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charts/colors6.xml" ContentType="application/vnd.ms-office.chartcolor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diagrams/layout3.xml" ContentType="application/vnd.openxmlformats-officedocument.drawingml.diagramLayout+xml"/>
  <Override PartName="/ppt/notesSlides/notesSlide21.xml" ContentType="application/vnd.openxmlformats-officedocument.presentationml.notesSlide+xml"/>
  <Override PartName="/ppt/charts/style7.xml" ContentType="application/vnd.ms-office.chartstyl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Default Extension="png" ContentType="image/png"/>
  <Override PartName="/ppt/diagrams/drawing3.xml" ContentType="application/vnd.ms-office.drawingml.diagramDrawing+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style8.xml" ContentType="application/vnd.ms-office.chartstyle+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charts/style6.xml" ContentType="application/vnd.ms-office.chartstyl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charts/style4.xml" ContentType="application/vnd.ms-office.chartstyle+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81" r:id="rId4"/>
    <p:sldId id="283" r:id="rId5"/>
    <p:sldId id="259" r:id="rId6"/>
    <p:sldId id="261" r:id="rId7"/>
    <p:sldId id="263" r:id="rId8"/>
    <p:sldId id="262" r:id="rId9"/>
    <p:sldId id="264" r:id="rId10"/>
    <p:sldId id="275" r:id="rId11"/>
    <p:sldId id="276" r:id="rId12"/>
    <p:sldId id="277" r:id="rId13"/>
    <p:sldId id="278" r:id="rId14"/>
    <p:sldId id="270" r:id="rId15"/>
    <p:sldId id="272" r:id="rId16"/>
    <p:sldId id="271" r:id="rId17"/>
    <p:sldId id="273" r:id="rId18"/>
    <p:sldId id="284" r:id="rId19"/>
    <p:sldId id="279" r:id="rId20"/>
    <p:sldId id="287" r:id="rId21"/>
    <p:sldId id="288" r:id="rId22"/>
    <p:sldId id="274" r:id="rId23"/>
    <p:sldId id="285" r:id="rId24"/>
    <p:sldId id="290" r:id="rId25"/>
    <p:sldId id="28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1" autoAdjust="0"/>
    <p:restoredTop sz="94660"/>
  </p:normalViewPr>
  <p:slideViewPr>
    <p:cSldViewPr>
      <p:cViewPr varScale="1">
        <p:scale>
          <a:sx n="64" d="100"/>
          <a:sy n="64" d="100"/>
        </p:scale>
        <p:origin x="-78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Neeraj's%20Windows\Desktop\Capstone%20Resources\Bead%20Results\trial%202_edited.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Neeraj's%20Windows\Desktop\Capstone%20Resources\Bead%20Results\Trial%201_edited.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Neeraj's%20Windows\Desktop\Capstone%20Resources\Bead%20Results\trial%203_edited.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Neeraj's%20Windows\Desktop\Capstone%20Resources\Bead%20Results\trial%204_EDITED.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Neeraj's%20Windows\Desktop\Capstone%20Resources\Bead%20Results\trial%205_edited.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Neeraj's%20Windows\Desktop\Capstone%20Resources\Bead%20Results\TRIAL6_edited.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Neeraj's%20Windows\Desktop\Capstone%20Resources\Bead%20Results\trial_7_EDITED.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Users\Neeraj's%20Windows\Desktop\Capstone%20Resources\Bead%20Results\Trial8_edi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Run-2</a:t>
            </a:r>
          </a:p>
        </c:rich>
      </c:tx>
      <c:layout/>
      <c:spPr>
        <a:noFill/>
        <a:ln>
          <a:noFill/>
        </a:ln>
        <a:effectLst/>
      </c:spPr>
    </c:title>
    <c:plotArea>
      <c:layout>
        <c:manualLayout>
          <c:layoutTarget val="inner"/>
          <c:xMode val="edge"/>
          <c:yMode val="edge"/>
          <c:x val="0.1400060148731409"/>
          <c:y val="0.25078396108784556"/>
          <c:w val="0.83931246399078152"/>
          <c:h val="0.32044602461185295"/>
        </c:manualLayout>
      </c:layout>
      <c:lineChart>
        <c:grouping val="standard"/>
        <c:ser>
          <c:idx val="1"/>
          <c:order val="0"/>
          <c:tx>
            <c:strRef>
              <c:f>Sheet1!$B$1</c:f>
              <c:strCache>
                <c:ptCount val="1"/>
                <c:pt idx="0">
                  <c:v>TC-1</c:v>
                </c:pt>
              </c:strCache>
            </c:strRef>
          </c:tx>
          <c:spPr>
            <a:ln w="28575" cap="rnd">
              <a:solidFill>
                <a:schemeClr val="accent2"/>
              </a:solidFill>
              <a:round/>
            </a:ln>
            <a:effectLst/>
          </c:spPr>
          <c:marker>
            <c:symbol val="none"/>
          </c:marker>
          <c:cat>
            <c:strRef>
              <c:f>Sheet1!$A$1:$A$2766</c:f>
              <c:strCache>
                <c:ptCount val="276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strCache>
            </c:strRef>
          </c:cat>
          <c:val>
            <c:numRef>
              <c:f>Sheet1!$B$2:$B$2766</c:f>
              <c:numCache>
                <c:formatCode>General</c:formatCode>
                <c:ptCount val="2765"/>
                <c:pt idx="0">
                  <c:v>32.353230999999994</c:v>
                </c:pt>
                <c:pt idx="1">
                  <c:v>32.353230999999994</c:v>
                </c:pt>
                <c:pt idx="2">
                  <c:v>32.353230999999994</c:v>
                </c:pt>
                <c:pt idx="3">
                  <c:v>32.353230999999994</c:v>
                </c:pt>
                <c:pt idx="4">
                  <c:v>32.353230999999994</c:v>
                </c:pt>
                <c:pt idx="5">
                  <c:v>32.353230999999994</c:v>
                </c:pt>
                <c:pt idx="6">
                  <c:v>32.353230999999994</c:v>
                </c:pt>
                <c:pt idx="7">
                  <c:v>32.353230999999994</c:v>
                </c:pt>
                <c:pt idx="8">
                  <c:v>32.353230999999994</c:v>
                </c:pt>
                <c:pt idx="9">
                  <c:v>32.353230999999994</c:v>
                </c:pt>
                <c:pt idx="10">
                  <c:v>32.374000999999993</c:v>
                </c:pt>
                <c:pt idx="11">
                  <c:v>32.374000999999993</c:v>
                </c:pt>
                <c:pt idx="12">
                  <c:v>32.374000999999993</c:v>
                </c:pt>
                <c:pt idx="13">
                  <c:v>32.374000999999993</c:v>
                </c:pt>
                <c:pt idx="14">
                  <c:v>32.374000999999993</c:v>
                </c:pt>
                <c:pt idx="15">
                  <c:v>32.374000999999993</c:v>
                </c:pt>
                <c:pt idx="16">
                  <c:v>32.374000999999993</c:v>
                </c:pt>
                <c:pt idx="17">
                  <c:v>32.374000999999993</c:v>
                </c:pt>
                <c:pt idx="18">
                  <c:v>32.374000999999993</c:v>
                </c:pt>
                <c:pt idx="19">
                  <c:v>32.374000999999993</c:v>
                </c:pt>
                <c:pt idx="20">
                  <c:v>32.382551000000007</c:v>
                </c:pt>
                <c:pt idx="21">
                  <c:v>32.382551000000007</c:v>
                </c:pt>
                <c:pt idx="22">
                  <c:v>32.382551000000007</c:v>
                </c:pt>
                <c:pt idx="23">
                  <c:v>32.382551000000007</c:v>
                </c:pt>
                <c:pt idx="24">
                  <c:v>32.382551000000007</c:v>
                </c:pt>
                <c:pt idx="25">
                  <c:v>32.382551000000007</c:v>
                </c:pt>
                <c:pt idx="26">
                  <c:v>32.382551000000007</c:v>
                </c:pt>
                <c:pt idx="27">
                  <c:v>32.382551000000007</c:v>
                </c:pt>
                <c:pt idx="28">
                  <c:v>32.382551000000007</c:v>
                </c:pt>
                <c:pt idx="29">
                  <c:v>32.382551000000007</c:v>
                </c:pt>
                <c:pt idx="30">
                  <c:v>32.450838999999995</c:v>
                </c:pt>
                <c:pt idx="31">
                  <c:v>32.450838999999995</c:v>
                </c:pt>
                <c:pt idx="32">
                  <c:v>32.450838999999995</c:v>
                </c:pt>
                <c:pt idx="33">
                  <c:v>32.450838999999995</c:v>
                </c:pt>
                <c:pt idx="34">
                  <c:v>32.450838999999995</c:v>
                </c:pt>
                <c:pt idx="35">
                  <c:v>32.450838999999995</c:v>
                </c:pt>
                <c:pt idx="36">
                  <c:v>32.450838999999995</c:v>
                </c:pt>
                <c:pt idx="37">
                  <c:v>32.450838999999995</c:v>
                </c:pt>
                <c:pt idx="38">
                  <c:v>32.450838999999995</c:v>
                </c:pt>
                <c:pt idx="39">
                  <c:v>32.450838999999995</c:v>
                </c:pt>
                <c:pt idx="40">
                  <c:v>32.510581999999999</c:v>
                </c:pt>
                <c:pt idx="41">
                  <c:v>32.510581999999999</c:v>
                </c:pt>
                <c:pt idx="42">
                  <c:v>32.510581999999999</c:v>
                </c:pt>
                <c:pt idx="43">
                  <c:v>32.510581999999999</c:v>
                </c:pt>
                <c:pt idx="44">
                  <c:v>32.510581999999999</c:v>
                </c:pt>
                <c:pt idx="45">
                  <c:v>32.510581999999999</c:v>
                </c:pt>
                <c:pt idx="46">
                  <c:v>32.510581999999999</c:v>
                </c:pt>
                <c:pt idx="47">
                  <c:v>32.510581999999999</c:v>
                </c:pt>
                <c:pt idx="48">
                  <c:v>32.510581999999999</c:v>
                </c:pt>
                <c:pt idx="49">
                  <c:v>32.510581999999999</c:v>
                </c:pt>
                <c:pt idx="50">
                  <c:v>32.645737000000011</c:v>
                </c:pt>
                <c:pt idx="51">
                  <c:v>32.645737000000011</c:v>
                </c:pt>
                <c:pt idx="52">
                  <c:v>32.645737000000011</c:v>
                </c:pt>
                <c:pt idx="53">
                  <c:v>32.645737000000011</c:v>
                </c:pt>
                <c:pt idx="54">
                  <c:v>32.645737000000011</c:v>
                </c:pt>
                <c:pt idx="55">
                  <c:v>32.645737000000011</c:v>
                </c:pt>
                <c:pt idx="56">
                  <c:v>32.645737000000011</c:v>
                </c:pt>
                <c:pt idx="57">
                  <c:v>32.645737000000011</c:v>
                </c:pt>
                <c:pt idx="58">
                  <c:v>32.645737000000011</c:v>
                </c:pt>
                <c:pt idx="59">
                  <c:v>32.645737000000011</c:v>
                </c:pt>
                <c:pt idx="60">
                  <c:v>32.847522999999995</c:v>
                </c:pt>
                <c:pt idx="61">
                  <c:v>32.847522999999995</c:v>
                </c:pt>
                <c:pt idx="62">
                  <c:v>32.847522999999995</c:v>
                </c:pt>
                <c:pt idx="63">
                  <c:v>32.847522999999995</c:v>
                </c:pt>
                <c:pt idx="64">
                  <c:v>32.847522999999995</c:v>
                </c:pt>
                <c:pt idx="65">
                  <c:v>32.847522999999995</c:v>
                </c:pt>
                <c:pt idx="66">
                  <c:v>32.847522999999995</c:v>
                </c:pt>
                <c:pt idx="67">
                  <c:v>32.847522999999995</c:v>
                </c:pt>
                <c:pt idx="68">
                  <c:v>32.847522999999995</c:v>
                </c:pt>
                <c:pt idx="69">
                  <c:v>32.847522999999995</c:v>
                </c:pt>
                <c:pt idx="70">
                  <c:v>33.097413000000003</c:v>
                </c:pt>
                <c:pt idx="71">
                  <c:v>33.097413000000003</c:v>
                </c:pt>
                <c:pt idx="72">
                  <c:v>33.097413000000003</c:v>
                </c:pt>
                <c:pt idx="73">
                  <c:v>33.097413000000003</c:v>
                </c:pt>
                <c:pt idx="74">
                  <c:v>33.097413000000003</c:v>
                </c:pt>
                <c:pt idx="75">
                  <c:v>33.097413000000003</c:v>
                </c:pt>
                <c:pt idx="76">
                  <c:v>33.097413000000003</c:v>
                </c:pt>
                <c:pt idx="77">
                  <c:v>33.097413000000003</c:v>
                </c:pt>
                <c:pt idx="78">
                  <c:v>33.097413000000003</c:v>
                </c:pt>
                <c:pt idx="79">
                  <c:v>33.097413000000003</c:v>
                </c:pt>
                <c:pt idx="80">
                  <c:v>33.424898999999996</c:v>
                </c:pt>
                <c:pt idx="81">
                  <c:v>33.424898999999996</c:v>
                </c:pt>
                <c:pt idx="82">
                  <c:v>33.424898999999996</c:v>
                </c:pt>
                <c:pt idx="83">
                  <c:v>33.424898999999996</c:v>
                </c:pt>
                <c:pt idx="84">
                  <c:v>33.424898999999996</c:v>
                </c:pt>
                <c:pt idx="85">
                  <c:v>33.424898999999996</c:v>
                </c:pt>
                <c:pt idx="86">
                  <c:v>33.424898999999996</c:v>
                </c:pt>
                <c:pt idx="87">
                  <c:v>33.424898999999996</c:v>
                </c:pt>
                <c:pt idx="88">
                  <c:v>33.424898999999996</c:v>
                </c:pt>
                <c:pt idx="89">
                  <c:v>33.424898999999996</c:v>
                </c:pt>
                <c:pt idx="90">
                  <c:v>33.597495000000002</c:v>
                </c:pt>
                <c:pt idx="91">
                  <c:v>33.597495000000002</c:v>
                </c:pt>
                <c:pt idx="92">
                  <c:v>33.597495000000002</c:v>
                </c:pt>
                <c:pt idx="93">
                  <c:v>33.597495000000002</c:v>
                </c:pt>
                <c:pt idx="94">
                  <c:v>33.597495000000002</c:v>
                </c:pt>
                <c:pt idx="95">
                  <c:v>33.597495000000002</c:v>
                </c:pt>
                <c:pt idx="96">
                  <c:v>33.597495000000002</c:v>
                </c:pt>
                <c:pt idx="97">
                  <c:v>33.597495000000002</c:v>
                </c:pt>
                <c:pt idx="98">
                  <c:v>33.597495000000002</c:v>
                </c:pt>
                <c:pt idx="99">
                  <c:v>33.597495000000002</c:v>
                </c:pt>
                <c:pt idx="100">
                  <c:v>33.820727000000005</c:v>
                </c:pt>
                <c:pt idx="101">
                  <c:v>33.820727000000005</c:v>
                </c:pt>
                <c:pt idx="102">
                  <c:v>33.820727000000005</c:v>
                </c:pt>
                <c:pt idx="103">
                  <c:v>33.820727000000005</c:v>
                </c:pt>
                <c:pt idx="104">
                  <c:v>33.820727000000005</c:v>
                </c:pt>
                <c:pt idx="105">
                  <c:v>33.820727000000005</c:v>
                </c:pt>
                <c:pt idx="106">
                  <c:v>33.820727000000005</c:v>
                </c:pt>
                <c:pt idx="107">
                  <c:v>33.820727000000005</c:v>
                </c:pt>
                <c:pt idx="108">
                  <c:v>33.820727000000005</c:v>
                </c:pt>
                <c:pt idx="109">
                  <c:v>33.820727000000005</c:v>
                </c:pt>
                <c:pt idx="110">
                  <c:v>34.144152000000012</c:v>
                </c:pt>
                <c:pt idx="111">
                  <c:v>34.144152000000012</c:v>
                </c:pt>
                <c:pt idx="112">
                  <c:v>34.144152000000012</c:v>
                </c:pt>
                <c:pt idx="113">
                  <c:v>34.144152000000012</c:v>
                </c:pt>
                <c:pt idx="114">
                  <c:v>34.144152000000012</c:v>
                </c:pt>
                <c:pt idx="115">
                  <c:v>34.144152000000012</c:v>
                </c:pt>
                <c:pt idx="116">
                  <c:v>34.144152000000012</c:v>
                </c:pt>
                <c:pt idx="117">
                  <c:v>34.144152000000012</c:v>
                </c:pt>
                <c:pt idx="118">
                  <c:v>34.144152000000012</c:v>
                </c:pt>
                <c:pt idx="119">
                  <c:v>34.144152000000012</c:v>
                </c:pt>
                <c:pt idx="120">
                  <c:v>34.544153000000001</c:v>
                </c:pt>
                <c:pt idx="121">
                  <c:v>34.544153000000001</c:v>
                </c:pt>
                <c:pt idx="122">
                  <c:v>34.544153000000001</c:v>
                </c:pt>
                <c:pt idx="123">
                  <c:v>34.544153000000001</c:v>
                </c:pt>
                <c:pt idx="124">
                  <c:v>34.544153000000001</c:v>
                </c:pt>
                <c:pt idx="125">
                  <c:v>34.544153000000001</c:v>
                </c:pt>
                <c:pt idx="126">
                  <c:v>34.544153000000001</c:v>
                </c:pt>
                <c:pt idx="127">
                  <c:v>34.544153000000001</c:v>
                </c:pt>
                <c:pt idx="128">
                  <c:v>34.544153000000001</c:v>
                </c:pt>
                <c:pt idx="129">
                  <c:v>34.544153000000001</c:v>
                </c:pt>
                <c:pt idx="130">
                  <c:v>34.966416000000002</c:v>
                </c:pt>
                <c:pt idx="131">
                  <c:v>34.966416000000002</c:v>
                </c:pt>
                <c:pt idx="132">
                  <c:v>34.966416000000002</c:v>
                </c:pt>
                <c:pt idx="133">
                  <c:v>34.966416000000002</c:v>
                </c:pt>
                <c:pt idx="134">
                  <c:v>34.966416000000002</c:v>
                </c:pt>
                <c:pt idx="135">
                  <c:v>34.966416000000002</c:v>
                </c:pt>
                <c:pt idx="136">
                  <c:v>34.966416000000002</c:v>
                </c:pt>
                <c:pt idx="137">
                  <c:v>34.966416000000002</c:v>
                </c:pt>
                <c:pt idx="138">
                  <c:v>34.966416000000002</c:v>
                </c:pt>
                <c:pt idx="139">
                  <c:v>34.966416000000002</c:v>
                </c:pt>
                <c:pt idx="140">
                  <c:v>35.478495000000002</c:v>
                </c:pt>
                <c:pt idx="141">
                  <c:v>35.478495000000002</c:v>
                </c:pt>
                <c:pt idx="142">
                  <c:v>35.478495000000002</c:v>
                </c:pt>
                <c:pt idx="143">
                  <c:v>35.478495000000002</c:v>
                </c:pt>
                <c:pt idx="144">
                  <c:v>35.478495000000002</c:v>
                </c:pt>
                <c:pt idx="145">
                  <c:v>35.478495000000002</c:v>
                </c:pt>
                <c:pt idx="146">
                  <c:v>35.478495000000002</c:v>
                </c:pt>
                <c:pt idx="147">
                  <c:v>35.478495000000002</c:v>
                </c:pt>
                <c:pt idx="148">
                  <c:v>35.478495000000002</c:v>
                </c:pt>
                <c:pt idx="149">
                  <c:v>35.478495000000002</c:v>
                </c:pt>
                <c:pt idx="150">
                  <c:v>36.008028000000003</c:v>
                </c:pt>
                <c:pt idx="151">
                  <c:v>36.008028000000003</c:v>
                </c:pt>
                <c:pt idx="152">
                  <c:v>36.008028000000003</c:v>
                </c:pt>
                <c:pt idx="153">
                  <c:v>36.008028000000003</c:v>
                </c:pt>
                <c:pt idx="154">
                  <c:v>36.008028000000003</c:v>
                </c:pt>
                <c:pt idx="155">
                  <c:v>36.008028000000003</c:v>
                </c:pt>
                <c:pt idx="156">
                  <c:v>36.008028000000003</c:v>
                </c:pt>
                <c:pt idx="157">
                  <c:v>36.008028000000003</c:v>
                </c:pt>
                <c:pt idx="158">
                  <c:v>36.008028000000003</c:v>
                </c:pt>
                <c:pt idx="159">
                  <c:v>36.008028000000003</c:v>
                </c:pt>
                <c:pt idx="160">
                  <c:v>36.608152000000025</c:v>
                </c:pt>
                <c:pt idx="161">
                  <c:v>36.608152000000025</c:v>
                </c:pt>
                <c:pt idx="162">
                  <c:v>36.608152000000025</c:v>
                </c:pt>
                <c:pt idx="163">
                  <c:v>36.608152000000025</c:v>
                </c:pt>
                <c:pt idx="164">
                  <c:v>36.608152000000025</c:v>
                </c:pt>
                <c:pt idx="165">
                  <c:v>36.608152000000025</c:v>
                </c:pt>
                <c:pt idx="166">
                  <c:v>36.608152000000025</c:v>
                </c:pt>
                <c:pt idx="167">
                  <c:v>36.608152000000025</c:v>
                </c:pt>
                <c:pt idx="168">
                  <c:v>36.608152000000025</c:v>
                </c:pt>
                <c:pt idx="169">
                  <c:v>36.608152000000025</c:v>
                </c:pt>
                <c:pt idx="170">
                  <c:v>37.271785000000001</c:v>
                </c:pt>
                <c:pt idx="171">
                  <c:v>37.271785000000001</c:v>
                </c:pt>
                <c:pt idx="172">
                  <c:v>37.271785000000001</c:v>
                </c:pt>
                <c:pt idx="173">
                  <c:v>37.271785000000001</c:v>
                </c:pt>
                <c:pt idx="174">
                  <c:v>37.271785000000001</c:v>
                </c:pt>
                <c:pt idx="175">
                  <c:v>37.271785000000001</c:v>
                </c:pt>
                <c:pt idx="176">
                  <c:v>37.271785000000001</c:v>
                </c:pt>
                <c:pt idx="177">
                  <c:v>37.271785000000001</c:v>
                </c:pt>
                <c:pt idx="178">
                  <c:v>37.271785000000001</c:v>
                </c:pt>
                <c:pt idx="179">
                  <c:v>37.271785000000001</c:v>
                </c:pt>
                <c:pt idx="180">
                  <c:v>38.003876000000005</c:v>
                </c:pt>
                <c:pt idx="181">
                  <c:v>38.003876000000005</c:v>
                </c:pt>
                <c:pt idx="182">
                  <c:v>38.003876000000005</c:v>
                </c:pt>
                <c:pt idx="183">
                  <c:v>38.003876000000005</c:v>
                </c:pt>
                <c:pt idx="184">
                  <c:v>38.003876000000005</c:v>
                </c:pt>
                <c:pt idx="185">
                  <c:v>38.003876000000005</c:v>
                </c:pt>
                <c:pt idx="186">
                  <c:v>38.003876000000005</c:v>
                </c:pt>
                <c:pt idx="187">
                  <c:v>38.003876000000005</c:v>
                </c:pt>
                <c:pt idx="188">
                  <c:v>38.003876000000005</c:v>
                </c:pt>
                <c:pt idx="189">
                  <c:v>38.003876000000005</c:v>
                </c:pt>
                <c:pt idx="190">
                  <c:v>38.849289999999996</c:v>
                </c:pt>
                <c:pt idx="191">
                  <c:v>38.849289999999996</c:v>
                </c:pt>
                <c:pt idx="192">
                  <c:v>38.849289999999996</c:v>
                </c:pt>
                <c:pt idx="193">
                  <c:v>38.849289999999996</c:v>
                </c:pt>
                <c:pt idx="194">
                  <c:v>38.849289999999996</c:v>
                </c:pt>
                <c:pt idx="195">
                  <c:v>38.849289999999996</c:v>
                </c:pt>
                <c:pt idx="196">
                  <c:v>38.849289999999996</c:v>
                </c:pt>
                <c:pt idx="197">
                  <c:v>38.849289999999996</c:v>
                </c:pt>
                <c:pt idx="198">
                  <c:v>38.849289999999996</c:v>
                </c:pt>
                <c:pt idx="199">
                  <c:v>38.849289999999996</c:v>
                </c:pt>
                <c:pt idx="200">
                  <c:v>39.779665000000001</c:v>
                </c:pt>
                <c:pt idx="201">
                  <c:v>39.779665000000001</c:v>
                </c:pt>
                <c:pt idx="202">
                  <c:v>39.779665000000001</c:v>
                </c:pt>
                <c:pt idx="203">
                  <c:v>39.779665000000001</c:v>
                </c:pt>
                <c:pt idx="204">
                  <c:v>39.779665000000001</c:v>
                </c:pt>
                <c:pt idx="205">
                  <c:v>39.779665000000001</c:v>
                </c:pt>
                <c:pt idx="206">
                  <c:v>39.779665000000001</c:v>
                </c:pt>
                <c:pt idx="207">
                  <c:v>39.779665000000001</c:v>
                </c:pt>
                <c:pt idx="208">
                  <c:v>39.779665000000001</c:v>
                </c:pt>
                <c:pt idx="209">
                  <c:v>39.779665000000001</c:v>
                </c:pt>
                <c:pt idx="210">
                  <c:v>40.761558000000022</c:v>
                </c:pt>
                <c:pt idx="211">
                  <c:v>40.761558000000022</c:v>
                </c:pt>
                <c:pt idx="212">
                  <c:v>40.761558000000022</c:v>
                </c:pt>
                <c:pt idx="213">
                  <c:v>40.761558000000022</c:v>
                </c:pt>
                <c:pt idx="214">
                  <c:v>40.761558000000022</c:v>
                </c:pt>
                <c:pt idx="215">
                  <c:v>40.761558000000022</c:v>
                </c:pt>
                <c:pt idx="216">
                  <c:v>40.761558000000022</c:v>
                </c:pt>
                <c:pt idx="217">
                  <c:v>40.761558000000022</c:v>
                </c:pt>
                <c:pt idx="218">
                  <c:v>40.761558000000022</c:v>
                </c:pt>
                <c:pt idx="219">
                  <c:v>40.761558000000022</c:v>
                </c:pt>
                <c:pt idx="220">
                  <c:v>41.783274000000006</c:v>
                </c:pt>
                <c:pt idx="221">
                  <c:v>41.783274000000006</c:v>
                </c:pt>
                <c:pt idx="222">
                  <c:v>41.783274000000006</c:v>
                </c:pt>
                <c:pt idx="223">
                  <c:v>41.783274000000006</c:v>
                </c:pt>
                <c:pt idx="224">
                  <c:v>41.783274000000006</c:v>
                </c:pt>
                <c:pt idx="225">
                  <c:v>41.783274000000006</c:v>
                </c:pt>
                <c:pt idx="226">
                  <c:v>41.783274000000006</c:v>
                </c:pt>
                <c:pt idx="227">
                  <c:v>41.783274000000006</c:v>
                </c:pt>
                <c:pt idx="228">
                  <c:v>41.783274000000006</c:v>
                </c:pt>
                <c:pt idx="229">
                  <c:v>41.783274000000006</c:v>
                </c:pt>
                <c:pt idx="230">
                  <c:v>42.948808</c:v>
                </c:pt>
                <c:pt idx="231">
                  <c:v>42.948808</c:v>
                </c:pt>
                <c:pt idx="232">
                  <c:v>42.948808</c:v>
                </c:pt>
                <c:pt idx="233">
                  <c:v>42.948808</c:v>
                </c:pt>
                <c:pt idx="234">
                  <c:v>42.948808</c:v>
                </c:pt>
                <c:pt idx="235">
                  <c:v>42.948808</c:v>
                </c:pt>
                <c:pt idx="236">
                  <c:v>42.948808</c:v>
                </c:pt>
                <c:pt idx="237">
                  <c:v>42.948808</c:v>
                </c:pt>
                <c:pt idx="238">
                  <c:v>42.948808</c:v>
                </c:pt>
                <c:pt idx="239">
                  <c:v>42.948808</c:v>
                </c:pt>
                <c:pt idx="240">
                  <c:v>44.157924999999999</c:v>
                </c:pt>
                <c:pt idx="241">
                  <c:v>44.157924999999999</c:v>
                </c:pt>
                <c:pt idx="242">
                  <c:v>44.157924999999999</c:v>
                </c:pt>
                <c:pt idx="243">
                  <c:v>44.157924999999999</c:v>
                </c:pt>
                <c:pt idx="244">
                  <c:v>44.157924999999999</c:v>
                </c:pt>
                <c:pt idx="245">
                  <c:v>44.157924999999999</c:v>
                </c:pt>
                <c:pt idx="246">
                  <c:v>44.157924999999999</c:v>
                </c:pt>
                <c:pt idx="247">
                  <c:v>44.157924999999999</c:v>
                </c:pt>
                <c:pt idx="248">
                  <c:v>44.157924999999999</c:v>
                </c:pt>
                <c:pt idx="249">
                  <c:v>44.157924999999999</c:v>
                </c:pt>
                <c:pt idx="250">
                  <c:v>45.423459000000001</c:v>
                </c:pt>
                <c:pt idx="251">
                  <c:v>45.423459000000001</c:v>
                </c:pt>
                <c:pt idx="252">
                  <c:v>45.423459000000001</c:v>
                </c:pt>
                <c:pt idx="253">
                  <c:v>45.423459000000001</c:v>
                </c:pt>
                <c:pt idx="254">
                  <c:v>45.423459000000001</c:v>
                </c:pt>
                <c:pt idx="255">
                  <c:v>45.423459000000001</c:v>
                </c:pt>
                <c:pt idx="256">
                  <c:v>45.423459000000001</c:v>
                </c:pt>
                <c:pt idx="257">
                  <c:v>45.423459000000001</c:v>
                </c:pt>
                <c:pt idx="258">
                  <c:v>45.423459000000001</c:v>
                </c:pt>
                <c:pt idx="259">
                  <c:v>45.423459000000001</c:v>
                </c:pt>
                <c:pt idx="260">
                  <c:v>46.810326999999994</c:v>
                </c:pt>
                <c:pt idx="261">
                  <c:v>46.810326999999994</c:v>
                </c:pt>
                <c:pt idx="262">
                  <c:v>46.810326999999994</c:v>
                </c:pt>
                <c:pt idx="263">
                  <c:v>46.810326999999994</c:v>
                </c:pt>
                <c:pt idx="264">
                  <c:v>46.810326999999994</c:v>
                </c:pt>
                <c:pt idx="265">
                  <c:v>46.810326999999994</c:v>
                </c:pt>
                <c:pt idx="266">
                  <c:v>46.810326999999994</c:v>
                </c:pt>
                <c:pt idx="267">
                  <c:v>46.810326999999994</c:v>
                </c:pt>
                <c:pt idx="268">
                  <c:v>46.810326999999994</c:v>
                </c:pt>
                <c:pt idx="269">
                  <c:v>46.810326999999994</c:v>
                </c:pt>
                <c:pt idx="270">
                  <c:v>48.194553000000013</c:v>
                </c:pt>
                <c:pt idx="271">
                  <c:v>48.194553000000013</c:v>
                </c:pt>
                <c:pt idx="272">
                  <c:v>48.194553000000013</c:v>
                </c:pt>
                <c:pt idx="273">
                  <c:v>48.194553000000013</c:v>
                </c:pt>
                <c:pt idx="274">
                  <c:v>48.194553000000013</c:v>
                </c:pt>
                <c:pt idx="275">
                  <c:v>48.194553000000013</c:v>
                </c:pt>
                <c:pt idx="276">
                  <c:v>48.194553000000013</c:v>
                </c:pt>
                <c:pt idx="277">
                  <c:v>48.194553000000013</c:v>
                </c:pt>
                <c:pt idx="278">
                  <c:v>48.194553000000013</c:v>
                </c:pt>
                <c:pt idx="279">
                  <c:v>48.194553000000013</c:v>
                </c:pt>
                <c:pt idx="280">
                  <c:v>49.673052000000013</c:v>
                </c:pt>
                <c:pt idx="281">
                  <c:v>49.673052000000013</c:v>
                </c:pt>
                <c:pt idx="282">
                  <c:v>49.673052000000013</c:v>
                </c:pt>
                <c:pt idx="283">
                  <c:v>49.673052000000013</c:v>
                </c:pt>
                <c:pt idx="284">
                  <c:v>49.673052000000013</c:v>
                </c:pt>
                <c:pt idx="285">
                  <c:v>49.673052000000013</c:v>
                </c:pt>
                <c:pt idx="286">
                  <c:v>49.673052000000013</c:v>
                </c:pt>
                <c:pt idx="287">
                  <c:v>49.673052000000013</c:v>
                </c:pt>
                <c:pt idx="288">
                  <c:v>49.673052000000013</c:v>
                </c:pt>
                <c:pt idx="289">
                  <c:v>49.673052000000013</c:v>
                </c:pt>
                <c:pt idx="290">
                  <c:v>51.203355000000023</c:v>
                </c:pt>
                <c:pt idx="291">
                  <c:v>51.203355000000023</c:v>
                </c:pt>
                <c:pt idx="292">
                  <c:v>51.203355000000023</c:v>
                </c:pt>
                <c:pt idx="293">
                  <c:v>51.203355000000023</c:v>
                </c:pt>
                <c:pt idx="294">
                  <c:v>51.203355000000023</c:v>
                </c:pt>
                <c:pt idx="295">
                  <c:v>51.203355000000023</c:v>
                </c:pt>
                <c:pt idx="296">
                  <c:v>51.203355000000023</c:v>
                </c:pt>
                <c:pt idx="297">
                  <c:v>51.203355000000023</c:v>
                </c:pt>
                <c:pt idx="298">
                  <c:v>51.203355000000023</c:v>
                </c:pt>
                <c:pt idx="299">
                  <c:v>51.203355000000023</c:v>
                </c:pt>
                <c:pt idx="300">
                  <c:v>52.819174000000004</c:v>
                </c:pt>
                <c:pt idx="301">
                  <c:v>52.819174000000004</c:v>
                </c:pt>
                <c:pt idx="302">
                  <c:v>52.819174000000004</c:v>
                </c:pt>
                <c:pt idx="303">
                  <c:v>52.819174000000004</c:v>
                </c:pt>
                <c:pt idx="304">
                  <c:v>52.819174000000004</c:v>
                </c:pt>
                <c:pt idx="305">
                  <c:v>52.819174000000004</c:v>
                </c:pt>
                <c:pt idx="306">
                  <c:v>52.819174000000004</c:v>
                </c:pt>
                <c:pt idx="307">
                  <c:v>52.819174000000004</c:v>
                </c:pt>
                <c:pt idx="308">
                  <c:v>52.819174000000004</c:v>
                </c:pt>
                <c:pt idx="309">
                  <c:v>52.819174000000004</c:v>
                </c:pt>
                <c:pt idx="310">
                  <c:v>54.488350000000011</c:v>
                </c:pt>
                <c:pt idx="311">
                  <c:v>54.488350000000011</c:v>
                </c:pt>
                <c:pt idx="312">
                  <c:v>54.488350000000011</c:v>
                </c:pt>
                <c:pt idx="313">
                  <c:v>54.488350000000011</c:v>
                </c:pt>
                <c:pt idx="314">
                  <c:v>54.488350000000011</c:v>
                </c:pt>
                <c:pt idx="315">
                  <c:v>54.488350000000011</c:v>
                </c:pt>
                <c:pt idx="316">
                  <c:v>54.488350000000011</c:v>
                </c:pt>
                <c:pt idx="317">
                  <c:v>54.488350000000011</c:v>
                </c:pt>
                <c:pt idx="318">
                  <c:v>54.488350000000011</c:v>
                </c:pt>
                <c:pt idx="319">
                  <c:v>54.488350000000011</c:v>
                </c:pt>
                <c:pt idx="320">
                  <c:v>56.194784000000006</c:v>
                </c:pt>
                <c:pt idx="321">
                  <c:v>56.194784000000006</c:v>
                </c:pt>
                <c:pt idx="322">
                  <c:v>56.194784000000006</c:v>
                </c:pt>
                <c:pt idx="323">
                  <c:v>56.194784000000006</c:v>
                </c:pt>
                <c:pt idx="324">
                  <c:v>56.194784000000006</c:v>
                </c:pt>
                <c:pt idx="325">
                  <c:v>56.194784000000006</c:v>
                </c:pt>
                <c:pt idx="326">
                  <c:v>56.194784000000006</c:v>
                </c:pt>
                <c:pt idx="327">
                  <c:v>56.194784000000006</c:v>
                </c:pt>
                <c:pt idx="328">
                  <c:v>56.194784000000006</c:v>
                </c:pt>
                <c:pt idx="329">
                  <c:v>56.194784000000006</c:v>
                </c:pt>
                <c:pt idx="330">
                  <c:v>58.034128000000003</c:v>
                </c:pt>
                <c:pt idx="331">
                  <c:v>58.034128000000003</c:v>
                </c:pt>
                <c:pt idx="332">
                  <c:v>58.034128000000003</c:v>
                </c:pt>
                <c:pt idx="333">
                  <c:v>58.034128000000003</c:v>
                </c:pt>
                <c:pt idx="334">
                  <c:v>58.034128000000003</c:v>
                </c:pt>
                <c:pt idx="335">
                  <c:v>58.034128000000003</c:v>
                </c:pt>
                <c:pt idx="336">
                  <c:v>58.034128000000003</c:v>
                </c:pt>
                <c:pt idx="337">
                  <c:v>58.034128000000003</c:v>
                </c:pt>
                <c:pt idx="338">
                  <c:v>58.034128000000003</c:v>
                </c:pt>
                <c:pt idx="339">
                  <c:v>58.034128000000003</c:v>
                </c:pt>
                <c:pt idx="340">
                  <c:v>59.952348000000001</c:v>
                </c:pt>
                <c:pt idx="341">
                  <c:v>59.952348000000001</c:v>
                </c:pt>
                <c:pt idx="342">
                  <c:v>59.952348000000001</c:v>
                </c:pt>
                <c:pt idx="343">
                  <c:v>59.952348000000001</c:v>
                </c:pt>
                <c:pt idx="344">
                  <c:v>59.952348000000001</c:v>
                </c:pt>
                <c:pt idx="345">
                  <c:v>59.952348000000001</c:v>
                </c:pt>
                <c:pt idx="346">
                  <c:v>59.952348000000001</c:v>
                </c:pt>
                <c:pt idx="347">
                  <c:v>59.952348000000001</c:v>
                </c:pt>
                <c:pt idx="348">
                  <c:v>59.952348000000001</c:v>
                </c:pt>
                <c:pt idx="349">
                  <c:v>59.952348000000001</c:v>
                </c:pt>
                <c:pt idx="350">
                  <c:v>61.859290999999999</c:v>
                </c:pt>
                <c:pt idx="351">
                  <c:v>61.859290999999999</c:v>
                </c:pt>
                <c:pt idx="352">
                  <c:v>61.859290999999999</c:v>
                </c:pt>
                <c:pt idx="353">
                  <c:v>61.859290999999999</c:v>
                </c:pt>
                <c:pt idx="354">
                  <c:v>61.859290999999999</c:v>
                </c:pt>
                <c:pt idx="355">
                  <c:v>61.859290999999999</c:v>
                </c:pt>
                <c:pt idx="356">
                  <c:v>61.859290999999999</c:v>
                </c:pt>
                <c:pt idx="357">
                  <c:v>61.859290999999999</c:v>
                </c:pt>
                <c:pt idx="358">
                  <c:v>61.859290999999999</c:v>
                </c:pt>
                <c:pt idx="359">
                  <c:v>61.859290999999999</c:v>
                </c:pt>
                <c:pt idx="360">
                  <c:v>63.831996999999994</c:v>
                </c:pt>
                <c:pt idx="361">
                  <c:v>63.831996999999994</c:v>
                </c:pt>
                <c:pt idx="362">
                  <c:v>63.831996999999994</c:v>
                </c:pt>
                <c:pt idx="363">
                  <c:v>63.831996999999994</c:v>
                </c:pt>
                <c:pt idx="364">
                  <c:v>63.831996999999994</c:v>
                </c:pt>
                <c:pt idx="365">
                  <c:v>63.831996999999994</c:v>
                </c:pt>
                <c:pt idx="366">
                  <c:v>63.831996999999994</c:v>
                </c:pt>
                <c:pt idx="367">
                  <c:v>63.831996999999994</c:v>
                </c:pt>
                <c:pt idx="368">
                  <c:v>63.831996999999994</c:v>
                </c:pt>
                <c:pt idx="369">
                  <c:v>63.831996999999994</c:v>
                </c:pt>
                <c:pt idx="370">
                  <c:v>65.896478999999957</c:v>
                </c:pt>
                <c:pt idx="371">
                  <c:v>65.896478999999957</c:v>
                </c:pt>
                <c:pt idx="372">
                  <c:v>65.896478999999957</c:v>
                </c:pt>
                <c:pt idx="373">
                  <c:v>65.896478999999957</c:v>
                </c:pt>
                <c:pt idx="374">
                  <c:v>65.896478999999957</c:v>
                </c:pt>
                <c:pt idx="375">
                  <c:v>65.896478999999957</c:v>
                </c:pt>
                <c:pt idx="376">
                  <c:v>65.896478999999957</c:v>
                </c:pt>
                <c:pt idx="377">
                  <c:v>65.896478999999957</c:v>
                </c:pt>
                <c:pt idx="378">
                  <c:v>65.896478999999957</c:v>
                </c:pt>
                <c:pt idx="379">
                  <c:v>65.896478999999957</c:v>
                </c:pt>
                <c:pt idx="380">
                  <c:v>67.974976999999981</c:v>
                </c:pt>
                <c:pt idx="381">
                  <c:v>67.974976999999981</c:v>
                </c:pt>
                <c:pt idx="382">
                  <c:v>67.974976999999981</c:v>
                </c:pt>
                <c:pt idx="383">
                  <c:v>67.974976999999981</c:v>
                </c:pt>
                <c:pt idx="384">
                  <c:v>67.974976999999981</c:v>
                </c:pt>
                <c:pt idx="385">
                  <c:v>67.974976999999981</c:v>
                </c:pt>
                <c:pt idx="386">
                  <c:v>67.974976999999981</c:v>
                </c:pt>
                <c:pt idx="387">
                  <c:v>67.974976999999981</c:v>
                </c:pt>
                <c:pt idx="388">
                  <c:v>67.974976999999981</c:v>
                </c:pt>
                <c:pt idx="389">
                  <c:v>67.974976999999981</c:v>
                </c:pt>
                <c:pt idx="390">
                  <c:v>70.051636000000002</c:v>
                </c:pt>
                <c:pt idx="391">
                  <c:v>70.051636000000002</c:v>
                </c:pt>
                <c:pt idx="392">
                  <c:v>70.051636000000002</c:v>
                </c:pt>
                <c:pt idx="393">
                  <c:v>70.051636000000002</c:v>
                </c:pt>
                <c:pt idx="394">
                  <c:v>70.051636000000002</c:v>
                </c:pt>
                <c:pt idx="395">
                  <c:v>70.051636000000002</c:v>
                </c:pt>
                <c:pt idx="396">
                  <c:v>70.051636000000002</c:v>
                </c:pt>
                <c:pt idx="397">
                  <c:v>70.051636000000002</c:v>
                </c:pt>
                <c:pt idx="398">
                  <c:v>70.051636000000002</c:v>
                </c:pt>
                <c:pt idx="399">
                  <c:v>70.051636000000002</c:v>
                </c:pt>
                <c:pt idx="400">
                  <c:v>72.28827099999998</c:v>
                </c:pt>
                <c:pt idx="401">
                  <c:v>72.28827099999998</c:v>
                </c:pt>
                <c:pt idx="402">
                  <c:v>72.28827099999998</c:v>
                </c:pt>
                <c:pt idx="403">
                  <c:v>72.28827099999998</c:v>
                </c:pt>
                <c:pt idx="404">
                  <c:v>72.28827099999998</c:v>
                </c:pt>
                <c:pt idx="405">
                  <c:v>72.28827099999998</c:v>
                </c:pt>
                <c:pt idx="406">
                  <c:v>72.28827099999998</c:v>
                </c:pt>
                <c:pt idx="407">
                  <c:v>72.28827099999998</c:v>
                </c:pt>
                <c:pt idx="408">
                  <c:v>72.28827099999998</c:v>
                </c:pt>
                <c:pt idx="409">
                  <c:v>72.28827099999998</c:v>
                </c:pt>
                <c:pt idx="410">
                  <c:v>74.504529000000076</c:v>
                </c:pt>
                <c:pt idx="411">
                  <c:v>74.504529000000076</c:v>
                </c:pt>
                <c:pt idx="412">
                  <c:v>74.504529000000076</c:v>
                </c:pt>
                <c:pt idx="413">
                  <c:v>74.504529000000076</c:v>
                </c:pt>
                <c:pt idx="414">
                  <c:v>74.504529000000076</c:v>
                </c:pt>
                <c:pt idx="415">
                  <c:v>74.504529000000076</c:v>
                </c:pt>
                <c:pt idx="416">
                  <c:v>74.504529000000076</c:v>
                </c:pt>
                <c:pt idx="417">
                  <c:v>74.504529000000076</c:v>
                </c:pt>
                <c:pt idx="418">
                  <c:v>74.504529000000076</c:v>
                </c:pt>
                <c:pt idx="419">
                  <c:v>74.504529000000076</c:v>
                </c:pt>
                <c:pt idx="420">
                  <c:v>76.78506999999999</c:v>
                </c:pt>
                <c:pt idx="421">
                  <c:v>76.78506999999999</c:v>
                </c:pt>
                <c:pt idx="422">
                  <c:v>76.78506999999999</c:v>
                </c:pt>
                <c:pt idx="423">
                  <c:v>76.78506999999999</c:v>
                </c:pt>
                <c:pt idx="424">
                  <c:v>76.78506999999999</c:v>
                </c:pt>
                <c:pt idx="425">
                  <c:v>76.78506999999999</c:v>
                </c:pt>
                <c:pt idx="426">
                  <c:v>76.78506999999999</c:v>
                </c:pt>
                <c:pt idx="427">
                  <c:v>76.78506999999999</c:v>
                </c:pt>
                <c:pt idx="428">
                  <c:v>76.78506999999999</c:v>
                </c:pt>
                <c:pt idx="429">
                  <c:v>76.78506999999999</c:v>
                </c:pt>
                <c:pt idx="430">
                  <c:v>79.001477999999963</c:v>
                </c:pt>
                <c:pt idx="431">
                  <c:v>79.001477999999963</c:v>
                </c:pt>
                <c:pt idx="432">
                  <c:v>79.001477999999963</c:v>
                </c:pt>
                <c:pt idx="433">
                  <c:v>79.001477999999963</c:v>
                </c:pt>
                <c:pt idx="434">
                  <c:v>79.001477999999963</c:v>
                </c:pt>
                <c:pt idx="435">
                  <c:v>79.001477999999963</c:v>
                </c:pt>
                <c:pt idx="436">
                  <c:v>79.001477999999963</c:v>
                </c:pt>
                <c:pt idx="437">
                  <c:v>79.001477999999963</c:v>
                </c:pt>
                <c:pt idx="438">
                  <c:v>79.001477999999963</c:v>
                </c:pt>
                <c:pt idx="439">
                  <c:v>79.001477999999963</c:v>
                </c:pt>
                <c:pt idx="440">
                  <c:v>81.257649000000043</c:v>
                </c:pt>
                <c:pt idx="441">
                  <c:v>81.257649000000043</c:v>
                </c:pt>
                <c:pt idx="442">
                  <c:v>81.257649000000043</c:v>
                </c:pt>
                <c:pt idx="443">
                  <c:v>81.257649000000043</c:v>
                </c:pt>
                <c:pt idx="444">
                  <c:v>81.257649000000043</c:v>
                </c:pt>
                <c:pt idx="445">
                  <c:v>81.257649000000043</c:v>
                </c:pt>
                <c:pt idx="446">
                  <c:v>81.257649000000043</c:v>
                </c:pt>
                <c:pt idx="447">
                  <c:v>81.257649000000043</c:v>
                </c:pt>
                <c:pt idx="448">
                  <c:v>81.257649000000043</c:v>
                </c:pt>
                <c:pt idx="449">
                  <c:v>81.257649000000043</c:v>
                </c:pt>
                <c:pt idx="450">
                  <c:v>83.633173999999983</c:v>
                </c:pt>
                <c:pt idx="451">
                  <c:v>83.633173999999983</c:v>
                </c:pt>
                <c:pt idx="452">
                  <c:v>83.633173999999983</c:v>
                </c:pt>
                <c:pt idx="453">
                  <c:v>83.633173999999983</c:v>
                </c:pt>
                <c:pt idx="454">
                  <c:v>83.633173999999983</c:v>
                </c:pt>
                <c:pt idx="455">
                  <c:v>83.633173999999983</c:v>
                </c:pt>
                <c:pt idx="456">
                  <c:v>83.633173999999983</c:v>
                </c:pt>
                <c:pt idx="457">
                  <c:v>83.633173999999983</c:v>
                </c:pt>
                <c:pt idx="458">
                  <c:v>83.633173999999983</c:v>
                </c:pt>
                <c:pt idx="459">
                  <c:v>83.633173999999983</c:v>
                </c:pt>
                <c:pt idx="460">
                  <c:v>86.046524000000076</c:v>
                </c:pt>
                <c:pt idx="461">
                  <c:v>86.046524000000076</c:v>
                </c:pt>
                <c:pt idx="462">
                  <c:v>86.046524000000076</c:v>
                </c:pt>
                <c:pt idx="463">
                  <c:v>86.046524000000076</c:v>
                </c:pt>
                <c:pt idx="464">
                  <c:v>86.046524000000076</c:v>
                </c:pt>
                <c:pt idx="465">
                  <c:v>86.046524000000076</c:v>
                </c:pt>
                <c:pt idx="466">
                  <c:v>86.046524000000076</c:v>
                </c:pt>
                <c:pt idx="467">
                  <c:v>86.046524000000076</c:v>
                </c:pt>
                <c:pt idx="468">
                  <c:v>86.046524000000076</c:v>
                </c:pt>
                <c:pt idx="469">
                  <c:v>86.046524000000076</c:v>
                </c:pt>
                <c:pt idx="470">
                  <c:v>88.458641999999998</c:v>
                </c:pt>
                <c:pt idx="471">
                  <c:v>88.458641999999998</c:v>
                </c:pt>
                <c:pt idx="472">
                  <c:v>88.458641999999998</c:v>
                </c:pt>
                <c:pt idx="473">
                  <c:v>88.458641999999998</c:v>
                </c:pt>
                <c:pt idx="474">
                  <c:v>88.458641999999998</c:v>
                </c:pt>
                <c:pt idx="475">
                  <c:v>88.458641999999998</c:v>
                </c:pt>
                <c:pt idx="476">
                  <c:v>88.458641999999998</c:v>
                </c:pt>
                <c:pt idx="477">
                  <c:v>88.458641999999998</c:v>
                </c:pt>
                <c:pt idx="478">
                  <c:v>88.458641999999998</c:v>
                </c:pt>
                <c:pt idx="479">
                  <c:v>88.458641999999998</c:v>
                </c:pt>
                <c:pt idx="480">
                  <c:v>90.868352999999956</c:v>
                </c:pt>
                <c:pt idx="481">
                  <c:v>90.868352999999956</c:v>
                </c:pt>
                <c:pt idx="482">
                  <c:v>90.868352999999956</c:v>
                </c:pt>
                <c:pt idx="483">
                  <c:v>90.868352999999956</c:v>
                </c:pt>
                <c:pt idx="484">
                  <c:v>90.868352999999956</c:v>
                </c:pt>
                <c:pt idx="485">
                  <c:v>90.868352999999956</c:v>
                </c:pt>
                <c:pt idx="486">
                  <c:v>90.868352999999956</c:v>
                </c:pt>
                <c:pt idx="487">
                  <c:v>90.868352999999956</c:v>
                </c:pt>
                <c:pt idx="488">
                  <c:v>90.868352999999956</c:v>
                </c:pt>
                <c:pt idx="489">
                  <c:v>90.868352999999956</c:v>
                </c:pt>
                <c:pt idx="490">
                  <c:v>93.266222999999997</c:v>
                </c:pt>
                <c:pt idx="491">
                  <c:v>93.266222999999997</c:v>
                </c:pt>
                <c:pt idx="492">
                  <c:v>93.266222999999997</c:v>
                </c:pt>
                <c:pt idx="493">
                  <c:v>93.266222999999997</c:v>
                </c:pt>
                <c:pt idx="494">
                  <c:v>93.266222999999997</c:v>
                </c:pt>
                <c:pt idx="495">
                  <c:v>93.266222999999997</c:v>
                </c:pt>
                <c:pt idx="496">
                  <c:v>93.266222999999997</c:v>
                </c:pt>
                <c:pt idx="497">
                  <c:v>93.266222999999997</c:v>
                </c:pt>
                <c:pt idx="498">
                  <c:v>93.266222999999997</c:v>
                </c:pt>
                <c:pt idx="499">
                  <c:v>93.266222999999997</c:v>
                </c:pt>
                <c:pt idx="500">
                  <c:v>95.816316</c:v>
                </c:pt>
                <c:pt idx="501">
                  <c:v>95.816316</c:v>
                </c:pt>
                <c:pt idx="502">
                  <c:v>95.816316</c:v>
                </c:pt>
                <c:pt idx="503">
                  <c:v>95.816316</c:v>
                </c:pt>
                <c:pt idx="504">
                  <c:v>95.816316</c:v>
                </c:pt>
                <c:pt idx="505">
                  <c:v>95.816316</c:v>
                </c:pt>
                <c:pt idx="506">
                  <c:v>95.816316</c:v>
                </c:pt>
                <c:pt idx="507">
                  <c:v>95.816316</c:v>
                </c:pt>
                <c:pt idx="508">
                  <c:v>95.816316</c:v>
                </c:pt>
                <c:pt idx="509">
                  <c:v>95.816316</c:v>
                </c:pt>
                <c:pt idx="510">
                  <c:v>98.412774999999982</c:v>
                </c:pt>
                <c:pt idx="511">
                  <c:v>98.412774999999982</c:v>
                </c:pt>
                <c:pt idx="512">
                  <c:v>98.412774999999982</c:v>
                </c:pt>
                <c:pt idx="513">
                  <c:v>98.412774999999982</c:v>
                </c:pt>
                <c:pt idx="514">
                  <c:v>98.412774999999982</c:v>
                </c:pt>
                <c:pt idx="515">
                  <c:v>98.412774999999982</c:v>
                </c:pt>
                <c:pt idx="516">
                  <c:v>98.412774999999982</c:v>
                </c:pt>
                <c:pt idx="517">
                  <c:v>98.412774999999982</c:v>
                </c:pt>
                <c:pt idx="518">
                  <c:v>98.412774999999982</c:v>
                </c:pt>
                <c:pt idx="519">
                  <c:v>98.412774999999982</c:v>
                </c:pt>
                <c:pt idx="520">
                  <c:v>100.89759599999999</c:v>
                </c:pt>
                <c:pt idx="521">
                  <c:v>100.89759599999999</c:v>
                </c:pt>
                <c:pt idx="522">
                  <c:v>100.89759599999999</c:v>
                </c:pt>
                <c:pt idx="523">
                  <c:v>100.89759599999999</c:v>
                </c:pt>
                <c:pt idx="524">
                  <c:v>100.89759599999999</c:v>
                </c:pt>
                <c:pt idx="525">
                  <c:v>100.89759599999999</c:v>
                </c:pt>
                <c:pt idx="526">
                  <c:v>100.89759599999999</c:v>
                </c:pt>
                <c:pt idx="527">
                  <c:v>100.89759599999999</c:v>
                </c:pt>
                <c:pt idx="528">
                  <c:v>100.89759599999999</c:v>
                </c:pt>
                <c:pt idx="529">
                  <c:v>100.89759599999999</c:v>
                </c:pt>
                <c:pt idx="530">
                  <c:v>103.46122900000009</c:v>
                </c:pt>
                <c:pt idx="531">
                  <c:v>103.46122900000009</c:v>
                </c:pt>
                <c:pt idx="532">
                  <c:v>103.46122900000009</c:v>
                </c:pt>
                <c:pt idx="533">
                  <c:v>103.46122900000009</c:v>
                </c:pt>
                <c:pt idx="534">
                  <c:v>103.46122900000009</c:v>
                </c:pt>
                <c:pt idx="535">
                  <c:v>103.46122900000009</c:v>
                </c:pt>
                <c:pt idx="536">
                  <c:v>103.46122900000009</c:v>
                </c:pt>
                <c:pt idx="537">
                  <c:v>103.46122900000009</c:v>
                </c:pt>
                <c:pt idx="538">
                  <c:v>103.46122900000009</c:v>
                </c:pt>
                <c:pt idx="539">
                  <c:v>103.46122900000009</c:v>
                </c:pt>
                <c:pt idx="540">
                  <c:v>106.079869</c:v>
                </c:pt>
                <c:pt idx="541">
                  <c:v>106.079869</c:v>
                </c:pt>
                <c:pt idx="542">
                  <c:v>106.079869</c:v>
                </c:pt>
                <c:pt idx="543">
                  <c:v>106.079869</c:v>
                </c:pt>
                <c:pt idx="544">
                  <c:v>106.079869</c:v>
                </c:pt>
                <c:pt idx="545">
                  <c:v>106.079869</c:v>
                </c:pt>
                <c:pt idx="546">
                  <c:v>106.079869</c:v>
                </c:pt>
                <c:pt idx="547">
                  <c:v>106.079869</c:v>
                </c:pt>
                <c:pt idx="548">
                  <c:v>106.079869</c:v>
                </c:pt>
                <c:pt idx="549">
                  <c:v>106.079869</c:v>
                </c:pt>
                <c:pt idx="550">
                  <c:v>108.71835400000002</c:v>
                </c:pt>
                <c:pt idx="551">
                  <c:v>108.71835400000002</c:v>
                </c:pt>
                <c:pt idx="552">
                  <c:v>108.71835400000002</c:v>
                </c:pt>
                <c:pt idx="553">
                  <c:v>108.71835400000002</c:v>
                </c:pt>
                <c:pt idx="554">
                  <c:v>108.71835400000002</c:v>
                </c:pt>
                <c:pt idx="555">
                  <c:v>108.71835400000002</c:v>
                </c:pt>
                <c:pt idx="556">
                  <c:v>108.71835400000002</c:v>
                </c:pt>
                <c:pt idx="557">
                  <c:v>108.71835400000002</c:v>
                </c:pt>
                <c:pt idx="558">
                  <c:v>108.71835400000002</c:v>
                </c:pt>
                <c:pt idx="559">
                  <c:v>108.71835400000002</c:v>
                </c:pt>
                <c:pt idx="560">
                  <c:v>111.56406400000004</c:v>
                </c:pt>
                <c:pt idx="561">
                  <c:v>111.56406400000004</c:v>
                </c:pt>
                <c:pt idx="562">
                  <c:v>111.56406400000004</c:v>
                </c:pt>
                <c:pt idx="563">
                  <c:v>111.56406400000004</c:v>
                </c:pt>
                <c:pt idx="564">
                  <c:v>111.56406400000004</c:v>
                </c:pt>
                <c:pt idx="565">
                  <c:v>111.56406400000004</c:v>
                </c:pt>
                <c:pt idx="566">
                  <c:v>111.56406400000004</c:v>
                </c:pt>
                <c:pt idx="567">
                  <c:v>111.56406400000004</c:v>
                </c:pt>
                <c:pt idx="568">
                  <c:v>111.56406400000004</c:v>
                </c:pt>
                <c:pt idx="569">
                  <c:v>111.56406400000004</c:v>
                </c:pt>
                <c:pt idx="570">
                  <c:v>114.36473100000001</c:v>
                </c:pt>
                <c:pt idx="571">
                  <c:v>114.36473100000001</c:v>
                </c:pt>
                <c:pt idx="572">
                  <c:v>114.36473100000001</c:v>
                </c:pt>
                <c:pt idx="573">
                  <c:v>114.36473100000001</c:v>
                </c:pt>
                <c:pt idx="574">
                  <c:v>114.36473100000001</c:v>
                </c:pt>
                <c:pt idx="575">
                  <c:v>114.36473100000001</c:v>
                </c:pt>
                <c:pt idx="576">
                  <c:v>114.36473100000001</c:v>
                </c:pt>
                <c:pt idx="577">
                  <c:v>114.36473100000001</c:v>
                </c:pt>
                <c:pt idx="578">
                  <c:v>114.36473100000001</c:v>
                </c:pt>
                <c:pt idx="579">
                  <c:v>114.36473100000001</c:v>
                </c:pt>
                <c:pt idx="580">
                  <c:v>117.092928</c:v>
                </c:pt>
                <c:pt idx="581">
                  <c:v>117.092928</c:v>
                </c:pt>
                <c:pt idx="582">
                  <c:v>117.092928</c:v>
                </c:pt>
                <c:pt idx="583">
                  <c:v>117.092928</c:v>
                </c:pt>
                <c:pt idx="584">
                  <c:v>117.092928</c:v>
                </c:pt>
                <c:pt idx="585">
                  <c:v>117.092928</c:v>
                </c:pt>
                <c:pt idx="586">
                  <c:v>117.092928</c:v>
                </c:pt>
                <c:pt idx="587">
                  <c:v>117.092928</c:v>
                </c:pt>
                <c:pt idx="588">
                  <c:v>117.092928</c:v>
                </c:pt>
                <c:pt idx="589">
                  <c:v>117.092928</c:v>
                </c:pt>
                <c:pt idx="590">
                  <c:v>119.94907499999999</c:v>
                </c:pt>
                <c:pt idx="591">
                  <c:v>119.94907499999999</c:v>
                </c:pt>
                <c:pt idx="592">
                  <c:v>119.94907499999999</c:v>
                </c:pt>
                <c:pt idx="593">
                  <c:v>119.94907499999999</c:v>
                </c:pt>
                <c:pt idx="594">
                  <c:v>119.94907499999999</c:v>
                </c:pt>
                <c:pt idx="595">
                  <c:v>119.94907499999999</c:v>
                </c:pt>
                <c:pt idx="596">
                  <c:v>119.94907499999999</c:v>
                </c:pt>
                <c:pt idx="597">
                  <c:v>119.94907499999999</c:v>
                </c:pt>
                <c:pt idx="598">
                  <c:v>119.94907499999999</c:v>
                </c:pt>
                <c:pt idx="599">
                  <c:v>119.94907499999999</c:v>
                </c:pt>
                <c:pt idx="600">
                  <c:v>122.59679800000001</c:v>
                </c:pt>
                <c:pt idx="601">
                  <c:v>122.59679800000001</c:v>
                </c:pt>
                <c:pt idx="602">
                  <c:v>122.59679800000001</c:v>
                </c:pt>
                <c:pt idx="603">
                  <c:v>122.59679800000001</c:v>
                </c:pt>
                <c:pt idx="604">
                  <c:v>122.59679800000001</c:v>
                </c:pt>
                <c:pt idx="605">
                  <c:v>122.59679800000001</c:v>
                </c:pt>
                <c:pt idx="606">
                  <c:v>122.59679800000001</c:v>
                </c:pt>
                <c:pt idx="607">
                  <c:v>122.59679800000001</c:v>
                </c:pt>
                <c:pt idx="608">
                  <c:v>122.59679800000001</c:v>
                </c:pt>
                <c:pt idx="609">
                  <c:v>122.59679800000001</c:v>
                </c:pt>
                <c:pt idx="610">
                  <c:v>125.436705</c:v>
                </c:pt>
                <c:pt idx="611">
                  <c:v>125.436705</c:v>
                </c:pt>
                <c:pt idx="612">
                  <c:v>125.436705</c:v>
                </c:pt>
                <c:pt idx="613">
                  <c:v>125.436705</c:v>
                </c:pt>
                <c:pt idx="614">
                  <c:v>125.436705</c:v>
                </c:pt>
                <c:pt idx="615">
                  <c:v>125.436705</c:v>
                </c:pt>
                <c:pt idx="616">
                  <c:v>125.436705</c:v>
                </c:pt>
                <c:pt idx="617">
                  <c:v>125.436705</c:v>
                </c:pt>
                <c:pt idx="618">
                  <c:v>125.436705</c:v>
                </c:pt>
                <c:pt idx="619">
                  <c:v>125.436705</c:v>
                </c:pt>
                <c:pt idx="620">
                  <c:v>128.33070000000001</c:v>
                </c:pt>
                <c:pt idx="621">
                  <c:v>128.33070000000001</c:v>
                </c:pt>
                <c:pt idx="622">
                  <c:v>128.33070000000001</c:v>
                </c:pt>
                <c:pt idx="623">
                  <c:v>128.33070000000001</c:v>
                </c:pt>
                <c:pt idx="624">
                  <c:v>128.33070000000001</c:v>
                </c:pt>
                <c:pt idx="625">
                  <c:v>128.33070000000001</c:v>
                </c:pt>
                <c:pt idx="626">
                  <c:v>128.33070000000001</c:v>
                </c:pt>
                <c:pt idx="627">
                  <c:v>128.33070000000001</c:v>
                </c:pt>
                <c:pt idx="628">
                  <c:v>128.33070000000001</c:v>
                </c:pt>
                <c:pt idx="629">
                  <c:v>128.33070000000001</c:v>
                </c:pt>
                <c:pt idx="630">
                  <c:v>131.31887700000001</c:v>
                </c:pt>
                <c:pt idx="631">
                  <c:v>131.31887700000001</c:v>
                </c:pt>
                <c:pt idx="632">
                  <c:v>131.31887700000001</c:v>
                </c:pt>
                <c:pt idx="633">
                  <c:v>131.31887700000001</c:v>
                </c:pt>
                <c:pt idx="634">
                  <c:v>131.31887700000001</c:v>
                </c:pt>
                <c:pt idx="635">
                  <c:v>131.31887700000001</c:v>
                </c:pt>
                <c:pt idx="636">
                  <c:v>131.31887700000001</c:v>
                </c:pt>
                <c:pt idx="637">
                  <c:v>131.31887700000001</c:v>
                </c:pt>
                <c:pt idx="638">
                  <c:v>131.31887700000001</c:v>
                </c:pt>
                <c:pt idx="639">
                  <c:v>131.31887700000001</c:v>
                </c:pt>
                <c:pt idx="640">
                  <c:v>134.33279700000008</c:v>
                </c:pt>
                <c:pt idx="641">
                  <c:v>134.33279700000008</c:v>
                </c:pt>
                <c:pt idx="642">
                  <c:v>134.33279700000008</c:v>
                </c:pt>
                <c:pt idx="643">
                  <c:v>134.33279700000008</c:v>
                </c:pt>
                <c:pt idx="644">
                  <c:v>134.33279700000008</c:v>
                </c:pt>
                <c:pt idx="645">
                  <c:v>134.33279700000008</c:v>
                </c:pt>
                <c:pt idx="646">
                  <c:v>134.33279700000008</c:v>
                </c:pt>
                <c:pt idx="647">
                  <c:v>134.33279700000008</c:v>
                </c:pt>
                <c:pt idx="648">
                  <c:v>134.33279700000008</c:v>
                </c:pt>
                <c:pt idx="649">
                  <c:v>134.33279700000008</c:v>
                </c:pt>
                <c:pt idx="650">
                  <c:v>137.41556899999998</c:v>
                </c:pt>
                <c:pt idx="651">
                  <c:v>137.41556899999998</c:v>
                </c:pt>
                <c:pt idx="652">
                  <c:v>137.41556899999998</c:v>
                </c:pt>
                <c:pt idx="653">
                  <c:v>137.41556899999998</c:v>
                </c:pt>
                <c:pt idx="654">
                  <c:v>137.41556899999998</c:v>
                </c:pt>
                <c:pt idx="655">
                  <c:v>137.41556899999998</c:v>
                </c:pt>
                <c:pt idx="656">
                  <c:v>137.41556899999998</c:v>
                </c:pt>
                <c:pt idx="657">
                  <c:v>137.41556899999998</c:v>
                </c:pt>
                <c:pt idx="658">
                  <c:v>137.41556899999998</c:v>
                </c:pt>
                <c:pt idx="659">
                  <c:v>137.41556899999998</c:v>
                </c:pt>
                <c:pt idx="660">
                  <c:v>140.65120800000008</c:v>
                </c:pt>
                <c:pt idx="661">
                  <c:v>140.65120800000008</c:v>
                </c:pt>
                <c:pt idx="662">
                  <c:v>140.65120800000008</c:v>
                </c:pt>
                <c:pt idx="663">
                  <c:v>140.65120800000008</c:v>
                </c:pt>
                <c:pt idx="664">
                  <c:v>140.65120800000008</c:v>
                </c:pt>
                <c:pt idx="665">
                  <c:v>140.65120800000008</c:v>
                </c:pt>
                <c:pt idx="666">
                  <c:v>140.65120800000008</c:v>
                </c:pt>
                <c:pt idx="667">
                  <c:v>140.65120800000008</c:v>
                </c:pt>
                <c:pt idx="668">
                  <c:v>140.65120800000008</c:v>
                </c:pt>
                <c:pt idx="669">
                  <c:v>140.65120800000008</c:v>
                </c:pt>
                <c:pt idx="670">
                  <c:v>143.61566499999989</c:v>
                </c:pt>
                <c:pt idx="671">
                  <c:v>143.61566499999989</c:v>
                </c:pt>
                <c:pt idx="672">
                  <c:v>143.61566499999989</c:v>
                </c:pt>
                <c:pt idx="673">
                  <c:v>143.61566499999989</c:v>
                </c:pt>
                <c:pt idx="674">
                  <c:v>143.61566499999989</c:v>
                </c:pt>
                <c:pt idx="675">
                  <c:v>143.61566499999989</c:v>
                </c:pt>
                <c:pt idx="676">
                  <c:v>143.61566499999989</c:v>
                </c:pt>
                <c:pt idx="677">
                  <c:v>143.61566499999989</c:v>
                </c:pt>
                <c:pt idx="678">
                  <c:v>143.61566499999989</c:v>
                </c:pt>
                <c:pt idx="679">
                  <c:v>143.61566499999989</c:v>
                </c:pt>
                <c:pt idx="680">
                  <c:v>146.61878299999998</c:v>
                </c:pt>
                <c:pt idx="681">
                  <c:v>146.61878299999998</c:v>
                </c:pt>
                <c:pt idx="682">
                  <c:v>146.61878299999998</c:v>
                </c:pt>
                <c:pt idx="683">
                  <c:v>146.61878299999998</c:v>
                </c:pt>
                <c:pt idx="684">
                  <c:v>146.61878299999998</c:v>
                </c:pt>
                <c:pt idx="685">
                  <c:v>146.61878299999998</c:v>
                </c:pt>
                <c:pt idx="686">
                  <c:v>146.61878299999998</c:v>
                </c:pt>
                <c:pt idx="687">
                  <c:v>146.61878299999998</c:v>
                </c:pt>
                <c:pt idx="688">
                  <c:v>146.61878299999998</c:v>
                </c:pt>
                <c:pt idx="689">
                  <c:v>146.61878299999998</c:v>
                </c:pt>
                <c:pt idx="690">
                  <c:v>149.91862599999999</c:v>
                </c:pt>
                <c:pt idx="691">
                  <c:v>149.91862599999999</c:v>
                </c:pt>
                <c:pt idx="692">
                  <c:v>149.91862599999999</c:v>
                </c:pt>
                <c:pt idx="693">
                  <c:v>149.91862599999999</c:v>
                </c:pt>
                <c:pt idx="694">
                  <c:v>149.91862599999999</c:v>
                </c:pt>
                <c:pt idx="695">
                  <c:v>149.91862599999999</c:v>
                </c:pt>
                <c:pt idx="696">
                  <c:v>149.91862599999999</c:v>
                </c:pt>
                <c:pt idx="697">
                  <c:v>149.91862599999999</c:v>
                </c:pt>
                <c:pt idx="698">
                  <c:v>149.91862599999999</c:v>
                </c:pt>
                <c:pt idx="699">
                  <c:v>149.91862599999999</c:v>
                </c:pt>
                <c:pt idx="700">
                  <c:v>153.063738</c:v>
                </c:pt>
                <c:pt idx="701">
                  <c:v>153.063738</c:v>
                </c:pt>
                <c:pt idx="702">
                  <c:v>153.063738</c:v>
                </c:pt>
                <c:pt idx="703">
                  <c:v>153.063738</c:v>
                </c:pt>
                <c:pt idx="704">
                  <c:v>153.063738</c:v>
                </c:pt>
                <c:pt idx="705">
                  <c:v>153.063738</c:v>
                </c:pt>
                <c:pt idx="706">
                  <c:v>153.063738</c:v>
                </c:pt>
                <c:pt idx="707">
                  <c:v>153.063738</c:v>
                </c:pt>
                <c:pt idx="708">
                  <c:v>153.063738</c:v>
                </c:pt>
                <c:pt idx="709">
                  <c:v>153.063738</c:v>
                </c:pt>
                <c:pt idx="710">
                  <c:v>156.260471</c:v>
                </c:pt>
                <c:pt idx="711">
                  <c:v>156.260471</c:v>
                </c:pt>
                <c:pt idx="712">
                  <c:v>156.260471</c:v>
                </c:pt>
                <c:pt idx="713">
                  <c:v>156.260471</c:v>
                </c:pt>
                <c:pt idx="714">
                  <c:v>156.260471</c:v>
                </c:pt>
                <c:pt idx="715">
                  <c:v>156.260471</c:v>
                </c:pt>
                <c:pt idx="716">
                  <c:v>156.260471</c:v>
                </c:pt>
                <c:pt idx="717">
                  <c:v>156.260471</c:v>
                </c:pt>
                <c:pt idx="718">
                  <c:v>156.260471</c:v>
                </c:pt>
                <c:pt idx="719">
                  <c:v>156.260471</c:v>
                </c:pt>
                <c:pt idx="720">
                  <c:v>159.53337999999999</c:v>
                </c:pt>
                <c:pt idx="721">
                  <c:v>159.53337999999999</c:v>
                </c:pt>
                <c:pt idx="722">
                  <c:v>159.53337999999999</c:v>
                </c:pt>
                <c:pt idx="723">
                  <c:v>159.53337999999999</c:v>
                </c:pt>
                <c:pt idx="724">
                  <c:v>159.53337999999999</c:v>
                </c:pt>
                <c:pt idx="725">
                  <c:v>159.53337999999999</c:v>
                </c:pt>
                <c:pt idx="726">
                  <c:v>159.53337999999999</c:v>
                </c:pt>
                <c:pt idx="727">
                  <c:v>159.53337999999999</c:v>
                </c:pt>
                <c:pt idx="728">
                  <c:v>159.53337999999999</c:v>
                </c:pt>
                <c:pt idx="729">
                  <c:v>159.53337999999999</c:v>
                </c:pt>
                <c:pt idx="730">
                  <c:v>162.90619599999999</c:v>
                </c:pt>
                <c:pt idx="731">
                  <c:v>162.90619599999999</c:v>
                </c:pt>
                <c:pt idx="732">
                  <c:v>162.90619599999999</c:v>
                </c:pt>
                <c:pt idx="733">
                  <c:v>162.90619599999999</c:v>
                </c:pt>
                <c:pt idx="734">
                  <c:v>162.90619599999999</c:v>
                </c:pt>
                <c:pt idx="735">
                  <c:v>162.90619599999999</c:v>
                </c:pt>
                <c:pt idx="736">
                  <c:v>162.90619599999999</c:v>
                </c:pt>
                <c:pt idx="737">
                  <c:v>162.90619599999999</c:v>
                </c:pt>
                <c:pt idx="738">
                  <c:v>162.90619599999999</c:v>
                </c:pt>
                <c:pt idx="739">
                  <c:v>162.90619599999999</c:v>
                </c:pt>
                <c:pt idx="740">
                  <c:v>166.03402</c:v>
                </c:pt>
                <c:pt idx="741">
                  <c:v>166.03402</c:v>
                </c:pt>
                <c:pt idx="742">
                  <c:v>166.03402</c:v>
                </c:pt>
                <c:pt idx="743">
                  <c:v>166.03402</c:v>
                </c:pt>
                <c:pt idx="744">
                  <c:v>166.03402</c:v>
                </c:pt>
                <c:pt idx="745">
                  <c:v>166.03402</c:v>
                </c:pt>
                <c:pt idx="746">
                  <c:v>166.03402</c:v>
                </c:pt>
                <c:pt idx="747">
                  <c:v>166.03402</c:v>
                </c:pt>
                <c:pt idx="748">
                  <c:v>166.03402</c:v>
                </c:pt>
                <c:pt idx="749">
                  <c:v>166.03402</c:v>
                </c:pt>
                <c:pt idx="750">
                  <c:v>169.13774599999999</c:v>
                </c:pt>
                <c:pt idx="751">
                  <c:v>169.13774599999999</c:v>
                </c:pt>
                <c:pt idx="752">
                  <c:v>169.13774599999999</c:v>
                </c:pt>
                <c:pt idx="753">
                  <c:v>169.13774599999999</c:v>
                </c:pt>
                <c:pt idx="754">
                  <c:v>169.13774599999999</c:v>
                </c:pt>
                <c:pt idx="755">
                  <c:v>169.13774599999999</c:v>
                </c:pt>
                <c:pt idx="756">
                  <c:v>169.13774599999999</c:v>
                </c:pt>
                <c:pt idx="757">
                  <c:v>169.13774599999999</c:v>
                </c:pt>
                <c:pt idx="758">
                  <c:v>169.13774599999999</c:v>
                </c:pt>
                <c:pt idx="759">
                  <c:v>169.13774599999999</c:v>
                </c:pt>
                <c:pt idx="760">
                  <c:v>172.435485</c:v>
                </c:pt>
                <c:pt idx="761">
                  <c:v>172.435485</c:v>
                </c:pt>
                <c:pt idx="762">
                  <c:v>172.435485</c:v>
                </c:pt>
                <c:pt idx="763">
                  <c:v>172.435485</c:v>
                </c:pt>
                <c:pt idx="764">
                  <c:v>172.435485</c:v>
                </c:pt>
                <c:pt idx="765">
                  <c:v>172.435485</c:v>
                </c:pt>
                <c:pt idx="766">
                  <c:v>172.435485</c:v>
                </c:pt>
                <c:pt idx="767">
                  <c:v>172.435485</c:v>
                </c:pt>
                <c:pt idx="768">
                  <c:v>172.435485</c:v>
                </c:pt>
                <c:pt idx="769">
                  <c:v>172.435485</c:v>
                </c:pt>
                <c:pt idx="770">
                  <c:v>175.62794600000009</c:v>
                </c:pt>
                <c:pt idx="771">
                  <c:v>175.62794600000009</c:v>
                </c:pt>
                <c:pt idx="772">
                  <c:v>175.62794600000009</c:v>
                </c:pt>
                <c:pt idx="773">
                  <c:v>175.62794600000009</c:v>
                </c:pt>
                <c:pt idx="774">
                  <c:v>175.62794600000009</c:v>
                </c:pt>
                <c:pt idx="775">
                  <c:v>175.62794600000009</c:v>
                </c:pt>
                <c:pt idx="776">
                  <c:v>175.62794600000009</c:v>
                </c:pt>
                <c:pt idx="777">
                  <c:v>175.62794600000009</c:v>
                </c:pt>
                <c:pt idx="778">
                  <c:v>175.62794600000009</c:v>
                </c:pt>
                <c:pt idx="779">
                  <c:v>175.62794600000009</c:v>
                </c:pt>
                <c:pt idx="780">
                  <c:v>178.64304199999998</c:v>
                </c:pt>
                <c:pt idx="781">
                  <c:v>178.64304199999998</c:v>
                </c:pt>
                <c:pt idx="782">
                  <c:v>178.64304199999998</c:v>
                </c:pt>
                <c:pt idx="783">
                  <c:v>178.64304199999998</c:v>
                </c:pt>
                <c:pt idx="784">
                  <c:v>178.64304199999998</c:v>
                </c:pt>
                <c:pt idx="785">
                  <c:v>178.64304199999998</c:v>
                </c:pt>
                <c:pt idx="786">
                  <c:v>178.64304199999998</c:v>
                </c:pt>
                <c:pt idx="787">
                  <c:v>178.64304199999998</c:v>
                </c:pt>
                <c:pt idx="788">
                  <c:v>178.64304199999998</c:v>
                </c:pt>
                <c:pt idx="789">
                  <c:v>178.64304199999998</c:v>
                </c:pt>
                <c:pt idx="790">
                  <c:v>181.93724500000008</c:v>
                </c:pt>
                <c:pt idx="791">
                  <c:v>181.93724500000008</c:v>
                </c:pt>
                <c:pt idx="792">
                  <c:v>181.93724500000008</c:v>
                </c:pt>
                <c:pt idx="793">
                  <c:v>181.93724500000008</c:v>
                </c:pt>
                <c:pt idx="794">
                  <c:v>181.93724500000008</c:v>
                </c:pt>
                <c:pt idx="795">
                  <c:v>181.93724500000008</c:v>
                </c:pt>
                <c:pt idx="796">
                  <c:v>181.93724500000008</c:v>
                </c:pt>
                <c:pt idx="797">
                  <c:v>181.93724500000008</c:v>
                </c:pt>
                <c:pt idx="798">
                  <c:v>181.93724500000008</c:v>
                </c:pt>
                <c:pt idx="799">
                  <c:v>181.93724500000008</c:v>
                </c:pt>
                <c:pt idx="800">
                  <c:v>185.02533700000009</c:v>
                </c:pt>
                <c:pt idx="801">
                  <c:v>185.02533700000009</c:v>
                </c:pt>
                <c:pt idx="802">
                  <c:v>185.02533700000009</c:v>
                </c:pt>
                <c:pt idx="803">
                  <c:v>185.02533700000009</c:v>
                </c:pt>
                <c:pt idx="804">
                  <c:v>185.02533700000009</c:v>
                </c:pt>
                <c:pt idx="805">
                  <c:v>185.02533700000009</c:v>
                </c:pt>
                <c:pt idx="806">
                  <c:v>185.02533700000009</c:v>
                </c:pt>
                <c:pt idx="807">
                  <c:v>185.02533700000009</c:v>
                </c:pt>
                <c:pt idx="808">
                  <c:v>185.02533700000009</c:v>
                </c:pt>
                <c:pt idx="809">
                  <c:v>185.02533700000009</c:v>
                </c:pt>
                <c:pt idx="810">
                  <c:v>188.080851</c:v>
                </c:pt>
                <c:pt idx="811">
                  <c:v>188.080851</c:v>
                </c:pt>
                <c:pt idx="812">
                  <c:v>188.080851</c:v>
                </c:pt>
                <c:pt idx="813">
                  <c:v>188.080851</c:v>
                </c:pt>
                <c:pt idx="814">
                  <c:v>188.080851</c:v>
                </c:pt>
                <c:pt idx="815">
                  <c:v>188.080851</c:v>
                </c:pt>
                <c:pt idx="816">
                  <c:v>188.080851</c:v>
                </c:pt>
                <c:pt idx="817">
                  <c:v>188.080851</c:v>
                </c:pt>
                <c:pt idx="818">
                  <c:v>188.080851</c:v>
                </c:pt>
                <c:pt idx="819">
                  <c:v>188.080851</c:v>
                </c:pt>
                <c:pt idx="820">
                  <c:v>191.05727000000007</c:v>
                </c:pt>
                <c:pt idx="821">
                  <c:v>191.05727000000007</c:v>
                </c:pt>
                <c:pt idx="822">
                  <c:v>191.05727000000007</c:v>
                </c:pt>
                <c:pt idx="823">
                  <c:v>191.05727000000007</c:v>
                </c:pt>
                <c:pt idx="824">
                  <c:v>191.05727000000007</c:v>
                </c:pt>
                <c:pt idx="825">
                  <c:v>191.05727000000007</c:v>
                </c:pt>
                <c:pt idx="826">
                  <c:v>191.05727000000007</c:v>
                </c:pt>
                <c:pt idx="827">
                  <c:v>191.05727000000007</c:v>
                </c:pt>
                <c:pt idx="828">
                  <c:v>191.05727000000007</c:v>
                </c:pt>
                <c:pt idx="829">
                  <c:v>191.05727000000007</c:v>
                </c:pt>
                <c:pt idx="830">
                  <c:v>194.14116299999998</c:v>
                </c:pt>
                <c:pt idx="831">
                  <c:v>194.14116299999998</c:v>
                </c:pt>
                <c:pt idx="832">
                  <c:v>194.14116299999998</c:v>
                </c:pt>
                <c:pt idx="833">
                  <c:v>194.14116299999998</c:v>
                </c:pt>
                <c:pt idx="834">
                  <c:v>194.14116299999998</c:v>
                </c:pt>
                <c:pt idx="835">
                  <c:v>194.14116299999998</c:v>
                </c:pt>
                <c:pt idx="836">
                  <c:v>194.14116299999998</c:v>
                </c:pt>
                <c:pt idx="837">
                  <c:v>194.14116299999998</c:v>
                </c:pt>
                <c:pt idx="838">
                  <c:v>194.14116299999998</c:v>
                </c:pt>
                <c:pt idx="839">
                  <c:v>194.14116299999998</c:v>
                </c:pt>
                <c:pt idx="840">
                  <c:v>197.07240100000001</c:v>
                </c:pt>
                <c:pt idx="841">
                  <c:v>197.07240100000001</c:v>
                </c:pt>
                <c:pt idx="842">
                  <c:v>197.07240100000001</c:v>
                </c:pt>
                <c:pt idx="843">
                  <c:v>197.07240100000001</c:v>
                </c:pt>
                <c:pt idx="844">
                  <c:v>197.07240100000001</c:v>
                </c:pt>
                <c:pt idx="845">
                  <c:v>197.07240100000001</c:v>
                </c:pt>
                <c:pt idx="846">
                  <c:v>197.07240100000001</c:v>
                </c:pt>
                <c:pt idx="847">
                  <c:v>197.07240100000001</c:v>
                </c:pt>
                <c:pt idx="848">
                  <c:v>197.07240100000001</c:v>
                </c:pt>
                <c:pt idx="849">
                  <c:v>197.07240100000001</c:v>
                </c:pt>
                <c:pt idx="850">
                  <c:v>200.44488099999998</c:v>
                </c:pt>
                <c:pt idx="851">
                  <c:v>200.44488099999998</c:v>
                </c:pt>
                <c:pt idx="852">
                  <c:v>200.44488099999998</c:v>
                </c:pt>
                <c:pt idx="853">
                  <c:v>200.44488099999998</c:v>
                </c:pt>
                <c:pt idx="854">
                  <c:v>200.44488099999998</c:v>
                </c:pt>
                <c:pt idx="855">
                  <c:v>200.44488099999998</c:v>
                </c:pt>
                <c:pt idx="856">
                  <c:v>200.44488099999998</c:v>
                </c:pt>
                <c:pt idx="857">
                  <c:v>200.44488099999998</c:v>
                </c:pt>
                <c:pt idx="858">
                  <c:v>200.44488099999998</c:v>
                </c:pt>
                <c:pt idx="859">
                  <c:v>200.44488099999998</c:v>
                </c:pt>
                <c:pt idx="860">
                  <c:v>203.58827000000008</c:v>
                </c:pt>
                <c:pt idx="861">
                  <c:v>203.58827000000008</c:v>
                </c:pt>
                <c:pt idx="862">
                  <c:v>203.58827000000008</c:v>
                </c:pt>
                <c:pt idx="863">
                  <c:v>203.58827000000008</c:v>
                </c:pt>
                <c:pt idx="864">
                  <c:v>203.58827000000008</c:v>
                </c:pt>
                <c:pt idx="865">
                  <c:v>203.58827000000008</c:v>
                </c:pt>
                <c:pt idx="866">
                  <c:v>203.58827000000008</c:v>
                </c:pt>
                <c:pt idx="867">
                  <c:v>203.58827000000008</c:v>
                </c:pt>
                <c:pt idx="868">
                  <c:v>203.58827000000008</c:v>
                </c:pt>
                <c:pt idx="869">
                  <c:v>203.58827000000008</c:v>
                </c:pt>
                <c:pt idx="870">
                  <c:v>206.98127300000004</c:v>
                </c:pt>
                <c:pt idx="871">
                  <c:v>206.98127300000004</c:v>
                </c:pt>
                <c:pt idx="872">
                  <c:v>206.98127300000004</c:v>
                </c:pt>
                <c:pt idx="873">
                  <c:v>206.98127300000004</c:v>
                </c:pt>
                <c:pt idx="874">
                  <c:v>206.98127300000004</c:v>
                </c:pt>
                <c:pt idx="875">
                  <c:v>206.98127300000004</c:v>
                </c:pt>
                <c:pt idx="876">
                  <c:v>206.98127300000004</c:v>
                </c:pt>
                <c:pt idx="877">
                  <c:v>206.98127300000004</c:v>
                </c:pt>
                <c:pt idx="878">
                  <c:v>206.98127300000004</c:v>
                </c:pt>
                <c:pt idx="879">
                  <c:v>206.98127300000004</c:v>
                </c:pt>
                <c:pt idx="880">
                  <c:v>210.17747700000001</c:v>
                </c:pt>
                <c:pt idx="881">
                  <c:v>210.17747700000001</c:v>
                </c:pt>
                <c:pt idx="882">
                  <c:v>210.17747700000001</c:v>
                </c:pt>
                <c:pt idx="883">
                  <c:v>210.17747700000001</c:v>
                </c:pt>
                <c:pt idx="884">
                  <c:v>210.17747700000001</c:v>
                </c:pt>
                <c:pt idx="885">
                  <c:v>210.17747700000001</c:v>
                </c:pt>
                <c:pt idx="886">
                  <c:v>210.17747700000001</c:v>
                </c:pt>
                <c:pt idx="887">
                  <c:v>210.17747700000001</c:v>
                </c:pt>
                <c:pt idx="888">
                  <c:v>210.17747700000001</c:v>
                </c:pt>
                <c:pt idx="889">
                  <c:v>210.17747700000001</c:v>
                </c:pt>
                <c:pt idx="890">
                  <c:v>213.57272800000001</c:v>
                </c:pt>
                <c:pt idx="891">
                  <c:v>213.57272800000001</c:v>
                </c:pt>
                <c:pt idx="892">
                  <c:v>213.57272800000001</c:v>
                </c:pt>
                <c:pt idx="893">
                  <c:v>213.57272800000001</c:v>
                </c:pt>
                <c:pt idx="894">
                  <c:v>213.57272800000001</c:v>
                </c:pt>
                <c:pt idx="895">
                  <c:v>213.57272800000001</c:v>
                </c:pt>
                <c:pt idx="896">
                  <c:v>213.57272800000001</c:v>
                </c:pt>
                <c:pt idx="897">
                  <c:v>213.57272800000001</c:v>
                </c:pt>
                <c:pt idx="898">
                  <c:v>213.57272800000001</c:v>
                </c:pt>
                <c:pt idx="899">
                  <c:v>213.57272800000001</c:v>
                </c:pt>
                <c:pt idx="900">
                  <c:v>217.038195</c:v>
                </c:pt>
                <c:pt idx="901">
                  <c:v>217.038195</c:v>
                </c:pt>
                <c:pt idx="902">
                  <c:v>217.038195</c:v>
                </c:pt>
                <c:pt idx="903">
                  <c:v>217.038195</c:v>
                </c:pt>
                <c:pt idx="904">
                  <c:v>217.038195</c:v>
                </c:pt>
                <c:pt idx="905">
                  <c:v>217.038195</c:v>
                </c:pt>
                <c:pt idx="906">
                  <c:v>217.038195</c:v>
                </c:pt>
                <c:pt idx="907">
                  <c:v>217.038195</c:v>
                </c:pt>
                <c:pt idx="908">
                  <c:v>217.038195</c:v>
                </c:pt>
                <c:pt idx="909">
                  <c:v>217.038195</c:v>
                </c:pt>
                <c:pt idx="910">
                  <c:v>219.839384</c:v>
                </c:pt>
                <c:pt idx="911">
                  <c:v>219.839384</c:v>
                </c:pt>
                <c:pt idx="912">
                  <c:v>219.839384</c:v>
                </c:pt>
                <c:pt idx="913">
                  <c:v>219.839384</c:v>
                </c:pt>
                <c:pt idx="914">
                  <c:v>219.839384</c:v>
                </c:pt>
                <c:pt idx="915">
                  <c:v>219.839384</c:v>
                </c:pt>
                <c:pt idx="916">
                  <c:v>219.839384</c:v>
                </c:pt>
                <c:pt idx="917">
                  <c:v>219.839384</c:v>
                </c:pt>
                <c:pt idx="918">
                  <c:v>219.839384</c:v>
                </c:pt>
                <c:pt idx="919">
                  <c:v>219.839384</c:v>
                </c:pt>
                <c:pt idx="920">
                  <c:v>222.80335499999998</c:v>
                </c:pt>
                <c:pt idx="921">
                  <c:v>222.80335499999998</c:v>
                </c:pt>
                <c:pt idx="922">
                  <c:v>222.80335499999998</c:v>
                </c:pt>
                <c:pt idx="923">
                  <c:v>222.80335499999998</c:v>
                </c:pt>
                <c:pt idx="924">
                  <c:v>222.80335499999998</c:v>
                </c:pt>
                <c:pt idx="925">
                  <c:v>222.80335499999998</c:v>
                </c:pt>
                <c:pt idx="926">
                  <c:v>222.80335499999998</c:v>
                </c:pt>
                <c:pt idx="927">
                  <c:v>222.80335499999998</c:v>
                </c:pt>
                <c:pt idx="928">
                  <c:v>222.80335499999998</c:v>
                </c:pt>
                <c:pt idx="929">
                  <c:v>222.80335499999998</c:v>
                </c:pt>
                <c:pt idx="930">
                  <c:v>225.90384</c:v>
                </c:pt>
                <c:pt idx="931">
                  <c:v>225.90384</c:v>
                </c:pt>
                <c:pt idx="932">
                  <c:v>225.90384</c:v>
                </c:pt>
                <c:pt idx="933">
                  <c:v>225.90384</c:v>
                </c:pt>
                <c:pt idx="934">
                  <c:v>225.90384</c:v>
                </c:pt>
                <c:pt idx="935">
                  <c:v>225.90384</c:v>
                </c:pt>
                <c:pt idx="936">
                  <c:v>225.90384</c:v>
                </c:pt>
                <c:pt idx="937">
                  <c:v>225.90384</c:v>
                </c:pt>
                <c:pt idx="938">
                  <c:v>225.90384</c:v>
                </c:pt>
                <c:pt idx="939">
                  <c:v>225.90384</c:v>
                </c:pt>
                <c:pt idx="940">
                  <c:v>228.890072</c:v>
                </c:pt>
                <c:pt idx="941">
                  <c:v>228.890072</c:v>
                </c:pt>
                <c:pt idx="942">
                  <c:v>228.890072</c:v>
                </c:pt>
                <c:pt idx="943">
                  <c:v>228.890072</c:v>
                </c:pt>
                <c:pt idx="944">
                  <c:v>228.890072</c:v>
                </c:pt>
                <c:pt idx="945">
                  <c:v>228.890072</c:v>
                </c:pt>
                <c:pt idx="946">
                  <c:v>228.890072</c:v>
                </c:pt>
                <c:pt idx="947">
                  <c:v>228.890072</c:v>
                </c:pt>
                <c:pt idx="948">
                  <c:v>228.890072</c:v>
                </c:pt>
                <c:pt idx="949">
                  <c:v>228.890072</c:v>
                </c:pt>
                <c:pt idx="950">
                  <c:v>230.78696299999999</c:v>
                </c:pt>
                <c:pt idx="951">
                  <c:v>230.78696299999999</c:v>
                </c:pt>
                <c:pt idx="952">
                  <c:v>230.78696299999999</c:v>
                </c:pt>
                <c:pt idx="953">
                  <c:v>230.78696299999999</c:v>
                </c:pt>
                <c:pt idx="954">
                  <c:v>230.78696299999999</c:v>
                </c:pt>
                <c:pt idx="955">
                  <c:v>230.78696299999999</c:v>
                </c:pt>
                <c:pt idx="956">
                  <c:v>230.78696299999999</c:v>
                </c:pt>
                <c:pt idx="957">
                  <c:v>230.78696299999999</c:v>
                </c:pt>
                <c:pt idx="958">
                  <c:v>230.78696299999999</c:v>
                </c:pt>
                <c:pt idx="959">
                  <c:v>230.78696299999999</c:v>
                </c:pt>
                <c:pt idx="960">
                  <c:v>232.52723000000009</c:v>
                </c:pt>
                <c:pt idx="961">
                  <c:v>232.52723000000009</c:v>
                </c:pt>
                <c:pt idx="962">
                  <c:v>232.52723000000009</c:v>
                </c:pt>
                <c:pt idx="963">
                  <c:v>232.52723000000009</c:v>
                </c:pt>
                <c:pt idx="964">
                  <c:v>232.52723000000009</c:v>
                </c:pt>
                <c:pt idx="965">
                  <c:v>232.52723000000009</c:v>
                </c:pt>
                <c:pt idx="966">
                  <c:v>232.52723000000009</c:v>
                </c:pt>
                <c:pt idx="967">
                  <c:v>232.52723000000009</c:v>
                </c:pt>
                <c:pt idx="968">
                  <c:v>232.52723000000009</c:v>
                </c:pt>
                <c:pt idx="969">
                  <c:v>232.52723000000009</c:v>
                </c:pt>
                <c:pt idx="970">
                  <c:v>234.36769200000001</c:v>
                </c:pt>
                <c:pt idx="971">
                  <c:v>234.36769200000001</c:v>
                </c:pt>
                <c:pt idx="972">
                  <c:v>234.36769200000001</c:v>
                </c:pt>
                <c:pt idx="973">
                  <c:v>234.36769200000001</c:v>
                </c:pt>
                <c:pt idx="974">
                  <c:v>234.36769200000001</c:v>
                </c:pt>
                <c:pt idx="975">
                  <c:v>234.36769200000001</c:v>
                </c:pt>
                <c:pt idx="976">
                  <c:v>234.36769200000001</c:v>
                </c:pt>
                <c:pt idx="977">
                  <c:v>234.36769200000001</c:v>
                </c:pt>
                <c:pt idx="978">
                  <c:v>234.36769200000001</c:v>
                </c:pt>
                <c:pt idx="979">
                  <c:v>234.36769200000001</c:v>
                </c:pt>
                <c:pt idx="980">
                  <c:v>234.86950499999998</c:v>
                </c:pt>
                <c:pt idx="981">
                  <c:v>234.86950499999998</c:v>
                </c:pt>
                <c:pt idx="982">
                  <c:v>234.86950499999998</c:v>
                </c:pt>
                <c:pt idx="983">
                  <c:v>234.86950499999998</c:v>
                </c:pt>
                <c:pt idx="984">
                  <c:v>234.86950499999998</c:v>
                </c:pt>
                <c:pt idx="985">
                  <c:v>234.86950499999998</c:v>
                </c:pt>
                <c:pt idx="986">
                  <c:v>234.86950499999998</c:v>
                </c:pt>
                <c:pt idx="987">
                  <c:v>234.86950499999998</c:v>
                </c:pt>
                <c:pt idx="988">
                  <c:v>234.86950499999998</c:v>
                </c:pt>
                <c:pt idx="989">
                  <c:v>234.86950499999998</c:v>
                </c:pt>
                <c:pt idx="990">
                  <c:v>235.91743400000001</c:v>
                </c:pt>
                <c:pt idx="991">
                  <c:v>235.91743400000001</c:v>
                </c:pt>
                <c:pt idx="992">
                  <c:v>235.91743400000001</c:v>
                </c:pt>
                <c:pt idx="993">
                  <c:v>235.91743400000001</c:v>
                </c:pt>
                <c:pt idx="994">
                  <c:v>235.91743400000001</c:v>
                </c:pt>
                <c:pt idx="995">
                  <c:v>235.91743400000001</c:v>
                </c:pt>
                <c:pt idx="996">
                  <c:v>235.91743400000001</c:v>
                </c:pt>
                <c:pt idx="997">
                  <c:v>235.91743400000001</c:v>
                </c:pt>
                <c:pt idx="998">
                  <c:v>235.91743400000001</c:v>
                </c:pt>
                <c:pt idx="999">
                  <c:v>235.91743400000001</c:v>
                </c:pt>
                <c:pt idx="1000">
                  <c:v>237.2671</c:v>
                </c:pt>
                <c:pt idx="1001">
                  <c:v>237.2671</c:v>
                </c:pt>
                <c:pt idx="1002">
                  <c:v>237.2671</c:v>
                </c:pt>
                <c:pt idx="1003">
                  <c:v>237.2671</c:v>
                </c:pt>
                <c:pt idx="1004">
                  <c:v>237.2671</c:v>
                </c:pt>
                <c:pt idx="1005">
                  <c:v>237.2671</c:v>
                </c:pt>
                <c:pt idx="1006">
                  <c:v>237.2671</c:v>
                </c:pt>
                <c:pt idx="1007">
                  <c:v>237.2671</c:v>
                </c:pt>
                <c:pt idx="1008">
                  <c:v>237.2671</c:v>
                </c:pt>
                <c:pt idx="1009">
                  <c:v>237.2671</c:v>
                </c:pt>
                <c:pt idx="1010">
                  <c:v>239.27233800000008</c:v>
                </c:pt>
                <c:pt idx="1011">
                  <c:v>239.27233800000008</c:v>
                </c:pt>
                <c:pt idx="1012">
                  <c:v>239.27233800000008</c:v>
                </c:pt>
                <c:pt idx="1013">
                  <c:v>239.27233800000008</c:v>
                </c:pt>
                <c:pt idx="1014">
                  <c:v>239.27233800000008</c:v>
                </c:pt>
                <c:pt idx="1015">
                  <c:v>239.27233800000008</c:v>
                </c:pt>
                <c:pt idx="1016">
                  <c:v>239.27233800000008</c:v>
                </c:pt>
                <c:pt idx="1017">
                  <c:v>239.27233800000008</c:v>
                </c:pt>
                <c:pt idx="1018">
                  <c:v>239.27233800000008</c:v>
                </c:pt>
                <c:pt idx="1019">
                  <c:v>239.27233800000008</c:v>
                </c:pt>
                <c:pt idx="1020">
                  <c:v>241.949423</c:v>
                </c:pt>
                <c:pt idx="1021">
                  <c:v>241.949423</c:v>
                </c:pt>
                <c:pt idx="1022">
                  <c:v>241.949423</c:v>
                </c:pt>
                <c:pt idx="1023">
                  <c:v>241.949423</c:v>
                </c:pt>
                <c:pt idx="1024">
                  <c:v>241.949423</c:v>
                </c:pt>
                <c:pt idx="1025">
                  <c:v>241.949423</c:v>
                </c:pt>
                <c:pt idx="1026">
                  <c:v>241.949423</c:v>
                </c:pt>
                <c:pt idx="1027">
                  <c:v>241.949423</c:v>
                </c:pt>
                <c:pt idx="1028">
                  <c:v>241.949423</c:v>
                </c:pt>
                <c:pt idx="1029">
                  <c:v>241.949423</c:v>
                </c:pt>
                <c:pt idx="1030">
                  <c:v>243.98194200000009</c:v>
                </c:pt>
                <c:pt idx="1031">
                  <c:v>243.98194200000009</c:v>
                </c:pt>
                <c:pt idx="1032">
                  <c:v>243.98194200000009</c:v>
                </c:pt>
                <c:pt idx="1033">
                  <c:v>243.98194200000009</c:v>
                </c:pt>
                <c:pt idx="1034">
                  <c:v>243.98194200000009</c:v>
                </c:pt>
                <c:pt idx="1035">
                  <c:v>243.98194200000009</c:v>
                </c:pt>
                <c:pt idx="1036">
                  <c:v>243.98194200000009</c:v>
                </c:pt>
                <c:pt idx="1037">
                  <c:v>243.98194200000009</c:v>
                </c:pt>
                <c:pt idx="1038">
                  <c:v>243.98194200000009</c:v>
                </c:pt>
                <c:pt idx="1039">
                  <c:v>243.98194200000009</c:v>
                </c:pt>
                <c:pt idx="1040">
                  <c:v>246.25896499999999</c:v>
                </c:pt>
                <c:pt idx="1041">
                  <c:v>246.25896499999999</c:v>
                </c:pt>
                <c:pt idx="1042">
                  <c:v>246.25896499999999</c:v>
                </c:pt>
                <c:pt idx="1043">
                  <c:v>246.25896499999999</c:v>
                </c:pt>
                <c:pt idx="1044">
                  <c:v>246.25896499999999</c:v>
                </c:pt>
                <c:pt idx="1045">
                  <c:v>246.25896499999999</c:v>
                </c:pt>
                <c:pt idx="1046">
                  <c:v>246.25896499999999</c:v>
                </c:pt>
                <c:pt idx="1047">
                  <c:v>246.25896499999999</c:v>
                </c:pt>
                <c:pt idx="1048">
                  <c:v>246.25896499999999</c:v>
                </c:pt>
                <c:pt idx="1049">
                  <c:v>246.25896499999999</c:v>
                </c:pt>
                <c:pt idx="1050">
                  <c:v>248.60032600000008</c:v>
                </c:pt>
                <c:pt idx="1051">
                  <c:v>248.60032600000008</c:v>
                </c:pt>
                <c:pt idx="1052">
                  <c:v>248.60032600000008</c:v>
                </c:pt>
                <c:pt idx="1053">
                  <c:v>248.60032600000008</c:v>
                </c:pt>
                <c:pt idx="1054">
                  <c:v>248.60032600000008</c:v>
                </c:pt>
                <c:pt idx="1055">
                  <c:v>248.60032600000008</c:v>
                </c:pt>
                <c:pt idx="1056">
                  <c:v>248.60032600000008</c:v>
                </c:pt>
                <c:pt idx="1057">
                  <c:v>248.60032600000008</c:v>
                </c:pt>
                <c:pt idx="1058">
                  <c:v>248.60032600000008</c:v>
                </c:pt>
                <c:pt idx="1059">
                  <c:v>248.60032600000008</c:v>
                </c:pt>
                <c:pt idx="1060">
                  <c:v>250.86951499999998</c:v>
                </c:pt>
                <c:pt idx="1061">
                  <c:v>250.86951499999998</c:v>
                </c:pt>
                <c:pt idx="1062">
                  <c:v>250.86951499999998</c:v>
                </c:pt>
                <c:pt idx="1063">
                  <c:v>250.86951499999998</c:v>
                </c:pt>
                <c:pt idx="1064">
                  <c:v>250.86951499999998</c:v>
                </c:pt>
                <c:pt idx="1065">
                  <c:v>250.86951499999998</c:v>
                </c:pt>
                <c:pt idx="1066">
                  <c:v>250.86951499999998</c:v>
                </c:pt>
                <c:pt idx="1067">
                  <c:v>250.86951499999998</c:v>
                </c:pt>
                <c:pt idx="1068">
                  <c:v>250.86951499999998</c:v>
                </c:pt>
                <c:pt idx="1069">
                  <c:v>250.86951499999998</c:v>
                </c:pt>
                <c:pt idx="1070">
                  <c:v>253.3193</c:v>
                </c:pt>
                <c:pt idx="1071">
                  <c:v>253.3193</c:v>
                </c:pt>
                <c:pt idx="1072">
                  <c:v>253.3193</c:v>
                </c:pt>
                <c:pt idx="1073">
                  <c:v>253.3193</c:v>
                </c:pt>
                <c:pt idx="1074">
                  <c:v>253.3193</c:v>
                </c:pt>
                <c:pt idx="1075">
                  <c:v>253.3193</c:v>
                </c:pt>
                <c:pt idx="1076">
                  <c:v>253.3193</c:v>
                </c:pt>
                <c:pt idx="1077">
                  <c:v>253.3193</c:v>
                </c:pt>
                <c:pt idx="1078">
                  <c:v>253.3193</c:v>
                </c:pt>
                <c:pt idx="1079">
                  <c:v>253.3193</c:v>
                </c:pt>
                <c:pt idx="1080">
                  <c:v>255.73652899999999</c:v>
                </c:pt>
                <c:pt idx="1081">
                  <c:v>255.73652899999999</c:v>
                </c:pt>
                <c:pt idx="1082">
                  <c:v>255.73652899999999</c:v>
                </c:pt>
                <c:pt idx="1083">
                  <c:v>255.73652899999999</c:v>
                </c:pt>
                <c:pt idx="1084">
                  <c:v>255.73652899999999</c:v>
                </c:pt>
                <c:pt idx="1085">
                  <c:v>255.73652899999999</c:v>
                </c:pt>
                <c:pt idx="1086">
                  <c:v>255.73652899999999</c:v>
                </c:pt>
                <c:pt idx="1087">
                  <c:v>255.73652899999999</c:v>
                </c:pt>
                <c:pt idx="1088">
                  <c:v>255.73652899999999</c:v>
                </c:pt>
                <c:pt idx="1089">
                  <c:v>255.73652899999999</c:v>
                </c:pt>
                <c:pt idx="1090">
                  <c:v>258.22750299999984</c:v>
                </c:pt>
                <c:pt idx="1091">
                  <c:v>258.22750299999984</c:v>
                </c:pt>
                <c:pt idx="1092">
                  <c:v>258.22750299999984</c:v>
                </c:pt>
                <c:pt idx="1093">
                  <c:v>258.22750299999984</c:v>
                </c:pt>
                <c:pt idx="1094">
                  <c:v>258.22750299999984</c:v>
                </c:pt>
                <c:pt idx="1095">
                  <c:v>258.22750299999984</c:v>
                </c:pt>
                <c:pt idx="1096">
                  <c:v>258.22750299999984</c:v>
                </c:pt>
                <c:pt idx="1097">
                  <c:v>258.22750299999984</c:v>
                </c:pt>
                <c:pt idx="1098">
                  <c:v>258.22750299999984</c:v>
                </c:pt>
                <c:pt idx="1099">
                  <c:v>258.22750299999984</c:v>
                </c:pt>
                <c:pt idx="1100">
                  <c:v>260.50078100000002</c:v>
                </c:pt>
                <c:pt idx="1101">
                  <c:v>260.50078100000002</c:v>
                </c:pt>
                <c:pt idx="1102">
                  <c:v>260.50078100000002</c:v>
                </c:pt>
                <c:pt idx="1103">
                  <c:v>260.50078100000002</c:v>
                </c:pt>
                <c:pt idx="1104">
                  <c:v>260.50078100000002</c:v>
                </c:pt>
                <c:pt idx="1105">
                  <c:v>260.50078100000002</c:v>
                </c:pt>
                <c:pt idx="1106">
                  <c:v>260.50078100000002</c:v>
                </c:pt>
                <c:pt idx="1107">
                  <c:v>260.50078100000002</c:v>
                </c:pt>
                <c:pt idx="1108">
                  <c:v>260.50078100000002</c:v>
                </c:pt>
                <c:pt idx="1109">
                  <c:v>260.50078100000002</c:v>
                </c:pt>
                <c:pt idx="1110">
                  <c:v>262.87804</c:v>
                </c:pt>
                <c:pt idx="1111">
                  <c:v>262.87804</c:v>
                </c:pt>
                <c:pt idx="1112">
                  <c:v>262.87804</c:v>
                </c:pt>
                <c:pt idx="1113">
                  <c:v>262.87804</c:v>
                </c:pt>
                <c:pt idx="1114">
                  <c:v>262.87804</c:v>
                </c:pt>
                <c:pt idx="1115">
                  <c:v>262.87804</c:v>
                </c:pt>
                <c:pt idx="1116">
                  <c:v>262.87804</c:v>
                </c:pt>
                <c:pt idx="1117">
                  <c:v>262.87804</c:v>
                </c:pt>
                <c:pt idx="1118">
                  <c:v>262.87804</c:v>
                </c:pt>
                <c:pt idx="1119">
                  <c:v>262.87804</c:v>
                </c:pt>
                <c:pt idx="1120">
                  <c:v>264.85063000000002</c:v>
                </c:pt>
                <c:pt idx="1121">
                  <c:v>264.85063000000002</c:v>
                </c:pt>
                <c:pt idx="1122">
                  <c:v>264.85063000000002</c:v>
                </c:pt>
                <c:pt idx="1123">
                  <c:v>264.85063000000002</c:v>
                </c:pt>
                <c:pt idx="1124">
                  <c:v>264.85063000000002</c:v>
                </c:pt>
                <c:pt idx="1125">
                  <c:v>264.85063000000002</c:v>
                </c:pt>
                <c:pt idx="1126">
                  <c:v>264.85063000000002</c:v>
                </c:pt>
                <c:pt idx="1127">
                  <c:v>264.85063000000002</c:v>
                </c:pt>
                <c:pt idx="1128">
                  <c:v>264.85063000000002</c:v>
                </c:pt>
                <c:pt idx="1129">
                  <c:v>264.85063000000002</c:v>
                </c:pt>
                <c:pt idx="1130">
                  <c:v>267.074456</c:v>
                </c:pt>
                <c:pt idx="1131">
                  <c:v>267.074456</c:v>
                </c:pt>
                <c:pt idx="1132">
                  <c:v>267.074456</c:v>
                </c:pt>
                <c:pt idx="1133">
                  <c:v>267.074456</c:v>
                </c:pt>
                <c:pt idx="1134">
                  <c:v>267.074456</c:v>
                </c:pt>
                <c:pt idx="1135">
                  <c:v>267.074456</c:v>
                </c:pt>
                <c:pt idx="1136">
                  <c:v>267.074456</c:v>
                </c:pt>
                <c:pt idx="1137">
                  <c:v>267.074456</c:v>
                </c:pt>
                <c:pt idx="1138">
                  <c:v>267.074456</c:v>
                </c:pt>
                <c:pt idx="1139">
                  <c:v>267.074456</c:v>
                </c:pt>
                <c:pt idx="1140">
                  <c:v>269.31792000000002</c:v>
                </c:pt>
                <c:pt idx="1141">
                  <c:v>269.31792000000002</c:v>
                </c:pt>
                <c:pt idx="1142">
                  <c:v>269.31792000000002</c:v>
                </c:pt>
                <c:pt idx="1143">
                  <c:v>269.31792000000002</c:v>
                </c:pt>
                <c:pt idx="1144">
                  <c:v>269.31792000000002</c:v>
                </c:pt>
                <c:pt idx="1145">
                  <c:v>269.31792000000002</c:v>
                </c:pt>
                <c:pt idx="1146">
                  <c:v>269.31792000000002</c:v>
                </c:pt>
                <c:pt idx="1147">
                  <c:v>269.31792000000002</c:v>
                </c:pt>
                <c:pt idx="1148">
                  <c:v>269.31792000000002</c:v>
                </c:pt>
                <c:pt idx="1149">
                  <c:v>269.31792000000002</c:v>
                </c:pt>
                <c:pt idx="1150">
                  <c:v>270.90196499999985</c:v>
                </c:pt>
                <c:pt idx="1151">
                  <c:v>270.90196499999985</c:v>
                </c:pt>
                <c:pt idx="1152">
                  <c:v>270.90196499999985</c:v>
                </c:pt>
                <c:pt idx="1153">
                  <c:v>270.90196499999985</c:v>
                </c:pt>
                <c:pt idx="1154">
                  <c:v>270.90196499999985</c:v>
                </c:pt>
                <c:pt idx="1155">
                  <c:v>270.90196499999985</c:v>
                </c:pt>
                <c:pt idx="1156">
                  <c:v>270.90196499999985</c:v>
                </c:pt>
                <c:pt idx="1157">
                  <c:v>270.90196499999985</c:v>
                </c:pt>
                <c:pt idx="1158">
                  <c:v>270.90196499999985</c:v>
                </c:pt>
                <c:pt idx="1159">
                  <c:v>270.90196499999985</c:v>
                </c:pt>
                <c:pt idx="1160">
                  <c:v>272.61971599999993</c:v>
                </c:pt>
                <c:pt idx="1161">
                  <c:v>272.61971599999993</c:v>
                </c:pt>
                <c:pt idx="1162">
                  <c:v>272.61971599999993</c:v>
                </c:pt>
                <c:pt idx="1163">
                  <c:v>272.61971599999993</c:v>
                </c:pt>
                <c:pt idx="1164">
                  <c:v>272.61971599999993</c:v>
                </c:pt>
                <c:pt idx="1165">
                  <c:v>272.61971599999993</c:v>
                </c:pt>
                <c:pt idx="1166">
                  <c:v>272.61971599999993</c:v>
                </c:pt>
                <c:pt idx="1167">
                  <c:v>272.61971599999993</c:v>
                </c:pt>
                <c:pt idx="1168">
                  <c:v>272.61971599999993</c:v>
                </c:pt>
                <c:pt idx="1169">
                  <c:v>272.61971599999993</c:v>
                </c:pt>
                <c:pt idx="1170">
                  <c:v>274.1340169999998</c:v>
                </c:pt>
                <c:pt idx="1171">
                  <c:v>274.1340169999998</c:v>
                </c:pt>
                <c:pt idx="1172">
                  <c:v>274.1340169999998</c:v>
                </c:pt>
                <c:pt idx="1173">
                  <c:v>274.1340169999998</c:v>
                </c:pt>
                <c:pt idx="1174">
                  <c:v>274.1340169999998</c:v>
                </c:pt>
                <c:pt idx="1175">
                  <c:v>274.1340169999998</c:v>
                </c:pt>
                <c:pt idx="1176">
                  <c:v>274.1340169999998</c:v>
                </c:pt>
                <c:pt idx="1177">
                  <c:v>274.1340169999998</c:v>
                </c:pt>
                <c:pt idx="1178">
                  <c:v>274.1340169999998</c:v>
                </c:pt>
                <c:pt idx="1179">
                  <c:v>274.1340169999998</c:v>
                </c:pt>
                <c:pt idx="1180">
                  <c:v>275.91082299999999</c:v>
                </c:pt>
                <c:pt idx="1181">
                  <c:v>275.91082299999999</c:v>
                </c:pt>
                <c:pt idx="1182">
                  <c:v>275.91082299999999</c:v>
                </c:pt>
                <c:pt idx="1183">
                  <c:v>275.91082299999999</c:v>
                </c:pt>
                <c:pt idx="1184">
                  <c:v>275.91082299999999</c:v>
                </c:pt>
                <c:pt idx="1185">
                  <c:v>275.91082299999999</c:v>
                </c:pt>
                <c:pt idx="1186">
                  <c:v>275.91082299999999</c:v>
                </c:pt>
                <c:pt idx="1187">
                  <c:v>275.91082299999999</c:v>
                </c:pt>
                <c:pt idx="1188">
                  <c:v>275.91082299999999</c:v>
                </c:pt>
                <c:pt idx="1189">
                  <c:v>275.91082299999999</c:v>
                </c:pt>
                <c:pt idx="1190">
                  <c:v>276.22384499999993</c:v>
                </c:pt>
                <c:pt idx="1191">
                  <c:v>276.22384499999993</c:v>
                </c:pt>
                <c:pt idx="1192">
                  <c:v>276.22384499999993</c:v>
                </c:pt>
                <c:pt idx="1193">
                  <c:v>276.22384499999993</c:v>
                </c:pt>
                <c:pt idx="1194">
                  <c:v>276.22384499999993</c:v>
                </c:pt>
                <c:pt idx="1195">
                  <c:v>276.22384499999993</c:v>
                </c:pt>
                <c:pt idx="1196">
                  <c:v>276.22384499999993</c:v>
                </c:pt>
                <c:pt idx="1197">
                  <c:v>276.22384499999993</c:v>
                </c:pt>
                <c:pt idx="1198">
                  <c:v>276.22384499999993</c:v>
                </c:pt>
                <c:pt idx="1199">
                  <c:v>276.22384499999993</c:v>
                </c:pt>
                <c:pt idx="1200">
                  <c:v>276.30705499999999</c:v>
                </c:pt>
                <c:pt idx="1201">
                  <c:v>276.30705499999999</c:v>
                </c:pt>
                <c:pt idx="1202">
                  <c:v>276.30705499999999</c:v>
                </c:pt>
                <c:pt idx="1203">
                  <c:v>276.30705499999999</c:v>
                </c:pt>
                <c:pt idx="1204">
                  <c:v>276.30705499999999</c:v>
                </c:pt>
                <c:pt idx="1205">
                  <c:v>276.30705499999999</c:v>
                </c:pt>
                <c:pt idx="1206">
                  <c:v>276.30705499999999</c:v>
                </c:pt>
                <c:pt idx="1207">
                  <c:v>276.30705499999999</c:v>
                </c:pt>
                <c:pt idx="1208">
                  <c:v>276.30705499999999</c:v>
                </c:pt>
                <c:pt idx="1209">
                  <c:v>276.30705499999999</c:v>
                </c:pt>
                <c:pt idx="1210">
                  <c:v>276.50704300000001</c:v>
                </c:pt>
                <c:pt idx="1211">
                  <c:v>276.50704300000001</c:v>
                </c:pt>
                <c:pt idx="1212">
                  <c:v>276.50704300000001</c:v>
                </c:pt>
                <c:pt idx="1213">
                  <c:v>276.50704300000001</c:v>
                </c:pt>
                <c:pt idx="1214">
                  <c:v>276.50704300000001</c:v>
                </c:pt>
                <c:pt idx="1215">
                  <c:v>276.50704300000001</c:v>
                </c:pt>
                <c:pt idx="1216">
                  <c:v>276.50704300000001</c:v>
                </c:pt>
                <c:pt idx="1217">
                  <c:v>276.50704300000001</c:v>
                </c:pt>
                <c:pt idx="1218">
                  <c:v>276.50704300000001</c:v>
                </c:pt>
                <c:pt idx="1219">
                  <c:v>276.50704300000001</c:v>
                </c:pt>
                <c:pt idx="1220">
                  <c:v>275.17940199999998</c:v>
                </c:pt>
                <c:pt idx="1221">
                  <c:v>275.17940199999998</c:v>
                </c:pt>
                <c:pt idx="1222">
                  <c:v>275.17940199999998</c:v>
                </c:pt>
                <c:pt idx="1223">
                  <c:v>275.17940199999998</c:v>
                </c:pt>
                <c:pt idx="1224">
                  <c:v>275.17940199999998</c:v>
                </c:pt>
                <c:pt idx="1225">
                  <c:v>275.17940199999998</c:v>
                </c:pt>
                <c:pt idx="1226">
                  <c:v>275.17940199999998</c:v>
                </c:pt>
                <c:pt idx="1227">
                  <c:v>275.17940199999998</c:v>
                </c:pt>
                <c:pt idx="1228">
                  <c:v>275.17940199999998</c:v>
                </c:pt>
                <c:pt idx="1229">
                  <c:v>275.17940199999998</c:v>
                </c:pt>
                <c:pt idx="1230">
                  <c:v>271.24329</c:v>
                </c:pt>
                <c:pt idx="1231">
                  <c:v>271.24329</c:v>
                </c:pt>
                <c:pt idx="1232">
                  <c:v>271.24329</c:v>
                </c:pt>
                <c:pt idx="1233">
                  <c:v>271.24329</c:v>
                </c:pt>
                <c:pt idx="1234">
                  <c:v>271.24329</c:v>
                </c:pt>
                <c:pt idx="1235">
                  <c:v>271.24329</c:v>
                </c:pt>
                <c:pt idx="1236">
                  <c:v>271.24329</c:v>
                </c:pt>
                <c:pt idx="1237">
                  <c:v>271.24329</c:v>
                </c:pt>
                <c:pt idx="1238">
                  <c:v>271.24329</c:v>
                </c:pt>
                <c:pt idx="1239">
                  <c:v>271.24329</c:v>
                </c:pt>
                <c:pt idx="1240">
                  <c:v>267.36024500000002</c:v>
                </c:pt>
                <c:pt idx="1241">
                  <c:v>267.36024500000002</c:v>
                </c:pt>
                <c:pt idx="1242">
                  <c:v>267.36024500000002</c:v>
                </c:pt>
                <c:pt idx="1243">
                  <c:v>267.36024500000002</c:v>
                </c:pt>
                <c:pt idx="1244">
                  <c:v>267.36024500000002</c:v>
                </c:pt>
                <c:pt idx="1245">
                  <c:v>267.36024500000002</c:v>
                </c:pt>
                <c:pt idx="1246">
                  <c:v>267.36024500000002</c:v>
                </c:pt>
                <c:pt idx="1247">
                  <c:v>267.36024500000002</c:v>
                </c:pt>
                <c:pt idx="1248">
                  <c:v>267.36024500000002</c:v>
                </c:pt>
                <c:pt idx="1249">
                  <c:v>267.36024500000002</c:v>
                </c:pt>
                <c:pt idx="1250">
                  <c:v>264.0607769999998</c:v>
                </c:pt>
                <c:pt idx="1251">
                  <c:v>264.0607769999998</c:v>
                </c:pt>
                <c:pt idx="1252">
                  <c:v>264.0607769999998</c:v>
                </c:pt>
                <c:pt idx="1253">
                  <c:v>264.0607769999998</c:v>
                </c:pt>
                <c:pt idx="1254">
                  <c:v>264.0607769999998</c:v>
                </c:pt>
                <c:pt idx="1255">
                  <c:v>264.0607769999998</c:v>
                </c:pt>
                <c:pt idx="1256">
                  <c:v>264.0607769999998</c:v>
                </c:pt>
                <c:pt idx="1257">
                  <c:v>264.0607769999998</c:v>
                </c:pt>
                <c:pt idx="1258">
                  <c:v>264.0607769999998</c:v>
                </c:pt>
                <c:pt idx="1259">
                  <c:v>264.0607769999998</c:v>
                </c:pt>
                <c:pt idx="1260">
                  <c:v>260.25429700000001</c:v>
                </c:pt>
                <c:pt idx="1261">
                  <c:v>260.25429700000001</c:v>
                </c:pt>
                <c:pt idx="1262">
                  <c:v>260.25429700000001</c:v>
                </c:pt>
                <c:pt idx="1263">
                  <c:v>260.25429700000001</c:v>
                </c:pt>
                <c:pt idx="1264">
                  <c:v>260.25429700000001</c:v>
                </c:pt>
                <c:pt idx="1265">
                  <c:v>260.25429700000001</c:v>
                </c:pt>
                <c:pt idx="1266">
                  <c:v>260.25429700000001</c:v>
                </c:pt>
                <c:pt idx="1267">
                  <c:v>260.25429700000001</c:v>
                </c:pt>
                <c:pt idx="1268">
                  <c:v>260.25429700000001</c:v>
                </c:pt>
                <c:pt idx="1269">
                  <c:v>260.25429700000001</c:v>
                </c:pt>
                <c:pt idx="1270">
                  <c:v>257.47262699999999</c:v>
                </c:pt>
                <c:pt idx="1271">
                  <c:v>257.47262699999999</c:v>
                </c:pt>
                <c:pt idx="1272">
                  <c:v>257.47262699999999</c:v>
                </c:pt>
                <c:pt idx="1273">
                  <c:v>257.47262699999999</c:v>
                </c:pt>
                <c:pt idx="1274">
                  <c:v>257.47262699999999</c:v>
                </c:pt>
                <c:pt idx="1275">
                  <c:v>257.47262699999999</c:v>
                </c:pt>
                <c:pt idx="1276">
                  <c:v>257.47262699999999</c:v>
                </c:pt>
                <c:pt idx="1277">
                  <c:v>257.47262699999999</c:v>
                </c:pt>
                <c:pt idx="1278">
                  <c:v>257.47262699999999</c:v>
                </c:pt>
                <c:pt idx="1279">
                  <c:v>257.47262699999999</c:v>
                </c:pt>
                <c:pt idx="1280">
                  <c:v>255.89851800000008</c:v>
                </c:pt>
                <c:pt idx="1281">
                  <c:v>255.89851800000008</c:v>
                </c:pt>
                <c:pt idx="1282">
                  <c:v>255.89851800000008</c:v>
                </c:pt>
                <c:pt idx="1283">
                  <c:v>255.89851800000008</c:v>
                </c:pt>
                <c:pt idx="1284">
                  <c:v>255.89851800000008</c:v>
                </c:pt>
                <c:pt idx="1285">
                  <c:v>255.89851800000008</c:v>
                </c:pt>
                <c:pt idx="1286">
                  <c:v>255.89851800000008</c:v>
                </c:pt>
                <c:pt idx="1287">
                  <c:v>255.89851800000008</c:v>
                </c:pt>
                <c:pt idx="1288">
                  <c:v>255.89851800000008</c:v>
                </c:pt>
                <c:pt idx="1289">
                  <c:v>255.89851800000008</c:v>
                </c:pt>
                <c:pt idx="1290">
                  <c:v>254.25027399999999</c:v>
                </c:pt>
                <c:pt idx="1291">
                  <c:v>254.25027399999999</c:v>
                </c:pt>
                <c:pt idx="1292">
                  <c:v>254.25027399999999</c:v>
                </c:pt>
                <c:pt idx="1293">
                  <c:v>254.25027399999999</c:v>
                </c:pt>
                <c:pt idx="1294">
                  <c:v>254.25027399999999</c:v>
                </c:pt>
                <c:pt idx="1295">
                  <c:v>254.25027399999999</c:v>
                </c:pt>
                <c:pt idx="1296">
                  <c:v>254.25027399999999</c:v>
                </c:pt>
                <c:pt idx="1297">
                  <c:v>254.25027399999999</c:v>
                </c:pt>
                <c:pt idx="1298">
                  <c:v>254.25027399999999</c:v>
                </c:pt>
                <c:pt idx="1299">
                  <c:v>254.25027399999999</c:v>
                </c:pt>
                <c:pt idx="1300">
                  <c:v>252.95534000000009</c:v>
                </c:pt>
                <c:pt idx="1301">
                  <c:v>252.95534000000009</c:v>
                </c:pt>
                <c:pt idx="1302">
                  <c:v>252.95534000000009</c:v>
                </c:pt>
                <c:pt idx="1303">
                  <c:v>252.95534000000009</c:v>
                </c:pt>
                <c:pt idx="1304">
                  <c:v>252.95534000000009</c:v>
                </c:pt>
                <c:pt idx="1305">
                  <c:v>252.95534000000009</c:v>
                </c:pt>
                <c:pt idx="1306">
                  <c:v>252.95534000000009</c:v>
                </c:pt>
                <c:pt idx="1307">
                  <c:v>252.95534000000009</c:v>
                </c:pt>
                <c:pt idx="1308">
                  <c:v>252.95534000000009</c:v>
                </c:pt>
                <c:pt idx="1309">
                  <c:v>252.95534000000009</c:v>
                </c:pt>
                <c:pt idx="1310">
                  <c:v>252.07346299999998</c:v>
                </c:pt>
                <c:pt idx="1311">
                  <c:v>252.07346299999998</c:v>
                </c:pt>
                <c:pt idx="1312">
                  <c:v>252.07346299999998</c:v>
                </c:pt>
                <c:pt idx="1313">
                  <c:v>252.07346299999998</c:v>
                </c:pt>
                <c:pt idx="1314">
                  <c:v>252.07346299999998</c:v>
                </c:pt>
                <c:pt idx="1315">
                  <c:v>252.07346299999998</c:v>
                </c:pt>
                <c:pt idx="1316">
                  <c:v>252.07346299999998</c:v>
                </c:pt>
                <c:pt idx="1317">
                  <c:v>252.07346299999998</c:v>
                </c:pt>
                <c:pt idx="1318">
                  <c:v>252.07346299999998</c:v>
                </c:pt>
                <c:pt idx="1319">
                  <c:v>252.07346299999998</c:v>
                </c:pt>
                <c:pt idx="1320">
                  <c:v>252.077224</c:v>
                </c:pt>
                <c:pt idx="1321">
                  <c:v>252.077224</c:v>
                </c:pt>
                <c:pt idx="1322">
                  <c:v>252.077224</c:v>
                </c:pt>
                <c:pt idx="1323">
                  <c:v>252.077224</c:v>
                </c:pt>
                <c:pt idx="1324">
                  <c:v>252.077224</c:v>
                </c:pt>
                <c:pt idx="1325">
                  <c:v>252.077224</c:v>
                </c:pt>
                <c:pt idx="1326">
                  <c:v>252.077224</c:v>
                </c:pt>
                <c:pt idx="1327">
                  <c:v>252.077224</c:v>
                </c:pt>
                <c:pt idx="1328">
                  <c:v>252.077224</c:v>
                </c:pt>
                <c:pt idx="1329">
                  <c:v>252.077224</c:v>
                </c:pt>
                <c:pt idx="1330">
                  <c:v>252.089214</c:v>
                </c:pt>
                <c:pt idx="1331">
                  <c:v>252.089214</c:v>
                </c:pt>
                <c:pt idx="1332">
                  <c:v>252.089214</c:v>
                </c:pt>
                <c:pt idx="1333">
                  <c:v>252.089214</c:v>
                </c:pt>
                <c:pt idx="1334">
                  <c:v>252.089214</c:v>
                </c:pt>
                <c:pt idx="1335">
                  <c:v>252.089214</c:v>
                </c:pt>
                <c:pt idx="1336">
                  <c:v>252.089214</c:v>
                </c:pt>
                <c:pt idx="1337">
                  <c:v>252.089214</c:v>
                </c:pt>
                <c:pt idx="1338">
                  <c:v>252.089214</c:v>
                </c:pt>
                <c:pt idx="1339">
                  <c:v>252.089214</c:v>
                </c:pt>
                <c:pt idx="1340">
                  <c:v>251.79030800000001</c:v>
                </c:pt>
                <c:pt idx="1341">
                  <c:v>251.79030800000001</c:v>
                </c:pt>
                <c:pt idx="1342">
                  <c:v>251.79030800000001</c:v>
                </c:pt>
                <c:pt idx="1343">
                  <c:v>251.79030800000001</c:v>
                </c:pt>
                <c:pt idx="1344">
                  <c:v>251.79030800000001</c:v>
                </c:pt>
                <c:pt idx="1345">
                  <c:v>251.79030800000001</c:v>
                </c:pt>
                <c:pt idx="1346">
                  <c:v>251.79030800000001</c:v>
                </c:pt>
                <c:pt idx="1347">
                  <c:v>251.79030800000001</c:v>
                </c:pt>
                <c:pt idx="1348">
                  <c:v>251.79030800000001</c:v>
                </c:pt>
                <c:pt idx="1349">
                  <c:v>251.79030800000001</c:v>
                </c:pt>
                <c:pt idx="1350">
                  <c:v>252.62359999999998</c:v>
                </c:pt>
                <c:pt idx="1351">
                  <c:v>252.62359999999998</c:v>
                </c:pt>
                <c:pt idx="1352">
                  <c:v>252.62359999999998</c:v>
                </c:pt>
                <c:pt idx="1353">
                  <c:v>252.62359999999998</c:v>
                </c:pt>
                <c:pt idx="1354">
                  <c:v>252.62359999999998</c:v>
                </c:pt>
                <c:pt idx="1355">
                  <c:v>252.62359999999998</c:v>
                </c:pt>
                <c:pt idx="1356">
                  <c:v>252.62359999999998</c:v>
                </c:pt>
                <c:pt idx="1357">
                  <c:v>252.62359999999998</c:v>
                </c:pt>
                <c:pt idx="1358">
                  <c:v>252.62359999999998</c:v>
                </c:pt>
                <c:pt idx="1359">
                  <c:v>252.62359999999998</c:v>
                </c:pt>
                <c:pt idx="1360">
                  <c:v>252.25318499999995</c:v>
                </c:pt>
                <c:pt idx="1361">
                  <c:v>252.25318499999995</c:v>
                </c:pt>
                <c:pt idx="1362">
                  <c:v>252.25318499999995</c:v>
                </c:pt>
                <c:pt idx="1363">
                  <c:v>252.25318499999995</c:v>
                </c:pt>
                <c:pt idx="1364">
                  <c:v>252.25318499999995</c:v>
                </c:pt>
                <c:pt idx="1365">
                  <c:v>252.25318499999995</c:v>
                </c:pt>
                <c:pt idx="1366">
                  <c:v>252.25318499999995</c:v>
                </c:pt>
                <c:pt idx="1367">
                  <c:v>252.25318499999995</c:v>
                </c:pt>
                <c:pt idx="1368">
                  <c:v>252.25318499999995</c:v>
                </c:pt>
                <c:pt idx="1369">
                  <c:v>252.25318499999995</c:v>
                </c:pt>
                <c:pt idx="1370">
                  <c:v>252.6735149999999</c:v>
                </c:pt>
                <c:pt idx="1371">
                  <c:v>252.6735149999999</c:v>
                </c:pt>
                <c:pt idx="1372">
                  <c:v>252.6735149999999</c:v>
                </c:pt>
                <c:pt idx="1373">
                  <c:v>252.6735149999999</c:v>
                </c:pt>
                <c:pt idx="1374">
                  <c:v>252.6735149999999</c:v>
                </c:pt>
                <c:pt idx="1375">
                  <c:v>252.6735149999999</c:v>
                </c:pt>
                <c:pt idx="1376">
                  <c:v>252.6735149999999</c:v>
                </c:pt>
                <c:pt idx="1377">
                  <c:v>252.6735149999999</c:v>
                </c:pt>
                <c:pt idx="1378">
                  <c:v>252.6735149999999</c:v>
                </c:pt>
                <c:pt idx="1379">
                  <c:v>252.6735149999999</c:v>
                </c:pt>
                <c:pt idx="1380">
                  <c:v>254.34069</c:v>
                </c:pt>
                <c:pt idx="1381">
                  <c:v>254.34069</c:v>
                </c:pt>
                <c:pt idx="1382">
                  <c:v>254.34069</c:v>
                </c:pt>
                <c:pt idx="1383">
                  <c:v>254.34069</c:v>
                </c:pt>
                <c:pt idx="1384">
                  <c:v>254.34069</c:v>
                </c:pt>
                <c:pt idx="1385">
                  <c:v>254.34069</c:v>
                </c:pt>
                <c:pt idx="1386">
                  <c:v>254.34069</c:v>
                </c:pt>
                <c:pt idx="1387">
                  <c:v>254.34069</c:v>
                </c:pt>
                <c:pt idx="1388">
                  <c:v>254.34069</c:v>
                </c:pt>
                <c:pt idx="1389">
                  <c:v>254.34069</c:v>
                </c:pt>
                <c:pt idx="1390">
                  <c:v>260.05378300000001</c:v>
                </c:pt>
                <c:pt idx="1391">
                  <c:v>260.05378300000001</c:v>
                </c:pt>
                <c:pt idx="1392">
                  <c:v>260.05378300000001</c:v>
                </c:pt>
                <c:pt idx="1393">
                  <c:v>260.05378300000001</c:v>
                </c:pt>
                <c:pt idx="1394">
                  <c:v>260.05378300000001</c:v>
                </c:pt>
                <c:pt idx="1395">
                  <c:v>260.05378300000001</c:v>
                </c:pt>
                <c:pt idx="1396">
                  <c:v>260.05378300000001</c:v>
                </c:pt>
                <c:pt idx="1397">
                  <c:v>260.05378300000001</c:v>
                </c:pt>
                <c:pt idx="1398">
                  <c:v>260.05378300000001</c:v>
                </c:pt>
                <c:pt idx="1399">
                  <c:v>260.05378300000001</c:v>
                </c:pt>
                <c:pt idx="1400">
                  <c:v>266.13190499999985</c:v>
                </c:pt>
                <c:pt idx="1401">
                  <c:v>266.13190499999985</c:v>
                </c:pt>
                <c:pt idx="1402">
                  <c:v>266.13190499999985</c:v>
                </c:pt>
                <c:pt idx="1403">
                  <c:v>266.13190499999985</c:v>
                </c:pt>
                <c:pt idx="1404">
                  <c:v>266.13190499999985</c:v>
                </c:pt>
                <c:pt idx="1405">
                  <c:v>266.13190499999985</c:v>
                </c:pt>
                <c:pt idx="1406">
                  <c:v>266.13190499999985</c:v>
                </c:pt>
                <c:pt idx="1407">
                  <c:v>266.13190499999985</c:v>
                </c:pt>
                <c:pt idx="1408">
                  <c:v>266.13190499999985</c:v>
                </c:pt>
                <c:pt idx="1409">
                  <c:v>266.13190499999985</c:v>
                </c:pt>
                <c:pt idx="1410">
                  <c:v>271.45427100000001</c:v>
                </c:pt>
                <c:pt idx="1411">
                  <c:v>271.45427100000001</c:v>
                </c:pt>
                <c:pt idx="1412">
                  <c:v>271.45427100000001</c:v>
                </c:pt>
                <c:pt idx="1413">
                  <c:v>271.45427100000001</c:v>
                </c:pt>
                <c:pt idx="1414">
                  <c:v>271.45427100000001</c:v>
                </c:pt>
                <c:pt idx="1415">
                  <c:v>271.45427100000001</c:v>
                </c:pt>
                <c:pt idx="1416">
                  <c:v>271.45427100000001</c:v>
                </c:pt>
                <c:pt idx="1417">
                  <c:v>271.45427100000001</c:v>
                </c:pt>
                <c:pt idx="1418">
                  <c:v>271.45427100000001</c:v>
                </c:pt>
                <c:pt idx="1419">
                  <c:v>271.45427100000001</c:v>
                </c:pt>
                <c:pt idx="1420">
                  <c:v>275.46751799999964</c:v>
                </c:pt>
                <c:pt idx="1421">
                  <c:v>275.46751799999964</c:v>
                </c:pt>
                <c:pt idx="1422">
                  <c:v>275.46751799999964</c:v>
                </c:pt>
                <c:pt idx="1423">
                  <c:v>275.46751799999964</c:v>
                </c:pt>
                <c:pt idx="1424">
                  <c:v>275.46751799999964</c:v>
                </c:pt>
                <c:pt idx="1425">
                  <c:v>275.46751799999964</c:v>
                </c:pt>
                <c:pt idx="1426">
                  <c:v>275.46751799999964</c:v>
                </c:pt>
                <c:pt idx="1427">
                  <c:v>275.46751799999964</c:v>
                </c:pt>
                <c:pt idx="1428">
                  <c:v>275.46751799999964</c:v>
                </c:pt>
                <c:pt idx="1429">
                  <c:v>275.46751799999964</c:v>
                </c:pt>
                <c:pt idx="1430">
                  <c:v>282.61085700000001</c:v>
                </c:pt>
                <c:pt idx="1431">
                  <c:v>282.61085700000001</c:v>
                </c:pt>
                <c:pt idx="1432">
                  <c:v>282.61085700000001</c:v>
                </c:pt>
                <c:pt idx="1433">
                  <c:v>282.61085700000001</c:v>
                </c:pt>
                <c:pt idx="1434">
                  <c:v>282.61085700000001</c:v>
                </c:pt>
                <c:pt idx="1435">
                  <c:v>282.61085700000001</c:v>
                </c:pt>
                <c:pt idx="1436">
                  <c:v>282.61085700000001</c:v>
                </c:pt>
                <c:pt idx="1437">
                  <c:v>282.61085700000001</c:v>
                </c:pt>
                <c:pt idx="1438">
                  <c:v>282.61085700000001</c:v>
                </c:pt>
                <c:pt idx="1439">
                  <c:v>282.61085700000001</c:v>
                </c:pt>
                <c:pt idx="1440">
                  <c:v>282.99570899999964</c:v>
                </c:pt>
                <c:pt idx="1441">
                  <c:v>282.99570899999964</c:v>
                </c:pt>
                <c:pt idx="1442">
                  <c:v>282.99570899999964</c:v>
                </c:pt>
                <c:pt idx="1443">
                  <c:v>282.99570899999964</c:v>
                </c:pt>
                <c:pt idx="1444">
                  <c:v>282.99570899999964</c:v>
                </c:pt>
                <c:pt idx="1445">
                  <c:v>282.99570899999964</c:v>
                </c:pt>
                <c:pt idx="1446">
                  <c:v>282.99570899999964</c:v>
                </c:pt>
                <c:pt idx="1447">
                  <c:v>282.99570899999964</c:v>
                </c:pt>
                <c:pt idx="1448">
                  <c:v>282.99570899999964</c:v>
                </c:pt>
                <c:pt idx="1449">
                  <c:v>282.99570899999964</c:v>
                </c:pt>
                <c:pt idx="1450">
                  <c:v>280.06670199999985</c:v>
                </c:pt>
                <c:pt idx="1451">
                  <c:v>280.06670199999985</c:v>
                </c:pt>
                <c:pt idx="1452">
                  <c:v>280.06670199999985</c:v>
                </c:pt>
                <c:pt idx="1453">
                  <c:v>280.06670199999985</c:v>
                </c:pt>
                <c:pt idx="1454">
                  <c:v>280.06670199999985</c:v>
                </c:pt>
                <c:pt idx="1455">
                  <c:v>280.06670199999985</c:v>
                </c:pt>
                <c:pt idx="1456">
                  <c:v>280.06670199999985</c:v>
                </c:pt>
                <c:pt idx="1457">
                  <c:v>280.06670199999985</c:v>
                </c:pt>
                <c:pt idx="1458">
                  <c:v>280.06670199999985</c:v>
                </c:pt>
                <c:pt idx="1459">
                  <c:v>280.06670199999985</c:v>
                </c:pt>
                <c:pt idx="1460">
                  <c:v>279.65511400000003</c:v>
                </c:pt>
                <c:pt idx="1461">
                  <c:v>279.65511400000003</c:v>
                </c:pt>
                <c:pt idx="1462">
                  <c:v>279.65511400000003</c:v>
                </c:pt>
                <c:pt idx="1463">
                  <c:v>279.65511400000003</c:v>
                </c:pt>
                <c:pt idx="1464">
                  <c:v>279.65511400000003</c:v>
                </c:pt>
                <c:pt idx="1465">
                  <c:v>279.65511400000003</c:v>
                </c:pt>
                <c:pt idx="1466">
                  <c:v>279.65511400000003</c:v>
                </c:pt>
                <c:pt idx="1467">
                  <c:v>279.65511400000003</c:v>
                </c:pt>
                <c:pt idx="1468">
                  <c:v>279.65511400000003</c:v>
                </c:pt>
                <c:pt idx="1469">
                  <c:v>279.65511400000003</c:v>
                </c:pt>
                <c:pt idx="1470">
                  <c:v>276.61302899999993</c:v>
                </c:pt>
                <c:pt idx="1471">
                  <c:v>276.61302899999993</c:v>
                </c:pt>
                <c:pt idx="1472">
                  <c:v>276.61302899999993</c:v>
                </c:pt>
                <c:pt idx="1473">
                  <c:v>276.61302899999993</c:v>
                </c:pt>
                <c:pt idx="1474">
                  <c:v>276.61302899999993</c:v>
                </c:pt>
                <c:pt idx="1475">
                  <c:v>276.61302899999993</c:v>
                </c:pt>
                <c:pt idx="1476">
                  <c:v>276.61302899999993</c:v>
                </c:pt>
                <c:pt idx="1477">
                  <c:v>276.61302899999993</c:v>
                </c:pt>
                <c:pt idx="1478">
                  <c:v>276.61302899999993</c:v>
                </c:pt>
                <c:pt idx="1479">
                  <c:v>276.61302899999993</c:v>
                </c:pt>
                <c:pt idx="1480">
                  <c:v>272.74828500000001</c:v>
                </c:pt>
                <c:pt idx="1481">
                  <c:v>272.74828500000001</c:v>
                </c:pt>
                <c:pt idx="1482">
                  <c:v>272.74828500000001</c:v>
                </c:pt>
                <c:pt idx="1483">
                  <c:v>272.74828500000001</c:v>
                </c:pt>
                <c:pt idx="1484">
                  <c:v>272.74828500000001</c:v>
                </c:pt>
                <c:pt idx="1485">
                  <c:v>272.74828500000001</c:v>
                </c:pt>
                <c:pt idx="1486">
                  <c:v>272.74828500000001</c:v>
                </c:pt>
                <c:pt idx="1487">
                  <c:v>272.74828500000001</c:v>
                </c:pt>
                <c:pt idx="1488">
                  <c:v>272.74828500000001</c:v>
                </c:pt>
                <c:pt idx="1489">
                  <c:v>272.74828500000001</c:v>
                </c:pt>
                <c:pt idx="1490">
                  <c:v>268.537083</c:v>
                </c:pt>
                <c:pt idx="1491">
                  <c:v>268.537083</c:v>
                </c:pt>
                <c:pt idx="1492">
                  <c:v>268.537083</c:v>
                </c:pt>
                <c:pt idx="1493">
                  <c:v>268.537083</c:v>
                </c:pt>
                <c:pt idx="1494">
                  <c:v>268.537083</c:v>
                </c:pt>
                <c:pt idx="1495">
                  <c:v>268.537083</c:v>
                </c:pt>
                <c:pt idx="1496">
                  <c:v>268.537083</c:v>
                </c:pt>
                <c:pt idx="1497">
                  <c:v>268.537083</c:v>
                </c:pt>
                <c:pt idx="1498">
                  <c:v>268.537083</c:v>
                </c:pt>
                <c:pt idx="1499">
                  <c:v>268.537083</c:v>
                </c:pt>
                <c:pt idx="1500">
                  <c:v>264.45154099999985</c:v>
                </c:pt>
                <c:pt idx="1501">
                  <c:v>264.45154099999985</c:v>
                </c:pt>
                <c:pt idx="1502">
                  <c:v>264.45154099999985</c:v>
                </c:pt>
                <c:pt idx="1503">
                  <c:v>264.45154099999985</c:v>
                </c:pt>
                <c:pt idx="1504">
                  <c:v>264.45154099999985</c:v>
                </c:pt>
                <c:pt idx="1505">
                  <c:v>264.45154099999985</c:v>
                </c:pt>
                <c:pt idx="1506">
                  <c:v>264.45154099999985</c:v>
                </c:pt>
                <c:pt idx="1507">
                  <c:v>264.45154099999985</c:v>
                </c:pt>
                <c:pt idx="1508">
                  <c:v>264.45154099999985</c:v>
                </c:pt>
                <c:pt idx="1509">
                  <c:v>264.45154099999985</c:v>
                </c:pt>
                <c:pt idx="1510">
                  <c:v>261.33598699999999</c:v>
                </c:pt>
                <c:pt idx="1511">
                  <c:v>261.33598699999999</c:v>
                </c:pt>
                <c:pt idx="1512">
                  <c:v>261.33598699999999</c:v>
                </c:pt>
                <c:pt idx="1513">
                  <c:v>261.33598699999999</c:v>
                </c:pt>
                <c:pt idx="1514">
                  <c:v>261.33598699999999</c:v>
                </c:pt>
                <c:pt idx="1515">
                  <c:v>261.33598699999999</c:v>
                </c:pt>
                <c:pt idx="1516">
                  <c:v>261.33598699999999</c:v>
                </c:pt>
                <c:pt idx="1517">
                  <c:v>261.33598699999999</c:v>
                </c:pt>
                <c:pt idx="1518">
                  <c:v>261.33598699999999</c:v>
                </c:pt>
                <c:pt idx="1519">
                  <c:v>261.33598699999999</c:v>
                </c:pt>
                <c:pt idx="1520">
                  <c:v>259.18952999999999</c:v>
                </c:pt>
                <c:pt idx="1521">
                  <c:v>259.18952999999999</c:v>
                </c:pt>
                <c:pt idx="1522">
                  <c:v>259.18952999999999</c:v>
                </c:pt>
                <c:pt idx="1523">
                  <c:v>259.18952999999999</c:v>
                </c:pt>
                <c:pt idx="1524">
                  <c:v>259.18952999999999</c:v>
                </c:pt>
                <c:pt idx="1525">
                  <c:v>259.18952999999999</c:v>
                </c:pt>
                <c:pt idx="1526">
                  <c:v>259.18952999999999</c:v>
                </c:pt>
                <c:pt idx="1527">
                  <c:v>259.18952999999999</c:v>
                </c:pt>
                <c:pt idx="1528">
                  <c:v>259.18952999999999</c:v>
                </c:pt>
                <c:pt idx="1529">
                  <c:v>259.18952999999999</c:v>
                </c:pt>
                <c:pt idx="1530">
                  <c:v>257.61342400000001</c:v>
                </c:pt>
                <c:pt idx="1531">
                  <c:v>257.61342400000001</c:v>
                </c:pt>
                <c:pt idx="1532">
                  <c:v>257.61342400000001</c:v>
                </c:pt>
                <c:pt idx="1533">
                  <c:v>257.61342400000001</c:v>
                </c:pt>
                <c:pt idx="1534">
                  <c:v>257.61342400000001</c:v>
                </c:pt>
                <c:pt idx="1535">
                  <c:v>257.61342400000001</c:v>
                </c:pt>
                <c:pt idx="1536">
                  <c:v>257.61342400000001</c:v>
                </c:pt>
                <c:pt idx="1537">
                  <c:v>257.61342400000001</c:v>
                </c:pt>
                <c:pt idx="1538">
                  <c:v>257.61342400000001</c:v>
                </c:pt>
                <c:pt idx="1539">
                  <c:v>257.61342400000001</c:v>
                </c:pt>
                <c:pt idx="1540">
                  <c:v>256.32657799999964</c:v>
                </c:pt>
                <c:pt idx="1541">
                  <c:v>256.32657799999964</c:v>
                </c:pt>
                <c:pt idx="1542">
                  <c:v>256.32657799999964</c:v>
                </c:pt>
                <c:pt idx="1543">
                  <c:v>256.32657799999964</c:v>
                </c:pt>
                <c:pt idx="1544">
                  <c:v>256.32657799999964</c:v>
                </c:pt>
                <c:pt idx="1545">
                  <c:v>256.32657799999964</c:v>
                </c:pt>
                <c:pt idx="1546">
                  <c:v>256.32657799999964</c:v>
                </c:pt>
                <c:pt idx="1547">
                  <c:v>256.32657799999964</c:v>
                </c:pt>
                <c:pt idx="1548">
                  <c:v>256.32657799999964</c:v>
                </c:pt>
                <c:pt idx="1549">
                  <c:v>256.32657799999964</c:v>
                </c:pt>
                <c:pt idx="1550">
                  <c:v>255.17752899999999</c:v>
                </c:pt>
                <c:pt idx="1551">
                  <c:v>255.17752899999999</c:v>
                </c:pt>
                <c:pt idx="1552">
                  <c:v>255.17752899999999</c:v>
                </c:pt>
                <c:pt idx="1553">
                  <c:v>255.17752899999999</c:v>
                </c:pt>
                <c:pt idx="1554">
                  <c:v>255.17752899999999</c:v>
                </c:pt>
                <c:pt idx="1555">
                  <c:v>255.17752899999999</c:v>
                </c:pt>
                <c:pt idx="1556">
                  <c:v>255.17752899999999</c:v>
                </c:pt>
                <c:pt idx="1557">
                  <c:v>255.17752899999999</c:v>
                </c:pt>
                <c:pt idx="1558">
                  <c:v>255.17752899999999</c:v>
                </c:pt>
                <c:pt idx="1559">
                  <c:v>255.17752899999999</c:v>
                </c:pt>
                <c:pt idx="1560">
                  <c:v>253.98229100000009</c:v>
                </c:pt>
                <c:pt idx="1561">
                  <c:v>253.98229100000009</c:v>
                </c:pt>
                <c:pt idx="1562">
                  <c:v>253.98229100000009</c:v>
                </c:pt>
                <c:pt idx="1563">
                  <c:v>253.98229100000009</c:v>
                </c:pt>
                <c:pt idx="1564">
                  <c:v>253.98229100000009</c:v>
                </c:pt>
                <c:pt idx="1565">
                  <c:v>253.98229100000009</c:v>
                </c:pt>
                <c:pt idx="1566">
                  <c:v>253.98229100000009</c:v>
                </c:pt>
                <c:pt idx="1567">
                  <c:v>253.98229100000009</c:v>
                </c:pt>
                <c:pt idx="1568">
                  <c:v>253.98229100000009</c:v>
                </c:pt>
                <c:pt idx="1569">
                  <c:v>253.98229100000009</c:v>
                </c:pt>
                <c:pt idx="1570">
                  <c:v>252.74000299999992</c:v>
                </c:pt>
                <c:pt idx="1571">
                  <c:v>252.74000299999992</c:v>
                </c:pt>
                <c:pt idx="1572">
                  <c:v>252.74000299999992</c:v>
                </c:pt>
                <c:pt idx="1573">
                  <c:v>252.74000299999992</c:v>
                </c:pt>
                <c:pt idx="1574">
                  <c:v>252.74000299999992</c:v>
                </c:pt>
                <c:pt idx="1575">
                  <c:v>252.74000299999992</c:v>
                </c:pt>
                <c:pt idx="1576">
                  <c:v>252.74000299999992</c:v>
                </c:pt>
                <c:pt idx="1577">
                  <c:v>252.74000299999992</c:v>
                </c:pt>
                <c:pt idx="1578">
                  <c:v>252.74000299999992</c:v>
                </c:pt>
                <c:pt idx="1579">
                  <c:v>252.74000299999992</c:v>
                </c:pt>
                <c:pt idx="1580">
                  <c:v>251.548813</c:v>
                </c:pt>
                <c:pt idx="1581">
                  <c:v>251.548813</c:v>
                </c:pt>
                <c:pt idx="1582">
                  <c:v>251.548813</c:v>
                </c:pt>
                <c:pt idx="1583">
                  <c:v>251.548813</c:v>
                </c:pt>
                <c:pt idx="1584">
                  <c:v>251.548813</c:v>
                </c:pt>
                <c:pt idx="1585">
                  <c:v>251.548813</c:v>
                </c:pt>
                <c:pt idx="1586">
                  <c:v>251.548813</c:v>
                </c:pt>
                <c:pt idx="1587">
                  <c:v>251.548813</c:v>
                </c:pt>
                <c:pt idx="1588">
                  <c:v>251.548813</c:v>
                </c:pt>
                <c:pt idx="1589">
                  <c:v>251.548813</c:v>
                </c:pt>
                <c:pt idx="1590">
                  <c:v>250.45964700000007</c:v>
                </c:pt>
                <c:pt idx="1591">
                  <c:v>250.45964700000007</c:v>
                </c:pt>
                <c:pt idx="1592">
                  <c:v>250.45964700000007</c:v>
                </c:pt>
                <c:pt idx="1593">
                  <c:v>250.45964700000007</c:v>
                </c:pt>
                <c:pt idx="1594">
                  <c:v>250.45964700000007</c:v>
                </c:pt>
                <c:pt idx="1595">
                  <c:v>250.45964700000007</c:v>
                </c:pt>
                <c:pt idx="1596">
                  <c:v>250.45964700000007</c:v>
                </c:pt>
                <c:pt idx="1597">
                  <c:v>250.45964700000007</c:v>
                </c:pt>
                <c:pt idx="1598">
                  <c:v>250.45964700000007</c:v>
                </c:pt>
                <c:pt idx="1599">
                  <c:v>250.45964700000007</c:v>
                </c:pt>
                <c:pt idx="1600">
                  <c:v>249.49423700000008</c:v>
                </c:pt>
                <c:pt idx="1601">
                  <c:v>249.49423700000008</c:v>
                </c:pt>
                <c:pt idx="1602">
                  <c:v>249.49423700000008</c:v>
                </c:pt>
                <c:pt idx="1603">
                  <c:v>249.49423700000008</c:v>
                </c:pt>
                <c:pt idx="1604">
                  <c:v>249.49423700000008</c:v>
                </c:pt>
                <c:pt idx="1605">
                  <c:v>249.49423700000008</c:v>
                </c:pt>
                <c:pt idx="1606">
                  <c:v>249.49423700000008</c:v>
                </c:pt>
                <c:pt idx="1607">
                  <c:v>249.49423700000008</c:v>
                </c:pt>
                <c:pt idx="1608">
                  <c:v>249.49423700000008</c:v>
                </c:pt>
                <c:pt idx="1609">
                  <c:v>249.49423700000008</c:v>
                </c:pt>
                <c:pt idx="1610">
                  <c:v>248.50456899999998</c:v>
                </c:pt>
                <c:pt idx="1611">
                  <c:v>248.50456899999998</c:v>
                </c:pt>
                <c:pt idx="1612">
                  <c:v>248.50456899999998</c:v>
                </c:pt>
                <c:pt idx="1613">
                  <c:v>248.50456899999998</c:v>
                </c:pt>
                <c:pt idx="1614">
                  <c:v>248.50456899999998</c:v>
                </c:pt>
                <c:pt idx="1615">
                  <c:v>248.50456899999998</c:v>
                </c:pt>
                <c:pt idx="1616">
                  <c:v>248.50456899999998</c:v>
                </c:pt>
                <c:pt idx="1617">
                  <c:v>248.50456899999998</c:v>
                </c:pt>
                <c:pt idx="1618">
                  <c:v>248.50456899999998</c:v>
                </c:pt>
                <c:pt idx="1619">
                  <c:v>248.50456899999998</c:v>
                </c:pt>
                <c:pt idx="1620">
                  <c:v>247.40475699999999</c:v>
                </c:pt>
                <c:pt idx="1621">
                  <c:v>247.40475699999999</c:v>
                </c:pt>
                <c:pt idx="1622">
                  <c:v>247.40475699999999</c:v>
                </c:pt>
                <c:pt idx="1623">
                  <c:v>247.40475699999999</c:v>
                </c:pt>
                <c:pt idx="1624">
                  <c:v>247.40475699999999</c:v>
                </c:pt>
                <c:pt idx="1625">
                  <c:v>247.40475699999999</c:v>
                </c:pt>
                <c:pt idx="1626">
                  <c:v>247.40475699999999</c:v>
                </c:pt>
                <c:pt idx="1627">
                  <c:v>247.40475699999999</c:v>
                </c:pt>
                <c:pt idx="1628">
                  <c:v>247.40475699999999</c:v>
                </c:pt>
                <c:pt idx="1629">
                  <c:v>247.40475699999999</c:v>
                </c:pt>
                <c:pt idx="1630">
                  <c:v>246.14015899999998</c:v>
                </c:pt>
                <c:pt idx="1631">
                  <c:v>246.14015899999998</c:v>
                </c:pt>
                <c:pt idx="1632">
                  <c:v>246.14015899999998</c:v>
                </c:pt>
                <c:pt idx="1633">
                  <c:v>246.14015899999998</c:v>
                </c:pt>
                <c:pt idx="1634">
                  <c:v>246.14015899999998</c:v>
                </c:pt>
                <c:pt idx="1635">
                  <c:v>246.14015899999998</c:v>
                </c:pt>
                <c:pt idx="1636">
                  <c:v>246.14015899999998</c:v>
                </c:pt>
                <c:pt idx="1637">
                  <c:v>246.14015899999998</c:v>
                </c:pt>
                <c:pt idx="1638">
                  <c:v>246.14015899999998</c:v>
                </c:pt>
                <c:pt idx="1639">
                  <c:v>246.14015899999998</c:v>
                </c:pt>
                <c:pt idx="1640">
                  <c:v>244.737911</c:v>
                </c:pt>
                <c:pt idx="1641">
                  <c:v>244.737911</c:v>
                </c:pt>
                <c:pt idx="1642">
                  <c:v>244.737911</c:v>
                </c:pt>
                <c:pt idx="1643">
                  <c:v>244.737911</c:v>
                </c:pt>
                <c:pt idx="1644">
                  <c:v>244.737911</c:v>
                </c:pt>
                <c:pt idx="1645">
                  <c:v>244.737911</c:v>
                </c:pt>
                <c:pt idx="1646">
                  <c:v>244.737911</c:v>
                </c:pt>
                <c:pt idx="1647">
                  <c:v>244.737911</c:v>
                </c:pt>
                <c:pt idx="1648">
                  <c:v>244.737911</c:v>
                </c:pt>
                <c:pt idx="1649">
                  <c:v>244.737911</c:v>
                </c:pt>
                <c:pt idx="1650">
                  <c:v>243.40769299999999</c:v>
                </c:pt>
                <c:pt idx="1651">
                  <c:v>243.40769299999999</c:v>
                </c:pt>
                <c:pt idx="1652">
                  <c:v>243.40769299999999</c:v>
                </c:pt>
                <c:pt idx="1653">
                  <c:v>243.40769299999999</c:v>
                </c:pt>
                <c:pt idx="1654">
                  <c:v>243.40769299999999</c:v>
                </c:pt>
                <c:pt idx="1655">
                  <c:v>243.40769299999999</c:v>
                </c:pt>
                <c:pt idx="1656">
                  <c:v>243.40769299999999</c:v>
                </c:pt>
                <c:pt idx="1657">
                  <c:v>243.40769299999999</c:v>
                </c:pt>
                <c:pt idx="1658">
                  <c:v>243.40769299999999</c:v>
                </c:pt>
                <c:pt idx="1659">
                  <c:v>243.40769299999999</c:v>
                </c:pt>
                <c:pt idx="1660">
                  <c:v>242.09469099999998</c:v>
                </c:pt>
                <c:pt idx="1661">
                  <c:v>242.09469099999998</c:v>
                </c:pt>
                <c:pt idx="1662">
                  <c:v>242.09469099999998</c:v>
                </c:pt>
                <c:pt idx="1663">
                  <c:v>242.09469099999998</c:v>
                </c:pt>
                <c:pt idx="1664">
                  <c:v>242.09469099999998</c:v>
                </c:pt>
                <c:pt idx="1665">
                  <c:v>242.09469099999998</c:v>
                </c:pt>
                <c:pt idx="1666">
                  <c:v>242.09469099999998</c:v>
                </c:pt>
                <c:pt idx="1667">
                  <c:v>242.09469099999998</c:v>
                </c:pt>
                <c:pt idx="1668">
                  <c:v>242.09469099999998</c:v>
                </c:pt>
                <c:pt idx="1669">
                  <c:v>242.09469099999998</c:v>
                </c:pt>
                <c:pt idx="1670">
                  <c:v>240.883464</c:v>
                </c:pt>
                <c:pt idx="1671">
                  <c:v>240.883464</c:v>
                </c:pt>
                <c:pt idx="1672">
                  <c:v>240.883464</c:v>
                </c:pt>
                <c:pt idx="1673">
                  <c:v>240.883464</c:v>
                </c:pt>
                <c:pt idx="1674">
                  <c:v>240.883464</c:v>
                </c:pt>
                <c:pt idx="1675">
                  <c:v>240.883464</c:v>
                </c:pt>
                <c:pt idx="1676">
                  <c:v>240.883464</c:v>
                </c:pt>
                <c:pt idx="1677">
                  <c:v>240.883464</c:v>
                </c:pt>
                <c:pt idx="1678">
                  <c:v>240.883464</c:v>
                </c:pt>
                <c:pt idx="1679">
                  <c:v>240.883464</c:v>
                </c:pt>
                <c:pt idx="1680">
                  <c:v>239.49256</c:v>
                </c:pt>
                <c:pt idx="1681">
                  <c:v>239.49256</c:v>
                </c:pt>
                <c:pt idx="1682">
                  <c:v>239.49256</c:v>
                </c:pt>
                <c:pt idx="1683">
                  <c:v>239.49256</c:v>
                </c:pt>
                <c:pt idx="1684">
                  <c:v>239.49256</c:v>
                </c:pt>
                <c:pt idx="1685">
                  <c:v>239.49256</c:v>
                </c:pt>
                <c:pt idx="1686">
                  <c:v>239.49256</c:v>
                </c:pt>
                <c:pt idx="1687">
                  <c:v>239.49256</c:v>
                </c:pt>
                <c:pt idx="1688">
                  <c:v>239.49256</c:v>
                </c:pt>
                <c:pt idx="1689">
                  <c:v>239.49256</c:v>
                </c:pt>
                <c:pt idx="1690">
                  <c:v>238.24905199999989</c:v>
                </c:pt>
                <c:pt idx="1691">
                  <c:v>238.24905199999989</c:v>
                </c:pt>
                <c:pt idx="1692">
                  <c:v>238.24905199999989</c:v>
                </c:pt>
                <c:pt idx="1693">
                  <c:v>238.24905199999989</c:v>
                </c:pt>
                <c:pt idx="1694">
                  <c:v>238.24905199999989</c:v>
                </c:pt>
                <c:pt idx="1695">
                  <c:v>238.24905199999989</c:v>
                </c:pt>
                <c:pt idx="1696">
                  <c:v>238.24905199999989</c:v>
                </c:pt>
                <c:pt idx="1697">
                  <c:v>238.24905199999989</c:v>
                </c:pt>
                <c:pt idx="1698">
                  <c:v>238.24905199999989</c:v>
                </c:pt>
                <c:pt idx="1699">
                  <c:v>238.24905199999989</c:v>
                </c:pt>
                <c:pt idx="1700">
                  <c:v>236.82606900000007</c:v>
                </c:pt>
                <c:pt idx="1701">
                  <c:v>236.82606900000007</c:v>
                </c:pt>
                <c:pt idx="1702">
                  <c:v>236.82606900000007</c:v>
                </c:pt>
                <c:pt idx="1703">
                  <c:v>236.82606900000007</c:v>
                </c:pt>
                <c:pt idx="1704">
                  <c:v>236.82606900000007</c:v>
                </c:pt>
                <c:pt idx="1705">
                  <c:v>236.82606900000007</c:v>
                </c:pt>
                <c:pt idx="1706">
                  <c:v>236.82606900000007</c:v>
                </c:pt>
                <c:pt idx="1707">
                  <c:v>236.82606900000007</c:v>
                </c:pt>
                <c:pt idx="1708">
                  <c:v>236.82606900000007</c:v>
                </c:pt>
                <c:pt idx="1709">
                  <c:v>236.82606900000007</c:v>
                </c:pt>
                <c:pt idx="1710">
                  <c:v>235.311094</c:v>
                </c:pt>
                <c:pt idx="1711">
                  <c:v>235.311094</c:v>
                </c:pt>
                <c:pt idx="1712">
                  <c:v>235.311094</c:v>
                </c:pt>
                <c:pt idx="1713">
                  <c:v>235.311094</c:v>
                </c:pt>
                <c:pt idx="1714">
                  <c:v>235.311094</c:v>
                </c:pt>
                <c:pt idx="1715">
                  <c:v>235.311094</c:v>
                </c:pt>
                <c:pt idx="1716">
                  <c:v>235.311094</c:v>
                </c:pt>
                <c:pt idx="1717">
                  <c:v>235.311094</c:v>
                </c:pt>
                <c:pt idx="1718">
                  <c:v>235.311094</c:v>
                </c:pt>
                <c:pt idx="1719">
                  <c:v>235.311094</c:v>
                </c:pt>
                <c:pt idx="1720">
                  <c:v>234.10386099999991</c:v>
                </c:pt>
                <c:pt idx="1721">
                  <c:v>234.10386099999991</c:v>
                </c:pt>
                <c:pt idx="1722">
                  <c:v>234.10386099999991</c:v>
                </c:pt>
                <c:pt idx="1723">
                  <c:v>234.10386099999991</c:v>
                </c:pt>
                <c:pt idx="1724">
                  <c:v>234.10386099999991</c:v>
                </c:pt>
                <c:pt idx="1725">
                  <c:v>234.10386099999991</c:v>
                </c:pt>
                <c:pt idx="1726">
                  <c:v>234.10386099999991</c:v>
                </c:pt>
                <c:pt idx="1727">
                  <c:v>234.10386099999991</c:v>
                </c:pt>
                <c:pt idx="1728">
                  <c:v>234.10386099999991</c:v>
                </c:pt>
                <c:pt idx="1729">
                  <c:v>234.10386099999991</c:v>
                </c:pt>
                <c:pt idx="1730">
                  <c:v>232.2705739999999</c:v>
                </c:pt>
                <c:pt idx="1731">
                  <c:v>232.2705739999999</c:v>
                </c:pt>
                <c:pt idx="1732">
                  <c:v>232.2705739999999</c:v>
                </c:pt>
                <c:pt idx="1733">
                  <c:v>232.2705739999999</c:v>
                </c:pt>
                <c:pt idx="1734">
                  <c:v>232.2705739999999</c:v>
                </c:pt>
                <c:pt idx="1735">
                  <c:v>232.2705739999999</c:v>
                </c:pt>
                <c:pt idx="1736">
                  <c:v>232.2705739999999</c:v>
                </c:pt>
                <c:pt idx="1737">
                  <c:v>232.2705739999999</c:v>
                </c:pt>
                <c:pt idx="1738">
                  <c:v>232.2705739999999</c:v>
                </c:pt>
                <c:pt idx="1739">
                  <c:v>232.2705739999999</c:v>
                </c:pt>
                <c:pt idx="1740">
                  <c:v>231.65488099999999</c:v>
                </c:pt>
                <c:pt idx="1741">
                  <c:v>231.65488099999999</c:v>
                </c:pt>
                <c:pt idx="1742">
                  <c:v>231.65488099999999</c:v>
                </c:pt>
                <c:pt idx="1743">
                  <c:v>231.65488099999999</c:v>
                </c:pt>
                <c:pt idx="1744">
                  <c:v>231.65488099999999</c:v>
                </c:pt>
                <c:pt idx="1745">
                  <c:v>231.65488099999999</c:v>
                </c:pt>
                <c:pt idx="1746">
                  <c:v>231.65488099999999</c:v>
                </c:pt>
                <c:pt idx="1747">
                  <c:v>231.65488099999999</c:v>
                </c:pt>
                <c:pt idx="1748">
                  <c:v>231.65488099999999</c:v>
                </c:pt>
                <c:pt idx="1749">
                  <c:v>231.65488099999999</c:v>
                </c:pt>
                <c:pt idx="1750">
                  <c:v>231.00491600000001</c:v>
                </c:pt>
                <c:pt idx="1751">
                  <c:v>231.00491600000001</c:v>
                </c:pt>
                <c:pt idx="1752">
                  <c:v>231.00491600000001</c:v>
                </c:pt>
                <c:pt idx="1753">
                  <c:v>231.00491600000001</c:v>
                </c:pt>
                <c:pt idx="1754">
                  <c:v>231.00491600000001</c:v>
                </c:pt>
                <c:pt idx="1755">
                  <c:v>231.00491600000001</c:v>
                </c:pt>
                <c:pt idx="1756">
                  <c:v>231.00491600000001</c:v>
                </c:pt>
                <c:pt idx="1757">
                  <c:v>231.00491600000001</c:v>
                </c:pt>
                <c:pt idx="1758">
                  <c:v>231.00491600000001</c:v>
                </c:pt>
                <c:pt idx="1759">
                  <c:v>231.00491600000001</c:v>
                </c:pt>
                <c:pt idx="1760">
                  <c:v>230.14464499999991</c:v>
                </c:pt>
                <c:pt idx="1761">
                  <c:v>230.14464499999991</c:v>
                </c:pt>
                <c:pt idx="1762">
                  <c:v>230.14464499999991</c:v>
                </c:pt>
                <c:pt idx="1763">
                  <c:v>230.14464499999991</c:v>
                </c:pt>
                <c:pt idx="1764">
                  <c:v>230.14464499999991</c:v>
                </c:pt>
                <c:pt idx="1765">
                  <c:v>230.14464499999991</c:v>
                </c:pt>
                <c:pt idx="1766">
                  <c:v>230.14464499999991</c:v>
                </c:pt>
                <c:pt idx="1767">
                  <c:v>230.14464499999991</c:v>
                </c:pt>
                <c:pt idx="1768">
                  <c:v>230.14464499999991</c:v>
                </c:pt>
                <c:pt idx="1769">
                  <c:v>230.14464499999991</c:v>
                </c:pt>
                <c:pt idx="1770">
                  <c:v>229.33665999999999</c:v>
                </c:pt>
                <c:pt idx="1771">
                  <c:v>229.33665999999999</c:v>
                </c:pt>
                <c:pt idx="1772">
                  <c:v>229.33665999999999</c:v>
                </c:pt>
                <c:pt idx="1773">
                  <c:v>229.33665999999999</c:v>
                </c:pt>
                <c:pt idx="1774">
                  <c:v>229.33665999999999</c:v>
                </c:pt>
                <c:pt idx="1775">
                  <c:v>229.33665999999999</c:v>
                </c:pt>
                <c:pt idx="1776">
                  <c:v>229.33665999999999</c:v>
                </c:pt>
                <c:pt idx="1777">
                  <c:v>229.33665999999999</c:v>
                </c:pt>
                <c:pt idx="1778">
                  <c:v>229.33665999999999</c:v>
                </c:pt>
                <c:pt idx="1779">
                  <c:v>229.33665999999999</c:v>
                </c:pt>
                <c:pt idx="1780">
                  <c:v>228.416459</c:v>
                </c:pt>
                <c:pt idx="1781">
                  <c:v>228.416459</c:v>
                </c:pt>
                <c:pt idx="1782">
                  <c:v>228.416459</c:v>
                </c:pt>
                <c:pt idx="1783">
                  <c:v>228.416459</c:v>
                </c:pt>
                <c:pt idx="1784">
                  <c:v>228.416459</c:v>
                </c:pt>
                <c:pt idx="1785">
                  <c:v>228.416459</c:v>
                </c:pt>
                <c:pt idx="1786">
                  <c:v>228.416459</c:v>
                </c:pt>
                <c:pt idx="1787">
                  <c:v>228.416459</c:v>
                </c:pt>
                <c:pt idx="1788">
                  <c:v>228.416459</c:v>
                </c:pt>
                <c:pt idx="1789">
                  <c:v>228.416459</c:v>
                </c:pt>
                <c:pt idx="1790">
                  <c:v>227.58965699999999</c:v>
                </c:pt>
                <c:pt idx="1791">
                  <c:v>227.58965699999999</c:v>
                </c:pt>
                <c:pt idx="1792">
                  <c:v>227.58965699999999</c:v>
                </c:pt>
                <c:pt idx="1793">
                  <c:v>227.58965699999999</c:v>
                </c:pt>
                <c:pt idx="1794">
                  <c:v>227.58965699999999</c:v>
                </c:pt>
                <c:pt idx="1795">
                  <c:v>227.58965699999999</c:v>
                </c:pt>
                <c:pt idx="1796">
                  <c:v>227.58965699999999</c:v>
                </c:pt>
                <c:pt idx="1797">
                  <c:v>227.58965699999999</c:v>
                </c:pt>
                <c:pt idx="1798">
                  <c:v>227.58965699999999</c:v>
                </c:pt>
                <c:pt idx="1799">
                  <c:v>227.58965699999999</c:v>
                </c:pt>
                <c:pt idx="1800">
                  <c:v>226.38739500000008</c:v>
                </c:pt>
                <c:pt idx="1801">
                  <c:v>226.38739500000008</c:v>
                </c:pt>
                <c:pt idx="1802">
                  <c:v>226.38739500000008</c:v>
                </c:pt>
                <c:pt idx="1803">
                  <c:v>226.38739500000008</c:v>
                </c:pt>
                <c:pt idx="1804">
                  <c:v>226.38739500000008</c:v>
                </c:pt>
                <c:pt idx="1805">
                  <c:v>226.38739500000008</c:v>
                </c:pt>
                <c:pt idx="1806">
                  <c:v>226.38739500000008</c:v>
                </c:pt>
                <c:pt idx="1807">
                  <c:v>226.38739500000008</c:v>
                </c:pt>
                <c:pt idx="1808">
                  <c:v>226.38739500000008</c:v>
                </c:pt>
                <c:pt idx="1809">
                  <c:v>226.38739500000008</c:v>
                </c:pt>
                <c:pt idx="1810">
                  <c:v>224.12997999999999</c:v>
                </c:pt>
                <c:pt idx="1811">
                  <c:v>224.12997999999999</c:v>
                </c:pt>
                <c:pt idx="1812">
                  <c:v>224.12997999999999</c:v>
                </c:pt>
                <c:pt idx="1813">
                  <c:v>224.12997999999999</c:v>
                </c:pt>
                <c:pt idx="1814">
                  <c:v>224.12997999999999</c:v>
                </c:pt>
                <c:pt idx="1815">
                  <c:v>224.12997999999999</c:v>
                </c:pt>
                <c:pt idx="1816">
                  <c:v>224.12997999999999</c:v>
                </c:pt>
                <c:pt idx="1817">
                  <c:v>224.12997999999999</c:v>
                </c:pt>
                <c:pt idx="1818">
                  <c:v>224.12997999999999</c:v>
                </c:pt>
                <c:pt idx="1819">
                  <c:v>224.12997999999999</c:v>
                </c:pt>
                <c:pt idx="1820">
                  <c:v>222.95844100000016</c:v>
                </c:pt>
                <c:pt idx="1821">
                  <c:v>222.95844100000016</c:v>
                </c:pt>
                <c:pt idx="1822">
                  <c:v>222.95844100000016</c:v>
                </c:pt>
                <c:pt idx="1823">
                  <c:v>222.95844100000016</c:v>
                </c:pt>
                <c:pt idx="1824">
                  <c:v>222.95844100000016</c:v>
                </c:pt>
                <c:pt idx="1825">
                  <c:v>222.95844100000016</c:v>
                </c:pt>
                <c:pt idx="1826">
                  <c:v>222.95844100000016</c:v>
                </c:pt>
                <c:pt idx="1827">
                  <c:v>222.95844100000016</c:v>
                </c:pt>
                <c:pt idx="1828">
                  <c:v>222.95844100000016</c:v>
                </c:pt>
                <c:pt idx="1829">
                  <c:v>222.95844100000016</c:v>
                </c:pt>
                <c:pt idx="1830">
                  <c:v>221.72161</c:v>
                </c:pt>
                <c:pt idx="1831">
                  <c:v>221.72161</c:v>
                </c:pt>
                <c:pt idx="1832">
                  <c:v>221.72161</c:v>
                </c:pt>
                <c:pt idx="1833">
                  <c:v>221.72161</c:v>
                </c:pt>
                <c:pt idx="1834">
                  <c:v>221.72161</c:v>
                </c:pt>
                <c:pt idx="1835">
                  <c:v>221.72161</c:v>
                </c:pt>
                <c:pt idx="1836">
                  <c:v>221.72161</c:v>
                </c:pt>
                <c:pt idx="1837">
                  <c:v>221.72161</c:v>
                </c:pt>
                <c:pt idx="1838">
                  <c:v>221.72161</c:v>
                </c:pt>
                <c:pt idx="1839">
                  <c:v>221.72161</c:v>
                </c:pt>
                <c:pt idx="1840">
                  <c:v>220.51897399999999</c:v>
                </c:pt>
                <c:pt idx="1841">
                  <c:v>220.51897399999999</c:v>
                </c:pt>
                <c:pt idx="1842">
                  <c:v>220.51897399999999</c:v>
                </c:pt>
                <c:pt idx="1843">
                  <c:v>220.51897399999999</c:v>
                </c:pt>
                <c:pt idx="1844">
                  <c:v>220.51897399999999</c:v>
                </c:pt>
                <c:pt idx="1845">
                  <c:v>220.51897399999999</c:v>
                </c:pt>
                <c:pt idx="1846">
                  <c:v>220.51897399999999</c:v>
                </c:pt>
                <c:pt idx="1847">
                  <c:v>220.51897399999999</c:v>
                </c:pt>
                <c:pt idx="1848">
                  <c:v>220.51897399999999</c:v>
                </c:pt>
                <c:pt idx="1849">
                  <c:v>220.51897399999999</c:v>
                </c:pt>
                <c:pt idx="1850">
                  <c:v>220.02612500000001</c:v>
                </c:pt>
                <c:pt idx="1851">
                  <c:v>220.02612500000001</c:v>
                </c:pt>
                <c:pt idx="1852">
                  <c:v>220.02612500000001</c:v>
                </c:pt>
                <c:pt idx="1853">
                  <c:v>220.02612500000001</c:v>
                </c:pt>
                <c:pt idx="1854">
                  <c:v>220.02612500000001</c:v>
                </c:pt>
                <c:pt idx="1855">
                  <c:v>220.02612500000001</c:v>
                </c:pt>
                <c:pt idx="1856">
                  <c:v>220.02612500000001</c:v>
                </c:pt>
                <c:pt idx="1857">
                  <c:v>220.02612500000001</c:v>
                </c:pt>
                <c:pt idx="1858">
                  <c:v>220.02612500000001</c:v>
                </c:pt>
                <c:pt idx="1859">
                  <c:v>220.02612500000001</c:v>
                </c:pt>
                <c:pt idx="1860">
                  <c:v>219.39857800000001</c:v>
                </c:pt>
                <c:pt idx="1861">
                  <c:v>219.39857800000001</c:v>
                </c:pt>
                <c:pt idx="1862">
                  <c:v>219.39857800000001</c:v>
                </c:pt>
                <c:pt idx="1863">
                  <c:v>219.39857800000001</c:v>
                </c:pt>
                <c:pt idx="1864">
                  <c:v>219.39857800000001</c:v>
                </c:pt>
                <c:pt idx="1865">
                  <c:v>219.39857800000001</c:v>
                </c:pt>
                <c:pt idx="1866">
                  <c:v>219.39857800000001</c:v>
                </c:pt>
                <c:pt idx="1867">
                  <c:v>219.39857800000001</c:v>
                </c:pt>
                <c:pt idx="1868">
                  <c:v>219.39857800000001</c:v>
                </c:pt>
                <c:pt idx="1869">
                  <c:v>219.39857800000001</c:v>
                </c:pt>
                <c:pt idx="1870">
                  <c:v>218.60474399999998</c:v>
                </c:pt>
                <c:pt idx="1871">
                  <c:v>218.60474399999998</c:v>
                </c:pt>
                <c:pt idx="1872">
                  <c:v>218.60474399999998</c:v>
                </c:pt>
                <c:pt idx="1873">
                  <c:v>218.60474399999998</c:v>
                </c:pt>
                <c:pt idx="1874">
                  <c:v>218.60474399999998</c:v>
                </c:pt>
                <c:pt idx="1875">
                  <c:v>218.60474399999998</c:v>
                </c:pt>
                <c:pt idx="1876">
                  <c:v>218.60474399999998</c:v>
                </c:pt>
                <c:pt idx="1877">
                  <c:v>218.60474399999998</c:v>
                </c:pt>
                <c:pt idx="1878">
                  <c:v>218.60474399999998</c:v>
                </c:pt>
                <c:pt idx="1879">
                  <c:v>218.60474399999998</c:v>
                </c:pt>
                <c:pt idx="1880">
                  <c:v>217.75051399999998</c:v>
                </c:pt>
                <c:pt idx="1881">
                  <c:v>217.75051399999998</c:v>
                </c:pt>
                <c:pt idx="1882">
                  <c:v>217.75051399999998</c:v>
                </c:pt>
                <c:pt idx="1883">
                  <c:v>217.75051399999998</c:v>
                </c:pt>
                <c:pt idx="1884">
                  <c:v>217.75051399999998</c:v>
                </c:pt>
                <c:pt idx="1885">
                  <c:v>217.75051399999998</c:v>
                </c:pt>
                <c:pt idx="1886">
                  <c:v>217.75051399999998</c:v>
                </c:pt>
                <c:pt idx="1887">
                  <c:v>217.75051399999998</c:v>
                </c:pt>
                <c:pt idx="1888">
                  <c:v>217.75051399999998</c:v>
                </c:pt>
                <c:pt idx="1889">
                  <c:v>217.75051399999998</c:v>
                </c:pt>
                <c:pt idx="1890">
                  <c:v>216.650083</c:v>
                </c:pt>
                <c:pt idx="1891">
                  <c:v>216.650083</c:v>
                </c:pt>
                <c:pt idx="1892">
                  <c:v>216.650083</c:v>
                </c:pt>
                <c:pt idx="1893">
                  <c:v>216.650083</c:v>
                </c:pt>
                <c:pt idx="1894">
                  <c:v>216.650083</c:v>
                </c:pt>
                <c:pt idx="1895">
                  <c:v>216.650083</c:v>
                </c:pt>
                <c:pt idx="1896">
                  <c:v>216.650083</c:v>
                </c:pt>
                <c:pt idx="1897">
                  <c:v>216.650083</c:v>
                </c:pt>
                <c:pt idx="1898">
                  <c:v>216.650083</c:v>
                </c:pt>
                <c:pt idx="1899">
                  <c:v>216.650083</c:v>
                </c:pt>
                <c:pt idx="1900">
                  <c:v>215.3594270000001</c:v>
                </c:pt>
                <c:pt idx="1901">
                  <c:v>215.3594270000001</c:v>
                </c:pt>
                <c:pt idx="1902">
                  <c:v>215.3594270000001</c:v>
                </c:pt>
                <c:pt idx="1903">
                  <c:v>215.3594270000001</c:v>
                </c:pt>
                <c:pt idx="1904">
                  <c:v>215.3594270000001</c:v>
                </c:pt>
                <c:pt idx="1905">
                  <c:v>215.3594270000001</c:v>
                </c:pt>
                <c:pt idx="1906">
                  <c:v>215.3594270000001</c:v>
                </c:pt>
                <c:pt idx="1907">
                  <c:v>215.3594270000001</c:v>
                </c:pt>
                <c:pt idx="1908">
                  <c:v>215.3594270000001</c:v>
                </c:pt>
                <c:pt idx="1909">
                  <c:v>215.3594270000001</c:v>
                </c:pt>
                <c:pt idx="1910">
                  <c:v>213.70256399999991</c:v>
                </c:pt>
                <c:pt idx="1911">
                  <c:v>213.70256399999991</c:v>
                </c:pt>
                <c:pt idx="1912">
                  <c:v>213.70256399999991</c:v>
                </c:pt>
                <c:pt idx="1913">
                  <c:v>213.70256399999991</c:v>
                </c:pt>
                <c:pt idx="1914">
                  <c:v>213.70256399999991</c:v>
                </c:pt>
                <c:pt idx="1915">
                  <c:v>213.70256399999991</c:v>
                </c:pt>
                <c:pt idx="1916">
                  <c:v>213.70256399999991</c:v>
                </c:pt>
                <c:pt idx="1917">
                  <c:v>213.70256399999991</c:v>
                </c:pt>
                <c:pt idx="1918">
                  <c:v>213.70256399999991</c:v>
                </c:pt>
                <c:pt idx="1919">
                  <c:v>213.70256399999991</c:v>
                </c:pt>
                <c:pt idx="1920">
                  <c:v>213.17320799999999</c:v>
                </c:pt>
                <c:pt idx="1921">
                  <c:v>213.17320799999999</c:v>
                </c:pt>
                <c:pt idx="1922">
                  <c:v>213.17320799999999</c:v>
                </c:pt>
                <c:pt idx="1923">
                  <c:v>213.17320799999999</c:v>
                </c:pt>
                <c:pt idx="1924">
                  <c:v>213.17320799999999</c:v>
                </c:pt>
                <c:pt idx="1925">
                  <c:v>213.17320799999999</c:v>
                </c:pt>
                <c:pt idx="1926">
                  <c:v>213.17320799999999</c:v>
                </c:pt>
                <c:pt idx="1927">
                  <c:v>213.17320799999999</c:v>
                </c:pt>
                <c:pt idx="1928">
                  <c:v>213.17320799999999</c:v>
                </c:pt>
                <c:pt idx="1929">
                  <c:v>213.17320799999999</c:v>
                </c:pt>
                <c:pt idx="1930">
                  <c:v>211.7495009999999</c:v>
                </c:pt>
                <c:pt idx="1931">
                  <c:v>211.7495009999999</c:v>
                </c:pt>
                <c:pt idx="1932">
                  <c:v>211.7495009999999</c:v>
                </c:pt>
                <c:pt idx="1933">
                  <c:v>211.7495009999999</c:v>
                </c:pt>
                <c:pt idx="1934">
                  <c:v>211.7495009999999</c:v>
                </c:pt>
                <c:pt idx="1935">
                  <c:v>211.7495009999999</c:v>
                </c:pt>
                <c:pt idx="1936">
                  <c:v>211.7495009999999</c:v>
                </c:pt>
                <c:pt idx="1937">
                  <c:v>211.7495009999999</c:v>
                </c:pt>
                <c:pt idx="1938">
                  <c:v>211.7495009999999</c:v>
                </c:pt>
                <c:pt idx="1939">
                  <c:v>211.7495009999999</c:v>
                </c:pt>
                <c:pt idx="1940">
                  <c:v>211.07031900000001</c:v>
                </c:pt>
                <c:pt idx="1941">
                  <c:v>211.07031900000001</c:v>
                </c:pt>
                <c:pt idx="1942">
                  <c:v>211.07031900000001</c:v>
                </c:pt>
                <c:pt idx="1943">
                  <c:v>211.07031900000001</c:v>
                </c:pt>
                <c:pt idx="1944">
                  <c:v>211.07031900000001</c:v>
                </c:pt>
                <c:pt idx="1945">
                  <c:v>211.07031900000001</c:v>
                </c:pt>
                <c:pt idx="1946">
                  <c:v>211.07031900000001</c:v>
                </c:pt>
                <c:pt idx="1947">
                  <c:v>211.07031900000001</c:v>
                </c:pt>
                <c:pt idx="1948">
                  <c:v>211.07031900000001</c:v>
                </c:pt>
                <c:pt idx="1949">
                  <c:v>211.07031900000001</c:v>
                </c:pt>
                <c:pt idx="1950">
                  <c:v>210.37693000000004</c:v>
                </c:pt>
                <c:pt idx="1951">
                  <c:v>210.37693000000004</c:v>
                </c:pt>
                <c:pt idx="1952">
                  <c:v>210.37693000000004</c:v>
                </c:pt>
                <c:pt idx="1953">
                  <c:v>210.37693000000004</c:v>
                </c:pt>
                <c:pt idx="1954">
                  <c:v>210.37693000000004</c:v>
                </c:pt>
                <c:pt idx="1955">
                  <c:v>210.37693000000004</c:v>
                </c:pt>
                <c:pt idx="1956">
                  <c:v>210.37693000000004</c:v>
                </c:pt>
                <c:pt idx="1957">
                  <c:v>210.37693000000004</c:v>
                </c:pt>
                <c:pt idx="1958">
                  <c:v>210.37693000000004</c:v>
                </c:pt>
                <c:pt idx="1959">
                  <c:v>210.37693000000004</c:v>
                </c:pt>
                <c:pt idx="1960">
                  <c:v>209.48451800000001</c:v>
                </c:pt>
                <c:pt idx="1961">
                  <c:v>209.48451800000001</c:v>
                </c:pt>
                <c:pt idx="1962">
                  <c:v>209.48451800000001</c:v>
                </c:pt>
                <c:pt idx="1963">
                  <c:v>209.48451800000001</c:v>
                </c:pt>
                <c:pt idx="1964">
                  <c:v>209.48451800000001</c:v>
                </c:pt>
                <c:pt idx="1965">
                  <c:v>209.48451800000001</c:v>
                </c:pt>
                <c:pt idx="1966">
                  <c:v>209.48451800000001</c:v>
                </c:pt>
                <c:pt idx="1967">
                  <c:v>209.48451800000001</c:v>
                </c:pt>
                <c:pt idx="1968">
                  <c:v>209.48451800000001</c:v>
                </c:pt>
                <c:pt idx="1969">
                  <c:v>209.48451800000001</c:v>
                </c:pt>
                <c:pt idx="1970">
                  <c:v>208.71340799999999</c:v>
                </c:pt>
                <c:pt idx="1971">
                  <c:v>208.71340799999999</c:v>
                </c:pt>
                <c:pt idx="1972">
                  <c:v>208.71340799999999</c:v>
                </c:pt>
                <c:pt idx="1973">
                  <c:v>208.71340799999999</c:v>
                </c:pt>
                <c:pt idx="1974">
                  <c:v>208.71340799999999</c:v>
                </c:pt>
                <c:pt idx="1975">
                  <c:v>208.71340799999999</c:v>
                </c:pt>
                <c:pt idx="1976">
                  <c:v>208.71340799999999</c:v>
                </c:pt>
                <c:pt idx="1977">
                  <c:v>208.71340799999999</c:v>
                </c:pt>
                <c:pt idx="1978">
                  <c:v>208.71340799999999</c:v>
                </c:pt>
                <c:pt idx="1979">
                  <c:v>208.71340799999999</c:v>
                </c:pt>
                <c:pt idx="1980">
                  <c:v>207.37736100000001</c:v>
                </c:pt>
                <c:pt idx="1981">
                  <c:v>207.37736100000001</c:v>
                </c:pt>
                <c:pt idx="1982">
                  <c:v>207.37736100000001</c:v>
                </c:pt>
                <c:pt idx="1983">
                  <c:v>207.37736100000001</c:v>
                </c:pt>
                <c:pt idx="1984">
                  <c:v>207.37736100000001</c:v>
                </c:pt>
                <c:pt idx="1985">
                  <c:v>207.37736100000001</c:v>
                </c:pt>
                <c:pt idx="1986">
                  <c:v>207.37736100000001</c:v>
                </c:pt>
                <c:pt idx="1987">
                  <c:v>207.37736100000001</c:v>
                </c:pt>
                <c:pt idx="1988">
                  <c:v>207.37736100000001</c:v>
                </c:pt>
                <c:pt idx="1989">
                  <c:v>207.37736100000001</c:v>
                </c:pt>
                <c:pt idx="1990">
                  <c:v>206.68681599999999</c:v>
                </c:pt>
                <c:pt idx="1991">
                  <c:v>206.68681599999999</c:v>
                </c:pt>
                <c:pt idx="1992">
                  <c:v>206.68681599999999</c:v>
                </c:pt>
                <c:pt idx="1993">
                  <c:v>206.68681599999999</c:v>
                </c:pt>
                <c:pt idx="1994">
                  <c:v>206.68681599999999</c:v>
                </c:pt>
                <c:pt idx="1995">
                  <c:v>206.68681599999999</c:v>
                </c:pt>
                <c:pt idx="1996">
                  <c:v>206.68681599999999</c:v>
                </c:pt>
                <c:pt idx="1997">
                  <c:v>206.68681599999999</c:v>
                </c:pt>
                <c:pt idx="1998">
                  <c:v>206.68681599999999</c:v>
                </c:pt>
                <c:pt idx="1999">
                  <c:v>206.68681599999999</c:v>
                </c:pt>
                <c:pt idx="2000">
                  <c:v>206.38290500000008</c:v>
                </c:pt>
                <c:pt idx="2001">
                  <c:v>206.38290500000008</c:v>
                </c:pt>
                <c:pt idx="2002">
                  <c:v>206.38290500000008</c:v>
                </c:pt>
                <c:pt idx="2003">
                  <c:v>206.38290500000008</c:v>
                </c:pt>
                <c:pt idx="2004">
                  <c:v>206.38290500000008</c:v>
                </c:pt>
                <c:pt idx="2005">
                  <c:v>206.38290500000008</c:v>
                </c:pt>
                <c:pt idx="2006">
                  <c:v>206.38290500000008</c:v>
                </c:pt>
                <c:pt idx="2007">
                  <c:v>206.38290500000008</c:v>
                </c:pt>
                <c:pt idx="2008">
                  <c:v>206.38290500000008</c:v>
                </c:pt>
                <c:pt idx="2009">
                  <c:v>206.38290500000008</c:v>
                </c:pt>
                <c:pt idx="2010">
                  <c:v>204.37632000000008</c:v>
                </c:pt>
                <c:pt idx="2011">
                  <c:v>204.37632000000008</c:v>
                </c:pt>
                <c:pt idx="2012">
                  <c:v>204.37632000000008</c:v>
                </c:pt>
                <c:pt idx="2013">
                  <c:v>204.37632000000008</c:v>
                </c:pt>
                <c:pt idx="2014">
                  <c:v>204.37632000000008</c:v>
                </c:pt>
                <c:pt idx="2015">
                  <c:v>204.37632000000008</c:v>
                </c:pt>
                <c:pt idx="2016">
                  <c:v>204.37632000000008</c:v>
                </c:pt>
                <c:pt idx="2017">
                  <c:v>204.37632000000008</c:v>
                </c:pt>
                <c:pt idx="2018">
                  <c:v>204.37632000000008</c:v>
                </c:pt>
                <c:pt idx="2019">
                  <c:v>204.37632000000008</c:v>
                </c:pt>
                <c:pt idx="2020">
                  <c:v>204.01901999999998</c:v>
                </c:pt>
                <c:pt idx="2021">
                  <c:v>204.01901999999998</c:v>
                </c:pt>
                <c:pt idx="2022">
                  <c:v>204.01901999999998</c:v>
                </c:pt>
                <c:pt idx="2023">
                  <c:v>204.01901999999998</c:v>
                </c:pt>
                <c:pt idx="2024">
                  <c:v>204.01901999999998</c:v>
                </c:pt>
                <c:pt idx="2025">
                  <c:v>204.01901999999998</c:v>
                </c:pt>
                <c:pt idx="2026">
                  <c:v>204.01901999999998</c:v>
                </c:pt>
                <c:pt idx="2027">
                  <c:v>204.01901999999998</c:v>
                </c:pt>
                <c:pt idx="2028">
                  <c:v>204.01901999999998</c:v>
                </c:pt>
                <c:pt idx="2029">
                  <c:v>204.01901999999998</c:v>
                </c:pt>
                <c:pt idx="2030">
                  <c:v>203.82690300000004</c:v>
                </c:pt>
                <c:pt idx="2031">
                  <c:v>203.82690300000004</c:v>
                </c:pt>
                <c:pt idx="2032">
                  <c:v>203.82690300000004</c:v>
                </c:pt>
                <c:pt idx="2033">
                  <c:v>203.82690300000004</c:v>
                </c:pt>
                <c:pt idx="2034">
                  <c:v>203.82690300000004</c:v>
                </c:pt>
                <c:pt idx="2035">
                  <c:v>203.82690300000004</c:v>
                </c:pt>
                <c:pt idx="2036">
                  <c:v>203.82690300000004</c:v>
                </c:pt>
                <c:pt idx="2037">
                  <c:v>203.82690300000004</c:v>
                </c:pt>
                <c:pt idx="2038">
                  <c:v>203.82690300000004</c:v>
                </c:pt>
                <c:pt idx="2039">
                  <c:v>203.82690300000004</c:v>
                </c:pt>
                <c:pt idx="2040">
                  <c:v>203.34637599999999</c:v>
                </c:pt>
                <c:pt idx="2041">
                  <c:v>203.34637599999999</c:v>
                </c:pt>
                <c:pt idx="2042">
                  <c:v>203.34637599999999</c:v>
                </c:pt>
                <c:pt idx="2043">
                  <c:v>203.34637599999999</c:v>
                </c:pt>
                <c:pt idx="2044">
                  <c:v>203.34637599999999</c:v>
                </c:pt>
                <c:pt idx="2045">
                  <c:v>203.34637599999999</c:v>
                </c:pt>
                <c:pt idx="2046">
                  <c:v>203.34637599999999</c:v>
                </c:pt>
                <c:pt idx="2047">
                  <c:v>203.34637599999999</c:v>
                </c:pt>
                <c:pt idx="2048">
                  <c:v>203.34637599999999</c:v>
                </c:pt>
                <c:pt idx="2049">
                  <c:v>203.34637599999999</c:v>
                </c:pt>
                <c:pt idx="2050">
                  <c:v>202.57012</c:v>
                </c:pt>
                <c:pt idx="2051">
                  <c:v>202.57012</c:v>
                </c:pt>
                <c:pt idx="2052">
                  <c:v>202.57012</c:v>
                </c:pt>
                <c:pt idx="2053">
                  <c:v>202.57012</c:v>
                </c:pt>
                <c:pt idx="2054">
                  <c:v>202.57012</c:v>
                </c:pt>
                <c:pt idx="2055">
                  <c:v>202.57012</c:v>
                </c:pt>
                <c:pt idx="2056">
                  <c:v>202.57012</c:v>
                </c:pt>
                <c:pt idx="2057">
                  <c:v>202.57012</c:v>
                </c:pt>
                <c:pt idx="2058">
                  <c:v>202.57012</c:v>
                </c:pt>
                <c:pt idx="2059">
                  <c:v>202.57012</c:v>
                </c:pt>
                <c:pt idx="2060">
                  <c:v>201.14027999999999</c:v>
                </c:pt>
                <c:pt idx="2061">
                  <c:v>201.14027999999999</c:v>
                </c:pt>
                <c:pt idx="2062">
                  <c:v>201.14027999999999</c:v>
                </c:pt>
                <c:pt idx="2063">
                  <c:v>201.14027999999999</c:v>
                </c:pt>
                <c:pt idx="2064">
                  <c:v>201.14027999999999</c:v>
                </c:pt>
                <c:pt idx="2065">
                  <c:v>201.14027999999999</c:v>
                </c:pt>
                <c:pt idx="2066">
                  <c:v>201.14027999999999</c:v>
                </c:pt>
                <c:pt idx="2067">
                  <c:v>201.14027999999999</c:v>
                </c:pt>
                <c:pt idx="2068">
                  <c:v>201.14027999999999</c:v>
                </c:pt>
                <c:pt idx="2069">
                  <c:v>201.14027999999999</c:v>
                </c:pt>
                <c:pt idx="2070">
                  <c:v>200.0146729999999</c:v>
                </c:pt>
                <c:pt idx="2071">
                  <c:v>200.0146729999999</c:v>
                </c:pt>
                <c:pt idx="2072">
                  <c:v>200.0146729999999</c:v>
                </c:pt>
                <c:pt idx="2073">
                  <c:v>200.0146729999999</c:v>
                </c:pt>
                <c:pt idx="2074">
                  <c:v>200.0146729999999</c:v>
                </c:pt>
                <c:pt idx="2075">
                  <c:v>200.0146729999999</c:v>
                </c:pt>
                <c:pt idx="2076">
                  <c:v>200.0146729999999</c:v>
                </c:pt>
                <c:pt idx="2077">
                  <c:v>200.0146729999999</c:v>
                </c:pt>
                <c:pt idx="2078">
                  <c:v>200.0146729999999</c:v>
                </c:pt>
                <c:pt idx="2079">
                  <c:v>200.0146729999999</c:v>
                </c:pt>
                <c:pt idx="2080">
                  <c:v>199.17986999999991</c:v>
                </c:pt>
                <c:pt idx="2081">
                  <c:v>199.17986999999991</c:v>
                </c:pt>
                <c:pt idx="2082">
                  <c:v>199.17986999999991</c:v>
                </c:pt>
                <c:pt idx="2083">
                  <c:v>199.17986999999991</c:v>
                </c:pt>
                <c:pt idx="2084">
                  <c:v>199.17986999999991</c:v>
                </c:pt>
                <c:pt idx="2085">
                  <c:v>199.17986999999991</c:v>
                </c:pt>
                <c:pt idx="2086">
                  <c:v>199.17986999999991</c:v>
                </c:pt>
                <c:pt idx="2087">
                  <c:v>199.17986999999991</c:v>
                </c:pt>
                <c:pt idx="2088">
                  <c:v>199.17986999999991</c:v>
                </c:pt>
                <c:pt idx="2089">
                  <c:v>199.17986999999991</c:v>
                </c:pt>
                <c:pt idx="2090">
                  <c:v>198.30793900000009</c:v>
                </c:pt>
                <c:pt idx="2091">
                  <c:v>198.30793900000009</c:v>
                </c:pt>
                <c:pt idx="2092">
                  <c:v>198.30793900000009</c:v>
                </c:pt>
                <c:pt idx="2093">
                  <c:v>198.30793900000009</c:v>
                </c:pt>
                <c:pt idx="2094">
                  <c:v>198.30793900000009</c:v>
                </c:pt>
                <c:pt idx="2095">
                  <c:v>198.30793900000009</c:v>
                </c:pt>
                <c:pt idx="2096">
                  <c:v>198.30793900000009</c:v>
                </c:pt>
                <c:pt idx="2097">
                  <c:v>198.30793900000009</c:v>
                </c:pt>
                <c:pt idx="2098">
                  <c:v>198.30793900000009</c:v>
                </c:pt>
                <c:pt idx="2099">
                  <c:v>198.30793900000009</c:v>
                </c:pt>
                <c:pt idx="2100">
                  <c:v>197.60354099999998</c:v>
                </c:pt>
                <c:pt idx="2101">
                  <c:v>197.60354099999998</c:v>
                </c:pt>
                <c:pt idx="2102">
                  <c:v>197.60354099999998</c:v>
                </c:pt>
                <c:pt idx="2103">
                  <c:v>197.60354099999998</c:v>
                </c:pt>
                <c:pt idx="2104">
                  <c:v>197.60354099999998</c:v>
                </c:pt>
                <c:pt idx="2105">
                  <c:v>197.60354099999998</c:v>
                </c:pt>
                <c:pt idx="2106">
                  <c:v>197.60354099999998</c:v>
                </c:pt>
                <c:pt idx="2107">
                  <c:v>197.60354099999998</c:v>
                </c:pt>
                <c:pt idx="2108">
                  <c:v>197.60354099999998</c:v>
                </c:pt>
                <c:pt idx="2109">
                  <c:v>197.60354099999998</c:v>
                </c:pt>
                <c:pt idx="2110">
                  <c:v>197.09460499999992</c:v>
                </c:pt>
                <c:pt idx="2111">
                  <c:v>197.09460499999992</c:v>
                </c:pt>
                <c:pt idx="2112">
                  <c:v>197.09460499999992</c:v>
                </c:pt>
                <c:pt idx="2113">
                  <c:v>197.09460499999992</c:v>
                </c:pt>
                <c:pt idx="2114">
                  <c:v>197.09460499999992</c:v>
                </c:pt>
                <c:pt idx="2115">
                  <c:v>197.09460499999992</c:v>
                </c:pt>
                <c:pt idx="2116">
                  <c:v>197.09460499999992</c:v>
                </c:pt>
                <c:pt idx="2117">
                  <c:v>197.09460499999992</c:v>
                </c:pt>
                <c:pt idx="2118">
                  <c:v>197.09460499999992</c:v>
                </c:pt>
                <c:pt idx="2119">
                  <c:v>197.09460499999992</c:v>
                </c:pt>
                <c:pt idx="2120">
                  <c:v>196.05543200000008</c:v>
                </c:pt>
                <c:pt idx="2121">
                  <c:v>196.05543200000008</c:v>
                </c:pt>
                <c:pt idx="2122">
                  <c:v>196.05543200000008</c:v>
                </c:pt>
                <c:pt idx="2123">
                  <c:v>196.05543200000008</c:v>
                </c:pt>
                <c:pt idx="2124">
                  <c:v>196.05543200000008</c:v>
                </c:pt>
                <c:pt idx="2125">
                  <c:v>196.05543200000008</c:v>
                </c:pt>
                <c:pt idx="2126">
                  <c:v>196.05543200000008</c:v>
                </c:pt>
                <c:pt idx="2127">
                  <c:v>196.05543200000008</c:v>
                </c:pt>
                <c:pt idx="2128">
                  <c:v>196.05543200000008</c:v>
                </c:pt>
                <c:pt idx="2129">
                  <c:v>196.05543200000008</c:v>
                </c:pt>
                <c:pt idx="2130">
                  <c:v>195.246028</c:v>
                </c:pt>
                <c:pt idx="2131">
                  <c:v>195.246028</c:v>
                </c:pt>
                <c:pt idx="2132">
                  <c:v>195.246028</c:v>
                </c:pt>
                <c:pt idx="2133">
                  <c:v>195.246028</c:v>
                </c:pt>
                <c:pt idx="2134">
                  <c:v>195.246028</c:v>
                </c:pt>
                <c:pt idx="2135">
                  <c:v>195.246028</c:v>
                </c:pt>
                <c:pt idx="2136">
                  <c:v>195.246028</c:v>
                </c:pt>
                <c:pt idx="2137">
                  <c:v>195.246028</c:v>
                </c:pt>
                <c:pt idx="2138">
                  <c:v>195.246028</c:v>
                </c:pt>
                <c:pt idx="2139">
                  <c:v>195.246028</c:v>
                </c:pt>
                <c:pt idx="2140">
                  <c:v>193.46505199999999</c:v>
                </c:pt>
                <c:pt idx="2141">
                  <c:v>193.46505199999999</c:v>
                </c:pt>
                <c:pt idx="2142">
                  <c:v>193.46505199999999</c:v>
                </c:pt>
                <c:pt idx="2143">
                  <c:v>193.46505199999999</c:v>
                </c:pt>
                <c:pt idx="2144">
                  <c:v>193.46505199999999</c:v>
                </c:pt>
                <c:pt idx="2145">
                  <c:v>193.46505199999999</c:v>
                </c:pt>
                <c:pt idx="2146">
                  <c:v>193.46505199999999</c:v>
                </c:pt>
                <c:pt idx="2147">
                  <c:v>193.46505199999999</c:v>
                </c:pt>
                <c:pt idx="2148">
                  <c:v>193.46505199999999</c:v>
                </c:pt>
                <c:pt idx="2149">
                  <c:v>193.46505199999999</c:v>
                </c:pt>
                <c:pt idx="2150">
                  <c:v>192.14419899999999</c:v>
                </c:pt>
                <c:pt idx="2151">
                  <c:v>192.14419899999999</c:v>
                </c:pt>
                <c:pt idx="2152">
                  <c:v>192.14419899999999</c:v>
                </c:pt>
                <c:pt idx="2153">
                  <c:v>192.14419899999999</c:v>
                </c:pt>
                <c:pt idx="2154">
                  <c:v>192.14419899999999</c:v>
                </c:pt>
                <c:pt idx="2155">
                  <c:v>192.14419899999999</c:v>
                </c:pt>
                <c:pt idx="2156">
                  <c:v>192.14419899999999</c:v>
                </c:pt>
                <c:pt idx="2157">
                  <c:v>192.14419899999999</c:v>
                </c:pt>
                <c:pt idx="2158">
                  <c:v>192.14419899999999</c:v>
                </c:pt>
                <c:pt idx="2159">
                  <c:v>192.14419899999999</c:v>
                </c:pt>
                <c:pt idx="2160">
                  <c:v>191.67321799999999</c:v>
                </c:pt>
                <c:pt idx="2161">
                  <c:v>191.67321799999999</c:v>
                </c:pt>
                <c:pt idx="2162">
                  <c:v>191.67321799999999</c:v>
                </c:pt>
                <c:pt idx="2163">
                  <c:v>191.67321799999999</c:v>
                </c:pt>
                <c:pt idx="2164">
                  <c:v>191.67321799999999</c:v>
                </c:pt>
                <c:pt idx="2165">
                  <c:v>191.67321799999999</c:v>
                </c:pt>
                <c:pt idx="2166">
                  <c:v>191.67321799999999</c:v>
                </c:pt>
                <c:pt idx="2167">
                  <c:v>191.67321799999999</c:v>
                </c:pt>
                <c:pt idx="2168">
                  <c:v>191.67321799999999</c:v>
                </c:pt>
                <c:pt idx="2169">
                  <c:v>191.67321799999999</c:v>
                </c:pt>
                <c:pt idx="2170">
                  <c:v>191.17630800000001</c:v>
                </c:pt>
                <c:pt idx="2171">
                  <c:v>191.17630800000001</c:v>
                </c:pt>
                <c:pt idx="2172">
                  <c:v>191.17630800000001</c:v>
                </c:pt>
                <c:pt idx="2173">
                  <c:v>191.17630800000001</c:v>
                </c:pt>
                <c:pt idx="2174">
                  <c:v>191.17630800000001</c:v>
                </c:pt>
                <c:pt idx="2175">
                  <c:v>191.17630800000001</c:v>
                </c:pt>
                <c:pt idx="2176">
                  <c:v>191.17630800000001</c:v>
                </c:pt>
                <c:pt idx="2177">
                  <c:v>191.17630800000001</c:v>
                </c:pt>
                <c:pt idx="2178">
                  <c:v>191.17630800000001</c:v>
                </c:pt>
                <c:pt idx="2179">
                  <c:v>191.17630800000001</c:v>
                </c:pt>
                <c:pt idx="2180">
                  <c:v>190.89975199999998</c:v>
                </c:pt>
                <c:pt idx="2181">
                  <c:v>190.89975199999998</c:v>
                </c:pt>
                <c:pt idx="2182">
                  <c:v>190.89975199999998</c:v>
                </c:pt>
                <c:pt idx="2183">
                  <c:v>190.89975199999998</c:v>
                </c:pt>
                <c:pt idx="2184">
                  <c:v>190.89975199999998</c:v>
                </c:pt>
                <c:pt idx="2185">
                  <c:v>190.89975199999998</c:v>
                </c:pt>
                <c:pt idx="2186">
                  <c:v>190.89975199999998</c:v>
                </c:pt>
                <c:pt idx="2187">
                  <c:v>190.89975199999998</c:v>
                </c:pt>
                <c:pt idx="2188">
                  <c:v>190.89975199999998</c:v>
                </c:pt>
                <c:pt idx="2189">
                  <c:v>190.89975199999998</c:v>
                </c:pt>
                <c:pt idx="2190">
                  <c:v>190.21995199999989</c:v>
                </c:pt>
                <c:pt idx="2191">
                  <c:v>190.21995199999989</c:v>
                </c:pt>
                <c:pt idx="2192">
                  <c:v>190.21995199999989</c:v>
                </c:pt>
                <c:pt idx="2193">
                  <c:v>190.21995199999989</c:v>
                </c:pt>
                <c:pt idx="2194">
                  <c:v>190.21995199999989</c:v>
                </c:pt>
                <c:pt idx="2195">
                  <c:v>190.21995199999989</c:v>
                </c:pt>
                <c:pt idx="2196">
                  <c:v>190.21995199999989</c:v>
                </c:pt>
                <c:pt idx="2197">
                  <c:v>190.21995199999989</c:v>
                </c:pt>
                <c:pt idx="2198">
                  <c:v>190.21995199999989</c:v>
                </c:pt>
                <c:pt idx="2199">
                  <c:v>190.21995199999989</c:v>
                </c:pt>
                <c:pt idx="2200">
                  <c:v>189.94618299999999</c:v>
                </c:pt>
                <c:pt idx="2201">
                  <c:v>189.94618299999999</c:v>
                </c:pt>
                <c:pt idx="2202">
                  <c:v>189.94618299999999</c:v>
                </c:pt>
                <c:pt idx="2203">
                  <c:v>189.94618299999999</c:v>
                </c:pt>
                <c:pt idx="2204">
                  <c:v>189.94618299999999</c:v>
                </c:pt>
                <c:pt idx="2205">
                  <c:v>189.94618299999999</c:v>
                </c:pt>
                <c:pt idx="2206">
                  <c:v>189.94618299999999</c:v>
                </c:pt>
                <c:pt idx="2207">
                  <c:v>189.94618299999999</c:v>
                </c:pt>
                <c:pt idx="2208">
                  <c:v>189.94618299999999</c:v>
                </c:pt>
                <c:pt idx="2209">
                  <c:v>189.94618299999999</c:v>
                </c:pt>
                <c:pt idx="2210">
                  <c:v>189.01052199999998</c:v>
                </c:pt>
                <c:pt idx="2211">
                  <c:v>189.01052199999998</c:v>
                </c:pt>
                <c:pt idx="2212">
                  <c:v>189.01052199999998</c:v>
                </c:pt>
                <c:pt idx="2213">
                  <c:v>189.01052199999998</c:v>
                </c:pt>
                <c:pt idx="2214">
                  <c:v>189.01052199999998</c:v>
                </c:pt>
                <c:pt idx="2215">
                  <c:v>189.01052199999998</c:v>
                </c:pt>
                <c:pt idx="2216">
                  <c:v>189.01052199999998</c:v>
                </c:pt>
                <c:pt idx="2217">
                  <c:v>189.01052199999998</c:v>
                </c:pt>
                <c:pt idx="2218">
                  <c:v>189.01052199999998</c:v>
                </c:pt>
                <c:pt idx="2219">
                  <c:v>189.01052199999998</c:v>
                </c:pt>
                <c:pt idx="2220">
                  <c:v>188.28226900000001</c:v>
                </c:pt>
                <c:pt idx="2221">
                  <c:v>188.28226900000001</c:v>
                </c:pt>
                <c:pt idx="2222">
                  <c:v>188.28226900000001</c:v>
                </c:pt>
                <c:pt idx="2223">
                  <c:v>188.28226900000001</c:v>
                </c:pt>
                <c:pt idx="2224">
                  <c:v>188.28226900000001</c:v>
                </c:pt>
                <c:pt idx="2225">
                  <c:v>188.28226900000001</c:v>
                </c:pt>
                <c:pt idx="2226">
                  <c:v>188.28226900000001</c:v>
                </c:pt>
                <c:pt idx="2227">
                  <c:v>188.28226900000001</c:v>
                </c:pt>
                <c:pt idx="2228">
                  <c:v>188.28226900000001</c:v>
                </c:pt>
                <c:pt idx="2229">
                  <c:v>188.28226900000001</c:v>
                </c:pt>
                <c:pt idx="2230">
                  <c:v>187.148788</c:v>
                </c:pt>
                <c:pt idx="2231">
                  <c:v>187.148788</c:v>
                </c:pt>
                <c:pt idx="2232">
                  <c:v>187.148788</c:v>
                </c:pt>
                <c:pt idx="2233">
                  <c:v>187.148788</c:v>
                </c:pt>
                <c:pt idx="2234">
                  <c:v>187.148788</c:v>
                </c:pt>
                <c:pt idx="2235">
                  <c:v>187.148788</c:v>
                </c:pt>
                <c:pt idx="2236">
                  <c:v>187.148788</c:v>
                </c:pt>
                <c:pt idx="2237">
                  <c:v>187.148788</c:v>
                </c:pt>
                <c:pt idx="2238">
                  <c:v>187.148788</c:v>
                </c:pt>
                <c:pt idx="2239">
                  <c:v>187.148788</c:v>
                </c:pt>
                <c:pt idx="2240">
                  <c:v>186.63650699999999</c:v>
                </c:pt>
                <c:pt idx="2241">
                  <c:v>186.63650699999999</c:v>
                </c:pt>
                <c:pt idx="2242">
                  <c:v>186.63650699999999</c:v>
                </c:pt>
                <c:pt idx="2243">
                  <c:v>186.63650699999999</c:v>
                </c:pt>
                <c:pt idx="2244">
                  <c:v>186.63650699999999</c:v>
                </c:pt>
                <c:pt idx="2245">
                  <c:v>186.63650699999999</c:v>
                </c:pt>
                <c:pt idx="2246">
                  <c:v>186.63650699999999</c:v>
                </c:pt>
                <c:pt idx="2247">
                  <c:v>186.63650699999999</c:v>
                </c:pt>
                <c:pt idx="2248">
                  <c:v>186.63650699999999</c:v>
                </c:pt>
                <c:pt idx="2249">
                  <c:v>186.63650699999999</c:v>
                </c:pt>
                <c:pt idx="2250">
                  <c:v>184.89115800000008</c:v>
                </c:pt>
                <c:pt idx="2251">
                  <c:v>184.89115800000008</c:v>
                </c:pt>
                <c:pt idx="2252">
                  <c:v>184.89115800000008</c:v>
                </c:pt>
                <c:pt idx="2253">
                  <c:v>184.89115800000008</c:v>
                </c:pt>
                <c:pt idx="2254">
                  <c:v>184.89115800000008</c:v>
                </c:pt>
                <c:pt idx="2255">
                  <c:v>184.89115800000008</c:v>
                </c:pt>
                <c:pt idx="2256">
                  <c:v>184.89115800000008</c:v>
                </c:pt>
                <c:pt idx="2257">
                  <c:v>184.89115800000008</c:v>
                </c:pt>
                <c:pt idx="2258">
                  <c:v>184.89115800000008</c:v>
                </c:pt>
                <c:pt idx="2259">
                  <c:v>184.89115800000008</c:v>
                </c:pt>
                <c:pt idx="2260">
                  <c:v>184.58758399999999</c:v>
                </c:pt>
                <c:pt idx="2261">
                  <c:v>184.58758399999999</c:v>
                </c:pt>
                <c:pt idx="2262">
                  <c:v>184.58758399999999</c:v>
                </c:pt>
                <c:pt idx="2263">
                  <c:v>184.58758399999999</c:v>
                </c:pt>
                <c:pt idx="2264">
                  <c:v>184.58758399999999</c:v>
                </c:pt>
                <c:pt idx="2265">
                  <c:v>184.58758399999999</c:v>
                </c:pt>
                <c:pt idx="2266">
                  <c:v>184.58758399999999</c:v>
                </c:pt>
                <c:pt idx="2267">
                  <c:v>184.58758399999999</c:v>
                </c:pt>
                <c:pt idx="2268">
                  <c:v>184.58758399999999</c:v>
                </c:pt>
                <c:pt idx="2269">
                  <c:v>184.58758399999999</c:v>
                </c:pt>
                <c:pt idx="2270">
                  <c:v>183.18461299999998</c:v>
                </c:pt>
                <c:pt idx="2271">
                  <c:v>183.18461299999998</c:v>
                </c:pt>
                <c:pt idx="2272">
                  <c:v>183.18461299999998</c:v>
                </c:pt>
                <c:pt idx="2273">
                  <c:v>183.18461299999998</c:v>
                </c:pt>
                <c:pt idx="2274">
                  <c:v>183.18461299999998</c:v>
                </c:pt>
                <c:pt idx="2275">
                  <c:v>183.18461299999998</c:v>
                </c:pt>
                <c:pt idx="2276">
                  <c:v>183.18461299999998</c:v>
                </c:pt>
                <c:pt idx="2277">
                  <c:v>183.18461299999998</c:v>
                </c:pt>
                <c:pt idx="2278">
                  <c:v>183.18461299999998</c:v>
                </c:pt>
                <c:pt idx="2279">
                  <c:v>183.18461299999998</c:v>
                </c:pt>
                <c:pt idx="2280">
                  <c:v>182.45759200000001</c:v>
                </c:pt>
                <c:pt idx="2281">
                  <c:v>182.45759200000001</c:v>
                </c:pt>
                <c:pt idx="2282">
                  <c:v>182.45759200000001</c:v>
                </c:pt>
                <c:pt idx="2283">
                  <c:v>182.45759200000001</c:v>
                </c:pt>
                <c:pt idx="2284">
                  <c:v>182.45759200000001</c:v>
                </c:pt>
                <c:pt idx="2285">
                  <c:v>182.45759200000001</c:v>
                </c:pt>
                <c:pt idx="2286">
                  <c:v>182.45759200000001</c:v>
                </c:pt>
                <c:pt idx="2287">
                  <c:v>182.45759200000001</c:v>
                </c:pt>
                <c:pt idx="2288">
                  <c:v>182.45759200000001</c:v>
                </c:pt>
                <c:pt idx="2289">
                  <c:v>182.45759200000001</c:v>
                </c:pt>
                <c:pt idx="2290">
                  <c:v>181.96198100000001</c:v>
                </c:pt>
                <c:pt idx="2291">
                  <c:v>181.96198100000001</c:v>
                </c:pt>
                <c:pt idx="2292">
                  <c:v>181.96198100000001</c:v>
                </c:pt>
                <c:pt idx="2293">
                  <c:v>181.96198100000001</c:v>
                </c:pt>
                <c:pt idx="2294">
                  <c:v>181.96198100000001</c:v>
                </c:pt>
                <c:pt idx="2295">
                  <c:v>181.96198100000001</c:v>
                </c:pt>
                <c:pt idx="2296">
                  <c:v>181.96198100000001</c:v>
                </c:pt>
                <c:pt idx="2297">
                  <c:v>181.96198100000001</c:v>
                </c:pt>
                <c:pt idx="2298">
                  <c:v>181.96198100000001</c:v>
                </c:pt>
                <c:pt idx="2299">
                  <c:v>181.96198100000001</c:v>
                </c:pt>
                <c:pt idx="2300">
                  <c:v>181.62953999999999</c:v>
                </c:pt>
                <c:pt idx="2301">
                  <c:v>181.62953999999999</c:v>
                </c:pt>
                <c:pt idx="2302">
                  <c:v>181.62953999999999</c:v>
                </c:pt>
                <c:pt idx="2303">
                  <c:v>181.62953999999999</c:v>
                </c:pt>
                <c:pt idx="2304">
                  <c:v>181.62953999999999</c:v>
                </c:pt>
                <c:pt idx="2305">
                  <c:v>181.62953999999999</c:v>
                </c:pt>
                <c:pt idx="2306">
                  <c:v>181.62953999999999</c:v>
                </c:pt>
                <c:pt idx="2307">
                  <c:v>181.62953999999999</c:v>
                </c:pt>
                <c:pt idx="2308">
                  <c:v>181.62953999999999</c:v>
                </c:pt>
                <c:pt idx="2309">
                  <c:v>181.62953999999999</c:v>
                </c:pt>
                <c:pt idx="2310">
                  <c:v>180.92664700000009</c:v>
                </c:pt>
                <c:pt idx="2311">
                  <c:v>180.92664700000009</c:v>
                </c:pt>
                <c:pt idx="2312">
                  <c:v>180.92664700000009</c:v>
                </c:pt>
                <c:pt idx="2313">
                  <c:v>180.92664700000009</c:v>
                </c:pt>
                <c:pt idx="2314">
                  <c:v>180.92664700000009</c:v>
                </c:pt>
                <c:pt idx="2315">
                  <c:v>180.92664700000009</c:v>
                </c:pt>
                <c:pt idx="2316">
                  <c:v>180.92664700000009</c:v>
                </c:pt>
                <c:pt idx="2317">
                  <c:v>180.92664700000009</c:v>
                </c:pt>
                <c:pt idx="2318">
                  <c:v>180.92664700000009</c:v>
                </c:pt>
                <c:pt idx="2319">
                  <c:v>180.92664700000009</c:v>
                </c:pt>
                <c:pt idx="2320">
                  <c:v>180.56095299999998</c:v>
                </c:pt>
                <c:pt idx="2321">
                  <c:v>180.56095299999998</c:v>
                </c:pt>
                <c:pt idx="2322">
                  <c:v>180.56095299999998</c:v>
                </c:pt>
                <c:pt idx="2323">
                  <c:v>180.56095299999998</c:v>
                </c:pt>
                <c:pt idx="2324">
                  <c:v>180.56095299999998</c:v>
                </c:pt>
                <c:pt idx="2325">
                  <c:v>180.56095299999998</c:v>
                </c:pt>
                <c:pt idx="2326">
                  <c:v>180.56095299999998</c:v>
                </c:pt>
                <c:pt idx="2327">
                  <c:v>180.56095299999998</c:v>
                </c:pt>
                <c:pt idx="2328">
                  <c:v>180.56095299999998</c:v>
                </c:pt>
                <c:pt idx="2329">
                  <c:v>180.56095299999998</c:v>
                </c:pt>
                <c:pt idx="2330">
                  <c:v>179.83270900000008</c:v>
                </c:pt>
                <c:pt idx="2331">
                  <c:v>179.83270900000008</c:v>
                </c:pt>
                <c:pt idx="2332">
                  <c:v>179.83270900000008</c:v>
                </c:pt>
                <c:pt idx="2333">
                  <c:v>179.83270900000008</c:v>
                </c:pt>
                <c:pt idx="2334">
                  <c:v>179.83270900000008</c:v>
                </c:pt>
                <c:pt idx="2335">
                  <c:v>179.83270900000008</c:v>
                </c:pt>
                <c:pt idx="2336">
                  <c:v>179.83270900000008</c:v>
                </c:pt>
                <c:pt idx="2337">
                  <c:v>179.83270900000008</c:v>
                </c:pt>
                <c:pt idx="2338">
                  <c:v>179.83270900000008</c:v>
                </c:pt>
                <c:pt idx="2339">
                  <c:v>179.83270900000008</c:v>
                </c:pt>
                <c:pt idx="2340">
                  <c:v>179.39293600000013</c:v>
                </c:pt>
                <c:pt idx="2341">
                  <c:v>179.39293600000013</c:v>
                </c:pt>
                <c:pt idx="2342">
                  <c:v>179.39293600000013</c:v>
                </c:pt>
                <c:pt idx="2343">
                  <c:v>179.39293600000013</c:v>
                </c:pt>
                <c:pt idx="2344">
                  <c:v>179.39293600000013</c:v>
                </c:pt>
                <c:pt idx="2345">
                  <c:v>179.39293600000013</c:v>
                </c:pt>
                <c:pt idx="2346">
                  <c:v>179.39293600000013</c:v>
                </c:pt>
                <c:pt idx="2347">
                  <c:v>179.39293600000013</c:v>
                </c:pt>
                <c:pt idx="2348">
                  <c:v>179.39293600000013</c:v>
                </c:pt>
                <c:pt idx="2349">
                  <c:v>179.39293600000013</c:v>
                </c:pt>
                <c:pt idx="2350">
                  <c:v>178.565076</c:v>
                </c:pt>
                <c:pt idx="2351">
                  <c:v>178.565076</c:v>
                </c:pt>
                <c:pt idx="2352">
                  <c:v>178.565076</c:v>
                </c:pt>
                <c:pt idx="2353">
                  <c:v>178.565076</c:v>
                </c:pt>
                <c:pt idx="2354">
                  <c:v>178.565076</c:v>
                </c:pt>
                <c:pt idx="2355">
                  <c:v>178.565076</c:v>
                </c:pt>
                <c:pt idx="2356">
                  <c:v>178.565076</c:v>
                </c:pt>
                <c:pt idx="2357">
                  <c:v>178.565076</c:v>
                </c:pt>
                <c:pt idx="2358">
                  <c:v>178.565076</c:v>
                </c:pt>
                <c:pt idx="2359">
                  <c:v>178.565076</c:v>
                </c:pt>
                <c:pt idx="2360">
                  <c:v>178.07798</c:v>
                </c:pt>
                <c:pt idx="2361">
                  <c:v>178.07798</c:v>
                </c:pt>
                <c:pt idx="2362">
                  <c:v>178.07798</c:v>
                </c:pt>
                <c:pt idx="2363">
                  <c:v>178.07798</c:v>
                </c:pt>
                <c:pt idx="2364">
                  <c:v>178.07798</c:v>
                </c:pt>
                <c:pt idx="2365">
                  <c:v>178.07798</c:v>
                </c:pt>
                <c:pt idx="2366">
                  <c:v>178.07798</c:v>
                </c:pt>
                <c:pt idx="2367">
                  <c:v>178.07798</c:v>
                </c:pt>
                <c:pt idx="2368">
                  <c:v>178.07798</c:v>
                </c:pt>
                <c:pt idx="2369">
                  <c:v>178.07798</c:v>
                </c:pt>
                <c:pt idx="2370">
                  <c:v>177.52865700000001</c:v>
                </c:pt>
                <c:pt idx="2371">
                  <c:v>177.52865700000001</c:v>
                </c:pt>
                <c:pt idx="2372">
                  <c:v>177.52865700000001</c:v>
                </c:pt>
                <c:pt idx="2373">
                  <c:v>177.52865700000001</c:v>
                </c:pt>
                <c:pt idx="2374">
                  <c:v>177.52865700000001</c:v>
                </c:pt>
                <c:pt idx="2375">
                  <c:v>177.52865700000001</c:v>
                </c:pt>
                <c:pt idx="2376">
                  <c:v>177.52865700000001</c:v>
                </c:pt>
                <c:pt idx="2377">
                  <c:v>177.52865700000001</c:v>
                </c:pt>
                <c:pt idx="2378">
                  <c:v>177.52865700000001</c:v>
                </c:pt>
                <c:pt idx="2379">
                  <c:v>177.52865700000001</c:v>
                </c:pt>
                <c:pt idx="2380">
                  <c:v>176.94890700000008</c:v>
                </c:pt>
                <c:pt idx="2381">
                  <c:v>176.94890700000008</c:v>
                </c:pt>
                <c:pt idx="2382">
                  <c:v>176.94890700000008</c:v>
                </c:pt>
                <c:pt idx="2383">
                  <c:v>176.94890700000008</c:v>
                </c:pt>
                <c:pt idx="2384">
                  <c:v>176.94890700000008</c:v>
                </c:pt>
                <c:pt idx="2385">
                  <c:v>176.94890700000008</c:v>
                </c:pt>
                <c:pt idx="2386">
                  <c:v>176.94890700000008</c:v>
                </c:pt>
                <c:pt idx="2387">
                  <c:v>176.94890700000008</c:v>
                </c:pt>
                <c:pt idx="2388">
                  <c:v>176.94890700000008</c:v>
                </c:pt>
                <c:pt idx="2389">
                  <c:v>176.94890700000008</c:v>
                </c:pt>
                <c:pt idx="2390">
                  <c:v>176.31020000000001</c:v>
                </c:pt>
                <c:pt idx="2391">
                  <c:v>176.31020000000001</c:v>
                </c:pt>
                <c:pt idx="2392">
                  <c:v>176.31020000000001</c:v>
                </c:pt>
                <c:pt idx="2393">
                  <c:v>176.31020000000001</c:v>
                </c:pt>
                <c:pt idx="2394">
                  <c:v>176.31020000000001</c:v>
                </c:pt>
                <c:pt idx="2395">
                  <c:v>176.31020000000001</c:v>
                </c:pt>
                <c:pt idx="2396">
                  <c:v>176.31020000000001</c:v>
                </c:pt>
                <c:pt idx="2397">
                  <c:v>176.31020000000001</c:v>
                </c:pt>
                <c:pt idx="2398">
                  <c:v>176.31020000000001</c:v>
                </c:pt>
                <c:pt idx="2399">
                  <c:v>176.31020000000001</c:v>
                </c:pt>
                <c:pt idx="2400">
                  <c:v>175.68462199999999</c:v>
                </c:pt>
                <c:pt idx="2401">
                  <c:v>175.68462199999999</c:v>
                </c:pt>
                <c:pt idx="2402">
                  <c:v>175.68462199999999</c:v>
                </c:pt>
                <c:pt idx="2403">
                  <c:v>175.68462199999999</c:v>
                </c:pt>
                <c:pt idx="2404">
                  <c:v>175.68462199999999</c:v>
                </c:pt>
                <c:pt idx="2405">
                  <c:v>175.68462199999999</c:v>
                </c:pt>
                <c:pt idx="2406">
                  <c:v>175.68462199999999</c:v>
                </c:pt>
                <c:pt idx="2407">
                  <c:v>175.68462199999999</c:v>
                </c:pt>
                <c:pt idx="2408">
                  <c:v>175.68462199999999</c:v>
                </c:pt>
                <c:pt idx="2409">
                  <c:v>175.68462199999999</c:v>
                </c:pt>
                <c:pt idx="2410">
                  <c:v>174.931253</c:v>
                </c:pt>
                <c:pt idx="2411">
                  <c:v>174.931253</c:v>
                </c:pt>
                <c:pt idx="2412">
                  <c:v>174.931253</c:v>
                </c:pt>
                <c:pt idx="2413">
                  <c:v>174.931253</c:v>
                </c:pt>
                <c:pt idx="2414">
                  <c:v>174.931253</c:v>
                </c:pt>
                <c:pt idx="2415">
                  <c:v>174.931253</c:v>
                </c:pt>
                <c:pt idx="2416">
                  <c:v>174.931253</c:v>
                </c:pt>
                <c:pt idx="2417">
                  <c:v>174.931253</c:v>
                </c:pt>
                <c:pt idx="2418">
                  <c:v>174.931253</c:v>
                </c:pt>
                <c:pt idx="2419">
                  <c:v>174.931253</c:v>
                </c:pt>
                <c:pt idx="2420">
                  <c:v>173.93167399999999</c:v>
                </c:pt>
                <c:pt idx="2421">
                  <c:v>173.93167399999999</c:v>
                </c:pt>
                <c:pt idx="2422">
                  <c:v>173.93167399999999</c:v>
                </c:pt>
                <c:pt idx="2423">
                  <c:v>173.93167399999999</c:v>
                </c:pt>
                <c:pt idx="2424">
                  <c:v>173.93167399999999</c:v>
                </c:pt>
                <c:pt idx="2425">
                  <c:v>173.93167399999999</c:v>
                </c:pt>
                <c:pt idx="2426">
                  <c:v>173.93167399999999</c:v>
                </c:pt>
                <c:pt idx="2427">
                  <c:v>173.93167399999999</c:v>
                </c:pt>
                <c:pt idx="2428">
                  <c:v>173.93167399999999</c:v>
                </c:pt>
                <c:pt idx="2429">
                  <c:v>173.93167399999999</c:v>
                </c:pt>
                <c:pt idx="2430">
                  <c:v>172.97959699999998</c:v>
                </c:pt>
                <c:pt idx="2431">
                  <c:v>172.97959699999998</c:v>
                </c:pt>
                <c:pt idx="2432">
                  <c:v>172.97959699999998</c:v>
                </c:pt>
                <c:pt idx="2433">
                  <c:v>172.97959699999998</c:v>
                </c:pt>
                <c:pt idx="2434">
                  <c:v>172.97959699999998</c:v>
                </c:pt>
                <c:pt idx="2435">
                  <c:v>172.97959699999998</c:v>
                </c:pt>
                <c:pt idx="2436">
                  <c:v>172.97959699999998</c:v>
                </c:pt>
                <c:pt idx="2437">
                  <c:v>172.97959699999998</c:v>
                </c:pt>
                <c:pt idx="2438">
                  <c:v>172.97959699999998</c:v>
                </c:pt>
                <c:pt idx="2439">
                  <c:v>172.97959699999998</c:v>
                </c:pt>
                <c:pt idx="2440">
                  <c:v>172.14445599999991</c:v>
                </c:pt>
                <c:pt idx="2441">
                  <c:v>172.14445599999991</c:v>
                </c:pt>
                <c:pt idx="2442">
                  <c:v>172.14445599999991</c:v>
                </c:pt>
                <c:pt idx="2443">
                  <c:v>172.14445599999991</c:v>
                </c:pt>
                <c:pt idx="2444">
                  <c:v>172.14445599999991</c:v>
                </c:pt>
                <c:pt idx="2445">
                  <c:v>172.14445599999991</c:v>
                </c:pt>
                <c:pt idx="2446">
                  <c:v>172.14445599999991</c:v>
                </c:pt>
                <c:pt idx="2447">
                  <c:v>172.14445599999991</c:v>
                </c:pt>
                <c:pt idx="2448">
                  <c:v>172.14445599999991</c:v>
                </c:pt>
                <c:pt idx="2449">
                  <c:v>172.14445599999991</c:v>
                </c:pt>
                <c:pt idx="2450">
                  <c:v>172.13244900000009</c:v>
                </c:pt>
                <c:pt idx="2451">
                  <c:v>172.13244900000009</c:v>
                </c:pt>
                <c:pt idx="2452">
                  <c:v>172.13244900000009</c:v>
                </c:pt>
                <c:pt idx="2453">
                  <c:v>172.13244900000009</c:v>
                </c:pt>
                <c:pt idx="2454">
                  <c:v>172.13244900000009</c:v>
                </c:pt>
                <c:pt idx="2455">
                  <c:v>172.13244900000009</c:v>
                </c:pt>
                <c:pt idx="2456">
                  <c:v>172.13244900000009</c:v>
                </c:pt>
                <c:pt idx="2457">
                  <c:v>172.13244900000009</c:v>
                </c:pt>
                <c:pt idx="2458">
                  <c:v>172.13244900000009</c:v>
                </c:pt>
                <c:pt idx="2459">
                  <c:v>172.13244900000009</c:v>
                </c:pt>
                <c:pt idx="2460">
                  <c:v>171.99950499999991</c:v>
                </c:pt>
                <c:pt idx="2461">
                  <c:v>171.99950499999991</c:v>
                </c:pt>
                <c:pt idx="2462">
                  <c:v>171.99950499999991</c:v>
                </c:pt>
                <c:pt idx="2463">
                  <c:v>171.99950499999991</c:v>
                </c:pt>
                <c:pt idx="2464">
                  <c:v>171.99950499999991</c:v>
                </c:pt>
                <c:pt idx="2465">
                  <c:v>171.99950499999991</c:v>
                </c:pt>
                <c:pt idx="2466">
                  <c:v>171.99950499999991</c:v>
                </c:pt>
                <c:pt idx="2467">
                  <c:v>171.99950499999991</c:v>
                </c:pt>
                <c:pt idx="2468">
                  <c:v>171.99950499999991</c:v>
                </c:pt>
                <c:pt idx="2469">
                  <c:v>171.99950499999991</c:v>
                </c:pt>
                <c:pt idx="2470">
                  <c:v>171.82157000000001</c:v>
                </c:pt>
                <c:pt idx="2471">
                  <c:v>171.82157000000001</c:v>
                </c:pt>
                <c:pt idx="2472">
                  <c:v>171.82157000000001</c:v>
                </c:pt>
                <c:pt idx="2473">
                  <c:v>171.82157000000001</c:v>
                </c:pt>
                <c:pt idx="2474">
                  <c:v>171.82157000000001</c:v>
                </c:pt>
                <c:pt idx="2475">
                  <c:v>171.82157000000001</c:v>
                </c:pt>
                <c:pt idx="2476">
                  <c:v>171.82157000000001</c:v>
                </c:pt>
                <c:pt idx="2477">
                  <c:v>171.82157000000001</c:v>
                </c:pt>
                <c:pt idx="2478">
                  <c:v>171.82157000000001</c:v>
                </c:pt>
                <c:pt idx="2479">
                  <c:v>171.82157000000001</c:v>
                </c:pt>
                <c:pt idx="2480">
                  <c:v>171.55752900000007</c:v>
                </c:pt>
                <c:pt idx="2481">
                  <c:v>171.55752900000007</c:v>
                </c:pt>
                <c:pt idx="2482">
                  <c:v>171.55752900000007</c:v>
                </c:pt>
                <c:pt idx="2483">
                  <c:v>171.55752900000007</c:v>
                </c:pt>
                <c:pt idx="2484">
                  <c:v>171.55752900000007</c:v>
                </c:pt>
                <c:pt idx="2485">
                  <c:v>171.55752900000007</c:v>
                </c:pt>
                <c:pt idx="2486">
                  <c:v>171.55752900000007</c:v>
                </c:pt>
                <c:pt idx="2487">
                  <c:v>171.55752900000007</c:v>
                </c:pt>
                <c:pt idx="2488">
                  <c:v>171.55752900000007</c:v>
                </c:pt>
                <c:pt idx="2489">
                  <c:v>171.55752900000007</c:v>
                </c:pt>
                <c:pt idx="2490">
                  <c:v>171.1006659999999</c:v>
                </c:pt>
                <c:pt idx="2491">
                  <c:v>171.1006659999999</c:v>
                </c:pt>
                <c:pt idx="2492">
                  <c:v>171.1006659999999</c:v>
                </c:pt>
                <c:pt idx="2493">
                  <c:v>171.1006659999999</c:v>
                </c:pt>
                <c:pt idx="2494">
                  <c:v>171.1006659999999</c:v>
                </c:pt>
                <c:pt idx="2495">
                  <c:v>171.1006659999999</c:v>
                </c:pt>
                <c:pt idx="2496">
                  <c:v>171.1006659999999</c:v>
                </c:pt>
                <c:pt idx="2497">
                  <c:v>171.1006659999999</c:v>
                </c:pt>
                <c:pt idx="2498">
                  <c:v>171.1006659999999</c:v>
                </c:pt>
                <c:pt idx="2499">
                  <c:v>171.1006659999999</c:v>
                </c:pt>
                <c:pt idx="2500">
                  <c:v>170.7147039999999</c:v>
                </c:pt>
                <c:pt idx="2501">
                  <c:v>170.7147039999999</c:v>
                </c:pt>
                <c:pt idx="2502">
                  <c:v>170.7147039999999</c:v>
                </c:pt>
                <c:pt idx="2503">
                  <c:v>170.7147039999999</c:v>
                </c:pt>
                <c:pt idx="2504">
                  <c:v>170.7147039999999</c:v>
                </c:pt>
                <c:pt idx="2505">
                  <c:v>170.7147039999999</c:v>
                </c:pt>
                <c:pt idx="2506">
                  <c:v>170.7147039999999</c:v>
                </c:pt>
                <c:pt idx="2507">
                  <c:v>170.7147039999999</c:v>
                </c:pt>
                <c:pt idx="2508">
                  <c:v>170.7147039999999</c:v>
                </c:pt>
                <c:pt idx="2509">
                  <c:v>170.7147039999999</c:v>
                </c:pt>
                <c:pt idx="2510">
                  <c:v>170.306082</c:v>
                </c:pt>
                <c:pt idx="2511">
                  <c:v>170.306082</c:v>
                </c:pt>
                <c:pt idx="2512">
                  <c:v>170.306082</c:v>
                </c:pt>
                <c:pt idx="2513">
                  <c:v>170.306082</c:v>
                </c:pt>
                <c:pt idx="2514">
                  <c:v>170.306082</c:v>
                </c:pt>
                <c:pt idx="2515">
                  <c:v>170.306082</c:v>
                </c:pt>
                <c:pt idx="2516">
                  <c:v>170.306082</c:v>
                </c:pt>
                <c:pt idx="2517">
                  <c:v>170.306082</c:v>
                </c:pt>
                <c:pt idx="2518">
                  <c:v>170.306082</c:v>
                </c:pt>
                <c:pt idx="2519">
                  <c:v>170.306082</c:v>
                </c:pt>
                <c:pt idx="2520">
                  <c:v>169.92328900000001</c:v>
                </c:pt>
                <c:pt idx="2521">
                  <c:v>169.92328900000001</c:v>
                </c:pt>
                <c:pt idx="2522">
                  <c:v>169.92328900000001</c:v>
                </c:pt>
                <c:pt idx="2523">
                  <c:v>169.92328900000001</c:v>
                </c:pt>
                <c:pt idx="2524">
                  <c:v>169.92328900000001</c:v>
                </c:pt>
                <c:pt idx="2525">
                  <c:v>169.92328900000001</c:v>
                </c:pt>
                <c:pt idx="2526">
                  <c:v>169.92328900000001</c:v>
                </c:pt>
                <c:pt idx="2527">
                  <c:v>169.92328900000001</c:v>
                </c:pt>
                <c:pt idx="2528">
                  <c:v>169.92328900000001</c:v>
                </c:pt>
                <c:pt idx="2529">
                  <c:v>169.92328900000001</c:v>
                </c:pt>
                <c:pt idx="2530">
                  <c:v>169.56643300000007</c:v>
                </c:pt>
                <c:pt idx="2531">
                  <c:v>169.56643300000007</c:v>
                </c:pt>
                <c:pt idx="2532">
                  <c:v>169.56643300000007</c:v>
                </c:pt>
                <c:pt idx="2533">
                  <c:v>169.56643300000007</c:v>
                </c:pt>
                <c:pt idx="2534">
                  <c:v>169.56643300000007</c:v>
                </c:pt>
                <c:pt idx="2535">
                  <c:v>169.56643300000007</c:v>
                </c:pt>
                <c:pt idx="2536">
                  <c:v>169.56643300000007</c:v>
                </c:pt>
                <c:pt idx="2537">
                  <c:v>169.56643300000007</c:v>
                </c:pt>
                <c:pt idx="2538">
                  <c:v>169.56643300000007</c:v>
                </c:pt>
                <c:pt idx="2539">
                  <c:v>169.56643300000007</c:v>
                </c:pt>
                <c:pt idx="2540">
                  <c:v>169.17633499999999</c:v>
                </c:pt>
                <c:pt idx="2541">
                  <c:v>169.17633499999999</c:v>
                </c:pt>
                <c:pt idx="2542">
                  <c:v>169.17633499999999</c:v>
                </c:pt>
                <c:pt idx="2543">
                  <c:v>169.17633499999999</c:v>
                </c:pt>
                <c:pt idx="2544">
                  <c:v>169.17633499999999</c:v>
                </c:pt>
                <c:pt idx="2545">
                  <c:v>169.17633499999999</c:v>
                </c:pt>
                <c:pt idx="2546">
                  <c:v>169.17633499999999</c:v>
                </c:pt>
                <c:pt idx="2547">
                  <c:v>169.17633499999999</c:v>
                </c:pt>
                <c:pt idx="2548">
                  <c:v>169.17633499999999</c:v>
                </c:pt>
                <c:pt idx="2549">
                  <c:v>169.17633499999999</c:v>
                </c:pt>
                <c:pt idx="2550">
                  <c:v>168.62042700000009</c:v>
                </c:pt>
                <c:pt idx="2551">
                  <c:v>168.62042700000009</c:v>
                </c:pt>
                <c:pt idx="2552">
                  <c:v>168.62042700000009</c:v>
                </c:pt>
                <c:pt idx="2553">
                  <c:v>168.62042700000009</c:v>
                </c:pt>
                <c:pt idx="2554">
                  <c:v>168.62042700000009</c:v>
                </c:pt>
                <c:pt idx="2555">
                  <c:v>168.62042700000009</c:v>
                </c:pt>
                <c:pt idx="2556">
                  <c:v>168.62042700000009</c:v>
                </c:pt>
                <c:pt idx="2557">
                  <c:v>168.62042700000009</c:v>
                </c:pt>
                <c:pt idx="2558">
                  <c:v>168.62042700000009</c:v>
                </c:pt>
                <c:pt idx="2559">
                  <c:v>168.62042700000009</c:v>
                </c:pt>
                <c:pt idx="2560">
                  <c:v>168.07961199999991</c:v>
                </c:pt>
                <c:pt idx="2561">
                  <c:v>168.07961199999991</c:v>
                </c:pt>
                <c:pt idx="2562">
                  <c:v>168.07961199999991</c:v>
                </c:pt>
                <c:pt idx="2563">
                  <c:v>168.07961199999991</c:v>
                </c:pt>
                <c:pt idx="2564">
                  <c:v>168.07961199999991</c:v>
                </c:pt>
                <c:pt idx="2565">
                  <c:v>168.07961199999991</c:v>
                </c:pt>
                <c:pt idx="2566">
                  <c:v>168.07961199999991</c:v>
                </c:pt>
                <c:pt idx="2567">
                  <c:v>168.07961199999991</c:v>
                </c:pt>
                <c:pt idx="2568">
                  <c:v>168.07961199999991</c:v>
                </c:pt>
                <c:pt idx="2569">
                  <c:v>168.07961199999991</c:v>
                </c:pt>
                <c:pt idx="2570">
                  <c:v>167.58670000000001</c:v>
                </c:pt>
                <c:pt idx="2571">
                  <c:v>167.58670000000001</c:v>
                </c:pt>
                <c:pt idx="2572">
                  <c:v>167.58670000000001</c:v>
                </c:pt>
                <c:pt idx="2573">
                  <c:v>167.58670000000001</c:v>
                </c:pt>
                <c:pt idx="2574">
                  <c:v>167.58670000000001</c:v>
                </c:pt>
                <c:pt idx="2575">
                  <c:v>167.58670000000001</c:v>
                </c:pt>
                <c:pt idx="2576">
                  <c:v>167.58670000000001</c:v>
                </c:pt>
                <c:pt idx="2577">
                  <c:v>167.58670000000001</c:v>
                </c:pt>
                <c:pt idx="2578">
                  <c:v>167.58670000000001</c:v>
                </c:pt>
                <c:pt idx="2579">
                  <c:v>167.58670000000001</c:v>
                </c:pt>
                <c:pt idx="2580">
                  <c:v>166.95897400000001</c:v>
                </c:pt>
                <c:pt idx="2581">
                  <c:v>166.95897400000001</c:v>
                </c:pt>
                <c:pt idx="2582">
                  <c:v>166.95897400000001</c:v>
                </c:pt>
                <c:pt idx="2583">
                  <c:v>166.95897400000001</c:v>
                </c:pt>
                <c:pt idx="2584">
                  <c:v>166.95897400000001</c:v>
                </c:pt>
                <c:pt idx="2585">
                  <c:v>166.95897400000001</c:v>
                </c:pt>
                <c:pt idx="2586">
                  <c:v>166.95897400000001</c:v>
                </c:pt>
                <c:pt idx="2587">
                  <c:v>166.95897400000001</c:v>
                </c:pt>
                <c:pt idx="2588">
                  <c:v>166.95897400000001</c:v>
                </c:pt>
                <c:pt idx="2589">
                  <c:v>166.95897400000001</c:v>
                </c:pt>
                <c:pt idx="2590">
                  <c:v>166.32705600000008</c:v>
                </c:pt>
                <c:pt idx="2591">
                  <c:v>166.32705600000008</c:v>
                </c:pt>
                <c:pt idx="2592">
                  <c:v>166.32705600000008</c:v>
                </c:pt>
                <c:pt idx="2593">
                  <c:v>166.32705600000008</c:v>
                </c:pt>
                <c:pt idx="2594">
                  <c:v>166.32705600000008</c:v>
                </c:pt>
                <c:pt idx="2595">
                  <c:v>166.32705600000008</c:v>
                </c:pt>
                <c:pt idx="2596">
                  <c:v>166.32705600000008</c:v>
                </c:pt>
                <c:pt idx="2597">
                  <c:v>166.32705600000008</c:v>
                </c:pt>
                <c:pt idx="2598">
                  <c:v>166.32705600000008</c:v>
                </c:pt>
                <c:pt idx="2599">
                  <c:v>166.32705600000008</c:v>
                </c:pt>
                <c:pt idx="2600">
                  <c:v>165.59693000000001</c:v>
                </c:pt>
                <c:pt idx="2601">
                  <c:v>165.59693000000001</c:v>
                </c:pt>
                <c:pt idx="2602">
                  <c:v>165.59693000000001</c:v>
                </c:pt>
                <c:pt idx="2603">
                  <c:v>165.59693000000001</c:v>
                </c:pt>
                <c:pt idx="2604">
                  <c:v>165.59693000000001</c:v>
                </c:pt>
                <c:pt idx="2605">
                  <c:v>165.59693000000001</c:v>
                </c:pt>
                <c:pt idx="2606">
                  <c:v>165.59693000000001</c:v>
                </c:pt>
                <c:pt idx="2607">
                  <c:v>165.59693000000001</c:v>
                </c:pt>
                <c:pt idx="2608">
                  <c:v>165.59693000000001</c:v>
                </c:pt>
                <c:pt idx="2609">
                  <c:v>165.59693000000001</c:v>
                </c:pt>
                <c:pt idx="2610">
                  <c:v>164.94982899999999</c:v>
                </c:pt>
                <c:pt idx="2611">
                  <c:v>164.94982899999999</c:v>
                </c:pt>
                <c:pt idx="2612">
                  <c:v>164.94982899999999</c:v>
                </c:pt>
                <c:pt idx="2613">
                  <c:v>164.94982899999999</c:v>
                </c:pt>
                <c:pt idx="2614">
                  <c:v>164.94982899999999</c:v>
                </c:pt>
                <c:pt idx="2615">
                  <c:v>164.94982899999999</c:v>
                </c:pt>
                <c:pt idx="2616">
                  <c:v>164.94982899999999</c:v>
                </c:pt>
                <c:pt idx="2617">
                  <c:v>164.94982899999999</c:v>
                </c:pt>
                <c:pt idx="2618">
                  <c:v>164.94982899999999</c:v>
                </c:pt>
                <c:pt idx="2619">
                  <c:v>164.94982899999999</c:v>
                </c:pt>
                <c:pt idx="2620">
                  <c:v>164.333899</c:v>
                </c:pt>
                <c:pt idx="2621">
                  <c:v>164.333899</c:v>
                </c:pt>
                <c:pt idx="2622">
                  <c:v>164.333899</c:v>
                </c:pt>
                <c:pt idx="2623">
                  <c:v>164.333899</c:v>
                </c:pt>
                <c:pt idx="2624">
                  <c:v>164.333899</c:v>
                </c:pt>
                <c:pt idx="2625">
                  <c:v>164.333899</c:v>
                </c:pt>
                <c:pt idx="2626">
                  <c:v>164.333899</c:v>
                </c:pt>
                <c:pt idx="2627">
                  <c:v>164.333899</c:v>
                </c:pt>
                <c:pt idx="2628">
                  <c:v>164.333899</c:v>
                </c:pt>
                <c:pt idx="2629">
                  <c:v>164.333899</c:v>
                </c:pt>
                <c:pt idx="2630">
                  <c:v>163.73950699999995</c:v>
                </c:pt>
                <c:pt idx="2631">
                  <c:v>163.73950699999995</c:v>
                </c:pt>
                <c:pt idx="2632">
                  <c:v>163.73950699999995</c:v>
                </c:pt>
                <c:pt idx="2633">
                  <c:v>163.73950699999995</c:v>
                </c:pt>
                <c:pt idx="2634">
                  <c:v>163.73950699999995</c:v>
                </c:pt>
                <c:pt idx="2635">
                  <c:v>163.73950699999995</c:v>
                </c:pt>
                <c:pt idx="2636">
                  <c:v>163.73950699999995</c:v>
                </c:pt>
                <c:pt idx="2637">
                  <c:v>163.73950699999995</c:v>
                </c:pt>
                <c:pt idx="2638">
                  <c:v>163.73950699999995</c:v>
                </c:pt>
                <c:pt idx="2639">
                  <c:v>163.73950699999995</c:v>
                </c:pt>
                <c:pt idx="2640">
                  <c:v>163.159898</c:v>
                </c:pt>
                <c:pt idx="2641">
                  <c:v>163.159898</c:v>
                </c:pt>
                <c:pt idx="2642">
                  <c:v>163.159898</c:v>
                </c:pt>
                <c:pt idx="2643">
                  <c:v>163.159898</c:v>
                </c:pt>
                <c:pt idx="2644">
                  <c:v>163.159898</c:v>
                </c:pt>
                <c:pt idx="2645">
                  <c:v>163.159898</c:v>
                </c:pt>
                <c:pt idx="2646">
                  <c:v>163.159898</c:v>
                </c:pt>
                <c:pt idx="2647">
                  <c:v>163.159898</c:v>
                </c:pt>
                <c:pt idx="2648">
                  <c:v>163.159898</c:v>
                </c:pt>
                <c:pt idx="2649">
                  <c:v>163.159898</c:v>
                </c:pt>
                <c:pt idx="2650">
                  <c:v>162.57496099999992</c:v>
                </c:pt>
                <c:pt idx="2651">
                  <c:v>162.57496099999992</c:v>
                </c:pt>
                <c:pt idx="2652">
                  <c:v>162.57496099999992</c:v>
                </c:pt>
                <c:pt idx="2653">
                  <c:v>162.57496099999992</c:v>
                </c:pt>
                <c:pt idx="2654">
                  <c:v>162.57496099999992</c:v>
                </c:pt>
                <c:pt idx="2655">
                  <c:v>162.57496099999992</c:v>
                </c:pt>
                <c:pt idx="2656">
                  <c:v>162.57496099999992</c:v>
                </c:pt>
                <c:pt idx="2657">
                  <c:v>162.57496099999992</c:v>
                </c:pt>
                <c:pt idx="2658">
                  <c:v>162.57496099999992</c:v>
                </c:pt>
                <c:pt idx="2659">
                  <c:v>162.57496099999992</c:v>
                </c:pt>
                <c:pt idx="2660">
                  <c:v>161.970742</c:v>
                </c:pt>
                <c:pt idx="2661">
                  <c:v>161.970742</c:v>
                </c:pt>
                <c:pt idx="2662">
                  <c:v>161.970742</c:v>
                </c:pt>
                <c:pt idx="2663">
                  <c:v>161.970742</c:v>
                </c:pt>
                <c:pt idx="2664">
                  <c:v>161.970742</c:v>
                </c:pt>
                <c:pt idx="2665">
                  <c:v>161.970742</c:v>
                </c:pt>
                <c:pt idx="2666">
                  <c:v>161.970742</c:v>
                </c:pt>
                <c:pt idx="2667">
                  <c:v>161.970742</c:v>
                </c:pt>
                <c:pt idx="2668">
                  <c:v>161.970742</c:v>
                </c:pt>
                <c:pt idx="2669">
                  <c:v>161.970742</c:v>
                </c:pt>
                <c:pt idx="2670">
                  <c:v>161.42989399999999</c:v>
                </c:pt>
                <c:pt idx="2671">
                  <c:v>161.42989399999999</c:v>
                </c:pt>
                <c:pt idx="2672">
                  <c:v>161.42989399999999</c:v>
                </c:pt>
                <c:pt idx="2673">
                  <c:v>161.42989399999999</c:v>
                </c:pt>
                <c:pt idx="2674">
                  <c:v>161.42989399999999</c:v>
                </c:pt>
                <c:pt idx="2675">
                  <c:v>161.42989399999999</c:v>
                </c:pt>
                <c:pt idx="2676">
                  <c:v>161.42989399999999</c:v>
                </c:pt>
                <c:pt idx="2677">
                  <c:v>161.42989399999999</c:v>
                </c:pt>
                <c:pt idx="2678">
                  <c:v>161.42989399999999</c:v>
                </c:pt>
                <c:pt idx="2679">
                  <c:v>161.42989399999999</c:v>
                </c:pt>
                <c:pt idx="2680">
                  <c:v>160.865533</c:v>
                </c:pt>
                <c:pt idx="2681">
                  <c:v>160.865533</c:v>
                </c:pt>
                <c:pt idx="2682">
                  <c:v>160.865533</c:v>
                </c:pt>
                <c:pt idx="2683">
                  <c:v>160.865533</c:v>
                </c:pt>
                <c:pt idx="2684">
                  <c:v>160.865533</c:v>
                </c:pt>
                <c:pt idx="2685">
                  <c:v>160.865533</c:v>
                </c:pt>
                <c:pt idx="2686">
                  <c:v>160.865533</c:v>
                </c:pt>
                <c:pt idx="2687">
                  <c:v>160.865533</c:v>
                </c:pt>
                <c:pt idx="2688">
                  <c:v>160.865533</c:v>
                </c:pt>
                <c:pt idx="2689">
                  <c:v>160.865533</c:v>
                </c:pt>
                <c:pt idx="2690">
                  <c:v>160.21222700000001</c:v>
                </c:pt>
                <c:pt idx="2691">
                  <c:v>160.21222700000001</c:v>
                </c:pt>
                <c:pt idx="2692">
                  <c:v>160.21222700000001</c:v>
                </c:pt>
                <c:pt idx="2693">
                  <c:v>160.21222700000001</c:v>
                </c:pt>
                <c:pt idx="2694">
                  <c:v>160.21222700000001</c:v>
                </c:pt>
                <c:pt idx="2695">
                  <c:v>160.21222700000001</c:v>
                </c:pt>
                <c:pt idx="2696">
                  <c:v>160.21222700000001</c:v>
                </c:pt>
                <c:pt idx="2697">
                  <c:v>160.21222700000001</c:v>
                </c:pt>
                <c:pt idx="2698">
                  <c:v>160.21222700000001</c:v>
                </c:pt>
                <c:pt idx="2699">
                  <c:v>160.21222700000001</c:v>
                </c:pt>
                <c:pt idx="2700">
                  <c:v>159.56305299999991</c:v>
                </c:pt>
                <c:pt idx="2701">
                  <c:v>159.56305299999991</c:v>
                </c:pt>
                <c:pt idx="2702">
                  <c:v>159.56305299999991</c:v>
                </c:pt>
                <c:pt idx="2703">
                  <c:v>159.56305299999991</c:v>
                </c:pt>
                <c:pt idx="2704">
                  <c:v>159.56305299999991</c:v>
                </c:pt>
                <c:pt idx="2705">
                  <c:v>159.56305299999991</c:v>
                </c:pt>
                <c:pt idx="2706">
                  <c:v>159.56305299999991</c:v>
                </c:pt>
                <c:pt idx="2707">
                  <c:v>159.56305299999991</c:v>
                </c:pt>
                <c:pt idx="2708">
                  <c:v>159.56305299999991</c:v>
                </c:pt>
                <c:pt idx="2709">
                  <c:v>159.56305299999991</c:v>
                </c:pt>
                <c:pt idx="2710">
                  <c:v>158.92918399999999</c:v>
                </c:pt>
                <c:pt idx="2711">
                  <c:v>158.92918399999999</c:v>
                </c:pt>
                <c:pt idx="2712">
                  <c:v>158.92918399999999</c:v>
                </c:pt>
                <c:pt idx="2713">
                  <c:v>158.92918399999999</c:v>
                </c:pt>
                <c:pt idx="2714">
                  <c:v>158.92918399999999</c:v>
                </c:pt>
                <c:pt idx="2715">
                  <c:v>158.92918399999999</c:v>
                </c:pt>
                <c:pt idx="2716">
                  <c:v>158.92918399999999</c:v>
                </c:pt>
                <c:pt idx="2717">
                  <c:v>158.92918399999999</c:v>
                </c:pt>
                <c:pt idx="2718">
                  <c:v>158.92918399999999</c:v>
                </c:pt>
                <c:pt idx="2719">
                  <c:v>158.92918399999999</c:v>
                </c:pt>
                <c:pt idx="2720">
                  <c:v>158.25021800000007</c:v>
                </c:pt>
                <c:pt idx="2721">
                  <c:v>158.25021800000007</c:v>
                </c:pt>
                <c:pt idx="2722">
                  <c:v>158.25021800000007</c:v>
                </c:pt>
                <c:pt idx="2723">
                  <c:v>158.25021800000007</c:v>
                </c:pt>
                <c:pt idx="2724">
                  <c:v>158.25021800000007</c:v>
                </c:pt>
                <c:pt idx="2725">
                  <c:v>158.25021800000007</c:v>
                </c:pt>
                <c:pt idx="2726">
                  <c:v>158.25021800000007</c:v>
                </c:pt>
                <c:pt idx="2727">
                  <c:v>158.25021800000007</c:v>
                </c:pt>
                <c:pt idx="2728">
                  <c:v>158.25021800000007</c:v>
                </c:pt>
                <c:pt idx="2729">
                  <c:v>158.25021800000007</c:v>
                </c:pt>
                <c:pt idx="2730">
                  <c:v>157.55939900000001</c:v>
                </c:pt>
                <c:pt idx="2731">
                  <c:v>157.55939900000001</c:v>
                </c:pt>
                <c:pt idx="2732">
                  <c:v>157.55939900000001</c:v>
                </c:pt>
                <c:pt idx="2733">
                  <c:v>157.55939900000001</c:v>
                </c:pt>
                <c:pt idx="2734">
                  <c:v>157.55939900000001</c:v>
                </c:pt>
                <c:pt idx="2735">
                  <c:v>157.55939900000001</c:v>
                </c:pt>
                <c:pt idx="2736">
                  <c:v>157.55939900000001</c:v>
                </c:pt>
                <c:pt idx="2737">
                  <c:v>157.55939900000001</c:v>
                </c:pt>
                <c:pt idx="2738">
                  <c:v>157.55939900000001</c:v>
                </c:pt>
                <c:pt idx="2739">
                  <c:v>157.55939900000001</c:v>
                </c:pt>
                <c:pt idx="2740">
                  <c:v>156.92277600000008</c:v>
                </c:pt>
                <c:pt idx="2741">
                  <c:v>156.92277600000008</c:v>
                </c:pt>
                <c:pt idx="2742">
                  <c:v>156.92277600000008</c:v>
                </c:pt>
                <c:pt idx="2743">
                  <c:v>156.92277600000008</c:v>
                </c:pt>
                <c:pt idx="2744">
                  <c:v>156.92277600000008</c:v>
                </c:pt>
                <c:pt idx="2745">
                  <c:v>156.92277600000008</c:v>
                </c:pt>
                <c:pt idx="2746">
                  <c:v>156.92277600000008</c:v>
                </c:pt>
                <c:pt idx="2747">
                  <c:v>156.92277600000008</c:v>
                </c:pt>
                <c:pt idx="2748">
                  <c:v>156.92277600000008</c:v>
                </c:pt>
                <c:pt idx="2749">
                  <c:v>156.92277600000008</c:v>
                </c:pt>
                <c:pt idx="2750">
                  <c:v>156.281634</c:v>
                </c:pt>
                <c:pt idx="2751">
                  <c:v>156.281634</c:v>
                </c:pt>
                <c:pt idx="2752">
                  <c:v>156.281634</c:v>
                </c:pt>
                <c:pt idx="2753">
                  <c:v>156.281634</c:v>
                </c:pt>
                <c:pt idx="2754">
                  <c:v>156.281634</c:v>
                </c:pt>
                <c:pt idx="2755">
                  <c:v>156.281634</c:v>
                </c:pt>
                <c:pt idx="2756">
                  <c:v>156.281634</c:v>
                </c:pt>
                <c:pt idx="2757">
                  <c:v>156.281634</c:v>
                </c:pt>
                <c:pt idx="2758">
                  <c:v>156.281634</c:v>
                </c:pt>
                <c:pt idx="2759">
                  <c:v>156.281634</c:v>
                </c:pt>
                <c:pt idx="2760">
                  <c:v>155.57456499999989</c:v>
                </c:pt>
                <c:pt idx="2761">
                  <c:v>155.57456499999989</c:v>
                </c:pt>
                <c:pt idx="2762">
                  <c:v>155.57456499999989</c:v>
                </c:pt>
                <c:pt idx="2763">
                  <c:v>155.57456499999989</c:v>
                </c:pt>
                <c:pt idx="2764">
                  <c:v>155.57456499999989</c:v>
                </c:pt>
              </c:numCache>
            </c:numRef>
          </c:val>
          <c:extLst xmlns:c16r2="http://schemas.microsoft.com/office/drawing/2015/06/chart">
            <c:ext xmlns:c16="http://schemas.microsoft.com/office/drawing/2014/chart" uri="{C3380CC4-5D6E-409C-BE32-E72D297353CC}">
              <c16:uniqueId val="{00000000-E8B5-48BD-A9C9-82B63140323C}"/>
            </c:ext>
          </c:extLst>
        </c:ser>
        <c:ser>
          <c:idx val="2"/>
          <c:order val="1"/>
          <c:tx>
            <c:strRef>
              <c:f>Sheet1!$C$1</c:f>
              <c:strCache>
                <c:ptCount val="1"/>
                <c:pt idx="0">
                  <c:v>TC-2</c:v>
                </c:pt>
              </c:strCache>
            </c:strRef>
          </c:tx>
          <c:spPr>
            <a:ln w="28575" cap="rnd">
              <a:solidFill>
                <a:schemeClr val="accent3"/>
              </a:solidFill>
              <a:round/>
            </a:ln>
            <a:effectLst/>
          </c:spPr>
          <c:marker>
            <c:symbol val="none"/>
          </c:marker>
          <c:cat>
            <c:strRef>
              <c:f>Sheet1!$A$1:$A$2766</c:f>
              <c:strCache>
                <c:ptCount val="276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strCache>
            </c:strRef>
          </c:cat>
          <c:val>
            <c:numRef>
              <c:f>Sheet1!$C$2:$C$2766</c:f>
              <c:numCache>
                <c:formatCode>General</c:formatCode>
                <c:ptCount val="2765"/>
                <c:pt idx="0">
                  <c:v>32.498676000000003</c:v>
                </c:pt>
                <c:pt idx="1">
                  <c:v>32.498676000000003</c:v>
                </c:pt>
                <c:pt idx="2">
                  <c:v>32.498676000000003</c:v>
                </c:pt>
                <c:pt idx="3">
                  <c:v>32.498676000000003</c:v>
                </c:pt>
                <c:pt idx="4">
                  <c:v>32.498676000000003</c:v>
                </c:pt>
                <c:pt idx="5">
                  <c:v>32.498676000000003</c:v>
                </c:pt>
                <c:pt idx="6">
                  <c:v>32.498676000000003</c:v>
                </c:pt>
                <c:pt idx="7">
                  <c:v>32.498676000000003</c:v>
                </c:pt>
                <c:pt idx="8">
                  <c:v>32.498676000000003</c:v>
                </c:pt>
                <c:pt idx="9">
                  <c:v>32.498676000000003</c:v>
                </c:pt>
                <c:pt idx="10">
                  <c:v>32.576698</c:v>
                </c:pt>
                <c:pt idx="11">
                  <c:v>32.576698</c:v>
                </c:pt>
                <c:pt idx="12">
                  <c:v>32.576698</c:v>
                </c:pt>
                <c:pt idx="13">
                  <c:v>32.576698</c:v>
                </c:pt>
                <c:pt idx="14">
                  <c:v>32.576698</c:v>
                </c:pt>
                <c:pt idx="15">
                  <c:v>32.576698</c:v>
                </c:pt>
                <c:pt idx="16">
                  <c:v>32.576698</c:v>
                </c:pt>
                <c:pt idx="17">
                  <c:v>32.576698</c:v>
                </c:pt>
                <c:pt idx="18">
                  <c:v>32.576698</c:v>
                </c:pt>
                <c:pt idx="19">
                  <c:v>32.576698</c:v>
                </c:pt>
                <c:pt idx="20">
                  <c:v>32.668604000000002</c:v>
                </c:pt>
                <c:pt idx="21">
                  <c:v>32.668604000000002</c:v>
                </c:pt>
                <c:pt idx="22">
                  <c:v>32.668604000000002</c:v>
                </c:pt>
                <c:pt idx="23">
                  <c:v>32.668604000000002</c:v>
                </c:pt>
                <c:pt idx="24">
                  <c:v>32.668604000000002</c:v>
                </c:pt>
                <c:pt idx="25">
                  <c:v>32.668604000000002</c:v>
                </c:pt>
                <c:pt idx="26">
                  <c:v>32.668604000000002</c:v>
                </c:pt>
                <c:pt idx="27">
                  <c:v>32.668604000000002</c:v>
                </c:pt>
                <c:pt idx="28">
                  <c:v>32.668604000000002</c:v>
                </c:pt>
                <c:pt idx="29">
                  <c:v>32.668604000000002</c:v>
                </c:pt>
                <c:pt idx="30">
                  <c:v>32.822279000000002</c:v>
                </c:pt>
                <c:pt idx="31">
                  <c:v>32.822279000000002</c:v>
                </c:pt>
                <c:pt idx="32">
                  <c:v>32.822279000000002</c:v>
                </c:pt>
                <c:pt idx="33">
                  <c:v>32.822279000000002</c:v>
                </c:pt>
                <c:pt idx="34">
                  <c:v>32.822279000000002</c:v>
                </c:pt>
                <c:pt idx="35">
                  <c:v>32.822279000000002</c:v>
                </c:pt>
                <c:pt idx="36">
                  <c:v>32.822279000000002</c:v>
                </c:pt>
                <c:pt idx="37">
                  <c:v>32.822279000000002</c:v>
                </c:pt>
                <c:pt idx="38">
                  <c:v>32.822279000000002</c:v>
                </c:pt>
                <c:pt idx="39">
                  <c:v>32.822279000000002</c:v>
                </c:pt>
                <c:pt idx="40">
                  <c:v>33.013639000000005</c:v>
                </c:pt>
                <c:pt idx="41">
                  <c:v>33.013639000000005</c:v>
                </c:pt>
                <c:pt idx="42">
                  <c:v>33.013639000000005</c:v>
                </c:pt>
                <c:pt idx="43">
                  <c:v>33.013639000000005</c:v>
                </c:pt>
                <c:pt idx="44">
                  <c:v>33.013639000000005</c:v>
                </c:pt>
                <c:pt idx="45">
                  <c:v>33.013639000000005</c:v>
                </c:pt>
                <c:pt idx="46">
                  <c:v>33.013639000000005</c:v>
                </c:pt>
                <c:pt idx="47">
                  <c:v>33.013639000000005</c:v>
                </c:pt>
                <c:pt idx="48">
                  <c:v>33.013639000000005</c:v>
                </c:pt>
                <c:pt idx="49">
                  <c:v>33.013639000000005</c:v>
                </c:pt>
                <c:pt idx="50">
                  <c:v>33.281476999999995</c:v>
                </c:pt>
                <c:pt idx="51">
                  <c:v>33.281476999999995</c:v>
                </c:pt>
                <c:pt idx="52">
                  <c:v>33.281476999999995</c:v>
                </c:pt>
                <c:pt idx="53">
                  <c:v>33.281476999999995</c:v>
                </c:pt>
                <c:pt idx="54">
                  <c:v>33.281476999999995</c:v>
                </c:pt>
                <c:pt idx="55">
                  <c:v>33.281476999999995</c:v>
                </c:pt>
                <c:pt idx="56">
                  <c:v>33.281476999999995</c:v>
                </c:pt>
                <c:pt idx="57">
                  <c:v>33.281476999999995</c:v>
                </c:pt>
                <c:pt idx="58">
                  <c:v>33.281476999999995</c:v>
                </c:pt>
                <c:pt idx="59">
                  <c:v>33.281476999999995</c:v>
                </c:pt>
                <c:pt idx="60">
                  <c:v>33.595259000000013</c:v>
                </c:pt>
                <c:pt idx="61">
                  <c:v>33.595259000000013</c:v>
                </c:pt>
                <c:pt idx="62">
                  <c:v>33.595259000000013</c:v>
                </c:pt>
                <c:pt idx="63">
                  <c:v>33.595259000000013</c:v>
                </c:pt>
                <c:pt idx="64">
                  <c:v>33.595259000000013</c:v>
                </c:pt>
                <c:pt idx="65">
                  <c:v>33.595259000000013</c:v>
                </c:pt>
                <c:pt idx="66">
                  <c:v>33.595259000000013</c:v>
                </c:pt>
                <c:pt idx="67">
                  <c:v>33.595259000000013</c:v>
                </c:pt>
                <c:pt idx="68">
                  <c:v>33.595259000000013</c:v>
                </c:pt>
                <c:pt idx="69">
                  <c:v>33.595259000000013</c:v>
                </c:pt>
                <c:pt idx="70">
                  <c:v>33.995931000000013</c:v>
                </c:pt>
                <c:pt idx="71">
                  <c:v>33.995931000000013</c:v>
                </c:pt>
                <c:pt idx="72">
                  <c:v>33.995931000000013</c:v>
                </c:pt>
                <c:pt idx="73">
                  <c:v>33.995931000000013</c:v>
                </c:pt>
                <c:pt idx="74">
                  <c:v>33.995931000000013</c:v>
                </c:pt>
                <c:pt idx="75">
                  <c:v>33.995931000000013</c:v>
                </c:pt>
                <c:pt idx="76">
                  <c:v>33.995931000000013</c:v>
                </c:pt>
                <c:pt idx="77">
                  <c:v>33.995931000000013</c:v>
                </c:pt>
                <c:pt idx="78">
                  <c:v>33.995931000000013</c:v>
                </c:pt>
                <c:pt idx="79">
                  <c:v>33.995931000000013</c:v>
                </c:pt>
                <c:pt idx="80">
                  <c:v>34.413450999999995</c:v>
                </c:pt>
                <c:pt idx="81">
                  <c:v>34.413450999999995</c:v>
                </c:pt>
                <c:pt idx="82">
                  <c:v>34.413450999999995</c:v>
                </c:pt>
                <c:pt idx="83">
                  <c:v>34.413450999999995</c:v>
                </c:pt>
                <c:pt idx="84">
                  <c:v>34.413450999999995</c:v>
                </c:pt>
                <c:pt idx="85">
                  <c:v>34.413450999999995</c:v>
                </c:pt>
                <c:pt idx="86">
                  <c:v>34.413450999999995</c:v>
                </c:pt>
                <c:pt idx="87">
                  <c:v>34.413450999999995</c:v>
                </c:pt>
                <c:pt idx="88">
                  <c:v>34.413450999999995</c:v>
                </c:pt>
                <c:pt idx="89">
                  <c:v>34.413450999999995</c:v>
                </c:pt>
                <c:pt idx="90">
                  <c:v>34.967324000000005</c:v>
                </c:pt>
                <c:pt idx="91">
                  <c:v>34.967324000000005</c:v>
                </c:pt>
                <c:pt idx="92">
                  <c:v>34.967324000000005</c:v>
                </c:pt>
                <c:pt idx="93">
                  <c:v>34.967324000000005</c:v>
                </c:pt>
                <c:pt idx="94">
                  <c:v>34.967324000000005</c:v>
                </c:pt>
                <c:pt idx="95">
                  <c:v>34.967324000000005</c:v>
                </c:pt>
                <c:pt idx="96">
                  <c:v>34.967324000000005</c:v>
                </c:pt>
                <c:pt idx="97">
                  <c:v>34.967324000000005</c:v>
                </c:pt>
                <c:pt idx="98">
                  <c:v>34.967324000000005</c:v>
                </c:pt>
                <c:pt idx="99">
                  <c:v>34.967324000000005</c:v>
                </c:pt>
                <c:pt idx="100">
                  <c:v>35.486992000000001</c:v>
                </c:pt>
                <c:pt idx="101">
                  <c:v>35.486992000000001</c:v>
                </c:pt>
                <c:pt idx="102">
                  <c:v>35.486992000000001</c:v>
                </c:pt>
                <c:pt idx="103">
                  <c:v>35.486992000000001</c:v>
                </c:pt>
                <c:pt idx="104">
                  <c:v>35.486992000000001</c:v>
                </c:pt>
                <c:pt idx="105">
                  <c:v>35.486992000000001</c:v>
                </c:pt>
                <c:pt idx="106">
                  <c:v>35.486992000000001</c:v>
                </c:pt>
                <c:pt idx="107">
                  <c:v>35.486992000000001</c:v>
                </c:pt>
                <c:pt idx="108">
                  <c:v>35.486992000000001</c:v>
                </c:pt>
                <c:pt idx="109">
                  <c:v>35.486992000000001</c:v>
                </c:pt>
                <c:pt idx="110">
                  <c:v>36.085696000000006</c:v>
                </c:pt>
                <c:pt idx="111">
                  <c:v>36.085696000000006</c:v>
                </c:pt>
                <c:pt idx="112">
                  <c:v>36.085696000000006</c:v>
                </c:pt>
                <c:pt idx="113">
                  <c:v>36.085696000000006</c:v>
                </c:pt>
                <c:pt idx="114">
                  <c:v>36.085696000000006</c:v>
                </c:pt>
                <c:pt idx="115">
                  <c:v>36.085696000000006</c:v>
                </c:pt>
                <c:pt idx="116">
                  <c:v>36.085696000000006</c:v>
                </c:pt>
                <c:pt idx="117">
                  <c:v>36.085696000000006</c:v>
                </c:pt>
                <c:pt idx="118">
                  <c:v>36.085696000000006</c:v>
                </c:pt>
                <c:pt idx="119">
                  <c:v>36.085696000000006</c:v>
                </c:pt>
                <c:pt idx="120">
                  <c:v>36.721806000000001</c:v>
                </c:pt>
                <c:pt idx="121">
                  <c:v>36.721806000000001</c:v>
                </c:pt>
                <c:pt idx="122">
                  <c:v>36.721806000000001</c:v>
                </c:pt>
                <c:pt idx="123">
                  <c:v>36.721806000000001</c:v>
                </c:pt>
                <c:pt idx="124">
                  <c:v>36.721806000000001</c:v>
                </c:pt>
                <c:pt idx="125">
                  <c:v>36.721806000000001</c:v>
                </c:pt>
                <c:pt idx="126">
                  <c:v>36.721806000000001</c:v>
                </c:pt>
                <c:pt idx="127">
                  <c:v>36.721806000000001</c:v>
                </c:pt>
                <c:pt idx="128">
                  <c:v>36.721806000000001</c:v>
                </c:pt>
                <c:pt idx="129">
                  <c:v>36.721806000000001</c:v>
                </c:pt>
                <c:pt idx="130">
                  <c:v>37.476345000000002</c:v>
                </c:pt>
                <c:pt idx="131">
                  <c:v>37.476345000000002</c:v>
                </c:pt>
                <c:pt idx="132">
                  <c:v>37.476345000000002</c:v>
                </c:pt>
                <c:pt idx="133">
                  <c:v>37.476345000000002</c:v>
                </c:pt>
                <c:pt idx="134">
                  <c:v>37.476345000000002</c:v>
                </c:pt>
                <c:pt idx="135">
                  <c:v>37.476345000000002</c:v>
                </c:pt>
                <c:pt idx="136">
                  <c:v>37.476345000000002</c:v>
                </c:pt>
                <c:pt idx="137">
                  <c:v>37.476345000000002</c:v>
                </c:pt>
                <c:pt idx="138">
                  <c:v>37.476345000000002</c:v>
                </c:pt>
                <c:pt idx="139">
                  <c:v>37.476345000000002</c:v>
                </c:pt>
                <c:pt idx="140">
                  <c:v>38.305083999999994</c:v>
                </c:pt>
                <c:pt idx="141">
                  <c:v>38.305083999999994</c:v>
                </c:pt>
                <c:pt idx="142">
                  <c:v>38.305083999999994</c:v>
                </c:pt>
                <c:pt idx="143">
                  <c:v>38.305083999999994</c:v>
                </c:pt>
                <c:pt idx="144">
                  <c:v>38.305083999999994</c:v>
                </c:pt>
                <c:pt idx="145">
                  <c:v>38.305083999999994</c:v>
                </c:pt>
                <c:pt idx="146">
                  <c:v>38.305083999999994</c:v>
                </c:pt>
                <c:pt idx="147">
                  <c:v>38.305083999999994</c:v>
                </c:pt>
                <c:pt idx="148">
                  <c:v>38.305083999999994</c:v>
                </c:pt>
                <c:pt idx="149">
                  <c:v>38.305083999999994</c:v>
                </c:pt>
                <c:pt idx="150">
                  <c:v>39.120350000000023</c:v>
                </c:pt>
                <c:pt idx="151">
                  <c:v>39.120350000000023</c:v>
                </c:pt>
                <c:pt idx="152">
                  <c:v>39.120350000000023</c:v>
                </c:pt>
                <c:pt idx="153">
                  <c:v>39.120350000000023</c:v>
                </c:pt>
                <c:pt idx="154">
                  <c:v>39.120350000000023</c:v>
                </c:pt>
                <c:pt idx="155">
                  <c:v>39.120350000000023</c:v>
                </c:pt>
                <c:pt idx="156">
                  <c:v>39.120350000000023</c:v>
                </c:pt>
                <c:pt idx="157">
                  <c:v>39.120350000000023</c:v>
                </c:pt>
                <c:pt idx="158">
                  <c:v>39.120350000000023</c:v>
                </c:pt>
                <c:pt idx="159">
                  <c:v>39.120350000000023</c:v>
                </c:pt>
                <c:pt idx="160">
                  <c:v>40.117342000000001</c:v>
                </c:pt>
                <c:pt idx="161">
                  <c:v>40.117342000000001</c:v>
                </c:pt>
                <c:pt idx="162">
                  <c:v>40.117342000000001</c:v>
                </c:pt>
                <c:pt idx="163">
                  <c:v>40.117342000000001</c:v>
                </c:pt>
                <c:pt idx="164">
                  <c:v>40.117342000000001</c:v>
                </c:pt>
                <c:pt idx="165">
                  <c:v>40.117342000000001</c:v>
                </c:pt>
                <c:pt idx="166">
                  <c:v>40.117342000000001</c:v>
                </c:pt>
                <c:pt idx="167">
                  <c:v>40.117342000000001</c:v>
                </c:pt>
                <c:pt idx="168">
                  <c:v>40.117342000000001</c:v>
                </c:pt>
                <c:pt idx="169">
                  <c:v>40.117342000000001</c:v>
                </c:pt>
                <c:pt idx="170">
                  <c:v>41.172315000000026</c:v>
                </c:pt>
                <c:pt idx="171">
                  <c:v>41.172315000000026</c:v>
                </c:pt>
                <c:pt idx="172">
                  <c:v>41.172315000000026</c:v>
                </c:pt>
                <c:pt idx="173">
                  <c:v>41.172315000000026</c:v>
                </c:pt>
                <c:pt idx="174">
                  <c:v>41.172315000000026</c:v>
                </c:pt>
                <c:pt idx="175">
                  <c:v>41.172315000000026</c:v>
                </c:pt>
                <c:pt idx="176">
                  <c:v>41.172315000000026</c:v>
                </c:pt>
                <c:pt idx="177">
                  <c:v>41.172315000000026</c:v>
                </c:pt>
                <c:pt idx="178">
                  <c:v>41.172315000000026</c:v>
                </c:pt>
                <c:pt idx="179">
                  <c:v>41.172315000000026</c:v>
                </c:pt>
                <c:pt idx="180">
                  <c:v>42.321726999999996</c:v>
                </c:pt>
                <c:pt idx="181">
                  <c:v>42.321726999999996</c:v>
                </c:pt>
                <c:pt idx="182">
                  <c:v>42.321726999999996</c:v>
                </c:pt>
                <c:pt idx="183">
                  <c:v>42.321726999999996</c:v>
                </c:pt>
                <c:pt idx="184">
                  <c:v>42.321726999999996</c:v>
                </c:pt>
                <c:pt idx="185">
                  <c:v>42.321726999999996</c:v>
                </c:pt>
                <c:pt idx="186">
                  <c:v>42.321726999999996</c:v>
                </c:pt>
                <c:pt idx="187">
                  <c:v>42.321726999999996</c:v>
                </c:pt>
                <c:pt idx="188">
                  <c:v>42.321726999999996</c:v>
                </c:pt>
                <c:pt idx="189">
                  <c:v>42.321726999999996</c:v>
                </c:pt>
                <c:pt idx="190">
                  <c:v>43.606059000000002</c:v>
                </c:pt>
                <c:pt idx="191">
                  <c:v>43.606059000000002</c:v>
                </c:pt>
                <c:pt idx="192">
                  <c:v>43.606059000000002</c:v>
                </c:pt>
                <c:pt idx="193">
                  <c:v>43.606059000000002</c:v>
                </c:pt>
                <c:pt idx="194">
                  <c:v>43.606059000000002</c:v>
                </c:pt>
                <c:pt idx="195">
                  <c:v>43.606059000000002</c:v>
                </c:pt>
                <c:pt idx="196">
                  <c:v>43.606059000000002</c:v>
                </c:pt>
                <c:pt idx="197">
                  <c:v>43.606059000000002</c:v>
                </c:pt>
                <c:pt idx="198">
                  <c:v>43.606059000000002</c:v>
                </c:pt>
                <c:pt idx="199">
                  <c:v>43.606059000000002</c:v>
                </c:pt>
                <c:pt idx="200">
                  <c:v>44.986055</c:v>
                </c:pt>
                <c:pt idx="201">
                  <c:v>44.986055</c:v>
                </c:pt>
                <c:pt idx="202">
                  <c:v>44.986055</c:v>
                </c:pt>
                <c:pt idx="203">
                  <c:v>44.986055</c:v>
                </c:pt>
                <c:pt idx="204">
                  <c:v>44.986055</c:v>
                </c:pt>
                <c:pt idx="205">
                  <c:v>44.986055</c:v>
                </c:pt>
                <c:pt idx="206">
                  <c:v>44.986055</c:v>
                </c:pt>
                <c:pt idx="207">
                  <c:v>44.986055</c:v>
                </c:pt>
                <c:pt idx="208">
                  <c:v>44.986055</c:v>
                </c:pt>
                <c:pt idx="209">
                  <c:v>44.986055</c:v>
                </c:pt>
                <c:pt idx="210">
                  <c:v>46.468859000000002</c:v>
                </c:pt>
                <c:pt idx="211">
                  <c:v>46.468859000000002</c:v>
                </c:pt>
                <c:pt idx="212">
                  <c:v>46.468859000000002</c:v>
                </c:pt>
                <c:pt idx="213">
                  <c:v>46.468859000000002</c:v>
                </c:pt>
                <c:pt idx="214">
                  <c:v>46.468859000000002</c:v>
                </c:pt>
                <c:pt idx="215">
                  <c:v>46.468859000000002</c:v>
                </c:pt>
                <c:pt idx="216">
                  <c:v>46.468859000000002</c:v>
                </c:pt>
                <c:pt idx="217">
                  <c:v>46.468859000000002</c:v>
                </c:pt>
                <c:pt idx="218">
                  <c:v>46.468859000000002</c:v>
                </c:pt>
                <c:pt idx="219">
                  <c:v>46.468859000000002</c:v>
                </c:pt>
                <c:pt idx="220">
                  <c:v>48.003792000000011</c:v>
                </c:pt>
                <c:pt idx="221">
                  <c:v>48.003792000000011</c:v>
                </c:pt>
                <c:pt idx="222">
                  <c:v>48.003792000000011</c:v>
                </c:pt>
                <c:pt idx="223">
                  <c:v>48.003792000000011</c:v>
                </c:pt>
                <c:pt idx="224">
                  <c:v>48.003792000000011</c:v>
                </c:pt>
                <c:pt idx="225">
                  <c:v>48.003792000000011</c:v>
                </c:pt>
                <c:pt idx="226">
                  <c:v>48.003792000000011</c:v>
                </c:pt>
                <c:pt idx="227">
                  <c:v>48.003792000000011</c:v>
                </c:pt>
                <c:pt idx="228">
                  <c:v>48.003792000000011</c:v>
                </c:pt>
                <c:pt idx="229">
                  <c:v>48.003792000000011</c:v>
                </c:pt>
                <c:pt idx="230">
                  <c:v>49.641480999999999</c:v>
                </c:pt>
                <c:pt idx="231">
                  <c:v>49.641480999999999</c:v>
                </c:pt>
                <c:pt idx="232">
                  <c:v>49.641480999999999</c:v>
                </c:pt>
                <c:pt idx="233">
                  <c:v>49.641480999999999</c:v>
                </c:pt>
                <c:pt idx="234">
                  <c:v>49.641480999999999</c:v>
                </c:pt>
                <c:pt idx="235">
                  <c:v>49.641480999999999</c:v>
                </c:pt>
                <c:pt idx="236">
                  <c:v>49.641480999999999</c:v>
                </c:pt>
                <c:pt idx="237">
                  <c:v>49.641480999999999</c:v>
                </c:pt>
                <c:pt idx="238">
                  <c:v>49.641480999999999</c:v>
                </c:pt>
                <c:pt idx="239">
                  <c:v>49.641480999999999</c:v>
                </c:pt>
                <c:pt idx="240">
                  <c:v>51.378626999999994</c:v>
                </c:pt>
                <c:pt idx="241">
                  <c:v>51.378626999999994</c:v>
                </c:pt>
                <c:pt idx="242">
                  <c:v>51.378626999999994</c:v>
                </c:pt>
                <c:pt idx="243">
                  <c:v>51.378626999999994</c:v>
                </c:pt>
                <c:pt idx="244">
                  <c:v>51.378626999999994</c:v>
                </c:pt>
                <c:pt idx="245">
                  <c:v>51.378626999999994</c:v>
                </c:pt>
                <c:pt idx="246">
                  <c:v>51.378626999999994</c:v>
                </c:pt>
                <c:pt idx="247">
                  <c:v>51.378626999999994</c:v>
                </c:pt>
                <c:pt idx="248">
                  <c:v>51.378626999999994</c:v>
                </c:pt>
                <c:pt idx="249">
                  <c:v>51.378626999999994</c:v>
                </c:pt>
                <c:pt idx="250">
                  <c:v>53.206926000000003</c:v>
                </c:pt>
                <c:pt idx="251">
                  <c:v>53.206926000000003</c:v>
                </c:pt>
                <c:pt idx="252">
                  <c:v>53.206926000000003</c:v>
                </c:pt>
                <c:pt idx="253">
                  <c:v>53.206926000000003</c:v>
                </c:pt>
                <c:pt idx="254">
                  <c:v>53.206926000000003</c:v>
                </c:pt>
                <c:pt idx="255">
                  <c:v>53.206926000000003</c:v>
                </c:pt>
                <c:pt idx="256">
                  <c:v>53.206926000000003</c:v>
                </c:pt>
                <c:pt idx="257">
                  <c:v>53.206926000000003</c:v>
                </c:pt>
                <c:pt idx="258">
                  <c:v>53.206926000000003</c:v>
                </c:pt>
                <c:pt idx="259">
                  <c:v>53.206926000000003</c:v>
                </c:pt>
                <c:pt idx="260">
                  <c:v>55.079771000000001</c:v>
                </c:pt>
                <c:pt idx="261">
                  <c:v>55.079771000000001</c:v>
                </c:pt>
                <c:pt idx="262">
                  <c:v>55.079771000000001</c:v>
                </c:pt>
                <c:pt idx="263">
                  <c:v>55.079771000000001</c:v>
                </c:pt>
                <c:pt idx="264">
                  <c:v>55.079771000000001</c:v>
                </c:pt>
                <c:pt idx="265">
                  <c:v>55.079771000000001</c:v>
                </c:pt>
                <c:pt idx="266">
                  <c:v>55.079771000000001</c:v>
                </c:pt>
                <c:pt idx="267">
                  <c:v>55.079771000000001</c:v>
                </c:pt>
                <c:pt idx="268">
                  <c:v>55.079771000000001</c:v>
                </c:pt>
                <c:pt idx="269">
                  <c:v>55.079771000000001</c:v>
                </c:pt>
                <c:pt idx="270">
                  <c:v>57.042321000000001</c:v>
                </c:pt>
                <c:pt idx="271">
                  <c:v>57.042321000000001</c:v>
                </c:pt>
                <c:pt idx="272">
                  <c:v>57.042321000000001</c:v>
                </c:pt>
                <c:pt idx="273">
                  <c:v>57.042321000000001</c:v>
                </c:pt>
                <c:pt idx="274">
                  <c:v>57.042321000000001</c:v>
                </c:pt>
                <c:pt idx="275">
                  <c:v>57.042321000000001</c:v>
                </c:pt>
                <c:pt idx="276">
                  <c:v>57.042321000000001</c:v>
                </c:pt>
                <c:pt idx="277">
                  <c:v>57.042321000000001</c:v>
                </c:pt>
                <c:pt idx="278">
                  <c:v>57.042321000000001</c:v>
                </c:pt>
                <c:pt idx="279">
                  <c:v>57.042321000000001</c:v>
                </c:pt>
                <c:pt idx="280">
                  <c:v>58.951241999999979</c:v>
                </c:pt>
                <c:pt idx="281">
                  <c:v>58.951241999999979</c:v>
                </c:pt>
                <c:pt idx="282">
                  <c:v>58.951241999999979</c:v>
                </c:pt>
                <c:pt idx="283">
                  <c:v>58.951241999999979</c:v>
                </c:pt>
                <c:pt idx="284">
                  <c:v>58.951241999999979</c:v>
                </c:pt>
                <c:pt idx="285">
                  <c:v>58.951241999999979</c:v>
                </c:pt>
                <c:pt idx="286">
                  <c:v>58.951241999999979</c:v>
                </c:pt>
                <c:pt idx="287">
                  <c:v>58.951241999999979</c:v>
                </c:pt>
                <c:pt idx="288">
                  <c:v>58.951241999999979</c:v>
                </c:pt>
                <c:pt idx="289">
                  <c:v>58.951241999999979</c:v>
                </c:pt>
                <c:pt idx="290">
                  <c:v>61.067729</c:v>
                </c:pt>
                <c:pt idx="291">
                  <c:v>61.067729</c:v>
                </c:pt>
                <c:pt idx="292">
                  <c:v>61.067729</c:v>
                </c:pt>
                <c:pt idx="293">
                  <c:v>61.067729</c:v>
                </c:pt>
                <c:pt idx="294">
                  <c:v>61.067729</c:v>
                </c:pt>
                <c:pt idx="295">
                  <c:v>61.067729</c:v>
                </c:pt>
                <c:pt idx="296">
                  <c:v>61.067729</c:v>
                </c:pt>
                <c:pt idx="297">
                  <c:v>61.067729</c:v>
                </c:pt>
                <c:pt idx="298">
                  <c:v>61.067729</c:v>
                </c:pt>
                <c:pt idx="299">
                  <c:v>61.067729</c:v>
                </c:pt>
                <c:pt idx="300">
                  <c:v>63.173361</c:v>
                </c:pt>
                <c:pt idx="301">
                  <c:v>63.173361</c:v>
                </c:pt>
                <c:pt idx="302">
                  <c:v>63.173361</c:v>
                </c:pt>
                <c:pt idx="303">
                  <c:v>63.173361</c:v>
                </c:pt>
                <c:pt idx="304">
                  <c:v>63.173361</c:v>
                </c:pt>
                <c:pt idx="305">
                  <c:v>63.173361</c:v>
                </c:pt>
                <c:pt idx="306">
                  <c:v>63.173361</c:v>
                </c:pt>
                <c:pt idx="307">
                  <c:v>63.173361</c:v>
                </c:pt>
                <c:pt idx="308">
                  <c:v>63.173361</c:v>
                </c:pt>
                <c:pt idx="309">
                  <c:v>63.173361</c:v>
                </c:pt>
                <c:pt idx="310">
                  <c:v>65.353514000000004</c:v>
                </c:pt>
                <c:pt idx="311">
                  <c:v>65.353514000000004</c:v>
                </c:pt>
                <c:pt idx="312">
                  <c:v>65.353514000000004</c:v>
                </c:pt>
                <c:pt idx="313">
                  <c:v>65.353514000000004</c:v>
                </c:pt>
                <c:pt idx="314">
                  <c:v>65.353514000000004</c:v>
                </c:pt>
                <c:pt idx="315">
                  <c:v>65.353514000000004</c:v>
                </c:pt>
                <c:pt idx="316">
                  <c:v>65.353514000000004</c:v>
                </c:pt>
                <c:pt idx="317">
                  <c:v>65.353514000000004</c:v>
                </c:pt>
                <c:pt idx="318">
                  <c:v>65.353514000000004</c:v>
                </c:pt>
                <c:pt idx="319">
                  <c:v>65.353514000000004</c:v>
                </c:pt>
                <c:pt idx="320">
                  <c:v>67.64272099999998</c:v>
                </c:pt>
                <c:pt idx="321">
                  <c:v>67.64272099999998</c:v>
                </c:pt>
                <c:pt idx="322">
                  <c:v>67.64272099999998</c:v>
                </c:pt>
                <c:pt idx="323">
                  <c:v>67.64272099999998</c:v>
                </c:pt>
                <c:pt idx="324">
                  <c:v>67.64272099999998</c:v>
                </c:pt>
                <c:pt idx="325">
                  <c:v>67.64272099999998</c:v>
                </c:pt>
                <c:pt idx="326">
                  <c:v>67.64272099999998</c:v>
                </c:pt>
                <c:pt idx="327">
                  <c:v>67.64272099999998</c:v>
                </c:pt>
                <c:pt idx="328">
                  <c:v>67.64272099999998</c:v>
                </c:pt>
                <c:pt idx="329">
                  <c:v>67.64272099999998</c:v>
                </c:pt>
                <c:pt idx="330">
                  <c:v>70.00300799999998</c:v>
                </c:pt>
                <c:pt idx="331">
                  <c:v>70.00300799999998</c:v>
                </c:pt>
                <c:pt idx="332">
                  <c:v>70.00300799999998</c:v>
                </c:pt>
                <c:pt idx="333">
                  <c:v>70.00300799999998</c:v>
                </c:pt>
                <c:pt idx="334">
                  <c:v>70.00300799999998</c:v>
                </c:pt>
                <c:pt idx="335">
                  <c:v>70.00300799999998</c:v>
                </c:pt>
                <c:pt idx="336">
                  <c:v>70.00300799999998</c:v>
                </c:pt>
                <c:pt idx="337">
                  <c:v>70.00300799999998</c:v>
                </c:pt>
                <c:pt idx="338">
                  <c:v>70.00300799999998</c:v>
                </c:pt>
                <c:pt idx="339">
                  <c:v>70.00300799999998</c:v>
                </c:pt>
                <c:pt idx="340">
                  <c:v>72.248497</c:v>
                </c:pt>
                <c:pt idx="341">
                  <c:v>72.248497</c:v>
                </c:pt>
                <c:pt idx="342">
                  <c:v>72.248497</c:v>
                </c:pt>
                <c:pt idx="343">
                  <c:v>72.248497</c:v>
                </c:pt>
                <c:pt idx="344">
                  <c:v>72.248497</c:v>
                </c:pt>
                <c:pt idx="345">
                  <c:v>72.248497</c:v>
                </c:pt>
                <c:pt idx="346">
                  <c:v>72.248497</c:v>
                </c:pt>
                <c:pt idx="347">
                  <c:v>72.248497</c:v>
                </c:pt>
                <c:pt idx="348">
                  <c:v>72.248497</c:v>
                </c:pt>
                <c:pt idx="349">
                  <c:v>72.248497</c:v>
                </c:pt>
                <c:pt idx="350">
                  <c:v>74.817032999999981</c:v>
                </c:pt>
                <c:pt idx="351">
                  <c:v>74.817032999999981</c:v>
                </c:pt>
                <c:pt idx="352">
                  <c:v>74.817032999999981</c:v>
                </c:pt>
                <c:pt idx="353">
                  <c:v>74.817032999999981</c:v>
                </c:pt>
                <c:pt idx="354">
                  <c:v>74.817032999999981</c:v>
                </c:pt>
                <c:pt idx="355">
                  <c:v>74.817032999999981</c:v>
                </c:pt>
                <c:pt idx="356">
                  <c:v>74.817032999999981</c:v>
                </c:pt>
                <c:pt idx="357">
                  <c:v>74.817032999999981</c:v>
                </c:pt>
                <c:pt idx="358">
                  <c:v>74.817032999999981</c:v>
                </c:pt>
                <c:pt idx="359">
                  <c:v>74.817032999999981</c:v>
                </c:pt>
                <c:pt idx="360">
                  <c:v>77.339681999999982</c:v>
                </c:pt>
                <c:pt idx="361">
                  <c:v>77.339681999999982</c:v>
                </c:pt>
                <c:pt idx="362">
                  <c:v>77.339681999999982</c:v>
                </c:pt>
                <c:pt idx="363">
                  <c:v>77.339681999999982</c:v>
                </c:pt>
                <c:pt idx="364">
                  <c:v>77.339681999999982</c:v>
                </c:pt>
                <c:pt idx="365">
                  <c:v>77.339681999999982</c:v>
                </c:pt>
                <c:pt idx="366">
                  <c:v>77.339681999999982</c:v>
                </c:pt>
                <c:pt idx="367">
                  <c:v>77.339681999999982</c:v>
                </c:pt>
                <c:pt idx="368">
                  <c:v>77.339681999999982</c:v>
                </c:pt>
                <c:pt idx="369">
                  <c:v>77.339681999999982</c:v>
                </c:pt>
                <c:pt idx="370">
                  <c:v>79.859761999999989</c:v>
                </c:pt>
                <c:pt idx="371">
                  <c:v>79.859761999999989</c:v>
                </c:pt>
                <c:pt idx="372">
                  <c:v>79.859761999999989</c:v>
                </c:pt>
                <c:pt idx="373">
                  <c:v>79.859761999999989</c:v>
                </c:pt>
                <c:pt idx="374">
                  <c:v>79.859761999999989</c:v>
                </c:pt>
                <c:pt idx="375">
                  <c:v>79.859761999999989</c:v>
                </c:pt>
                <c:pt idx="376">
                  <c:v>79.859761999999989</c:v>
                </c:pt>
                <c:pt idx="377">
                  <c:v>79.859761999999989</c:v>
                </c:pt>
                <c:pt idx="378">
                  <c:v>79.859761999999989</c:v>
                </c:pt>
                <c:pt idx="379">
                  <c:v>79.859761999999989</c:v>
                </c:pt>
                <c:pt idx="380">
                  <c:v>82.574528999999998</c:v>
                </c:pt>
                <c:pt idx="381">
                  <c:v>82.574528999999998</c:v>
                </c:pt>
                <c:pt idx="382">
                  <c:v>82.574528999999998</c:v>
                </c:pt>
                <c:pt idx="383">
                  <c:v>82.574528999999998</c:v>
                </c:pt>
                <c:pt idx="384">
                  <c:v>82.574528999999998</c:v>
                </c:pt>
                <c:pt idx="385">
                  <c:v>82.574528999999998</c:v>
                </c:pt>
                <c:pt idx="386">
                  <c:v>82.574528999999998</c:v>
                </c:pt>
                <c:pt idx="387">
                  <c:v>82.574528999999998</c:v>
                </c:pt>
                <c:pt idx="388">
                  <c:v>82.574528999999998</c:v>
                </c:pt>
                <c:pt idx="389">
                  <c:v>82.574528999999998</c:v>
                </c:pt>
                <c:pt idx="390">
                  <c:v>85.154946999999979</c:v>
                </c:pt>
                <c:pt idx="391">
                  <c:v>85.154946999999979</c:v>
                </c:pt>
                <c:pt idx="392">
                  <c:v>85.154946999999979</c:v>
                </c:pt>
                <c:pt idx="393">
                  <c:v>85.154946999999979</c:v>
                </c:pt>
                <c:pt idx="394">
                  <c:v>85.154946999999979</c:v>
                </c:pt>
                <c:pt idx="395">
                  <c:v>85.154946999999979</c:v>
                </c:pt>
                <c:pt idx="396">
                  <c:v>85.154946999999979</c:v>
                </c:pt>
                <c:pt idx="397">
                  <c:v>85.154946999999979</c:v>
                </c:pt>
                <c:pt idx="398">
                  <c:v>85.154946999999979</c:v>
                </c:pt>
                <c:pt idx="399">
                  <c:v>85.154946999999979</c:v>
                </c:pt>
                <c:pt idx="400">
                  <c:v>87.857389999999981</c:v>
                </c:pt>
                <c:pt idx="401">
                  <c:v>87.857389999999981</c:v>
                </c:pt>
                <c:pt idx="402">
                  <c:v>87.857389999999981</c:v>
                </c:pt>
                <c:pt idx="403">
                  <c:v>87.857389999999981</c:v>
                </c:pt>
                <c:pt idx="404">
                  <c:v>87.857389999999981</c:v>
                </c:pt>
                <c:pt idx="405">
                  <c:v>87.857389999999981</c:v>
                </c:pt>
                <c:pt idx="406">
                  <c:v>87.857389999999981</c:v>
                </c:pt>
                <c:pt idx="407">
                  <c:v>87.857389999999981</c:v>
                </c:pt>
                <c:pt idx="408">
                  <c:v>87.857389999999981</c:v>
                </c:pt>
                <c:pt idx="409">
                  <c:v>87.857389999999981</c:v>
                </c:pt>
                <c:pt idx="410">
                  <c:v>90.562280999999999</c:v>
                </c:pt>
                <c:pt idx="411">
                  <c:v>90.562280999999999</c:v>
                </c:pt>
                <c:pt idx="412">
                  <c:v>90.562280999999999</c:v>
                </c:pt>
                <c:pt idx="413">
                  <c:v>90.562280999999999</c:v>
                </c:pt>
                <c:pt idx="414">
                  <c:v>90.562280999999999</c:v>
                </c:pt>
                <c:pt idx="415">
                  <c:v>90.562280999999999</c:v>
                </c:pt>
                <c:pt idx="416">
                  <c:v>90.562280999999999</c:v>
                </c:pt>
                <c:pt idx="417">
                  <c:v>90.562280999999999</c:v>
                </c:pt>
                <c:pt idx="418">
                  <c:v>90.562280999999999</c:v>
                </c:pt>
                <c:pt idx="419">
                  <c:v>90.562280999999999</c:v>
                </c:pt>
                <c:pt idx="420">
                  <c:v>93.358481999999924</c:v>
                </c:pt>
                <c:pt idx="421">
                  <c:v>93.358481999999924</c:v>
                </c:pt>
                <c:pt idx="422">
                  <c:v>93.358481999999924</c:v>
                </c:pt>
                <c:pt idx="423">
                  <c:v>93.358481999999924</c:v>
                </c:pt>
                <c:pt idx="424">
                  <c:v>93.358481999999924</c:v>
                </c:pt>
                <c:pt idx="425">
                  <c:v>93.358481999999924</c:v>
                </c:pt>
                <c:pt idx="426">
                  <c:v>93.358481999999924</c:v>
                </c:pt>
                <c:pt idx="427">
                  <c:v>93.358481999999924</c:v>
                </c:pt>
                <c:pt idx="428">
                  <c:v>93.358481999999924</c:v>
                </c:pt>
                <c:pt idx="429">
                  <c:v>93.358481999999924</c:v>
                </c:pt>
                <c:pt idx="430">
                  <c:v>96.149686000000003</c:v>
                </c:pt>
                <c:pt idx="431">
                  <c:v>96.149686000000003</c:v>
                </c:pt>
                <c:pt idx="432">
                  <c:v>96.149686000000003</c:v>
                </c:pt>
                <c:pt idx="433">
                  <c:v>96.149686000000003</c:v>
                </c:pt>
                <c:pt idx="434">
                  <c:v>96.149686000000003</c:v>
                </c:pt>
                <c:pt idx="435">
                  <c:v>96.149686000000003</c:v>
                </c:pt>
                <c:pt idx="436">
                  <c:v>96.149686000000003</c:v>
                </c:pt>
                <c:pt idx="437">
                  <c:v>96.149686000000003</c:v>
                </c:pt>
                <c:pt idx="438">
                  <c:v>96.149686000000003</c:v>
                </c:pt>
                <c:pt idx="439">
                  <c:v>96.149686000000003</c:v>
                </c:pt>
                <c:pt idx="440">
                  <c:v>99.034586000000004</c:v>
                </c:pt>
                <c:pt idx="441">
                  <c:v>99.034586000000004</c:v>
                </c:pt>
                <c:pt idx="442">
                  <c:v>99.034586000000004</c:v>
                </c:pt>
                <c:pt idx="443">
                  <c:v>99.034586000000004</c:v>
                </c:pt>
                <c:pt idx="444">
                  <c:v>99.034586000000004</c:v>
                </c:pt>
                <c:pt idx="445">
                  <c:v>99.034586000000004</c:v>
                </c:pt>
                <c:pt idx="446">
                  <c:v>99.034586000000004</c:v>
                </c:pt>
                <c:pt idx="447">
                  <c:v>99.034586000000004</c:v>
                </c:pt>
                <c:pt idx="448">
                  <c:v>99.034586000000004</c:v>
                </c:pt>
                <c:pt idx="449">
                  <c:v>99.034586000000004</c:v>
                </c:pt>
                <c:pt idx="450">
                  <c:v>101.91603600000002</c:v>
                </c:pt>
                <c:pt idx="451">
                  <c:v>101.91603600000002</c:v>
                </c:pt>
                <c:pt idx="452">
                  <c:v>101.91603600000002</c:v>
                </c:pt>
                <c:pt idx="453">
                  <c:v>101.91603600000002</c:v>
                </c:pt>
                <c:pt idx="454">
                  <c:v>101.91603600000002</c:v>
                </c:pt>
                <c:pt idx="455">
                  <c:v>101.91603600000002</c:v>
                </c:pt>
                <c:pt idx="456">
                  <c:v>101.91603600000002</c:v>
                </c:pt>
                <c:pt idx="457">
                  <c:v>101.91603600000002</c:v>
                </c:pt>
                <c:pt idx="458">
                  <c:v>101.91603600000002</c:v>
                </c:pt>
                <c:pt idx="459">
                  <c:v>101.91603600000002</c:v>
                </c:pt>
                <c:pt idx="460">
                  <c:v>104.82366900000002</c:v>
                </c:pt>
                <c:pt idx="461">
                  <c:v>104.82366900000002</c:v>
                </c:pt>
                <c:pt idx="462">
                  <c:v>104.82366900000002</c:v>
                </c:pt>
                <c:pt idx="463">
                  <c:v>104.82366900000002</c:v>
                </c:pt>
                <c:pt idx="464">
                  <c:v>104.82366900000002</c:v>
                </c:pt>
                <c:pt idx="465">
                  <c:v>104.82366900000002</c:v>
                </c:pt>
                <c:pt idx="466">
                  <c:v>104.82366900000002</c:v>
                </c:pt>
                <c:pt idx="467">
                  <c:v>104.82366900000002</c:v>
                </c:pt>
                <c:pt idx="468">
                  <c:v>104.82366900000002</c:v>
                </c:pt>
                <c:pt idx="469">
                  <c:v>104.82366900000002</c:v>
                </c:pt>
                <c:pt idx="470">
                  <c:v>107.68303899999994</c:v>
                </c:pt>
                <c:pt idx="471">
                  <c:v>107.68303899999994</c:v>
                </c:pt>
                <c:pt idx="472">
                  <c:v>107.68303899999994</c:v>
                </c:pt>
                <c:pt idx="473">
                  <c:v>107.68303899999994</c:v>
                </c:pt>
                <c:pt idx="474">
                  <c:v>107.68303899999994</c:v>
                </c:pt>
                <c:pt idx="475">
                  <c:v>107.68303899999994</c:v>
                </c:pt>
                <c:pt idx="476">
                  <c:v>107.68303899999994</c:v>
                </c:pt>
                <c:pt idx="477">
                  <c:v>107.68303899999994</c:v>
                </c:pt>
                <c:pt idx="478">
                  <c:v>107.68303899999994</c:v>
                </c:pt>
                <c:pt idx="479">
                  <c:v>107.68303899999994</c:v>
                </c:pt>
                <c:pt idx="480">
                  <c:v>110.62670499999996</c:v>
                </c:pt>
                <c:pt idx="481">
                  <c:v>110.62670499999996</c:v>
                </c:pt>
                <c:pt idx="482">
                  <c:v>110.62670499999996</c:v>
                </c:pt>
                <c:pt idx="483">
                  <c:v>110.62670499999996</c:v>
                </c:pt>
                <c:pt idx="484">
                  <c:v>110.62670499999996</c:v>
                </c:pt>
                <c:pt idx="485">
                  <c:v>110.62670499999996</c:v>
                </c:pt>
                <c:pt idx="486">
                  <c:v>110.62670499999996</c:v>
                </c:pt>
                <c:pt idx="487">
                  <c:v>110.62670499999996</c:v>
                </c:pt>
                <c:pt idx="488">
                  <c:v>110.62670499999996</c:v>
                </c:pt>
                <c:pt idx="489">
                  <c:v>110.62670499999996</c:v>
                </c:pt>
                <c:pt idx="490">
                  <c:v>113.644536</c:v>
                </c:pt>
                <c:pt idx="491">
                  <c:v>113.644536</c:v>
                </c:pt>
                <c:pt idx="492">
                  <c:v>113.644536</c:v>
                </c:pt>
                <c:pt idx="493">
                  <c:v>113.644536</c:v>
                </c:pt>
                <c:pt idx="494">
                  <c:v>113.644536</c:v>
                </c:pt>
                <c:pt idx="495">
                  <c:v>113.644536</c:v>
                </c:pt>
                <c:pt idx="496">
                  <c:v>113.644536</c:v>
                </c:pt>
                <c:pt idx="497">
                  <c:v>113.644536</c:v>
                </c:pt>
                <c:pt idx="498">
                  <c:v>113.644536</c:v>
                </c:pt>
                <c:pt idx="499">
                  <c:v>113.644536</c:v>
                </c:pt>
                <c:pt idx="500">
                  <c:v>116.579989</c:v>
                </c:pt>
                <c:pt idx="501">
                  <c:v>116.579989</c:v>
                </c:pt>
                <c:pt idx="502">
                  <c:v>116.579989</c:v>
                </c:pt>
                <c:pt idx="503">
                  <c:v>116.579989</c:v>
                </c:pt>
                <c:pt idx="504">
                  <c:v>116.579989</c:v>
                </c:pt>
                <c:pt idx="505">
                  <c:v>116.579989</c:v>
                </c:pt>
                <c:pt idx="506">
                  <c:v>116.579989</c:v>
                </c:pt>
                <c:pt idx="507">
                  <c:v>116.579989</c:v>
                </c:pt>
                <c:pt idx="508">
                  <c:v>116.579989</c:v>
                </c:pt>
                <c:pt idx="509">
                  <c:v>116.579989</c:v>
                </c:pt>
                <c:pt idx="510">
                  <c:v>119.70802399999999</c:v>
                </c:pt>
                <c:pt idx="511">
                  <c:v>119.70802399999999</c:v>
                </c:pt>
                <c:pt idx="512">
                  <c:v>119.70802399999999</c:v>
                </c:pt>
                <c:pt idx="513">
                  <c:v>119.70802399999999</c:v>
                </c:pt>
                <c:pt idx="514">
                  <c:v>119.70802399999999</c:v>
                </c:pt>
                <c:pt idx="515">
                  <c:v>119.70802399999999</c:v>
                </c:pt>
                <c:pt idx="516">
                  <c:v>119.70802399999999</c:v>
                </c:pt>
                <c:pt idx="517">
                  <c:v>119.70802399999999</c:v>
                </c:pt>
                <c:pt idx="518">
                  <c:v>119.70802399999999</c:v>
                </c:pt>
                <c:pt idx="519">
                  <c:v>119.70802399999999</c:v>
                </c:pt>
                <c:pt idx="520">
                  <c:v>122.93506499999999</c:v>
                </c:pt>
                <c:pt idx="521">
                  <c:v>122.93506499999999</c:v>
                </c:pt>
                <c:pt idx="522">
                  <c:v>122.93506499999999</c:v>
                </c:pt>
                <c:pt idx="523">
                  <c:v>122.93506499999999</c:v>
                </c:pt>
                <c:pt idx="524">
                  <c:v>122.93506499999999</c:v>
                </c:pt>
                <c:pt idx="525">
                  <c:v>122.93506499999999</c:v>
                </c:pt>
                <c:pt idx="526">
                  <c:v>122.93506499999999</c:v>
                </c:pt>
                <c:pt idx="527">
                  <c:v>122.93506499999999</c:v>
                </c:pt>
                <c:pt idx="528">
                  <c:v>122.93506499999999</c:v>
                </c:pt>
                <c:pt idx="529">
                  <c:v>122.93506499999999</c:v>
                </c:pt>
                <c:pt idx="530">
                  <c:v>125.97239399999998</c:v>
                </c:pt>
                <c:pt idx="531">
                  <c:v>125.97239399999998</c:v>
                </c:pt>
                <c:pt idx="532">
                  <c:v>125.97239399999998</c:v>
                </c:pt>
                <c:pt idx="533">
                  <c:v>125.97239399999998</c:v>
                </c:pt>
                <c:pt idx="534">
                  <c:v>125.97239399999998</c:v>
                </c:pt>
                <c:pt idx="535">
                  <c:v>125.97239399999998</c:v>
                </c:pt>
                <c:pt idx="536">
                  <c:v>125.97239399999998</c:v>
                </c:pt>
                <c:pt idx="537">
                  <c:v>125.97239399999998</c:v>
                </c:pt>
                <c:pt idx="538">
                  <c:v>125.97239399999998</c:v>
                </c:pt>
                <c:pt idx="539">
                  <c:v>125.97239399999998</c:v>
                </c:pt>
                <c:pt idx="540">
                  <c:v>129.197181</c:v>
                </c:pt>
                <c:pt idx="541">
                  <c:v>129.197181</c:v>
                </c:pt>
                <c:pt idx="542">
                  <c:v>129.197181</c:v>
                </c:pt>
                <c:pt idx="543">
                  <c:v>129.197181</c:v>
                </c:pt>
                <c:pt idx="544">
                  <c:v>129.197181</c:v>
                </c:pt>
                <c:pt idx="545">
                  <c:v>129.197181</c:v>
                </c:pt>
                <c:pt idx="546">
                  <c:v>129.197181</c:v>
                </c:pt>
                <c:pt idx="547">
                  <c:v>129.197181</c:v>
                </c:pt>
                <c:pt idx="548">
                  <c:v>129.197181</c:v>
                </c:pt>
                <c:pt idx="549">
                  <c:v>129.197181</c:v>
                </c:pt>
                <c:pt idx="550">
                  <c:v>132.25533200000001</c:v>
                </c:pt>
                <c:pt idx="551">
                  <c:v>132.25533200000001</c:v>
                </c:pt>
                <c:pt idx="552">
                  <c:v>132.25533200000001</c:v>
                </c:pt>
                <c:pt idx="553">
                  <c:v>132.25533200000001</c:v>
                </c:pt>
                <c:pt idx="554">
                  <c:v>132.25533200000001</c:v>
                </c:pt>
                <c:pt idx="555">
                  <c:v>132.25533200000001</c:v>
                </c:pt>
                <c:pt idx="556">
                  <c:v>132.25533200000001</c:v>
                </c:pt>
                <c:pt idx="557">
                  <c:v>132.25533200000001</c:v>
                </c:pt>
                <c:pt idx="558">
                  <c:v>132.25533200000001</c:v>
                </c:pt>
                <c:pt idx="559">
                  <c:v>132.25533200000001</c:v>
                </c:pt>
                <c:pt idx="560">
                  <c:v>135.56550199999998</c:v>
                </c:pt>
                <c:pt idx="561">
                  <c:v>135.56550199999998</c:v>
                </c:pt>
                <c:pt idx="562">
                  <c:v>135.56550199999998</c:v>
                </c:pt>
                <c:pt idx="563">
                  <c:v>135.56550199999998</c:v>
                </c:pt>
                <c:pt idx="564">
                  <c:v>135.56550199999998</c:v>
                </c:pt>
                <c:pt idx="565">
                  <c:v>135.56550199999998</c:v>
                </c:pt>
                <c:pt idx="566">
                  <c:v>135.56550199999998</c:v>
                </c:pt>
                <c:pt idx="567">
                  <c:v>135.56550199999998</c:v>
                </c:pt>
                <c:pt idx="568">
                  <c:v>135.56550199999998</c:v>
                </c:pt>
                <c:pt idx="569">
                  <c:v>135.56550199999998</c:v>
                </c:pt>
                <c:pt idx="570">
                  <c:v>138.761944</c:v>
                </c:pt>
                <c:pt idx="571">
                  <c:v>138.761944</c:v>
                </c:pt>
                <c:pt idx="572">
                  <c:v>138.761944</c:v>
                </c:pt>
                <c:pt idx="573">
                  <c:v>138.761944</c:v>
                </c:pt>
                <c:pt idx="574">
                  <c:v>138.761944</c:v>
                </c:pt>
                <c:pt idx="575">
                  <c:v>138.761944</c:v>
                </c:pt>
                <c:pt idx="576">
                  <c:v>138.761944</c:v>
                </c:pt>
                <c:pt idx="577">
                  <c:v>138.761944</c:v>
                </c:pt>
                <c:pt idx="578">
                  <c:v>138.761944</c:v>
                </c:pt>
                <c:pt idx="579">
                  <c:v>138.761944</c:v>
                </c:pt>
                <c:pt idx="580">
                  <c:v>141.91689700000001</c:v>
                </c:pt>
                <c:pt idx="581">
                  <c:v>141.91689700000001</c:v>
                </c:pt>
                <c:pt idx="582">
                  <c:v>141.91689700000001</c:v>
                </c:pt>
                <c:pt idx="583">
                  <c:v>141.91689700000001</c:v>
                </c:pt>
                <c:pt idx="584">
                  <c:v>141.91689700000001</c:v>
                </c:pt>
                <c:pt idx="585">
                  <c:v>141.91689700000001</c:v>
                </c:pt>
                <c:pt idx="586">
                  <c:v>141.91689700000001</c:v>
                </c:pt>
                <c:pt idx="587">
                  <c:v>141.91689700000001</c:v>
                </c:pt>
                <c:pt idx="588">
                  <c:v>141.91689700000001</c:v>
                </c:pt>
                <c:pt idx="589">
                  <c:v>141.91689700000001</c:v>
                </c:pt>
                <c:pt idx="590">
                  <c:v>145.224627</c:v>
                </c:pt>
                <c:pt idx="591">
                  <c:v>145.224627</c:v>
                </c:pt>
                <c:pt idx="592">
                  <c:v>145.224627</c:v>
                </c:pt>
                <c:pt idx="593">
                  <c:v>145.224627</c:v>
                </c:pt>
                <c:pt idx="594">
                  <c:v>145.224627</c:v>
                </c:pt>
                <c:pt idx="595">
                  <c:v>145.224627</c:v>
                </c:pt>
                <c:pt idx="596">
                  <c:v>145.224627</c:v>
                </c:pt>
                <c:pt idx="597">
                  <c:v>145.224627</c:v>
                </c:pt>
                <c:pt idx="598">
                  <c:v>145.224627</c:v>
                </c:pt>
                <c:pt idx="599">
                  <c:v>145.224627</c:v>
                </c:pt>
                <c:pt idx="600">
                  <c:v>142.19196399999998</c:v>
                </c:pt>
                <c:pt idx="601">
                  <c:v>142.19196399999998</c:v>
                </c:pt>
                <c:pt idx="602">
                  <c:v>142.19196399999998</c:v>
                </c:pt>
                <c:pt idx="603">
                  <c:v>142.19196399999998</c:v>
                </c:pt>
                <c:pt idx="604">
                  <c:v>142.19196399999998</c:v>
                </c:pt>
                <c:pt idx="605">
                  <c:v>142.19196399999998</c:v>
                </c:pt>
                <c:pt idx="606">
                  <c:v>142.19196399999998</c:v>
                </c:pt>
                <c:pt idx="607">
                  <c:v>142.19196399999998</c:v>
                </c:pt>
                <c:pt idx="608">
                  <c:v>142.19196399999998</c:v>
                </c:pt>
                <c:pt idx="609">
                  <c:v>142.19196399999998</c:v>
                </c:pt>
                <c:pt idx="610">
                  <c:v>143.91910299999998</c:v>
                </c:pt>
                <c:pt idx="611">
                  <c:v>143.91910299999998</c:v>
                </c:pt>
                <c:pt idx="612">
                  <c:v>143.91910299999998</c:v>
                </c:pt>
                <c:pt idx="613">
                  <c:v>143.91910299999998</c:v>
                </c:pt>
                <c:pt idx="614">
                  <c:v>143.91910299999998</c:v>
                </c:pt>
                <c:pt idx="615">
                  <c:v>143.91910299999998</c:v>
                </c:pt>
                <c:pt idx="616">
                  <c:v>143.91910299999998</c:v>
                </c:pt>
                <c:pt idx="617">
                  <c:v>143.91910299999998</c:v>
                </c:pt>
                <c:pt idx="618">
                  <c:v>143.91910299999998</c:v>
                </c:pt>
                <c:pt idx="619">
                  <c:v>143.91910299999998</c:v>
                </c:pt>
                <c:pt idx="620">
                  <c:v>146.995588</c:v>
                </c:pt>
                <c:pt idx="621">
                  <c:v>146.995588</c:v>
                </c:pt>
                <c:pt idx="622">
                  <c:v>146.995588</c:v>
                </c:pt>
                <c:pt idx="623">
                  <c:v>146.995588</c:v>
                </c:pt>
                <c:pt idx="624">
                  <c:v>146.995588</c:v>
                </c:pt>
                <c:pt idx="625">
                  <c:v>146.995588</c:v>
                </c:pt>
                <c:pt idx="626">
                  <c:v>146.995588</c:v>
                </c:pt>
                <c:pt idx="627">
                  <c:v>146.995588</c:v>
                </c:pt>
                <c:pt idx="628">
                  <c:v>146.995588</c:v>
                </c:pt>
                <c:pt idx="629">
                  <c:v>146.995588</c:v>
                </c:pt>
                <c:pt idx="630">
                  <c:v>150.37376499999991</c:v>
                </c:pt>
                <c:pt idx="631">
                  <c:v>150.37376499999991</c:v>
                </c:pt>
                <c:pt idx="632">
                  <c:v>150.37376499999991</c:v>
                </c:pt>
                <c:pt idx="633">
                  <c:v>150.37376499999991</c:v>
                </c:pt>
                <c:pt idx="634">
                  <c:v>150.37376499999991</c:v>
                </c:pt>
                <c:pt idx="635">
                  <c:v>150.37376499999991</c:v>
                </c:pt>
                <c:pt idx="636">
                  <c:v>150.37376499999991</c:v>
                </c:pt>
                <c:pt idx="637">
                  <c:v>150.37376499999991</c:v>
                </c:pt>
                <c:pt idx="638">
                  <c:v>150.37376499999991</c:v>
                </c:pt>
                <c:pt idx="639">
                  <c:v>150.37376499999991</c:v>
                </c:pt>
                <c:pt idx="640">
                  <c:v>153.41831700000009</c:v>
                </c:pt>
                <c:pt idx="641">
                  <c:v>153.41831700000009</c:v>
                </c:pt>
                <c:pt idx="642">
                  <c:v>153.41831700000009</c:v>
                </c:pt>
                <c:pt idx="643">
                  <c:v>153.41831700000009</c:v>
                </c:pt>
                <c:pt idx="644">
                  <c:v>153.41831700000009</c:v>
                </c:pt>
                <c:pt idx="645">
                  <c:v>153.41831700000009</c:v>
                </c:pt>
                <c:pt idx="646">
                  <c:v>153.41831700000009</c:v>
                </c:pt>
                <c:pt idx="647">
                  <c:v>153.41831700000009</c:v>
                </c:pt>
                <c:pt idx="648">
                  <c:v>153.41831700000009</c:v>
                </c:pt>
                <c:pt idx="649">
                  <c:v>153.41831700000009</c:v>
                </c:pt>
                <c:pt idx="650">
                  <c:v>156.70382799999999</c:v>
                </c:pt>
                <c:pt idx="651">
                  <c:v>156.70382799999999</c:v>
                </c:pt>
                <c:pt idx="652">
                  <c:v>156.70382799999999</c:v>
                </c:pt>
                <c:pt idx="653">
                  <c:v>156.70382799999999</c:v>
                </c:pt>
                <c:pt idx="654">
                  <c:v>156.70382799999999</c:v>
                </c:pt>
                <c:pt idx="655">
                  <c:v>156.70382799999999</c:v>
                </c:pt>
                <c:pt idx="656">
                  <c:v>156.70382799999999</c:v>
                </c:pt>
                <c:pt idx="657">
                  <c:v>156.70382799999999</c:v>
                </c:pt>
                <c:pt idx="658">
                  <c:v>156.70382799999999</c:v>
                </c:pt>
                <c:pt idx="659">
                  <c:v>156.70382799999999</c:v>
                </c:pt>
                <c:pt idx="660">
                  <c:v>159.79996699999998</c:v>
                </c:pt>
                <c:pt idx="661">
                  <c:v>159.79996699999998</c:v>
                </c:pt>
                <c:pt idx="662">
                  <c:v>159.79996699999998</c:v>
                </c:pt>
                <c:pt idx="663">
                  <c:v>159.79996699999998</c:v>
                </c:pt>
                <c:pt idx="664">
                  <c:v>159.79996699999998</c:v>
                </c:pt>
                <c:pt idx="665">
                  <c:v>159.79996699999998</c:v>
                </c:pt>
                <c:pt idx="666">
                  <c:v>159.79996699999998</c:v>
                </c:pt>
                <c:pt idx="667">
                  <c:v>159.79996699999998</c:v>
                </c:pt>
                <c:pt idx="668">
                  <c:v>159.79996699999998</c:v>
                </c:pt>
                <c:pt idx="669">
                  <c:v>159.79996699999998</c:v>
                </c:pt>
                <c:pt idx="670">
                  <c:v>163.46893500000004</c:v>
                </c:pt>
                <c:pt idx="671">
                  <c:v>163.46893500000004</c:v>
                </c:pt>
                <c:pt idx="672">
                  <c:v>163.46893500000004</c:v>
                </c:pt>
                <c:pt idx="673">
                  <c:v>163.46893500000004</c:v>
                </c:pt>
                <c:pt idx="674">
                  <c:v>163.46893500000004</c:v>
                </c:pt>
                <c:pt idx="675">
                  <c:v>163.46893500000004</c:v>
                </c:pt>
                <c:pt idx="676">
                  <c:v>163.46893500000004</c:v>
                </c:pt>
                <c:pt idx="677">
                  <c:v>163.46893500000004</c:v>
                </c:pt>
                <c:pt idx="678">
                  <c:v>163.46893500000004</c:v>
                </c:pt>
                <c:pt idx="679">
                  <c:v>163.46893500000004</c:v>
                </c:pt>
                <c:pt idx="680">
                  <c:v>166.92435700000001</c:v>
                </c:pt>
                <c:pt idx="681">
                  <c:v>166.92435700000001</c:v>
                </c:pt>
                <c:pt idx="682">
                  <c:v>166.92435700000001</c:v>
                </c:pt>
                <c:pt idx="683">
                  <c:v>166.92435700000001</c:v>
                </c:pt>
                <c:pt idx="684">
                  <c:v>166.92435700000001</c:v>
                </c:pt>
                <c:pt idx="685">
                  <c:v>166.92435700000001</c:v>
                </c:pt>
                <c:pt idx="686">
                  <c:v>166.92435700000001</c:v>
                </c:pt>
                <c:pt idx="687">
                  <c:v>166.92435700000001</c:v>
                </c:pt>
                <c:pt idx="688">
                  <c:v>166.92435700000001</c:v>
                </c:pt>
                <c:pt idx="689">
                  <c:v>166.92435700000001</c:v>
                </c:pt>
                <c:pt idx="690">
                  <c:v>170.181545</c:v>
                </c:pt>
                <c:pt idx="691">
                  <c:v>170.181545</c:v>
                </c:pt>
                <c:pt idx="692">
                  <c:v>170.181545</c:v>
                </c:pt>
                <c:pt idx="693">
                  <c:v>170.181545</c:v>
                </c:pt>
                <c:pt idx="694">
                  <c:v>170.181545</c:v>
                </c:pt>
                <c:pt idx="695">
                  <c:v>170.181545</c:v>
                </c:pt>
                <c:pt idx="696">
                  <c:v>170.181545</c:v>
                </c:pt>
                <c:pt idx="697">
                  <c:v>170.181545</c:v>
                </c:pt>
                <c:pt idx="698">
                  <c:v>170.181545</c:v>
                </c:pt>
                <c:pt idx="699">
                  <c:v>170.181545</c:v>
                </c:pt>
                <c:pt idx="700">
                  <c:v>173.412631</c:v>
                </c:pt>
                <c:pt idx="701">
                  <c:v>173.412631</c:v>
                </c:pt>
                <c:pt idx="702">
                  <c:v>173.412631</c:v>
                </c:pt>
                <c:pt idx="703">
                  <c:v>173.412631</c:v>
                </c:pt>
                <c:pt idx="704">
                  <c:v>173.412631</c:v>
                </c:pt>
                <c:pt idx="705">
                  <c:v>173.412631</c:v>
                </c:pt>
                <c:pt idx="706">
                  <c:v>173.412631</c:v>
                </c:pt>
                <c:pt idx="707">
                  <c:v>173.412631</c:v>
                </c:pt>
                <c:pt idx="708">
                  <c:v>173.412631</c:v>
                </c:pt>
                <c:pt idx="709">
                  <c:v>173.412631</c:v>
                </c:pt>
                <c:pt idx="710">
                  <c:v>177.16154499999999</c:v>
                </c:pt>
                <c:pt idx="711">
                  <c:v>177.16154499999999</c:v>
                </c:pt>
                <c:pt idx="712">
                  <c:v>177.16154499999999</c:v>
                </c:pt>
                <c:pt idx="713">
                  <c:v>177.16154499999999</c:v>
                </c:pt>
                <c:pt idx="714">
                  <c:v>177.16154499999999</c:v>
                </c:pt>
                <c:pt idx="715">
                  <c:v>177.16154499999999</c:v>
                </c:pt>
                <c:pt idx="716">
                  <c:v>177.16154499999999</c:v>
                </c:pt>
                <c:pt idx="717">
                  <c:v>177.16154499999999</c:v>
                </c:pt>
                <c:pt idx="718">
                  <c:v>177.16154499999999</c:v>
                </c:pt>
                <c:pt idx="719">
                  <c:v>177.16154499999999</c:v>
                </c:pt>
                <c:pt idx="720">
                  <c:v>180.35103000000009</c:v>
                </c:pt>
                <c:pt idx="721">
                  <c:v>180.35103000000009</c:v>
                </c:pt>
                <c:pt idx="722">
                  <c:v>180.35103000000009</c:v>
                </c:pt>
                <c:pt idx="723">
                  <c:v>180.35103000000009</c:v>
                </c:pt>
                <c:pt idx="724">
                  <c:v>180.35103000000009</c:v>
                </c:pt>
                <c:pt idx="725">
                  <c:v>180.35103000000009</c:v>
                </c:pt>
                <c:pt idx="726">
                  <c:v>180.35103000000009</c:v>
                </c:pt>
                <c:pt idx="727">
                  <c:v>180.35103000000009</c:v>
                </c:pt>
                <c:pt idx="728">
                  <c:v>180.35103000000009</c:v>
                </c:pt>
                <c:pt idx="729">
                  <c:v>180.35103000000009</c:v>
                </c:pt>
                <c:pt idx="730">
                  <c:v>183.42925600000001</c:v>
                </c:pt>
                <c:pt idx="731">
                  <c:v>183.42925600000001</c:v>
                </c:pt>
                <c:pt idx="732">
                  <c:v>183.42925600000001</c:v>
                </c:pt>
                <c:pt idx="733">
                  <c:v>183.42925600000001</c:v>
                </c:pt>
                <c:pt idx="734">
                  <c:v>183.42925600000001</c:v>
                </c:pt>
                <c:pt idx="735">
                  <c:v>183.42925600000001</c:v>
                </c:pt>
                <c:pt idx="736">
                  <c:v>183.42925600000001</c:v>
                </c:pt>
                <c:pt idx="737">
                  <c:v>183.42925600000001</c:v>
                </c:pt>
                <c:pt idx="738">
                  <c:v>183.42925600000001</c:v>
                </c:pt>
                <c:pt idx="739">
                  <c:v>183.42925600000001</c:v>
                </c:pt>
                <c:pt idx="740">
                  <c:v>186.79325899999998</c:v>
                </c:pt>
                <c:pt idx="741">
                  <c:v>186.79325899999998</c:v>
                </c:pt>
                <c:pt idx="742">
                  <c:v>186.79325899999998</c:v>
                </c:pt>
                <c:pt idx="743">
                  <c:v>186.79325899999998</c:v>
                </c:pt>
                <c:pt idx="744">
                  <c:v>186.79325899999998</c:v>
                </c:pt>
                <c:pt idx="745">
                  <c:v>186.79325899999998</c:v>
                </c:pt>
                <c:pt idx="746">
                  <c:v>186.79325899999998</c:v>
                </c:pt>
                <c:pt idx="747">
                  <c:v>186.79325899999998</c:v>
                </c:pt>
                <c:pt idx="748">
                  <c:v>186.79325899999998</c:v>
                </c:pt>
                <c:pt idx="749">
                  <c:v>186.79325899999998</c:v>
                </c:pt>
                <c:pt idx="750">
                  <c:v>190.16147900000001</c:v>
                </c:pt>
                <c:pt idx="751">
                  <c:v>190.16147900000001</c:v>
                </c:pt>
                <c:pt idx="752">
                  <c:v>190.16147900000001</c:v>
                </c:pt>
                <c:pt idx="753">
                  <c:v>190.16147900000001</c:v>
                </c:pt>
                <c:pt idx="754">
                  <c:v>190.16147900000001</c:v>
                </c:pt>
                <c:pt idx="755">
                  <c:v>190.16147900000001</c:v>
                </c:pt>
                <c:pt idx="756">
                  <c:v>190.16147900000001</c:v>
                </c:pt>
                <c:pt idx="757">
                  <c:v>190.16147900000001</c:v>
                </c:pt>
                <c:pt idx="758">
                  <c:v>190.16147900000001</c:v>
                </c:pt>
                <c:pt idx="759">
                  <c:v>190.16147900000001</c:v>
                </c:pt>
                <c:pt idx="760">
                  <c:v>193.36612500000001</c:v>
                </c:pt>
                <c:pt idx="761">
                  <c:v>193.36612500000001</c:v>
                </c:pt>
                <c:pt idx="762">
                  <c:v>193.36612500000001</c:v>
                </c:pt>
                <c:pt idx="763">
                  <c:v>193.36612500000001</c:v>
                </c:pt>
                <c:pt idx="764">
                  <c:v>193.36612500000001</c:v>
                </c:pt>
                <c:pt idx="765">
                  <c:v>193.36612500000001</c:v>
                </c:pt>
                <c:pt idx="766">
                  <c:v>193.36612500000001</c:v>
                </c:pt>
                <c:pt idx="767">
                  <c:v>193.36612500000001</c:v>
                </c:pt>
                <c:pt idx="768">
                  <c:v>193.36612500000001</c:v>
                </c:pt>
                <c:pt idx="769">
                  <c:v>193.36612500000001</c:v>
                </c:pt>
                <c:pt idx="770">
                  <c:v>196.57332399999999</c:v>
                </c:pt>
                <c:pt idx="771">
                  <c:v>196.57332399999999</c:v>
                </c:pt>
                <c:pt idx="772">
                  <c:v>196.57332399999999</c:v>
                </c:pt>
                <c:pt idx="773">
                  <c:v>196.57332399999999</c:v>
                </c:pt>
                <c:pt idx="774">
                  <c:v>196.57332399999999</c:v>
                </c:pt>
                <c:pt idx="775">
                  <c:v>196.57332399999999</c:v>
                </c:pt>
                <c:pt idx="776">
                  <c:v>196.57332399999999</c:v>
                </c:pt>
                <c:pt idx="777">
                  <c:v>196.57332399999999</c:v>
                </c:pt>
                <c:pt idx="778">
                  <c:v>196.57332399999999</c:v>
                </c:pt>
                <c:pt idx="779">
                  <c:v>196.57332399999999</c:v>
                </c:pt>
                <c:pt idx="780">
                  <c:v>200.10768399999998</c:v>
                </c:pt>
                <c:pt idx="781">
                  <c:v>200.10768399999998</c:v>
                </c:pt>
                <c:pt idx="782">
                  <c:v>200.10768399999998</c:v>
                </c:pt>
                <c:pt idx="783">
                  <c:v>200.10768399999998</c:v>
                </c:pt>
                <c:pt idx="784">
                  <c:v>200.10768399999998</c:v>
                </c:pt>
                <c:pt idx="785">
                  <c:v>200.10768399999998</c:v>
                </c:pt>
                <c:pt idx="786">
                  <c:v>200.10768399999998</c:v>
                </c:pt>
                <c:pt idx="787">
                  <c:v>200.10768399999998</c:v>
                </c:pt>
                <c:pt idx="788">
                  <c:v>200.10768399999998</c:v>
                </c:pt>
                <c:pt idx="789">
                  <c:v>200.10768399999998</c:v>
                </c:pt>
                <c:pt idx="790">
                  <c:v>203.467851</c:v>
                </c:pt>
                <c:pt idx="791">
                  <c:v>203.467851</c:v>
                </c:pt>
                <c:pt idx="792">
                  <c:v>203.467851</c:v>
                </c:pt>
                <c:pt idx="793">
                  <c:v>203.467851</c:v>
                </c:pt>
                <c:pt idx="794">
                  <c:v>203.467851</c:v>
                </c:pt>
                <c:pt idx="795">
                  <c:v>203.467851</c:v>
                </c:pt>
                <c:pt idx="796">
                  <c:v>203.467851</c:v>
                </c:pt>
                <c:pt idx="797">
                  <c:v>203.467851</c:v>
                </c:pt>
                <c:pt idx="798">
                  <c:v>203.467851</c:v>
                </c:pt>
                <c:pt idx="799">
                  <c:v>203.467851</c:v>
                </c:pt>
                <c:pt idx="800">
                  <c:v>207.41426099999998</c:v>
                </c:pt>
                <c:pt idx="801">
                  <c:v>207.41426099999998</c:v>
                </c:pt>
                <c:pt idx="802">
                  <c:v>207.41426099999998</c:v>
                </c:pt>
                <c:pt idx="803">
                  <c:v>207.41426099999998</c:v>
                </c:pt>
                <c:pt idx="804">
                  <c:v>207.41426099999998</c:v>
                </c:pt>
                <c:pt idx="805">
                  <c:v>207.41426099999998</c:v>
                </c:pt>
                <c:pt idx="806">
                  <c:v>207.41426099999998</c:v>
                </c:pt>
                <c:pt idx="807">
                  <c:v>207.41426099999998</c:v>
                </c:pt>
                <c:pt idx="808">
                  <c:v>207.41426099999998</c:v>
                </c:pt>
                <c:pt idx="809">
                  <c:v>207.41426099999998</c:v>
                </c:pt>
                <c:pt idx="810">
                  <c:v>210.07280299999999</c:v>
                </c:pt>
                <c:pt idx="811">
                  <c:v>210.07280299999999</c:v>
                </c:pt>
                <c:pt idx="812">
                  <c:v>210.07280299999999</c:v>
                </c:pt>
                <c:pt idx="813">
                  <c:v>210.07280299999999</c:v>
                </c:pt>
                <c:pt idx="814">
                  <c:v>210.07280299999999</c:v>
                </c:pt>
                <c:pt idx="815">
                  <c:v>210.07280299999999</c:v>
                </c:pt>
                <c:pt idx="816">
                  <c:v>210.07280299999999</c:v>
                </c:pt>
                <c:pt idx="817">
                  <c:v>210.07280299999999</c:v>
                </c:pt>
                <c:pt idx="818">
                  <c:v>210.07280299999999</c:v>
                </c:pt>
                <c:pt idx="819">
                  <c:v>210.07280299999999</c:v>
                </c:pt>
                <c:pt idx="820">
                  <c:v>212.56512800000004</c:v>
                </c:pt>
                <c:pt idx="821">
                  <c:v>212.56512800000004</c:v>
                </c:pt>
                <c:pt idx="822">
                  <c:v>212.56512800000004</c:v>
                </c:pt>
                <c:pt idx="823">
                  <c:v>212.56512800000004</c:v>
                </c:pt>
                <c:pt idx="824">
                  <c:v>212.56512800000004</c:v>
                </c:pt>
                <c:pt idx="825">
                  <c:v>212.56512800000004</c:v>
                </c:pt>
                <c:pt idx="826">
                  <c:v>212.56512800000004</c:v>
                </c:pt>
                <c:pt idx="827">
                  <c:v>212.56512800000004</c:v>
                </c:pt>
                <c:pt idx="828">
                  <c:v>212.56512800000004</c:v>
                </c:pt>
                <c:pt idx="829">
                  <c:v>212.56512800000004</c:v>
                </c:pt>
                <c:pt idx="830">
                  <c:v>216.0881060000001</c:v>
                </c:pt>
                <c:pt idx="831">
                  <c:v>216.0881060000001</c:v>
                </c:pt>
                <c:pt idx="832">
                  <c:v>216.0881060000001</c:v>
                </c:pt>
                <c:pt idx="833">
                  <c:v>216.0881060000001</c:v>
                </c:pt>
                <c:pt idx="834">
                  <c:v>216.0881060000001</c:v>
                </c:pt>
                <c:pt idx="835">
                  <c:v>216.0881060000001</c:v>
                </c:pt>
                <c:pt idx="836">
                  <c:v>216.0881060000001</c:v>
                </c:pt>
                <c:pt idx="837">
                  <c:v>216.0881060000001</c:v>
                </c:pt>
                <c:pt idx="838">
                  <c:v>216.0881060000001</c:v>
                </c:pt>
                <c:pt idx="839">
                  <c:v>216.0881060000001</c:v>
                </c:pt>
                <c:pt idx="840">
                  <c:v>219.33340100000001</c:v>
                </c:pt>
                <c:pt idx="841">
                  <c:v>219.33340100000001</c:v>
                </c:pt>
                <c:pt idx="842">
                  <c:v>219.33340100000001</c:v>
                </c:pt>
                <c:pt idx="843">
                  <c:v>219.33340100000001</c:v>
                </c:pt>
                <c:pt idx="844">
                  <c:v>219.33340100000001</c:v>
                </c:pt>
                <c:pt idx="845">
                  <c:v>219.33340100000001</c:v>
                </c:pt>
                <c:pt idx="846">
                  <c:v>219.33340100000001</c:v>
                </c:pt>
                <c:pt idx="847">
                  <c:v>219.33340100000001</c:v>
                </c:pt>
                <c:pt idx="848">
                  <c:v>219.33340100000001</c:v>
                </c:pt>
                <c:pt idx="849">
                  <c:v>219.33340100000001</c:v>
                </c:pt>
                <c:pt idx="850">
                  <c:v>222.09058399999998</c:v>
                </c:pt>
                <c:pt idx="851">
                  <c:v>222.09058399999998</c:v>
                </c:pt>
                <c:pt idx="852">
                  <c:v>222.09058399999998</c:v>
                </c:pt>
                <c:pt idx="853">
                  <c:v>222.09058399999998</c:v>
                </c:pt>
                <c:pt idx="854">
                  <c:v>222.09058399999998</c:v>
                </c:pt>
                <c:pt idx="855">
                  <c:v>222.09058399999998</c:v>
                </c:pt>
                <c:pt idx="856">
                  <c:v>222.09058399999998</c:v>
                </c:pt>
                <c:pt idx="857">
                  <c:v>222.09058399999998</c:v>
                </c:pt>
                <c:pt idx="858">
                  <c:v>222.09058399999998</c:v>
                </c:pt>
                <c:pt idx="859">
                  <c:v>222.09058399999998</c:v>
                </c:pt>
                <c:pt idx="860">
                  <c:v>224.933356</c:v>
                </c:pt>
                <c:pt idx="861">
                  <c:v>224.933356</c:v>
                </c:pt>
                <c:pt idx="862">
                  <c:v>224.933356</c:v>
                </c:pt>
                <c:pt idx="863">
                  <c:v>224.933356</c:v>
                </c:pt>
                <c:pt idx="864">
                  <c:v>224.933356</c:v>
                </c:pt>
                <c:pt idx="865">
                  <c:v>224.933356</c:v>
                </c:pt>
                <c:pt idx="866">
                  <c:v>224.933356</c:v>
                </c:pt>
                <c:pt idx="867">
                  <c:v>224.933356</c:v>
                </c:pt>
                <c:pt idx="868">
                  <c:v>224.933356</c:v>
                </c:pt>
                <c:pt idx="869">
                  <c:v>224.933356</c:v>
                </c:pt>
                <c:pt idx="870">
                  <c:v>226.75279</c:v>
                </c:pt>
                <c:pt idx="871">
                  <c:v>226.75279</c:v>
                </c:pt>
                <c:pt idx="872">
                  <c:v>226.75279</c:v>
                </c:pt>
                <c:pt idx="873">
                  <c:v>226.75279</c:v>
                </c:pt>
                <c:pt idx="874">
                  <c:v>226.75279</c:v>
                </c:pt>
                <c:pt idx="875">
                  <c:v>226.75279</c:v>
                </c:pt>
                <c:pt idx="876">
                  <c:v>226.75279</c:v>
                </c:pt>
                <c:pt idx="877">
                  <c:v>226.75279</c:v>
                </c:pt>
                <c:pt idx="878">
                  <c:v>226.75279</c:v>
                </c:pt>
                <c:pt idx="879">
                  <c:v>226.75279</c:v>
                </c:pt>
                <c:pt idx="880">
                  <c:v>230.39092500000001</c:v>
                </c:pt>
                <c:pt idx="881">
                  <c:v>230.39092500000001</c:v>
                </c:pt>
                <c:pt idx="882">
                  <c:v>230.39092500000001</c:v>
                </c:pt>
                <c:pt idx="883">
                  <c:v>230.39092500000001</c:v>
                </c:pt>
                <c:pt idx="884">
                  <c:v>230.39092500000001</c:v>
                </c:pt>
                <c:pt idx="885">
                  <c:v>230.39092500000001</c:v>
                </c:pt>
                <c:pt idx="886">
                  <c:v>230.39092500000001</c:v>
                </c:pt>
                <c:pt idx="887">
                  <c:v>230.39092500000001</c:v>
                </c:pt>
                <c:pt idx="888">
                  <c:v>230.39092500000001</c:v>
                </c:pt>
                <c:pt idx="889">
                  <c:v>230.39092500000001</c:v>
                </c:pt>
                <c:pt idx="890">
                  <c:v>231.24518099999995</c:v>
                </c:pt>
                <c:pt idx="891">
                  <c:v>231.24518099999995</c:v>
                </c:pt>
                <c:pt idx="892">
                  <c:v>231.24518099999995</c:v>
                </c:pt>
                <c:pt idx="893">
                  <c:v>231.24518099999995</c:v>
                </c:pt>
                <c:pt idx="894">
                  <c:v>231.24518099999995</c:v>
                </c:pt>
                <c:pt idx="895">
                  <c:v>231.24518099999995</c:v>
                </c:pt>
                <c:pt idx="896">
                  <c:v>231.24518099999995</c:v>
                </c:pt>
                <c:pt idx="897">
                  <c:v>231.24518099999995</c:v>
                </c:pt>
                <c:pt idx="898">
                  <c:v>231.24518099999995</c:v>
                </c:pt>
                <c:pt idx="899">
                  <c:v>231.24518099999995</c:v>
                </c:pt>
                <c:pt idx="900">
                  <c:v>234.52300399999999</c:v>
                </c:pt>
                <c:pt idx="901">
                  <c:v>234.52300399999999</c:v>
                </c:pt>
                <c:pt idx="902">
                  <c:v>234.52300399999999</c:v>
                </c:pt>
                <c:pt idx="903">
                  <c:v>234.52300399999999</c:v>
                </c:pt>
                <c:pt idx="904">
                  <c:v>234.52300399999999</c:v>
                </c:pt>
                <c:pt idx="905">
                  <c:v>234.52300399999999</c:v>
                </c:pt>
                <c:pt idx="906">
                  <c:v>234.52300399999999</c:v>
                </c:pt>
                <c:pt idx="907">
                  <c:v>234.52300399999999</c:v>
                </c:pt>
                <c:pt idx="908">
                  <c:v>234.52300399999999</c:v>
                </c:pt>
                <c:pt idx="909">
                  <c:v>234.52300399999999</c:v>
                </c:pt>
                <c:pt idx="910">
                  <c:v>237.411271</c:v>
                </c:pt>
                <c:pt idx="911">
                  <c:v>237.411271</c:v>
                </c:pt>
                <c:pt idx="912">
                  <c:v>237.411271</c:v>
                </c:pt>
                <c:pt idx="913">
                  <c:v>237.411271</c:v>
                </c:pt>
                <c:pt idx="914">
                  <c:v>237.411271</c:v>
                </c:pt>
                <c:pt idx="915">
                  <c:v>237.411271</c:v>
                </c:pt>
                <c:pt idx="916">
                  <c:v>237.411271</c:v>
                </c:pt>
                <c:pt idx="917">
                  <c:v>237.411271</c:v>
                </c:pt>
                <c:pt idx="918">
                  <c:v>237.411271</c:v>
                </c:pt>
                <c:pt idx="919">
                  <c:v>237.411271</c:v>
                </c:pt>
                <c:pt idx="920">
                  <c:v>239.91877199999999</c:v>
                </c:pt>
                <c:pt idx="921">
                  <c:v>239.91877199999999</c:v>
                </c:pt>
                <c:pt idx="922">
                  <c:v>239.91877199999999</c:v>
                </c:pt>
                <c:pt idx="923">
                  <c:v>239.91877199999999</c:v>
                </c:pt>
                <c:pt idx="924">
                  <c:v>239.91877199999999</c:v>
                </c:pt>
                <c:pt idx="925">
                  <c:v>239.91877199999999</c:v>
                </c:pt>
                <c:pt idx="926">
                  <c:v>239.91877199999999</c:v>
                </c:pt>
                <c:pt idx="927">
                  <c:v>239.91877199999999</c:v>
                </c:pt>
                <c:pt idx="928">
                  <c:v>239.91877199999999</c:v>
                </c:pt>
                <c:pt idx="929">
                  <c:v>239.91877199999999</c:v>
                </c:pt>
                <c:pt idx="930">
                  <c:v>242.79012700000001</c:v>
                </c:pt>
                <c:pt idx="931">
                  <c:v>242.79012700000001</c:v>
                </c:pt>
                <c:pt idx="932">
                  <c:v>242.79012700000001</c:v>
                </c:pt>
                <c:pt idx="933">
                  <c:v>242.79012700000001</c:v>
                </c:pt>
                <c:pt idx="934">
                  <c:v>242.79012700000001</c:v>
                </c:pt>
                <c:pt idx="935">
                  <c:v>242.79012700000001</c:v>
                </c:pt>
                <c:pt idx="936">
                  <c:v>242.79012700000001</c:v>
                </c:pt>
                <c:pt idx="937">
                  <c:v>242.79012700000001</c:v>
                </c:pt>
                <c:pt idx="938">
                  <c:v>242.79012700000001</c:v>
                </c:pt>
                <c:pt idx="939">
                  <c:v>242.79012700000001</c:v>
                </c:pt>
                <c:pt idx="940">
                  <c:v>245.73994499999998</c:v>
                </c:pt>
                <c:pt idx="941">
                  <c:v>245.73994499999998</c:v>
                </c:pt>
                <c:pt idx="942">
                  <c:v>245.73994499999998</c:v>
                </c:pt>
                <c:pt idx="943">
                  <c:v>245.73994499999998</c:v>
                </c:pt>
                <c:pt idx="944">
                  <c:v>245.73994499999998</c:v>
                </c:pt>
                <c:pt idx="945">
                  <c:v>245.73994499999998</c:v>
                </c:pt>
                <c:pt idx="946">
                  <c:v>245.73994499999998</c:v>
                </c:pt>
                <c:pt idx="947">
                  <c:v>245.73994499999998</c:v>
                </c:pt>
                <c:pt idx="948">
                  <c:v>245.73994499999998</c:v>
                </c:pt>
                <c:pt idx="949">
                  <c:v>245.73994499999998</c:v>
                </c:pt>
                <c:pt idx="950">
                  <c:v>249.02031800000009</c:v>
                </c:pt>
                <c:pt idx="951">
                  <c:v>249.02031800000009</c:v>
                </c:pt>
                <c:pt idx="952">
                  <c:v>249.02031800000009</c:v>
                </c:pt>
                <c:pt idx="953">
                  <c:v>249.02031800000009</c:v>
                </c:pt>
                <c:pt idx="954">
                  <c:v>249.02031800000009</c:v>
                </c:pt>
                <c:pt idx="955">
                  <c:v>249.02031800000009</c:v>
                </c:pt>
                <c:pt idx="956">
                  <c:v>249.02031800000009</c:v>
                </c:pt>
                <c:pt idx="957">
                  <c:v>249.02031800000009</c:v>
                </c:pt>
                <c:pt idx="958">
                  <c:v>249.02031800000009</c:v>
                </c:pt>
                <c:pt idx="959">
                  <c:v>249.02031800000009</c:v>
                </c:pt>
                <c:pt idx="960">
                  <c:v>251.880774</c:v>
                </c:pt>
                <c:pt idx="961">
                  <c:v>251.880774</c:v>
                </c:pt>
                <c:pt idx="962">
                  <c:v>251.880774</c:v>
                </c:pt>
                <c:pt idx="963">
                  <c:v>251.880774</c:v>
                </c:pt>
                <c:pt idx="964">
                  <c:v>251.880774</c:v>
                </c:pt>
                <c:pt idx="965">
                  <c:v>251.880774</c:v>
                </c:pt>
                <c:pt idx="966">
                  <c:v>251.880774</c:v>
                </c:pt>
                <c:pt idx="967">
                  <c:v>251.880774</c:v>
                </c:pt>
                <c:pt idx="968">
                  <c:v>251.880774</c:v>
                </c:pt>
                <c:pt idx="969">
                  <c:v>251.880774</c:v>
                </c:pt>
                <c:pt idx="970">
                  <c:v>255.49467499999992</c:v>
                </c:pt>
                <c:pt idx="971">
                  <c:v>255.49467499999992</c:v>
                </c:pt>
                <c:pt idx="972">
                  <c:v>255.49467499999992</c:v>
                </c:pt>
                <c:pt idx="973">
                  <c:v>255.49467499999992</c:v>
                </c:pt>
                <c:pt idx="974">
                  <c:v>255.49467499999992</c:v>
                </c:pt>
                <c:pt idx="975">
                  <c:v>255.49467499999992</c:v>
                </c:pt>
                <c:pt idx="976">
                  <c:v>255.49467499999992</c:v>
                </c:pt>
                <c:pt idx="977">
                  <c:v>255.49467499999992</c:v>
                </c:pt>
                <c:pt idx="978">
                  <c:v>255.49467499999992</c:v>
                </c:pt>
                <c:pt idx="979">
                  <c:v>255.49467499999992</c:v>
                </c:pt>
                <c:pt idx="980">
                  <c:v>257.13157499999977</c:v>
                </c:pt>
                <c:pt idx="981">
                  <c:v>257.13157499999977</c:v>
                </c:pt>
                <c:pt idx="982">
                  <c:v>257.13157499999977</c:v>
                </c:pt>
                <c:pt idx="983">
                  <c:v>257.13157499999977</c:v>
                </c:pt>
                <c:pt idx="984">
                  <c:v>257.13157499999977</c:v>
                </c:pt>
                <c:pt idx="985">
                  <c:v>257.13157499999977</c:v>
                </c:pt>
                <c:pt idx="986">
                  <c:v>257.13157499999977</c:v>
                </c:pt>
                <c:pt idx="987">
                  <c:v>257.13157499999977</c:v>
                </c:pt>
                <c:pt idx="988">
                  <c:v>257.13157499999977</c:v>
                </c:pt>
                <c:pt idx="989">
                  <c:v>257.13157499999977</c:v>
                </c:pt>
                <c:pt idx="990">
                  <c:v>258.97899899999976</c:v>
                </c:pt>
                <c:pt idx="991">
                  <c:v>258.97899899999976</c:v>
                </c:pt>
                <c:pt idx="992">
                  <c:v>258.97899899999976</c:v>
                </c:pt>
                <c:pt idx="993">
                  <c:v>258.97899899999976</c:v>
                </c:pt>
                <c:pt idx="994">
                  <c:v>258.97899899999976</c:v>
                </c:pt>
                <c:pt idx="995">
                  <c:v>258.97899899999976</c:v>
                </c:pt>
                <c:pt idx="996">
                  <c:v>258.97899899999976</c:v>
                </c:pt>
                <c:pt idx="997">
                  <c:v>258.97899899999976</c:v>
                </c:pt>
                <c:pt idx="998">
                  <c:v>258.97899899999976</c:v>
                </c:pt>
                <c:pt idx="999">
                  <c:v>258.97899899999976</c:v>
                </c:pt>
                <c:pt idx="1000">
                  <c:v>260.22752999999983</c:v>
                </c:pt>
                <c:pt idx="1001">
                  <c:v>260.22752999999983</c:v>
                </c:pt>
                <c:pt idx="1002">
                  <c:v>260.22752999999983</c:v>
                </c:pt>
                <c:pt idx="1003">
                  <c:v>260.22752999999983</c:v>
                </c:pt>
                <c:pt idx="1004">
                  <c:v>260.22752999999983</c:v>
                </c:pt>
                <c:pt idx="1005">
                  <c:v>260.22752999999983</c:v>
                </c:pt>
                <c:pt idx="1006">
                  <c:v>260.22752999999983</c:v>
                </c:pt>
                <c:pt idx="1007">
                  <c:v>260.22752999999983</c:v>
                </c:pt>
                <c:pt idx="1008">
                  <c:v>260.22752999999983</c:v>
                </c:pt>
                <c:pt idx="1009">
                  <c:v>260.22752999999983</c:v>
                </c:pt>
                <c:pt idx="1010">
                  <c:v>261.59719599999977</c:v>
                </c:pt>
                <c:pt idx="1011">
                  <c:v>261.59719599999977</c:v>
                </c:pt>
                <c:pt idx="1012">
                  <c:v>261.59719599999977</c:v>
                </c:pt>
                <c:pt idx="1013">
                  <c:v>261.59719599999977</c:v>
                </c:pt>
                <c:pt idx="1014">
                  <c:v>261.59719599999977</c:v>
                </c:pt>
                <c:pt idx="1015">
                  <c:v>261.59719599999977</c:v>
                </c:pt>
                <c:pt idx="1016">
                  <c:v>261.59719599999977</c:v>
                </c:pt>
                <c:pt idx="1017">
                  <c:v>261.59719599999977</c:v>
                </c:pt>
                <c:pt idx="1018">
                  <c:v>261.59719599999977</c:v>
                </c:pt>
                <c:pt idx="1019">
                  <c:v>261.59719599999977</c:v>
                </c:pt>
                <c:pt idx="1020">
                  <c:v>262.58764100000002</c:v>
                </c:pt>
                <c:pt idx="1021">
                  <c:v>262.58764100000002</c:v>
                </c:pt>
                <c:pt idx="1022">
                  <c:v>262.58764100000002</c:v>
                </c:pt>
                <c:pt idx="1023">
                  <c:v>262.58764100000002</c:v>
                </c:pt>
                <c:pt idx="1024">
                  <c:v>262.58764100000002</c:v>
                </c:pt>
                <c:pt idx="1025">
                  <c:v>262.58764100000002</c:v>
                </c:pt>
                <c:pt idx="1026">
                  <c:v>262.58764100000002</c:v>
                </c:pt>
                <c:pt idx="1027">
                  <c:v>262.58764100000002</c:v>
                </c:pt>
                <c:pt idx="1028">
                  <c:v>262.58764100000002</c:v>
                </c:pt>
                <c:pt idx="1029">
                  <c:v>262.58764100000002</c:v>
                </c:pt>
                <c:pt idx="1030">
                  <c:v>263.41310699999968</c:v>
                </c:pt>
                <c:pt idx="1031">
                  <c:v>263.41310699999968</c:v>
                </c:pt>
                <c:pt idx="1032">
                  <c:v>263.41310699999968</c:v>
                </c:pt>
                <c:pt idx="1033">
                  <c:v>263.41310699999968</c:v>
                </c:pt>
                <c:pt idx="1034">
                  <c:v>263.41310699999968</c:v>
                </c:pt>
                <c:pt idx="1035">
                  <c:v>263.41310699999968</c:v>
                </c:pt>
                <c:pt idx="1036">
                  <c:v>263.41310699999968</c:v>
                </c:pt>
                <c:pt idx="1037">
                  <c:v>263.41310699999968</c:v>
                </c:pt>
                <c:pt idx="1038">
                  <c:v>263.41310699999968</c:v>
                </c:pt>
                <c:pt idx="1039">
                  <c:v>263.41310699999968</c:v>
                </c:pt>
                <c:pt idx="1040">
                  <c:v>264.26388300000002</c:v>
                </c:pt>
                <c:pt idx="1041">
                  <c:v>264.26388300000002</c:v>
                </c:pt>
                <c:pt idx="1042">
                  <c:v>264.26388300000002</c:v>
                </c:pt>
                <c:pt idx="1043">
                  <c:v>264.26388300000002</c:v>
                </c:pt>
                <c:pt idx="1044">
                  <c:v>264.26388300000002</c:v>
                </c:pt>
                <c:pt idx="1045">
                  <c:v>264.26388300000002</c:v>
                </c:pt>
                <c:pt idx="1046">
                  <c:v>264.26388300000002</c:v>
                </c:pt>
                <c:pt idx="1047">
                  <c:v>264.26388300000002</c:v>
                </c:pt>
                <c:pt idx="1048">
                  <c:v>264.26388300000002</c:v>
                </c:pt>
                <c:pt idx="1049">
                  <c:v>264.26388300000002</c:v>
                </c:pt>
                <c:pt idx="1050">
                  <c:v>264.93377899999967</c:v>
                </c:pt>
                <c:pt idx="1051">
                  <c:v>264.93377899999967</c:v>
                </c:pt>
                <c:pt idx="1052">
                  <c:v>264.93377899999967</c:v>
                </c:pt>
                <c:pt idx="1053">
                  <c:v>264.93377899999967</c:v>
                </c:pt>
                <c:pt idx="1054">
                  <c:v>264.93377899999967</c:v>
                </c:pt>
                <c:pt idx="1055">
                  <c:v>264.93377899999967</c:v>
                </c:pt>
                <c:pt idx="1056">
                  <c:v>264.93377899999967</c:v>
                </c:pt>
                <c:pt idx="1057">
                  <c:v>264.93377899999967</c:v>
                </c:pt>
                <c:pt idx="1058">
                  <c:v>264.93377899999967</c:v>
                </c:pt>
                <c:pt idx="1059">
                  <c:v>264.93377899999967</c:v>
                </c:pt>
                <c:pt idx="1060">
                  <c:v>267.14027099999998</c:v>
                </c:pt>
                <c:pt idx="1061">
                  <c:v>267.14027099999998</c:v>
                </c:pt>
                <c:pt idx="1062">
                  <c:v>267.14027099999998</c:v>
                </c:pt>
                <c:pt idx="1063">
                  <c:v>267.14027099999998</c:v>
                </c:pt>
                <c:pt idx="1064">
                  <c:v>267.14027099999998</c:v>
                </c:pt>
                <c:pt idx="1065">
                  <c:v>267.14027099999998</c:v>
                </c:pt>
                <c:pt idx="1066">
                  <c:v>267.14027099999998</c:v>
                </c:pt>
                <c:pt idx="1067">
                  <c:v>267.14027099999998</c:v>
                </c:pt>
                <c:pt idx="1068">
                  <c:v>267.14027099999998</c:v>
                </c:pt>
                <c:pt idx="1069">
                  <c:v>267.14027099999998</c:v>
                </c:pt>
                <c:pt idx="1070">
                  <c:v>268.72241599999984</c:v>
                </c:pt>
                <c:pt idx="1071">
                  <c:v>268.72241599999984</c:v>
                </c:pt>
                <c:pt idx="1072">
                  <c:v>268.72241599999984</c:v>
                </c:pt>
                <c:pt idx="1073">
                  <c:v>268.72241599999984</c:v>
                </c:pt>
                <c:pt idx="1074">
                  <c:v>268.72241599999984</c:v>
                </c:pt>
                <c:pt idx="1075">
                  <c:v>268.72241599999984</c:v>
                </c:pt>
                <c:pt idx="1076">
                  <c:v>268.72241599999984</c:v>
                </c:pt>
                <c:pt idx="1077">
                  <c:v>268.72241599999984</c:v>
                </c:pt>
                <c:pt idx="1078">
                  <c:v>268.72241599999984</c:v>
                </c:pt>
                <c:pt idx="1079">
                  <c:v>268.72241599999984</c:v>
                </c:pt>
                <c:pt idx="1080">
                  <c:v>269.86981100000008</c:v>
                </c:pt>
                <c:pt idx="1081">
                  <c:v>269.86981100000008</c:v>
                </c:pt>
                <c:pt idx="1082">
                  <c:v>269.86981100000008</c:v>
                </c:pt>
                <c:pt idx="1083">
                  <c:v>269.86981100000008</c:v>
                </c:pt>
                <c:pt idx="1084">
                  <c:v>269.86981100000008</c:v>
                </c:pt>
                <c:pt idx="1085">
                  <c:v>269.86981100000008</c:v>
                </c:pt>
                <c:pt idx="1086">
                  <c:v>269.86981100000008</c:v>
                </c:pt>
                <c:pt idx="1087">
                  <c:v>269.86981100000008</c:v>
                </c:pt>
                <c:pt idx="1088">
                  <c:v>269.86981100000008</c:v>
                </c:pt>
                <c:pt idx="1089">
                  <c:v>269.86981100000008</c:v>
                </c:pt>
                <c:pt idx="1090">
                  <c:v>270.50848500000001</c:v>
                </c:pt>
                <c:pt idx="1091">
                  <c:v>270.50848500000001</c:v>
                </c:pt>
                <c:pt idx="1092">
                  <c:v>270.50848500000001</c:v>
                </c:pt>
                <c:pt idx="1093">
                  <c:v>270.50848500000001</c:v>
                </c:pt>
                <c:pt idx="1094">
                  <c:v>270.50848500000001</c:v>
                </c:pt>
                <c:pt idx="1095">
                  <c:v>270.50848500000001</c:v>
                </c:pt>
                <c:pt idx="1096">
                  <c:v>270.50848500000001</c:v>
                </c:pt>
                <c:pt idx="1097">
                  <c:v>270.50848500000001</c:v>
                </c:pt>
                <c:pt idx="1098">
                  <c:v>270.50848500000001</c:v>
                </c:pt>
                <c:pt idx="1099">
                  <c:v>270.50848500000001</c:v>
                </c:pt>
                <c:pt idx="1100">
                  <c:v>271.02801199999976</c:v>
                </c:pt>
                <c:pt idx="1101">
                  <c:v>271.02801199999976</c:v>
                </c:pt>
                <c:pt idx="1102">
                  <c:v>271.02801199999976</c:v>
                </c:pt>
                <c:pt idx="1103">
                  <c:v>271.02801199999976</c:v>
                </c:pt>
                <c:pt idx="1104">
                  <c:v>271.02801199999976</c:v>
                </c:pt>
                <c:pt idx="1105">
                  <c:v>271.02801199999976</c:v>
                </c:pt>
                <c:pt idx="1106">
                  <c:v>271.02801199999976</c:v>
                </c:pt>
                <c:pt idx="1107">
                  <c:v>271.02801199999976</c:v>
                </c:pt>
                <c:pt idx="1108">
                  <c:v>271.02801199999976</c:v>
                </c:pt>
                <c:pt idx="1109">
                  <c:v>271.02801199999976</c:v>
                </c:pt>
                <c:pt idx="1110">
                  <c:v>270.712087</c:v>
                </c:pt>
                <c:pt idx="1111">
                  <c:v>270.712087</c:v>
                </c:pt>
                <c:pt idx="1112">
                  <c:v>270.712087</c:v>
                </c:pt>
                <c:pt idx="1113">
                  <c:v>270.712087</c:v>
                </c:pt>
                <c:pt idx="1114">
                  <c:v>270.712087</c:v>
                </c:pt>
                <c:pt idx="1115">
                  <c:v>270.712087</c:v>
                </c:pt>
                <c:pt idx="1116">
                  <c:v>270.712087</c:v>
                </c:pt>
                <c:pt idx="1117">
                  <c:v>270.712087</c:v>
                </c:pt>
                <c:pt idx="1118">
                  <c:v>270.712087</c:v>
                </c:pt>
                <c:pt idx="1119">
                  <c:v>270.712087</c:v>
                </c:pt>
                <c:pt idx="1120">
                  <c:v>272.63353499999977</c:v>
                </c:pt>
                <c:pt idx="1121">
                  <c:v>272.63353499999977</c:v>
                </c:pt>
                <c:pt idx="1122">
                  <c:v>272.63353499999977</c:v>
                </c:pt>
                <c:pt idx="1123">
                  <c:v>272.63353499999977</c:v>
                </c:pt>
                <c:pt idx="1124">
                  <c:v>272.63353499999977</c:v>
                </c:pt>
                <c:pt idx="1125">
                  <c:v>272.63353499999977</c:v>
                </c:pt>
                <c:pt idx="1126">
                  <c:v>272.63353499999977</c:v>
                </c:pt>
                <c:pt idx="1127">
                  <c:v>272.63353499999977</c:v>
                </c:pt>
                <c:pt idx="1128">
                  <c:v>272.63353499999977</c:v>
                </c:pt>
                <c:pt idx="1129">
                  <c:v>272.63353499999977</c:v>
                </c:pt>
                <c:pt idx="1130">
                  <c:v>271.76117599999964</c:v>
                </c:pt>
                <c:pt idx="1131">
                  <c:v>271.76117599999964</c:v>
                </c:pt>
                <c:pt idx="1132">
                  <c:v>271.76117599999964</c:v>
                </c:pt>
                <c:pt idx="1133">
                  <c:v>271.76117599999964</c:v>
                </c:pt>
                <c:pt idx="1134">
                  <c:v>271.76117599999964</c:v>
                </c:pt>
                <c:pt idx="1135">
                  <c:v>271.76117599999964</c:v>
                </c:pt>
                <c:pt idx="1136">
                  <c:v>271.76117599999964</c:v>
                </c:pt>
                <c:pt idx="1137">
                  <c:v>271.76117599999964</c:v>
                </c:pt>
                <c:pt idx="1138">
                  <c:v>271.76117599999964</c:v>
                </c:pt>
                <c:pt idx="1139">
                  <c:v>271.76117599999964</c:v>
                </c:pt>
                <c:pt idx="1140">
                  <c:v>271.49776799999984</c:v>
                </c:pt>
                <c:pt idx="1141">
                  <c:v>271.49776799999984</c:v>
                </c:pt>
                <c:pt idx="1142">
                  <c:v>271.49776799999984</c:v>
                </c:pt>
                <c:pt idx="1143">
                  <c:v>271.49776799999984</c:v>
                </c:pt>
                <c:pt idx="1144">
                  <c:v>271.49776799999984</c:v>
                </c:pt>
                <c:pt idx="1145">
                  <c:v>271.49776799999984</c:v>
                </c:pt>
                <c:pt idx="1146">
                  <c:v>271.49776799999984</c:v>
                </c:pt>
                <c:pt idx="1147">
                  <c:v>271.49776799999984</c:v>
                </c:pt>
                <c:pt idx="1148">
                  <c:v>271.49776799999984</c:v>
                </c:pt>
                <c:pt idx="1149">
                  <c:v>271.49776799999984</c:v>
                </c:pt>
                <c:pt idx="1150">
                  <c:v>270.51721399999985</c:v>
                </c:pt>
                <c:pt idx="1151">
                  <c:v>270.51721399999985</c:v>
                </c:pt>
                <c:pt idx="1152">
                  <c:v>270.51721399999985</c:v>
                </c:pt>
                <c:pt idx="1153">
                  <c:v>270.51721399999985</c:v>
                </c:pt>
                <c:pt idx="1154">
                  <c:v>270.51721399999985</c:v>
                </c:pt>
                <c:pt idx="1155">
                  <c:v>270.51721399999985</c:v>
                </c:pt>
                <c:pt idx="1156">
                  <c:v>270.51721399999985</c:v>
                </c:pt>
                <c:pt idx="1157">
                  <c:v>270.51721399999985</c:v>
                </c:pt>
                <c:pt idx="1158">
                  <c:v>270.51721399999985</c:v>
                </c:pt>
                <c:pt idx="1159">
                  <c:v>270.51721399999985</c:v>
                </c:pt>
                <c:pt idx="1160">
                  <c:v>270.167305</c:v>
                </c:pt>
                <c:pt idx="1161">
                  <c:v>270.167305</c:v>
                </c:pt>
                <c:pt idx="1162">
                  <c:v>270.167305</c:v>
                </c:pt>
                <c:pt idx="1163">
                  <c:v>270.167305</c:v>
                </c:pt>
                <c:pt idx="1164">
                  <c:v>270.167305</c:v>
                </c:pt>
                <c:pt idx="1165">
                  <c:v>270.167305</c:v>
                </c:pt>
                <c:pt idx="1166">
                  <c:v>270.167305</c:v>
                </c:pt>
                <c:pt idx="1167">
                  <c:v>270.167305</c:v>
                </c:pt>
                <c:pt idx="1168">
                  <c:v>270.167305</c:v>
                </c:pt>
                <c:pt idx="1169">
                  <c:v>270.167305</c:v>
                </c:pt>
                <c:pt idx="1170">
                  <c:v>268.84247699999997</c:v>
                </c:pt>
                <c:pt idx="1171">
                  <c:v>268.84247699999997</c:v>
                </c:pt>
                <c:pt idx="1172">
                  <c:v>268.84247699999997</c:v>
                </c:pt>
                <c:pt idx="1173">
                  <c:v>268.84247699999997</c:v>
                </c:pt>
                <c:pt idx="1174">
                  <c:v>268.84247699999997</c:v>
                </c:pt>
                <c:pt idx="1175">
                  <c:v>268.84247699999997</c:v>
                </c:pt>
                <c:pt idx="1176">
                  <c:v>268.84247699999997</c:v>
                </c:pt>
                <c:pt idx="1177">
                  <c:v>268.84247699999997</c:v>
                </c:pt>
                <c:pt idx="1178">
                  <c:v>268.84247699999997</c:v>
                </c:pt>
                <c:pt idx="1179">
                  <c:v>268.84247699999997</c:v>
                </c:pt>
                <c:pt idx="1180">
                  <c:v>267.89122399999985</c:v>
                </c:pt>
                <c:pt idx="1181">
                  <c:v>267.89122399999985</c:v>
                </c:pt>
                <c:pt idx="1182">
                  <c:v>267.89122399999985</c:v>
                </c:pt>
                <c:pt idx="1183">
                  <c:v>267.89122399999985</c:v>
                </c:pt>
                <c:pt idx="1184">
                  <c:v>267.89122399999985</c:v>
                </c:pt>
                <c:pt idx="1185">
                  <c:v>267.89122399999985</c:v>
                </c:pt>
                <c:pt idx="1186">
                  <c:v>267.89122399999985</c:v>
                </c:pt>
                <c:pt idx="1187">
                  <c:v>267.89122399999985</c:v>
                </c:pt>
                <c:pt idx="1188">
                  <c:v>267.89122399999985</c:v>
                </c:pt>
                <c:pt idx="1189">
                  <c:v>267.89122399999985</c:v>
                </c:pt>
                <c:pt idx="1190">
                  <c:v>266.962693</c:v>
                </c:pt>
                <c:pt idx="1191">
                  <c:v>266.962693</c:v>
                </c:pt>
                <c:pt idx="1192">
                  <c:v>266.962693</c:v>
                </c:pt>
                <c:pt idx="1193">
                  <c:v>266.962693</c:v>
                </c:pt>
                <c:pt idx="1194">
                  <c:v>266.962693</c:v>
                </c:pt>
                <c:pt idx="1195">
                  <c:v>266.962693</c:v>
                </c:pt>
                <c:pt idx="1196">
                  <c:v>266.962693</c:v>
                </c:pt>
                <c:pt idx="1197">
                  <c:v>266.962693</c:v>
                </c:pt>
                <c:pt idx="1198">
                  <c:v>266.962693</c:v>
                </c:pt>
                <c:pt idx="1199">
                  <c:v>266.962693</c:v>
                </c:pt>
                <c:pt idx="1200">
                  <c:v>265.94973899999985</c:v>
                </c:pt>
                <c:pt idx="1201">
                  <c:v>265.94973899999985</c:v>
                </c:pt>
                <c:pt idx="1202">
                  <c:v>265.94973899999985</c:v>
                </c:pt>
                <c:pt idx="1203">
                  <c:v>265.94973899999985</c:v>
                </c:pt>
                <c:pt idx="1204">
                  <c:v>265.94973899999985</c:v>
                </c:pt>
                <c:pt idx="1205">
                  <c:v>265.94973899999985</c:v>
                </c:pt>
                <c:pt idx="1206">
                  <c:v>265.94973899999985</c:v>
                </c:pt>
                <c:pt idx="1207">
                  <c:v>265.94973899999985</c:v>
                </c:pt>
                <c:pt idx="1208">
                  <c:v>265.94973899999985</c:v>
                </c:pt>
                <c:pt idx="1209">
                  <c:v>265.94973899999985</c:v>
                </c:pt>
                <c:pt idx="1210">
                  <c:v>265.10442300000017</c:v>
                </c:pt>
                <c:pt idx="1211">
                  <c:v>265.10442300000017</c:v>
                </c:pt>
                <c:pt idx="1212">
                  <c:v>265.10442300000017</c:v>
                </c:pt>
                <c:pt idx="1213">
                  <c:v>265.10442300000017</c:v>
                </c:pt>
                <c:pt idx="1214">
                  <c:v>265.10442300000017</c:v>
                </c:pt>
                <c:pt idx="1215">
                  <c:v>265.10442300000017</c:v>
                </c:pt>
                <c:pt idx="1216">
                  <c:v>265.10442300000017</c:v>
                </c:pt>
                <c:pt idx="1217">
                  <c:v>265.10442300000017</c:v>
                </c:pt>
                <c:pt idx="1218">
                  <c:v>265.10442300000017</c:v>
                </c:pt>
                <c:pt idx="1219">
                  <c:v>265.10442300000017</c:v>
                </c:pt>
                <c:pt idx="1220">
                  <c:v>264.13130999999964</c:v>
                </c:pt>
                <c:pt idx="1221">
                  <c:v>264.13130999999964</c:v>
                </c:pt>
                <c:pt idx="1222">
                  <c:v>264.13130999999964</c:v>
                </c:pt>
                <c:pt idx="1223">
                  <c:v>264.13130999999964</c:v>
                </c:pt>
                <c:pt idx="1224">
                  <c:v>264.13130999999964</c:v>
                </c:pt>
                <c:pt idx="1225">
                  <c:v>264.13130999999964</c:v>
                </c:pt>
                <c:pt idx="1226">
                  <c:v>264.13130999999964</c:v>
                </c:pt>
                <c:pt idx="1227">
                  <c:v>264.13130999999964</c:v>
                </c:pt>
                <c:pt idx="1228">
                  <c:v>264.13130999999964</c:v>
                </c:pt>
                <c:pt idx="1229">
                  <c:v>264.13130999999964</c:v>
                </c:pt>
                <c:pt idx="1230">
                  <c:v>263.26458500000001</c:v>
                </c:pt>
                <c:pt idx="1231">
                  <c:v>263.26458500000001</c:v>
                </c:pt>
                <c:pt idx="1232">
                  <c:v>263.26458500000001</c:v>
                </c:pt>
                <c:pt idx="1233">
                  <c:v>263.26458500000001</c:v>
                </c:pt>
                <c:pt idx="1234">
                  <c:v>263.26458500000001</c:v>
                </c:pt>
                <c:pt idx="1235">
                  <c:v>263.26458500000001</c:v>
                </c:pt>
                <c:pt idx="1236">
                  <c:v>263.26458500000001</c:v>
                </c:pt>
                <c:pt idx="1237">
                  <c:v>263.26458500000001</c:v>
                </c:pt>
                <c:pt idx="1238">
                  <c:v>263.26458500000001</c:v>
                </c:pt>
                <c:pt idx="1239">
                  <c:v>263.26458500000001</c:v>
                </c:pt>
                <c:pt idx="1240">
                  <c:v>262.542303</c:v>
                </c:pt>
                <c:pt idx="1241">
                  <c:v>262.542303</c:v>
                </c:pt>
                <c:pt idx="1242">
                  <c:v>262.542303</c:v>
                </c:pt>
                <c:pt idx="1243">
                  <c:v>262.542303</c:v>
                </c:pt>
                <c:pt idx="1244">
                  <c:v>262.542303</c:v>
                </c:pt>
                <c:pt idx="1245">
                  <c:v>262.542303</c:v>
                </c:pt>
                <c:pt idx="1246">
                  <c:v>262.542303</c:v>
                </c:pt>
                <c:pt idx="1247">
                  <c:v>262.542303</c:v>
                </c:pt>
                <c:pt idx="1248">
                  <c:v>262.542303</c:v>
                </c:pt>
                <c:pt idx="1249">
                  <c:v>262.542303</c:v>
                </c:pt>
                <c:pt idx="1250">
                  <c:v>261.07195899999977</c:v>
                </c:pt>
                <c:pt idx="1251">
                  <c:v>261.07195899999977</c:v>
                </c:pt>
                <c:pt idx="1252">
                  <c:v>261.07195899999977</c:v>
                </c:pt>
                <c:pt idx="1253">
                  <c:v>261.07195899999977</c:v>
                </c:pt>
                <c:pt idx="1254">
                  <c:v>261.07195899999977</c:v>
                </c:pt>
                <c:pt idx="1255">
                  <c:v>261.07195899999977</c:v>
                </c:pt>
                <c:pt idx="1256">
                  <c:v>261.07195899999977</c:v>
                </c:pt>
                <c:pt idx="1257">
                  <c:v>261.07195899999977</c:v>
                </c:pt>
                <c:pt idx="1258">
                  <c:v>261.07195899999977</c:v>
                </c:pt>
                <c:pt idx="1259">
                  <c:v>261.07195899999977</c:v>
                </c:pt>
                <c:pt idx="1260">
                  <c:v>259.65458700000016</c:v>
                </c:pt>
                <c:pt idx="1261">
                  <c:v>259.65458700000016</c:v>
                </c:pt>
                <c:pt idx="1262">
                  <c:v>259.65458700000016</c:v>
                </c:pt>
                <c:pt idx="1263">
                  <c:v>259.65458700000016</c:v>
                </c:pt>
                <c:pt idx="1264">
                  <c:v>259.65458700000016</c:v>
                </c:pt>
                <c:pt idx="1265">
                  <c:v>259.65458700000016</c:v>
                </c:pt>
                <c:pt idx="1266">
                  <c:v>259.65458700000016</c:v>
                </c:pt>
                <c:pt idx="1267">
                  <c:v>259.65458700000016</c:v>
                </c:pt>
                <c:pt idx="1268">
                  <c:v>259.65458700000016</c:v>
                </c:pt>
                <c:pt idx="1269">
                  <c:v>259.65458700000016</c:v>
                </c:pt>
                <c:pt idx="1270">
                  <c:v>259.06381499999981</c:v>
                </c:pt>
                <c:pt idx="1271">
                  <c:v>259.06381499999981</c:v>
                </c:pt>
                <c:pt idx="1272">
                  <c:v>259.06381499999981</c:v>
                </c:pt>
                <c:pt idx="1273">
                  <c:v>259.06381499999981</c:v>
                </c:pt>
                <c:pt idx="1274">
                  <c:v>259.06381499999981</c:v>
                </c:pt>
                <c:pt idx="1275">
                  <c:v>259.06381499999981</c:v>
                </c:pt>
                <c:pt idx="1276">
                  <c:v>259.06381499999981</c:v>
                </c:pt>
                <c:pt idx="1277">
                  <c:v>259.06381499999981</c:v>
                </c:pt>
                <c:pt idx="1278">
                  <c:v>259.06381499999981</c:v>
                </c:pt>
                <c:pt idx="1279">
                  <c:v>259.06381499999981</c:v>
                </c:pt>
                <c:pt idx="1280">
                  <c:v>257.6154189999998</c:v>
                </c:pt>
                <c:pt idx="1281">
                  <c:v>257.6154189999998</c:v>
                </c:pt>
                <c:pt idx="1282">
                  <c:v>257.6154189999998</c:v>
                </c:pt>
                <c:pt idx="1283">
                  <c:v>257.6154189999998</c:v>
                </c:pt>
                <c:pt idx="1284">
                  <c:v>257.6154189999998</c:v>
                </c:pt>
                <c:pt idx="1285">
                  <c:v>257.6154189999998</c:v>
                </c:pt>
                <c:pt idx="1286">
                  <c:v>257.6154189999998</c:v>
                </c:pt>
                <c:pt idx="1287">
                  <c:v>257.6154189999998</c:v>
                </c:pt>
                <c:pt idx="1288">
                  <c:v>257.6154189999998</c:v>
                </c:pt>
                <c:pt idx="1289">
                  <c:v>257.6154189999998</c:v>
                </c:pt>
                <c:pt idx="1290">
                  <c:v>256.83257599999985</c:v>
                </c:pt>
                <c:pt idx="1291">
                  <c:v>256.83257599999985</c:v>
                </c:pt>
                <c:pt idx="1292">
                  <c:v>256.83257599999985</c:v>
                </c:pt>
                <c:pt idx="1293">
                  <c:v>256.83257599999985</c:v>
                </c:pt>
                <c:pt idx="1294">
                  <c:v>256.83257599999985</c:v>
                </c:pt>
                <c:pt idx="1295">
                  <c:v>256.83257599999985</c:v>
                </c:pt>
                <c:pt idx="1296">
                  <c:v>256.83257599999985</c:v>
                </c:pt>
                <c:pt idx="1297">
                  <c:v>256.83257599999985</c:v>
                </c:pt>
                <c:pt idx="1298">
                  <c:v>256.83257599999985</c:v>
                </c:pt>
                <c:pt idx="1299">
                  <c:v>256.83257599999985</c:v>
                </c:pt>
                <c:pt idx="1300">
                  <c:v>255.62704300000001</c:v>
                </c:pt>
                <c:pt idx="1301">
                  <c:v>255.62704300000001</c:v>
                </c:pt>
                <c:pt idx="1302">
                  <c:v>255.62704300000001</c:v>
                </c:pt>
                <c:pt idx="1303">
                  <c:v>255.62704300000001</c:v>
                </c:pt>
                <c:pt idx="1304">
                  <c:v>255.62704300000001</c:v>
                </c:pt>
                <c:pt idx="1305">
                  <c:v>255.62704300000001</c:v>
                </c:pt>
                <c:pt idx="1306">
                  <c:v>255.62704300000001</c:v>
                </c:pt>
                <c:pt idx="1307">
                  <c:v>255.62704300000001</c:v>
                </c:pt>
                <c:pt idx="1308">
                  <c:v>255.62704300000001</c:v>
                </c:pt>
                <c:pt idx="1309">
                  <c:v>255.62704300000001</c:v>
                </c:pt>
                <c:pt idx="1310">
                  <c:v>254.8254860000001</c:v>
                </c:pt>
                <c:pt idx="1311">
                  <c:v>254.8254860000001</c:v>
                </c:pt>
                <c:pt idx="1312">
                  <c:v>254.8254860000001</c:v>
                </c:pt>
                <c:pt idx="1313">
                  <c:v>254.8254860000001</c:v>
                </c:pt>
                <c:pt idx="1314">
                  <c:v>254.8254860000001</c:v>
                </c:pt>
                <c:pt idx="1315">
                  <c:v>254.8254860000001</c:v>
                </c:pt>
                <c:pt idx="1316">
                  <c:v>254.8254860000001</c:v>
                </c:pt>
                <c:pt idx="1317">
                  <c:v>254.8254860000001</c:v>
                </c:pt>
                <c:pt idx="1318">
                  <c:v>254.8254860000001</c:v>
                </c:pt>
                <c:pt idx="1319">
                  <c:v>254.8254860000001</c:v>
                </c:pt>
                <c:pt idx="1320">
                  <c:v>254.26812900000004</c:v>
                </c:pt>
                <c:pt idx="1321">
                  <c:v>254.26812900000004</c:v>
                </c:pt>
                <c:pt idx="1322">
                  <c:v>254.26812900000004</c:v>
                </c:pt>
                <c:pt idx="1323">
                  <c:v>254.26812900000004</c:v>
                </c:pt>
                <c:pt idx="1324">
                  <c:v>254.26812900000004</c:v>
                </c:pt>
                <c:pt idx="1325">
                  <c:v>254.26812900000004</c:v>
                </c:pt>
                <c:pt idx="1326">
                  <c:v>254.26812900000004</c:v>
                </c:pt>
                <c:pt idx="1327">
                  <c:v>254.26812900000004</c:v>
                </c:pt>
                <c:pt idx="1328">
                  <c:v>254.26812900000004</c:v>
                </c:pt>
                <c:pt idx="1329">
                  <c:v>254.26812900000004</c:v>
                </c:pt>
                <c:pt idx="1330">
                  <c:v>254.42114100000009</c:v>
                </c:pt>
                <c:pt idx="1331">
                  <c:v>254.42114100000009</c:v>
                </c:pt>
                <c:pt idx="1332">
                  <c:v>254.42114100000009</c:v>
                </c:pt>
                <c:pt idx="1333">
                  <c:v>254.42114100000009</c:v>
                </c:pt>
                <c:pt idx="1334">
                  <c:v>254.42114100000009</c:v>
                </c:pt>
                <c:pt idx="1335">
                  <c:v>254.42114100000009</c:v>
                </c:pt>
                <c:pt idx="1336">
                  <c:v>254.42114100000009</c:v>
                </c:pt>
                <c:pt idx="1337">
                  <c:v>254.42114100000009</c:v>
                </c:pt>
                <c:pt idx="1338">
                  <c:v>254.42114100000009</c:v>
                </c:pt>
                <c:pt idx="1339">
                  <c:v>254.42114100000009</c:v>
                </c:pt>
                <c:pt idx="1340">
                  <c:v>254.80138400000001</c:v>
                </c:pt>
                <c:pt idx="1341">
                  <c:v>254.80138400000001</c:v>
                </c:pt>
                <c:pt idx="1342">
                  <c:v>254.80138400000001</c:v>
                </c:pt>
                <c:pt idx="1343">
                  <c:v>254.80138400000001</c:v>
                </c:pt>
                <c:pt idx="1344">
                  <c:v>254.80138400000001</c:v>
                </c:pt>
                <c:pt idx="1345">
                  <c:v>254.80138400000001</c:v>
                </c:pt>
                <c:pt idx="1346">
                  <c:v>254.80138400000001</c:v>
                </c:pt>
                <c:pt idx="1347">
                  <c:v>254.80138400000001</c:v>
                </c:pt>
                <c:pt idx="1348">
                  <c:v>254.80138400000001</c:v>
                </c:pt>
                <c:pt idx="1349">
                  <c:v>254.80138400000001</c:v>
                </c:pt>
                <c:pt idx="1350">
                  <c:v>253.99180700000008</c:v>
                </c:pt>
                <c:pt idx="1351">
                  <c:v>253.99180700000008</c:v>
                </c:pt>
                <c:pt idx="1352">
                  <c:v>253.99180700000008</c:v>
                </c:pt>
                <c:pt idx="1353">
                  <c:v>253.99180700000008</c:v>
                </c:pt>
                <c:pt idx="1354">
                  <c:v>253.99180700000008</c:v>
                </c:pt>
                <c:pt idx="1355">
                  <c:v>253.99180700000008</c:v>
                </c:pt>
                <c:pt idx="1356">
                  <c:v>253.99180700000008</c:v>
                </c:pt>
                <c:pt idx="1357">
                  <c:v>253.99180700000008</c:v>
                </c:pt>
                <c:pt idx="1358">
                  <c:v>253.99180700000008</c:v>
                </c:pt>
                <c:pt idx="1359">
                  <c:v>253.99180700000008</c:v>
                </c:pt>
                <c:pt idx="1360">
                  <c:v>253.10617299999998</c:v>
                </c:pt>
                <c:pt idx="1361">
                  <c:v>253.10617299999998</c:v>
                </c:pt>
                <c:pt idx="1362">
                  <c:v>253.10617299999998</c:v>
                </c:pt>
                <c:pt idx="1363">
                  <c:v>253.10617299999998</c:v>
                </c:pt>
                <c:pt idx="1364">
                  <c:v>253.10617299999998</c:v>
                </c:pt>
                <c:pt idx="1365">
                  <c:v>253.10617299999998</c:v>
                </c:pt>
                <c:pt idx="1366">
                  <c:v>253.10617299999998</c:v>
                </c:pt>
                <c:pt idx="1367">
                  <c:v>253.10617299999998</c:v>
                </c:pt>
                <c:pt idx="1368">
                  <c:v>253.10617299999998</c:v>
                </c:pt>
                <c:pt idx="1369">
                  <c:v>253.10617299999998</c:v>
                </c:pt>
                <c:pt idx="1370">
                  <c:v>251.82265599999999</c:v>
                </c:pt>
                <c:pt idx="1371">
                  <c:v>251.82265599999999</c:v>
                </c:pt>
                <c:pt idx="1372">
                  <c:v>251.82265599999999</c:v>
                </c:pt>
                <c:pt idx="1373">
                  <c:v>251.82265599999999</c:v>
                </c:pt>
                <c:pt idx="1374">
                  <c:v>251.82265599999999</c:v>
                </c:pt>
                <c:pt idx="1375">
                  <c:v>251.82265599999999</c:v>
                </c:pt>
                <c:pt idx="1376">
                  <c:v>251.82265599999999</c:v>
                </c:pt>
                <c:pt idx="1377">
                  <c:v>251.82265599999999</c:v>
                </c:pt>
                <c:pt idx="1378">
                  <c:v>251.82265599999999</c:v>
                </c:pt>
                <c:pt idx="1379">
                  <c:v>251.82265599999999</c:v>
                </c:pt>
                <c:pt idx="1380">
                  <c:v>250.82016400000001</c:v>
                </c:pt>
                <c:pt idx="1381">
                  <c:v>250.82016400000001</c:v>
                </c:pt>
                <c:pt idx="1382">
                  <c:v>250.82016400000001</c:v>
                </c:pt>
                <c:pt idx="1383">
                  <c:v>250.82016400000001</c:v>
                </c:pt>
                <c:pt idx="1384">
                  <c:v>250.82016400000001</c:v>
                </c:pt>
                <c:pt idx="1385">
                  <c:v>250.82016400000001</c:v>
                </c:pt>
                <c:pt idx="1386">
                  <c:v>250.82016400000001</c:v>
                </c:pt>
                <c:pt idx="1387">
                  <c:v>250.82016400000001</c:v>
                </c:pt>
                <c:pt idx="1388">
                  <c:v>250.82016400000001</c:v>
                </c:pt>
                <c:pt idx="1389">
                  <c:v>250.82016400000001</c:v>
                </c:pt>
                <c:pt idx="1390">
                  <c:v>249.69830400000001</c:v>
                </c:pt>
                <c:pt idx="1391">
                  <c:v>249.69830400000001</c:v>
                </c:pt>
                <c:pt idx="1392">
                  <c:v>249.69830400000001</c:v>
                </c:pt>
                <c:pt idx="1393">
                  <c:v>249.69830400000001</c:v>
                </c:pt>
                <c:pt idx="1394">
                  <c:v>249.69830400000001</c:v>
                </c:pt>
                <c:pt idx="1395">
                  <c:v>249.69830400000001</c:v>
                </c:pt>
                <c:pt idx="1396">
                  <c:v>249.69830400000001</c:v>
                </c:pt>
                <c:pt idx="1397">
                  <c:v>249.69830400000001</c:v>
                </c:pt>
                <c:pt idx="1398">
                  <c:v>249.69830400000001</c:v>
                </c:pt>
                <c:pt idx="1399">
                  <c:v>249.69830400000001</c:v>
                </c:pt>
                <c:pt idx="1400">
                  <c:v>249.268618</c:v>
                </c:pt>
                <c:pt idx="1401">
                  <c:v>249.268618</c:v>
                </c:pt>
                <c:pt idx="1402">
                  <c:v>249.268618</c:v>
                </c:pt>
                <c:pt idx="1403">
                  <c:v>249.268618</c:v>
                </c:pt>
                <c:pt idx="1404">
                  <c:v>249.268618</c:v>
                </c:pt>
                <c:pt idx="1405">
                  <c:v>249.268618</c:v>
                </c:pt>
                <c:pt idx="1406">
                  <c:v>249.268618</c:v>
                </c:pt>
                <c:pt idx="1407">
                  <c:v>249.268618</c:v>
                </c:pt>
                <c:pt idx="1408">
                  <c:v>249.268618</c:v>
                </c:pt>
                <c:pt idx="1409">
                  <c:v>249.268618</c:v>
                </c:pt>
                <c:pt idx="1410">
                  <c:v>248.688672</c:v>
                </c:pt>
                <c:pt idx="1411">
                  <c:v>248.688672</c:v>
                </c:pt>
                <c:pt idx="1412">
                  <c:v>248.688672</c:v>
                </c:pt>
                <c:pt idx="1413">
                  <c:v>248.688672</c:v>
                </c:pt>
                <c:pt idx="1414">
                  <c:v>248.688672</c:v>
                </c:pt>
                <c:pt idx="1415">
                  <c:v>248.688672</c:v>
                </c:pt>
                <c:pt idx="1416">
                  <c:v>248.688672</c:v>
                </c:pt>
                <c:pt idx="1417">
                  <c:v>248.688672</c:v>
                </c:pt>
                <c:pt idx="1418">
                  <c:v>248.688672</c:v>
                </c:pt>
                <c:pt idx="1419">
                  <c:v>248.688672</c:v>
                </c:pt>
                <c:pt idx="1420">
                  <c:v>248.34174000000004</c:v>
                </c:pt>
                <c:pt idx="1421">
                  <c:v>248.34174000000004</c:v>
                </c:pt>
                <c:pt idx="1422">
                  <c:v>248.34174000000004</c:v>
                </c:pt>
                <c:pt idx="1423">
                  <c:v>248.34174000000004</c:v>
                </c:pt>
                <c:pt idx="1424">
                  <c:v>248.34174000000004</c:v>
                </c:pt>
                <c:pt idx="1425">
                  <c:v>248.34174000000004</c:v>
                </c:pt>
                <c:pt idx="1426">
                  <c:v>248.34174000000004</c:v>
                </c:pt>
                <c:pt idx="1427">
                  <c:v>248.34174000000004</c:v>
                </c:pt>
                <c:pt idx="1428">
                  <c:v>248.34174000000004</c:v>
                </c:pt>
                <c:pt idx="1429">
                  <c:v>248.34174000000004</c:v>
                </c:pt>
                <c:pt idx="1430">
                  <c:v>248.04764900000001</c:v>
                </c:pt>
                <c:pt idx="1431">
                  <c:v>248.04764900000001</c:v>
                </c:pt>
                <c:pt idx="1432">
                  <c:v>248.04764900000001</c:v>
                </c:pt>
                <c:pt idx="1433">
                  <c:v>248.04764900000001</c:v>
                </c:pt>
                <c:pt idx="1434">
                  <c:v>248.04764900000001</c:v>
                </c:pt>
                <c:pt idx="1435">
                  <c:v>248.04764900000001</c:v>
                </c:pt>
                <c:pt idx="1436">
                  <c:v>248.04764900000001</c:v>
                </c:pt>
                <c:pt idx="1437">
                  <c:v>248.04764900000001</c:v>
                </c:pt>
                <c:pt idx="1438">
                  <c:v>248.04764900000001</c:v>
                </c:pt>
                <c:pt idx="1439">
                  <c:v>248.04764900000001</c:v>
                </c:pt>
                <c:pt idx="1440">
                  <c:v>247.39400900000001</c:v>
                </c:pt>
                <c:pt idx="1441">
                  <c:v>247.39400900000001</c:v>
                </c:pt>
                <c:pt idx="1442">
                  <c:v>247.39400900000001</c:v>
                </c:pt>
                <c:pt idx="1443">
                  <c:v>247.39400900000001</c:v>
                </c:pt>
                <c:pt idx="1444">
                  <c:v>247.39400900000001</c:v>
                </c:pt>
                <c:pt idx="1445">
                  <c:v>247.39400900000001</c:v>
                </c:pt>
                <c:pt idx="1446">
                  <c:v>247.39400900000001</c:v>
                </c:pt>
                <c:pt idx="1447">
                  <c:v>247.39400900000001</c:v>
                </c:pt>
                <c:pt idx="1448">
                  <c:v>247.39400900000001</c:v>
                </c:pt>
                <c:pt idx="1449">
                  <c:v>247.39400900000001</c:v>
                </c:pt>
                <c:pt idx="1450">
                  <c:v>246.58772700000009</c:v>
                </c:pt>
                <c:pt idx="1451">
                  <c:v>246.58772700000009</c:v>
                </c:pt>
                <c:pt idx="1452">
                  <c:v>246.58772700000009</c:v>
                </c:pt>
                <c:pt idx="1453">
                  <c:v>246.58772700000009</c:v>
                </c:pt>
                <c:pt idx="1454">
                  <c:v>246.58772700000009</c:v>
                </c:pt>
                <c:pt idx="1455">
                  <c:v>246.58772700000009</c:v>
                </c:pt>
                <c:pt idx="1456">
                  <c:v>246.58772700000009</c:v>
                </c:pt>
                <c:pt idx="1457">
                  <c:v>246.58772700000009</c:v>
                </c:pt>
                <c:pt idx="1458">
                  <c:v>246.58772700000009</c:v>
                </c:pt>
                <c:pt idx="1459">
                  <c:v>246.58772700000009</c:v>
                </c:pt>
                <c:pt idx="1460">
                  <c:v>245.86153900000008</c:v>
                </c:pt>
                <c:pt idx="1461">
                  <c:v>245.86153900000008</c:v>
                </c:pt>
                <c:pt idx="1462">
                  <c:v>245.86153900000008</c:v>
                </c:pt>
                <c:pt idx="1463">
                  <c:v>245.86153900000008</c:v>
                </c:pt>
                <c:pt idx="1464">
                  <c:v>245.86153900000008</c:v>
                </c:pt>
                <c:pt idx="1465">
                  <c:v>245.86153900000008</c:v>
                </c:pt>
                <c:pt idx="1466">
                  <c:v>245.86153900000008</c:v>
                </c:pt>
                <c:pt idx="1467">
                  <c:v>245.86153900000008</c:v>
                </c:pt>
                <c:pt idx="1468">
                  <c:v>245.86153900000008</c:v>
                </c:pt>
                <c:pt idx="1469">
                  <c:v>245.86153900000008</c:v>
                </c:pt>
                <c:pt idx="1470">
                  <c:v>245.03622000000001</c:v>
                </c:pt>
                <c:pt idx="1471">
                  <c:v>245.03622000000001</c:v>
                </c:pt>
                <c:pt idx="1472">
                  <c:v>245.03622000000001</c:v>
                </c:pt>
                <c:pt idx="1473">
                  <c:v>245.03622000000001</c:v>
                </c:pt>
                <c:pt idx="1474">
                  <c:v>245.03622000000001</c:v>
                </c:pt>
                <c:pt idx="1475">
                  <c:v>245.03622000000001</c:v>
                </c:pt>
                <c:pt idx="1476">
                  <c:v>245.03622000000001</c:v>
                </c:pt>
                <c:pt idx="1477">
                  <c:v>245.03622000000001</c:v>
                </c:pt>
                <c:pt idx="1478">
                  <c:v>245.03622000000001</c:v>
                </c:pt>
                <c:pt idx="1479">
                  <c:v>245.03622000000001</c:v>
                </c:pt>
                <c:pt idx="1480">
                  <c:v>244.565369</c:v>
                </c:pt>
                <c:pt idx="1481">
                  <c:v>244.565369</c:v>
                </c:pt>
                <c:pt idx="1482">
                  <c:v>244.565369</c:v>
                </c:pt>
                <c:pt idx="1483">
                  <c:v>244.565369</c:v>
                </c:pt>
                <c:pt idx="1484">
                  <c:v>244.565369</c:v>
                </c:pt>
                <c:pt idx="1485">
                  <c:v>244.565369</c:v>
                </c:pt>
                <c:pt idx="1486">
                  <c:v>244.565369</c:v>
                </c:pt>
                <c:pt idx="1487">
                  <c:v>244.565369</c:v>
                </c:pt>
                <c:pt idx="1488">
                  <c:v>244.565369</c:v>
                </c:pt>
                <c:pt idx="1489">
                  <c:v>244.565369</c:v>
                </c:pt>
                <c:pt idx="1490">
                  <c:v>243.40919499999998</c:v>
                </c:pt>
                <c:pt idx="1491">
                  <c:v>243.40919499999998</c:v>
                </c:pt>
                <c:pt idx="1492">
                  <c:v>243.40919499999998</c:v>
                </c:pt>
                <c:pt idx="1493">
                  <c:v>243.40919499999998</c:v>
                </c:pt>
                <c:pt idx="1494">
                  <c:v>243.40919499999998</c:v>
                </c:pt>
                <c:pt idx="1495">
                  <c:v>243.40919499999998</c:v>
                </c:pt>
                <c:pt idx="1496">
                  <c:v>243.40919499999998</c:v>
                </c:pt>
                <c:pt idx="1497">
                  <c:v>243.40919499999998</c:v>
                </c:pt>
                <c:pt idx="1498">
                  <c:v>243.40919499999998</c:v>
                </c:pt>
                <c:pt idx="1499">
                  <c:v>243.40919499999998</c:v>
                </c:pt>
                <c:pt idx="1500">
                  <c:v>242.14210399999999</c:v>
                </c:pt>
                <c:pt idx="1501">
                  <c:v>242.14210399999999</c:v>
                </c:pt>
                <c:pt idx="1502">
                  <c:v>242.14210399999999</c:v>
                </c:pt>
                <c:pt idx="1503">
                  <c:v>242.14210399999999</c:v>
                </c:pt>
                <c:pt idx="1504">
                  <c:v>242.14210399999999</c:v>
                </c:pt>
                <c:pt idx="1505">
                  <c:v>242.14210399999999</c:v>
                </c:pt>
                <c:pt idx="1506">
                  <c:v>242.14210399999999</c:v>
                </c:pt>
                <c:pt idx="1507">
                  <c:v>242.14210399999999</c:v>
                </c:pt>
                <c:pt idx="1508">
                  <c:v>242.14210399999999</c:v>
                </c:pt>
                <c:pt idx="1509">
                  <c:v>242.14210399999999</c:v>
                </c:pt>
                <c:pt idx="1510">
                  <c:v>241.589358</c:v>
                </c:pt>
                <c:pt idx="1511">
                  <c:v>241.589358</c:v>
                </c:pt>
                <c:pt idx="1512">
                  <c:v>241.589358</c:v>
                </c:pt>
                <c:pt idx="1513">
                  <c:v>241.589358</c:v>
                </c:pt>
                <c:pt idx="1514">
                  <c:v>241.589358</c:v>
                </c:pt>
                <c:pt idx="1515">
                  <c:v>241.589358</c:v>
                </c:pt>
                <c:pt idx="1516">
                  <c:v>241.589358</c:v>
                </c:pt>
                <c:pt idx="1517">
                  <c:v>241.589358</c:v>
                </c:pt>
                <c:pt idx="1518">
                  <c:v>241.589358</c:v>
                </c:pt>
                <c:pt idx="1519">
                  <c:v>241.589358</c:v>
                </c:pt>
                <c:pt idx="1520">
                  <c:v>240.76334999999997</c:v>
                </c:pt>
                <c:pt idx="1521">
                  <c:v>240.76334999999997</c:v>
                </c:pt>
                <c:pt idx="1522">
                  <c:v>240.76334999999997</c:v>
                </c:pt>
                <c:pt idx="1523">
                  <c:v>240.76334999999997</c:v>
                </c:pt>
                <c:pt idx="1524">
                  <c:v>240.76334999999997</c:v>
                </c:pt>
                <c:pt idx="1525">
                  <c:v>240.76334999999997</c:v>
                </c:pt>
                <c:pt idx="1526">
                  <c:v>240.76334999999997</c:v>
                </c:pt>
                <c:pt idx="1527">
                  <c:v>240.76334999999997</c:v>
                </c:pt>
                <c:pt idx="1528">
                  <c:v>240.76334999999997</c:v>
                </c:pt>
                <c:pt idx="1529">
                  <c:v>240.76334999999997</c:v>
                </c:pt>
                <c:pt idx="1530">
                  <c:v>239.977102</c:v>
                </c:pt>
                <c:pt idx="1531">
                  <c:v>239.977102</c:v>
                </c:pt>
                <c:pt idx="1532">
                  <c:v>239.977102</c:v>
                </c:pt>
                <c:pt idx="1533">
                  <c:v>239.977102</c:v>
                </c:pt>
                <c:pt idx="1534">
                  <c:v>239.977102</c:v>
                </c:pt>
                <c:pt idx="1535">
                  <c:v>239.977102</c:v>
                </c:pt>
                <c:pt idx="1536">
                  <c:v>239.977102</c:v>
                </c:pt>
                <c:pt idx="1537">
                  <c:v>239.977102</c:v>
                </c:pt>
                <c:pt idx="1538">
                  <c:v>239.977102</c:v>
                </c:pt>
                <c:pt idx="1539">
                  <c:v>239.977102</c:v>
                </c:pt>
                <c:pt idx="1540">
                  <c:v>239.572271</c:v>
                </c:pt>
                <c:pt idx="1541">
                  <c:v>239.572271</c:v>
                </c:pt>
                <c:pt idx="1542">
                  <c:v>239.572271</c:v>
                </c:pt>
                <c:pt idx="1543">
                  <c:v>239.572271</c:v>
                </c:pt>
                <c:pt idx="1544">
                  <c:v>239.572271</c:v>
                </c:pt>
                <c:pt idx="1545">
                  <c:v>239.572271</c:v>
                </c:pt>
                <c:pt idx="1546">
                  <c:v>239.572271</c:v>
                </c:pt>
                <c:pt idx="1547">
                  <c:v>239.572271</c:v>
                </c:pt>
                <c:pt idx="1548">
                  <c:v>239.572271</c:v>
                </c:pt>
                <c:pt idx="1549">
                  <c:v>239.572271</c:v>
                </c:pt>
                <c:pt idx="1550">
                  <c:v>238.98129000000009</c:v>
                </c:pt>
                <c:pt idx="1551">
                  <c:v>238.98129000000009</c:v>
                </c:pt>
                <c:pt idx="1552">
                  <c:v>238.98129000000009</c:v>
                </c:pt>
                <c:pt idx="1553">
                  <c:v>238.98129000000009</c:v>
                </c:pt>
                <c:pt idx="1554">
                  <c:v>238.98129000000009</c:v>
                </c:pt>
                <c:pt idx="1555">
                  <c:v>238.98129000000009</c:v>
                </c:pt>
                <c:pt idx="1556">
                  <c:v>238.98129000000009</c:v>
                </c:pt>
                <c:pt idx="1557">
                  <c:v>238.98129000000009</c:v>
                </c:pt>
                <c:pt idx="1558">
                  <c:v>238.98129000000009</c:v>
                </c:pt>
                <c:pt idx="1559">
                  <c:v>238.98129000000009</c:v>
                </c:pt>
                <c:pt idx="1560">
                  <c:v>238.29430499999998</c:v>
                </c:pt>
                <c:pt idx="1561">
                  <c:v>238.29430499999998</c:v>
                </c:pt>
                <c:pt idx="1562">
                  <c:v>238.29430499999998</c:v>
                </c:pt>
                <c:pt idx="1563">
                  <c:v>238.29430499999998</c:v>
                </c:pt>
                <c:pt idx="1564">
                  <c:v>238.29430499999998</c:v>
                </c:pt>
                <c:pt idx="1565">
                  <c:v>238.29430499999998</c:v>
                </c:pt>
                <c:pt idx="1566">
                  <c:v>238.29430499999998</c:v>
                </c:pt>
                <c:pt idx="1567">
                  <c:v>238.29430499999998</c:v>
                </c:pt>
                <c:pt idx="1568">
                  <c:v>238.29430499999998</c:v>
                </c:pt>
                <c:pt idx="1569">
                  <c:v>238.29430499999998</c:v>
                </c:pt>
                <c:pt idx="1570">
                  <c:v>237.26847599999999</c:v>
                </c:pt>
                <c:pt idx="1571">
                  <c:v>237.26847599999999</c:v>
                </c:pt>
                <c:pt idx="1572">
                  <c:v>237.26847599999999</c:v>
                </c:pt>
                <c:pt idx="1573">
                  <c:v>237.26847599999999</c:v>
                </c:pt>
                <c:pt idx="1574">
                  <c:v>237.26847599999999</c:v>
                </c:pt>
                <c:pt idx="1575">
                  <c:v>237.26847599999999</c:v>
                </c:pt>
                <c:pt idx="1576">
                  <c:v>237.26847599999999</c:v>
                </c:pt>
                <c:pt idx="1577">
                  <c:v>237.26847599999999</c:v>
                </c:pt>
                <c:pt idx="1578">
                  <c:v>237.26847599999999</c:v>
                </c:pt>
                <c:pt idx="1579">
                  <c:v>237.26847599999999</c:v>
                </c:pt>
                <c:pt idx="1580">
                  <c:v>236.42330000000001</c:v>
                </c:pt>
                <c:pt idx="1581">
                  <c:v>236.42330000000001</c:v>
                </c:pt>
                <c:pt idx="1582">
                  <c:v>236.42330000000001</c:v>
                </c:pt>
                <c:pt idx="1583">
                  <c:v>236.42330000000001</c:v>
                </c:pt>
                <c:pt idx="1584">
                  <c:v>236.42330000000001</c:v>
                </c:pt>
                <c:pt idx="1585">
                  <c:v>236.42330000000001</c:v>
                </c:pt>
                <c:pt idx="1586">
                  <c:v>236.42330000000001</c:v>
                </c:pt>
                <c:pt idx="1587">
                  <c:v>236.42330000000001</c:v>
                </c:pt>
                <c:pt idx="1588">
                  <c:v>236.42330000000001</c:v>
                </c:pt>
                <c:pt idx="1589">
                  <c:v>236.42330000000001</c:v>
                </c:pt>
                <c:pt idx="1590">
                  <c:v>235.25509700000001</c:v>
                </c:pt>
                <c:pt idx="1591">
                  <c:v>235.25509700000001</c:v>
                </c:pt>
                <c:pt idx="1592">
                  <c:v>235.25509700000001</c:v>
                </c:pt>
                <c:pt idx="1593">
                  <c:v>235.25509700000001</c:v>
                </c:pt>
                <c:pt idx="1594">
                  <c:v>235.25509700000001</c:v>
                </c:pt>
                <c:pt idx="1595">
                  <c:v>235.25509700000001</c:v>
                </c:pt>
                <c:pt idx="1596">
                  <c:v>235.25509700000001</c:v>
                </c:pt>
                <c:pt idx="1597">
                  <c:v>235.25509700000001</c:v>
                </c:pt>
                <c:pt idx="1598">
                  <c:v>235.25509700000001</c:v>
                </c:pt>
                <c:pt idx="1599">
                  <c:v>235.25509700000001</c:v>
                </c:pt>
                <c:pt idx="1600">
                  <c:v>233.98687900000004</c:v>
                </c:pt>
                <c:pt idx="1601">
                  <c:v>233.98687900000004</c:v>
                </c:pt>
                <c:pt idx="1602">
                  <c:v>233.98687900000004</c:v>
                </c:pt>
                <c:pt idx="1603">
                  <c:v>233.98687900000004</c:v>
                </c:pt>
                <c:pt idx="1604">
                  <c:v>233.98687900000004</c:v>
                </c:pt>
                <c:pt idx="1605">
                  <c:v>233.98687900000004</c:v>
                </c:pt>
                <c:pt idx="1606">
                  <c:v>233.98687900000004</c:v>
                </c:pt>
                <c:pt idx="1607">
                  <c:v>233.98687900000004</c:v>
                </c:pt>
                <c:pt idx="1608">
                  <c:v>233.98687900000004</c:v>
                </c:pt>
                <c:pt idx="1609">
                  <c:v>233.98687900000004</c:v>
                </c:pt>
                <c:pt idx="1610">
                  <c:v>233.22953299999998</c:v>
                </c:pt>
                <c:pt idx="1611">
                  <c:v>233.22953299999998</c:v>
                </c:pt>
                <c:pt idx="1612">
                  <c:v>233.22953299999998</c:v>
                </c:pt>
                <c:pt idx="1613">
                  <c:v>233.22953299999998</c:v>
                </c:pt>
                <c:pt idx="1614">
                  <c:v>233.22953299999998</c:v>
                </c:pt>
                <c:pt idx="1615">
                  <c:v>233.22953299999998</c:v>
                </c:pt>
                <c:pt idx="1616">
                  <c:v>233.22953299999998</c:v>
                </c:pt>
                <c:pt idx="1617">
                  <c:v>233.22953299999998</c:v>
                </c:pt>
                <c:pt idx="1618">
                  <c:v>233.22953299999998</c:v>
                </c:pt>
                <c:pt idx="1619">
                  <c:v>233.22953299999998</c:v>
                </c:pt>
                <c:pt idx="1620">
                  <c:v>232.78229200000001</c:v>
                </c:pt>
                <c:pt idx="1621">
                  <c:v>232.78229200000001</c:v>
                </c:pt>
                <c:pt idx="1622">
                  <c:v>232.78229200000001</c:v>
                </c:pt>
                <c:pt idx="1623">
                  <c:v>232.78229200000001</c:v>
                </c:pt>
                <c:pt idx="1624">
                  <c:v>232.78229200000001</c:v>
                </c:pt>
                <c:pt idx="1625">
                  <c:v>232.78229200000001</c:v>
                </c:pt>
                <c:pt idx="1626">
                  <c:v>232.78229200000001</c:v>
                </c:pt>
                <c:pt idx="1627">
                  <c:v>232.78229200000001</c:v>
                </c:pt>
                <c:pt idx="1628">
                  <c:v>232.78229200000001</c:v>
                </c:pt>
                <c:pt idx="1629">
                  <c:v>232.78229200000001</c:v>
                </c:pt>
                <c:pt idx="1630">
                  <c:v>232.20621299999999</c:v>
                </c:pt>
                <c:pt idx="1631">
                  <c:v>232.20621299999999</c:v>
                </c:pt>
                <c:pt idx="1632">
                  <c:v>232.20621299999999</c:v>
                </c:pt>
                <c:pt idx="1633">
                  <c:v>232.20621299999999</c:v>
                </c:pt>
                <c:pt idx="1634">
                  <c:v>232.20621299999999</c:v>
                </c:pt>
                <c:pt idx="1635">
                  <c:v>232.20621299999999</c:v>
                </c:pt>
                <c:pt idx="1636">
                  <c:v>232.20621299999999</c:v>
                </c:pt>
                <c:pt idx="1637">
                  <c:v>232.20621299999999</c:v>
                </c:pt>
                <c:pt idx="1638">
                  <c:v>232.20621299999999</c:v>
                </c:pt>
                <c:pt idx="1639">
                  <c:v>232.20621299999999</c:v>
                </c:pt>
                <c:pt idx="1640">
                  <c:v>231.54675999999998</c:v>
                </c:pt>
                <c:pt idx="1641">
                  <c:v>231.54675999999998</c:v>
                </c:pt>
                <c:pt idx="1642">
                  <c:v>231.54675999999998</c:v>
                </c:pt>
                <c:pt idx="1643">
                  <c:v>231.54675999999998</c:v>
                </c:pt>
                <c:pt idx="1644">
                  <c:v>231.54675999999998</c:v>
                </c:pt>
                <c:pt idx="1645">
                  <c:v>231.54675999999998</c:v>
                </c:pt>
                <c:pt idx="1646">
                  <c:v>231.54675999999998</c:v>
                </c:pt>
                <c:pt idx="1647">
                  <c:v>231.54675999999998</c:v>
                </c:pt>
                <c:pt idx="1648">
                  <c:v>231.54675999999998</c:v>
                </c:pt>
                <c:pt idx="1649">
                  <c:v>231.54675999999998</c:v>
                </c:pt>
                <c:pt idx="1650">
                  <c:v>230.738787</c:v>
                </c:pt>
                <c:pt idx="1651">
                  <c:v>230.738787</c:v>
                </c:pt>
                <c:pt idx="1652">
                  <c:v>230.738787</c:v>
                </c:pt>
                <c:pt idx="1653">
                  <c:v>230.738787</c:v>
                </c:pt>
                <c:pt idx="1654">
                  <c:v>230.738787</c:v>
                </c:pt>
                <c:pt idx="1655">
                  <c:v>230.738787</c:v>
                </c:pt>
                <c:pt idx="1656">
                  <c:v>230.738787</c:v>
                </c:pt>
                <c:pt idx="1657">
                  <c:v>230.738787</c:v>
                </c:pt>
                <c:pt idx="1658">
                  <c:v>230.738787</c:v>
                </c:pt>
                <c:pt idx="1659">
                  <c:v>230.738787</c:v>
                </c:pt>
                <c:pt idx="1660">
                  <c:v>229.99802400000004</c:v>
                </c:pt>
                <c:pt idx="1661">
                  <c:v>229.99802400000004</c:v>
                </c:pt>
                <c:pt idx="1662">
                  <c:v>229.99802400000004</c:v>
                </c:pt>
                <c:pt idx="1663">
                  <c:v>229.99802400000004</c:v>
                </c:pt>
                <c:pt idx="1664">
                  <c:v>229.99802400000004</c:v>
                </c:pt>
                <c:pt idx="1665">
                  <c:v>229.99802400000004</c:v>
                </c:pt>
                <c:pt idx="1666">
                  <c:v>229.99802400000004</c:v>
                </c:pt>
                <c:pt idx="1667">
                  <c:v>229.99802400000004</c:v>
                </c:pt>
                <c:pt idx="1668">
                  <c:v>229.99802400000004</c:v>
                </c:pt>
                <c:pt idx="1669">
                  <c:v>229.99802400000004</c:v>
                </c:pt>
                <c:pt idx="1670">
                  <c:v>229.17687499999991</c:v>
                </c:pt>
                <c:pt idx="1671">
                  <c:v>229.17687499999991</c:v>
                </c:pt>
                <c:pt idx="1672">
                  <c:v>229.17687499999991</c:v>
                </c:pt>
                <c:pt idx="1673">
                  <c:v>229.17687499999991</c:v>
                </c:pt>
                <c:pt idx="1674">
                  <c:v>229.17687499999991</c:v>
                </c:pt>
                <c:pt idx="1675">
                  <c:v>229.17687499999991</c:v>
                </c:pt>
                <c:pt idx="1676">
                  <c:v>229.17687499999991</c:v>
                </c:pt>
                <c:pt idx="1677">
                  <c:v>229.17687499999991</c:v>
                </c:pt>
                <c:pt idx="1678">
                  <c:v>229.17687499999991</c:v>
                </c:pt>
                <c:pt idx="1679">
                  <c:v>229.17687499999991</c:v>
                </c:pt>
                <c:pt idx="1680">
                  <c:v>228.3646</c:v>
                </c:pt>
                <c:pt idx="1681">
                  <c:v>228.3646</c:v>
                </c:pt>
                <c:pt idx="1682">
                  <c:v>228.3646</c:v>
                </c:pt>
                <c:pt idx="1683">
                  <c:v>228.3646</c:v>
                </c:pt>
                <c:pt idx="1684">
                  <c:v>228.3646</c:v>
                </c:pt>
                <c:pt idx="1685">
                  <c:v>228.3646</c:v>
                </c:pt>
                <c:pt idx="1686">
                  <c:v>228.3646</c:v>
                </c:pt>
                <c:pt idx="1687">
                  <c:v>228.3646</c:v>
                </c:pt>
                <c:pt idx="1688">
                  <c:v>228.3646</c:v>
                </c:pt>
                <c:pt idx="1689">
                  <c:v>228.3646</c:v>
                </c:pt>
                <c:pt idx="1690">
                  <c:v>227.142988</c:v>
                </c:pt>
                <c:pt idx="1691">
                  <c:v>227.142988</c:v>
                </c:pt>
                <c:pt idx="1692">
                  <c:v>227.142988</c:v>
                </c:pt>
                <c:pt idx="1693">
                  <c:v>227.142988</c:v>
                </c:pt>
                <c:pt idx="1694">
                  <c:v>227.142988</c:v>
                </c:pt>
                <c:pt idx="1695">
                  <c:v>227.142988</c:v>
                </c:pt>
                <c:pt idx="1696">
                  <c:v>227.142988</c:v>
                </c:pt>
                <c:pt idx="1697">
                  <c:v>227.142988</c:v>
                </c:pt>
                <c:pt idx="1698">
                  <c:v>227.142988</c:v>
                </c:pt>
                <c:pt idx="1699">
                  <c:v>227.142988</c:v>
                </c:pt>
                <c:pt idx="1700">
                  <c:v>226.449916</c:v>
                </c:pt>
                <c:pt idx="1701">
                  <c:v>226.449916</c:v>
                </c:pt>
                <c:pt idx="1702">
                  <c:v>226.449916</c:v>
                </c:pt>
                <c:pt idx="1703">
                  <c:v>226.449916</c:v>
                </c:pt>
                <c:pt idx="1704">
                  <c:v>226.449916</c:v>
                </c:pt>
                <c:pt idx="1705">
                  <c:v>226.449916</c:v>
                </c:pt>
                <c:pt idx="1706">
                  <c:v>226.449916</c:v>
                </c:pt>
                <c:pt idx="1707">
                  <c:v>226.449916</c:v>
                </c:pt>
                <c:pt idx="1708">
                  <c:v>226.449916</c:v>
                </c:pt>
                <c:pt idx="1709">
                  <c:v>226.449916</c:v>
                </c:pt>
                <c:pt idx="1710">
                  <c:v>225.909819</c:v>
                </c:pt>
                <c:pt idx="1711">
                  <c:v>225.909819</c:v>
                </c:pt>
                <c:pt idx="1712">
                  <c:v>225.909819</c:v>
                </c:pt>
                <c:pt idx="1713">
                  <c:v>225.909819</c:v>
                </c:pt>
                <c:pt idx="1714">
                  <c:v>225.909819</c:v>
                </c:pt>
                <c:pt idx="1715">
                  <c:v>225.909819</c:v>
                </c:pt>
                <c:pt idx="1716">
                  <c:v>225.909819</c:v>
                </c:pt>
                <c:pt idx="1717">
                  <c:v>225.909819</c:v>
                </c:pt>
                <c:pt idx="1718">
                  <c:v>225.909819</c:v>
                </c:pt>
                <c:pt idx="1719">
                  <c:v>225.909819</c:v>
                </c:pt>
                <c:pt idx="1720">
                  <c:v>222.04262900000001</c:v>
                </c:pt>
                <c:pt idx="1721">
                  <c:v>222.04262900000001</c:v>
                </c:pt>
                <c:pt idx="1722">
                  <c:v>222.04262900000001</c:v>
                </c:pt>
                <c:pt idx="1723">
                  <c:v>222.04262900000001</c:v>
                </c:pt>
                <c:pt idx="1724">
                  <c:v>222.04262900000001</c:v>
                </c:pt>
                <c:pt idx="1725">
                  <c:v>222.04262900000001</c:v>
                </c:pt>
                <c:pt idx="1726">
                  <c:v>222.04262900000001</c:v>
                </c:pt>
                <c:pt idx="1727">
                  <c:v>222.04262900000001</c:v>
                </c:pt>
                <c:pt idx="1728">
                  <c:v>222.04262900000001</c:v>
                </c:pt>
                <c:pt idx="1729">
                  <c:v>222.04262900000001</c:v>
                </c:pt>
                <c:pt idx="1730">
                  <c:v>221.33176499999999</c:v>
                </c:pt>
                <c:pt idx="1731">
                  <c:v>221.33176499999999</c:v>
                </c:pt>
                <c:pt idx="1732">
                  <c:v>221.33176499999999</c:v>
                </c:pt>
                <c:pt idx="1733">
                  <c:v>221.33176499999999</c:v>
                </c:pt>
                <c:pt idx="1734">
                  <c:v>221.33176499999999</c:v>
                </c:pt>
                <c:pt idx="1735">
                  <c:v>221.33176499999999</c:v>
                </c:pt>
                <c:pt idx="1736">
                  <c:v>221.33176499999999</c:v>
                </c:pt>
                <c:pt idx="1737">
                  <c:v>221.33176499999999</c:v>
                </c:pt>
                <c:pt idx="1738">
                  <c:v>221.33176499999999</c:v>
                </c:pt>
                <c:pt idx="1739">
                  <c:v>221.33176499999999</c:v>
                </c:pt>
                <c:pt idx="1740">
                  <c:v>221.616467</c:v>
                </c:pt>
                <c:pt idx="1741">
                  <c:v>221.616467</c:v>
                </c:pt>
                <c:pt idx="1742">
                  <c:v>221.616467</c:v>
                </c:pt>
                <c:pt idx="1743">
                  <c:v>221.616467</c:v>
                </c:pt>
                <c:pt idx="1744">
                  <c:v>221.616467</c:v>
                </c:pt>
                <c:pt idx="1745">
                  <c:v>221.616467</c:v>
                </c:pt>
                <c:pt idx="1746">
                  <c:v>221.616467</c:v>
                </c:pt>
                <c:pt idx="1747">
                  <c:v>221.616467</c:v>
                </c:pt>
                <c:pt idx="1748">
                  <c:v>221.616467</c:v>
                </c:pt>
                <c:pt idx="1749">
                  <c:v>221.616467</c:v>
                </c:pt>
                <c:pt idx="1750">
                  <c:v>211.73890599999999</c:v>
                </c:pt>
                <c:pt idx="1751">
                  <c:v>211.73890599999999</c:v>
                </c:pt>
                <c:pt idx="1752">
                  <c:v>211.73890599999999</c:v>
                </c:pt>
                <c:pt idx="1753">
                  <c:v>211.73890599999999</c:v>
                </c:pt>
                <c:pt idx="1754">
                  <c:v>211.73890599999999</c:v>
                </c:pt>
                <c:pt idx="1755">
                  <c:v>211.73890599999999</c:v>
                </c:pt>
                <c:pt idx="1756">
                  <c:v>211.73890599999999</c:v>
                </c:pt>
                <c:pt idx="1757">
                  <c:v>211.73890599999999</c:v>
                </c:pt>
                <c:pt idx="1758">
                  <c:v>211.73890599999999</c:v>
                </c:pt>
                <c:pt idx="1759">
                  <c:v>211.73890599999999</c:v>
                </c:pt>
                <c:pt idx="1760">
                  <c:v>188.948881</c:v>
                </c:pt>
                <c:pt idx="1761">
                  <c:v>188.948881</c:v>
                </c:pt>
                <c:pt idx="1762">
                  <c:v>188.948881</c:v>
                </c:pt>
                <c:pt idx="1763">
                  <c:v>188.948881</c:v>
                </c:pt>
                <c:pt idx="1764">
                  <c:v>188.948881</c:v>
                </c:pt>
                <c:pt idx="1765">
                  <c:v>188.948881</c:v>
                </c:pt>
                <c:pt idx="1766">
                  <c:v>188.948881</c:v>
                </c:pt>
                <c:pt idx="1767">
                  <c:v>188.948881</c:v>
                </c:pt>
                <c:pt idx="1768">
                  <c:v>188.948881</c:v>
                </c:pt>
                <c:pt idx="1769">
                  <c:v>188.948881</c:v>
                </c:pt>
                <c:pt idx="1770">
                  <c:v>181.65150299999999</c:v>
                </c:pt>
                <c:pt idx="1771">
                  <c:v>181.65150299999999</c:v>
                </c:pt>
                <c:pt idx="1772">
                  <c:v>181.65150299999999</c:v>
                </c:pt>
                <c:pt idx="1773">
                  <c:v>181.65150299999999</c:v>
                </c:pt>
                <c:pt idx="1774">
                  <c:v>181.65150299999999</c:v>
                </c:pt>
                <c:pt idx="1775">
                  <c:v>181.65150299999999</c:v>
                </c:pt>
                <c:pt idx="1776">
                  <c:v>181.65150299999999</c:v>
                </c:pt>
                <c:pt idx="1777">
                  <c:v>181.65150299999999</c:v>
                </c:pt>
                <c:pt idx="1778">
                  <c:v>181.65150299999999</c:v>
                </c:pt>
                <c:pt idx="1779">
                  <c:v>181.65150299999999</c:v>
                </c:pt>
                <c:pt idx="1780">
                  <c:v>167.79720499999999</c:v>
                </c:pt>
                <c:pt idx="1781">
                  <c:v>167.79720499999999</c:v>
                </c:pt>
                <c:pt idx="1782">
                  <c:v>167.79720499999999</c:v>
                </c:pt>
                <c:pt idx="1783">
                  <c:v>167.79720499999999</c:v>
                </c:pt>
                <c:pt idx="1784">
                  <c:v>167.79720499999999</c:v>
                </c:pt>
                <c:pt idx="1785">
                  <c:v>167.79720499999999</c:v>
                </c:pt>
                <c:pt idx="1786">
                  <c:v>167.79720499999999</c:v>
                </c:pt>
                <c:pt idx="1787">
                  <c:v>167.79720499999999</c:v>
                </c:pt>
                <c:pt idx="1788">
                  <c:v>167.79720499999999</c:v>
                </c:pt>
                <c:pt idx="1789">
                  <c:v>167.79720499999999</c:v>
                </c:pt>
                <c:pt idx="1790">
                  <c:v>167.24124700000004</c:v>
                </c:pt>
                <c:pt idx="1791">
                  <c:v>167.24124700000004</c:v>
                </c:pt>
                <c:pt idx="1792">
                  <c:v>167.24124700000004</c:v>
                </c:pt>
                <c:pt idx="1793">
                  <c:v>167.24124700000004</c:v>
                </c:pt>
                <c:pt idx="1794">
                  <c:v>167.24124700000004</c:v>
                </c:pt>
                <c:pt idx="1795">
                  <c:v>167.24124700000004</c:v>
                </c:pt>
                <c:pt idx="1796">
                  <c:v>167.24124700000004</c:v>
                </c:pt>
                <c:pt idx="1797">
                  <c:v>167.24124700000004</c:v>
                </c:pt>
                <c:pt idx="1798">
                  <c:v>167.24124700000004</c:v>
                </c:pt>
                <c:pt idx="1799">
                  <c:v>167.24124700000004</c:v>
                </c:pt>
                <c:pt idx="1800">
                  <c:v>170.44824100000008</c:v>
                </c:pt>
                <c:pt idx="1801">
                  <c:v>170.44824100000008</c:v>
                </c:pt>
                <c:pt idx="1802">
                  <c:v>170.44824100000008</c:v>
                </c:pt>
                <c:pt idx="1803">
                  <c:v>170.44824100000008</c:v>
                </c:pt>
                <c:pt idx="1804">
                  <c:v>170.44824100000008</c:v>
                </c:pt>
                <c:pt idx="1805">
                  <c:v>170.44824100000008</c:v>
                </c:pt>
                <c:pt idx="1806">
                  <c:v>170.44824100000008</c:v>
                </c:pt>
                <c:pt idx="1807">
                  <c:v>170.44824100000008</c:v>
                </c:pt>
                <c:pt idx="1808">
                  <c:v>170.44824100000008</c:v>
                </c:pt>
                <c:pt idx="1809">
                  <c:v>170.44824100000008</c:v>
                </c:pt>
                <c:pt idx="1810">
                  <c:v>168.19611900000001</c:v>
                </c:pt>
                <c:pt idx="1811">
                  <c:v>168.19611900000001</c:v>
                </c:pt>
                <c:pt idx="1812">
                  <c:v>168.19611900000001</c:v>
                </c:pt>
                <c:pt idx="1813">
                  <c:v>168.19611900000001</c:v>
                </c:pt>
                <c:pt idx="1814">
                  <c:v>168.19611900000001</c:v>
                </c:pt>
                <c:pt idx="1815">
                  <c:v>168.19611900000001</c:v>
                </c:pt>
                <c:pt idx="1816">
                  <c:v>168.19611900000001</c:v>
                </c:pt>
                <c:pt idx="1817">
                  <c:v>168.19611900000001</c:v>
                </c:pt>
                <c:pt idx="1818">
                  <c:v>168.19611900000001</c:v>
                </c:pt>
                <c:pt idx="1819">
                  <c:v>168.19611900000001</c:v>
                </c:pt>
                <c:pt idx="1820">
                  <c:v>164.459622</c:v>
                </c:pt>
                <c:pt idx="1821">
                  <c:v>164.459622</c:v>
                </c:pt>
                <c:pt idx="1822">
                  <c:v>164.459622</c:v>
                </c:pt>
                <c:pt idx="1823">
                  <c:v>164.459622</c:v>
                </c:pt>
                <c:pt idx="1824">
                  <c:v>164.459622</c:v>
                </c:pt>
                <c:pt idx="1825">
                  <c:v>164.459622</c:v>
                </c:pt>
                <c:pt idx="1826">
                  <c:v>164.459622</c:v>
                </c:pt>
                <c:pt idx="1827">
                  <c:v>164.459622</c:v>
                </c:pt>
                <c:pt idx="1828">
                  <c:v>164.459622</c:v>
                </c:pt>
                <c:pt idx="1829">
                  <c:v>164.459622</c:v>
                </c:pt>
                <c:pt idx="1830">
                  <c:v>166.20003800000001</c:v>
                </c:pt>
                <c:pt idx="1831">
                  <c:v>166.20003800000001</c:v>
                </c:pt>
                <c:pt idx="1832">
                  <c:v>166.20003800000001</c:v>
                </c:pt>
                <c:pt idx="1833">
                  <c:v>166.20003800000001</c:v>
                </c:pt>
                <c:pt idx="1834">
                  <c:v>166.20003800000001</c:v>
                </c:pt>
                <c:pt idx="1835">
                  <c:v>166.20003800000001</c:v>
                </c:pt>
                <c:pt idx="1836">
                  <c:v>166.20003800000001</c:v>
                </c:pt>
                <c:pt idx="1837">
                  <c:v>166.20003800000001</c:v>
                </c:pt>
                <c:pt idx="1838">
                  <c:v>166.20003800000001</c:v>
                </c:pt>
                <c:pt idx="1839">
                  <c:v>166.20003800000001</c:v>
                </c:pt>
                <c:pt idx="1840">
                  <c:v>156.49297100000001</c:v>
                </c:pt>
                <c:pt idx="1841">
                  <c:v>156.49297100000001</c:v>
                </c:pt>
                <c:pt idx="1842">
                  <c:v>156.49297100000001</c:v>
                </c:pt>
                <c:pt idx="1843">
                  <c:v>156.49297100000001</c:v>
                </c:pt>
                <c:pt idx="1844">
                  <c:v>156.49297100000001</c:v>
                </c:pt>
                <c:pt idx="1845">
                  <c:v>156.49297100000001</c:v>
                </c:pt>
                <c:pt idx="1846">
                  <c:v>156.49297100000001</c:v>
                </c:pt>
                <c:pt idx="1847">
                  <c:v>156.49297100000001</c:v>
                </c:pt>
                <c:pt idx="1848">
                  <c:v>156.49297100000001</c:v>
                </c:pt>
                <c:pt idx="1849">
                  <c:v>156.49297100000001</c:v>
                </c:pt>
                <c:pt idx="1850">
                  <c:v>144.496623</c:v>
                </c:pt>
                <c:pt idx="1851">
                  <c:v>144.496623</c:v>
                </c:pt>
                <c:pt idx="1852">
                  <c:v>144.496623</c:v>
                </c:pt>
                <c:pt idx="1853">
                  <c:v>144.496623</c:v>
                </c:pt>
                <c:pt idx="1854">
                  <c:v>144.496623</c:v>
                </c:pt>
                <c:pt idx="1855">
                  <c:v>144.496623</c:v>
                </c:pt>
                <c:pt idx="1856">
                  <c:v>144.496623</c:v>
                </c:pt>
                <c:pt idx="1857">
                  <c:v>144.496623</c:v>
                </c:pt>
                <c:pt idx="1858">
                  <c:v>144.496623</c:v>
                </c:pt>
                <c:pt idx="1859">
                  <c:v>144.496623</c:v>
                </c:pt>
                <c:pt idx="1860">
                  <c:v>135.43915299999998</c:v>
                </c:pt>
                <c:pt idx="1861">
                  <c:v>135.43915299999998</c:v>
                </c:pt>
                <c:pt idx="1862">
                  <c:v>135.43915299999998</c:v>
                </c:pt>
                <c:pt idx="1863">
                  <c:v>135.43915299999998</c:v>
                </c:pt>
                <c:pt idx="1864">
                  <c:v>135.43915299999998</c:v>
                </c:pt>
                <c:pt idx="1865">
                  <c:v>135.43915299999998</c:v>
                </c:pt>
                <c:pt idx="1866">
                  <c:v>135.43915299999998</c:v>
                </c:pt>
                <c:pt idx="1867">
                  <c:v>135.43915299999998</c:v>
                </c:pt>
                <c:pt idx="1868">
                  <c:v>135.43915299999998</c:v>
                </c:pt>
                <c:pt idx="1869">
                  <c:v>135.43915299999998</c:v>
                </c:pt>
                <c:pt idx="1870">
                  <c:v>133.2796229999999</c:v>
                </c:pt>
                <c:pt idx="1871">
                  <c:v>133.2796229999999</c:v>
                </c:pt>
                <c:pt idx="1872">
                  <c:v>133.2796229999999</c:v>
                </c:pt>
                <c:pt idx="1873">
                  <c:v>133.2796229999999</c:v>
                </c:pt>
                <c:pt idx="1874">
                  <c:v>133.2796229999999</c:v>
                </c:pt>
                <c:pt idx="1875">
                  <c:v>133.2796229999999</c:v>
                </c:pt>
                <c:pt idx="1876">
                  <c:v>133.2796229999999</c:v>
                </c:pt>
                <c:pt idx="1877">
                  <c:v>133.2796229999999</c:v>
                </c:pt>
                <c:pt idx="1878">
                  <c:v>133.2796229999999</c:v>
                </c:pt>
                <c:pt idx="1879">
                  <c:v>133.2796229999999</c:v>
                </c:pt>
                <c:pt idx="1880">
                  <c:v>159.19943800000001</c:v>
                </c:pt>
                <c:pt idx="1881">
                  <c:v>159.19943800000001</c:v>
                </c:pt>
                <c:pt idx="1882">
                  <c:v>159.19943800000001</c:v>
                </c:pt>
                <c:pt idx="1883">
                  <c:v>159.19943800000001</c:v>
                </c:pt>
                <c:pt idx="1884">
                  <c:v>159.19943800000001</c:v>
                </c:pt>
                <c:pt idx="1885">
                  <c:v>159.19943800000001</c:v>
                </c:pt>
                <c:pt idx="1886">
                  <c:v>159.19943800000001</c:v>
                </c:pt>
                <c:pt idx="1887">
                  <c:v>159.19943800000001</c:v>
                </c:pt>
                <c:pt idx="1888">
                  <c:v>159.19943800000001</c:v>
                </c:pt>
                <c:pt idx="1889">
                  <c:v>159.19943800000001</c:v>
                </c:pt>
                <c:pt idx="1890">
                  <c:v>163.72963799999999</c:v>
                </c:pt>
                <c:pt idx="1891">
                  <c:v>163.72963799999999</c:v>
                </c:pt>
                <c:pt idx="1892">
                  <c:v>163.72963799999999</c:v>
                </c:pt>
                <c:pt idx="1893">
                  <c:v>163.72963799999999</c:v>
                </c:pt>
                <c:pt idx="1894">
                  <c:v>163.72963799999999</c:v>
                </c:pt>
                <c:pt idx="1895">
                  <c:v>163.72963799999999</c:v>
                </c:pt>
                <c:pt idx="1896">
                  <c:v>163.72963799999999</c:v>
                </c:pt>
                <c:pt idx="1897">
                  <c:v>163.72963799999999</c:v>
                </c:pt>
                <c:pt idx="1898">
                  <c:v>163.72963799999999</c:v>
                </c:pt>
                <c:pt idx="1899">
                  <c:v>163.72963799999999</c:v>
                </c:pt>
                <c:pt idx="1900">
                  <c:v>166.404518</c:v>
                </c:pt>
                <c:pt idx="1901">
                  <c:v>166.404518</c:v>
                </c:pt>
                <c:pt idx="1902">
                  <c:v>166.404518</c:v>
                </c:pt>
                <c:pt idx="1903">
                  <c:v>166.404518</c:v>
                </c:pt>
                <c:pt idx="1904">
                  <c:v>166.404518</c:v>
                </c:pt>
                <c:pt idx="1905">
                  <c:v>166.404518</c:v>
                </c:pt>
                <c:pt idx="1906">
                  <c:v>166.404518</c:v>
                </c:pt>
                <c:pt idx="1907">
                  <c:v>166.404518</c:v>
                </c:pt>
                <c:pt idx="1908">
                  <c:v>166.404518</c:v>
                </c:pt>
                <c:pt idx="1909">
                  <c:v>166.404518</c:v>
                </c:pt>
                <c:pt idx="1910">
                  <c:v>176.31253800000007</c:v>
                </c:pt>
                <c:pt idx="1911">
                  <c:v>176.31253800000007</c:v>
                </c:pt>
                <c:pt idx="1912">
                  <c:v>176.31253800000007</c:v>
                </c:pt>
                <c:pt idx="1913">
                  <c:v>176.31253800000007</c:v>
                </c:pt>
                <c:pt idx="1914">
                  <c:v>176.31253800000007</c:v>
                </c:pt>
                <c:pt idx="1915">
                  <c:v>176.31253800000007</c:v>
                </c:pt>
                <c:pt idx="1916">
                  <c:v>176.31253800000007</c:v>
                </c:pt>
                <c:pt idx="1917">
                  <c:v>176.31253800000007</c:v>
                </c:pt>
                <c:pt idx="1918">
                  <c:v>176.31253800000007</c:v>
                </c:pt>
                <c:pt idx="1919">
                  <c:v>176.31253800000007</c:v>
                </c:pt>
                <c:pt idx="1920">
                  <c:v>160.19188299999999</c:v>
                </c:pt>
                <c:pt idx="1921">
                  <c:v>160.19188299999999</c:v>
                </c:pt>
                <c:pt idx="1922">
                  <c:v>160.19188299999999</c:v>
                </c:pt>
                <c:pt idx="1923">
                  <c:v>160.19188299999999</c:v>
                </c:pt>
                <c:pt idx="1924">
                  <c:v>160.19188299999999</c:v>
                </c:pt>
                <c:pt idx="1925">
                  <c:v>160.19188299999999</c:v>
                </c:pt>
                <c:pt idx="1926">
                  <c:v>160.19188299999999</c:v>
                </c:pt>
                <c:pt idx="1927">
                  <c:v>160.19188299999999</c:v>
                </c:pt>
                <c:pt idx="1928">
                  <c:v>160.19188299999999</c:v>
                </c:pt>
                <c:pt idx="1929">
                  <c:v>160.19188299999999</c:v>
                </c:pt>
                <c:pt idx="1930">
                  <c:v>163.01186199999998</c:v>
                </c:pt>
                <c:pt idx="1931">
                  <c:v>163.01186199999998</c:v>
                </c:pt>
                <c:pt idx="1932">
                  <c:v>163.01186199999998</c:v>
                </c:pt>
                <c:pt idx="1933">
                  <c:v>163.01186199999998</c:v>
                </c:pt>
                <c:pt idx="1934">
                  <c:v>163.01186199999998</c:v>
                </c:pt>
                <c:pt idx="1935">
                  <c:v>163.01186199999998</c:v>
                </c:pt>
                <c:pt idx="1936">
                  <c:v>163.01186199999998</c:v>
                </c:pt>
                <c:pt idx="1937">
                  <c:v>163.01186199999998</c:v>
                </c:pt>
                <c:pt idx="1938">
                  <c:v>163.01186199999998</c:v>
                </c:pt>
                <c:pt idx="1939">
                  <c:v>163.01186199999998</c:v>
                </c:pt>
                <c:pt idx="1940">
                  <c:v>168.31107299999999</c:v>
                </c:pt>
                <c:pt idx="1941">
                  <c:v>168.31107299999999</c:v>
                </c:pt>
                <c:pt idx="1942">
                  <c:v>168.31107299999999</c:v>
                </c:pt>
                <c:pt idx="1943">
                  <c:v>168.31107299999999</c:v>
                </c:pt>
                <c:pt idx="1944">
                  <c:v>168.31107299999999</c:v>
                </c:pt>
                <c:pt idx="1945">
                  <c:v>168.31107299999999</c:v>
                </c:pt>
                <c:pt idx="1946">
                  <c:v>168.31107299999999</c:v>
                </c:pt>
                <c:pt idx="1947">
                  <c:v>168.31107299999999</c:v>
                </c:pt>
                <c:pt idx="1948">
                  <c:v>168.31107299999999</c:v>
                </c:pt>
                <c:pt idx="1949">
                  <c:v>168.31107299999999</c:v>
                </c:pt>
                <c:pt idx="1950">
                  <c:v>172.32545200000001</c:v>
                </c:pt>
                <c:pt idx="1951">
                  <c:v>172.32545200000001</c:v>
                </c:pt>
                <c:pt idx="1952">
                  <c:v>172.32545200000001</c:v>
                </c:pt>
                <c:pt idx="1953">
                  <c:v>172.32545200000001</c:v>
                </c:pt>
                <c:pt idx="1954">
                  <c:v>172.32545200000001</c:v>
                </c:pt>
                <c:pt idx="1955">
                  <c:v>172.32545200000001</c:v>
                </c:pt>
                <c:pt idx="1956">
                  <c:v>172.32545200000001</c:v>
                </c:pt>
                <c:pt idx="1957">
                  <c:v>172.32545200000001</c:v>
                </c:pt>
                <c:pt idx="1958">
                  <c:v>172.32545200000001</c:v>
                </c:pt>
                <c:pt idx="1959">
                  <c:v>172.32545200000001</c:v>
                </c:pt>
                <c:pt idx="1960">
                  <c:v>171.58406600000001</c:v>
                </c:pt>
                <c:pt idx="1961">
                  <c:v>171.58406600000001</c:v>
                </c:pt>
                <c:pt idx="1962">
                  <c:v>171.58406600000001</c:v>
                </c:pt>
                <c:pt idx="1963">
                  <c:v>171.58406600000001</c:v>
                </c:pt>
                <c:pt idx="1964">
                  <c:v>171.58406600000001</c:v>
                </c:pt>
                <c:pt idx="1965">
                  <c:v>171.58406600000001</c:v>
                </c:pt>
                <c:pt idx="1966">
                  <c:v>171.58406600000001</c:v>
                </c:pt>
                <c:pt idx="1967">
                  <c:v>171.58406600000001</c:v>
                </c:pt>
                <c:pt idx="1968">
                  <c:v>171.58406600000001</c:v>
                </c:pt>
                <c:pt idx="1969">
                  <c:v>171.58406600000001</c:v>
                </c:pt>
                <c:pt idx="1970">
                  <c:v>171.37687299999999</c:v>
                </c:pt>
                <c:pt idx="1971">
                  <c:v>171.37687299999999</c:v>
                </c:pt>
                <c:pt idx="1972">
                  <c:v>171.37687299999999</c:v>
                </c:pt>
                <c:pt idx="1973">
                  <c:v>171.37687299999999</c:v>
                </c:pt>
                <c:pt idx="1974">
                  <c:v>171.37687299999999</c:v>
                </c:pt>
                <c:pt idx="1975">
                  <c:v>171.37687299999999</c:v>
                </c:pt>
                <c:pt idx="1976">
                  <c:v>171.37687299999999</c:v>
                </c:pt>
                <c:pt idx="1977">
                  <c:v>171.37687299999999</c:v>
                </c:pt>
                <c:pt idx="1978">
                  <c:v>171.37687299999999</c:v>
                </c:pt>
                <c:pt idx="1979">
                  <c:v>171.37687299999999</c:v>
                </c:pt>
                <c:pt idx="1980">
                  <c:v>171.88787300000001</c:v>
                </c:pt>
                <c:pt idx="1981">
                  <c:v>171.88787300000001</c:v>
                </c:pt>
                <c:pt idx="1982">
                  <c:v>171.88787300000001</c:v>
                </c:pt>
                <c:pt idx="1983">
                  <c:v>171.88787300000001</c:v>
                </c:pt>
                <c:pt idx="1984">
                  <c:v>171.88787300000001</c:v>
                </c:pt>
                <c:pt idx="1985">
                  <c:v>171.88787300000001</c:v>
                </c:pt>
                <c:pt idx="1986">
                  <c:v>171.88787300000001</c:v>
                </c:pt>
                <c:pt idx="1987">
                  <c:v>171.88787300000001</c:v>
                </c:pt>
                <c:pt idx="1988">
                  <c:v>171.88787300000001</c:v>
                </c:pt>
                <c:pt idx="1989">
                  <c:v>171.88787300000001</c:v>
                </c:pt>
                <c:pt idx="1990">
                  <c:v>171.95443100000008</c:v>
                </c:pt>
                <c:pt idx="1991">
                  <c:v>171.95443100000008</c:v>
                </c:pt>
                <c:pt idx="1992">
                  <c:v>171.95443100000008</c:v>
                </c:pt>
                <c:pt idx="1993">
                  <c:v>171.95443100000008</c:v>
                </c:pt>
                <c:pt idx="1994">
                  <c:v>171.95443100000008</c:v>
                </c:pt>
                <c:pt idx="1995">
                  <c:v>171.95443100000008</c:v>
                </c:pt>
                <c:pt idx="1996">
                  <c:v>171.95443100000008</c:v>
                </c:pt>
                <c:pt idx="1997">
                  <c:v>171.95443100000008</c:v>
                </c:pt>
                <c:pt idx="1998">
                  <c:v>171.95443100000008</c:v>
                </c:pt>
                <c:pt idx="1999">
                  <c:v>171.95443100000008</c:v>
                </c:pt>
                <c:pt idx="2000">
                  <c:v>172.91962999999998</c:v>
                </c:pt>
                <c:pt idx="2001">
                  <c:v>172.91962999999998</c:v>
                </c:pt>
                <c:pt idx="2002">
                  <c:v>172.91962999999998</c:v>
                </c:pt>
                <c:pt idx="2003">
                  <c:v>172.91962999999998</c:v>
                </c:pt>
                <c:pt idx="2004">
                  <c:v>172.91962999999998</c:v>
                </c:pt>
                <c:pt idx="2005">
                  <c:v>172.91962999999998</c:v>
                </c:pt>
                <c:pt idx="2006">
                  <c:v>172.91962999999998</c:v>
                </c:pt>
                <c:pt idx="2007">
                  <c:v>172.91962999999998</c:v>
                </c:pt>
                <c:pt idx="2008">
                  <c:v>172.91962999999998</c:v>
                </c:pt>
                <c:pt idx="2009">
                  <c:v>172.91962999999998</c:v>
                </c:pt>
                <c:pt idx="2010">
                  <c:v>178.38553700000008</c:v>
                </c:pt>
                <c:pt idx="2011">
                  <c:v>178.38553700000008</c:v>
                </c:pt>
                <c:pt idx="2012">
                  <c:v>178.38553700000008</c:v>
                </c:pt>
                <c:pt idx="2013">
                  <c:v>178.38553700000008</c:v>
                </c:pt>
                <c:pt idx="2014">
                  <c:v>178.38553700000008</c:v>
                </c:pt>
                <c:pt idx="2015">
                  <c:v>178.38553700000008</c:v>
                </c:pt>
                <c:pt idx="2016">
                  <c:v>178.38553700000008</c:v>
                </c:pt>
                <c:pt idx="2017">
                  <c:v>178.38553700000008</c:v>
                </c:pt>
                <c:pt idx="2018">
                  <c:v>178.38553700000008</c:v>
                </c:pt>
                <c:pt idx="2019">
                  <c:v>178.38553700000008</c:v>
                </c:pt>
                <c:pt idx="2020">
                  <c:v>178.67818299999999</c:v>
                </c:pt>
                <c:pt idx="2021">
                  <c:v>178.67818299999999</c:v>
                </c:pt>
                <c:pt idx="2022">
                  <c:v>178.67818299999999</c:v>
                </c:pt>
                <c:pt idx="2023">
                  <c:v>178.67818299999999</c:v>
                </c:pt>
                <c:pt idx="2024">
                  <c:v>178.67818299999999</c:v>
                </c:pt>
                <c:pt idx="2025">
                  <c:v>178.67818299999999</c:v>
                </c:pt>
                <c:pt idx="2026">
                  <c:v>178.67818299999999</c:v>
                </c:pt>
                <c:pt idx="2027">
                  <c:v>178.67818299999999</c:v>
                </c:pt>
                <c:pt idx="2028">
                  <c:v>178.67818299999999</c:v>
                </c:pt>
                <c:pt idx="2029">
                  <c:v>178.67818299999999</c:v>
                </c:pt>
                <c:pt idx="2030">
                  <c:v>179.7739839999999</c:v>
                </c:pt>
                <c:pt idx="2031">
                  <c:v>179.7739839999999</c:v>
                </c:pt>
                <c:pt idx="2032">
                  <c:v>179.7739839999999</c:v>
                </c:pt>
                <c:pt idx="2033">
                  <c:v>179.7739839999999</c:v>
                </c:pt>
                <c:pt idx="2034">
                  <c:v>179.7739839999999</c:v>
                </c:pt>
                <c:pt idx="2035">
                  <c:v>179.7739839999999</c:v>
                </c:pt>
                <c:pt idx="2036">
                  <c:v>179.7739839999999</c:v>
                </c:pt>
                <c:pt idx="2037">
                  <c:v>179.7739839999999</c:v>
                </c:pt>
                <c:pt idx="2038">
                  <c:v>179.7739839999999</c:v>
                </c:pt>
                <c:pt idx="2039">
                  <c:v>179.7739839999999</c:v>
                </c:pt>
                <c:pt idx="2040">
                  <c:v>180.87929600000001</c:v>
                </c:pt>
                <c:pt idx="2041">
                  <c:v>180.87929600000001</c:v>
                </c:pt>
                <c:pt idx="2042">
                  <c:v>180.87929600000001</c:v>
                </c:pt>
                <c:pt idx="2043">
                  <c:v>180.87929600000001</c:v>
                </c:pt>
                <c:pt idx="2044">
                  <c:v>180.87929600000001</c:v>
                </c:pt>
                <c:pt idx="2045">
                  <c:v>180.87929600000001</c:v>
                </c:pt>
                <c:pt idx="2046">
                  <c:v>180.87929600000001</c:v>
                </c:pt>
                <c:pt idx="2047">
                  <c:v>180.87929600000001</c:v>
                </c:pt>
                <c:pt idx="2048">
                  <c:v>180.87929600000001</c:v>
                </c:pt>
                <c:pt idx="2049">
                  <c:v>180.87929600000001</c:v>
                </c:pt>
                <c:pt idx="2050">
                  <c:v>182.41329899999999</c:v>
                </c:pt>
                <c:pt idx="2051">
                  <c:v>182.41329899999999</c:v>
                </c:pt>
                <c:pt idx="2052">
                  <c:v>182.41329899999999</c:v>
                </c:pt>
                <c:pt idx="2053">
                  <c:v>182.41329899999999</c:v>
                </c:pt>
                <c:pt idx="2054">
                  <c:v>182.41329899999999</c:v>
                </c:pt>
                <c:pt idx="2055">
                  <c:v>182.41329899999999</c:v>
                </c:pt>
                <c:pt idx="2056">
                  <c:v>182.41329899999999</c:v>
                </c:pt>
                <c:pt idx="2057">
                  <c:v>182.41329899999999</c:v>
                </c:pt>
                <c:pt idx="2058">
                  <c:v>182.41329899999999</c:v>
                </c:pt>
                <c:pt idx="2059">
                  <c:v>182.41329899999999</c:v>
                </c:pt>
                <c:pt idx="2060">
                  <c:v>182.17870199999999</c:v>
                </c:pt>
                <c:pt idx="2061">
                  <c:v>182.17870199999999</c:v>
                </c:pt>
                <c:pt idx="2062">
                  <c:v>182.17870199999999</c:v>
                </c:pt>
                <c:pt idx="2063">
                  <c:v>182.17870199999999</c:v>
                </c:pt>
                <c:pt idx="2064">
                  <c:v>182.17870199999999</c:v>
                </c:pt>
                <c:pt idx="2065">
                  <c:v>182.17870199999999</c:v>
                </c:pt>
                <c:pt idx="2066">
                  <c:v>182.17870199999999</c:v>
                </c:pt>
                <c:pt idx="2067">
                  <c:v>182.17870199999999</c:v>
                </c:pt>
                <c:pt idx="2068">
                  <c:v>182.17870199999999</c:v>
                </c:pt>
                <c:pt idx="2069">
                  <c:v>182.17870199999999</c:v>
                </c:pt>
                <c:pt idx="2070">
                  <c:v>181.17564199999998</c:v>
                </c:pt>
                <c:pt idx="2071">
                  <c:v>181.17564199999998</c:v>
                </c:pt>
                <c:pt idx="2072">
                  <c:v>181.17564199999998</c:v>
                </c:pt>
                <c:pt idx="2073">
                  <c:v>181.17564199999998</c:v>
                </c:pt>
                <c:pt idx="2074">
                  <c:v>181.17564199999998</c:v>
                </c:pt>
                <c:pt idx="2075">
                  <c:v>181.17564199999998</c:v>
                </c:pt>
                <c:pt idx="2076">
                  <c:v>181.17564199999998</c:v>
                </c:pt>
                <c:pt idx="2077">
                  <c:v>181.17564199999998</c:v>
                </c:pt>
                <c:pt idx="2078">
                  <c:v>181.17564199999998</c:v>
                </c:pt>
                <c:pt idx="2079">
                  <c:v>181.17564199999998</c:v>
                </c:pt>
                <c:pt idx="2080">
                  <c:v>178.28444000000007</c:v>
                </c:pt>
                <c:pt idx="2081">
                  <c:v>178.28444000000007</c:v>
                </c:pt>
                <c:pt idx="2082">
                  <c:v>178.28444000000007</c:v>
                </c:pt>
                <c:pt idx="2083">
                  <c:v>178.28444000000007</c:v>
                </c:pt>
                <c:pt idx="2084">
                  <c:v>178.28444000000007</c:v>
                </c:pt>
                <c:pt idx="2085">
                  <c:v>178.28444000000007</c:v>
                </c:pt>
                <c:pt idx="2086">
                  <c:v>178.28444000000007</c:v>
                </c:pt>
                <c:pt idx="2087">
                  <c:v>178.28444000000007</c:v>
                </c:pt>
                <c:pt idx="2088">
                  <c:v>178.28444000000007</c:v>
                </c:pt>
                <c:pt idx="2089">
                  <c:v>178.28444000000007</c:v>
                </c:pt>
                <c:pt idx="2090">
                  <c:v>175.24399599999992</c:v>
                </c:pt>
                <c:pt idx="2091">
                  <c:v>175.24399599999992</c:v>
                </c:pt>
                <c:pt idx="2092">
                  <c:v>175.24399599999992</c:v>
                </c:pt>
                <c:pt idx="2093">
                  <c:v>175.24399599999992</c:v>
                </c:pt>
                <c:pt idx="2094">
                  <c:v>175.24399599999992</c:v>
                </c:pt>
                <c:pt idx="2095">
                  <c:v>175.24399599999992</c:v>
                </c:pt>
                <c:pt idx="2096">
                  <c:v>175.24399599999992</c:v>
                </c:pt>
                <c:pt idx="2097">
                  <c:v>175.24399599999992</c:v>
                </c:pt>
                <c:pt idx="2098">
                  <c:v>175.24399599999992</c:v>
                </c:pt>
                <c:pt idx="2099">
                  <c:v>175.24399599999992</c:v>
                </c:pt>
                <c:pt idx="2100">
                  <c:v>174.59799800000008</c:v>
                </c:pt>
                <c:pt idx="2101">
                  <c:v>174.59799800000008</c:v>
                </c:pt>
                <c:pt idx="2102">
                  <c:v>174.59799800000008</c:v>
                </c:pt>
                <c:pt idx="2103">
                  <c:v>174.59799800000008</c:v>
                </c:pt>
                <c:pt idx="2104">
                  <c:v>174.59799800000008</c:v>
                </c:pt>
                <c:pt idx="2105">
                  <c:v>174.59799800000008</c:v>
                </c:pt>
                <c:pt idx="2106">
                  <c:v>174.59799800000008</c:v>
                </c:pt>
                <c:pt idx="2107">
                  <c:v>174.59799800000008</c:v>
                </c:pt>
                <c:pt idx="2108">
                  <c:v>174.59799800000008</c:v>
                </c:pt>
                <c:pt idx="2109">
                  <c:v>174.59799800000008</c:v>
                </c:pt>
                <c:pt idx="2110">
                  <c:v>175.33780000000004</c:v>
                </c:pt>
                <c:pt idx="2111">
                  <c:v>175.33780000000004</c:v>
                </c:pt>
                <c:pt idx="2112">
                  <c:v>175.33780000000004</c:v>
                </c:pt>
                <c:pt idx="2113">
                  <c:v>175.33780000000004</c:v>
                </c:pt>
                <c:pt idx="2114">
                  <c:v>175.33780000000004</c:v>
                </c:pt>
                <c:pt idx="2115">
                  <c:v>175.33780000000004</c:v>
                </c:pt>
                <c:pt idx="2116">
                  <c:v>175.33780000000004</c:v>
                </c:pt>
                <c:pt idx="2117">
                  <c:v>175.33780000000004</c:v>
                </c:pt>
                <c:pt idx="2118">
                  <c:v>175.33780000000004</c:v>
                </c:pt>
                <c:pt idx="2119">
                  <c:v>175.33780000000004</c:v>
                </c:pt>
                <c:pt idx="2120">
                  <c:v>176.24667799999995</c:v>
                </c:pt>
                <c:pt idx="2121">
                  <c:v>176.24667799999995</c:v>
                </c:pt>
                <c:pt idx="2122">
                  <c:v>176.24667799999995</c:v>
                </c:pt>
                <c:pt idx="2123">
                  <c:v>176.24667799999995</c:v>
                </c:pt>
                <c:pt idx="2124">
                  <c:v>176.24667799999995</c:v>
                </c:pt>
                <c:pt idx="2125">
                  <c:v>176.24667799999995</c:v>
                </c:pt>
                <c:pt idx="2126">
                  <c:v>176.24667799999995</c:v>
                </c:pt>
                <c:pt idx="2127">
                  <c:v>176.24667799999995</c:v>
                </c:pt>
                <c:pt idx="2128">
                  <c:v>176.24667799999995</c:v>
                </c:pt>
                <c:pt idx="2129">
                  <c:v>176.24667799999995</c:v>
                </c:pt>
                <c:pt idx="2130">
                  <c:v>176.67227099999999</c:v>
                </c:pt>
                <c:pt idx="2131">
                  <c:v>176.67227099999999</c:v>
                </c:pt>
                <c:pt idx="2132">
                  <c:v>176.67227099999999</c:v>
                </c:pt>
                <c:pt idx="2133">
                  <c:v>176.67227099999999</c:v>
                </c:pt>
                <c:pt idx="2134">
                  <c:v>176.67227099999999</c:v>
                </c:pt>
                <c:pt idx="2135">
                  <c:v>176.67227099999999</c:v>
                </c:pt>
                <c:pt idx="2136">
                  <c:v>176.67227099999999</c:v>
                </c:pt>
                <c:pt idx="2137">
                  <c:v>176.67227099999999</c:v>
                </c:pt>
                <c:pt idx="2138">
                  <c:v>176.67227099999999</c:v>
                </c:pt>
                <c:pt idx="2139">
                  <c:v>176.67227099999999</c:v>
                </c:pt>
                <c:pt idx="2140">
                  <c:v>167.30144400000009</c:v>
                </c:pt>
                <c:pt idx="2141">
                  <c:v>167.30144400000009</c:v>
                </c:pt>
                <c:pt idx="2142">
                  <c:v>167.30144400000009</c:v>
                </c:pt>
                <c:pt idx="2143">
                  <c:v>167.30144400000009</c:v>
                </c:pt>
                <c:pt idx="2144">
                  <c:v>167.30144400000009</c:v>
                </c:pt>
                <c:pt idx="2145">
                  <c:v>167.30144400000009</c:v>
                </c:pt>
                <c:pt idx="2146">
                  <c:v>167.30144400000009</c:v>
                </c:pt>
                <c:pt idx="2147">
                  <c:v>167.30144400000009</c:v>
                </c:pt>
                <c:pt idx="2148">
                  <c:v>167.30144400000009</c:v>
                </c:pt>
                <c:pt idx="2149">
                  <c:v>167.30144400000009</c:v>
                </c:pt>
                <c:pt idx="2150">
                  <c:v>162.76004</c:v>
                </c:pt>
                <c:pt idx="2151">
                  <c:v>162.76004</c:v>
                </c:pt>
                <c:pt idx="2152">
                  <c:v>162.76004</c:v>
                </c:pt>
                <c:pt idx="2153">
                  <c:v>162.76004</c:v>
                </c:pt>
                <c:pt idx="2154">
                  <c:v>162.76004</c:v>
                </c:pt>
                <c:pt idx="2155">
                  <c:v>162.76004</c:v>
                </c:pt>
                <c:pt idx="2156">
                  <c:v>162.76004</c:v>
                </c:pt>
                <c:pt idx="2157">
                  <c:v>162.76004</c:v>
                </c:pt>
                <c:pt idx="2158">
                  <c:v>162.76004</c:v>
                </c:pt>
                <c:pt idx="2159">
                  <c:v>162.76004</c:v>
                </c:pt>
                <c:pt idx="2160">
                  <c:v>166.69761600000001</c:v>
                </c:pt>
                <c:pt idx="2161">
                  <c:v>166.69761600000001</c:v>
                </c:pt>
                <c:pt idx="2162">
                  <c:v>166.69761600000001</c:v>
                </c:pt>
                <c:pt idx="2163">
                  <c:v>166.69761600000001</c:v>
                </c:pt>
                <c:pt idx="2164">
                  <c:v>166.69761600000001</c:v>
                </c:pt>
                <c:pt idx="2165">
                  <c:v>166.69761600000001</c:v>
                </c:pt>
                <c:pt idx="2166">
                  <c:v>166.69761600000001</c:v>
                </c:pt>
                <c:pt idx="2167">
                  <c:v>166.69761600000001</c:v>
                </c:pt>
                <c:pt idx="2168">
                  <c:v>166.69761600000001</c:v>
                </c:pt>
                <c:pt idx="2169">
                  <c:v>166.69761600000001</c:v>
                </c:pt>
                <c:pt idx="2170">
                  <c:v>169.44232800000009</c:v>
                </c:pt>
                <c:pt idx="2171">
                  <c:v>169.44232800000009</c:v>
                </c:pt>
                <c:pt idx="2172">
                  <c:v>169.44232800000009</c:v>
                </c:pt>
                <c:pt idx="2173">
                  <c:v>169.44232800000009</c:v>
                </c:pt>
                <c:pt idx="2174">
                  <c:v>169.44232800000009</c:v>
                </c:pt>
                <c:pt idx="2175">
                  <c:v>169.44232800000009</c:v>
                </c:pt>
                <c:pt idx="2176">
                  <c:v>169.44232800000009</c:v>
                </c:pt>
                <c:pt idx="2177">
                  <c:v>169.44232800000009</c:v>
                </c:pt>
                <c:pt idx="2178">
                  <c:v>169.44232800000009</c:v>
                </c:pt>
                <c:pt idx="2179">
                  <c:v>169.44232800000009</c:v>
                </c:pt>
                <c:pt idx="2180">
                  <c:v>172.45848400000008</c:v>
                </c:pt>
                <c:pt idx="2181">
                  <c:v>172.45848400000008</c:v>
                </c:pt>
                <c:pt idx="2182">
                  <c:v>172.45848400000008</c:v>
                </c:pt>
                <c:pt idx="2183">
                  <c:v>172.45848400000008</c:v>
                </c:pt>
                <c:pt idx="2184">
                  <c:v>172.45848400000008</c:v>
                </c:pt>
                <c:pt idx="2185">
                  <c:v>172.45848400000008</c:v>
                </c:pt>
                <c:pt idx="2186">
                  <c:v>172.45848400000008</c:v>
                </c:pt>
                <c:pt idx="2187">
                  <c:v>172.45848400000008</c:v>
                </c:pt>
                <c:pt idx="2188">
                  <c:v>172.45848400000008</c:v>
                </c:pt>
                <c:pt idx="2189">
                  <c:v>172.45848400000008</c:v>
                </c:pt>
                <c:pt idx="2190">
                  <c:v>174.05447700000008</c:v>
                </c:pt>
                <c:pt idx="2191">
                  <c:v>174.05447700000008</c:v>
                </c:pt>
                <c:pt idx="2192">
                  <c:v>174.05447700000008</c:v>
                </c:pt>
                <c:pt idx="2193">
                  <c:v>174.05447700000008</c:v>
                </c:pt>
                <c:pt idx="2194">
                  <c:v>174.05447700000008</c:v>
                </c:pt>
                <c:pt idx="2195">
                  <c:v>174.05447700000008</c:v>
                </c:pt>
                <c:pt idx="2196">
                  <c:v>174.05447700000008</c:v>
                </c:pt>
                <c:pt idx="2197">
                  <c:v>174.05447700000008</c:v>
                </c:pt>
                <c:pt idx="2198">
                  <c:v>174.05447700000008</c:v>
                </c:pt>
                <c:pt idx="2199">
                  <c:v>174.05447700000008</c:v>
                </c:pt>
                <c:pt idx="2200">
                  <c:v>174.93663900000001</c:v>
                </c:pt>
                <c:pt idx="2201">
                  <c:v>174.93663900000001</c:v>
                </c:pt>
                <c:pt idx="2202">
                  <c:v>174.93663900000001</c:v>
                </c:pt>
                <c:pt idx="2203">
                  <c:v>174.93663900000001</c:v>
                </c:pt>
                <c:pt idx="2204">
                  <c:v>174.93663900000001</c:v>
                </c:pt>
                <c:pt idx="2205">
                  <c:v>174.93663900000001</c:v>
                </c:pt>
                <c:pt idx="2206">
                  <c:v>174.93663900000001</c:v>
                </c:pt>
                <c:pt idx="2207">
                  <c:v>174.93663900000001</c:v>
                </c:pt>
                <c:pt idx="2208">
                  <c:v>174.93663900000001</c:v>
                </c:pt>
                <c:pt idx="2209">
                  <c:v>174.93663900000001</c:v>
                </c:pt>
                <c:pt idx="2210">
                  <c:v>168.67383499999991</c:v>
                </c:pt>
                <c:pt idx="2211">
                  <c:v>168.67383499999991</c:v>
                </c:pt>
                <c:pt idx="2212">
                  <c:v>168.67383499999991</c:v>
                </c:pt>
                <c:pt idx="2213">
                  <c:v>168.67383499999991</c:v>
                </c:pt>
                <c:pt idx="2214">
                  <c:v>168.67383499999991</c:v>
                </c:pt>
                <c:pt idx="2215">
                  <c:v>168.67383499999991</c:v>
                </c:pt>
                <c:pt idx="2216">
                  <c:v>168.67383499999991</c:v>
                </c:pt>
                <c:pt idx="2217">
                  <c:v>168.67383499999991</c:v>
                </c:pt>
                <c:pt idx="2218">
                  <c:v>168.67383499999991</c:v>
                </c:pt>
                <c:pt idx="2219">
                  <c:v>168.67383499999991</c:v>
                </c:pt>
                <c:pt idx="2220">
                  <c:v>168.44050399999998</c:v>
                </c:pt>
                <c:pt idx="2221">
                  <c:v>168.44050399999998</c:v>
                </c:pt>
                <c:pt idx="2222">
                  <c:v>168.44050399999998</c:v>
                </c:pt>
                <c:pt idx="2223">
                  <c:v>168.44050399999998</c:v>
                </c:pt>
                <c:pt idx="2224">
                  <c:v>168.44050399999998</c:v>
                </c:pt>
                <c:pt idx="2225">
                  <c:v>168.44050399999998</c:v>
                </c:pt>
                <c:pt idx="2226">
                  <c:v>168.44050399999998</c:v>
                </c:pt>
                <c:pt idx="2227">
                  <c:v>168.44050399999998</c:v>
                </c:pt>
                <c:pt idx="2228">
                  <c:v>168.44050399999998</c:v>
                </c:pt>
                <c:pt idx="2229">
                  <c:v>168.44050399999998</c:v>
                </c:pt>
                <c:pt idx="2230">
                  <c:v>165.25299100000001</c:v>
                </c:pt>
                <c:pt idx="2231">
                  <c:v>165.25299100000001</c:v>
                </c:pt>
                <c:pt idx="2232">
                  <c:v>165.25299100000001</c:v>
                </c:pt>
                <c:pt idx="2233">
                  <c:v>165.25299100000001</c:v>
                </c:pt>
                <c:pt idx="2234">
                  <c:v>165.25299100000001</c:v>
                </c:pt>
                <c:pt idx="2235">
                  <c:v>165.25299100000001</c:v>
                </c:pt>
                <c:pt idx="2236">
                  <c:v>165.25299100000001</c:v>
                </c:pt>
                <c:pt idx="2237">
                  <c:v>165.25299100000001</c:v>
                </c:pt>
                <c:pt idx="2238">
                  <c:v>165.25299100000001</c:v>
                </c:pt>
                <c:pt idx="2239">
                  <c:v>165.25299100000001</c:v>
                </c:pt>
                <c:pt idx="2240">
                  <c:v>164.76783</c:v>
                </c:pt>
                <c:pt idx="2241">
                  <c:v>164.76783</c:v>
                </c:pt>
                <c:pt idx="2242">
                  <c:v>164.76783</c:v>
                </c:pt>
                <c:pt idx="2243">
                  <c:v>164.76783</c:v>
                </c:pt>
                <c:pt idx="2244">
                  <c:v>164.76783</c:v>
                </c:pt>
                <c:pt idx="2245">
                  <c:v>164.76783</c:v>
                </c:pt>
                <c:pt idx="2246">
                  <c:v>164.76783</c:v>
                </c:pt>
                <c:pt idx="2247">
                  <c:v>164.76783</c:v>
                </c:pt>
                <c:pt idx="2248">
                  <c:v>164.76783</c:v>
                </c:pt>
                <c:pt idx="2249">
                  <c:v>164.76783</c:v>
                </c:pt>
                <c:pt idx="2250">
                  <c:v>163.96411700000004</c:v>
                </c:pt>
                <c:pt idx="2251">
                  <c:v>163.96411700000004</c:v>
                </c:pt>
                <c:pt idx="2252">
                  <c:v>163.96411700000004</c:v>
                </c:pt>
                <c:pt idx="2253">
                  <c:v>163.96411700000004</c:v>
                </c:pt>
                <c:pt idx="2254">
                  <c:v>163.96411700000004</c:v>
                </c:pt>
                <c:pt idx="2255">
                  <c:v>163.96411700000004</c:v>
                </c:pt>
                <c:pt idx="2256">
                  <c:v>163.96411700000004</c:v>
                </c:pt>
                <c:pt idx="2257">
                  <c:v>163.96411700000004</c:v>
                </c:pt>
                <c:pt idx="2258">
                  <c:v>163.96411700000004</c:v>
                </c:pt>
                <c:pt idx="2259">
                  <c:v>163.96411700000004</c:v>
                </c:pt>
                <c:pt idx="2260">
                  <c:v>162.950658</c:v>
                </c:pt>
                <c:pt idx="2261">
                  <c:v>162.950658</c:v>
                </c:pt>
                <c:pt idx="2262">
                  <c:v>162.950658</c:v>
                </c:pt>
                <c:pt idx="2263">
                  <c:v>162.950658</c:v>
                </c:pt>
                <c:pt idx="2264">
                  <c:v>162.950658</c:v>
                </c:pt>
                <c:pt idx="2265">
                  <c:v>162.950658</c:v>
                </c:pt>
                <c:pt idx="2266">
                  <c:v>162.950658</c:v>
                </c:pt>
                <c:pt idx="2267">
                  <c:v>162.950658</c:v>
                </c:pt>
                <c:pt idx="2268">
                  <c:v>162.950658</c:v>
                </c:pt>
                <c:pt idx="2269">
                  <c:v>162.950658</c:v>
                </c:pt>
                <c:pt idx="2270">
                  <c:v>173.752544</c:v>
                </c:pt>
                <c:pt idx="2271">
                  <c:v>173.752544</c:v>
                </c:pt>
                <c:pt idx="2272">
                  <c:v>173.752544</c:v>
                </c:pt>
                <c:pt idx="2273">
                  <c:v>173.752544</c:v>
                </c:pt>
                <c:pt idx="2274">
                  <c:v>173.752544</c:v>
                </c:pt>
                <c:pt idx="2275">
                  <c:v>173.752544</c:v>
                </c:pt>
                <c:pt idx="2276">
                  <c:v>173.752544</c:v>
                </c:pt>
                <c:pt idx="2277">
                  <c:v>173.752544</c:v>
                </c:pt>
                <c:pt idx="2278">
                  <c:v>173.752544</c:v>
                </c:pt>
                <c:pt idx="2279">
                  <c:v>173.752544</c:v>
                </c:pt>
                <c:pt idx="2280">
                  <c:v>162.63240600000009</c:v>
                </c:pt>
                <c:pt idx="2281">
                  <c:v>162.63240600000009</c:v>
                </c:pt>
                <c:pt idx="2282">
                  <c:v>162.63240600000009</c:v>
                </c:pt>
                <c:pt idx="2283">
                  <c:v>162.63240600000009</c:v>
                </c:pt>
                <c:pt idx="2284">
                  <c:v>162.63240600000009</c:v>
                </c:pt>
                <c:pt idx="2285">
                  <c:v>162.63240600000009</c:v>
                </c:pt>
                <c:pt idx="2286">
                  <c:v>162.63240600000009</c:v>
                </c:pt>
                <c:pt idx="2287">
                  <c:v>162.63240600000009</c:v>
                </c:pt>
                <c:pt idx="2288">
                  <c:v>162.63240600000009</c:v>
                </c:pt>
                <c:pt idx="2289">
                  <c:v>162.63240600000009</c:v>
                </c:pt>
                <c:pt idx="2290">
                  <c:v>161.55355199999991</c:v>
                </c:pt>
                <c:pt idx="2291">
                  <c:v>161.55355199999991</c:v>
                </c:pt>
                <c:pt idx="2292">
                  <c:v>161.55355199999991</c:v>
                </c:pt>
                <c:pt idx="2293">
                  <c:v>161.55355199999991</c:v>
                </c:pt>
                <c:pt idx="2294">
                  <c:v>161.55355199999991</c:v>
                </c:pt>
                <c:pt idx="2295">
                  <c:v>161.55355199999991</c:v>
                </c:pt>
                <c:pt idx="2296">
                  <c:v>161.55355199999991</c:v>
                </c:pt>
                <c:pt idx="2297">
                  <c:v>161.55355199999991</c:v>
                </c:pt>
                <c:pt idx="2298">
                  <c:v>161.55355199999991</c:v>
                </c:pt>
                <c:pt idx="2299">
                  <c:v>161.55355199999991</c:v>
                </c:pt>
                <c:pt idx="2300">
                  <c:v>160.38220800000016</c:v>
                </c:pt>
                <c:pt idx="2301">
                  <c:v>160.38220800000016</c:v>
                </c:pt>
                <c:pt idx="2302">
                  <c:v>160.38220800000016</c:v>
                </c:pt>
                <c:pt idx="2303">
                  <c:v>160.38220800000016</c:v>
                </c:pt>
                <c:pt idx="2304">
                  <c:v>160.38220800000016</c:v>
                </c:pt>
                <c:pt idx="2305">
                  <c:v>160.38220800000016</c:v>
                </c:pt>
                <c:pt idx="2306">
                  <c:v>160.38220800000016</c:v>
                </c:pt>
                <c:pt idx="2307">
                  <c:v>160.38220800000016</c:v>
                </c:pt>
                <c:pt idx="2308">
                  <c:v>160.38220800000016</c:v>
                </c:pt>
                <c:pt idx="2309">
                  <c:v>160.38220800000016</c:v>
                </c:pt>
                <c:pt idx="2310">
                  <c:v>159.93106</c:v>
                </c:pt>
                <c:pt idx="2311">
                  <c:v>159.93106</c:v>
                </c:pt>
                <c:pt idx="2312">
                  <c:v>159.93106</c:v>
                </c:pt>
                <c:pt idx="2313">
                  <c:v>159.93106</c:v>
                </c:pt>
                <c:pt idx="2314">
                  <c:v>159.93106</c:v>
                </c:pt>
                <c:pt idx="2315">
                  <c:v>159.93106</c:v>
                </c:pt>
                <c:pt idx="2316">
                  <c:v>159.93106</c:v>
                </c:pt>
                <c:pt idx="2317">
                  <c:v>159.93106</c:v>
                </c:pt>
                <c:pt idx="2318">
                  <c:v>159.93106</c:v>
                </c:pt>
                <c:pt idx="2319">
                  <c:v>159.93106</c:v>
                </c:pt>
                <c:pt idx="2320">
                  <c:v>159.896612</c:v>
                </c:pt>
                <c:pt idx="2321">
                  <c:v>159.896612</c:v>
                </c:pt>
                <c:pt idx="2322">
                  <c:v>159.896612</c:v>
                </c:pt>
                <c:pt idx="2323">
                  <c:v>159.896612</c:v>
                </c:pt>
                <c:pt idx="2324">
                  <c:v>159.896612</c:v>
                </c:pt>
                <c:pt idx="2325">
                  <c:v>159.896612</c:v>
                </c:pt>
                <c:pt idx="2326">
                  <c:v>159.896612</c:v>
                </c:pt>
                <c:pt idx="2327">
                  <c:v>159.896612</c:v>
                </c:pt>
                <c:pt idx="2328">
                  <c:v>159.896612</c:v>
                </c:pt>
                <c:pt idx="2329">
                  <c:v>159.896612</c:v>
                </c:pt>
                <c:pt idx="2330">
                  <c:v>158.9746549999999</c:v>
                </c:pt>
                <c:pt idx="2331">
                  <c:v>158.9746549999999</c:v>
                </c:pt>
                <c:pt idx="2332">
                  <c:v>158.9746549999999</c:v>
                </c:pt>
                <c:pt idx="2333">
                  <c:v>158.9746549999999</c:v>
                </c:pt>
                <c:pt idx="2334">
                  <c:v>158.9746549999999</c:v>
                </c:pt>
                <c:pt idx="2335">
                  <c:v>158.9746549999999</c:v>
                </c:pt>
                <c:pt idx="2336">
                  <c:v>158.9746549999999</c:v>
                </c:pt>
                <c:pt idx="2337">
                  <c:v>158.9746549999999</c:v>
                </c:pt>
                <c:pt idx="2338">
                  <c:v>158.9746549999999</c:v>
                </c:pt>
                <c:pt idx="2339">
                  <c:v>158.9746549999999</c:v>
                </c:pt>
                <c:pt idx="2340">
                  <c:v>156.76755899999998</c:v>
                </c:pt>
                <c:pt idx="2341">
                  <c:v>156.76755899999998</c:v>
                </c:pt>
                <c:pt idx="2342">
                  <c:v>156.76755899999998</c:v>
                </c:pt>
                <c:pt idx="2343">
                  <c:v>156.76755899999998</c:v>
                </c:pt>
                <c:pt idx="2344">
                  <c:v>156.76755899999998</c:v>
                </c:pt>
                <c:pt idx="2345">
                  <c:v>156.76755899999998</c:v>
                </c:pt>
                <c:pt idx="2346">
                  <c:v>156.76755899999998</c:v>
                </c:pt>
                <c:pt idx="2347">
                  <c:v>156.76755899999998</c:v>
                </c:pt>
                <c:pt idx="2348">
                  <c:v>156.76755899999998</c:v>
                </c:pt>
                <c:pt idx="2349">
                  <c:v>156.76755899999998</c:v>
                </c:pt>
                <c:pt idx="2350">
                  <c:v>159.299149</c:v>
                </c:pt>
                <c:pt idx="2351">
                  <c:v>159.299149</c:v>
                </c:pt>
                <c:pt idx="2352">
                  <c:v>159.299149</c:v>
                </c:pt>
                <c:pt idx="2353">
                  <c:v>159.299149</c:v>
                </c:pt>
                <c:pt idx="2354">
                  <c:v>159.299149</c:v>
                </c:pt>
                <c:pt idx="2355">
                  <c:v>159.299149</c:v>
                </c:pt>
                <c:pt idx="2356">
                  <c:v>159.299149</c:v>
                </c:pt>
                <c:pt idx="2357">
                  <c:v>159.299149</c:v>
                </c:pt>
                <c:pt idx="2358">
                  <c:v>159.299149</c:v>
                </c:pt>
                <c:pt idx="2359">
                  <c:v>159.299149</c:v>
                </c:pt>
                <c:pt idx="2360">
                  <c:v>157.09313499999999</c:v>
                </c:pt>
                <c:pt idx="2361">
                  <c:v>157.09313499999999</c:v>
                </c:pt>
                <c:pt idx="2362">
                  <c:v>157.09313499999999</c:v>
                </c:pt>
                <c:pt idx="2363">
                  <c:v>157.09313499999999</c:v>
                </c:pt>
                <c:pt idx="2364">
                  <c:v>157.09313499999999</c:v>
                </c:pt>
                <c:pt idx="2365">
                  <c:v>157.09313499999999</c:v>
                </c:pt>
                <c:pt idx="2366">
                  <c:v>157.09313499999999</c:v>
                </c:pt>
                <c:pt idx="2367">
                  <c:v>157.09313499999999</c:v>
                </c:pt>
                <c:pt idx="2368">
                  <c:v>157.09313499999999</c:v>
                </c:pt>
                <c:pt idx="2369">
                  <c:v>157.09313499999999</c:v>
                </c:pt>
                <c:pt idx="2370">
                  <c:v>157.34941000000001</c:v>
                </c:pt>
                <c:pt idx="2371">
                  <c:v>157.34941000000001</c:v>
                </c:pt>
                <c:pt idx="2372">
                  <c:v>157.34941000000001</c:v>
                </c:pt>
                <c:pt idx="2373">
                  <c:v>157.34941000000001</c:v>
                </c:pt>
                <c:pt idx="2374">
                  <c:v>157.34941000000001</c:v>
                </c:pt>
                <c:pt idx="2375">
                  <c:v>157.34941000000001</c:v>
                </c:pt>
                <c:pt idx="2376">
                  <c:v>157.34941000000001</c:v>
                </c:pt>
                <c:pt idx="2377">
                  <c:v>157.34941000000001</c:v>
                </c:pt>
                <c:pt idx="2378">
                  <c:v>157.34941000000001</c:v>
                </c:pt>
                <c:pt idx="2379">
                  <c:v>157.34941000000001</c:v>
                </c:pt>
                <c:pt idx="2380">
                  <c:v>156.20996899999992</c:v>
                </c:pt>
                <c:pt idx="2381">
                  <c:v>156.20996899999992</c:v>
                </c:pt>
                <c:pt idx="2382">
                  <c:v>156.20996899999992</c:v>
                </c:pt>
                <c:pt idx="2383">
                  <c:v>156.20996899999992</c:v>
                </c:pt>
                <c:pt idx="2384">
                  <c:v>156.20996899999992</c:v>
                </c:pt>
                <c:pt idx="2385">
                  <c:v>156.20996899999992</c:v>
                </c:pt>
                <c:pt idx="2386">
                  <c:v>156.20996899999992</c:v>
                </c:pt>
                <c:pt idx="2387">
                  <c:v>156.20996899999992</c:v>
                </c:pt>
                <c:pt idx="2388">
                  <c:v>156.20996899999992</c:v>
                </c:pt>
                <c:pt idx="2389">
                  <c:v>156.20996899999992</c:v>
                </c:pt>
                <c:pt idx="2390">
                  <c:v>157.00274400000001</c:v>
                </c:pt>
                <c:pt idx="2391">
                  <c:v>157.00274400000001</c:v>
                </c:pt>
                <c:pt idx="2392">
                  <c:v>157.00274400000001</c:v>
                </c:pt>
                <c:pt idx="2393">
                  <c:v>157.00274400000001</c:v>
                </c:pt>
                <c:pt idx="2394">
                  <c:v>157.00274400000001</c:v>
                </c:pt>
                <c:pt idx="2395">
                  <c:v>157.00274400000001</c:v>
                </c:pt>
                <c:pt idx="2396">
                  <c:v>157.00274400000001</c:v>
                </c:pt>
                <c:pt idx="2397">
                  <c:v>157.00274400000001</c:v>
                </c:pt>
                <c:pt idx="2398">
                  <c:v>157.00274400000001</c:v>
                </c:pt>
                <c:pt idx="2399">
                  <c:v>157.00274400000001</c:v>
                </c:pt>
                <c:pt idx="2400">
                  <c:v>156.732159</c:v>
                </c:pt>
                <c:pt idx="2401">
                  <c:v>156.732159</c:v>
                </c:pt>
                <c:pt idx="2402">
                  <c:v>156.732159</c:v>
                </c:pt>
                <c:pt idx="2403">
                  <c:v>156.732159</c:v>
                </c:pt>
                <c:pt idx="2404">
                  <c:v>156.732159</c:v>
                </c:pt>
                <c:pt idx="2405">
                  <c:v>156.732159</c:v>
                </c:pt>
                <c:pt idx="2406">
                  <c:v>156.732159</c:v>
                </c:pt>
                <c:pt idx="2407">
                  <c:v>156.732159</c:v>
                </c:pt>
                <c:pt idx="2408">
                  <c:v>156.732159</c:v>
                </c:pt>
                <c:pt idx="2409">
                  <c:v>156.732159</c:v>
                </c:pt>
                <c:pt idx="2410">
                  <c:v>155.93602900000008</c:v>
                </c:pt>
                <c:pt idx="2411">
                  <c:v>155.93602900000008</c:v>
                </c:pt>
                <c:pt idx="2412">
                  <c:v>155.93602900000008</c:v>
                </c:pt>
                <c:pt idx="2413">
                  <c:v>155.93602900000008</c:v>
                </c:pt>
                <c:pt idx="2414">
                  <c:v>155.93602900000008</c:v>
                </c:pt>
                <c:pt idx="2415">
                  <c:v>155.93602900000008</c:v>
                </c:pt>
                <c:pt idx="2416">
                  <c:v>155.93602900000008</c:v>
                </c:pt>
                <c:pt idx="2417">
                  <c:v>155.93602900000008</c:v>
                </c:pt>
                <c:pt idx="2418">
                  <c:v>155.93602900000008</c:v>
                </c:pt>
                <c:pt idx="2419">
                  <c:v>155.93602900000008</c:v>
                </c:pt>
                <c:pt idx="2420">
                  <c:v>160.83249100000009</c:v>
                </c:pt>
                <c:pt idx="2421">
                  <c:v>160.83249100000009</c:v>
                </c:pt>
                <c:pt idx="2422">
                  <c:v>160.83249100000009</c:v>
                </c:pt>
                <c:pt idx="2423">
                  <c:v>160.83249100000009</c:v>
                </c:pt>
                <c:pt idx="2424">
                  <c:v>160.83249100000009</c:v>
                </c:pt>
                <c:pt idx="2425">
                  <c:v>160.83249100000009</c:v>
                </c:pt>
                <c:pt idx="2426">
                  <c:v>160.83249100000009</c:v>
                </c:pt>
                <c:pt idx="2427">
                  <c:v>160.83249100000009</c:v>
                </c:pt>
                <c:pt idx="2428">
                  <c:v>160.83249100000009</c:v>
                </c:pt>
                <c:pt idx="2429">
                  <c:v>160.83249100000009</c:v>
                </c:pt>
                <c:pt idx="2430">
                  <c:v>155.94960899999998</c:v>
                </c:pt>
                <c:pt idx="2431">
                  <c:v>155.94960899999998</c:v>
                </c:pt>
                <c:pt idx="2432">
                  <c:v>155.94960899999998</c:v>
                </c:pt>
                <c:pt idx="2433">
                  <c:v>155.94960899999998</c:v>
                </c:pt>
                <c:pt idx="2434">
                  <c:v>155.94960899999998</c:v>
                </c:pt>
                <c:pt idx="2435">
                  <c:v>155.94960899999998</c:v>
                </c:pt>
                <c:pt idx="2436">
                  <c:v>155.94960899999998</c:v>
                </c:pt>
                <c:pt idx="2437">
                  <c:v>155.94960899999998</c:v>
                </c:pt>
                <c:pt idx="2438">
                  <c:v>155.94960899999998</c:v>
                </c:pt>
                <c:pt idx="2439">
                  <c:v>155.94960899999998</c:v>
                </c:pt>
                <c:pt idx="2440">
                  <c:v>152.79346799999999</c:v>
                </c:pt>
                <c:pt idx="2441">
                  <c:v>152.79346799999999</c:v>
                </c:pt>
                <c:pt idx="2442">
                  <c:v>152.79346799999999</c:v>
                </c:pt>
                <c:pt idx="2443">
                  <c:v>152.79346799999999</c:v>
                </c:pt>
                <c:pt idx="2444">
                  <c:v>152.79346799999999</c:v>
                </c:pt>
                <c:pt idx="2445">
                  <c:v>152.79346799999999</c:v>
                </c:pt>
                <c:pt idx="2446">
                  <c:v>152.79346799999999</c:v>
                </c:pt>
                <c:pt idx="2447">
                  <c:v>152.79346799999999</c:v>
                </c:pt>
                <c:pt idx="2448">
                  <c:v>152.79346799999999</c:v>
                </c:pt>
                <c:pt idx="2449">
                  <c:v>152.79346799999999</c:v>
                </c:pt>
                <c:pt idx="2450">
                  <c:v>152.406668</c:v>
                </c:pt>
                <c:pt idx="2451">
                  <c:v>152.406668</c:v>
                </c:pt>
                <c:pt idx="2452">
                  <c:v>152.406668</c:v>
                </c:pt>
                <c:pt idx="2453">
                  <c:v>152.406668</c:v>
                </c:pt>
                <c:pt idx="2454">
                  <c:v>152.406668</c:v>
                </c:pt>
                <c:pt idx="2455">
                  <c:v>152.406668</c:v>
                </c:pt>
                <c:pt idx="2456">
                  <c:v>152.406668</c:v>
                </c:pt>
                <c:pt idx="2457">
                  <c:v>152.406668</c:v>
                </c:pt>
                <c:pt idx="2458">
                  <c:v>152.406668</c:v>
                </c:pt>
                <c:pt idx="2459">
                  <c:v>152.406668</c:v>
                </c:pt>
                <c:pt idx="2460">
                  <c:v>152.26843300000004</c:v>
                </c:pt>
                <c:pt idx="2461">
                  <c:v>152.26843300000004</c:v>
                </c:pt>
                <c:pt idx="2462">
                  <c:v>152.26843300000004</c:v>
                </c:pt>
                <c:pt idx="2463">
                  <c:v>152.26843300000004</c:v>
                </c:pt>
                <c:pt idx="2464">
                  <c:v>152.26843300000004</c:v>
                </c:pt>
                <c:pt idx="2465">
                  <c:v>152.26843300000004</c:v>
                </c:pt>
                <c:pt idx="2466">
                  <c:v>152.26843300000004</c:v>
                </c:pt>
                <c:pt idx="2467">
                  <c:v>152.26843300000004</c:v>
                </c:pt>
                <c:pt idx="2468">
                  <c:v>152.26843300000004</c:v>
                </c:pt>
                <c:pt idx="2469">
                  <c:v>152.26843300000004</c:v>
                </c:pt>
                <c:pt idx="2470">
                  <c:v>152.18546599999999</c:v>
                </c:pt>
                <c:pt idx="2471">
                  <c:v>152.18546599999999</c:v>
                </c:pt>
                <c:pt idx="2472">
                  <c:v>152.18546599999999</c:v>
                </c:pt>
                <c:pt idx="2473">
                  <c:v>152.18546599999999</c:v>
                </c:pt>
                <c:pt idx="2474">
                  <c:v>152.18546599999999</c:v>
                </c:pt>
                <c:pt idx="2475">
                  <c:v>152.18546599999999</c:v>
                </c:pt>
                <c:pt idx="2476">
                  <c:v>152.18546599999999</c:v>
                </c:pt>
                <c:pt idx="2477">
                  <c:v>152.18546599999999</c:v>
                </c:pt>
                <c:pt idx="2478">
                  <c:v>152.18546599999999</c:v>
                </c:pt>
                <c:pt idx="2479">
                  <c:v>152.18546599999999</c:v>
                </c:pt>
                <c:pt idx="2480">
                  <c:v>152.31642300000001</c:v>
                </c:pt>
                <c:pt idx="2481">
                  <c:v>152.31642300000001</c:v>
                </c:pt>
                <c:pt idx="2482">
                  <c:v>152.31642300000001</c:v>
                </c:pt>
                <c:pt idx="2483">
                  <c:v>152.31642300000001</c:v>
                </c:pt>
                <c:pt idx="2484">
                  <c:v>152.31642300000001</c:v>
                </c:pt>
                <c:pt idx="2485">
                  <c:v>152.31642300000001</c:v>
                </c:pt>
                <c:pt idx="2486">
                  <c:v>152.31642300000001</c:v>
                </c:pt>
                <c:pt idx="2487">
                  <c:v>152.31642300000001</c:v>
                </c:pt>
                <c:pt idx="2488">
                  <c:v>152.31642300000001</c:v>
                </c:pt>
                <c:pt idx="2489">
                  <c:v>152.31642300000001</c:v>
                </c:pt>
                <c:pt idx="2490">
                  <c:v>152.26159999999999</c:v>
                </c:pt>
                <c:pt idx="2491">
                  <c:v>152.26159999999999</c:v>
                </c:pt>
                <c:pt idx="2492">
                  <c:v>152.26159999999999</c:v>
                </c:pt>
                <c:pt idx="2493">
                  <c:v>152.26159999999999</c:v>
                </c:pt>
                <c:pt idx="2494">
                  <c:v>152.26159999999999</c:v>
                </c:pt>
                <c:pt idx="2495">
                  <c:v>152.26159999999999</c:v>
                </c:pt>
                <c:pt idx="2496">
                  <c:v>152.26159999999999</c:v>
                </c:pt>
                <c:pt idx="2497">
                  <c:v>152.26159999999999</c:v>
                </c:pt>
                <c:pt idx="2498">
                  <c:v>152.26159999999999</c:v>
                </c:pt>
                <c:pt idx="2499">
                  <c:v>152.26159999999999</c:v>
                </c:pt>
                <c:pt idx="2500">
                  <c:v>151.98118600000009</c:v>
                </c:pt>
                <c:pt idx="2501">
                  <c:v>151.98118600000009</c:v>
                </c:pt>
                <c:pt idx="2502">
                  <c:v>151.98118600000009</c:v>
                </c:pt>
                <c:pt idx="2503">
                  <c:v>151.98118600000009</c:v>
                </c:pt>
                <c:pt idx="2504">
                  <c:v>151.98118600000009</c:v>
                </c:pt>
                <c:pt idx="2505">
                  <c:v>151.98118600000009</c:v>
                </c:pt>
                <c:pt idx="2506">
                  <c:v>151.98118600000009</c:v>
                </c:pt>
                <c:pt idx="2507">
                  <c:v>151.98118600000009</c:v>
                </c:pt>
                <c:pt idx="2508">
                  <c:v>151.98118600000009</c:v>
                </c:pt>
                <c:pt idx="2509">
                  <c:v>151.98118600000009</c:v>
                </c:pt>
                <c:pt idx="2510">
                  <c:v>151.61968399999989</c:v>
                </c:pt>
                <c:pt idx="2511">
                  <c:v>151.61968399999989</c:v>
                </c:pt>
                <c:pt idx="2512">
                  <c:v>151.61968399999989</c:v>
                </c:pt>
                <c:pt idx="2513">
                  <c:v>151.61968399999989</c:v>
                </c:pt>
                <c:pt idx="2514">
                  <c:v>151.61968399999989</c:v>
                </c:pt>
                <c:pt idx="2515">
                  <c:v>151.61968399999989</c:v>
                </c:pt>
                <c:pt idx="2516">
                  <c:v>151.61968399999989</c:v>
                </c:pt>
                <c:pt idx="2517">
                  <c:v>151.61968399999989</c:v>
                </c:pt>
                <c:pt idx="2518">
                  <c:v>151.61968399999989</c:v>
                </c:pt>
                <c:pt idx="2519">
                  <c:v>151.61968399999989</c:v>
                </c:pt>
                <c:pt idx="2520">
                  <c:v>151.647008</c:v>
                </c:pt>
                <c:pt idx="2521">
                  <c:v>151.647008</c:v>
                </c:pt>
                <c:pt idx="2522">
                  <c:v>151.647008</c:v>
                </c:pt>
                <c:pt idx="2523">
                  <c:v>151.647008</c:v>
                </c:pt>
                <c:pt idx="2524">
                  <c:v>151.647008</c:v>
                </c:pt>
                <c:pt idx="2525">
                  <c:v>151.647008</c:v>
                </c:pt>
                <c:pt idx="2526">
                  <c:v>151.647008</c:v>
                </c:pt>
                <c:pt idx="2527">
                  <c:v>151.647008</c:v>
                </c:pt>
                <c:pt idx="2528">
                  <c:v>151.647008</c:v>
                </c:pt>
                <c:pt idx="2529">
                  <c:v>151.647008</c:v>
                </c:pt>
                <c:pt idx="2530">
                  <c:v>151.68228300000001</c:v>
                </c:pt>
                <c:pt idx="2531">
                  <c:v>151.68228300000001</c:v>
                </c:pt>
                <c:pt idx="2532">
                  <c:v>151.68228300000001</c:v>
                </c:pt>
                <c:pt idx="2533">
                  <c:v>151.68228300000001</c:v>
                </c:pt>
                <c:pt idx="2534">
                  <c:v>151.68228300000001</c:v>
                </c:pt>
                <c:pt idx="2535">
                  <c:v>151.68228300000001</c:v>
                </c:pt>
                <c:pt idx="2536">
                  <c:v>151.68228300000001</c:v>
                </c:pt>
                <c:pt idx="2537">
                  <c:v>151.68228300000001</c:v>
                </c:pt>
                <c:pt idx="2538">
                  <c:v>151.68228300000001</c:v>
                </c:pt>
                <c:pt idx="2539">
                  <c:v>151.68228300000001</c:v>
                </c:pt>
                <c:pt idx="2540">
                  <c:v>151.49190200000001</c:v>
                </c:pt>
                <c:pt idx="2541">
                  <c:v>151.49190200000001</c:v>
                </c:pt>
                <c:pt idx="2542">
                  <c:v>151.49190200000001</c:v>
                </c:pt>
                <c:pt idx="2543">
                  <c:v>151.49190200000001</c:v>
                </c:pt>
                <c:pt idx="2544">
                  <c:v>151.49190200000001</c:v>
                </c:pt>
                <c:pt idx="2545">
                  <c:v>151.49190200000001</c:v>
                </c:pt>
                <c:pt idx="2546">
                  <c:v>151.49190200000001</c:v>
                </c:pt>
                <c:pt idx="2547">
                  <c:v>151.49190200000001</c:v>
                </c:pt>
                <c:pt idx="2548">
                  <c:v>151.49190200000001</c:v>
                </c:pt>
                <c:pt idx="2549">
                  <c:v>151.49190200000001</c:v>
                </c:pt>
                <c:pt idx="2550">
                  <c:v>151.01624900000004</c:v>
                </c:pt>
                <c:pt idx="2551">
                  <c:v>151.01624900000004</c:v>
                </c:pt>
                <c:pt idx="2552">
                  <c:v>151.01624900000004</c:v>
                </c:pt>
                <c:pt idx="2553">
                  <c:v>151.01624900000004</c:v>
                </c:pt>
                <c:pt idx="2554">
                  <c:v>151.01624900000004</c:v>
                </c:pt>
                <c:pt idx="2555">
                  <c:v>151.01624900000004</c:v>
                </c:pt>
                <c:pt idx="2556">
                  <c:v>151.01624900000004</c:v>
                </c:pt>
                <c:pt idx="2557">
                  <c:v>151.01624900000004</c:v>
                </c:pt>
                <c:pt idx="2558">
                  <c:v>151.01624900000004</c:v>
                </c:pt>
                <c:pt idx="2559">
                  <c:v>151.01624900000004</c:v>
                </c:pt>
                <c:pt idx="2560">
                  <c:v>150.83419499999999</c:v>
                </c:pt>
                <c:pt idx="2561">
                  <c:v>150.83419499999999</c:v>
                </c:pt>
                <c:pt idx="2562">
                  <c:v>150.83419499999999</c:v>
                </c:pt>
                <c:pt idx="2563">
                  <c:v>150.83419499999999</c:v>
                </c:pt>
                <c:pt idx="2564">
                  <c:v>150.83419499999999</c:v>
                </c:pt>
                <c:pt idx="2565">
                  <c:v>150.83419499999999</c:v>
                </c:pt>
                <c:pt idx="2566">
                  <c:v>150.83419499999999</c:v>
                </c:pt>
                <c:pt idx="2567">
                  <c:v>150.83419499999999</c:v>
                </c:pt>
                <c:pt idx="2568">
                  <c:v>150.83419499999999</c:v>
                </c:pt>
                <c:pt idx="2569">
                  <c:v>150.83419499999999</c:v>
                </c:pt>
                <c:pt idx="2570">
                  <c:v>150.778639</c:v>
                </c:pt>
                <c:pt idx="2571">
                  <c:v>150.778639</c:v>
                </c:pt>
                <c:pt idx="2572">
                  <c:v>150.778639</c:v>
                </c:pt>
                <c:pt idx="2573">
                  <c:v>150.778639</c:v>
                </c:pt>
                <c:pt idx="2574">
                  <c:v>150.778639</c:v>
                </c:pt>
                <c:pt idx="2575">
                  <c:v>150.778639</c:v>
                </c:pt>
                <c:pt idx="2576">
                  <c:v>150.778639</c:v>
                </c:pt>
                <c:pt idx="2577">
                  <c:v>150.778639</c:v>
                </c:pt>
                <c:pt idx="2578">
                  <c:v>150.778639</c:v>
                </c:pt>
                <c:pt idx="2579">
                  <c:v>150.778639</c:v>
                </c:pt>
                <c:pt idx="2580">
                  <c:v>150.574107</c:v>
                </c:pt>
                <c:pt idx="2581">
                  <c:v>150.574107</c:v>
                </c:pt>
                <c:pt idx="2582">
                  <c:v>150.574107</c:v>
                </c:pt>
                <c:pt idx="2583">
                  <c:v>150.574107</c:v>
                </c:pt>
                <c:pt idx="2584">
                  <c:v>150.574107</c:v>
                </c:pt>
                <c:pt idx="2585">
                  <c:v>150.574107</c:v>
                </c:pt>
                <c:pt idx="2586">
                  <c:v>150.574107</c:v>
                </c:pt>
                <c:pt idx="2587">
                  <c:v>150.574107</c:v>
                </c:pt>
                <c:pt idx="2588">
                  <c:v>150.574107</c:v>
                </c:pt>
                <c:pt idx="2589">
                  <c:v>150.574107</c:v>
                </c:pt>
                <c:pt idx="2590">
                  <c:v>150.06508700000001</c:v>
                </c:pt>
                <c:pt idx="2591">
                  <c:v>150.06508700000001</c:v>
                </c:pt>
                <c:pt idx="2592">
                  <c:v>150.06508700000001</c:v>
                </c:pt>
                <c:pt idx="2593">
                  <c:v>150.06508700000001</c:v>
                </c:pt>
                <c:pt idx="2594">
                  <c:v>150.06508700000001</c:v>
                </c:pt>
                <c:pt idx="2595">
                  <c:v>150.06508700000001</c:v>
                </c:pt>
                <c:pt idx="2596">
                  <c:v>150.06508700000001</c:v>
                </c:pt>
                <c:pt idx="2597">
                  <c:v>150.06508700000001</c:v>
                </c:pt>
                <c:pt idx="2598">
                  <c:v>150.06508700000001</c:v>
                </c:pt>
                <c:pt idx="2599">
                  <c:v>150.06508700000001</c:v>
                </c:pt>
                <c:pt idx="2600">
                  <c:v>149.346012</c:v>
                </c:pt>
                <c:pt idx="2601">
                  <c:v>149.346012</c:v>
                </c:pt>
                <c:pt idx="2602">
                  <c:v>149.346012</c:v>
                </c:pt>
                <c:pt idx="2603">
                  <c:v>149.346012</c:v>
                </c:pt>
                <c:pt idx="2604">
                  <c:v>149.346012</c:v>
                </c:pt>
                <c:pt idx="2605">
                  <c:v>149.346012</c:v>
                </c:pt>
                <c:pt idx="2606">
                  <c:v>149.346012</c:v>
                </c:pt>
                <c:pt idx="2607">
                  <c:v>149.346012</c:v>
                </c:pt>
                <c:pt idx="2608">
                  <c:v>149.346012</c:v>
                </c:pt>
                <c:pt idx="2609">
                  <c:v>149.346012</c:v>
                </c:pt>
                <c:pt idx="2610">
                  <c:v>148.765309</c:v>
                </c:pt>
                <c:pt idx="2611">
                  <c:v>148.765309</c:v>
                </c:pt>
                <c:pt idx="2612">
                  <c:v>148.765309</c:v>
                </c:pt>
                <c:pt idx="2613">
                  <c:v>148.765309</c:v>
                </c:pt>
                <c:pt idx="2614">
                  <c:v>148.765309</c:v>
                </c:pt>
                <c:pt idx="2615">
                  <c:v>148.765309</c:v>
                </c:pt>
                <c:pt idx="2616">
                  <c:v>148.765309</c:v>
                </c:pt>
                <c:pt idx="2617">
                  <c:v>148.765309</c:v>
                </c:pt>
                <c:pt idx="2618">
                  <c:v>148.765309</c:v>
                </c:pt>
                <c:pt idx="2619">
                  <c:v>148.765309</c:v>
                </c:pt>
                <c:pt idx="2620">
                  <c:v>148.73156699999998</c:v>
                </c:pt>
                <c:pt idx="2621">
                  <c:v>148.73156699999998</c:v>
                </c:pt>
                <c:pt idx="2622">
                  <c:v>148.73156699999998</c:v>
                </c:pt>
                <c:pt idx="2623">
                  <c:v>148.73156699999998</c:v>
                </c:pt>
                <c:pt idx="2624">
                  <c:v>148.73156699999998</c:v>
                </c:pt>
                <c:pt idx="2625">
                  <c:v>148.73156699999998</c:v>
                </c:pt>
                <c:pt idx="2626">
                  <c:v>148.73156699999998</c:v>
                </c:pt>
                <c:pt idx="2627">
                  <c:v>148.73156699999998</c:v>
                </c:pt>
                <c:pt idx="2628">
                  <c:v>148.73156699999998</c:v>
                </c:pt>
                <c:pt idx="2629">
                  <c:v>148.73156699999998</c:v>
                </c:pt>
                <c:pt idx="2630">
                  <c:v>148.61328099999992</c:v>
                </c:pt>
                <c:pt idx="2631">
                  <c:v>148.61328099999992</c:v>
                </c:pt>
                <c:pt idx="2632">
                  <c:v>148.61328099999992</c:v>
                </c:pt>
                <c:pt idx="2633">
                  <c:v>148.61328099999992</c:v>
                </c:pt>
                <c:pt idx="2634">
                  <c:v>148.61328099999992</c:v>
                </c:pt>
                <c:pt idx="2635">
                  <c:v>148.61328099999992</c:v>
                </c:pt>
                <c:pt idx="2636">
                  <c:v>148.61328099999992</c:v>
                </c:pt>
                <c:pt idx="2637">
                  <c:v>148.61328099999992</c:v>
                </c:pt>
                <c:pt idx="2638">
                  <c:v>148.61328099999992</c:v>
                </c:pt>
                <c:pt idx="2639">
                  <c:v>148.61328099999992</c:v>
                </c:pt>
                <c:pt idx="2640">
                  <c:v>148.17516299999991</c:v>
                </c:pt>
                <c:pt idx="2641">
                  <c:v>148.17516299999991</c:v>
                </c:pt>
                <c:pt idx="2642">
                  <c:v>148.17516299999991</c:v>
                </c:pt>
                <c:pt idx="2643">
                  <c:v>148.17516299999991</c:v>
                </c:pt>
                <c:pt idx="2644">
                  <c:v>148.17516299999991</c:v>
                </c:pt>
                <c:pt idx="2645">
                  <c:v>148.17516299999991</c:v>
                </c:pt>
                <c:pt idx="2646">
                  <c:v>148.17516299999991</c:v>
                </c:pt>
                <c:pt idx="2647">
                  <c:v>148.17516299999991</c:v>
                </c:pt>
                <c:pt idx="2648">
                  <c:v>148.17516299999991</c:v>
                </c:pt>
                <c:pt idx="2649">
                  <c:v>148.17516299999991</c:v>
                </c:pt>
                <c:pt idx="2650">
                  <c:v>147.66403399999999</c:v>
                </c:pt>
                <c:pt idx="2651">
                  <c:v>147.66403399999999</c:v>
                </c:pt>
                <c:pt idx="2652">
                  <c:v>147.66403399999999</c:v>
                </c:pt>
                <c:pt idx="2653">
                  <c:v>147.66403399999999</c:v>
                </c:pt>
                <c:pt idx="2654">
                  <c:v>147.66403399999999</c:v>
                </c:pt>
                <c:pt idx="2655">
                  <c:v>147.66403399999999</c:v>
                </c:pt>
                <c:pt idx="2656">
                  <c:v>147.66403399999999</c:v>
                </c:pt>
                <c:pt idx="2657">
                  <c:v>147.66403399999999</c:v>
                </c:pt>
                <c:pt idx="2658">
                  <c:v>147.66403399999999</c:v>
                </c:pt>
                <c:pt idx="2659">
                  <c:v>147.66403399999999</c:v>
                </c:pt>
                <c:pt idx="2660">
                  <c:v>147.33265900000001</c:v>
                </c:pt>
                <c:pt idx="2661">
                  <c:v>147.33265900000001</c:v>
                </c:pt>
                <c:pt idx="2662">
                  <c:v>147.33265900000001</c:v>
                </c:pt>
                <c:pt idx="2663">
                  <c:v>147.33265900000001</c:v>
                </c:pt>
                <c:pt idx="2664">
                  <c:v>147.33265900000001</c:v>
                </c:pt>
                <c:pt idx="2665">
                  <c:v>147.33265900000001</c:v>
                </c:pt>
                <c:pt idx="2666">
                  <c:v>147.33265900000001</c:v>
                </c:pt>
                <c:pt idx="2667">
                  <c:v>147.33265900000001</c:v>
                </c:pt>
                <c:pt idx="2668">
                  <c:v>147.33265900000001</c:v>
                </c:pt>
                <c:pt idx="2669">
                  <c:v>147.33265900000001</c:v>
                </c:pt>
                <c:pt idx="2670">
                  <c:v>146.801165</c:v>
                </c:pt>
                <c:pt idx="2671">
                  <c:v>146.801165</c:v>
                </c:pt>
                <c:pt idx="2672">
                  <c:v>146.801165</c:v>
                </c:pt>
                <c:pt idx="2673">
                  <c:v>146.801165</c:v>
                </c:pt>
                <c:pt idx="2674">
                  <c:v>146.801165</c:v>
                </c:pt>
                <c:pt idx="2675">
                  <c:v>146.801165</c:v>
                </c:pt>
                <c:pt idx="2676">
                  <c:v>146.801165</c:v>
                </c:pt>
                <c:pt idx="2677">
                  <c:v>146.801165</c:v>
                </c:pt>
                <c:pt idx="2678">
                  <c:v>146.801165</c:v>
                </c:pt>
                <c:pt idx="2679">
                  <c:v>146.801165</c:v>
                </c:pt>
                <c:pt idx="2680">
                  <c:v>146.3084460000002</c:v>
                </c:pt>
                <c:pt idx="2681">
                  <c:v>146.3084460000002</c:v>
                </c:pt>
                <c:pt idx="2682">
                  <c:v>146.3084460000002</c:v>
                </c:pt>
                <c:pt idx="2683">
                  <c:v>146.3084460000002</c:v>
                </c:pt>
                <c:pt idx="2684">
                  <c:v>146.3084460000002</c:v>
                </c:pt>
                <c:pt idx="2685">
                  <c:v>146.3084460000002</c:v>
                </c:pt>
                <c:pt idx="2686">
                  <c:v>146.3084460000002</c:v>
                </c:pt>
                <c:pt idx="2687">
                  <c:v>146.3084460000002</c:v>
                </c:pt>
                <c:pt idx="2688">
                  <c:v>146.3084460000002</c:v>
                </c:pt>
                <c:pt idx="2689">
                  <c:v>146.3084460000002</c:v>
                </c:pt>
                <c:pt idx="2690">
                  <c:v>145.7224380000001</c:v>
                </c:pt>
                <c:pt idx="2691">
                  <c:v>145.7224380000001</c:v>
                </c:pt>
                <c:pt idx="2692">
                  <c:v>145.7224380000001</c:v>
                </c:pt>
                <c:pt idx="2693">
                  <c:v>145.7224380000001</c:v>
                </c:pt>
                <c:pt idx="2694">
                  <c:v>145.7224380000001</c:v>
                </c:pt>
                <c:pt idx="2695">
                  <c:v>145.7224380000001</c:v>
                </c:pt>
                <c:pt idx="2696">
                  <c:v>145.7224380000001</c:v>
                </c:pt>
                <c:pt idx="2697">
                  <c:v>145.7224380000001</c:v>
                </c:pt>
                <c:pt idx="2698">
                  <c:v>145.7224380000001</c:v>
                </c:pt>
                <c:pt idx="2699">
                  <c:v>145.7224380000001</c:v>
                </c:pt>
                <c:pt idx="2700">
                  <c:v>145.03924499999999</c:v>
                </c:pt>
                <c:pt idx="2701">
                  <c:v>145.03924499999999</c:v>
                </c:pt>
                <c:pt idx="2702">
                  <c:v>145.03924499999999</c:v>
                </c:pt>
                <c:pt idx="2703">
                  <c:v>145.03924499999999</c:v>
                </c:pt>
                <c:pt idx="2704">
                  <c:v>145.03924499999999</c:v>
                </c:pt>
                <c:pt idx="2705">
                  <c:v>145.03924499999999</c:v>
                </c:pt>
                <c:pt idx="2706">
                  <c:v>145.03924499999999</c:v>
                </c:pt>
                <c:pt idx="2707">
                  <c:v>145.03924499999999</c:v>
                </c:pt>
                <c:pt idx="2708">
                  <c:v>145.03924499999999</c:v>
                </c:pt>
                <c:pt idx="2709">
                  <c:v>145.03924499999999</c:v>
                </c:pt>
                <c:pt idx="2710">
                  <c:v>144.315057</c:v>
                </c:pt>
                <c:pt idx="2711">
                  <c:v>144.315057</c:v>
                </c:pt>
                <c:pt idx="2712">
                  <c:v>144.315057</c:v>
                </c:pt>
                <c:pt idx="2713">
                  <c:v>144.315057</c:v>
                </c:pt>
                <c:pt idx="2714">
                  <c:v>144.315057</c:v>
                </c:pt>
                <c:pt idx="2715">
                  <c:v>144.315057</c:v>
                </c:pt>
                <c:pt idx="2716">
                  <c:v>144.315057</c:v>
                </c:pt>
                <c:pt idx="2717">
                  <c:v>144.315057</c:v>
                </c:pt>
                <c:pt idx="2718">
                  <c:v>144.315057</c:v>
                </c:pt>
                <c:pt idx="2719">
                  <c:v>144.315057</c:v>
                </c:pt>
                <c:pt idx="2720">
                  <c:v>143.57406199999991</c:v>
                </c:pt>
                <c:pt idx="2721">
                  <c:v>143.57406199999991</c:v>
                </c:pt>
                <c:pt idx="2722">
                  <c:v>143.57406199999991</c:v>
                </c:pt>
                <c:pt idx="2723">
                  <c:v>143.57406199999991</c:v>
                </c:pt>
                <c:pt idx="2724">
                  <c:v>143.57406199999991</c:v>
                </c:pt>
                <c:pt idx="2725">
                  <c:v>143.57406199999991</c:v>
                </c:pt>
                <c:pt idx="2726">
                  <c:v>143.57406199999991</c:v>
                </c:pt>
                <c:pt idx="2727">
                  <c:v>143.57406199999991</c:v>
                </c:pt>
                <c:pt idx="2728">
                  <c:v>143.57406199999991</c:v>
                </c:pt>
                <c:pt idx="2729">
                  <c:v>143.57406199999991</c:v>
                </c:pt>
                <c:pt idx="2730">
                  <c:v>142.84629600000008</c:v>
                </c:pt>
                <c:pt idx="2731">
                  <c:v>142.84629600000008</c:v>
                </c:pt>
                <c:pt idx="2732">
                  <c:v>142.84629600000008</c:v>
                </c:pt>
                <c:pt idx="2733">
                  <c:v>142.84629600000008</c:v>
                </c:pt>
                <c:pt idx="2734">
                  <c:v>142.84629600000008</c:v>
                </c:pt>
                <c:pt idx="2735">
                  <c:v>142.84629600000008</c:v>
                </c:pt>
                <c:pt idx="2736">
                  <c:v>142.84629600000008</c:v>
                </c:pt>
                <c:pt idx="2737">
                  <c:v>142.84629600000008</c:v>
                </c:pt>
                <c:pt idx="2738">
                  <c:v>142.84629600000008</c:v>
                </c:pt>
                <c:pt idx="2739">
                  <c:v>142.84629600000008</c:v>
                </c:pt>
                <c:pt idx="2740">
                  <c:v>142.282895</c:v>
                </c:pt>
                <c:pt idx="2741">
                  <c:v>142.282895</c:v>
                </c:pt>
                <c:pt idx="2742">
                  <c:v>142.282895</c:v>
                </c:pt>
                <c:pt idx="2743">
                  <c:v>142.282895</c:v>
                </c:pt>
                <c:pt idx="2744">
                  <c:v>142.282895</c:v>
                </c:pt>
                <c:pt idx="2745">
                  <c:v>142.282895</c:v>
                </c:pt>
                <c:pt idx="2746">
                  <c:v>142.282895</c:v>
                </c:pt>
                <c:pt idx="2747">
                  <c:v>142.282895</c:v>
                </c:pt>
                <c:pt idx="2748">
                  <c:v>142.282895</c:v>
                </c:pt>
                <c:pt idx="2749">
                  <c:v>142.282895</c:v>
                </c:pt>
                <c:pt idx="2750">
                  <c:v>141.81203500000001</c:v>
                </c:pt>
                <c:pt idx="2751">
                  <c:v>141.81203500000001</c:v>
                </c:pt>
                <c:pt idx="2752">
                  <c:v>141.81203500000001</c:v>
                </c:pt>
                <c:pt idx="2753">
                  <c:v>141.81203500000001</c:v>
                </c:pt>
                <c:pt idx="2754">
                  <c:v>141.81203500000001</c:v>
                </c:pt>
                <c:pt idx="2755">
                  <c:v>141.81203500000001</c:v>
                </c:pt>
                <c:pt idx="2756">
                  <c:v>141.81203500000001</c:v>
                </c:pt>
                <c:pt idx="2757">
                  <c:v>141.81203500000001</c:v>
                </c:pt>
                <c:pt idx="2758">
                  <c:v>141.81203500000001</c:v>
                </c:pt>
                <c:pt idx="2759">
                  <c:v>141.81203500000001</c:v>
                </c:pt>
                <c:pt idx="2760">
                  <c:v>141.24059599999993</c:v>
                </c:pt>
                <c:pt idx="2761">
                  <c:v>141.24059599999993</c:v>
                </c:pt>
                <c:pt idx="2762">
                  <c:v>141.24059599999993</c:v>
                </c:pt>
                <c:pt idx="2763">
                  <c:v>141.24059599999993</c:v>
                </c:pt>
                <c:pt idx="2764">
                  <c:v>141.24059599999993</c:v>
                </c:pt>
              </c:numCache>
            </c:numRef>
          </c:val>
          <c:extLst xmlns:c16r2="http://schemas.microsoft.com/office/drawing/2015/06/chart">
            <c:ext xmlns:c16="http://schemas.microsoft.com/office/drawing/2014/chart" uri="{C3380CC4-5D6E-409C-BE32-E72D297353CC}">
              <c16:uniqueId val="{00000001-E8B5-48BD-A9C9-82B63140323C}"/>
            </c:ext>
          </c:extLst>
        </c:ser>
        <c:ser>
          <c:idx val="3"/>
          <c:order val="2"/>
          <c:tx>
            <c:strRef>
              <c:f>Sheet1!$D$1</c:f>
              <c:strCache>
                <c:ptCount val="1"/>
                <c:pt idx="0">
                  <c:v>TC-3</c:v>
                </c:pt>
              </c:strCache>
            </c:strRef>
          </c:tx>
          <c:spPr>
            <a:ln w="28575" cap="rnd">
              <a:solidFill>
                <a:schemeClr val="accent4"/>
              </a:solidFill>
              <a:round/>
            </a:ln>
            <a:effectLst/>
          </c:spPr>
          <c:marker>
            <c:symbol val="none"/>
          </c:marker>
          <c:cat>
            <c:strRef>
              <c:f>Sheet1!$A$1:$A$2766</c:f>
              <c:strCache>
                <c:ptCount val="276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strCache>
            </c:strRef>
          </c:cat>
          <c:val>
            <c:numRef>
              <c:f>Sheet1!$D$2:$D$2766</c:f>
              <c:numCache>
                <c:formatCode>General</c:formatCode>
                <c:ptCount val="2765"/>
                <c:pt idx="0">
                  <c:v>32.073738000000013</c:v>
                </c:pt>
                <c:pt idx="1">
                  <c:v>32.073738000000013</c:v>
                </c:pt>
                <c:pt idx="2">
                  <c:v>32.073738000000013</c:v>
                </c:pt>
                <c:pt idx="3">
                  <c:v>32.073738000000013</c:v>
                </c:pt>
                <c:pt idx="4">
                  <c:v>32.073738000000013</c:v>
                </c:pt>
                <c:pt idx="5">
                  <c:v>32.073738000000013</c:v>
                </c:pt>
                <c:pt idx="6">
                  <c:v>32.073738000000013</c:v>
                </c:pt>
                <c:pt idx="7">
                  <c:v>32.073738000000013</c:v>
                </c:pt>
                <c:pt idx="8">
                  <c:v>32.073738000000013</c:v>
                </c:pt>
                <c:pt idx="9">
                  <c:v>32.073738000000013</c:v>
                </c:pt>
                <c:pt idx="10">
                  <c:v>32.086952000000011</c:v>
                </c:pt>
                <c:pt idx="11">
                  <c:v>32.086952000000011</c:v>
                </c:pt>
                <c:pt idx="12">
                  <c:v>32.086952000000011</c:v>
                </c:pt>
                <c:pt idx="13">
                  <c:v>32.086952000000011</c:v>
                </c:pt>
                <c:pt idx="14">
                  <c:v>32.086952000000011</c:v>
                </c:pt>
                <c:pt idx="15">
                  <c:v>32.086952000000011</c:v>
                </c:pt>
                <c:pt idx="16">
                  <c:v>32.086952000000011</c:v>
                </c:pt>
                <c:pt idx="17">
                  <c:v>32.086952000000011</c:v>
                </c:pt>
                <c:pt idx="18">
                  <c:v>32.086952000000011</c:v>
                </c:pt>
                <c:pt idx="19">
                  <c:v>32.086952000000011</c:v>
                </c:pt>
                <c:pt idx="20">
                  <c:v>32.079008000000002</c:v>
                </c:pt>
                <c:pt idx="21">
                  <c:v>32.079008000000002</c:v>
                </c:pt>
                <c:pt idx="22">
                  <c:v>32.079008000000002</c:v>
                </c:pt>
                <c:pt idx="23">
                  <c:v>32.079008000000002</c:v>
                </c:pt>
                <c:pt idx="24">
                  <c:v>32.079008000000002</c:v>
                </c:pt>
                <c:pt idx="25">
                  <c:v>32.079008000000002</c:v>
                </c:pt>
                <c:pt idx="26">
                  <c:v>32.079008000000002</c:v>
                </c:pt>
                <c:pt idx="27">
                  <c:v>32.079008000000002</c:v>
                </c:pt>
                <c:pt idx="28">
                  <c:v>32.079008000000002</c:v>
                </c:pt>
                <c:pt idx="29">
                  <c:v>32.079008000000002</c:v>
                </c:pt>
                <c:pt idx="30">
                  <c:v>32.093703000000012</c:v>
                </c:pt>
                <c:pt idx="31">
                  <c:v>32.093703000000012</c:v>
                </c:pt>
                <c:pt idx="32">
                  <c:v>32.093703000000012</c:v>
                </c:pt>
                <c:pt idx="33">
                  <c:v>32.093703000000012</c:v>
                </c:pt>
                <c:pt idx="34">
                  <c:v>32.093703000000012</c:v>
                </c:pt>
                <c:pt idx="35">
                  <c:v>32.093703000000012</c:v>
                </c:pt>
                <c:pt idx="36">
                  <c:v>32.093703000000012</c:v>
                </c:pt>
                <c:pt idx="37">
                  <c:v>32.093703000000012</c:v>
                </c:pt>
                <c:pt idx="38">
                  <c:v>32.093703000000012</c:v>
                </c:pt>
                <c:pt idx="39">
                  <c:v>32.093703000000012</c:v>
                </c:pt>
                <c:pt idx="40">
                  <c:v>32.105582000000012</c:v>
                </c:pt>
                <c:pt idx="41">
                  <c:v>32.105582000000012</c:v>
                </c:pt>
                <c:pt idx="42">
                  <c:v>32.105582000000012</c:v>
                </c:pt>
                <c:pt idx="43">
                  <c:v>32.105582000000012</c:v>
                </c:pt>
                <c:pt idx="44">
                  <c:v>32.105582000000012</c:v>
                </c:pt>
                <c:pt idx="45">
                  <c:v>32.105582000000012</c:v>
                </c:pt>
                <c:pt idx="46">
                  <c:v>32.105582000000012</c:v>
                </c:pt>
                <c:pt idx="47">
                  <c:v>32.105582000000012</c:v>
                </c:pt>
                <c:pt idx="48">
                  <c:v>32.105582000000012</c:v>
                </c:pt>
                <c:pt idx="49">
                  <c:v>32.105582000000012</c:v>
                </c:pt>
                <c:pt idx="50">
                  <c:v>32.129446000000002</c:v>
                </c:pt>
                <c:pt idx="51">
                  <c:v>32.129446000000002</c:v>
                </c:pt>
                <c:pt idx="52">
                  <c:v>32.129446000000002</c:v>
                </c:pt>
                <c:pt idx="53">
                  <c:v>32.129446000000002</c:v>
                </c:pt>
                <c:pt idx="54">
                  <c:v>32.129446000000002</c:v>
                </c:pt>
                <c:pt idx="55">
                  <c:v>32.129446000000002</c:v>
                </c:pt>
                <c:pt idx="56">
                  <c:v>32.129446000000002</c:v>
                </c:pt>
                <c:pt idx="57">
                  <c:v>32.129446000000002</c:v>
                </c:pt>
                <c:pt idx="58">
                  <c:v>32.129446000000002</c:v>
                </c:pt>
                <c:pt idx="59">
                  <c:v>32.129446000000002</c:v>
                </c:pt>
                <c:pt idx="60">
                  <c:v>32.171200999999996</c:v>
                </c:pt>
                <c:pt idx="61">
                  <c:v>32.171200999999996</c:v>
                </c:pt>
                <c:pt idx="62">
                  <c:v>32.171200999999996</c:v>
                </c:pt>
                <c:pt idx="63">
                  <c:v>32.171200999999996</c:v>
                </c:pt>
                <c:pt idx="64">
                  <c:v>32.171200999999996</c:v>
                </c:pt>
                <c:pt idx="65">
                  <c:v>32.171200999999996</c:v>
                </c:pt>
                <c:pt idx="66">
                  <c:v>32.171200999999996</c:v>
                </c:pt>
                <c:pt idx="67">
                  <c:v>32.171200999999996</c:v>
                </c:pt>
                <c:pt idx="68">
                  <c:v>32.171200999999996</c:v>
                </c:pt>
                <c:pt idx="69">
                  <c:v>32.171200999999996</c:v>
                </c:pt>
                <c:pt idx="70">
                  <c:v>32.209818000000013</c:v>
                </c:pt>
                <c:pt idx="71">
                  <c:v>32.209818000000013</c:v>
                </c:pt>
                <c:pt idx="72">
                  <c:v>32.209818000000013</c:v>
                </c:pt>
                <c:pt idx="73">
                  <c:v>32.209818000000013</c:v>
                </c:pt>
                <c:pt idx="74">
                  <c:v>32.209818000000013</c:v>
                </c:pt>
                <c:pt idx="75">
                  <c:v>32.209818000000013</c:v>
                </c:pt>
                <c:pt idx="76">
                  <c:v>32.209818000000013</c:v>
                </c:pt>
                <c:pt idx="77">
                  <c:v>32.209818000000013</c:v>
                </c:pt>
                <c:pt idx="78">
                  <c:v>32.209818000000013</c:v>
                </c:pt>
                <c:pt idx="79">
                  <c:v>32.209818000000013</c:v>
                </c:pt>
                <c:pt idx="80">
                  <c:v>32.265923000000022</c:v>
                </c:pt>
                <c:pt idx="81">
                  <c:v>32.265923000000022</c:v>
                </c:pt>
                <c:pt idx="82">
                  <c:v>32.265923000000022</c:v>
                </c:pt>
                <c:pt idx="83">
                  <c:v>32.265923000000022</c:v>
                </c:pt>
                <c:pt idx="84">
                  <c:v>32.265923000000022</c:v>
                </c:pt>
                <c:pt idx="85">
                  <c:v>32.265923000000022</c:v>
                </c:pt>
                <c:pt idx="86">
                  <c:v>32.265923000000022</c:v>
                </c:pt>
                <c:pt idx="87">
                  <c:v>32.265923000000022</c:v>
                </c:pt>
                <c:pt idx="88">
                  <c:v>32.265923000000022</c:v>
                </c:pt>
                <c:pt idx="89">
                  <c:v>32.265923000000022</c:v>
                </c:pt>
                <c:pt idx="90">
                  <c:v>32.345940000000006</c:v>
                </c:pt>
                <c:pt idx="91">
                  <c:v>32.345940000000006</c:v>
                </c:pt>
                <c:pt idx="92">
                  <c:v>32.345940000000006</c:v>
                </c:pt>
                <c:pt idx="93">
                  <c:v>32.345940000000006</c:v>
                </c:pt>
                <c:pt idx="94">
                  <c:v>32.345940000000006</c:v>
                </c:pt>
                <c:pt idx="95">
                  <c:v>32.345940000000006</c:v>
                </c:pt>
                <c:pt idx="96">
                  <c:v>32.345940000000006</c:v>
                </c:pt>
                <c:pt idx="97">
                  <c:v>32.345940000000006</c:v>
                </c:pt>
                <c:pt idx="98">
                  <c:v>32.345940000000006</c:v>
                </c:pt>
                <c:pt idx="99">
                  <c:v>32.345940000000006</c:v>
                </c:pt>
                <c:pt idx="100">
                  <c:v>32.478512000000023</c:v>
                </c:pt>
                <c:pt idx="101">
                  <c:v>32.478512000000023</c:v>
                </c:pt>
                <c:pt idx="102">
                  <c:v>32.478512000000023</c:v>
                </c:pt>
                <c:pt idx="103">
                  <c:v>32.478512000000023</c:v>
                </c:pt>
                <c:pt idx="104">
                  <c:v>32.478512000000023</c:v>
                </c:pt>
                <c:pt idx="105">
                  <c:v>32.478512000000023</c:v>
                </c:pt>
                <c:pt idx="106">
                  <c:v>32.478512000000023</c:v>
                </c:pt>
                <c:pt idx="107">
                  <c:v>32.478512000000023</c:v>
                </c:pt>
                <c:pt idx="108">
                  <c:v>32.478512000000023</c:v>
                </c:pt>
                <c:pt idx="109">
                  <c:v>32.478512000000023</c:v>
                </c:pt>
                <c:pt idx="110">
                  <c:v>32.605416000000012</c:v>
                </c:pt>
                <c:pt idx="111">
                  <c:v>32.605416000000012</c:v>
                </c:pt>
                <c:pt idx="112">
                  <c:v>32.605416000000012</c:v>
                </c:pt>
                <c:pt idx="113">
                  <c:v>32.605416000000012</c:v>
                </c:pt>
                <c:pt idx="114">
                  <c:v>32.605416000000012</c:v>
                </c:pt>
                <c:pt idx="115">
                  <c:v>32.605416000000012</c:v>
                </c:pt>
                <c:pt idx="116">
                  <c:v>32.605416000000012</c:v>
                </c:pt>
                <c:pt idx="117">
                  <c:v>32.605416000000012</c:v>
                </c:pt>
                <c:pt idx="118">
                  <c:v>32.605416000000012</c:v>
                </c:pt>
                <c:pt idx="119">
                  <c:v>32.605416000000012</c:v>
                </c:pt>
                <c:pt idx="120">
                  <c:v>32.751175000000003</c:v>
                </c:pt>
                <c:pt idx="121">
                  <c:v>32.751175000000003</c:v>
                </c:pt>
                <c:pt idx="122">
                  <c:v>32.751175000000003</c:v>
                </c:pt>
                <c:pt idx="123">
                  <c:v>32.751175000000003</c:v>
                </c:pt>
                <c:pt idx="124">
                  <c:v>32.751175000000003</c:v>
                </c:pt>
                <c:pt idx="125">
                  <c:v>32.751175000000003</c:v>
                </c:pt>
                <c:pt idx="126">
                  <c:v>32.751175000000003</c:v>
                </c:pt>
                <c:pt idx="127">
                  <c:v>32.751175000000003</c:v>
                </c:pt>
                <c:pt idx="128">
                  <c:v>32.751175000000003</c:v>
                </c:pt>
                <c:pt idx="129">
                  <c:v>32.751175000000003</c:v>
                </c:pt>
                <c:pt idx="130">
                  <c:v>32.948671000000004</c:v>
                </c:pt>
                <c:pt idx="131">
                  <c:v>32.948671000000004</c:v>
                </c:pt>
                <c:pt idx="132">
                  <c:v>32.948671000000004</c:v>
                </c:pt>
                <c:pt idx="133">
                  <c:v>32.948671000000004</c:v>
                </c:pt>
                <c:pt idx="134">
                  <c:v>32.948671000000004</c:v>
                </c:pt>
                <c:pt idx="135">
                  <c:v>32.948671000000004</c:v>
                </c:pt>
                <c:pt idx="136">
                  <c:v>32.948671000000004</c:v>
                </c:pt>
                <c:pt idx="137">
                  <c:v>32.948671000000004</c:v>
                </c:pt>
                <c:pt idx="138">
                  <c:v>32.948671000000004</c:v>
                </c:pt>
                <c:pt idx="139">
                  <c:v>32.948671000000004</c:v>
                </c:pt>
                <c:pt idx="140">
                  <c:v>33.157338000000003</c:v>
                </c:pt>
                <c:pt idx="141">
                  <c:v>33.157338000000003</c:v>
                </c:pt>
                <c:pt idx="142">
                  <c:v>33.157338000000003</c:v>
                </c:pt>
                <c:pt idx="143">
                  <c:v>33.157338000000003</c:v>
                </c:pt>
                <c:pt idx="144">
                  <c:v>33.157338000000003</c:v>
                </c:pt>
                <c:pt idx="145">
                  <c:v>33.157338000000003</c:v>
                </c:pt>
                <c:pt idx="146">
                  <c:v>33.157338000000003</c:v>
                </c:pt>
                <c:pt idx="147">
                  <c:v>33.157338000000003</c:v>
                </c:pt>
                <c:pt idx="148">
                  <c:v>33.157338000000003</c:v>
                </c:pt>
                <c:pt idx="149">
                  <c:v>33.157338000000003</c:v>
                </c:pt>
                <c:pt idx="150">
                  <c:v>33.373176000000001</c:v>
                </c:pt>
                <c:pt idx="151">
                  <c:v>33.373176000000001</c:v>
                </c:pt>
                <c:pt idx="152">
                  <c:v>33.373176000000001</c:v>
                </c:pt>
                <c:pt idx="153">
                  <c:v>33.373176000000001</c:v>
                </c:pt>
                <c:pt idx="154">
                  <c:v>33.373176000000001</c:v>
                </c:pt>
                <c:pt idx="155">
                  <c:v>33.373176000000001</c:v>
                </c:pt>
                <c:pt idx="156">
                  <c:v>33.373176000000001</c:v>
                </c:pt>
                <c:pt idx="157">
                  <c:v>33.373176000000001</c:v>
                </c:pt>
                <c:pt idx="158">
                  <c:v>33.373176000000001</c:v>
                </c:pt>
                <c:pt idx="159">
                  <c:v>33.373176000000001</c:v>
                </c:pt>
                <c:pt idx="160">
                  <c:v>33.624323000000011</c:v>
                </c:pt>
                <c:pt idx="161">
                  <c:v>33.624323000000011</c:v>
                </c:pt>
                <c:pt idx="162">
                  <c:v>33.624323000000011</c:v>
                </c:pt>
                <c:pt idx="163">
                  <c:v>33.624323000000011</c:v>
                </c:pt>
                <c:pt idx="164">
                  <c:v>33.624323000000011</c:v>
                </c:pt>
                <c:pt idx="165">
                  <c:v>33.624323000000011</c:v>
                </c:pt>
                <c:pt idx="166">
                  <c:v>33.624323000000011</c:v>
                </c:pt>
                <c:pt idx="167">
                  <c:v>33.624323000000011</c:v>
                </c:pt>
                <c:pt idx="168">
                  <c:v>33.624323000000011</c:v>
                </c:pt>
                <c:pt idx="169">
                  <c:v>33.624323000000011</c:v>
                </c:pt>
                <c:pt idx="170">
                  <c:v>33.875632000000003</c:v>
                </c:pt>
                <c:pt idx="171">
                  <c:v>33.875632000000003</c:v>
                </c:pt>
                <c:pt idx="172">
                  <c:v>33.875632000000003</c:v>
                </c:pt>
                <c:pt idx="173">
                  <c:v>33.875632000000003</c:v>
                </c:pt>
                <c:pt idx="174">
                  <c:v>33.875632000000003</c:v>
                </c:pt>
                <c:pt idx="175">
                  <c:v>33.875632000000003</c:v>
                </c:pt>
                <c:pt idx="176">
                  <c:v>33.875632000000003</c:v>
                </c:pt>
                <c:pt idx="177">
                  <c:v>33.875632000000003</c:v>
                </c:pt>
                <c:pt idx="178">
                  <c:v>33.875632000000003</c:v>
                </c:pt>
                <c:pt idx="179">
                  <c:v>33.875632000000003</c:v>
                </c:pt>
                <c:pt idx="180">
                  <c:v>34.161679000000007</c:v>
                </c:pt>
                <c:pt idx="181">
                  <c:v>34.161679000000007</c:v>
                </c:pt>
                <c:pt idx="182">
                  <c:v>34.161679000000007</c:v>
                </c:pt>
                <c:pt idx="183">
                  <c:v>34.161679000000007</c:v>
                </c:pt>
                <c:pt idx="184">
                  <c:v>34.161679000000007</c:v>
                </c:pt>
                <c:pt idx="185">
                  <c:v>34.161679000000007</c:v>
                </c:pt>
                <c:pt idx="186">
                  <c:v>34.161679000000007</c:v>
                </c:pt>
                <c:pt idx="187">
                  <c:v>34.161679000000007</c:v>
                </c:pt>
                <c:pt idx="188">
                  <c:v>34.161679000000007</c:v>
                </c:pt>
                <c:pt idx="189">
                  <c:v>34.161679000000007</c:v>
                </c:pt>
                <c:pt idx="190">
                  <c:v>34.534470999999996</c:v>
                </c:pt>
                <c:pt idx="191">
                  <c:v>34.534470999999996</c:v>
                </c:pt>
                <c:pt idx="192">
                  <c:v>34.534470999999996</c:v>
                </c:pt>
                <c:pt idx="193">
                  <c:v>34.534470999999996</c:v>
                </c:pt>
                <c:pt idx="194">
                  <c:v>34.534470999999996</c:v>
                </c:pt>
                <c:pt idx="195">
                  <c:v>34.534470999999996</c:v>
                </c:pt>
                <c:pt idx="196">
                  <c:v>34.534470999999996</c:v>
                </c:pt>
                <c:pt idx="197">
                  <c:v>34.534470999999996</c:v>
                </c:pt>
                <c:pt idx="198">
                  <c:v>34.534470999999996</c:v>
                </c:pt>
                <c:pt idx="199">
                  <c:v>34.534470999999996</c:v>
                </c:pt>
                <c:pt idx="200">
                  <c:v>34.924548000000001</c:v>
                </c:pt>
                <c:pt idx="201">
                  <c:v>34.924548000000001</c:v>
                </c:pt>
                <c:pt idx="202">
                  <c:v>34.924548000000001</c:v>
                </c:pt>
                <c:pt idx="203">
                  <c:v>34.924548000000001</c:v>
                </c:pt>
                <c:pt idx="204">
                  <c:v>34.924548000000001</c:v>
                </c:pt>
                <c:pt idx="205">
                  <c:v>34.924548000000001</c:v>
                </c:pt>
                <c:pt idx="206">
                  <c:v>34.924548000000001</c:v>
                </c:pt>
                <c:pt idx="207">
                  <c:v>34.924548000000001</c:v>
                </c:pt>
                <c:pt idx="208">
                  <c:v>34.924548000000001</c:v>
                </c:pt>
                <c:pt idx="209">
                  <c:v>34.924548000000001</c:v>
                </c:pt>
                <c:pt idx="210">
                  <c:v>35.362445000000001</c:v>
                </c:pt>
                <c:pt idx="211">
                  <c:v>35.362445000000001</c:v>
                </c:pt>
                <c:pt idx="212">
                  <c:v>35.362445000000001</c:v>
                </c:pt>
                <c:pt idx="213">
                  <c:v>35.362445000000001</c:v>
                </c:pt>
                <c:pt idx="214">
                  <c:v>35.362445000000001</c:v>
                </c:pt>
                <c:pt idx="215">
                  <c:v>35.362445000000001</c:v>
                </c:pt>
                <c:pt idx="216">
                  <c:v>35.362445000000001</c:v>
                </c:pt>
                <c:pt idx="217">
                  <c:v>35.362445000000001</c:v>
                </c:pt>
                <c:pt idx="218">
                  <c:v>35.362445000000001</c:v>
                </c:pt>
                <c:pt idx="219">
                  <c:v>35.362445000000001</c:v>
                </c:pt>
                <c:pt idx="220">
                  <c:v>35.833269999999999</c:v>
                </c:pt>
                <c:pt idx="221">
                  <c:v>35.833269999999999</c:v>
                </c:pt>
                <c:pt idx="222">
                  <c:v>35.833269999999999</c:v>
                </c:pt>
                <c:pt idx="223">
                  <c:v>35.833269999999999</c:v>
                </c:pt>
                <c:pt idx="224">
                  <c:v>35.833269999999999</c:v>
                </c:pt>
                <c:pt idx="225">
                  <c:v>35.833269999999999</c:v>
                </c:pt>
                <c:pt idx="226">
                  <c:v>35.833269999999999</c:v>
                </c:pt>
                <c:pt idx="227">
                  <c:v>35.833269999999999</c:v>
                </c:pt>
                <c:pt idx="228">
                  <c:v>35.833269999999999</c:v>
                </c:pt>
                <c:pt idx="229">
                  <c:v>35.833269999999999</c:v>
                </c:pt>
                <c:pt idx="230">
                  <c:v>36.365439000000002</c:v>
                </c:pt>
                <c:pt idx="231">
                  <c:v>36.365439000000002</c:v>
                </c:pt>
                <c:pt idx="232">
                  <c:v>36.365439000000002</c:v>
                </c:pt>
                <c:pt idx="233">
                  <c:v>36.365439000000002</c:v>
                </c:pt>
                <c:pt idx="234">
                  <c:v>36.365439000000002</c:v>
                </c:pt>
                <c:pt idx="235">
                  <c:v>36.365439000000002</c:v>
                </c:pt>
                <c:pt idx="236">
                  <c:v>36.365439000000002</c:v>
                </c:pt>
                <c:pt idx="237">
                  <c:v>36.365439000000002</c:v>
                </c:pt>
                <c:pt idx="238">
                  <c:v>36.365439000000002</c:v>
                </c:pt>
                <c:pt idx="239">
                  <c:v>36.365439000000002</c:v>
                </c:pt>
                <c:pt idx="240">
                  <c:v>36.904694999999997</c:v>
                </c:pt>
                <c:pt idx="241">
                  <c:v>36.904694999999997</c:v>
                </c:pt>
                <c:pt idx="242">
                  <c:v>36.904694999999997</c:v>
                </c:pt>
                <c:pt idx="243">
                  <c:v>36.904694999999997</c:v>
                </c:pt>
                <c:pt idx="244">
                  <c:v>36.904694999999997</c:v>
                </c:pt>
                <c:pt idx="245">
                  <c:v>36.904694999999997</c:v>
                </c:pt>
                <c:pt idx="246">
                  <c:v>36.904694999999997</c:v>
                </c:pt>
                <c:pt idx="247">
                  <c:v>36.904694999999997</c:v>
                </c:pt>
                <c:pt idx="248">
                  <c:v>36.904694999999997</c:v>
                </c:pt>
                <c:pt idx="249">
                  <c:v>36.904694999999997</c:v>
                </c:pt>
                <c:pt idx="250">
                  <c:v>37.516937000000006</c:v>
                </c:pt>
                <c:pt idx="251">
                  <c:v>37.516937000000006</c:v>
                </c:pt>
                <c:pt idx="252">
                  <c:v>37.516937000000006</c:v>
                </c:pt>
                <c:pt idx="253">
                  <c:v>37.516937000000006</c:v>
                </c:pt>
                <c:pt idx="254">
                  <c:v>37.516937000000006</c:v>
                </c:pt>
                <c:pt idx="255">
                  <c:v>37.516937000000006</c:v>
                </c:pt>
                <c:pt idx="256">
                  <c:v>37.516937000000006</c:v>
                </c:pt>
                <c:pt idx="257">
                  <c:v>37.516937000000006</c:v>
                </c:pt>
                <c:pt idx="258">
                  <c:v>37.516937000000006</c:v>
                </c:pt>
                <c:pt idx="259">
                  <c:v>37.516937000000006</c:v>
                </c:pt>
                <c:pt idx="260">
                  <c:v>38.186679000000005</c:v>
                </c:pt>
                <c:pt idx="261">
                  <c:v>38.186679000000005</c:v>
                </c:pt>
                <c:pt idx="262">
                  <c:v>38.186679000000005</c:v>
                </c:pt>
                <c:pt idx="263">
                  <c:v>38.186679000000005</c:v>
                </c:pt>
                <c:pt idx="264">
                  <c:v>38.186679000000005</c:v>
                </c:pt>
                <c:pt idx="265">
                  <c:v>38.186679000000005</c:v>
                </c:pt>
                <c:pt idx="266">
                  <c:v>38.186679000000005</c:v>
                </c:pt>
                <c:pt idx="267">
                  <c:v>38.186679000000005</c:v>
                </c:pt>
                <c:pt idx="268">
                  <c:v>38.186679000000005</c:v>
                </c:pt>
                <c:pt idx="269">
                  <c:v>38.186679000000005</c:v>
                </c:pt>
                <c:pt idx="270">
                  <c:v>38.841826999999974</c:v>
                </c:pt>
                <c:pt idx="271">
                  <c:v>38.841826999999974</c:v>
                </c:pt>
                <c:pt idx="272">
                  <c:v>38.841826999999974</c:v>
                </c:pt>
                <c:pt idx="273">
                  <c:v>38.841826999999974</c:v>
                </c:pt>
                <c:pt idx="274">
                  <c:v>38.841826999999974</c:v>
                </c:pt>
                <c:pt idx="275">
                  <c:v>38.841826999999974</c:v>
                </c:pt>
                <c:pt idx="276">
                  <c:v>38.841826999999974</c:v>
                </c:pt>
                <c:pt idx="277">
                  <c:v>38.841826999999974</c:v>
                </c:pt>
                <c:pt idx="278">
                  <c:v>38.841826999999974</c:v>
                </c:pt>
                <c:pt idx="279">
                  <c:v>38.841826999999974</c:v>
                </c:pt>
                <c:pt idx="280">
                  <c:v>39.612577000000002</c:v>
                </c:pt>
                <c:pt idx="281">
                  <c:v>39.612577000000002</c:v>
                </c:pt>
                <c:pt idx="282">
                  <c:v>39.612577000000002</c:v>
                </c:pt>
                <c:pt idx="283">
                  <c:v>39.612577000000002</c:v>
                </c:pt>
                <c:pt idx="284">
                  <c:v>39.612577000000002</c:v>
                </c:pt>
                <c:pt idx="285">
                  <c:v>39.612577000000002</c:v>
                </c:pt>
                <c:pt idx="286">
                  <c:v>39.612577000000002</c:v>
                </c:pt>
                <c:pt idx="287">
                  <c:v>39.612577000000002</c:v>
                </c:pt>
                <c:pt idx="288">
                  <c:v>39.612577000000002</c:v>
                </c:pt>
                <c:pt idx="289">
                  <c:v>39.612577000000002</c:v>
                </c:pt>
                <c:pt idx="290">
                  <c:v>40.375606999999995</c:v>
                </c:pt>
                <c:pt idx="291">
                  <c:v>40.375606999999995</c:v>
                </c:pt>
                <c:pt idx="292">
                  <c:v>40.375606999999995</c:v>
                </c:pt>
                <c:pt idx="293">
                  <c:v>40.375606999999995</c:v>
                </c:pt>
                <c:pt idx="294">
                  <c:v>40.375606999999995</c:v>
                </c:pt>
                <c:pt idx="295">
                  <c:v>40.375606999999995</c:v>
                </c:pt>
                <c:pt idx="296">
                  <c:v>40.375606999999995</c:v>
                </c:pt>
                <c:pt idx="297">
                  <c:v>40.375606999999995</c:v>
                </c:pt>
                <c:pt idx="298">
                  <c:v>40.375606999999995</c:v>
                </c:pt>
                <c:pt idx="299">
                  <c:v>40.375606999999995</c:v>
                </c:pt>
                <c:pt idx="300">
                  <c:v>41.160700000000013</c:v>
                </c:pt>
                <c:pt idx="301">
                  <c:v>41.160700000000013</c:v>
                </c:pt>
                <c:pt idx="302">
                  <c:v>41.160700000000013</c:v>
                </c:pt>
                <c:pt idx="303">
                  <c:v>41.160700000000013</c:v>
                </c:pt>
                <c:pt idx="304">
                  <c:v>41.160700000000013</c:v>
                </c:pt>
                <c:pt idx="305">
                  <c:v>41.160700000000013</c:v>
                </c:pt>
                <c:pt idx="306">
                  <c:v>41.160700000000013</c:v>
                </c:pt>
                <c:pt idx="307">
                  <c:v>41.160700000000013</c:v>
                </c:pt>
                <c:pt idx="308">
                  <c:v>41.160700000000013</c:v>
                </c:pt>
                <c:pt idx="309">
                  <c:v>41.160700000000013</c:v>
                </c:pt>
                <c:pt idx="310">
                  <c:v>42.003878</c:v>
                </c:pt>
                <c:pt idx="311">
                  <c:v>42.003878</c:v>
                </c:pt>
                <c:pt idx="312">
                  <c:v>42.003878</c:v>
                </c:pt>
                <c:pt idx="313">
                  <c:v>42.003878</c:v>
                </c:pt>
                <c:pt idx="314">
                  <c:v>42.003878</c:v>
                </c:pt>
                <c:pt idx="315">
                  <c:v>42.003878</c:v>
                </c:pt>
                <c:pt idx="316">
                  <c:v>42.003878</c:v>
                </c:pt>
                <c:pt idx="317">
                  <c:v>42.003878</c:v>
                </c:pt>
                <c:pt idx="318">
                  <c:v>42.003878</c:v>
                </c:pt>
                <c:pt idx="319">
                  <c:v>42.003878</c:v>
                </c:pt>
                <c:pt idx="320">
                  <c:v>42.884736999999994</c:v>
                </c:pt>
                <c:pt idx="321">
                  <c:v>42.884736999999994</c:v>
                </c:pt>
                <c:pt idx="322">
                  <c:v>42.884736999999994</c:v>
                </c:pt>
                <c:pt idx="323">
                  <c:v>42.884736999999994</c:v>
                </c:pt>
                <c:pt idx="324">
                  <c:v>42.884736999999994</c:v>
                </c:pt>
                <c:pt idx="325">
                  <c:v>42.884736999999994</c:v>
                </c:pt>
                <c:pt idx="326">
                  <c:v>42.884736999999994</c:v>
                </c:pt>
                <c:pt idx="327">
                  <c:v>42.884736999999994</c:v>
                </c:pt>
                <c:pt idx="328">
                  <c:v>42.884736999999994</c:v>
                </c:pt>
                <c:pt idx="329">
                  <c:v>42.884736999999994</c:v>
                </c:pt>
                <c:pt idx="330">
                  <c:v>43.832602000000001</c:v>
                </c:pt>
                <c:pt idx="331">
                  <c:v>43.832602000000001</c:v>
                </c:pt>
                <c:pt idx="332">
                  <c:v>43.832602000000001</c:v>
                </c:pt>
                <c:pt idx="333">
                  <c:v>43.832602000000001</c:v>
                </c:pt>
                <c:pt idx="334">
                  <c:v>43.832602000000001</c:v>
                </c:pt>
                <c:pt idx="335">
                  <c:v>43.832602000000001</c:v>
                </c:pt>
                <c:pt idx="336">
                  <c:v>43.832602000000001</c:v>
                </c:pt>
                <c:pt idx="337">
                  <c:v>43.832602000000001</c:v>
                </c:pt>
                <c:pt idx="338">
                  <c:v>43.832602000000001</c:v>
                </c:pt>
                <c:pt idx="339">
                  <c:v>43.832602000000001</c:v>
                </c:pt>
                <c:pt idx="340">
                  <c:v>44.857103999999993</c:v>
                </c:pt>
                <c:pt idx="341">
                  <c:v>44.857103999999993</c:v>
                </c:pt>
                <c:pt idx="342">
                  <c:v>44.857103999999993</c:v>
                </c:pt>
                <c:pt idx="343">
                  <c:v>44.857103999999993</c:v>
                </c:pt>
                <c:pt idx="344">
                  <c:v>44.857103999999993</c:v>
                </c:pt>
                <c:pt idx="345">
                  <c:v>44.857103999999993</c:v>
                </c:pt>
                <c:pt idx="346">
                  <c:v>44.857103999999993</c:v>
                </c:pt>
                <c:pt idx="347">
                  <c:v>44.857103999999993</c:v>
                </c:pt>
                <c:pt idx="348">
                  <c:v>44.857103999999993</c:v>
                </c:pt>
                <c:pt idx="349">
                  <c:v>44.857103999999993</c:v>
                </c:pt>
                <c:pt idx="350">
                  <c:v>45.896529000000001</c:v>
                </c:pt>
                <c:pt idx="351">
                  <c:v>45.896529000000001</c:v>
                </c:pt>
                <c:pt idx="352">
                  <c:v>45.896529000000001</c:v>
                </c:pt>
                <c:pt idx="353">
                  <c:v>45.896529000000001</c:v>
                </c:pt>
                <c:pt idx="354">
                  <c:v>45.896529000000001</c:v>
                </c:pt>
                <c:pt idx="355">
                  <c:v>45.896529000000001</c:v>
                </c:pt>
                <c:pt idx="356">
                  <c:v>45.896529000000001</c:v>
                </c:pt>
                <c:pt idx="357">
                  <c:v>45.896529000000001</c:v>
                </c:pt>
                <c:pt idx="358">
                  <c:v>45.896529000000001</c:v>
                </c:pt>
                <c:pt idx="359">
                  <c:v>45.896529000000001</c:v>
                </c:pt>
                <c:pt idx="360">
                  <c:v>46.949669999999998</c:v>
                </c:pt>
                <c:pt idx="361">
                  <c:v>46.949669999999998</c:v>
                </c:pt>
                <c:pt idx="362">
                  <c:v>46.949669999999998</c:v>
                </c:pt>
                <c:pt idx="363">
                  <c:v>46.949669999999998</c:v>
                </c:pt>
                <c:pt idx="364">
                  <c:v>46.949669999999998</c:v>
                </c:pt>
                <c:pt idx="365">
                  <c:v>46.949669999999998</c:v>
                </c:pt>
                <c:pt idx="366">
                  <c:v>46.949669999999998</c:v>
                </c:pt>
                <c:pt idx="367">
                  <c:v>46.949669999999998</c:v>
                </c:pt>
                <c:pt idx="368">
                  <c:v>46.949669999999998</c:v>
                </c:pt>
                <c:pt idx="369">
                  <c:v>46.949669999999998</c:v>
                </c:pt>
                <c:pt idx="370">
                  <c:v>48.053077999999999</c:v>
                </c:pt>
                <c:pt idx="371">
                  <c:v>48.053077999999999</c:v>
                </c:pt>
                <c:pt idx="372">
                  <c:v>48.053077999999999</c:v>
                </c:pt>
                <c:pt idx="373">
                  <c:v>48.053077999999999</c:v>
                </c:pt>
                <c:pt idx="374">
                  <c:v>48.053077999999999</c:v>
                </c:pt>
                <c:pt idx="375">
                  <c:v>48.053077999999999</c:v>
                </c:pt>
                <c:pt idx="376">
                  <c:v>48.053077999999999</c:v>
                </c:pt>
                <c:pt idx="377">
                  <c:v>48.053077999999999</c:v>
                </c:pt>
                <c:pt idx="378">
                  <c:v>48.053077999999999</c:v>
                </c:pt>
                <c:pt idx="379">
                  <c:v>48.053077999999999</c:v>
                </c:pt>
                <c:pt idx="380">
                  <c:v>49.237672000000003</c:v>
                </c:pt>
                <c:pt idx="381">
                  <c:v>49.237672000000003</c:v>
                </c:pt>
                <c:pt idx="382">
                  <c:v>49.237672000000003</c:v>
                </c:pt>
                <c:pt idx="383">
                  <c:v>49.237672000000003</c:v>
                </c:pt>
                <c:pt idx="384">
                  <c:v>49.237672000000003</c:v>
                </c:pt>
                <c:pt idx="385">
                  <c:v>49.237672000000003</c:v>
                </c:pt>
                <c:pt idx="386">
                  <c:v>49.237672000000003</c:v>
                </c:pt>
                <c:pt idx="387">
                  <c:v>49.237672000000003</c:v>
                </c:pt>
                <c:pt idx="388">
                  <c:v>49.237672000000003</c:v>
                </c:pt>
                <c:pt idx="389">
                  <c:v>49.237672000000003</c:v>
                </c:pt>
                <c:pt idx="390">
                  <c:v>50.352146999999995</c:v>
                </c:pt>
                <c:pt idx="391">
                  <c:v>50.352146999999995</c:v>
                </c:pt>
                <c:pt idx="392">
                  <c:v>50.352146999999995</c:v>
                </c:pt>
                <c:pt idx="393">
                  <c:v>50.352146999999995</c:v>
                </c:pt>
                <c:pt idx="394">
                  <c:v>50.352146999999995</c:v>
                </c:pt>
                <c:pt idx="395">
                  <c:v>50.352146999999995</c:v>
                </c:pt>
                <c:pt idx="396">
                  <c:v>50.352146999999995</c:v>
                </c:pt>
                <c:pt idx="397">
                  <c:v>50.352146999999995</c:v>
                </c:pt>
                <c:pt idx="398">
                  <c:v>50.352146999999995</c:v>
                </c:pt>
                <c:pt idx="399">
                  <c:v>50.352146999999995</c:v>
                </c:pt>
                <c:pt idx="400">
                  <c:v>51.674466999999993</c:v>
                </c:pt>
                <c:pt idx="401">
                  <c:v>51.674466999999993</c:v>
                </c:pt>
                <c:pt idx="402">
                  <c:v>51.674466999999993</c:v>
                </c:pt>
                <c:pt idx="403">
                  <c:v>51.674466999999993</c:v>
                </c:pt>
                <c:pt idx="404">
                  <c:v>51.674466999999993</c:v>
                </c:pt>
                <c:pt idx="405">
                  <c:v>51.674466999999993</c:v>
                </c:pt>
                <c:pt idx="406">
                  <c:v>51.674466999999993</c:v>
                </c:pt>
                <c:pt idx="407">
                  <c:v>51.674466999999993</c:v>
                </c:pt>
                <c:pt idx="408">
                  <c:v>51.674466999999993</c:v>
                </c:pt>
                <c:pt idx="409">
                  <c:v>51.674466999999993</c:v>
                </c:pt>
                <c:pt idx="410">
                  <c:v>52.945823999999995</c:v>
                </c:pt>
                <c:pt idx="411">
                  <c:v>52.945823999999995</c:v>
                </c:pt>
                <c:pt idx="412">
                  <c:v>52.945823999999995</c:v>
                </c:pt>
                <c:pt idx="413">
                  <c:v>52.945823999999995</c:v>
                </c:pt>
                <c:pt idx="414">
                  <c:v>52.945823999999995</c:v>
                </c:pt>
                <c:pt idx="415">
                  <c:v>52.945823999999995</c:v>
                </c:pt>
                <c:pt idx="416">
                  <c:v>52.945823999999995</c:v>
                </c:pt>
                <c:pt idx="417">
                  <c:v>52.945823999999995</c:v>
                </c:pt>
                <c:pt idx="418">
                  <c:v>52.945823999999995</c:v>
                </c:pt>
                <c:pt idx="419">
                  <c:v>52.945823999999995</c:v>
                </c:pt>
                <c:pt idx="420">
                  <c:v>54.289978000000012</c:v>
                </c:pt>
                <c:pt idx="421">
                  <c:v>54.289978000000012</c:v>
                </c:pt>
                <c:pt idx="422">
                  <c:v>54.289978000000012</c:v>
                </c:pt>
                <c:pt idx="423">
                  <c:v>54.289978000000012</c:v>
                </c:pt>
                <c:pt idx="424">
                  <c:v>54.289978000000012</c:v>
                </c:pt>
                <c:pt idx="425">
                  <c:v>54.289978000000012</c:v>
                </c:pt>
                <c:pt idx="426">
                  <c:v>54.289978000000012</c:v>
                </c:pt>
                <c:pt idx="427">
                  <c:v>54.289978000000012</c:v>
                </c:pt>
                <c:pt idx="428">
                  <c:v>54.289978000000012</c:v>
                </c:pt>
                <c:pt idx="429">
                  <c:v>54.289978000000012</c:v>
                </c:pt>
                <c:pt idx="430">
                  <c:v>55.599265000000003</c:v>
                </c:pt>
                <c:pt idx="431">
                  <c:v>55.599265000000003</c:v>
                </c:pt>
                <c:pt idx="432">
                  <c:v>55.599265000000003</c:v>
                </c:pt>
                <c:pt idx="433">
                  <c:v>55.599265000000003</c:v>
                </c:pt>
                <c:pt idx="434">
                  <c:v>55.599265000000003</c:v>
                </c:pt>
                <c:pt idx="435">
                  <c:v>55.599265000000003</c:v>
                </c:pt>
                <c:pt idx="436">
                  <c:v>55.599265000000003</c:v>
                </c:pt>
                <c:pt idx="437">
                  <c:v>55.599265000000003</c:v>
                </c:pt>
                <c:pt idx="438">
                  <c:v>55.599265000000003</c:v>
                </c:pt>
                <c:pt idx="439">
                  <c:v>55.599265000000003</c:v>
                </c:pt>
                <c:pt idx="440">
                  <c:v>57.017013999999996</c:v>
                </c:pt>
                <c:pt idx="441">
                  <c:v>57.017013999999996</c:v>
                </c:pt>
                <c:pt idx="442">
                  <c:v>57.017013999999996</c:v>
                </c:pt>
                <c:pt idx="443">
                  <c:v>57.017013999999996</c:v>
                </c:pt>
                <c:pt idx="444">
                  <c:v>57.017013999999996</c:v>
                </c:pt>
                <c:pt idx="445">
                  <c:v>57.017013999999996</c:v>
                </c:pt>
                <c:pt idx="446">
                  <c:v>57.017013999999996</c:v>
                </c:pt>
                <c:pt idx="447">
                  <c:v>57.017013999999996</c:v>
                </c:pt>
                <c:pt idx="448">
                  <c:v>57.017013999999996</c:v>
                </c:pt>
                <c:pt idx="449">
                  <c:v>57.017013999999996</c:v>
                </c:pt>
                <c:pt idx="450">
                  <c:v>58.404723000000004</c:v>
                </c:pt>
                <c:pt idx="451">
                  <c:v>58.404723000000004</c:v>
                </c:pt>
                <c:pt idx="452">
                  <c:v>58.404723000000004</c:v>
                </c:pt>
                <c:pt idx="453">
                  <c:v>58.404723000000004</c:v>
                </c:pt>
                <c:pt idx="454">
                  <c:v>58.404723000000004</c:v>
                </c:pt>
                <c:pt idx="455">
                  <c:v>58.404723000000004</c:v>
                </c:pt>
                <c:pt idx="456">
                  <c:v>58.404723000000004</c:v>
                </c:pt>
                <c:pt idx="457">
                  <c:v>58.404723000000004</c:v>
                </c:pt>
                <c:pt idx="458">
                  <c:v>58.404723000000004</c:v>
                </c:pt>
                <c:pt idx="459">
                  <c:v>58.404723000000004</c:v>
                </c:pt>
                <c:pt idx="460">
                  <c:v>59.805209000000005</c:v>
                </c:pt>
                <c:pt idx="461">
                  <c:v>59.805209000000005</c:v>
                </c:pt>
                <c:pt idx="462">
                  <c:v>59.805209000000005</c:v>
                </c:pt>
                <c:pt idx="463">
                  <c:v>59.805209000000005</c:v>
                </c:pt>
                <c:pt idx="464">
                  <c:v>59.805209000000005</c:v>
                </c:pt>
                <c:pt idx="465">
                  <c:v>59.805209000000005</c:v>
                </c:pt>
                <c:pt idx="466">
                  <c:v>59.805209000000005</c:v>
                </c:pt>
                <c:pt idx="467">
                  <c:v>59.805209000000005</c:v>
                </c:pt>
                <c:pt idx="468">
                  <c:v>59.805209000000005</c:v>
                </c:pt>
                <c:pt idx="469">
                  <c:v>59.805209000000005</c:v>
                </c:pt>
                <c:pt idx="470">
                  <c:v>61.290135000000042</c:v>
                </c:pt>
                <c:pt idx="471">
                  <c:v>61.290135000000042</c:v>
                </c:pt>
                <c:pt idx="472">
                  <c:v>61.290135000000042</c:v>
                </c:pt>
                <c:pt idx="473">
                  <c:v>61.290135000000042</c:v>
                </c:pt>
                <c:pt idx="474">
                  <c:v>61.290135000000042</c:v>
                </c:pt>
                <c:pt idx="475">
                  <c:v>61.290135000000042</c:v>
                </c:pt>
                <c:pt idx="476">
                  <c:v>61.290135000000042</c:v>
                </c:pt>
                <c:pt idx="477">
                  <c:v>61.290135000000042</c:v>
                </c:pt>
                <c:pt idx="478">
                  <c:v>61.290135000000042</c:v>
                </c:pt>
                <c:pt idx="479">
                  <c:v>61.290135000000042</c:v>
                </c:pt>
                <c:pt idx="480">
                  <c:v>62.803062999999995</c:v>
                </c:pt>
                <c:pt idx="481">
                  <c:v>62.803062999999995</c:v>
                </c:pt>
                <c:pt idx="482">
                  <c:v>62.803062999999995</c:v>
                </c:pt>
                <c:pt idx="483">
                  <c:v>62.803062999999995</c:v>
                </c:pt>
                <c:pt idx="484">
                  <c:v>62.803062999999995</c:v>
                </c:pt>
                <c:pt idx="485">
                  <c:v>62.803062999999995</c:v>
                </c:pt>
                <c:pt idx="486">
                  <c:v>62.803062999999995</c:v>
                </c:pt>
                <c:pt idx="487">
                  <c:v>62.803062999999995</c:v>
                </c:pt>
                <c:pt idx="488">
                  <c:v>62.803062999999995</c:v>
                </c:pt>
                <c:pt idx="489">
                  <c:v>62.803062999999995</c:v>
                </c:pt>
                <c:pt idx="490">
                  <c:v>64.311971999999983</c:v>
                </c:pt>
                <c:pt idx="491">
                  <c:v>64.311971999999983</c:v>
                </c:pt>
                <c:pt idx="492">
                  <c:v>64.311971999999983</c:v>
                </c:pt>
                <c:pt idx="493">
                  <c:v>64.311971999999983</c:v>
                </c:pt>
                <c:pt idx="494">
                  <c:v>64.311971999999983</c:v>
                </c:pt>
                <c:pt idx="495">
                  <c:v>64.311971999999983</c:v>
                </c:pt>
                <c:pt idx="496">
                  <c:v>64.311971999999983</c:v>
                </c:pt>
                <c:pt idx="497">
                  <c:v>64.311971999999983</c:v>
                </c:pt>
                <c:pt idx="498">
                  <c:v>64.311971999999983</c:v>
                </c:pt>
                <c:pt idx="499">
                  <c:v>64.311971999999983</c:v>
                </c:pt>
                <c:pt idx="500">
                  <c:v>65.881248999999983</c:v>
                </c:pt>
                <c:pt idx="501">
                  <c:v>65.881248999999983</c:v>
                </c:pt>
                <c:pt idx="502">
                  <c:v>65.881248999999983</c:v>
                </c:pt>
                <c:pt idx="503">
                  <c:v>65.881248999999983</c:v>
                </c:pt>
                <c:pt idx="504">
                  <c:v>65.881248999999983</c:v>
                </c:pt>
                <c:pt idx="505">
                  <c:v>65.881248999999983</c:v>
                </c:pt>
                <c:pt idx="506">
                  <c:v>65.881248999999983</c:v>
                </c:pt>
                <c:pt idx="507">
                  <c:v>65.881248999999983</c:v>
                </c:pt>
                <c:pt idx="508">
                  <c:v>65.881248999999983</c:v>
                </c:pt>
                <c:pt idx="509">
                  <c:v>65.881248999999983</c:v>
                </c:pt>
                <c:pt idx="510">
                  <c:v>67.526928999999981</c:v>
                </c:pt>
                <c:pt idx="511">
                  <c:v>67.526928999999981</c:v>
                </c:pt>
                <c:pt idx="512">
                  <c:v>67.526928999999981</c:v>
                </c:pt>
                <c:pt idx="513">
                  <c:v>67.526928999999981</c:v>
                </c:pt>
                <c:pt idx="514">
                  <c:v>67.526928999999981</c:v>
                </c:pt>
                <c:pt idx="515">
                  <c:v>67.526928999999981</c:v>
                </c:pt>
                <c:pt idx="516">
                  <c:v>67.526928999999981</c:v>
                </c:pt>
                <c:pt idx="517">
                  <c:v>67.526928999999981</c:v>
                </c:pt>
                <c:pt idx="518">
                  <c:v>67.526928999999981</c:v>
                </c:pt>
                <c:pt idx="519">
                  <c:v>67.526928999999981</c:v>
                </c:pt>
                <c:pt idx="520">
                  <c:v>69.121454999999983</c:v>
                </c:pt>
                <c:pt idx="521">
                  <c:v>69.121454999999983</c:v>
                </c:pt>
                <c:pt idx="522">
                  <c:v>69.121454999999983</c:v>
                </c:pt>
                <c:pt idx="523">
                  <c:v>69.121454999999983</c:v>
                </c:pt>
                <c:pt idx="524">
                  <c:v>69.121454999999983</c:v>
                </c:pt>
                <c:pt idx="525">
                  <c:v>69.121454999999983</c:v>
                </c:pt>
                <c:pt idx="526">
                  <c:v>69.121454999999983</c:v>
                </c:pt>
                <c:pt idx="527">
                  <c:v>69.121454999999983</c:v>
                </c:pt>
                <c:pt idx="528">
                  <c:v>69.121454999999983</c:v>
                </c:pt>
                <c:pt idx="529">
                  <c:v>69.121454999999983</c:v>
                </c:pt>
                <c:pt idx="530">
                  <c:v>70.663903000000005</c:v>
                </c:pt>
                <c:pt idx="531">
                  <c:v>70.663903000000005</c:v>
                </c:pt>
                <c:pt idx="532">
                  <c:v>70.663903000000005</c:v>
                </c:pt>
                <c:pt idx="533">
                  <c:v>70.663903000000005</c:v>
                </c:pt>
                <c:pt idx="534">
                  <c:v>70.663903000000005</c:v>
                </c:pt>
                <c:pt idx="535">
                  <c:v>70.663903000000005</c:v>
                </c:pt>
                <c:pt idx="536">
                  <c:v>70.663903000000005</c:v>
                </c:pt>
                <c:pt idx="537">
                  <c:v>70.663903000000005</c:v>
                </c:pt>
                <c:pt idx="538">
                  <c:v>70.663903000000005</c:v>
                </c:pt>
                <c:pt idx="539">
                  <c:v>70.663903000000005</c:v>
                </c:pt>
                <c:pt idx="540">
                  <c:v>72.318778999999935</c:v>
                </c:pt>
                <c:pt idx="541">
                  <c:v>72.318778999999935</c:v>
                </c:pt>
                <c:pt idx="542">
                  <c:v>72.318778999999935</c:v>
                </c:pt>
                <c:pt idx="543">
                  <c:v>72.318778999999935</c:v>
                </c:pt>
                <c:pt idx="544">
                  <c:v>72.318778999999935</c:v>
                </c:pt>
                <c:pt idx="545">
                  <c:v>72.318778999999935</c:v>
                </c:pt>
                <c:pt idx="546">
                  <c:v>72.318778999999935</c:v>
                </c:pt>
                <c:pt idx="547">
                  <c:v>72.318778999999935</c:v>
                </c:pt>
                <c:pt idx="548">
                  <c:v>72.318778999999935</c:v>
                </c:pt>
                <c:pt idx="549">
                  <c:v>72.318778999999935</c:v>
                </c:pt>
                <c:pt idx="550">
                  <c:v>74.024598999999981</c:v>
                </c:pt>
                <c:pt idx="551">
                  <c:v>74.024598999999981</c:v>
                </c:pt>
                <c:pt idx="552">
                  <c:v>74.024598999999981</c:v>
                </c:pt>
                <c:pt idx="553">
                  <c:v>74.024598999999981</c:v>
                </c:pt>
                <c:pt idx="554">
                  <c:v>74.024598999999981</c:v>
                </c:pt>
                <c:pt idx="555">
                  <c:v>74.024598999999981</c:v>
                </c:pt>
                <c:pt idx="556">
                  <c:v>74.024598999999981</c:v>
                </c:pt>
                <c:pt idx="557">
                  <c:v>74.024598999999981</c:v>
                </c:pt>
                <c:pt idx="558">
                  <c:v>74.024598999999981</c:v>
                </c:pt>
                <c:pt idx="559">
                  <c:v>74.024598999999981</c:v>
                </c:pt>
                <c:pt idx="560">
                  <c:v>75.790000000000006</c:v>
                </c:pt>
                <c:pt idx="561">
                  <c:v>75.790000000000006</c:v>
                </c:pt>
                <c:pt idx="562">
                  <c:v>75.790000000000006</c:v>
                </c:pt>
                <c:pt idx="563">
                  <c:v>75.790000000000006</c:v>
                </c:pt>
                <c:pt idx="564">
                  <c:v>75.790000000000006</c:v>
                </c:pt>
                <c:pt idx="565">
                  <c:v>75.790000000000006</c:v>
                </c:pt>
                <c:pt idx="566">
                  <c:v>75.790000000000006</c:v>
                </c:pt>
                <c:pt idx="567">
                  <c:v>75.790000000000006</c:v>
                </c:pt>
                <c:pt idx="568">
                  <c:v>75.790000000000006</c:v>
                </c:pt>
                <c:pt idx="569">
                  <c:v>75.790000000000006</c:v>
                </c:pt>
                <c:pt idx="570">
                  <c:v>77.575659000000002</c:v>
                </c:pt>
                <c:pt idx="571">
                  <c:v>77.575659000000002</c:v>
                </c:pt>
                <c:pt idx="572">
                  <c:v>77.575659000000002</c:v>
                </c:pt>
                <c:pt idx="573">
                  <c:v>77.575659000000002</c:v>
                </c:pt>
                <c:pt idx="574">
                  <c:v>77.575659000000002</c:v>
                </c:pt>
                <c:pt idx="575">
                  <c:v>77.575659000000002</c:v>
                </c:pt>
                <c:pt idx="576">
                  <c:v>77.575659000000002</c:v>
                </c:pt>
                <c:pt idx="577">
                  <c:v>77.575659000000002</c:v>
                </c:pt>
                <c:pt idx="578">
                  <c:v>77.575659000000002</c:v>
                </c:pt>
                <c:pt idx="579">
                  <c:v>77.575659000000002</c:v>
                </c:pt>
                <c:pt idx="580">
                  <c:v>79.315241999999998</c:v>
                </c:pt>
                <c:pt idx="581">
                  <c:v>79.315241999999998</c:v>
                </c:pt>
                <c:pt idx="582">
                  <c:v>79.315241999999998</c:v>
                </c:pt>
                <c:pt idx="583">
                  <c:v>79.315241999999998</c:v>
                </c:pt>
                <c:pt idx="584">
                  <c:v>79.315241999999998</c:v>
                </c:pt>
                <c:pt idx="585">
                  <c:v>79.315241999999998</c:v>
                </c:pt>
                <c:pt idx="586">
                  <c:v>79.315241999999998</c:v>
                </c:pt>
                <c:pt idx="587">
                  <c:v>79.315241999999998</c:v>
                </c:pt>
                <c:pt idx="588">
                  <c:v>79.315241999999998</c:v>
                </c:pt>
                <c:pt idx="589">
                  <c:v>79.315241999999998</c:v>
                </c:pt>
                <c:pt idx="590">
                  <c:v>81.163225999999995</c:v>
                </c:pt>
                <c:pt idx="591">
                  <c:v>81.163225999999995</c:v>
                </c:pt>
                <c:pt idx="592">
                  <c:v>81.163225999999995</c:v>
                </c:pt>
                <c:pt idx="593">
                  <c:v>81.163225999999995</c:v>
                </c:pt>
                <c:pt idx="594">
                  <c:v>81.163225999999995</c:v>
                </c:pt>
                <c:pt idx="595">
                  <c:v>81.163225999999995</c:v>
                </c:pt>
                <c:pt idx="596">
                  <c:v>81.163225999999995</c:v>
                </c:pt>
                <c:pt idx="597">
                  <c:v>81.163225999999995</c:v>
                </c:pt>
                <c:pt idx="598">
                  <c:v>81.163225999999995</c:v>
                </c:pt>
                <c:pt idx="599">
                  <c:v>81.163225999999995</c:v>
                </c:pt>
                <c:pt idx="600">
                  <c:v>82.938511000000005</c:v>
                </c:pt>
                <c:pt idx="601">
                  <c:v>82.938511000000005</c:v>
                </c:pt>
                <c:pt idx="602">
                  <c:v>82.938511000000005</c:v>
                </c:pt>
                <c:pt idx="603">
                  <c:v>82.938511000000005</c:v>
                </c:pt>
                <c:pt idx="604">
                  <c:v>82.938511000000005</c:v>
                </c:pt>
                <c:pt idx="605">
                  <c:v>82.938511000000005</c:v>
                </c:pt>
                <c:pt idx="606">
                  <c:v>82.938511000000005</c:v>
                </c:pt>
                <c:pt idx="607">
                  <c:v>82.938511000000005</c:v>
                </c:pt>
                <c:pt idx="608">
                  <c:v>82.938511000000005</c:v>
                </c:pt>
                <c:pt idx="609">
                  <c:v>82.938511000000005</c:v>
                </c:pt>
                <c:pt idx="610">
                  <c:v>84.831183999999993</c:v>
                </c:pt>
                <c:pt idx="611">
                  <c:v>84.831183999999993</c:v>
                </c:pt>
                <c:pt idx="612">
                  <c:v>84.831183999999993</c:v>
                </c:pt>
                <c:pt idx="613">
                  <c:v>84.831183999999993</c:v>
                </c:pt>
                <c:pt idx="614">
                  <c:v>84.831183999999993</c:v>
                </c:pt>
                <c:pt idx="615">
                  <c:v>84.831183999999993</c:v>
                </c:pt>
                <c:pt idx="616">
                  <c:v>84.831183999999993</c:v>
                </c:pt>
                <c:pt idx="617">
                  <c:v>84.831183999999993</c:v>
                </c:pt>
                <c:pt idx="618">
                  <c:v>84.831183999999993</c:v>
                </c:pt>
                <c:pt idx="619">
                  <c:v>84.831183999999993</c:v>
                </c:pt>
                <c:pt idx="620">
                  <c:v>86.702025000000006</c:v>
                </c:pt>
                <c:pt idx="621">
                  <c:v>86.702025000000006</c:v>
                </c:pt>
                <c:pt idx="622">
                  <c:v>86.702025000000006</c:v>
                </c:pt>
                <c:pt idx="623">
                  <c:v>86.702025000000006</c:v>
                </c:pt>
                <c:pt idx="624">
                  <c:v>86.702025000000006</c:v>
                </c:pt>
                <c:pt idx="625">
                  <c:v>86.702025000000006</c:v>
                </c:pt>
                <c:pt idx="626">
                  <c:v>86.702025000000006</c:v>
                </c:pt>
                <c:pt idx="627">
                  <c:v>86.702025000000006</c:v>
                </c:pt>
                <c:pt idx="628">
                  <c:v>86.702025000000006</c:v>
                </c:pt>
                <c:pt idx="629">
                  <c:v>86.702025000000006</c:v>
                </c:pt>
                <c:pt idx="630">
                  <c:v>88.457896000000005</c:v>
                </c:pt>
                <c:pt idx="631">
                  <c:v>88.457896000000005</c:v>
                </c:pt>
                <c:pt idx="632">
                  <c:v>88.457896000000005</c:v>
                </c:pt>
                <c:pt idx="633">
                  <c:v>88.457896000000005</c:v>
                </c:pt>
                <c:pt idx="634">
                  <c:v>88.457896000000005</c:v>
                </c:pt>
                <c:pt idx="635">
                  <c:v>88.457896000000005</c:v>
                </c:pt>
                <c:pt idx="636">
                  <c:v>88.457896000000005</c:v>
                </c:pt>
                <c:pt idx="637">
                  <c:v>88.457896000000005</c:v>
                </c:pt>
                <c:pt idx="638">
                  <c:v>88.457896000000005</c:v>
                </c:pt>
                <c:pt idx="639">
                  <c:v>88.457896000000005</c:v>
                </c:pt>
                <c:pt idx="640">
                  <c:v>90.449215000000066</c:v>
                </c:pt>
                <c:pt idx="641">
                  <c:v>90.449215000000066</c:v>
                </c:pt>
                <c:pt idx="642">
                  <c:v>90.449215000000066</c:v>
                </c:pt>
                <c:pt idx="643">
                  <c:v>90.449215000000066</c:v>
                </c:pt>
                <c:pt idx="644">
                  <c:v>90.449215000000066</c:v>
                </c:pt>
                <c:pt idx="645">
                  <c:v>90.449215000000066</c:v>
                </c:pt>
                <c:pt idx="646">
                  <c:v>90.449215000000066</c:v>
                </c:pt>
                <c:pt idx="647">
                  <c:v>90.449215000000066</c:v>
                </c:pt>
                <c:pt idx="648">
                  <c:v>90.449215000000066</c:v>
                </c:pt>
                <c:pt idx="649">
                  <c:v>90.449215000000066</c:v>
                </c:pt>
                <c:pt idx="650">
                  <c:v>92.387539000000004</c:v>
                </c:pt>
                <c:pt idx="651">
                  <c:v>92.387539000000004</c:v>
                </c:pt>
                <c:pt idx="652">
                  <c:v>92.387539000000004</c:v>
                </c:pt>
                <c:pt idx="653">
                  <c:v>92.387539000000004</c:v>
                </c:pt>
                <c:pt idx="654">
                  <c:v>92.387539000000004</c:v>
                </c:pt>
                <c:pt idx="655">
                  <c:v>92.387539000000004</c:v>
                </c:pt>
                <c:pt idx="656">
                  <c:v>92.387539000000004</c:v>
                </c:pt>
                <c:pt idx="657">
                  <c:v>92.387539000000004</c:v>
                </c:pt>
                <c:pt idx="658">
                  <c:v>92.387539000000004</c:v>
                </c:pt>
                <c:pt idx="659">
                  <c:v>92.387539000000004</c:v>
                </c:pt>
                <c:pt idx="660">
                  <c:v>94.343693000000044</c:v>
                </c:pt>
                <c:pt idx="661">
                  <c:v>94.343693000000044</c:v>
                </c:pt>
                <c:pt idx="662">
                  <c:v>94.343693000000044</c:v>
                </c:pt>
                <c:pt idx="663">
                  <c:v>94.343693000000044</c:v>
                </c:pt>
                <c:pt idx="664">
                  <c:v>94.343693000000044</c:v>
                </c:pt>
                <c:pt idx="665">
                  <c:v>94.343693000000044</c:v>
                </c:pt>
                <c:pt idx="666">
                  <c:v>94.343693000000044</c:v>
                </c:pt>
                <c:pt idx="667">
                  <c:v>94.343693000000044</c:v>
                </c:pt>
                <c:pt idx="668">
                  <c:v>94.343693000000044</c:v>
                </c:pt>
                <c:pt idx="669">
                  <c:v>94.343693000000044</c:v>
                </c:pt>
                <c:pt idx="670">
                  <c:v>96.337733</c:v>
                </c:pt>
                <c:pt idx="671">
                  <c:v>96.337733</c:v>
                </c:pt>
                <c:pt idx="672">
                  <c:v>96.337733</c:v>
                </c:pt>
                <c:pt idx="673">
                  <c:v>96.337733</c:v>
                </c:pt>
                <c:pt idx="674">
                  <c:v>96.337733</c:v>
                </c:pt>
                <c:pt idx="675">
                  <c:v>96.337733</c:v>
                </c:pt>
                <c:pt idx="676">
                  <c:v>96.337733</c:v>
                </c:pt>
                <c:pt idx="677">
                  <c:v>96.337733</c:v>
                </c:pt>
                <c:pt idx="678">
                  <c:v>96.337733</c:v>
                </c:pt>
                <c:pt idx="679">
                  <c:v>96.337733</c:v>
                </c:pt>
                <c:pt idx="680">
                  <c:v>98.292822000000001</c:v>
                </c:pt>
                <c:pt idx="681">
                  <c:v>98.292822000000001</c:v>
                </c:pt>
                <c:pt idx="682">
                  <c:v>98.292822000000001</c:v>
                </c:pt>
                <c:pt idx="683">
                  <c:v>98.292822000000001</c:v>
                </c:pt>
                <c:pt idx="684">
                  <c:v>98.292822000000001</c:v>
                </c:pt>
                <c:pt idx="685">
                  <c:v>98.292822000000001</c:v>
                </c:pt>
                <c:pt idx="686">
                  <c:v>98.292822000000001</c:v>
                </c:pt>
                <c:pt idx="687">
                  <c:v>98.292822000000001</c:v>
                </c:pt>
                <c:pt idx="688">
                  <c:v>98.292822000000001</c:v>
                </c:pt>
                <c:pt idx="689">
                  <c:v>98.292822000000001</c:v>
                </c:pt>
                <c:pt idx="690">
                  <c:v>100.387855</c:v>
                </c:pt>
                <c:pt idx="691">
                  <c:v>100.387855</c:v>
                </c:pt>
                <c:pt idx="692">
                  <c:v>100.387855</c:v>
                </c:pt>
                <c:pt idx="693">
                  <c:v>100.387855</c:v>
                </c:pt>
                <c:pt idx="694">
                  <c:v>100.387855</c:v>
                </c:pt>
                <c:pt idx="695">
                  <c:v>100.387855</c:v>
                </c:pt>
                <c:pt idx="696">
                  <c:v>100.387855</c:v>
                </c:pt>
                <c:pt idx="697">
                  <c:v>100.387855</c:v>
                </c:pt>
                <c:pt idx="698">
                  <c:v>100.387855</c:v>
                </c:pt>
                <c:pt idx="699">
                  <c:v>100.387855</c:v>
                </c:pt>
                <c:pt idx="700">
                  <c:v>102.66366600000002</c:v>
                </c:pt>
                <c:pt idx="701">
                  <c:v>102.66366600000002</c:v>
                </c:pt>
                <c:pt idx="702">
                  <c:v>102.66366600000002</c:v>
                </c:pt>
                <c:pt idx="703">
                  <c:v>102.66366600000002</c:v>
                </c:pt>
                <c:pt idx="704">
                  <c:v>102.66366600000002</c:v>
                </c:pt>
                <c:pt idx="705">
                  <c:v>102.66366600000002</c:v>
                </c:pt>
                <c:pt idx="706">
                  <c:v>102.66366600000002</c:v>
                </c:pt>
                <c:pt idx="707">
                  <c:v>102.66366600000002</c:v>
                </c:pt>
                <c:pt idx="708">
                  <c:v>102.66366600000002</c:v>
                </c:pt>
                <c:pt idx="709">
                  <c:v>102.66366600000002</c:v>
                </c:pt>
                <c:pt idx="710">
                  <c:v>104.91190300000007</c:v>
                </c:pt>
                <c:pt idx="711">
                  <c:v>104.91190300000007</c:v>
                </c:pt>
                <c:pt idx="712">
                  <c:v>104.91190300000007</c:v>
                </c:pt>
                <c:pt idx="713">
                  <c:v>104.91190300000007</c:v>
                </c:pt>
                <c:pt idx="714">
                  <c:v>104.91190300000007</c:v>
                </c:pt>
                <c:pt idx="715">
                  <c:v>104.91190300000007</c:v>
                </c:pt>
                <c:pt idx="716">
                  <c:v>104.91190300000007</c:v>
                </c:pt>
                <c:pt idx="717">
                  <c:v>104.91190300000007</c:v>
                </c:pt>
                <c:pt idx="718">
                  <c:v>104.91190300000007</c:v>
                </c:pt>
                <c:pt idx="719">
                  <c:v>104.91190300000007</c:v>
                </c:pt>
                <c:pt idx="720">
                  <c:v>106.843174</c:v>
                </c:pt>
                <c:pt idx="721">
                  <c:v>106.843174</c:v>
                </c:pt>
                <c:pt idx="722">
                  <c:v>106.843174</c:v>
                </c:pt>
                <c:pt idx="723">
                  <c:v>106.843174</c:v>
                </c:pt>
                <c:pt idx="724">
                  <c:v>106.843174</c:v>
                </c:pt>
                <c:pt idx="725">
                  <c:v>106.843174</c:v>
                </c:pt>
                <c:pt idx="726">
                  <c:v>106.843174</c:v>
                </c:pt>
                <c:pt idx="727">
                  <c:v>106.843174</c:v>
                </c:pt>
                <c:pt idx="728">
                  <c:v>106.843174</c:v>
                </c:pt>
                <c:pt idx="729">
                  <c:v>106.843174</c:v>
                </c:pt>
                <c:pt idx="730">
                  <c:v>109.04313500000002</c:v>
                </c:pt>
                <c:pt idx="731">
                  <c:v>109.04313500000002</c:v>
                </c:pt>
                <c:pt idx="732">
                  <c:v>109.04313500000002</c:v>
                </c:pt>
                <c:pt idx="733">
                  <c:v>109.04313500000002</c:v>
                </c:pt>
                <c:pt idx="734">
                  <c:v>109.04313500000002</c:v>
                </c:pt>
                <c:pt idx="735">
                  <c:v>109.04313500000002</c:v>
                </c:pt>
                <c:pt idx="736">
                  <c:v>109.04313500000002</c:v>
                </c:pt>
                <c:pt idx="737">
                  <c:v>109.04313500000002</c:v>
                </c:pt>
                <c:pt idx="738">
                  <c:v>109.04313500000002</c:v>
                </c:pt>
                <c:pt idx="739">
                  <c:v>109.04313500000002</c:v>
                </c:pt>
                <c:pt idx="740">
                  <c:v>111.36970100000001</c:v>
                </c:pt>
                <c:pt idx="741">
                  <c:v>111.36970100000001</c:v>
                </c:pt>
                <c:pt idx="742">
                  <c:v>111.36970100000001</c:v>
                </c:pt>
                <c:pt idx="743">
                  <c:v>111.36970100000001</c:v>
                </c:pt>
                <c:pt idx="744">
                  <c:v>111.36970100000001</c:v>
                </c:pt>
                <c:pt idx="745">
                  <c:v>111.36970100000001</c:v>
                </c:pt>
                <c:pt idx="746">
                  <c:v>111.36970100000001</c:v>
                </c:pt>
                <c:pt idx="747">
                  <c:v>111.36970100000001</c:v>
                </c:pt>
                <c:pt idx="748">
                  <c:v>111.36970100000001</c:v>
                </c:pt>
                <c:pt idx="749">
                  <c:v>111.36970100000001</c:v>
                </c:pt>
                <c:pt idx="750">
                  <c:v>113.545637</c:v>
                </c:pt>
                <c:pt idx="751">
                  <c:v>113.545637</c:v>
                </c:pt>
                <c:pt idx="752">
                  <c:v>113.545637</c:v>
                </c:pt>
                <c:pt idx="753">
                  <c:v>113.545637</c:v>
                </c:pt>
                <c:pt idx="754">
                  <c:v>113.545637</c:v>
                </c:pt>
                <c:pt idx="755">
                  <c:v>113.545637</c:v>
                </c:pt>
                <c:pt idx="756">
                  <c:v>113.545637</c:v>
                </c:pt>
                <c:pt idx="757">
                  <c:v>113.545637</c:v>
                </c:pt>
                <c:pt idx="758">
                  <c:v>113.545637</c:v>
                </c:pt>
                <c:pt idx="759">
                  <c:v>113.545637</c:v>
                </c:pt>
                <c:pt idx="760">
                  <c:v>115.83335199999998</c:v>
                </c:pt>
                <c:pt idx="761">
                  <c:v>115.83335199999998</c:v>
                </c:pt>
                <c:pt idx="762">
                  <c:v>115.83335199999998</c:v>
                </c:pt>
                <c:pt idx="763">
                  <c:v>115.83335199999998</c:v>
                </c:pt>
                <c:pt idx="764">
                  <c:v>115.83335199999998</c:v>
                </c:pt>
                <c:pt idx="765">
                  <c:v>115.83335199999998</c:v>
                </c:pt>
                <c:pt idx="766">
                  <c:v>115.83335199999998</c:v>
                </c:pt>
                <c:pt idx="767">
                  <c:v>115.83335199999998</c:v>
                </c:pt>
                <c:pt idx="768">
                  <c:v>115.83335199999998</c:v>
                </c:pt>
                <c:pt idx="769">
                  <c:v>115.83335199999998</c:v>
                </c:pt>
                <c:pt idx="770">
                  <c:v>118.17926999999999</c:v>
                </c:pt>
                <c:pt idx="771">
                  <c:v>118.17926999999999</c:v>
                </c:pt>
                <c:pt idx="772">
                  <c:v>118.17926999999999</c:v>
                </c:pt>
                <c:pt idx="773">
                  <c:v>118.17926999999999</c:v>
                </c:pt>
                <c:pt idx="774">
                  <c:v>118.17926999999999</c:v>
                </c:pt>
                <c:pt idx="775">
                  <c:v>118.17926999999999</c:v>
                </c:pt>
                <c:pt idx="776">
                  <c:v>118.17926999999999</c:v>
                </c:pt>
                <c:pt idx="777">
                  <c:v>118.17926999999999</c:v>
                </c:pt>
                <c:pt idx="778">
                  <c:v>118.17926999999999</c:v>
                </c:pt>
                <c:pt idx="779">
                  <c:v>118.17926999999999</c:v>
                </c:pt>
                <c:pt idx="780">
                  <c:v>120.59613899999998</c:v>
                </c:pt>
                <c:pt idx="781">
                  <c:v>120.59613899999998</c:v>
                </c:pt>
                <c:pt idx="782">
                  <c:v>120.59613899999998</c:v>
                </c:pt>
                <c:pt idx="783">
                  <c:v>120.59613899999998</c:v>
                </c:pt>
                <c:pt idx="784">
                  <c:v>120.59613899999998</c:v>
                </c:pt>
                <c:pt idx="785">
                  <c:v>120.59613899999998</c:v>
                </c:pt>
                <c:pt idx="786">
                  <c:v>120.59613899999998</c:v>
                </c:pt>
                <c:pt idx="787">
                  <c:v>120.59613899999998</c:v>
                </c:pt>
                <c:pt idx="788">
                  <c:v>120.59613899999998</c:v>
                </c:pt>
                <c:pt idx="789">
                  <c:v>120.59613899999998</c:v>
                </c:pt>
                <c:pt idx="790">
                  <c:v>122.84978799999998</c:v>
                </c:pt>
                <c:pt idx="791">
                  <c:v>122.84978799999998</c:v>
                </c:pt>
                <c:pt idx="792">
                  <c:v>122.84978799999998</c:v>
                </c:pt>
                <c:pt idx="793">
                  <c:v>122.84978799999998</c:v>
                </c:pt>
                <c:pt idx="794">
                  <c:v>122.84978799999998</c:v>
                </c:pt>
                <c:pt idx="795">
                  <c:v>122.84978799999998</c:v>
                </c:pt>
                <c:pt idx="796">
                  <c:v>122.84978799999998</c:v>
                </c:pt>
                <c:pt idx="797">
                  <c:v>122.84978799999998</c:v>
                </c:pt>
                <c:pt idx="798">
                  <c:v>122.84978799999998</c:v>
                </c:pt>
                <c:pt idx="799">
                  <c:v>122.84978799999998</c:v>
                </c:pt>
                <c:pt idx="800">
                  <c:v>125.17911799999996</c:v>
                </c:pt>
                <c:pt idx="801">
                  <c:v>125.17911799999996</c:v>
                </c:pt>
                <c:pt idx="802">
                  <c:v>125.17911799999996</c:v>
                </c:pt>
                <c:pt idx="803">
                  <c:v>125.17911799999996</c:v>
                </c:pt>
                <c:pt idx="804">
                  <c:v>125.17911799999996</c:v>
                </c:pt>
                <c:pt idx="805">
                  <c:v>125.17911799999996</c:v>
                </c:pt>
                <c:pt idx="806">
                  <c:v>125.17911799999996</c:v>
                </c:pt>
                <c:pt idx="807">
                  <c:v>125.17911799999996</c:v>
                </c:pt>
                <c:pt idx="808">
                  <c:v>125.17911799999996</c:v>
                </c:pt>
                <c:pt idx="809">
                  <c:v>125.17911799999996</c:v>
                </c:pt>
                <c:pt idx="810">
                  <c:v>127.56207199999996</c:v>
                </c:pt>
                <c:pt idx="811">
                  <c:v>127.56207199999996</c:v>
                </c:pt>
                <c:pt idx="812">
                  <c:v>127.56207199999996</c:v>
                </c:pt>
                <c:pt idx="813">
                  <c:v>127.56207199999996</c:v>
                </c:pt>
                <c:pt idx="814">
                  <c:v>127.56207199999996</c:v>
                </c:pt>
                <c:pt idx="815">
                  <c:v>127.56207199999996</c:v>
                </c:pt>
                <c:pt idx="816">
                  <c:v>127.56207199999996</c:v>
                </c:pt>
                <c:pt idx="817">
                  <c:v>127.56207199999996</c:v>
                </c:pt>
                <c:pt idx="818">
                  <c:v>127.56207199999996</c:v>
                </c:pt>
                <c:pt idx="819">
                  <c:v>127.56207199999996</c:v>
                </c:pt>
                <c:pt idx="820">
                  <c:v>129.90419199999999</c:v>
                </c:pt>
                <c:pt idx="821">
                  <c:v>129.90419199999999</c:v>
                </c:pt>
                <c:pt idx="822">
                  <c:v>129.90419199999999</c:v>
                </c:pt>
                <c:pt idx="823">
                  <c:v>129.90419199999999</c:v>
                </c:pt>
                <c:pt idx="824">
                  <c:v>129.90419199999999</c:v>
                </c:pt>
                <c:pt idx="825">
                  <c:v>129.90419199999999</c:v>
                </c:pt>
                <c:pt idx="826">
                  <c:v>129.90419199999999</c:v>
                </c:pt>
                <c:pt idx="827">
                  <c:v>129.90419199999999</c:v>
                </c:pt>
                <c:pt idx="828">
                  <c:v>129.90419199999999</c:v>
                </c:pt>
                <c:pt idx="829">
                  <c:v>129.90419199999999</c:v>
                </c:pt>
                <c:pt idx="830">
                  <c:v>132.252264</c:v>
                </c:pt>
                <c:pt idx="831">
                  <c:v>132.252264</c:v>
                </c:pt>
                <c:pt idx="832">
                  <c:v>132.252264</c:v>
                </c:pt>
                <c:pt idx="833">
                  <c:v>132.252264</c:v>
                </c:pt>
                <c:pt idx="834">
                  <c:v>132.252264</c:v>
                </c:pt>
                <c:pt idx="835">
                  <c:v>132.252264</c:v>
                </c:pt>
                <c:pt idx="836">
                  <c:v>132.252264</c:v>
                </c:pt>
                <c:pt idx="837">
                  <c:v>132.252264</c:v>
                </c:pt>
                <c:pt idx="838">
                  <c:v>132.252264</c:v>
                </c:pt>
                <c:pt idx="839">
                  <c:v>132.252264</c:v>
                </c:pt>
                <c:pt idx="840">
                  <c:v>134.57495299999991</c:v>
                </c:pt>
                <c:pt idx="841">
                  <c:v>134.57495299999991</c:v>
                </c:pt>
                <c:pt idx="842">
                  <c:v>134.57495299999991</c:v>
                </c:pt>
                <c:pt idx="843">
                  <c:v>134.57495299999991</c:v>
                </c:pt>
                <c:pt idx="844">
                  <c:v>134.57495299999991</c:v>
                </c:pt>
                <c:pt idx="845">
                  <c:v>134.57495299999991</c:v>
                </c:pt>
                <c:pt idx="846">
                  <c:v>134.57495299999991</c:v>
                </c:pt>
                <c:pt idx="847">
                  <c:v>134.57495299999991</c:v>
                </c:pt>
                <c:pt idx="848">
                  <c:v>134.57495299999991</c:v>
                </c:pt>
                <c:pt idx="849">
                  <c:v>134.57495299999991</c:v>
                </c:pt>
                <c:pt idx="850">
                  <c:v>135.695911</c:v>
                </c:pt>
                <c:pt idx="851">
                  <c:v>135.695911</c:v>
                </c:pt>
                <c:pt idx="852">
                  <c:v>135.695911</c:v>
                </c:pt>
                <c:pt idx="853">
                  <c:v>135.695911</c:v>
                </c:pt>
                <c:pt idx="854">
                  <c:v>135.695911</c:v>
                </c:pt>
                <c:pt idx="855">
                  <c:v>135.695911</c:v>
                </c:pt>
                <c:pt idx="856">
                  <c:v>135.695911</c:v>
                </c:pt>
                <c:pt idx="857">
                  <c:v>135.695911</c:v>
                </c:pt>
                <c:pt idx="858">
                  <c:v>135.695911</c:v>
                </c:pt>
                <c:pt idx="859">
                  <c:v>135.695911</c:v>
                </c:pt>
                <c:pt idx="860">
                  <c:v>135.284256</c:v>
                </c:pt>
                <c:pt idx="861">
                  <c:v>135.284256</c:v>
                </c:pt>
                <c:pt idx="862">
                  <c:v>135.284256</c:v>
                </c:pt>
                <c:pt idx="863">
                  <c:v>135.284256</c:v>
                </c:pt>
                <c:pt idx="864">
                  <c:v>135.284256</c:v>
                </c:pt>
                <c:pt idx="865">
                  <c:v>135.284256</c:v>
                </c:pt>
                <c:pt idx="866">
                  <c:v>135.284256</c:v>
                </c:pt>
                <c:pt idx="867">
                  <c:v>135.284256</c:v>
                </c:pt>
                <c:pt idx="868">
                  <c:v>135.284256</c:v>
                </c:pt>
                <c:pt idx="869">
                  <c:v>135.284256</c:v>
                </c:pt>
                <c:pt idx="870">
                  <c:v>136.82630300000008</c:v>
                </c:pt>
                <c:pt idx="871">
                  <c:v>136.82630300000008</c:v>
                </c:pt>
                <c:pt idx="872">
                  <c:v>136.82630300000008</c:v>
                </c:pt>
                <c:pt idx="873">
                  <c:v>136.82630300000008</c:v>
                </c:pt>
                <c:pt idx="874">
                  <c:v>136.82630300000008</c:v>
                </c:pt>
                <c:pt idx="875">
                  <c:v>136.82630300000008</c:v>
                </c:pt>
                <c:pt idx="876">
                  <c:v>136.82630300000008</c:v>
                </c:pt>
                <c:pt idx="877">
                  <c:v>136.82630300000008</c:v>
                </c:pt>
                <c:pt idx="878">
                  <c:v>136.82630300000008</c:v>
                </c:pt>
                <c:pt idx="879">
                  <c:v>136.82630300000008</c:v>
                </c:pt>
                <c:pt idx="880">
                  <c:v>137.64614</c:v>
                </c:pt>
                <c:pt idx="881">
                  <c:v>137.64614</c:v>
                </c:pt>
                <c:pt idx="882">
                  <c:v>137.64614</c:v>
                </c:pt>
                <c:pt idx="883">
                  <c:v>137.64614</c:v>
                </c:pt>
                <c:pt idx="884">
                  <c:v>137.64614</c:v>
                </c:pt>
                <c:pt idx="885">
                  <c:v>137.64614</c:v>
                </c:pt>
                <c:pt idx="886">
                  <c:v>137.64614</c:v>
                </c:pt>
                <c:pt idx="887">
                  <c:v>137.64614</c:v>
                </c:pt>
                <c:pt idx="888">
                  <c:v>137.64614</c:v>
                </c:pt>
                <c:pt idx="889">
                  <c:v>137.64614</c:v>
                </c:pt>
                <c:pt idx="890">
                  <c:v>140.11910799999998</c:v>
                </c:pt>
                <c:pt idx="891">
                  <c:v>140.11910799999998</c:v>
                </c:pt>
                <c:pt idx="892">
                  <c:v>140.11910799999998</c:v>
                </c:pt>
                <c:pt idx="893">
                  <c:v>140.11910799999998</c:v>
                </c:pt>
                <c:pt idx="894">
                  <c:v>140.11910799999998</c:v>
                </c:pt>
                <c:pt idx="895">
                  <c:v>140.11910799999998</c:v>
                </c:pt>
                <c:pt idx="896">
                  <c:v>140.11910799999998</c:v>
                </c:pt>
                <c:pt idx="897">
                  <c:v>140.11910799999998</c:v>
                </c:pt>
                <c:pt idx="898">
                  <c:v>140.11910799999998</c:v>
                </c:pt>
                <c:pt idx="899">
                  <c:v>140.11910799999998</c:v>
                </c:pt>
                <c:pt idx="900">
                  <c:v>142.63460999999998</c:v>
                </c:pt>
                <c:pt idx="901">
                  <c:v>142.63460999999998</c:v>
                </c:pt>
                <c:pt idx="902">
                  <c:v>142.63460999999998</c:v>
                </c:pt>
                <c:pt idx="903">
                  <c:v>142.63460999999998</c:v>
                </c:pt>
                <c:pt idx="904">
                  <c:v>142.63460999999998</c:v>
                </c:pt>
                <c:pt idx="905">
                  <c:v>142.63460999999998</c:v>
                </c:pt>
                <c:pt idx="906">
                  <c:v>142.63460999999998</c:v>
                </c:pt>
                <c:pt idx="907">
                  <c:v>142.63460999999998</c:v>
                </c:pt>
                <c:pt idx="908">
                  <c:v>142.63460999999998</c:v>
                </c:pt>
                <c:pt idx="909">
                  <c:v>142.63460999999998</c:v>
                </c:pt>
                <c:pt idx="910">
                  <c:v>146.52714900000009</c:v>
                </c:pt>
                <c:pt idx="911">
                  <c:v>146.52714900000009</c:v>
                </c:pt>
                <c:pt idx="912">
                  <c:v>146.52714900000009</c:v>
                </c:pt>
                <c:pt idx="913">
                  <c:v>146.52714900000009</c:v>
                </c:pt>
                <c:pt idx="914">
                  <c:v>146.52714900000009</c:v>
                </c:pt>
                <c:pt idx="915">
                  <c:v>146.52714900000009</c:v>
                </c:pt>
                <c:pt idx="916">
                  <c:v>146.52714900000009</c:v>
                </c:pt>
                <c:pt idx="917">
                  <c:v>146.52714900000009</c:v>
                </c:pt>
                <c:pt idx="918">
                  <c:v>146.52714900000009</c:v>
                </c:pt>
                <c:pt idx="919">
                  <c:v>146.52714900000009</c:v>
                </c:pt>
                <c:pt idx="920">
                  <c:v>149.728814</c:v>
                </c:pt>
                <c:pt idx="921">
                  <c:v>149.728814</c:v>
                </c:pt>
                <c:pt idx="922">
                  <c:v>149.728814</c:v>
                </c:pt>
                <c:pt idx="923">
                  <c:v>149.728814</c:v>
                </c:pt>
                <c:pt idx="924">
                  <c:v>149.728814</c:v>
                </c:pt>
                <c:pt idx="925">
                  <c:v>149.728814</c:v>
                </c:pt>
                <c:pt idx="926">
                  <c:v>149.728814</c:v>
                </c:pt>
                <c:pt idx="927">
                  <c:v>149.728814</c:v>
                </c:pt>
                <c:pt idx="928">
                  <c:v>149.728814</c:v>
                </c:pt>
                <c:pt idx="929">
                  <c:v>149.728814</c:v>
                </c:pt>
                <c:pt idx="930">
                  <c:v>152.727743</c:v>
                </c:pt>
                <c:pt idx="931">
                  <c:v>152.727743</c:v>
                </c:pt>
                <c:pt idx="932">
                  <c:v>152.727743</c:v>
                </c:pt>
                <c:pt idx="933">
                  <c:v>152.727743</c:v>
                </c:pt>
                <c:pt idx="934">
                  <c:v>152.727743</c:v>
                </c:pt>
                <c:pt idx="935">
                  <c:v>152.727743</c:v>
                </c:pt>
                <c:pt idx="936">
                  <c:v>152.727743</c:v>
                </c:pt>
                <c:pt idx="937">
                  <c:v>152.727743</c:v>
                </c:pt>
                <c:pt idx="938">
                  <c:v>152.727743</c:v>
                </c:pt>
                <c:pt idx="939">
                  <c:v>152.727743</c:v>
                </c:pt>
                <c:pt idx="940">
                  <c:v>155.951053</c:v>
                </c:pt>
                <c:pt idx="941">
                  <c:v>155.951053</c:v>
                </c:pt>
                <c:pt idx="942">
                  <c:v>155.951053</c:v>
                </c:pt>
                <c:pt idx="943">
                  <c:v>155.951053</c:v>
                </c:pt>
                <c:pt idx="944">
                  <c:v>155.951053</c:v>
                </c:pt>
                <c:pt idx="945">
                  <c:v>155.951053</c:v>
                </c:pt>
                <c:pt idx="946">
                  <c:v>155.951053</c:v>
                </c:pt>
                <c:pt idx="947">
                  <c:v>155.951053</c:v>
                </c:pt>
                <c:pt idx="948">
                  <c:v>155.951053</c:v>
                </c:pt>
                <c:pt idx="949">
                  <c:v>155.951053</c:v>
                </c:pt>
                <c:pt idx="950">
                  <c:v>158.94914499999999</c:v>
                </c:pt>
                <c:pt idx="951">
                  <c:v>158.94914499999999</c:v>
                </c:pt>
                <c:pt idx="952">
                  <c:v>158.94914499999999</c:v>
                </c:pt>
                <c:pt idx="953">
                  <c:v>158.94914499999999</c:v>
                </c:pt>
                <c:pt idx="954">
                  <c:v>158.94914499999999</c:v>
                </c:pt>
                <c:pt idx="955">
                  <c:v>158.94914499999999</c:v>
                </c:pt>
                <c:pt idx="956">
                  <c:v>158.94914499999999</c:v>
                </c:pt>
                <c:pt idx="957">
                  <c:v>158.94914499999999</c:v>
                </c:pt>
                <c:pt idx="958">
                  <c:v>158.94914499999999</c:v>
                </c:pt>
                <c:pt idx="959">
                  <c:v>158.94914499999999</c:v>
                </c:pt>
                <c:pt idx="960">
                  <c:v>161.98768100000001</c:v>
                </c:pt>
                <c:pt idx="961">
                  <c:v>161.98768100000001</c:v>
                </c:pt>
                <c:pt idx="962">
                  <c:v>161.98768100000001</c:v>
                </c:pt>
                <c:pt idx="963">
                  <c:v>161.98768100000001</c:v>
                </c:pt>
                <c:pt idx="964">
                  <c:v>161.98768100000001</c:v>
                </c:pt>
                <c:pt idx="965">
                  <c:v>161.98768100000001</c:v>
                </c:pt>
                <c:pt idx="966">
                  <c:v>161.98768100000001</c:v>
                </c:pt>
                <c:pt idx="967">
                  <c:v>161.98768100000001</c:v>
                </c:pt>
                <c:pt idx="968">
                  <c:v>161.98768100000001</c:v>
                </c:pt>
                <c:pt idx="969">
                  <c:v>161.98768100000001</c:v>
                </c:pt>
                <c:pt idx="970">
                  <c:v>165.03038900000001</c:v>
                </c:pt>
                <c:pt idx="971">
                  <c:v>165.03038900000001</c:v>
                </c:pt>
                <c:pt idx="972">
                  <c:v>165.03038900000001</c:v>
                </c:pt>
                <c:pt idx="973">
                  <c:v>165.03038900000001</c:v>
                </c:pt>
                <c:pt idx="974">
                  <c:v>165.03038900000001</c:v>
                </c:pt>
                <c:pt idx="975">
                  <c:v>165.03038900000001</c:v>
                </c:pt>
                <c:pt idx="976">
                  <c:v>165.03038900000001</c:v>
                </c:pt>
                <c:pt idx="977">
                  <c:v>165.03038900000001</c:v>
                </c:pt>
                <c:pt idx="978">
                  <c:v>165.03038900000001</c:v>
                </c:pt>
                <c:pt idx="979">
                  <c:v>165.03038900000001</c:v>
                </c:pt>
                <c:pt idx="980">
                  <c:v>168.491669</c:v>
                </c:pt>
                <c:pt idx="981">
                  <c:v>168.491669</c:v>
                </c:pt>
                <c:pt idx="982">
                  <c:v>168.491669</c:v>
                </c:pt>
                <c:pt idx="983">
                  <c:v>168.491669</c:v>
                </c:pt>
                <c:pt idx="984">
                  <c:v>168.491669</c:v>
                </c:pt>
                <c:pt idx="985">
                  <c:v>168.491669</c:v>
                </c:pt>
                <c:pt idx="986">
                  <c:v>168.491669</c:v>
                </c:pt>
                <c:pt idx="987">
                  <c:v>168.491669</c:v>
                </c:pt>
                <c:pt idx="988">
                  <c:v>168.491669</c:v>
                </c:pt>
                <c:pt idx="989">
                  <c:v>168.491669</c:v>
                </c:pt>
                <c:pt idx="990">
                  <c:v>171.80199100000004</c:v>
                </c:pt>
                <c:pt idx="991">
                  <c:v>171.80199100000004</c:v>
                </c:pt>
                <c:pt idx="992">
                  <c:v>171.80199100000004</c:v>
                </c:pt>
                <c:pt idx="993">
                  <c:v>171.80199100000004</c:v>
                </c:pt>
                <c:pt idx="994">
                  <c:v>171.80199100000004</c:v>
                </c:pt>
                <c:pt idx="995">
                  <c:v>171.80199100000004</c:v>
                </c:pt>
                <c:pt idx="996">
                  <c:v>171.80199100000004</c:v>
                </c:pt>
                <c:pt idx="997">
                  <c:v>171.80199100000004</c:v>
                </c:pt>
                <c:pt idx="998">
                  <c:v>171.80199100000004</c:v>
                </c:pt>
                <c:pt idx="999">
                  <c:v>171.80199100000004</c:v>
                </c:pt>
                <c:pt idx="1000">
                  <c:v>174.95027600000009</c:v>
                </c:pt>
                <c:pt idx="1001">
                  <c:v>174.95027600000009</c:v>
                </c:pt>
                <c:pt idx="1002">
                  <c:v>174.95027600000009</c:v>
                </c:pt>
                <c:pt idx="1003">
                  <c:v>174.95027600000009</c:v>
                </c:pt>
                <c:pt idx="1004">
                  <c:v>174.95027600000009</c:v>
                </c:pt>
                <c:pt idx="1005">
                  <c:v>174.95027600000009</c:v>
                </c:pt>
                <c:pt idx="1006">
                  <c:v>174.95027600000009</c:v>
                </c:pt>
                <c:pt idx="1007">
                  <c:v>174.95027600000009</c:v>
                </c:pt>
                <c:pt idx="1008">
                  <c:v>174.95027600000009</c:v>
                </c:pt>
                <c:pt idx="1009">
                  <c:v>174.95027600000009</c:v>
                </c:pt>
                <c:pt idx="1010">
                  <c:v>178.27026899999998</c:v>
                </c:pt>
                <c:pt idx="1011">
                  <c:v>178.27026899999998</c:v>
                </c:pt>
                <c:pt idx="1012">
                  <c:v>178.27026899999998</c:v>
                </c:pt>
                <c:pt idx="1013">
                  <c:v>178.27026899999998</c:v>
                </c:pt>
                <c:pt idx="1014">
                  <c:v>178.27026899999998</c:v>
                </c:pt>
                <c:pt idx="1015">
                  <c:v>178.27026899999998</c:v>
                </c:pt>
                <c:pt idx="1016">
                  <c:v>178.27026899999998</c:v>
                </c:pt>
                <c:pt idx="1017">
                  <c:v>178.27026899999998</c:v>
                </c:pt>
                <c:pt idx="1018">
                  <c:v>178.27026899999998</c:v>
                </c:pt>
                <c:pt idx="1019">
                  <c:v>178.27026899999998</c:v>
                </c:pt>
                <c:pt idx="1020">
                  <c:v>181.65264500000001</c:v>
                </c:pt>
                <c:pt idx="1021">
                  <c:v>181.65264500000001</c:v>
                </c:pt>
                <c:pt idx="1022">
                  <c:v>181.65264500000001</c:v>
                </c:pt>
                <c:pt idx="1023">
                  <c:v>181.65264500000001</c:v>
                </c:pt>
                <c:pt idx="1024">
                  <c:v>181.65264500000001</c:v>
                </c:pt>
                <c:pt idx="1025">
                  <c:v>181.65264500000001</c:v>
                </c:pt>
                <c:pt idx="1026">
                  <c:v>181.65264500000001</c:v>
                </c:pt>
                <c:pt idx="1027">
                  <c:v>181.65264500000001</c:v>
                </c:pt>
                <c:pt idx="1028">
                  <c:v>181.65264500000001</c:v>
                </c:pt>
                <c:pt idx="1029">
                  <c:v>181.65264500000001</c:v>
                </c:pt>
                <c:pt idx="1030">
                  <c:v>184.97132800000009</c:v>
                </c:pt>
                <c:pt idx="1031">
                  <c:v>184.97132800000009</c:v>
                </c:pt>
                <c:pt idx="1032">
                  <c:v>184.97132800000009</c:v>
                </c:pt>
                <c:pt idx="1033">
                  <c:v>184.97132800000009</c:v>
                </c:pt>
                <c:pt idx="1034">
                  <c:v>184.97132800000009</c:v>
                </c:pt>
                <c:pt idx="1035">
                  <c:v>184.97132800000009</c:v>
                </c:pt>
                <c:pt idx="1036">
                  <c:v>184.97132800000009</c:v>
                </c:pt>
                <c:pt idx="1037">
                  <c:v>184.97132800000009</c:v>
                </c:pt>
                <c:pt idx="1038">
                  <c:v>184.97132800000009</c:v>
                </c:pt>
                <c:pt idx="1039">
                  <c:v>184.97132800000009</c:v>
                </c:pt>
                <c:pt idx="1040">
                  <c:v>187.92903100000001</c:v>
                </c:pt>
                <c:pt idx="1041">
                  <c:v>187.92903100000001</c:v>
                </c:pt>
                <c:pt idx="1042">
                  <c:v>187.92903100000001</c:v>
                </c:pt>
                <c:pt idx="1043">
                  <c:v>187.92903100000001</c:v>
                </c:pt>
                <c:pt idx="1044">
                  <c:v>187.92903100000001</c:v>
                </c:pt>
                <c:pt idx="1045">
                  <c:v>187.92903100000001</c:v>
                </c:pt>
                <c:pt idx="1046">
                  <c:v>187.92903100000001</c:v>
                </c:pt>
                <c:pt idx="1047">
                  <c:v>187.92903100000001</c:v>
                </c:pt>
                <c:pt idx="1048">
                  <c:v>187.92903100000001</c:v>
                </c:pt>
                <c:pt idx="1049">
                  <c:v>187.92903100000001</c:v>
                </c:pt>
                <c:pt idx="1050">
                  <c:v>191.07584399999999</c:v>
                </c:pt>
                <c:pt idx="1051">
                  <c:v>191.07584399999999</c:v>
                </c:pt>
                <c:pt idx="1052">
                  <c:v>191.07584399999999</c:v>
                </c:pt>
                <c:pt idx="1053">
                  <c:v>191.07584399999999</c:v>
                </c:pt>
                <c:pt idx="1054">
                  <c:v>191.07584399999999</c:v>
                </c:pt>
                <c:pt idx="1055">
                  <c:v>191.07584399999999</c:v>
                </c:pt>
                <c:pt idx="1056">
                  <c:v>191.07584399999999</c:v>
                </c:pt>
                <c:pt idx="1057">
                  <c:v>191.07584399999999</c:v>
                </c:pt>
                <c:pt idx="1058">
                  <c:v>191.07584399999999</c:v>
                </c:pt>
                <c:pt idx="1059">
                  <c:v>191.07584399999999</c:v>
                </c:pt>
                <c:pt idx="1060">
                  <c:v>194.57106499999998</c:v>
                </c:pt>
                <c:pt idx="1061">
                  <c:v>194.57106499999998</c:v>
                </c:pt>
                <c:pt idx="1062">
                  <c:v>194.57106499999998</c:v>
                </c:pt>
                <c:pt idx="1063">
                  <c:v>194.57106499999998</c:v>
                </c:pt>
                <c:pt idx="1064">
                  <c:v>194.57106499999998</c:v>
                </c:pt>
                <c:pt idx="1065">
                  <c:v>194.57106499999998</c:v>
                </c:pt>
                <c:pt idx="1066">
                  <c:v>194.57106499999998</c:v>
                </c:pt>
                <c:pt idx="1067">
                  <c:v>194.57106499999998</c:v>
                </c:pt>
                <c:pt idx="1068">
                  <c:v>194.57106499999998</c:v>
                </c:pt>
                <c:pt idx="1069">
                  <c:v>194.57106499999998</c:v>
                </c:pt>
                <c:pt idx="1070">
                  <c:v>197.836082</c:v>
                </c:pt>
                <c:pt idx="1071">
                  <c:v>197.836082</c:v>
                </c:pt>
                <c:pt idx="1072">
                  <c:v>197.836082</c:v>
                </c:pt>
                <c:pt idx="1073">
                  <c:v>197.836082</c:v>
                </c:pt>
                <c:pt idx="1074">
                  <c:v>197.836082</c:v>
                </c:pt>
                <c:pt idx="1075">
                  <c:v>197.836082</c:v>
                </c:pt>
                <c:pt idx="1076">
                  <c:v>197.836082</c:v>
                </c:pt>
                <c:pt idx="1077">
                  <c:v>197.836082</c:v>
                </c:pt>
                <c:pt idx="1078">
                  <c:v>197.836082</c:v>
                </c:pt>
                <c:pt idx="1079">
                  <c:v>197.836082</c:v>
                </c:pt>
                <c:pt idx="1080">
                  <c:v>201.16067399999991</c:v>
                </c:pt>
                <c:pt idx="1081">
                  <c:v>201.16067399999991</c:v>
                </c:pt>
                <c:pt idx="1082">
                  <c:v>201.16067399999991</c:v>
                </c:pt>
                <c:pt idx="1083">
                  <c:v>201.16067399999991</c:v>
                </c:pt>
                <c:pt idx="1084">
                  <c:v>201.16067399999991</c:v>
                </c:pt>
                <c:pt idx="1085">
                  <c:v>201.16067399999991</c:v>
                </c:pt>
                <c:pt idx="1086">
                  <c:v>201.16067399999991</c:v>
                </c:pt>
                <c:pt idx="1087">
                  <c:v>201.16067399999991</c:v>
                </c:pt>
                <c:pt idx="1088">
                  <c:v>201.16067399999991</c:v>
                </c:pt>
                <c:pt idx="1089">
                  <c:v>201.16067399999991</c:v>
                </c:pt>
                <c:pt idx="1090">
                  <c:v>204.46445900000001</c:v>
                </c:pt>
                <c:pt idx="1091">
                  <c:v>204.46445900000001</c:v>
                </c:pt>
                <c:pt idx="1092">
                  <c:v>204.46445900000001</c:v>
                </c:pt>
                <c:pt idx="1093">
                  <c:v>204.46445900000001</c:v>
                </c:pt>
                <c:pt idx="1094">
                  <c:v>204.46445900000001</c:v>
                </c:pt>
                <c:pt idx="1095">
                  <c:v>204.46445900000001</c:v>
                </c:pt>
                <c:pt idx="1096">
                  <c:v>204.46445900000001</c:v>
                </c:pt>
                <c:pt idx="1097">
                  <c:v>204.46445900000001</c:v>
                </c:pt>
                <c:pt idx="1098">
                  <c:v>204.46445900000001</c:v>
                </c:pt>
                <c:pt idx="1099">
                  <c:v>204.46445900000001</c:v>
                </c:pt>
                <c:pt idx="1100">
                  <c:v>207.52710900000008</c:v>
                </c:pt>
                <c:pt idx="1101">
                  <c:v>207.52710900000008</c:v>
                </c:pt>
                <c:pt idx="1102">
                  <c:v>207.52710900000008</c:v>
                </c:pt>
                <c:pt idx="1103">
                  <c:v>207.52710900000008</c:v>
                </c:pt>
                <c:pt idx="1104">
                  <c:v>207.52710900000008</c:v>
                </c:pt>
                <c:pt idx="1105">
                  <c:v>207.52710900000008</c:v>
                </c:pt>
                <c:pt idx="1106">
                  <c:v>207.52710900000008</c:v>
                </c:pt>
                <c:pt idx="1107">
                  <c:v>207.52710900000008</c:v>
                </c:pt>
                <c:pt idx="1108">
                  <c:v>207.52710900000008</c:v>
                </c:pt>
                <c:pt idx="1109">
                  <c:v>207.52710900000008</c:v>
                </c:pt>
                <c:pt idx="1110">
                  <c:v>210.098724</c:v>
                </c:pt>
                <c:pt idx="1111">
                  <c:v>210.098724</c:v>
                </c:pt>
                <c:pt idx="1112">
                  <c:v>210.098724</c:v>
                </c:pt>
                <c:pt idx="1113">
                  <c:v>210.098724</c:v>
                </c:pt>
                <c:pt idx="1114">
                  <c:v>210.098724</c:v>
                </c:pt>
                <c:pt idx="1115">
                  <c:v>210.098724</c:v>
                </c:pt>
                <c:pt idx="1116">
                  <c:v>210.098724</c:v>
                </c:pt>
                <c:pt idx="1117">
                  <c:v>210.098724</c:v>
                </c:pt>
                <c:pt idx="1118">
                  <c:v>210.098724</c:v>
                </c:pt>
                <c:pt idx="1119">
                  <c:v>210.098724</c:v>
                </c:pt>
                <c:pt idx="1120">
                  <c:v>212.70543900000001</c:v>
                </c:pt>
                <c:pt idx="1121">
                  <c:v>212.70543900000001</c:v>
                </c:pt>
                <c:pt idx="1122">
                  <c:v>212.70543900000001</c:v>
                </c:pt>
                <c:pt idx="1123">
                  <c:v>212.70543900000001</c:v>
                </c:pt>
                <c:pt idx="1124">
                  <c:v>212.70543900000001</c:v>
                </c:pt>
                <c:pt idx="1125">
                  <c:v>212.70543900000001</c:v>
                </c:pt>
                <c:pt idx="1126">
                  <c:v>212.70543900000001</c:v>
                </c:pt>
                <c:pt idx="1127">
                  <c:v>212.70543900000001</c:v>
                </c:pt>
                <c:pt idx="1128">
                  <c:v>212.70543900000001</c:v>
                </c:pt>
                <c:pt idx="1129">
                  <c:v>212.70543900000001</c:v>
                </c:pt>
                <c:pt idx="1130">
                  <c:v>215.67840000000001</c:v>
                </c:pt>
                <c:pt idx="1131">
                  <c:v>215.67840000000001</c:v>
                </c:pt>
                <c:pt idx="1132">
                  <c:v>215.67840000000001</c:v>
                </c:pt>
                <c:pt idx="1133">
                  <c:v>215.67840000000001</c:v>
                </c:pt>
                <c:pt idx="1134">
                  <c:v>215.67840000000001</c:v>
                </c:pt>
                <c:pt idx="1135">
                  <c:v>215.67840000000001</c:v>
                </c:pt>
                <c:pt idx="1136">
                  <c:v>215.67840000000001</c:v>
                </c:pt>
                <c:pt idx="1137">
                  <c:v>215.67840000000001</c:v>
                </c:pt>
                <c:pt idx="1138">
                  <c:v>215.67840000000001</c:v>
                </c:pt>
                <c:pt idx="1139">
                  <c:v>215.67840000000001</c:v>
                </c:pt>
                <c:pt idx="1140">
                  <c:v>218.654303</c:v>
                </c:pt>
                <c:pt idx="1141">
                  <c:v>218.654303</c:v>
                </c:pt>
                <c:pt idx="1142">
                  <c:v>218.654303</c:v>
                </c:pt>
                <c:pt idx="1143">
                  <c:v>218.654303</c:v>
                </c:pt>
                <c:pt idx="1144">
                  <c:v>218.654303</c:v>
                </c:pt>
                <c:pt idx="1145">
                  <c:v>218.654303</c:v>
                </c:pt>
                <c:pt idx="1146">
                  <c:v>218.654303</c:v>
                </c:pt>
                <c:pt idx="1147">
                  <c:v>218.654303</c:v>
                </c:pt>
                <c:pt idx="1148">
                  <c:v>218.654303</c:v>
                </c:pt>
                <c:pt idx="1149">
                  <c:v>218.654303</c:v>
                </c:pt>
                <c:pt idx="1150">
                  <c:v>221.29251199999999</c:v>
                </c:pt>
                <c:pt idx="1151">
                  <c:v>221.29251199999999</c:v>
                </c:pt>
                <c:pt idx="1152">
                  <c:v>221.29251199999999</c:v>
                </c:pt>
                <c:pt idx="1153">
                  <c:v>221.29251199999999</c:v>
                </c:pt>
                <c:pt idx="1154">
                  <c:v>221.29251199999999</c:v>
                </c:pt>
                <c:pt idx="1155">
                  <c:v>221.29251199999999</c:v>
                </c:pt>
                <c:pt idx="1156">
                  <c:v>221.29251199999999</c:v>
                </c:pt>
                <c:pt idx="1157">
                  <c:v>221.29251199999999</c:v>
                </c:pt>
                <c:pt idx="1158">
                  <c:v>221.29251199999999</c:v>
                </c:pt>
                <c:pt idx="1159">
                  <c:v>221.29251199999999</c:v>
                </c:pt>
                <c:pt idx="1160">
                  <c:v>223.66166099999998</c:v>
                </c:pt>
                <c:pt idx="1161">
                  <c:v>223.66166099999998</c:v>
                </c:pt>
                <c:pt idx="1162">
                  <c:v>223.66166099999998</c:v>
                </c:pt>
                <c:pt idx="1163">
                  <c:v>223.66166099999998</c:v>
                </c:pt>
                <c:pt idx="1164">
                  <c:v>223.66166099999998</c:v>
                </c:pt>
                <c:pt idx="1165">
                  <c:v>223.66166099999998</c:v>
                </c:pt>
                <c:pt idx="1166">
                  <c:v>223.66166099999998</c:v>
                </c:pt>
                <c:pt idx="1167">
                  <c:v>223.66166099999998</c:v>
                </c:pt>
                <c:pt idx="1168">
                  <c:v>223.66166099999998</c:v>
                </c:pt>
                <c:pt idx="1169">
                  <c:v>223.66166099999998</c:v>
                </c:pt>
                <c:pt idx="1170">
                  <c:v>225.49975499999991</c:v>
                </c:pt>
                <c:pt idx="1171">
                  <c:v>225.49975499999991</c:v>
                </c:pt>
                <c:pt idx="1172">
                  <c:v>225.49975499999991</c:v>
                </c:pt>
                <c:pt idx="1173">
                  <c:v>225.49975499999991</c:v>
                </c:pt>
                <c:pt idx="1174">
                  <c:v>225.49975499999991</c:v>
                </c:pt>
                <c:pt idx="1175">
                  <c:v>225.49975499999991</c:v>
                </c:pt>
                <c:pt idx="1176">
                  <c:v>225.49975499999991</c:v>
                </c:pt>
                <c:pt idx="1177">
                  <c:v>225.49975499999991</c:v>
                </c:pt>
                <c:pt idx="1178">
                  <c:v>225.49975499999991</c:v>
                </c:pt>
                <c:pt idx="1179">
                  <c:v>225.49975499999991</c:v>
                </c:pt>
                <c:pt idx="1180">
                  <c:v>227.63754</c:v>
                </c:pt>
                <c:pt idx="1181">
                  <c:v>227.63754</c:v>
                </c:pt>
                <c:pt idx="1182">
                  <c:v>227.63754</c:v>
                </c:pt>
                <c:pt idx="1183">
                  <c:v>227.63754</c:v>
                </c:pt>
                <c:pt idx="1184">
                  <c:v>227.63754</c:v>
                </c:pt>
                <c:pt idx="1185">
                  <c:v>227.63754</c:v>
                </c:pt>
                <c:pt idx="1186">
                  <c:v>227.63754</c:v>
                </c:pt>
                <c:pt idx="1187">
                  <c:v>227.63754</c:v>
                </c:pt>
                <c:pt idx="1188">
                  <c:v>227.63754</c:v>
                </c:pt>
                <c:pt idx="1189">
                  <c:v>227.63754</c:v>
                </c:pt>
                <c:pt idx="1190">
                  <c:v>229.53920199999999</c:v>
                </c:pt>
                <c:pt idx="1191">
                  <c:v>229.53920199999999</c:v>
                </c:pt>
                <c:pt idx="1192">
                  <c:v>229.53920199999999</c:v>
                </c:pt>
                <c:pt idx="1193">
                  <c:v>229.53920199999999</c:v>
                </c:pt>
                <c:pt idx="1194">
                  <c:v>229.53920199999999</c:v>
                </c:pt>
                <c:pt idx="1195">
                  <c:v>229.53920199999999</c:v>
                </c:pt>
                <c:pt idx="1196">
                  <c:v>229.53920199999999</c:v>
                </c:pt>
                <c:pt idx="1197">
                  <c:v>229.53920199999999</c:v>
                </c:pt>
                <c:pt idx="1198">
                  <c:v>229.53920199999999</c:v>
                </c:pt>
                <c:pt idx="1199">
                  <c:v>229.53920199999999</c:v>
                </c:pt>
                <c:pt idx="1200">
                  <c:v>231.37061299999999</c:v>
                </c:pt>
                <c:pt idx="1201">
                  <c:v>231.37061299999999</c:v>
                </c:pt>
                <c:pt idx="1202">
                  <c:v>231.37061299999999</c:v>
                </c:pt>
                <c:pt idx="1203">
                  <c:v>231.37061299999999</c:v>
                </c:pt>
                <c:pt idx="1204">
                  <c:v>231.37061299999999</c:v>
                </c:pt>
                <c:pt idx="1205">
                  <c:v>231.37061299999999</c:v>
                </c:pt>
                <c:pt idx="1206">
                  <c:v>231.37061299999999</c:v>
                </c:pt>
                <c:pt idx="1207">
                  <c:v>231.37061299999999</c:v>
                </c:pt>
                <c:pt idx="1208">
                  <c:v>231.37061299999999</c:v>
                </c:pt>
                <c:pt idx="1209">
                  <c:v>231.37061299999999</c:v>
                </c:pt>
                <c:pt idx="1210">
                  <c:v>233.15916499999992</c:v>
                </c:pt>
                <c:pt idx="1211">
                  <c:v>233.15916499999992</c:v>
                </c:pt>
                <c:pt idx="1212">
                  <c:v>233.15916499999992</c:v>
                </c:pt>
                <c:pt idx="1213">
                  <c:v>233.15916499999992</c:v>
                </c:pt>
                <c:pt idx="1214">
                  <c:v>233.15916499999992</c:v>
                </c:pt>
                <c:pt idx="1215">
                  <c:v>233.15916499999992</c:v>
                </c:pt>
                <c:pt idx="1216">
                  <c:v>233.15916499999992</c:v>
                </c:pt>
                <c:pt idx="1217">
                  <c:v>233.15916499999992</c:v>
                </c:pt>
                <c:pt idx="1218">
                  <c:v>233.15916499999992</c:v>
                </c:pt>
                <c:pt idx="1219">
                  <c:v>233.15916499999992</c:v>
                </c:pt>
                <c:pt idx="1220">
                  <c:v>234.54243700000009</c:v>
                </c:pt>
                <c:pt idx="1221">
                  <c:v>234.54243700000009</c:v>
                </c:pt>
                <c:pt idx="1222">
                  <c:v>234.54243700000009</c:v>
                </c:pt>
                <c:pt idx="1223">
                  <c:v>234.54243700000009</c:v>
                </c:pt>
                <c:pt idx="1224">
                  <c:v>234.54243700000009</c:v>
                </c:pt>
                <c:pt idx="1225">
                  <c:v>234.54243700000009</c:v>
                </c:pt>
                <c:pt idx="1226">
                  <c:v>234.54243700000009</c:v>
                </c:pt>
                <c:pt idx="1227">
                  <c:v>234.54243700000009</c:v>
                </c:pt>
                <c:pt idx="1228">
                  <c:v>234.54243700000009</c:v>
                </c:pt>
                <c:pt idx="1229">
                  <c:v>234.54243700000009</c:v>
                </c:pt>
                <c:pt idx="1230">
                  <c:v>235.72729600000008</c:v>
                </c:pt>
                <c:pt idx="1231">
                  <c:v>235.72729600000008</c:v>
                </c:pt>
                <c:pt idx="1232">
                  <c:v>235.72729600000008</c:v>
                </c:pt>
                <c:pt idx="1233">
                  <c:v>235.72729600000008</c:v>
                </c:pt>
                <c:pt idx="1234">
                  <c:v>235.72729600000008</c:v>
                </c:pt>
                <c:pt idx="1235">
                  <c:v>235.72729600000008</c:v>
                </c:pt>
                <c:pt idx="1236">
                  <c:v>235.72729600000008</c:v>
                </c:pt>
                <c:pt idx="1237">
                  <c:v>235.72729600000008</c:v>
                </c:pt>
                <c:pt idx="1238">
                  <c:v>235.72729600000008</c:v>
                </c:pt>
                <c:pt idx="1239">
                  <c:v>235.72729600000008</c:v>
                </c:pt>
                <c:pt idx="1240">
                  <c:v>236.8988260000001</c:v>
                </c:pt>
                <c:pt idx="1241">
                  <c:v>236.8988260000001</c:v>
                </c:pt>
                <c:pt idx="1242">
                  <c:v>236.8988260000001</c:v>
                </c:pt>
                <c:pt idx="1243">
                  <c:v>236.8988260000001</c:v>
                </c:pt>
                <c:pt idx="1244">
                  <c:v>236.8988260000001</c:v>
                </c:pt>
                <c:pt idx="1245">
                  <c:v>236.8988260000001</c:v>
                </c:pt>
                <c:pt idx="1246">
                  <c:v>236.8988260000001</c:v>
                </c:pt>
                <c:pt idx="1247">
                  <c:v>236.8988260000001</c:v>
                </c:pt>
                <c:pt idx="1248">
                  <c:v>236.8988260000001</c:v>
                </c:pt>
                <c:pt idx="1249">
                  <c:v>236.8988260000001</c:v>
                </c:pt>
                <c:pt idx="1250">
                  <c:v>237.87537700000001</c:v>
                </c:pt>
                <c:pt idx="1251">
                  <c:v>237.87537700000001</c:v>
                </c:pt>
                <c:pt idx="1252">
                  <c:v>237.87537700000001</c:v>
                </c:pt>
                <c:pt idx="1253">
                  <c:v>237.87537700000001</c:v>
                </c:pt>
                <c:pt idx="1254">
                  <c:v>237.87537700000001</c:v>
                </c:pt>
                <c:pt idx="1255">
                  <c:v>237.87537700000001</c:v>
                </c:pt>
                <c:pt idx="1256">
                  <c:v>237.87537700000001</c:v>
                </c:pt>
                <c:pt idx="1257">
                  <c:v>237.87537700000001</c:v>
                </c:pt>
                <c:pt idx="1258">
                  <c:v>237.87537700000001</c:v>
                </c:pt>
                <c:pt idx="1259">
                  <c:v>237.87537700000001</c:v>
                </c:pt>
                <c:pt idx="1260">
                  <c:v>239.17510199999998</c:v>
                </c:pt>
                <c:pt idx="1261">
                  <c:v>239.17510199999998</c:v>
                </c:pt>
                <c:pt idx="1262">
                  <c:v>239.17510199999998</c:v>
                </c:pt>
                <c:pt idx="1263">
                  <c:v>239.17510199999998</c:v>
                </c:pt>
                <c:pt idx="1264">
                  <c:v>239.17510199999998</c:v>
                </c:pt>
                <c:pt idx="1265">
                  <c:v>239.17510199999998</c:v>
                </c:pt>
                <c:pt idx="1266">
                  <c:v>239.17510199999998</c:v>
                </c:pt>
                <c:pt idx="1267">
                  <c:v>239.17510199999998</c:v>
                </c:pt>
                <c:pt idx="1268">
                  <c:v>239.17510199999998</c:v>
                </c:pt>
                <c:pt idx="1269">
                  <c:v>239.17510199999998</c:v>
                </c:pt>
                <c:pt idx="1270">
                  <c:v>240.29794700000008</c:v>
                </c:pt>
                <c:pt idx="1271">
                  <c:v>240.29794700000008</c:v>
                </c:pt>
                <c:pt idx="1272">
                  <c:v>240.29794700000008</c:v>
                </c:pt>
                <c:pt idx="1273">
                  <c:v>240.29794700000008</c:v>
                </c:pt>
                <c:pt idx="1274">
                  <c:v>240.29794700000008</c:v>
                </c:pt>
                <c:pt idx="1275">
                  <c:v>240.29794700000008</c:v>
                </c:pt>
                <c:pt idx="1276">
                  <c:v>240.29794700000008</c:v>
                </c:pt>
                <c:pt idx="1277">
                  <c:v>240.29794700000008</c:v>
                </c:pt>
                <c:pt idx="1278">
                  <c:v>240.29794700000008</c:v>
                </c:pt>
                <c:pt idx="1279">
                  <c:v>240.29794700000008</c:v>
                </c:pt>
                <c:pt idx="1280">
                  <c:v>240.8852960000001</c:v>
                </c:pt>
                <c:pt idx="1281">
                  <c:v>240.8852960000001</c:v>
                </c:pt>
                <c:pt idx="1282">
                  <c:v>240.8852960000001</c:v>
                </c:pt>
                <c:pt idx="1283">
                  <c:v>240.8852960000001</c:v>
                </c:pt>
                <c:pt idx="1284">
                  <c:v>240.8852960000001</c:v>
                </c:pt>
                <c:pt idx="1285">
                  <c:v>240.8852960000001</c:v>
                </c:pt>
                <c:pt idx="1286">
                  <c:v>240.8852960000001</c:v>
                </c:pt>
                <c:pt idx="1287">
                  <c:v>240.8852960000001</c:v>
                </c:pt>
                <c:pt idx="1288">
                  <c:v>240.8852960000001</c:v>
                </c:pt>
                <c:pt idx="1289">
                  <c:v>240.8852960000001</c:v>
                </c:pt>
                <c:pt idx="1290">
                  <c:v>242.006902</c:v>
                </c:pt>
                <c:pt idx="1291">
                  <c:v>242.006902</c:v>
                </c:pt>
                <c:pt idx="1292">
                  <c:v>242.006902</c:v>
                </c:pt>
                <c:pt idx="1293">
                  <c:v>242.006902</c:v>
                </c:pt>
                <c:pt idx="1294">
                  <c:v>242.006902</c:v>
                </c:pt>
                <c:pt idx="1295">
                  <c:v>242.006902</c:v>
                </c:pt>
                <c:pt idx="1296">
                  <c:v>242.006902</c:v>
                </c:pt>
                <c:pt idx="1297">
                  <c:v>242.006902</c:v>
                </c:pt>
                <c:pt idx="1298">
                  <c:v>242.006902</c:v>
                </c:pt>
                <c:pt idx="1299">
                  <c:v>242.006902</c:v>
                </c:pt>
                <c:pt idx="1300">
                  <c:v>243.37091900000001</c:v>
                </c:pt>
                <c:pt idx="1301">
                  <c:v>243.37091900000001</c:v>
                </c:pt>
                <c:pt idx="1302">
                  <c:v>243.37091900000001</c:v>
                </c:pt>
                <c:pt idx="1303">
                  <c:v>243.37091900000001</c:v>
                </c:pt>
                <c:pt idx="1304">
                  <c:v>243.37091900000001</c:v>
                </c:pt>
                <c:pt idx="1305">
                  <c:v>243.37091900000001</c:v>
                </c:pt>
                <c:pt idx="1306">
                  <c:v>243.37091900000001</c:v>
                </c:pt>
                <c:pt idx="1307">
                  <c:v>243.37091900000001</c:v>
                </c:pt>
                <c:pt idx="1308">
                  <c:v>243.37091900000001</c:v>
                </c:pt>
                <c:pt idx="1309">
                  <c:v>243.37091900000001</c:v>
                </c:pt>
                <c:pt idx="1310">
                  <c:v>244.83245500000001</c:v>
                </c:pt>
                <c:pt idx="1311">
                  <c:v>244.83245500000001</c:v>
                </c:pt>
                <c:pt idx="1312">
                  <c:v>244.83245500000001</c:v>
                </c:pt>
                <c:pt idx="1313">
                  <c:v>244.83245500000001</c:v>
                </c:pt>
                <c:pt idx="1314">
                  <c:v>244.83245500000001</c:v>
                </c:pt>
                <c:pt idx="1315">
                  <c:v>244.83245500000001</c:v>
                </c:pt>
                <c:pt idx="1316">
                  <c:v>244.83245500000001</c:v>
                </c:pt>
                <c:pt idx="1317">
                  <c:v>244.83245500000001</c:v>
                </c:pt>
                <c:pt idx="1318">
                  <c:v>244.83245500000001</c:v>
                </c:pt>
                <c:pt idx="1319">
                  <c:v>244.83245500000001</c:v>
                </c:pt>
                <c:pt idx="1320">
                  <c:v>246.456502</c:v>
                </c:pt>
                <c:pt idx="1321">
                  <c:v>246.456502</c:v>
                </c:pt>
                <c:pt idx="1322">
                  <c:v>246.456502</c:v>
                </c:pt>
                <c:pt idx="1323">
                  <c:v>246.456502</c:v>
                </c:pt>
                <c:pt idx="1324">
                  <c:v>246.456502</c:v>
                </c:pt>
                <c:pt idx="1325">
                  <c:v>246.456502</c:v>
                </c:pt>
                <c:pt idx="1326">
                  <c:v>246.456502</c:v>
                </c:pt>
                <c:pt idx="1327">
                  <c:v>246.456502</c:v>
                </c:pt>
                <c:pt idx="1328">
                  <c:v>246.456502</c:v>
                </c:pt>
                <c:pt idx="1329">
                  <c:v>246.456502</c:v>
                </c:pt>
                <c:pt idx="1330">
                  <c:v>248.12686199999999</c:v>
                </c:pt>
                <c:pt idx="1331">
                  <c:v>248.12686199999999</c:v>
                </c:pt>
                <c:pt idx="1332">
                  <c:v>248.12686199999999</c:v>
                </c:pt>
                <c:pt idx="1333">
                  <c:v>248.12686199999999</c:v>
                </c:pt>
                <c:pt idx="1334">
                  <c:v>248.12686199999999</c:v>
                </c:pt>
                <c:pt idx="1335">
                  <c:v>248.12686199999999</c:v>
                </c:pt>
                <c:pt idx="1336">
                  <c:v>248.12686199999999</c:v>
                </c:pt>
                <c:pt idx="1337">
                  <c:v>248.12686199999999</c:v>
                </c:pt>
                <c:pt idx="1338">
                  <c:v>248.12686199999999</c:v>
                </c:pt>
                <c:pt idx="1339">
                  <c:v>248.12686199999999</c:v>
                </c:pt>
                <c:pt idx="1340">
                  <c:v>249.54643900000008</c:v>
                </c:pt>
                <c:pt idx="1341">
                  <c:v>249.54643900000008</c:v>
                </c:pt>
                <c:pt idx="1342">
                  <c:v>249.54643900000008</c:v>
                </c:pt>
                <c:pt idx="1343">
                  <c:v>249.54643900000008</c:v>
                </c:pt>
                <c:pt idx="1344">
                  <c:v>249.54643900000008</c:v>
                </c:pt>
                <c:pt idx="1345">
                  <c:v>249.54643900000008</c:v>
                </c:pt>
                <c:pt idx="1346">
                  <c:v>249.54643900000008</c:v>
                </c:pt>
                <c:pt idx="1347">
                  <c:v>249.54643900000008</c:v>
                </c:pt>
                <c:pt idx="1348">
                  <c:v>249.54643900000008</c:v>
                </c:pt>
                <c:pt idx="1349">
                  <c:v>249.54643900000008</c:v>
                </c:pt>
                <c:pt idx="1350">
                  <c:v>250.71938999999998</c:v>
                </c:pt>
                <c:pt idx="1351">
                  <c:v>250.71938999999998</c:v>
                </c:pt>
                <c:pt idx="1352">
                  <c:v>250.71938999999998</c:v>
                </c:pt>
                <c:pt idx="1353">
                  <c:v>250.71938999999998</c:v>
                </c:pt>
                <c:pt idx="1354">
                  <c:v>250.71938999999998</c:v>
                </c:pt>
                <c:pt idx="1355">
                  <c:v>250.71938999999998</c:v>
                </c:pt>
                <c:pt idx="1356">
                  <c:v>250.71938999999998</c:v>
                </c:pt>
                <c:pt idx="1357">
                  <c:v>250.71938999999998</c:v>
                </c:pt>
                <c:pt idx="1358">
                  <c:v>250.71938999999998</c:v>
                </c:pt>
                <c:pt idx="1359">
                  <c:v>250.71938999999998</c:v>
                </c:pt>
                <c:pt idx="1360">
                  <c:v>251.55551</c:v>
                </c:pt>
                <c:pt idx="1361">
                  <c:v>251.55551</c:v>
                </c:pt>
                <c:pt idx="1362">
                  <c:v>251.55551</c:v>
                </c:pt>
                <c:pt idx="1363">
                  <c:v>251.55551</c:v>
                </c:pt>
                <c:pt idx="1364">
                  <c:v>251.55551</c:v>
                </c:pt>
                <c:pt idx="1365">
                  <c:v>251.55551</c:v>
                </c:pt>
                <c:pt idx="1366">
                  <c:v>251.55551</c:v>
                </c:pt>
                <c:pt idx="1367">
                  <c:v>251.55551</c:v>
                </c:pt>
                <c:pt idx="1368">
                  <c:v>251.55551</c:v>
                </c:pt>
                <c:pt idx="1369">
                  <c:v>251.55551</c:v>
                </c:pt>
                <c:pt idx="1370">
                  <c:v>252.45070700000008</c:v>
                </c:pt>
                <c:pt idx="1371">
                  <c:v>252.45070700000008</c:v>
                </c:pt>
                <c:pt idx="1372">
                  <c:v>252.45070700000008</c:v>
                </c:pt>
                <c:pt idx="1373">
                  <c:v>252.45070700000008</c:v>
                </c:pt>
                <c:pt idx="1374">
                  <c:v>252.45070700000008</c:v>
                </c:pt>
                <c:pt idx="1375">
                  <c:v>252.45070700000008</c:v>
                </c:pt>
                <c:pt idx="1376">
                  <c:v>252.45070700000008</c:v>
                </c:pt>
                <c:pt idx="1377">
                  <c:v>252.45070700000008</c:v>
                </c:pt>
                <c:pt idx="1378">
                  <c:v>252.45070700000008</c:v>
                </c:pt>
                <c:pt idx="1379">
                  <c:v>252.45070700000008</c:v>
                </c:pt>
                <c:pt idx="1380">
                  <c:v>253.32534200000009</c:v>
                </c:pt>
                <c:pt idx="1381">
                  <c:v>253.32534200000009</c:v>
                </c:pt>
                <c:pt idx="1382">
                  <c:v>253.32534200000009</c:v>
                </c:pt>
                <c:pt idx="1383">
                  <c:v>253.32534200000009</c:v>
                </c:pt>
                <c:pt idx="1384">
                  <c:v>253.32534200000009</c:v>
                </c:pt>
                <c:pt idx="1385">
                  <c:v>253.32534200000009</c:v>
                </c:pt>
                <c:pt idx="1386">
                  <c:v>253.32534200000009</c:v>
                </c:pt>
                <c:pt idx="1387">
                  <c:v>253.32534200000009</c:v>
                </c:pt>
                <c:pt idx="1388">
                  <c:v>253.32534200000009</c:v>
                </c:pt>
                <c:pt idx="1389">
                  <c:v>253.32534200000009</c:v>
                </c:pt>
                <c:pt idx="1390">
                  <c:v>254.237527</c:v>
                </c:pt>
                <c:pt idx="1391">
                  <c:v>254.237527</c:v>
                </c:pt>
                <c:pt idx="1392">
                  <c:v>254.237527</c:v>
                </c:pt>
                <c:pt idx="1393">
                  <c:v>254.237527</c:v>
                </c:pt>
                <c:pt idx="1394">
                  <c:v>254.237527</c:v>
                </c:pt>
                <c:pt idx="1395">
                  <c:v>254.237527</c:v>
                </c:pt>
                <c:pt idx="1396">
                  <c:v>254.237527</c:v>
                </c:pt>
                <c:pt idx="1397">
                  <c:v>254.237527</c:v>
                </c:pt>
                <c:pt idx="1398">
                  <c:v>254.237527</c:v>
                </c:pt>
                <c:pt idx="1399">
                  <c:v>254.237527</c:v>
                </c:pt>
                <c:pt idx="1400">
                  <c:v>255.44283000000001</c:v>
                </c:pt>
                <c:pt idx="1401">
                  <c:v>255.44283000000001</c:v>
                </c:pt>
                <c:pt idx="1402">
                  <c:v>255.44283000000001</c:v>
                </c:pt>
                <c:pt idx="1403">
                  <c:v>255.44283000000001</c:v>
                </c:pt>
                <c:pt idx="1404">
                  <c:v>255.44283000000001</c:v>
                </c:pt>
                <c:pt idx="1405">
                  <c:v>255.44283000000001</c:v>
                </c:pt>
                <c:pt idx="1406">
                  <c:v>255.44283000000001</c:v>
                </c:pt>
                <c:pt idx="1407">
                  <c:v>255.44283000000001</c:v>
                </c:pt>
                <c:pt idx="1408">
                  <c:v>255.44283000000001</c:v>
                </c:pt>
                <c:pt idx="1409">
                  <c:v>255.44283000000001</c:v>
                </c:pt>
                <c:pt idx="1410">
                  <c:v>256.84149500000001</c:v>
                </c:pt>
                <c:pt idx="1411">
                  <c:v>256.84149500000001</c:v>
                </c:pt>
                <c:pt idx="1412">
                  <c:v>256.84149500000001</c:v>
                </c:pt>
                <c:pt idx="1413">
                  <c:v>256.84149500000001</c:v>
                </c:pt>
                <c:pt idx="1414">
                  <c:v>256.84149500000001</c:v>
                </c:pt>
                <c:pt idx="1415">
                  <c:v>256.84149500000001</c:v>
                </c:pt>
                <c:pt idx="1416">
                  <c:v>256.84149500000001</c:v>
                </c:pt>
                <c:pt idx="1417">
                  <c:v>256.84149500000001</c:v>
                </c:pt>
                <c:pt idx="1418">
                  <c:v>256.84149500000001</c:v>
                </c:pt>
                <c:pt idx="1419">
                  <c:v>256.84149500000001</c:v>
                </c:pt>
                <c:pt idx="1420">
                  <c:v>257.69257299999981</c:v>
                </c:pt>
                <c:pt idx="1421">
                  <c:v>257.69257299999981</c:v>
                </c:pt>
                <c:pt idx="1422">
                  <c:v>257.69257299999981</c:v>
                </c:pt>
                <c:pt idx="1423">
                  <c:v>257.69257299999981</c:v>
                </c:pt>
                <c:pt idx="1424">
                  <c:v>257.69257299999981</c:v>
                </c:pt>
                <c:pt idx="1425">
                  <c:v>257.69257299999981</c:v>
                </c:pt>
                <c:pt idx="1426">
                  <c:v>257.69257299999981</c:v>
                </c:pt>
                <c:pt idx="1427">
                  <c:v>257.69257299999981</c:v>
                </c:pt>
                <c:pt idx="1428">
                  <c:v>257.69257299999981</c:v>
                </c:pt>
                <c:pt idx="1429">
                  <c:v>257.69257299999981</c:v>
                </c:pt>
                <c:pt idx="1430">
                  <c:v>258.48761399999984</c:v>
                </c:pt>
                <c:pt idx="1431">
                  <c:v>258.48761399999984</c:v>
                </c:pt>
                <c:pt idx="1432">
                  <c:v>258.48761399999984</c:v>
                </c:pt>
                <c:pt idx="1433">
                  <c:v>258.48761399999984</c:v>
                </c:pt>
                <c:pt idx="1434">
                  <c:v>258.48761399999984</c:v>
                </c:pt>
                <c:pt idx="1435">
                  <c:v>258.48761399999984</c:v>
                </c:pt>
                <c:pt idx="1436">
                  <c:v>258.48761399999984</c:v>
                </c:pt>
                <c:pt idx="1437">
                  <c:v>258.48761399999984</c:v>
                </c:pt>
                <c:pt idx="1438">
                  <c:v>258.48761399999984</c:v>
                </c:pt>
                <c:pt idx="1439">
                  <c:v>258.48761399999984</c:v>
                </c:pt>
                <c:pt idx="1440">
                  <c:v>259.01293500000003</c:v>
                </c:pt>
                <c:pt idx="1441">
                  <c:v>259.01293500000003</c:v>
                </c:pt>
                <c:pt idx="1442">
                  <c:v>259.01293500000003</c:v>
                </c:pt>
                <c:pt idx="1443">
                  <c:v>259.01293500000003</c:v>
                </c:pt>
                <c:pt idx="1444">
                  <c:v>259.01293500000003</c:v>
                </c:pt>
                <c:pt idx="1445">
                  <c:v>259.01293500000003</c:v>
                </c:pt>
                <c:pt idx="1446">
                  <c:v>259.01293500000003</c:v>
                </c:pt>
                <c:pt idx="1447">
                  <c:v>259.01293500000003</c:v>
                </c:pt>
                <c:pt idx="1448">
                  <c:v>259.01293500000003</c:v>
                </c:pt>
                <c:pt idx="1449">
                  <c:v>259.01293500000003</c:v>
                </c:pt>
                <c:pt idx="1450">
                  <c:v>259.37442800000002</c:v>
                </c:pt>
                <c:pt idx="1451">
                  <c:v>259.37442800000002</c:v>
                </c:pt>
                <c:pt idx="1452">
                  <c:v>259.37442800000002</c:v>
                </c:pt>
                <c:pt idx="1453">
                  <c:v>259.37442800000002</c:v>
                </c:pt>
                <c:pt idx="1454">
                  <c:v>259.37442800000002</c:v>
                </c:pt>
                <c:pt idx="1455">
                  <c:v>259.37442800000002</c:v>
                </c:pt>
                <c:pt idx="1456">
                  <c:v>259.37442800000002</c:v>
                </c:pt>
                <c:pt idx="1457">
                  <c:v>259.37442800000002</c:v>
                </c:pt>
                <c:pt idx="1458">
                  <c:v>259.37442800000002</c:v>
                </c:pt>
                <c:pt idx="1459">
                  <c:v>259.37442800000002</c:v>
                </c:pt>
                <c:pt idx="1460">
                  <c:v>259.86911499999985</c:v>
                </c:pt>
                <c:pt idx="1461">
                  <c:v>259.86911499999985</c:v>
                </c:pt>
                <c:pt idx="1462">
                  <c:v>259.86911499999985</c:v>
                </c:pt>
                <c:pt idx="1463">
                  <c:v>259.86911499999985</c:v>
                </c:pt>
                <c:pt idx="1464">
                  <c:v>259.86911499999985</c:v>
                </c:pt>
                <c:pt idx="1465">
                  <c:v>259.86911499999985</c:v>
                </c:pt>
                <c:pt idx="1466">
                  <c:v>259.86911499999985</c:v>
                </c:pt>
                <c:pt idx="1467">
                  <c:v>259.86911499999985</c:v>
                </c:pt>
                <c:pt idx="1468">
                  <c:v>259.86911499999985</c:v>
                </c:pt>
                <c:pt idx="1469">
                  <c:v>259.86911499999985</c:v>
                </c:pt>
                <c:pt idx="1470">
                  <c:v>260.08303299999983</c:v>
                </c:pt>
                <c:pt idx="1471">
                  <c:v>260.08303299999983</c:v>
                </c:pt>
                <c:pt idx="1472">
                  <c:v>260.08303299999983</c:v>
                </c:pt>
                <c:pt idx="1473">
                  <c:v>260.08303299999983</c:v>
                </c:pt>
                <c:pt idx="1474">
                  <c:v>260.08303299999983</c:v>
                </c:pt>
                <c:pt idx="1475">
                  <c:v>260.08303299999983</c:v>
                </c:pt>
                <c:pt idx="1476">
                  <c:v>260.08303299999983</c:v>
                </c:pt>
                <c:pt idx="1477">
                  <c:v>260.08303299999983</c:v>
                </c:pt>
                <c:pt idx="1478">
                  <c:v>260.08303299999983</c:v>
                </c:pt>
                <c:pt idx="1479">
                  <c:v>260.08303299999983</c:v>
                </c:pt>
                <c:pt idx="1480">
                  <c:v>260.18119499999983</c:v>
                </c:pt>
                <c:pt idx="1481">
                  <c:v>260.18119499999983</c:v>
                </c:pt>
                <c:pt idx="1482">
                  <c:v>260.18119499999983</c:v>
                </c:pt>
                <c:pt idx="1483">
                  <c:v>260.18119499999983</c:v>
                </c:pt>
                <c:pt idx="1484">
                  <c:v>260.18119499999983</c:v>
                </c:pt>
                <c:pt idx="1485">
                  <c:v>260.18119499999983</c:v>
                </c:pt>
                <c:pt idx="1486">
                  <c:v>260.18119499999983</c:v>
                </c:pt>
                <c:pt idx="1487">
                  <c:v>260.18119499999983</c:v>
                </c:pt>
                <c:pt idx="1488">
                  <c:v>260.18119499999983</c:v>
                </c:pt>
                <c:pt idx="1489">
                  <c:v>260.18119499999983</c:v>
                </c:pt>
                <c:pt idx="1490">
                  <c:v>260.39125199999984</c:v>
                </c:pt>
                <c:pt idx="1491">
                  <c:v>260.39125199999984</c:v>
                </c:pt>
                <c:pt idx="1492">
                  <c:v>260.39125199999984</c:v>
                </c:pt>
                <c:pt idx="1493">
                  <c:v>260.39125199999984</c:v>
                </c:pt>
                <c:pt idx="1494">
                  <c:v>260.39125199999984</c:v>
                </c:pt>
                <c:pt idx="1495">
                  <c:v>260.39125199999984</c:v>
                </c:pt>
                <c:pt idx="1496">
                  <c:v>260.39125199999984</c:v>
                </c:pt>
                <c:pt idx="1497">
                  <c:v>260.39125199999984</c:v>
                </c:pt>
                <c:pt idx="1498">
                  <c:v>260.39125199999984</c:v>
                </c:pt>
                <c:pt idx="1499">
                  <c:v>260.39125199999984</c:v>
                </c:pt>
                <c:pt idx="1500">
                  <c:v>260.4441519999998</c:v>
                </c:pt>
                <c:pt idx="1501">
                  <c:v>260.4441519999998</c:v>
                </c:pt>
                <c:pt idx="1502">
                  <c:v>260.4441519999998</c:v>
                </c:pt>
                <c:pt idx="1503">
                  <c:v>260.4441519999998</c:v>
                </c:pt>
                <c:pt idx="1504">
                  <c:v>260.4441519999998</c:v>
                </c:pt>
                <c:pt idx="1505">
                  <c:v>260.4441519999998</c:v>
                </c:pt>
                <c:pt idx="1506">
                  <c:v>260.4441519999998</c:v>
                </c:pt>
                <c:pt idx="1507">
                  <c:v>260.4441519999998</c:v>
                </c:pt>
                <c:pt idx="1508">
                  <c:v>260.4441519999998</c:v>
                </c:pt>
                <c:pt idx="1509">
                  <c:v>260.4441519999998</c:v>
                </c:pt>
                <c:pt idx="1510">
                  <c:v>260.324613</c:v>
                </c:pt>
                <c:pt idx="1511">
                  <c:v>260.324613</c:v>
                </c:pt>
                <c:pt idx="1512">
                  <c:v>260.324613</c:v>
                </c:pt>
                <c:pt idx="1513">
                  <c:v>260.324613</c:v>
                </c:pt>
                <c:pt idx="1514">
                  <c:v>260.324613</c:v>
                </c:pt>
                <c:pt idx="1515">
                  <c:v>260.324613</c:v>
                </c:pt>
                <c:pt idx="1516">
                  <c:v>260.324613</c:v>
                </c:pt>
                <c:pt idx="1517">
                  <c:v>260.324613</c:v>
                </c:pt>
                <c:pt idx="1518">
                  <c:v>260.324613</c:v>
                </c:pt>
                <c:pt idx="1519">
                  <c:v>260.324613</c:v>
                </c:pt>
                <c:pt idx="1520">
                  <c:v>259.99892299999976</c:v>
                </c:pt>
                <c:pt idx="1521">
                  <c:v>259.99892299999976</c:v>
                </c:pt>
                <c:pt idx="1522">
                  <c:v>259.99892299999976</c:v>
                </c:pt>
                <c:pt idx="1523">
                  <c:v>259.99892299999976</c:v>
                </c:pt>
                <c:pt idx="1524">
                  <c:v>259.99892299999976</c:v>
                </c:pt>
                <c:pt idx="1525">
                  <c:v>259.99892299999976</c:v>
                </c:pt>
                <c:pt idx="1526">
                  <c:v>259.99892299999976</c:v>
                </c:pt>
                <c:pt idx="1527">
                  <c:v>259.99892299999976</c:v>
                </c:pt>
                <c:pt idx="1528">
                  <c:v>259.99892299999976</c:v>
                </c:pt>
                <c:pt idx="1529">
                  <c:v>259.99892299999976</c:v>
                </c:pt>
                <c:pt idx="1530">
                  <c:v>259.97262999999981</c:v>
                </c:pt>
                <c:pt idx="1531">
                  <c:v>259.97262999999981</c:v>
                </c:pt>
                <c:pt idx="1532">
                  <c:v>259.97262999999981</c:v>
                </c:pt>
                <c:pt idx="1533">
                  <c:v>259.97262999999981</c:v>
                </c:pt>
                <c:pt idx="1534">
                  <c:v>259.97262999999981</c:v>
                </c:pt>
                <c:pt idx="1535">
                  <c:v>259.97262999999981</c:v>
                </c:pt>
                <c:pt idx="1536">
                  <c:v>259.97262999999981</c:v>
                </c:pt>
                <c:pt idx="1537">
                  <c:v>259.97262999999981</c:v>
                </c:pt>
                <c:pt idx="1538">
                  <c:v>259.97262999999981</c:v>
                </c:pt>
                <c:pt idx="1539">
                  <c:v>259.97262999999981</c:v>
                </c:pt>
                <c:pt idx="1540">
                  <c:v>260.00908299999998</c:v>
                </c:pt>
                <c:pt idx="1541">
                  <c:v>260.00908299999998</c:v>
                </c:pt>
                <c:pt idx="1542">
                  <c:v>260.00908299999998</c:v>
                </c:pt>
                <c:pt idx="1543">
                  <c:v>260.00908299999998</c:v>
                </c:pt>
                <c:pt idx="1544">
                  <c:v>260.00908299999998</c:v>
                </c:pt>
                <c:pt idx="1545">
                  <c:v>260.00908299999998</c:v>
                </c:pt>
                <c:pt idx="1546">
                  <c:v>260.00908299999998</c:v>
                </c:pt>
                <c:pt idx="1547">
                  <c:v>260.00908299999998</c:v>
                </c:pt>
                <c:pt idx="1548">
                  <c:v>260.00908299999998</c:v>
                </c:pt>
                <c:pt idx="1549">
                  <c:v>260.00908299999998</c:v>
                </c:pt>
                <c:pt idx="1550">
                  <c:v>259.77421699999985</c:v>
                </c:pt>
                <c:pt idx="1551">
                  <c:v>259.77421699999985</c:v>
                </c:pt>
                <c:pt idx="1552">
                  <c:v>259.77421699999985</c:v>
                </c:pt>
                <c:pt idx="1553">
                  <c:v>259.77421699999985</c:v>
                </c:pt>
                <c:pt idx="1554">
                  <c:v>259.77421699999985</c:v>
                </c:pt>
                <c:pt idx="1555">
                  <c:v>259.77421699999985</c:v>
                </c:pt>
                <c:pt idx="1556">
                  <c:v>259.77421699999985</c:v>
                </c:pt>
                <c:pt idx="1557">
                  <c:v>259.77421699999985</c:v>
                </c:pt>
                <c:pt idx="1558">
                  <c:v>259.77421699999985</c:v>
                </c:pt>
                <c:pt idx="1559">
                  <c:v>259.77421699999985</c:v>
                </c:pt>
                <c:pt idx="1560">
                  <c:v>259.32823299999984</c:v>
                </c:pt>
                <c:pt idx="1561">
                  <c:v>259.32823299999984</c:v>
                </c:pt>
                <c:pt idx="1562">
                  <c:v>259.32823299999984</c:v>
                </c:pt>
                <c:pt idx="1563">
                  <c:v>259.32823299999984</c:v>
                </c:pt>
                <c:pt idx="1564">
                  <c:v>259.32823299999984</c:v>
                </c:pt>
                <c:pt idx="1565">
                  <c:v>259.32823299999984</c:v>
                </c:pt>
                <c:pt idx="1566">
                  <c:v>259.32823299999984</c:v>
                </c:pt>
                <c:pt idx="1567">
                  <c:v>259.32823299999984</c:v>
                </c:pt>
                <c:pt idx="1568">
                  <c:v>259.32823299999984</c:v>
                </c:pt>
                <c:pt idx="1569">
                  <c:v>259.32823299999984</c:v>
                </c:pt>
                <c:pt idx="1570">
                  <c:v>258.88033799999977</c:v>
                </c:pt>
                <c:pt idx="1571">
                  <c:v>258.88033799999977</c:v>
                </c:pt>
                <c:pt idx="1572">
                  <c:v>258.88033799999977</c:v>
                </c:pt>
                <c:pt idx="1573">
                  <c:v>258.88033799999977</c:v>
                </c:pt>
                <c:pt idx="1574">
                  <c:v>258.88033799999977</c:v>
                </c:pt>
                <c:pt idx="1575">
                  <c:v>258.88033799999977</c:v>
                </c:pt>
                <c:pt idx="1576">
                  <c:v>258.88033799999977</c:v>
                </c:pt>
                <c:pt idx="1577">
                  <c:v>258.88033799999977</c:v>
                </c:pt>
                <c:pt idx="1578">
                  <c:v>258.88033799999977</c:v>
                </c:pt>
                <c:pt idx="1579">
                  <c:v>258.88033799999977</c:v>
                </c:pt>
                <c:pt idx="1580">
                  <c:v>258.458868</c:v>
                </c:pt>
                <c:pt idx="1581">
                  <c:v>258.458868</c:v>
                </c:pt>
                <c:pt idx="1582">
                  <c:v>258.458868</c:v>
                </c:pt>
                <c:pt idx="1583">
                  <c:v>258.458868</c:v>
                </c:pt>
                <c:pt idx="1584">
                  <c:v>258.458868</c:v>
                </c:pt>
                <c:pt idx="1585">
                  <c:v>258.458868</c:v>
                </c:pt>
                <c:pt idx="1586">
                  <c:v>258.458868</c:v>
                </c:pt>
                <c:pt idx="1587">
                  <c:v>258.458868</c:v>
                </c:pt>
                <c:pt idx="1588">
                  <c:v>258.458868</c:v>
                </c:pt>
                <c:pt idx="1589">
                  <c:v>258.458868</c:v>
                </c:pt>
                <c:pt idx="1590">
                  <c:v>257.93194199999976</c:v>
                </c:pt>
                <c:pt idx="1591">
                  <c:v>257.93194199999976</c:v>
                </c:pt>
                <c:pt idx="1592">
                  <c:v>257.93194199999976</c:v>
                </c:pt>
                <c:pt idx="1593">
                  <c:v>257.93194199999976</c:v>
                </c:pt>
                <c:pt idx="1594">
                  <c:v>257.93194199999976</c:v>
                </c:pt>
                <c:pt idx="1595">
                  <c:v>257.93194199999976</c:v>
                </c:pt>
                <c:pt idx="1596">
                  <c:v>257.93194199999976</c:v>
                </c:pt>
                <c:pt idx="1597">
                  <c:v>257.93194199999976</c:v>
                </c:pt>
                <c:pt idx="1598">
                  <c:v>257.93194199999976</c:v>
                </c:pt>
                <c:pt idx="1599">
                  <c:v>257.93194199999976</c:v>
                </c:pt>
                <c:pt idx="1600">
                  <c:v>257.49951399999964</c:v>
                </c:pt>
                <c:pt idx="1601">
                  <c:v>257.49951399999964</c:v>
                </c:pt>
                <c:pt idx="1602">
                  <c:v>257.49951399999964</c:v>
                </c:pt>
                <c:pt idx="1603">
                  <c:v>257.49951399999964</c:v>
                </c:pt>
                <c:pt idx="1604">
                  <c:v>257.49951399999964</c:v>
                </c:pt>
                <c:pt idx="1605">
                  <c:v>257.49951399999964</c:v>
                </c:pt>
                <c:pt idx="1606">
                  <c:v>257.49951399999964</c:v>
                </c:pt>
                <c:pt idx="1607">
                  <c:v>257.49951399999964</c:v>
                </c:pt>
                <c:pt idx="1608">
                  <c:v>257.49951399999964</c:v>
                </c:pt>
                <c:pt idx="1609">
                  <c:v>257.49951399999964</c:v>
                </c:pt>
                <c:pt idx="1610">
                  <c:v>257.03364599999981</c:v>
                </c:pt>
                <c:pt idx="1611">
                  <c:v>257.03364599999981</c:v>
                </c:pt>
                <c:pt idx="1612">
                  <c:v>257.03364599999981</c:v>
                </c:pt>
                <c:pt idx="1613">
                  <c:v>257.03364599999981</c:v>
                </c:pt>
                <c:pt idx="1614">
                  <c:v>257.03364599999981</c:v>
                </c:pt>
                <c:pt idx="1615">
                  <c:v>257.03364599999981</c:v>
                </c:pt>
                <c:pt idx="1616">
                  <c:v>257.03364599999981</c:v>
                </c:pt>
                <c:pt idx="1617">
                  <c:v>257.03364599999981</c:v>
                </c:pt>
                <c:pt idx="1618">
                  <c:v>257.03364599999981</c:v>
                </c:pt>
                <c:pt idx="1619">
                  <c:v>257.03364599999981</c:v>
                </c:pt>
                <c:pt idx="1620">
                  <c:v>256.679213</c:v>
                </c:pt>
                <c:pt idx="1621">
                  <c:v>256.679213</c:v>
                </c:pt>
                <c:pt idx="1622">
                  <c:v>256.679213</c:v>
                </c:pt>
                <c:pt idx="1623">
                  <c:v>256.679213</c:v>
                </c:pt>
                <c:pt idx="1624">
                  <c:v>256.679213</c:v>
                </c:pt>
                <c:pt idx="1625">
                  <c:v>256.679213</c:v>
                </c:pt>
                <c:pt idx="1626">
                  <c:v>256.679213</c:v>
                </c:pt>
                <c:pt idx="1627">
                  <c:v>256.679213</c:v>
                </c:pt>
                <c:pt idx="1628">
                  <c:v>256.679213</c:v>
                </c:pt>
                <c:pt idx="1629">
                  <c:v>256.679213</c:v>
                </c:pt>
                <c:pt idx="1630">
                  <c:v>256.26348300000001</c:v>
                </c:pt>
                <c:pt idx="1631">
                  <c:v>256.26348300000001</c:v>
                </c:pt>
                <c:pt idx="1632">
                  <c:v>256.26348300000001</c:v>
                </c:pt>
                <c:pt idx="1633">
                  <c:v>256.26348300000001</c:v>
                </c:pt>
                <c:pt idx="1634">
                  <c:v>256.26348300000001</c:v>
                </c:pt>
                <c:pt idx="1635">
                  <c:v>256.26348300000001</c:v>
                </c:pt>
                <c:pt idx="1636">
                  <c:v>256.26348300000001</c:v>
                </c:pt>
                <c:pt idx="1637">
                  <c:v>256.26348300000001</c:v>
                </c:pt>
                <c:pt idx="1638">
                  <c:v>256.26348300000001</c:v>
                </c:pt>
                <c:pt idx="1639">
                  <c:v>256.26348300000001</c:v>
                </c:pt>
                <c:pt idx="1640">
                  <c:v>255.67982799999999</c:v>
                </c:pt>
                <c:pt idx="1641">
                  <c:v>255.67982799999999</c:v>
                </c:pt>
                <c:pt idx="1642">
                  <c:v>255.67982799999999</c:v>
                </c:pt>
                <c:pt idx="1643">
                  <c:v>255.67982799999999</c:v>
                </c:pt>
                <c:pt idx="1644">
                  <c:v>255.67982799999999</c:v>
                </c:pt>
                <c:pt idx="1645">
                  <c:v>255.67982799999999</c:v>
                </c:pt>
                <c:pt idx="1646">
                  <c:v>255.67982799999999</c:v>
                </c:pt>
                <c:pt idx="1647">
                  <c:v>255.67982799999999</c:v>
                </c:pt>
                <c:pt idx="1648">
                  <c:v>255.67982799999999</c:v>
                </c:pt>
                <c:pt idx="1649">
                  <c:v>255.67982799999999</c:v>
                </c:pt>
                <c:pt idx="1650">
                  <c:v>254.76838599999999</c:v>
                </c:pt>
                <c:pt idx="1651">
                  <c:v>254.76838599999999</c:v>
                </c:pt>
                <c:pt idx="1652">
                  <c:v>254.76838599999999</c:v>
                </c:pt>
                <c:pt idx="1653">
                  <c:v>254.76838599999999</c:v>
                </c:pt>
                <c:pt idx="1654">
                  <c:v>254.76838599999999</c:v>
                </c:pt>
                <c:pt idx="1655">
                  <c:v>254.76838599999999</c:v>
                </c:pt>
                <c:pt idx="1656">
                  <c:v>254.76838599999999</c:v>
                </c:pt>
                <c:pt idx="1657">
                  <c:v>254.76838599999999</c:v>
                </c:pt>
                <c:pt idx="1658">
                  <c:v>254.76838599999999</c:v>
                </c:pt>
                <c:pt idx="1659">
                  <c:v>254.76838599999999</c:v>
                </c:pt>
                <c:pt idx="1660">
                  <c:v>253.98122000000009</c:v>
                </c:pt>
                <c:pt idx="1661">
                  <c:v>253.98122000000009</c:v>
                </c:pt>
                <c:pt idx="1662">
                  <c:v>253.98122000000009</c:v>
                </c:pt>
                <c:pt idx="1663">
                  <c:v>253.98122000000009</c:v>
                </c:pt>
                <c:pt idx="1664">
                  <c:v>253.98122000000009</c:v>
                </c:pt>
                <c:pt idx="1665">
                  <c:v>253.98122000000009</c:v>
                </c:pt>
                <c:pt idx="1666">
                  <c:v>253.98122000000009</c:v>
                </c:pt>
                <c:pt idx="1667">
                  <c:v>253.98122000000009</c:v>
                </c:pt>
                <c:pt idx="1668">
                  <c:v>253.98122000000009</c:v>
                </c:pt>
                <c:pt idx="1669">
                  <c:v>253.98122000000009</c:v>
                </c:pt>
                <c:pt idx="1670">
                  <c:v>253.32661400000001</c:v>
                </c:pt>
                <c:pt idx="1671">
                  <c:v>253.32661400000001</c:v>
                </c:pt>
                <c:pt idx="1672">
                  <c:v>253.32661400000001</c:v>
                </c:pt>
                <c:pt idx="1673">
                  <c:v>253.32661400000001</c:v>
                </c:pt>
                <c:pt idx="1674">
                  <c:v>253.32661400000001</c:v>
                </c:pt>
                <c:pt idx="1675">
                  <c:v>253.32661400000001</c:v>
                </c:pt>
                <c:pt idx="1676">
                  <c:v>253.32661400000001</c:v>
                </c:pt>
                <c:pt idx="1677">
                  <c:v>253.32661400000001</c:v>
                </c:pt>
                <c:pt idx="1678">
                  <c:v>253.32661400000001</c:v>
                </c:pt>
                <c:pt idx="1679">
                  <c:v>253.32661400000001</c:v>
                </c:pt>
                <c:pt idx="1680">
                  <c:v>252.59118800000007</c:v>
                </c:pt>
                <c:pt idx="1681">
                  <c:v>252.59118800000007</c:v>
                </c:pt>
                <c:pt idx="1682">
                  <c:v>252.59118800000007</c:v>
                </c:pt>
                <c:pt idx="1683">
                  <c:v>252.59118800000007</c:v>
                </c:pt>
                <c:pt idx="1684">
                  <c:v>252.59118800000007</c:v>
                </c:pt>
                <c:pt idx="1685">
                  <c:v>252.59118800000007</c:v>
                </c:pt>
                <c:pt idx="1686">
                  <c:v>252.59118800000007</c:v>
                </c:pt>
                <c:pt idx="1687">
                  <c:v>252.59118800000007</c:v>
                </c:pt>
                <c:pt idx="1688">
                  <c:v>252.59118800000007</c:v>
                </c:pt>
                <c:pt idx="1689">
                  <c:v>252.59118800000007</c:v>
                </c:pt>
                <c:pt idx="1690">
                  <c:v>251.81454099999999</c:v>
                </c:pt>
                <c:pt idx="1691">
                  <c:v>251.81454099999999</c:v>
                </c:pt>
                <c:pt idx="1692">
                  <c:v>251.81454099999999</c:v>
                </c:pt>
                <c:pt idx="1693">
                  <c:v>251.81454099999999</c:v>
                </c:pt>
                <c:pt idx="1694">
                  <c:v>251.81454099999999</c:v>
                </c:pt>
                <c:pt idx="1695">
                  <c:v>251.81454099999999</c:v>
                </c:pt>
                <c:pt idx="1696">
                  <c:v>251.81454099999999</c:v>
                </c:pt>
                <c:pt idx="1697">
                  <c:v>251.81454099999999</c:v>
                </c:pt>
                <c:pt idx="1698">
                  <c:v>251.81454099999999</c:v>
                </c:pt>
                <c:pt idx="1699">
                  <c:v>251.81454099999999</c:v>
                </c:pt>
                <c:pt idx="1700">
                  <c:v>250.83900600000001</c:v>
                </c:pt>
                <c:pt idx="1701">
                  <c:v>250.83900600000001</c:v>
                </c:pt>
                <c:pt idx="1702">
                  <c:v>250.83900600000001</c:v>
                </c:pt>
                <c:pt idx="1703">
                  <c:v>250.83900600000001</c:v>
                </c:pt>
                <c:pt idx="1704">
                  <c:v>250.83900600000001</c:v>
                </c:pt>
                <c:pt idx="1705">
                  <c:v>250.83900600000001</c:v>
                </c:pt>
                <c:pt idx="1706">
                  <c:v>250.83900600000001</c:v>
                </c:pt>
                <c:pt idx="1707">
                  <c:v>250.83900600000001</c:v>
                </c:pt>
                <c:pt idx="1708">
                  <c:v>250.83900600000001</c:v>
                </c:pt>
                <c:pt idx="1709">
                  <c:v>250.83900600000001</c:v>
                </c:pt>
                <c:pt idx="1710">
                  <c:v>245.57280399999999</c:v>
                </c:pt>
                <c:pt idx="1711">
                  <c:v>245.57280399999999</c:v>
                </c:pt>
                <c:pt idx="1712">
                  <c:v>245.57280399999999</c:v>
                </c:pt>
                <c:pt idx="1713">
                  <c:v>245.57280399999999</c:v>
                </c:pt>
                <c:pt idx="1714">
                  <c:v>245.57280399999999</c:v>
                </c:pt>
                <c:pt idx="1715">
                  <c:v>245.57280399999999</c:v>
                </c:pt>
                <c:pt idx="1716">
                  <c:v>245.57280399999999</c:v>
                </c:pt>
                <c:pt idx="1717">
                  <c:v>245.57280399999999</c:v>
                </c:pt>
                <c:pt idx="1718">
                  <c:v>245.57280399999999</c:v>
                </c:pt>
                <c:pt idx="1719">
                  <c:v>245.57280399999999</c:v>
                </c:pt>
                <c:pt idx="1720">
                  <c:v>239.87278499999999</c:v>
                </c:pt>
                <c:pt idx="1721">
                  <c:v>239.87278499999999</c:v>
                </c:pt>
                <c:pt idx="1722">
                  <c:v>239.87278499999999</c:v>
                </c:pt>
                <c:pt idx="1723">
                  <c:v>239.87278499999999</c:v>
                </c:pt>
                <c:pt idx="1724">
                  <c:v>239.87278499999999</c:v>
                </c:pt>
                <c:pt idx="1725">
                  <c:v>239.87278499999999</c:v>
                </c:pt>
                <c:pt idx="1726">
                  <c:v>239.87278499999999</c:v>
                </c:pt>
                <c:pt idx="1727">
                  <c:v>239.87278499999999</c:v>
                </c:pt>
                <c:pt idx="1728">
                  <c:v>239.87278499999999</c:v>
                </c:pt>
                <c:pt idx="1729">
                  <c:v>239.87278499999999</c:v>
                </c:pt>
                <c:pt idx="1730">
                  <c:v>232.23550899999998</c:v>
                </c:pt>
                <c:pt idx="1731">
                  <c:v>232.23550899999998</c:v>
                </c:pt>
                <c:pt idx="1732">
                  <c:v>232.23550899999998</c:v>
                </c:pt>
                <c:pt idx="1733">
                  <c:v>232.23550899999998</c:v>
                </c:pt>
                <c:pt idx="1734">
                  <c:v>232.23550899999998</c:v>
                </c:pt>
                <c:pt idx="1735">
                  <c:v>232.23550899999998</c:v>
                </c:pt>
                <c:pt idx="1736">
                  <c:v>232.23550899999998</c:v>
                </c:pt>
                <c:pt idx="1737">
                  <c:v>232.23550899999998</c:v>
                </c:pt>
                <c:pt idx="1738">
                  <c:v>232.23550899999998</c:v>
                </c:pt>
                <c:pt idx="1739">
                  <c:v>232.23550899999998</c:v>
                </c:pt>
                <c:pt idx="1740">
                  <c:v>228.54956599999986</c:v>
                </c:pt>
                <c:pt idx="1741">
                  <c:v>228.54956599999986</c:v>
                </c:pt>
                <c:pt idx="1742">
                  <c:v>228.54956599999986</c:v>
                </c:pt>
                <c:pt idx="1743">
                  <c:v>228.54956599999986</c:v>
                </c:pt>
                <c:pt idx="1744">
                  <c:v>228.54956599999986</c:v>
                </c:pt>
                <c:pt idx="1745">
                  <c:v>228.54956599999986</c:v>
                </c:pt>
                <c:pt idx="1746">
                  <c:v>228.54956599999986</c:v>
                </c:pt>
                <c:pt idx="1747">
                  <c:v>228.54956599999986</c:v>
                </c:pt>
                <c:pt idx="1748">
                  <c:v>228.54956599999986</c:v>
                </c:pt>
                <c:pt idx="1749">
                  <c:v>228.54956599999986</c:v>
                </c:pt>
                <c:pt idx="1750">
                  <c:v>223.168171</c:v>
                </c:pt>
                <c:pt idx="1751">
                  <c:v>223.168171</c:v>
                </c:pt>
                <c:pt idx="1752">
                  <c:v>223.168171</c:v>
                </c:pt>
                <c:pt idx="1753">
                  <c:v>223.168171</c:v>
                </c:pt>
                <c:pt idx="1754">
                  <c:v>223.168171</c:v>
                </c:pt>
                <c:pt idx="1755">
                  <c:v>223.168171</c:v>
                </c:pt>
                <c:pt idx="1756">
                  <c:v>223.168171</c:v>
                </c:pt>
                <c:pt idx="1757">
                  <c:v>223.168171</c:v>
                </c:pt>
                <c:pt idx="1758">
                  <c:v>223.168171</c:v>
                </c:pt>
                <c:pt idx="1759">
                  <c:v>223.168171</c:v>
                </c:pt>
                <c:pt idx="1760">
                  <c:v>219.24538999999999</c:v>
                </c:pt>
                <c:pt idx="1761">
                  <c:v>219.24538999999999</c:v>
                </c:pt>
                <c:pt idx="1762">
                  <c:v>219.24538999999999</c:v>
                </c:pt>
                <c:pt idx="1763">
                  <c:v>219.24538999999999</c:v>
                </c:pt>
                <c:pt idx="1764">
                  <c:v>219.24538999999999</c:v>
                </c:pt>
                <c:pt idx="1765">
                  <c:v>219.24538999999999</c:v>
                </c:pt>
                <c:pt idx="1766">
                  <c:v>219.24538999999999</c:v>
                </c:pt>
                <c:pt idx="1767">
                  <c:v>219.24538999999999</c:v>
                </c:pt>
                <c:pt idx="1768">
                  <c:v>219.24538999999999</c:v>
                </c:pt>
                <c:pt idx="1769">
                  <c:v>219.24538999999999</c:v>
                </c:pt>
                <c:pt idx="1770">
                  <c:v>215.54113700000008</c:v>
                </c:pt>
                <c:pt idx="1771">
                  <c:v>215.54113700000008</c:v>
                </c:pt>
                <c:pt idx="1772">
                  <c:v>215.54113700000008</c:v>
                </c:pt>
                <c:pt idx="1773">
                  <c:v>215.54113700000008</c:v>
                </c:pt>
                <c:pt idx="1774">
                  <c:v>215.54113700000008</c:v>
                </c:pt>
                <c:pt idx="1775">
                  <c:v>215.54113700000008</c:v>
                </c:pt>
                <c:pt idx="1776">
                  <c:v>215.54113700000008</c:v>
                </c:pt>
                <c:pt idx="1777">
                  <c:v>215.54113700000008</c:v>
                </c:pt>
                <c:pt idx="1778">
                  <c:v>215.54113700000008</c:v>
                </c:pt>
                <c:pt idx="1779">
                  <c:v>215.54113700000008</c:v>
                </c:pt>
                <c:pt idx="1780">
                  <c:v>211.88273200000009</c:v>
                </c:pt>
                <c:pt idx="1781">
                  <c:v>211.88273200000009</c:v>
                </c:pt>
                <c:pt idx="1782">
                  <c:v>211.88273200000009</c:v>
                </c:pt>
                <c:pt idx="1783">
                  <c:v>211.88273200000009</c:v>
                </c:pt>
                <c:pt idx="1784">
                  <c:v>211.88273200000009</c:v>
                </c:pt>
                <c:pt idx="1785">
                  <c:v>211.88273200000009</c:v>
                </c:pt>
                <c:pt idx="1786">
                  <c:v>211.88273200000009</c:v>
                </c:pt>
                <c:pt idx="1787">
                  <c:v>211.88273200000009</c:v>
                </c:pt>
                <c:pt idx="1788">
                  <c:v>211.88273200000009</c:v>
                </c:pt>
                <c:pt idx="1789">
                  <c:v>211.88273200000009</c:v>
                </c:pt>
                <c:pt idx="1790">
                  <c:v>207.73447499999995</c:v>
                </c:pt>
                <c:pt idx="1791">
                  <c:v>207.73447499999995</c:v>
                </c:pt>
                <c:pt idx="1792">
                  <c:v>207.73447499999995</c:v>
                </c:pt>
                <c:pt idx="1793">
                  <c:v>207.73447499999995</c:v>
                </c:pt>
                <c:pt idx="1794">
                  <c:v>207.73447499999995</c:v>
                </c:pt>
                <c:pt idx="1795">
                  <c:v>207.73447499999995</c:v>
                </c:pt>
                <c:pt idx="1796">
                  <c:v>207.73447499999995</c:v>
                </c:pt>
                <c:pt idx="1797">
                  <c:v>207.73447499999995</c:v>
                </c:pt>
                <c:pt idx="1798">
                  <c:v>207.73447499999995</c:v>
                </c:pt>
                <c:pt idx="1799">
                  <c:v>207.73447499999995</c:v>
                </c:pt>
                <c:pt idx="1800">
                  <c:v>203.28130700000008</c:v>
                </c:pt>
                <c:pt idx="1801">
                  <c:v>203.28130700000008</c:v>
                </c:pt>
                <c:pt idx="1802">
                  <c:v>203.28130700000008</c:v>
                </c:pt>
                <c:pt idx="1803">
                  <c:v>203.28130700000008</c:v>
                </c:pt>
                <c:pt idx="1804">
                  <c:v>203.28130700000008</c:v>
                </c:pt>
                <c:pt idx="1805">
                  <c:v>203.28130700000008</c:v>
                </c:pt>
                <c:pt idx="1806">
                  <c:v>203.28130700000008</c:v>
                </c:pt>
                <c:pt idx="1807">
                  <c:v>203.28130700000008</c:v>
                </c:pt>
                <c:pt idx="1808">
                  <c:v>203.28130700000008</c:v>
                </c:pt>
                <c:pt idx="1809">
                  <c:v>203.28130700000008</c:v>
                </c:pt>
                <c:pt idx="1810">
                  <c:v>199.5197729999999</c:v>
                </c:pt>
                <c:pt idx="1811">
                  <c:v>199.5197729999999</c:v>
                </c:pt>
                <c:pt idx="1812">
                  <c:v>199.5197729999999</c:v>
                </c:pt>
                <c:pt idx="1813">
                  <c:v>199.5197729999999</c:v>
                </c:pt>
                <c:pt idx="1814">
                  <c:v>199.5197729999999</c:v>
                </c:pt>
                <c:pt idx="1815">
                  <c:v>199.5197729999999</c:v>
                </c:pt>
                <c:pt idx="1816">
                  <c:v>199.5197729999999</c:v>
                </c:pt>
                <c:pt idx="1817">
                  <c:v>199.5197729999999</c:v>
                </c:pt>
                <c:pt idx="1818">
                  <c:v>199.5197729999999</c:v>
                </c:pt>
                <c:pt idx="1819">
                  <c:v>199.5197729999999</c:v>
                </c:pt>
                <c:pt idx="1820">
                  <c:v>196.072957</c:v>
                </c:pt>
                <c:pt idx="1821">
                  <c:v>196.072957</c:v>
                </c:pt>
                <c:pt idx="1822">
                  <c:v>196.072957</c:v>
                </c:pt>
                <c:pt idx="1823">
                  <c:v>196.072957</c:v>
                </c:pt>
                <c:pt idx="1824">
                  <c:v>196.072957</c:v>
                </c:pt>
                <c:pt idx="1825">
                  <c:v>196.072957</c:v>
                </c:pt>
                <c:pt idx="1826">
                  <c:v>196.072957</c:v>
                </c:pt>
                <c:pt idx="1827">
                  <c:v>196.072957</c:v>
                </c:pt>
                <c:pt idx="1828">
                  <c:v>196.072957</c:v>
                </c:pt>
                <c:pt idx="1829">
                  <c:v>196.072957</c:v>
                </c:pt>
                <c:pt idx="1830">
                  <c:v>192.45358499999998</c:v>
                </c:pt>
                <c:pt idx="1831">
                  <c:v>192.45358499999998</c:v>
                </c:pt>
                <c:pt idx="1832">
                  <c:v>192.45358499999998</c:v>
                </c:pt>
                <c:pt idx="1833">
                  <c:v>192.45358499999998</c:v>
                </c:pt>
                <c:pt idx="1834">
                  <c:v>192.45358499999998</c:v>
                </c:pt>
                <c:pt idx="1835">
                  <c:v>192.45358499999998</c:v>
                </c:pt>
                <c:pt idx="1836">
                  <c:v>192.45358499999998</c:v>
                </c:pt>
                <c:pt idx="1837">
                  <c:v>192.45358499999998</c:v>
                </c:pt>
                <c:pt idx="1838">
                  <c:v>192.45358499999998</c:v>
                </c:pt>
                <c:pt idx="1839">
                  <c:v>192.45358499999998</c:v>
                </c:pt>
                <c:pt idx="1840">
                  <c:v>188.82600000000008</c:v>
                </c:pt>
                <c:pt idx="1841">
                  <c:v>188.82600000000008</c:v>
                </c:pt>
                <c:pt idx="1842">
                  <c:v>188.82600000000008</c:v>
                </c:pt>
                <c:pt idx="1843">
                  <c:v>188.82600000000008</c:v>
                </c:pt>
                <c:pt idx="1844">
                  <c:v>188.82600000000008</c:v>
                </c:pt>
                <c:pt idx="1845">
                  <c:v>188.82600000000008</c:v>
                </c:pt>
                <c:pt idx="1846">
                  <c:v>188.82600000000008</c:v>
                </c:pt>
                <c:pt idx="1847">
                  <c:v>188.82600000000008</c:v>
                </c:pt>
                <c:pt idx="1848">
                  <c:v>188.82600000000008</c:v>
                </c:pt>
                <c:pt idx="1849">
                  <c:v>188.82600000000008</c:v>
                </c:pt>
                <c:pt idx="1850">
                  <c:v>184.240207</c:v>
                </c:pt>
                <c:pt idx="1851">
                  <c:v>184.240207</c:v>
                </c:pt>
                <c:pt idx="1852">
                  <c:v>184.240207</c:v>
                </c:pt>
                <c:pt idx="1853">
                  <c:v>184.240207</c:v>
                </c:pt>
                <c:pt idx="1854">
                  <c:v>184.240207</c:v>
                </c:pt>
                <c:pt idx="1855">
                  <c:v>184.240207</c:v>
                </c:pt>
                <c:pt idx="1856">
                  <c:v>184.240207</c:v>
                </c:pt>
                <c:pt idx="1857">
                  <c:v>184.240207</c:v>
                </c:pt>
                <c:pt idx="1858">
                  <c:v>184.240207</c:v>
                </c:pt>
                <c:pt idx="1859">
                  <c:v>184.240207</c:v>
                </c:pt>
                <c:pt idx="1860">
                  <c:v>177.983904</c:v>
                </c:pt>
                <c:pt idx="1861">
                  <c:v>177.983904</c:v>
                </c:pt>
                <c:pt idx="1862">
                  <c:v>177.983904</c:v>
                </c:pt>
                <c:pt idx="1863">
                  <c:v>177.983904</c:v>
                </c:pt>
                <c:pt idx="1864">
                  <c:v>177.983904</c:v>
                </c:pt>
                <c:pt idx="1865">
                  <c:v>177.983904</c:v>
                </c:pt>
                <c:pt idx="1866">
                  <c:v>177.983904</c:v>
                </c:pt>
                <c:pt idx="1867">
                  <c:v>177.983904</c:v>
                </c:pt>
                <c:pt idx="1868">
                  <c:v>177.983904</c:v>
                </c:pt>
                <c:pt idx="1869">
                  <c:v>177.983904</c:v>
                </c:pt>
                <c:pt idx="1870">
                  <c:v>173.30783500000001</c:v>
                </c:pt>
                <c:pt idx="1871">
                  <c:v>173.30783500000001</c:v>
                </c:pt>
                <c:pt idx="1872">
                  <c:v>173.30783500000001</c:v>
                </c:pt>
                <c:pt idx="1873">
                  <c:v>173.30783500000001</c:v>
                </c:pt>
                <c:pt idx="1874">
                  <c:v>173.30783500000001</c:v>
                </c:pt>
                <c:pt idx="1875">
                  <c:v>173.30783500000001</c:v>
                </c:pt>
                <c:pt idx="1876">
                  <c:v>173.30783500000001</c:v>
                </c:pt>
                <c:pt idx="1877">
                  <c:v>173.30783500000001</c:v>
                </c:pt>
                <c:pt idx="1878">
                  <c:v>173.30783500000001</c:v>
                </c:pt>
                <c:pt idx="1879">
                  <c:v>173.30783500000001</c:v>
                </c:pt>
                <c:pt idx="1880">
                  <c:v>165.04800700000001</c:v>
                </c:pt>
                <c:pt idx="1881">
                  <c:v>165.04800700000001</c:v>
                </c:pt>
                <c:pt idx="1882">
                  <c:v>165.04800700000001</c:v>
                </c:pt>
                <c:pt idx="1883">
                  <c:v>165.04800700000001</c:v>
                </c:pt>
                <c:pt idx="1884">
                  <c:v>165.04800700000001</c:v>
                </c:pt>
                <c:pt idx="1885">
                  <c:v>165.04800700000001</c:v>
                </c:pt>
                <c:pt idx="1886">
                  <c:v>165.04800700000001</c:v>
                </c:pt>
                <c:pt idx="1887">
                  <c:v>165.04800700000001</c:v>
                </c:pt>
                <c:pt idx="1888">
                  <c:v>165.04800700000001</c:v>
                </c:pt>
                <c:pt idx="1889">
                  <c:v>165.04800700000001</c:v>
                </c:pt>
                <c:pt idx="1890">
                  <c:v>155.76936399999991</c:v>
                </c:pt>
                <c:pt idx="1891">
                  <c:v>155.76936399999991</c:v>
                </c:pt>
                <c:pt idx="1892">
                  <c:v>155.76936399999991</c:v>
                </c:pt>
                <c:pt idx="1893">
                  <c:v>155.76936399999991</c:v>
                </c:pt>
                <c:pt idx="1894">
                  <c:v>155.76936399999991</c:v>
                </c:pt>
                <c:pt idx="1895">
                  <c:v>155.76936399999991</c:v>
                </c:pt>
                <c:pt idx="1896">
                  <c:v>155.76936399999991</c:v>
                </c:pt>
                <c:pt idx="1897">
                  <c:v>155.76936399999991</c:v>
                </c:pt>
                <c:pt idx="1898">
                  <c:v>155.76936399999991</c:v>
                </c:pt>
                <c:pt idx="1899">
                  <c:v>155.76936399999991</c:v>
                </c:pt>
                <c:pt idx="1900">
                  <c:v>153.59149500000001</c:v>
                </c:pt>
                <c:pt idx="1901">
                  <c:v>153.59149500000001</c:v>
                </c:pt>
                <c:pt idx="1902">
                  <c:v>153.59149500000001</c:v>
                </c:pt>
                <c:pt idx="1903">
                  <c:v>153.59149500000001</c:v>
                </c:pt>
                <c:pt idx="1904">
                  <c:v>153.59149500000001</c:v>
                </c:pt>
                <c:pt idx="1905">
                  <c:v>153.59149500000001</c:v>
                </c:pt>
                <c:pt idx="1906">
                  <c:v>153.59149500000001</c:v>
                </c:pt>
                <c:pt idx="1907">
                  <c:v>153.59149500000001</c:v>
                </c:pt>
                <c:pt idx="1908">
                  <c:v>153.59149500000001</c:v>
                </c:pt>
                <c:pt idx="1909">
                  <c:v>153.59149500000001</c:v>
                </c:pt>
                <c:pt idx="1910">
                  <c:v>159.26769899999999</c:v>
                </c:pt>
                <c:pt idx="1911">
                  <c:v>159.26769899999999</c:v>
                </c:pt>
                <c:pt idx="1912">
                  <c:v>159.26769899999999</c:v>
                </c:pt>
                <c:pt idx="1913">
                  <c:v>159.26769899999999</c:v>
                </c:pt>
                <c:pt idx="1914">
                  <c:v>159.26769899999999</c:v>
                </c:pt>
                <c:pt idx="1915">
                  <c:v>159.26769899999999</c:v>
                </c:pt>
                <c:pt idx="1916">
                  <c:v>159.26769899999999</c:v>
                </c:pt>
                <c:pt idx="1917">
                  <c:v>159.26769899999999</c:v>
                </c:pt>
                <c:pt idx="1918">
                  <c:v>159.26769899999999</c:v>
                </c:pt>
                <c:pt idx="1919">
                  <c:v>159.26769899999999</c:v>
                </c:pt>
                <c:pt idx="1920">
                  <c:v>165.98392100000001</c:v>
                </c:pt>
                <c:pt idx="1921">
                  <c:v>165.98392100000001</c:v>
                </c:pt>
                <c:pt idx="1922">
                  <c:v>165.98392100000001</c:v>
                </c:pt>
                <c:pt idx="1923">
                  <c:v>165.98392100000001</c:v>
                </c:pt>
                <c:pt idx="1924">
                  <c:v>165.98392100000001</c:v>
                </c:pt>
                <c:pt idx="1925">
                  <c:v>165.98392100000001</c:v>
                </c:pt>
                <c:pt idx="1926">
                  <c:v>165.98392100000001</c:v>
                </c:pt>
                <c:pt idx="1927">
                  <c:v>165.98392100000001</c:v>
                </c:pt>
                <c:pt idx="1928">
                  <c:v>165.98392100000001</c:v>
                </c:pt>
                <c:pt idx="1929">
                  <c:v>165.98392100000001</c:v>
                </c:pt>
                <c:pt idx="1930">
                  <c:v>170.46547000000001</c:v>
                </c:pt>
                <c:pt idx="1931">
                  <c:v>170.46547000000001</c:v>
                </c:pt>
                <c:pt idx="1932">
                  <c:v>170.46547000000001</c:v>
                </c:pt>
                <c:pt idx="1933">
                  <c:v>170.46547000000001</c:v>
                </c:pt>
                <c:pt idx="1934">
                  <c:v>170.46547000000001</c:v>
                </c:pt>
                <c:pt idx="1935">
                  <c:v>170.46547000000001</c:v>
                </c:pt>
                <c:pt idx="1936">
                  <c:v>170.46547000000001</c:v>
                </c:pt>
                <c:pt idx="1937">
                  <c:v>170.46547000000001</c:v>
                </c:pt>
                <c:pt idx="1938">
                  <c:v>170.46547000000001</c:v>
                </c:pt>
                <c:pt idx="1939">
                  <c:v>170.46547000000001</c:v>
                </c:pt>
                <c:pt idx="1940">
                  <c:v>143.54476099999991</c:v>
                </c:pt>
                <c:pt idx="1941">
                  <c:v>143.54476099999991</c:v>
                </c:pt>
                <c:pt idx="1942">
                  <c:v>143.54476099999991</c:v>
                </c:pt>
                <c:pt idx="1943">
                  <c:v>143.54476099999991</c:v>
                </c:pt>
                <c:pt idx="1944">
                  <c:v>143.54476099999991</c:v>
                </c:pt>
                <c:pt idx="1945">
                  <c:v>143.54476099999991</c:v>
                </c:pt>
                <c:pt idx="1946">
                  <c:v>143.54476099999991</c:v>
                </c:pt>
                <c:pt idx="1947">
                  <c:v>143.54476099999991</c:v>
                </c:pt>
                <c:pt idx="1948">
                  <c:v>143.54476099999991</c:v>
                </c:pt>
                <c:pt idx="1949">
                  <c:v>143.54476099999991</c:v>
                </c:pt>
                <c:pt idx="1950">
                  <c:v>136.56780800000001</c:v>
                </c:pt>
                <c:pt idx="1951">
                  <c:v>136.56780800000001</c:v>
                </c:pt>
                <c:pt idx="1952">
                  <c:v>136.56780800000001</c:v>
                </c:pt>
                <c:pt idx="1953">
                  <c:v>136.56780800000001</c:v>
                </c:pt>
                <c:pt idx="1954">
                  <c:v>136.56780800000001</c:v>
                </c:pt>
                <c:pt idx="1955">
                  <c:v>136.56780800000001</c:v>
                </c:pt>
                <c:pt idx="1956">
                  <c:v>136.56780800000001</c:v>
                </c:pt>
                <c:pt idx="1957">
                  <c:v>136.56780800000001</c:v>
                </c:pt>
                <c:pt idx="1958">
                  <c:v>136.56780800000001</c:v>
                </c:pt>
                <c:pt idx="1959">
                  <c:v>136.56780800000001</c:v>
                </c:pt>
                <c:pt idx="1960">
                  <c:v>134.32899500000008</c:v>
                </c:pt>
                <c:pt idx="1961">
                  <c:v>134.32899500000008</c:v>
                </c:pt>
                <c:pt idx="1962">
                  <c:v>134.32899500000008</c:v>
                </c:pt>
                <c:pt idx="1963">
                  <c:v>134.32899500000008</c:v>
                </c:pt>
                <c:pt idx="1964">
                  <c:v>134.32899500000008</c:v>
                </c:pt>
                <c:pt idx="1965">
                  <c:v>134.32899500000008</c:v>
                </c:pt>
                <c:pt idx="1966">
                  <c:v>134.32899500000008</c:v>
                </c:pt>
                <c:pt idx="1967">
                  <c:v>134.32899500000008</c:v>
                </c:pt>
                <c:pt idx="1968">
                  <c:v>134.32899500000008</c:v>
                </c:pt>
                <c:pt idx="1969">
                  <c:v>134.32899500000008</c:v>
                </c:pt>
                <c:pt idx="1970">
                  <c:v>134.68068</c:v>
                </c:pt>
                <c:pt idx="1971">
                  <c:v>134.68068</c:v>
                </c:pt>
                <c:pt idx="1972">
                  <c:v>134.68068</c:v>
                </c:pt>
                <c:pt idx="1973">
                  <c:v>134.68068</c:v>
                </c:pt>
                <c:pt idx="1974">
                  <c:v>134.68068</c:v>
                </c:pt>
                <c:pt idx="1975">
                  <c:v>134.68068</c:v>
                </c:pt>
                <c:pt idx="1976">
                  <c:v>134.68068</c:v>
                </c:pt>
                <c:pt idx="1977">
                  <c:v>134.68068</c:v>
                </c:pt>
                <c:pt idx="1978">
                  <c:v>134.68068</c:v>
                </c:pt>
                <c:pt idx="1979">
                  <c:v>134.68068</c:v>
                </c:pt>
                <c:pt idx="1980">
                  <c:v>136.62349399999999</c:v>
                </c:pt>
                <c:pt idx="1981">
                  <c:v>136.62349399999999</c:v>
                </c:pt>
                <c:pt idx="1982">
                  <c:v>136.62349399999999</c:v>
                </c:pt>
                <c:pt idx="1983">
                  <c:v>136.62349399999999</c:v>
                </c:pt>
                <c:pt idx="1984">
                  <c:v>136.62349399999999</c:v>
                </c:pt>
                <c:pt idx="1985">
                  <c:v>136.62349399999999</c:v>
                </c:pt>
                <c:pt idx="1986">
                  <c:v>136.62349399999999</c:v>
                </c:pt>
                <c:pt idx="1987">
                  <c:v>136.62349399999999</c:v>
                </c:pt>
                <c:pt idx="1988">
                  <c:v>136.62349399999999</c:v>
                </c:pt>
                <c:pt idx="1989">
                  <c:v>136.62349399999999</c:v>
                </c:pt>
                <c:pt idx="1990">
                  <c:v>138.40394499999999</c:v>
                </c:pt>
                <c:pt idx="1991">
                  <c:v>138.40394499999999</c:v>
                </c:pt>
                <c:pt idx="1992">
                  <c:v>138.40394499999999</c:v>
                </c:pt>
                <c:pt idx="1993">
                  <c:v>138.40394499999999</c:v>
                </c:pt>
                <c:pt idx="1994">
                  <c:v>138.40394499999999</c:v>
                </c:pt>
                <c:pt idx="1995">
                  <c:v>138.40394499999999</c:v>
                </c:pt>
                <c:pt idx="1996">
                  <c:v>138.40394499999999</c:v>
                </c:pt>
                <c:pt idx="1997">
                  <c:v>138.40394499999999</c:v>
                </c:pt>
                <c:pt idx="1998">
                  <c:v>138.40394499999999</c:v>
                </c:pt>
                <c:pt idx="1999">
                  <c:v>138.40394499999999</c:v>
                </c:pt>
                <c:pt idx="2000">
                  <c:v>140.20262099999999</c:v>
                </c:pt>
                <c:pt idx="2001">
                  <c:v>140.20262099999999</c:v>
                </c:pt>
                <c:pt idx="2002">
                  <c:v>140.20262099999999</c:v>
                </c:pt>
                <c:pt idx="2003">
                  <c:v>140.20262099999999</c:v>
                </c:pt>
                <c:pt idx="2004">
                  <c:v>140.20262099999999</c:v>
                </c:pt>
                <c:pt idx="2005">
                  <c:v>140.20262099999999</c:v>
                </c:pt>
                <c:pt idx="2006">
                  <c:v>140.20262099999999</c:v>
                </c:pt>
                <c:pt idx="2007">
                  <c:v>140.20262099999999</c:v>
                </c:pt>
                <c:pt idx="2008">
                  <c:v>140.20262099999999</c:v>
                </c:pt>
                <c:pt idx="2009">
                  <c:v>140.20262099999999</c:v>
                </c:pt>
                <c:pt idx="2010">
                  <c:v>141.949106</c:v>
                </c:pt>
                <c:pt idx="2011">
                  <c:v>141.949106</c:v>
                </c:pt>
                <c:pt idx="2012">
                  <c:v>141.949106</c:v>
                </c:pt>
                <c:pt idx="2013">
                  <c:v>141.949106</c:v>
                </c:pt>
                <c:pt idx="2014">
                  <c:v>141.949106</c:v>
                </c:pt>
                <c:pt idx="2015">
                  <c:v>141.949106</c:v>
                </c:pt>
                <c:pt idx="2016">
                  <c:v>141.949106</c:v>
                </c:pt>
                <c:pt idx="2017">
                  <c:v>141.949106</c:v>
                </c:pt>
                <c:pt idx="2018">
                  <c:v>141.949106</c:v>
                </c:pt>
                <c:pt idx="2019">
                  <c:v>141.949106</c:v>
                </c:pt>
                <c:pt idx="2020">
                  <c:v>142.04085699999999</c:v>
                </c:pt>
                <c:pt idx="2021">
                  <c:v>142.04085699999999</c:v>
                </c:pt>
                <c:pt idx="2022">
                  <c:v>142.04085699999999</c:v>
                </c:pt>
                <c:pt idx="2023">
                  <c:v>142.04085699999999</c:v>
                </c:pt>
                <c:pt idx="2024">
                  <c:v>142.04085699999999</c:v>
                </c:pt>
                <c:pt idx="2025">
                  <c:v>142.04085699999999</c:v>
                </c:pt>
                <c:pt idx="2026">
                  <c:v>142.04085699999999</c:v>
                </c:pt>
                <c:pt idx="2027">
                  <c:v>142.04085699999999</c:v>
                </c:pt>
                <c:pt idx="2028">
                  <c:v>142.04085699999999</c:v>
                </c:pt>
                <c:pt idx="2029">
                  <c:v>142.04085699999999</c:v>
                </c:pt>
                <c:pt idx="2030">
                  <c:v>144.32126600000009</c:v>
                </c:pt>
                <c:pt idx="2031">
                  <c:v>144.32126600000009</c:v>
                </c:pt>
                <c:pt idx="2032">
                  <c:v>144.32126600000009</c:v>
                </c:pt>
                <c:pt idx="2033">
                  <c:v>144.32126600000009</c:v>
                </c:pt>
                <c:pt idx="2034">
                  <c:v>144.32126600000009</c:v>
                </c:pt>
                <c:pt idx="2035">
                  <c:v>144.32126600000009</c:v>
                </c:pt>
                <c:pt idx="2036">
                  <c:v>144.32126600000009</c:v>
                </c:pt>
                <c:pt idx="2037">
                  <c:v>144.32126600000009</c:v>
                </c:pt>
                <c:pt idx="2038">
                  <c:v>144.32126600000009</c:v>
                </c:pt>
                <c:pt idx="2039">
                  <c:v>144.32126600000009</c:v>
                </c:pt>
                <c:pt idx="2040">
                  <c:v>144.57291599999999</c:v>
                </c:pt>
                <c:pt idx="2041">
                  <c:v>144.57291599999999</c:v>
                </c:pt>
                <c:pt idx="2042">
                  <c:v>144.57291599999999</c:v>
                </c:pt>
                <c:pt idx="2043">
                  <c:v>144.57291599999999</c:v>
                </c:pt>
                <c:pt idx="2044">
                  <c:v>144.57291599999999</c:v>
                </c:pt>
                <c:pt idx="2045">
                  <c:v>144.57291599999999</c:v>
                </c:pt>
                <c:pt idx="2046">
                  <c:v>144.57291599999999</c:v>
                </c:pt>
                <c:pt idx="2047">
                  <c:v>144.57291599999999</c:v>
                </c:pt>
                <c:pt idx="2048">
                  <c:v>144.57291599999999</c:v>
                </c:pt>
                <c:pt idx="2049">
                  <c:v>144.57291599999999</c:v>
                </c:pt>
                <c:pt idx="2050">
                  <c:v>142.26553799999999</c:v>
                </c:pt>
                <c:pt idx="2051">
                  <c:v>142.26553799999999</c:v>
                </c:pt>
                <c:pt idx="2052">
                  <c:v>142.26553799999999</c:v>
                </c:pt>
                <c:pt idx="2053">
                  <c:v>142.26553799999999</c:v>
                </c:pt>
                <c:pt idx="2054">
                  <c:v>142.26553799999999</c:v>
                </c:pt>
                <c:pt idx="2055">
                  <c:v>142.26553799999999</c:v>
                </c:pt>
                <c:pt idx="2056">
                  <c:v>142.26553799999999</c:v>
                </c:pt>
                <c:pt idx="2057">
                  <c:v>142.26553799999999</c:v>
                </c:pt>
                <c:pt idx="2058">
                  <c:v>142.26553799999999</c:v>
                </c:pt>
                <c:pt idx="2059">
                  <c:v>142.26553799999999</c:v>
                </c:pt>
                <c:pt idx="2060">
                  <c:v>136.41105899999999</c:v>
                </c:pt>
                <c:pt idx="2061">
                  <c:v>136.41105899999999</c:v>
                </c:pt>
                <c:pt idx="2062">
                  <c:v>136.41105899999999</c:v>
                </c:pt>
                <c:pt idx="2063">
                  <c:v>136.41105899999999</c:v>
                </c:pt>
                <c:pt idx="2064">
                  <c:v>136.41105899999999</c:v>
                </c:pt>
                <c:pt idx="2065">
                  <c:v>136.41105899999999</c:v>
                </c:pt>
                <c:pt idx="2066">
                  <c:v>136.41105899999999</c:v>
                </c:pt>
                <c:pt idx="2067">
                  <c:v>136.41105899999999</c:v>
                </c:pt>
                <c:pt idx="2068">
                  <c:v>136.41105899999999</c:v>
                </c:pt>
                <c:pt idx="2069">
                  <c:v>136.41105899999999</c:v>
                </c:pt>
                <c:pt idx="2070">
                  <c:v>136.1797709999999</c:v>
                </c:pt>
                <c:pt idx="2071">
                  <c:v>136.1797709999999</c:v>
                </c:pt>
                <c:pt idx="2072">
                  <c:v>136.1797709999999</c:v>
                </c:pt>
                <c:pt idx="2073">
                  <c:v>136.1797709999999</c:v>
                </c:pt>
                <c:pt idx="2074">
                  <c:v>136.1797709999999</c:v>
                </c:pt>
                <c:pt idx="2075">
                  <c:v>136.1797709999999</c:v>
                </c:pt>
                <c:pt idx="2076">
                  <c:v>136.1797709999999</c:v>
                </c:pt>
                <c:pt idx="2077">
                  <c:v>136.1797709999999</c:v>
                </c:pt>
                <c:pt idx="2078">
                  <c:v>136.1797709999999</c:v>
                </c:pt>
                <c:pt idx="2079">
                  <c:v>136.1797709999999</c:v>
                </c:pt>
                <c:pt idx="2080">
                  <c:v>135.06571299999999</c:v>
                </c:pt>
                <c:pt idx="2081">
                  <c:v>135.06571299999999</c:v>
                </c:pt>
                <c:pt idx="2082">
                  <c:v>135.06571299999999</c:v>
                </c:pt>
                <c:pt idx="2083">
                  <c:v>135.06571299999999</c:v>
                </c:pt>
                <c:pt idx="2084">
                  <c:v>135.06571299999999</c:v>
                </c:pt>
                <c:pt idx="2085">
                  <c:v>135.06571299999999</c:v>
                </c:pt>
                <c:pt idx="2086">
                  <c:v>135.06571299999999</c:v>
                </c:pt>
                <c:pt idx="2087">
                  <c:v>135.06571299999999</c:v>
                </c:pt>
                <c:pt idx="2088">
                  <c:v>135.06571299999999</c:v>
                </c:pt>
                <c:pt idx="2089">
                  <c:v>135.06571299999999</c:v>
                </c:pt>
                <c:pt idx="2090">
                  <c:v>136.53243100000009</c:v>
                </c:pt>
                <c:pt idx="2091">
                  <c:v>136.53243100000009</c:v>
                </c:pt>
                <c:pt idx="2092">
                  <c:v>136.53243100000009</c:v>
                </c:pt>
                <c:pt idx="2093">
                  <c:v>136.53243100000009</c:v>
                </c:pt>
                <c:pt idx="2094">
                  <c:v>136.53243100000009</c:v>
                </c:pt>
                <c:pt idx="2095">
                  <c:v>136.53243100000009</c:v>
                </c:pt>
                <c:pt idx="2096">
                  <c:v>136.53243100000009</c:v>
                </c:pt>
                <c:pt idx="2097">
                  <c:v>136.53243100000009</c:v>
                </c:pt>
                <c:pt idx="2098">
                  <c:v>136.53243100000009</c:v>
                </c:pt>
                <c:pt idx="2099">
                  <c:v>136.53243100000009</c:v>
                </c:pt>
                <c:pt idx="2100">
                  <c:v>138.70211</c:v>
                </c:pt>
                <c:pt idx="2101">
                  <c:v>138.70211</c:v>
                </c:pt>
                <c:pt idx="2102">
                  <c:v>138.70211</c:v>
                </c:pt>
                <c:pt idx="2103">
                  <c:v>138.70211</c:v>
                </c:pt>
                <c:pt idx="2104">
                  <c:v>138.70211</c:v>
                </c:pt>
                <c:pt idx="2105">
                  <c:v>138.70211</c:v>
                </c:pt>
                <c:pt idx="2106">
                  <c:v>138.70211</c:v>
                </c:pt>
                <c:pt idx="2107">
                  <c:v>138.70211</c:v>
                </c:pt>
                <c:pt idx="2108">
                  <c:v>138.70211</c:v>
                </c:pt>
                <c:pt idx="2109">
                  <c:v>138.70211</c:v>
                </c:pt>
                <c:pt idx="2110">
                  <c:v>140.65804500000004</c:v>
                </c:pt>
                <c:pt idx="2111">
                  <c:v>140.65804500000004</c:v>
                </c:pt>
                <c:pt idx="2112">
                  <c:v>140.65804500000004</c:v>
                </c:pt>
                <c:pt idx="2113">
                  <c:v>140.65804500000004</c:v>
                </c:pt>
                <c:pt idx="2114">
                  <c:v>140.65804500000004</c:v>
                </c:pt>
                <c:pt idx="2115">
                  <c:v>140.65804500000004</c:v>
                </c:pt>
                <c:pt idx="2116">
                  <c:v>140.65804500000004</c:v>
                </c:pt>
                <c:pt idx="2117">
                  <c:v>140.65804500000004</c:v>
                </c:pt>
                <c:pt idx="2118">
                  <c:v>140.65804500000004</c:v>
                </c:pt>
                <c:pt idx="2119">
                  <c:v>140.65804500000004</c:v>
                </c:pt>
                <c:pt idx="2120">
                  <c:v>140.48675700000001</c:v>
                </c:pt>
                <c:pt idx="2121">
                  <c:v>140.48675700000001</c:v>
                </c:pt>
                <c:pt idx="2122">
                  <c:v>140.48675700000001</c:v>
                </c:pt>
                <c:pt idx="2123">
                  <c:v>140.48675700000001</c:v>
                </c:pt>
                <c:pt idx="2124">
                  <c:v>140.48675700000001</c:v>
                </c:pt>
                <c:pt idx="2125">
                  <c:v>140.48675700000001</c:v>
                </c:pt>
                <c:pt idx="2126">
                  <c:v>140.48675700000001</c:v>
                </c:pt>
                <c:pt idx="2127">
                  <c:v>140.48675700000001</c:v>
                </c:pt>
                <c:pt idx="2128">
                  <c:v>140.48675700000001</c:v>
                </c:pt>
                <c:pt idx="2129">
                  <c:v>140.48675700000001</c:v>
                </c:pt>
                <c:pt idx="2130">
                  <c:v>137.29013</c:v>
                </c:pt>
                <c:pt idx="2131">
                  <c:v>137.29013</c:v>
                </c:pt>
                <c:pt idx="2132">
                  <c:v>137.29013</c:v>
                </c:pt>
                <c:pt idx="2133">
                  <c:v>137.29013</c:v>
                </c:pt>
                <c:pt idx="2134">
                  <c:v>137.29013</c:v>
                </c:pt>
                <c:pt idx="2135">
                  <c:v>137.29013</c:v>
                </c:pt>
                <c:pt idx="2136">
                  <c:v>137.29013</c:v>
                </c:pt>
                <c:pt idx="2137">
                  <c:v>137.29013</c:v>
                </c:pt>
                <c:pt idx="2138">
                  <c:v>137.29013</c:v>
                </c:pt>
                <c:pt idx="2139">
                  <c:v>137.29013</c:v>
                </c:pt>
                <c:pt idx="2140">
                  <c:v>138.99343900000008</c:v>
                </c:pt>
                <c:pt idx="2141">
                  <c:v>138.99343900000008</c:v>
                </c:pt>
                <c:pt idx="2142">
                  <c:v>138.99343900000008</c:v>
                </c:pt>
                <c:pt idx="2143">
                  <c:v>138.99343900000008</c:v>
                </c:pt>
                <c:pt idx="2144">
                  <c:v>138.99343900000008</c:v>
                </c:pt>
                <c:pt idx="2145">
                  <c:v>138.99343900000008</c:v>
                </c:pt>
                <c:pt idx="2146">
                  <c:v>138.99343900000008</c:v>
                </c:pt>
                <c:pt idx="2147">
                  <c:v>138.99343900000008</c:v>
                </c:pt>
                <c:pt idx="2148">
                  <c:v>138.99343900000008</c:v>
                </c:pt>
                <c:pt idx="2149">
                  <c:v>138.99343900000008</c:v>
                </c:pt>
                <c:pt idx="2150">
                  <c:v>138.93243200000009</c:v>
                </c:pt>
                <c:pt idx="2151">
                  <c:v>138.93243200000009</c:v>
                </c:pt>
                <c:pt idx="2152">
                  <c:v>138.93243200000009</c:v>
                </c:pt>
                <c:pt idx="2153">
                  <c:v>138.93243200000009</c:v>
                </c:pt>
                <c:pt idx="2154">
                  <c:v>138.93243200000009</c:v>
                </c:pt>
                <c:pt idx="2155">
                  <c:v>138.93243200000009</c:v>
                </c:pt>
                <c:pt idx="2156">
                  <c:v>138.93243200000009</c:v>
                </c:pt>
                <c:pt idx="2157">
                  <c:v>138.93243200000009</c:v>
                </c:pt>
                <c:pt idx="2158">
                  <c:v>138.93243200000009</c:v>
                </c:pt>
                <c:pt idx="2159">
                  <c:v>138.93243200000009</c:v>
                </c:pt>
                <c:pt idx="2160">
                  <c:v>141.97424900000001</c:v>
                </c:pt>
                <c:pt idx="2161">
                  <c:v>141.97424900000001</c:v>
                </c:pt>
                <c:pt idx="2162">
                  <c:v>141.97424900000001</c:v>
                </c:pt>
                <c:pt idx="2163">
                  <c:v>141.97424900000001</c:v>
                </c:pt>
                <c:pt idx="2164">
                  <c:v>141.97424900000001</c:v>
                </c:pt>
                <c:pt idx="2165">
                  <c:v>141.97424900000001</c:v>
                </c:pt>
                <c:pt idx="2166">
                  <c:v>141.97424900000001</c:v>
                </c:pt>
                <c:pt idx="2167">
                  <c:v>141.97424900000001</c:v>
                </c:pt>
                <c:pt idx="2168">
                  <c:v>141.97424900000001</c:v>
                </c:pt>
                <c:pt idx="2169">
                  <c:v>141.97424900000001</c:v>
                </c:pt>
                <c:pt idx="2170">
                  <c:v>149.96378499999992</c:v>
                </c:pt>
                <c:pt idx="2171">
                  <c:v>149.96378499999992</c:v>
                </c:pt>
                <c:pt idx="2172">
                  <c:v>149.96378499999992</c:v>
                </c:pt>
                <c:pt idx="2173">
                  <c:v>149.96378499999992</c:v>
                </c:pt>
                <c:pt idx="2174">
                  <c:v>149.96378499999992</c:v>
                </c:pt>
                <c:pt idx="2175">
                  <c:v>149.96378499999992</c:v>
                </c:pt>
                <c:pt idx="2176">
                  <c:v>149.96378499999992</c:v>
                </c:pt>
                <c:pt idx="2177">
                  <c:v>149.96378499999992</c:v>
                </c:pt>
                <c:pt idx="2178">
                  <c:v>149.96378499999992</c:v>
                </c:pt>
                <c:pt idx="2179">
                  <c:v>149.96378499999992</c:v>
                </c:pt>
                <c:pt idx="2180">
                  <c:v>166.30198700000008</c:v>
                </c:pt>
                <c:pt idx="2181">
                  <c:v>166.30198700000008</c:v>
                </c:pt>
                <c:pt idx="2182">
                  <c:v>166.30198700000008</c:v>
                </c:pt>
                <c:pt idx="2183">
                  <c:v>166.30198700000008</c:v>
                </c:pt>
                <c:pt idx="2184">
                  <c:v>166.30198700000008</c:v>
                </c:pt>
                <c:pt idx="2185">
                  <c:v>166.30198700000008</c:v>
                </c:pt>
                <c:pt idx="2186">
                  <c:v>166.30198700000008</c:v>
                </c:pt>
                <c:pt idx="2187">
                  <c:v>166.30198700000008</c:v>
                </c:pt>
                <c:pt idx="2188">
                  <c:v>166.30198700000008</c:v>
                </c:pt>
                <c:pt idx="2189">
                  <c:v>166.30198700000008</c:v>
                </c:pt>
                <c:pt idx="2190">
                  <c:v>167.61563899999999</c:v>
                </c:pt>
                <c:pt idx="2191">
                  <c:v>167.61563899999999</c:v>
                </c:pt>
                <c:pt idx="2192">
                  <c:v>167.61563899999999</c:v>
                </c:pt>
                <c:pt idx="2193">
                  <c:v>167.61563899999999</c:v>
                </c:pt>
                <c:pt idx="2194">
                  <c:v>167.61563899999999</c:v>
                </c:pt>
                <c:pt idx="2195">
                  <c:v>167.61563899999999</c:v>
                </c:pt>
                <c:pt idx="2196">
                  <c:v>167.61563899999999</c:v>
                </c:pt>
                <c:pt idx="2197">
                  <c:v>167.61563899999999</c:v>
                </c:pt>
                <c:pt idx="2198">
                  <c:v>167.61563899999999</c:v>
                </c:pt>
                <c:pt idx="2199">
                  <c:v>167.61563899999999</c:v>
                </c:pt>
                <c:pt idx="2200">
                  <c:v>161.53505999999999</c:v>
                </c:pt>
                <c:pt idx="2201">
                  <c:v>161.53505999999999</c:v>
                </c:pt>
                <c:pt idx="2202">
                  <c:v>161.53505999999999</c:v>
                </c:pt>
                <c:pt idx="2203">
                  <c:v>161.53505999999999</c:v>
                </c:pt>
                <c:pt idx="2204">
                  <c:v>161.53505999999999</c:v>
                </c:pt>
                <c:pt idx="2205">
                  <c:v>161.53505999999999</c:v>
                </c:pt>
                <c:pt idx="2206">
                  <c:v>161.53505999999999</c:v>
                </c:pt>
                <c:pt idx="2207">
                  <c:v>161.53505999999999</c:v>
                </c:pt>
                <c:pt idx="2208">
                  <c:v>161.53505999999999</c:v>
                </c:pt>
                <c:pt idx="2209">
                  <c:v>161.53505999999999</c:v>
                </c:pt>
                <c:pt idx="2210">
                  <c:v>163.59184100000004</c:v>
                </c:pt>
                <c:pt idx="2211">
                  <c:v>163.59184100000004</c:v>
                </c:pt>
                <c:pt idx="2212">
                  <c:v>163.59184100000004</c:v>
                </c:pt>
                <c:pt idx="2213">
                  <c:v>163.59184100000004</c:v>
                </c:pt>
                <c:pt idx="2214">
                  <c:v>163.59184100000004</c:v>
                </c:pt>
                <c:pt idx="2215">
                  <c:v>163.59184100000004</c:v>
                </c:pt>
                <c:pt idx="2216">
                  <c:v>163.59184100000004</c:v>
                </c:pt>
                <c:pt idx="2217">
                  <c:v>163.59184100000004</c:v>
                </c:pt>
                <c:pt idx="2218">
                  <c:v>163.59184100000004</c:v>
                </c:pt>
                <c:pt idx="2219">
                  <c:v>163.59184100000004</c:v>
                </c:pt>
                <c:pt idx="2220">
                  <c:v>164.60695899999999</c:v>
                </c:pt>
                <c:pt idx="2221">
                  <c:v>164.60695899999999</c:v>
                </c:pt>
                <c:pt idx="2222">
                  <c:v>164.60695899999999</c:v>
                </c:pt>
                <c:pt idx="2223">
                  <c:v>164.60695899999999</c:v>
                </c:pt>
                <c:pt idx="2224">
                  <c:v>164.60695899999999</c:v>
                </c:pt>
                <c:pt idx="2225">
                  <c:v>164.60695899999999</c:v>
                </c:pt>
                <c:pt idx="2226">
                  <c:v>164.60695899999999</c:v>
                </c:pt>
                <c:pt idx="2227">
                  <c:v>164.60695899999999</c:v>
                </c:pt>
                <c:pt idx="2228">
                  <c:v>164.60695899999999</c:v>
                </c:pt>
                <c:pt idx="2229">
                  <c:v>164.60695899999999</c:v>
                </c:pt>
                <c:pt idx="2230">
                  <c:v>164.257698</c:v>
                </c:pt>
                <c:pt idx="2231">
                  <c:v>164.257698</c:v>
                </c:pt>
                <c:pt idx="2232">
                  <c:v>164.257698</c:v>
                </c:pt>
                <c:pt idx="2233">
                  <c:v>164.257698</c:v>
                </c:pt>
                <c:pt idx="2234">
                  <c:v>164.257698</c:v>
                </c:pt>
                <c:pt idx="2235">
                  <c:v>164.257698</c:v>
                </c:pt>
                <c:pt idx="2236">
                  <c:v>164.257698</c:v>
                </c:pt>
                <c:pt idx="2237">
                  <c:v>164.257698</c:v>
                </c:pt>
                <c:pt idx="2238">
                  <c:v>164.257698</c:v>
                </c:pt>
                <c:pt idx="2239">
                  <c:v>164.257698</c:v>
                </c:pt>
                <c:pt idx="2240">
                  <c:v>162.92875599999999</c:v>
                </c:pt>
                <c:pt idx="2241">
                  <c:v>162.92875599999999</c:v>
                </c:pt>
                <c:pt idx="2242">
                  <c:v>162.92875599999999</c:v>
                </c:pt>
                <c:pt idx="2243">
                  <c:v>162.92875599999999</c:v>
                </c:pt>
                <c:pt idx="2244">
                  <c:v>162.92875599999999</c:v>
                </c:pt>
                <c:pt idx="2245">
                  <c:v>162.92875599999999</c:v>
                </c:pt>
                <c:pt idx="2246">
                  <c:v>162.92875599999999</c:v>
                </c:pt>
                <c:pt idx="2247">
                  <c:v>162.92875599999999</c:v>
                </c:pt>
                <c:pt idx="2248">
                  <c:v>162.92875599999999</c:v>
                </c:pt>
                <c:pt idx="2249">
                  <c:v>162.92875599999999</c:v>
                </c:pt>
                <c:pt idx="2250">
                  <c:v>161.09591399999999</c:v>
                </c:pt>
                <c:pt idx="2251">
                  <c:v>161.09591399999999</c:v>
                </c:pt>
                <c:pt idx="2252">
                  <c:v>161.09591399999999</c:v>
                </c:pt>
                <c:pt idx="2253">
                  <c:v>161.09591399999999</c:v>
                </c:pt>
                <c:pt idx="2254">
                  <c:v>161.09591399999999</c:v>
                </c:pt>
                <c:pt idx="2255">
                  <c:v>161.09591399999999</c:v>
                </c:pt>
                <c:pt idx="2256">
                  <c:v>161.09591399999999</c:v>
                </c:pt>
                <c:pt idx="2257">
                  <c:v>161.09591399999999</c:v>
                </c:pt>
                <c:pt idx="2258">
                  <c:v>161.09591399999999</c:v>
                </c:pt>
                <c:pt idx="2259">
                  <c:v>161.09591399999999</c:v>
                </c:pt>
                <c:pt idx="2260">
                  <c:v>158.78403900000001</c:v>
                </c:pt>
                <c:pt idx="2261">
                  <c:v>158.78403900000001</c:v>
                </c:pt>
                <c:pt idx="2262">
                  <c:v>158.78403900000001</c:v>
                </c:pt>
                <c:pt idx="2263">
                  <c:v>158.78403900000001</c:v>
                </c:pt>
                <c:pt idx="2264">
                  <c:v>158.78403900000001</c:v>
                </c:pt>
                <c:pt idx="2265">
                  <c:v>158.78403900000001</c:v>
                </c:pt>
                <c:pt idx="2266">
                  <c:v>158.78403900000001</c:v>
                </c:pt>
                <c:pt idx="2267">
                  <c:v>158.78403900000001</c:v>
                </c:pt>
                <c:pt idx="2268">
                  <c:v>158.78403900000001</c:v>
                </c:pt>
                <c:pt idx="2269">
                  <c:v>158.78403900000001</c:v>
                </c:pt>
                <c:pt idx="2270">
                  <c:v>156.63442599999999</c:v>
                </c:pt>
                <c:pt idx="2271">
                  <c:v>156.63442599999999</c:v>
                </c:pt>
                <c:pt idx="2272">
                  <c:v>156.63442599999999</c:v>
                </c:pt>
                <c:pt idx="2273">
                  <c:v>156.63442599999999</c:v>
                </c:pt>
                <c:pt idx="2274">
                  <c:v>156.63442599999999</c:v>
                </c:pt>
                <c:pt idx="2275">
                  <c:v>156.63442599999999</c:v>
                </c:pt>
                <c:pt idx="2276">
                  <c:v>156.63442599999999</c:v>
                </c:pt>
                <c:pt idx="2277">
                  <c:v>156.63442599999999</c:v>
                </c:pt>
                <c:pt idx="2278">
                  <c:v>156.63442599999999</c:v>
                </c:pt>
                <c:pt idx="2279">
                  <c:v>156.63442599999999</c:v>
                </c:pt>
                <c:pt idx="2280">
                  <c:v>154.549048</c:v>
                </c:pt>
                <c:pt idx="2281">
                  <c:v>154.549048</c:v>
                </c:pt>
                <c:pt idx="2282">
                  <c:v>154.549048</c:v>
                </c:pt>
                <c:pt idx="2283">
                  <c:v>154.549048</c:v>
                </c:pt>
                <c:pt idx="2284">
                  <c:v>154.549048</c:v>
                </c:pt>
                <c:pt idx="2285">
                  <c:v>154.549048</c:v>
                </c:pt>
                <c:pt idx="2286">
                  <c:v>154.549048</c:v>
                </c:pt>
                <c:pt idx="2287">
                  <c:v>154.549048</c:v>
                </c:pt>
                <c:pt idx="2288">
                  <c:v>154.549048</c:v>
                </c:pt>
                <c:pt idx="2289">
                  <c:v>154.549048</c:v>
                </c:pt>
                <c:pt idx="2290">
                  <c:v>152.95080000000004</c:v>
                </c:pt>
                <c:pt idx="2291">
                  <c:v>152.95080000000004</c:v>
                </c:pt>
                <c:pt idx="2292">
                  <c:v>152.95080000000004</c:v>
                </c:pt>
                <c:pt idx="2293">
                  <c:v>152.95080000000004</c:v>
                </c:pt>
                <c:pt idx="2294">
                  <c:v>152.95080000000004</c:v>
                </c:pt>
                <c:pt idx="2295">
                  <c:v>152.95080000000004</c:v>
                </c:pt>
                <c:pt idx="2296">
                  <c:v>152.95080000000004</c:v>
                </c:pt>
                <c:pt idx="2297">
                  <c:v>152.95080000000004</c:v>
                </c:pt>
                <c:pt idx="2298">
                  <c:v>152.95080000000004</c:v>
                </c:pt>
                <c:pt idx="2299">
                  <c:v>152.95080000000004</c:v>
                </c:pt>
                <c:pt idx="2300">
                  <c:v>150.631169</c:v>
                </c:pt>
                <c:pt idx="2301">
                  <c:v>150.631169</c:v>
                </c:pt>
                <c:pt idx="2302">
                  <c:v>150.631169</c:v>
                </c:pt>
                <c:pt idx="2303">
                  <c:v>150.631169</c:v>
                </c:pt>
                <c:pt idx="2304">
                  <c:v>150.631169</c:v>
                </c:pt>
                <c:pt idx="2305">
                  <c:v>150.631169</c:v>
                </c:pt>
                <c:pt idx="2306">
                  <c:v>150.631169</c:v>
                </c:pt>
                <c:pt idx="2307">
                  <c:v>150.631169</c:v>
                </c:pt>
                <c:pt idx="2308">
                  <c:v>150.631169</c:v>
                </c:pt>
                <c:pt idx="2309">
                  <c:v>150.631169</c:v>
                </c:pt>
                <c:pt idx="2310">
                  <c:v>146.68624100000008</c:v>
                </c:pt>
                <c:pt idx="2311">
                  <c:v>146.68624100000008</c:v>
                </c:pt>
                <c:pt idx="2312">
                  <c:v>146.68624100000008</c:v>
                </c:pt>
                <c:pt idx="2313">
                  <c:v>146.68624100000008</c:v>
                </c:pt>
                <c:pt idx="2314">
                  <c:v>146.68624100000008</c:v>
                </c:pt>
                <c:pt idx="2315">
                  <c:v>146.68624100000008</c:v>
                </c:pt>
                <c:pt idx="2316">
                  <c:v>146.68624100000008</c:v>
                </c:pt>
                <c:pt idx="2317">
                  <c:v>146.68624100000008</c:v>
                </c:pt>
                <c:pt idx="2318">
                  <c:v>146.68624100000008</c:v>
                </c:pt>
                <c:pt idx="2319">
                  <c:v>146.68624100000008</c:v>
                </c:pt>
                <c:pt idx="2320">
                  <c:v>142.58960199999999</c:v>
                </c:pt>
                <c:pt idx="2321">
                  <c:v>142.58960199999999</c:v>
                </c:pt>
                <c:pt idx="2322">
                  <c:v>142.58960199999999</c:v>
                </c:pt>
                <c:pt idx="2323">
                  <c:v>142.58960199999999</c:v>
                </c:pt>
                <c:pt idx="2324">
                  <c:v>142.58960199999999</c:v>
                </c:pt>
                <c:pt idx="2325">
                  <c:v>142.58960199999999</c:v>
                </c:pt>
                <c:pt idx="2326">
                  <c:v>142.58960199999999</c:v>
                </c:pt>
                <c:pt idx="2327">
                  <c:v>142.58960199999999</c:v>
                </c:pt>
                <c:pt idx="2328">
                  <c:v>142.58960199999999</c:v>
                </c:pt>
                <c:pt idx="2329">
                  <c:v>142.58960199999999</c:v>
                </c:pt>
                <c:pt idx="2330">
                  <c:v>137.98710900000009</c:v>
                </c:pt>
                <c:pt idx="2331">
                  <c:v>137.98710900000009</c:v>
                </c:pt>
                <c:pt idx="2332">
                  <c:v>137.98710900000009</c:v>
                </c:pt>
                <c:pt idx="2333">
                  <c:v>137.98710900000009</c:v>
                </c:pt>
                <c:pt idx="2334">
                  <c:v>137.98710900000009</c:v>
                </c:pt>
                <c:pt idx="2335">
                  <c:v>137.98710900000009</c:v>
                </c:pt>
                <c:pt idx="2336">
                  <c:v>137.98710900000009</c:v>
                </c:pt>
                <c:pt idx="2337">
                  <c:v>137.98710900000009</c:v>
                </c:pt>
                <c:pt idx="2338">
                  <c:v>137.98710900000009</c:v>
                </c:pt>
                <c:pt idx="2339">
                  <c:v>137.98710900000009</c:v>
                </c:pt>
                <c:pt idx="2340">
                  <c:v>134.60115499999998</c:v>
                </c:pt>
                <c:pt idx="2341">
                  <c:v>134.60115499999998</c:v>
                </c:pt>
                <c:pt idx="2342">
                  <c:v>134.60115499999998</c:v>
                </c:pt>
                <c:pt idx="2343">
                  <c:v>134.60115499999998</c:v>
                </c:pt>
                <c:pt idx="2344">
                  <c:v>134.60115499999998</c:v>
                </c:pt>
                <c:pt idx="2345">
                  <c:v>134.60115499999998</c:v>
                </c:pt>
                <c:pt idx="2346">
                  <c:v>134.60115499999998</c:v>
                </c:pt>
                <c:pt idx="2347">
                  <c:v>134.60115499999998</c:v>
                </c:pt>
                <c:pt idx="2348">
                  <c:v>134.60115499999998</c:v>
                </c:pt>
                <c:pt idx="2349">
                  <c:v>134.60115499999998</c:v>
                </c:pt>
                <c:pt idx="2350">
                  <c:v>132.42653600000008</c:v>
                </c:pt>
                <c:pt idx="2351">
                  <c:v>132.42653600000008</c:v>
                </c:pt>
                <c:pt idx="2352">
                  <c:v>132.42653600000008</c:v>
                </c:pt>
                <c:pt idx="2353">
                  <c:v>132.42653600000008</c:v>
                </c:pt>
                <c:pt idx="2354">
                  <c:v>132.42653600000008</c:v>
                </c:pt>
                <c:pt idx="2355">
                  <c:v>132.42653600000008</c:v>
                </c:pt>
                <c:pt idx="2356">
                  <c:v>132.42653600000008</c:v>
                </c:pt>
                <c:pt idx="2357">
                  <c:v>132.42653600000008</c:v>
                </c:pt>
                <c:pt idx="2358">
                  <c:v>132.42653600000008</c:v>
                </c:pt>
                <c:pt idx="2359">
                  <c:v>132.42653600000008</c:v>
                </c:pt>
                <c:pt idx="2360">
                  <c:v>131.090373</c:v>
                </c:pt>
                <c:pt idx="2361">
                  <c:v>131.090373</c:v>
                </c:pt>
                <c:pt idx="2362">
                  <c:v>131.090373</c:v>
                </c:pt>
                <c:pt idx="2363">
                  <c:v>131.090373</c:v>
                </c:pt>
                <c:pt idx="2364">
                  <c:v>131.090373</c:v>
                </c:pt>
                <c:pt idx="2365">
                  <c:v>131.090373</c:v>
                </c:pt>
                <c:pt idx="2366">
                  <c:v>131.090373</c:v>
                </c:pt>
                <c:pt idx="2367">
                  <c:v>131.090373</c:v>
                </c:pt>
                <c:pt idx="2368">
                  <c:v>131.090373</c:v>
                </c:pt>
                <c:pt idx="2369">
                  <c:v>131.090373</c:v>
                </c:pt>
                <c:pt idx="2370">
                  <c:v>130.290359</c:v>
                </c:pt>
                <c:pt idx="2371">
                  <c:v>130.290359</c:v>
                </c:pt>
                <c:pt idx="2372">
                  <c:v>130.290359</c:v>
                </c:pt>
                <c:pt idx="2373">
                  <c:v>130.290359</c:v>
                </c:pt>
                <c:pt idx="2374">
                  <c:v>130.290359</c:v>
                </c:pt>
                <c:pt idx="2375">
                  <c:v>130.290359</c:v>
                </c:pt>
                <c:pt idx="2376">
                  <c:v>130.290359</c:v>
                </c:pt>
                <c:pt idx="2377">
                  <c:v>130.290359</c:v>
                </c:pt>
                <c:pt idx="2378">
                  <c:v>130.290359</c:v>
                </c:pt>
                <c:pt idx="2379">
                  <c:v>130.290359</c:v>
                </c:pt>
                <c:pt idx="2380">
                  <c:v>130.04787099999999</c:v>
                </c:pt>
                <c:pt idx="2381">
                  <c:v>130.04787099999999</c:v>
                </c:pt>
                <c:pt idx="2382">
                  <c:v>130.04787099999999</c:v>
                </c:pt>
                <c:pt idx="2383">
                  <c:v>130.04787099999999</c:v>
                </c:pt>
                <c:pt idx="2384">
                  <c:v>130.04787099999999</c:v>
                </c:pt>
                <c:pt idx="2385">
                  <c:v>130.04787099999999</c:v>
                </c:pt>
                <c:pt idx="2386">
                  <c:v>130.04787099999999</c:v>
                </c:pt>
                <c:pt idx="2387">
                  <c:v>130.04787099999999</c:v>
                </c:pt>
                <c:pt idx="2388">
                  <c:v>130.04787099999999</c:v>
                </c:pt>
                <c:pt idx="2389">
                  <c:v>130.04787099999999</c:v>
                </c:pt>
                <c:pt idx="2390">
                  <c:v>129.733226</c:v>
                </c:pt>
                <c:pt idx="2391">
                  <c:v>129.733226</c:v>
                </c:pt>
                <c:pt idx="2392">
                  <c:v>129.733226</c:v>
                </c:pt>
                <c:pt idx="2393">
                  <c:v>129.733226</c:v>
                </c:pt>
                <c:pt idx="2394">
                  <c:v>129.733226</c:v>
                </c:pt>
                <c:pt idx="2395">
                  <c:v>129.733226</c:v>
                </c:pt>
                <c:pt idx="2396">
                  <c:v>129.733226</c:v>
                </c:pt>
                <c:pt idx="2397">
                  <c:v>129.733226</c:v>
                </c:pt>
                <c:pt idx="2398">
                  <c:v>129.733226</c:v>
                </c:pt>
                <c:pt idx="2399">
                  <c:v>129.733226</c:v>
                </c:pt>
                <c:pt idx="2400">
                  <c:v>129.69479399999992</c:v>
                </c:pt>
                <c:pt idx="2401">
                  <c:v>129.69479399999992</c:v>
                </c:pt>
                <c:pt idx="2402">
                  <c:v>129.69479399999992</c:v>
                </c:pt>
                <c:pt idx="2403">
                  <c:v>129.69479399999992</c:v>
                </c:pt>
                <c:pt idx="2404">
                  <c:v>129.69479399999992</c:v>
                </c:pt>
                <c:pt idx="2405">
                  <c:v>129.69479399999992</c:v>
                </c:pt>
                <c:pt idx="2406">
                  <c:v>129.69479399999992</c:v>
                </c:pt>
                <c:pt idx="2407">
                  <c:v>129.69479399999992</c:v>
                </c:pt>
                <c:pt idx="2408">
                  <c:v>129.69479399999992</c:v>
                </c:pt>
                <c:pt idx="2409">
                  <c:v>129.69479399999992</c:v>
                </c:pt>
                <c:pt idx="2410">
                  <c:v>128.98540700000009</c:v>
                </c:pt>
                <c:pt idx="2411">
                  <c:v>128.98540700000009</c:v>
                </c:pt>
                <c:pt idx="2412">
                  <c:v>128.98540700000009</c:v>
                </c:pt>
                <c:pt idx="2413">
                  <c:v>128.98540700000009</c:v>
                </c:pt>
                <c:pt idx="2414">
                  <c:v>128.98540700000009</c:v>
                </c:pt>
                <c:pt idx="2415">
                  <c:v>128.98540700000009</c:v>
                </c:pt>
                <c:pt idx="2416">
                  <c:v>128.98540700000009</c:v>
                </c:pt>
                <c:pt idx="2417">
                  <c:v>128.98540700000009</c:v>
                </c:pt>
                <c:pt idx="2418">
                  <c:v>128.98540700000009</c:v>
                </c:pt>
                <c:pt idx="2419">
                  <c:v>128.98540700000009</c:v>
                </c:pt>
                <c:pt idx="2420">
                  <c:v>130.82027100000008</c:v>
                </c:pt>
                <c:pt idx="2421">
                  <c:v>130.82027100000008</c:v>
                </c:pt>
                <c:pt idx="2422">
                  <c:v>130.82027100000008</c:v>
                </c:pt>
                <c:pt idx="2423">
                  <c:v>130.82027100000008</c:v>
                </c:pt>
                <c:pt idx="2424">
                  <c:v>130.82027100000008</c:v>
                </c:pt>
                <c:pt idx="2425">
                  <c:v>130.82027100000008</c:v>
                </c:pt>
                <c:pt idx="2426">
                  <c:v>130.82027100000008</c:v>
                </c:pt>
                <c:pt idx="2427">
                  <c:v>130.82027100000008</c:v>
                </c:pt>
                <c:pt idx="2428">
                  <c:v>130.82027100000008</c:v>
                </c:pt>
                <c:pt idx="2429">
                  <c:v>130.82027100000008</c:v>
                </c:pt>
                <c:pt idx="2430">
                  <c:v>129.97938399999998</c:v>
                </c:pt>
                <c:pt idx="2431">
                  <c:v>129.97938399999998</c:v>
                </c:pt>
                <c:pt idx="2432">
                  <c:v>129.97938399999998</c:v>
                </c:pt>
                <c:pt idx="2433">
                  <c:v>129.97938399999998</c:v>
                </c:pt>
                <c:pt idx="2434">
                  <c:v>129.97938399999998</c:v>
                </c:pt>
                <c:pt idx="2435">
                  <c:v>129.97938399999998</c:v>
                </c:pt>
                <c:pt idx="2436">
                  <c:v>129.97938399999998</c:v>
                </c:pt>
                <c:pt idx="2437">
                  <c:v>129.97938399999998</c:v>
                </c:pt>
                <c:pt idx="2438">
                  <c:v>129.97938399999998</c:v>
                </c:pt>
                <c:pt idx="2439">
                  <c:v>129.97938399999998</c:v>
                </c:pt>
                <c:pt idx="2440">
                  <c:v>130.59821000000008</c:v>
                </c:pt>
                <c:pt idx="2441">
                  <c:v>130.59821000000008</c:v>
                </c:pt>
                <c:pt idx="2442">
                  <c:v>130.59821000000008</c:v>
                </c:pt>
                <c:pt idx="2443">
                  <c:v>130.59821000000008</c:v>
                </c:pt>
                <c:pt idx="2444">
                  <c:v>130.59821000000008</c:v>
                </c:pt>
                <c:pt idx="2445">
                  <c:v>130.59821000000008</c:v>
                </c:pt>
                <c:pt idx="2446">
                  <c:v>130.59821000000008</c:v>
                </c:pt>
                <c:pt idx="2447">
                  <c:v>130.59821000000008</c:v>
                </c:pt>
                <c:pt idx="2448">
                  <c:v>130.59821000000008</c:v>
                </c:pt>
                <c:pt idx="2449">
                  <c:v>130.59821000000008</c:v>
                </c:pt>
                <c:pt idx="2450">
                  <c:v>132.635131</c:v>
                </c:pt>
                <c:pt idx="2451">
                  <c:v>132.635131</c:v>
                </c:pt>
                <c:pt idx="2452">
                  <c:v>132.635131</c:v>
                </c:pt>
                <c:pt idx="2453">
                  <c:v>132.635131</c:v>
                </c:pt>
                <c:pt idx="2454">
                  <c:v>132.635131</c:v>
                </c:pt>
                <c:pt idx="2455">
                  <c:v>132.635131</c:v>
                </c:pt>
                <c:pt idx="2456">
                  <c:v>132.635131</c:v>
                </c:pt>
                <c:pt idx="2457">
                  <c:v>132.635131</c:v>
                </c:pt>
                <c:pt idx="2458">
                  <c:v>132.635131</c:v>
                </c:pt>
                <c:pt idx="2459">
                  <c:v>132.635131</c:v>
                </c:pt>
                <c:pt idx="2460">
                  <c:v>133.57383499999995</c:v>
                </c:pt>
                <c:pt idx="2461">
                  <c:v>133.57383499999995</c:v>
                </c:pt>
                <c:pt idx="2462">
                  <c:v>133.57383499999995</c:v>
                </c:pt>
                <c:pt idx="2463">
                  <c:v>133.57383499999995</c:v>
                </c:pt>
                <c:pt idx="2464">
                  <c:v>133.57383499999995</c:v>
                </c:pt>
                <c:pt idx="2465">
                  <c:v>133.57383499999995</c:v>
                </c:pt>
                <c:pt idx="2466">
                  <c:v>133.57383499999995</c:v>
                </c:pt>
                <c:pt idx="2467">
                  <c:v>133.57383499999995</c:v>
                </c:pt>
                <c:pt idx="2468">
                  <c:v>133.57383499999995</c:v>
                </c:pt>
                <c:pt idx="2469">
                  <c:v>133.57383499999995</c:v>
                </c:pt>
                <c:pt idx="2470">
                  <c:v>132.49856499999999</c:v>
                </c:pt>
                <c:pt idx="2471">
                  <c:v>132.49856499999999</c:v>
                </c:pt>
                <c:pt idx="2472">
                  <c:v>132.49856499999999</c:v>
                </c:pt>
                <c:pt idx="2473">
                  <c:v>132.49856499999999</c:v>
                </c:pt>
                <c:pt idx="2474">
                  <c:v>132.49856499999999</c:v>
                </c:pt>
                <c:pt idx="2475">
                  <c:v>132.49856499999999</c:v>
                </c:pt>
                <c:pt idx="2476">
                  <c:v>132.49856499999999</c:v>
                </c:pt>
                <c:pt idx="2477">
                  <c:v>132.49856499999999</c:v>
                </c:pt>
                <c:pt idx="2478">
                  <c:v>132.49856499999999</c:v>
                </c:pt>
                <c:pt idx="2479">
                  <c:v>132.49856499999999</c:v>
                </c:pt>
                <c:pt idx="2480">
                  <c:v>129.94923600000001</c:v>
                </c:pt>
                <c:pt idx="2481">
                  <c:v>129.94923600000001</c:v>
                </c:pt>
                <c:pt idx="2482">
                  <c:v>129.94923600000001</c:v>
                </c:pt>
                <c:pt idx="2483">
                  <c:v>129.94923600000001</c:v>
                </c:pt>
                <c:pt idx="2484">
                  <c:v>129.94923600000001</c:v>
                </c:pt>
                <c:pt idx="2485">
                  <c:v>129.94923600000001</c:v>
                </c:pt>
                <c:pt idx="2486">
                  <c:v>129.94923600000001</c:v>
                </c:pt>
                <c:pt idx="2487">
                  <c:v>129.94923600000001</c:v>
                </c:pt>
                <c:pt idx="2488">
                  <c:v>129.94923600000001</c:v>
                </c:pt>
                <c:pt idx="2489">
                  <c:v>129.94923600000001</c:v>
                </c:pt>
                <c:pt idx="2490">
                  <c:v>127.67993399999996</c:v>
                </c:pt>
                <c:pt idx="2491">
                  <c:v>127.67993399999996</c:v>
                </c:pt>
                <c:pt idx="2492">
                  <c:v>127.67993399999996</c:v>
                </c:pt>
                <c:pt idx="2493">
                  <c:v>127.67993399999996</c:v>
                </c:pt>
                <c:pt idx="2494">
                  <c:v>127.67993399999996</c:v>
                </c:pt>
                <c:pt idx="2495">
                  <c:v>127.67993399999996</c:v>
                </c:pt>
                <c:pt idx="2496">
                  <c:v>127.67993399999996</c:v>
                </c:pt>
                <c:pt idx="2497">
                  <c:v>127.67993399999996</c:v>
                </c:pt>
                <c:pt idx="2498">
                  <c:v>127.67993399999996</c:v>
                </c:pt>
                <c:pt idx="2499">
                  <c:v>127.67993399999996</c:v>
                </c:pt>
                <c:pt idx="2500">
                  <c:v>125.51738</c:v>
                </c:pt>
                <c:pt idx="2501">
                  <c:v>125.51738</c:v>
                </c:pt>
                <c:pt idx="2502">
                  <c:v>125.51738</c:v>
                </c:pt>
                <c:pt idx="2503">
                  <c:v>125.51738</c:v>
                </c:pt>
                <c:pt idx="2504">
                  <c:v>125.51738</c:v>
                </c:pt>
                <c:pt idx="2505">
                  <c:v>125.51738</c:v>
                </c:pt>
                <c:pt idx="2506">
                  <c:v>125.51738</c:v>
                </c:pt>
                <c:pt idx="2507">
                  <c:v>125.51738</c:v>
                </c:pt>
                <c:pt idx="2508">
                  <c:v>125.51738</c:v>
                </c:pt>
                <c:pt idx="2509">
                  <c:v>125.51738</c:v>
                </c:pt>
                <c:pt idx="2510">
                  <c:v>124.824291</c:v>
                </c:pt>
                <c:pt idx="2511">
                  <c:v>124.824291</c:v>
                </c:pt>
                <c:pt idx="2512">
                  <c:v>124.824291</c:v>
                </c:pt>
                <c:pt idx="2513">
                  <c:v>124.824291</c:v>
                </c:pt>
                <c:pt idx="2514">
                  <c:v>124.824291</c:v>
                </c:pt>
                <c:pt idx="2515">
                  <c:v>124.824291</c:v>
                </c:pt>
                <c:pt idx="2516">
                  <c:v>124.824291</c:v>
                </c:pt>
                <c:pt idx="2517">
                  <c:v>124.824291</c:v>
                </c:pt>
                <c:pt idx="2518">
                  <c:v>124.824291</c:v>
                </c:pt>
                <c:pt idx="2519">
                  <c:v>124.824291</c:v>
                </c:pt>
                <c:pt idx="2520">
                  <c:v>123.99610699999999</c:v>
                </c:pt>
                <c:pt idx="2521">
                  <c:v>123.99610699999999</c:v>
                </c:pt>
                <c:pt idx="2522">
                  <c:v>123.99610699999999</c:v>
                </c:pt>
                <c:pt idx="2523">
                  <c:v>123.99610699999999</c:v>
                </c:pt>
                <c:pt idx="2524">
                  <c:v>123.99610699999999</c:v>
                </c:pt>
                <c:pt idx="2525">
                  <c:v>123.99610699999999</c:v>
                </c:pt>
                <c:pt idx="2526">
                  <c:v>123.99610699999999</c:v>
                </c:pt>
                <c:pt idx="2527">
                  <c:v>123.99610699999999</c:v>
                </c:pt>
                <c:pt idx="2528">
                  <c:v>123.99610699999999</c:v>
                </c:pt>
                <c:pt idx="2529">
                  <c:v>123.99610699999999</c:v>
                </c:pt>
                <c:pt idx="2530">
                  <c:v>125.696854</c:v>
                </c:pt>
                <c:pt idx="2531">
                  <c:v>125.696854</c:v>
                </c:pt>
                <c:pt idx="2532">
                  <c:v>125.696854</c:v>
                </c:pt>
                <c:pt idx="2533">
                  <c:v>125.696854</c:v>
                </c:pt>
                <c:pt idx="2534">
                  <c:v>125.696854</c:v>
                </c:pt>
                <c:pt idx="2535">
                  <c:v>125.696854</c:v>
                </c:pt>
                <c:pt idx="2536">
                  <c:v>125.696854</c:v>
                </c:pt>
                <c:pt idx="2537">
                  <c:v>125.696854</c:v>
                </c:pt>
                <c:pt idx="2538">
                  <c:v>125.696854</c:v>
                </c:pt>
                <c:pt idx="2539">
                  <c:v>125.696854</c:v>
                </c:pt>
                <c:pt idx="2540">
                  <c:v>122.66193</c:v>
                </c:pt>
                <c:pt idx="2541">
                  <c:v>122.66193</c:v>
                </c:pt>
                <c:pt idx="2542">
                  <c:v>122.66193</c:v>
                </c:pt>
                <c:pt idx="2543">
                  <c:v>122.66193</c:v>
                </c:pt>
                <c:pt idx="2544">
                  <c:v>122.66193</c:v>
                </c:pt>
                <c:pt idx="2545">
                  <c:v>122.66193</c:v>
                </c:pt>
                <c:pt idx="2546">
                  <c:v>122.66193</c:v>
                </c:pt>
                <c:pt idx="2547">
                  <c:v>122.66193</c:v>
                </c:pt>
                <c:pt idx="2548">
                  <c:v>122.66193</c:v>
                </c:pt>
                <c:pt idx="2549">
                  <c:v>122.66193</c:v>
                </c:pt>
                <c:pt idx="2550">
                  <c:v>122.99960600000004</c:v>
                </c:pt>
                <c:pt idx="2551">
                  <c:v>122.99960600000004</c:v>
                </c:pt>
                <c:pt idx="2552">
                  <c:v>122.99960600000004</c:v>
                </c:pt>
                <c:pt idx="2553">
                  <c:v>122.99960600000004</c:v>
                </c:pt>
                <c:pt idx="2554">
                  <c:v>122.99960600000004</c:v>
                </c:pt>
                <c:pt idx="2555">
                  <c:v>122.99960600000004</c:v>
                </c:pt>
                <c:pt idx="2556">
                  <c:v>122.99960600000004</c:v>
                </c:pt>
                <c:pt idx="2557">
                  <c:v>122.99960600000004</c:v>
                </c:pt>
                <c:pt idx="2558">
                  <c:v>122.99960600000004</c:v>
                </c:pt>
                <c:pt idx="2559">
                  <c:v>122.99960600000004</c:v>
                </c:pt>
                <c:pt idx="2560">
                  <c:v>124.96350300000005</c:v>
                </c:pt>
                <c:pt idx="2561">
                  <c:v>124.96350300000005</c:v>
                </c:pt>
                <c:pt idx="2562">
                  <c:v>124.96350300000005</c:v>
                </c:pt>
                <c:pt idx="2563">
                  <c:v>124.96350300000005</c:v>
                </c:pt>
                <c:pt idx="2564">
                  <c:v>124.96350300000005</c:v>
                </c:pt>
                <c:pt idx="2565">
                  <c:v>124.96350300000005</c:v>
                </c:pt>
                <c:pt idx="2566">
                  <c:v>124.96350300000005</c:v>
                </c:pt>
                <c:pt idx="2567">
                  <c:v>124.96350300000005</c:v>
                </c:pt>
                <c:pt idx="2568">
                  <c:v>124.96350300000005</c:v>
                </c:pt>
                <c:pt idx="2569">
                  <c:v>124.96350300000005</c:v>
                </c:pt>
                <c:pt idx="2570">
                  <c:v>126.43926300000008</c:v>
                </c:pt>
                <c:pt idx="2571">
                  <c:v>126.43926300000008</c:v>
                </c:pt>
                <c:pt idx="2572">
                  <c:v>126.43926300000008</c:v>
                </c:pt>
                <c:pt idx="2573">
                  <c:v>126.43926300000008</c:v>
                </c:pt>
                <c:pt idx="2574">
                  <c:v>126.43926300000008</c:v>
                </c:pt>
                <c:pt idx="2575">
                  <c:v>126.43926300000008</c:v>
                </c:pt>
                <c:pt idx="2576">
                  <c:v>126.43926300000008</c:v>
                </c:pt>
                <c:pt idx="2577">
                  <c:v>126.43926300000008</c:v>
                </c:pt>
                <c:pt idx="2578">
                  <c:v>126.43926300000008</c:v>
                </c:pt>
                <c:pt idx="2579">
                  <c:v>126.43926300000008</c:v>
                </c:pt>
                <c:pt idx="2580">
                  <c:v>127.884956</c:v>
                </c:pt>
                <c:pt idx="2581">
                  <c:v>127.884956</c:v>
                </c:pt>
                <c:pt idx="2582">
                  <c:v>127.884956</c:v>
                </c:pt>
                <c:pt idx="2583">
                  <c:v>127.884956</c:v>
                </c:pt>
                <c:pt idx="2584">
                  <c:v>127.884956</c:v>
                </c:pt>
                <c:pt idx="2585">
                  <c:v>127.884956</c:v>
                </c:pt>
                <c:pt idx="2586">
                  <c:v>127.884956</c:v>
                </c:pt>
                <c:pt idx="2587">
                  <c:v>127.884956</c:v>
                </c:pt>
                <c:pt idx="2588">
                  <c:v>127.884956</c:v>
                </c:pt>
                <c:pt idx="2589">
                  <c:v>127.884956</c:v>
                </c:pt>
                <c:pt idx="2590">
                  <c:v>128.69865899999999</c:v>
                </c:pt>
                <c:pt idx="2591">
                  <c:v>128.69865899999999</c:v>
                </c:pt>
                <c:pt idx="2592">
                  <c:v>128.69865899999999</c:v>
                </c:pt>
                <c:pt idx="2593">
                  <c:v>128.69865899999999</c:v>
                </c:pt>
                <c:pt idx="2594">
                  <c:v>128.69865899999999</c:v>
                </c:pt>
                <c:pt idx="2595">
                  <c:v>128.69865899999999</c:v>
                </c:pt>
                <c:pt idx="2596">
                  <c:v>128.69865899999999</c:v>
                </c:pt>
                <c:pt idx="2597">
                  <c:v>128.69865899999999</c:v>
                </c:pt>
                <c:pt idx="2598">
                  <c:v>128.69865899999999</c:v>
                </c:pt>
                <c:pt idx="2599">
                  <c:v>128.69865899999999</c:v>
                </c:pt>
                <c:pt idx="2600">
                  <c:v>128.88534200000009</c:v>
                </c:pt>
                <c:pt idx="2601">
                  <c:v>128.88534200000009</c:v>
                </c:pt>
                <c:pt idx="2602">
                  <c:v>128.88534200000009</c:v>
                </c:pt>
                <c:pt idx="2603">
                  <c:v>128.88534200000009</c:v>
                </c:pt>
                <c:pt idx="2604">
                  <c:v>128.88534200000009</c:v>
                </c:pt>
                <c:pt idx="2605">
                  <c:v>128.88534200000009</c:v>
                </c:pt>
                <c:pt idx="2606">
                  <c:v>128.88534200000009</c:v>
                </c:pt>
                <c:pt idx="2607">
                  <c:v>128.88534200000009</c:v>
                </c:pt>
                <c:pt idx="2608">
                  <c:v>128.88534200000009</c:v>
                </c:pt>
                <c:pt idx="2609">
                  <c:v>128.88534200000009</c:v>
                </c:pt>
                <c:pt idx="2610">
                  <c:v>127.60561300000002</c:v>
                </c:pt>
                <c:pt idx="2611">
                  <c:v>127.60561300000002</c:v>
                </c:pt>
                <c:pt idx="2612">
                  <c:v>127.60561300000002</c:v>
                </c:pt>
                <c:pt idx="2613">
                  <c:v>127.60561300000002</c:v>
                </c:pt>
                <c:pt idx="2614">
                  <c:v>127.60561300000002</c:v>
                </c:pt>
                <c:pt idx="2615">
                  <c:v>127.60561300000002</c:v>
                </c:pt>
                <c:pt idx="2616">
                  <c:v>127.60561300000002</c:v>
                </c:pt>
                <c:pt idx="2617">
                  <c:v>127.60561300000002</c:v>
                </c:pt>
                <c:pt idx="2618">
                  <c:v>127.60561300000002</c:v>
                </c:pt>
                <c:pt idx="2619">
                  <c:v>127.60561300000002</c:v>
                </c:pt>
                <c:pt idx="2620">
                  <c:v>127.59464500000004</c:v>
                </c:pt>
                <c:pt idx="2621">
                  <c:v>127.59464500000004</c:v>
                </c:pt>
                <c:pt idx="2622">
                  <c:v>127.59464500000004</c:v>
                </c:pt>
                <c:pt idx="2623">
                  <c:v>127.59464500000004</c:v>
                </c:pt>
                <c:pt idx="2624">
                  <c:v>127.59464500000004</c:v>
                </c:pt>
                <c:pt idx="2625">
                  <c:v>127.59464500000004</c:v>
                </c:pt>
                <c:pt idx="2626">
                  <c:v>127.59464500000004</c:v>
                </c:pt>
                <c:pt idx="2627">
                  <c:v>127.59464500000004</c:v>
                </c:pt>
                <c:pt idx="2628">
                  <c:v>127.59464500000004</c:v>
                </c:pt>
                <c:pt idx="2629">
                  <c:v>127.59464500000004</c:v>
                </c:pt>
                <c:pt idx="2630">
                  <c:v>127.599975</c:v>
                </c:pt>
                <c:pt idx="2631">
                  <c:v>127.599975</c:v>
                </c:pt>
                <c:pt idx="2632">
                  <c:v>127.599975</c:v>
                </c:pt>
                <c:pt idx="2633">
                  <c:v>127.599975</c:v>
                </c:pt>
                <c:pt idx="2634">
                  <c:v>127.599975</c:v>
                </c:pt>
                <c:pt idx="2635">
                  <c:v>127.599975</c:v>
                </c:pt>
                <c:pt idx="2636">
                  <c:v>127.599975</c:v>
                </c:pt>
                <c:pt idx="2637">
                  <c:v>127.599975</c:v>
                </c:pt>
                <c:pt idx="2638">
                  <c:v>127.599975</c:v>
                </c:pt>
                <c:pt idx="2639">
                  <c:v>127.599975</c:v>
                </c:pt>
                <c:pt idx="2640">
                  <c:v>126.43320799999999</c:v>
                </c:pt>
                <c:pt idx="2641">
                  <c:v>126.43320799999999</c:v>
                </c:pt>
                <c:pt idx="2642">
                  <c:v>126.43320799999999</c:v>
                </c:pt>
                <c:pt idx="2643">
                  <c:v>126.43320799999999</c:v>
                </c:pt>
                <c:pt idx="2644">
                  <c:v>126.43320799999999</c:v>
                </c:pt>
                <c:pt idx="2645">
                  <c:v>126.43320799999999</c:v>
                </c:pt>
                <c:pt idx="2646">
                  <c:v>126.43320799999999</c:v>
                </c:pt>
                <c:pt idx="2647">
                  <c:v>126.43320799999999</c:v>
                </c:pt>
                <c:pt idx="2648">
                  <c:v>126.43320799999999</c:v>
                </c:pt>
                <c:pt idx="2649">
                  <c:v>126.43320799999999</c:v>
                </c:pt>
                <c:pt idx="2650">
                  <c:v>124.92619300000004</c:v>
                </c:pt>
                <c:pt idx="2651">
                  <c:v>124.92619300000004</c:v>
                </c:pt>
                <c:pt idx="2652">
                  <c:v>124.92619300000004</c:v>
                </c:pt>
                <c:pt idx="2653">
                  <c:v>124.92619300000004</c:v>
                </c:pt>
                <c:pt idx="2654">
                  <c:v>124.92619300000004</c:v>
                </c:pt>
                <c:pt idx="2655">
                  <c:v>124.92619300000004</c:v>
                </c:pt>
                <c:pt idx="2656">
                  <c:v>124.92619300000004</c:v>
                </c:pt>
                <c:pt idx="2657">
                  <c:v>124.92619300000004</c:v>
                </c:pt>
                <c:pt idx="2658">
                  <c:v>124.92619300000004</c:v>
                </c:pt>
                <c:pt idx="2659">
                  <c:v>124.92619300000004</c:v>
                </c:pt>
                <c:pt idx="2660">
                  <c:v>123.69898499999998</c:v>
                </c:pt>
                <c:pt idx="2661">
                  <c:v>123.69898499999998</c:v>
                </c:pt>
                <c:pt idx="2662">
                  <c:v>123.69898499999998</c:v>
                </c:pt>
                <c:pt idx="2663">
                  <c:v>123.69898499999998</c:v>
                </c:pt>
                <c:pt idx="2664">
                  <c:v>123.69898499999998</c:v>
                </c:pt>
                <c:pt idx="2665">
                  <c:v>123.69898499999998</c:v>
                </c:pt>
                <c:pt idx="2666">
                  <c:v>123.69898499999998</c:v>
                </c:pt>
                <c:pt idx="2667">
                  <c:v>123.69898499999998</c:v>
                </c:pt>
                <c:pt idx="2668">
                  <c:v>123.69898499999998</c:v>
                </c:pt>
                <c:pt idx="2669">
                  <c:v>123.69898499999998</c:v>
                </c:pt>
                <c:pt idx="2670">
                  <c:v>122.24725400000008</c:v>
                </c:pt>
                <c:pt idx="2671">
                  <c:v>122.24725400000008</c:v>
                </c:pt>
                <c:pt idx="2672">
                  <c:v>122.24725400000008</c:v>
                </c:pt>
                <c:pt idx="2673">
                  <c:v>122.24725400000008</c:v>
                </c:pt>
                <c:pt idx="2674">
                  <c:v>122.24725400000008</c:v>
                </c:pt>
                <c:pt idx="2675">
                  <c:v>122.24725400000008</c:v>
                </c:pt>
                <c:pt idx="2676">
                  <c:v>122.24725400000008</c:v>
                </c:pt>
                <c:pt idx="2677">
                  <c:v>122.24725400000008</c:v>
                </c:pt>
                <c:pt idx="2678">
                  <c:v>122.24725400000008</c:v>
                </c:pt>
                <c:pt idx="2679">
                  <c:v>122.24725400000008</c:v>
                </c:pt>
                <c:pt idx="2680">
                  <c:v>120.703895</c:v>
                </c:pt>
                <c:pt idx="2681">
                  <c:v>120.703895</c:v>
                </c:pt>
                <c:pt idx="2682">
                  <c:v>120.703895</c:v>
                </c:pt>
                <c:pt idx="2683">
                  <c:v>120.703895</c:v>
                </c:pt>
                <c:pt idx="2684">
                  <c:v>120.703895</c:v>
                </c:pt>
                <c:pt idx="2685">
                  <c:v>120.703895</c:v>
                </c:pt>
                <c:pt idx="2686">
                  <c:v>120.703895</c:v>
                </c:pt>
                <c:pt idx="2687">
                  <c:v>120.703895</c:v>
                </c:pt>
                <c:pt idx="2688">
                  <c:v>120.703895</c:v>
                </c:pt>
                <c:pt idx="2689">
                  <c:v>120.703895</c:v>
                </c:pt>
                <c:pt idx="2690">
                  <c:v>120.00246799999998</c:v>
                </c:pt>
                <c:pt idx="2691">
                  <c:v>120.00246799999998</c:v>
                </c:pt>
                <c:pt idx="2692">
                  <c:v>120.00246799999998</c:v>
                </c:pt>
                <c:pt idx="2693">
                  <c:v>120.00246799999998</c:v>
                </c:pt>
                <c:pt idx="2694">
                  <c:v>120.00246799999998</c:v>
                </c:pt>
                <c:pt idx="2695">
                  <c:v>120.00246799999998</c:v>
                </c:pt>
                <c:pt idx="2696">
                  <c:v>120.00246799999998</c:v>
                </c:pt>
                <c:pt idx="2697">
                  <c:v>120.00246799999998</c:v>
                </c:pt>
                <c:pt idx="2698">
                  <c:v>120.00246799999998</c:v>
                </c:pt>
                <c:pt idx="2699">
                  <c:v>120.00246799999998</c:v>
                </c:pt>
                <c:pt idx="2700">
                  <c:v>119.288185</c:v>
                </c:pt>
                <c:pt idx="2701">
                  <c:v>119.288185</c:v>
                </c:pt>
                <c:pt idx="2702">
                  <c:v>119.288185</c:v>
                </c:pt>
                <c:pt idx="2703">
                  <c:v>119.288185</c:v>
                </c:pt>
                <c:pt idx="2704">
                  <c:v>119.288185</c:v>
                </c:pt>
                <c:pt idx="2705">
                  <c:v>119.288185</c:v>
                </c:pt>
                <c:pt idx="2706">
                  <c:v>119.288185</c:v>
                </c:pt>
                <c:pt idx="2707">
                  <c:v>119.288185</c:v>
                </c:pt>
                <c:pt idx="2708">
                  <c:v>119.288185</c:v>
                </c:pt>
                <c:pt idx="2709">
                  <c:v>119.288185</c:v>
                </c:pt>
                <c:pt idx="2710">
                  <c:v>118.60477299999994</c:v>
                </c:pt>
                <c:pt idx="2711">
                  <c:v>118.60477299999994</c:v>
                </c:pt>
                <c:pt idx="2712">
                  <c:v>118.60477299999994</c:v>
                </c:pt>
                <c:pt idx="2713">
                  <c:v>118.60477299999994</c:v>
                </c:pt>
                <c:pt idx="2714">
                  <c:v>118.60477299999994</c:v>
                </c:pt>
                <c:pt idx="2715">
                  <c:v>118.60477299999994</c:v>
                </c:pt>
                <c:pt idx="2716">
                  <c:v>118.60477299999994</c:v>
                </c:pt>
                <c:pt idx="2717">
                  <c:v>118.60477299999994</c:v>
                </c:pt>
                <c:pt idx="2718">
                  <c:v>118.60477299999994</c:v>
                </c:pt>
                <c:pt idx="2719">
                  <c:v>118.60477299999994</c:v>
                </c:pt>
                <c:pt idx="2720">
                  <c:v>117.48029099999999</c:v>
                </c:pt>
                <c:pt idx="2721">
                  <c:v>117.48029099999999</c:v>
                </c:pt>
                <c:pt idx="2722">
                  <c:v>117.48029099999999</c:v>
                </c:pt>
                <c:pt idx="2723">
                  <c:v>117.48029099999999</c:v>
                </c:pt>
                <c:pt idx="2724">
                  <c:v>117.48029099999999</c:v>
                </c:pt>
                <c:pt idx="2725">
                  <c:v>117.48029099999999</c:v>
                </c:pt>
                <c:pt idx="2726">
                  <c:v>117.48029099999999</c:v>
                </c:pt>
                <c:pt idx="2727">
                  <c:v>117.48029099999999</c:v>
                </c:pt>
                <c:pt idx="2728">
                  <c:v>117.48029099999999</c:v>
                </c:pt>
                <c:pt idx="2729">
                  <c:v>117.48029099999999</c:v>
                </c:pt>
                <c:pt idx="2730">
                  <c:v>116.09214900000002</c:v>
                </c:pt>
                <c:pt idx="2731">
                  <c:v>116.09214900000002</c:v>
                </c:pt>
                <c:pt idx="2732">
                  <c:v>116.09214900000002</c:v>
                </c:pt>
                <c:pt idx="2733">
                  <c:v>116.09214900000002</c:v>
                </c:pt>
                <c:pt idx="2734">
                  <c:v>116.09214900000002</c:v>
                </c:pt>
                <c:pt idx="2735">
                  <c:v>116.09214900000002</c:v>
                </c:pt>
                <c:pt idx="2736">
                  <c:v>116.09214900000002</c:v>
                </c:pt>
                <c:pt idx="2737">
                  <c:v>116.09214900000002</c:v>
                </c:pt>
                <c:pt idx="2738">
                  <c:v>116.09214900000002</c:v>
                </c:pt>
                <c:pt idx="2739">
                  <c:v>116.09214900000002</c:v>
                </c:pt>
                <c:pt idx="2740">
                  <c:v>114.607297</c:v>
                </c:pt>
                <c:pt idx="2741">
                  <c:v>114.607297</c:v>
                </c:pt>
                <c:pt idx="2742">
                  <c:v>114.607297</c:v>
                </c:pt>
                <c:pt idx="2743">
                  <c:v>114.607297</c:v>
                </c:pt>
                <c:pt idx="2744">
                  <c:v>114.607297</c:v>
                </c:pt>
                <c:pt idx="2745">
                  <c:v>114.607297</c:v>
                </c:pt>
                <c:pt idx="2746">
                  <c:v>114.607297</c:v>
                </c:pt>
                <c:pt idx="2747">
                  <c:v>114.607297</c:v>
                </c:pt>
                <c:pt idx="2748">
                  <c:v>114.607297</c:v>
                </c:pt>
                <c:pt idx="2749">
                  <c:v>114.607297</c:v>
                </c:pt>
                <c:pt idx="2750">
                  <c:v>114.24483900000004</c:v>
                </c:pt>
                <c:pt idx="2751">
                  <c:v>114.24483900000004</c:v>
                </c:pt>
                <c:pt idx="2752">
                  <c:v>114.24483900000004</c:v>
                </c:pt>
                <c:pt idx="2753">
                  <c:v>114.24483900000004</c:v>
                </c:pt>
                <c:pt idx="2754">
                  <c:v>114.24483900000004</c:v>
                </c:pt>
                <c:pt idx="2755">
                  <c:v>114.24483900000004</c:v>
                </c:pt>
                <c:pt idx="2756">
                  <c:v>114.24483900000004</c:v>
                </c:pt>
                <c:pt idx="2757">
                  <c:v>114.24483900000004</c:v>
                </c:pt>
                <c:pt idx="2758">
                  <c:v>114.24483900000004</c:v>
                </c:pt>
                <c:pt idx="2759">
                  <c:v>114.24483900000004</c:v>
                </c:pt>
                <c:pt idx="2760">
                  <c:v>114.208286</c:v>
                </c:pt>
                <c:pt idx="2761">
                  <c:v>114.208286</c:v>
                </c:pt>
                <c:pt idx="2762">
                  <c:v>114.208286</c:v>
                </c:pt>
                <c:pt idx="2763">
                  <c:v>114.208286</c:v>
                </c:pt>
                <c:pt idx="2764">
                  <c:v>114.208286</c:v>
                </c:pt>
              </c:numCache>
            </c:numRef>
          </c:val>
          <c:extLst xmlns:c16r2="http://schemas.microsoft.com/office/drawing/2015/06/chart">
            <c:ext xmlns:c16="http://schemas.microsoft.com/office/drawing/2014/chart" uri="{C3380CC4-5D6E-409C-BE32-E72D297353CC}">
              <c16:uniqueId val="{00000002-E8B5-48BD-A9C9-82B63140323C}"/>
            </c:ext>
          </c:extLst>
        </c:ser>
        <c:ser>
          <c:idx val="4"/>
          <c:order val="3"/>
          <c:tx>
            <c:strRef>
              <c:f>Sheet1!$E$1</c:f>
              <c:strCache>
                <c:ptCount val="1"/>
                <c:pt idx="0">
                  <c:v>TC-4</c:v>
                </c:pt>
              </c:strCache>
            </c:strRef>
          </c:tx>
          <c:spPr>
            <a:ln w="28575" cap="rnd">
              <a:solidFill>
                <a:schemeClr val="accent5"/>
              </a:solidFill>
              <a:round/>
            </a:ln>
            <a:effectLst/>
          </c:spPr>
          <c:marker>
            <c:symbol val="none"/>
          </c:marker>
          <c:cat>
            <c:strRef>
              <c:f>Sheet1!$A$1:$A$2766</c:f>
              <c:strCache>
                <c:ptCount val="276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strCache>
            </c:strRef>
          </c:cat>
          <c:val>
            <c:numRef>
              <c:f>Sheet1!$E$2:$E$2766</c:f>
              <c:numCache>
                <c:formatCode>General</c:formatCode>
                <c:ptCount val="2765"/>
                <c:pt idx="0">
                  <c:v>32.110625999999996</c:v>
                </c:pt>
                <c:pt idx="1">
                  <c:v>32.110625999999996</c:v>
                </c:pt>
                <c:pt idx="2">
                  <c:v>32.110625999999996</c:v>
                </c:pt>
                <c:pt idx="3">
                  <c:v>32.110625999999996</c:v>
                </c:pt>
                <c:pt idx="4">
                  <c:v>32.110625999999996</c:v>
                </c:pt>
                <c:pt idx="5">
                  <c:v>32.110625999999996</c:v>
                </c:pt>
                <c:pt idx="6">
                  <c:v>32.110625999999996</c:v>
                </c:pt>
                <c:pt idx="7">
                  <c:v>32.110625999999996</c:v>
                </c:pt>
                <c:pt idx="8">
                  <c:v>32.110625999999996</c:v>
                </c:pt>
                <c:pt idx="9">
                  <c:v>32.110625999999996</c:v>
                </c:pt>
                <c:pt idx="10">
                  <c:v>32.115363000000002</c:v>
                </c:pt>
                <c:pt idx="11">
                  <c:v>32.115363000000002</c:v>
                </c:pt>
                <c:pt idx="12">
                  <c:v>32.115363000000002</c:v>
                </c:pt>
                <c:pt idx="13">
                  <c:v>32.115363000000002</c:v>
                </c:pt>
                <c:pt idx="14">
                  <c:v>32.115363000000002</c:v>
                </c:pt>
                <c:pt idx="15">
                  <c:v>32.115363000000002</c:v>
                </c:pt>
                <c:pt idx="16">
                  <c:v>32.115363000000002</c:v>
                </c:pt>
                <c:pt idx="17">
                  <c:v>32.115363000000002</c:v>
                </c:pt>
                <c:pt idx="18">
                  <c:v>32.115363000000002</c:v>
                </c:pt>
                <c:pt idx="19">
                  <c:v>32.115363000000002</c:v>
                </c:pt>
                <c:pt idx="20">
                  <c:v>32.139037000000002</c:v>
                </c:pt>
                <c:pt idx="21">
                  <c:v>32.139037000000002</c:v>
                </c:pt>
                <c:pt idx="22">
                  <c:v>32.139037000000002</c:v>
                </c:pt>
                <c:pt idx="23">
                  <c:v>32.139037000000002</c:v>
                </c:pt>
                <c:pt idx="24">
                  <c:v>32.139037000000002</c:v>
                </c:pt>
                <c:pt idx="25">
                  <c:v>32.139037000000002</c:v>
                </c:pt>
                <c:pt idx="26">
                  <c:v>32.139037000000002</c:v>
                </c:pt>
                <c:pt idx="27">
                  <c:v>32.139037000000002</c:v>
                </c:pt>
                <c:pt idx="28">
                  <c:v>32.139037000000002</c:v>
                </c:pt>
                <c:pt idx="29">
                  <c:v>32.139037000000002</c:v>
                </c:pt>
                <c:pt idx="30">
                  <c:v>32.169768000000012</c:v>
                </c:pt>
                <c:pt idx="31">
                  <c:v>32.169768000000012</c:v>
                </c:pt>
                <c:pt idx="32">
                  <c:v>32.169768000000012</c:v>
                </c:pt>
                <c:pt idx="33">
                  <c:v>32.169768000000012</c:v>
                </c:pt>
                <c:pt idx="34">
                  <c:v>32.169768000000012</c:v>
                </c:pt>
                <c:pt idx="35">
                  <c:v>32.169768000000012</c:v>
                </c:pt>
                <c:pt idx="36">
                  <c:v>32.169768000000012</c:v>
                </c:pt>
                <c:pt idx="37">
                  <c:v>32.169768000000012</c:v>
                </c:pt>
                <c:pt idx="38">
                  <c:v>32.169768000000012</c:v>
                </c:pt>
                <c:pt idx="39">
                  <c:v>32.169768000000012</c:v>
                </c:pt>
                <c:pt idx="40">
                  <c:v>32.213720000000002</c:v>
                </c:pt>
                <c:pt idx="41">
                  <c:v>32.213720000000002</c:v>
                </c:pt>
                <c:pt idx="42">
                  <c:v>32.213720000000002</c:v>
                </c:pt>
                <c:pt idx="43">
                  <c:v>32.213720000000002</c:v>
                </c:pt>
                <c:pt idx="44">
                  <c:v>32.213720000000002</c:v>
                </c:pt>
                <c:pt idx="45">
                  <c:v>32.213720000000002</c:v>
                </c:pt>
                <c:pt idx="46">
                  <c:v>32.213720000000002</c:v>
                </c:pt>
                <c:pt idx="47">
                  <c:v>32.213720000000002</c:v>
                </c:pt>
                <c:pt idx="48">
                  <c:v>32.213720000000002</c:v>
                </c:pt>
                <c:pt idx="49">
                  <c:v>32.213720000000002</c:v>
                </c:pt>
                <c:pt idx="50">
                  <c:v>32.295768000000024</c:v>
                </c:pt>
                <c:pt idx="51">
                  <c:v>32.295768000000024</c:v>
                </c:pt>
                <c:pt idx="52">
                  <c:v>32.295768000000024</c:v>
                </c:pt>
                <c:pt idx="53">
                  <c:v>32.295768000000024</c:v>
                </c:pt>
                <c:pt idx="54">
                  <c:v>32.295768000000024</c:v>
                </c:pt>
                <c:pt idx="55">
                  <c:v>32.295768000000024</c:v>
                </c:pt>
                <c:pt idx="56">
                  <c:v>32.295768000000024</c:v>
                </c:pt>
                <c:pt idx="57">
                  <c:v>32.295768000000024</c:v>
                </c:pt>
                <c:pt idx="58">
                  <c:v>32.295768000000024</c:v>
                </c:pt>
                <c:pt idx="59">
                  <c:v>32.295768000000024</c:v>
                </c:pt>
                <c:pt idx="60">
                  <c:v>32.393864999999998</c:v>
                </c:pt>
                <c:pt idx="61">
                  <c:v>32.393864999999998</c:v>
                </c:pt>
                <c:pt idx="62">
                  <c:v>32.393864999999998</c:v>
                </c:pt>
                <c:pt idx="63">
                  <c:v>32.393864999999998</c:v>
                </c:pt>
                <c:pt idx="64">
                  <c:v>32.393864999999998</c:v>
                </c:pt>
                <c:pt idx="65">
                  <c:v>32.393864999999998</c:v>
                </c:pt>
                <c:pt idx="66">
                  <c:v>32.393864999999998</c:v>
                </c:pt>
                <c:pt idx="67">
                  <c:v>32.393864999999998</c:v>
                </c:pt>
                <c:pt idx="68">
                  <c:v>32.393864999999998</c:v>
                </c:pt>
                <c:pt idx="69">
                  <c:v>32.393864999999998</c:v>
                </c:pt>
                <c:pt idx="70">
                  <c:v>32.672257000000002</c:v>
                </c:pt>
                <c:pt idx="71">
                  <c:v>32.672257000000002</c:v>
                </c:pt>
                <c:pt idx="72">
                  <c:v>32.672257000000002</c:v>
                </c:pt>
                <c:pt idx="73">
                  <c:v>32.672257000000002</c:v>
                </c:pt>
                <c:pt idx="74">
                  <c:v>32.672257000000002</c:v>
                </c:pt>
                <c:pt idx="75">
                  <c:v>32.672257000000002</c:v>
                </c:pt>
                <c:pt idx="76">
                  <c:v>32.672257000000002</c:v>
                </c:pt>
                <c:pt idx="77">
                  <c:v>32.672257000000002</c:v>
                </c:pt>
                <c:pt idx="78">
                  <c:v>32.672257000000002</c:v>
                </c:pt>
                <c:pt idx="79">
                  <c:v>32.672257000000002</c:v>
                </c:pt>
                <c:pt idx="80">
                  <c:v>32.790160000000022</c:v>
                </c:pt>
                <c:pt idx="81">
                  <c:v>32.790160000000022</c:v>
                </c:pt>
                <c:pt idx="82">
                  <c:v>32.790160000000022</c:v>
                </c:pt>
                <c:pt idx="83">
                  <c:v>32.790160000000022</c:v>
                </c:pt>
                <c:pt idx="84">
                  <c:v>32.790160000000022</c:v>
                </c:pt>
                <c:pt idx="85">
                  <c:v>32.790160000000022</c:v>
                </c:pt>
                <c:pt idx="86">
                  <c:v>32.790160000000022</c:v>
                </c:pt>
                <c:pt idx="87">
                  <c:v>32.790160000000022</c:v>
                </c:pt>
                <c:pt idx="88">
                  <c:v>32.790160000000022</c:v>
                </c:pt>
                <c:pt idx="89">
                  <c:v>32.790160000000022</c:v>
                </c:pt>
                <c:pt idx="90">
                  <c:v>32.922795000000022</c:v>
                </c:pt>
                <c:pt idx="91">
                  <c:v>32.922795000000022</c:v>
                </c:pt>
                <c:pt idx="92">
                  <c:v>32.922795000000022</c:v>
                </c:pt>
                <c:pt idx="93">
                  <c:v>32.922795000000022</c:v>
                </c:pt>
                <c:pt idx="94">
                  <c:v>32.922795000000022</c:v>
                </c:pt>
                <c:pt idx="95">
                  <c:v>32.922795000000022</c:v>
                </c:pt>
                <c:pt idx="96">
                  <c:v>32.922795000000022</c:v>
                </c:pt>
                <c:pt idx="97">
                  <c:v>32.922795000000022</c:v>
                </c:pt>
                <c:pt idx="98">
                  <c:v>32.922795000000022</c:v>
                </c:pt>
                <c:pt idx="99">
                  <c:v>32.922795000000022</c:v>
                </c:pt>
                <c:pt idx="100">
                  <c:v>33.107257000000004</c:v>
                </c:pt>
                <c:pt idx="101">
                  <c:v>33.107257000000004</c:v>
                </c:pt>
                <c:pt idx="102">
                  <c:v>33.107257000000004</c:v>
                </c:pt>
                <c:pt idx="103">
                  <c:v>33.107257000000004</c:v>
                </c:pt>
                <c:pt idx="104">
                  <c:v>33.107257000000004</c:v>
                </c:pt>
                <c:pt idx="105">
                  <c:v>33.107257000000004</c:v>
                </c:pt>
                <c:pt idx="106">
                  <c:v>33.107257000000004</c:v>
                </c:pt>
                <c:pt idx="107">
                  <c:v>33.107257000000004</c:v>
                </c:pt>
                <c:pt idx="108">
                  <c:v>33.107257000000004</c:v>
                </c:pt>
                <c:pt idx="109">
                  <c:v>33.107257000000004</c:v>
                </c:pt>
                <c:pt idx="110">
                  <c:v>33.361331</c:v>
                </c:pt>
                <c:pt idx="111">
                  <c:v>33.361331</c:v>
                </c:pt>
                <c:pt idx="112">
                  <c:v>33.361331</c:v>
                </c:pt>
                <c:pt idx="113">
                  <c:v>33.361331</c:v>
                </c:pt>
                <c:pt idx="114">
                  <c:v>33.361331</c:v>
                </c:pt>
                <c:pt idx="115">
                  <c:v>33.361331</c:v>
                </c:pt>
                <c:pt idx="116">
                  <c:v>33.361331</c:v>
                </c:pt>
                <c:pt idx="117">
                  <c:v>33.361331</c:v>
                </c:pt>
                <c:pt idx="118">
                  <c:v>33.361331</c:v>
                </c:pt>
                <c:pt idx="119">
                  <c:v>33.361331</c:v>
                </c:pt>
                <c:pt idx="120">
                  <c:v>33.629166000000012</c:v>
                </c:pt>
                <c:pt idx="121">
                  <c:v>33.629166000000012</c:v>
                </c:pt>
                <c:pt idx="122">
                  <c:v>33.629166000000012</c:v>
                </c:pt>
                <c:pt idx="123">
                  <c:v>33.629166000000012</c:v>
                </c:pt>
                <c:pt idx="124">
                  <c:v>33.629166000000012</c:v>
                </c:pt>
                <c:pt idx="125">
                  <c:v>33.629166000000012</c:v>
                </c:pt>
                <c:pt idx="126">
                  <c:v>33.629166000000012</c:v>
                </c:pt>
                <c:pt idx="127">
                  <c:v>33.629166000000012</c:v>
                </c:pt>
                <c:pt idx="128">
                  <c:v>33.629166000000012</c:v>
                </c:pt>
                <c:pt idx="129">
                  <c:v>33.629166000000012</c:v>
                </c:pt>
                <c:pt idx="130">
                  <c:v>33.95093</c:v>
                </c:pt>
                <c:pt idx="131">
                  <c:v>33.95093</c:v>
                </c:pt>
                <c:pt idx="132">
                  <c:v>33.95093</c:v>
                </c:pt>
                <c:pt idx="133">
                  <c:v>33.95093</c:v>
                </c:pt>
                <c:pt idx="134">
                  <c:v>33.95093</c:v>
                </c:pt>
                <c:pt idx="135">
                  <c:v>33.95093</c:v>
                </c:pt>
                <c:pt idx="136">
                  <c:v>33.95093</c:v>
                </c:pt>
                <c:pt idx="137">
                  <c:v>33.95093</c:v>
                </c:pt>
                <c:pt idx="138">
                  <c:v>33.95093</c:v>
                </c:pt>
                <c:pt idx="139">
                  <c:v>33.95093</c:v>
                </c:pt>
                <c:pt idx="140">
                  <c:v>34.345296000000005</c:v>
                </c:pt>
                <c:pt idx="141">
                  <c:v>34.345296000000005</c:v>
                </c:pt>
                <c:pt idx="142">
                  <c:v>34.345296000000005</c:v>
                </c:pt>
                <c:pt idx="143">
                  <c:v>34.345296000000005</c:v>
                </c:pt>
                <c:pt idx="144">
                  <c:v>34.345296000000005</c:v>
                </c:pt>
                <c:pt idx="145">
                  <c:v>34.345296000000005</c:v>
                </c:pt>
                <c:pt idx="146">
                  <c:v>34.345296000000005</c:v>
                </c:pt>
                <c:pt idx="147">
                  <c:v>34.345296000000005</c:v>
                </c:pt>
                <c:pt idx="148">
                  <c:v>34.345296000000005</c:v>
                </c:pt>
                <c:pt idx="149">
                  <c:v>34.345296000000005</c:v>
                </c:pt>
                <c:pt idx="150">
                  <c:v>34.726836000000013</c:v>
                </c:pt>
                <c:pt idx="151">
                  <c:v>34.726836000000013</c:v>
                </c:pt>
                <c:pt idx="152">
                  <c:v>34.726836000000013</c:v>
                </c:pt>
                <c:pt idx="153">
                  <c:v>34.726836000000013</c:v>
                </c:pt>
                <c:pt idx="154">
                  <c:v>34.726836000000013</c:v>
                </c:pt>
                <c:pt idx="155">
                  <c:v>34.726836000000013</c:v>
                </c:pt>
                <c:pt idx="156">
                  <c:v>34.726836000000013</c:v>
                </c:pt>
                <c:pt idx="157">
                  <c:v>34.726836000000013</c:v>
                </c:pt>
                <c:pt idx="158">
                  <c:v>34.726836000000013</c:v>
                </c:pt>
                <c:pt idx="159">
                  <c:v>34.726836000000013</c:v>
                </c:pt>
                <c:pt idx="160">
                  <c:v>35.176671000000006</c:v>
                </c:pt>
                <c:pt idx="161">
                  <c:v>35.176671000000006</c:v>
                </c:pt>
                <c:pt idx="162">
                  <c:v>35.176671000000006</c:v>
                </c:pt>
                <c:pt idx="163">
                  <c:v>35.176671000000006</c:v>
                </c:pt>
                <c:pt idx="164">
                  <c:v>35.176671000000006</c:v>
                </c:pt>
                <c:pt idx="165">
                  <c:v>35.176671000000006</c:v>
                </c:pt>
                <c:pt idx="166">
                  <c:v>35.176671000000006</c:v>
                </c:pt>
                <c:pt idx="167">
                  <c:v>35.176671000000006</c:v>
                </c:pt>
                <c:pt idx="168">
                  <c:v>35.176671000000006</c:v>
                </c:pt>
                <c:pt idx="169">
                  <c:v>35.176671000000006</c:v>
                </c:pt>
                <c:pt idx="170">
                  <c:v>35.673807000000004</c:v>
                </c:pt>
                <c:pt idx="171">
                  <c:v>35.673807000000004</c:v>
                </c:pt>
                <c:pt idx="172">
                  <c:v>35.673807000000004</c:v>
                </c:pt>
                <c:pt idx="173">
                  <c:v>35.673807000000004</c:v>
                </c:pt>
                <c:pt idx="174">
                  <c:v>35.673807000000004</c:v>
                </c:pt>
                <c:pt idx="175">
                  <c:v>35.673807000000004</c:v>
                </c:pt>
                <c:pt idx="176">
                  <c:v>35.673807000000004</c:v>
                </c:pt>
                <c:pt idx="177">
                  <c:v>35.673807000000004</c:v>
                </c:pt>
                <c:pt idx="178">
                  <c:v>35.673807000000004</c:v>
                </c:pt>
                <c:pt idx="179">
                  <c:v>35.673807000000004</c:v>
                </c:pt>
                <c:pt idx="180">
                  <c:v>36.253378000000012</c:v>
                </c:pt>
                <c:pt idx="181">
                  <c:v>36.253378000000012</c:v>
                </c:pt>
                <c:pt idx="182">
                  <c:v>36.253378000000012</c:v>
                </c:pt>
                <c:pt idx="183">
                  <c:v>36.253378000000012</c:v>
                </c:pt>
                <c:pt idx="184">
                  <c:v>36.253378000000012</c:v>
                </c:pt>
                <c:pt idx="185">
                  <c:v>36.253378000000012</c:v>
                </c:pt>
                <c:pt idx="186">
                  <c:v>36.253378000000012</c:v>
                </c:pt>
                <c:pt idx="187">
                  <c:v>36.253378000000012</c:v>
                </c:pt>
                <c:pt idx="188">
                  <c:v>36.253378000000012</c:v>
                </c:pt>
                <c:pt idx="189">
                  <c:v>36.253378000000012</c:v>
                </c:pt>
                <c:pt idx="190">
                  <c:v>36.885967999999998</c:v>
                </c:pt>
                <c:pt idx="191">
                  <c:v>36.885967999999998</c:v>
                </c:pt>
                <c:pt idx="192">
                  <c:v>36.885967999999998</c:v>
                </c:pt>
                <c:pt idx="193">
                  <c:v>36.885967999999998</c:v>
                </c:pt>
                <c:pt idx="194">
                  <c:v>36.885967999999998</c:v>
                </c:pt>
                <c:pt idx="195">
                  <c:v>36.885967999999998</c:v>
                </c:pt>
                <c:pt idx="196">
                  <c:v>36.885967999999998</c:v>
                </c:pt>
                <c:pt idx="197">
                  <c:v>36.885967999999998</c:v>
                </c:pt>
                <c:pt idx="198">
                  <c:v>36.885967999999998</c:v>
                </c:pt>
                <c:pt idx="199">
                  <c:v>36.885967999999998</c:v>
                </c:pt>
                <c:pt idx="200">
                  <c:v>37.610336000000011</c:v>
                </c:pt>
                <c:pt idx="201">
                  <c:v>37.610336000000011</c:v>
                </c:pt>
                <c:pt idx="202">
                  <c:v>37.610336000000011</c:v>
                </c:pt>
                <c:pt idx="203">
                  <c:v>37.610336000000011</c:v>
                </c:pt>
                <c:pt idx="204">
                  <c:v>37.610336000000011</c:v>
                </c:pt>
                <c:pt idx="205">
                  <c:v>37.610336000000011</c:v>
                </c:pt>
                <c:pt idx="206">
                  <c:v>37.610336000000011</c:v>
                </c:pt>
                <c:pt idx="207">
                  <c:v>37.610336000000011</c:v>
                </c:pt>
                <c:pt idx="208">
                  <c:v>37.610336000000011</c:v>
                </c:pt>
                <c:pt idx="209">
                  <c:v>37.610336000000011</c:v>
                </c:pt>
                <c:pt idx="210">
                  <c:v>38.303241999999997</c:v>
                </c:pt>
                <c:pt idx="211">
                  <c:v>38.303241999999997</c:v>
                </c:pt>
                <c:pt idx="212">
                  <c:v>38.303241999999997</c:v>
                </c:pt>
                <c:pt idx="213">
                  <c:v>38.303241999999997</c:v>
                </c:pt>
                <c:pt idx="214">
                  <c:v>38.303241999999997</c:v>
                </c:pt>
                <c:pt idx="215">
                  <c:v>38.303241999999997</c:v>
                </c:pt>
                <c:pt idx="216">
                  <c:v>38.303241999999997</c:v>
                </c:pt>
                <c:pt idx="217">
                  <c:v>38.303241999999997</c:v>
                </c:pt>
                <c:pt idx="218">
                  <c:v>38.303241999999997</c:v>
                </c:pt>
                <c:pt idx="219">
                  <c:v>38.303241999999997</c:v>
                </c:pt>
                <c:pt idx="220">
                  <c:v>39.121153000000021</c:v>
                </c:pt>
                <c:pt idx="221">
                  <c:v>39.121153000000021</c:v>
                </c:pt>
                <c:pt idx="222">
                  <c:v>39.121153000000021</c:v>
                </c:pt>
                <c:pt idx="223">
                  <c:v>39.121153000000021</c:v>
                </c:pt>
                <c:pt idx="224">
                  <c:v>39.121153000000021</c:v>
                </c:pt>
                <c:pt idx="225">
                  <c:v>39.121153000000021</c:v>
                </c:pt>
                <c:pt idx="226">
                  <c:v>39.121153000000021</c:v>
                </c:pt>
                <c:pt idx="227">
                  <c:v>39.121153000000021</c:v>
                </c:pt>
                <c:pt idx="228">
                  <c:v>39.121153000000021</c:v>
                </c:pt>
                <c:pt idx="229">
                  <c:v>39.121153000000021</c:v>
                </c:pt>
                <c:pt idx="230">
                  <c:v>39.998229000000002</c:v>
                </c:pt>
                <c:pt idx="231">
                  <c:v>39.998229000000002</c:v>
                </c:pt>
                <c:pt idx="232">
                  <c:v>39.998229000000002</c:v>
                </c:pt>
                <c:pt idx="233">
                  <c:v>39.998229000000002</c:v>
                </c:pt>
                <c:pt idx="234">
                  <c:v>39.998229000000002</c:v>
                </c:pt>
                <c:pt idx="235">
                  <c:v>39.998229000000002</c:v>
                </c:pt>
                <c:pt idx="236">
                  <c:v>39.998229000000002</c:v>
                </c:pt>
                <c:pt idx="237">
                  <c:v>39.998229000000002</c:v>
                </c:pt>
                <c:pt idx="238">
                  <c:v>39.998229000000002</c:v>
                </c:pt>
                <c:pt idx="239">
                  <c:v>39.998229000000002</c:v>
                </c:pt>
                <c:pt idx="240">
                  <c:v>40.877407999999996</c:v>
                </c:pt>
                <c:pt idx="241">
                  <c:v>40.877407999999996</c:v>
                </c:pt>
                <c:pt idx="242">
                  <c:v>40.877407999999996</c:v>
                </c:pt>
                <c:pt idx="243">
                  <c:v>40.877407999999996</c:v>
                </c:pt>
                <c:pt idx="244">
                  <c:v>40.877407999999996</c:v>
                </c:pt>
                <c:pt idx="245">
                  <c:v>40.877407999999996</c:v>
                </c:pt>
                <c:pt idx="246">
                  <c:v>40.877407999999996</c:v>
                </c:pt>
                <c:pt idx="247">
                  <c:v>40.877407999999996</c:v>
                </c:pt>
                <c:pt idx="248">
                  <c:v>40.877407999999996</c:v>
                </c:pt>
                <c:pt idx="249">
                  <c:v>40.877407999999996</c:v>
                </c:pt>
                <c:pt idx="250">
                  <c:v>41.920873</c:v>
                </c:pt>
                <c:pt idx="251">
                  <c:v>41.920873</c:v>
                </c:pt>
                <c:pt idx="252">
                  <c:v>41.920873</c:v>
                </c:pt>
                <c:pt idx="253">
                  <c:v>41.920873</c:v>
                </c:pt>
                <c:pt idx="254">
                  <c:v>41.920873</c:v>
                </c:pt>
                <c:pt idx="255">
                  <c:v>41.920873</c:v>
                </c:pt>
                <c:pt idx="256">
                  <c:v>41.920873</c:v>
                </c:pt>
                <c:pt idx="257">
                  <c:v>41.920873</c:v>
                </c:pt>
                <c:pt idx="258">
                  <c:v>41.920873</c:v>
                </c:pt>
                <c:pt idx="259">
                  <c:v>41.920873</c:v>
                </c:pt>
                <c:pt idx="260">
                  <c:v>42.942517000000002</c:v>
                </c:pt>
                <c:pt idx="261">
                  <c:v>42.942517000000002</c:v>
                </c:pt>
                <c:pt idx="262">
                  <c:v>42.942517000000002</c:v>
                </c:pt>
                <c:pt idx="263">
                  <c:v>42.942517000000002</c:v>
                </c:pt>
                <c:pt idx="264">
                  <c:v>42.942517000000002</c:v>
                </c:pt>
                <c:pt idx="265">
                  <c:v>42.942517000000002</c:v>
                </c:pt>
                <c:pt idx="266">
                  <c:v>42.942517000000002</c:v>
                </c:pt>
                <c:pt idx="267">
                  <c:v>42.942517000000002</c:v>
                </c:pt>
                <c:pt idx="268">
                  <c:v>42.942517000000002</c:v>
                </c:pt>
                <c:pt idx="269">
                  <c:v>42.942517000000002</c:v>
                </c:pt>
                <c:pt idx="270">
                  <c:v>44.012646999999994</c:v>
                </c:pt>
                <c:pt idx="271">
                  <c:v>44.012646999999994</c:v>
                </c:pt>
                <c:pt idx="272">
                  <c:v>44.012646999999994</c:v>
                </c:pt>
                <c:pt idx="273">
                  <c:v>44.012646999999994</c:v>
                </c:pt>
                <c:pt idx="274">
                  <c:v>44.012646999999994</c:v>
                </c:pt>
                <c:pt idx="275">
                  <c:v>44.012646999999994</c:v>
                </c:pt>
                <c:pt idx="276">
                  <c:v>44.012646999999994</c:v>
                </c:pt>
                <c:pt idx="277">
                  <c:v>44.012646999999994</c:v>
                </c:pt>
                <c:pt idx="278">
                  <c:v>44.012646999999994</c:v>
                </c:pt>
                <c:pt idx="279">
                  <c:v>44.012646999999994</c:v>
                </c:pt>
                <c:pt idx="280">
                  <c:v>45.164232000000013</c:v>
                </c:pt>
                <c:pt idx="281">
                  <c:v>45.164232000000013</c:v>
                </c:pt>
                <c:pt idx="282">
                  <c:v>45.164232000000013</c:v>
                </c:pt>
                <c:pt idx="283">
                  <c:v>45.164232000000013</c:v>
                </c:pt>
                <c:pt idx="284">
                  <c:v>45.164232000000013</c:v>
                </c:pt>
                <c:pt idx="285">
                  <c:v>45.164232000000013</c:v>
                </c:pt>
                <c:pt idx="286">
                  <c:v>45.164232000000013</c:v>
                </c:pt>
                <c:pt idx="287">
                  <c:v>45.164232000000013</c:v>
                </c:pt>
                <c:pt idx="288">
                  <c:v>45.164232000000013</c:v>
                </c:pt>
                <c:pt idx="289">
                  <c:v>45.164232000000013</c:v>
                </c:pt>
                <c:pt idx="290">
                  <c:v>46.367581999999999</c:v>
                </c:pt>
                <c:pt idx="291">
                  <c:v>46.367581999999999</c:v>
                </c:pt>
                <c:pt idx="292">
                  <c:v>46.367581999999999</c:v>
                </c:pt>
                <c:pt idx="293">
                  <c:v>46.367581999999999</c:v>
                </c:pt>
                <c:pt idx="294">
                  <c:v>46.367581999999999</c:v>
                </c:pt>
                <c:pt idx="295">
                  <c:v>46.367581999999999</c:v>
                </c:pt>
                <c:pt idx="296">
                  <c:v>46.367581999999999</c:v>
                </c:pt>
                <c:pt idx="297">
                  <c:v>46.367581999999999</c:v>
                </c:pt>
                <c:pt idx="298">
                  <c:v>46.367581999999999</c:v>
                </c:pt>
                <c:pt idx="299">
                  <c:v>46.367581999999999</c:v>
                </c:pt>
                <c:pt idx="300">
                  <c:v>47.645866000000005</c:v>
                </c:pt>
                <c:pt idx="301">
                  <c:v>47.645866000000005</c:v>
                </c:pt>
                <c:pt idx="302">
                  <c:v>47.645866000000005</c:v>
                </c:pt>
                <c:pt idx="303">
                  <c:v>47.645866000000005</c:v>
                </c:pt>
                <c:pt idx="304">
                  <c:v>47.645866000000005</c:v>
                </c:pt>
                <c:pt idx="305">
                  <c:v>47.645866000000005</c:v>
                </c:pt>
                <c:pt idx="306">
                  <c:v>47.645866000000005</c:v>
                </c:pt>
                <c:pt idx="307">
                  <c:v>47.645866000000005</c:v>
                </c:pt>
                <c:pt idx="308">
                  <c:v>47.645866000000005</c:v>
                </c:pt>
                <c:pt idx="309">
                  <c:v>47.645866000000005</c:v>
                </c:pt>
                <c:pt idx="310">
                  <c:v>48.957989999999995</c:v>
                </c:pt>
                <c:pt idx="311">
                  <c:v>48.957989999999995</c:v>
                </c:pt>
                <c:pt idx="312">
                  <c:v>48.957989999999995</c:v>
                </c:pt>
                <c:pt idx="313">
                  <c:v>48.957989999999995</c:v>
                </c:pt>
                <c:pt idx="314">
                  <c:v>48.957989999999995</c:v>
                </c:pt>
                <c:pt idx="315">
                  <c:v>48.957989999999995</c:v>
                </c:pt>
                <c:pt idx="316">
                  <c:v>48.957989999999995</c:v>
                </c:pt>
                <c:pt idx="317">
                  <c:v>48.957989999999995</c:v>
                </c:pt>
                <c:pt idx="318">
                  <c:v>48.957989999999995</c:v>
                </c:pt>
                <c:pt idx="319">
                  <c:v>48.957989999999995</c:v>
                </c:pt>
                <c:pt idx="320">
                  <c:v>50.364512000000012</c:v>
                </c:pt>
                <c:pt idx="321">
                  <c:v>50.364512000000012</c:v>
                </c:pt>
                <c:pt idx="322">
                  <c:v>50.364512000000012</c:v>
                </c:pt>
                <c:pt idx="323">
                  <c:v>50.364512000000012</c:v>
                </c:pt>
                <c:pt idx="324">
                  <c:v>50.364512000000012</c:v>
                </c:pt>
                <c:pt idx="325">
                  <c:v>50.364512000000012</c:v>
                </c:pt>
                <c:pt idx="326">
                  <c:v>50.364512000000012</c:v>
                </c:pt>
                <c:pt idx="327">
                  <c:v>50.364512000000012</c:v>
                </c:pt>
                <c:pt idx="328">
                  <c:v>50.364512000000012</c:v>
                </c:pt>
                <c:pt idx="329">
                  <c:v>50.364512000000012</c:v>
                </c:pt>
                <c:pt idx="330">
                  <c:v>51.880697999999995</c:v>
                </c:pt>
                <c:pt idx="331">
                  <c:v>51.880697999999995</c:v>
                </c:pt>
                <c:pt idx="332">
                  <c:v>51.880697999999995</c:v>
                </c:pt>
                <c:pt idx="333">
                  <c:v>51.880697999999995</c:v>
                </c:pt>
                <c:pt idx="334">
                  <c:v>51.880697999999995</c:v>
                </c:pt>
                <c:pt idx="335">
                  <c:v>51.880697999999995</c:v>
                </c:pt>
                <c:pt idx="336">
                  <c:v>51.880697999999995</c:v>
                </c:pt>
                <c:pt idx="337">
                  <c:v>51.880697999999995</c:v>
                </c:pt>
                <c:pt idx="338">
                  <c:v>51.880697999999995</c:v>
                </c:pt>
                <c:pt idx="339">
                  <c:v>51.880697999999995</c:v>
                </c:pt>
                <c:pt idx="340">
                  <c:v>53.361762999999996</c:v>
                </c:pt>
                <c:pt idx="341">
                  <c:v>53.361762999999996</c:v>
                </c:pt>
                <c:pt idx="342">
                  <c:v>53.361762999999996</c:v>
                </c:pt>
                <c:pt idx="343">
                  <c:v>53.361762999999996</c:v>
                </c:pt>
                <c:pt idx="344">
                  <c:v>53.361762999999996</c:v>
                </c:pt>
                <c:pt idx="345">
                  <c:v>53.361762999999996</c:v>
                </c:pt>
                <c:pt idx="346">
                  <c:v>53.361762999999996</c:v>
                </c:pt>
                <c:pt idx="347">
                  <c:v>53.361762999999996</c:v>
                </c:pt>
                <c:pt idx="348">
                  <c:v>53.361762999999996</c:v>
                </c:pt>
                <c:pt idx="349">
                  <c:v>53.361762999999996</c:v>
                </c:pt>
                <c:pt idx="350">
                  <c:v>54.975536000000012</c:v>
                </c:pt>
                <c:pt idx="351">
                  <c:v>54.975536000000012</c:v>
                </c:pt>
                <c:pt idx="352">
                  <c:v>54.975536000000012</c:v>
                </c:pt>
                <c:pt idx="353">
                  <c:v>54.975536000000012</c:v>
                </c:pt>
                <c:pt idx="354">
                  <c:v>54.975536000000012</c:v>
                </c:pt>
                <c:pt idx="355">
                  <c:v>54.975536000000012</c:v>
                </c:pt>
                <c:pt idx="356">
                  <c:v>54.975536000000012</c:v>
                </c:pt>
                <c:pt idx="357">
                  <c:v>54.975536000000012</c:v>
                </c:pt>
                <c:pt idx="358">
                  <c:v>54.975536000000012</c:v>
                </c:pt>
                <c:pt idx="359">
                  <c:v>54.975536000000012</c:v>
                </c:pt>
                <c:pt idx="360">
                  <c:v>56.587041999999997</c:v>
                </c:pt>
                <c:pt idx="361">
                  <c:v>56.587041999999997</c:v>
                </c:pt>
                <c:pt idx="362">
                  <c:v>56.587041999999997</c:v>
                </c:pt>
                <c:pt idx="363">
                  <c:v>56.587041999999997</c:v>
                </c:pt>
                <c:pt idx="364">
                  <c:v>56.587041999999997</c:v>
                </c:pt>
                <c:pt idx="365">
                  <c:v>56.587041999999997</c:v>
                </c:pt>
                <c:pt idx="366">
                  <c:v>56.587041999999997</c:v>
                </c:pt>
                <c:pt idx="367">
                  <c:v>56.587041999999997</c:v>
                </c:pt>
                <c:pt idx="368">
                  <c:v>56.587041999999997</c:v>
                </c:pt>
                <c:pt idx="369">
                  <c:v>56.587041999999997</c:v>
                </c:pt>
                <c:pt idx="370">
                  <c:v>58.284624999999998</c:v>
                </c:pt>
                <c:pt idx="371">
                  <c:v>58.284624999999998</c:v>
                </c:pt>
                <c:pt idx="372">
                  <c:v>58.284624999999998</c:v>
                </c:pt>
                <c:pt idx="373">
                  <c:v>58.284624999999998</c:v>
                </c:pt>
                <c:pt idx="374">
                  <c:v>58.284624999999998</c:v>
                </c:pt>
                <c:pt idx="375">
                  <c:v>58.284624999999998</c:v>
                </c:pt>
                <c:pt idx="376">
                  <c:v>58.284624999999998</c:v>
                </c:pt>
                <c:pt idx="377">
                  <c:v>58.284624999999998</c:v>
                </c:pt>
                <c:pt idx="378">
                  <c:v>58.284624999999998</c:v>
                </c:pt>
                <c:pt idx="379">
                  <c:v>58.284624999999998</c:v>
                </c:pt>
                <c:pt idx="380">
                  <c:v>59.914073999999999</c:v>
                </c:pt>
                <c:pt idx="381">
                  <c:v>59.914073999999999</c:v>
                </c:pt>
                <c:pt idx="382">
                  <c:v>59.914073999999999</c:v>
                </c:pt>
                <c:pt idx="383">
                  <c:v>59.914073999999999</c:v>
                </c:pt>
                <c:pt idx="384">
                  <c:v>59.914073999999999</c:v>
                </c:pt>
                <c:pt idx="385">
                  <c:v>59.914073999999999</c:v>
                </c:pt>
                <c:pt idx="386">
                  <c:v>59.914073999999999</c:v>
                </c:pt>
                <c:pt idx="387">
                  <c:v>59.914073999999999</c:v>
                </c:pt>
                <c:pt idx="388">
                  <c:v>59.914073999999999</c:v>
                </c:pt>
                <c:pt idx="389">
                  <c:v>59.914073999999999</c:v>
                </c:pt>
                <c:pt idx="390">
                  <c:v>61.734994</c:v>
                </c:pt>
                <c:pt idx="391">
                  <c:v>61.734994</c:v>
                </c:pt>
                <c:pt idx="392">
                  <c:v>61.734994</c:v>
                </c:pt>
                <c:pt idx="393">
                  <c:v>61.734994</c:v>
                </c:pt>
                <c:pt idx="394">
                  <c:v>61.734994</c:v>
                </c:pt>
                <c:pt idx="395">
                  <c:v>61.734994</c:v>
                </c:pt>
                <c:pt idx="396">
                  <c:v>61.734994</c:v>
                </c:pt>
                <c:pt idx="397">
                  <c:v>61.734994</c:v>
                </c:pt>
                <c:pt idx="398">
                  <c:v>61.734994</c:v>
                </c:pt>
                <c:pt idx="399">
                  <c:v>61.734994</c:v>
                </c:pt>
                <c:pt idx="400">
                  <c:v>63.584406999999999</c:v>
                </c:pt>
                <c:pt idx="401">
                  <c:v>63.584406999999999</c:v>
                </c:pt>
                <c:pt idx="402">
                  <c:v>63.584406999999999</c:v>
                </c:pt>
                <c:pt idx="403">
                  <c:v>63.584406999999999</c:v>
                </c:pt>
                <c:pt idx="404">
                  <c:v>63.584406999999999</c:v>
                </c:pt>
                <c:pt idx="405">
                  <c:v>63.584406999999999</c:v>
                </c:pt>
                <c:pt idx="406">
                  <c:v>63.584406999999999</c:v>
                </c:pt>
                <c:pt idx="407">
                  <c:v>63.584406999999999</c:v>
                </c:pt>
                <c:pt idx="408">
                  <c:v>63.584406999999999</c:v>
                </c:pt>
                <c:pt idx="409">
                  <c:v>63.584406999999999</c:v>
                </c:pt>
                <c:pt idx="410">
                  <c:v>65.432443000000006</c:v>
                </c:pt>
                <c:pt idx="411">
                  <c:v>65.432443000000006</c:v>
                </c:pt>
                <c:pt idx="412">
                  <c:v>65.432443000000006</c:v>
                </c:pt>
                <c:pt idx="413">
                  <c:v>65.432443000000006</c:v>
                </c:pt>
                <c:pt idx="414">
                  <c:v>65.432443000000006</c:v>
                </c:pt>
                <c:pt idx="415">
                  <c:v>65.432443000000006</c:v>
                </c:pt>
                <c:pt idx="416">
                  <c:v>65.432443000000006</c:v>
                </c:pt>
                <c:pt idx="417">
                  <c:v>65.432443000000006</c:v>
                </c:pt>
                <c:pt idx="418">
                  <c:v>65.432443000000006</c:v>
                </c:pt>
                <c:pt idx="419">
                  <c:v>65.432443000000006</c:v>
                </c:pt>
                <c:pt idx="420">
                  <c:v>67.283995000000004</c:v>
                </c:pt>
                <c:pt idx="421">
                  <c:v>67.283995000000004</c:v>
                </c:pt>
                <c:pt idx="422">
                  <c:v>67.283995000000004</c:v>
                </c:pt>
                <c:pt idx="423">
                  <c:v>67.283995000000004</c:v>
                </c:pt>
                <c:pt idx="424">
                  <c:v>67.283995000000004</c:v>
                </c:pt>
                <c:pt idx="425">
                  <c:v>67.283995000000004</c:v>
                </c:pt>
                <c:pt idx="426">
                  <c:v>67.283995000000004</c:v>
                </c:pt>
                <c:pt idx="427">
                  <c:v>67.283995000000004</c:v>
                </c:pt>
                <c:pt idx="428">
                  <c:v>67.283995000000004</c:v>
                </c:pt>
                <c:pt idx="429">
                  <c:v>67.283995000000004</c:v>
                </c:pt>
                <c:pt idx="430">
                  <c:v>69.142549000000002</c:v>
                </c:pt>
                <c:pt idx="431">
                  <c:v>69.142549000000002</c:v>
                </c:pt>
                <c:pt idx="432">
                  <c:v>69.142549000000002</c:v>
                </c:pt>
                <c:pt idx="433">
                  <c:v>69.142549000000002</c:v>
                </c:pt>
                <c:pt idx="434">
                  <c:v>69.142549000000002</c:v>
                </c:pt>
                <c:pt idx="435">
                  <c:v>69.142549000000002</c:v>
                </c:pt>
                <c:pt idx="436">
                  <c:v>69.142549000000002</c:v>
                </c:pt>
                <c:pt idx="437">
                  <c:v>69.142549000000002</c:v>
                </c:pt>
                <c:pt idx="438">
                  <c:v>69.142549000000002</c:v>
                </c:pt>
                <c:pt idx="439">
                  <c:v>69.142549000000002</c:v>
                </c:pt>
                <c:pt idx="440">
                  <c:v>71.07431099999998</c:v>
                </c:pt>
                <c:pt idx="441">
                  <c:v>71.07431099999998</c:v>
                </c:pt>
                <c:pt idx="442">
                  <c:v>71.07431099999998</c:v>
                </c:pt>
                <c:pt idx="443">
                  <c:v>71.07431099999998</c:v>
                </c:pt>
                <c:pt idx="444">
                  <c:v>71.07431099999998</c:v>
                </c:pt>
                <c:pt idx="445">
                  <c:v>71.07431099999998</c:v>
                </c:pt>
                <c:pt idx="446">
                  <c:v>71.07431099999998</c:v>
                </c:pt>
                <c:pt idx="447">
                  <c:v>71.07431099999998</c:v>
                </c:pt>
                <c:pt idx="448">
                  <c:v>71.07431099999998</c:v>
                </c:pt>
                <c:pt idx="449">
                  <c:v>71.07431099999998</c:v>
                </c:pt>
                <c:pt idx="450">
                  <c:v>73.177221000000003</c:v>
                </c:pt>
                <c:pt idx="451">
                  <c:v>73.177221000000003</c:v>
                </c:pt>
                <c:pt idx="452">
                  <c:v>73.177221000000003</c:v>
                </c:pt>
                <c:pt idx="453">
                  <c:v>73.177221000000003</c:v>
                </c:pt>
                <c:pt idx="454">
                  <c:v>73.177221000000003</c:v>
                </c:pt>
                <c:pt idx="455">
                  <c:v>73.177221000000003</c:v>
                </c:pt>
                <c:pt idx="456">
                  <c:v>73.177221000000003</c:v>
                </c:pt>
                <c:pt idx="457">
                  <c:v>73.177221000000003</c:v>
                </c:pt>
                <c:pt idx="458">
                  <c:v>73.177221000000003</c:v>
                </c:pt>
                <c:pt idx="459">
                  <c:v>73.177221000000003</c:v>
                </c:pt>
                <c:pt idx="460">
                  <c:v>75.233540000000005</c:v>
                </c:pt>
                <c:pt idx="461">
                  <c:v>75.233540000000005</c:v>
                </c:pt>
                <c:pt idx="462">
                  <c:v>75.233540000000005</c:v>
                </c:pt>
                <c:pt idx="463">
                  <c:v>75.233540000000005</c:v>
                </c:pt>
                <c:pt idx="464">
                  <c:v>75.233540000000005</c:v>
                </c:pt>
                <c:pt idx="465">
                  <c:v>75.233540000000005</c:v>
                </c:pt>
                <c:pt idx="466">
                  <c:v>75.233540000000005</c:v>
                </c:pt>
                <c:pt idx="467">
                  <c:v>75.233540000000005</c:v>
                </c:pt>
                <c:pt idx="468">
                  <c:v>75.233540000000005</c:v>
                </c:pt>
                <c:pt idx="469">
                  <c:v>75.233540000000005</c:v>
                </c:pt>
                <c:pt idx="470">
                  <c:v>77.218711999999982</c:v>
                </c:pt>
                <c:pt idx="471">
                  <c:v>77.218711999999982</c:v>
                </c:pt>
                <c:pt idx="472">
                  <c:v>77.218711999999982</c:v>
                </c:pt>
                <c:pt idx="473">
                  <c:v>77.218711999999982</c:v>
                </c:pt>
                <c:pt idx="474">
                  <c:v>77.218711999999982</c:v>
                </c:pt>
                <c:pt idx="475">
                  <c:v>77.218711999999982</c:v>
                </c:pt>
                <c:pt idx="476">
                  <c:v>77.218711999999982</c:v>
                </c:pt>
                <c:pt idx="477">
                  <c:v>77.218711999999982</c:v>
                </c:pt>
                <c:pt idx="478">
                  <c:v>77.218711999999982</c:v>
                </c:pt>
                <c:pt idx="479">
                  <c:v>77.218711999999982</c:v>
                </c:pt>
                <c:pt idx="480">
                  <c:v>79.171540999999962</c:v>
                </c:pt>
                <c:pt idx="481">
                  <c:v>79.171540999999962</c:v>
                </c:pt>
                <c:pt idx="482">
                  <c:v>79.171540999999962</c:v>
                </c:pt>
                <c:pt idx="483">
                  <c:v>79.171540999999962</c:v>
                </c:pt>
                <c:pt idx="484">
                  <c:v>79.171540999999962</c:v>
                </c:pt>
                <c:pt idx="485">
                  <c:v>79.171540999999962</c:v>
                </c:pt>
                <c:pt idx="486">
                  <c:v>79.171540999999962</c:v>
                </c:pt>
                <c:pt idx="487">
                  <c:v>79.171540999999962</c:v>
                </c:pt>
                <c:pt idx="488">
                  <c:v>79.171540999999962</c:v>
                </c:pt>
                <c:pt idx="489">
                  <c:v>79.171540999999962</c:v>
                </c:pt>
                <c:pt idx="490">
                  <c:v>81.305715999999961</c:v>
                </c:pt>
                <c:pt idx="491">
                  <c:v>81.305715999999961</c:v>
                </c:pt>
                <c:pt idx="492">
                  <c:v>81.305715999999961</c:v>
                </c:pt>
                <c:pt idx="493">
                  <c:v>81.305715999999961</c:v>
                </c:pt>
                <c:pt idx="494">
                  <c:v>81.305715999999961</c:v>
                </c:pt>
                <c:pt idx="495">
                  <c:v>81.305715999999961</c:v>
                </c:pt>
                <c:pt idx="496">
                  <c:v>81.305715999999961</c:v>
                </c:pt>
                <c:pt idx="497">
                  <c:v>81.305715999999961</c:v>
                </c:pt>
                <c:pt idx="498">
                  <c:v>81.305715999999961</c:v>
                </c:pt>
                <c:pt idx="499">
                  <c:v>81.305715999999961</c:v>
                </c:pt>
                <c:pt idx="500">
                  <c:v>83.556213000000042</c:v>
                </c:pt>
                <c:pt idx="501">
                  <c:v>83.556213000000042</c:v>
                </c:pt>
                <c:pt idx="502">
                  <c:v>83.556213000000042</c:v>
                </c:pt>
                <c:pt idx="503">
                  <c:v>83.556213000000042</c:v>
                </c:pt>
                <c:pt idx="504">
                  <c:v>83.556213000000042</c:v>
                </c:pt>
                <c:pt idx="505">
                  <c:v>83.556213000000042</c:v>
                </c:pt>
                <c:pt idx="506">
                  <c:v>83.556213000000042</c:v>
                </c:pt>
                <c:pt idx="507">
                  <c:v>83.556213000000042</c:v>
                </c:pt>
                <c:pt idx="508">
                  <c:v>83.556213000000042</c:v>
                </c:pt>
                <c:pt idx="509">
                  <c:v>83.556213000000042</c:v>
                </c:pt>
                <c:pt idx="510">
                  <c:v>85.633391999999958</c:v>
                </c:pt>
                <c:pt idx="511">
                  <c:v>85.633391999999958</c:v>
                </c:pt>
                <c:pt idx="512">
                  <c:v>85.633391999999958</c:v>
                </c:pt>
                <c:pt idx="513">
                  <c:v>85.633391999999958</c:v>
                </c:pt>
                <c:pt idx="514">
                  <c:v>85.633391999999958</c:v>
                </c:pt>
                <c:pt idx="515">
                  <c:v>85.633391999999958</c:v>
                </c:pt>
                <c:pt idx="516">
                  <c:v>85.633391999999958</c:v>
                </c:pt>
                <c:pt idx="517">
                  <c:v>85.633391999999958</c:v>
                </c:pt>
                <c:pt idx="518">
                  <c:v>85.633391999999958</c:v>
                </c:pt>
                <c:pt idx="519">
                  <c:v>85.633391999999958</c:v>
                </c:pt>
                <c:pt idx="520">
                  <c:v>87.753293999999997</c:v>
                </c:pt>
                <c:pt idx="521">
                  <c:v>87.753293999999997</c:v>
                </c:pt>
                <c:pt idx="522">
                  <c:v>87.753293999999997</c:v>
                </c:pt>
                <c:pt idx="523">
                  <c:v>87.753293999999997</c:v>
                </c:pt>
                <c:pt idx="524">
                  <c:v>87.753293999999997</c:v>
                </c:pt>
                <c:pt idx="525">
                  <c:v>87.753293999999997</c:v>
                </c:pt>
                <c:pt idx="526">
                  <c:v>87.753293999999997</c:v>
                </c:pt>
                <c:pt idx="527">
                  <c:v>87.753293999999997</c:v>
                </c:pt>
                <c:pt idx="528">
                  <c:v>87.753293999999997</c:v>
                </c:pt>
                <c:pt idx="529">
                  <c:v>87.753293999999997</c:v>
                </c:pt>
                <c:pt idx="530">
                  <c:v>90.006168000000002</c:v>
                </c:pt>
                <c:pt idx="531">
                  <c:v>90.006168000000002</c:v>
                </c:pt>
                <c:pt idx="532">
                  <c:v>90.006168000000002</c:v>
                </c:pt>
                <c:pt idx="533">
                  <c:v>90.006168000000002</c:v>
                </c:pt>
                <c:pt idx="534">
                  <c:v>90.006168000000002</c:v>
                </c:pt>
                <c:pt idx="535">
                  <c:v>90.006168000000002</c:v>
                </c:pt>
                <c:pt idx="536">
                  <c:v>90.006168000000002</c:v>
                </c:pt>
                <c:pt idx="537">
                  <c:v>90.006168000000002</c:v>
                </c:pt>
                <c:pt idx="538">
                  <c:v>90.006168000000002</c:v>
                </c:pt>
                <c:pt idx="539">
                  <c:v>90.006168000000002</c:v>
                </c:pt>
                <c:pt idx="540">
                  <c:v>92.270268999999999</c:v>
                </c:pt>
                <c:pt idx="541">
                  <c:v>92.270268999999999</c:v>
                </c:pt>
                <c:pt idx="542">
                  <c:v>92.270268999999999</c:v>
                </c:pt>
                <c:pt idx="543">
                  <c:v>92.270268999999999</c:v>
                </c:pt>
                <c:pt idx="544">
                  <c:v>92.270268999999999</c:v>
                </c:pt>
                <c:pt idx="545">
                  <c:v>92.270268999999999</c:v>
                </c:pt>
                <c:pt idx="546">
                  <c:v>92.270268999999999</c:v>
                </c:pt>
                <c:pt idx="547">
                  <c:v>92.270268999999999</c:v>
                </c:pt>
                <c:pt idx="548">
                  <c:v>92.270268999999999</c:v>
                </c:pt>
                <c:pt idx="549">
                  <c:v>92.270268999999999</c:v>
                </c:pt>
                <c:pt idx="550">
                  <c:v>94.655677999999924</c:v>
                </c:pt>
                <c:pt idx="551">
                  <c:v>94.655677999999924</c:v>
                </c:pt>
                <c:pt idx="552">
                  <c:v>94.655677999999924</c:v>
                </c:pt>
                <c:pt idx="553">
                  <c:v>94.655677999999924</c:v>
                </c:pt>
                <c:pt idx="554">
                  <c:v>94.655677999999924</c:v>
                </c:pt>
                <c:pt idx="555">
                  <c:v>94.655677999999924</c:v>
                </c:pt>
                <c:pt idx="556">
                  <c:v>94.655677999999924</c:v>
                </c:pt>
                <c:pt idx="557">
                  <c:v>94.655677999999924</c:v>
                </c:pt>
                <c:pt idx="558">
                  <c:v>94.655677999999924</c:v>
                </c:pt>
                <c:pt idx="559">
                  <c:v>94.655677999999924</c:v>
                </c:pt>
                <c:pt idx="560">
                  <c:v>96.992468000000002</c:v>
                </c:pt>
                <c:pt idx="561">
                  <c:v>96.992468000000002</c:v>
                </c:pt>
                <c:pt idx="562">
                  <c:v>96.992468000000002</c:v>
                </c:pt>
                <c:pt idx="563">
                  <c:v>96.992468000000002</c:v>
                </c:pt>
                <c:pt idx="564">
                  <c:v>96.992468000000002</c:v>
                </c:pt>
                <c:pt idx="565">
                  <c:v>96.992468000000002</c:v>
                </c:pt>
                <c:pt idx="566">
                  <c:v>96.992468000000002</c:v>
                </c:pt>
                <c:pt idx="567">
                  <c:v>96.992468000000002</c:v>
                </c:pt>
                <c:pt idx="568">
                  <c:v>96.992468000000002</c:v>
                </c:pt>
                <c:pt idx="569">
                  <c:v>96.992468000000002</c:v>
                </c:pt>
                <c:pt idx="570">
                  <c:v>99.385741999999908</c:v>
                </c:pt>
                <c:pt idx="571">
                  <c:v>99.385741999999908</c:v>
                </c:pt>
                <c:pt idx="572">
                  <c:v>99.385741999999908</c:v>
                </c:pt>
                <c:pt idx="573">
                  <c:v>99.385741999999908</c:v>
                </c:pt>
                <c:pt idx="574">
                  <c:v>99.385741999999908</c:v>
                </c:pt>
                <c:pt idx="575">
                  <c:v>99.385741999999908</c:v>
                </c:pt>
                <c:pt idx="576">
                  <c:v>99.385741999999908</c:v>
                </c:pt>
                <c:pt idx="577">
                  <c:v>99.385741999999908</c:v>
                </c:pt>
                <c:pt idx="578">
                  <c:v>99.385741999999908</c:v>
                </c:pt>
                <c:pt idx="579">
                  <c:v>99.385741999999908</c:v>
                </c:pt>
                <c:pt idx="580">
                  <c:v>101.838549</c:v>
                </c:pt>
                <c:pt idx="581">
                  <c:v>101.838549</c:v>
                </c:pt>
                <c:pt idx="582">
                  <c:v>101.838549</c:v>
                </c:pt>
                <c:pt idx="583">
                  <c:v>101.838549</c:v>
                </c:pt>
                <c:pt idx="584">
                  <c:v>101.838549</c:v>
                </c:pt>
                <c:pt idx="585">
                  <c:v>101.838549</c:v>
                </c:pt>
                <c:pt idx="586">
                  <c:v>101.838549</c:v>
                </c:pt>
                <c:pt idx="587">
                  <c:v>101.838549</c:v>
                </c:pt>
                <c:pt idx="588">
                  <c:v>101.838549</c:v>
                </c:pt>
                <c:pt idx="589">
                  <c:v>101.838549</c:v>
                </c:pt>
                <c:pt idx="590">
                  <c:v>104.00769099999999</c:v>
                </c:pt>
                <c:pt idx="591">
                  <c:v>104.00769099999999</c:v>
                </c:pt>
                <c:pt idx="592">
                  <c:v>104.00769099999999</c:v>
                </c:pt>
                <c:pt idx="593">
                  <c:v>104.00769099999999</c:v>
                </c:pt>
                <c:pt idx="594">
                  <c:v>104.00769099999999</c:v>
                </c:pt>
                <c:pt idx="595">
                  <c:v>104.00769099999999</c:v>
                </c:pt>
                <c:pt idx="596">
                  <c:v>104.00769099999999</c:v>
                </c:pt>
                <c:pt idx="597">
                  <c:v>104.00769099999999</c:v>
                </c:pt>
                <c:pt idx="598">
                  <c:v>104.00769099999999</c:v>
                </c:pt>
                <c:pt idx="599">
                  <c:v>104.00769099999999</c:v>
                </c:pt>
                <c:pt idx="600">
                  <c:v>106.42532199999998</c:v>
                </c:pt>
                <c:pt idx="601">
                  <c:v>106.42532199999998</c:v>
                </c:pt>
                <c:pt idx="602">
                  <c:v>106.42532199999998</c:v>
                </c:pt>
                <c:pt idx="603">
                  <c:v>106.42532199999998</c:v>
                </c:pt>
                <c:pt idx="604">
                  <c:v>106.42532199999998</c:v>
                </c:pt>
                <c:pt idx="605">
                  <c:v>106.42532199999998</c:v>
                </c:pt>
                <c:pt idx="606">
                  <c:v>106.42532199999998</c:v>
                </c:pt>
                <c:pt idx="607">
                  <c:v>106.42532199999998</c:v>
                </c:pt>
                <c:pt idx="608">
                  <c:v>106.42532199999998</c:v>
                </c:pt>
                <c:pt idx="609">
                  <c:v>106.42532199999998</c:v>
                </c:pt>
                <c:pt idx="610">
                  <c:v>109.00366200000002</c:v>
                </c:pt>
                <c:pt idx="611">
                  <c:v>109.00366200000002</c:v>
                </c:pt>
                <c:pt idx="612">
                  <c:v>109.00366200000002</c:v>
                </c:pt>
                <c:pt idx="613">
                  <c:v>109.00366200000002</c:v>
                </c:pt>
                <c:pt idx="614">
                  <c:v>109.00366200000002</c:v>
                </c:pt>
                <c:pt idx="615">
                  <c:v>109.00366200000002</c:v>
                </c:pt>
                <c:pt idx="616">
                  <c:v>109.00366200000002</c:v>
                </c:pt>
                <c:pt idx="617">
                  <c:v>109.00366200000002</c:v>
                </c:pt>
                <c:pt idx="618">
                  <c:v>109.00366200000002</c:v>
                </c:pt>
                <c:pt idx="619">
                  <c:v>109.00366200000002</c:v>
                </c:pt>
                <c:pt idx="620">
                  <c:v>111.55666900000004</c:v>
                </c:pt>
                <c:pt idx="621">
                  <c:v>111.55666900000004</c:v>
                </c:pt>
                <c:pt idx="622">
                  <c:v>111.55666900000004</c:v>
                </c:pt>
                <c:pt idx="623">
                  <c:v>111.55666900000004</c:v>
                </c:pt>
                <c:pt idx="624">
                  <c:v>111.55666900000004</c:v>
                </c:pt>
                <c:pt idx="625">
                  <c:v>111.55666900000004</c:v>
                </c:pt>
                <c:pt idx="626">
                  <c:v>111.55666900000004</c:v>
                </c:pt>
                <c:pt idx="627">
                  <c:v>111.55666900000004</c:v>
                </c:pt>
                <c:pt idx="628">
                  <c:v>111.55666900000004</c:v>
                </c:pt>
                <c:pt idx="629">
                  <c:v>111.55666900000004</c:v>
                </c:pt>
                <c:pt idx="630">
                  <c:v>113.8511</c:v>
                </c:pt>
                <c:pt idx="631">
                  <c:v>113.8511</c:v>
                </c:pt>
                <c:pt idx="632">
                  <c:v>113.8511</c:v>
                </c:pt>
                <c:pt idx="633">
                  <c:v>113.8511</c:v>
                </c:pt>
                <c:pt idx="634">
                  <c:v>113.8511</c:v>
                </c:pt>
                <c:pt idx="635">
                  <c:v>113.8511</c:v>
                </c:pt>
                <c:pt idx="636">
                  <c:v>113.8511</c:v>
                </c:pt>
                <c:pt idx="637">
                  <c:v>113.8511</c:v>
                </c:pt>
                <c:pt idx="638">
                  <c:v>113.8511</c:v>
                </c:pt>
                <c:pt idx="639">
                  <c:v>113.8511</c:v>
                </c:pt>
                <c:pt idx="640">
                  <c:v>116.527646</c:v>
                </c:pt>
                <c:pt idx="641">
                  <c:v>116.527646</c:v>
                </c:pt>
                <c:pt idx="642">
                  <c:v>116.527646</c:v>
                </c:pt>
                <c:pt idx="643">
                  <c:v>116.527646</c:v>
                </c:pt>
                <c:pt idx="644">
                  <c:v>116.527646</c:v>
                </c:pt>
                <c:pt idx="645">
                  <c:v>116.527646</c:v>
                </c:pt>
                <c:pt idx="646">
                  <c:v>116.527646</c:v>
                </c:pt>
                <c:pt idx="647">
                  <c:v>116.527646</c:v>
                </c:pt>
                <c:pt idx="648">
                  <c:v>116.527646</c:v>
                </c:pt>
                <c:pt idx="649">
                  <c:v>116.527646</c:v>
                </c:pt>
                <c:pt idx="650">
                  <c:v>119.422324</c:v>
                </c:pt>
                <c:pt idx="651">
                  <c:v>119.422324</c:v>
                </c:pt>
                <c:pt idx="652">
                  <c:v>119.422324</c:v>
                </c:pt>
                <c:pt idx="653">
                  <c:v>119.422324</c:v>
                </c:pt>
                <c:pt idx="654">
                  <c:v>119.422324</c:v>
                </c:pt>
                <c:pt idx="655">
                  <c:v>119.422324</c:v>
                </c:pt>
                <c:pt idx="656">
                  <c:v>119.422324</c:v>
                </c:pt>
                <c:pt idx="657">
                  <c:v>119.422324</c:v>
                </c:pt>
                <c:pt idx="658">
                  <c:v>119.422324</c:v>
                </c:pt>
                <c:pt idx="659">
                  <c:v>119.422324</c:v>
                </c:pt>
                <c:pt idx="660">
                  <c:v>122.121561</c:v>
                </c:pt>
                <c:pt idx="661">
                  <c:v>122.121561</c:v>
                </c:pt>
                <c:pt idx="662">
                  <c:v>122.121561</c:v>
                </c:pt>
                <c:pt idx="663">
                  <c:v>122.121561</c:v>
                </c:pt>
                <c:pt idx="664">
                  <c:v>122.121561</c:v>
                </c:pt>
                <c:pt idx="665">
                  <c:v>122.121561</c:v>
                </c:pt>
                <c:pt idx="666">
                  <c:v>122.121561</c:v>
                </c:pt>
                <c:pt idx="667">
                  <c:v>122.121561</c:v>
                </c:pt>
                <c:pt idx="668">
                  <c:v>122.121561</c:v>
                </c:pt>
                <c:pt idx="669">
                  <c:v>122.121561</c:v>
                </c:pt>
                <c:pt idx="670">
                  <c:v>124.36336999999999</c:v>
                </c:pt>
                <c:pt idx="671">
                  <c:v>124.36336999999999</c:v>
                </c:pt>
                <c:pt idx="672">
                  <c:v>124.36336999999999</c:v>
                </c:pt>
                <c:pt idx="673">
                  <c:v>124.36336999999999</c:v>
                </c:pt>
                <c:pt idx="674">
                  <c:v>124.36336999999999</c:v>
                </c:pt>
                <c:pt idx="675">
                  <c:v>124.36336999999999</c:v>
                </c:pt>
                <c:pt idx="676">
                  <c:v>124.36336999999999</c:v>
                </c:pt>
                <c:pt idx="677">
                  <c:v>124.36336999999999</c:v>
                </c:pt>
                <c:pt idx="678">
                  <c:v>124.36336999999999</c:v>
                </c:pt>
                <c:pt idx="679">
                  <c:v>124.36336999999999</c:v>
                </c:pt>
                <c:pt idx="680">
                  <c:v>127.037727</c:v>
                </c:pt>
                <c:pt idx="681">
                  <c:v>127.037727</c:v>
                </c:pt>
                <c:pt idx="682">
                  <c:v>127.037727</c:v>
                </c:pt>
                <c:pt idx="683">
                  <c:v>127.037727</c:v>
                </c:pt>
                <c:pt idx="684">
                  <c:v>127.037727</c:v>
                </c:pt>
                <c:pt idx="685">
                  <c:v>127.037727</c:v>
                </c:pt>
                <c:pt idx="686">
                  <c:v>127.037727</c:v>
                </c:pt>
                <c:pt idx="687">
                  <c:v>127.037727</c:v>
                </c:pt>
                <c:pt idx="688">
                  <c:v>127.037727</c:v>
                </c:pt>
                <c:pt idx="689">
                  <c:v>127.037727</c:v>
                </c:pt>
                <c:pt idx="690">
                  <c:v>129.80174400000001</c:v>
                </c:pt>
                <c:pt idx="691">
                  <c:v>129.80174400000001</c:v>
                </c:pt>
                <c:pt idx="692">
                  <c:v>129.80174400000001</c:v>
                </c:pt>
                <c:pt idx="693">
                  <c:v>129.80174400000001</c:v>
                </c:pt>
                <c:pt idx="694">
                  <c:v>129.80174400000001</c:v>
                </c:pt>
                <c:pt idx="695">
                  <c:v>129.80174400000001</c:v>
                </c:pt>
                <c:pt idx="696">
                  <c:v>129.80174400000001</c:v>
                </c:pt>
                <c:pt idx="697">
                  <c:v>129.80174400000001</c:v>
                </c:pt>
                <c:pt idx="698">
                  <c:v>129.80174400000001</c:v>
                </c:pt>
                <c:pt idx="699">
                  <c:v>129.80174400000001</c:v>
                </c:pt>
                <c:pt idx="700">
                  <c:v>132.58117100000001</c:v>
                </c:pt>
                <c:pt idx="701">
                  <c:v>132.58117100000001</c:v>
                </c:pt>
                <c:pt idx="702">
                  <c:v>132.58117100000001</c:v>
                </c:pt>
                <c:pt idx="703">
                  <c:v>132.58117100000001</c:v>
                </c:pt>
                <c:pt idx="704">
                  <c:v>132.58117100000001</c:v>
                </c:pt>
                <c:pt idx="705">
                  <c:v>132.58117100000001</c:v>
                </c:pt>
                <c:pt idx="706">
                  <c:v>132.58117100000001</c:v>
                </c:pt>
                <c:pt idx="707">
                  <c:v>132.58117100000001</c:v>
                </c:pt>
                <c:pt idx="708">
                  <c:v>132.58117100000001</c:v>
                </c:pt>
                <c:pt idx="709">
                  <c:v>132.58117100000001</c:v>
                </c:pt>
                <c:pt idx="710">
                  <c:v>135.56247900000008</c:v>
                </c:pt>
                <c:pt idx="711">
                  <c:v>135.56247900000008</c:v>
                </c:pt>
                <c:pt idx="712">
                  <c:v>135.56247900000008</c:v>
                </c:pt>
                <c:pt idx="713">
                  <c:v>135.56247900000008</c:v>
                </c:pt>
                <c:pt idx="714">
                  <c:v>135.56247900000008</c:v>
                </c:pt>
                <c:pt idx="715">
                  <c:v>135.56247900000008</c:v>
                </c:pt>
                <c:pt idx="716">
                  <c:v>135.56247900000008</c:v>
                </c:pt>
                <c:pt idx="717">
                  <c:v>135.56247900000008</c:v>
                </c:pt>
                <c:pt idx="718">
                  <c:v>135.56247900000008</c:v>
                </c:pt>
                <c:pt idx="719">
                  <c:v>135.56247900000008</c:v>
                </c:pt>
                <c:pt idx="720">
                  <c:v>138.591995</c:v>
                </c:pt>
                <c:pt idx="721">
                  <c:v>138.591995</c:v>
                </c:pt>
                <c:pt idx="722">
                  <c:v>138.591995</c:v>
                </c:pt>
                <c:pt idx="723">
                  <c:v>138.591995</c:v>
                </c:pt>
                <c:pt idx="724">
                  <c:v>138.591995</c:v>
                </c:pt>
                <c:pt idx="725">
                  <c:v>138.591995</c:v>
                </c:pt>
                <c:pt idx="726">
                  <c:v>138.591995</c:v>
                </c:pt>
                <c:pt idx="727">
                  <c:v>138.591995</c:v>
                </c:pt>
                <c:pt idx="728">
                  <c:v>138.591995</c:v>
                </c:pt>
                <c:pt idx="729">
                  <c:v>138.591995</c:v>
                </c:pt>
                <c:pt idx="730">
                  <c:v>141.263036</c:v>
                </c:pt>
                <c:pt idx="731">
                  <c:v>141.263036</c:v>
                </c:pt>
                <c:pt idx="732">
                  <c:v>141.263036</c:v>
                </c:pt>
                <c:pt idx="733">
                  <c:v>141.263036</c:v>
                </c:pt>
                <c:pt idx="734">
                  <c:v>141.263036</c:v>
                </c:pt>
                <c:pt idx="735">
                  <c:v>141.263036</c:v>
                </c:pt>
                <c:pt idx="736">
                  <c:v>141.263036</c:v>
                </c:pt>
                <c:pt idx="737">
                  <c:v>141.263036</c:v>
                </c:pt>
                <c:pt idx="738">
                  <c:v>141.263036</c:v>
                </c:pt>
                <c:pt idx="739">
                  <c:v>141.263036</c:v>
                </c:pt>
                <c:pt idx="740">
                  <c:v>144.07577599999991</c:v>
                </c:pt>
                <c:pt idx="741">
                  <c:v>144.07577599999991</c:v>
                </c:pt>
                <c:pt idx="742">
                  <c:v>144.07577599999991</c:v>
                </c:pt>
                <c:pt idx="743">
                  <c:v>144.07577599999991</c:v>
                </c:pt>
                <c:pt idx="744">
                  <c:v>144.07577599999991</c:v>
                </c:pt>
                <c:pt idx="745">
                  <c:v>144.07577599999991</c:v>
                </c:pt>
                <c:pt idx="746">
                  <c:v>144.07577599999991</c:v>
                </c:pt>
                <c:pt idx="747">
                  <c:v>144.07577599999991</c:v>
                </c:pt>
                <c:pt idx="748">
                  <c:v>144.07577599999991</c:v>
                </c:pt>
                <c:pt idx="749">
                  <c:v>144.07577599999991</c:v>
                </c:pt>
                <c:pt idx="750">
                  <c:v>147.06859700000001</c:v>
                </c:pt>
                <c:pt idx="751">
                  <c:v>147.06859700000001</c:v>
                </c:pt>
                <c:pt idx="752">
                  <c:v>147.06859700000001</c:v>
                </c:pt>
                <c:pt idx="753">
                  <c:v>147.06859700000001</c:v>
                </c:pt>
                <c:pt idx="754">
                  <c:v>147.06859700000001</c:v>
                </c:pt>
                <c:pt idx="755">
                  <c:v>147.06859700000001</c:v>
                </c:pt>
                <c:pt idx="756">
                  <c:v>147.06859700000001</c:v>
                </c:pt>
                <c:pt idx="757">
                  <c:v>147.06859700000001</c:v>
                </c:pt>
                <c:pt idx="758">
                  <c:v>147.06859700000001</c:v>
                </c:pt>
                <c:pt idx="759">
                  <c:v>147.06859700000001</c:v>
                </c:pt>
                <c:pt idx="760">
                  <c:v>149.13436399999998</c:v>
                </c:pt>
                <c:pt idx="761">
                  <c:v>149.13436399999998</c:v>
                </c:pt>
                <c:pt idx="762">
                  <c:v>149.13436399999998</c:v>
                </c:pt>
                <c:pt idx="763">
                  <c:v>149.13436399999998</c:v>
                </c:pt>
                <c:pt idx="764">
                  <c:v>149.13436399999998</c:v>
                </c:pt>
                <c:pt idx="765">
                  <c:v>149.13436399999998</c:v>
                </c:pt>
                <c:pt idx="766">
                  <c:v>149.13436399999998</c:v>
                </c:pt>
                <c:pt idx="767">
                  <c:v>149.13436399999998</c:v>
                </c:pt>
                <c:pt idx="768">
                  <c:v>149.13436399999998</c:v>
                </c:pt>
                <c:pt idx="769">
                  <c:v>149.13436399999998</c:v>
                </c:pt>
                <c:pt idx="770">
                  <c:v>151.36428000000001</c:v>
                </c:pt>
                <c:pt idx="771">
                  <c:v>151.36428000000001</c:v>
                </c:pt>
                <c:pt idx="772">
                  <c:v>151.36428000000001</c:v>
                </c:pt>
                <c:pt idx="773">
                  <c:v>151.36428000000001</c:v>
                </c:pt>
                <c:pt idx="774">
                  <c:v>151.36428000000001</c:v>
                </c:pt>
                <c:pt idx="775">
                  <c:v>151.36428000000001</c:v>
                </c:pt>
                <c:pt idx="776">
                  <c:v>151.36428000000001</c:v>
                </c:pt>
                <c:pt idx="777">
                  <c:v>151.36428000000001</c:v>
                </c:pt>
                <c:pt idx="778">
                  <c:v>151.36428000000001</c:v>
                </c:pt>
                <c:pt idx="779">
                  <c:v>151.36428000000001</c:v>
                </c:pt>
                <c:pt idx="780">
                  <c:v>154.44090600000001</c:v>
                </c:pt>
                <c:pt idx="781">
                  <c:v>154.44090600000001</c:v>
                </c:pt>
                <c:pt idx="782">
                  <c:v>154.44090600000001</c:v>
                </c:pt>
                <c:pt idx="783">
                  <c:v>154.44090600000001</c:v>
                </c:pt>
                <c:pt idx="784">
                  <c:v>154.44090600000001</c:v>
                </c:pt>
                <c:pt idx="785">
                  <c:v>154.44090600000001</c:v>
                </c:pt>
                <c:pt idx="786">
                  <c:v>154.44090600000001</c:v>
                </c:pt>
                <c:pt idx="787">
                  <c:v>154.44090600000001</c:v>
                </c:pt>
                <c:pt idx="788">
                  <c:v>154.44090600000001</c:v>
                </c:pt>
                <c:pt idx="789">
                  <c:v>154.44090600000001</c:v>
                </c:pt>
                <c:pt idx="790">
                  <c:v>157.16137000000001</c:v>
                </c:pt>
                <c:pt idx="791">
                  <c:v>157.16137000000001</c:v>
                </c:pt>
                <c:pt idx="792">
                  <c:v>157.16137000000001</c:v>
                </c:pt>
                <c:pt idx="793">
                  <c:v>157.16137000000001</c:v>
                </c:pt>
                <c:pt idx="794">
                  <c:v>157.16137000000001</c:v>
                </c:pt>
                <c:pt idx="795">
                  <c:v>157.16137000000001</c:v>
                </c:pt>
                <c:pt idx="796">
                  <c:v>157.16137000000001</c:v>
                </c:pt>
                <c:pt idx="797">
                  <c:v>157.16137000000001</c:v>
                </c:pt>
                <c:pt idx="798">
                  <c:v>157.16137000000001</c:v>
                </c:pt>
                <c:pt idx="799">
                  <c:v>157.16137000000001</c:v>
                </c:pt>
                <c:pt idx="800">
                  <c:v>160.29901999999998</c:v>
                </c:pt>
                <c:pt idx="801">
                  <c:v>160.29901999999998</c:v>
                </c:pt>
                <c:pt idx="802">
                  <c:v>160.29901999999998</c:v>
                </c:pt>
                <c:pt idx="803">
                  <c:v>160.29901999999998</c:v>
                </c:pt>
                <c:pt idx="804">
                  <c:v>160.29901999999998</c:v>
                </c:pt>
                <c:pt idx="805">
                  <c:v>160.29901999999998</c:v>
                </c:pt>
                <c:pt idx="806">
                  <c:v>160.29901999999998</c:v>
                </c:pt>
                <c:pt idx="807">
                  <c:v>160.29901999999998</c:v>
                </c:pt>
                <c:pt idx="808">
                  <c:v>160.29901999999998</c:v>
                </c:pt>
                <c:pt idx="809">
                  <c:v>160.29901999999998</c:v>
                </c:pt>
                <c:pt idx="810">
                  <c:v>162.931915</c:v>
                </c:pt>
                <c:pt idx="811">
                  <c:v>162.931915</c:v>
                </c:pt>
                <c:pt idx="812">
                  <c:v>162.931915</c:v>
                </c:pt>
                <c:pt idx="813">
                  <c:v>162.931915</c:v>
                </c:pt>
                <c:pt idx="814">
                  <c:v>162.931915</c:v>
                </c:pt>
                <c:pt idx="815">
                  <c:v>162.931915</c:v>
                </c:pt>
                <c:pt idx="816">
                  <c:v>162.931915</c:v>
                </c:pt>
                <c:pt idx="817">
                  <c:v>162.931915</c:v>
                </c:pt>
                <c:pt idx="818">
                  <c:v>162.931915</c:v>
                </c:pt>
                <c:pt idx="819">
                  <c:v>162.931915</c:v>
                </c:pt>
                <c:pt idx="820">
                  <c:v>165.916245</c:v>
                </c:pt>
                <c:pt idx="821">
                  <c:v>165.916245</c:v>
                </c:pt>
                <c:pt idx="822">
                  <c:v>165.916245</c:v>
                </c:pt>
                <c:pt idx="823">
                  <c:v>165.916245</c:v>
                </c:pt>
                <c:pt idx="824">
                  <c:v>165.916245</c:v>
                </c:pt>
                <c:pt idx="825">
                  <c:v>165.916245</c:v>
                </c:pt>
                <c:pt idx="826">
                  <c:v>165.916245</c:v>
                </c:pt>
                <c:pt idx="827">
                  <c:v>165.916245</c:v>
                </c:pt>
                <c:pt idx="828">
                  <c:v>165.916245</c:v>
                </c:pt>
                <c:pt idx="829">
                  <c:v>165.916245</c:v>
                </c:pt>
                <c:pt idx="830">
                  <c:v>168.58313800000008</c:v>
                </c:pt>
                <c:pt idx="831">
                  <c:v>168.58313800000008</c:v>
                </c:pt>
                <c:pt idx="832">
                  <c:v>168.58313800000008</c:v>
                </c:pt>
                <c:pt idx="833">
                  <c:v>168.58313800000008</c:v>
                </c:pt>
                <c:pt idx="834">
                  <c:v>168.58313800000008</c:v>
                </c:pt>
                <c:pt idx="835">
                  <c:v>168.58313800000008</c:v>
                </c:pt>
                <c:pt idx="836">
                  <c:v>168.58313800000008</c:v>
                </c:pt>
                <c:pt idx="837">
                  <c:v>168.58313800000008</c:v>
                </c:pt>
                <c:pt idx="838">
                  <c:v>168.58313800000008</c:v>
                </c:pt>
                <c:pt idx="839">
                  <c:v>168.58313800000008</c:v>
                </c:pt>
                <c:pt idx="840">
                  <c:v>172.13979899999998</c:v>
                </c:pt>
                <c:pt idx="841">
                  <c:v>172.13979899999998</c:v>
                </c:pt>
                <c:pt idx="842">
                  <c:v>172.13979899999998</c:v>
                </c:pt>
                <c:pt idx="843">
                  <c:v>172.13979899999998</c:v>
                </c:pt>
                <c:pt idx="844">
                  <c:v>172.13979899999998</c:v>
                </c:pt>
                <c:pt idx="845">
                  <c:v>172.13979899999998</c:v>
                </c:pt>
                <c:pt idx="846">
                  <c:v>172.13979899999998</c:v>
                </c:pt>
                <c:pt idx="847">
                  <c:v>172.13979899999998</c:v>
                </c:pt>
                <c:pt idx="848">
                  <c:v>172.13979899999998</c:v>
                </c:pt>
                <c:pt idx="849">
                  <c:v>172.13979899999998</c:v>
                </c:pt>
                <c:pt idx="850">
                  <c:v>175.156994</c:v>
                </c:pt>
                <c:pt idx="851">
                  <c:v>175.156994</c:v>
                </c:pt>
                <c:pt idx="852">
                  <c:v>175.156994</c:v>
                </c:pt>
                <c:pt idx="853">
                  <c:v>175.156994</c:v>
                </c:pt>
                <c:pt idx="854">
                  <c:v>175.156994</c:v>
                </c:pt>
                <c:pt idx="855">
                  <c:v>175.156994</c:v>
                </c:pt>
                <c:pt idx="856">
                  <c:v>175.156994</c:v>
                </c:pt>
                <c:pt idx="857">
                  <c:v>175.156994</c:v>
                </c:pt>
                <c:pt idx="858">
                  <c:v>175.156994</c:v>
                </c:pt>
                <c:pt idx="859">
                  <c:v>175.156994</c:v>
                </c:pt>
                <c:pt idx="860">
                  <c:v>178.34864300000001</c:v>
                </c:pt>
                <c:pt idx="861">
                  <c:v>178.34864300000001</c:v>
                </c:pt>
                <c:pt idx="862">
                  <c:v>178.34864300000001</c:v>
                </c:pt>
                <c:pt idx="863">
                  <c:v>178.34864300000001</c:v>
                </c:pt>
                <c:pt idx="864">
                  <c:v>178.34864300000001</c:v>
                </c:pt>
                <c:pt idx="865">
                  <c:v>178.34864300000001</c:v>
                </c:pt>
                <c:pt idx="866">
                  <c:v>178.34864300000001</c:v>
                </c:pt>
                <c:pt idx="867">
                  <c:v>178.34864300000001</c:v>
                </c:pt>
                <c:pt idx="868">
                  <c:v>178.34864300000001</c:v>
                </c:pt>
                <c:pt idx="869">
                  <c:v>178.34864300000001</c:v>
                </c:pt>
                <c:pt idx="870">
                  <c:v>181.56016700000001</c:v>
                </c:pt>
                <c:pt idx="871">
                  <c:v>181.56016700000001</c:v>
                </c:pt>
                <c:pt idx="872">
                  <c:v>181.56016700000001</c:v>
                </c:pt>
                <c:pt idx="873">
                  <c:v>181.56016700000001</c:v>
                </c:pt>
                <c:pt idx="874">
                  <c:v>181.56016700000001</c:v>
                </c:pt>
                <c:pt idx="875">
                  <c:v>181.56016700000001</c:v>
                </c:pt>
                <c:pt idx="876">
                  <c:v>181.56016700000001</c:v>
                </c:pt>
                <c:pt idx="877">
                  <c:v>181.56016700000001</c:v>
                </c:pt>
                <c:pt idx="878">
                  <c:v>181.56016700000001</c:v>
                </c:pt>
                <c:pt idx="879">
                  <c:v>181.56016700000001</c:v>
                </c:pt>
                <c:pt idx="880">
                  <c:v>184.86674400000001</c:v>
                </c:pt>
                <c:pt idx="881">
                  <c:v>184.86674400000001</c:v>
                </c:pt>
                <c:pt idx="882">
                  <c:v>184.86674400000001</c:v>
                </c:pt>
                <c:pt idx="883">
                  <c:v>184.86674400000001</c:v>
                </c:pt>
                <c:pt idx="884">
                  <c:v>184.86674400000001</c:v>
                </c:pt>
                <c:pt idx="885">
                  <c:v>184.86674400000001</c:v>
                </c:pt>
                <c:pt idx="886">
                  <c:v>184.86674400000001</c:v>
                </c:pt>
                <c:pt idx="887">
                  <c:v>184.86674400000001</c:v>
                </c:pt>
                <c:pt idx="888">
                  <c:v>184.86674400000001</c:v>
                </c:pt>
                <c:pt idx="889">
                  <c:v>184.86674400000001</c:v>
                </c:pt>
                <c:pt idx="890">
                  <c:v>188.64005199999991</c:v>
                </c:pt>
                <c:pt idx="891">
                  <c:v>188.64005199999991</c:v>
                </c:pt>
                <c:pt idx="892">
                  <c:v>188.64005199999991</c:v>
                </c:pt>
                <c:pt idx="893">
                  <c:v>188.64005199999991</c:v>
                </c:pt>
                <c:pt idx="894">
                  <c:v>188.64005199999991</c:v>
                </c:pt>
                <c:pt idx="895">
                  <c:v>188.64005199999991</c:v>
                </c:pt>
                <c:pt idx="896">
                  <c:v>188.64005199999991</c:v>
                </c:pt>
                <c:pt idx="897">
                  <c:v>188.64005199999991</c:v>
                </c:pt>
                <c:pt idx="898">
                  <c:v>188.64005199999991</c:v>
                </c:pt>
                <c:pt idx="899">
                  <c:v>188.64005199999991</c:v>
                </c:pt>
                <c:pt idx="900">
                  <c:v>191.65642200000008</c:v>
                </c:pt>
                <c:pt idx="901">
                  <c:v>191.65642200000008</c:v>
                </c:pt>
                <c:pt idx="902">
                  <c:v>191.65642200000008</c:v>
                </c:pt>
                <c:pt idx="903">
                  <c:v>191.65642200000008</c:v>
                </c:pt>
                <c:pt idx="904">
                  <c:v>191.65642200000008</c:v>
                </c:pt>
                <c:pt idx="905">
                  <c:v>191.65642200000008</c:v>
                </c:pt>
                <c:pt idx="906">
                  <c:v>191.65642200000008</c:v>
                </c:pt>
                <c:pt idx="907">
                  <c:v>191.65642200000008</c:v>
                </c:pt>
                <c:pt idx="908">
                  <c:v>191.65642200000008</c:v>
                </c:pt>
                <c:pt idx="909">
                  <c:v>191.65642200000008</c:v>
                </c:pt>
                <c:pt idx="910">
                  <c:v>195.50968099999992</c:v>
                </c:pt>
                <c:pt idx="911">
                  <c:v>195.50968099999992</c:v>
                </c:pt>
                <c:pt idx="912">
                  <c:v>195.50968099999992</c:v>
                </c:pt>
                <c:pt idx="913">
                  <c:v>195.50968099999992</c:v>
                </c:pt>
                <c:pt idx="914">
                  <c:v>195.50968099999992</c:v>
                </c:pt>
                <c:pt idx="915">
                  <c:v>195.50968099999992</c:v>
                </c:pt>
                <c:pt idx="916">
                  <c:v>195.50968099999992</c:v>
                </c:pt>
                <c:pt idx="917">
                  <c:v>195.50968099999992</c:v>
                </c:pt>
                <c:pt idx="918">
                  <c:v>195.50968099999992</c:v>
                </c:pt>
                <c:pt idx="919">
                  <c:v>195.50968099999992</c:v>
                </c:pt>
                <c:pt idx="920">
                  <c:v>198.689178</c:v>
                </c:pt>
                <c:pt idx="921">
                  <c:v>198.689178</c:v>
                </c:pt>
                <c:pt idx="922">
                  <c:v>198.689178</c:v>
                </c:pt>
                <c:pt idx="923">
                  <c:v>198.689178</c:v>
                </c:pt>
                <c:pt idx="924">
                  <c:v>198.689178</c:v>
                </c:pt>
                <c:pt idx="925">
                  <c:v>198.689178</c:v>
                </c:pt>
                <c:pt idx="926">
                  <c:v>198.689178</c:v>
                </c:pt>
                <c:pt idx="927">
                  <c:v>198.689178</c:v>
                </c:pt>
                <c:pt idx="928">
                  <c:v>198.689178</c:v>
                </c:pt>
                <c:pt idx="929">
                  <c:v>198.689178</c:v>
                </c:pt>
                <c:pt idx="930">
                  <c:v>202.1889370000001</c:v>
                </c:pt>
                <c:pt idx="931">
                  <c:v>202.1889370000001</c:v>
                </c:pt>
                <c:pt idx="932">
                  <c:v>202.1889370000001</c:v>
                </c:pt>
                <c:pt idx="933">
                  <c:v>202.1889370000001</c:v>
                </c:pt>
                <c:pt idx="934">
                  <c:v>202.1889370000001</c:v>
                </c:pt>
                <c:pt idx="935">
                  <c:v>202.1889370000001</c:v>
                </c:pt>
                <c:pt idx="936">
                  <c:v>202.1889370000001</c:v>
                </c:pt>
                <c:pt idx="937">
                  <c:v>202.1889370000001</c:v>
                </c:pt>
                <c:pt idx="938">
                  <c:v>202.1889370000001</c:v>
                </c:pt>
                <c:pt idx="939">
                  <c:v>202.1889370000001</c:v>
                </c:pt>
                <c:pt idx="940">
                  <c:v>204.96722400000004</c:v>
                </c:pt>
                <c:pt idx="941">
                  <c:v>204.96722400000004</c:v>
                </c:pt>
                <c:pt idx="942">
                  <c:v>204.96722400000004</c:v>
                </c:pt>
                <c:pt idx="943">
                  <c:v>204.96722400000004</c:v>
                </c:pt>
                <c:pt idx="944">
                  <c:v>204.96722400000004</c:v>
                </c:pt>
                <c:pt idx="945">
                  <c:v>204.96722400000004</c:v>
                </c:pt>
                <c:pt idx="946">
                  <c:v>204.96722400000004</c:v>
                </c:pt>
                <c:pt idx="947">
                  <c:v>204.96722400000004</c:v>
                </c:pt>
                <c:pt idx="948">
                  <c:v>204.96722400000004</c:v>
                </c:pt>
                <c:pt idx="949">
                  <c:v>204.96722400000004</c:v>
                </c:pt>
                <c:pt idx="950">
                  <c:v>208.00336499999995</c:v>
                </c:pt>
                <c:pt idx="951">
                  <c:v>208.00336499999995</c:v>
                </c:pt>
                <c:pt idx="952">
                  <c:v>208.00336499999995</c:v>
                </c:pt>
                <c:pt idx="953">
                  <c:v>208.00336499999995</c:v>
                </c:pt>
                <c:pt idx="954">
                  <c:v>208.00336499999995</c:v>
                </c:pt>
                <c:pt idx="955">
                  <c:v>208.00336499999995</c:v>
                </c:pt>
                <c:pt idx="956">
                  <c:v>208.00336499999995</c:v>
                </c:pt>
                <c:pt idx="957">
                  <c:v>208.00336499999995</c:v>
                </c:pt>
                <c:pt idx="958">
                  <c:v>208.00336499999995</c:v>
                </c:pt>
                <c:pt idx="959">
                  <c:v>208.00336499999995</c:v>
                </c:pt>
                <c:pt idx="960">
                  <c:v>211.15517299999999</c:v>
                </c:pt>
                <c:pt idx="961">
                  <c:v>211.15517299999999</c:v>
                </c:pt>
                <c:pt idx="962">
                  <c:v>211.15517299999999</c:v>
                </c:pt>
                <c:pt idx="963">
                  <c:v>211.15517299999999</c:v>
                </c:pt>
                <c:pt idx="964">
                  <c:v>211.15517299999999</c:v>
                </c:pt>
                <c:pt idx="965">
                  <c:v>211.15517299999999</c:v>
                </c:pt>
                <c:pt idx="966">
                  <c:v>211.15517299999999</c:v>
                </c:pt>
                <c:pt idx="967">
                  <c:v>211.15517299999999</c:v>
                </c:pt>
                <c:pt idx="968">
                  <c:v>211.15517299999999</c:v>
                </c:pt>
                <c:pt idx="969">
                  <c:v>211.15517299999999</c:v>
                </c:pt>
                <c:pt idx="970">
                  <c:v>213.55425299999999</c:v>
                </c:pt>
                <c:pt idx="971">
                  <c:v>213.55425299999999</c:v>
                </c:pt>
                <c:pt idx="972">
                  <c:v>213.55425299999999</c:v>
                </c:pt>
                <c:pt idx="973">
                  <c:v>213.55425299999999</c:v>
                </c:pt>
                <c:pt idx="974">
                  <c:v>213.55425299999999</c:v>
                </c:pt>
                <c:pt idx="975">
                  <c:v>213.55425299999999</c:v>
                </c:pt>
                <c:pt idx="976">
                  <c:v>213.55425299999999</c:v>
                </c:pt>
                <c:pt idx="977">
                  <c:v>213.55425299999999</c:v>
                </c:pt>
                <c:pt idx="978">
                  <c:v>213.55425299999999</c:v>
                </c:pt>
                <c:pt idx="979">
                  <c:v>213.55425299999999</c:v>
                </c:pt>
                <c:pt idx="980">
                  <c:v>216.43019800000008</c:v>
                </c:pt>
                <c:pt idx="981">
                  <c:v>216.43019800000008</c:v>
                </c:pt>
                <c:pt idx="982">
                  <c:v>216.43019800000008</c:v>
                </c:pt>
                <c:pt idx="983">
                  <c:v>216.43019800000008</c:v>
                </c:pt>
                <c:pt idx="984">
                  <c:v>216.43019800000008</c:v>
                </c:pt>
                <c:pt idx="985">
                  <c:v>216.43019800000008</c:v>
                </c:pt>
                <c:pt idx="986">
                  <c:v>216.43019800000008</c:v>
                </c:pt>
                <c:pt idx="987">
                  <c:v>216.43019800000008</c:v>
                </c:pt>
                <c:pt idx="988">
                  <c:v>216.43019800000008</c:v>
                </c:pt>
                <c:pt idx="989">
                  <c:v>216.43019800000008</c:v>
                </c:pt>
                <c:pt idx="990">
                  <c:v>218.75234100000009</c:v>
                </c:pt>
                <c:pt idx="991">
                  <c:v>218.75234100000009</c:v>
                </c:pt>
                <c:pt idx="992">
                  <c:v>218.75234100000009</c:v>
                </c:pt>
                <c:pt idx="993">
                  <c:v>218.75234100000009</c:v>
                </c:pt>
                <c:pt idx="994">
                  <c:v>218.75234100000009</c:v>
                </c:pt>
                <c:pt idx="995">
                  <c:v>218.75234100000009</c:v>
                </c:pt>
                <c:pt idx="996">
                  <c:v>218.75234100000009</c:v>
                </c:pt>
                <c:pt idx="997">
                  <c:v>218.75234100000009</c:v>
                </c:pt>
                <c:pt idx="998">
                  <c:v>218.75234100000009</c:v>
                </c:pt>
                <c:pt idx="999">
                  <c:v>218.75234100000009</c:v>
                </c:pt>
                <c:pt idx="1000">
                  <c:v>221.574308</c:v>
                </c:pt>
                <c:pt idx="1001">
                  <c:v>221.574308</c:v>
                </c:pt>
                <c:pt idx="1002">
                  <c:v>221.574308</c:v>
                </c:pt>
                <c:pt idx="1003">
                  <c:v>221.574308</c:v>
                </c:pt>
                <c:pt idx="1004">
                  <c:v>221.574308</c:v>
                </c:pt>
                <c:pt idx="1005">
                  <c:v>221.574308</c:v>
                </c:pt>
                <c:pt idx="1006">
                  <c:v>221.574308</c:v>
                </c:pt>
                <c:pt idx="1007">
                  <c:v>221.574308</c:v>
                </c:pt>
                <c:pt idx="1008">
                  <c:v>221.574308</c:v>
                </c:pt>
                <c:pt idx="1009">
                  <c:v>221.574308</c:v>
                </c:pt>
                <c:pt idx="1010">
                  <c:v>224.74196099999998</c:v>
                </c:pt>
                <c:pt idx="1011">
                  <c:v>224.74196099999998</c:v>
                </c:pt>
                <c:pt idx="1012">
                  <c:v>224.74196099999998</c:v>
                </c:pt>
                <c:pt idx="1013">
                  <c:v>224.74196099999998</c:v>
                </c:pt>
                <c:pt idx="1014">
                  <c:v>224.74196099999998</c:v>
                </c:pt>
                <c:pt idx="1015">
                  <c:v>224.74196099999998</c:v>
                </c:pt>
                <c:pt idx="1016">
                  <c:v>224.74196099999998</c:v>
                </c:pt>
                <c:pt idx="1017">
                  <c:v>224.74196099999998</c:v>
                </c:pt>
                <c:pt idx="1018">
                  <c:v>224.74196099999998</c:v>
                </c:pt>
                <c:pt idx="1019">
                  <c:v>224.74196099999998</c:v>
                </c:pt>
                <c:pt idx="1020">
                  <c:v>228.44827700000008</c:v>
                </c:pt>
                <c:pt idx="1021">
                  <c:v>228.44827700000008</c:v>
                </c:pt>
                <c:pt idx="1022">
                  <c:v>228.44827700000008</c:v>
                </c:pt>
                <c:pt idx="1023">
                  <c:v>228.44827700000008</c:v>
                </c:pt>
                <c:pt idx="1024">
                  <c:v>228.44827700000008</c:v>
                </c:pt>
                <c:pt idx="1025">
                  <c:v>228.44827700000008</c:v>
                </c:pt>
                <c:pt idx="1026">
                  <c:v>228.44827700000008</c:v>
                </c:pt>
                <c:pt idx="1027">
                  <c:v>228.44827700000008</c:v>
                </c:pt>
                <c:pt idx="1028">
                  <c:v>228.44827700000008</c:v>
                </c:pt>
                <c:pt idx="1029">
                  <c:v>228.44827700000008</c:v>
                </c:pt>
                <c:pt idx="1030">
                  <c:v>231.78716800000001</c:v>
                </c:pt>
                <c:pt idx="1031">
                  <c:v>231.78716800000001</c:v>
                </c:pt>
                <c:pt idx="1032">
                  <c:v>231.78716800000001</c:v>
                </c:pt>
                <c:pt idx="1033">
                  <c:v>231.78716800000001</c:v>
                </c:pt>
                <c:pt idx="1034">
                  <c:v>231.78716800000001</c:v>
                </c:pt>
                <c:pt idx="1035">
                  <c:v>231.78716800000001</c:v>
                </c:pt>
                <c:pt idx="1036">
                  <c:v>231.78716800000001</c:v>
                </c:pt>
                <c:pt idx="1037">
                  <c:v>231.78716800000001</c:v>
                </c:pt>
                <c:pt idx="1038">
                  <c:v>231.78716800000001</c:v>
                </c:pt>
                <c:pt idx="1039">
                  <c:v>231.78716800000001</c:v>
                </c:pt>
                <c:pt idx="1040">
                  <c:v>235.12467899999999</c:v>
                </c:pt>
                <c:pt idx="1041">
                  <c:v>235.12467899999999</c:v>
                </c:pt>
                <c:pt idx="1042">
                  <c:v>235.12467899999999</c:v>
                </c:pt>
                <c:pt idx="1043">
                  <c:v>235.12467899999999</c:v>
                </c:pt>
                <c:pt idx="1044">
                  <c:v>235.12467899999999</c:v>
                </c:pt>
                <c:pt idx="1045">
                  <c:v>235.12467899999999</c:v>
                </c:pt>
                <c:pt idx="1046">
                  <c:v>235.12467899999999</c:v>
                </c:pt>
                <c:pt idx="1047">
                  <c:v>235.12467899999999</c:v>
                </c:pt>
                <c:pt idx="1048">
                  <c:v>235.12467899999999</c:v>
                </c:pt>
                <c:pt idx="1049">
                  <c:v>235.12467899999999</c:v>
                </c:pt>
                <c:pt idx="1050">
                  <c:v>238.41231300000001</c:v>
                </c:pt>
                <c:pt idx="1051">
                  <c:v>238.41231300000001</c:v>
                </c:pt>
                <c:pt idx="1052">
                  <c:v>238.41231300000001</c:v>
                </c:pt>
                <c:pt idx="1053">
                  <c:v>238.41231300000001</c:v>
                </c:pt>
                <c:pt idx="1054">
                  <c:v>238.41231300000001</c:v>
                </c:pt>
                <c:pt idx="1055">
                  <c:v>238.41231300000001</c:v>
                </c:pt>
                <c:pt idx="1056">
                  <c:v>238.41231300000001</c:v>
                </c:pt>
                <c:pt idx="1057">
                  <c:v>238.41231300000001</c:v>
                </c:pt>
                <c:pt idx="1058">
                  <c:v>238.41231300000001</c:v>
                </c:pt>
                <c:pt idx="1059">
                  <c:v>238.41231300000001</c:v>
                </c:pt>
                <c:pt idx="1060">
                  <c:v>242.11515899999998</c:v>
                </c:pt>
                <c:pt idx="1061">
                  <c:v>242.11515899999998</c:v>
                </c:pt>
                <c:pt idx="1062">
                  <c:v>242.11515899999998</c:v>
                </c:pt>
                <c:pt idx="1063">
                  <c:v>242.11515899999998</c:v>
                </c:pt>
                <c:pt idx="1064">
                  <c:v>242.11515899999998</c:v>
                </c:pt>
                <c:pt idx="1065">
                  <c:v>242.11515899999998</c:v>
                </c:pt>
                <c:pt idx="1066">
                  <c:v>242.11515899999998</c:v>
                </c:pt>
                <c:pt idx="1067">
                  <c:v>242.11515899999998</c:v>
                </c:pt>
                <c:pt idx="1068">
                  <c:v>242.11515899999998</c:v>
                </c:pt>
                <c:pt idx="1069">
                  <c:v>242.11515899999998</c:v>
                </c:pt>
                <c:pt idx="1070">
                  <c:v>245.34065099999998</c:v>
                </c:pt>
                <c:pt idx="1071">
                  <c:v>245.34065099999998</c:v>
                </c:pt>
                <c:pt idx="1072">
                  <c:v>245.34065099999998</c:v>
                </c:pt>
                <c:pt idx="1073">
                  <c:v>245.34065099999998</c:v>
                </c:pt>
                <c:pt idx="1074">
                  <c:v>245.34065099999998</c:v>
                </c:pt>
                <c:pt idx="1075">
                  <c:v>245.34065099999998</c:v>
                </c:pt>
                <c:pt idx="1076">
                  <c:v>245.34065099999998</c:v>
                </c:pt>
                <c:pt idx="1077">
                  <c:v>245.34065099999998</c:v>
                </c:pt>
                <c:pt idx="1078">
                  <c:v>245.34065099999998</c:v>
                </c:pt>
                <c:pt idx="1079">
                  <c:v>245.34065099999998</c:v>
                </c:pt>
                <c:pt idx="1080">
                  <c:v>248.75417899999999</c:v>
                </c:pt>
                <c:pt idx="1081">
                  <c:v>248.75417899999999</c:v>
                </c:pt>
                <c:pt idx="1082">
                  <c:v>248.75417899999999</c:v>
                </c:pt>
                <c:pt idx="1083">
                  <c:v>248.75417899999999</c:v>
                </c:pt>
                <c:pt idx="1084">
                  <c:v>248.75417899999999</c:v>
                </c:pt>
                <c:pt idx="1085">
                  <c:v>248.75417899999999</c:v>
                </c:pt>
                <c:pt idx="1086">
                  <c:v>248.75417899999999</c:v>
                </c:pt>
                <c:pt idx="1087">
                  <c:v>248.75417899999999</c:v>
                </c:pt>
                <c:pt idx="1088">
                  <c:v>248.75417899999999</c:v>
                </c:pt>
                <c:pt idx="1089">
                  <c:v>248.75417899999999</c:v>
                </c:pt>
                <c:pt idx="1090">
                  <c:v>252.06461199999998</c:v>
                </c:pt>
                <c:pt idx="1091">
                  <c:v>252.06461199999998</c:v>
                </c:pt>
                <c:pt idx="1092">
                  <c:v>252.06461199999998</c:v>
                </c:pt>
                <c:pt idx="1093">
                  <c:v>252.06461199999998</c:v>
                </c:pt>
                <c:pt idx="1094">
                  <c:v>252.06461199999998</c:v>
                </c:pt>
                <c:pt idx="1095">
                  <c:v>252.06461199999998</c:v>
                </c:pt>
                <c:pt idx="1096">
                  <c:v>252.06461199999998</c:v>
                </c:pt>
                <c:pt idx="1097">
                  <c:v>252.06461199999998</c:v>
                </c:pt>
                <c:pt idx="1098">
                  <c:v>252.06461199999998</c:v>
                </c:pt>
                <c:pt idx="1099">
                  <c:v>252.06461199999998</c:v>
                </c:pt>
                <c:pt idx="1100">
                  <c:v>255.10110800000001</c:v>
                </c:pt>
                <c:pt idx="1101">
                  <c:v>255.10110800000001</c:v>
                </c:pt>
                <c:pt idx="1102">
                  <c:v>255.10110800000001</c:v>
                </c:pt>
                <c:pt idx="1103">
                  <c:v>255.10110800000001</c:v>
                </c:pt>
                <c:pt idx="1104">
                  <c:v>255.10110800000001</c:v>
                </c:pt>
                <c:pt idx="1105">
                  <c:v>255.10110800000001</c:v>
                </c:pt>
                <c:pt idx="1106">
                  <c:v>255.10110800000001</c:v>
                </c:pt>
                <c:pt idx="1107">
                  <c:v>255.10110800000001</c:v>
                </c:pt>
                <c:pt idx="1108">
                  <c:v>255.10110800000001</c:v>
                </c:pt>
                <c:pt idx="1109">
                  <c:v>255.10110800000001</c:v>
                </c:pt>
                <c:pt idx="1110">
                  <c:v>258.39451899999983</c:v>
                </c:pt>
                <c:pt idx="1111">
                  <c:v>258.39451899999983</c:v>
                </c:pt>
                <c:pt idx="1112">
                  <c:v>258.39451899999983</c:v>
                </c:pt>
                <c:pt idx="1113">
                  <c:v>258.39451899999983</c:v>
                </c:pt>
                <c:pt idx="1114">
                  <c:v>258.39451899999983</c:v>
                </c:pt>
                <c:pt idx="1115">
                  <c:v>258.39451899999983</c:v>
                </c:pt>
                <c:pt idx="1116">
                  <c:v>258.39451899999983</c:v>
                </c:pt>
                <c:pt idx="1117">
                  <c:v>258.39451899999983</c:v>
                </c:pt>
                <c:pt idx="1118">
                  <c:v>258.39451899999983</c:v>
                </c:pt>
                <c:pt idx="1119">
                  <c:v>258.39451899999983</c:v>
                </c:pt>
                <c:pt idx="1120">
                  <c:v>261.67165399999999</c:v>
                </c:pt>
                <c:pt idx="1121">
                  <c:v>261.67165399999999</c:v>
                </c:pt>
                <c:pt idx="1122">
                  <c:v>261.67165399999999</c:v>
                </c:pt>
                <c:pt idx="1123">
                  <c:v>261.67165399999999</c:v>
                </c:pt>
                <c:pt idx="1124">
                  <c:v>261.67165399999999</c:v>
                </c:pt>
                <c:pt idx="1125">
                  <c:v>261.67165399999999</c:v>
                </c:pt>
                <c:pt idx="1126">
                  <c:v>261.67165399999999</c:v>
                </c:pt>
                <c:pt idx="1127">
                  <c:v>261.67165399999999</c:v>
                </c:pt>
                <c:pt idx="1128">
                  <c:v>261.67165399999999</c:v>
                </c:pt>
                <c:pt idx="1129">
                  <c:v>261.67165399999999</c:v>
                </c:pt>
                <c:pt idx="1130">
                  <c:v>264.49096399999985</c:v>
                </c:pt>
                <c:pt idx="1131">
                  <c:v>264.49096399999985</c:v>
                </c:pt>
                <c:pt idx="1132">
                  <c:v>264.49096399999985</c:v>
                </c:pt>
                <c:pt idx="1133">
                  <c:v>264.49096399999985</c:v>
                </c:pt>
                <c:pt idx="1134">
                  <c:v>264.49096399999985</c:v>
                </c:pt>
                <c:pt idx="1135">
                  <c:v>264.49096399999985</c:v>
                </c:pt>
                <c:pt idx="1136">
                  <c:v>264.49096399999985</c:v>
                </c:pt>
                <c:pt idx="1137">
                  <c:v>264.49096399999985</c:v>
                </c:pt>
                <c:pt idx="1138">
                  <c:v>264.49096399999985</c:v>
                </c:pt>
                <c:pt idx="1139">
                  <c:v>264.49096399999985</c:v>
                </c:pt>
                <c:pt idx="1140">
                  <c:v>267.11199599999981</c:v>
                </c:pt>
                <c:pt idx="1141">
                  <c:v>267.11199599999981</c:v>
                </c:pt>
                <c:pt idx="1142">
                  <c:v>267.11199599999981</c:v>
                </c:pt>
                <c:pt idx="1143">
                  <c:v>267.11199599999981</c:v>
                </c:pt>
                <c:pt idx="1144">
                  <c:v>267.11199599999981</c:v>
                </c:pt>
                <c:pt idx="1145">
                  <c:v>267.11199599999981</c:v>
                </c:pt>
                <c:pt idx="1146">
                  <c:v>267.11199599999981</c:v>
                </c:pt>
                <c:pt idx="1147">
                  <c:v>267.11199599999981</c:v>
                </c:pt>
                <c:pt idx="1148">
                  <c:v>267.11199599999981</c:v>
                </c:pt>
                <c:pt idx="1149">
                  <c:v>267.11199599999981</c:v>
                </c:pt>
                <c:pt idx="1150">
                  <c:v>269.78113599999961</c:v>
                </c:pt>
                <c:pt idx="1151">
                  <c:v>269.78113599999961</c:v>
                </c:pt>
                <c:pt idx="1152">
                  <c:v>269.78113599999961</c:v>
                </c:pt>
                <c:pt idx="1153">
                  <c:v>269.78113599999961</c:v>
                </c:pt>
                <c:pt idx="1154">
                  <c:v>269.78113599999961</c:v>
                </c:pt>
                <c:pt idx="1155">
                  <c:v>269.78113599999961</c:v>
                </c:pt>
                <c:pt idx="1156">
                  <c:v>269.78113599999961</c:v>
                </c:pt>
                <c:pt idx="1157">
                  <c:v>269.78113599999961</c:v>
                </c:pt>
                <c:pt idx="1158">
                  <c:v>269.78113599999961</c:v>
                </c:pt>
                <c:pt idx="1159">
                  <c:v>269.78113599999961</c:v>
                </c:pt>
                <c:pt idx="1160">
                  <c:v>272.12339599999984</c:v>
                </c:pt>
                <c:pt idx="1161">
                  <c:v>272.12339599999984</c:v>
                </c:pt>
                <c:pt idx="1162">
                  <c:v>272.12339599999984</c:v>
                </c:pt>
                <c:pt idx="1163">
                  <c:v>272.12339599999984</c:v>
                </c:pt>
                <c:pt idx="1164">
                  <c:v>272.12339599999984</c:v>
                </c:pt>
                <c:pt idx="1165">
                  <c:v>272.12339599999984</c:v>
                </c:pt>
                <c:pt idx="1166">
                  <c:v>272.12339599999984</c:v>
                </c:pt>
                <c:pt idx="1167">
                  <c:v>272.12339599999984</c:v>
                </c:pt>
                <c:pt idx="1168">
                  <c:v>272.12339599999984</c:v>
                </c:pt>
                <c:pt idx="1169">
                  <c:v>272.12339599999984</c:v>
                </c:pt>
                <c:pt idx="1170">
                  <c:v>275.15996100000018</c:v>
                </c:pt>
                <c:pt idx="1171">
                  <c:v>275.15996100000018</c:v>
                </c:pt>
                <c:pt idx="1172">
                  <c:v>275.15996100000018</c:v>
                </c:pt>
                <c:pt idx="1173">
                  <c:v>275.15996100000018</c:v>
                </c:pt>
                <c:pt idx="1174">
                  <c:v>275.15996100000018</c:v>
                </c:pt>
                <c:pt idx="1175">
                  <c:v>275.15996100000018</c:v>
                </c:pt>
                <c:pt idx="1176">
                  <c:v>275.15996100000018</c:v>
                </c:pt>
                <c:pt idx="1177">
                  <c:v>275.15996100000018</c:v>
                </c:pt>
                <c:pt idx="1178">
                  <c:v>275.15996100000018</c:v>
                </c:pt>
                <c:pt idx="1179">
                  <c:v>275.15996100000018</c:v>
                </c:pt>
                <c:pt idx="1180">
                  <c:v>278.19077700000003</c:v>
                </c:pt>
                <c:pt idx="1181">
                  <c:v>278.19077700000003</c:v>
                </c:pt>
                <c:pt idx="1182">
                  <c:v>278.19077700000003</c:v>
                </c:pt>
                <c:pt idx="1183">
                  <c:v>278.19077700000003</c:v>
                </c:pt>
                <c:pt idx="1184">
                  <c:v>278.19077700000003</c:v>
                </c:pt>
                <c:pt idx="1185">
                  <c:v>278.19077700000003</c:v>
                </c:pt>
                <c:pt idx="1186">
                  <c:v>278.19077700000003</c:v>
                </c:pt>
                <c:pt idx="1187">
                  <c:v>278.19077700000003</c:v>
                </c:pt>
                <c:pt idx="1188">
                  <c:v>278.19077700000003</c:v>
                </c:pt>
                <c:pt idx="1189">
                  <c:v>278.19077700000003</c:v>
                </c:pt>
                <c:pt idx="1190">
                  <c:v>280.23330699999968</c:v>
                </c:pt>
                <c:pt idx="1191">
                  <c:v>280.23330699999968</c:v>
                </c:pt>
                <c:pt idx="1192">
                  <c:v>280.23330699999968</c:v>
                </c:pt>
                <c:pt idx="1193">
                  <c:v>280.23330699999968</c:v>
                </c:pt>
                <c:pt idx="1194">
                  <c:v>280.23330699999968</c:v>
                </c:pt>
                <c:pt idx="1195">
                  <c:v>280.23330699999968</c:v>
                </c:pt>
                <c:pt idx="1196">
                  <c:v>280.23330699999968</c:v>
                </c:pt>
                <c:pt idx="1197">
                  <c:v>280.23330699999968</c:v>
                </c:pt>
                <c:pt idx="1198">
                  <c:v>280.23330699999968</c:v>
                </c:pt>
                <c:pt idx="1199">
                  <c:v>280.23330699999968</c:v>
                </c:pt>
                <c:pt idx="1200">
                  <c:v>279.77996899999999</c:v>
                </c:pt>
                <c:pt idx="1201">
                  <c:v>279.77996899999999</c:v>
                </c:pt>
                <c:pt idx="1202">
                  <c:v>279.77996899999999</c:v>
                </c:pt>
                <c:pt idx="1203">
                  <c:v>279.77996899999999</c:v>
                </c:pt>
                <c:pt idx="1204">
                  <c:v>279.77996899999999</c:v>
                </c:pt>
                <c:pt idx="1205">
                  <c:v>279.77996899999999</c:v>
                </c:pt>
                <c:pt idx="1206">
                  <c:v>279.77996899999999</c:v>
                </c:pt>
                <c:pt idx="1207">
                  <c:v>279.77996899999999</c:v>
                </c:pt>
                <c:pt idx="1208">
                  <c:v>279.77996899999999</c:v>
                </c:pt>
                <c:pt idx="1209">
                  <c:v>279.77996899999999</c:v>
                </c:pt>
                <c:pt idx="1210">
                  <c:v>275.81851299999977</c:v>
                </c:pt>
                <c:pt idx="1211">
                  <c:v>275.81851299999977</c:v>
                </c:pt>
                <c:pt idx="1212">
                  <c:v>275.81851299999977</c:v>
                </c:pt>
                <c:pt idx="1213">
                  <c:v>275.81851299999977</c:v>
                </c:pt>
                <c:pt idx="1214">
                  <c:v>275.81851299999977</c:v>
                </c:pt>
                <c:pt idx="1215">
                  <c:v>275.81851299999977</c:v>
                </c:pt>
                <c:pt idx="1216">
                  <c:v>275.81851299999977</c:v>
                </c:pt>
                <c:pt idx="1217">
                  <c:v>275.81851299999977</c:v>
                </c:pt>
                <c:pt idx="1218">
                  <c:v>275.81851299999977</c:v>
                </c:pt>
                <c:pt idx="1219">
                  <c:v>275.81851299999977</c:v>
                </c:pt>
                <c:pt idx="1220">
                  <c:v>273.25862699999999</c:v>
                </c:pt>
                <c:pt idx="1221">
                  <c:v>273.25862699999999</c:v>
                </c:pt>
                <c:pt idx="1222">
                  <c:v>273.25862699999999</c:v>
                </c:pt>
                <c:pt idx="1223">
                  <c:v>273.25862699999999</c:v>
                </c:pt>
                <c:pt idx="1224">
                  <c:v>273.25862699999999</c:v>
                </c:pt>
                <c:pt idx="1225">
                  <c:v>273.25862699999999</c:v>
                </c:pt>
                <c:pt idx="1226">
                  <c:v>273.25862699999999</c:v>
                </c:pt>
                <c:pt idx="1227">
                  <c:v>273.25862699999999</c:v>
                </c:pt>
                <c:pt idx="1228">
                  <c:v>273.25862699999999</c:v>
                </c:pt>
                <c:pt idx="1229">
                  <c:v>273.25862699999999</c:v>
                </c:pt>
                <c:pt idx="1230">
                  <c:v>271.547146</c:v>
                </c:pt>
                <c:pt idx="1231">
                  <c:v>271.547146</c:v>
                </c:pt>
                <c:pt idx="1232">
                  <c:v>271.547146</c:v>
                </c:pt>
                <c:pt idx="1233">
                  <c:v>271.547146</c:v>
                </c:pt>
                <c:pt idx="1234">
                  <c:v>271.547146</c:v>
                </c:pt>
                <c:pt idx="1235">
                  <c:v>271.547146</c:v>
                </c:pt>
                <c:pt idx="1236">
                  <c:v>271.547146</c:v>
                </c:pt>
                <c:pt idx="1237">
                  <c:v>271.547146</c:v>
                </c:pt>
                <c:pt idx="1238">
                  <c:v>271.547146</c:v>
                </c:pt>
                <c:pt idx="1239">
                  <c:v>271.547146</c:v>
                </c:pt>
                <c:pt idx="1240">
                  <c:v>270.51729899999981</c:v>
                </c:pt>
                <c:pt idx="1241">
                  <c:v>270.51729899999981</c:v>
                </c:pt>
                <c:pt idx="1242">
                  <c:v>270.51729899999981</c:v>
                </c:pt>
                <c:pt idx="1243">
                  <c:v>270.51729899999981</c:v>
                </c:pt>
                <c:pt idx="1244">
                  <c:v>270.51729899999981</c:v>
                </c:pt>
                <c:pt idx="1245">
                  <c:v>270.51729899999981</c:v>
                </c:pt>
                <c:pt idx="1246">
                  <c:v>270.51729899999981</c:v>
                </c:pt>
                <c:pt idx="1247">
                  <c:v>270.51729899999981</c:v>
                </c:pt>
                <c:pt idx="1248">
                  <c:v>270.51729899999981</c:v>
                </c:pt>
                <c:pt idx="1249">
                  <c:v>270.51729899999981</c:v>
                </c:pt>
                <c:pt idx="1250">
                  <c:v>269.36193899999984</c:v>
                </c:pt>
                <c:pt idx="1251">
                  <c:v>269.36193899999984</c:v>
                </c:pt>
                <c:pt idx="1252">
                  <c:v>269.36193899999984</c:v>
                </c:pt>
                <c:pt idx="1253">
                  <c:v>269.36193899999984</c:v>
                </c:pt>
                <c:pt idx="1254">
                  <c:v>269.36193899999984</c:v>
                </c:pt>
                <c:pt idx="1255">
                  <c:v>269.36193899999984</c:v>
                </c:pt>
                <c:pt idx="1256">
                  <c:v>269.36193899999984</c:v>
                </c:pt>
                <c:pt idx="1257">
                  <c:v>269.36193899999984</c:v>
                </c:pt>
                <c:pt idx="1258">
                  <c:v>269.36193899999984</c:v>
                </c:pt>
                <c:pt idx="1259">
                  <c:v>269.36193899999984</c:v>
                </c:pt>
                <c:pt idx="1260">
                  <c:v>268.6305269999998</c:v>
                </c:pt>
                <c:pt idx="1261">
                  <c:v>268.6305269999998</c:v>
                </c:pt>
                <c:pt idx="1262">
                  <c:v>268.6305269999998</c:v>
                </c:pt>
                <c:pt idx="1263">
                  <c:v>268.6305269999998</c:v>
                </c:pt>
                <c:pt idx="1264">
                  <c:v>268.6305269999998</c:v>
                </c:pt>
                <c:pt idx="1265">
                  <c:v>268.6305269999998</c:v>
                </c:pt>
                <c:pt idx="1266">
                  <c:v>268.6305269999998</c:v>
                </c:pt>
                <c:pt idx="1267">
                  <c:v>268.6305269999998</c:v>
                </c:pt>
                <c:pt idx="1268">
                  <c:v>268.6305269999998</c:v>
                </c:pt>
                <c:pt idx="1269">
                  <c:v>268.6305269999998</c:v>
                </c:pt>
                <c:pt idx="1270">
                  <c:v>268.44442199999997</c:v>
                </c:pt>
                <c:pt idx="1271">
                  <c:v>268.44442199999997</c:v>
                </c:pt>
                <c:pt idx="1272">
                  <c:v>268.44442199999997</c:v>
                </c:pt>
                <c:pt idx="1273">
                  <c:v>268.44442199999997</c:v>
                </c:pt>
                <c:pt idx="1274">
                  <c:v>268.44442199999997</c:v>
                </c:pt>
                <c:pt idx="1275">
                  <c:v>268.44442199999997</c:v>
                </c:pt>
                <c:pt idx="1276">
                  <c:v>268.44442199999997</c:v>
                </c:pt>
                <c:pt idx="1277">
                  <c:v>268.44442199999997</c:v>
                </c:pt>
                <c:pt idx="1278">
                  <c:v>268.44442199999997</c:v>
                </c:pt>
                <c:pt idx="1279">
                  <c:v>268.44442199999997</c:v>
                </c:pt>
                <c:pt idx="1280">
                  <c:v>268.32639899999964</c:v>
                </c:pt>
                <c:pt idx="1281">
                  <c:v>268.32639899999964</c:v>
                </c:pt>
                <c:pt idx="1282">
                  <c:v>268.32639899999964</c:v>
                </c:pt>
                <c:pt idx="1283">
                  <c:v>268.32639899999964</c:v>
                </c:pt>
                <c:pt idx="1284">
                  <c:v>268.32639899999964</c:v>
                </c:pt>
                <c:pt idx="1285">
                  <c:v>268.32639899999964</c:v>
                </c:pt>
                <c:pt idx="1286">
                  <c:v>268.32639899999964</c:v>
                </c:pt>
                <c:pt idx="1287">
                  <c:v>268.32639899999964</c:v>
                </c:pt>
                <c:pt idx="1288">
                  <c:v>268.32639899999964</c:v>
                </c:pt>
                <c:pt idx="1289">
                  <c:v>268.32639899999964</c:v>
                </c:pt>
                <c:pt idx="1290">
                  <c:v>268.26048700000001</c:v>
                </c:pt>
                <c:pt idx="1291">
                  <c:v>268.26048700000001</c:v>
                </c:pt>
                <c:pt idx="1292">
                  <c:v>268.26048700000001</c:v>
                </c:pt>
                <c:pt idx="1293">
                  <c:v>268.26048700000001</c:v>
                </c:pt>
                <c:pt idx="1294">
                  <c:v>268.26048700000001</c:v>
                </c:pt>
                <c:pt idx="1295">
                  <c:v>268.26048700000001</c:v>
                </c:pt>
                <c:pt idx="1296">
                  <c:v>268.26048700000001</c:v>
                </c:pt>
                <c:pt idx="1297">
                  <c:v>268.26048700000001</c:v>
                </c:pt>
                <c:pt idx="1298">
                  <c:v>268.26048700000001</c:v>
                </c:pt>
                <c:pt idx="1299">
                  <c:v>268.26048700000001</c:v>
                </c:pt>
                <c:pt idx="1300">
                  <c:v>268.18406900000002</c:v>
                </c:pt>
                <c:pt idx="1301">
                  <c:v>268.18406900000002</c:v>
                </c:pt>
                <c:pt idx="1302">
                  <c:v>268.18406900000002</c:v>
                </c:pt>
                <c:pt idx="1303">
                  <c:v>268.18406900000002</c:v>
                </c:pt>
                <c:pt idx="1304">
                  <c:v>268.18406900000002</c:v>
                </c:pt>
                <c:pt idx="1305">
                  <c:v>268.18406900000002</c:v>
                </c:pt>
                <c:pt idx="1306">
                  <c:v>268.18406900000002</c:v>
                </c:pt>
                <c:pt idx="1307">
                  <c:v>268.18406900000002</c:v>
                </c:pt>
                <c:pt idx="1308">
                  <c:v>268.18406900000002</c:v>
                </c:pt>
                <c:pt idx="1309">
                  <c:v>268.18406900000002</c:v>
                </c:pt>
                <c:pt idx="1310">
                  <c:v>268.09521499999977</c:v>
                </c:pt>
                <c:pt idx="1311">
                  <c:v>268.09521499999977</c:v>
                </c:pt>
                <c:pt idx="1312">
                  <c:v>268.09521499999977</c:v>
                </c:pt>
                <c:pt idx="1313">
                  <c:v>268.09521499999977</c:v>
                </c:pt>
                <c:pt idx="1314">
                  <c:v>268.09521499999977</c:v>
                </c:pt>
                <c:pt idx="1315">
                  <c:v>268.09521499999977</c:v>
                </c:pt>
                <c:pt idx="1316">
                  <c:v>268.09521499999977</c:v>
                </c:pt>
                <c:pt idx="1317">
                  <c:v>268.09521499999977</c:v>
                </c:pt>
                <c:pt idx="1318">
                  <c:v>268.09521499999977</c:v>
                </c:pt>
                <c:pt idx="1319">
                  <c:v>268.09521499999977</c:v>
                </c:pt>
                <c:pt idx="1320">
                  <c:v>267.88442900000001</c:v>
                </c:pt>
                <c:pt idx="1321">
                  <c:v>267.88442900000001</c:v>
                </c:pt>
                <c:pt idx="1322">
                  <c:v>267.88442900000001</c:v>
                </c:pt>
                <c:pt idx="1323">
                  <c:v>267.88442900000001</c:v>
                </c:pt>
                <c:pt idx="1324">
                  <c:v>267.88442900000001</c:v>
                </c:pt>
                <c:pt idx="1325">
                  <c:v>267.88442900000001</c:v>
                </c:pt>
                <c:pt idx="1326">
                  <c:v>267.88442900000001</c:v>
                </c:pt>
                <c:pt idx="1327">
                  <c:v>267.88442900000001</c:v>
                </c:pt>
                <c:pt idx="1328">
                  <c:v>267.88442900000001</c:v>
                </c:pt>
                <c:pt idx="1329">
                  <c:v>267.88442900000001</c:v>
                </c:pt>
                <c:pt idx="1330">
                  <c:v>267.60770300000001</c:v>
                </c:pt>
                <c:pt idx="1331">
                  <c:v>267.60770300000001</c:v>
                </c:pt>
                <c:pt idx="1332">
                  <c:v>267.60770300000001</c:v>
                </c:pt>
                <c:pt idx="1333">
                  <c:v>267.60770300000001</c:v>
                </c:pt>
                <c:pt idx="1334">
                  <c:v>267.60770300000001</c:v>
                </c:pt>
                <c:pt idx="1335">
                  <c:v>267.60770300000001</c:v>
                </c:pt>
                <c:pt idx="1336">
                  <c:v>267.60770300000001</c:v>
                </c:pt>
                <c:pt idx="1337">
                  <c:v>267.60770300000001</c:v>
                </c:pt>
                <c:pt idx="1338">
                  <c:v>267.60770300000001</c:v>
                </c:pt>
                <c:pt idx="1339">
                  <c:v>267.60770300000001</c:v>
                </c:pt>
                <c:pt idx="1340">
                  <c:v>267.399203</c:v>
                </c:pt>
                <c:pt idx="1341">
                  <c:v>267.399203</c:v>
                </c:pt>
                <c:pt idx="1342">
                  <c:v>267.399203</c:v>
                </c:pt>
                <c:pt idx="1343">
                  <c:v>267.399203</c:v>
                </c:pt>
                <c:pt idx="1344">
                  <c:v>267.399203</c:v>
                </c:pt>
                <c:pt idx="1345">
                  <c:v>267.399203</c:v>
                </c:pt>
                <c:pt idx="1346">
                  <c:v>267.399203</c:v>
                </c:pt>
                <c:pt idx="1347">
                  <c:v>267.399203</c:v>
                </c:pt>
                <c:pt idx="1348">
                  <c:v>267.399203</c:v>
                </c:pt>
                <c:pt idx="1349">
                  <c:v>267.399203</c:v>
                </c:pt>
                <c:pt idx="1350">
                  <c:v>266.77679499999977</c:v>
                </c:pt>
                <c:pt idx="1351">
                  <c:v>266.77679499999977</c:v>
                </c:pt>
                <c:pt idx="1352">
                  <c:v>266.77679499999977</c:v>
                </c:pt>
                <c:pt idx="1353">
                  <c:v>266.77679499999977</c:v>
                </c:pt>
                <c:pt idx="1354">
                  <c:v>266.77679499999977</c:v>
                </c:pt>
                <c:pt idx="1355">
                  <c:v>266.77679499999977</c:v>
                </c:pt>
                <c:pt idx="1356">
                  <c:v>266.77679499999977</c:v>
                </c:pt>
                <c:pt idx="1357">
                  <c:v>266.77679499999977</c:v>
                </c:pt>
                <c:pt idx="1358">
                  <c:v>266.77679499999977</c:v>
                </c:pt>
                <c:pt idx="1359">
                  <c:v>266.77679499999977</c:v>
                </c:pt>
                <c:pt idx="1360">
                  <c:v>266.36973799999993</c:v>
                </c:pt>
                <c:pt idx="1361">
                  <c:v>266.36973799999993</c:v>
                </c:pt>
                <c:pt idx="1362">
                  <c:v>266.36973799999993</c:v>
                </c:pt>
                <c:pt idx="1363">
                  <c:v>266.36973799999993</c:v>
                </c:pt>
                <c:pt idx="1364">
                  <c:v>266.36973799999993</c:v>
                </c:pt>
                <c:pt idx="1365">
                  <c:v>266.36973799999993</c:v>
                </c:pt>
                <c:pt idx="1366">
                  <c:v>266.36973799999993</c:v>
                </c:pt>
                <c:pt idx="1367">
                  <c:v>266.36973799999993</c:v>
                </c:pt>
                <c:pt idx="1368">
                  <c:v>266.36973799999993</c:v>
                </c:pt>
                <c:pt idx="1369">
                  <c:v>266.36973799999993</c:v>
                </c:pt>
                <c:pt idx="1370">
                  <c:v>268.58393299999983</c:v>
                </c:pt>
                <c:pt idx="1371">
                  <c:v>268.58393299999983</c:v>
                </c:pt>
                <c:pt idx="1372">
                  <c:v>268.58393299999983</c:v>
                </c:pt>
                <c:pt idx="1373">
                  <c:v>268.58393299999983</c:v>
                </c:pt>
                <c:pt idx="1374">
                  <c:v>268.58393299999983</c:v>
                </c:pt>
                <c:pt idx="1375">
                  <c:v>268.58393299999983</c:v>
                </c:pt>
                <c:pt idx="1376">
                  <c:v>268.58393299999983</c:v>
                </c:pt>
                <c:pt idx="1377">
                  <c:v>268.58393299999983</c:v>
                </c:pt>
                <c:pt idx="1378">
                  <c:v>268.58393299999983</c:v>
                </c:pt>
                <c:pt idx="1379">
                  <c:v>268.58393299999983</c:v>
                </c:pt>
                <c:pt idx="1380">
                  <c:v>279.51197499999984</c:v>
                </c:pt>
                <c:pt idx="1381">
                  <c:v>279.51197499999984</c:v>
                </c:pt>
                <c:pt idx="1382">
                  <c:v>279.51197499999984</c:v>
                </c:pt>
                <c:pt idx="1383">
                  <c:v>279.51197499999984</c:v>
                </c:pt>
                <c:pt idx="1384">
                  <c:v>279.51197499999984</c:v>
                </c:pt>
                <c:pt idx="1385">
                  <c:v>279.51197499999984</c:v>
                </c:pt>
                <c:pt idx="1386">
                  <c:v>279.51197499999984</c:v>
                </c:pt>
                <c:pt idx="1387">
                  <c:v>279.51197499999984</c:v>
                </c:pt>
                <c:pt idx="1388">
                  <c:v>279.51197499999984</c:v>
                </c:pt>
                <c:pt idx="1389">
                  <c:v>279.51197499999984</c:v>
                </c:pt>
                <c:pt idx="1390">
                  <c:v>291.28014099999984</c:v>
                </c:pt>
                <c:pt idx="1391">
                  <c:v>291.28014099999984</c:v>
                </c:pt>
                <c:pt idx="1392">
                  <c:v>291.28014099999984</c:v>
                </c:pt>
                <c:pt idx="1393">
                  <c:v>291.28014099999984</c:v>
                </c:pt>
                <c:pt idx="1394">
                  <c:v>291.28014099999984</c:v>
                </c:pt>
                <c:pt idx="1395">
                  <c:v>291.28014099999984</c:v>
                </c:pt>
                <c:pt idx="1396">
                  <c:v>291.28014099999984</c:v>
                </c:pt>
                <c:pt idx="1397">
                  <c:v>291.28014099999984</c:v>
                </c:pt>
                <c:pt idx="1398">
                  <c:v>291.28014099999984</c:v>
                </c:pt>
                <c:pt idx="1399">
                  <c:v>291.28014099999984</c:v>
                </c:pt>
                <c:pt idx="1400">
                  <c:v>299.82715399999984</c:v>
                </c:pt>
                <c:pt idx="1401">
                  <c:v>299.82715399999984</c:v>
                </c:pt>
                <c:pt idx="1402">
                  <c:v>299.82715399999984</c:v>
                </c:pt>
                <c:pt idx="1403">
                  <c:v>299.82715399999984</c:v>
                </c:pt>
                <c:pt idx="1404">
                  <c:v>299.82715399999984</c:v>
                </c:pt>
                <c:pt idx="1405">
                  <c:v>299.82715399999984</c:v>
                </c:pt>
                <c:pt idx="1406">
                  <c:v>299.82715399999984</c:v>
                </c:pt>
                <c:pt idx="1407">
                  <c:v>299.82715399999984</c:v>
                </c:pt>
                <c:pt idx="1408">
                  <c:v>299.82715399999984</c:v>
                </c:pt>
                <c:pt idx="1409">
                  <c:v>299.82715399999984</c:v>
                </c:pt>
                <c:pt idx="1410">
                  <c:v>304.39900699999993</c:v>
                </c:pt>
                <c:pt idx="1411">
                  <c:v>304.39900699999993</c:v>
                </c:pt>
                <c:pt idx="1412">
                  <c:v>304.39900699999993</c:v>
                </c:pt>
                <c:pt idx="1413">
                  <c:v>304.39900699999993</c:v>
                </c:pt>
                <c:pt idx="1414">
                  <c:v>304.39900699999993</c:v>
                </c:pt>
                <c:pt idx="1415">
                  <c:v>304.39900699999993</c:v>
                </c:pt>
                <c:pt idx="1416">
                  <c:v>304.39900699999993</c:v>
                </c:pt>
                <c:pt idx="1417">
                  <c:v>304.39900699999993</c:v>
                </c:pt>
                <c:pt idx="1418">
                  <c:v>304.39900699999993</c:v>
                </c:pt>
                <c:pt idx="1419">
                  <c:v>304.39900699999993</c:v>
                </c:pt>
                <c:pt idx="1420">
                  <c:v>308.07016399999981</c:v>
                </c:pt>
                <c:pt idx="1421">
                  <c:v>308.07016399999981</c:v>
                </c:pt>
                <c:pt idx="1422">
                  <c:v>308.07016399999981</c:v>
                </c:pt>
                <c:pt idx="1423">
                  <c:v>308.07016399999981</c:v>
                </c:pt>
                <c:pt idx="1424">
                  <c:v>308.07016399999981</c:v>
                </c:pt>
                <c:pt idx="1425">
                  <c:v>308.07016399999981</c:v>
                </c:pt>
                <c:pt idx="1426">
                  <c:v>308.07016399999981</c:v>
                </c:pt>
                <c:pt idx="1427">
                  <c:v>308.07016399999981</c:v>
                </c:pt>
                <c:pt idx="1428">
                  <c:v>308.07016399999981</c:v>
                </c:pt>
                <c:pt idx="1429">
                  <c:v>308.07016399999981</c:v>
                </c:pt>
                <c:pt idx="1430">
                  <c:v>310.56381399999981</c:v>
                </c:pt>
                <c:pt idx="1431">
                  <c:v>310.56381399999981</c:v>
                </c:pt>
                <c:pt idx="1432">
                  <c:v>310.56381399999981</c:v>
                </c:pt>
                <c:pt idx="1433">
                  <c:v>310.56381399999981</c:v>
                </c:pt>
                <c:pt idx="1434">
                  <c:v>310.56381399999981</c:v>
                </c:pt>
                <c:pt idx="1435">
                  <c:v>310.56381399999981</c:v>
                </c:pt>
                <c:pt idx="1436">
                  <c:v>310.56381399999981</c:v>
                </c:pt>
                <c:pt idx="1437">
                  <c:v>310.56381399999981</c:v>
                </c:pt>
                <c:pt idx="1438">
                  <c:v>310.56381399999981</c:v>
                </c:pt>
                <c:pt idx="1439">
                  <c:v>310.56381399999981</c:v>
                </c:pt>
                <c:pt idx="1440">
                  <c:v>314.55818299999999</c:v>
                </c:pt>
                <c:pt idx="1441">
                  <c:v>314.55818299999999</c:v>
                </c:pt>
                <c:pt idx="1442">
                  <c:v>314.55818299999999</c:v>
                </c:pt>
                <c:pt idx="1443">
                  <c:v>314.55818299999999</c:v>
                </c:pt>
                <c:pt idx="1444">
                  <c:v>314.55818299999999</c:v>
                </c:pt>
                <c:pt idx="1445">
                  <c:v>314.55818299999999</c:v>
                </c:pt>
                <c:pt idx="1446">
                  <c:v>314.55818299999999</c:v>
                </c:pt>
                <c:pt idx="1447">
                  <c:v>314.55818299999999</c:v>
                </c:pt>
                <c:pt idx="1448">
                  <c:v>314.55818299999999</c:v>
                </c:pt>
                <c:pt idx="1449">
                  <c:v>314.55818299999999</c:v>
                </c:pt>
                <c:pt idx="1450">
                  <c:v>304.305297</c:v>
                </c:pt>
                <c:pt idx="1451">
                  <c:v>304.305297</c:v>
                </c:pt>
                <c:pt idx="1452">
                  <c:v>304.305297</c:v>
                </c:pt>
                <c:pt idx="1453">
                  <c:v>304.305297</c:v>
                </c:pt>
                <c:pt idx="1454">
                  <c:v>304.305297</c:v>
                </c:pt>
                <c:pt idx="1455">
                  <c:v>304.305297</c:v>
                </c:pt>
                <c:pt idx="1456">
                  <c:v>304.305297</c:v>
                </c:pt>
                <c:pt idx="1457">
                  <c:v>304.305297</c:v>
                </c:pt>
                <c:pt idx="1458">
                  <c:v>304.305297</c:v>
                </c:pt>
                <c:pt idx="1459">
                  <c:v>304.305297</c:v>
                </c:pt>
                <c:pt idx="1460">
                  <c:v>309.23204999999984</c:v>
                </c:pt>
                <c:pt idx="1461">
                  <c:v>309.23204999999984</c:v>
                </c:pt>
                <c:pt idx="1462">
                  <c:v>309.23204999999984</c:v>
                </c:pt>
                <c:pt idx="1463">
                  <c:v>309.23204999999984</c:v>
                </c:pt>
                <c:pt idx="1464">
                  <c:v>309.23204999999984</c:v>
                </c:pt>
                <c:pt idx="1465">
                  <c:v>309.23204999999984</c:v>
                </c:pt>
                <c:pt idx="1466">
                  <c:v>309.23204999999984</c:v>
                </c:pt>
                <c:pt idx="1467">
                  <c:v>309.23204999999984</c:v>
                </c:pt>
                <c:pt idx="1468">
                  <c:v>309.23204999999984</c:v>
                </c:pt>
                <c:pt idx="1469">
                  <c:v>309.23204999999984</c:v>
                </c:pt>
                <c:pt idx="1470">
                  <c:v>311.95870899999983</c:v>
                </c:pt>
                <c:pt idx="1471">
                  <c:v>311.95870899999983</c:v>
                </c:pt>
                <c:pt idx="1472">
                  <c:v>311.95870899999983</c:v>
                </c:pt>
                <c:pt idx="1473">
                  <c:v>311.95870899999983</c:v>
                </c:pt>
                <c:pt idx="1474">
                  <c:v>311.95870899999983</c:v>
                </c:pt>
                <c:pt idx="1475">
                  <c:v>311.95870899999983</c:v>
                </c:pt>
                <c:pt idx="1476">
                  <c:v>311.95870899999983</c:v>
                </c:pt>
                <c:pt idx="1477">
                  <c:v>311.95870899999983</c:v>
                </c:pt>
                <c:pt idx="1478">
                  <c:v>311.95870899999983</c:v>
                </c:pt>
                <c:pt idx="1479">
                  <c:v>311.95870899999983</c:v>
                </c:pt>
                <c:pt idx="1480">
                  <c:v>317.33745099999999</c:v>
                </c:pt>
                <c:pt idx="1481">
                  <c:v>317.33745099999999</c:v>
                </c:pt>
                <c:pt idx="1482">
                  <c:v>317.33745099999999</c:v>
                </c:pt>
                <c:pt idx="1483">
                  <c:v>317.33745099999999</c:v>
                </c:pt>
                <c:pt idx="1484">
                  <c:v>317.33745099999999</c:v>
                </c:pt>
                <c:pt idx="1485">
                  <c:v>317.33745099999999</c:v>
                </c:pt>
                <c:pt idx="1486">
                  <c:v>317.33745099999999</c:v>
                </c:pt>
                <c:pt idx="1487">
                  <c:v>317.33745099999999</c:v>
                </c:pt>
                <c:pt idx="1488">
                  <c:v>317.33745099999999</c:v>
                </c:pt>
                <c:pt idx="1489">
                  <c:v>317.33745099999999</c:v>
                </c:pt>
                <c:pt idx="1490">
                  <c:v>314.152579</c:v>
                </c:pt>
                <c:pt idx="1491">
                  <c:v>314.152579</c:v>
                </c:pt>
                <c:pt idx="1492">
                  <c:v>314.152579</c:v>
                </c:pt>
                <c:pt idx="1493">
                  <c:v>314.152579</c:v>
                </c:pt>
                <c:pt idx="1494">
                  <c:v>314.152579</c:v>
                </c:pt>
                <c:pt idx="1495">
                  <c:v>314.152579</c:v>
                </c:pt>
                <c:pt idx="1496">
                  <c:v>314.152579</c:v>
                </c:pt>
                <c:pt idx="1497">
                  <c:v>314.152579</c:v>
                </c:pt>
                <c:pt idx="1498">
                  <c:v>314.152579</c:v>
                </c:pt>
                <c:pt idx="1499">
                  <c:v>314.152579</c:v>
                </c:pt>
                <c:pt idx="1500">
                  <c:v>312.90607499999976</c:v>
                </c:pt>
                <c:pt idx="1501">
                  <c:v>312.90607499999976</c:v>
                </c:pt>
                <c:pt idx="1502">
                  <c:v>312.90607499999976</c:v>
                </c:pt>
                <c:pt idx="1503">
                  <c:v>312.90607499999976</c:v>
                </c:pt>
                <c:pt idx="1504">
                  <c:v>312.90607499999976</c:v>
                </c:pt>
                <c:pt idx="1505">
                  <c:v>312.90607499999976</c:v>
                </c:pt>
                <c:pt idx="1506">
                  <c:v>312.90607499999976</c:v>
                </c:pt>
                <c:pt idx="1507">
                  <c:v>312.90607499999976</c:v>
                </c:pt>
                <c:pt idx="1508">
                  <c:v>312.90607499999976</c:v>
                </c:pt>
                <c:pt idx="1509">
                  <c:v>312.90607499999976</c:v>
                </c:pt>
                <c:pt idx="1510">
                  <c:v>309.379366</c:v>
                </c:pt>
                <c:pt idx="1511">
                  <c:v>309.379366</c:v>
                </c:pt>
                <c:pt idx="1512">
                  <c:v>309.379366</c:v>
                </c:pt>
                <c:pt idx="1513">
                  <c:v>309.379366</c:v>
                </c:pt>
                <c:pt idx="1514">
                  <c:v>309.379366</c:v>
                </c:pt>
                <c:pt idx="1515">
                  <c:v>309.379366</c:v>
                </c:pt>
                <c:pt idx="1516">
                  <c:v>309.379366</c:v>
                </c:pt>
                <c:pt idx="1517">
                  <c:v>309.379366</c:v>
                </c:pt>
                <c:pt idx="1518">
                  <c:v>309.379366</c:v>
                </c:pt>
                <c:pt idx="1519">
                  <c:v>309.379366</c:v>
                </c:pt>
                <c:pt idx="1520">
                  <c:v>307.48139499999968</c:v>
                </c:pt>
                <c:pt idx="1521">
                  <c:v>307.48139499999968</c:v>
                </c:pt>
                <c:pt idx="1522">
                  <c:v>307.48139499999968</c:v>
                </c:pt>
                <c:pt idx="1523">
                  <c:v>307.48139499999968</c:v>
                </c:pt>
                <c:pt idx="1524">
                  <c:v>307.48139499999968</c:v>
                </c:pt>
                <c:pt idx="1525">
                  <c:v>307.48139499999968</c:v>
                </c:pt>
                <c:pt idx="1526">
                  <c:v>307.48139499999968</c:v>
                </c:pt>
                <c:pt idx="1527">
                  <c:v>307.48139499999968</c:v>
                </c:pt>
                <c:pt idx="1528">
                  <c:v>307.48139499999968</c:v>
                </c:pt>
                <c:pt idx="1529">
                  <c:v>307.48139499999968</c:v>
                </c:pt>
                <c:pt idx="1530">
                  <c:v>305.92012599999964</c:v>
                </c:pt>
                <c:pt idx="1531">
                  <c:v>305.92012599999964</c:v>
                </c:pt>
                <c:pt idx="1532">
                  <c:v>305.92012599999964</c:v>
                </c:pt>
                <c:pt idx="1533">
                  <c:v>305.92012599999964</c:v>
                </c:pt>
                <c:pt idx="1534">
                  <c:v>305.92012599999964</c:v>
                </c:pt>
                <c:pt idx="1535">
                  <c:v>305.92012599999964</c:v>
                </c:pt>
                <c:pt idx="1536">
                  <c:v>305.92012599999964</c:v>
                </c:pt>
                <c:pt idx="1537">
                  <c:v>305.92012599999964</c:v>
                </c:pt>
                <c:pt idx="1538">
                  <c:v>305.92012599999964</c:v>
                </c:pt>
                <c:pt idx="1539">
                  <c:v>305.92012599999964</c:v>
                </c:pt>
                <c:pt idx="1540">
                  <c:v>304.76260000000002</c:v>
                </c:pt>
                <c:pt idx="1541">
                  <c:v>304.76260000000002</c:v>
                </c:pt>
                <c:pt idx="1542">
                  <c:v>304.76260000000002</c:v>
                </c:pt>
                <c:pt idx="1543">
                  <c:v>304.76260000000002</c:v>
                </c:pt>
                <c:pt idx="1544">
                  <c:v>304.76260000000002</c:v>
                </c:pt>
                <c:pt idx="1545">
                  <c:v>304.76260000000002</c:v>
                </c:pt>
                <c:pt idx="1546">
                  <c:v>304.76260000000002</c:v>
                </c:pt>
                <c:pt idx="1547">
                  <c:v>304.76260000000002</c:v>
                </c:pt>
                <c:pt idx="1548">
                  <c:v>304.76260000000002</c:v>
                </c:pt>
                <c:pt idx="1549">
                  <c:v>304.76260000000002</c:v>
                </c:pt>
                <c:pt idx="1550">
                  <c:v>303.96747800000003</c:v>
                </c:pt>
                <c:pt idx="1551">
                  <c:v>303.96747800000003</c:v>
                </c:pt>
                <c:pt idx="1552">
                  <c:v>303.96747800000003</c:v>
                </c:pt>
                <c:pt idx="1553">
                  <c:v>303.96747800000003</c:v>
                </c:pt>
                <c:pt idx="1554">
                  <c:v>303.96747800000003</c:v>
                </c:pt>
                <c:pt idx="1555">
                  <c:v>303.96747800000003</c:v>
                </c:pt>
                <c:pt idx="1556">
                  <c:v>303.96747800000003</c:v>
                </c:pt>
                <c:pt idx="1557">
                  <c:v>303.96747800000003</c:v>
                </c:pt>
                <c:pt idx="1558">
                  <c:v>303.96747800000003</c:v>
                </c:pt>
                <c:pt idx="1559">
                  <c:v>303.96747800000003</c:v>
                </c:pt>
                <c:pt idx="1560">
                  <c:v>303.15208400000017</c:v>
                </c:pt>
                <c:pt idx="1561">
                  <c:v>303.15208400000017</c:v>
                </c:pt>
                <c:pt idx="1562">
                  <c:v>303.15208400000017</c:v>
                </c:pt>
                <c:pt idx="1563">
                  <c:v>303.15208400000017</c:v>
                </c:pt>
                <c:pt idx="1564">
                  <c:v>303.15208400000017</c:v>
                </c:pt>
                <c:pt idx="1565">
                  <c:v>303.15208400000017</c:v>
                </c:pt>
                <c:pt idx="1566">
                  <c:v>303.15208400000017</c:v>
                </c:pt>
                <c:pt idx="1567">
                  <c:v>303.15208400000017</c:v>
                </c:pt>
                <c:pt idx="1568">
                  <c:v>303.15208400000017</c:v>
                </c:pt>
                <c:pt idx="1569">
                  <c:v>303.15208400000017</c:v>
                </c:pt>
                <c:pt idx="1570">
                  <c:v>302.15694999999999</c:v>
                </c:pt>
                <c:pt idx="1571">
                  <c:v>302.15694999999999</c:v>
                </c:pt>
                <c:pt idx="1572">
                  <c:v>302.15694999999999</c:v>
                </c:pt>
                <c:pt idx="1573">
                  <c:v>302.15694999999999</c:v>
                </c:pt>
                <c:pt idx="1574">
                  <c:v>302.15694999999999</c:v>
                </c:pt>
                <c:pt idx="1575">
                  <c:v>302.15694999999999</c:v>
                </c:pt>
                <c:pt idx="1576">
                  <c:v>302.15694999999999</c:v>
                </c:pt>
                <c:pt idx="1577">
                  <c:v>302.15694999999999</c:v>
                </c:pt>
                <c:pt idx="1578">
                  <c:v>302.15694999999999</c:v>
                </c:pt>
                <c:pt idx="1579">
                  <c:v>302.15694999999999</c:v>
                </c:pt>
                <c:pt idx="1580">
                  <c:v>301.04661700000003</c:v>
                </c:pt>
                <c:pt idx="1581">
                  <c:v>301.04661700000003</c:v>
                </c:pt>
                <c:pt idx="1582">
                  <c:v>301.04661700000003</c:v>
                </c:pt>
                <c:pt idx="1583">
                  <c:v>301.04661700000003</c:v>
                </c:pt>
                <c:pt idx="1584">
                  <c:v>301.04661700000003</c:v>
                </c:pt>
                <c:pt idx="1585">
                  <c:v>301.04661700000003</c:v>
                </c:pt>
                <c:pt idx="1586">
                  <c:v>301.04661700000003</c:v>
                </c:pt>
                <c:pt idx="1587">
                  <c:v>301.04661700000003</c:v>
                </c:pt>
                <c:pt idx="1588">
                  <c:v>301.04661700000003</c:v>
                </c:pt>
                <c:pt idx="1589">
                  <c:v>301.04661700000003</c:v>
                </c:pt>
                <c:pt idx="1590">
                  <c:v>299.85466700000018</c:v>
                </c:pt>
                <c:pt idx="1591">
                  <c:v>299.85466700000018</c:v>
                </c:pt>
                <c:pt idx="1592">
                  <c:v>299.85466700000018</c:v>
                </c:pt>
                <c:pt idx="1593">
                  <c:v>299.85466700000018</c:v>
                </c:pt>
                <c:pt idx="1594">
                  <c:v>299.85466700000018</c:v>
                </c:pt>
                <c:pt idx="1595">
                  <c:v>299.85466700000018</c:v>
                </c:pt>
                <c:pt idx="1596">
                  <c:v>299.85466700000018</c:v>
                </c:pt>
                <c:pt idx="1597">
                  <c:v>299.85466700000018</c:v>
                </c:pt>
                <c:pt idx="1598">
                  <c:v>299.85466700000018</c:v>
                </c:pt>
                <c:pt idx="1599">
                  <c:v>299.85466700000018</c:v>
                </c:pt>
                <c:pt idx="1600">
                  <c:v>298.51320500000003</c:v>
                </c:pt>
                <c:pt idx="1601">
                  <c:v>298.51320500000003</c:v>
                </c:pt>
                <c:pt idx="1602">
                  <c:v>298.51320500000003</c:v>
                </c:pt>
                <c:pt idx="1603">
                  <c:v>298.51320500000003</c:v>
                </c:pt>
                <c:pt idx="1604">
                  <c:v>298.51320500000003</c:v>
                </c:pt>
                <c:pt idx="1605">
                  <c:v>298.51320500000003</c:v>
                </c:pt>
                <c:pt idx="1606">
                  <c:v>298.51320500000003</c:v>
                </c:pt>
                <c:pt idx="1607">
                  <c:v>298.51320500000003</c:v>
                </c:pt>
                <c:pt idx="1608">
                  <c:v>298.51320500000003</c:v>
                </c:pt>
                <c:pt idx="1609">
                  <c:v>298.51320500000003</c:v>
                </c:pt>
                <c:pt idx="1610">
                  <c:v>297.04954600000002</c:v>
                </c:pt>
                <c:pt idx="1611">
                  <c:v>297.04954600000002</c:v>
                </c:pt>
                <c:pt idx="1612">
                  <c:v>297.04954600000002</c:v>
                </c:pt>
                <c:pt idx="1613">
                  <c:v>297.04954600000002</c:v>
                </c:pt>
                <c:pt idx="1614">
                  <c:v>297.04954600000002</c:v>
                </c:pt>
                <c:pt idx="1615">
                  <c:v>297.04954600000002</c:v>
                </c:pt>
                <c:pt idx="1616">
                  <c:v>297.04954600000002</c:v>
                </c:pt>
                <c:pt idx="1617">
                  <c:v>297.04954600000002</c:v>
                </c:pt>
                <c:pt idx="1618">
                  <c:v>297.04954600000002</c:v>
                </c:pt>
                <c:pt idx="1619">
                  <c:v>297.04954600000002</c:v>
                </c:pt>
                <c:pt idx="1620">
                  <c:v>295.57697499999983</c:v>
                </c:pt>
                <c:pt idx="1621">
                  <c:v>295.57697499999983</c:v>
                </c:pt>
                <c:pt idx="1622">
                  <c:v>295.57697499999983</c:v>
                </c:pt>
                <c:pt idx="1623">
                  <c:v>295.57697499999983</c:v>
                </c:pt>
                <c:pt idx="1624">
                  <c:v>295.57697499999983</c:v>
                </c:pt>
                <c:pt idx="1625">
                  <c:v>295.57697499999983</c:v>
                </c:pt>
                <c:pt idx="1626">
                  <c:v>295.57697499999983</c:v>
                </c:pt>
                <c:pt idx="1627">
                  <c:v>295.57697499999983</c:v>
                </c:pt>
                <c:pt idx="1628">
                  <c:v>295.57697499999983</c:v>
                </c:pt>
                <c:pt idx="1629">
                  <c:v>295.57697499999983</c:v>
                </c:pt>
                <c:pt idx="1630">
                  <c:v>293.97406000000001</c:v>
                </c:pt>
                <c:pt idx="1631">
                  <c:v>293.97406000000001</c:v>
                </c:pt>
                <c:pt idx="1632">
                  <c:v>293.97406000000001</c:v>
                </c:pt>
                <c:pt idx="1633">
                  <c:v>293.97406000000001</c:v>
                </c:pt>
                <c:pt idx="1634">
                  <c:v>293.97406000000001</c:v>
                </c:pt>
                <c:pt idx="1635">
                  <c:v>293.97406000000001</c:v>
                </c:pt>
                <c:pt idx="1636">
                  <c:v>293.97406000000001</c:v>
                </c:pt>
                <c:pt idx="1637">
                  <c:v>293.97406000000001</c:v>
                </c:pt>
                <c:pt idx="1638">
                  <c:v>293.97406000000001</c:v>
                </c:pt>
                <c:pt idx="1639">
                  <c:v>293.97406000000001</c:v>
                </c:pt>
                <c:pt idx="1640">
                  <c:v>292.27533599999964</c:v>
                </c:pt>
                <c:pt idx="1641">
                  <c:v>292.27533599999964</c:v>
                </c:pt>
                <c:pt idx="1642">
                  <c:v>292.27533599999964</c:v>
                </c:pt>
                <c:pt idx="1643">
                  <c:v>292.27533599999964</c:v>
                </c:pt>
                <c:pt idx="1644">
                  <c:v>292.27533599999964</c:v>
                </c:pt>
                <c:pt idx="1645">
                  <c:v>292.27533599999964</c:v>
                </c:pt>
                <c:pt idx="1646">
                  <c:v>292.27533599999964</c:v>
                </c:pt>
                <c:pt idx="1647">
                  <c:v>292.27533599999964</c:v>
                </c:pt>
                <c:pt idx="1648">
                  <c:v>292.27533599999964</c:v>
                </c:pt>
                <c:pt idx="1649">
                  <c:v>292.27533599999964</c:v>
                </c:pt>
                <c:pt idx="1650">
                  <c:v>290.54956399999998</c:v>
                </c:pt>
                <c:pt idx="1651">
                  <c:v>290.54956399999998</c:v>
                </c:pt>
                <c:pt idx="1652">
                  <c:v>290.54956399999998</c:v>
                </c:pt>
                <c:pt idx="1653">
                  <c:v>290.54956399999998</c:v>
                </c:pt>
                <c:pt idx="1654">
                  <c:v>290.54956399999998</c:v>
                </c:pt>
                <c:pt idx="1655">
                  <c:v>290.54956399999998</c:v>
                </c:pt>
                <c:pt idx="1656">
                  <c:v>290.54956399999998</c:v>
                </c:pt>
                <c:pt idx="1657">
                  <c:v>290.54956399999998</c:v>
                </c:pt>
                <c:pt idx="1658">
                  <c:v>290.54956399999998</c:v>
                </c:pt>
                <c:pt idx="1659">
                  <c:v>290.54956399999998</c:v>
                </c:pt>
                <c:pt idx="1660">
                  <c:v>288.85998899999998</c:v>
                </c:pt>
                <c:pt idx="1661">
                  <c:v>288.85998899999998</c:v>
                </c:pt>
                <c:pt idx="1662">
                  <c:v>288.85998899999998</c:v>
                </c:pt>
                <c:pt idx="1663">
                  <c:v>288.85998899999998</c:v>
                </c:pt>
                <c:pt idx="1664">
                  <c:v>288.85998899999998</c:v>
                </c:pt>
                <c:pt idx="1665">
                  <c:v>288.85998899999998</c:v>
                </c:pt>
                <c:pt idx="1666">
                  <c:v>288.85998899999998</c:v>
                </c:pt>
                <c:pt idx="1667">
                  <c:v>288.85998899999998</c:v>
                </c:pt>
                <c:pt idx="1668">
                  <c:v>288.85998899999998</c:v>
                </c:pt>
                <c:pt idx="1669">
                  <c:v>288.85998899999998</c:v>
                </c:pt>
                <c:pt idx="1670">
                  <c:v>287.20478000000008</c:v>
                </c:pt>
                <c:pt idx="1671">
                  <c:v>287.20478000000008</c:v>
                </c:pt>
                <c:pt idx="1672">
                  <c:v>287.20478000000008</c:v>
                </c:pt>
                <c:pt idx="1673">
                  <c:v>287.20478000000008</c:v>
                </c:pt>
                <c:pt idx="1674">
                  <c:v>287.20478000000008</c:v>
                </c:pt>
                <c:pt idx="1675">
                  <c:v>287.20478000000008</c:v>
                </c:pt>
                <c:pt idx="1676">
                  <c:v>287.20478000000008</c:v>
                </c:pt>
                <c:pt idx="1677">
                  <c:v>287.20478000000008</c:v>
                </c:pt>
                <c:pt idx="1678">
                  <c:v>287.20478000000008</c:v>
                </c:pt>
                <c:pt idx="1679">
                  <c:v>287.20478000000008</c:v>
                </c:pt>
                <c:pt idx="1680">
                  <c:v>285.59902399999999</c:v>
                </c:pt>
                <c:pt idx="1681">
                  <c:v>285.59902399999999</c:v>
                </c:pt>
                <c:pt idx="1682">
                  <c:v>285.59902399999999</c:v>
                </c:pt>
                <c:pt idx="1683">
                  <c:v>285.59902399999999</c:v>
                </c:pt>
                <c:pt idx="1684">
                  <c:v>285.59902399999999</c:v>
                </c:pt>
                <c:pt idx="1685">
                  <c:v>285.59902399999999</c:v>
                </c:pt>
                <c:pt idx="1686">
                  <c:v>285.59902399999999</c:v>
                </c:pt>
                <c:pt idx="1687">
                  <c:v>285.59902399999999</c:v>
                </c:pt>
                <c:pt idx="1688">
                  <c:v>285.59902399999999</c:v>
                </c:pt>
                <c:pt idx="1689">
                  <c:v>285.59902399999999</c:v>
                </c:pt>
                <c:pt idx="1690">
                  <c:v>283.99523499999964</c:v>
                </c:pt>
                <c:pt idx="1691">
                  <c:v>283.99523499999964</c:v>
                </c:pt>
                <c:pt idx="1692">
                  <c:v>283.99523499999964</c:v>
                </c:pt>
                <c:pt idx="1693">
                  <c:v>283.99523499999964</c:v>
                </c:pt>
                <c:pt idx="1694">
                  <c:v>283.99523499999964</c:v>
                </c:pt>
                <c:pt idx="1695">
                  <c:v>283.99523499999964</c:v>
                </c:pt>
                <c:pt idx="1696">
                  <c:v>283.99523499999964</c:v>
                </c:pt>
                <c:pt idx="1697">
                  <c:v>283.99523499999964</c:v>
                </c:pt>
                <c:pt idx="1698">
                  <c:v>283.99523499999964</c:v>
                </c:pt>
                <c:pt idx="1699">
                  <c:v>283.99523499999964</c:v>
                </c:pt>
                <c:pt idx="1700">
                  <c:v>282.46105199999977</c:v>
                </c:pt>
                <c:pt idx="1701">
                  <c:v>282.46105199999977</c:v>
                </c:pt>
                <c:pt idx="1702">
                  <c:v>282.46105199999977</c:v>
                </c:pt>
                <c:pt idx="1703">
                  <c:v>282.46105199999977</c:v>
                </c:pt>
                <c:pt idx="1704">
                  <c:v>282.46105199999977</c:v>
                </c:pt>
                <c:pt idx="1705">
                  <c:v>282.46105199999977</c:v>
                </c:pt>
                <c:pt idx="1706">
                  <c:v>282.46105199999977</c:v>
                </c:pt>
                <c:pt idx="1707">
                  <c:v>282.46105199999977</c:v>
                </c:pt>
                <c:pt idx="1708">
                  <c:v>282.46105199999977</c:v>
                </c:pt>
                <c:pt idx="1709">
                  <c:v>282.46105199999977</c:v>
                </c:pt>
                <c:pt idx="1710">
                  <c:v>280.91248300000001</c:v>
                </c:pt>
                <c:pt idx="1711">
                  <c:v>280.91248300000001</c:v>
                </c:pt>
                <c:pt idx="1712">
                  <c:v>280.91248300000001</c:v>
                </c:pt>
                <c:pt idx="1713">
                  <c:v>280.91248300000001</c:v>
                </c:pt>
                <c:pt idx="1714">
                  <c:v>280.91248300000001</c:v>
                </c:pt>
                <c:pt idx="1715">
                  <c:v>280.91248300000001</c:v>
                </c:pt>
                <c:pt idx="1716">
                  <c:v>280.91248300000001</c:v>
                </c:pt>
                <c:pt idx="1717">
                  <c:v>280.91248300000001</c:v>
                </c:pt>
                <c:pt idx="1718">
                  <c:v>280.91248300000001</c:v>
                </c:pt>
                <c:pt idx="1719">
                  <c:v>280.91248300000001</c:v>
                </c:pt>
                <c:pt idx="1720">
                  <c:v>279.35458699999998</c:v>
                </c:pt>
                <c:pt idx="1721">
                  <c:v>279.35458699999998</c:v>
                </c:pt>
                <c:pt idx="1722">
                  <c:v>279.35458699999998</c:v>
                </c:pt>
                <c:pt idx="1723">
                  <c:v>279.35458699999998</c:v>
                </c:pt>
                <c:pt idx="1724">
                  <c:v>279.35458699999998</c:v>
                </c:pt>
                <c:pt idx="1725">
                  <c:v>279.35458699999998</c:v>
                </c:pt>
                <c:pt idx="1726">
                  <c:v>279.35458699999998</c:v>
                </c:pt>
                <c:pt idx="1727">
                  <c:v>279.35458699999998</c:v>
                </c:pt>
                <c:pt idx="1728">
                  <c:v>279.35458699999998</c:v>
                </c:pt>
                <c:pt idx="1729">
                  <c:v>279.35458699999998</c:v>
                </c:pt>
                <c:pt idx="1730">
                  <c:v>277.75575599999985</c:v>
                </c:pt>
                <c:pt idx="1731">
                  <c:v>277.75575599999985</c:v>
                </c:pt>
                <c:pt idx="1732">
                  <c:v>277.75575599999985</c:v>
                </c:pt>
                <c:pt idx="1733">
                  <c:v>277.75575599999985</c:v>
                </c:pt>
                <c:pt idx="1734">
                  <c:v>277.75575599999985</c:v>
                </c:pt>
                <c:pt idx="1735">
                  <c:v>277.75575599999985</c:v>
                </c:pt>
                <c:pt idx="1736">
                  <c:v>277.75575599999985</c:v>
                </c:pt>
                <c:pt idx="1737">
                  <c:v>277.75575599999985</c:v>
                </c:pt>
                <c:pt idx="1738">
                  <c:v>277.75575599999985</c:v>
                </c:pt>
                <c:pt idx="1739">
                  <c:v>277.75575599999985</c:v>
                </c:pt>
                <c:pt idx="1740">
                  <c:v>276.21553299999977</c:v>
                </c:pt>
                <c:pt idx="1741">
                  <c:v>276.21553299999977</c:v>
                </c:pt>
                <c:pt idx="1742">
                  <c:v>276.21553299999977</c:v>
                </c:pt>
                <c:pt idx="1743">
                  <c:v>276.21553299999977</c:v>
                </c:pt>
                <c:pt idx="1744">
                  <c:v>276.21553299999977</c:v>
                </c:pt>
                <c:pt idx="1745">
                  <c:v>276.21553299999977</c:v>
                </c:pt>
                <c:pt idx="1746">
                  <c:v>276.21553299999977</c:v>
                </c:pt>
                <c:pt idx="1747">
                  <c:v>276.21553299999977</c:v>
                </c:pt>
                <c:pt idx="1748">
                  <c:v>276.21553299999977</c:v>
                </c:pt>
                <c:pt idx="1749">
                  <c:v>276.21553299999977</c:v>
                </c:pt>
                <c:pt idx="1750">
                  <c:v>274.72175999999973</c:v>
                </c:pt>
                <c:pt idx="1751">
                  <c:v>274.72175999999973</c:v>
                </c:pt>
                <c:pt idx="1752">
                  <c:v>274.72175999999973</c:v>
                </c:pt>
                <c:pt idx="1753">
                  <c:v>274.72175999999973</c:v>
                </c:pt>
                <c:pt idx="1754">
                  <c:v>274.72175999999973</c:v>
                </c:pt>
                <c:pt idx="1755">
                  <c:v>274.72175999999973</c:v>
                </c:pt>
                <c:pt idx="1756">
                  <c:v>274.72175999999973</c:v>
                </c:pt>
                <c:pt idx="1757">
                  <c:v>274.72175999999973</c:v>
                </c:pt>
                <c:pt idx="1758">
                  <c:v>274.72175999999973</c:v>
                </c:pt>
                <c:pt idx="1759">
                  <c:v>274.72175999999973</c:v>
                </c:pt>
                <c:pt idx="1760">
                  <c:v>273.24222500000002</c:v>
                </c:pt>
                <c:pt idx="1761">
                  <c:v>273.24222500000002</c:v>
                </c:pt>
                <c:pt idx="1762">
                  <c:v>273.24222500000002</c:v>
                </c:pt>
                <c:pt idx="1763">
                  <c:v>273.24222500000002</c:v>
                </c:pt>
                <c:pt idx="1764">
                  <c:v>273.24222500000002</c:v>
                </c:pt>
                <c:pt idx="1765">
                  <c:v>273.24222500000002</c:v>
                </c:pt>
                <c:pt idx="1766">
                  <c:v>273.24222500000002</c:v>
                </c:pt>
                <c:pt idx="1767">
                  <c:v>273.24222500000002</c:v>
                </c:pt>
                <c:pt idx="1768">
                  <c:v>273.24222500000002</c:v>
                </c:pt>
                <c:pt idx="1769">
                  <c:v>273.24222500000002</c:v>
                </c:pt>
                <c:pt idx="1770">
                  <c:v>271.75717100000003</c:v>
                </c:pt>
                <c:pt idx="1771">
                  <c:v>271.75717100000003</c:v>
                </c:pt>
                <c:pt idx="1772">
                  <c:v>271.75717100000003</c:v>
                </c:pt>
                <c:pt idx="1773">
                  <c:v>271.75717100000003</c:v>
                </c:pt>
                <c:pt idx="1774">
                  <c:v>271.75717100000003</c:v>
                </c:pt>
                <c:pt idx="1775">
                  <c:v>271.75717100000003</c:v>
                </c:pt>
                <c:pt idx="1776">
                  <c:v>271.75717100000003</c:v>
                </c:pt>
                <c:pt idx="1777">
                  <c:v>271.75717100000003</c:v>
                </c:pt>
                <c:pt idx="1778">
                  <c:v>271.75717100000003</c:v>
                </c:pt>
                <c:pt idx="1779">
                  <c:v>271.75717100000003</c:v>
                </c:pt>
                <c:pt idx="1780">
                  <c:v>270.303065</c:v>
                </c:pt>
                <c:pt idx="1781">
                  <c:v>270.303065</c:v>
                </c:pt>
                <c:pt idx="1782">
                  <c:v>270.303065</c:v>
                </c:pt>
                <c:pt idx="1783">
                  <c:v>270.303065</c:v>
                </c:pt>
                <c:pt idx="1784">
                  <c:v>270.303065</c:v>
                </c:pt>
                <c:pt idx="1785">
                  <c:v>270.303065</c:v>
                </c:pt>
                <c:pt idx="1786">
                  <c:v>270.303065</c:v>
                </c:pt>
                <c:pt idx="1787">
                  <c:v>270.303065</c:v>
                </c:pt>
                <c:pt idx="1788">
                  <c:v>270.303065</c:v>
                </c:pt>
                <c:pt idx="1789">
                  <c:v>270.303065</c:v>
                </c:pt>
                <c:pt idx="1790">
                  <c:v>268.88159099999984</c:v>
                </c:pt>
                <c:pt idx="1791">
                  <c:v>268.88159099999984</c:v>
                </c:pt>
                <c:pt idx="1792">
                  <c:v>268.88159099999984</c:v>
                </c:pt>
                <c:pt idx="1793">
                  <c:v>268.88159099999984</c:v>
                </c:pt>
                <c:pt idx="1794">
                  <c:v>268.88159099999984</c:v>
                </c:pt>
                <c:pt idx="1795">
                  <c:v>268.88159099999984</c:v>
                </c:pt>
                <c:pt idx="1796">
                  <c:v>268.88159099999984</c:v>
                </c:pt>
                <c:pt idx="1797">
                  <c:v>268.88159099999984</c:v>
                </c:pt>
                <c:pt idx="1798">
                  <c:v>268.88159099999984</c:v>
                </c:pt>
                <c:pt idx="1799">
                  <c:v>268.88159099999984</c:v>
                </c:pt>
                <c:pt idx="1800">
                  <c:v>267.40675299999964</c:v>
                </c:pt>
                <c:pt idx="1801">
                  <c:v>267.40675299999964</c:v>
                </c:pt>
                <c:pt idx="1802">
                  <c:v>267.40675299999964</c:v>
                </c:pt>
                <c:pt idx="1803">
                  <c:v>267.40675299999964</c:v>
                </c:pt>
                <c:pt idx="1804">
                  <c:v>267.40675299999964</c:v>
                </c:pt>
                <c:pt idx="1805">
                  <c:v>267.40675299999964</c:v>
                </c:pt>
                <c:pt idx="1806">
                  <c:v>267.40675299999964</c:v>
                </c:pt>
                <c:pt idx="1807">
                  <c:v>267.40675299999964</c:v>
                </c:pt>
                <c:pt idx="1808">
                  <c:v>267.40675299999964</c:v>
                </c:pt>
                <c:pt idx="1809">
                  <c:v>267.40675299999964</c:v>
                </c:pt>
                <c:pt idx="1810">
                  <c:v>265.92987399999993</c:v>
                </c:pt>
                <c:pt idx="1811">
                  <c:v>265.92987399999993</c:v>
                </c:pt>
                <c:pt idx="1812">
                  <c:v>265.92987399999993</c:v>
                </c:pt>
                <c:pt idx="1813">
                  <c:v>265.92987399999993</c:v>
                </c:pt>
                <c:pt idx="1814">
                  <c:v>265.92987399999993</c:v>
                </c:pt>
                <c:pt idx="1815">
                  <c:v>265.92987399999993</c:v>
                </c:pt>
                <c:pt idx="1816">
                  <c:v>265.92987399999993</c:v>
                </c:pt>
                <c:pt idx="1817">
                  <c:v>265.92987399999993</c:v>
                </c:pt>
                <c:pt idx="1818">
                  <c:v>265.92987399999993</c:v>
                </c:pt>
                <c:pt idx="1819">
                  <c:v>265.92987399999993</c:v>
                </c:pt>
                <c:pt idx="1820">
                  <c:v>264.42111499999953</c:v>
                </c:pt>
                <c:pt idx="1821">
                  <c:v>264.42111499999953</c:v>
                </c:pt>
                <c:pt idx="1822">
                  <c:v>264.42111499999953</c:v>
                </c:pt>
                <c:pt idx="1823">
                  <c:v>264.42111499999953</c:v>
                </c:pt>
                <c:pt idx="1824">
                  <c:v>264.42111499999953</c:v>
                </c:pt>
                <c:pt idx="1825">
                  <c:v>264.42111499999953</c:v>
                </c:pt>
                <c:pt idx="1826">
                  <c:v>264.42111499999953</c:v>
                </c:pt>
                <c:pt idx="1827">
                  <c:v>264.42111499999953</c:v>
                </c:pt>
                <c:pt idx="1828">
                  <c:v>264.42111499999953</c:v>
                </c:pt>
                <c:pt idx="1829">
                  <c:v>264.42111499999953</c:v>
                </c:pt>
                <c:pt idx="1830">
                  <c:v>262.98927799999984</c:v>
                </c:pt>
                <c:pt idx="1831">
                  <c:v>262.98927799999984</c:v>
                </c:pt>
                <c:pt idx="1832">
                  <c:v>262.98927799999984</c:v>
                </c:pt>
                <c:pt idx="1833">
                  <c:v>262.98927799999984</c:v>
                </c:pt>
                <c:pt idx="1834">
                  <c:v>262.98927799999984</c:v>
                </c:pt>
                <c:pt idx="1835">
                  <c:v>262.98927799999984</c:v>
                </c:pt>
                <c:pt idx="1836">
                  <c:v>262.98927799999984</c:v>
                </c:pt>
                <c:pt idx="1837">
                  <c:v>262.98927799999984</c:v>
                </c:pt>
                <c:pt idx="1838">
                  <c:v>262.98927799999984</c:v>
                </c:pt>
                <c:pt idx="1839">
                  <c:v>262.98927799999984</c:v>
                </c:pt>
                <c:pt idx="1840">
                  <c:v>261.565403</c:v>
                </c:pt>
                <c:pt idx="1841">
                  <c:v>261.565403</c:v>
                </c:pt>
                <c:pt idx="1842">
                  <c:v>261.565403</c:v>
                </c:pt>
                <c:pt idx="1843">
                  <c:v>261.565403</c:v>
                </c:pt>
                <c:pt idx="1844">
                  <c:v>261.565403</c:v>
                </c:pt>
                <c:pt idx="1845">
                  <c:v>261.565403</c:v>
                </c:pt>
                <c:pt idx="1846">
                  <c:v>261.565403</c:v>
                </c:pt>
                <c:pt idx="1847">
                  <c:v>261.565403</c:v>
                </c:pt>
                <c:pt idx="1848">
                  <c:v>261.565403</c:v>
                </c:pt>
                <c:pt idx="1849">
                  <c:v>261.565403</c:v>
                </c:pt>
                <c:pt idx="1850">
                  <c:v>260.15392600000001</c:v>
                </c:pt>
                <c:pt idx="1851">
                  <c:v>260.15392600000001</c:v>
                </c:pt>
                <c:pt idx="1852">
                  <c:v>260.15392600000001</c:v>
                </c:pt>
                <c:pt idx="1853">
                  <c:v>260.15392600000001</c:v>
                </c:pt>
                <c:pt idx="1854">
                  <c:v>260.15392600000001</c:v>
                </c:pt>
                <c:pt idx="1855">
                  <c:v>260.15392600000001</c:v>
                </c:pt>
                <c:pt idx="1856">
                  <c:v>260.15392600000001</c:v>
                </c:pt>
                <c:pt idx="1857">
                  <c:v>260.15392600000001</c:v>
                </c:pt>
                <c:pt idx="1858">
                  <c:v>260.15392600000001</c:v>
                </c:pt>
                <c:pt idx="1859">
                  <c:v>260.15392600000001</c:v>
                </c:pt>
                <c:pt idx="1860">
                  <c:v>258.70464500000008</c:v>
                </c:pt>
                <c:pt idx="1861">
                  <c:v>258.70464500000008</c:v>
                </c:pt>
                <c:pt idx="1862">
                  <c:v>258.70464500000008</c:v>
                </c:pt>
                <c:pt idx="1863">
                  <c:v>258.70464500000008</c:v>
                </c:pt>
                <c:pt idx="1864">
                  <c:v>258.70464500000008</c:v>
                </c:pt>
                <c:pt idx="1865">
                  <c:v>258.70464500000008</c:v>
                </c:pt>
                <c:pt idx="1866">
                  <c:v>258.70464500000008</c:v>
                </c:pt>
                <c:pt idx="1867">
                  <c:v>258.70464500000008</c:v>
                </c:pt>
                <c:pt idx="1868">
                  <c:v>258.70464500000008</c:v>
                </c:pt>
                <c:pt idx="1869">
                  <c:v>258.70464500000008</c:v>
                </c:pt>
                <c:pt idx="1870">
                  <c:v>257.30128400000001</c:v>
                </c:pt>
                <c:pt idx="1871">
                  <c:v>257.30128400000001</c:v>
                </c:pt>
                <c:pt idx="1872">
                  <c:v>257.30128400000001</c:v>
                </c:pt>
                <c:pt idx="1873">
                  <c:v>257.30128400000001</c:v>
                </c:pt>
                <c:pt idx="1874">
                  <c:v>257.30128400000001</c:v>
                </c:pt>
                <c:pt idx="1875">
                  <c:v>257.30128400000001</c:v>
                </c:pt>
                <c:pt idx="1876">
                  <c:v>257.30128400000001</c:v>
                </c:pt>
                <c:pt idx="1877">
                  <c:v>257.30128400000001</c:v>
                </c:pt>
                <c:pt idx="1878">
                  <c:v>257.30128400000001</c:v>
                </c:pt>
                <c:pt idx="1879">
                  <c:v>257.30128400000001</c:v>
                </c:pt>
                <c:pt idx="1880">
                  <c:v>255.91291200000001</c:v>
                </c:pt>
                <c:pt idx="1881">
                  <c:v>255.91291200000001</c:v>
                </c:pt>
                <c:pt idx="1882">
                  <c:v>255.91291200000001</c:v>
                </c:pt>
                <c:pt idx="1883">
                  <c:v>255.91291200000001</c:v>
                </c:pt>
                <c:pt idx="1884">
                  <c:v>255.91291200000001</c:v>
                </c:pt>
                <c:pt idx="1885">
                  <c:v>255.91291200000001</c:v>
                </c:pt>
                <c:pt idx="1886">
                  <c:v>255.91291200000001</c:v>
                </c:pt>
                <c:pt idx="1887">
                  <c:v>255.91291200000001</c:v>
                </c:pt>
                <c:pt idx="1888">
                  <c:v>255.91291200000001</c:v>
                </c:pt>
                <c:pt idx="1889">
                  <c:v>255.91291200000001</c:v>
                </c:pt>
                <c:pt idx="1890">
                  <c:v>254.502533</c:v>
                </c:pt>
                <c:pt idx="1891">
                  <c:v>254.502533</c:v>
                </c:pt>
                <c:pt idx="1892">
                  <c:v>254.502533</c:v>
                </c:pt>
                <c:pt idx="1893">
                  <c:v>254.502533</c:v>
                </c:pt>
                <c:pt idx="1894">
                  <c:v>254.502533</c:v>
                </c:pt>
                <c:pt idx="1895">
                  <c:v>254.502533</c:v>
                </c:pt>
                <c:pt idx="1896">
                  <c:v>254.502533</c:v>
                </c:pt>
                <c:pt idx="1897">
                  <c:v>254.502533</c:v>
                </c:pt>
                <c:pt idx="1898">
                  <c:v>254.502533</c:v>
                </c:pt>
                <c:pt idx="1899">
                  <c:v>254.502533</c:v>
                </c:pt>
                <c:pt idx="1900">
                  <c:v>253.07382799999999</c:v>
                </c:pt>
                <c:pt idx="1901">
                  <c:v>253.07382799999999</c:v>
                </c:pt>
                <c:pt idx="1902">
                  <c:v>253.07382799999999</c:v>
                </c:pt>
                <c:pt idx="1903">
                  <c:v>253.07382799999999</c:v>
                </c:pt>
                <c:pt idx="1904">
                  <c:v>253.07382799999999</c:v>
                </c:pt>
                <c:pt idx="1905">
                  <c:v>253.07382799999999</c:v>
                </c:pt>
                <c:pt idx="1906">
                  <c:v>253.07382799999999</c:v>
                </c:pt>
                <c:pt idx="1907">
                  <c:v>253.07382799999999</c:v>
                </c:pt>
                <c:pt idx="1908">
                  <c:v>253.07382799999999</c:v>
                </c:pt>
                <c:pt idx="1909">
                  <c:v>253.07382799999999</c:v>
                </c:pt>
                <c:pt idx="1910">
                  <c:v>251.64957599999985</c:v>
                </c:pt>
                <c:pt idx="1911">
                  <c:v>251.64957599999985</c:v>
                </c:pt>
                <c:pt idx="1912">
                  <c:v>251.64957599999985</c:v>
                </c:pt>
                <c:pt idx="1913">
                  <c:v>251.64957599999985</c:v>
                </c:pt>
                <c:pt idx="1914">
                  <c:v>251.64957599999985</c:v>
                </c:pt>
                <c:pt idx="1915">
                  <c:v>251.64957599999985</c:v>
                </c:pt>
                <c:pt idx="1916">
                  <c:v>251.64957599999985</c:v>
                </c:pt>
                <c:pt idx="1917">
                  <c:v>251.64957599999985</c:v>
                </c:pt>
                <c:pt idx="1918">
                  <c:v>251.64957599999985</c:v>
                </c:pt>
                <c:pt idx="1919">
                  <c:v>251.64957599999985</c:v>
                </c:pt>
                <c:pt idx="1920">
                  <c:v>250.26158699999999</c:v>
                </c:pt>
                <c:pt idx="1921">
                  <c:v>250.26158699999999</c:v>
                </c:pt>
                <c:pt idx="1922">
                  <c:v>250.26158699999999</c:v>
                </c:pt>
                <c:pt idx="1923">
                  <c:v>250.26158699999999</c:v>
                </c:pt>
                <c:pt idx="1924">
                  <c:v>250.26158699999999</c:v>
                </c:pt>
                <c:pt idx="1925">
                  <c:v>250.26158699999999</c:v>
                </c:pt>
                <c:pt idx="1926">
                  <c:v>250.26158699999999</c:v>
                </c:pt>
                <c:pt idx="1927">
                  <c:v>250.26158699999999</c:v>
                </c:pt>
                <c:pt idx="1928">
                  <c:v>250.26158699999999</c:v>
                </c:pt>
                <c:pt idx="1929">
                  <c:v>250.26158699999999</c:v>
                </c:pt>
                <c:pt idx="1930">
                  <c:v>248.90666099999999</c:v>
                </c:pt>
                <c:pt idx="1931">
                  <c:v>248.90666099999999</c:v>
                </c:pt>
                <c:pt idx="1932">
                  <c:v>248.90666099999999</c:v>
                </c:pt>
                <c:pt idx="1933">
                  <c:v>248.90666099999999</c:v>
                </c:pt>
                <c:pt idx="1934">
                  <c:v>248.90666099999999</c:v>
                </c:pt>
                <c:pt idx="1935">
                  <c:v>248.90666099999999</c:v>
                </c:pt>
                <c:pt idx="1936">
                  <c:v>248.90666099999999</c:v>
                </c:pt>
                <c:pt idx="1937">
                  <c:v>248.90666099999999</c:v>
                </c:pt>
                <c:pt idx="1938">
                  <c:v>248.90666099999999</c:v>
                </c:pt>
                <c:pt idx="1939">
                  <c:v>248.90666099999999</c:v>
                </c:pt>
                <c:pt idx="1940">
                  <c:v>247.58240200000009</c:v>
                </c:pt>
                <c:pt idx="1941">
                  <c:v>247.58240200000009</c:v>
                </c:pt>
                <c:pt idx="1942">
                  <c:v>247.58240200000009</c:v>
                </c:pt>
                <c:pt idx="1943">
                  <c:v>247.58240200000009</c:v>
                </c:pt>
                <c:pt idx="1944">
                  <c:v>247.58240200000009</c:v>
                </c:pt>
                <c:pt idx="1945">
                  <c:v>247.58240200000009</c:v>
                </c:pt>
                <c:pt idx="1946">
                  <c:v>247.58240200000009</c:v>
                </c:pt>
                <c:pt idx="1947">
                  <c:v>247.58240200000009</c:v>
                </c:pt>
                <c:pt idx="1948">
                  <c:v>247.58240200000009</c:v>
                </c:pt>
                <c:pt idx="1949">
                  <c:v>247.58240200000009</c:v>
                </c:pt>
                <c:pt idx="1950">
                  <c:v>246.30472399999999</c:v>
                </c:pt>
                <c:pt idx="1951">
                  <c:v>246.30472399999999</c:v>
                </c:pt>
                <c:pt idx="1952">
                  <c:v>246.30472399999999</c:v>
                </c:pt>
                <c:pt idx="1953">
                  <c:v>246.30472399999999</c:v>
                </c:pt>
                <c:pt idx="1954">
                  <c:v>246.30472399999999</c:v>
                </c:pt>
                <c:pt idx="1955">
                  <c:v>246.30472399999999</c:v>
                </c:pt>
                <c:pt idx="1956">
                  <c:v>246.30472399999999</c:v>
                </c:pt>
                <c:pt idx="1957">
                  <c:v>246.30472399999999</c:v>
                </c:pt>
                <c:pt idx="1958">
                  <c:v>246.30472399999999</c:v>
                </c:pt>
                <c:pt idx="1959">
                  <c:v>246.30472399999999</c:v>
                </c:pt>
                <c:pt idx="1960">
                  <c:v>245.05113500000004</c:v>
                </c:pt>
                <c:pt idx="1961">
                  <c:v>245.05113500000004</c:v>
                </c:pt>
                <c:pt idx="1962">
                  <c:v>245.05113500000004</c:v>
                </c:pt>
                <c:pt idx="1963">
                  <c:v>245.05113500000004</c:v>
                </c:pt>
                <c:pt idx="1964">
                  <c:v>245.05113500000004</c:v>
                </c:pt>
                <c:pt idx="1965">
                  <c:v>245.05113500000004</c:v>
                </c:pt>
                <c:pt idx="1966">
                  <c:v>245.05113500000004</c:v>
                </c:pt>
                <c:pt idx="1967">
                  <c:v>245.05113500000004</c:v>
                </c:pt>
                <c:pt idx="1968">
                  <c:v>245.05113500000004</c:v>
                </c:pt>
                <c:pt idx="1969">
                  <c:v>245.05113500000004</c:v>
                </c:pt>
                <c:pt idx="1970">
                  <c:v>243.80187100000001</c:v>
                </c:pt>
                <c:pt idx="1971">
                  <c:v>243.80187100000001</c:v>
                </c:pt>
                <c:pt idx="1972">
                  <c:v>243.80187100000001</c:v>
                </c:pt>
                <c:pt idx="1973">
                  <c:v>243.80187100000001</c:v>
                </c:pt>
                <c:pt idx="1974">
                  <c:v>243.80187100000001</c:v>
                </c:pt>
                <c:pt idx="1975">
                  <c:v>243.80187100000001</c:v>
                </c:pt>
                <c:pt idx="1976">
                  <c:v>243.80187100000001</c:v>
                </c:pt>
                <c:pt idx="1977">
                  <c:v>243.80187100000001</c:v>
                </c:pt>
                <c:pt idx="1978">
                  <c:v>243.80187100000001</c:v>
                </c:pt>
                <c:pt idx="1979">
                  <c:v>243.80187100000001</c:v>
                </c:pt>
                <c:pt idx="1980">
                  <c:v>242.53206</c:v>
                </c:pt>
                <c:pt idx="1981">
                  <c:v>242.53206</c:v>
                </c:pt>
                <c:pt idx="1982">
                  <c:v>242.53206</c:v>
                </c:pt>
                <c:pt idx="1983">
                  <c:v>242.53206</c:v>
                </c:pt>
                <c:pt idx="1984">
                  <c:v>242.53206</c:v>
                </c:pt>
                <c:pt idx="1985">
                  <c:v>242.53206</c:v>
                </c:pt>
                <c:pt idx="1986">
                  <c:v>242.53206</c:v>
                </c:pt>
                <c:pt idx="1987">
                  <c:v>242.53206</c:v>
                </c:pt>
                <c:pt idx="1988">
                  <c:v>242.53206</c:v>
                </c:pt>
                <c:pt idx="1989">
                  <c:v>242.53206</c:v>
                </c:pt>
                <c:pt idx="1990">
                  <c:v>241.32516000000001</c:v>
                </c:pt>
                <c:pt idx="1991">
                  <c:v>241.32516000000001</c:v>
                </c:pt>
                <c:pt idx="1992">
                  <c:v>241.32516000000001</c:v>
                </c:pt>
                <c:pt idx="1993">
                  <c:v>241.32516000000001</c:v>
                </c:pt>
                <c:pt idx="1994">
                  <c:v>241.32516000000001</c:v>
                </c:pt>
                <c:pt idx="1995">
                  <c:v>241.32516000000001</c:v>
                </c:pt>
                <c:pt idx="1996">
                  <c:v>241.32516000000001</c:v>
                </c:pt>
                <c:pt idx="1997">
                  <c:v>241.32516000000001</c:v>
                </c:pt>
                <c:pt idx="1998">
                  <c:v>241.32516000000001</c:v>
                </c:pt>
                <c:pt idx="1999">
                  <c:v>241.32516000000001</c:v>
                </c:pt>
                <c:pt idx="2000">
                  <c:v>240.120893</c:v>
                </c:pt>
                <c:pt idx="2001">
                  <c:v>240.120893</c:v>
                </c:pt>
                <c:pt idx="2002">
                  <c:v>240.120893</c:v>
                </c:pt>
                <c:pt idx="2003">
                  <c:v>240.120893</c:v>
                </c:pt>
                <c:pt idx="2004">
                  <c:v>240.120893</c:v>
                </c:pt>
                <c:pt idx="2005">
                  <c:v>240.120893</c:v>
                </c:pt>
                <c:pt idx="2006">
                  <c:v>240.120893</c:v>
                </c:pt>
                <c:pt idx="2007">
                  <c:v>240.120893</c:v>
                </c:pt>
                <c:pt idx="2008">
                  <c:v>240.120893</c:v>
                </c:pt>
                <c:pt idx="2009">
                  <c:v>240.120893</c:v>
                </c:pt>
                <c:pt idx="2010">
                  <c:v>238.93593300000001</c:v>
                </c:pt>
                <c:pt idx="2011">
                  <c:v>238.93593300000001</c:v>
                </c:pt>
                <c:pt idx="2012">
                  <c:v>238.93593300000001</c:v>
                </c:pt>
                <c:pt idx="2013">
                  <c:v>238.93593300000001</c:v>
                </c:pt>
                <c:pt idx="2014">
                  <c:v>238.93593300000001</c:v>
                </c:pt>
                <c:pt idx="2015">
                  <c:v>238.93593300000001</c:v>
                </c:pt>
                <c:pt idx="2016">
                  <c:v>238.93593300000001</c:v>
                </c:pt>
                <c:pt idx="2017">
                  <c:v>238.93593300000001</c:v>
                </c:pt>
                <c:pt idx="2018">
                  <c:v>238.93593300000001</c:v>
                </c:pt>
                <c:pt idx="2019">
                  <c:v>238.93593300000001</c:v>
                </c:pt>
                <c:pt idx="2020">
                  <c:v>237.77240499999999</c:v>
                </c:pt>
                <c:pt idx="2021">
                  <c:v>237.77240499999999</c:v>
                </c:pt>
                <c:pt idx="2022">
                  <c:v>237.77240499999999</c:v>
                </c:pt>
                <c:pt idx="2023">
                  <c:v>237.77240499999999</c:v>
                </c:pt>
                <c:pt idx="2024">
                  <c:v>237.77240499999999</c:v>
                </c:pt>
                <c:pt idx="2025">
                  <c:v>237.77240499999999</c:v>
                </c:pt>
                <c:pt idx="2026">
                  <c:v>237.77240499999999</c:v>
                </c:pt>
                <c:pt idx="2027">
                  <c:v>237.77240499999999</c:v>
                </c:pt>
                <c:pt idx="2028">
                  <c:v>237.77240499999999</c:v>
                </c:pt>
                <c:pt idx="2029">
                  <c:v>237.77240499999999</c:v>
                </c:pt>
                <c:pt idx="2030">
                  <c:v>236.61617999999999</c:v>
                </c:pt>
                <c:pt idx="2031">
                  <c:v>236.61617999999999</c:v>
                </c:pt>
                <c:pt idx="2032">
                  <c:v>236.61617999999999</c:v>
                </c:pt>
                <c:pt idx="2033">
                  <c:v>236.61617999999999</c:v>
                </c:pt>
                <c:pt idx="2034">
                  <c:v>236.61617999999999</c:v>
                </c:pt>
                <c:pt idx="2035">
                  <c:v>236.61617999999999</c:v>
                </c:pt>
                <c:pt idx="2036">
                  <c:v>236.61617999999999</c:v>
                </c:pt>
                <c:pt idx="2037">
                  <c:v>236.61617999999999</c:v>
                </c:pt>
                <c:pt idx="2038">
                  <c:v>236.61617999999999</c:v>
                </c:pt>
                <c:pt idx="2039">
                  <c:v>236.61617999999999</c:v>
                </c:pt>
                <c:pt idx="2040">
                  <c:v>235.42887700000009</c:v>
                </c:pt>
                <c:pt idx="2041">
                  <c:v>235.42887700000009</c:v>
                </c:pt>
                <c:pt idx="2042">
                  <c:v>235.42887700000009</c:v>
                </c:pt>
                <c:pt idx="2043">
                  <c:v>235.42887700000009</c:v>
                </c:pt>
                <c:pt idx="2044">
                  <c:v>235.42887700000009</c:v>
                </c:pt>
                <c:pt idx="2045">
                  <c:v>235.42887700000009</c:v>
                </c:pt>
                <c:pt idx="2046">
                  <c:v>235.42887700000009</c:v>
                </c:pt>
                <c:pt idx="2047">
                  <c:v>235.42887700000009</c:v>
                </c:pt>
                <c:pt idx="2048">
                  <c:v>235.42887700000009</c:v>
                </c:pt>
                <c:pt idx="2049">
                  <c:v>235.42887700000009</c:v>
                </c:pt>
                <c:pt idx="2050">
                  <c:v>234.26667199999991</c:v>
                </c:pt>
                <c:pt idx="2051">
                  <c:v>234.26667199999991</c:v>
                </c:pt>
                <c:pt idx="2052">
                  <c:v>234.26667199999991</c:v>
                </c:pt>
                <c:pt idx="2053">
                  <c:v>234.26667199999991</c:v>
                </c:pt>
                <c:pt idx="2054">
                  <c:v>234.26667199999991</c:v>
                </c:pt>
                <c:pt idx="2055">
                  <c:v>234.26667199999991</c:v>
                </c:pt>
                <c:pt idx="2056">
                  <c:v>234.26667199999991</c:v>
                </c:pt>
                <c:pt idx="2057">
                  <c:v>234.26667199999991</c:v>
                </c:pt>
                <c:pt idx="2058">
                  <c:v>234.26667199999991</c:v>
                </c:pt>
                <c:pt idx="2059">
                  <c:v>234.26667199999991</c:v>
                </c:pt>
                <c:pt idx="2060">
                  <c:v>233.11831000000001</c:v>
                </c:pt>
                <c:pt idx="2061">
                  <c:v>233.11831000000001</c:v>
                </c:pt>
                <c:pt idx="2062">
                  <c:v>233.11831000000001</c:v>
                </c:pt>
                <c:pt idx="2063">
                  <c:v>233.11831000000001</c:v>
                </c:pt>
                <c:pt idx="2064">
                  <c:v>233.11831000000001</c:v>
                </c:pt>
                <c:pt idx="2065">
                  <c:v>233.11831000000001</c:v>
                </c:pt>
                <c:pt idx="2066">
                  <c:v>233.11831000000001</c:v>
                </c:pt>
                <c:pt idx="2067">
                  <c:v>233.11831000000001</c:v>
                </c:pt>
                <c:pt idx="2068">
                  <c:v>233.11831000000001</c:v>
                </c:pt>
                <c:pt idx="2069">
                  <c:v>233.11831000000001</c:v>
                </c:pt>
                <c:pt idx="2070">
                  <c:v>232.01309399999991</c:v>
                </c:pt>
                <c:pt idx="2071">
                  <c:v>232.01309399999991</c:v>
                </c:pt>
                <c:pt idx="2072">
                  <c:v>232.01309399999991</c:v>
                </c:pt>
                <c:pt idx="2073">
                  <c:v>232.01309399999991</c:v>
                </c:pt>
                <c:pt idx="2074">
                  <c:v>232.01309399999991</c:v>
                </c:pt>
                <c:pt idx="2075">
                  <c:v>232.01309399999991</c:v>
                </c:pt>
                <c:pt idx="2076">
                  <c:v>232.01309399999991</c:v>
                </c:pt>
                <c:pt idx="2077">
                  <c:v>232.01309399999991</c:v>
                </c:pt>
                <c:pt idx="2078">
                  <c:v>232.01309399999991</c:v>
                </c:pt>
                <c:pt idx="2079">
                  <c:v>232.01309399999991</c:v>
                </c:pt>
                <c:pt idx="2080">
                  <c:v>230.90343800000008</c:v>
                </c:pt>
                <c:pt idx="2081">
                  <c:v>230.90343800000008</c:v>
                </c:pt>
                <c:pt idx="2082">
                  <c:v>230.90343800000008</c:v>
                </c:pt>
                <c:pt idx="2083">
                  <c:v>230.90343800000008</c:v>
                </c:pt>
                <c:pt idx="2084">
                  <c:v>230.90343800000008</c:v>
                </c:pt>
                <c:pt idx="2085">
                  <c:v>230.90343800000008</c:v>
                </c:pt>
                <c:pt idx="2086">
                  <c:v>230.90343800000008</c:v>
                </c:pt>
                <c:pt idx="2087">
                  <c:v>230.90343800000008</c:v>
                </c:pt>
                <c:pt idx="2088">
                  <c:v>230.90343800000008</c:v>
                </c:pt>
                <c:pt idx="2089">
                  <c:v>230.90343800000008</c:v>
                </c:pt>
                <c:pt idx="2090">
                  <c:v>229.83117900000008</c:v>
                </c:pt>
                <c:pt idx="2091">
                  <c:v>229.83117900000008</c:v>
                </c:pt>
                <c:pt idx="2092">
                  <c:v>229.83117900000008</c:v>
                </c:pt>
                <c:pt idx="2093">
                  <c:v>229.83117900000008</c:v>
                </c:pt>
                <c:pt idx="2094">
                  <c:v>229.83117900000008</c:v>
                </c:pt>
                <c:pt idx="2095">
                  <c:v>229.83117900000008</c:v>
                </c:pt>
                <c:pt idx="2096">
                  <c:v>229.83117900000008</c:v>
                </c:pt>
                <c:pt idx="2097">
                  <c:v>229.83117900000008</c:v>
                </c:pt>
                <c:pt idx="2098">
                  <c:v>229.83117900000008</c:v>
                </c:pt>
                <c:pt idx="2099">
                  <c:v>229.83117900000008</c:v>
                </c:pt>
                <c:pt idx="2100">
                  <c:v>228.74158799999998</c:v>
                </c:pt>
                <c:pt idx="2101">
                  <c:v>228.74158799999998</c:v>
                </c:pt>
                <c:pt idx="2102">
                  <c:v>228.74158799999998</c:v>
                </c:pt>
                <c:pt idx="2103">
                  <c:v>228.74158799999998</c:v>
                </c:pt>
                <c:pt idx="2104">
                  <c:v>228.74158799999998</c:v>
                </c:pt>
                <c:pt idx="2105">
                  <c:v>228.74158799999998</c:v>
                </c:pt>
                <c:pt idx="2106">
                  <c:v>228.74158799999998</c:v>
                </c:pt>
                <c:pt idx="2107">
                  <c:v>228.74158799999998</c:v>
                </c:pt>
                <c:pt idx="2108">
                  <c:v>228.74158799999998</c:v>
                </c:pt>
                <c:pt idx="2109">
                  <c:v>228.74158799999998</c:v>
                </c:pt>
                <c:pt idx="2110">
                  <c:v>227.68380499999998</c:v>
                </c:pt>
                <c:pt idx="2111">
                  <c:v>227.68380499999998</c:v>
                </c:pt>
                <c:pt idx="2112">
                  <c:v>227.68380499999998</c:v>
                </c:pt>
                <c:pt idx="2113">
                  <c:v>227.68380499999998</c:v>
                </c:pt>
                <c:pt idx="2114">
                  <c:v>227.68380499999998</c:v>
                </c:pt>
                <c:pt idx="2115">
                  <c:v>227.68380499999998</c:v>
                </c:pt>
                <c:pt idx="2116">
                  <c:v>227.68380499999998</c:v>
                </c:pt>
                <c:pt idx="2117">
                  <c:v>227.68380499999998</c:v>
                </c:pt>
                <c:pt idx="2118">
                  <c:v>227.68380499999998</c:v>
                </c:pt>
                <c:pt idx="2119">
                  <c:v>227.68380499999998</c:v>
                </c:pt>
                <c:pt idx="2120">
                  <c:v>226.6135019999999</c:v>
                </c:pt>
                <c:pt idx="2121">
                  <c:v>226.6135019999999</c:v>
                </c:pt>
                <c:pt idx="2122">
                  <c:v>226.6135019999999</c:v>
                </c:pt>
                <c:pt idx="2123">
                  <c:v>226.6135019999999</c:v>
                </c:pt>
                <c:pt idx="2124">
                  <c:v>226.6135019999999</c:v>
                </c:pt>
                <c:pt idx="2125">
                  <c:v>226.6135019999999</c:v>
                </c:pt>
                <c:pt idx="2126">
                  <c:v>226.6135019999999</c:v>
                </c:pt>
                <c:pt idx="2127">
                  <c:v>226.6135019999999</c:v>
                </c:pt>
                <c:pt idx="2128">
                  <c:v>226.6135019999999</c:v>
                </c:pt>
                <c:pt idx="2129">
                  <c:v>226.6135019999999</c:v>
                </c:pt>
                <c:pt idx="2130">
                  <c:v>225.56149600000009</c:v>
                </c:pt>
                <c:pt idx="2131">
                  <c:v>225.56149600000009</c:v>
                </c:pt>
                <c:pt idx="2132">
                  <c:v>225.56149600000009</c:v>
                </c:pt>
                <c:pt idx="2133">
                  <c:v>225.56149600000009</c:v>
                </c:pt>
                <c:pt idx="2134">
                  <c:v>225.56149600000009</c:v>
                </c:pt>
                <c:pt idx="2135">
                  <c:v>225.56149600000009</c:v>
                </c:pt>
                <c:pt idx="2136">
                  <c:v>225.56149600000009</c:v>
                </c:pt>
                <c:pt idx="2137">
                  <c:v>225.56149600000009</c:v>
                </c:pt>
                <c:pt idx="2138">
                  <c:v>225.56149600000009</c:v>
                </c:pt>
                <c:pt idx="2139">
                  <c:v>225.56149600000009</c:v>
                </c:pt>
                <c:pt idx="2140">
                  <c:v>224.56459999999998</c:v>
                </c:pt>
                <c:pt idx="2141">
                  <c:v>224.56459999999998</c:v>
                </c:pt>
                <c:pt idx="2142">
                  <c:v>224.56459999999998</c:v>
                </c:pt>
                <c:pt idx="2143">
                  <c:v>224.56459999999998</c:v>
                </c:pt>
                <c:pt idx="2144">
                  <c:v>224.56459999999998</c:v>
                </c:pt>
                <c:pt idx="2145">
                  <c:v>224.56459999999998</c:v>
                </c:pt>
                <c:pt idx="2146">
                  <c:v>224.56459999999998</c:v>
                </c:pt>
                <c:pt idx="2147">
                  <c:v>224.56459999999998</c:v>
                </c:pt>
                <c:pt idx="2148">
                  <c:v>224.56459999999998</c:v>
                </c:pt>
                <c:pt idx="2149">
                  <c:v>224.56459999999998</c:v>
                </c:pt>
                <c:pt idx="2150">
                  <c:v>223.55737500000001</c:v>
                </c:pt>
                <c:pt idx="2151">
                  <c:v>223.55737500000001</c:v>
                </c:pt>
                <c:pt idx="2152">
                  <c:v>223.55737500000001</c:v>
                </c:pt>
                <c:pt idx="2153">
                  <c:v>223.55737500000001</c:v>
                </c:pt>
                <c:pt idx="2154">
                  <c:v>223.55737500000001</c:v>
                </c:pt>
                <c:pt idx="2155">
                  <c:v>223.55737500000001</c:v>
                </c:pt>
                <c:pt idx="2156">
                  <c:v>223.55737500000001</c:v>
                </c:pt>
                <c:pt idx="2157">
                  <c:v>223.55737500000001</c:v>
                </c:pt>
                <c:pt idx="2158">
                  <c:v>223.55737500000001</c:v>
                </c:pt>
                <c:pt idx="2159">
                  <c:v>223.55737500000001</c:v>
                </c:pt>
                <c:pt idx="2160">
                  <c:v>222.52915299999998</c:v>
                </c:pt>
                <c:pt idx="2161">
                  <c:v>222.52915299999998</c:v>
                </c:pt>
                <c:pt idx="2162">
                  <c:v>222.52915299999998</c:v>
                </c:pt>
                <c:pt idx="2163">
                  <c:v>222.52915299999998</c:v>
                </c:pt>
                <c:pt idx="2164">
                  <c:v>222.52915299999998</c:v>
                </c:pt>
                <c:pt idx="2165">
                  <c:v>222.52915299999998</c:v>
                </c:pt>
                <c:pt idx="2166">
                  <c:v>222.52915299999998</c:v>
                </c:pt>
                <c:pt idx="2167">
                  <c:v>222.52915299999998</c:v>
                </c:pt>
                <c:pt idx="2168">
                  <c:v>222.52915299999998</c:v>
                </c:pt>
                <c:pt idx="2169">
                  <c:v>222.52915299999998</c:v>
                </c:pt>
                <c:pt idx="2170">
                  <c:v>221.56513800000008</c:v>
                </c:pt>
                <c:pt idx="2171">
                  <c:v>221.56513800000008</c:v>
                </c:pt>
                <c:pt idx="2172">
                  <c:v>221.56513800000008</c:v>
                </c:pt>
                <c:pt idx="2173">
                  <c:v>221.56513800000008</c:v>
                </c:pt>
                <c:pt idx="2174">
                  <c:v>221.56513800000008</c:v>
                </c:pt>
                <c:pt idx="2175">
                  <c:v>221.56513800000008</c:v>
                </c:pt>
                <c:pt idx="2176">
                  <c:v>221.56513800000008</c:v>
                </c:pt>
                <c:pt idx="2177">
                  <c:v>221.56513800000008</c:v>
                </c:pt>
                <c:pt idx="2178">
                  <c:v>221.56513800000008</c:v>
                </c:pt>
                <c:pt idx="2179">
                  <c:v>221.56513800000008</c:v>
                </c:pt>
                <c:pt idx="2180">
                  <c:v>220.60700299999999</c:v>
                </c:pt>
                <c:pt idx="2181">
                  <c:v>220.60700299999999</c:v>
                </c:pt>
                <c:pt idx="2182">
                  <c:v>220.60700299999999</c:v>
                </c:pt>
                <c:pt idx="2183">
                  <c:v>220.60700299999999</c:v>
                </c:pt>
                <c:pt idx="2184">
                  <c:v>220.60700299999999</c:v>
                </c:pt>
                <c:pt idx="2185">
                  <c:v>220.60700299999999</c:v>
                </c:pt>
                <c:pt idx="2186">
                  <c:v>220.60700299999999</c:v>
                </c:pt>
                <c:pt idx="2187">
                  <c:v>220.60700299999999</c:v>
                </c:pt>
                <c:pt idx="2188">
                  <c:v>220.60700299999999</c:v>
                </c:pt>
                <c:pt idx="2189">
                  <c:v>220.60700299999999</c:v>
                </c:pt>
                <c:pt idx="2190">
                  <c:v>219.69064299999999</c:v>
                </c:pt>
                <c:pt idx="2191">
                  <c:v>219.69064299999999</c:v>
                </c:pt>
                <c:pt idx="2192">
                  <c:v>219.69064299999999</c:v>
                </c:pt>
                <c:pt idx="2193">
                  <c:v>219.69064299999999</c:v>
                </c:pt>
                <c:pt idx="2194">
                  <c:v>219.69064299999999</c:v>
                </c:pt>
                <c:pt idx="2195">
                  <c:v>219.69064299999999</c:v>
                </c:pt>
                <c:pt idx="2196">
                  <c:v>219.69064299999999</c:v>
                </c:pt>
                <c:pt idx="2197">
                  <c:v>219.69064299999999</c:v>
                </c:pt>
                <c:pt idx="2198">
                  <c:v>219.69064299999999</c:v>
                </c:pt>
                <c:pt idx="2199">
                  <c:v>219.69064299999999</c:v>
                </c:pt>
                <c:pt idx="2200">
                  <c:v>218.806805</c:v>
                </c:pt>
                <c:pt idx="2201">
                  <c:v>218.806805</c:v>
                </c:pt>
                <c:pt idx="2202">
                  <c:v>218.806805</c:v>
                </c:pt>
                <c:pt idx="2203">
                  <c:v>218.806805</c:v>
                </c:pt>
                <c:pt idx="2204">
                  <c:v>218.806805</c:v>
                </c:pt>
                <c:pt idx="2205">
                  <c:v>218.806805</c:v>
                </c:pt>
                <c:pt idx="2206">
                  <c:v>218.806805</c:v>
                </c:pt>
                <c:pt idx="2207">
                  <c:v>218.806805</c:v>
                </c:pt>
                <c:pt idx="2208">
                  <c:v>218.806805</c:v>
                </c:pt>
                <c:pt idx="2209">
                  <c:v>218.806805</c:v>
                </c:pt>
                <c:pt idx="2210">
                  <c:v>217.93889300000001</c:v>
                </c:pt>
                <c:pt idx="2211">
                  <c:v>217.93889300000001</c:v>
                </c:pt>
                <c:pt idx="2212">
                  <c:v>217.93889300000001</c:v>
                </c:pt>
                <c:pt idx="2213">
                  <c:v>217.93889300000001</c:v>
                </c:pt>
                <c:pt idx="2214">
                  <c:v>217.93889300000001</c:v>
                </c:pt>
                <c:pt idx="2215">
                  <c:v>217.93889300000001</c:v>
                </c:pt>
                <c:pt idx="2216">
                  <c:v>217.93889300000001</c:v>
                </c:pt>
                <c:pt idx="2217">
                  <c:v>217.93889300000001</c:v>
                </c:pt>
                <c:pt idx="2218">
                  <c:v>217.93889300000001</c:v>
                </c:pt>
                <c:pt idx="2219">
                  <c:v>217.93889300000001</c:v>
                </c:pt>
                <c:pt idx="2220">
                  <c:v>217.06776399999998</c:v>
                </c:pt>
                <c:pt idx="2221">
                  <c:v>217.06776399999998</c:v>
                </c:pt>
                <c:pt idx="2222">
                  <c:v>217.06776399999998</c:v>
                </c:pt>
                <c:pt idx="2223">
                  <c:v>217.06776399999998</c:v>
                </c:pt>
                <c:pt idx="2224">
                  <c:v>217.06776399999998</c:v>
                </c:pt>
                <c:pt idx="2225">
                  <c:v>217.06776399999998</c:v>
                </c:pt>
                <c:pt idx="2226">
                  <c:v>217.06776399999998</c:v>
                </c:pt>
                <c:pt idx="2227">
                  <c:v>217.06776399999998</c:v>
                </c:pt>
                <c:pt idx="2228">
                  <c:v>217.06776399999998</c:v>
                </c:pt>
                <c:pt idx="2229">
                  <c:v>217.06776399999998</c:v>
                </c:pt>
                <c:pt idx="2230">
                  <c:v>216.14497299999991</c:v>
                </c:pt>
                <c:pt idx="2231">
                  <c:v>216.14497299999991</c:v>
                </c:pt>
                <c:pt idx="2232">
                  <c:v>216.14497299999991</c:v>
                </c:pt>
                <c:pt idx="2233">
                  <c:v>216.14497299999991</c:v>
                </c:pt>
                <c:pt idx="2234">
                  <c:v>216.14497299999991</c:v>
                </c:pt>
                <c:pt idx="2235">
                  <c:v>216.14497299999991</c:v>
                </c:pt>
                <c:pt idx="2236">
                  <c:v>216.14497299999991</c:v>
                </c:pt>
                <c:pt idx="2237">
                  <c:v>216.14497299999991</c:v>
                </c:pt>
                <c:pt idx="2238">
                  <c:v>216.14497299999991</c:v>
                </c:pt>
                <c:pt idx="2239">
                  <c:v>216.14497299999991</c:v>
                </c:pt>
                <c:pt idx="2240">
                  <c:v>215.22415599999991</c:v>
                </c:pt>
                <c:pt idx="2241">
                  <c:v>215.22415599999991</c:v>
                </c:pt>
                <c:pt idx="2242">
                  <c:v>215.22415599999991</c:v>
                </c:pt>
                <c:pt idx="2243">
                  <c:v>215.22415599999991</c:v>
                </c:pt>
                <c:pt idx="2244">
                  <c:v>215.22415599999991</c:v>
                </c:pt>
                <c:pt idx="2245">
                  <c:v>215.22415599999991</c:v>
                </c:pt>
                <c:pt idx="2246">
                  <c:v>215.22415599999991</c:v>
                </c:pt>
                <c:pt idx="2247">
                  <c:v>215.22415599999991</c:v>
                </c:pt>
                <c:pt idx="2248">
                  <c:v>215.22415599999991</c:v>
                </c:pt>
                <c:pt idx="2249">
                  <c:v>215.22415599999991</c:v>
                </c:pt>
                <c:pt idx="2250">
                  <c:v>214.29127199999999</c:v>
                </c:pt>
                <c:pt idx="2251">
                  <c:v>214.29127199999999</c:v>
                </c:pt>
                <c:pt idx="2252">
                  <c:v>214.29127199999999</c:v>
                </c:pt>
                <c:pt idx="2253">
                  <c:v>214.29127199999999</c:v>
                </c:pt>
                <c:pt idx="2254">
                  <c:v>214.29127199999999</c:v>
                </c:pt>
                <c:pt idx="2255">
                  <c:v>214.29127199999999</c:v>
                </c:pt>
                <c:pt idx="2256">
                  <c:v>214.29127199999999</c:v>
                </c:pt>
                <c:pt idx="2257">
                  <c:v>214.29127199999999</c:v>
                </c:pt>
                <c:pt idx="2258">
                  <c:v>214.29127199999999</c:v>
                </c:pt>
                <c:pt idx="2259">
                  <c:v>214.29127199999999</c:v>
                </c:pt>
                <c:pt idx="2260">
                  <c:v>213.37892400000001</c:v>
                </c:pt>
                <c:pt idx="2261">
                  <c:v>213.37892400000001</c:v>
                </c:pt>
                <c:pt idx="2262">
                  <c:v>213.37892400000001</c:v>
                </c:pt>
                <c:pt idx="2263">
                  <c:v>213.37892400000001</c:v>
                </c:pt>
                <c:pt idx="2264">
                  <c:v>213.37892400000001</c:v>
                </c:pt>
                <c:pt idx="2265">
                  <c:v>213.37892400000001</c:v>
                </c:pt>
                <c:pt idx="2266">
                  <c:v>213.37892400000001</c:v>
                </c:pt>
                <c:pt idx="2267">
                  <c:v>213.37892400000001</c:v>
                </c:pt>
                <c:pt idx="2268">
                  <c:v>213.37892400000001</c:v>
                </c:pt>
                <c:pt idx="2269">
                  <c:v>213.37892400000001</c:v>
                </c:pt>
                <c:pt idx="2270">
                  <c:v>212.46529800000008</c:v>
                </c:pt>
                <c:pt idx="2271">
                  <c:v>212.46529800000008</c:v>
                </c:pt>
                <c:pt idx="2272">
                  <c:v>212.46529800000008</c:v>
                </c:pt>
                <c:pt idx="2273">
                  <c:v>212.46529800000008</c:v>
                </c:pt>
                <c:pt idx="2274">
                  <c:v>212.46529800000008</c:v>
                </c:pt>
                <c:pt idx="2275">
                  <c:v>212.46529800000008</c:v>
                </c:pt>
                <c:pt idx="2276">
                  <c:v>212.46529800000008</c:v>
                </c:pt>
                <c:pt idx="2277">
                  <c:v>212.46529800000008</c:v>
                </c:pt>
                <c:pt idx="2278">
                  <c:v>212.46529800000008</c:v>
                </c:pt>
                <c:pt idx="2279">
                  <c:v>212.46529800000008</c:v>
                </c:pt>
                <c:pt idx="2280">
                  <c:v>211.545277</c:v>
                </c:pt>
                <c:pt idx="2281">
                  <c:v>211.545277</c:v>
                </c:pt>
                <c:pt idx="2282">
                  <c:v>211.545277</c:v>
                </c:pt>
                <c:pt idx="2283">
                  <c:v>211.545277</c:v>
                </c:pt>
                <c:pt idx="2284">
                  <c:v>211.545277</c:v>
                </c:pt>
                <c:pt idx="2285">
                  <c:v>211.545277</c:v>
                </c:pt>
                <c:pt idx="2286">
                  <c:v>211.545277</c:v>
                </c:pt>
                <c:pt idx="2287">
                  <c:v>211.545277</c:v>
                </c:pt>
                <c:pt idx="2288">
                  <c:v>211.545277</c:v>
                </c:pt>
                <c:pt idx="2289">
                  <c:v>211.545277</c:v>
                </c:pt>
                <c:pt idx="2290">
                  <c:v>210.64477699999998</c:v>
                </c:pt>
                <c:pt idx="2291">
                  <c:v>210.64477699999998</c:v>
                </c:pt>
                <c:pt idx="2292">
                  <c:v>210.64477699999998</c:v>
                </c:pt>
                <c:pt idx="2293">
                  <c:v>210.64477699999998</c:v>
                </c:pt>
                <c:pt idx="2294">
                  <c:v>210.64477699999998</c:v>
                </c:pt>
                <c:pt idx="2295">
                  <c:v>210.64477699999998</c:v>
                </c:pt>
                <c:pt idx="2296">
                  <c:v>210.64477699999998</c:v>
                </c:pt>
                <c:pt idx="2297">
                  <c:v>210.64477699999998</c:v>
                </c:pt>
                <c:pt idx="2298">
                  <c:v>210.64477699999998</c:v>
                </c:pt>
                <c:pt idx="2299">
                  <c:v>210.64477699999998</c:v>
                </c:pt>
                <c:pt idx="2300">
                  <c:v>209.765029</c:v>
                </c:pt>
                <c:pt idx="2301">
                  <c:v>209.765029</c:v>
                </c:pt>
                <c:pt idx="2302">
                  <c:v>209.765029</c:v>
                </c:pt>
                <c:pt idx="2303">
                  <c:v>209.765029</c:v>
                </c:pt>
                <c:pt idx="2304">
                  <c:v>209.765029</c:v>
                </c:pt>
                <c:pt idx="2305">
                  <c:v>209.765029</c:v>
                </c:pt>
                <c:pt idx="2306">
                  <c:v>209.765029</c:v>
                </c:pt>
                <c:pt idx="2307">
                  <c:v>209.765029</c:v>
                </c:pt>
                <c:pt idx="2308">
                  <c:v>209.765029</c:v>
                </c:pt>
                <c:pt idx="2309">
                  <c:v>209.765029</c:v>
                </c:pt>
                <c:pt idx="2310">
                  <c:v>208.81797399999999</c:v>
                </c:pt>
                <c:pt idx="2311">
                  <c:v>208.81797399999999</c:v>
                </c:pt>
                <c:pt idx="2312">
                  <c:v>208.81797399999999</c:v>
                </c:pt>
                <c:pt idx="2313">
                  <c:v>208.81797399999999</c:v>
                </c:pt>
                <c:pt idx="2314">
                  <c:v>208.81797399999999</c:v>
                </c:pt>
                <c:pt idx="2315">
                  <c:v>208.81797399999999</c:v>
                </c:pt>
                <c:pt idx="2316">
                  <c:v>208.81797399999999</c:v>
                </c:pt>
                <c:pt idx="2317">
                  <c:v>208.81797399999999</c:v>
                </c:pt>
                <c:pt idx="2318">
                  <c:v>208.81797399999999</c:v>
                </c:pt>
                <c:pt idx="2319">
                  <c:v>208.81797399999999</c:v>
                </c:pt>
                <c:pt idx="2320">
                  <c:v>207.91139600000008</c:v>
                </c:pt>
                <c:pt idx="2321">
                  <c:v>207.91139600000008</c:v>
                </c:pt>
                <c:pt idx="2322">
                  <c:v>207.91139600000008</c:v>
                </c:pt>
                <c:pt idx="2323">
                  <c:v>207.91139600000008</c:v>
                </c:pt>
                <c:pt idx="2324">
                  <c:v>207.91139600000008</c:v>
                </c:pt>
                <c:pt idx="2325">
                  <c:v>207.91139600000008</c:v>
                </c:pt>
                <c:pt idx="2326">
                  <c:v>207.91139600000008</c:v>
                </c:pt>
                <c:pt idx="2327">
                  <c:v>207.91139600000008</c:v>
                </c:pt>
                <c:pt idx="2328">
                  <c:v>207.91139600000008</c:v>
                </c:pt>
                <c:pt idx="2329">
                  <c:v>207.91139600000008</c:v>
                </c:pt>
                <c:pt idx="2330">
                  <c:v>207.06507999999999</c:v>
                </c:pt>
                <c:pt idx="2331">
                  <c:v>207.06507999999999</c:v>
                </c:pt>
                <c:pt idx="2332">
                  <c:v>207.06507999999999</c:v>
                </c:pt>
                <c:pt idx="2333">
                  <c:v>207.06507999999999</c:v>
                </c:pt>
                <c:pt idx="2334">
                  <c:v>207.06507999999999</c:v>
                </c:pt>
                <c:pt idx="2335">
                  <c:v>207.06507999999999</c:v>
                </c:pt>
                <c:pt idx="2336">
                  <c:v>207.06507999999999</c:v>
                </c:pt>
                <c:pt idx="2337">
                  <c:v>207.06507999999999</c:v>
                </c:pt>
                <c:pt idx="2338">
                  <c:v>207.06507999999999</c:v>
                </c:pt>
                <c:pt idx="2339">
                  <c:v>207.06507999999999</c:v>
                </c:pt>
                <c:pt idx="2340">
                  <c:v>206.23138900000001</c:v>
                </c:pt>
                <c:pt idx="2341">
                  <c:v>206.23138900000001</c:v>
                </c:pt>
                <c:pt idx="2342">
                  <c:v>206.23138900000001</c:v>
                </c:pt>
                <c:pt idx="2343">
                  <c:v>206.23138900000001</c:v>
                </c:pt>
                <c:pt idx="2344">
                  <c:v>206.23138900000001</c:v>
                </c:pt>
                <c:pt idx="2345">
                  <c:v>206.23138900000001</c:v>
                </c:pt>
                <c:pt idx="2346">
                  <c:v>206.23138900000001</c:v>
                </c:pt>
                <c:pt idx="2347">
                  <c:v>206.23138900000001</c:v>
                </c:pt>
                <c:pt idx="2348">
                  <c:v>206.23138900000001</c:v>
                </c:pt>
                <c:pt idx="2349">
                  <c:v>206.23138900000001</c:v>
                </c:pt>
                <c:pt idx="2350">
                  <c:v>205.399924</c:v>
                </c:pt>
                <c:pt idx="2351">
                  <c:v>205.399924</c:v>
                </c:pt>
                <c:pt idx="2352">
                  <c:v>205.399924</c:v>
                </c:pt>
                <c:pt idx="2353">
                  <c:v>205.399924</c:v>
                </c:pt>
                <c:pt idx="2354">
                  <c:v>205.399924</c:v>
                </c:pt>
                <c:pt idx="2355">
                  <c:v>205.399924</c:v>
                </c:pt>
                <c:pt idx="2356">
                  <c:v>205.399924</c:v>
                </c:pt>
                <c:pt idx="2357">
                  <c:v>205.399924</c:v>
                </c:pt>
                <c:pt idx="2358">
                  <c:v>205.399924</c:v>
                </c:pt>
                <c:pt idx="2359">
                  <c:v>205.399924</c:v>
                </c:pt>
                <c:pt idx="2360">
                  <c:v>204.55424200000004</c:v>
                </c:pt>
                <c:pt idx="2361">
                  <c:v>204.55424200000004</c:v>
                </c:pt>
                <c:pt idx="2362">
                  <c:v>204.55424200000004</c:v>
                </c:pt>
                <c:pt idx="2363">
                  <c:v>204.55424200000004</c:v>
                </c:pt>
                <c:pt idx="2364">
                  <c:v>204.55424200000004</c:v>
                </c:pt>
                <c:pt idx="2365">
                  <c:v>204.55424200000004</c:v>
                </c:pt>
                <c:pt idx="2366">
                  <c:v>204.55424200000004</c:v>
                </c:pt>
                <c:pt idx="2367">
                  <c:v>204.55424200000004</c:v>
                </c:pt>
                <c:pt idx="2368">
                  <c:v>204.55424200000004</c:v>
                </c:pt>
                <c:pt idx="2369">
                  <c:v>204.55424200000004</c:v>
                </c:pt>
                <c:pt idx="2370">
                  <c:v>203.73908099999991</c:v>
                </c:pt>
                <c:pt idx="2371">
                  <c:v>203.73908099999991</c:v>
                </c:pt>
                <c:pt idx="2372">
                  <c:v>203.73908099999991</c:v>
                </c:pt>
                <c:pt idx="2373">
                  <c:v>203.73908099999991</c:v>
                </c:pt>
                <c:pt idx="2374">
                  <c:v>203.73908099999991</c:v>
                </c:pt>
                <c:pt idx="2375">
                  <c:v>203.73908099999991</c:v>
                </c:pt>
                <c:pt idx="2376">
                  <c:v>203.73908099999991</c:v>
                </c:pt>
                <c:pt idx="2377">
                  <c:v>203.73908099999991</c:v>
                </c:pt>
                <c:pt idx="2378">
                  <c:v>203.73908099999991</c:v>
                </c:pt>
                <c:pt idx="2379">
                  <c:v>203.73908099999991</c:v>
                </c:pt>
                <c:pt idx="2380">
                  <c:v>202.8584700000001</c:v>
                </c:pt>
                <c:pt idx="2381">
                  <c:v>202.8584700000001</c:v>
                </c:pt>
                <c:pt idx="2382">
                  <c:v>202.8584700000001</c:v>
                </c:pt>
                <c:pt idx="2383">
                  <c:v>202.8584700000001</c:v>
                </c:pt>
                <c:pt idx="2384">
                  <c:v>202.8584700000001</c:v>
                </c:pt>
                <c:pt idx="2385">
                  <c:v>202.8584700000001</c:v>
                </c:pt>
                <c:pt idx="2386">
                  <c:v>202.8584700000001</c:v>
                </c:pt>
                <c:pt idx="2387">
                  <c:v>202.8584700000001</c:v>
                </c:pt>
                <c:pt idx="2388">
                  <c:v>202.8584700000001</c:v>
                </c:pt>
                <c:pt idx="2389">
                  <c:v>202.8584700000001</c:v>
                </c:pt>
                <c:pt idx="2390">
                  <c:v>201.958575</c:v>
                </c:pt>
                <c:pt idx="2391">
                  <c:v>201.958575</c:v>
                </c:pt>
                <c:pt idx="2392">
                  <c:v>201.958575</c:v>
                </c:pt>
                <c:pt idx="2393">
                  <c:v>201.958575</c:v>
                </c:pt>
                <c:pt idx="2394">
                  <c:v>201.958575</c:v>
                </c:pt>
                <c:pt idx="2395">
                  <c:v>201.958575</c:v>
                </c:pt>
                <c:pt idx="2396">
                  <c:v>201.958575</c:v>
                </c:pt>
                <c:pt idx="2397">
                  <c:v>201.958575</c:v>
                </c:pt>
                <c:pt idx="2398">
                  <c:v>201.958575</c:v>
                </c:pt>
                <c:pt idx="2399">
                  <c:v>201.958575</c:v>
                </c:pt>
                <c:pt idx="2400">
                  <c:v>201.108161</c:v>
                </c:pt>
                <c:pt idx="2401">
                  <c:v>201.108161</c:v>
                </c:pt>
                <c:pt idx="2402">
                  <c:v>201.108161</c:v>
                </c:pt>
                <c:pt idx="2403">
                  <c:v>201.108161</c:v>
                </c:pt>
                <c:pt idx="2404">
                  <c:v>201.108161</c:v>
                </c:pt>
                <c:pt idx="2405">
                  <c:v>201.108161</c:v>
                </c:pt>
                <c:pt idx="2406">
                  <c:v>201.108161</c:v>
                </c:pt>
                <c:pt idx="2407">
                  <c:v>201.108161</c:v>
                </c:pt>
                <c:pt idx="2408">
                  <c:v>201.108161</c:v>
                </c:pt>
                <c:pt idx="2409">
                  <c:v>201.108161</c:v>
                </c:pt>
                <c:pt idx="2410">
                  <c:v>200.24507699999998</c:v>
                </c:pt>
                <c:pt idx="2411">
                  <c:v>200.24507699999998</c:v>
                </c:pt>
                <c:pt idx="2412">
                  <c:v>200.24507699999998</c:v>
                </c:pt>
                <c:pt idx="2413">
                  <c:v>200.24507699999998</c:v>
                </c:pt>
                <c:pt idx="2414">
                  <c:v>200.24507699999998</c:v>
                </c:pt>
                <c:pt idx="2415">
                  <c:v>200.24507699999998</c:v>
                </c:pt>
                <c:pt idx="2416">
                  <c:v>200.24507699999998</c:v>
                </c:pt>
                <c:pt idx="2417">
                  <c:v>200.24507699999998</c:v>
                </c:pt>
                <c:pt idx="2418">
                  <c:v>200.24507699999998</c:v>
                </c:pt>
                <c:pt idx="2419">
                  <c:v>200.24507699999998</c:v>
                </c:pt>
                <c:pt idx="2420">
                  <c:v>199.39849100000009</c:v>
                </c:pt>
                <c:pt idx="2421">
                  <c:v>199.39849100000009</c:v>
                </c:pt>
                <c:pt idx="2422">
                  <c:v>199.39849100000009</c:v>
                </c:pt>
                <c:pt idx="2423">
                  <c:v>199.39849100000009</c:v>
                </c:pt>
                <c:pt idx="2424">
                  <c:v>199.39849100000009</c:v>
                </c:pt>
                <c:pt idx="2425">
                  <c:v>199.39849100000009</c:v>
                </c:pt>
                <c:pt idx="2426">
                  <c:v>199.39849100000009</c:v>
                </c:pt>
                <c:pt idx="2427">
                  <c:v>199.39849100000009</c:v>
                </c:pt>
                <c:pt idx="2428">
                  <c:v>199.39849100000009</c:v>
                </c:pt>
                <c:pt idx="2429">
                  <c:v>199.39849100000009</c:v>
                </c:pt>
                <c:pt idx="2430">
                  <c:v>198.52675199999999</c:v>
                </c:pt>
                <c:pt idx="2431">
                  <c:v>198.52675199999999</c:v>
                </c:pt>
                <c:pt idx="2432">
                  <c:v>198.52675199999999</c:v>
                </c:pt>
                <c:pt idx="2433">
                  <c:v>198.52675199999999</c:v>
                </c:pt>
                <c:pt idx="2434">
                  <c:v>198.52675199999999</c:v>
                </c:pt>
                <c:pt idx="2435">
                  <c:v>198.52675199999999</c:v>
                </c:pt>
                <c:pt idx="2436">
                  <c:v>198.52675199999999</c:v>
                </c:pt>
                <c:pt idx="2437">
                  <c:v>198.52675199999999</c:v>
                </c:pt>
                <c:pt idx="2438">
                  <c:v>198.52675199999999</c:v>
                </c:pt>
                <c:pt idx="2439">
                  <c:v>198.52675199999999</c:v>
                </c:pt>
                <c:pt idx="2440">
                  <c:v>197.67184800000001</c:v>
                </c:pt>
                <c:pt idx="2441">
                  <c:v>197.67184800000001</c:v>
                </c:pt>
                <c:pt idx="2442">
                  <c:v>197.67184800000001</c:v>
                </c:pt>
                <c:pt idx="2443">
                  <c:v>197.67184800000001</c:v>
                </c:pt>
                <c:pt idx="2444">
                  <c:v>197.67184800000001</c:v>
                </c:pt>
                <c:pt idx="2445">
                  <c:v>197.67184800000001</c:v>
                </c:pt>
                <c:pt idx="2446">
                  <c:v>197.67184800000001</c:v>
                </c:pt>
                <c:pt idx="2447">
                  <c:v>197.67184800000001</c:v>
                </c:pt>
                <c:pt idx="2448">
                  <c:v>197.67184800000001</c:v>
                </c:pt>
                <c:pt idx="2449">
                  <c:v>197.67184800000001</c:v>
                </c:pt>
                <c:pt idx="2450">
                  <c:v>196.79931199999999</c:v>
                </c:pt>
                <c:pt idx="2451">
                  <c:v>196.79931199999999</c:v>
                </c:pt>
                <c:pt idx="2452">
                  <c:v>196.79931199999999</c:v>
                </c:pt>
                <c:pt idx="2453">
                  <c:v>196.79931199999999</c:v>
                </c:pt>
                <c:pt idx="2454">
                  <c:v>196.79931199999999</c:v>
                </c:pt>
                <c:pt idx="2455">
                  <c:v>196.79931199999999</c:v>
                </c:pt>
                <c:pt idx="2456">
                  <c:v>196.79931199999999</c:v>
                </c:pt>
                <c:pt idx="2457">
                  <c:v>196.79931199999999</c:v>
                </c:pt>
                <c:pt idx="2458">
                  <c:v>196.79931199999999</c:v>
                </c:pt>
                <c:pt idx="2459">
                  <c:v>196.79931199999999</c:v>
                </c:pt>
                <c:pt idx="2460">
                  <c:v>195.99970399999998</c:v>
                </c:pt>
                <c:pt idx="2461">
                  <c:v>195.99970399999998</c:v>
                </c:pt>
                <c:pt idx="2462">
                  <c:v>195.99970399999998</c:v>
                </c:pt>
                <c:pt idx="2463">
                  <c:v>195.99970399999998</c:v>
                </c:pt>
                <c:pt idx="2464">
                  <c:v>195.99970399999998</c:v>
                </c:pt>
                <c:pt idx="2465">
                  <c:v>195.99970399999998</c:v>
                </c:pt>
                <c:pt idx="2466">
                  <c:v>195.99970399999998</c:v>
                </c:pt>
                <c:pt idx="2467">
                  <c:v>195.99970399999998</c:v>
                </c:pt>
                <c:pt idx="2468">
                  <c:v>195.99970399999998</c:v>
                </c:pt>
                <c:pt idx="2469">
                  <c:v>195.99970399999998</c:v>
                </c:pt>
                <c:pt idx="2470">
                  <c:v>195.22977399999991</c:v>
                </c:pt>
                <c:pt idx="2471">
                  <c:v>195.22977399999991</c:v>
                </c:pt>
                <c:pt idx="2472">
                  <c:v>195.22977399999991</c:v>
                </c:pt>
                <c:pt idx="2473">
                  <c:v>195.22977399999991</c:v>
                </c:pt>
                <c:pt idx="2474">
                  <c:v>195.22977399999991</c:v>
                </c:pt>
                <c:pt idx="2475">
                  <c:v>195.22977399999991</c:v>
                </c:pt>
                <c:pt idx="2476">
                  <c:v>195.22977399999991</c:v>
                </c:pt>
                <c:pt idx="2477">
                  <c:v>195.22977399999991</c:v>
                </c:pt>
                <c:pt idx="2478">
                  <c:v>195.22977399999991</c:v>
                </c:pt>
                <c:pt idx="2479">
                  <c:v>195.22977399999991</c:v>
                </c:pt>
                <c:pt idx="2480">
                  <c:v>194.43440600000008</c:v>
                </c:pt>
                <c:pt idx="2481">
                  <c:v>194.43440600000008</c:v>
                </c:pt>
                <c:pt idx="2482">
                  <c:v>194.43440600000008</c:v>
                </c:pt>
                <c:pt idx="2483">
                  <c:v>194.43440600000008</c:v>
                </c:pt>
                <c:pt idx="2484">
                  <c:v>194.43440600000008</c:v>
                </c:pt>
                <c:pt idx="2485">
                  <c:v>194.43440600000008</c:v>
                </c:pt>
                <c:pt idx="2486">
                  <c:v>194.43440600000008</c:v>
                </c:pt>
                <c:pt idx="2487">
                  <c:v>194.43440600000008</c:v>
                </c:pt>
                <c:pt idx="2488">
                  <c:v>194.43440600000008</c:v>
                </c:pt>
                <c:pt idx="2489">
                  <c:v>194.43440600000008</c:v>
                </c:pt>
                <c:pt idx="2490">
                  <c:v>193.61021</c:v>
                </c:pt>
                <c:pt idx="2491">
                  <c:v>193.61021</c:v>
                </c:pt>
                <c:pt idx="2492">
                  <c:v>193.61021</c:v>
                </c:pt>
                <c:pt idx="2493">
                  <c:v>193.61021</c:v>
                </c:pt>
                <c:pt idx="2494">
                  <c:v>193.61021</c:v>
                </c:pt>
                <c:pt idx="2495">
                  <c:v>193.61021</c:v>
                </c:pt>
                <c:pt idx="2496">
                  <c:v>193.61021</c:v>
                </c:pt>
                <c:pt idx="2497">
                  <c:v>193.61021</c:v>
                </c:pt>
                <c:pt idx="2498">
                  <c:v>193.61021</c:v>
                </c:pt>
                <c:pt idx="2499">
                  <c:v>193.61021</c:v>
                </c:pt>
                <c:pt idx="2500">
                  <c:v>192.82404800000009</c:v>
                </c:pt>
                <c:pt idx="2501">
                  <c:v>192.82404800000009</c:v>
                </c:pt>
                <c:pt idx="2502">
                  <c:v>192.82404800000009</c:v>
                </c:pt>
                <c:pt idx="2503">
                  <c:v>192.82404800000009</c:v>
                </c:pt>
                <c:pt idx="2504">
                  <c:v>192.82404800000009</c:v>
                </c:pt>
                <c:pt idx="2505">
                  <c:v>192.82404800000009</c:v>
                </c:pt>
                <c:pt idx="2506">
                  <c:v>192.82404800000009</c:v>
                </c:pt>
                <c:pt idx="2507">
                  <c:v>192.82404800000009</c:v>
                </c:pt>
                <c:pt idx="2508">
                  <c:v>192.82404800000009</c:v>
                </c:pt>
                <c:pt idx="2509">
                  <c:v>192.82404800000009</c:v>
                </c:pt>
                <c:pt idx="2510">
                  <c:v>192.02234700000017</c:v>
                </c:pt>
                <c:pt idx="2511">
                  <c:v>192.02234700000017</c:v>
                </c:pt>
                <c:pt idx="2512">
                  <c:v>192.02234700000017</c:v>
                </c:pt>
                <c:pt idx="2513">
                  <c:v>192.02234700000017</c:v>
                </c:pt>
                <c:pt idx="2514">
                  <c:v>192.02234700000017</c:v>
                </c:pt>
                <c:pt idx="2515">
                  <c:v>192.02234700000017</c:v>
                </c:pt>
                <c:pt idx="2516">
                  <c:v>192.02234700000017</c:v>
                </c:pt>
                <c:pt idx="2517">
                  <c:v>192.02234700000017</c:v>
                </c:pt>
                <c:pt idx="2518">
                  <c:v>192.02234700000017</c:v>
                </c:pt>
                <c:pt idx="2519">
                  <c:v>192.02234700000017</c:v>
                </c:pt>
                <c:pt idx="2520">
                  <c:v>191.27253499999998</c:v>
                </c:pt>
                <c:pt idx="2521">
                  <c:v>191.27253499999998</c:v>
                </c:pt>
                <c:pt idx="2522">
                  <c:v>191.27253499999998</c:v>
                </c:pt>
                <c:pt idx="2523">
                  <c:v>191.27253499999998</c:v>
                </c:pt>
                <c:pt idx="2524">
                  <c:v>191.27253499999998</c:v>
                </c:pt>
                <c:pt idx="2525">
                  <c:v>191.27253499999998</c:v>
                </c:pt>
                <c:pt idx="2526">
                  <c:v>191.27253499999998</c:v>
                </c:pt>
                <c:pt idx="2527">
                  <c:v>191.27253499999998</c:v>
                </c:pt>
                <c:pt idx="2528">
                  <c:v>191.27253499999998</c:v>
                </c:pt>
                <c:pt idx="2529">
                  <c:v>191.27253499999998</c:v>
                </c:pt>
                <c:pt idx="2530">
                  <c:v>190.52463499999999</c:v>
                </c:pt>
                <c:pt idx="2531">
                  <c:v>190.52463499999999</c:v>
                </c:pt>
                <c:pt idx="2532">
                  <c:v>190.52463499999999</c:v>
                </c:pt>
                <c:pt idx="2533">
                  <c:v>190.52463499999999</c:v>
                </c:pt>
                <c:pt idx="2534">
                  <c:v>190.52463499999999</c:v>
                </c:pt>
                <c:pt idx="2535">
                  <c:v>190.52463499999999</c:v>
                </c:pt>
                <c:pt idx="2536">
                  <c:v>190.52463499999999</c:v>
                </c:pt>
                <c:pt idx="2537">
                  <c:v>190.52463499999999</c:v>
                </c:pt>
                <c:pt idx="2538">
                  <c:v>190.52463499999999</c:v>
                </c:pt>
                <c:pt idx="2539">
                  <c:v>190.52463499999999</c:v>
                </c:pt>
                <c:pt idx="2540">
                  <c:v>189.76296099999999</c:v>
                </c:pt>
                <c:pt idx="2541">
                  <c:v>189.76296099999999</c:v>
                </c:pt>
                <c:pt idx="2542">
                  <c:v>189.76296099999999</c:v>
                </c:pt>
                <c:pt idx="2543">
                  <c:v>189.76296099999999</c:v>
                </c:pt>
                <c:pt idx="2544">
                  <c:v>189.76296099999999</c:v>
                </c:pt>
                <c:pt idx="2545">
                  <c:v>189.76296099999999</c:v>
                </c:pt>
                <c:pt idx="2546">
                  <c:v>189.76296099999999</c:v>
                </c:pt>
                <c:pt idx="2547">
                  <c:v>189.76296099999999</c:v>
                </c:pt>
                <c:pt idx="2548">
                  <c:v>189.76296099999999</c:v>
                </c:pt>
                <c:pt idx="2549">
                  <c:v>189.76296099999999</c:v>
                </c:pt>
                <c:pt idx="2550">
                  <c:v>189.01038800000001</c:v>
                </c:pt>
                <c:pt idx="2551">
                  <c:v>189.01038800000001</c:v>
                </c:pt>
                <c:pt idx="2552">
                  <c:v>189.01038800000001</c:v>
                </c:pt>
                <c:pt idx="2553">
                  <c:v>189.01038800000001</c:v>
                </c:pt>
                <c:pt idx="2554">
                  <c:v>189.01038800000001</c:v>
                </c:pt>
                <c:pt idx="2555">
                  <c:v>189.01038800000001</c:v>
                </c:pt>
                <c:pt idx="2556">
                  <c:v>189.01038800000001</c:v>
                </c:pt>
                <c:pt idx="2557">
                  <c:v>189.01038800000001</c:v>
                </c:pt>
                <c:pt idx="2558">
                  <c:v>189.01038800000001</c:v>
                </c:pt>
                <c:pt idx="2559">
                  <c:v>189.01038800000001</c:v>
                </c:pt>
                <c:pt idx="2560">
                  <c:v>188.255841</c:v>
                </c:pt>
                <c:pt idx="2561">
                  <c:v>188.255841</c:v>
                </c:pt>
                <c:pt idx="2562">
                  <c:v>188.255841</c:v>
                </c:pt>
                <c:pt idx="2563">
                  <c:v>188.255841</c:v>
                </c:pt>
                <c:pt idx="2564">
                  <c:v>188.255841</c:v>
                </c:pt>
                <c:pt idx="2565">
                  <c:v>188.255841</c:v>
                </c:pt>
                <c:pt idx="2566">
                  <c:v>188.255841</c:v>
                </c:pt>
                <c:pt idx="2567">
                  <c:v>188.255841</c:v>
                </c:pt>
                <c:pt idx="2568">
                  <c:v>188.255841</c:v>
                </c:pt>
                <c:pt idx="2569">
                  <c:v>188.255841</c:v>
                </c:pt>
                <c:pt idx="2570">
                  <c:v>187.52031800000009</c:v>
                </c:pt>
                <c:pt idx="2571">
                  <c:v>187.52031800000009</c:v>
                </c:pt>
                <c:pt idx="2572">
                  <c:v>187.52031800000009</c:v>
                </c:pt>
                <c:pt idx="2573">
                  <c:v>187.52031800000009</c:v>
                </c:pt>
                <c:pt idx="2574">
                  <c:v>187.52031800000009</c:v>
                </c:pt>
                <c:pt idx="2575">
                  <c:v>187.52031800000009</c:v>
                </c:pt>
                <c:pt idx="2576">
                  <c:v>187.52031800000009</c:v>
                </c:pt>
                <c:pt idx="2577">
                  <c:v>187.52031800000009</c:v>
                </c:pt>
                <c:pt idx="2578">
                  <c:v>187.52031800000009</c:v>
                </c:pt>
                <c:pt idx="2579">
                  <c:v>187.52031800000009</c:v>
                </c:pt>
                <c:pt idx="2580">
                  <c:v>186.775249</c:v>
                </c:pt>
                <c:pt idx="2581">
                  <c:v>186.775249</c:v>
                </c:pt>
                <c:pt idx="2582">
                  <c:v>186.775249</c:v>
                </c:pt>
                <c:pt idx="2583">
                  <c:v>186.775249</c:v>
                </c:pt>
                <c:pt idx="2584">
                  <c:v>186.775249</c:v>
                </c:pt>
                <c:pt idx="2585">
                  <c:v>186.775249</c:v>
                </c:pt>
                <c:pt idx="2586">
                  <c:v>186.775249</c:v>
                </c:pt>
                <c:pt idx="2587">
                  <c:v>186.775249</c:v>
                </c:pt>
                <c:pt idx="2588">
                  <c:v>186.775249</c:v>
                </c:pt>
                <c:pt idx="2589">
                  <c:v>186.775249</c:v>
                </c:pt>
                <c:pt idx="2590">
                  <c:v>185.995588</c:v>
                </c:pt>
                <c:pt idx="2591">
                  <c:v>185.995588</c:v>
                </c:pt>
                <c:pt idx="2592">
                  <c:v>185.995588</c:v>
                </c:pt>
                <c:pt idx="2593">
                  <c:v>185.995588</c:v>
                </c:pt>
                <c:pt idx="2594">
                  <c:v>185.995588</c:v>
                </c:pt>
                <c:pt idx="2595">
                  <c:v>185.995588</c:v>
                </c:pt>
                <c:pt idx="2596">
                  <c:v>185.995588</c:v>
                </c:pt>
                <c:pt idx="2597">
                  <c:v>185.995588</c:v>
                </c:pt>
                <c:pt idx="2598">
                  <c:v>185.995588</c:v>
                </c:pt>
                <c:pt idx="2599">
                  <c:v>185.995588</c:v>
                </c:pt>
                <c:pt idx="2600">
                  <c:v>185.243236</c:v>
                </c:pt>
                <c:pt idx="2601">
                  <c:v>185.243236</c:v>
                </c:pt>
                <c:pt idx="2602">
                  <c:v>185.243236</c:v>
                </c:pt>
                <c:pt idx="2603">
                  <c:v>185.243236</c:v>
                </c:pt>
                <c:pt idx="2604">
                  <c:v>185.243236</c:v>
                </c:pt>
                <c:pt idx="2605">
                  <c:v>185.243236</c:v>
                </c:pt>
                <c:pt idx="2606">
                  <c:v>185.243236</c:v>
                </c:pt>
                <c:pt idx="2607">
                  <c:v>185.243236</c:v>
                </c:pt>
                <c:pt idx="2608">
                  <c:v>185.243236</c:v>
                </c:pt>
                <c:pt idx="2609">
                  <c:v>185.243236</c:v>
                </c:pt>
                <c:pt idx="2610">
                  <c:v>184.45934100000008</c:v>
                </c:pt>
                <c:pt idx="2611">
                  <c:v>184.45934100000008</c:v>
                </c:pt>
                <c:pt idx="2612">
                  <c:v>184.45934100000008</c:v>
                </c:pt>
                <c:pt idx="2613">
                  <c:v>184.45934100000008</c:v>
                </c:pt>
                <c:pt idx="2614">
                  <c:v>184.45934100000008</c:v>
                </c:pt>
                <c:pt idx="2615">
                  <c:v>184.45934100000008</c:v>
                </c:pt>
                <c:pt idx="2616">
                  <c:v>184.45934100000008</c:v>
                </c:pt>
                <c:pt idx="2617">
                  <c:v>184.45934100000008</c:v>
                </c:pt>
                <c:pt idx="2618">
                  <c:v>184.45934100000008</c:v>
                </c:pt>
                <c:pt idx="2619">
                  <c:v>184.45934100000008</c:v>
                </c:pt>
                <c:pt idx="2620">
                  <c:v>183.676546</c:v>
                </c:pt>
                <c:pt idx="2621">
                  <c:v>183.676546</c:v>
                </c:pt>
                <c:pt idx="2622">
                  <c:v>183.676546</c:v>
                </c:pt>
                <c:pt idx="2623">
                  <c:v>183.676546</c:v>
                </c:pt>
                <c:pt idx="2624">
                  <c:v>183.676546</c:v>
                </c:pt>
                <c:pt idx="2625">
                  <c:v>183.676546</c:v>
                </c:pt>
                <c:pt idx="2626">
                  <c:v>183.676546</c:v>
                </c:pt>
                <c:pt idx="2627">
                  <c:v>183.676546</c:v>
                </c:pt>
                <c:pt idx="2628">
                  <c:v>183.676546</c:v>
                </c:pt>
                <c:pt idx="2629">
                  <c:v>183.676546</c:v>
                </c:pt>
                <c:pt idx="2630">
                  <c:v>182.89010100000004</c:v>
                </c:pt>
                <c:pt idx="2631">
                  <c:v>182.89010100000004</c:v>
                </c:pt>
                <c:pt idx="2632">
                  <c:v>182.89010100000004</c:v>
                </c:pt>
                <c:pt idx="2633">
                  <c:v>182.89010100000004</c:v>
                </c:pt>
                <c:pt idx="2634">
                  <c:v>182.89010100000004</c:v>
                </c:pt>
                <c:pt idx="2635">
                  <c:v>182.89010100000004</c:v>
                </c:pt>
                <c:pt idx="2636">
                  <c:v>182.89010100000004</c:v>
                </c:pt>
                <c:pt idx="2637">
                  <c:v>182.89010100000004</c:v>
                </c:pt>
                <c:pt idx="2638">
                  <c:v>182.89010100000004</c:v>
                </c:pt>
                <c:pt idx="2639">
                  <c:v>182.89010100000004</c:v>
                </c:pt>
                <c:pt idx="2640">
                  <c:v>182.107461</c:v>
                </c:pt>
                <c:pt idx="2641">
                  <c:v>182.107461</c:v>
                </c:pt>
                <c:pt idx="2642">
                  <c:v>182.107461</c:v>
                </c:pt>
                <c:pt idx="2643">
                  <c:v>182.107461</c:v>
                </c:pt>
                <c:pt idx="2644">
                  <c:v>182.107461</c:v>
                </c:pt>
                <c:pt idx="2645">
                  <c:v>182.107461</c:v>
                </c:pt>
                <c:pt idx="2646">
                  <c:v>182.107461</c:v>
                </c:pt>
                <c:pt idx="2647">
                  <c:v>182.107461</c:v>
                </c:pt>
                <c:pt idx="2648">
                  <c:v>182.107461</c:v>
                </c:pt>
                <c:pt idx="2649">
                  <c:v>182.107461</c:v>
                </c:pt>
                <c:pt idx="2650">
                  <c:v>181.35273500000008</c:v>
                </c:pt>
                <c:pt idx="2651">
                  <c:v>181.35273500000008</c:v>
                </c:pt>
                <c:pt idx="2652">
                  <c:v>181.35273500000008</c:v>
                </c:pt>
                <c:pt idx="2653">
                  <c:v>181.35273500000008</c:v>
                </c:pt>
                <c:pt idx="2654">
                  <c:v>181.35273500000008</c:v>
                </c:pt>
                <c:pt idx="2655">
                  <c:v>181.35273500000008</c:v>
                </c:pt>
                <c:pt idx="2656">
                  <c:v>181.35273500000008</c:v>
                </c:pt>
                <c:pt idx="2657">
                  <c:v>181.35273500000008</c:v>
                </c:pt>
                <c:pt idx="2658">
                  <c:v>181.35273500000008</c:v>
                </c:pt>
                <c:pt idx="2659">
                  <c:v>181.35273500000008</c:v>
                </c:pt>
                <c:pt idx="2660">
                  <c:v>180.60795999999999</c:v>
                </c:pt>
                <c:pt idx="2661">
                  <c:v>180.60795999999999</c:v>
                </c:pt>
                <c:pt idx="2662">
                  <c:v>180.60795999999999</c:v>
                </c:pt>
                <c:pt idx="2663">
                  <c:v>180.60795999999999</c:v>
                </c:pt>
                <c:pt idx="2664">
                  <c:v>180.60795999999999</c:v>
                </c:pt>
                <c:pt idx="2665">
                  <c:v>180.60795999999999</c:v>
                </c:pt>
                <c:pt idx="2666">
                  <c:v>180.60795999999999</c:v>
                </c:pt>
                <c:pt idx="2667">
                  <c:v>180.60795999999999</c:v>
                </c:pt>
                <c:pt idx="2668">
                  <c:v>180.60795999999999</c:v>
                </c:pt>
                <c:pt idx="2669">
                  <c:v>180.60795999999999</c:v>
                </c:pt>
                <c:pt idx="2670">
                  <c:v>179.86052700000008</c:v>
                </c:pt>
                <c:pt idx="2671">
                  <c:v>179.86052700000008</c:v>
                </c:pt>
                <c:pt idx="2672">
                  <c:v>179.86052700000008</c:v>
                </c:pt>
                <c:pt idx="2673">
                  <c:v>179.86052700000008</c:v>
                </c:pt>
                <c:pt idx="2674">
                  <c:v>179.86052700000008</c:v>
                </c:pt>
                <c:pt idx="2675">
                  <c:v>179.86052700000008</c:v>
                </c:pt>
                <c:pt idx="2676">
                  <c:v>179.86052700000008</c:v>
                </c:pt>
                <c:pt idx="2677">
                  <c:v>179.86052700000008</c:v>
                </c:pt>
                <c:pt idx="2678">
                  <c:v>179.86052700000008</c:v>
                </c:pt>
                <c:pt idx="2679">
                  <c:v>179.86052700000008</c:v>
                </c:pt>
                <c:pt idx="2680">
                  <c:v>179.10785999999999</c:v>
                </c:pt>
                <c:pt idx="2681">
                  <c:v>179.10785999999999</c:v>
                </c:pt>
                <c:pt idx="2682">
                  <c:v>179.10785999999999</c:v>
                </c:pt>
                <c:pt idx="2683">
                  <c:v>179.10785999999999</c:v>
                </c:pt>
                <c:pt idx="2684">
                  <c:v>179.10785999999999</c:v>
                </c:pt>
                <c:pt idx="2685">
                  <c:v>179.10785999999999</c:v>
                </c:pt>
                <c:pt idx="2686">
                  <c:v>179.10785999999999</c:v>
                </c:pt>
                <c:pt idx="2687">
                  <c:v>179.10785999999999</c:v>
                </c:pt>
                <c:pt idx="2688">
                  <c:v>179.10785999999999</c:v>
                </c:pt>
                <c:pt idx="2689">
                  <c:v>179.10785999999999</c:v>
                </c:pt>
                <c:pt idx="2690">
                  <c:v>178.34346399999998</c:v>
                </c:pt>
                <c:pt idx="2691">
                  <c:v>178.34346399999998</c:v>
                </c:pt>
                <c:pt idx="2692">
                  <c:v>178.34346399999998</c:v>
                </c:pt>
                <c:pt idx="2693">
                  <c:v>178.34346399999998</c:v>
                </c:pt>
                <c:pt idx="2694">
                  <c:v>178.34346399999998</c:v>
                </c:pt>
                <c:pt idx="2695">
                  <c:v>178.34346399999998</c:v>
                </c:pt>
                <c:pt idx="2696">
                  <c:v>178.34346399999998</c:v>
                </c:pt>
                <c:pt idx="2697">
                  <c:v>178.34346399999998</c:v>
                </c:pt>
                <c:pt idx="2698">
                  <c:v>178.34346399999998</c:v>
                </c:pt>
                <c:pt idx="2699">
                  <c:v>178.34346399999998</c:v>
                </c:pt>
                <c:pt idx="2700">
                  <c:v>177.56985999999998</c:v>
                </c:pt>
                <c:pt idx="2701">
                  <c:v>177.56985999999998</c:v>
                </c:pt>
                <c:pt idx="2702">
                  <c:v>177.56985999999998</c:v>
                </c:pt>
                <c:pt idx="2703">
                  <c:v>177.56985999999998</c:v>
                </c:pt>
                <c:pt idx="2704">
                  <c:v>177.56985999999998</c:v>
                </c:pt>
                <c:pt idx="2705">
                  <c:v>177.56985999999998</c:v>
                </c:pt>
                <c:pt idx="2706">
                  <c:v>177.56985999999998</c:v>
                </c:pt>
                <c:pt idx="2707">
                  <c:v>177.56985999999998</c:v>
                </c:pt>
                <c:pt idx="2708">
                  <c:v>177.56985999999998</c:v>
                </c:pt>
                <c:pt idx="2709">
                  <c:v>177.56985999999998</c:v>
                </c:pt>
                <c:pt idx="2710">
                  <c:v>176.82063100000008</c:v>
                </c:pt>
                <c:pt idx="2711">
                  <c:v>176.82063100000008</c:v>
                </c:pt>
                <c:pt idx="2712">
                  <c:v>176.82063100000008</c:v>
                </c:pt>
                <c:pt idx="2713">
                  <c:v>176.82063100000008</c:v>
                </c:pt>
                <c:pt idx="2714">
                  <c:v>176.82063100000008</c:v>
                </c:pt>
                <c:pt idx="2715">
                  <c:v>176.82063100000008</c:v>
                </c:pt>
                <c:pt idx="2716">
                  <c:v>176.82063100000008</c:v>
                </c:pt>
                <c:pt idx="2717">
                  <c:v>176.82063100000008</c:v>
                </c:pt>
                <c:pt idx="2718">
                  <c:v>176.82063100000008</c:v>
                </c:pt>
                <c:pt idx="2719">
                  <c:v>176.82063100000008</c:v>
                </c:pt>
                <c:pt idx="2720">
                  <c:v>176.08032900000009</c:v>
                </c:pt>
                <c:pt idx="2721">
                  <c:v>176.08032900000009</c:v>
                </c:pt>
                <c:pt idx="2722">
                  <c:v>176.08032900000009</c:v>
                </c:pt>
                <c:pt idx="2723">
                  <c:v>176.08032900000009</c:v>
                </c:pt>
                <c:pt idx="2724">
                  <c:v>176.08032900000009</c:v>
                </c:pt>
                <c:pt idx="2725">
                  <c:v>176.08032900000009</c:v>
                </c:pt>
                <c:pt idx="2726">
                  <c:v>176.08032900000009</c:v>
                </c:pt>
                <c:pt idx="2727">
                  <c:v>176.08032900000009</c:v>
                </c:pt>
                <c:pt idx="2728">
                  <c:v>176.08032900000009</c:v>
                </c:pt>
                <c:pt idx="2729">
                  <c:v>176.08032900000009</c:v>
                </c:pt>
                <c:pt idx="2730">
                  <c:v>175.34946600000001</c:v>
                </c:pt>
                <c:pt idx="2731">
                  <c:v>175.34946600000001</c:v>
                </c:pt>
                <c:pt idx="2732">
                  <c:v>175.34946600000001</c:v>
                </c:pt>
                <c:pt idx="2733">
                  <c:v>175.34946600000001</c:v>
                </c:pt>
                <c:pt idx="2734">
                  <c:v>175.34946600000001</c:v>
                </c:pt>
                <c:pt idx="2735">
                  <c:v>175.34946600000001</c:v>
                </c:pt>
                <c:pt idx="2736">
                  <c:v>175.34946600000001</c:v>
                </c:pt>
                <c:pt idx="2737">
                  <c:v>175.34946600000001</c:v>
                </c:pt>
                <c:pt idx="2738">
                  <c:v>175.34946600000001</c:v>
                </c:pt>
                <c:pt idx="2739">
                  <c:v>175.34946600000001</c:v>
                </c:pt>
                <c:pt idx="2740">
                  <c:v>174.62053700000001</c:v>
                </c:pt>
                <c:pt idx="2741">
                  <c:v>174.62053700000001</c:v>
                </c:pt>
                <c:pt idx="2742">
                  <c:v>174.62053700000001</c:v>
                </c:pt>
                <c:pt idx="2743">
                  <c:v>174.62053700000001</c:v>
                </c:pt>
                <c:pt idx="2744">
                  <c:v>174.62053700000001</c:v>
                </c:pt>
                <c:pt idx="2745">
                  <c:v>174.62053700000001</c:v>
                </c:pt>
                <c:pt idx="2746">
                  <c:v>174.62053700000001</c:v>
                </c:pt>
                <c:pt idx="2747">
                  <c:v>174.62053700000001</c:v>
                </c:pt>
                <c:pt idx="2748">
                  <c:v>174.62053700000001</c:v>
                </c:pt>
                <c:pt idx="2749">
                  <c:v>174.62053700000001</c:v>
                </c:pt>
                <c:pt idx="2750">
                  <c:v>173.89585099999999</c:v>
                </c:pt>
                <c:pt idx="2751">
                  <c:v>173.89585099999999</c:v>
                </c:pt>
                <c:pt idx="2752">
                  <c:v>173.89585099999999</c:v>
                </c:pt>
                <c:pt idx="2753">
                  <c:v>173.89585099999999</c:v>
                </c:pt>
                <c:pt idx="2754">
                  <c:v>173.89585099999999</c:v>
                </c:pt>
                <c:pt idx="2755">
                  <c:v>173.89585099999999</c:v>
                </c:pt>
                <c:pt idx="2756">
                  <c:v>173.89585099999999</c:v>
                </c:pt>
                <c:pt idx="2757">
                  <c:v>173.89585099999999</c:v>
                </c:pt>
                <c:pt idx="2758">
                  <c:v>173.89585099999999</c:v>
                </c:pt>
                <c:pt idx="2759">
                  <c:v>173.89585099999999</c:v>
                </c:pt>
                <c:pt idx="2760">
                  <c:v>173.157262</c:v>
                </c:pt>
                <c:pt idx="2761">
                  <c:v>173.157262</c:v>
                </c:pt>
                <c:pt idx="2762">
                  <c:v>173.157262</c:v>
                </c:pt>
                <c:pt idx="2763">
                  <c:v>173.157262</c:v>
                </c:pt>
                <c:pt idx="2764">
                  <c:v>173.157262</c:v>
                </c:pt>
              </c:numCache>
            </c:numRef>
          </c:val>
          <c:extLst xmlns:c16r2="http://schemas.microsoft.com/office/drawing/2015/06/chart">
            <c:ext xmlns:c16="http://schemas.microsoft.com/office/drawing/2014/chart" uri="{C3380CC4-5D6E-409C-BE32-E72D297353CC}">
              <c16:uniqueId val="{00000003-E8B5-48BD-A9C9-82B63140323C}"/>
            </c:ext>
          </c:extLst>
        </c:ser>
        <c:dLbls/>
        <c:marker val="1"/>
        <c:axId val="341811584"/>
        <c:axId val="341813504"/>
        <c:extLst xmlns:c16r2="http://schemas.microsoft.com/office/drawing/2015/06/chart">
          <c:ext xmlns:c15="http://schemas.microsoft.com/office/drawing/2012/chart" uri="{02D57815-91ED-43cb-92C2-25804820EDAC}">
            <c15:filteredLineSeries>
              <c15:ser>
                <c:idx val="0"/>
                <c:order val="0"/>
                <c:tx>
                  <c:strRef>
                    <c:extLst>
                      <c:ext uri="{02D57815-91ED-43cb-92C2-25804820EDAC}">
                        <c15:formulaRef>
                          <c15:sqref>Sheet1!$A$1</c15:sqref>
                        </c15:formulaRef>
                      </c:ext>
                    </c:extLst>
                    <c:strCache>
                      <c:ptCount val="1"/>
                      <c:pt idx="0">
                        <c:v>Time</c:v>
                      </c:pt>
                    </c:strCache>
                  </c:strRef>
                </c:tx>
                <c:spPr>
                  <a:ln w="28575" cap="rnd">
                    <a:solidFill>
                      <a:schemeClr val="accent1"/>
                    </a:solidFill>
                    <a:round/>
                  </a:ln>
                  <a:effectLst/>
                </c:spPr>
                <c:marker>
                  <c:symbol val="none"/>
                </c:marker>
                <c:cat>
                  <c:strRef>
                    <c:extLst>
                      <c:ext uri="{02D57815-91ED-43cb-92C2-25804820EDAC}">
                        <c15:formulaRef>
                          <c15:sqref>Sheet1!$A$1:$A$2766</c15:sqref>
                        </c15:formulaRef>
                      </c:ext>
                    </c:extLst>
                    <c:strCache>
                      <c:ptCount val="276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strCache>
                  </c:strRef>
                </c:cat>
                <c:val>
                  <c:numRef>
                    <c:extLst>
                      <c:ext uri="{02D57815-91ED-43cb-92C2-25804820EDAC}">
                        <c15:formulaRef>
                          <c15:sqref>Sheet1!$A$2:$A$2766</c15:sqref>
                        </c15:formulaRef>
                      </c:ext>
                    </c:extLst>
                    <c:numCache>
                      <c:formatCode>0.0</c:formatCode>
                      <c:ptCount val="2765"/>
                      <c:pt idx="0">
                        <c:v>0</c:v>
                      </c:pt>
                      <c:pt idx="1">
                        <c:v>1.6666666666666668E-3</c:v>
                      </c:pt>
                      <c:pt idx="2">
                        <c:v>3.3333333333333335E-3</c:v>
                      </c:pt>
                      <c:pt idx="3">
                        <c:v>5.0000000000000001E-3</c:v>
                      </c:pt>
                      <c:pt idx="4">
                        <c:v>6.6666666666666671E-3</c:v>
                      </c:pt>
                      <c:pt idx="5">
                        <c:v>8.3333333333333332E-3</c:v>
                      </c:pt>
                      <c:pt idx="6">
                        <c:v>0.01</c:v>
                      </c:pt>
                      <c:pt idx="7">
                        <c:v>1.1666666666666665E-2</c:v>
                      </c:pt>
                      <c:pt idx="8">
                        <c:v>1.3333333333333334E-2</c:v>
                      </c:pt>
                      <c:pt idx="9">
                        <c:v>1.5000000000000001E-2</c:v>
                      </c:pt>
                      <c:pt idx="10">
                        <c:v>1.6666666666666666E-2</c:v>
                      </c:pt>
                      <c:pt idx="11">
                        <c:v>1.8333333333333333E-2</c:v>
                      </c:pt>
                      <c:pt idx="12">
                        <c:v>0.02</c:v>
                      </c:pt>
                      <c:pt idx="13">
                        <c:v>2.1666666666666667E-2</c:v>
                      </c:pt>
                      <c:pt idx="14">
                        <c:v>2.3333333333333331E-2</c:v>
                      </c:pt>
                      <c:pt idx="15">
                        <c:v>2.5000000000000001E-2</c:v>
                      </c:pt>
                      <c:pt idx="16">
                        <c:v>2.6666666666666668E-2</c:v>
                      </c:pt>
                      <c:pt idx="17">
                        <c:v>2.8333333333333332E-2</c:v>
                      </c:pt>
                      <c:pt idx="18">
                        <c:v>3.0000000000000002E-2</c:v>
                      </c:pt>
                      <c:pt idx="19">
                        <c:v>3.1666666666666662E-2</c:v>
                      </c:pt>
                      <c:pt idx="20">
                        <c:v>3.3333333333333333E-2</c:v>
                      </c:pt>
                      <c:pt idx="21">
                        <c:v>3.5000000000000003E-2</c:v>
                      </c:pt>
                      <c:pt idx="22">
                        <c:v>3.6666666666666667E-2</c:v>
                      </c:pt>
                      <c:pt idx="23">
                        <c:v>3.833333333333333E-2</c:v>
                      </c:pt>
                      <c:pt idx="24">
                        <c:v>0.04</c:v>
                      </c:pt>
                      <c:pt idx="25">
                        <c:v>4.1666666666666664E-2</c:v>
                      </c:pt>
                      <c:pt idx="26">
                        <c:v>4.3333333333333335E-2</c:v>
                      </c:pt>
                      <c:pt idx="27">
                        <c:v>4.5000000000000005E-2</c:v>
                      </c:pt>
                      <c:pt idx="28">
                        <c:v>4.6666666666666662E-2</c:v>
                      </c:pt>
                      <c:pt idx="29">
                        <c:v>4.8333333333333332E-2</c:v>
                      </c:pt>
                      <c:pt idx="30">
                        <c:v>0.05</c:v>
                      </c:pt>
                      <c:pt idx="31">
                        <c:v>5.1666666666666666E-2</c:v>
                      </c:pt>
                      <c:pt idx="32">
                        <c:v>5.3333333333333337E-2</c:v>
                      </c:pt>
                      <c:pt idx="33">
                        <c:v>5.5E-2</c:v>
                      </c:pt>
                      <c:pt idx="34">
                        <c:v>5.6666666666666664E-2</c:v>
                      </c:pt>
                      <c:pt idx="35">
                        <c:v>5.8333333333333334E-2</c:v>
                      </c:pt>
                      <c:pt idx="36">
                        <c:v>6.0000000000000005E-2</c:v>
                      </c:pt>
                      <c:pt idx="37">
                        <c:v>6.1666666666666668E-2</c:v>
                      </c:pt>
                      <c:pt idx="38">
                        <c:v>6.3333333333333325E-2</c:v>
                      </c:pt>
                      <c:pt idx="39">
                        <c:v>6.5000000000000002E-2</c:v>
                      </c:pt>
                      <c:pt idx="40">
                        <c:v>6.6666666666666666E-2</c:v>
                      </c:pt>
                      <c:pt idx="41">
                        <c:v>6.8333333333333329E-2</c:v>
                      </c:pt>
                      <c:pt idx="42">
                        <c:v>7.0000000000000007E-2</c:v>
                      </c:pt>
                      <c:pt idx="43">
                        <c:v>7.166666666666667E-2</c:v>
                      </c:pt>
                      <c:pt idx="44">
                        <c:v>7.3333333333333334E-2</c:v>
                      </c:pt>
                      <c:pt idx="45">
                        <c:v>7.4999999999999997E-2</c:v>
                      </c:pt>
                      <c:pt idx="46">
                        <c:v>7.6666666666666661E-2</c:v>
                      </c:pt>
                      <c:pt idx="47">
                        <c:v>7.8333333333333338E-2</c:v>
                      </c:pt>
                      <c:pt idx="48">
                        <c:v>0.08</c:v>
                      </c:pt>
                      <c:pt idx="49">
                        <c:v>8.1666666666666679E-2</c:v>
                      </c:pt>
                      <c:pt idx="50">
                        <c:v>8.3333333333333329E-2</c:v>
                      </c:pt>
                      <c:pt idx="51">
                        <c:v>8.4999999999999992E-2</c:v>
                      </c:pt>
                      <c:pt idx="52">
                        <c:v>8.666666666666667E-2</c:v>
                      </c:pt>
                      <c:pt idx="53">
                        <c:v>8.8333333333333333E-2</c:v>
                      </c:pt>
                      <c:pt idx="54">
                        <c:v>9.0000000000000011E-2</c:v>
                      </c:pt>
                      <c:pt idx="55">
                        <c:v>9.166666666666666E-2</c:v>
                      </c:pt>
                      <c:pt idx="56">
                        <c:v>9.3333333333333324E-2</c:v>
                      </c:pt>
                      <c:pt idx="57">
                        <c:v>9.5000000000000001E-2</c:v>
                      </c:pt>
                      <c:pt idx="58">
                        <c:v>9.6666666666666665E-2</c:v>
                      </c:pt>
                      <c:pt idx="59">
                        <c:v>9.8333333333333342E-2</c:v>
                      </c:pt>
                      <c:pt idx="60">
                        <c:v>0.1</c:v>
                      </c:pt>
                      <c:pt idx="61">
                        <c:v>0.10166666666666666</c:v>
                      </c:pt>
                      <c:pt idx="62">
                        <c:v>0.10333333333333333</c:v>
                      </c:pt>
                      <c:pt idx="63">
                        <c:v>0.105</c:v>
                      </c:pt>
                      <c:pt idx="64">
                        <c:v>0.10666666666666667</c:v>
                      </c:pt>
                      <c:pt idx="65">
                        <c:v>0.10833333333333334</c:v>
                      </c:pt>
                      <c:pt idx="66">
                        <c:v>0.11</c:v>
                      </c:pt>
                      <c:pt idx="67">
                        <c:v>0.11166666666666666</c:v>
                      </c:pt>
                      <c:pt idx="68">
                        <c:v>0.11333333333333333</c:v>
                      </c:pt>
                      <c:pt idx="69">
                        <c:v>0.115</c:v>
                      </c:pt>
                      <c:pt idx="70">
                        <c:v>0.11666666666666667</c:v>
                      </c:pt>
                      <c:pt idx="71">
                        <c:v>0.11833333333333333</c:v>
                      </c:pt>
                      <c:pt idx="72">
                        <c:v>0.12000000000000001</c:v>
                      </c:pt>
                      <c:pt idx="73">
                        <c:v>0.12166666666666666</c:v>
                      </c:pt>
                      <c:pt idx="74">
                        <c:v>0.12333333333333334</c:v>
                      </c:pt>
                      <c:pt idx="75">
                        <c:v>0.125</c:v>
                      </c:pt>
                      <c:pt idx="76">
                        <c:v>0.12666666666666665</c:v>
                      </c:pt>
                      <c:pt idx="77">
                        <c:v>0.12833333333333333</c:v>
                      </c:pt>
                      <c:pt idx="78">
                        <c:v>0.13</c:v>
                      </c:pt>
                      <c:pt idx="79">
                        <c:v>0.13166666666666668</c:v>
                      </c:pt>
                      <c:pt idx="80">
                        <c:v>0.13333333333333333</c:v>
                      </c:pt>
                      <c:pt idx="81">
                        <c:v>0.13499999999999998</c:v>
                      </c:pt>
                      <c:pt idx="82">
                        <c:v>0.13666666666666666</c:v>
                      </c:pt>
                      <c:pt idx="83">
                        <c:v>0.13833333333333334</c:v>
                      </c:pt>
                      <c:pt idx="84">
                        <c:v>0.14000000000000001</c:v>
                      </c:pt>
                      <c:pt idx="85">
                        <c:v>0.14166666666666666</c:v>
                      </c:pt>
                      <c:pt idx="86">
                        <c:v>0.14333333333333334</c:v>
                      </c:pt>
                      <c:pt idx="87">
                        <c:v>0.14499999999999999</c:v>
                      </c:pt>
                      <c:pt idx="88">
                        <c:v>0.14666666666666667</c:v>
                      </c:pt>
                      <c:pt idx="89">
                        <c:v>0.14833333333333334</c:v>
                      </c:pt>
                      <c:pt idx="90">
                        <c:v>0.15</c:v>
                      </c:pt>
                      <c:pt idx="91">
                        <c:v>0.15166666666666667</c:v>
                      </c:pt>
                      <c:pt idx="92">
                        <c:v>0.15333333333333332</c:v>
                      </c:pt>
                      <c:pt idx="93">
                        <c:v>0.155</c:v>
                      </c:pt>
                      <c:pt idx="94">
                        <c:v>0.15666666666666668</c:v>
                      </c:pt>
                      <c:pt idx="95">
                        <c:v>0.15833333333333333</c:v>
                      </c:pt>
                      <c:pt idx="96">
                        <c:v>0.16</c:v>
                      </c:pt>
                      <c:pt idx="97">
                        <c:v>0.16166666666666665</c:v>
                      </c:pt>
                      <c:pt idx="98">
                        <c:v>0.16333333333333336</c:v>
                      </c:pt>
                      <c:pt idx="99">
                        <c:v>0.16500000000000001</c:v>
                      </c:pt>
                      <c:pt idx="100">
                        <c:v>0.16666666666666666</c:v>
                      </c:pt>
                      <c:pt idx="101">
                        <c:v>0.16833333333333333</c:v>
                      </c:pt>
                      <c:pt idx="102">
                        <c:v>0.16999999999999998</c:v>
                      </c:pt>
                      <c:pt idx="103">
                        <c:v>0.17166666666666669</c:v>
                      </c:pt>
                      <c:pt idx="104">
                        <c:v>0.17333333333333334</c:v>
                      </c:pt>
                      <c:pt idx="105">
                        <c:v>0.17499999999999999</c:v>
                      </c:pt>
                      <c:pt idx="106">
                        <c:v>0.17666666666666667</c:v>
                      </c:pt>
                      <c:pt idx="107">
                        <c:v>0.17833333333333332</c:v>
                      </c:pt>
                      <c:pt idx="108">
                        <c:v>0.18000000000000002</c:v>
                      </c:pt>
                      <c:pt idx="109">
                        <c:v>0.18166666666666667</c:v>
                      </c:pt>
                      <c:pt idx="110">
                        <c:v>0.18333333333333332</c:v>
                      </c:pt>
                      <c:pt idx="111">
                        <c:v>0.185</c:v>
                      </c:pt>
                      <c:pt idx="112">
                        <c:v>0.18666666666666665</c:v>
                      </c:pt>
                      <c:pt idx="113">
                        <c:v>0.18833333333333335</c:v>
                      </c:pt>
                      <c:pt idx="114">
                        <c:v>0.19</c:v>
                      </c:pt>
                      <c:pt idx="115">
                        <c:v>0.19166666666666668</c:v>
                      </c:pt>
                      <c:pt idx="116">
                        <c:v>0.19333333333333333</c:v>
                      </c:pt>
                      <c:pt idx="117">
                        <c:v>0.19499999999999998</c:v>
                      </c:pt>
                      <c:pt idx="118">
                        <c:v>0.19666666666666668</c:v>
                      </c:pt>
                      <c:pt idx="119">
                        <c:v>0.19833333333333333</c:v>
                      </c:pt>
                      <c:pt idx="120">
                        <c:v>0.2</c:v>
                      </c:pt>
                      <c:pt idx="121">
                        <c:v>0.20166666666666666</c:v>
                      </c:pt>
                      <c:pt idx="122">
                        <c:v>0.20333333333333331</c:v>
                      </c:pt>
                      <c:pt idx="123">
                        <c:v>0.20500000000000002</c:v>
                      </c:pt>
                      <c:pt idx="124">
                        <c:v>0.20666666666666667</c:v>
                      </c:pt>
                      <c:pt idx="125">
                        <c:v>0.20833333333333334</c:v>
                      </c:pt>
                      <c:pt idx="126">
                        <c:v>0.21</c:v>
                      </c:pt>
                      <c:pt idx="127">
                        <c:v>0.21166666666666664</c:v>
                      </c:pt>
                      <c:pt idx="128">
                        <c:v>0.21333333333333335</c:v>
                      </c:pt>
                      <c:pt idx="129">
                        <c:v>0.215</c:v>
                      </c:pt>
                      <c:pt idx="130">
                        <c:v>0.21666666666666667</c:v>
                      </c:pt>
                      <c:pt idx="131">
                        <c:v>0.21833333333333332</c:v>
                      </c:pt>
                      <c:pt idx="132">
                        <c:v>0.22</c:v>
                      </c:pt>
                      <c:pt idx="133">
                        <c:v>0.22166666666666668</c:v>
                      </c:pt>
                      <c:pt idx="134">
                        <c:v>0.22333333333333333</c:v>
                      </c:pt>
                      <c:pt idx="135">
                        <c:v>0.22500000000000001</c:v>
                      </c:pt>
                      <c:pt idx="136">
                        <c:v>0.22666666666666666</c:v>
                      </c:pt>
                      <c:pt idx="137">
                        <c:v>0.22833333333333333</c:v>
                      </c:pt>
                      <c:pt idx="138">
                        <c:v>0.23</c:v>
                      </c:pt>
                      <c:pt idx="139">
                        <c:v>0.23166666666666666</c:v>
                      </c:pt>
                      <c:pt idx="140">
                        <c:v>0.23333333333333334</c:v>
                      </c:pt>
                      <c:pt idx="141">
                        <c:v>0.23499999999999999</c:v>
                      </c:pt>
                      <c:pt idx="142">
                        <c:v>0.23666666666666666</c:v>
                      </c:pt>
                      <c:pt idx="143">
                        <c:v>0.23833333333333334</c:v>
                      </c:pt>
                      <c:pt idx="144">
                        <c:v>0.24000000000000002</c:v>
                      </c:pt>
                      <c:pt idx="145">
                        <c:v>0.24166666666666667</c:v>
                      </c:pt>
                      <c:pt idx="146">
                        <c:v>0.24333333333333332</c:v>
                      </c:pt>
                      <c:pt idx="147">
                        <c:v>0.245</c:v>
                      </c:pt>
                      <c:pt idx="148">
                        <c:v>0.24666666666666667</c:v>
                      </c:pt>
                      <c:pt idx="149">
                        <c:v>0.24833333333333335</c:v>
                      </c:pt>
                      <c:pt idx="150">
                        <c:v>0.25</c:v>
                      </c:pt>
                      <c:pt idx="151">
                        <c:v>0.25166666666666665</c:v>
                      </c:pt>
                      <c:pt idx="152">
                        <c:v>0.2533333333333333</c:v>
                      </c:pt>
                      <c:pt idx="153">
                        <c:v>0.255</c:v>
                      </c:pt>
                      <c:pt idx="154">
                        <c:v>0.25666666666666665</c:v>
                      </c:pt>
                      <c:pt idx="155">
                        <c:v>0.25833333333333336</c:v>
                      </c:pt>
                      <c:pt idx="156">
                        <c:v>0.26</c:v>
                      </c:pt>
                      <c:pt idx="157">
                        <c:v>0.26166666666666666</c:v>
                      </c:pt>
                      <c:pt idx="158">
                        <c:v>0.26333333333333336</c:v>
                      </c:pt>
                      <c:pt idx="159">
                        <c:v>0.26500000000000001</c:v>
                      </c:pt>
                      <c:pt idx="160">
                        <c:v>0.26666666666666666</c:v>
                      </c:pt>
                      <c:pt idx="161">
                        <c:v>0.26833333333333337</c:v>
                      </c:pt>
                      <c:pt idx="162">
                        <c:v>0.26999999999999996</c:v>
                      </c:pt>
                      <c:pt idx="163">
                        <c:v>0.27166666666666667</c:v>
                      </c:pt>
                      <c:pt idx="164">
                        <c:v>0.27333333333333332</c:v>
                      </c:pt>
                      <c:pt idx="165">
                        <c:v>0.27500000000000002</c:v>
                      </c:pt>
                      <c:pt idx="166">
                        <c:v>0.27666666666666667</c:v>
                      </c:pt>
                      <c:pt idx="167">
                        <c:v>0.27833333333333332</c:v>
                      </c:pt>
                      <c:pt idx="168">
                        <c:v>0.28000000000000003</c:v>
                      </c:pt>
                      <c:pt idx="169">
                        <c:v>0.28166666666666662</c:v>
                      </c:pt>
                      <c:pt idx="170">
                        <c:v>0.28333333333333333</c:v>
                      </c:pt>
                      <c:pt idx="171">
                        <c:v>0.28500000000000003</c:v>
                      </c:pt>
                      <c:pt idx="172">
                        <c:v>0.28666666666666668</c:v>
                      </c:pt>
                      <c:pt idx="173">
                        <c:v>0.28833333333333333</c:v>
                      </c:pt>
                      <c:pt idx="174">
                        <c:v>0.28999999999999998</c:v>
                      </c:pt>
                      <c:pt idx="175">
                        <c:v>0.29166666666666669</c:v>
                      </c:pt>
                      <c:pt idx="176">
                        <c:v>0.29333333333333333</c:v>
                      </c:pt>
                      <c:pt idx="177">
                        <c:v>0.29499999999999998</c:v>
                      </c:pt>
                      <c:pt idx="178">
                        <c:v>0.29666666666666669</c:v>
                      </c:pt>
                      <c:pt idx="179">
                        <c:v>0.29833333333333328</c:v>
                      </c:pt>
                      <c:pt idx="180">
                        <c:v>0.3</c:v>
                      </c:pt>
                      <c:pt idx="181">
                        <c:v>0.30166666666666669</c:v>
                      </c:pt>
                      <c:pt idx="182">
                        <c:v>0.30333333333333334</c:v>
                      </c:pt>
                      <c:pt idx="183">
                        <c:v>0.30499999999999999</c:v>
                      </c:pt>
                      <c:pt idx="184">
                        <c:v>0.30666666666666664</c:v>
                      </c:pt>
                      <c:pt idx="185">
                        <c:v>0.30833333333333335</c:v>
                      </c:pt>
                      <c:pt idx="186">
                        <c:v>0.31</c:v>
                      </c:pt>
                      <c:pt idx="187">
                        <c:v>0.31166666666666665</c:v>
                      </c:pt>
                      <c:pt idx="188">
                        <c:v>0.31333333333333335</c:v>
                      </c:pt>
                      <c:pt idx="189">
                        <c:v>0.315</c:v>
                      </c:pt>
                      <c:pt idx="190">
                        <c:v>0.31666666666666665</c:v>
                      </c:pt>
                      <c:pt idx="191">
                        <c:v>0.31833333333333336</c:v>
                      </c:pt>
                      <c:pt idx="192">
                        <c:v>0.32</c:v>
                      </c:pt>
                      <c:pt idx="193">
                        <c:v>0.32166666666666666</c:v>
                      </c:pt>
                      <c:pt idx="194">
                        <c:v>0.32333333333333331</c:v>
                      </c:pt>
                      <c:pt idx="195">
                        <c:v>0.32500000000000001</c:v>
                      </c:pt>
                      <c:pt idx="196">
                        <c:v>0.32666666666666672</c:v>
                      </c:pt>
                      <c:pt idx="197">
                        <c:v>0.32833333333333331</c:v>
                      </c:pt>
                      <c:pt idx="198">
                        <c:v>0.33</c:v>
                      </c:pt>
                      <c:pt idx="199">
                        <c:v>0.33166666666666667</c:v>
                      </c:pt>
                      <c:pt idx="200">
                        <c:v>0.33333333333333331</c:v>
                      </c:pt>
                      <c:pt idx="201">
                        <c:v>0.33500000000000002</c:v>
                      </c:pt>
                      <c:pt idx="202">
                        <c:v>0.33666666666666667</c:v>
                      </c:pt>
                      <c:pt idx="203">
                        <c:v>0.33833333333333332</c:v>
                      </c:pt>
                      <c:pt idx="204">
                        <c:v>0.33999999999999997</c:v>
                      </c:pt>
                      <c:pt idx="205">
                        <c:v>0.34166666666666667</c:v>
                      </c:pt>
                      <c:pt idx="206">
                        <c:v>0.34333333333333338</c:v>
                      </c:pt>
                      <c:pt idx="207">
                        <c:v>0.34499999999999997</c:v>
                      </c:pt>
                      <c:pt idx="208">
                        <c:v>0.34666666666666668</c:v>
                      </c:pt>
                      <c:pt idx="209">
                        <c:v>0.34833333333333333</c:v>
                      </c:pt>
                      <c:pt idx="210">
                        <c:v>0.35</c:v>
                      </c:pt>
                      <c:pt idx="211">
                        <c:v>0.35166666666666668</c:v>
                      </c:pt>
                      <c:pt idx="212">
                        <c:v>0.35333333333333333</c:v>
                      </c:pt>
                      <c:pt idx="213">
                        <c:v>0.35500000000000004</c:v>
                      </c:pt>
                      <c:pt idx="214">
                        <c:v>0.35666666666666663</c:v>
                      </c:pt>
                      <c:pt idx="215">
                        <c:v>0.35833333333333334</c:v>
                      </c:pt>
                      <c:pt idx="216">
                        <c:v>0.36000000000000004</c:v>
                      </c:pt>
                      <c:pt idx="217">
                        <c:v>0.36166666666666664</c:v>
                      </c:pt>
                      <c:pt idx="218">
                        <c:v>0.36333333333333334</c:v>
                      </c:pt>
                      <c:pt idx="219">
                        <c:v>0.36499999999999999</c:v>
                      </c:pt>
                      <c:pt idx="220">
                        <c:v>0.36666666666666664</c:v>
                      </c:pt>
                      <c:pt idx="221">
                        <c:v>0.36833333333333335</c:v>
                      </c:pt>
                      <c:pt idx="222">
                        <c:v>0.37</c:v>
                      </c:pt>
                      <c:pt idx="223">
                        <c:v>0.3716666666666667</c:v>
                      </c:pt>
                      <c:pt idx="224">
                        <c:v>0.37333333333333329</c:v>
                      </c:pt>
                      <c:pt idx="225">
                        <c:v>0.375</c:v>
                      </c:pt>
                      <c:pt idx="226">
                        <c:v>0.37666666666666671</c:v>
                      </c:pt>
                      <c:pt idx="227">
                        <c:v>0.3783333333333333</c:v>
                      </c:pt>
                      <c:pt idx="228">
                        <c:v>0.38</c:v>
                      </c:pt>
                      <c:pt idx="229">
                        <c:v>0.38166666666666665</c:v>
                      </c:pt>
                      <c:pt idx="230">
                        <c:v>0.38333333333333336</c:v>
                      </c:pt>
                      <c:pt idx="231">
                        <c:v>0.38500000000000001</c:v>
                      </c:pt>
                      <c:pt idx="232">
                        <c:v>0.38666666666666666</c:v>
                      </c:pt>
                      <c:pt idx="233">
                        <c:v>0.38833333333333336</c:v>
                      </c:pt>
                      <c:pt idx="234">
                        <c:v>0.38999999999999996</c:v>
                      </c:pt>
                      <c:pt idx="235">
                        <c:v>0.39166666666666666</c:v>
                      </c:pt>
                      <c:pt idx="236">
                        <c:v>0.39333333333333337</c:v>
                      </c:pt>
                      <c:pt idx="237">
                        <c:v>0.39499999999999996</c:v>
                      </c:pt>
                      <c:pt idx="238">
                        <c:v>0.39666666666666667</c:v>
                      </c:pt>
                      <c:pt idx="239">
                        <c:v>0.39833333333333332</c:v>
                      </c:pt>
                      <c:pt idx="240">
                        <c:v>0.4</c:v>
                      </c:pt>
                      <c:pt idx="241">
                        <c:v>0.40166666666666667</c:v>
                      </c:pt>
                      <c:pt idx="242">
                        <c:v>0.40333333333333332</c:v>
                      </c:pt>
                      <c:pt idx="243">
                        <c:v>0.40500000000000003</c:v>
                      </c:pt>
                      <c:pt idx="244">
                        <c:v>0.40666666666666662</c:v>
                      </c:pt>
                      <c:pt idx="245">
                        <c:v>0.40833333333333333</c:v>
                      </c:pt>
                      <c:pt idx="246">
                        <c:v>0.41000000000000003</c:v>
                      </c:pt>
                      <c:pt idx="247">
                        <c:v>0.41166666666666668</c:v>
                      </c:pt>
                      <c:pt idx="248">
                        <c:v>0.41333333333333333</c:v>
                      </c:pt>
                      <c:pt idx="249">
                        <c:v>0.41499999999999998</c:v>
                      </c:pt>
                      <c:pt idx="250">
                        <c:v>0.41666666666666669</c:v>
                      </c:pt>
                      <c:pt idx="251">
                        <c:v>0.41833333333333333</c:v>
                      </c:pt>
                      <c:pt idx="252">
                        <c:v>0.42</c:v>
                      </c:pt>
                      <c:pt idx="253">
                        <c:v>0.42166666666666669</c:v>
                      </c:pt>
                      <c:pt idx="254">
                        <c:v>0.42333333333333328</c:v>
                      </c:pt>
                      <c:pt idx="255">
                        <c:v>0.42499999999999999</c:v>
                      </c:pt>
                      <c:pt idx="256">
                        <c:v>0.42666666666666669</c:v>
                      </c:pt>
                      <c:pt idx="257">
                        <c:v>0.42833333333333334</c:v>
                      </c:pt>
                      <c:pt idx="258">
                        <c:v>0.43</c:v>
                      </c:pt>
                      <c:pt idx="259">
                        <c:v>0.43166666666666664</c:v>
                      </c:pt>
                      <c:pt idx="260">
                        <c:v>0.43333333333333335</c:v>
                      </c:pt>
                      <c:pt idx="261">
                        <c:v>0.435</c:v>
                      </c:pt>
                      <c:pt idx="262">
                        <c:v>0.43666666666666665</c:v>
                      </c:pt>
                      <c:pt idx="263">
                        <c:v>0.43833333333333335</c:v>
                      </c:pt>
                      <c:pt idx="264">
                        <c:v>0.44</c:v>
                      </c:pt>
                      <c:pt idx="265">
                        <c:v>0.44166666666666665</c:v>
                      </c:pt>
                      <c:pt idx="266">
                        <c:v>0.44333333333333336</c:v>
                      </c:pt>
                      <c:pt idx="267">
                        <c:v>0.44500000000000001</c:v>
                      </c:pt>
                      <c:pt idx="268">
                        <c:v>0.44666666666666666</c:v>
                      </c:pt>
                      <c:pt idx="269">
                        <c:v>0.44833333333333331</c:v>
                      </c:pt>
                      <c:pt idx="270">
                        <c:v>0.45</c:v>
                      </c:pt>
                      <c:pt idx="271">
                        <c:v>0.45166666666666672</c:v>
                      </c:pt>
                      <c:pt idx="272">
                        <c:v>0.45333333333333331</c:v>
                      </c:pt>
                      <c:pt idx="273">
                        <c:v>0.45500000000000002</c:v>
                      </c:pt>
                      <c:pt idx="274">
                        <c:v>0.45666666666666667</c:v>
                      </c:pt>
                      <c:pt idx="275">
                        <c:v>0.45833333333333331</c:v>
                      </c:pt>
                      <c:pt idx="276">
                        <c:v>0.46</c:v>
                      </c:pt>
                      <c:pt idx="277">
                        <c:v>0.46166666666666667</c:v>
                      </c:pt>
                      <c:pt idx="278">
                        <c:v>0.46333333333333332</c:v>
                      </c:pt>
                      <c:pt idx="279">
                        <c:v>0.46499999999999997</c:v>
                      </c:pt>
                      <c:pt idx="280">
                        <c:v>0.46666666666666667</c:v>
                      </c:pt>
                      <c:pt idx="281">
                        <c:v>0.46833333333333338</c:v>
                      </c:pt>
                      <c:pt idx="282">
                        <c:v>0.47</c:v>
                      </c:pt>
                      <c:pt idx="283">
                        <c:v>0.47166666666666668</c:v>
                      </c:pt>
                      <c:pt idx="284">
                        <c:v>0.47333333333333333</c:v>
                      </c:pt>
                      <c:pt idx="285">
                        <c:v>0.47499999999999998</c:v>
                      </c:pt>
                      <c:pt idx="286">
                        <c:v>0.47666666666666668</c:v>
                      </c:pt>
                      <c:pt idx="287">
                        <c:v>0.47833333333333333</c:v>
                      </c:pt>
                      <c:pt idx="288">
                        <c:v>0.48000000000000004</c:v>
                      </c:pt>
                      <c:pt idx="289">
                        <c:v>0.48166666666666663</c:v>
                      </c:pt>
                      <c:pt idx="290">
                        <c:v>0.48333333333333334</c:v>
                      </c:pt>
                      <c:pt idx="291">
                        <c:v>0.48500000000000004</c:v>
                      </c:pt>
                      <c:pt idx="292">
                        <c:v>0.48666666666666664</c:v>
                      </c:pt>
                      <c:pt idx="293">
                        <c:v>0.48833333333333334</c:v>
                      </c:pt>
                      <c:pt idx="294">
                        <c:v>0.49</c:v>
                      </c:pt>
                      <c:pt idx="295">
                        <c:v>0.49166666666666664</c:v>
                      </c:pt>
                      <c:pt idx="296">
                        <c:v>0.49333333333333335</c:v>
                      </c:pt>
                      <c:pt idx="297">
                        <c:v>0.495</c:v>
                      </c:pt>
                      <c:pt idx="298">
                        <c:v>0.4966666666666667</c:v>
                      </c:pt>
                      <c:pt idx="299">
                        <c:v>0.49833333333333329</c:v>
                      </c:pt>
                      <c:pt idx="300">
                        <c:v>0.5</c:v>
                      </c:pt>
                      <c:pt idx="301">
                        <c:v>0.50166666666666671</c:v>
                      </c:pt>
                      <c:pt idx="302">
                        <c:v>0.5033333333333333</c:v>
                      </c:pt>
                      <c:pt idx="303">
                        <c:v>0.505</c:v>
                      </c:pt>
                      <c:pt idx="304">
                        <c:v>0.5066666666666666</c:v>
                      </c:pt>
                      <c:pt idx="305">
                        <c:v>0.5083333333333333</c:v>
                      </c:pt>
                      <c:pt idx="306">
                        <c:v>0.51</c:v>
                      </c:pt>
                      <c:pt idx="307">
                        <c:v>0.5116666666666666</c:v>
                      </c:pt>
                      <c:pt idx="308">
                        <c:v>0.51333333333333331</c:v>
                      </c:pt>
                      <c:pt idx="309">
                        <c:v>0.51500000000000001</c:v>
                      </c:pt>
                      <c:pt idx="310">
                        <c:v>0.51666666666666672</c:v>
                      </c:pt>
                      <c:pt idx="311">
                        <c:v>0.51833333333333331</c:v>
                      </c:pt>
                      <c:pt idx="312">
                        <c:v>0.52</c:v>
                      </c:pt>
                      <c:pt idx="313">
                        <c:v>0.52166666666666672</c:v>
                      </c:pt>
                      <c:pt idx="314">
                        <c:v>0.52333333333333332</c:v>
                      </c:pt>
                      <c:pt idx="315">
                        <c:v>0.52500000000000002</c:v>
                      </c:pt>
                      <c:pt idx="316">
                        <c:v>0.52666666666666673</c:v>
                      </c:pt>
                      <c:pt idx="317">
                        <c:v>0.52833333333333332</c:v>
                      </c:pt>
                      <c:pt idx="318">
                        <c:v>0.53</c:v>
                      </c:pt>
                      <c:pt idx="319">
                        <c:v>0.53166666666666662</c:v>
                      </c:pt>
                      <c:pt idx="320">
                        <c:v>0.53333333333333333</c:v>
                      </c:pt>
                      <c:pt idx="321">
                        <c:v>0.53500000000000003</c:v>
                      </c:pt>
                      <c:pt idx="322">
                        <c:v>0.53666666666666674</c:v>
                      </c:pt>
                      <c:pt idx="323">
                        <c:v>0.53833333333333333</c:v>
                      </c:pt>
                      <c:pt idx="324">
                        <c:v>0.53999999999999992</c:v>
                      </c:pt>
                      <c:pt idx="325">
                        <c:v>0.54166666666666663</c:v>
                      </c:pt>
                      <c:pt idx="326">
                        <c:v>0.54333333333333333</c:v>
                      </c:pt>
                      <c:pt idx="327">
                        <c:v>0.54500000000000004</c:v>
                      </c:pt>
                      <c:pt idx="328">
                        <c:v>0.54666666666666663</c:v>
                      </c:pt>
                      <c:pt idx="329">
                        <c:v>0.54833333333333334</c:v>
                      </c:pt>
                      <c:pt idx="330">
                        <c:v>0.55000000000000004</c:v>
                      </c:pt>
                      <c:pt idx="331">
                        <c:v>0.55166666666666664</c:v>
                      </c:pt>
                      <c:pt idx="332">
                        <c:v>0.55333333333333334</c:v>
                      </c:pt>
                      <c:pt idx="333">
                        <c:v>0.55499999999999994</c:v>
                      </c:pt>
                      <c:pt idx="334">
                        <c:v>0.55666666666666664</c:v>
                      </c:pt>
                      <c:pt idx="335">
                        <c:v>0.55833333333333335</c:v>
                      </c:pt>
                      <c:pt idx="336">
                        <c:v>0.56000000000000005</c:v>
                      </c:pt>
                      <c:pt idx="337">
                        <c:v>0.56166666666666676</c:v>
                      </c:pt>
                      <c:pt idx="338">
                        <c:v>0.56333333333333324</c:v>
                      </c:pt>
                      <c:pt idx="339">
                        <c:v>0.56499999999999995</c:v>
                      </c:pt>
                      <c:pt idx="340">
                        <c:v>0.56666666666666665</c:v>
                      </c:pt>
                      <c:pt idx="341">
                        <c:v>0.56833333333333336</c:v>
                      </c:pt>
                      <c:pt idx="342">
                        <c:v>0.57000000000000006</c:v>
                      </c:pt>
                      <c:pt idx="343">
                        <c:v>0.57166666666666666</c:v>
                      </c:pt>
                      <c:pt idx="344">
                        <c:v>0.57333333333333336</c:v>
                      </c:pt>
                      <c:pt idx="345">
                        <c:v>0.57499999999999996</c:v>
                      </c:pt>
                      <c:pt idx="346">
                        <c:v>0.57666666666666666</c:v>
                      </c:pt>
                      <c:pt idx="347">
                        <c:v>0.57833333333333337</c:v>
                      </c:pt>
                      <c:pt idx="348">
                        <c:v>0.57999999999999996</c:v>
                      </c:pt>
                      <c:pt idx="349">
                        <c:v>0.58166666666666667</c:v>
                      </c:pt>
                      <c:pt idx="350">
                        <c:v>0.58333333333333337</c:v>
                      </c:pt>
                      <c:pt idx="351">
                        <c:v>0.58500000000000008</c:v>
                      </c:pt>
                      <c:pt idx="352">
                        <c:v>0.58666666666666667</c:v>
                      </c:pt>
                      <c:pt idx="353">
                        <c:v>0.58833333333333326</c:v>
                      </c:pt>
                      <c:pt idx="354">
                        <c:v>0.59</c:v>
                      </c:pt>
                      <c:pt idx="355">
                        <c:v>0.59166666666666667</c:v>
                      </c:pt>
                      <c:pt idx="356">
                        <c:v>0.59333333333333338</c:v>
                      </c:pt>
                      <c:pt idx="357">
                        <c:v>0.59500000000000008</c:v>
                      </c:pt>
                      <c:pt idx="358">
                        <c:v>0.59666666666666657</c:v>
                      </c:pt>
                      <c:pt idx="359">
                        <c:v>0.59833333333333327</c:v>
                      </c:pt>
                      <c:pt idx="360">
                        <c:v>0.6</c:v>
                      </c:pt>
                      <c:pt idx="361">
                        <c:v>0.60166666666666668</c:v>
                      </c:pt>
                      <c:pt idx="362">
                        <c:v>0.60333333333333339</c:v>
                      </c:pt>
                      <c:pt idx="363">
                        <c:v>0.60499999999999998</c:v>
                      </c:pt>
                      <c:pt idx="364">
                        <c:v>0.60666666666666669</c:v>
                      </c:pt>
                      <c:pt idx="365">
                        <c:v>0.60833333333333328</c:v>
                      </c:pt>
                      <c:pt idx="366">
                        <c:v>0.61</c:v>
                      </c:pt>
                      <c:pt idx="367">
                        <c:v>0.61166666666666669</c:v>
                      </c:pt>
                      <c:pt idx="368">
                        <c:v>0.61333333333333329</c:v>
                      </c:pt>
                      <c:pt idx="369">
                        <c:v>0.61499999999999999</c:v>
                      </c:pt>
                      <c:pt idx="370">
                        <c:v>0.6166666666666667</c:v>
                      </c:pt>
                      <c:pt idx="371">
                        <c:v>0.6183333333333334</c:v>
                      </c:pt>
                      <c:pt idx="372">
                        <c:v>0.62</c:v>
                      </c:pt>
                      <c:pt idx="373">
                        <c:v>0.62166666666666659</c:v>
                      </c:pt>
                      <c:pt idx="374">
                        <c:v>0.62333333333333329</c:v>
                      </c:pt>
                      <c:pt idx="375">
                        <c:v>0.625</c:v>
                      </c:pt>
                      <c:pt idx="376">
                        <c:v>0.62666666666666671</c:v>
                      </c:pt>
                      <c:pt idx="377">
                        <c:v>0.62833333333333341</c:v>
                      </c:pt>
                      <c:pt idx="378">
                        <c:v>0.63</c:v>
                      </c:pt>
                      <c:pt idx="379">
                        <c:v>0.6316666666666666</c:v>
                      </c:pt>
                      <c:pt idx="380">
                        <c:v>0.6333333333333333</c:v>
                      </c:pt>
                      <c:pt idx="381">
                        <c:v>0.63500000000000001</c:v>
                      </c:pt>
                      <c:pt idx="382">
                        <c:v>0.63666666666666671</c:v>
                      </c:pt>
                      <c:pt idx="383">
                        <c:v>0.63833333333333331</c:v>
                      </c:pt>
                      <c:pt idx="384">
                        <c:v>0.64</c:v>
                      </c:pt>
                      <c:pt idx="385">
                        <c:v>0.64166666666666672</c:v>
                      </c:pt>
                      <c:pt idx="386">
                        <c:v>0.64333333333333331</c:v>
                      </c:pt>
                      <c:pt idx="387">
                        <c:v>0.64500000000000002</c:v>
                      </c:pt>
                      <c:pt idx="388">
                        <c:v>0.64666666666666661</c:v>
                      </c:pt>
                      <c:pt idx="389">
                        <c:v>0.64833333333333332</c:v>
                      </c:pt>
                      <c:pt idx="390">
                        <c:v>0.65</c:v>
                      </c:pt>
                      <c:pt idx="391">
                        <c:v>0.65166666666666673</c:v>
                      </c:pt>
                      <c:pt idx="392">
                        <c:v>0.65333333333333343</c:v>
                      </c:pt>
                      <c:pt idx="393">
                        <c:v>0.65499999999999992</c:v>
                      </c:pt>
                      <c:pt idx="394">
                        <c:v>0.65666666666666662</c:v>
                      </c:pt>
                      <c:pt idx="395">
                        <c:v>0.65833333333333333</c:v>
                      </c:pt>
                      <c:pt idx="396">
                        <c:v>0.66</c:v>
                      </c:pt>
                      <c:pt idx="397">
                        <c:v>0.66166666666666674</c:v>
                      </c:pt>
                      <c:pt idx="398">
                        <c:v>0.66333333333333333</c:v>
                      </c:pt>
                      <c:pt idx="399">
                        <c:v>0.66499999999999992</c:v>
                      </c:pt>
                      <c:pt idx="400">
                        <c:v>0.66666666666666663</c:v>
                      </c:pt>
                      <c:pt idx="401">
                        <c:v>0.66833333333333333</c:v>
                      </c:pt>
                      <c:pt idx="402">
                        <c:v>0.67</c:v>
                      </c:pt>
                      <c:pt idx="403">
                        <c:v>0.67166666666666663</c:v>
                      </c:pt>
                      <c:pt idx="404">
                        <c:v>0.67333333333333334</c:v>
                      </c:pt>
                      <c:pt idx="405">
                        <c:v>0.67500000000000004</c:v>
                      </c:pt>
                      <c:pt idx="406">
                        <c:v>0.67666666666666664</c:v>
                      </c:pt>
                      <c:pt idx="407">
                        <c:v>0.67833333333333334</c:v>
                      </c:pt>
                      <c:pt idx="408">
                        <c:v>0.67999999999999994</c:v>
                      </c:pt>
                      <c:pt idx="409">
                        <c:v>0.68166666666666664</c:v>
                      </c:pt>
                      <c:pt idx="410">
                        <c:v>0.68333333333333335</c:v>
                      </c:pt>
                      <c:pt idx="411">
                        <c:v>0.68500000000000005</c:v>
                      </c:pt>
                      <c:pt idx="412">
                        <c:v>0.68666666666666676</c:v>
                      </c:pt>
                      <c:pt idx="413">
                        <c:v>0.68833333333333324</c:v>
                      </c:pt>
                      <c:pt idx="414">
                        <c:v>0.69</c:v>
                      </c:pt>
                      <c:pt idx="415">
                        <c:v>0.69166666666666665</c:v>
                      </c:pt>
                      <c:pt idx="416">
                        <c:v>0.69333333333333336</c:v>
                      </c:pt>
                      <c:pt idx="417">
                        <c:v>0.69500000000000006</c:v>
                      </c:pt>
                      <c:pt idx="418">
                        <c:v>0.69666666666666666</c:v>
                      </c:pt>
                      <c:pt idx="419">
                        <c:v>0.69833333333333336</c:v>
                      </c:pt>
                      <c:pt idx="420">
                        <c:v>0.7</c:v>
                      </c:pt>
                      <c:pt idx="421">
                        <c:v>0.70166666666666666</c:v>
                      </c:pt>
                      <c:pt idx="422">
                        <c:v>0.70333333333333337</c:v>
                      </c:pt>
                      <c:pt idx="423">
                        <c:v>0.70499999999999996</c:v>
                      </c:pt>
                      <c:pt idx="424">
                        <c:v>0.70666666666666667</c:v>
                      </c:pt>
                      <c:pt idx="425">
                        <c:v>0.70833333333333337</c:v>
                      </c:pt>
                      <c:pt idx="426">
                        <c:v>0.71000000000000008</c:v>
                      </c:pt>
                      <c:pt idx="427">
                        <c:v>0.71166666666666667</c:v>
                      </c:pt>
                      <c:pt idx="428">
                        <c:v>0.71333333333333326</c:v>
                      </c:pt>
                      <c:pt idx="429">
                        <c:v>0.71499999999999997</c:v>
                      </c:pt>
                      <c:pt idx="430">
                        <c:v>0.71666666666666667</c:v>
                      </c:pt>
                      <c:pt idx="431">
                        <c:v>0.71833333333333338</c:v>
                      </c:pt>
                      <c:pt idx="432">
                        <c:v>0.72000000000000008</c:v>
                      </c:pt>
                      <c:pt idx="433">
                        <c:v>0.72166666666666657</c:v>
                      </c:pt>
                      <c:pt idx="434">
                        <c:v>0.72333333333333327</c:v>
                      </c:pt>
                      <c:pt idx="435">
                        <c:v>0.72499999999999998</c:v>
                      </c:pt>
                      <c:pt idx="436">
                        <c:v>0.72666666666666668</c:v>
                      </c:pt>
                      <c:pt idx="437">
                        <c:v>0.72833333333333339</c:v>
                      </c:pt>
                      <c:pt idx="438">
                        <c:v>0.73</c:v>
                      </c:pt>
                      <c:pt idx="439">
                        <c:v>0.73166666666666669</c:v>
                      </c:pt>
                      <c:pt idx="440">
                        <c:v>0.73333333333333328</c:v>
                      </c:pt>
                      <c:pt idx="441">
                        <c:v>0.73499999999999999</c:v>
                      </c:pt>
                      <c:pt idx="442">
                        <c:v>0.73666666666666669</c:v>
                      </c:pt>
                      <c:pt idx="443">
                        <c:v>0.73833333333333329</c:v>
                      </c:pt>
                      <c:pt idx="444">
                        <c:v>0.74</c:v>
                      </c:pt>
                      <c:pt idx="445">
                        <c:v>0.7416666666666667</c:v>
                      </c:pt>
                      <c:pt idx="446">
                        <c:v>0.7433333333333334</c:v>
                      </c:pt>
                      <c:pt idx="447">
                        <c:v>0.745</c:v>
                      </c:pt>
                      <c:pt idx="448">
                        <c:v>0.74666666666666659</c:v>
                      </c:pt>
                      <c:pt idx="449">
                        <c:v>0.74833333333333329</c:v>
                      </c:pt>
                      <c:pt idx="450">
                        <c:v>0.75</c:v>
                      </c:pt>
                      <c:pt idx="451">
                        <c:v>0.75166666666666671</c:v>
                      </c:pt>
                      <c:pt idx="452">
                        <c:v>0.75333333333333341</c:v>
                      </c:pt>
                      <c:pt idx="453">
                        <c:v>0.755</c:v>
                      </c:pt>
                      <c:pt idx="454">
                        <c:v>0.7566666666666666</c:v>
                      </c:pt>
                      <c:pt idx="455">
                        <c:v>0.7583333333333333</c:v>
                      </c:pt>
                      <c:pt idx="456">
                        <c:v>0.76</c:v>
                      </c:pt>
                      <c:pt idx="457">
                        <c:v>0.76166666666666671</c:v>
                      </c:pt>
                      <c:pt idx="458">
                        <c:v>0.76333333333333331</c:v>
                      </c:pt>
                      <c:pt idx="459">
                        <c:v>0.76500000000000001</c:v>
                      </c:pt>
                      <c:pt idx="460">
                        <c:v>0.76666666666666672</c:v>
                      </c:pt>
                      <c:pt idx="461">
                        <c:v>0.76833333333333331</c:v>
                      </c:pt>
                      <c:pt idx="462">
                        <c:v>0.77</c:v>
                      </c:pt>
                      <c:pt idx="463">
                        <c:v>0.77166666666666661</c:v>
                      </c:pt>
                      <c:pt idx="464">
                        <c:v>0.77333333333333332</c:v>
                      </c:pt>
                      <c:pt idx="465">
                        <c:v>0.77500000000000002</c:v>
                      </c:pt>
                      <c:pt idx="466">
                        <c:v>0.77666666666666673</c:v>
                      </c:pt>
                      <c:pt idx="467">
                        <c:v>0.77833333333333343</c:v>
                      </c:pt>
                      <c:pt idx="468">
                        <c:v>0.77999999999999992</c:v>
                      </c:pt>
                      <c:pt idx="469">
                        <c:v>0.78166666666666662</c:v>
                      </c:pt>
                      <c:pt idx="470">
                        <c:v>0.78333333333333333</c:v>
                      </c:pt>
                      <c:pt idx="471">
                        <c:v>0.78500000000000003</c:v>
                      </c:pt>
                      <c:pt idx="472">
                        <c:v>0.78666666666666674</c:v>
                      </c:pt>
                      <c:pt idx="473">
                        <c:v>0.78833333333333333</c:v>
                      </c:pt>
                      <c:pt idx="474">
                        <c:v>0.78999999999999992</c:v>
                      </c:pt>
                      <c:pt idx="475">
                        <c:v>0.79166666666666663</c:v>
                      </c:pt>
                      <c:pt idx="476">
                        <c:v>0.79333333333333333</c:v>
                      </c:pt>
                      <c:pt idx="477">
                        <c:v>0.79500000000000004</c:v>
                      </c:pt>
                      <c:pt idx="478">
                        <c:v>0.79666666666666663</c:v>
                      </c:pt>
                      <c:pt idx="479">
                        <c:v>0.79833333333333334</c:v>
                      </c:pt>
                      <c:pt idx="480">
                        <c:v>0.8</c:v>
                      </c:pt>
                      <c:pt idx="481">
                        <c:v>0.80166666666666664</c:v>
                      </c:pt>
                      <c:pt idx="482">
                        <c:v>0.80333333333333334</c:v>
                      </c:pt>
                      <c:pt idx="483">
                        <c:v>0.80499999999999994</c:v>
                      </c:pt>
                      <c:pt idx="484">
                        <c:v>0.80666666666666664</c:v>
                      </c:pt>
                      <c:pt idx="485">
                        <c:v>0.80833333333333335</c:v>
                      </c:pt>
                      <c:pt idx="486">
                        <c:v>0.81</c:v>
                      </c:pt>
                      <c:pt idx="487">
                        <c:v>0.81166666666666676</c:v>
                      </c:pt>
                      <c:pt idx="488">
                        <c:v>0.81333333333333324</c:v>
                      </c:pt>
                      <c:pt idx="489">
                        <c:v>0.81499999999999995</c:v>
                      </c:pt>
                      <c:pt idx="490">
                        <c:v>0.81666666666666665</c:v>
                      </c:pt>
                      <c:pt idx="491">
                        <c:v>0.81833333333333336</c:v>
                      </c:pt>
                      <c:pt idx="492">
                        <c:v>0.82000000000000006</c:v>
                      </c:pt>
                      <c:pt idx="493">
                        <c:v>0.82166666666666666</c:v>
                      </c:pt>
                      <c:pt idx="494">
                        <c:v>0.82333333333333336</c:v>
                      </c:pt>
                      <c:pt idx="495">
                        <c:v>0.82499999999999996</c:v>
                      </c:pt>
                      <c:pt idx="496">
                        <c:v>0.82666666666666666</c:v>
                      </c:pt>
                      <c:pt idx="497">
                        <c:v>0.82833333333333337</c:v>
                      </c:pt>
                      <c:pt idx="498">
                        <c:v>0.83</c:v>
                      </c:pt>
                      <c:pt idx="499">
                        <c:v>0.83166666666666667</c:v>
                      </c:pt>
                      <c:pt idx="500">
                        <c:v>0.83333333333333337</c:v>
                      </c:pt>
                      <c:pt idx="501">
                        <c:v>0.83500000000000008</c:v>
                      </c:pt>
                      <c:pt idx="502">
                        <c:v>0.83666666666666667</c:v>
                      </c:pt>
                      <c:pt idx="503">
                        <c:v>0.83833333333333326</c:v>
                      </c:pt>
                      <c:pt idx="504">
                        <c:v>0.84</c:v>
                      </c:pt>
                      <c:pt idx="505">
                        <c:v>0.84166666666666667</c:v>
                      </c:pt>
                      <c:pt idx="506">
                        <c:v>0.84333333333333338</c:v>
                      </c:pt>
                      <c:pt idx="507">
                        <c:v>0.84500000000000008</c:v>
                      </c:pt>
                      <c:pt idx="508">
                        <c:v>0.84666666666666657</c:v>
                      </c:pt>
                      <c:pt idx="509">
                        <c:v>0.84833333333333327</c:v>
                      </c:pt>
                      <c:pt idx="510">
                        <c:v>0.85</c:v>
                      </c:pt>
                      <c:pt idx="511">
                        <c:v>0.85166666666666668</c:v>
                      </c:pt>
                      <c:pt idx="512">
                        <c:v>0.85333333333333339</c:v>
                      </c:pt>
                      <c:pt idx="513">
                        <c:v>0.85499999999999998</c:v>
                      </c:pt>
                      <c:pt idx="514">
                        <c:v>0.85666666666666669</c:v>
                      </c:pt>
                      <c:pt idx="515">
                        <c:v>0.85833333333333328</c:v>
                      </c:pt>
                      <c:pt idx="516">
                        <c:v>0.86</c:v>
                      </c:pt>
                      <c:pt idx="517">
                        <c:v>0.86166666666666669</c:v>
                      </c:pt>
                      <c:pt idx="518">
                        <c:v>0.86333333333333329</c:v>
                      </c:pt>
                      <c:pt idx="519">
                        <c:v>0.86499999999999999</c:v>
                      </c:pt>
                      <c:pt idx="520">
                        <c:v>0.8666666666666667</c:v>
                      </c:pt>
                      <c:pt idx="521">
                        <c:v>0.8683333333333334</c:v>
                      </c:pt>
                      <c:pt idx="522">
                        <c:v>0.87</c:v>
                      </c:pt>
                      <c:pt idx="523">
                        <c:v>0.87166666666666659</c:v>
                      </c:pt>
                      <c:pt idx="524">
                        <c:v>0.87333333333333329</c:v>
                      </c:pt>
                      <c:pt idx="525">
                        <c:v>0.875</c:v>
                      </c:pt>
                      <c:pt idx="526">
                        <c:v>0.87666666666666671</c:v>
                      </c:pt>
                      <c:pt idx="527">
                        <c:v>0.87833333333333341</c:v>
                      </c:pt>
                      <c:pt idx="528">
                        <c:v>0.88</c:v>
                      </c:pt>
                      <c:pt idx="529">
                        <c:v>0.8816666666666666</c:v>
                      </c:pt>
                      <c:pt idx="530">
                        <c:v>0.8833333333333333</c:v>
                      </c:pt>
                      <c:pt idx="531">
                        <c:v>0.88500000000000001</c:v>
                      </c:pt>
                      <c:pt idx="532">
                        <c:v>0.88666666666666671</c:v>
                      </c:pt>
                      <c:pt idx="533">
                        <c:v>0.88833333333333331</c:v>
                      </c:pt>
                      <c:pt idx="534">
                        <c:v>0.89</c:v>
                      </c:pt>
                      <c:pt idx="535">
                        <c:v>0.89166666666666672</c:v>
                      </c:pt>
                      <c:pt idx="536">
                        <c:v>0.89333333333333331</c:v>
                      </c:pt>
                      <c:pt idx="537">
                        <c:v>0.89500000000000002</c:v>
                      </c:pt>
                      <c:pt idx="538">
                        <c:v>0.89666666666666661</c:v>
                      </c:pt>
                      <c:pt idx="539">
                        <c:v>0.89833333333333332</c:v>
                      </c:pt>
                      <c:pt idx="540">
                        <c:v>0.9</c:v>
                      </c:pt>
                      <c:pt idx="541">
                        <c:v>0.90166666666666673</c:v>
                      </c:pt>
                      <c:pt idx="542">
                        <c:v>0.90333333333333343</c:v>
                      </c:pt>
                      <c:pt idx="543">
                        <c:v>0.90499999999999992</c:v>
                      </c:pt>
                      <c:pt idx="544">
                        <c:v>0.90666666666666662</c:v>
                      </c:pt>
                      <c:pt idx="545">
                        <c:v>0.90833333333333333</c:v>
                      </c:pt>
                      <c:pt idx="546">
                        <c:v>0.91</c:v>
                      </c:pt>
                      <c:pt idx="547">
                        <c:v>0.91166666666666674</c:v>
                      </c:pt>
                      <c:pt idx="548">
                        <c:v>0.91333333333333333</c:v>
                      </c:pt>
                      <c:pt idx="549">
                        <c:v>0.91499999999999992</c:v>
                      </c:pt>
                      <c:pt idx="550">
                        <c:v>0.91666666666666663</c:v>
                      </c:pt>
                      <c:pt idx="551">
                        <c:v>0.91833333333333333</c:v>
                      </c:pt>
                      <c:pt idx="552">
                        <c:v>0.92</c:v>
                      </c:pt>
                      <c:pt idx="553">
                        <c:v>0.92166666666666663</c:v>
                      </c:pt>
                      <c:pt idx="554">
                        <c:v>0.92333333333333334</c:v>
                      </c:pt>
                      <c:pt idx="555">
                        <c:v>0.92500000000000004</c:v>
                      </c:pt>
                      <c:pt idx="556">
                        <c:v>0.92666666666666664</c:v>
                      </c:pt>
                      <c:pt idx="557">
                        <c:v>0.92833333333333334</c:v>
                      </c:pt>
                      <c:pt idx="558">
                        <c:v>0.92999999999999994</c:v>
                      </c:pt>
                      <c:pt idx="559">
                        <c:v>0.93166666666666664</c:v>
                      </c:pt>
                      <c:pt idx="560">
                        <c:v>0.93333333333333335</c:v>
                      </c:pt>
                      <c:pt idx="561">
                        <c:v>0.93500000000000005</c:v>
                      </c:pt>
                      <c:pt idx="562">
                        <c:v>0.93666666666666676</c:v>
                      </c:pt>
                      <c:pt idx="563">
                        <c:v>0.93833333333333324</c:v>
                      </c:pt>
                      <c:pt idx="564">
                        <c:v>0.94</c:v>
                      </c:pt>
                      <c:pt idx="565">
                        <c:v>0.94166666666666665</c:v>
                      </c:pt>
                      <c:pt idx="566">
                        <c:v>0.94333333333333336</c:v>
                      </c:pt>
                      <c:pt idx="567">
                        <c:v>0.94500000000000006</c:v>
                      </c:pt>
                      <c:pt idx="568">
                        <c:v>0.94666666666666666</c:v>
                      </c:pt>
                      <c:pt idx="569">
                        <c:v>0.94833333333333336</c:v>
                      </c:pt>
                      <c:pt idx="570">
                        <c:v>0.95</c:v>
                      </c:pt>
                      <c:pt idx="571">
                        <c:v>0.95166666666666666</c:v>
                      </c:pt>
                      <c:pt idx="572">
                        <c:v>0.95333333333333337</c:v>
                      </c:pt>
                      <c:pt idx="573">
                        <c:v>0.95499999999999996</c:v>
                      </c:pt>
                      <c:pt idx="574">
                        <c:v>0.95666666666666667</c:v>
                      </c:pt>
                      <c:pt idx="575">
                        <c:v>0.95833333333333337</c:v>
                      </c:pt>
                      <c:pt idx="576">
                        <c:v>0.96000000000000008</c:v>
                      </c:pt>
                      <c:pt idx="577">
                        <c:v>0.96166666666666667</c:v>
                      </c:pt>
                      <c:pt idx="578">
                        <c:v>0.96333333333333326</c:v>
                      </c:pt>
                      <c:pt idx="579">
                        <c:v>0.96499999999999997</c:v>
                      </c:pt>
                      <c:pt idx="580">
                        <c:v>0.96666666666666667</c:v>
                      </c:pt>
                      <c:pt idx="581">
                        <c:v>0.96833333333333338</c:v>
                      </c:pt>
                      <c:pt idx="582">
                        <c:v>0.97000000000000008</c:v>
                      </c:pt>
                      <c:pt idx="583">
                        <c:v>0.97166666666666657</c:v>
                      </c:pt>
                      <c:pt idx="584">
                        <c:v>0.97333333333333327</c:v>
                      </c:pt>
                      <c:pt idx="585">
                        <c:v>0.97499999999999998</c:v>
                      </c:pt>
                      <c:pt idx="586">
                        <c:v>0.97666666666666668</c:v>
                      </c:pt>
                      <c:pt idx="587">
                        <c:v>0.97833333333333339</c:v>
                      </c:pt>
                      <c:pt idx="588">
                        <c:v>0.98</c:v>
                      </c:pt>
                      <c:pt idx="589">
                        <c:v>0.98166666666666669</c:v>
                      </c:pt>
                      <c:pt idx="590">
                        <c:v>0.98333333333333328</c:v>
                      </c:pt>
                      <c:pt idx="591">
                        <c:v>0.98499999999999999</c:v>
                      </c:pt>
                      <c:pt idx="592">
                        <c:v>0.98666666666666669</c:v>
                      </c:pt>
                      <c:pt idx="593">
                        <c:v>0.98833333333333329</c:v>
                      </c:pt>
                      <c:pt idx="594">
                        <c:v>0.99</c:v>
                      </c:pt>
                      <c:pt idx="595">
                        <c:v>0.9916666666666667</c:v>
                      </c:pt>
                      <c:pt idx="596">
                        <c:v>0.9933333333333334</c:v>
                      </c:pt>
                      <c:pt idx="597">
                        <c:v>0.995</c:v>
                      </c:pt>
                      <c:pt idx="598">
                        <c:v>0.99666666666666659</c:v>
                      </c:pt>
                      <c:pt idx="599">
                        <c:v>0.99833333333333329</c:v>
                      </c:pt>
                      <c:pt idx="600">
                        <c:v>1</c:v>
                      </c:pt>
                      <c:pt idx="601">
                        <c:v>1.0016666666666667</c:v>
                      </c:pt>
                      <c:pt idx="602">
                        <c:v>1.0033333333333334</c:v>
                      </c:pt>
                      <c:pt idx="603">
                        <c:v>1.0049999999999999</c:v>
                      </c:pt>
                      <c:pt idx="604">
                        <c:v>1.0066666666666666</c:v>
                      </c:pt>
                      <c:pt idx="605">
                        <c:v>1.0083333333333333</c:v>
                      </c:pt>
                      <c:pt idx="606">
                        <c:v>1.01</c:v>
                      </c:pt>
                      <c:pt idx="607">
                        <c:v>1.0116666666666667</c:v>
                      </c:pt>
                      <c:pt idx="608">
                        <c:v>1.0133333333333332</c:v>
                      </c:pt>
                      <c:pt idx="609">
                        <c:v>1.0149999999999999</c:v>
                      </c:pt>
                      <c:pt idx="610">
                        <c:v>1.0166666666666666</c:v>
                      </c:pt>
                      <c:pt idx="611">
                        <c:v>1.0183333333333333</c:v>
                      </c:pt>
                      <c:pt idx="612">
                        <c:v>1.02</c:v>
                      </c:pt>
                      <c:pt idx="613">
                        <c:v>1.0216666666666667</c:v>
                      </c:pt>
                      <c:pt idx="614">
                        <c:v>1.0233333333333332</c:v>
                      </c:pt>
                      <c:pt idx="615">
                        <c:v>1.0249999999999999</c:v>
                      </c:pt>
                      <c:pt idx="616">
                        <c:v>1.0266666666666666</c:v>
                      </c:pt>
                      <c:pt idx="617">
                        <c:v>1.0283333333333333</c:v>
                      </c:pt>
                      <c:pt idx="618">
                        <c:v>1.03</c:v>
                      </c:pt>
                      <c:pt idx="619">
                        <c:v>1.0316666666666667</c:v>
                      </c:pt>
                      <c:pt idx="620">
                        <c:v>1.0333333333333334</c:v>
                      </c:pt>
                      <c:pt idx="621">
                        <c:v>1.0349999999999999</c:v>
                      </c:pt>
                      <c:pt idx="622">
                        <c:v>1.0366666666666666</c:v>
                      </c:pt>
                      <c:pt idx="623">
                        <c:v>1.0383333333333333</c:v>
                      </c:pt>
                      <c:pt idx="624">
                        <c:v>1.04</c:v>
                      </c:pt>
                      <c:pt idx="625">
                        <c:v>1.0416666666666667</c:v>
                      </c:pt>
                      <c:pt idx="626">
                        <c:v>1.0433333333333334</c:v>
                      </c:pt>
                      <c:pt idx="627">
                        <c:v>1.0450000000000002</c:v>
                      </c:pt>
                      <c:pt idx="628">
                        <c:v>1.0466666666666666</c:v>
                      </c:pt>
                      <c:pt idx="629">
                        <c:v>1.0483333333333333</c:v>
                      </c:pt>
                      <c:pt idx="630">
                        <c:v>1.05</c:v>
                      </c:pt>
                      <c:pt idx="631">
                        <c:v>1.0516666666666667</c:v>
                      </c:pt>
                      <c:pt idx="632">
                        <c:v>1.0533333333333335</c:v>
                      </c:pt>
                      <c:pt idx="633">
                        <c:v>1.0549999999999999</c:v>
                      </c:pt>
                      <c:pt idx="634">
                        <c:v>1.0566666666666666</c:v>
                      </c:pt>
                      <c:pt idx="635">
                        <c:v>1.0583333333333333</c:v>
                      </c:pt>
                      <c:pt idx="636">
                        <c:v>1.06</c:v>
                      </c:pt>
                      <c:pt idx="637">
                        <c:v>1.0616666666666668</c:v>
                      </c:pt>
                      <c:pt idx="638">
                        <c:v>1.0633333333333332</c:v>
                      </c:pt>
                      <c:pt idx="639">
                        <c:v>1.0649999999999999</c:v>
                      </c:pt>
                      <c:pt idx="640">
                        <c:v>1.0666666666666667</c:v>
                      </c:pt>
                      <c:pt idx="641">
                        <c:v>1.0683333333333331</c:v>
                      </c:pt>
                      <c:pt idx="642">
                        <c:v>1.07</c:v>
                      </c:pt>
                      <c:pt idx="643">
                        <c:v>1.0716666666666665</c:v>
                      </c:pt>
                      <c:pt idx="644">
                        <c:v>1.0733333333333335</c:v>
                      </c:pt>
                      <c:pt idx="645">
                        <c:v>1.075</c:v>
                      </c:pt>
                      <c:pt idx="646">
                        <c:v>1.0766666666666667</c:v>
                      </c:pt>
                      <c:pt idx="647">
                        <c:v>1.0783333333333334</c:v>
                      </c:pt>
                      <c:pt idx="648">
                        <c:v>1.0799999999999998</c:v>
                      </c:pt>
                      <c:pt idx="649">
                        <c:v>1.0816666666666668</c:v>
                      </c:pt>
                      <c:pt idx="650">
                        <c:v>1.0833333333333333</c:v>
                      </c:pt>
                      <c:pt idx="651">
                        <c:v>1.085</c:v>
                      </c:pt>
                      <c:pt idx="652">
                        <c:v>1.0866666666666667</c:v>
                      </c:pt>
                      <c:pt idx="653">
                        <c:v>1.0883333333333334</c:v>
                      </c:pt>
                      <c:pt idx="654">
                        <c:v>1.0900000000000001</c:v>
                      </c:pt>
                      <c:pt idx="655">
                        <c:v>1.0916666666666666</c:v>
                      </c:pt>
                      <c:pt idx="656">
                        <c:v>1.0933333333333333</c:v>
                      </c:pt>
                      <c:pt idx="657">
                        <c:v>1.095</c:v>
                      </c:pt>
                      <c:pt idx="658">
                        <c:v>1.0966666666666667</c:v>
                      </c:pt>
                      <c:pt idx="659">
                        <c:v>1.0983333333333334</c:v>
                      </c:pt>
                      <c:pt idx="660">
                        <c:v>1.1000000000000001</c:v>
                      </c:pt>
                      <c:pt idx="661">
                        <c:v>1.1016666666666666</c:v>
                      </c:pt>
                      <c:pt idx="662">
                        <c:v>1.1033333333333333</c:v>
                      </c:pt>
                      <c:pt idx="663">
                        <c:v>1.105</c:v>
                      </c:pt>
                      <c:pt idx="664">
                        <c:v>1.1066666666666667</c:v>
                      </c:pt>
                      <c:pt idx="665">
                        <c:v>1.1083333333333334</c:v>
                      </c:pt>
                      <c:pt idx="666">
                        <c:v>1.1099999999999999</c:v>
                      </c:pt>
                      <c:pt idx="667">
                        <c:v>1.1116666666666668</c:v>
                      </c:pt>
                      <c:pt idx="668">
                        <c:v>1.1133333333333333</c:v>
                      </c:pt>
                      <c:pt idx="669">
                        <c:v>1.115</c:v>
                      </c:pt>
                      <c:pt idx="670">
                        <c:v>1.1166666666666667</c:v>
                      </c:pt>
                      <c:pt idx="671">
                        <c:v>1.1183333333333332</c:v>
                      </c:pt>
                      <c:pt idx="672">
                        <c:v>1.1200000000000001</c:v>
                      </c:pt>
                      <c:pt idx="673">
                        <c:v>1.1216666666666666</c:v>
                      </c:pt>
                      <c:pt idx="674">
                        <c:v>1.1233333333333335</c:v>
                      </c:pt>
                      <c:pt idx="675">
                        <c:v>1.125</c:v>
                      </c:pt>
                      <c:pt idx="676">
                        <c:v>1.1266666666666665</c:v>
                      </c:pt>
                      <c:pt idx="677">
                        <c:v>1.1283333333333334</c:v>
                      </c:pt>
                      <c:pt idx="678">
                        <c:v>1.1299999999999999</c:v>
                      </c:pt>
                      <c:pt idx="679">
                        <c:v>1.1316666666666668</c:v>
                      </c:pt>
                      <c:pt idx="680">
                        <c:v>1.1333333333333333</c:v>
                      </c:pt>
                      <c:pt idx="681">
                        <c:v>1.135</c:v>
                      </c:pt>
                      <c:pt idx="682">
                        <c:v>1.1366666666666667</c:v>
                      </c:pt>
                      <c:pt idx="683">
                        <c:v>1.1383333333333332</c:v>
                      </c:pt>
                      <c:pt idx="684">
                        <c:v>1.1400000000000001</c:v>
                      </c:pt>
                      <c:pt idx="685">
                        <c:v>1.1416666666666666</c:v>
                      </c:pt>
                      <c:pt idx="686">
                        <c:v>1.1433333333333333</c:v>
                      </c:pt>
                      <c:pt idx="687">
                        <c:v>1.145</c:v>
                      </c:pt>
                      <c:pt idx="688">
                        <c:v>1.1466666666666667</c:v>
                      </c:pt>
                      <c:pt idx="689">
                        <c:v>1.1483333333333334</c:v>
                      </c:pt>
                      <c:pt idx="690">
                        <c:v>1.1499999999999999</c:v>
                      </c:pt>
                      <c:pt idx="691">
                        <c:v>1.1516666666666666</c:v>
                      </c:pt>
                      <c:pt idx="692">
                        <c:v>1.1533333333333333</c:v>
                      </c:pt>
                      <c:pt idx="693">
                        <c:v>1.155</c:v>
                      </c:pt>
                      <c:pt idx="694">
                        <c:v>1.1566666666666667</c:v>
                      </c:pt>
                      <c:pt idx="695">
                        <c:v>1.1583333333333334</c:v>
                      </c:pt>
                      <c:pt idx="696">
                        <c:v>1.1599999999999999</c:v>
                      </c:pt>
                      <c:pt idx="697">
                        <c:v>1.1616666666666666</c:v>
                      </c:pt>
                      <c:pt idx="698">
                        <c:v>1.1633333333333333</c:v>
                      </c:pt>
                      <c:pt idx="699">
                        <c:v>1.165</c:v>
                      </c:pt>
                      <c:pt idx="700">
                        <c:v>1.1666666666666667</c:v>
                      </c:pt>
                      <c:pt idx="701">
                        <c:v>1.1683333333333332</c:v>
                      </c:pt>
                      <c:pt idx="702">
                        <c:v>1.1700000000000002</c:v>
                      </c:pt>
                      <c:pt idx="703">
                        <c:v>1.1716666666666666</c:v>
                      </c:pt>
                      <c:pt idx="704">
                        <c:v>1.1733333333333333</c:v>
                      </c:pt>
                      <c:pt idx="705">
                        <c:v>1.175</c:v>
                      </c:pt>
                      <c:pt idx="706">
                        <c:v>1.1766666666666665</c:v>
                      </c:pt>
                      <c:pt idx="707">
                        <c:v>1.1783333333333335</c:v>
                      </c:pt>
                      <c:pt idx="708">
                        <c:v>1.18</c:v>
                      </c:pt>
                      <c:pt idx="709">
                        <c:v>1.1816666666666669</c:v>
                      </c:pt>
                      <c:pt idx="710">
                        <c:v>1.1833333333333333</c:v>
                      </c:pt>
                      <c:pt idx="711">
                        <c:v>1.1849999999999998</c:v>
                      </c:pt>
                      <c:pt idx="712">
                        <c:v>1.1866666666666668</c:v>
                      </c:pt>
                      <c:pt idx="713">
                        <c:v>1.1883333333333332</c:v>
                      </c:pt>
                      <c:pt idx="714">
                        <c:v>1.1900000000000002</c:v>
                      </c:pt>
                      <c:pt idx="715">
                        <c:v>1.1916666666666667</c:v>
                      </c:pt>
                      <c:pt idx="716">
                        <c:v>1.1933333333333331</c:v>
                      </c:pt>
                      <c:pt idx="717">
                        <c:v>1.1950000000000001</c:v>
                      </c:pt>
                      <c:pt idx="718">
                        <c:v>1.1966666666666665</c:v>
                      </c:pt>
                      <c:pt idx="719">
                        <c:v>1.1983333333333335</c:v>
                      </c:pt>
                      <c:pt idx="720">
                        <c:v>1.2</c:v>
                      </c:pt>
                      <c:pt idx="721">
                        <c:v>1.2016666666666667</c:v>
                      </c:pt>
                      <c:pt idx="722">
                        <c:v>1.2033333333333334</c:v>
                      </c:pt>
                      <c:pt idx="723">
                        <c:v>1.2049999999999998</c:v>
                      </c:pt>
                      <c:pt idx="724">
                        <c:v>1.2066666666666668</c:v>
                      </c:pt>
                      <c:pt idx="725">
                        <c:v>1.2083333333333333</c:v>
                      </c:pt>
                      <c:pt idx="726">
                        <c:v>1.21</c:v>
                      </c:pt>
                      <c:pt idx="727">
                        <c:v>1.2116666666666667</c:v>
                      </c:pt>
                      <c:pt idx="728">
                        <c:v>1.2133333333333334</c:v>
                      </c:pt>
                      <c:pt idx="729">
                        <c:v>1.2150000000000001</c:v>
                      </c:pt>
                      <c:pt idx="730">
                        <c:v>1.2166666666666666</c:v>
                      </c:pt>
                      <c:pt idx="731">
                        <c:v>1.2183333333333333</c:v>
                      </c:pt>
                      <c:pt idx="732">
                        <c:v>1.22</c:v>
                      </c:pt>
                      <c:pt idx="733">
                        <c:v>1.2216666666666667</c:v>
                      </c:pt>
                      <c:pt idx="734">
                        <c:v>1.2233333333333334</c:v>
                      </c:pt>
                      <c:pt idx="735">
                        <c:v>1.2250000000000001</c:v>
                      </c:pt>
                      <c:pt idx="736">
                        <c:v>1.2266666666666666</c:v>
                      </c:pt>
                      <c:pt idx="737">
                        <c:v>1.2283333333333333</c:v>
                      </c:pt>
                      <c:pt idx="738">
                        <c:v>1.23</c:v>
                      </c:pt>
                      <c:pt idx="739">
                        <c:v>1.2316666666666667</c:v>
                      </c:pt>
                      <c:pt idx="740">
                        <c:v>1.2333333333333334</c:v>
                      </c:pt>
                      <c:pt idx="741">
                        <c:v>1.2349999999999999</c:v>
                      </c:pt>
                      <c:pt idx="742">
                        <c:v>1.2366666666666668</c:v>
                      </c:pt>
                      <c:pt idx="743">
                        <c:v>1.2383333333333333</c:v>
                      </c:pt>
                      <c:pt idx="744">
                        <c:v>1.24</c:v>
                      </c:pt>
                      <c:pt idx="745">
                        <c:v>1.2416666666666667</c:v>
                      </c:pt>
                      <c:pt idx="746">
                        <c:v>1.2433333333333332</c:v>
                      </c:pt>
                      <c:pt idx="747">
                        <c:v>1.2450000000000001</c:v>
                      </c:pt>
                      <c:pt idx="748">
                        <c:v>1.2466666666666666</c:v>
                      </c:pt>
                      <c:pt idx="749">
                        <c:v>1.2483333333333335</c:v>
                      </c:pt>
                      <c:pt idx="750">
                        <c:v>1.25</c:v>
                      </c:pt>
                      <c:pt idx="751">
                        <c:v>1.2516666666666665</c:v>
                      </c:pt>
                      <c:pt idx="752">
                        <c:v>1.2533333333333334</c:v>
                      </c:pt>
                      <c:pt idx="753">
                        <c:v>1.2549999999999999</c:v>
                      </c:pt>
                      <c:pt idx="754">
                        <c:v>1.2566666666666668</c:v>
                      </c:pt>
                      <c:pt idx="755">
                        <c:v>1.2583333333333333</c:v>
                      </c:pt>
                      <c:pt idx="756">
                        <c:v>1.26</c:v>
                      </c:pt>
                      <c:pt idx="757">
                        <c:v>1.2616666666666667</c:v>
                      </c:pt>
                      <c:pt idx="758">
                        <c:v>1.2633333333333332</c:v>
                      </c:pt>
                      <c:pt idx="759">
                        <c:v>1.2650000000000001</c:v>
                      </c:pt>
                      <c:pt idx="760">
                        <c:v>1.2666666666666666</c:v>
                      </c:pt>
                      <c:pt idx="761">
                        <c:v>1.2683333333333333</c:v>
                      </c:pt>
                      <c:pt idx="762">
                        <c:v>1.27</c:v>
                      </c:pt>
                      <c:pt idx="763">
                        <c:v>1.2716666666666667</c:v>
                      </c:pt>
                      <c:pt idx="764">
                        <c:v>1.2733333333333334</c:v>
                      </c:pt>
                      <c:pt idx="765">
                        <c:v>1.2749999999999999</c:v>
                      </c:pt>
                      <c:pt idx="766">
                        <c:v>1.2766666666666666</c:v>
                      </c:pt>
                      <c:pt idx="767">
                        <c:v>1.2783333333333333</c:v>
                      </c:pt>
                      <c:pt idx="768">
                        <c:v>1.28</c:v>
                      </c:pt>
                      <c:pt idx="769">
                        <c:v>1.2816666666666667</c:v>
                      </c:pt>
                      <c:pt idx="770">
                        <c:v>1.2833333333333334</c:v>
                      </c:pt>
                      <c:pt idx="771">
                        <c:v>1.2849999999999999</c:v>
                      </c:pt>
                      <c:pt idx="772">
                        <c:v>1.2866666666666666</c:v>
                      </c:pt>
                      <c:pt idx="773">
                        <c:v>1.2883333333333333</c:v>
                      </c:pt>
                      <c:pt idx="774">
                        <c:v>1.29</c:v>
                      </c:pt>
                      <c:pt idx="775">
                        <c:v>1.2916666666666667</c:v>
                      </c:pt>
                      <c:pt idx="776">
                        <c:v>1.2933333333333332</c:v>
                      </c:pt>
                      <c:pt idx="777">
                        <c:v>1.2950000000000002</c:v>
                      </c:pt>
                      <c:pt idx="778">
                        <c:v>1.2966666666666666</c:v>
                      </c:pt>
                      <c:pt idx="779">
                        <c:v>1.2983333333333333</c:v>
                      </c:pt>
                      <c:pt idx="780">
                        <c:v>1.3</c:v>
                      </c:pt>
                      <c:pt idx="781">
                        <c:v>1.3016666666666665</c:v>
                      </c:pt>
                      <c:pt idx="782">
                        <c:v>1.3033333333333335</c:v>
                      </c:pt>
                      <c:pt idx="783">
                        <c:v>1.3049999999999999</c:v>
                      </c:pt>
                      <c:pt idx="784">
                        <c:v>1.3066666666666669</c:v>
                      </c:pt>
                      <c:pt idx="785">
                        <c:v>1.3083333333333333</c:v>
                      </c:pt>
                      <c:pt idx="786">
                        <c:v>1.3099999999999998</c:v>
                      </c:pt>
                      <c:pt idx="787">
                        <c:v>1.3116666666666668</c:v>
                      </c:pt>
                      <c:pt idx="788">
                        <c:v>1.3133333333333332</c:v>
                      </c:pt>
                      <c:pt idx="789">
                        <c:v>1.3150000000000002</c:v>
                      </c:pt>
                      <c:pt idx="790">
                        <c:v>1.3166666666666667</c:v>
                      </c:pt>
                      <c:pt idx="791">
                        <c:v>1.3183333333333331</c:v>
                      </c:pt>
                      <c:pt idx="792">
                        <c:v>1.32</c:v>
                      </c:pt>
                      <c:pt idx="793">
                        <c:v>1.3216666666666665</c:v>
                      </c:pt>
                      <c:pt idx="794">
                        <c:v>1.3233333333333335</c:v>
                      </c:pt>
                      <c:pt idx="795">
                        <c:v>1.325</c:v>
                      </c:pt>
                      <c:pt idx="796">
                        <c:v>1.3266666666666667</c:v>
                      </c:pt>
                      <c:pt idx="797">
                        <c:v>1.3283333333333334</c:v>
                      </c:pt>
                      <c:pt idx="798">
                        <c:v>1.3299999999999998</c:v>
                      </c:pt>
                      <c:pt idx="799">
                        <c:v>1.3316666666666668</c:v>
                      </c:pt>
                      <c:pt idx="800">
                        <c:v>1.3333333333333333</c:v>
                      </c:pt>
                      <c:pt idx="801">
                        <c:v>1.335</c:v>
                      </c:pt>
                      <c:pt idx="802">
                        <c:v>1.3366666666666667</c:v>
                      </c:pt>
                      <c:pt idx="803">
                        <c:v>1.3383333333333334</c:v>
                      </c:pt>
                      <c:pt idx="804">
                        <c:v>1.34</c:v>
                      </c:pt>
                      <c:pt idx="805">
                        <c:v>1.3416666666666666</c:v>
                      </c:pt>
                      <c:pt idx="806">
                        <c:v>1.3433333333333333</c:v>
                      </c:pt>
                      <c:pt idx="807">
                        <c:v>1.345</c:v>
                      </c:pt>
                      <c:pt idx="808">
                        <c:v>1.3466666666666667</c:v>
                      </c:pt>
                      <c:pt idx="809">
                        <c:v>1.3483333333333334</c:v>
                      </c:pt>
                      <c:pt idx="810">
                        <c:v>1.35</c:v>
                      </c:pt>
                      <c:pt idx="811">
                        <c:v>1.3516666666666666</c:v>
                      </c:pt>
                      <c:pt idx="812">
                        <c:v>1.3533333333333333</c:v>
                      </c:pt>
                      <c:pt idx="813">
                        <c:v>1.355</c:v>
                      </c:pt>
                      <c:pt idx="814">
                        <c:v>1.3566666666666667</c:v>
                      </c:pt>
                      <c:pt idx="815">
                        <c:v>1.3583333333333334</c:v>
                      </c:pt>
                      <c:pt idx="816">
                        <c:v>1.3599999999999999</c:v>
                      </c:pt>
                      <c:pt idx="817">
                        <c:v>1.3616666666666668</c:v>
                      </c:pt>
                      <c:pt idx="818">
                        <c:v>1.3633333333333333</c:v>
                      </c:pt>
                      <c:pt idx="819">
                        <c:v>1.365</c:v>
                      </c:pt>
                      <c:pt idx="820">
                        <c:v>1.3666666666666667</c:v>
                      </c:pt>
                      <c:pt idx="821">
                        <c:v>1.3683333333333332</c:v>
                      </c:pt>
                      <c:pt idx="822">
                        <c:v>1.37</c:v>
                      </c:pt>
                      <c:pt idx="823">
                        <c:v>1.3716666666666666</c:v>
                      </c:pt>
                      <c:pt idx="824">
                        <c:v>1.3733333333333335</c:v>
                      </c:pt>
                      <c:pt idx="825">
                        <c:v>1.375</c:v>
                      </c:pt>
                      <c:pt idx="826">
                        <c:v>1.3766666666666665</c:v>
                      </c:pt>
                      <c:pt idx="827">
                        <c:v>1.3783333333333334</c:v>
                      </c:pt>
                      <c:pt idx="828">
                        <c:v>1.38</c:v>
                      </c:pt>
                      <c:pt idx="829">
                        <c:v>1.3816666666666668</c:v>
                      </c:pt>
                      <c:pt idx="830">
                        <c:v>1.3833333333333333</c:v>
                      </c:pt>
                      <c:pt idx="831">
                        <c:v>1.385</c:v>
                      </c:pt>
                      <c:pt idx="832">
                        <c:v>1.3866666666666667</c:v>
                      </c:pt>
                      <c:pt idx="833">
                        <c:v>1.3883333333333332</c:v>
                      </c:pt>
                      <c:pt idx="834">
                        <c:v>1.3900000000000001</c:v>
                      </c:pt>
                      <c:pt idx="835">
                        <c:v>1.3916666666666666</c:v>
                      </c:pt>
                      <c:pt idx="836">
                        <c:v>1.3933333333333333</c:v>
                      </c:pt>
                      <c:pt idx="837">
                        <c:v>1.395</c:v>
                      </c:pt>
                      <c:pt idx="838">
                        <c:v>1.3966666666666667</c:v>
                      </c:pt>
                      <c:pt idx="839">
                        <c:v>1.3983333333333334</c:v>
                      </c:pt>
                      <c:pt idx="840">
                        <c:v>1.4</c:v>
                      </c:pt>
                      <c:pt idx="841">
                        <c:v>1.4016666666666666</c:v>
                      </c:pt>
                      <c:pt idx="842">
                        <c:v>1.4033333333333333</c:v>
                      </c:pt>
                      <c:pt idx="843">
                        <c:v>1.405</c:v>
                      </c:pt>
                      <c:pt idx="844">
                        <c:v>1.4066666666666667</c:v>
                      </c:pt>
                      <c:pt idx="845">
                        <c:v>1.4083333333333334</c:v>
                      </c:pt>
                      <c:pt idx="846">
                        <c:v>1.41</c:v>
                      </c:pt>
                      <c:pt idx="847">
                        <c:v>1.4116666666666666</c:v>
                      </c:pt>
                      <c:pt idx="848">
                        <c:v>1.4133333333333333</c:v>
                      </c:pt>
                      <c:pt idx="849">
                        <c:v>1.415</c:v>
                      </c:pt>
                      <c:pt idx="850">
                        <c:v>1.4166666666666667</c:v>
                      </c:pt>
                      <c:pt idx="851">
                        <c:v>1.4183333333333332</c:v>
                      </c:pt>
                      <c:pt idx="852">
                        <c:v>1.4200000000000002</c:v>
                      </c:pt>
                      <c:pt idx="853">
                        <c:v>1.4216666666666666</c:v>
                      </c:pt>
                      <c:pt idx="854">
                        <c:v>1.4233333333333333</c:v>
                      </c:pt>
                      <c:pt idx="855">
                        <c:v>1.425</c:v>
                      </c:pt>
                      <c:pt idx="856">
                        <c:v>1.4266666666666665</c:v>
                      </c:pt>
                      <c:pt idx="857">
                        <c:v>1.4283333333333335</c:v>
                      </c:pt>
                      <c:pt idx="858">
                        <c:v>1.43</c:v>
                      </c:pt>
                      <c:pt idx="859">
                        <c:v>1.4316666666666669</c:v>
                      </c:pt>
                      <c:pt idx="860">
                        <c:v>1.4333333333333333</c:v>
                      </c:pt>
                      <c:pt idx="861">
                        <c:v>1.4349999999999998</c:v>
                      </c:pt>
                      <c:pt idx="862">
                        <c:v>1.4366666666666668</c:v>
                      </c:pt>
                      <c:pt idx="863">
                        <c:v>1.4383333333333332</c:v>
                      </c:pt>
                      <c:pt idx="864">
                        <c:v>1.4400000000000002</c:v>
                      </c:pt>
                      <c:pt idx="865">
                        <c:v>1.4416666666666667</c:v>
                      </c:pt>
                      <c:pt idx="866">
                        <c:v>1.4433333333333331</c:v>
                      </c:pt>
                      <c:pt idx="867">
                        <c:v>1.4450000000000001</c:v>
                      </c:pt>
                      <c:pt idx="868">
                        <c:v>1.4466666666666665</c:v>
                      </c:pt>
                      <c:pt idx="869">
                        <c:v>1.4483333333333335</c:v>
                      </c:pt>
                      <c:pt idx="870">
                        <c:v>1.45</c:v>
                      </c:pt>
                      <c:pt idx="871">
                        <c:v>1.4516666666666667</c:v>
                      </c:pt>
                      <c:pt idx="872">
                        <c:v>1.4533333333333334</c:v>
                      </c:pt>
                      <c:pt idx="873">
                        <c:v>1.4549999999999998</c:v>
                      </c:pt>
                      <c:pt idx="874">
                        <c:v>1.4566666666666668</c:v>
                      </c:pt>
                      <c:pt idx="875">
                        <c:v>1.4583333333333333</c:v>
                      </c:pt>
                      <c:pt idx="876">
                        <c:v>1.46</c:v>
                      </c:pt>
                      <c:pt idx="877">
                        <c:v>1.4616666666666667</c:v>
                      </c:pt>
                      <c:pt idx="878">
                        <c:v>1.4633333333333334</c:v>
                      </c:pt>
                      <c:pt idx="879">
                        <c:v>1.4650000000000001</c:v>
                      </c:pt>
                      <c:pt idx="880">
                        <c:v>1.4666666666666666</c:v>
                      </c:pt>
                      <c:pt idx="881">
                        <c:v>1.4683333333333333</c:v>
                      </c:pt>
                      <c:pt idx="882">
                        <c:v>1.47</c:v>
                      </c:pt>
                      <c:pt idx="883">
                        <c:v>1.4716666666666667</c:v>
                      </c:pt>
                      <c:pt idx="884">
                        <c:v>1.4733333333333334</c:v>
                      </c:pt>
                      <c:pt idx="885">
                        <c:v>1.4750000000000001</c:v>
                      </c:pt>
                      <c:pt idx="886">
                        <c:v>1.4766666666666666</c:v>
                      </c:pt>
                      <c:pt idx="887">
                        <c:v>1.4783333333333333</c:v>
                      </c:pt>
                      <c:pt idx="888">
                        <c:v>1.48</c:v>
                      </c:pt>
                      <c:pt idx="889">
                        <c:v>1.4816666666666667</c:v>
                      </c:pt>
                      <c:pt idx="890">
                        <c:v>1.4833333333333334</c:v>
                      </c:pt>
                      <c:pt idx="891">
                        <c:v>1.4849999999999999</c:v>
                      </c:pt>
                      <c:pt idx="892">
                        <c:v>1.4866666666666668</c:v>
                      </c:pt>
                      <c:pt idx="893">
                        <c:v>1.4883333333333333</c:v>
                      </c:pt>
                      <c:pt idx="894">
                        <c:v>1.49</c:v>
                      </c:pt>
                      <c:pt idx="895">
                        <c:v>1.4916666666666667</c:v>
                      </c:pt>
                      <c:pt idx="896">
                        <c:v>1.4933333333333332</c:v>
                      </c:pt>
                      <c:pt idx="897">
                        <c:v>1.4950000000000001</c:v>
                      </c:pt>
                      <c:pt idx="898">
                        <c:v>1.4966666666666666</c:v>
                      </c:pt>
                      <c:pt idx="899">
                        <c:v>1.4983333333333335</c:v>
                      </c:pt>
                      <c:pt idx="900">
                        <c:v>1.5</c:v>
                      </c:pt>
                      <c:pt idx="901">
                        <c:v>1.5016666666666665</c:v>
                      </c:pt>
                      <c:pt idx="902">
                        <c:v>1.5033333333333334</c:v>
                      </c:pt>
                      <c:pt idx="903">
                        <c:v>1.5049999999999999</c:v>
                      </c:pt>
                      <c:pt idx="904">
                        <c:v>1.5066666666666668</c:v>
                      </c:pt>
                      <c:pt idx="905">
                        <c:v>1.5083333333333333</c:v>
                      </c:pt>
                      <c:pt idx="906">
                        <c:v>1.51</c:v>
                      </c:pt>
                      <c:pt idx="907">
                        <c:v>1.5116666666666667</c:v>
                      </c:pt>
                      <c:pt idx="908">
                        <c:v>1.5133333333333332</c:v>
                      </c:pt>
                      <c:pt idx="909">
                        <c:v>1.5150000000000001</c:v>
                      </c:pt>
                      <c:pt idx="910">
                        <c:v>1.5166666666666666</c:v>
                      </c:pt>
                      <c:pt idx="911">
                        <c:v>1.5183333333333333</c:v>
                      </c:pt>
                      <c:pt idx="912">
                        <c:v>1.52</c:v>
                      </c:pt>
                      <c:pt idx="913">
                        <c:v>1.5216666666666667</c:v>
                      </c:pt>
                      <c:pt idx="914">
                        <c:v>1.5233333333333334</c:v>
                      </c:pt>
                      <c:pt idx="915">
                        <c:v>1.5249999999999999</c:v>
                      </c:pt>
                      <c:pt idx="916">
                        <c:v>1.5266666666666666</c:v>
                      </c:pt>
                      <c:pt idx="917">
                        <c:v>1.5283333333333333</c:v>
                      </c:pt>
                      <c:pt idx="918">
                        <c:v>1.53</c:v>
                      </c:pt>
                      <c:pt idx="919">
                        <c:v>1.5316666666666667</c:v>
                      </c:pt>
                      <c:pt idx="920">
                        <c:v>1.5333333333333334</c:v>
                      </c:pt>
                      <c:pt idx="921">
                        <c:v>1.5349999999999999</c:v>
                      </c:pt>
                      <c:pt idx="922">
                        <c:v>1.5366666666666666</c:v>
                      </c:pt>
                      <c:pt idx="923">
                        <c:v>1.5383333333333333</c:v>
                      </c:pt>
                      <c:pt idx="924">
                        <c:v>1.54</c:v>
                      </c:pt>
                      <c:pt idx="925">
                        <c:v>1.5416666666666667</c:v>
                      </c:pt>
                      <c:pt idx="926">
                        <c:v>1.5433333333333332</c:v>
                      </c:pt>
                      <c:pt idx="927">
                        <c:v>1.5450000000000002</c:v>
                      </c:pt>
                      <c:pt idx="928">
                        <c:v>1.5466666666666666</c:v>
                      </c:pt>
                      <c:pt idx="929">
                        <c:v>1.5483333333333333</c:v>
                      </c:pt>
                      <c:pt idx="930">
                        <c:v>1.55</c:v>
                      </c:pt>
                      <c:pt idx="931">
                        <c:v>1.5516666666666665</c:v>
                      </c:pt>
                      <c:pt idx="932">
                        <c:v>1.5533333333333335</c:v>
                      </c:pt>
                      <c:pt idx="933">
                        <c:v>1.5549999999999999</c:v>
                      </c:pt>
                      <c:pt idx="934">
                        <c:v>1.5566666666666669</c:v>
                      </c:pt>
                      <c:pt idx="935">
                        <c:v>1.5583333333333333</c:v>
                      </c:pt>
                      <c:pt idx="936">
                        <c:v>1.5599999999999998</c:v>
                      </c:pt>
                      <c:pt idx="937">
                        <c:v>1.5616666666666668</c:v>
                      </c:pt>
                      <c:pt idx="938">
                        <c:v>1.5633333333333332</c:v>
                      </c:pt>
                      <c:pt idx="939">
                        <c:v>1.5650000000000002</c:v>
                      </c:pt>
                      <c:pt idx="940">
                        <c:v>1.5666666666666667</c:v>
                      </c:pt>
                      <c:pt idx="941">
                        <c:v>1.5683333333333331</c:v>
                      </c:pt>
                      <c:pt idx="942">
                        <c:v>1.57</c:v>
                      </c:pt>
                      <c:pt idx="943">
                        <c:v>1.5716666666666665</c:v>
                      </c:pt>
                      <c:pt idx="944">
                        <c:v>1.5733333333333335</c:v>
                      </c:pt>
                      <c:pt idx="945">
                        <c:v>1.575</c:v>
                      </c:pt>
                      <c:pt idx="946">
                        <c:v>1.5766666666666667</c:v>
                      </c:pt>
                      <c:pt idx="947">
                        <c:v>1.5783333333333334</c:v>
                      </c:pt>
                      <c:pt idx="948">
                        <c:v>1.5799999999999998</c:v>
                      </c:pt>
                      <c:pt idx="949">
                        <c:v>1.5816666666666668</c:v>
                      </c:pt>
                      <c:pt idx="950">
                        <c:v>1.5833333333333333</c:v>
                      </c:pt>
                      <c:pt idx="951">
                        <c:v>1.585</c:v>
                      </c:pt>
                      <c:pt idx="952">
                        <c:v>1.5866666666666667</c:v>
                      </c:pt>
                      <c:pt idx="953">
                        <c:v>1.5883333333333334</c:v>
                      </c:pt>
                      <c:pt idx="954">
                        <c:v>1.59</c:v>
                      </c:pt>
                      <c:pt idx="955">
                        <c:v>1.5916666666666666</c:v>
                      </c:pt>
                      <c:pt idx="956">
                        <c:v>1.5933333333333333</c:v>
                      </c:pt>
                      <c:pt idx="957">
                        <c:v>1.595</c:v>
                      </c:pt>
                      <c:pt idx="958">
                        <c:v>1.5966666666666667</c:v>
                      </c:pt>
                      <c:pt idx="959">
                        <c:v>1.5983333333333334</c:v>
                      </c:pt>
                      <c:pt idx="960">
                        <c:v>1.6</c:v>
                      </c:pt>
                      <c:pt idx="961">
                        <c:v>1.6016666666666666</c:v>
                      </c:pt>
                      <c:pt idx="962">
                        <c:v>1.6033333333333333</c:v>
                      </c:pt>
                      <c:pt idx="963">
                        <c:v>1.605</c:v>
                      </c:pt>
                      <c:pt idx="964">
                        <c:v>1.6066666666666667</c:v>
                      </c:pt>
                      <c:pt idx="965">
                        <c:v>1.6083333333333334</c:v>
                      </c:pt>
                      <c:pt idx="966">
                        <c:v>1.6099999999999999</c:v>
                      </c:pt>
                      <c:pt idx="967">
                        <c:v>1.6116666666666668</c:v>
                      </c:pt>
                      <c:pt idx="968">
                        <c:v>1.6133333333333333</c:v>
                      </c:pt>
                      <c:pt idx="969">
                        <c:v>1.615</c:v>
                      </c:pt>
                      <c:pt idx="970">
                        <c:v>1.6166666666666667</c:v>
                      </c:pt>
                      <c:pt idx="971">
                        <c:v>1.6183333333333332</c:v>
                      </c:pt>
                      <c:pt idx="972">
                        <c:v>1.62</c:v>
                      </c:pt>
                      <c:pt idx="973">
                        <c:v>1.6216666666666666</c:v>
                      </c:pt>
                      <c:pt idx="974">
                        <c:v>1.6233333333333335</c:v>
                      </c:pt>
                      <c:pt idx="975">
                        <c:v>1.625</c:v>
                      </c:pt>
                      <c:pt idx="976">
                        <c:v>1.6266666666666665</c:v>
                      </c:pt>
                      <c:pt idx="977">
                        <c:v>1.6283333333333334</c:v>
                      </c:pt>
                      <c:pt idx="978">
                        <c:v>1.63</c:v>
                      </c:pt>
                      <c:pt idx="979">
                        <c:v>1.6316666666666668</c:v>
                      </c:pt>
                      <c:pt idx="980">
                        <c:v>1.6333333333333333</c:v>
                      </c:pt>
                      <c:pt idx="981">
                        <c:v>1.635</c:v>
                      </c:pt>
                      <c:pt idx="982">
                        <c:v>1.6366666666666667</c:v>
                      </c:pt>
                      <c:pt idx="983">
                        <c:v>1.6383333333333332</c:v>
                      </c:pt>
                      <c:pt idx="984">
                        <c:v>1.6400000000000001</c:v>
                      </c:pt>
                      <c:pt idx="985">
                        <c:v>1.6416666666666666</c:v>
                      </c:pt>
                      <c:pt idx="986">
                        <c:v>1.6433333333333333</c:v>
                      </c:pt>
                      <c:pt idx="987">
                        <c:v>1.645</c:v>
                      </c:pt>
                      <c:pt idx="988">
                        <c:v>1.6466666666666667</c:v>
                      </c:pt>
                      <c:pt idx="989">
                        <c:v>1.6483333333333334</c:v>
                      </c:pt>
                      <c:pt idx="990">
                        <c:v>1.65</c:v>
                      </c:pt>
                      <c:pt idx="991">
                        <c:v>1.6516666666666666</c:v>
                      </c:pt>
                      <c:pt idx="992">
                        <c:v>1.6533333333333333</c:v>
                      </c:pt>
                      <c:pt idx="993">
                        <c:v>1.655</c:v>
                      </c:pt>
                      <c:pt idx="994">
                        <c:v>1.6566666666666667</c:v>
                      </c:pt>
                      <c:pt idx="995">
                        <c:v>1.6583333333333334</c:v>
                      </c:pt>
                      <c:pt idx="996">
                        <c:v>1.66</c:v>
                      </c:pt>
                      <c:pt idx="997">
                        <c:v>1.6616666666666666</c:v>
                      </c:pt>
                      <c:pt idx="998">
                        <c:v>1.6633333333333333</c:v>
                      </c:pt>
                      <c:pt idx="999">
                        <c:v>1.665</c:v>
                      </c:pt>
                      <c:pt idx="1000">
                        <c:v>1.6666666666666667</c:v>
                      </c:pt>
                      <c:pt idx="1001">
                        <c:v>1.6683333333333332</c:v>
                      </c:pt>
                      <c:pt idx="1002">
                        <c:v>1.6700000000000002</c:v>
                      </c:pt>
                      <c:pt idx="1003">
                        <c:v>1.6716666666666666</c:v>
                      </c:pt>
                      <c:pt idx="1004">
                        <c:v>1.6733333333333333</c:v>
                      </c:pt>
                      <c:pt idx="1005">
                        <c:v>1.675</c:v>
                      </c:pt>
                      <c:pt idx="1006">
                        <c:v>1.6766666666666665</c:v>
                      </c:pt>
                      <c:pt idx="1007">
                        <c:v>1.6783333333333335</c:v>
                      </c:pt>
                      <c:pt idx="1008">
                        <c:v>1.68</c:v>
                      </c:pt>
                      <c:pt idx="1009">
                        <c:v>1.6816666666666669</c:v>
                      </c:pt>
                      <c:pt idx="1010">
                        <c:v>1.6833333333333333</c:v>
                      </c:pt>
                      <c:pt idx="1011">
                        <c:v>1.6849999999999998</c:v>
                      </c:pt>
                      <c:pt idx="1012">
                        <c:v>1.6866666666666668</c:v>
                      </c:pt>
                      <c:pt idx="1013">
                        <c:v>1.6883333333333332</c:v>
                      </c:pt>
                      <c:pt idx="1014">
                        <c:v>1.6900000000000002</c:v>
                      </c:pt>
                      <c:pt idx="1015">
                        <c:v>1.6916666666666667</c:v>
                      </c:pt>
                      <c:pt idx="1016">
                        <c:v>1.6933333333333331</c:v>
                      </c:pt>
                      <c:pt idx="1017">
                        <c:v>1.6950000000000001</c:v>
                      </c:pt>
                      <c:pt idx="1018">
                        <c:v>1.6966666666666665</c:v>
                      </c:pt>
                      <c:pt idx="1019">
                        <c:v>1.6983333333333335</c:v>
                      </c:pt>
                      <c:pt idx="1020">
                        <c:v>1.7</c:v>
                      </c:pt>
                      <c:pt idx="1021">
                        <c:v>1.7016666666666667</c:v>
                      </c:pt>
                      <c:pt idx="1022">
                        <c:v>1.7033333333333334</c:v>
                      </c:pt>
                      <c:pt idx="1023">
                        <c:v>1.7049999999999998</c:v>
                      </c:pt>
                      <c:pt idx="1024">
                        <c:v>1.7066666666666668</c:v>
                      </c:pt>
                      <c:pt idx="1025">
                        <c:v>1.7083333333333333</c:v>
                      </c:pt>
                      <c:pt idx="1026">
                        <c:v>1.71</c:v>
                      </c:pt>
                      <c:pt idx="1027">
                        <c:v>1.7116666666666667</c:v>
                      </c:pt>
                      <c:pt idx="1028">
                        <c:v>1.7133333333333334</c:v>
                      </c:pt>
                      <c:pt idx="1029">
                        <c:v>1.7150000000000001</c:v>
                      </c:pt>
                      <c:pt idx="1030">
                        <c:v>1.7166666666666666</c:v>
                      </c:pt>
                      <c:pt idx="1031">
                        <c:v>1.7183333333333333</c:v>
                      </c:pt>
                      <c:pt idx="1032">
                        <c:v>1.72</c:v>
                      </c:pt>
                      <c:pt idx="1033">
                        <c:v>1.7216666666666667</c:v>
                      </c:pt>
                      <c:pt idx="1034">
                        <c:v>1.7233333333333334</c:v>
                      </c:pt>
                      <c:pt idx="1035">
                        <c:v>1.7250000000000001</c:v>
                      </c:pt>
                      <c:pt idx="1036">
                        <c:v>1.7266666666666666</c:v>
                      </c:pt>
                      <c:pt idx="1037">
                        <c:v>1.7283333333333333</c:v>
                      </c:pt>
                      <c:pt idx="1038">
                        <c:v>1.73</c:v>
                      </c:pt>
                      <c:pt idx="1039">
                        <c:v>1.7316666666666667</c:v>
                      </c:pt>
                      <c:pt idx="1040">
                        <c:v>1.7333333333333334</c:v>
                      </c:pt>
                      <c:pt idx="1041">
                        <c:v>1.7349999999999999</c:v>
                      </c:pt>
                      <c:pt idx="1042">
                        <c:v>1.7366666666666668</c:v>
                      </c:pt>
                      <c:pt idx="1043">
                        <c:v>1.7383333333333333</c:v>
                      </c:pt>
                      <c:pt idx="1044">
                        <c:v>1.74</c:v>
                      </c:pt>
                      <c:pt idx="1045">
                        <c:v>1.7416666666666667</c:v>
                      </c:pt>
                      <c:pt idx="1046">
                        <c:v>1.7433333333333332</c:v>
                      </c:pt>
                      <c:pt idx="1047">
                        <c:v>1.7450000000000001</c:v>
                      </c:pt>
                      <c:pt idx="1048">
                        <c:v>1.7466666666666666</c:v>
                      </c:pt>
                      <c:pt idx="1049">
                        <c:v>1.7483333333333335</c:v>
                      </c:pt>
                      <c:pt idx="1050">
                        <c:v>1.75</c:v>
                      </c:pt>
                      <c:pt idx="1051">
                        <c:v>1.7516666666666665</c:v>
                      </c:pt>
                      <c:pt idx="1052">
                        <c:v>1.7533333333333334</c:v>
                      </c:pt>
                      <c:pt idx="1053">
                        <c:v>1.7549999999999999</c:v>
                      </c:pt>
                      <c:pt idx="1054">
                        <c:v>1.7566666666666668</c:v>
                      </c:pt>
                      <c:pt idx="1055">
                        <c:v>1.7583333333333333</c:v>
                      </c:pt>
                      <c:pt idx="1056">
                        <c:v>1.76</c:v>
                      </c:pt>
                      <c:pt idx="1057">
                        <c:v>1.7616666666666667</c:v>
                      </c:pt>
                      <c:pt idx="1058">
                        <c:v>1.7633333333333332</c:v>
                      </c:pt>
                      <c:pt idx="1059">
                        <c:v>1.7650000000000001</c:v>
                      </c:pt>
                      <c:pt idx="1060">
                        <c:v>1.7666666666666666</c:v>
                      </c:pt>
                      <c:pt idx="1061">
                        <c:v>1.7683333333333333</c:v>
                      </c:pt>
                      <c:pt idx="1062">
                        <c:v>1.77</c:v>
                      </c:pt>
                      <c:pt idx="1063">
                        <c:v>1.7716666666666667</c:v>
                      </c:pt>
                      <c:pt idx="1064">
                        <c:v>1.7733333333333334</c:v>
                      </c:pt>
                      <c:pt idx="1065">
                        <c:v>1.7749999999999999</c:v>
                      </c:pt>
                      <c:pt idx="1066">
                        <c:v>1.7766666666666666</c:v>
                      </c:pt>
                      <c:pt idx="1067">
                        <c:v>1.7783333333333333</c:v>
                      </c:pt>
                      <c:pt idx="1068">
                        <c:v>1.78</c:v>
                      </c:pt>
                      <c:pt idx="1069">
                        <c:v>1.7816666666666667</c:v>
                      </c:pt>
                      <c:pt idx="1070">
                        <c:v>1.7833333333333334</c:v>
                      </c:pt>
                      <c:pt idx="1071">
                        <c:v>1.7849999999999999</c:v>
                      </c:pt>
                      <c:pt idx="1072">
                        <c:v>1.7866666666666666</c:v>
                      </c:pt>
                      <c:pt idx="1073">
                        <c:v>1.7883333333333333</c:v>
                      </c:pt>
                      <c:pt idx="1074">
                        <c:v>1.79</c:v>
                      </c:pt>
                      <c:pt idx="1075">
                        <c:v>1.7916666666666667</c:v>
                      </c:pt>
                      <c:pt idx="1076">
                        <c:v>1.7933333333333332</c:v>
                      </c:pt>
                      <c:pt idx="1077">
                        <c:v>1.7950000000000002</c:v>
                      </c:pt>
                      <c:pt idx="1078">
                        <c:v>1.7966666666666666</c:v>
                      </c:pt>
                      <c:pt idx="1079">
                        <c:v>1.7983333333333333</c:v>
                      </c:pt>
                      <c:pt idx="1080">
                        <c:v>1.8</c:v>
                      </c:pt>
                      <c:pt idx="1081">
                        <c:v>1.8016666666666665</c:v>
                      </c:pt>
                      <c:pt idx="1082">
                        <c:v>1.8033333333333335</c:v>
                      </c:pt>
                      <c:pt idx="1083">
                        <c:v>1.8049999999999999</c:v>
                      </c:pt>
                      <c:pt idx="1084">
                        <c:v>1.8066666666666669</c:v>
                      </c:pt>
                      <c:pt idx="1085">
                        <c:v>1.8083333333333333</c:v>
                      </c:pt>
                      <c:pt idx="1086">
                        <c:v>1.8099999999999998</c:v>
                      </c:pt>
                      <c:pt idx="1087">
                        <c:v>1.8116666666666668</c:v>
                      </c:pt>
                      <c:pt idx="1088">
                        <c:v>1.8133333333333332</c:v>
                      </c:pt>
                      <c:pt idx="1089">
                        <c:v>1.8150000000000002</c:v>
                      </c:pt>
                      <c:pt idx="1090">
                        <c:v>1.8166666666666667</c:v>
                      </c:pt>
                      <c:pt idx="1091">
                        <c:v>1.8183333333333331</c:v>
                      </c:pt>
                      <c:pt idx="1092">
                        <c:v>1.82</c:v>
                      </c:pt>
                      <c:pt idx="1093">
                        <c:v>1.8216666666666665</c:v>
                      </c:pt>
                      <c:pt idx="1094">
                        <c:v>1.8233333333333335</c:v>
                      </c:pt>
                      <c:pt idx="1095">
                        <c:v>1.825</c:v>
                      </c:pt>
                      <c:pt idx="1096">
                        <c:v>1.8266666666666667</c:v>
                      </c:pt>
                      <c:pt idx="1097">
                        <c:v>1.8283333333333334</c:v>
                      </c:pt>
                      <c:pt idx="1098">
                        <c:v>1.8299999999999998</c:v>
                      </c:pt>
                      <c:pt idx="1099">
                        <c:v>1.8316666666666668</c:v>
                      </c:pt>
                      <c:pt idx="1100">
                        <c:v>1.8333333333333333</c:v>
                      </c:pt>
                      <c:pt idx="1101">
                        <c:v>1.835</c:v>
                      </c:pt>
                      <c:pt idx="1102">
                        <c:v>1.8366666666666667</c:v>
                      </c:pt>
                      <c:pt idx="1103">
                        <c:v>1.8383333333333334</c:v>
                      </c:pt>
                      <c:pt idx="1104">
                        <c:v>1.84</c:v>
                      </c:pt>
                      <c:pt idx="1105">
                        <c:v>1.8416666666666666</c:v>
                      </c:pt>
                      <c:pt idx="1106">
                        <c:v>1.8433333333333333</c:v>
                      </c:pt>
                      <c:pt idx="1107">
                        <c:v>1.845</c:v>
                      </c:pt>
                      <c:pt idx="1108">
                        <c:v>1.8466666666666667</c:v>
                      </c:pt>
                      <c:pt idx="1109">
                        <c:v>1.8483333333333334</c:v>
                      </c:pt>
                      <c:pt idx="1110">
                        <c:v>1.85</c:v>
                      </c:pt>
                      <c:pt idx="1111">
                        <c:v>1.8516666666666666</c:v>
                      </c:pt>
                      <c:pt idx="1112">
                        <c:v>1.8533333333333333</c:v>
                      </c:pt>
                      <c:pt idx="1113">
                        <c:v>1.855</c:v>
                      </c:pt>
                      <c:pt idx="1114">
                        <c:v>1.8566666666666667</c:v>
                      </c:pt>
                      <c:pt idx="1115">
                        <c:v>1.8583333333333334</c:v>
                      </c:pt>
                      <c:pt idx="1116">
                        <c:v>1.8599999999999999</c:v>
                      </c:pt>
                      <c:pt idx="1117">
                        <c:v>1.8616666666666668</c:v>
                      </c:pt>
                      <c:pt idx="1118">
                        <c:v>1.8633333333333333</c:v>
                      </c:pt>
                      <c:pt idx="1119">
                        <c:v>1.865</c:v>
                      </c:pt>
                      <c:pt idx="1120">
                        <c:v>1.8666666666666667</c:v>
                      </c:pt>
                      <c:pt idx="1121">
                        <c:v>1.8683333333333332</c:v>
                      </c:pt>
                      <c:pt idx="1122">
                        <c:v>1.87</c:v>
                      </c:pt>
                      <c:pt idx="1123">
                        <c:v>1.8716666666666666</c:v>
                      </c:pt>
                      <c:pt idx="1124">
                        <c:v>1.8733333333333335</c:v>
                      </c:pt>
                      <c:pt idx="1125">
                        <c:v>1.875</c:v>
                      </c:pt>
                      <c:pt idx="1126">
                        <c:v>1.8766666666666665</c:v>
                      </c:pt>
                      <c:pt idx="1127">
                        <c:v>1.8783333333333334</c:v>
                      </c:pt>
                      <c:pt idx="1128">
                        <c:v>1.88</c:v>
                      </c:pt>
                      <c:pt idx="1129">
                        <c:v>1.8816666666666668</c:v>
                      </c:pt>
                      <c:pt idx="1130">
                        <c:v>1.8833333333333333</c:v>
                      </c:pt>
                      <c:pt idx="1131">
                        <c:v>1.885</c:v>
                      </c:pt>
                      <c:pt idx="1132">
                        <c:v>1.8866666666666667</c:v>
                      </c:pt>
                      <c:pt idx="1133">
                        <c:v>1.8883333333333332</c:v>
                      </c:pt>
                      <c:pt idx="1134">
                        <c:v>1.8900000000000001</c:v>
                      </c:pt>
                      <c:pt idx="1135">
                        <c:v>1.8916666666666666</c:v>
                      </c:pt>
                      <c:pt idx="1136">
                        <c:v>1.8933333333333333</c:v>
                      </c:pt>
                      <c:pt idx="1137">
                        <c:v>1.895</c:v>
                      </c:pt>
                      <c:pt idx="1138">
                        <c:v>1.8966666666666667</c:v>
                      </c:pt>
                      <c:pt idx="1139">
                        <c:v>1.8983333333333334</c:v>
                      </c:pt>
                      <c:pt idx="1140">
                        <c:v>1.9</c:v>
                      </c:pt>
                      <c:pt idx="1141">
                        <c:v>1.9016666666666666</c:v>
                      </c:pt>
                      <c:pt idx="1142">
                        <c:v>1.9033333333333333</c:v>
                      </c:pt>
                      <c:pt idx="1143">
                        <c:v>1.905</c:v>
                      </c:pt>
                      <c:pt idx="1144">
                        <c:v>1.9066666666666667</c:v>
                      </c:pt>
                      <c:pt idx="1145">
                        <c:v>1.9083333333333334</c:v>
                      </c:pt>
                      <c:pt idx="1146">
                        <c:v>1.91</c:v>
                      </c:pt>
                      <c:pt idx="1147">
                        <c:v>1.9116666666666666</c:v>
                      </c:pt>
                      <c:pt idx="1148">
                        <c:v>1.9133333333333333</c:v>
                      </c:pt>
                      <c:pt idx="1149">
                        <c:v>1.915</c:v>
                      </c:pt>
                      <c:pt idx="1150">
                        <c:v>1.9166666666666667</c:v>
                      </c:pt>
                      <c:pt idx="1151">
                        <c:v>1.9183333333333332</c:v>
                      </c:pt>
                      <c:pt idx="1152">
                        <c:v>1.9200000000000002</c:v>
                      </c:pt>
                      <c:pt idx="1153">
                        <c:v>1.9216666666666666</c:v>
                      </c:pt>
                      <c:pt idx="1154">
                        <c:v>1.9233333333333333</c:v>
                      </c:pt>
                      <c:pt idx="1155">
                        <c:v>1.925</c:v>
                      </c:pt>
                      <c:pt idx="1156">
                        <c:v>1.9266666666666665</c:v>
                      </c:pt>
                      <c:pt idx="1157">
                        <c:v>1.9283333333333335</c:v>
                      </c:pt>
                      <c:pt idx="1158">
                        <c:v>1.93</c:v>
                      </c:pt>
                      <c:pt idx="1159">
                        <c:v>1.9316666666666669</c:v>
                      </c:pt>
                      <c:pt idx="1160">
                        <c:v>1.9333333333333333</c:v>
                      </c:pt>
                      <c:pt idx="1161">
                        <c:v>1.9349999999999998</c:v>
                      </c:pt>
                      <c:pt idx="1162">
                        <c:v>1.9366666666666668</c:v>
                      </c:pt>
                      <c:pt idx="1163">
                        <c:v>1.9383333333333332</c:v>
                      </c:pt>
                      <c:pt idx="1164">
                        <c:v>1.9400000000000002</c:v>
                      </c:pt>
                      <c:pt idx="1165">
                        <c:v>1.9416666666666667</c:v>
                      </c:pt>
                      <c:pt idx="1166">
                        <c:v>1.9433333333333331</c:v>
                      </c:pt>
                      <c:pt idx="1167">
                        <c:v>1.9450000000000001</c:v>
                      </c:pt>
                      <c:pt idx="1168">
                        <c:v>1.9466666666666665</c:v>
                      </c:pt>
                      <c:pt idx="1169">
                        <c:v>1.9483333333333335</c:v>
                      </c:pt>
                      <c:pt idx="1170">
                        <c:v>1.95</c:v>
                      </c:pt>
                      <c:pt idx="1171">
                        <c:v>1.9516666666666667</c:v>
                      </c:pt>
                      <c:pt idx="1172">
                        <c:v>1.9533333333333334</c:v>
                      </c:pt>
                      <c:pt idx="1173">
                        <c:v>1.9549999999999998</c:v>
                      </c:pt>
                      <c:pt idx="1174">
                        <c:v>1.9566666666666668</c:v>
                      </c:pt>
                      <c:pt idx="1175">
                        <c:v>1.9583333333333333</c:v>
                      </c:pt>
                      <c:pt idx="1176">
                        <c:v>1.96</c:v>
                      </c:pt>
                      <c:pt idx="1177">
                        <c:v>1.9616666666666667</c:v>
                      </c:pt>
                      <c:pt idx="1178">
                        <c:v>1.9633333333333334</c:v>
                      </c:pt>
                      <c:pt idx="1179">
                        <c:v>1.9650000000000001</c:v>
                      </c:pt>
                      <c:pt idx="1180">
                        <c:v>1.9666666666666666</c:v>
                      </c:pt>
                      <c:pt idx="1181">
                        <c:v>1.9683333333333333</c:v>
                      </c:pt>
                      <c:pt idx="1182">
                        <c:v>1.97</c:v>
                      </c:pt>
                      <c:pt idx="1183">
                        <c:v>1.9716666666666667</c:v>
                      </c:pt>
                      <c:pt idx="1184">
                        <c:v>1.9733333333333334</c:v>
                      </c:pt>
                      <c:pt idx="1185">
                        <c:v>1.9750000000000001</c:v>
                      </c:pt>
                      <c:pt idx="1186">
                        <c:v>1.9766666666666666</c:v>
                      </c:pt>
                      <c:pt idx="1187">
                        <c:v>1.9783333333333333</c:v>
                      </c:pt>
                      <c:pt idx="1188">
                        <c:v>1.98</c:v>
                      </c:pt>
                      <c:pt idx="1189">
                        <c:v>1.9816666666666667</c:v>
                      </c:pt>
                      <c:pt idx="1190">
                        <c:v>1.9833333333333334</c:v>
                      </c:pt>
                      <c:pt idx="1191">
                        <c:v>1.9849999999999999</c:v>
                      </c:pt>
                      <c:pt idx="1192">
                        <c:v>1.9866666666666668</c:v>
                      </c:pt>
                      <c:pt idx="1193">
                        <c:v>1.9883333333333333</c:v>
                      </c:pt>
                      <c:pt idx="1194">
                        <c:v>1.99</c:v>
                      </c:pt>
                      <c:pt idx="1195">
                        <c:v>1.9916666666666667</c:v>
                      </c:pt>
                      <c:pt idx="1196">
                        <c:v>1.9933333333333332</c:v>
                      </c:pt>
                      <c:pt idx="1197">
                        <c:v>1.9950000000000001</c:v>
                      </c:pt>
                      <c:pt idx="1198">
                        <c:v>1.9966666666666666</c:v>
                      </c:pt>
                      <c:pt idx="1199">
                        <c:v>1.9983333333333335</c:v>
                      </c:pt>
                      <c:pt idx="1200">
                        <c:v>2</c:v>
                      </c:pt>
                      <c:pt idx="1201">
                        <c:v>2.0016666666666665</c:v>
                      </c:pt>
                      <c:pt idx="1202">
                        <c:v>2.0033333333333334</c:v>
                      </c:pt>
                      <c:pt idx="1203">
                        <c:v>2.0049999999999999</c:v>
                      </c:pt>
                      <c:pt idx="1204">
                        <c:v>2.0066666666666668</c:v>
                      </c:pt>
                      <c:pt idx="1205">
                        <c:v>2.0083333333333333</c:v>
                      </c:pt>
                      <c:pt idx="1206">
                        <c:v>2.0099999999999998</c:v>
                      </c:pt>
                      <c:pt idx="1207">
                        <c:v>2.0116666666666667</c:v>
                      </c:pt>
                      <c:pt idx="1208">
                        <c:v>2.0133333333333332</c:v>
                      </c:pt>
                      <c:pt idx="1209">
                        <c:v>2.0150000000000001</c:v>
                      </c:pt>
                      <c:pt idx="1210">
                        <c:v>2.0166666666666666</c:v>
                      </c:pt>
                      <c:pt idx="1211">
                        <c:v>2.0183333333333331</c:v>
                      </c:pt>
                      <c:pt idx="1212">
                        <c:v>2.02</c:v>
                      </c:pt>
                      <c:pt idx="1213">
                        <c:v>2.0216666666666665</c:v>
                      </c:pt>
                      <c:pt idx="1214">
                        <c:v>2.0233333333333334</c:v>
                      </c:pt>
                      <c:pt idx="1215">
                        <c:v>2.0249999999999999</c:v>
                      </c:pt>
                      <c:pt idx="1216">
                        <c:v>2.0266666666666664</c:v>
                      </c:pt>
                      <c:pt idx="1217">
                        <c:v>2.0283333333333333</c:v>
                      </c:pt>
                      <c:pt idx="1218">
                        <c:v>2.0299999999999998</c:v>
                      </c:pt>
                      <c:pt idx="1219">
                        <c:v>2.0316666666666667</c:v>
                      </c:pt>
                      <c:pt idx="1220">
                        <c:v>2.0333333333333332</c:v>
                      </c:pt>
                      <c:pt idx="1221">
                        <c:v>2.0349999999999997</c:v>
                      </c:pt>
                      <c:pt idx="1222">
                        <c:v>2.0366666666666666</c:v>
                      </c:pt>
                      <c:pt idx="1223">
                        <c:v>2.0383333333333331</c:v>
                      </c:pt>
                      <c:pt idx="1224">
                        <c:v>2.04</c:v>
                      </c:pt>
                      <c:pt idx="1225">
                        <c:v>2.0416666666666665</c:v>
                      </c:pt>
                      <c:pt idx="1226">
                        <c:v>2.0433333333333334</c:v>
                      </c:pt>
                      <c:pt idx="1227">
                        <c:v>2.0449999999999999</c:v>
                      </c:pt>
                      <c:pt idx="1228">
                        <c:v>2.0466666666666664</c:v>
                      </c:pt>
                      <c:pt idx="1229">
                        <c:v>2.0483333333333333</c:v>
                      </c:pt>
                      <c:pt idx="1230">
                        <c:v>2.0499999999999998</c:v>
                      </c:pt>
                      <c:pt idx="1231">
                        <c:v>2.0516666666666667</c:v>
                      </c:pt>
                      <c:pt idx="1232">
                        <c:v>2.0533333333333332</c:v>
                      </c:pt>
                      <c:pt idx="1233">
                        <c:v>2.0550000000000002</c:v>
                      </c:pt>
                      <c:pt idx="1234">
                        <c:v>2.0566666666666666</c:v>
                      </c:pt>
                      <c:pt idx="1235">
                        <c:v>2.0583333333333331</c:v>
                      </c:pt>
                      <c:pt idx="1236">
                        <c:v>2.06</c:v>
                      </c:pt>
                      <c:pt idx="1237">
                        <c:v>2.0616666666666665</c:v>
                      </c:pt>
                      <c:pt idx="1238">
                        <c:v>2.0633333333333335</c:v>
                      </c:pt>
                      <c:pt idx="1239">
                        <c:v>2.0649999999999999</c:v>
                      </c:pt>
                      <c:pt idx="1240">
                        <c:v>2.0666666666666669</c:v>
                      </c:pt>
                      <c:pt idx="1241">
                        <c:v>2.0683333333333334</c:v>
                      </c:pt>
                      <c:pt idx="1242">
                        <c:v>2.0699999999999998</c:v>
                      </c:pt>
                      <c:pt idx="1243">
                        <c:v>2.0716666666666668</c:v>
                      </c:pt>
                      <c:pt idx="1244">
                        <c:v>2.0733333333333333</c:v>
                      </c:pt>
                      <c:pt idx="1245">
                        <c:v>2.0750000000000002</c:v>
                      </c:pt>
                      <c:pt idx="1246">
                        <c:v>2.0766666666666667</c:v>
                      </c:pt>
                      <c:pt idx="1247">
                        <c:v>2.0783333333333336</c:v>
                      </c:pt>
                      <c:pt idx="1248">
                        <c:v>2.08</c:v>
                      </c:pt>
                      <c:pt idx="1249">
                        <c:v>2.0816666666666666</c:v>
                      </c:pt>
                      <c:pt idx="1250">
                        <c:v>2.0833333333333335</c:v>
                      </c:pt>
                      <c:pt idx="1251">
                        <c:v>2.085</c:v>
                      </c:pt>
                      <c:pt idx="1252">
                        <c:v>2.0866666666666669</c:v>
                      </c:pt>
                      <c:pt idx="1253">
                        <c:v>2.0883333333333334</c:v>
                      </c:pt>
                      <c:pt idx="1254">
                        <c:v>2.0900000000000003</c:v>
                      </c:pt>
                      <c:pt idx="1255">
                        <c:v>2.0916666666666668</c:v>
                      </c:pt>
                      <c:pt idx="1256">
                        <c:v>2.0933333333333333</c:v>
                      </c:pt>
                      <c:pt idx="1257">
                        <c:v>2.0950000000000002</c:v>
                      </c:pt>
                      <c:pt idx="1258">
                        <c:v>2.0966666666666667</c:v>
                      </c:pt>
                      <c:pt idx="1259">
                        <c:v>2.0983333333333336</c:v>
                      </c:pt>
                      <c:pt idx="1260">
                        <c:v>2.1</c:v>
                      </c:pt>
                      <c:pt idx="1261">
                        <c:v>2.1016666666666666</c:v>
                      </c:pt>
                      <c:pt idx="1262">
                        <c:v>2.1033333333333335</c:v>
                      </c:pt>
                      <c:pt idx="1263">
                        <c:v>2.105</c:v>
                      </c:pt>
                      <c:pt idx="1264">
                        <c:v>2.1066666666666669</c:v>
                      </c:pt>
                      <c:pt idx="1265">
                        <c:v>2.1083333333333334</c:v>
                      </c:pt>
                      <c:pt idx="1266">
                        <c:v>2.11</c:v>
                      </c:pt>
                      <c:pt idx="1267">
                        <c:v>2.1116666666666668</c:v>
                      </c:pt>
                      <c:pt idx="1268">
                        <c:v>2.1133333333333333</c:v>
                      </c:pt>
                      <c:pt idx="1269">
                        <c:v>2.1150000000000002</c:v>
                      </c:pt>
                      <c:pt idx="1270">
                        <c:v>2.1166666666666667</c:v>
                      </c:pt>
                      <c:pt idx="1271">
                        <c:v>2.1183333333333332</c:v>
                      </c:pt>
                      <c:pt idx="1272">
                        <c:v>2.12</c:v>
                      </c:pt>
                      <c:pt idx="1273">
                        <c:v>2.1216666666666666</c:v>
                      </c:pt>
                      <c:pt idx="1274">
                        <c:v>2.1233333333333335</c:v>
                      </c:pt>
                      <c:pt idx="1275">
                        <c:v>2.125</c:v>
                      </c:pt>
                      <c:pt idx="1276">
                        <c:v>2.1266666666666665</c:v>
                      </c:pt>
                      <c:pt idx="1277">
                        <c:v>2.1283333333333334</c:v>
                      </c:pt>
                      <c:pt idx="1278">
                        <c:v>2.13</c:v>
                      </c:pt>
                      <c:pt idx="1279">
                        <c:v>2.1316666666666668</c:v>
                      </c:pt>
                      <c:pt idx="1280">
                        <c:v>2.1333333333333333</c:v>
                      </c:pt>
                      <c:pt idx="1281">
                        <c:v>2.1349999999999998</c:v>
                      </c:pt>
                      <c:pt idx="1282">
                        <c:v>2.1366666666666663</c:v>
                      </c:pt>
                      <c:pt idx="1283">
                        <c:v>2.1383333333333336</c:v>
                      </c:pt>
                      <c:pt idx="1284">
                        <c:v>2.14</c:v>
                      </c:pt>
                      <c:pt idx="1285">
                        <c:v>2.1416666666666666</c:v>
                      </c:pt>
                      <c:pt idx="1286">
                        <c:v>2.1433333333333331</c:v>
                      </c:pt>
                      <c:pt idx="1287">
                        <c:v>2.145</c:v>
                      </c:pt>
                      <c:pt idx="1288">
                        <c:v>2.1466666666666669</c:v>
                      </c:pt>
                      <c:pt idx="1289">
                        <c:v>2.1483333333333334</c:v>
                      </c:pt>
                      <c:pt idx="1290">
                        <c:v>2.15</c:v>
                      </c:pt>
                      <c:pt idx="1291">
                        <c:v>2.1516666666666664</c:v>
                      </c:pt>
                      <c:pt idx="1292">
                        <c:v>2.1533333333333333</c:v>
                      </c:pt>
                      <c:pt idx="1293">
                        <c:v>2.1550000000000002</c:v>
                      </c:pt>
                      <c:pt idx="1294">
                        <c:v>2.1566666666666667</c:v>
                      </c:pt>
                      <c:pt idx="1295">
                        <c:v>2.1583333333333332</c:v>
                      </c:pt>
                      <c:pt idx="1296">
                        <c:v>2.1599999999999997</c:v>
                      </c:pt>
                      <c:pt idx="1297">
                        <c:v>2.1616666666666666</c:v>
                      </c:pt>
                      <c:pt idx="1298">
                        <c:v>2.1633333333333336</c:v>
                      </c:pt>
                      <c:pt idx="1299">
                        <c:v>2.165</c:v>
                      </c:pt>
                      <c:pt idx="1300">
                        <c:v>2.1666666666666665</c:v>
                      </c:pt>
                      <c:pt idx="1301">
                        <c:v>2.1683333333333334</c:v>
                      </c:pt>
                      <c:pt idx="1302">
                        <c:v>2.17</c:v>
                      </c:pt>
                      <c:pt idx="1303">
                        <c:v>2.1716666666666669</c:v>
                      </c:pt>
                      <c:pt idx="1304">
                        <c:v>2.1733333333333333</c:v>
                      </c:pt>
                      <c:pt idx="1305">
                        <c:v>2.1749999999999998</c:v>
                      </c:pt>
                      <c:pt idx="1306">
                        <c:v>2.1766666666666667</c:v>
                      </c:pt>
                      <c:pt idx="1307">
                        <c:v>2.1783333333333332</c:v>
                      </c:pt>
                      <c:pt idx="1308">
                        <c:v>2.1800000000000002</c:v>
                      </c:pt>
                      <c:pt idx="1309">
                        <c:v>2.1816666666666666</c:v>
                      </c:pt>
                      <c:pt idx="1310">
                        <c:v>2.1833333333333331</c:v>
                      </c:pt>
                      <c:pt idx="1311">
                        <c:v>2.1850000000000001</c:v>
                      </c:pt>
                      <c:pt idx="1312">
                        <c:v>2.1866666666666665</c:v>
                      </c:pt>
                      <c:pt idx="1313">
                        <c:v>2.1883333333333335</c:v>
                      </c:pt>
                      <c:pt idx="1314">
                        <c:v>2.19</c:v>
                      </c:pt>
                      <c:pt idx="1315">
                        <c:v>2.1916666666666669</c:v>
                      </c:pt>
                      <c:pt idx="1316">
                        <c:v>2.1933333333333334</c:v>
                      </c:pt>
                      <c:pt idx="1317">
                        <c:v>2.1949999999999998</c:v>
                      </c:pt>
                      <c:pt idx="1318">
                        <c:v>2.1966666666666668</c:v>
                      </c:pt>
                      <c:pt idx="1319">
                        <c:v>2.1983333333333333</c:v>
                      </c:pt>
                      <c:pt idx="1320">
                        <c:v>2.2000000000000002</c:v>
                      </c:pt>
                      <c:pt idx="1321">
                        <c:v>2.2016666666666667</c:v>
                      </c:pt>
                      <c:pt idx="1322">
                        <c:v>2.2033333333333331</c:v>
                      </c:pt>
                      <c:pt idx="1323">
                        <c:v>2.2050000000000001</c:v>
                      </c:pt>
                      <c:pt idx="1324">
                        <c:v>2.2066666666666666</c:v>
                      </c:pt>
                      <c:pt idx="1325">
                        <c:v>2.2083333333333335</c:v>
                      </c:pt>
                      <c:pt idx="1326">
                        <c:v>2.21</c:v>
                      </c:pt>
                      <c:pt idx="1327">
                        <c:v>2.2116666666666664</c:v>
                      </c:pt>
                      <c:pt idx="1328">
                        <c:v>2.2133333333333334</c:v>
                      </c:pt>
                      <c:pt idx="1329">
                        <c:v>2.2150000000000003</c:v>
                      </c:pt>
                      <c:pt idx="1330">
                        <c:v>2.2166666666666668</c:v>
                      </c:pt>
                      <c:pt idx="1331">
                        <c:v>2.2183333333333333</c:v>
                      </c:pt>
                      <c:pt idx="1332">
                        <c:v>2.2199999999999998</c:v>
                      </c:pt>
                      <c:pt idx="1333">
                        <c:v>2.2216666666666667</c:v>
                      </c:pt>
                      <c:pt idx="1334">
                        <c:v>2.2233333333333336</c:v>
                      </c:pt>
                      <c:pt idx="1335">
                        <c:v>2.2250000000000001</c:v>
                      </c:pt>
                      <c:pt idx="1336">
                        <c:v>2.2266666666666666</c:v>
                      </c:pt>
                      <c:pt idx="1337">
                        <c:v>2.2283333333333331</c:v>
                      </c:pt>
                      <c:pt idx="1338">
                        <c:v>2.23</c:v>
                      </c:pt>
                      <c:pt idx="1339">
                        <c:v>2.2316666666666669</c:v>
                      </c:pt>
                      <c:pt idx="1340">
                        <c:v>2.2333333333333334</c:v>
                      </c:pt>
                      <c:pt idx="1341">
                        <c:v>2.2349999999999999</c:v>
                      </c:pt>
                      <c:pt idx="1342">
                        <c:v>2.2366666666666664</c:v>
                      </c:pt>
                      <c:pt idx="1343">
                        <c:v>2.2383333333333337</c:v>
                      </c:pt>
                      <c:pt idx="1344">
                        <c:v>2.2400000000000002</c:v>
                      </c:pt>
                      <c:pt idx="1345">
                        <c:v>2.2416666666666667</c:v>
                      </c:pt>
                      <c:pt idx="1346">
                        <c:v>2.2433333333333332</c:v>
                      </c:pt>
                      <c:pt idx="1347">
                        <c:v>2.2449999999999997</c:v>
                      </c:pt>
                      <c:pt idx="1348">
                        <c:v>2.246666666666667</c:v>
                      </c:pt>
                      <c:pt idx="1349">
                        <c:v>2.2483333333333335</c:v>
                      </c:pt>
                      <c:pt idx="1350">
                        <c:v>2.25</c:v>
                      </c:pt>
                      <c:pt idx="1351">
                        <c:v>2.2516666666666665</c:v>
                      </c:pt>
                      <c:pt idx="1352">
                        <c:v>2.253333333333333</c:v>
                      </c:pt>
                      <c:pt idx="1353">
                        <c:v>2.2550000000000003</c:v>
                      </c:pt>
                      <c:pt idx="1354">
                        <c:v>2.2566666666666668</c:v>
                      </c:pt>
                      <c:pt idx="1355">
                        <c:v>2.2583333333333333</c:v>
                      </c:pt>
                      <c:pt idx="1356">
                        <c:v>2.2599999999999998</c:v>
                      </c:pt>
                      <c:pt idx="1357">
                        <c:v>2.2616666666666663</c:v>
                      </c:pt>
                      <c:pt idx="1358">
                        <c:v>2.2633333333333336</c:v>
                      </c:pt>
                      <c:pt idx="1359">
                        <c:v>2.2650000000000001</c:v>
                      </c:pt>
                      <c:pt idx="1360">
                        <c:v>2.2666666666666666</c:v>
                      </c:pt>
                      <c:pt idx="1361">
                        <c:v>2.2683333333333331</c:v>
                      </c:pt>
                      <c:pt idx="1362">
                        <c:v>2.27</c:v>
                      </c:pt>
                      <c:pt idx="1363">
                        <c:v>2.2716666666666669</c:v>
                      </c:pt>
                      <c:pt idx="1364">
                        <c:v>2.2733333333333334</c:v>
                      </c:pt>
                      <c:pt idx="1365">
                        <c:v>2.2749999999999999</c:v>
                      </c:pt>
                      <c:pt idx="1366">
                        <c:v>2.2766666666666664</c:v>
                      </c:pt>
                      <c:pt idx="1367">
                        <c:v>2.2783333333333333</c:v>
                      </c:pt>
                      <c:pt idx="1368">
                        <c:v>2.2800000000000002</c:v>
                      </c:pt>
                      <c:pt idx="1369">
                        <c:v>2.2816666666666667</c:v>
                      </c:pt>
                      <c:pt idx="1370">
                        <c:v>2.2833333333333332</c:v>
                      </c:pt>
                      <c:pt idx="1371">
                        <c:v>2.2849999999999997</c:v>
                      </c:pt>
                      <c:pt idx="1372">
                        <c:v>2.2866666666666666</c:v>
                      </c:pt>
                      <c:pt idx="1373">
                        <c:v>2.2883333333333336</c:v>
                      </c:pt>
                      <c:pt idx="1374">
                        <c:v>2.29</c:v>
                      </c:pt>
                      <c:pt idx="1375">
                        <c:v>2.2916666666666665</c:v>
                      </c:pt>
                      <c:pt idx="1376">
                        <c:v>2.2933333333333334</c:v>
                      </c:pt>
                      <c:pt idx="1377">
                        <c:v>2.2949999999999999</c:v>
                      </c:pt>
                      <c:pt idx="1378">
                        <c:v>2.2966666666666669</c:v>
                      </c:pt>
                      <c:pt idx="1379">
                        <c:v>2.2983333333333333</c:v>
                      </c:pt>
                      <c:pt idx="1380">
                        <c:v>2.2999999999999998</c:v>
                      </c:pt>
                      <c:pt idx="1381">
                        <c:v>2.3016666666666667</c:v>
                      </c:pt>
                      <c:pt idx="1382">
                        <c:v>2.3033333333333332</c:v>
                      </c:pt>
                      <c:pt idx="1383">
                        <c:v>2.3050000000000002</c:v>
                      </c:pt>
                      <c:pt idx="1384">
                        <c:v>2.3066666666666666</c:v>
                      </c:pt>
                      <c:pt idx="1385">
                        <c:v>2.3083333333333331</c:v>
                      </c:pt>
                      <c:pt idx="1386">
                        <c:v>2.31</c:v>
                      </c:pt>
                      <c:pt idx="1387">
                        <c:v>2.3116666666666665</c:v>
                      </c:pt>
                      <c:pt idx="1388">
                        <c:v>2.3133333333333335</c:v>
                      </c:pt>
                      <c:pt idx="1389">
                        <c:v>2.3149999999999999</c:v>
                      </c:pt>
                      <c:pt idx="1390">
                        <c:v>2.3166666666666669</c:v>
                      </c:pt>
                      <c:pt idx="1391">
                        <c:v>2.3183333333333334</c:v>
                      </c:pt>
                      <c:pt idx="1392">
                        <c:v>2.3199999999999998</c:v>
                      </c:pt>
                      <c:pt idx="1393">
                        <c:v>2.3216666666666668</c:v>
                      </c:pt>
                      <c:pt idx="1394">
                        <c:v>2.3233333333333333</c:v>
                      </c:pt>
                      <c:pt idx="1395">
                        <c:v>2.3250000000000002</c:v>
                      </c:pt>
                      <c:pt idx="1396">
                        <c:v>2.3266666666666667</c:v>
                      </c:pt>
                      <c:pt idx="1397">
                        <c:v>2.3283333333333331</c:v>
                      </c:pt>
                      <c:pt idx="1398">
                        <c:v>2.33</c:v>
                      </c:pt>
                      <c:pt idx="1399">
                        <c:v>2.3316666666666666</c:v>
                      </c:pt>
                      <c:pt idx="1400">
                        <c:v>2.3333333333333335</c:v>
                      </c:pt>
                      <c:pt idx="1401">
                        <c:v>2.335</c:v>
                      </c:pt>
                      <c:pt idx="1402">
                        <c:v>2.3366666666666664</c:v>
                      </c:pt>
                      <c:pt idx="1403">
                        <c:v>2.3383333333333334</c:v>
                      </c:pt>
                      <c:pt idx="1404">
                        <c:v>2.3400000000000003</c:v>
                      </c:pt>
                      <c:pt idx="1405">
                        <c:v>2.3416666666666668</c:v>
                      </c:pt>
                      <c:pt idx="1406">
                        <c:v>2.3433333333333333</c:v>
                      </c:pt>
                      <c:pt idx="1407">
                        <c:v>2.3449999999999998</c:v>
                      </c:pt>
                      <c:pt idx="1408">
                        <c:v>2.3466666666666667</c:v>
                      </c:pt>
                      <c:pt idx="1409">
                        <c:v>2.3483333333333336</c:v>
                      </c:pt>
                      <c:pt idx="1410">
                        <c:v>2.35</c:v>
                      </c:pt>
                      <c:pt idx="1411">
                        <c:v>2.3516666666666666</c:v>
                      </c:pt>
                      <c:pt idx="1412">
                        <c:v>2.3533333333333331</c:v>
                      </c:pt>
                      <c:pt idx="1413">
                        <c:v>2.355</c:v>
                      </c:pt>
                      <c:pt idx="1414">
                        <c:v>2.3566666666666669</c:v>
                      </c:pt>
                      <c:pt idx="1415">
                        <c:v>2.3583333333333334</c:v>
                      </c:pt>
                      <c:pt idx="1416">
                        <c:v>2.36</c:v>
                      </c:pt>
                      <c:pt idx="1417">
                        <c:v>2.3616666666666664</c:v>
                      </c:pt>
                      <c:pt idx="1418">
                        <c:v>2.3633333333333337</c:v>
                      </c:pt>
                      <c:pt idx="1419">
                        <c:v>2.3650000000000002</c:v>
                      </c:pt>
                      <c:pt idx="1420">
                        <c:v>2.3666666666666667</c:v>
                      </c:pt>
                      <c:pt idx="1421">
                        <c:v>2.3683333333333332</c:v>
                      </c:pt>
                      <c:pt idx="1422">
                        <c:v>2.3699999999999997</c:v>
                      </c:pt>
                      <c:pt idx="1423">
                        <c:v>2.371666666666667</c:v>
                      </c:pt>
                      <c:pt idx="1424">
                        <c:v>2.3733333333333335</c:v>
                      </c:pt>
                      <c:pt idx="1425">
                        <c:v>2.375</c:v>
                      </c:pt>
                      <c:pt idx="1426">
                        <c:v>2.3766666666666665</c:v>
                      </c:pt>
                      <c:pt idx="1427">
                        <c:v>2.378333333333333</c:v>
                      </c:pt>
                      <c:pt idx="1428">
                        <c:v>2.3800000000000003</c:v>
                      </c:pt>
                      <c:pt idx="1429">
                        <c:v>2.3816666666666668</c:v>
                      </c:pt>
                      <c:pt idx="1430">
                        <c:v>2.3833333333333333</c:v>
                      </c:pt>
                      <c:pt idx="1431">
                        <c:v>2.3849999999999998</c:v>
                      </c:pt>
                      <c:pt idx="1432">
                        <c:v>2.3866666666666663</c:v>
                      </c:pt>
                      <c:pt idx="1433">
                        <c:v>2.3883333333333336</c:v>
                      </c:pt>
                      <c:pt idx="1434">
                        <c:v>2.39</c:v>
                      </c:pt>
                      <c:pt idx="1435">
                        <c:v>2.3916666666666666</c:v>
                      </c:pt>
                      <c:pt idx="1436">
                        <c:v>2.3933333333333331</c:v>
                      </c:pt>
                      <c:pt idx="1437">
                        <c:v>2.395</c:v>
                      </c:pt>
                      <c:pt idx="1438">
                        <c:v>2.3966666666666669</c:v>
                      </c:pt>
                      <c:pt idx="1439">
                        <c:v>2.3983333333333334</c:v>
                      </c:pt>
                      <c:pt idx="1440">
                        <c:v>2.4</c:v>
                      </c:pt>
                      <c:pt idx="1441">
                        <c:v>2.4016666666666664</c:v>
                      </c:pt>
                      <c:pt idx="1442">
                        <c:v>2.4033333333333333</c:v>
                      </c:pt>
                      <c:pt idx="1443">
                        <c:v>2.4050000000000002</c:v>
                      </c:pt>
                      <c:pt idx="1444">
                        <c:v>2.4066666666666667</c:v>
                      </c:pt>
                      <c:pt idx="1445">
                        <c:v>2.4083333333333332</c:v>
                      </c:pt>
                      <c:pt idx="1446">
                        <c:v>2.4099999999999997</c:v>
                      </c:pt>
                      <c:pt idx="1447">
                        <c:v>2.4116666666666666</c:v>
                      </c:pt>
                      <c:pt idx="1448">
                        <c:v>2.4133333333333336</c:v>
                      </c:pt>
                      <c:pt idx="1449">
                        <c:v>2.415</c:v>
                      </c:pt>
                      <c:pt idx="1450">
                        <c:v>2.4166666666666665</c:v>
                      </c:pt>
                      <c:pt idx="1451">
                        <c:v>2.4183333333333334</c:v>
                      </c:pt>
                      <c:pt idx="1452">
                        <c:v>2.42</c:v>
                      </c:pt>
                      <c:pt idx="1453">
                        <c:v>2.4216666666666669</c:v>
                      </c:pt>
                      <c:pt idx="1454">
                        <c:v>2.4233333333333333</c:v>
                      </c:pt>
                      <c:pt idx="1455">
                        <c:v>2.4249999999999998</c:v>
                      </c:pt>
                      <c:pt idx="1456">
                        <c:v>2.4266666666666667</c:v>
                      </c:pt>
                      <c:pt idx="1457">
                        <c:v>2.4283333333333332</c:v>
                      </c:pt>
                      <c:pt idx="1458">
                        <c:v>2.4300000000000002</c:v>
                      </c:pt>
                      <c:pt idx="1459">
                        <c:v>2.4316666666666666</c:v>
                      </c:pt>
                      <c:pt idx="1460">
                        <c:v>2.4333333333333331</c:v>
                      </c:pt>
                      <c:pt idx="1461">
                        <c:v>2.4350000000000001</c:v>
                      </c:pt>
                      <c:pt idx="1462">
                        <c:v>2.4366666666666665</c:v>
                      </c:pt>
                      <c:pt idx="1463">
                        <c:v>2.4383333333333335</c:v>
                      </c:pt>
                      <c:pt idx="1464">
                        <c:v>2.44</c:v>
                      </c:pt>
                      <c:pt idx="1465">
                        <c:v>2.4416666666666669</c:v>
                      </c:pt>
                      <c:pt idx="1466">
                        <c:v>2.4433333333333334</c:v>
                      </c:pt>
                      <c:pt idx="1467">
                        <c:v>2.4449999999999998</c:v>
                      </c:pt>
                      <c:pt idx="1468">
                        <c:v>2.4466666666666668</c:v>
                      </c:pt>
                      <c:pt idx="1469">
                        <c:v>2.4483333333333333</c:v>
                      </c:pt>
                      <c:pt idx="1470">
                        <c:v>2.4500000000000002</c:v>
                      </c:pt>
                      <c:pt idx="1471">
                        <c:v>2.4516666666666667</c:v>
                      </c:pt>
                      <c:pt idx="1472">
                        <c:v>2.4533333333333331</c:v>
                      </c:pt>
                      <c:pt idx="1473">
                        <c:v>2.4550000000000001</c:v>
                      </c:pt>
                      <c:pt idx="1474">
                        <c:v>2.4566666666666666</c:v>
                      </c:pt>
                      <c:pt idx="1475">
                        <c:v>2.4583333333333335</c:v>
                      </c:pt>
                      <c:pt idx="1476">
                        <c:v>2.46</c:v>
                      </c:pt>
                      <c:pt idx="1477">
                        <c:v>2.4616666666666664</c:v>
                      </c:pt>
                      <c:pt idx="1478">
                        <c:v>2.4633333333333334</c:v>
                      </c:pt>
                      <c:pt idx="1479">
                        <c:v>2.4650000000000003</c:v>
                      </c:pt>
                      <c:pt idx="1480">
                        <c:v>2.4666666666666668</c:v>
                      </c:pt>
                      <c:pt idx="1481">
                        <c:v>2.4683333333333333</c:v>
                      </c:pt>
                      <c:pt idx="1482">
                        <c:v>2.4699999999999998</c:v>
                      </c:pt>
                      <c:pt idx="1483">
                        <c:v>2.4716666666666667</c:v>
                      </c:pt>
                      <c:pt idx="1484">
                        <c:v>2.4733333333333336</c:v>
                      </c:pt>
                      <c:pt idx="1485">
                        <c:v>2.4750000000000001</c:v>
                      </c:pt>
                      <c:pt idx="1486">
                        <c:v>2.4766666666666666</c:v>
                      </c:pt>
                      <c:pt idx="1487">
                        <c:v>2.4783333333333331</c:v>
                      </c:pt>
                      <c:pt idx="1488">
                        <c:v>2.48</c:v>
                      </c:pt>
                      <c:pt idx="1489">
                        <c:v>2.4816666666666669</c:v>
                      </c:pt>
                      <c:pt idx="1490">
                        <c:v>2.4833333333333334</c:v>
                      </c:pt>
                      <c:pt idx="1491">
                        <c:v>2.4849999999999999</c:v>
                      </c:pt>
                      <c:pt idx="1492">
                        <c:v>2.4866666666666664</c:v>
                      </c:pt>
                      <c:pt idx="1493">
                        <c:v>2.4883333333333337</c:v>
                      </c:pt>
                      <c:pt idx="1494">
                        <c:v>2.4900000000000002</c:v>
                      </c:pt>
                      <c:pt idx="1495">
                        <c:v>2.4916666666666667</c:v>
                      </c:pt>
                      <c:pt idx="1496">
                        <c:v>2.4933333333333332</c:v>
                      </c:pt>
                      <c:pt idx="1497">
                        <c:v>2.4949999999999997</c:v>
                      </c:pt>
                      <c:pt idx="1498">
                        <c:v>2.496666666666667</c:v>
                      </c:pt>
                      <c:pt idx="1499">
                        <c:v>2.4983333333333335</c:v>
                      </c:pt>
                      <c:pt idx="1500">
                        <c:v>2.5</c:v>
                      </c:pt>
                      <c:pt idx="1501">
                        <c:v>2.5016666666666665</c:v>
                      </c:pt>
                      <c:pt idx="1502">
                        <c:v>2.503333333333333</c:v>
                      </c:pt>
                      <c:pt idx="1503">
                        <c:v>2.5050000000000003</c:v>
                      </c:pt>
                      <c:pt idx="1504">
                        <c:v>2.5066666666666668</c:v>
                      </c:pt>
                      <c:pt idx="1505">
                        <c:v>2.5083333333333333</c:v>
                      </c:pt>
                      <c:pt idx="1506">
                        <c:v>2.5099999999999998</c:v>
                      </c:pt>
                      <c:pt idx="1507">
                        <c:v>2.5116666666666663</c:v>
                      </c:pt>
                      <c:pt idx="1508">
                        <c:v>2.5133333333333336</c:v>
                      </c:pt>
                      <c:pt idx="1509">
                        <c:v>2.5150000000000001</c:v>
                      </c:pt>
                      <c:pt idx="1510">
                        <c:v>2.5166666666666666</c:v>
                      </c:pt>
                      <c:pt idx="1511">
                        <c:v>2.5183333333333331</c:v>
                      </c:pt>
                      <c:pt idx="1512">
                        <c:v>2.52</c:v>
                      </c:pt>
                      <c:pt idx="1513">
                        <c:v>2.5216666666666669</c:v>
                      </c:pt>
                      <c:pt idx="1514">
                        <c:v>2.5233333333333334</c:v>
                      </c:pt>
                      <c:pt idx="1515">
                        <c:v>2.5249999999999999</c:v>
                      </c:pt>
                      <c:pt idx="1516">
                        <c:v>2.5266666666666664</c:v>
                      </c:pt>
                      <c:pt idx="1517">
                        <c:v>2.5283333333333333</c:v>
                      </c:pt>
                      <c:pt idx="1518">
                        <c:v>2.5300000000000002</c:v>
                      </c:pt>
                      <c:pt idx="1519">
                        <c:v>2.5316666666666667</c:v>
                      </c:pt>
                      <c:pt idx="1520">
                        <c:v>2.5333333333333332</c:v>
                      </c:pt>
                      <c:pt idx="1521">
                        <c:v>2.5349999999999997</c:v>
                      </c:pt>
                      <c:pt idx="1522">
                        <c:v>2.5366666666666666</c:v>
                      </c:pt>
                      <c:pt idx="1523">
                        <c:v>2.5383333333333336</c:v>
                      </c:pt>
                      <c:pt idx="1524">
                        <c:v>2.54</c:v>
                      </c:pt>
                      <c:pt idx="1525">
                        <c:v>2.5416666666666665</c:v>
                      </c:pt>
                      <c:pt idx="1526">
                        <c:v>2.5433333333333334</c:v>
                      </c:pt>
                      <c:pt idx="1527">
                        <c:v>2.5449999999999999</c:v>
                      </c:pt>
                      <c:pt idx="1528">
                        <c:v>2.5466666666666669</c:v>
                      </c:pt>
                      <c:pt idx="1529">
                        <c:v>2.5483333333333333</c:v>
                      </c:pt>
                      <c:pt idx="1530">
                        <c:v>2.5499999999999998</c:v>
                      </c:pt>
                      <c:pt idx="1531">
                        <c:v>2.5516666666666667</c:v>
                      </c:pt>
                      <c:pt idx="1532">
                        <c:v>2.5533333333333332</c:v>
                      </c:pt>
                      <c:pt idx="1533">
                        <c:v>2.5550000000000002</c:v>
                      </c:pt>
                      <c:pt idx="1534">
                        <c:v>2.5566666666666666</c:v>
                      </c:pt>
                      <c:pt idx="1535">
                        <c:v>2.5583333333333331</c:v>
                      </c:pt>
                      <c:pt idx="1536">
                        <c:v>2.56</c:v>
                      </c:pt>
                      <c:pt idx="1537">
                        <c:v>2.5616666666666665</c:v>
                      </c:pt>
                      <c:pt idx="1538">
                        <c:v>2.5633333333333335</c:v>
                      </c:pt>
                      <c:pt idx="1539">
                        <c:v>2.5649999999999999</c:v>
                      </c:pt>
                      <c:pt idx="1540">
                        <c:v>2.5666666666666669</c:v>
                      </c:pt>
                      <c:pt idx="1541">
                        <c:v>2.5683333333333334</c:v>
                      </c:pt>
                      <c:pt idx="1542">
                        <c:v>2.57</c:v>
                      </c:pt>
                      <c:pt idx="1543">
                        <c:v>2.5716666666666668</c:v>
                      </c:pt>
                      <c:pt idx="1544">
                        <c:v>2.5733333333333333</c:v>
                      </c:pt>
                      <c:pt idx="1545">
                        <c:v>2.5750000000000002</c:v>
                      </c:pt>
                      <c:pt idx="1546">
                        <c:v>2.5766666666666667</c:v>
                      </c:pt>
                      <c:pt idx="1547">
                        <c:v>2.5783333333333331</c:v>
                      </c:pt>
                      <c:pt idx="1548">
                        <c:v>2.58</c:v>
                      </c:pt>
                      <c:pt idx="1549">
                        <c:v>2.5816666666666666</c:v>
                      </c:pt>
                      <c:pt idx="1550">
                        <c:v>2.5833333333333335</c:v>
                      </c:pt>
                      <c:pt idx="1551">
                        <c:v>2.585</c:v>
                      </c:pt>
                      <c:pt idx="1552">
                        <c:v>2.5866666666666664</c:v>
                      </c:pt>
                      <c:pt idx="1553">
                        <c:v>2.5883333333333334</c:v>
                      </c:pt>
                      <c:pt idx="1554">
                        <c:v>2.5900000000000003</c:v>
                      </c:pt>
                      <c:pt idx="1555">
                        <c:v>2.5916666666666668</c:v>
                      </c:pt>
                      <c:pt idx="1556">
                        <c:v>2.5933333333333333</c:v>
                      </c:pt>
                      <c:pt idx="1557">
                        <c:v>2.5949999999999998</c:v>
                      </c:pt>
                      <c:pt idx="1558">
                        <c:v>2.5966666666666667</c:v>
                      </c:pt>
                      <c:pt idx="1559">
                        <c:v>2.5983333333333336</c:v>
                      </c:pt>
                      <c:pt idx="1560">
                        <c:v>2.6</c:v>
                      </c:pt>
                      <c:pt idx="1561">
                        <c:v>2.6016666666666666</c:v>
                      </c:pt>
                      <c:pt idx="1562">
                        <c:v>2.6033333333333331</c:v>
                      </c:pt>
                      <c:pt idx="1563">
                        <c:v>2.605</c:v>
                      </c:pt>
                      <c:pt idx="1564">
                        <c:v>2.6066666666666669</c:v>
                      </c:pt>
                      <c:pt idx="1565">
                        <c:v>2.6083333333333334</c:v>
                      </c:pt>
                      <c:pt idx="1566">
                        <c:v>2.61</c:v>
                      </c:pt>
                      <c:pt idx="1567">
                        <c:v>2.6116666666666664</c:v>
                      </c:pt>
                      <c:pt idx="1568">
                        <c:v>2.6133333333333337</c:v>
                      </c:pt>
                      <c:pt idx="1569">
                        <c:v>2.6150000000000002</c:v>
                      </c:pt>
                      <c:pt idx="1570">
                        <c:v>2.6166666666666667</c:v>
                      </c:pt>
                      <c:pt idx="1571">
                        <c:v>2.6183333333333332</c:v>
                      </c:pt>
                      <c:pt idx="1572">
                        <c:v>2.6199999999999997</c:v>
                      </c:pt>
                      <c:pt idx="1573">
                        <c:v>2.621666666666667</c:v>
                      </c:pt>
                      <c:pt idx="1574">
                        <c:v>2.6233333333333335</c:v>
                      </c:pt>
                      <c:pt idx="1575">
                        <c:v>2.625</c:v>
                      </c:pt>
                      <c:pt idx="1576">
                        <c:v>2.6266666666666665</c:v>
                      </c:pt>
                      <c:pt idx="1577">
                        <c:v>2.628333333333333</c:v>
                      </c:pt>
                      <c:pt idx="1578">
                        <c:v>2.6300000000000003</c:v>
                      </c:pt>
                      <c:pt idx="1579">
                        <c:v>2.6316666666666668</c:v>
                      </c:pt>
                      <c:pt idx="1580">
                        <c:v>2.6333333333333333</c:v>
                      </c:pt>
                      <c:pt idx="1581">
                        <c:v>2.6349999999999998</c:v>
                      </c:pt>
                      <c:pt idx="1582">
                        <c:v>2.6366666666666663</c:v>
                      </c:pt>
                      <c:pt idx="1583">
                        <c:v>2.6383333333333336</c:v>
                      </c:pt>
                      <c:pt idx="1584">
                        <c:v>2.64</c:v>
                      </c:pt>
                      <c:pt idx="1585">
                        <c:v>2.6416666666666666</c:v>
                      </c:pt>
                      <c:pt idx="1586">
                        <c:v>2.6433333333333331</c:v>
                      </c:pt>
                      <c:pt idx="1587">
                        <c:v>2.645</c:v>
                      </c:pt>
                      <c:pt idx="1588">
                        <c:v>2.6466666666666669</c:v>
                      </c:pt>
                      <c:pt idx="1589">
                        <c:v>2.6483333333333334</c:v>
                      </c:pt>
                      <c:pt idx="1590">
                        <c:v>2.65</c:v>
                      </c:pt>
                      <c:pt idx="1591">
                        <c:v>2.6516666666666664</c:v>
                      </c:pt>
                      <c:pt idx="1592">
                        <c:v>2.6533333333333333</c:v>
                      </c:pt>
                      <c:pt idx="1593">
                        <c:v>2.6550000000000002</c:v>
                      </c:pt>
                      <c:pt idx="1594">
                        <c:v>2.6566666666666667</c:v>
                      </c:pt>
                      <c:pt idx="1595">
                        <c:v>2.6583333333333332</c:v>
                      </c:pt>
                      <c:pt idx="1596">
                        <c:v>2.6599999999999997</c:v>
                      </c:pt>
                      <c:pt idx="1597">
                        <c:v>2.6616666666666666</c:v>
                      </c:pt>
                      <c:pt idx="1598">
                        <c:v>2.6633333333333336</c:v>
                      </c:pt>
                      <c:pt idx="1599">
                        <c:v>2.665</c:v>
                      </c:pt>
                      <c:pt idx="1600">
                        <c:v>2.6666666666666665</c:v>
                      </c:pt>
                      <c:pt idx="1601">
                        <c:v>2.6683333333333334</c:v>
                      </c:pt>
                      <c:pt idx="1602">
                        <c:v>2.67</c:v>
                      </c:pt>
                      <c:pt idx="1603">
                        <c:v>2.6716666666666669</c:v>
                      </c:pt>
                      <c:pt idx="1604">
                        <c:v>2.6733333333333333</c:v>
                      </c:pt>
                      <c:pt idx="1605">
                        <c:v>2.6749999999999998</c:v>
                      </c:pt>
                      <c:pt idx="1606">
                        <c:v>2.6766666666666667</c:v>
                      </c:pt>
                      <c:pt idx="1607">
                        <c:v>2.6783333333333332</c:v>
                      </c:pt>
                      <c:pt idx="1608">
                        <c:v>2.68</c:v>
                      </c:pt>
                      <c:pt idx="1609">
                        <c:v>2.6816666666666666</c:v>
                      </c:pt>
                      <c:pt idx="1610">
                        <c:v>2.6833333333333331</c:v>
                      </c:pt>
                      <c:pt idx="1611">
                        <c:v>2.6850000000000001</c:v>
                      </c:pt>
                      <c:pt idx="1612">
                        <c:v>2.6866666666666665</c:v>
                      </c:pt>
                      <c:pt idx="1613">
                        <c:v>2.6883333333333335</c:v>
                      </c:pt>
                      <c:pt idx="1614">
                        <c:v>2.69</c:v>
                      </c:pt>
                      <c:pt idx="1615">
                        <c:v>2.6916666666666669</c:v>
                      </c:pt>
                      <c:pt idx="1616">
                        <c:v>2.6933333333333334</c:v>
                      </c:pt>
                      <c:pt idx="1617">
                        <c:v>2.6949999999999998</c:v>
                      </c:pt>
                      <c:pt idx="1618">
                        <c:v>2.6966666666666668</c:v>
                      </c:pt>
                      <c:pt idx="1619">
                        <c:v>2.6983333333333333</c:v>
                      </c:pt>
                      <c:pt idx="1620">
                        <c:v>2.7</c:v>
                      </c:pt>
                      <c:pt idx="1621">
                        <c:v>2.7016666666666667</c:v>
                      </c:pt>
                      <c:pt idx="1622">
                        <c:v>2.7033333333333331</c:v>
                      </c:pt>
                      <c:pt idx="1623">
                        <c:v>2.7050000000000001</c:v>
                      </c:pt>
                      <c:pt idx="1624">
                        <c:v>2.7066666666666666</c:v>
                      </c:pt>
                      <c:pt idx="1625">
                        <c:v>2.7083333333333335</c:v>
                      </c:pt>
                      <c:pt idx="1626">
                        <c:v>2.71</c:v>
                      </c:pt>
                      <c:pt idx="1627">
                        <c:v>2.7116666666666664</c:v>
                      </c:pt>
                      <c:pt idx="1628">
                        <c:v>2.7133333333333334</c:v>
                      </c:pt>
                      <c:pt idx="1629">
                        <c:v>2.7150000000000003</c:v>
                      </c:pt>
                      <c:pt idx="1630">
                        <c:v>2.7166666666666668</c:v>
                      </c:pt>
                      <c:pt idx="1631">
                        <c:v>2.7183333333333333</c:v>
                      </c:pt>
                      <c:pt idx="1632">
                        <c:v>2.7199999999999998</c:v>
                      </c:pt>
                      <c:pt idx="1633">
                        <c:v>2.7216666666666667</c:v>
                      </c:pt>
                      <c:pt idx="1634">
                        <c:v>2.7233333333333336</c:v>
                      </c:pt>
                      <c:pt idx="1635">
                        <c:v>2.7250000000000001</c:v>
                      </c:pt>
                      <c:pt idx="1636">
                        <c:v>2.7266666666666666</c:v>
                      </c:pt>
                      <c:pt idx="1637">
                        <c:v>2.7283333333333331</c:v>
                      </c:pt>
                      <c:pt idx="1638">
                        <c:v>2.73</c:v>
                      </c:pt>
                      <c:pt idx="1639">
                        <c:v>2.7316666666666669</c:v>
                      </c:pt>
                      <c:pt idx="1640">
                        <c:v>2.7333333333333334</c:v>
                      </c:pt>
                      <c:pt idx="1641">
                        <c:v>2.7349999999999999</c:v>
                      </c:pt>
                      <c:pt idx="1642">
                        <c:v>2.7366666666666664</c:v>
                      </c:pt>
                      <c:pt idx="1643">
                        <c:v>2.7383333333333337</c:v>
                      </c:pt>
                      <c:pt idx="1644">
                        <c:v>2.74</c:v>
                      </c:pt>
                      <c:pt idx="1645">
                        <c:v>2.7416666666666667</c:v>
                      </c:pt>
                      <c:pt idx="1646">
                        <c:v>2.7433333333333332</c:v>
                      </c:pt>
                      <c:pt idx="1647">
                        <c:v>2.7449999999999997</c:v>
                      </c:pt>
                      <c:pt idx="1648">
                        <c:v>2.746666666666667</c:v>
                      </c:pt>
                      <c:pt idx="1649">
                        <c:v>2.7483333333333335</c:v>
                      </c:pt>
                      <c:pt idx="1650">
                        <c:v>2.75</c:v>
                      </c:pt>
                      <c:pt idx="1651">
                        <c:v>2.7516666666666665</c:v>
                      </c:pt>
                      <c:pt idx="1652">
                        <c:v>2.753333333333333</c:v>
                      </c:pt>
                      <c:pt idx="1653">
                        <c:v>2.7550000000000003</c:v>
                      </c:pt>
                      <c:pt idx="1654">
                        <c:v>2.7566666666666668</c:v>
                      </c:pt>
                      <c:pt idx="1655">
                        <c:v>2.7583333333333333</c:v>
                      </c:pt>
                      <c:pt idx="1656">
                        <c:v>2.76</c:v>
                      </c:pt>
                      <c:pt idx="1657">
                        <c:v>2.7616666666666663</c:v>
                      </c:pt>
                      <c:pt idx="1658">
                        <c:v>2.7633333333333336</c:v>
                      </c:pt>
                      <c:pt idx="1659">
                        <c:v>2.7650000000000001</c:v>
                      </c:pt>
                      <c:pt idx="1660">
                        <c:v>2.7666666666666666</c:v>
                      </c:pt>
                      <c:pt idx="1661">
                        <c:v>2.7683333333333331</c:v>
                      </c:pt>
                      <c:pt idx="1662">
                        <c:v>2.77</c:v>
                      </c:pt>
                      <c:pt idx="1663">
                        <c:v>2.7716666666666669</c:v>
                      </c:pt>
                      <c:pt idx="1664">
                        <c:v>2.7733333333333334</c:v>
                      </c:pt>
                      <c:pt idx="1665">
                        <c:v>2.7749999999999999</c:v>
                      </c:pt>
                      <c:pt idx="1666">
                        <c:v>2.7766666666666664</c:v>
                      </c:pt>
                      <c:pt idx="1667">
                        <c:v>2.7783333333333333</c:v>
                      </c:pt>
                      <c:pt idx="1668">
                        <c:v>2.7800000000000002</c:v>
                      </c:pt>
                      <c:pt idx="1669">
                        <c:v>2.7816666666666667</c:v>
                      </c:pt>
                      <c:pt idx="1670">
                        <c:v>2.7833333333333332</c:v>
                      </c:pt>
                      <c:pt idx="1671">
                        <c:v>2.7849999999999997</c:v>
                      </c:pt>
                      <c:pt idx="1672">
                        <c:v>2.7866666666666666</c:v>
                      </c:pt>
                      <c:pt idx="1673">
                        <c:v>2.7883333333333336</c:v>
                      </c:pt>
                      <c:pt idx="1674">
                        <c:v>2.79</c:v>
                      </c:pt>
                      <c:pt idx="1675">
                        <c:v>2.7916666666666665</c:v>
                      </c:pt>
                      <c:pt idx="1676">
                        <c:v>2.7933333333333334</c:v>
                      </c:pt>
                      <c:pt idx="1677">
                        <c:v>2.7949999999999999</c:v>
                      </c:pt>
                      <c:pt idx="1678">
                        <c:v>2.7966666666666669</c:v>
                      </c:pt>
                      <c:pt idx="1679">
                        <c:v>2.7983333333333333</c:v>
                      </c:pt>
                      <c:pt idx="1680">
                        <c:v>2.8</c:v>
                      </c:pt>
                      <c:pt idx="1681">
                        <c:v>2.8016666666666667</c:v>
                      </c:pt>
                      <c:pt idx="1682">
                        <c:v>2.8033333333333332</c:v>
                      </c:pt>
                      <c:pt idx="1683">
                        <c:v>2.8050000000000002</c:v>
                      </c:pt>
                      <c:pt idx="1684">
                        <c:v>2.8066666666666666</c:v>
                      </c:pt>
                      <c:pt idx="1685">
                        <c:v>2.8083333333333331</c:v>
                      </c:pt>
                      <c:pt idx="1686">
                        <c:v>2.81</c:v>
                      </c:pt>
                      <c:pt idx="1687">
                        <c:v>2.8116666666666665</c:v>
                      </c:pt>
                      <c:pt idx="1688">
                        <c:v>2.8133333333333335</c:v>
                      </c:pt>
                      <c:pt idx="1689">
                        <c:v>2.8149999999999999</c:v>
                      </c:pt>
                      <c:pt idx="1690">
                        <c:v>2.8166666666666669</c:v>
                      </c:pt>
                      <c:pt idx="1691">
                        <c:v>2.8183333333333334</c:v>
                      </c:pt>
                      <c:pt idx="1692">
                        <c:v>2.82</c:v>
                      </c:pt>
                      <c:pt idx="1693">
                        <c:v>2.8216666666666668</c:v>
                      </c:pt>
                      <c:pt idx="1694">
                        <c:v>2.8233333333333333</c:v>
                      </c:pt>
                      <c:pt idx="1695">
                        <c:v>2.8250000000000002</c:v>
                      </c:pt>
                      <c:pt idx="1696">
                        <c:v>2.8266666666666667</c:v>
                      </c:pt>
                      <c:pt idx="1697">
                        <c:v>2.8283333333333331</c:v>
                      </c:pt>
                      <c:pt idx="1698">
                        <c:v>2.83</c:v>
                      </c:pt>
                      <c:pt idx="1699">
                        <c:v>2.8316666666666666</c:v>
                      </c:pt>
                      <c:pt idx="1700">
                        <c:v>2.8333333333333335</c:v>
                      </c:pt>
                      <c:pt idx="1701">
                        <c:v>2.835</c:v>
                      </c:pt>
                      <c:pt idx="1702">
                        <c:v>2.8366666666666664</c:v>
                      </c:pt>
                      <c:pt idx="1703">
                        <c:v>2.8383333333333334</c:v>
                      </c:pt>
                      <c:pt idx="1704">
                        <c:v>2.8400000000000003</c:v>
                      </c:pt>
                      <c:pt idx="1705">
                        <c:v>2.8416666666666668</c:v>
                      </c:pt>
                      <c:pt idx="1706">
                        <c:v>2.8433333333333333</c:v>
                      </c:pt>
                      <c:pt idx="1707">
                        <c:v>2.8449999999999998</c:v>
                      </c:pt>
                      <c:pt idx="1708">
                        <c:v>2.8466666666666667</c:v>
                      </c:pt>
                      <c:pt idx="1709">
                        <c:v>2.8483333333333336</c:v>
                      </c:pt>
                      <c:pt idx="1710">
                        <c:v>2.85</c:v>
                      </c:pt>
                      <c:pt idx="1711">
                        <c:v>2.8516666666666666</c:v>
                      </c:pt>
                      <c:pt idx="1712">
                        <c:v>2.8533333333333331</c:v>
                      </c:pt>
                      <c:pt idx="1713">
                        <c:v>2.855</c:v>
                      </c:pt>
                      <c:pt idx="1714">
                        <c:v>2.8566666666666669</c:v>
                      </c:pt>
                      <c:pt idx="1715">
                        <c:v>2.8583333333333334</c:v>
                      </c:pt>
                      <c:pt idx="1716">
                        <c:v>2.86</c:v>
                      </c:pt>
                      <c:pt idx="1717">
                        <c:v>2.8616666666666664</c:v>
                      </c:pt>
                      <c:pt idx="1718">
                        <c:v>2.8633333333333337</c:v>
                      </c:pt>
                      <c:pt idx="1719">
                        <c:v>2.8650000000000002</c:v>
                      </c:pt>
                      <c:pt idx="1720">
                        <c:v>2.8666666666666667</c:v>
                      </c:pt>
                      <c:pt idx="1721">
                        <c:v>2.8683333333333332</c:v>
                      </c:pt>
                      <c:pt idx="1722">
                        <c:v>2.8699999999999997</c:v>
                      </c:pt>
                      <c:pt idx="1723">
                        <c:v>2.871666666666667</c:v>
                      </c:pt>
                      <c:pt idx="1724">
                        <c:v>2.8733333333333335</c:v>
                      </c:pt>
                      <c:pt idx="1725">
                        <c:v>2.875</c:v>
                      </c:pt>
                      <c:pt idx="1726">
                        <c:v>2.8766666666666665</c:v>
                      </c:pt>
                      <c:pt idx="1727">
                        <c:v>2.878333333333333</c:v>
                      </c:pt>
                      <c:pt idx="1728">
                        <c:v>2.8800000000000003</c:v>
                      </c:pt>
                      <c:pt idx="1729">
                        <c:v>2.8816666666666668</c:v>
                      </c:pt>
                      <c:pt idx="1730">
                        <c:v>2.8833333333333333</c:v>
                      </c:pt>
                      <c:pt idx="1731">
                        <c:v>2.8849999999999998</c:v>
                      </c:pt>
                      <c:pt idx="1732">
                        <c:v>2.8866666666666663</c:v>
                      </c:pt>
                      <c:pt idx="1733">
                        <c:v>2.8883333333333336</c:v>
                      </c:pt>
                      <c:pt idx="1734">
                        <c:v>2.89</c:v>
                      </c:pt>
                      <c:pt idx="1735">
                        <c:v>2.8916666666666666</c:v>
                      </c:pt>
                      <c:pt idx="1736">
                        <c:v>2.8933333333333331</c:v>
                      </c:pt>
                      <c:pt idx="1737">
                        <c:v>2.895</c:v>
                      </c:pt>
                      <c:pt idx="1738">
                        <c:v>2.8966666666666669</c:v>
                      </c:pt>
                      <c:pt idx="1739">
                        <c:v>2.8983333333333334</c:v>
                      </c:pt>
                      <c:pt idx="1740">
                        <c:v>2.9</c:v>
                      </c:pt>
                      <c:pt idx="1741">
                        <c:v>2.9016666666666664</c:v>
                      </c:pt>
                      <c:pt idx="1742">
                        <c:v>2.9033333333333333</c:v>
                      </c:pt>
                      <c:pt idx="1743">
                        <c:v>2.9050000000000002</c:v>
                      </c:pt>
                      <c:pt idx="1744">
                        <c:v>2.9066666666666667</c:v>
                      </c:pt>
                      <c:pt idx="1745">
                        <c:v>2.9083333333333332</c:v>
                      </c:pt>
                      <c:pt idx="1746">
                        <c:v>2.9099999999999997</c:v>
                      </c:pt>
                      <c:pt idx="1747">
                        <c:v>2.9116666666666666</c:v>
                      </c:pt>
                      <c:pt idx="1748">
                        <c:v>2.9133333333333336</c:v>
                      </c:pt>
                      <c:pt idx="1749">
                        <c:v>2.915</c:v>
                      </c:pt>
                      <c:pt idx="1750">
                        <c:v>2.9166666666666665</c:v>
                      </c:pt>
                      <c:pt idx="1751">
                        <c:v>2.9183333333333334</c:v>
                      </c:pt>
                      <c:pt idx="1752">
                        <c:v>2.92</c:v>
                      </c:pt>
                      <c:pt idx="1753">
                        <c:v>2.9216666666666669</c:v>
                      </c:pt>
                      <c:pt idx="1754">
                        <c:v>2.9233333333333333</c:v>
                      </c:pt>
                      <c:pt idx="1755">
                        <c:v>2.9249999999999998</c:v>
                      </c:pt>
                      <c:pt idx="1756">
                        <c:v>2.9266666666666667</c:v>
                      </c:pt>
                      <c:pt idx="1757">
                        <c:v>2.9283333333333332</c:v>
                      </c:pt>
                      <c:pt idx="1758">
                        <c:v>2.93</c:v>
                      </c:pt>
                      <c:pt idx="1759">
                        <c:v>2.9316666666666666</c:v>
                      </c:pt>
                      <c:pt idx="1760">
                        <c:v>2.9333333333333331</c:v>
                      </c:pt>
                      <c:pt idx="1761">
                        <c:v>2.9350000000000001</c:v>
                      </c:pt>
                      <c:pt idx="1762">
                        <c:v>2.9366666666666665</c:v>
                      </c:pt>
                      <c:pt idx="1763">
                        <c:v>2.9383333333333335</c:v>
                      </c:pt>
                      <c:pt idx="1764">
                        <c:v>2.94</c:v>
                      </c:pt>
                      <c:pt idx="1765">
                        <c:v>2.9416666666666669</c:v>
                      </c:pt>
                      <c:pt idx="1766">
                        <c:v>2.9433333333333334</c:v>
                      </c:pt>
                      <c:pt idx="1767">
                        <c:v>2.9449999999999998</c:v>
                      </c:pt>
                      <c:pt idx="1768">
                        <c:v>2.9466666666666668</c:v>
                      </c:pt>
                      <c:pt idx="1769">
                        <c:v>2.9483333333333333</c:v>
                      </c:pt>
                      <c:pt idx="1770">
                        <c:v>2.95</c:v>
                      </c:pt>
                      <c:pt idx="1771">
                        <c:v>2.9516666666666667</c:v>
                      </c:pt>
                      <c:pt idx="1772">
                        <c:v>2.9533333333333331</c:v>
                      </c:pt>
                      <c:pt idx="1773">
                        <c:v>2.9550000000000001</c:v>
                      </c:pt>
                      <c:pt idx="1774">
                        <c:v>2.9566666666666666</c:v>
                      </c:pt>
                      <c:pt idx="1775">
                        <c:v>2.9583333333333335</c:v>
                      </c:pt>
                      <c:pt idx="1776">
                        <c:v>2.96</c:v>
                      </c:pt>
                      <c:pt idx="1777">
                        <c:v>2.9616666666666664</c:v>
                      </c:pt>
                      <c:pt idx="1778">
                        <c:v>2.9633333333333334</c:v>
                      </c:pt>
                      <c:pt idx="1779">
                        <c:v>2.9650000000000003</c:v>
                      </c:pt>
                      <c:pt idx="1780">
                        <c:v>2.9666666666666668</c:v>
                      </c:pt>
                      <c:pt idx="1781">
                        <c:v>2.9683333333333333</c:v>
                      </c:pt>
                      <c:pt idx="1782">
                        <c:v>2.9699999999999998</c:v>
                      </c:pt>
                      <c:pt idx="1783">
                        <c:v>2.9716666666666667</c:v>
                      </c:pt>
                      <c:pt idx="1784">
                        <c:v>2.9733333333333336</c:v>
                      </c:pt>
                      <c:pt idx="1785">
                        <c:v>2.9750000000000001</c:v>
                      </c:pt>
                      <c:pt idx="1786">
                        <c:v>2.9766666666666666</c:v>
                      </c:pt>
                      <c:pt idx="1787">
                        <c:v>2.9783333333333331</c:v>
                      </c:pt>
                      <c:pt idx="1788">
                        <c:v>2.98</c:v>
                      </c:pt>
                      <c:pt idx="1789">
                        <c:v>2.9816666666666669</c:v>
                      </c:pt>
                      <c:pt idx="1790">
                        <c:v>2.9833333333333334</c:v>
                      </c:pt>
                      <c:pt idx="1791">
                        <c:v>2.9849999999999999</c:v>
                      </c:pt>
                      <c:pt idx="1792">
                        <c:v>2.9866666666666664</c:v>
                      </c:pt>
                      <c:pt idx="1793">
                        <c:v>2.9883333333333337</c:v>
                      </c:pt>
                      <c:pt idx="1794">
                        <c:v>2.99</c:v>
                      </c:pt>
                      <c:pt idx="1795">
                        <c:v>2.9916666666666667</c:v>
                      </c:pt>
                      <c:pt idx="1796">
                        <c:v>2.9933333333333332</c:v>
                      </c:pt>
                      <c:pt idx="1797">
                        <c:v>2.9949999999999997</c:v>
                      </c:pt>
                      <c:pt idx="1798">
                        <c:v>2.996666666666667</c:v>
                      </c:pt>
                      <c:pt idx="1799">
                        <c:v>2.9983333333333335</c:v>
                      </c:pt>
                      <c:pt idx="1800">
                        <c:v>3</c:v>
                      </c:pt>
                      <c:pt idx="1801">
                        <c:v>3.0016666666666665</c:v>
                      </c:pt>
                      <c:pt idx="1802">
                        <c:v>3.003333333333333</c:v>
                      </c:pt>
                      <c:pt idx="1803">
                        <c:v>3.0050000000000003</c:v>
                      </c:pt>
                      <c:pt idx="1804">
                        <c:v>3.0066666666666668</c:v>
                      </c:pt>
                      <c:pt idx="1805">
                        <c:v>3.0083333333333333</c:v>
                      </c:pt>
                      <c:pt idx="1806">
                        <c:v>3.01</c:v>
                      </c:pt>
                      <c:pt idx="1807">
                        <c:v>3.0116666666666663</c:v>
                      </c:pt>
                      <c:pt idx="1808">
                        <c:v>3.0133333333333336</c:v>
                      </c:pt>
                      <c:pt idx="1809">
                        <c:v>3.0150000000000001</c:v>
                      </c:pt>
                      <c:pt idx="1810">
                        <c:v>3.0166666666666666</c:v>
                      </c:pt>
                      <c:pt idx="1811">
                        <c:v>3.0183333333333331</c:v>
                      </c:pt>
                      <c:pt idx="1812">
                        <c:v>3.02</c:v>
                      </c:pt>
                      <c:pt idx="1813">
                        <c:v>3.0216666666666669</c:v>
                      </c:pt>
                      <c:pt idx="1814">
                        <c:v>3.0233333333333334</c:v>
                      </c:pt>
                      <c:pt idx="1815">
                        <c:v>3.0249999999999999</c:v>
                      </c:pt>
                      <c:pt idx="1816">
                        <c:v>3.0266666666666664</c:v>
                      </c:pt>
                      <c:pt idx="1817">
                        <c:v>3.0283333333333333</c:v>
                      </c:pt>
                      <c:pt idx="1818">
                        <c:v>3.0300000000000002</c:v>
                      </c:pt>
                      <c:pt idx="1819">
                        <c:v>3.0316666666666667</c:v>
                      </c:pt>
                      <c:pt idx="1820">
                        <c:v>3.0333333333333332</c:v>
                      </c:pt>
                      <c:pt idx="1821">
                        <c:v>3.0349999999999997</c:v>
                      </c:pt>
                      <c:pt idx="1822">
                        <c:v>3.0366666666666666</c:v>
                      </c:pt>
                      <c:pt idx="1823">
                        <c:v>3.0383333333333336</c:v>
                      </c:pt>
                      <c:pt idx="1824">
                        <c:v>3.04</c:v>
                      </c:pt>
                      <c:pt idx="1825">
                        <c:v>3.0416666666666665</c:v>
                      </c:pt>
                      <c:pt idx="1826">
                        <c:v>3.0433333333333334</c:v>
                      </c:pt>
                      <c:pt idx="1827">
                        <c:v>3.0449999999999999</c:v>
                      </c:pt>
                      <c:pt idx="1828">
                        <c:v>3.0466666666666669</c:v>
                      </c:pt>
                      <c:pt idx="1829">
                        <c:v>3.0483333333333333</c:v>
                      </c:pt>
                      <c:pt idx="1830">
                        <c:v>3.05</c:v>
                      </c:pt>
                      <c:pt idx="1831">
                        <c:v>3.0516666666666667</c:v>
                      </c:pt>
                      <c:pt idx="1832">
                        <c:v>3.0533333333333332</c:v>
                      </c:pt>
                      <c:pt idx="1833">
                        <c:v>3.0550000000000002</c:v>
                      </c:pt>
                      <c:pt idx="1834">
                        <c:v>3.0566666666666666</c:v>
                      </c:pt>
                      <c:pt idx="1835">
                        <c:v>3.0583333333333331</c:v>
                      </c:pt>
                      <c:pt idx="1836">
                        <c:v>3.06</c:v>
                      </c:pt>
                      <c:pt idx="1837">
                        <c:v>3.0616666666666665</c:v>
                      </c:pt>
                      <c:pt idx="1838">
                        <c:v>3.0633333333333335</c:v>
                      </c:pt>
                      <c:pt idx="1839">
                        <c:v>3.0649999999999999</c:v>
                      </c:pt>
                      <c:pt idx="1840">
                        <c:v>3.0666666666666669</c:v>
                      </c:pt>
                      <c:pt idx="1841">
                        <c:v>3.0683333333333334</c:v>
                      </c:pt>
                      <c:pt idx="1842">
                        <c:v>3.07</c:v>
                      </c:pt>
                      <c:pt idx="1843">
                        <c:v>3.0716666666666668</c:v>
                      </c:pt>
                      <c:pt idx="1844">
                        <c:v>3.0733333333333333</c:v>
                      </c:pt>
                      <c:pt idx="1845">
                        <c:v>3.0750000000000002</c:v>
                      </c:pt>
                      <c:pt idx="1846">
                        <c:v>3.0766666666666667</c:v>
                      </c:pt>
                      <c:pt idx="1847">
                        <c:v>3.0783333333333331</c:v>
                      </c:pt>
                      <c:pt idx="1848">
                        <c:v>3.08</c:v>
                      </c:pt>
                      <c:pt idx="1849">
                        <c:v>3.0816666666666666</c:v>
                      </c:pt>
                      <c:pt idx="1850">
                        <c:v>3.0833333333333335</c:v>
                      </c:pt>
                      <c:pt idx="1851">
                        <c:v>3.085</c:v>
                      </c:pt>
                      <c:pt idx="1852">
                        <c:v>3.0866666666666664</c:v>
                      </c:pt>
                      <c:pt idx="1853">
                        <c:v>3.0883333333333334</c:v>
                      </c:pt>
                      <c:pt idx="1854">
                        <c:v>3.0900000000000003</c:v>
                      </c:pt>
                      <c:pt idx="1855">
                        <c:v>3.0916666666666668</c:v>
                      </c:pt>
                      <c:pt idx="1856">
                        <c:v>3.0933333333333333</c:v>
                      </c:pt>
                      <c:pt idx="1857">
                        <c:v>3.0949999999999998</c:v>
                      </c:pt>
                      <c:pt idx="1858">
                        <c:v>3.0966666666666667</c:v>
                      </c:pt>
                      <c:pt idx="1859">
                        <c:v>3.0983333333333336</c:v>
                      </c:pt>
                      <c:pt idx="1860">
                        <c:v>3.1</c:v>
                      </c:pt>
                      <c:pt idx="1861">
                        <c:v>3.1016666666666666</c:v>
                      </c:pt>
                      <c:pt idx="1862">
                        <c:v>3.1033333333333331</c:v>
                      </c:pt>
                      <c:pt idx="1863">
                        <c:v>3.105</c:v>
                      </c:pt>
                      <c:pt idx="1864">
                        <c:v>3.1066666666666669</c:v>
                      </c:pt>
                      <c:pt idx="1865">
                        <c:v>3.1083333333333334</c:v>
                      </c:pt>
                      <c:pt idx="1866">
                        <c:v>3.11</c:v>
                      </c:pt>
                      <c:pt idx="1867">
                        <c:v>3.1116666666666664</c:v>
                      </c:pt>
                      <c:pt idx="1868">
                        <c:v>3.1133333333333337</c:v>
                      </c:pt>
                      <c:pt idx="1869">
                        <c:v>3.1150000000000002</c:v>
                      </c:pt>
                      <c:pt idx="1870">
                        <c:v>3.1166666666666667</c:v>
                      </c:pt>
                      <c:pt idx="1871">
                        <c:v>3.1183333333333332</c:v>
                      </c:pt>
                      <c:pt idx="1872">
                        <c:v>3.1199999999999997</c:v>
                      </c:pt>
                      <c:pt idx="1873">
                        <c:v>3.121666666666667</c:v>
                      </c:pt>
                      <c:pt idx="1874">
                        <c:v>3.1233333333333335</c:v>
                      </c:pt>
                      <c:pt idx="1875">
                        <c:v>3.125</c:v>
                      </c:pt>
                      <c:pt idx="1876">
                        <c:v>3.1266666666666665</c:v>
                      </c:pt>
                      <c:pt idx="1877">
                        <c:v>3.128333333333333</c:v>
                      </c:pt>
                      <c:pt idx="1878">
                        <c:v>3.1300000000000003</c:v>
                      </c:pt>
                      <c:pt idx="1879">
                        <c:v>3.1316666666666668</c:v>
                      </c:pt>
                      <c:pt idx="1880">
                        <c:v>3.1333333333333333</c:v>
                      </c:pt>
                      <c:pt idx="1881">
                        <c:v>3.1349999999999998</c:v>
                      </c:pt>
                      <c:pt idx="1882">
                        <c:v>3.1366666666666663</c:v>
                      </c:pt>
                      <c:pt idx="1883">
                        <c:v>3.1383333333333336</c:v>
                      </c:pt>
                      <c:pt idx="1884">
                        <c:v>3.14</c:v>
                      </c:pt>
                      <c:pt idx="1885">
                        <c:v>3.1416666666666666</c:v>
                      </c:pt>
                      <c:pt idx="1886">
                        <c:v>3.1433333333333331</c:v>
                      </c:pt>
                      <c:pt idx="1887">
                        <c:v>3.145</c:v>
                      </c:pt>
                      <c:pt idx="1888">
                        <c:v>3.1466666666666669</c:v>
                      </c:pt>
                      <c:pt idx="1889">
                        <c:v>3.1483333333333334</c:v>
                      </c:pt>
                      <c:pt idx="1890">
                        <c:v>3.15</c:v>
                      </c:pt>
                      <c:pt idx="1891">
                        <c:v>3.1516666666666664</c:v>
                      </c:pt>
                      <c:pt idx="1892">
                        <c:v>3.1533333333333333</c:v>
                      </c:pt>
                      <c:pt idx="1893">
                        <c:v>3.1550000000000002</c:v>
                      </c:pt>
                      <c:pt idx="1894">
                        <c:v>3.1566666666666667</c:v>
                      </c:pt>
                      <c:pt idx="1895">
                        <c:v>3.1583333333333332</c:v>
                      </c:pt>
                      <c:pt idx="1896">
                        <c:v>3.1599999999999997</c:v>
                      </c:pt>
                      <c:pt idx="1897">
                        <c:v>3.1616666666666666</c:v>
                      </c:pt>
                      <c:pt idx="1898">
                        <c:v>3.1633333333333336</c:v>
                      </c:pt>
                      <c:pt idx="1899">
                        <c:v>3.165</c:v>
                      </c:pt>
                      <c:pt idx="1900">
                        <c:v>3.1666666666666665</c:v>
                      </c:pt>
                      <c:pt idx="1901">
                        <c:v>3.1683333333333334</c:v>
                      </c:pt>
                      <c:pt idx="1902">
                        <c:v>3.17</c:v>
                      </c:pt>
                      <c:pt idx="1903">
                        <c:v>3.1716666666666669</c:v>
                      </c:pt>
                      <c:pt idx="1904">
                        <c:v>3.1733333333333333</c:v>
                      </c:pt>
                      <c:pt idx="1905">
                        <c:v>3.1749999999999998</c:v>
                      </c:pt>
                      <c:pt idx="1906">
                        <c:v>3.1766666666666667</c:v>
                      </c:pt>
                      <c:pt idx="1907">
                        <c:v>3.1783333333333332</c:v>
                      </c:pt>
                      <c:pt idx="1908">
                        <c:v>3.18</c:v>
                      </c:pt>
                      <c:pt idx="1909">
                        <c:v>3.1816666666666666</c:v>
                      </c:pt>
                      <c:pt idx="1910">
                        <c:v>3.1833333333333331</c:v>
                      </c:pt>
                      <c:pt idx="1911">
                        <c:v>3.1850000000000001</c:v>
                      </c:pt>
                      <c:pt idx="1912">
                        <c:v>3.1866666666666665</c:v>
                      </c:pt>
                      <c:pt idx="1913">
                        <c:v>3.1883333333333335</c:v>
                      </c:pt>
                      <c:pt idx="1914">
                        <c:v>3.19</c:v>
                      </c:pt>
                      <c:pt idx="1915">
                        <c:v>3.1916666666666669</c:v>
                      </c:pt>
                      <c:pt idx="1916">
                        <c:v>3.1933333333333334</c:v>
                      </c:pt>
                      <c:pt idx="1917">
                        <c:v>3.1949999999999998</c:v>
                      </c:pt>
                      <c:pt idx="1918">
                        <c:v>3.1966666666666668</c:v>
                      </c:pt>
                      <c:pt idx="1919">
                        <c:v>3.1983333333333333</c:v>
                      </c:pt>
                      <c:pt idx="1920">
                        <c:v>3.2</c:v>
                      </c:pt>
                      <c:pt idx="1921">
                        <c:v>3.2016666666666667</c:v>
                      </c:pt>
                      <c:pt idx="1922">
                        <c:v>3.2033333333333331</c:v>
                      </c:pt>
                      <c:pt idx="1923">
                        <c:v>3.2050000000000001</c:v>
                      </c:pt>
                      <c:pt idx="1924">
                        <c:v>3.2066666666666666</c:v>
                      </c:pt>
                      <c:pt idx="1925">
                        <c:v>3.2083333333333335</c:v>
                      </c:pt>
                      <c:pt idx="1926">
                        <c:v>3.21</c:v>
                      </c:pt>
                      <c:pt idx="1927">
                        <c:v>3.2116666666666664</c:v>
                      </c:pt>
                      <c:pt idx="1928">
                        <c:v>3.2133333333333334</c:v>
                      </c:pt>
                      <c:pt idx="1929">
                        <c:v>3.2150000000000003</c:v>
                      </c:pt>
                      <c:pt idx="1930">
                        <c:v>3.2166666666666668</c:v>
                      </c:pt>
                      <c:pt idx="1931">
                        <c:v>3.2183333333333333</c:v>
                      </c:pt>
                      <c:pt idx="1932">
                        <c:v>3.2199999999999998</c:v>
                      </c:pt>
                      <c:pt idx="1933">
                        <c:v>3.2216666666666667</c:v>
                      </c:pt>
                      <c:pt idx="1934">
                        <c:v>3.2233333333333336</c:v>
                      </c:pt>
                      <c:pt idx="1935">
                        <c:v>3.2250000000000001</c:v>
                      </c:pt>
                      <c:pt idx="1936">
                        <c:v>3.2266666666666666</c:v>
                      </c:pt>
                      <c:pt idx="1937">
                        <c:v>3.2283333333333331</c:v>
                      </c:pt>
                      <c:pt idx="1938">
                        <c:v>3.23</c:v>
                      </c:pt>
                      <c:pt idx="1939">
                        <c:v>3.2316666666666669</c:v>
                      </c:pt>
                      <c:pt idx="1940">
                        <c:v>3.2333333333333334</c:v>
                      </c:pt>
                      <c:pt idx="1941">
                        <c:v>3.2349999999999999</c:v>
                      </c:pt>
                      <c:pt idx="1942">
                        <c:v>3.2366666666666664</c:v>
                      </c:pt>
                      <c:pt idx="1943">
                        <c:v>3.2383333333333337</c:v>
                      </c:pt>
                      <c:pt idx="1944">
                        <c:v>3.24</c:v>
                      </c:pt>
                      <c:pt idx="1945">
                        <c:v>3.2416666666666667</c:v>
                      </c:pt>
                      <c:pt idx="1946">
                        <c:v>3.2433333333333332</c:v>
                      </c:pt>
                      <c:pt idx="1947">
                        <c:v>3.2449999999999997</c:v>
                      </c:pt>
                      <c:pt idx="1948">
                        <c:v>3.246666666666667</c:v>
                      </c:pt>
                      <c:pt idx="1949">
                        <c:v>3.2483333333333335</c:v>
                      </c:pt>
                      <c:pt idx="1950">
                        <c:v>3.25</c:v>
                      </c:pt>
                      <c:pt idx="1951">
                        <c:v>3.2516666666666665</c:v>
                      </c:pt>
                      <c:pt idx="1952">
                        <c:v>3.253333333333333</c:v>
                      </c:pt>
                      <c:pt idx="1953">
                        <c:v>3.2550000000000003</c:v>
                      </c:pt>
                      <c:pt idx="1954">
                        <c:v>3.2566666666666668</c:v>
                      </c:pt>
                      <c:pt idx="1955">
                        <c:v>3.2583333333333333</c:v>
                      </c:pt>
                      <c:pt idx="1956">
                        <c:v>3.26</c:v>
                      </c:pt>
                      <c:pt idx="1957">
                        <c:v>3.2616666666666663</c:v>
                      </c:pt>
                      <c:pt idx="1958">
                        <c:v>3.2633333333333336</c:v>
                      </c:pt>
                      <c:pt idx="1959">
                        <c:v>3.2650000000000001</c:v>
                      </c:pt>
                      <c:pt idx="1960">
                        <c:v>3.2666666666666666</c:v>
                      </c:pt>
                      <c:pt idx="1961">
                        <c:v>3.2683333333333331</c:v>
                      </c:pt>
                      <c:pt idx="1962">
                        <c:v>3.27</c:v>
                      </c:pt>
                      <c:pt idx="1963">
                        <c:v>3.2716666666666669</c:v>
                      </c:pt>
                      <c:pt idx="1964">
                        <c:v>3.2733333333333334</c:v>
                      </c:pt>
                      <c:pt idx="1965">
                        <c:v>3.2749999999999999</c:v>
                      </c:pt>
                      <c:pt idx="1966">
                        <c:v>3.2766666666666664</c:v>
                      </c:pt>
                      <c:pt idx="1967">
                        <c:v>3.2783333333333333</c:v>
                      </c:pt>
                      <c:pt idx="1968">
                        <c:v>3.2800000000000002</c:v>
                      </c:pt>
                      <c:pt idx="1969">
                        <c:v>3.2816666666666667</c:v>
                      </c:pt>
                      <c:pt idx="1970">
                        <c:v>3.2833333333333332</c:v>
                      </c:pt>
                      <c:pt idx="1971">
                        <c:v>3.2849999999999997</c:v>
                      </c:pt>
                      <c:pt idx="1972">
                        <c:v>3.2866666666666666</c:v>
                      </c:pt>
                      <c:pt idx="1973">
                        <c:v>3.2883333333333336</c:v>
                      </c:pt>
                      <c:pt idx="1974">
                        <c:v>3.29</c:v>
                      </c:pt>
                      <c:pt idx="1975">
                        <c:v>3.2916666666666665</c:v>
                      </c:pt>
                      <c:pt idx="1976">
                        <c:v>3.2933333333333334</c:v>
                      </c:pt>
                      <c:pt idx="1977">
                        <c:v>3.2949999999999999</c:v>
                      </c:pt>
                      <c:pt idx="1978">
                        <c:v>3.2966666666666669</c:v>
                      </c:pt>
                      <c:pt idx="1979">
                        <c:v>3.2983333333333333</c:v>
                      </c:pt>
                      <c:pt idx="1980">
                        <c:v>3.3</c:v>
                      </c:pt>
                      <c:pt idx="1981">
                        <c:v>3.3016666666666667</c:v>
                      </c:pt>
                      <c:pt idx="1982">
                        <c:v>3.3033333333333332</c:v>
                      </c:pt>
                      <c:pt idx="1983">
                        <c:v>3.3050000000000002</c:v>
                      </c:pt>
                      <c:pt idx="1984">
                        <c:v>3.3066666666666666</c:v>
                      </c:pt>
                      <c:pt idx="1985">
                        <c:v>3.3083333333333331</c:v>
                      </c:pt>
                      <c:pt idx="1986">
                        <c:v>3.31</c:v>
                      </c:pt>
                      <c:pt idx="1987">
                        <c:v>3.3116666666666665</c:v>
                      </c:pt>
                      <c:pt idx="1988">
                        <c:v>3.3133333333333335</c:v>
                      </c:pt>
                      <c:pt idx="1989">
                        <c:v>3.3149999999999999</c:v>
                      </c:pt>
                      <c:pt idx="1990">
                        <c:v>3.3166666666666669</c:v>
                      </c:pt>
                      <c:pt idx="1991">
                        <c:v>3.3183333333333334</c:v>
                      </c:pt>
                      <c:pt idx="1992">
                        <c:v>3.32</c:v>
                      </c:pt>
                      <c:pt idx="1993">
                        <c:v>3.3216666666666668</c:v>
                      </c:pt>
                      <c:pt idx="1994">
                        <c:v>3.3233333333333333</c:v>
                      </c:pt>
                      <c:pt idx="1995">
                        <c:v>3.3250000000000002</c:v>
                      </c:pt>
                      <c:pt idx="1996">
                        <c:v>3.3266666666666667</c:v>
                      </c:pt>
                      <c:pt idx="1997">
                        <c:v>3.3283333333333331</c:v>
                      </c:pt>
                      <c:pt idx="1998">
                        <c:v>3.33</c:v>
                      </c:pt>
                      <c:pt idx="1999">
                        <c:v>3.3316666666666666</c:v>
                      </c:pt>
                      <c:pt idx="2000">
                        <c:v>3.3333333333333335</c:v>
                      </c:pt>
                      <c:pt idx="2001">
                        <c:v>3.335</c:v>
                      </c:pt>
                      <c:pt idx="2002">
                        <c:v>3.3366666666666664</c:v>
                      </c:pt>
                      <c:pt idx="2003">
                        <c:v>3.3383333333333334</c:v>
                      </c:pt>
                      <c:pt idx="2004">
                        <c:v>3.3400000000000003</c:v>
                      </c:pt>
                      <c:pt idx="2005">
                        <c:v>3.3416666666666668</c:v>
                      </c:pt>
                      <c:pt idx="2006">
                        <c:v>3.3433333333333333</c:v>
                      </c:pt>
                      <c:pt idx="2007">
                        <c:v>3.3449999999999998</c:v>
                      </c:pt>
                      <c:pt idx="2008">
                        <c:v>3.3466666666666667</c:v>
                      </c:pt>
                      <c:pt idx="2009">
                        <c:v>3.3483333333333336</c:v>
                      </c:pt>
                      <c:pt idx="2010">
                        <c:v>3.35</c:v>
                      </c:pt>
                      <c:pt idx="2011">
                        <c:v>3.3516666666666666</c:v>
                      </c:pt>
                      <c:pt idx="2012">
                        <c:v>3.3533333333333331</c:v>
                      </c:pt>
                      <c:pt idx="2013">
                        <c:v>3.355</c:v>
                      </c:pt>
                      <c:pt idx="2014">
                        <c:v>3.3566666666666669</c:v>
                      </c:pt>
                      <c:pt idx="2015">
                        <c:v>3.3583333333333334</c:v>
                      </c:pt>
                      <c:pt idx="2016">
                        <c:v>3.36</c:v>
                      </c:pt>
                      <c:pt idx="2017">
                        <c:v>3.3616666666666664</c:v>
                      </c:pt>
                      <c:pt idx="2018">
                        <c:v>3.3633333333333337</c:v>
                      </c:pt>
                      <c:pt idx="2019">
                        <c:v>3.3650000000000002</c:v>
                      </c:pt>
                      <c:pt idx="2020">
                        <c:v>3.3666666666666667</c:v>
                      </c:pt>
                      <c:pt idx="2021">
                        <c:v>3.3683333333333332</c:v>
                      </c:pt>
                      <c:pt idx="2022">
                        <c:v>3.3699999999999997</c:v>
                      </c:pt>
                      <c:pt idx="2023">
                        <c:v>3.371666666666667</c:v>
                      </c:pt>
                      <c:pt idx="2024">
                        <c:v>3.3733333333333335</c:v>
                      </c:pt>
                      <c:pt idx="2025">
                        <c:v>3.375</c:v>
                      </c:pt>
                      <c:pt idx="2026">
                        <c:v>3.3766666666666665</c:v>
                      </c:pt>
                      <c:pt idx="2027">
                        <c:v>3.378333333333333</c:v>
                      </c:pt>
                      <c:pt idx="2028">
                        <c:v>3.3800000000000003</c:v>
                      </c:pt>
                      <c:pt idx="2029">
                        <c:v>3.3816666666666668</c:v>
                      </c:pt>
                      <c:pt idx="2030">
                        <c:v>3.3833333333333333</c:v>
                      </c:pt>
                      <c:pt idx="2031">
                        <c:v>3.3849999999999998</c:v>
                      </c:pt>
                      <c:pt idx="2032">
                        <c:v>3.3866666666666663</c:v>
                      </c:pt>
                      <c:pt idx="2033">
                        <c:v>3.3883333333333336</c:v>
                      </c:pt>
                      <c:pt idx="2034">
                        <c:v>3.39</c:v>
                      </c:pt>
                      <c:pt idx="2035">
                        <c:v>3.3916666666666666</c:v>
                      </c:pt>
                      <c:pt idx="2036">
                        <c:v>3.3933333333333331</c:v>
                      </c:pt>
                      <c:pt idx="2037">
                        <c:v>3.395</c:v>
                      </c:pt>
                      <c:pt idx="2038">
                        <c:v>3.3966666666666669</c:v>
                      </c:pt>
                      <c:pt idx="2039">
                        <c:v>3.3983333333333334</c:v>
                      </c:pt>
                      <c:pt idx="2040">
                        <c:v>3.4</c:v>
                      </c:pt>
                      <c:pt idx="2041">
                        <c:v>3.4016666666666664</c:v>
                      </c:pt>
                      <c:pt idx="2042">
                        <c:v>3.4033333333333333</c:v>
                      </c:pt>
                      <c:pt idx="2043">
                        <c:v>3.4050000000000002</c:v>
                      </c:pt>
                      <c:pt idx="2044">
                        <c:v>3.4066666666666667</c:v>
                      </c:pt>
                      <c:pt idx="2045">
                        <c:v>3.4083333333333332</c:v>
                      </c:pt>
                      <c:pt idx="2046">
                        <c:v>3.4099999999999997</c:v>
                      </c:pt>
                      <c:pt idx="2047">
                        <c:v>3.4116666666666666</c:v>
                      </c:pt>
                      <c:pt idx="2048">
                        <c:v>3.4133333333333336</c:v>
                      </c:pt>
                      <c:pt idx="2049">
                        <c:v>3.415</c:v>
                      </c:pt>
                      <c:pt idx="2050">
                        <c:v>3.4166666666666665</c:v>
                      </c:pt>
                      <c:pt idx="2051">
                        <c:v>3.4183333333333334</c:v>
                      </c:pt>
                      <c:pt idx="2052">
                        <c:v>3.42</c:v>
                      </c:pt>
                      <c:pt idx="2053">
                        <c:v>3.4216666666666669</c:v>
                      </c:pt>
                      <c:pt idx="2054">
                        <c:v>3.4233333333333333</c:v>
                      </c:pt>
                      <c:pt idx="2055">
                        <c:v>3.4249999999999998</c:v>
                      </c:pt>
                      <c:pt idx="2056">
                        <c:v>3.4266666666666667</c:v>
                      </c:pt>
                      <c:pt idx="2057">
                        <c:v>3.4283333333333332</c:v>
                      </c:pt>
                      <c:pt idx="2058">
                        <c:v>3.43</c:v>
                      </c:pt>
                      <c:pt idx="2059">
                        <c:v>3.4316666666666666</c:v>
                      </c:pt>
                      <c:pt idx="2060">
                        <c:v>3.4333333333333331</c:v>
                      </c:pt>
                      <c:pt idx="2061">
                        <c:v>3.4350000000000001</c:v>
                      </c:pt>
                      <c:pt idx="2062">
                        <c:v>3.4366666666666665</c:v>
                      </c:pt>
                      <c:pt idx="2063">
                        <c:v>3.4383333333333335</c:v>
                      </c:pt>
                      <c:pt idx="2064">
                        <c:v>3.44</c:v>
                      </c:pt>
                      <c:pt idx="2065">
                        <c:v>3.4416666666666669</c:v>
                      </c:pt>
                      <c:pt idx="2066">
                        <c:v>3.4433333333333334</c:v>
                      </c:pt>
                      <c:pt idx="2067">
                        <c:v>3.4449999999999998</c:v>
                      </c:pt>
                      <c:pt idx="2068">
                        <c:v>3.4466666666666668</c:v>
                      </c:pt>
                      <c:pt idx="2069">
                        <c:v>3.4483333333333333</c:v>
                      </c:pt>
                      <c:pt idx="2070">
                        <c:v>3.45</c:v>
                      </c:pt>
                      <c:pt idx="2071">
                        <c:v>3.4516666666666667</c:v>
                      </c:pt>
                      <c:pt idx="2072">
                        <c:v>3.4533333333333331</c:v>
                      </c:pt>
                      <c:pt idx="2073">
                        <c:v>3.4550000000000001</c:v>
                      </c:pt>
                      <c:pt idx="2074">
                        <c:v>3.4566666666666666</c:v>
                      </c:pt>
                      <c:pt idx="2075">
                        <c:v>3.4583333333333335</c:v>
                      </c:pt>
                      <c:pt idx="2076">
                        <c:v>3.46</c:v>
                      </c:pt>
                      <c:pt idx="2077">
                        <c:v>3.4616666666666664</c:v>
                      </c:pt>
                      <c:pt idx="2078">
                        <c:v>3.4633333333333334</c:v>
                      </c:pt>
                      <c:pt idx="2079">
                        <c:v>3.4650000000000003</c:v>
                      </c:pt>
                      <c:pt idx="2080">
                        <c:v>3.4666666666666668</c:v>
                      </c:pt>
                      <c:pt idx="2081">
                        <c:v>3.4683333333333333</c:v>
                      </c:pt>
                      <c:pt idx="2082">
                        <c:v>3.4699999999999998</c:v>
                      </c:pt>
                      <c:pt idx="2083">
                        <c:v>3.4716666666666667</c:v>
                      </c:pt>
                      <c:pt idx="2084">
                        <c:v>3.4733333333333336</c:v>
                      </c:pt>
                      <c:pt idx="2085">
                        <c:v>3.4750000000000001</c:v>
                      </c:pt>
                      <c:pt idx="2086">
                        <c:v>3.4766666666666666</c:v>
                      </c:pt>
                      <c:pt idx="2087">
                        <c:v>3.4783333333333331</c:v>
                      </c:pt>
                      <c:pt idx="2088">
                        <c:v>3.48</c:v>
                      </c:pt>
                      <c:pt idx="2089">
                        <c:v>3.4816666666666669</c:v>
                      </c:pt>
                      <c:pt idx="2090">
                        <c:v>3.4833333333333334</c:v>
                      </c:pt>
                      <c:pt idx="2091">
                        <c:v>3.4849999999999999</c:v>
                      </c:pt>
                      <c:pt idx="2092">
                        <c:v>3.4866666666666664</c:v>
                      </c:pt>
                      <c:pt idx="2093">
                        <c:v>3.4883333333333337</c:v>
                      </c:pt>
                      <c:pt idx="2094">
                        <c:v>3.49</c:v>
                      </c:pt>
                      <c:pt idx="2095">
                        <c:v>3.4916666666666667</c:v>
                      </c:pt>
                      <c:pt idx="2096">
                        <c:v>3.4933333333333332</c:v>
                      </c:pt>
                      <c:pt idx="2097">
                        <c:v>3.4949999999999997</c:v>
                      </c:pt>
                      <c:pt idx="2098">
                        <c:v>3.496666666666667</c:v>
                      </c:pt>
                      <c:pt idx="2099">
                        <c:v>3.4983333333333335</c:v>
                      </c:pt>
                      <c:pt idx="2100">
                        <c:v>3.5</c:v>
                      </c:pt>
                      <c:pt idx="2101">
                        <c:v>3.5016666666666665</c:v>
                      </c:pt>
                      <c:pt idx="2102">
                        <c:v>3.503333333333333</c:v>
                      </c:pt>
                      <c:pt idx="2103">
                        <c:v>3.5050000000000003</c:v>
                      </c:pt>
                      <c:pt idx="2104">
                        <c:v>3.5066666666666668</c:v>
                      </c:pt>
                      <c:pt idx="2105">
                        <c:v>3.5083333333333333</c:v>
                      </c:pt>
                      <c:pt idx="2106">
                        <c:v>3.51</c:v>
                      </c:pt>
                      <c:pt idx="2107">
                        <c:v>3.5116666666666663</c:v>
                      </c:pt>
                      <c:pt idx="2108">
                        <c:v>3.5133333333333336</c:v>
                      </c:pt>
                      <c:pt idx="2109">
                        <c:v>3.5150000000000001</c:v>
                      </c:pt>
                      <c:pt idx="2110">
                        <c:v>3.5166666666666666</c:v>
                      </c:pt>
                      <c:pt idx="2111">
                        <c:v>3.5183333333333331</c:v>
                      </c:pt>
                      <c:pt idx="2112">
                        <c:v>3.52</c:v>
                      </c:pt>
                      <c:pt idx="2113">
                        <c:v>3.5216666666666669</c:v>
                      </c:pt>
                      <c:pt idx="2114">
                        <c:v>3.5233333333333334</c:v>
                      </c:pt>
                      <c:pt idx="2115">
                        <c:v>3.5249999999999999</c:v>
                      </c:pt>
                      <c:pt idx="2116">
                        <c:v>3.5266666666666664</c:v>
                      </c:pt>
                      <c:pt idx="2117">
                        <c:v>3.5283333333333333</c:v>
                      </c:pt>
                      <c:pt idx="2118">
                        <c:v>3.5300000000000002</c:v>
                      </c:pt>
                      <c:pt idx="2119">
                        <c:v>3.5316666666666667</c:v>
                      </c:pt>
                      <c:pt idx="2120">
                        <c:v>3.5333333333333332</c:v>
                      </c:pt>
                      <c:pt idx="2121">
                        <c:v>3.5349999999999997</c:v>
                      </c:pt>
                      <c:pt idx="2122">
                        <c:v>3.5366666666666666</c:v>
                      </c:pt>
                      <c:pt idx="2123">
                        <c:v>3.5383333333333336</c:v>
                      </c:pt>
                      <c:pt idx="2124">
                        <c:v>3.54</c:v>
                      </c:pt>
                      <c:pt idx="2125">
                        <c:v>3.5416666666666665</c:v>
                      </c:pt>
                      <c:pt idx="2126">
                        <c:v>3.5433333333333334</c:v>
                      </c:pt>
                      <c:pt idx="2127">
                        <c:v>3.5449999999999999</c:v>
                      </c:pt>
                      <c:pt idx="2128">
                        <c:v>3.5466666666666669</c:v>
                      </c:pt>
                      <c:pt idx="2129">
                        <c:v>3.5483333333333333</c:v>
                      </c:pt>
                      <c:pt idx="2130">
                        <c:v>3.55</c:v>
                      </c:pt>
                      <c:pt idx="2131">
                        <c:v>3.5516666666666667</c:v>
                      </c:pt>
                      <c:pt idx="2132">
                        <c:v>3.5533333333333332</c:v>
                      </c:pt>
                      <c:pt idx="2133">
                        <c:v>3.5550000000000002</c:v>
                      </c:pt>
                      <c:pt idx="2134">
                        <c:v>3.5566666666666666</c:v>
                      </c:pt>
                      <c:pt idx="2135">
                        <c:v>3.5583333333333331</c:v>
                      </c:pt>
                      <c:pt idx="2136">
                        <c:v>3.56</c:v>
                      </c:pt>
                      <c:pt idx="2137">
                        <c:v>3.5616666666666665</c:v>
                      </c:pt>
                      <c:pt idx="2138">
                        <c:v>3.5633333333333335</c:v>
                      </c:pt>
                      <c:pt idx="2139">
                        <c:v>3.5649999999999999</c:v>
                      </c:pt>
                      <c:pt idx="2140">
                        <c:v>3.5666666666666669</c:v>
                      </c:pt>
                      <c:pt idx="2141">
                        <c:v>3.5683333333333334</c:v>
                      </c:pt>
                      <c:pt idx="2142">
                        <c:v>3.57</c:v>
                      </c:pt>
                      <c:pt idx="2143">
                        <c:v>3.5716666666666668</c:v>
                      </c:pt>
                      <c:pt idx="2144">
                        <c:v>3.5733333333333333</c:v>
                      </c:pt>
                      <c:pt idx="2145">
                        <c:v>3.5750000000000002</c:v>
                      </c:pt>
                      <c:pt idx="2146">
                        <c:v>3.5766666666666667</c:v>
                      </c:pt>
                      <c:pt idx="2147">
                        <c:v>3.5783333333333331</c:v>
                      </c:pt>
                      <c:pt idx="2148">
                        <c:v>3.58</c:v>
                      </c:pt>
                      <c:pt idx="2149">
                        <c:v>3.5816666666666666</c:v>
                      </c:pt>
                      <c:pt idx="2150">
                        <c:v>3.5833333333333335</c:v>
                      </c:pt>
                      <c:pt idx="2151">
                        <c:v>3.585</c:v>
                      </c:pt>
                      <c:pt idx="2152">
                        <c:v>3.5866666666666664</c:v>
                      </c:pt>
                      <c:pt idx="2153">
                        <c:v>3.5883333333333334</c:v>
                      </c:pt>
                      <c:pt idx="2154">
                        <c:v>3.5900000000000003</c:v>
                      </c:pt>
                      <c:pt idx="2155">
                        <c:v>3.5916666666666668</c:v>
                      </c:pt>
                      <c:pt idx="2156">
                        <c:v>3.5933333333333333</c:v>
                      </c:pt>
                      <c:pt idx="2157">
                        <c:v>3.5949999999999998</c:v>
                      </c:pt>
                      <c:pt idx="2158">
                        <c:v>3.5966666666666667</c:v>
                      </c:pt>
                      <c:pt idx="2159">
                        <c:v>3.5983333333333336</c:v>
                      </c:pt>
                      <c:pt idx="2160">
                        <c:v>3.6</c:v>
                      </c:pt>
                      <c:pt idx="2161">
                        <c:v>3.6016666666666666</c:v>
                      </c:pt>
                      <c:pt idx="2162">
                        <c:v>3.6033333333333331</c:v>
                      </c:pt>
                      <c:pt idx="2163">
                        <c:v>3.605</c:v>
                      </c:pt>
                      <c:pt idx="2164">
                        <c:v>3.6066666666666669</c:v>
                      </c:pt>
                      <c:pt idx="2165">
                        <c:v>3.6083333333333334</c:v>
                      </c:pt>
                      <c:pt idx="2166">
                        <c:v>3.61</c:v>
                      </c:pt>
                      <c:pt idx="2167">
                        <c:v>3.6116666666666664</c:v>
                      </c:pt>
                      <c:pt idx="2168">
                        <c:v>3.6133333333333337</c:v>
                      </c:pt>
                      <c:pt idx="2169">
                        <c:v>3.6150000000000002</c:v>
                      </c:pt>
                      <c:pt idx="2170">
                        <c:v>3.6166666666666667</c:v>
                      </c:pt>
                      <c:pt idx="2171">
                        <c:v>3.6183333333333332</c:v>
                      </c:pt>
                      <c:pt idx="2172">
                        <c:v>3.6199999999999997</c:v>
                      </c:pt>
                      <c:pt idx="2173">
                        <c:v>3.621666666666667</c:v>
                      </c:pt>
                      <c:pt idx="2174">
                        <c:v>3.6233333333333335</c:v>
                      </c:pt>
                      <c:pt idx="2175">
                        <c:v>3.625</c:v>
                      </c:pt>
                      <c:pt idx="2176">
                        <c:v>3.6266666666666665</c:v>
                      </c:pt>
                      <c:pt idx="2177">
                        <c:v>3.628333333333333</c:v>
                      </c:pt>
                      <c:pt idx="2178">
                        <c:v>3.6300000000000003</c:v>
                      </c:pt>
                      <c:pt idx="2179">
                        <c:v>3.6316666666666668</c:v>
                      </c:pt>
                      <c:pt idx="2180">
                        <c:v>3.6333333333333333</c:v>
                      </c:pt>
                      <c:pt idx="2181">
                        <c:v>3.6349999999999998</c:v>
                      </c:pt>
                      <c:pt idx="2182">
                        <c:v>3.6366666666666663</c:v>
                      </c:pt>
                      <c:pt idx="2183">
                        <c:v>3.6383333333333336</c:v>
                      </c:pt>
                      <c:pt idx="2184">
                        <c:v>3.64</c:v>
                      </c:pt>
                      <c:pt idx="2185">
                        <c:v>3.6416666666666666</c:v>
                      </c:pt>
                      <c:pt idx="2186">
                        <c:v>3.6433333333333331</c:v>
                      </c:pt>
                      <c:pt idx="2187">
                        <c:v>3.645</c:v>
                      </c:pt>
                      <c:pt idx="2188">
                        <c:v>3.6466666666666669</c:v>
                      </c:pt>
                      <c:pt idx="2189">
                        <c:v>3.6483333333333334</c:v>
                      </c:pt>
                      <c:pt idx="2190">
                        <c:v>3.65</c:v>
                      </c:pt>
                      <c:pt idx="2191">
                        <c:v>3.6516666666666664</c:v>
                      </c:pt>
                      <c:pt idx="2192">
                        <c:v>3.6533333333333333</c:v>
                      </c:pt>
                      <c:pt idx="2193">
                        <c:v>3.6550000000000002</c:v>
                      </c:pt>
                      <c:pt idx="2194">
                        <c:v>3.6566666666666667</c:v>
                      </c:pt>
                      <c:pt idx="2195">
                        <c:v>3.6583333333333332</c:v>
                      </c:pt>
                      <c:pt idx="2196">
                        <c:v>3.6599999999999997</c:v>
                      </c:pt>
                      <c:pt idx="2197">
                        <c:v>3.6616666666666666</c:v>
                      </c:pt>
                      <c:pt idx="2198">
                        <c:v>3.6633333333333336</c:v>
                      </c:pt>
                      <c:pt idx="2199">
                        <c:v>3.665</c:v>
                      </c:pt>
                      <c:pt idx="2200">
                        <c:v>3.6666666666666665</c:v>
                      </c:pt>
                      <c:pt idx="2201">
                        <c:v>3.6683333333333334</c:v>
                      </c:pt>
                      <c:pt idx="2202">
                        <c:v>3.67</c:v>
                      </c:pt>
                      <c:pt idx="2203">
                        <c:v>3.6716666666666669</c:v>
                      </c:pt>
                      <c:pt idx="2204">
                        <c:v>3.6733333333333333</c:v>
                      </c:pt>
                      <c:pt idx="2205">
                        <c:v>3.6749999999999998</c:v>
                      </c:pt>
                      <c:pt idx="2206">
                        <c:v>3.6766666666666667</c:v>
                      </c:pt>
                      <c:pt idx="2207">
                        <c:v>3.6783333333333332</c:v>
                      </c:pt>
                      <c:pt idx="2208">
                        <c:v>3.68</c:v>
                      </c:pt>
                      <c:pt idx="2209">
                        <c:v>3.6816666666666666</c:v>
                      </c:pt>
                      <c:pt idx="2210">
                        <c:v>3.6833333333333331</c:v>
                      </c:pt>
                      <c:pt idx="2211">
                        <c:v>3.6850000000000001</c:v>
                      </c:pt>
                      <c:pt idx="2212">
                        <c:v>3.6866666666666665</c:v>
                      </c:pt>
                      <c:pt idx="2213">
                        <c:v>3.6883333333333335</c:v>
                      </c:pt>
                      <c:pt idx="2214">
                        <c:v>3.69</c:v>
                      </c:pt>
                      <c:pt idx="2215">
                        <c:v>3.6916666666666669</c:v>
                      </c:pt>
                      <c:pt idx="2216">
                        <c:v>3.6933333333333334</c:v>
                      </c:pt>
                      <c:pt idx="2217">
                        <c:v>3.6949999999999998</c:v>
                      </c:pt>
                      <c:pt idx="2218">
                        <c:v>3.6966666666666668</c:v>
                      </c:pt>
                      <c:pt idx="2219">
                        <c:v>3.6983333333333333</c:v>
                      </c:pt>
                      <c:pt idx="2220">
                        <c:v>3.7</c:v>
                      </c:pt>
                      <c:pt idx="2221">
                        <c:v>3.7016666666666667</c:v>
                      </c:pt>
                      <c:pt idx="2222">
                        <c:v>3.7033333333333331</c:v>
                      </c:pt>
                      <c:pt idx="2223">
                        <c:v>3.7050000000000001</c:v>
                      </c:pt>
                      <c:pt idx="2224">
                        <c:v>3.7066666666666666</c:v>
                      </c:pt>
                      <c:pt idx="2225">
                        <c:v>3.7083333333333335</c:v>
                      </c:pt>
                      <c:pt idx="2226">
                        <c:v>3.71</c:v>
                      </c:pt>
                      <c:pt idx="2227">
                        <c:v>3.7116666666666664</c:v>
                      </c:pt>
                      <c:pt idx="2228">
                        <c:v>3.7133333333333334</c:v>
                      </c:pt>
                      <c:pt idx="2229">
                        <c:v>3.7150000000000003</c:v>
                      </c:pt>
                      <c:pt idx="2230">
                        <c:v>3.7166666666666668</c:v>
                      </c:pt>
                      <c:pt idx="2231">
                        <c:v>3.7183333333333333</c:v>
                      </c:pt>
                      <c:pt idx="2232">
                        <c:v>3.7199999999999998</c:v>
                      </c:pt>
                      <c:pt idx="2233">
                        <c:v>3.7216666666666667</c:v>
                      </c:pt>
                      <c:pt idx="2234">
                        <c:v>3.7233333333333336</c:v>
                      </c:pt>
                      <c:pt idx="2235">
                        <c:v>3.7250000000000001</c:v>
                      </c:pt>
                      <c:pt idx="2236">
                        <c:v>3.7266666666666666</c:v>
                      </c:pt>
                      <c:pt idx="2237">
                        <c:v>3.7283333333333331</c:v>
                      </c:pt>
                      <c:pt idx="2238">
                        <c:v>3.73</c:v>
                      </c:pt>
                      <c:pt idx="2239">
                        <c:v>3.7316666666666669</c:v>
                      </c:pt>
                      <c:pt idx="2240">
                        <c:v>3.7333333333333334</c:v>
                      </c:pt>
                      <c:pt idx="2241">
                        <c:v>3.7349999999999999</c:v>
                      </c:pt>
                      <c:pt idx="2242">
                        <c:v>3.7366666666666664</c:v>
                      </c:pt>
                      <c:pt idx="2243">
                        <c:v>3.7383333333333337</c:v>
                      </c:pt>
                      <c:pt idx="2244">
                        <c:v>3.74</c:v>
                      </c:pt>
                      <c:pt idx="2245">
                        <c:v>3.7416666666666667</c:v>
                      </c:pt>
                      <c:pt idx="2246">
                        <c:v>3.7433333333333332</c:v>
                      </c:pt>
                      <c:pt idx="2247">
                        <c:v>3.7449999999999997</c:v>
                      </c:pt>
                      <c:pt idx="2248">
                        <c:v>3.746666666666667</c:v>
                      </c:pt>
                      <c:pt idx="2249">
                        <c:v>3.7483333333333335</c:v>
                      </c:pt>
                      <c:pt idx="2250">
                        <c:v>3.75</c:v>
                      </c:pt>
                      <c:pt idx="2251">
                        <c:v>3.7516666666666665</c:v>
                      </c:pt>
                      <c:pt idx="2252">
                        <c:v>3.753333333333333</c:v>
                      </c:pt>
                      <c:pt idx="2253">
                        <c:v>3.7550000000000003</c:v>
                      </c:pt>
                      <c:pt idx="2254">
                        <c:v>3.7566666666666668</c:v>
                      </c:pt>
                      <c:pt idx="2255">
                        <c:v>3.7583333333333333</c:v>
                      </c:pt>
                      <c:pt idx="2256">
                        <c:v>3.76</c:v>
                      </c:pt>
                      <c:pt idx="2257">
                        <c:v>3.7616666666666663</c:v>
                      </c:pt>
                      <c:pt idx="2258">
                        <c:v>3.7633333333333336</c:v>
                      </c:pt>
                      <c:pt idx="2259">
                        <c:v>3.7650000000000001</c:v>
                      </c:pt>
                      <c:pt idx="2260">
                        <c:v>3.7666666666666666</c:v>
                      </c:pt>
                      <c:pt idx="2261">
                        <c:v>3.7683333333333331</c:v>
                      </c:pt>
                      <c:pt idx="2262">
                        <c:v>3.77</c:v>
                      </c:pt>
                      <c:pt idx="2263">
                        <c:v>3.7716666666666669</c:v>
                      </c:pt>
                      <c:pt idx="2264">
                        <c:v>3.7733333333333334</c:v>
                      </c:pt>
                      <c:pt idx="2265">
                        <c:v>3.7749999999999999</c:v>
                      </c:pt>
                      <c:pt idx="2266">
                        <c:v>3.7766666666666664</c:v>
                      </c:pt>
                      <c:pt idx="2267">
                        <c:v>3.7783333333333333</c:v>
                      </c:pt>
                      <c:pt idx="2268">
                        <c:v>3.7800000000000002</c:v>
                      </c:pt>
                      <c:pt idx="2269">
                        <c:v>3.7816666666666667</c:v>
                      </c:pt>
                      <c:pt idx="2270">
                        <c:v>3.7833333333333332</c:v>
                      </c:pt>
                      <c:pt idx="2271">
                        <c:v>3.7849999999999997</c:v>
                      </c:pt>
                      <c:pt idx="2272">
                        <c:v>3.7866666666666666</c:v>
                      </c:pt>
                      <c:pt idx="2273">
                        <c:v>3.7883333333333336</c:v>
                      </c:pt>
                      <c:pt idx="2274">
                        <c:v>3.79</c:v>
                      </c:pt>
                      <c:pt idx="2275">
                        <c:v>3.7916666666666665</c:v>
                      </c:pt>
                      <c:pt idx="2276">
                        <c:v>3.7933333333333334</c:v>
                      </c:pt>
                      <c:pt idx="2277">
                        <c:v>3.7949999999999999</c:v>
                      </c:pt>
                      <c:pt idx="2278">
                        <c:v>3.7966666666666669</c:v>
                      </c:pt>
                      <c:pt idx="2279">
                        <c:v>3.7983333333333333</c:v>
                      </c:pt>
                      <c:pt idx="2280">
                        <c:v>3.8</c:v>
                      </c:pt>
                      <c:pt idx="2281">
                        <c:v>3.8016666666666667</c:v>
                      </c:pt>
                      <c:pt idx="2282">
                        <c:v>3.8033333333333332</c:v>
                      </c:pt>
                      <c:pt idx="2283">
                        <c:v>3.8050000000000002</c:v>
                      </c:pt>
                      <c:pt idx="2284">
                        <c:v>3.8066666666666666</c:v>
                      </c:pt>
                      <c:pt idx="2285">
                        <c:v>3.8083333333333331</c:v>
                      </c:pt>
                      <c:pt idx="2286">
                        <c:v>3.81</c:v>
                      </c:pt>
                      <c:pt idx="2287">
                        <c:v>3.8116666666666665</c:v>
                      </c:pt>
                      <c:pt idx="2288">
                        <c:v>3.8133333333333335</c:v>
                      </c:pt>
                      <c:pt idx="2289">
                        <c:v>3.8149999999999999</c:v>
                      </c:pt>
                      <c:pt idx="2290">
                        <c:v>3.8166666666666669</c:v>
                      </c:pt>
                      <c:pt idx="2291">
                        <c:v>3.8183333333333334</c:v>
                      </c:pt>
                      <c:pt idx="2292">
                        <c:v>3.82</c:v>
                      </c:pt>
                      <c:pt idx="2293">
                        <c:v>3.8216666666666668</c:v>
                      </c:pt>
                      <c:pt idx="2294">
                        <c:v>3.8233333333333333</c:v>
                      </c:pt>
                      <c:pt idx="2295">
                        <c:v>3.8250000000000002</c:v>
                      </c:pt>
                      <c:pt idx="2296">
                        <c:v>3.8266666666666667</c:v>
                      </c:pt>
                      <c:pt idx="2297">
                        <c:v>3.8283333333333331</c:v>
                      </c:pt>
                      <c:pt idx="2298">
                        <c:v>3.83</c:v>
                      </c:pt>
                      <c:pt idx="2299">
                        <c:v>3.8316666666666666</c:v>
                      </c:pt>
                      <c:pt idx="2300">
                        <c:v>3.8333333333333335</c:v>
                      </c:pt>
                      <c:pt idx="2301">
                        <c:v>3.835</c:v>
                      </c:pt>
                      <c:pt idx="2302">
                        <c:v>3.8366666666666664</c:v>
                      </c:pt>
                      <c:pt idx="2303">
                        <c:v>3.8383333333333334</c:v>
                      </c:pt>
                      <c:pt idx="2304">
                        <c:v>3.8400000000000003</c:v>
                      </c:pt>
                      <c:pt idx="2305">
                        <c:v>3.8416666666666668</c:v>
                      </c:pt>
                      <c:pt idx="2306">
                        <c:v>3.8433333333333333</c:v>
                      </c:pt>
                      <c:pt idx="2307">
                        <c:v>3.8449999999999998</c:v>
                      </c:pt>
                      <c:pt idx="2308">
                        <c:v>3.8466666666666667</c:v>
                      </c:pt>
                      <c:pt idx="2309">
                        <c:v>3.8483333333333336</c:v>
                      </c:pt>
                      <c:pt idx="2310">
                        <c:v>3.85</c:v>
                      </c:pt>
                      <c:pt idx="2311">
                        <c:v>3.8516666666666666</c:v>
                      </c:pt>
                      <c:pt idx="2312">
                        <c:v>3.8533333333333331</c:v>
                      </c:pt>
                      <c:pt idx="2313">
                        <c:v>3.855</c:v>
                      </c:pt>
                      <c:pt idx="2314">
                        <c:v>3.8566666666666669</c:v>
                      </c:pt>
                      <c:pt idx="2315">
                        <c:v>3.8583333333333334</c:v>
                      </c:pt>
                      <c:pt idx="2316">
                        <c:v>3.86</c:v>
                      </c:pt>
                      <c:pt idx="2317">
                        <c:v>3.8616666666666664</c:v>
                      </c:pt>
                      <c:pt idx="2318">
                        <c:v>3.8633333333333337</c:v>
                      </c:pt>
                      <c:pt idx="2319">
                        <c:v>3.8650000000000002</c:v>
                      </c:pt>
                      <c:pt idx="2320">
                        <c:v>3.8666666666666667</c:v>
                      </c:pt>
                      <c:pt idx="2321">
                        <c:v>3.8683333333333332</c:v>
                      </c:pt>
                      <c:pt idx="2322">
                        <c:v>3.8699999999999997</c:v>
                      </c:pt>
                      <c:pt idx="2323">
                        <c:v>3.871666666666667</c:v>
                      </c:pt>
                      <c:pt idx="2324">
                        <c:v>3.8733333333333335</c:v>
                      </c:pt>
                      <c:pt idx="2325">
                        <c:v>3.875</c:v>
                      </c:pt>
                      <c:pt idx="2326">
                        <c:v>3.8766666666666665</c:v>
                      </c:pt>
                      <c:pt idx="2327">
                        <c:v>3.878333333333333</c:v>
                      </c:pt>
                      <c:pt idx="2328">
                        <c:v>3.8800000000000003</c:v>
                      </c:pt>
                      <c:pt idx="2329">
                        <c:v>3.8816666666666668</c:v>
                      </c:pt>
                      <c:pt idx="2330">
                        <c:v>3.8833333333333333</c:v>
                      </c:pt>
                      <c:pt idx="2331">
                        <c:v>3.8849999999999998</c:v>
                      </c:pt>
                      <c:pt idx="2332">
                        <c:v>3.8866666666666663</c:v>
                      </c:pt>
                      <c:pt idx="2333">
                        <c:v>3.8883333333333336</c:v>
                      </c:pt>
                      <c:pt idx="2334">
                        <c:v>3.89</c:v>
                      </c:pt>
                      <c:pt idx="2335">
                        <c:v>3.8916666666666666</c:v>
                      </c:pt>
                      <c:pt idx="2336">
                        <c:v>3.8933333333333331</c:v>
                      </c:pt>
                      <c:pt idx="2337">
                        <c:v>3.895</c:v>
                      </c:pt>
                      <c:pt idx="2338">
                        <c:v>3.8966666666666669</c:v>
                      </c:pt>
                      <c:pt idx="2339">
                        <c:v>3.8983333333333334</c:v>
                      </c:pt>
                      <c:pt idx="2340">
                        <c:v>3.9</c:v>
                      </c:pt>
                      <c:pt idx="2341">
                        <c:v>3.9016666666666664</c:v>
                      </c:pt>
                      <c:pt idx="2342">
                        <c:v>3.9033333333333333</c:v>
                      </c:pt>
                      <c:pt idx="2343">
                        <c:v>3.9050000000000002</c:v>
                      </c:pt>
                      <c:pt idx="2344">
                        <c:v>3.9066666666666667</c:v>
                      </c:pt>
                      <c:pt idx="2345">
                        <c:v>3.9083333333333332</c:v>
                      </c:pt>
                      <c:pt idx="2346">
                        <c:v>3.9099999999999997</c:v>
                      </c:pt>
                      <c:pt idx="2347">
                        <c:v>3.9116666666666666</c:v>
                      </c:pt>
                      <c:pt idx="2348">
                        <c:v>3.9133333333333336</c:v>
                      </c:pt>
                      <c:pt idx="2349">
                        <c:v>3.915</c:v>
                      </c:pt>
                      <c:pt idx="2350">
                        <c:v>3.9166666666666665</c:v>
                      </c:pt>
                      <c:pt idx="2351">
                        <c:v>3.9183333333333334</c:v>
                      </c:pt>
                      <c:pt idx="2352">
                        <c:v>3.92</c:v>
                      </c:pt>
                      <c:pt idx="2353">
                        <c:v>3.9216666666666669</c:v>
                      </c:pt>
                      <c:pt idx="2354">
                        <c:v>3.9233333333333333</c:v>
                      </c:pt>
                      <c:pt idx="2355">
                        <c:v>3.9249999999999998</c:v>
                      </c:pt>
                      <c:pt idx="2356">
                        <c:v>3.9266666666666667</c:v>
                      </c:pt>
                      <c:pt idx="2357">
                        <c:v>3.9283333333333332</c:v>
                      </c:pt>
                      <c:pt idx="2358">
                        <c:v>3.93</c:v>
                      </c:pt>
                      <c:pt idx="2359">
                        <c:v>3.9316666666666666</c:v>
                      </c:pt>
                      <c:pt idx="2360">
                        <c:v>3.9333333333333331</c:v>
                      </c:pt>
                      <c:pt idx="2361">
                        <c:v>3.9350000000000001</c:v>
                      </c:pt>
                      <c:pt idx="2362">
                        <c:v>3.9366666666666665</c:v>
                      </c:pt>
                      <c:pt idx="2363">
                        <c:v>3.9383333333333335</c:v>
                      </c:pt>
                      <c:pt idx="2364">
                        <c:v>3.94</c:v>
                      </c:pt>
                      <c:pt idx="2365">
                        <c:v>3.9416666666666669</c:v>
                      </c:pt>
                      <c:pt idx="2366">
                        <c:v>3.9433333333333334</c:v>
                      </c:pt>
                      <c:pt idx="2367">
                        <c:v>3.9449999999999998</c:v>
                      </c:pt>
                      <c:pt idx="2368">
                        <c:v>3.9466666666666668</c:v>
                      </c:pt>
                      <c:pt idx="2369">
                        <c:v>3.9483333333333333</c:v>
                      </c:pt>
                      <c:pt idx="2370">
                        <c:v>3.95</c:v>
                      </c:pt>
                      <c:pt idx="2371">
                        <c:v>3.9516666666666667</c:v>
                      </c:pt>
                      <c:pt idx="2372">
                        <c:v>3.9533333333333331</c:v>
                      </c:pt>
                      <c:pt idx="2373">
                        <c:v>3.9550000000000001</c:v>
                      </c:pt>
                      <c:pt idx="2374">
                        <c:v>3.9566666666666666</c:v>
                      </c:pt>
                      <c:pt idx="2375">
                        <c:v>3.9583333333333335</c:v>
                      </c:pt>
                      <c:pt idx="2376">
                        <c:v>3.96</c:v>
                      </c:pt>
                      <c:pt idx="2377">
                        <c:v>3.9616666666666664</c:v>
                      </c:pt>
                      <c:pt idx="2378">
                        <c:v>3.9633333333333334</c:v>
                      </c:pt>
                      <c:pt idx="2379">
                        <c:v>3.9650000000000003</c:v>
                      </c:pt>
                      <c:pt idx="2380">
                        <c:v>3.9666666666666668</c:v>
                      </c:pt>
                      <c:pt idx="2381">
                        <c:v>3.9683333333333333</c:v>
                      </c:pt>
                      <c:pt idx="2382">
                        <c:v>3.9699999999999998</c:v>
                      </c:pt>
                      <c:pt idx="2383">
                        <c:v>3.9716666666666667</c:v>
                      </c:pt>
                      <c:pt idx="2384">
                        <c:v>3.9733333333333336</c:v>
                      </c:pt>
                      <c:pt idx="2385">
                        <c:v>3.9750000000000001</c:v>
                      </c:pt>
                      <c:pt idx="2386">
                        <c:v>3.9766666666666666</c:v>
                      </c:pt>
                      <c:pt idx="2387">
                        <c:v>3.9783333333333331</c:v>
                      </c:pt>
                      <c:pt idx="2388">
                        <c:v>3.98</c:v>
                      </c:pt>
                      <c:pt idx="2389">
                        <c:v>3.9816666666666669</c:v>
                      </c:pt>
                      <c:pt idx="2390">
                        <c:v>3.9833333333333334</c:v>
                      </c:pt>
                      <c:pt idx="2391">
                        <c:v>3.9849999999999999</c:v>
                      </c:pt>
                      <c:pt idx="2392">
                        <c:v>3.9866666666666664</c:v>
                      </c:pt>
                      <c:pt idx="2393">
                        <c:v>3.9883333333333337</c:v>
                      </c:pt>
                      <c:pt idx="2394">
                        <c:v>3.99</c:v>
                      </c:pt>
                      <c:pt idx="2395">
                        <c:v>3.9916666666666667</c:v>
                      </c:pt>
                      <c:pt idx="2396">
                        <c:v>3.9933333333333332</c:v>
                      </c:pt>
                      <c:pt idx="2397">
                        <c:v>3.9949999999999997</c:v>
                      </c:pt>
                      <c:pt idx="2398">
                        <c:v>3.996666666666667</c:v>
                      </c:pt>
                      <c:pt idx="2399">
                        <c:v>3.9983333333333335</c:v>
                      </c:pt>
                      <c:pt idx="2400">
                        <c:v>4</c:v>
                      </c:pt>
                      <c:pt idx="2401">
                        <c:v>4.0016666666666669</c:v>
                      </c:pt>
                      <c:pt idx="2402">
                        <c:v>4.003333333333333</c:v>
                      </c:pt>
                      <c:pt idx="2403">
                        <c:v>4.0049999999999999</c:v>
                      </c:pt>
                      <c:pt idx="2404">
                        <c:v>4.0066666666666668</c:v>
                      </c:pt>
                      <c:pt idx="2405">
                        <c:v>4.0083333333333337</c:v>
                      </c:pt>
                      <c:pt idx="2406">
                        <c:v>4.01</c:v>
                      </c:pt>
                      <c:pt idx="2407">
                        <c:v>4.0116666666666667</c:v>
                      </c:pt>
                      <c:pt idx="2408">
                        <c:v>4.0133333333333336</c:v>
                      </c:pt>
                      <c:pt idx="2409">
                        <c:v>4.0149999999999997</c:v>
                      </c:pt>
                      <c:pt idx="2410">
                        <c:v>4.0166666666666666</c:v>
                      </c:pt>
                      <c:pt idx="2411">
                        <c:v>4.0183333333333335</c:v>
                      </c:pt>
                      <c:pt idx="2412">
                        <c:v>4.0199999999999996</c:v>
                      </c:pt>
                      <c:pt idx="2413">
                        <c:v>4.0216666666666665</c:v>
                      </c:pt>
                      <c:pt idx="2414">
                        <c:v>4.0233333333333334</c:v>
                      </c:pt>
                      <c:pt idx="2415">
                        <c:v>4.0250000000000004</c:v>
                      </c:pt>
                      <c:pt idx="2416">
                        <c:v>4.0266666666666664</c:v>
                      </c:pt>
                      <c:pt idx="2417">
                        <c:v>4.0283333333333333</c:v>
                      </c:pt>
                      <c:pt idx="2418">
                        <c:v>4.03</c:v>
                      </c:pt>
                      <c:pt idx="2419">
                        <c:v>4.0316666666666672</c:v>
                      </c:pt>
                      <c:pt idx="2420">
                        <c:v>4.0333333333333332</c:v>
                      </c:pt>
                      <c:pt idx="2421">
                        <c:v>4.0350000000000001</c:v>
                      </c:pt>
                      <c:pt idx="2422">
                        <c:v>4.0366666666666662</c:v>
                      </c:pt>
                      <c:pt idx="2423">
                        <c:v>4.0383333333333331</c:v>
                      </c:pt>
                      <c:pt idx="2424">
                        <c:v>4.04</c:v>
                      </c:pt>
                      <c:pt idx="2425">
                        <c:v>4.041666666666667</c:v>
                      </c:pt>
                      <c:pt idx="2426">
                        <c:v>4.043333333333333</c:v>
                      </c:pt>
                      <c:pt idx="2427">
                        <c:v>4.0449999999999999</c:v>
                      </c:pt>
                      <c:pt idx="2428">
                        <c:v>4.0466666666666669</c:v>
                      </c:pt>
                      <c:pt idx="2429">
                        <c:v>4.0483333333333338</c:v>
                      </c:pt>
                      <c:pt idx="2430">
                        <c:v>4.05</c:v>
                      </c:pt>
                      <c:pt idx="2431">
                        <c:v>4.0516666666666667</c:v>
                      </c:pt>
                      <c:pt idx="2432">
                        <c:v>4.0533333333333328</c:v>
                      </c:pt>
                      <c:pt idx="2433">
                        <c:v>4.0550000000000006</c:v>
                      </c:pt>
                      <c:pt idx="2434">
                        <c:v>4.0566666666666666</c:v>
                      </c:pt>
                      <c:pt idx="2435">
                        <c:v>4.0583333333333336</c:v>
                      </c:pt>
                      <c:pt idx="2436">
                        <c:v>4.0599999999999996</c:v>
                      </c:pt>
                      <c:pt idx="2437">
                        <c:v>4.0616666666666665</c:v>
                      </c:pt>
                      <c:pt idx="2438">
                        <c:v>4.0633333333333335</c:v>
                      </c:pt>
                      <c:pt idx="2439">
                        <c:v>4.0650000000000004</c:v>
                      </c:pt>
                      <c:pt idx="2440">
                        <c:v>4.0666666666666664</c:v>
                      </c:pt>
                      <c:pt idx="2441">
                        <c:v>4.0683333333333334</c:v>
                      </c:pt>
                      <c:pt idx="2442">
                        <c:v>4.0699999999999994</c:v>
                      </c:pt>
                      <c:pt idx="2443">
                        <c:v>4.0716666666666672</c:v>
                      </c:pt>
                      <c:pt idx="2444">
                        <c:v>4.0733333333333333</c:v>
                      </c:pt>
                      <c:pt idx="2445">
                        <c:v>4.0750000000000002</c:v>
                      </c:pt>
                      <c:pt idx="2446">
                        <c:v>4.0766666666666662</c:v>
                      </c:pt>
                      <c:pt idx="2447">
                        <c:v>4.0783333333333331</c:v>
                      </c:pt>
                      <c:pt idx="2448">
                        <c:v>4.08</c:v>
                      </c:pt>
                      <c:pt idx="2449">
                        <c:v>4.081666666666667</c:v>
                      </c:pt>
                      <c:pt idx="2450">
                        <c:v>4.083333333333333</c:v>
                      </c:pt>
                      <c:pt idx="2451">
                        <c:v>4.085</c:v>
                      </c:pt>
                      <c:pt idx="2452">
                        <c:v>4.0866666666666669</c:v>
                      </c:pt>
                      <c:pt idx="2453">
                        <c:v>4.0883333333333338</c:v>
                      </c:pt>
                      <c:pt idx="2454">
                        <c:v>4.09</c:v>
                      </c:pt>
                      <c:pt idx="2455">
                        <c:v>4.0916666666666668</c:v>
                      </c:pt>
                      <c:pt idx="2456">
                        <c:v>4.0933333333333328</c:v>
                      </c:pt>
                      <c:pt idx="2457">
                        <c:v>4.0949999999999998</c:v>
                      </c:pt>
                      <c:pt idx="2458">
                        <c:v>4.0966666666666667</c:v>
                      </c:pt>
                      <c:pt idx="2459">
                        <c:v>4.0983333333333336</c:v>
                      </c:pt>
                      <c:pt idx="2460">
                        <c:v>4.0999999999999996</c:v>
                      </c:pt>
                      <c:pt idx="2461">
                        <c:v>4.1016666666666666</c:v>
                      </c:pt>
                      <c:pt idx="2462">
                        <c:v>4.1033333333333335</c:v>
                      </c:pt>
                      <c:pt idx="2463">
                        <c:v>4.1050000000000004</c:v>
                      </c:pt>
                      <c:pt idx="2464">
                        <c:v>4.1066666666666665</c:v>
                      </c:pt>
                      <c:pt idx="2465">
                        <c:v>4.1083333333333334</c:v>
                      </c:pt>
                      <c:pt idx="2466">
                        <c:v>4.1100000000000003</c:v>
                      </c:pt>
                      <c:pt idx="2467">
                        <c:v>4.1116666666666664</c:v>
                      </c:pt>
                      <c:pt idx="2468">
                        <c:v>4.1133333333333333</c:v>
                      </c:pt>
                      <c:pt idx="2469">
                        <c:v>4.1150000000000002</c:v>
                      </c:pt>
                      <c:pt idx="2470">
                        <c:v>4.1166666666666663</c:v>
                      </c:pt>
                      <c:pt idx="2471">
                        <c:v>4.1183333333333332</c:v>
                      </c:pt>
                      <c:pt idx="2472">
                        <c:v>4.12</c:v>
                      </c:pt>
                      <c:pt idx="2473">
                        <c:v>4.121666666666667</c:v>
                      </c:pt>
                      <c:pt idx="2474">
                        <c:v>4.1233333333333331</c:v>
                      </c:pt>
                      <c:pt idx="2475">
                        <c:v>4.125</c:v>
                      </c:pt>
                      <c:pt idx="2476">
                        <c:v>4.1266666666666669</c:v>
                      </c:pt>
                      <c:pt idx="2477">
                        <c:v>4.128333333333333</c:v>
                      </c:pt>
                      <c:pt idx="2478">
                        <c:v>4.13</c:v>
                      </c:pt>
                      <c:pt idx="2479">
                        <c:v>4.1316666666666668</c:v>
                      </c:pt>
                      <c:pt idx="2480">
                        <c:v>4.1333333333333337</c:v>
                      </c:pt>
                      <c:pt idx="2481">
                        <c:v>4.1349999999999998</c:v>
                      </c:pt>
                      <c:pt idx="2482">
                        <c:v>4.1366666666666667</c:v>
                      </c:pt>
                      <c:pt idx="2483">
                        <c:v>4.1383333333333336</c:v>
                      </c:pt>
                      <c:pt idx="2484">
                        <c:v>4.1399999999999997</c:v>
                      </c:pt>
                      <c:pt idx="2485">
                        <c:v>4.1416666666666666</c:v>
                      </c:pt>
                      <c:pt idx="2486">
                        <c:v>4.1433333333333335</c:v>
                      </c:pt>
                      <c:pt idx="2487">
                        <c:v>4.1449999999999996</c:v>
                      </c:pt>
                      <c:pt idx="2488">
                        <c:v>4.1466666666666665</c:v>
                      </c:pt>
                      <c:pt idx="2489">
                        <c:v>4.1483333333333334</c:v>
                      </c:pt>
                      <c:pt idx="2490">
                        <c:v>4.1500000000000004</c:v>
                      </c:pt>
                      <c:pt idx="2491">
                        <c:v>4.1516666666666664</c:v>
                      </c:pt>
                      <c:pt idx="2492">
                        <c:v>4.1533333333333333</c:v>
                      </c:pt>
                      <c:pt idx="2493">
                        <c:v>4.1550000000000002</c:v>
                      </c:pt>
                      <c:pt idx="2494">
                        <c:v>4.1566666666666672</c:v>
                      </c:pt>
                      <c:pt idx="2495">
                        <c:v>4.1583333333333332</c:v>
                      </c:pt>
                      <c:pt idx="2496">
                        <c:v>4.16</c:v>
                      </c:pt>
                      <c:pt idx="2497">
                        <c:v>4.1616666666666662</c:v>
                      </c:pt>
                      <c:pt idx="2498">
                        <c:v>4.1633333333333331</c:v>
                      </c:pt>
                      <c:pt idx="2499">
                        <c:v>4.165</c:v>
                      </c:pt>
                      <c:pt idx="2500">
                        <c:v>4.166666666666667</c:v>
                      </c:pt>
                      <c:pt idx="2501">
                        <c:v>4.168333333333333</c:v>
                      </c:pt>
                      <c:pt idx="2502">
                        <c:v>4.17</c:v>
                      </c:pt>
                      <c:pt idx="2503">
                        <c:v>4.1716666666666669</c:v>
                      </c:pt>
                      <c:pt idx="2504">
                        <c:v>4.1733333333333338</c:v>
                      </c:pt>
                      <c:pt idx="2505">
                        <c:v>4.1749999999999998</c:v>
                      </c:pt>
                      <c:pt idx="2506">
                        <c:v>4.1766666666666667</c:v>
                      </c:pt>
                      <c:pt idx="2507">
                        <c:v>4.1783333333333328</c:v>
                      </c:pt>
                      <c:pt idx="2508">
                        <c:v>4.1800000000000006</c:v>
                      </c:pt>
                      <c:pt idx="2509">
                        <c:v>4.1816666666666666</c:v>
                      </c:pt>
                      <c:pt idx="2510">
                        <c:v>4.1833333333333336</c:v>
                      </c:pt>
                      <c:pt idx="2511">
                        <c:v>4.1849999999999996</c:v>
                      </c:pt>
                      <c:pt idx="2512">
                        <c:v>4.1866666666666665</c:v>
                      </c:pt>
                      <c:pt idx="2513">
                        <c:v>4.1883333333333335</c:v>
                      </c:pt>
                      <c:pt idx="2514">
                        <c:v>4.1900000000000004</c:v>
                      </c:pt>
                      <c:pt idx="2515">
                        <c:v>4.1916666666666664</c:v>
                      </c:pt>
                      <c:pt idx="2516">
                        <c:v>4.1933333333333334</c:v>
                      </c:pt>
                      <c:pt idx="2517">
                        <c:v>4.1949999999999994</c:v>
                      </c:pt>
                      <c:pt idx="2518">
                        <c:v>4.1966666666666672</c:v>
                      </c:pt>
                      <c:pt idx="2519">
                        <c:v>4.1983333333333333</c:v>
                      </c:pt>
                      <c:pt idx="2520">
                        <c:v>4.2</c:v>
                      </c:pt>
                      <c:pt idx="2521">
                        <c:v>4.2016666666666662</c:v>
                      </c:pt>
                      <c:pt idx="2522">
                        <c:v>4.2033333333333331</c:v>
                      </c:pt>
                      <c:pt idx="2523">
                        <c:v>4.2050000000000001</c:v>
                      </c:pt>
                      <c:pt idx="2524">
                        <c:v>4.206666666666667</c:v>
                      </c:pt>
                      <c:pt idx="2525">
                        <c:v>4.208333333333333</c:v>
                      </c:pt>
                      <c:pt idx="2526">
                        <c:v>4.21</c:v>
                      </c:pt>
                      <c:pt idx="2527">
                        <c:v>4.2116666666666669</c:v>
                      </c:pt>
                      <c:pt idx="2528">
                        <c:v>4.2133333333333338</c:v>
                      </c:pt>
                      <c:pt idx="2529">
                        <c:v>4.2149999999999999</c:v>
                      </c:pt>
                      <c:pt idx="2530">
                        <c:v>4.2166666666666668</c:v>
                      </c:pt>
                      <c:pt idx="2531">
                        <c:v>4.2183333333333328</c:v>
                      </c:pt>
                      <c:pt idx="2532">
                        <c:v>4.22</c:v>
                      </c:pt>
                      <c:pt idx="2533">
                        <c:v>4.2216666666666667</c:v>
                      </c:pt>
                      <c:pt idx="2534">
                        <c:v>4.2233333333333336</c:v>
                      </c:pt>
                      <c:pt idx="2535">
                        <c:v>4.2249999999999996</c:v>
                      </c:pt>
                      <c:pt idx="2536">
                        <c:v>4.2266666666666666</c:v>
                      </c:pt>
                      <c:pt idx="2537">
                        <c:v>4.2283333333333335</c:v>
                      </c:pt>
                      <c:pt idx="2538">
                        <c:v>4.2300000000000004</c:v>
                      </c:pt>
                      <c:pt idx="2539">
                        <c:v>4.2316666666666665</c:v>
                      </c:pt>
                      <c:pt idx="2540">
                        <c:v>4.2333333333333334</c:v>
                      </c:pt>
                      <c:pt idx="2541">
                        <c:v>4.2350000000000003</c:v>
                      </c:pt>
                      <c:pt idx="2542">
                        <c:v>4.2366666666666664</c:v>
                      </c:pt>
                      <c:pt idx="2543">
                        <c:v>4.2383333333333333</c:v>
                      </c:pt>
                      <c:pt idx="2544">
                        <c:v>4.24</c:v>
                      </c:pt>
                      <c:pt idx="2545">
                        <c:v>4.2416666666666663</c:v>
                      </c:pt>
                      <c:pt idx="2546">
                        <c:v>4.2433333333333332</c:v>
                      </c:pt>
                      <c:pt idx="2547">
                        <c:v>4.2450000000000001</c:v>
                      </c:pt>
                      <c:pt idx="2548">
                        <c:v>4.246666666666667</c:v>
                      </c:pt>
                      <c:pt idx="2549">
                        <c:v>4.2483333333333331</c:v>
                      </c:pt>
                      <c:pt idx="2550">
                        <c:v>4.25</c:v>
                      </c:pt>
                      <c:pt idx="2551">
                        <c:v>4.2516666666666669</c:v>
                      </c:pt>
                      <c:pt idx="2552">
                        <c:v>4.253333333333333</c:v>
                      </c:pt>
                      <c:pt idx="2553">
                        <c:v>4.2549999999999999</c:v>
                      </c:pt>
                      <c:pt idx="2554">
                        <c:v>4.2566666666666668</c:v>
                      </c:pt>
                      <c:pt idx="2555">
                        <c:v>4.2583333333333337</c:v>
                      </c:pt>
                      <c:pt idx="2556">
                        <c:v>4.26</c:v>
                      </c:pt>
                      <c:pt idx="2557">
                        <c:v>4.2616666666666667</c:v>
                      </c:pt>
                      <c:pt idx="2558">
                        <c:v>4.2633333333333336</c:v>
                      </c:pt>
                      <c:pt idx="2559">
                        <c:v>4.2649999999999997</c:v>
                      </c:pt>
                      <c:pt idx="2560">
                        <c:v>4.2666666666666666</c:v>
                      </c:pt>
                      <c:pt idx="2561">
                        <c:v>4.2683333333333335</c:v>
                      </c:pt>
                      <c:pt idx="2562">
                        <c:v>4.2699999999999996</c:v>
                      </c:pt>
                      <c:pt idx="2563">
                        <c:v>4.2716666666666665</c:v>
                      </c:pt>
                      <c:pt idx="2564">
                        <c:v>4.2733333333333325</c:v>
                      </c:pt>
                      <c:pt idx="2565">
                        <c:v>4.2750000000000004</c:v>
                      </c:pt>
                      <c:pt idx="2566">
                        <c:v>4.2766666666666673</c:v>
                      </c:pt>
                      <c:pt idx="2567">
                        <c:v>4.2783333333333333</c:v>
                      </c:pt>
                      <c:pt idx="2568">
                        <c:v>4.28</c:v>
                      </c:pt>
                      <c:pt idx="2569">
                        <c:v>4.2816666666666663</c:v>
                      </c:pt>
                      <c:pt idx="2570">
                        <c:v>4.2833333333333332</c:v>
                      </c:pt>
                      <c:pt idx="2571">
                        <c:v>4.2850000000000001</c:v>
                      </c:pt>
                      <c:pt idx="2572">
                        <c:v>4.2866666666666662</c:v>
                      </c:pt>
                      <c:pt idx="2573">
                        <c:v>4.2883333333333331</c:v>
                      </c:pt>
                      <c:pt idx="2574">
                        <c:v>4.29</c:v>
                      </c:pt>
                      <c:pt idx="2575">
                        <c:v>4.291666666666667</c:v>
                      </c:pt>
                      <c:pt idx="2576">
                        <c:v>4.2933333333333339</c:v>
                      </c:pt>
                      <c:pt idx="2577">
                        <c:v>4.2949999999999999</c:v>
                      </c:pt>
                      <c:pt idx="2578">
                        <c:v>4.2966666666666669</c:v>
                      </c:pt>
                      <c:pt idx="2579">
                        <c:v>4.2983333333333329</c:v>
                      </c:pt>
                      <c:pt idx="2580">
                        <c:v>4.3</c:v>
                      </c:pt>
                      <c:pt idx="2581">
                        <c:v>4.3016666666666667</c:v>
                      </c:pt>
                      <c:pt idx="2582">
                        <c:v>4.3033333333333328</c:v>
                      </c:pt>
                      <c:pt idx="2583">
                        <c:v>4.3050000000000006</c:v>
                      </c:pt>
                      <c:pt idx="2584">
                        <c:v>4.3066666666666666</c:v>
                      </c:pt>
                      <c:pt idx="2585">
                        <c:v>4.3083333333333336</c:v>
                      </c:pt>
                      <c:pt idx="2586">
                        <c:v>4.3100000000000005</c:v>
                      </c:pt>
                      <c:pt idx="2587">
                        <c:v>4.3116666666666665</c:v>
                      </c:pt>
                      <c:pt idx="2588">
                        <c:v>4.3133333333333335</c:v>
                      </c:pt>
                      <c:pt idx="2589">
                        <c:v>4.3149999999999995</c:v>
                      </c:pt>
                      <c:pt idx="2590">
                        <c:v>4.3166666666666664</c:v>
                      </c:pt>
                      <c:pt idx="2591">
                        <c:v>4.3183333333333334</c:v>
                      </c:pt>
                      <c:pt idx="2592">
                        <c:v>4.3199999999999994</c:v>
                      </c:pt>
                      <c:pt idx="2593">
                        <c:v>4.3216666666666672</c:v>
                      </c:pt>
                      <c:pt idx="2594">
                        <c:v>4.3233333333333333</c:v>
                      </c:pt>
                      <c:pt idx="2595">
                        <c:v>4.3250000000000002</c:v>
                      </c:pt>
                      <c:pt idx="2596">
                        <c:v>4.3266666666666671</c:v>
                      </c:pt>
                      <c:pt idx="2597">
                        <c:v>4.3283333333333331</c:v>
                      </c:pt>
                      <c:pt idx="2598">
                        <c:v>4.33</c:v>
                      </c:pt>
                      <c:pt idx="2599">
                        <c:v>4.3316666666666661</c:v>
                      </c:pt>
                      <c:pt idx="2600">
                        <c:v>4.333333333333333</c:v>
                      </c:pt>
                      <c:pt idx="2601">
                        <c:v>4.335</c:v>
                      </c:pt>
                      <c:pt idx="2602">
                        <c:v>4.3366666666666669</c:v>
                      </c:pt>
                      <c:pt idx="2603">
                        <c:v>4.3383333333333338</c:v>
                      </c:pt>
                      <c:pt idx="2604">
                        <c:v>4.34</c:v>
                      </c:pt>
                      <c:pt idx="2605">
                        <c:v>4.3416666666666668</c:v>
                      </c:pt>
                      <c:pt idx="2606">
                        <c:v>4.3433333333333337</c:v>
                      </c:pt>
                      <c:pt idx="2607">
                        <c:v>4.3449999999999998</c:v>
                      </c:pt>
                      <c:pt idx="2608">
                        <c:v>4.3466666666666667</c:v>
                      </c:pt>
                      <c:pt idx="2609">
                        <c:v>4.3483333333333327</c:v>
                      </c:pt>
                      <c:pt idx="2610">
                        <c:v>4.3499999999999996</c:v>
                      </c:pt>
                      <c:pt idx="2611">
                        <c:v>4.3516666666666675</c:v>
                      </c:pt>
                      <c:pt idx="2612">
                        <c:v>4.3533333333333335</c:v>
                      </c:pt>
                      <c:pt idx="2613">
                        <c:v>4.3550000000000004</c:v>
                      </c:pt>
                      <c:pt idx="2614">
                        <c:v>4.3566666666666665</c:v>
                      </c:pt>
                      <c:pt idx="2615">
                        <c:v>4.3583333333333334</c:v>
                      </c:pt>
                      <c:pt idx="2616">
                        <c:v>4.3600000000000003</c:v>
                      </c:pt>
                      <c:pt idx="2617">
                        <c:v>4.3616666666666664</c:v>
                      </c:pt>
                      <c:pt idx="2618">
                        <c:v>4.3633333333333333</c:v>
                      </c:pt>
                      <c:pt idx="2619">
                        <c:v>4.3649999999999993</c:v>
                      </c:pt>
                      <c:pt idx="2620">
                        <c:v>4.3666666666666663</c:v>
                      </c:pt>
                      <c:pt idx="2621">
                        <c:v>4.3683333333333341</c:v>
                      </c:pt>
                      <c:pt idx="2622">
                        <c:v>4.37</c:v>
                      </c:pt>
                      <c:pt idx="2623">
                        <c:v>4.371666666666667</c:v>
                      </c:pt>
                      <c:pt idx="2624">
                        <c:v>4.3733333333333331</c:v>
                      </c:pt>
                      <c:pt idx="2625">
                        <c:v>4.375</c:v>
                      </c:pt>
                      <c:pt idx="2626">
                        <c:v>4.3766666666666669</c:v>
                      </c:pt>
                      <c:pt idx="2627">
                        <c:v>4.378333333333333</c:v>
                      </c:pt>
                      <c:pt idx="2628">
                        <c:v>4.38</c:v>
                      </c:pt>
                      <c:pt idx="2629">
                        <c:v>4.3816666666666659</c:v>
                      </c:pt>
                      <c:pt idx="2630">
                        <c:v>4.3833333333333337</c:v>
                      </c:pt>
                      <c:pt idx="2631">
                        <c:v>4.3850000000000007</c:v>
                      </c:pt>
                      <c:pt idx="2632">
                        <c:v>4.3866666666666667</c:v>
                      </c:pt>
                      <c:pt idx="2633">
                        <c:v>4.3883333333333336</c:v>
                      </c:pt>
                      <c:pt idx="2634">
                        <c:v>4.3899999999999997</c:v>
                      </c:pt>
                      <c:pt idx="2635">
                        <c:v>4.3916666666666666</c:v>
                      </c:pt>
                      <c:pt idx="2636">
                        <c:v>4.3933333333333335</c:v>
                      </c:pt>
                      <c:pt idx="2637">
                        <c:v>4.3949999999999996</c:v>
                      </c:pt>
                      <c:pt idx="2638">
                        <c:v>4.3966666666666665</c:v>
                      </c:pt>
                      <c:pt idx="2639">
                        <c:v>4.3983333333333325</c:v>
                      </c:pt>
                      <c:pt idx="2640">
                        <c:v>4.4000000000000004</c:v>
                      </c:pt>
                      <c:pt idx="2641">
                        <c:v>4.4016666666666673</c:v>
                      </c:pt>
                      <c:pt idx="2642">
                        <c:v>4.4033333333333333</c:v>
                      </c:pt>
                      <c:pt idx="2643">
                        <c:v>4.4050000000000002</c:v>
                      </c:pt>
                      <c:pt idx="2644">
                        <c:v>4.4066666666666663</c:v>
                      </c:pt>
                      <c:pt idx="2645">
                        <c:v>4.4083333333333332</c:v>
                      </c:pt>
                      <c:pt idx="2646">
                        <c:v>4.41</c:v>
                      </c:pt>
                      <c:pt idx="2647">
                        <c:v>4.4116666666666662</c:v>
                      </c:pt>
                      <c:pt idx="2648">
                        <c:v>4.4133333333333331</c:v>
                      </c:pt>
                      <c:pt idx="2649">
                        <c:v>4.415</c:v>
                      </c:pt>
                      <c:pt idx="2650">
                        <c:v>4.416666666666667</c:v>
                      </c:pt>
                      <c:pt idx="2651">
                        <c:v>4.4183333333333339</c:v>
                      </c:pt>
                      <c:pt idx="2652">
                        <c:v>4.42</c:v>
                      </c:pt>
                      <c:pt idx="2653">
                        <c:v>4.4216666666666669</c:v>
                      </c:pt>
                      <c:pt idx="2654">
                        <c:v>4.4233333333333329</c:v>
                      </c:pt>
                      <c:pt idx="2655">
                        <c:v>4.4249999999999998</c:v>
                      </c:pt>
                      <c:pt idx="2656">
                        <c:v>4.4266666666666667</c:v>
                      </c:pt>
                      <c:pt idx="2657">
                        <c:v>4.4283333333333328</c:v>
                      </c:pt>
                      <c:pt idx="2658">
                        <c:v>4.4300000000000006</c:v>
                      </c:pt>
                      <c:pt idx="2659">
                        <c:v>4.4316666666666666</c:v>
                      </c:pt>
                      <c:pt idx="2660">
                        <c:v>4.4333333333333336</c:v>
                      </c:pt>
                      <c:pt idx="2661">
                        <c:v>4.4350000000000005</c:v>
                      </c:pt>
                      <c:pt idx="2662">
                        <c:v>4.4366666666666665</c:v>
                      </c:pt>
                      <c:pt idx="2663">
                        <c:v>4.4383333333333335</c:v>
                      </c:pt>
                      <c:pt idx="2664">
                        <c:v>4.4399999999999995</c:v>
                      </c:pt>
                      <c:pt idx="2665">
                        <c:v>4.4416666666666664</c:v>
                      </c:pt>
                      <c:pt idx="2666">
                        <c:v>4.4433333333333334</c:v>
                      </c:pt>
                      <c:pt idx="2667">
                        <c:v>4.4449999999999994</c:v>
                      </c:pt>
                      <c:pt idx="2668">
                        <c:v>4.4466666666666672</c:v>
                      </c:pt>
                      <c:pt idx="2669">
                        <c:v>4.4483333333333333</c:v>
                      </c:pt>
                      <c:pt idx="2670">
                        <c:v>4.45</c:v>
                      </c:pt>
                      <c:pt idx="2671">
                        <c:v>4.4516666666666671</c:v>
                      </c:pt>
                      <c:pt idx="2672">
                        <c:v>4.4533333333333331</c:v>
                      </c:pt>
                      <c:pt idx="2673">
                        <c:v>4.4550000000000001</c:v>
                      </c:pt>
                      <c:pt idx="2674">
                        <c:v>4.4566666666666661</c:v>
                      </c:pt>
                      <c:pt idx="2675">
                        <c:v>4.458333333333333</c:v>
                      </c:pt>
                      <c:pt idx="2676">
                        <c:v>4.46</c:v>
                      </c:pt>
                      <c:pt idx="2677">
                        <c:v>4.4616666666666669</c:v>
                      </c:pt>
                      <c:pt idx="2678">
                        <c:v>4.4633333333333338</c:v>
                      </c:pt>
                      <c:pt idx="2679">
                        <c:v>4.4649999999999999</c:v>
                      </c:pt>
                      <c:pt idx="2680">
                        <c:v>4.4666666666666668</c:v>
                      </c:pt>
                      <c:pt idx="2681">
                        <c:v>4.4683333333333337</c:v>
                      </c:pt>
                      <c:pt idx="2682">
                        <c:v>4.47</c:v>
                      </c:pt>
                      <c:pt idx="2683">
                        <c:v>4.4716666666666667</c:v>
                      </c:pt>
                      <c:pt idx="2684">
                        <c:v>4.4733333333333327</c:v>
                      </c:pt>
                      <c:pt idx="2685">
                        <c:v>4.4749999999999996</c:v>
                      </c:pt>
                      <c:pt idx="2686">
                        <c:v>4.4766666666666675</c:v>
                      </c:pt>
                      <c:pt idx="2687">
                        <c:v>4.4783333333333335</c:v>
                      </c:pt>
                      <c:pt idx="2688">
                        <c:v>4.4800000000000004</c:v>
                      </c:pt>
                      <c:pt idx="2689">
                        <c:v>4.4816666666666665</c:v>
                      </c:pt>
                      <c:pt idx="2690">
                        <c:v>4.4833333333333334</c:v>
                      </c:pt>
                      <c:pt idx="2691">
                        <c:v>4.4850000000000003</c:v>
                      </c:pt>
                      <c:pt idx="2692">
                        <c:v>4.4866666666666664</c:v>
                      </c:pt>
                      <c:pt idx="2693">
                        <c:v>4.4883333333333333</c:v>
                      </c:pt>
                      <c:pt idx="2694">
                        <c:v>4.4899999999999993</c:v>
                      </c:pt>
                      <c:pt idx="2695">
                        <c:v>4.4916666666666663</c:v>
                      </c:pt>
                      <c:pt idx="2696">
                        <c:v>4.4933333333333341</c:v>
                      </c:pt>
                      <c:pt idx="2697">
                        <c:v>4.4950000000000001</c:v>
                      </c:pt>
                      <c:pt idx="2698">
                        <c:v>4.496666666666667</c:v>
                      </c:pt>
                      <c:pt idx="2699">
                        <c:v>4.4983333333333331</c:v>
                      </c:pt>
                      <c:pt idx="2700">
                        <c:v>4.5</c:v>
                      </c:pt>
                      <c:pt idx="2701">
                        <c:v>4.5016666666666669</c:v>
                      </c:pt>
                      <c:pt idx="2702">
                        <c:v>4.503333333333333</c:v>
                      </c:pt>
                      <c:pt idx="2703">
                        <c:v>4.5049999999999999</c:v>
                      </c:pt>
                      <c:pt idx="2704">
                        <c:v>4.5066666666666659</c:v>
                      </c:pt>
                      <c:pt idx="2705">
                        <c:v>4.5083333333333337</c:v>
                      </c:pt>
                      <c:pt idx="2706">
                        <c:v>4.5100000000000007</c:v>
                      </c:pt>
                      <c:pt idx="2707">
                        <c:v>4.5116666666666667</c:v>
                      </c:pt>
                      <c:pt idx="2708">
                        <c:v>4.5133333333333336</c:v>
                      </c:pt>
                      <c:pt idx="2709">
                        <c:v>4.5149999999999997</c:v>
                      </c:pt>
                      <c:pt idx="2710">
                        <c:v>4.5166666666666666</c:v>
                      </c:pt>
                      <c:pt idx="2711">
                        <c:v>4.5183333333333335</c:v>
                      </c:pt>
                      <c:pt idx="2712">
                        <c:v>4.5199999999999996</c:v>
                      </c:pt>
                      <c:pt idx="2713">
                        <c:v>4.5216666666666665</c:v>
                      </c:pt>
                      <c:pt idx="2714">
                        <c:v>4.5233333333333325</c:v>
                      </c:pt>
                      <c:pt idx="2715">
                        <c:v>4.5250000000000004</c:v>
                      </c:pt>
                      <c:pt idx="2716">
                        <c:v>4.5266666666666673</c:v>
                      </c:pt>
                      <c:pt idx="2717">
                        <c:v>4.5283333333333333</c:v>
                      </c:pt>
                      <c:pt idx="2718">
                        <c:v>4.53</c:v>
                      </c:pt>
                      <c:pt idx="2719">
                        <c:v>4.5316666666666663</c:v>
                      </c:pt>
                      <c:pt idx="2720">
                        <c:v>4.5333333333333332</c:v>
                      </c:pt>
                      <c:pt idx="2721">
                        <c:v>4.5350000000000001</c:v>
                      </c:pt>
                      <c:pt idx="2722">
                        <c:v>4.5366666666666662</c:v>
                      </c:pt>
                      <c:pt idx="2723">
                        <c:v>4.5383333333333331</c:v>
                      </c:pt>
                      <c:pt idx="2724">
                        <c:v>4.54</c:v>
                      </c:pt>
                      <c:pt idx="2725">
                        <c:v>4.541666666666667</c:v>
                      </c:pt>
                      <c:pt idx="2726">
                        <c:v>4.5433333333333339</c:v>
                      </c:pt>
                      <c:pt idx="2727">
                        <c:v>4.5449999999999999</c:v>
                      </c:pt>
                      <c:pt idx="2728">
                        <c:v>4.5466666666666669</c:v>
                      </c:pt>
                      <c:pt idx="2729">
                        <c:v>4.5483333333333329</c:v>
                      </c:pt>
                      <c:pt idx="2730">
                        <c:v>4.55</c:v>
                      </c:pt>
                      <c:pt idx="2731">
                        <c:v>4.5516666666666667</c:v>
                      </c:pt>
                      <c:pt idx="2732">
                        <c:v>4.5533333333333328</c:v>
                      </c:pt>
                      <c:pt idx="2733">
                        <c:v>4.5550000000000006</c:v>
                      </c:pt>
                      <c:pt idx="2734">
                        <c:v>4.5566666666666666</c:v>
                      </c:pt>
                      <c:pt idx="2735">
                        <c:v>4.5583333333333336</c:v>
                      </c:pt>
                      <c:pt idx="2736">
                        <c:v>4.5600000000000005</c:v>
                      </c:pt>
                      <c:pt idx="2737">
                        <c:v>4.5616666666666665</c:v>
                      </c:pt>
                      <c:pt idx="2738">
                        <c:v>4.5633333333333335</c:v>
                      </c:pt>
                      <c:pt idx="2739">
                        <c:v>4.5649999999999995</c:v>
                      </c:pt>
                      <c:pt idx="2740">
                        <c:v>4.5666666666666664</c:v>
                      </c:pt>
                      <c:pt idx="2741">
                        <c:v>4.5683333333333334</c:v>
                      </c:pt>
                      <c:pt idx="2742">
                        <c:v>4.5699999999999994</c:v>
                      </c:pt>
                      <c:pt idx="2743">
                        <c:v>4.5716666666666672</c:v>
                      </c:pt>
                      <c:pt idx="2744">
                        <c:v>4.5733333333333333</c:v>
                      </c:pt>
                      <c:pt idx="2745">
                        <c:v>4.5750000000000002</c:v>
                      </c:pt>
                      <c:pt idx="2746">
                        <c:v>4.5766666666666671</c:v>
                      </c:pt>
                      <c:pt idx="2747">
                        <c:v>4.5783333333333331</c:v>
                      </c:pt>
                      <c:pt idx="2748">
                        <c:v>4.58</c:v>
                      </c:pt>
                      <c:pt idx="2749">
                        <c:v>4.5816666666666661</c:v>
                      </c:pt>
                      <c:pt idx="2750">
                        <c:v>4.583333333333333</c:v>
                      </c:pt>
                      <c:pt idx="2751">
                        <c:v>4.585</c:v>
                      </c:pt>
                      <c:pt idx="2752">
                        <c:v>4.5866666666666669</c:v>
                      </c:pt>
                      <c:pt idx="2753">
                        <c:v>4.5883333333333338</c:v>
                      </c:pt>
                      <c:pt idx="2754">
                        <c:v>4.59</c:v>
                      </c:pt>
                      <c:pt idx="2755">
                        <c:v>4.5916666666666668</c:v>
                      </c:pt>
                      <c:pt idx="2756">
                        <c:v>4.5933333333333337</c:v>
                      </c:pt>
                      <c:pt idx="2757">
                        <c:v>4.5949999999999998</c:v>
                      </c:pt>
                      <c:pt idx="2758">
                        <c:v>4.5966666666666667</c:v>
                      </c:pt>
                      <c:pt idx="2759">
                        <c:v>4.5983333333333327</c:v>
                      </c:pt>
                      <c:pt idx="2760">
                        <c:v>4.5999999999999996</c:v>
                      </c:pt>
                      <c:pt idx="2761">
                        <c:v>4.6016666666666675</c:v>
                      </c:pt>
                      <c:pt idx="2762">
                        <c:v>4.6033333333333335</c:v>
                      </c:pt>
                      <c:pt idx="2763">
                        <c:v>4.6050000000000004</c:v>
                      </c:pt>
                      <c:pt idx="2764">
                        <c:v>4.6066666666666665</c:v>
                      </c:pt>
                    </c:numCache>
                  </c:numRef>
                </c:val>
                <c:smooth val="0"/>
                <c:extLst>
                  <c:ext xmlns:c16="http://schemas.microsoft.com/office/drawing/2014/chart" uri="{C3380CC4-5D6E-409C-BE32-E72D297353CC}">
                    <c16:uniqueId val="{00000004-E8B5-48BD-A9C9-82B63140323C}"/>
                  </c:ext>
                </c:extLst>
              </c15:ser>
            </c15:filteredLineSeries>
          </c:ext>
        </c:extLst>
      </c:lineChart>
      <c:catAx>
        <c:axId val="341811584"/>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Time (min)</a:t>
                </a:r>
                <a:endParaRPr lang="en-IN" dirty="0"/>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813504"/>
        <c:crosses val="autoZero"/>
        <c:lblAlgn val="ctr"/>
        <c:lblOffset val="100"/>
      </c:catAx>
      <c:valAx>
        <c:axId val="34181350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smtClean="0"/>
                  <a:t>Temperature (C)</a:t>
                </a:r>
                <a:endParaRPr lang="en-IN" dirty="0"/>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81158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Run-1</a:t>
            </a:r>
          </a:p>
        </c:rich>
      </c:tx>
      <c:layout/>
      <c:spPr>
        <a:noFill/>
        <a:ln>
          <a:noFill/>
        </a:ln>
        <a:effectLst/>
      </c:spPr>
    </c:title>
    <c:plotArea>
      <c:layout/>
      <c:lineChart>
        <c:grouping val="standard"/>
        <c:ser>
          <c:idx val="1"/>
          <c:order val="0"/>
          <c:tx>
            <c:strRef>
              <c:f>Sheet1!$B$1</c:f>
              <c:strCache>
                <c:ptCount val="1"/>
                <c:pt idx="0">
                  <c:v>TC-1</c:v>
                </c:pt>
              </c:strCache>
            </c:strRef>
          </c:tx>
          <c:spPr>
            <a:ln w="28575" cap="rnd">
              <a:solidFill>
                <a:schemeClr val="accent2"/>
              </a:solidFill>
              <a:round/>
            </a:ln>
            <a:effectLst/>
          </c:spPr>
          <c:marker>
            <c:symbol val="none"/>
          </c:marker>
          <c:cat>
            <c:numRef>
              <c:f>Sheet1!$A$2:$A$10201</c:f>
              <c:numCache>
                <c:formatCode>0.0</c:formatCode>
                <c:ptCount val="10200"/>
                <c:pt idx="0">
                  <c:v>0</c:v>
                </c:pt>
                <c:pt idx="1">
                  <c:v>1.6666666666666681E-3</c:v>
                </c:pt>
                <c:pt idx="2">
                  <c:v>3.3333333333333348E-3</c:v>
                </c:pt>
                <c:pt idx="3">
                  <c:v>5.0000000000000027E-3</c:v>
                </c:pt>
                <c:pt idx="4">
                  <c:v>6.6666666666666697E-3</c:v>
                </c:pt>
                <c:pt idx="5">
                  <c:v>8.3333333333333367E-3</c:v>
                </c:pt>
                <c:pt idx="6">
                  <c:v>1.0000000000000005E-2</c:v>
                </c:pt>
                <c:pt idx="7">
                  <c:v>1.1666666666666671E-2</c:v>
                </c:pt>
                <c:pt idx="8">
                  <c:v>1.3333333333333341E-2</c:v>
                </c:pt>
                <c:pt idx="9">
                  <c:v>1.5000000000000001E-2</c:v>
                </c:pt>
                <c:pt idx="10">
                  <c:v>1.6666666666666677E-2</c:v>
                </c:pt>
                <c:pt idx="11">
                  <c:v>1.8333333333333333E-2</c:v>
                </c:pt>
                <c:pt idx="12">
                  <c:v>2.0000000000000011E-2</c:v>
                </c:pt>
                <c:pt idx="13">
                  <c:v>2.1666666666666671E-2</c:v>
                </c:pt>
                <c:pt idx="14">
                  <c:v>2.3333333333333341E-2</c:v>
                </c:pt>
                <c:pt idx="15">
                  <c:v>2.5000000000000001E-2</c:v>
                </c:pt>
                <c:pt idx="16">
                  <c:v>2.6666666666666672E-2</c:v>
                </c:pt>
                <c:pt idx="17">
                  <c:v>2.8333333333333332E-2</c:v>
                </c:pt>
                <c:pt idx="18">
                  <c:v>3.0000000000000002E-2</c:v>
                </c:pt>
                <c:pt idx="19">
                  <c:v>3.1666666666666662E-2</c:v>
                </c:pt>
                <c:pt idx="20">
                  <c:v>3.333333333333334E-2</c:v>
                </c:pt>
                <c:pt idx="21">
                  <c:v>3.500000000000001E-2</c:v>
                </c:pt>
                <c:pt idx="22">
                  <c:v>3.6666666666666681E-2</c:v>
                </c:pt>
                <c:pt idx="23">
                  <c:v>3.8333333333333351E-2</c:v>
                </c:pt>
                <c:pt idx="24">
                  <c:v>4.0000000000000022E-2</c:v>
                </c:pt>
                <c:pt idx="25">
                  <c:v>4.1666666666666664E-2</c:v>
                </c:pt>
                <c:pt idx="26">
                  <c:v>4.3333333333333397E-2</c:v>
                </c:pt>
                <c:pt idx="27">
                  <c:v>4.5000000000000012E-2</c:v>
                </c:pt>
                <c:pt idx="28">
                  <c:v>4.6666666666666683E-2</c:v>
                </c:pt>
                <c:pt idx="29">
                  <c:v>4.8333333333333388E-2</c:v>
                </c:pt>
                <c:pt idx="30">
                  <c:v>0.05</c:v>
                </c:pt>
                <c:pt idx="31">
                  <c:v>5.1666666666666673E-2</c:v>
                </c:pt>
                <c:pt idx="32">
                  <c:v>5.3333333333333392E-2</c:v>
                </c:pt>
                <c:pt idx="33">
                  <c:v>5.5000000000000014E-2</c:v>
                </c:pt>
                <c:pt idx="34">
                  <c:v>5.6666666666666664E-2</c:v>
                </c:pt>
                <c:pt idx="35">
                  <c:v>5.833333333333339E-2</c:v>
                </c:pt>
                <c:pt idx="36">
                  <c:v>6.0000000000000032E-2</c:v>
                </c:pt>
                <c:pt idx="37">
                  <c:v>6.1666666666666682E-2</c:v>
                </c:pt>
                <c:pt idx="38">
                  <c:v>6.3333333333333394E-2</c:v>
                </c:pt>
                <c:pt idx="39">
                  <c:v>6.5000000000000002E-2</c:v>
                </c:pt>
                <c:pt idx="40">
                  <c:v>6.666666666666668E-2</c:v>
                </c:pt>
                <c:pt idx="41">
                  <c:v>6.8333333333333385E-2</c:v>
                </c:pt>
                <c:pt idx="42">
                  <c:v>7.0000000000000021E-2</c:v>
                </c:pt>
                <c:pt idx="43">
                  <c:v>7.1666666666666684E-2</c:v>
                </c:pt>
                <c:pt idx="44">
                  <c:v>7.3333333333333403E-2</c:v>
                </c:pt>
                <c:pt idx="45">
                  <c:v>7.5000000000000011E-2</c:v>
                </c:pt>
                <c:pt idx="46">
                  <c:v>7.6666666666666702E-2</c:v>
                </c:pt>
                <c:pt idx="47">
                  <c:v>7.8333333333333408E-2</c:v>
                </c:pt>
                <c:pt idx="48">
                  <c:v>8.0000000000000043E-2</c:v>
                </c:pt>
                <c:pt idx="49">
                  <c:v>8.1666666666666762E-2</c:v>
                </c:pt>
                <c:pt idx="50">
                  <c:v>8.3333333333333343E-2</c:v>
                </c:pt>
                <c:pt idx="51">
                  <c:v>8.5000000000000048E-2</c:v>
                </c:pt>
                <c:pt idx="52">
                  <c:v>8.6666666666666781E-2</c:v>
                </c:pt>
                <c:pt idx="53">
                  <c:v>8.8333333333333347E-2</c:v>
                </c:pt>
                <c:pt idx="54">
                  <c:v>9.0000000000000024E-2</c:v>
                </c:pt>
                <c:pt idx="55">
                  <c:v>9.1666666666666757E-2</c:v>
                </c:pt>
                <c:pt idx="56">
                  <c:v>9.3333333333333365E-2</c:v>
                </c:pt>
                <c:pt idx="57">
                  <c:v>9.5000000000000043E-2</c:v>
                </c:pt>
                <c:pt idx="58">
                  <c:v>9.6666666666666748E-2</c:v>
                </c:pt>
                <c:pt idx="59">
                  <c:v>9.8333333333333384E-2</c:v>
                </c:pt>
                <c:pt idx="60">
                  <c:v>0.1</c:v>
                </c:pt>
                <c:pt idx="61">
                  <c:v>0.1016666666666667</c:v>
                </c:pt>
                <c:pt idx="62">
                  <c:v>0.10333333333333333</c:v>
                </c:pt>
                <c:pt idx="63">
                  <c:v>0.10500000000000002</c:v>
                </c:pt>
                <c:pt idx="64">
                  <c:v>0.10666666666666672</c:v>
                </c:pt>
                <c:pt idx="65">
                  <c:v>0.10833333333333336</c:v>
                </c:pt>
                <c:pt idx="66">
                  <c:v>0.11</c:v>
                </c:pt>
                <c:pt idx="67">
                  <c:v>0.11166666666666666</c:v>
                </c:pt>
                <c:pt idx="68">
                  <c:v>0.11333333333333333</c:v>
                </c:pt>
                <c:pt idx="69">
                  <c:v>0.115</c:v>
                </c:pt>
                <c:pt idx="70">
                  <c:v>0.11666666666666671</c:v>
                </c:pt>
                <c:pt idx="71">
                  <c:v>0.11833333333333333</c:v>
                </c:pt>
                <c:pt idx="72">
                  <c:v>0.12000000000000002</c:v>
                </c:pt>
                <c:pt idx="73">
                  <c:v>0.1216666666666667</c:v>
                </c:pt>
                <c:pt idx="74">
                  <c:v>0.12333333333333336</c:v>
                </c:pt>
                <c:pt idx="75">
                  <c:v>0.125</c:v>
                </c:pt>
                <c:pt idx="76">
                  <c:v>0.12666666666666665</c:v>
                </c:pt>
                <c:pt idx="77">
                  <c:v>0.12833333333333341</c:v>
                </c:pt>
                <c:pt idx="78">
                  <c:v>0.13</c:v>
                </c:pt>
                <c:pt idx="79">
                  <c:v>0.13166666666666668</c:v>
                </c:pt>
                <c:pt idx="80">
                  <c:v>0.13333333333333341</c:v>
                </c:pt>
                <c:pt idx="81">
                  <c:v>0.13500000000000001</c:v>
                </c:pt>
                <c:pt idx="82">
                  <c:v>0.13666666666666666</c:v>
                </c:pt>
                <c:pt idx="83">
                  <c:v>0.13833333333333342</c:v>
                </c:pt>
                <c:pt idx="84">
                  <c:v>0.14000000000000001</c:v>
                </c:pt>
                <c:pt idx="85">
                  <c:v>0.14166666666666666</c:v>
                </c:pt>
                <c:pt idx="86">
                  <c:v>0.14333333333333345</c:v>
                </c:pt>
                <c:pt idx="87">
                  <c:v>0.14500000000000007</c:v>
                </c:pt>
                <c:pt idx="88">
                  <c:v>0.1466666666666667</c:v>
                </c:pt>
                <c:pt idx="89">
                  <c:v>0.14833333333333346</c:v>
                </c:pt>
                <c:pt idx="90">
                  <c:v>0.15000000000000008</c:v>
                </c:pt>
                <c:pt idx="91">
                  <c:v>0.1516666666666667</c:v>
                </c:pt>
                <c:pt idx="92">
                  <c:v>0.15333333333333346</c:v>
                </c:pt>
                <c:pt idx="93">
                  <c:v>0.15500000000000008</c:v>
                </c:pt>
                <c:pt idx="94">
                  <c:v>0.1566666666666667</c:v>
                </c:pt>
                <c:pt idx="95">
                  <c:v>0.15833333333333346</c:v>
                </c:pt>
                <c:pt idx="96">
                  <c:v>0.16</c:v>
                </c:pt>
                <c:pt idx="97">
                  <c:v>0.16166666666666665</c:v>
                </c:pt>
                <c:pt idx="98">
                  <c:v>0.16333333333333341</c:v>
                </c:pt>
                <c:pt idx="99">
                  <c:v>0.16500000000000001</c:v>
                </c:pt>
                <c:pt idx="100">
                  <c:v>0.16666666666666666</c:v>
                </c:pt>
                <c:pt idx="101">
                  <c:v>0.16833333333333342</c:v>
                </c:pt>
                <c:pt idx="102">
                  <c:v>0.17</c:v>
                </c:pt>
                <c:pt idx="103">
                  <c:v>0.17166666666666669</c:v>
                </c:pt>
                <c:pt idx="104">
                  <c:v>0.17333333333333345</c:v>
                </c:pt>
                <c:pt idx="105">
                  <c:v>0.17500000000000004</c:v>
                </c:pt>
                <c:pt idx="106">
                  <c:v>0.17666666666666669</c:v>
                </c:pt>
                <c:pt idx="107">
                  <c:v>0.17833333333333345</c:v>
                </c:pt>
                <c:pt idx="108">
                  <c:v>0.1800000000000001</c:v>
                </c:pt>
                <c:pt idx="109">
                  <c:v>0.1816666666666667</c:v>
                </c:pt>
                <c:pt idx="110">
                  <c:v>0.18333333333333346</c:v>
                </c:pt>
                <c:pt idx="111">
                  <c:v>0.18500000000000008</c:v>
                </c:pt>
                <c:pt idx="112">
                  <c:v>0.1866666666666667</c:v>
                </c:pt>
                <c:pt idx="113">
                  <c:v>0.18833333333333346</c:v>
                </c:pt>
                <c:pt idx="114">
                  <c:v>0.19</c:v>
                </c:pt>
                <c:pt idx="115">
                  <c:v>0.19166666666666668</c:v>
                </c:pt>
                <c:pt idx="116">
                  <c:v>0.19333333333333341</c:v>
                </c:pt>
                <c:pt idx="117">
                  <c:v>0.19500000000000001</c:v>
                </c:pt>
                <c:pt idx="118">
                  <c:v>0.19666666666666668</c:v>
                </c:pt>
                <c:pt idx="119">
                  <c:v>0.19833333333333342</c:v>
                </c:pt>
                <c:pt idx="120">
                  <c:v>0.2</c:v>
                </c:pt>
                <c:pt idx="121">
                  <c:v>0.20166666666666666</c:v>
                </c:pt>
                <c:pt idx="122">
                  <c:v>0.20333333333333342</c:v>
                </c:pt>
                <c:pt idx="123">
                  <c:v>0.20500000000000004</c:v>
                </c:pt>
                <c:pt idx="124">
                  <c:v>0.20666666666666669</c:v>
                </c:pt>
                <c:pt idx="125">
                  <c:v>0.20833333333333345</c:v>
                </c:pt>
                <c:pt idx="126">
                  <c:v>0.21000000000000008</c:v>
                </c:pt>
                <c:pt idx="127">
                  <c:v>0.21166666666666664</c:v>
                </c:pt>
                <c:pt idx="128">
                  <c:v>0.21333333333333346</c:v>
                </c:pt>
                <c:pt idx="129">
                  <c:v>0.21500000000000008</c:v>
                </c:pt>
                <c:pt idx="130">
                  <c:v>0.2166666666666667</c:v>
                </c:pt>
                <c:pt idx="131">
                  <c:v>0.21833333333333346</c:v>
                </c:pt>
                <c:pt idx="132">
                  <c:v>0.22</c:v>
                </c:pt>
                <c:pt idx="133">
                  <c:v>0.22166666666666668</c:v>
                </c:pt>
                <c:pt idx="134">
                  <c:v>0.22333333333333341</c:v>
                </c:pt>
                <c:pt idx="135">
                  <c:v>0.22500000000000001</c:v>
                </c:pt>
                <c:pt idx="136">
                  <c:v>0.22666666666666666</c:v>
                </c:pt>
                <c:pt idx="137">
                  <c:v>0.22833333333333342</c:v>
                </c:pt>
                <c:pt idx="138">
                  <c:v>0.23</c:v>
                </c:pt>
                <c:pt idx="139">
                  <c:v>0.23166666666666666</c:v>
                </c:pt>
                <c:pt idx="140">
                  <c:v>0.23333333333333342</c:v>
                </c:pt>
                <c:pt idx="141">
                  <c:v>0.23500000000000001</c:v>
                </c:pt>
                <c:pt idx="142">
                  <c:v>0.23666666666666666</c:v>
                </c:pt>
                <c:pt idx="143">
                  <c:v>0.23833333333333345</c:v>
                </c:pt>
                <c:pt idx="144">
                  <c:v>0.2400000000000001</c:v>
                </c:pt>
                <c:pt idx="145">
                  <c:v>0.2416666666666667</c:v>
                </c:pt>
                <c:pt idx="146">
                  <c:v>0.24333333333333346</c:v>
                </c:pt>
                <c:pt idx="147">
                  <c:v>0.24500000000000008</c:v>
                </c:pt>
                <c:pt idx="148">
                  <c:v>0.2466666666666667</c:v>
                </c:pt>
                <c:pt idx="149">
                  <c:v>0.24833333333333346</c:v>
                </c:pt>
                <c:pt idx="150">
                  <c:v>0.25</c:v>
                </c:pt>
                <c:pt idx="151">
                  <c:v>0.25166666666666682</c:v>
                </c:pt>
                <c:pt idx="152">
                  <c:v>0.25333333333333324</c:v>
                </c:pt>
                <c:pt idx="153">
                  <c:v>0.255</c:v>
                </c:pt>
                <c:pt idx="154">
                  <c:v>0.25666666666666682</c:v>
                </c:pt>
                <c:pt idx="155">
                  <c:v>0.25833333333333325</c:v>
                </c:pt>
                <c:pt idx="156">
                  <c:v>0.26</c:v>
                </c:pt>
                <c:pt idx="157">
                  <c:v>0.26166666666666683</c:v>
                </c:pt>
                <c:pt idx="158">
                  <c:v>0.26333333333333325</c:v>
                </c:pt>
                <c:pt idx="159">
                  <c:v>0.26500000000000001</c:v>
                </c:pt>
                <c:pt idx="160">
                  <c:v>0.26666666666666683</c:v>
                </c:pt>
                <c:pt idx="161">
                  <c:v>0.26833333333333326</c:v>
                </c:pt>
                <c:pt idx="162">
                  <c:v>0.27</c:v>
                </c:pt>
                <c:pt idx="163">
                  <c:v>0.27166666666666683</c:v>
                </c:pt>
                <c:pt idx="164">
                  <c:v>0.27333333333333326</c:v>
                </c:pt>
                <c:pt idx="165">
                  <c:v>0.27500000000000002</c:v>
                </c:pt>
                <c:pt idx="166">
                  <c:v>0.27666666666666689</c:v>
                </c:pt>
                <c:pt idx="167">
                  <c:v>0.27833333333333327</c:v>
                </c:pt>
                <c:pt idx="168">
                  <c:v>0.28000000000000008</c:v>
                </c:pt>
                <c:pt idx="169">
                  <c:v>0.28166666666666684</c:v>
                </c:pt>
                <c:pt idx="170">
                  <c:v>0.28333333333333333</c:v>
                </c:pt>
                <c:pt idx="171">
                  <c:v>0.2850000000000002</c:v>
                </c:pt>
                <c:pt idx="172">
                  <c:v>0.2866666666666669</c:v>
                </c:pt>
                <c:pt idx="173">
                  <c:v>0.28833333333333333</c:v>
                </c:pt>
                <c:pt idx="174">
                  <c:v>0.29000000000000015</c:v>
                </c:pt>
                <c:pt idx="175">
                  <c:v>0.29166666666666691</c:v>
                </c:pt>
                <c:pt idx="176">
                  <c:v>0.29333333333333333</c:v>
                </c:pt>
                <c:pt idx="177">
                  <c:v>0.29500000000000015</c:v>
                </c:pt>
                <c:pt idx="178">
                  <c:v>0.29666666666666691</c:v>
                </c:pt>
                <c:pt idx="179">
                  <c:v>0.29833333333333328</c:v>
                </c:pt>
                <c:pt idx="180">
                  <c:v>0.30000000000000016</c:v>
                </c:pt>
                <c:pt idx="181">
                  <c:v>0.30166666666666692</c:v>
                </c:pt>
                <c:pt idx="182">
                  <c:v>0.30333333333333334</c:v>
                </c:pt>
                <c:pt idx="183">
                  <c:v>0.30500000000000022</c:v>
                </c:pt>
                <c:pt idx="184">
                  <c:v>0.30666666666666692</c:v>
                </c:pt>
                <c:pt idx="185">
                  <c:v>0.30833333333333335</c:v>
                </c:pt>
                <c:pt idx="186">
                  <c:v>0.31000000000000016</c:v>
                </c:pt>
                <c:pt idx="187">
                  <c:v>0.31166666666666692</c:v>
                </c:pt>
                <c:pt idx="188">
                  <c:v>0.31333333333333335</c:v>
                </c:pt>
                <c:pt idx="189">
                  <c:v>0.31500000000000017</c:v>
                </c:pt>
                <c:pt idx="190">
                  <c:v>0.31666666666666693</c:v>
                </c:pt>
                <c:pt idx="191">
                  <c:v>0.31833333333333336</c:v>
                </c:pt>
                <c:pt idx="192">
                  <c:v>0.32000000000000017</c:v>
                </c:pt>
                <c:pt idx="193">
                  <c:v>0.32166666666666693</c:v>
                </c:pt>
                <c:pt idx="194">
                  <c:v>0.32333333333333331</c:v>
                </c:pt>
                <c:pt idx="195">
                  <c:v>0.32500000000000018</c:v>
                </c:pt>
                <c:pt idx="196">
                  <c:v>0.32666666666666705</c:v>
                </c:pt>
                <c:pt idx="197">
                  <c:v>0.32833333333333331</c:v>
                </c:pt>
                <c:pt idx="198">
                  <c:v>0.33000000000000024</c:v>
                </c:pt>
                <c:pt idx="199">
                  <c:v>0.331666666666667</c:v>
                </c:pt>
                <c:pt idx="200">
                  <c:v>0.33333333333333331</c:v>
                </c:pt>
                <c:pt idx="201">
                  <c:v>0.33500000000000024</c:v>
                </c:pt>
                <c:pt idx="202">
                  <c:v>0.336666666666667</c:v>
                </c:pt>
                <c:pt idx="203">
                  <c:v>0.33833333333333332</c:v>
                </c:pt>
                <c:pt idx="204">
                  <c:v>0.34000000000000008</c:v>
                </c:pt>
                <c:pt idx="205">
                  <c:v>0.3416666666666669</c:v>
                </c:pt>
                <c:pt idx="206">
                  <c:v>0.34333333333333327</c:v>
                </c:pt>
                <c:pt idx="207">
                  <c:v>0.34500000000000008</c:v>
                </c:pt>
                <c:pt idx="208">
                  <c:v>0.3466666666666669</c:v>
                </c:pt>
                <c:pt idx="209">
                  <c:v>0.34833333333333333</c:v>
                </c:pt>
                <c:pt idx="210">
                  <c:v>0.35000000000000014</c:v>
                </c:pt>
                <c:pt idx="211">
                  <c:v>0.3516666666666669</c:v>
                </c:pt>
                <c:pt idx="212">
                  <c:v>0.35333333333333333</c:v>
                </c:pt>
                <c:pt idx="213">
                  <c:v>0.3550000000000002</c:v>
                </c:pt>
                <c:pt idx="214">
                  <c:v>0.35666666666666691</c:v>
                </c:pt>
                <c:pt idx="215">
                  <c:v>0.35833333333333334</c:v>
                </c:pt>
                <c:pt idx="216">
                  <c:v>0.36000000000000021</c:v>
                </c:pt>
                <c:pt idx="217">
                  <c:v>0.36166666666666691</c:v>
                </c:pt>
                <c:pt idx="218">
                  <c:v>0.36333333333333334</c:v>
                </c:pt>
                <c:pt idx="219">
                  <c:v>0.36500000000000021</c:v>
                </c:pt>
                <c:pt idx="220">
                  <c:v>0.36666666666666692</c:v>
                </c:pt>
                <c:pt idx="221">
                  <c:v>0.36833333333333335</c:v>
                </c:pt>
                <c:pt idx="222">
                  <c:v>0.37000000000000016</c:v>
                </c:pt>
                <c:pt idx="223">
                  <c:v>0.37166666666666692</c:v>
                </c:pt>
                <c:pt idx="224">
                  <c:v>0.37333333333333335</c:v>
                </c:pt>
                <c:pt idx="225">
                  <c:v>0.37500000000000017</c:v>
                </c:pt>
                <c:pt idx="226">
                  <c:v>0.37666666666666693</c:v>
                </c:pt>
                <c:pt idx="227">
                  <c:v>0.3783333333333333</c:v>
                </c:pt>
                <c:pt idx="228">
                  <c:v>0.38000000000000017</c:v>
                </c:pt>
                <c:pt idx="229">
                  <c:v>0.38166666666666693</c:v>
                </c:pt>
                <c:pt idx="230">
                  <c:v>0.38333333333333336</c:v>
                </c:pt>
                <c:pt idx="231">
                  <c:v>0.38500000000000018</c:v>
                </c:pt>
                <c:pt idx="232">
                  <c:v>0.38666666666666694</c:v>
                </c:pt>
                <c:pt idx="233">
                  <c:v>0.38833333333333336</c:v>
                </c:pt>
                <c:pt idx="234">
                  <c:v>0.39000000000000018</c:v>
                </c:pt>
                <c:pt idx="235">
                  <c:v>0.391666666666667</c:v>
                </c:pt>
                <c:pt idx="236">
                  <c:v>0.39333333333333337</c:v>
                </c:pt>
                <c:pt idx="237">
                  <c:v>0.39500000000000024</c:v>
                </c:pt>
                <c:pt idx="238">
                  <c:v>0.396666666666667</c:v>
                </c:pt>
                <c:pt idx="239">
                  <c:v>0.39833333333333332</c:v>
                </c:pt>
                <c:pt idx="240">
                  <c:v>0.4</c:v>
                </c:pt>
                <c:pt idx="241">
                  <c:v>0.40166666666666689</c:v>
                </c:pt>
                <c:pt idx="242">
                  <c:v>0.40333333333333327</c:v>
                </c:pt>
                <c:pt idx="243">
                  <c:v>0.40500000000000008</c:v>
                </c:pt>
                <c:pt idx="244">
                  <c:v>0.40666666666666684</c:v>
                </c:pt>
                <c:pt idx="245">
                  <c:v>0.40833333333333333</c:v>
                </c:pt>
                <c:pt idx="246">
                  <c:v>0.4100000000000002</c:v>
                </c:pt>
                <c:pt idx="247">
                  <c:v>0.4116666666666669</c:v>
                </c:pt>
                <c:pt idx="248">
                  <c:v>0.41333333333333333</c:v>
                </c:pt>
                <c:pt idx="249">
                  <c:v>0.41500000000000015</c:v>
                </c:pt>
                <c:pt idx="250">
                  <c:v>0.41666666666666691</c:v>
                </c:pt>
                <c:pt idx="251">
                  <c:v>0.41833333333333333</c:v>
                </c:pt>
                <c:pt idx="252">
                  <c:v>0.42000000000000015</c:v>
                </c:pt>
                <c:pt idx="253">
                  <c:v>0.42166666666666691</c:v>
                </c:pt>
                <c:pt idx="254">
                  <c:v>0.42333333333333328</c:v>
                </c:pt>
                <c:pt idx="255">
                  <c:v>0.42500000000000021</c:v>
                </c:pt>
                <c:pt idx="256">
                  <c:v>0.42666666666666692</c:v>
                </c:pt>
                <c:pt idx="257">
                  <c:v>0.42833333333333334</c:v>
                </c:pt>
                <c:pt idx="258">
                  <c:v>0.43000000000000016</c:v>
                </c:pt>
                <c:pt idx="259">
                  <c:v>0.43166666666666692</c:v>
                </c:pt>
                <c:pt idx="260">
                  <c:v>0.43333333333333335</c:v>
                </c:pt>
                <c:pt idx="261">
                  <c:v>0.43500000000000016</c:v>
                </c:pt>
                <c:pt idx="262">
                  <c:v>0.43666666666666692</c:v>
                </c:pt>
                <c:pt idx="263">
                  <c:v>0.43833333333333335</c:v>
                </c:pt>
                <c:pt idx="264">
                  <c:v>0.44</c:v>
                </c:pt>
                <c:pt idx="265">
                  <c:v>0.44166666666666682</c:v>
                </c:pt>
                <c:pt idx="266">
                  <c:v>0.44333333333333325</c:v>
                </c:pt>
                <c:pt idx="267">
                  <c:v>0.44500000000000001</c:v>
                </c:pt>
                <c:pt idx="268">
                  <c:v>0.44666666666666682</c:v>
                </c:pt>
                <c:pt idx="269">
                  <c:v>0.44833333333333325</c:v>
                </c:pt>
                <c:pt idx="270">
                  <c:v>0.45</c:v>
                </c:pt>
                <c:pt idx="271">
                  <c:v>0.45166666666666688</c:v>
                </c:pt>
                <c:pt idx="272">
                  <c:v>0.45333333333333325</c:v>
                </c:pt>
                <c:pt idx="273">
                  <c:v>0.45500000000000002</c:v>
                </c:pt>
                <c:pt idx="274">
                  <c:v>0.45666666666666683</c:v>
                </c:pt>
                <c:pt idx="275">
                  <c:v>0.45833333333333326</c:v>
                </c:pt>
                <c:pt idx="276">
                  <c:v>0.46</c:v>
                </c:pt>
                <c:pt idx="277">
                  <c:v>0.46166666666666689</c:v>
                </c:pt>
                <c:pt idx="278">
                  <c:v>0.46333333333333326</c:v>
                </c:pt>
                <c:pt idx="279">
                  <c:v>0.46500000000000002</c:v>
                </c:pt>
                <c:pt idx="280">
                  <c:v>0.4666666666666669</c:v>
                </c:pt>
                <c:pt idx="281">
                  <c:v>0.46833333333333327</c:v>
                </c:pt>
                <c:pt idx="282">
                  <c:v>0.47000000000000008</c:v>
                </c:pt>
                <c:pt idx="283">
                  <c:v>0.4716666666666669</c:v>
                </c:pt>
                <c:pt idx="284">
                  <c:v>0.47333333333333333</c:v>
                </c:pt>
                <c:pt idx="285">
                  <c:v>0.47500000000000014</c:v>
                </c:pt>
                <c:pt idx="286">
                  <c:v>0.4766666666666669</c:v>
                </c:pt>
                <c:pt idx="287">
                  <c:v>0.47833333333333333</c:v>
                </c:pt>
                <c:pt idx="288">
                  <c:v>0.4800000000000002</c:v>
                </c:pt>
                <c:pt idx="289">
                  <c:v>0.48166666666666691</c:v>
                </c:pt>
                <c:pt idx="290">
                  <c:v>0.48333333333333334</c:v>
                </c:pt>
                <c:pt idx="291">
                  <c:v>0.48500000000000021</c:v>
                </c:pt>
                <c:pt idx="292">
                  <c:v>0.48666666666666691</c:v>
                </c:pt>
                <c:pt idx="293">
                  <c:v>0.48833333333333334</c:v>
                </c:pt>
                <c:pt idx="294">
                  <c:v>0.49000000000000016</c:v>
                </c:pt>
                <c:pt idx="295">
                  <c:v>0.49166666666666692</c:v>
                </c:pt>
                <c:pt idx="296">
                  <c:v>0.49333333333333335</c:v>
                </c:pt>
                <c:pt idx="297">
                  <c:v>0.49500000000000016</c:v>
                </c:pt>
                <c:pt idx="298">
                  <c:v>0.49666666666666692</c:v>
                </c:pt>
                <c:pt idx="299">
                  <c:v>0.49833333333333335</c:v>
                </c:pt>
                <c:pt idx="300">
                  <c:v>0.5</c:v>
                </c:pt>
                <c:pt idx="301">
                  <c:v>0.50166666666666659</c:v>
                </c:pt>
                <c:pt idx="302">
                  <c:v>0.5033333333333333</c:v>
                </c:pt>
                <c:pt idx="303">
                  <c:v>0.505</c:v>
                </c:pt>
                <c:pt idx="304">
                  <c:v>0.50666666666666649</c:v>
                </c:pt>
                <c:pt idx="305">
                  <c:v>0.5083333333333333</c:v>
                </c:pt>
                <c:pt idx="306">
                  <c:v>0.51</c:v>
                </c:pt>
                <c:pt idx="307">
                  <c:v>0.51166666666666649</c:v>
                </c:pt>
                <c:pt idx="308">
                  <c:v>0.51333333333333331</c:v>
                </c:pt>
                <c:pt idx="309">
                  <c:v>0.51500000000000001</c:v>
                </c:pt>
                <c:pt idx="310">
                  <c:v>0.5166666666666665</c:v>
                </c:pt>
                <c:pt idx="311">
                  <c:v>0.51833333333333331</c:v>
                </c:pt>
                <c:pt idx="312">
                  <c:v>0.52</c:v>
                </c:pt>
                <c:pt idx="313">
                  <c:v>0.5216666666666665</c:v>
                </c:pt>
                <c:pt idx="314">
                  <c:v>0.52333333333333332</c:v>
                </c:pt>
                <c:pt idx="315">
                  <c:v>0.52500000000000002</c:v>
                </c:pt>
                <c:pt idx="316">
                  <c:v>0.52666666666666651</c:v>
                </c:pt>
                <c:pt idx="317">
                  <c:v>0.52833333333333332</c:v>
                </c:pt>
                <c:pt idx="318">
                  <c:v>0.53</c:v>
                </c:pt>
                <c:pt idx="319">
                  <c:v>0.53166666666666651</c:v>
                </c:pt>
                <c:pt idx="320">
                  <c:v>0.53333333333333333</c:v>
                </c:pt>
                <c:pt idx="321">
                  <c:v>0.53500000000000003</c:v>
                </c:pt>
                <c:pt idx="322">
                  <c:v>0.53666666666666651</c:v>
                </c:pt>
                <c:pt idx="323">
                  <c:v>0.53833333333333333</c:v>
                </c:pt>
                <c:pt idx="324">
                  <c:v>0.53999999999999992</c:v>
                </c:pt>
                <c:pt idx="325">
                  <c:v>0.54166666666666652</c:v>
                </c:pt>
                <c:pt idx="326">
                  <c:v>0.54333333333333333</c:v>
                </c:pt>
                <c:pt idx="327">
                  <c:v>0.54500000000000004</c:v>
                </c:pt>
                <c:pt idx="328">
                  <c:v>0.54666666666666652</c:v>
                </c:pt>
                <c:pt idx="329">
                  <c:v>0.54833333333333334</c:v>
                </c:pt>
                <c:pt idx="330">
                  <c:v>0.55000000000000004</c:v>
                </c:pt>
                <c:pt idx="331">
                  <c:v>0.55166666666666653</c:v>
                </c:pt>
                <c:pt idx="332">
                  <c:v>0.55333333333333334</c:v>
                </c:pt>
                <c:pt idx="333">
                  <c:v>0.55499999999999994</c:v>
                </c:pt>
                <c:pt idx="334">
                  <c:v>0.55666666666666653</c:v>
                </c:pt>
                <c:pt idx="335">
                  <c:v>0.55833333333333335</c:v>
                </c:pt>
                <c:pt idx="336">
                  <c:v>0.56000000000000005</c:v>
                </c:pt>
                <c:pt idx="337">
                  <c:v>0.56166666666666676</c:v>
                </c:pt>
                <c:pt idx="338">
                  <c:v>0.56333333333333324</c:v>
                </c:pt>
                <c:pt idx="339">
                  <c:v>0.56499999999999995</c:v>
                </c:pt>
                <c:pt idx="340">
                  <c:v>0.56666666666666654</c:v>
                </c:pt>
                <c:pt idx="341">
                  <c:v>0.56833333333333369</c:v>
                </c:pt>
                <c:pt idx="342">
                  <c:v>0.5700000000000004</c:v>
                </c:pt>
                <c:pt idx="343">
                  <c:v>0.57166666666666666</c:v>
                </c:pt>
                <c:pt idx="344">
                  <c:v>0.57333333333333369</c:v>
                </c:pt>
                <c:pt idx="345">
                  <c:v>0.57500000000000029</c:v>
                </c:pt>
                <c:pt idx="346">
                  <c:v>0.57666666666666666</c:v>
                </c:pt>
                <c:pt idx="347">
                  <c:v>0.5783333333333337</c:v>
                </c:pt>
                <c:pt idx="348">
                  <c:v>0.58000000000000007</c:v>
                </c:pt>
                <c:pt idx="349">
                  <c:v>0.58166666666666633</c:v>
                </c:pt>
                <c:pt idx="350">
                  <c:v>0.58333333333333337</c:v>
                </c:pt>
                <c:pt idx="351">
                  <c:v>0.58500000000000008</c:v>
                </c:pt>
                <c:pt idx="352">
                  <c:v>0.58666666666666656</c:v>
                </c:pt>
                <c:pt idx="353">
                  <c:v>0.58833333333333326</c:v>
                </c:pt>
                <c:pt idx="354">
                  <c:v>0.59</c:v>
                </c:pt>
                <c:pt idx="355">
                  <c:v>0.59166666666666656</c:v>
                </c:pt>
                <c:pt idx="356">
                  <c:v>0.59333333333333338</c:v>
                </c:pt>
                <c:pt idx="357">
                  <c:v>0.59500000000000008</c:v>
                </c:pt>
                <c:pt idx="358">
                  <c:v>0.59666666666666657</c:v>
                </c:pt>
                <c:pt idx="359">
                  <c:v>0.59833333333333327</c:v>
                </c:pt>
                <c:pt idx="360">
                  <c:v>0.60000000000000031</c:v>
                </c:pt>
                <c:pt idx="361">
                  <c:v>0.60166666666666668</c:v>
                </c:pt>
                <c:pt idx="362">
                  <c:v>0.60333333333333361</c:v>
                </c:pt>
                <c:pt idx="363">
                  <c:v>0.60500000000000032</c:v>
                </c:pt>
                <c:pt idx="364">
                  <c:v>0.60666666666666669</c:v>
                </c:pt>
                <c:pt idx="365">
                  <c:v>0.60833333333333361</c:v>
                </c:pt>
                <c:pt idx="366">
                  <c:v>0.61000000000000032</c:v>
                </c:pt>
                <c:pt idx="367">
                  <c:v>0.61166666666666669</c:v>
                </c:pt>
                <c:pt idx="368">
                  <c:v>0.61333333333333362</c:v>
                </c:pt>
                <c:pt idx="369">
                  <c:v>0.61500000000000032</c:v>
                </c:pt>
                <c:pt idx="370">
                  <c:v>0.6166666666666667</c:v>
                </c:pt>
                <c:pt idx="371">
                  <c:v>0.61833333333333362</c:v>
                </c:pt>
                <c:pt idx="372">
                  <c:v>0.62000000000000033</c:v>
                </c:pt>
                <c:pt idx="373">
                  <c:v>0.6216666666666667</c:v>
                </c:pt>
                <c:pt idx="374">
                  <c:v>0.62333333333333363</c:v>
                </c:pt>
                <c:pt idx="375">
                  <c:v>0.62500000000000033</c:v>
                </c:pt>
                <c:pt idx="376">
                  <c:v>0.62666666666666671</c:v>
                </c:pt>
                <c:pt idx="377">
                  <c:v>0.62833333333333363</c:v>
                </c:pt>
                <c:pt idx="378">
                  <c:v>0.63000000000000034</c:v>
                </c:pt>
                <c:pt idx="379">
                  <c:v>0.6316666666666666</c:v>
                </c:pt>
                <c:pt idx="380">
                  <c:v>0.63333333333333364</c:v>
                </c:pt>
                <c:pt idx="381">
                  <c:v>0.63500000000000034</c:v>
                </c:pt>
                <c:pt idx="382">
                  <c:v>0.63666666666666671</c:v>
                </c:pt>
                <c:pt idx="383">
                  <c:v>0.63833333333333364</c:v>
                </c:pt>
                <c:pt idx="384">
                  <c:v>0.64000000000000035</c:v>
                </c:pt>
                <c:pt idx="385">
                  <c:v>0.64166666666666672</c:v>
                </c:pt>
                <c:pt idx="386">
                  <c:v>0.64333333333333365</c:v>
                </c:pt>
                <c:pt idx="387">
                  <c:v>0.64500000000000035</c:v>
                </c:pt>
                <c:pt idx="388">
                  <c:v>0.64666666666666661</c:v>
                </c:pt>
                <c:pt idx="389">
                  <c:v>0.64833333333333365</c:v>
                </c:pt>
                <c:pt idx="390">
                  <c:v>0.65000000000000036</c:v>
                </c:pt>
                <c:pt idx="391">
                  <c:v>0.65166666666666673</c:v>
                </c:pt>
                <c:pt idx="392">
                  <c:v>0.65333333333333365</c:v>
                </c:pt>
                <c:pt idx="393">
                  <c:v>0.65500000000000025</c:v>
                </c:pt>
                <c:pt idx="394">
                  <c:v>0.65666666666666662</c:v>
                </c:pt>
                <c:pt idx="395">
                  <c:v>0.65833333333333366</c:v>
                </c:pt>
                <c:pt idx="396">
                  <c:v>0.66000000000000036</c:v>
                </c:pt>
                <c:pt idx="397">
                  <c:v>0.66166666666666674</c:v>
                </c:pt>
                <c:pt idx="398">
                  <c:v>0.66333333333333366</c:v>
                </c:pt>
                <c:pt idx="399">
                  <c:v>0.66500000000000026</c:v>
                </c:pt>
                <c:pt idx="400">
                  <c:v>0.66666666666666663</c:v>
                </c:pt>
                <c:pt idx="401">
                  <c:v>0.66833333333333378</c:v>
                </c:pt>
                <c:pt idx="402">
                  <c:v>0.67000000000000048</c:v>
                </c:pt>
                <c:pt idx="403">
                  <c:v>0.67166666666666663</c:v>
                </c:pt>
                <c:pt idx="404">
                  <c:v>0.67333333333333378</c:v>
                </c:pt>
                <c:pt idx="405">
                  <c:v>0.6750000000000006</c:v>
                </c:pt>
                <c:pt idx="406">
                  <c:v>0.67666666666666664</c:v>
                </c:pt>
                <c:pt idx="407">
                  <c:v>0.67833333333333379</c:v>
                </c:pt>
                <c:pt idx="408">
                  <c:v>0.68</c:v>
                </c:pt>
                <c:pt idx="409">
                  <c:v>0.68166666666666653</c:v>
                </c:pt>
                <c:pt idx="410">
                  <c:v>0.68333333333333335</c:v>
                </c:pt>
                <c:pt idx="411">
                  <c:v>0.68500000000000005</c:v>
                </c:pt>
                <c:pt idx="412">
                  <c:v>0.68666666666666676</c:v>
                </c:pt>
                <c:pt idx="413">
                  <c:v>0.68833333333333324</c:v>
                </c:pt>
                <c:pt idx="414">
                  <c:v>0.69000000000000028</c:v>
                </c:pt>
                <c:pt idx="415">
                  <c:v>0.69166666666666654</c:v>
                </c:pt>
                <c:pt idx="416">
                  <c:v>0.69333333333333369</c:v>
                </c:pt>
                <c:pt idx="417">
                  <c:v>0.6950000000000004</c:v>
                </c:pt>
                <c:pt idx="418">
                  <c:v>0.69666666666666666</c:v>
                </c:pt>
                <c:pt idx="419">
                  <c:v>0.69833333333333369</c:v>
                </c:pt>
                <c:pt idx="420">
                  <c:v>0.70000000000000029</c:v>
                </c:pt>
                <c:pt idx="421">
                  <c:v>0.70166666666666666</c:v>
                </c:pt>
                <c:pt idx="422">
                  <c:v>0.7033333333333337</c:v>
                </c:pt>
                <c:pt idx="423">
                  <c:v>0.70500000000000029</c:v>
                </c:pt>
                <c:pt idx="424">
                  <c:v>0.70666666666666667</c:v>
                </c:pt>
                <c:pt idx="425">
                  <c:v>0.7083333333333337</c:v>
                </c:pt>
                <c:pt idx="426">
                  <c:v>0.71000000000000041</c:v>
                </c:pt>
                <c:pt idx="427">
                  <c:v>0.71166666666666667</c:v>
                </c:pt>
                <c:pt idx="428">
                  <c:v>0.7133333333333336</c:v>
                </c:pt>
                <c:pt idx="429">
                  <c:v>0.7150000000000003</c:v>
                </c:pt>
                <c:pt idx="430">
                  <c:v>0.71666666666666667</c:v>
                </c:pt>
                <c:pt idx="431">
                  <c:v>0.7183333333333336</c:v>
                </c:pt>
                <c:pt idx="432">
                  <c:v>0.72000000000000042</c:v>
                </c:pt>
                <c:pt idx="433">
                  <c:v>0.72166666666666668</c:v>
                </c:pt>
                <c:pt idx="434">
                  <c:v>0.72333333333333361</c:v>
                </c:pt>
                <c:pt idx="435">
                  <c:v>0.72500000000000031</c:v>
                </c:pt>
                <c:pt idx="436">
                  <c:v>0.72666666666666668</c:v>
                </c:pt>
                <c:pt idx="437">
                  <c:v>0.72833333333333361</c:v>
                </c:pt>
                <c:pt idx="438">
                  <c:v>0.73000000000000032</c:v>
                </c:pt>
                <c:pt idx="439">
                  <c:v>0.73166666666666669</c:v>
                </c:pt>
                <c:pt idx="440">
                  <c:v>0.73333333333333361</c:v>
                </c:pt>
                <c:pt idx="441">
                  <c:v>0.73500000000000032</c:v>
                </c:pt>
                <c:pt idx="442">
                  <c:v>0.73666666666666669</c:v>
                </c:pt>
                <c:pt idx="443">
                  <c:v>0.73833333333333362</c:v>
                </c:pt>
                <c:pt idx="444">
                  <c:v>0.74000000000000032</c:v>
                </c:pt>
                <c:pt idx="445">
                  <c:v>0.7416666666666667</c:v>
                </c:pt>
                <c:pt idx="446">
                  <c:v>0.74333333333333362</c:v>
                </c:pt>
                <c:pt idx="447">
                  <c:v>0.74500000000000033</c:v>
                </c:pt>
                <c:pt idx="448">
                  <c:v>0.7466666666666667</c:v>
                </c:pt>
                <c:pt idx="449">
                  <c:v>0.74833333333333363</c:v>
                </c:pt>
                <c:pt idx="450">
                  <c:v>0.75000000000000033</c:v>
                </c:pt>
                <c:pt idx="451">
                  <c:v>0.75166666666666671</c:v>
                </c:pt>
                <c:pt idx="452">
                  <c:v>0.75333333333333363</c:v>
                </c:pt>
                <c:pt idx="453">
                  <c:v>0.75500000000000034</c:v>
                </c:pt>
                <c:pt idx="454">
                  <c:v>0.7566666666666666</c:v>
                </c:pt>
                <c:pt idx="455">
                  <c:v>0.75833333333333364</c:v>
                </c:pt>
                <c:pt idx="456">
                  <c:v>0.76000000000000034</c:v>
                </c:pt>
                <c:pt idx="457">
                  <c:v>0.76166666666666671</c:v>
                </c:pt>
                <c:pt idx="458">
                  <c:v>0.76333333333333364</c:v>
                </c:pt>
                <c:pt idx="459">
                  <c:v>0.76500000000000035</c:v>
                </c:pt>
                <c:pt idx="460">
                  <c:v>0.76666666666666672</c:v>
                </c:pt>
                <c:pt idx="461">
                  <c:v>0.76833333333333365</c:v>
                </c:pt>
                <c:pt idx="462">
                  <c:v>0.77000000000000035</c:v>
                </c:pt>
                <c:pt idx="463">
                  <c:v>0.77166666666666661</c:v>
                </c:pt>
                <c:pt idx="464">
                  <c:v>0.77333333333333365</c:v>
                </c:pt>
                <c:pt idx="465">
                  <c:v>0.77500000000000036</c:v>
                </c:pt>
                <c:pt idx="466">
                  <c:v>0.77666666666666673</c:v>
                </c:pt>
                <c:pt idx="467">
                  <c:v>0.77833333333333365</c:v>
                </c:pt>
                <c:pt idx="468">
                  <c:v>0.78</c:v>
                </c:pt>
                <c:pt idx="469">
                  <c:v>0.78166666666666651</c:v>
                </c:pt>
                <c:pt idx="470">
                  <c:v>0.78333333333333333</c:v>
                </c:pt>
                <c:pt idx="471">
                  <c:v>0.78500000000000003</c:v>
                </c:pt>
                <c:pt idx="472">
                  <c:v>0.78666666666666651</c:v>
                </c:pt>
                <c:pt idx="473">
                  <c:v>0.78833333333333333</c:v>
                </c:pt>
                <c:pt idx="474">
                  <c:v>0.78999999999999992</c:v>
                </c:pt>
                <c:pt idx="475">
                  <c:v>0.79166666666666652</c:v>
                </c:pt>
                <c:pt idx="476">
                  <c:v>0.79333333333333333</c:v>
                </c:pt>
                <c:pt idx="477">
                  <c:v>0.79500000000000004</c:v>
                </c:pt>
                <c:pt idx="478">
                  <c:v>0.79666666666666652</c:v>
                </c:pt>
                <c:pt idx="479">
                  <c:v>0.79833333333333334</c:v>
                </c:pt>
                <c:pt idx="480">
                  <c:v>0.8</c:v>
                </c:pt>
                <c:pt idx="481">
                  <c:v>0.80166666666666653</c:v>
                </c:pt>
                <c:pt idx="482">
                  <c:v>0.80333333333333334</c:v>
                </c:pt>
                <c:pt idx="483">
                  <c:v>0.80499999999999994</c:v>
                </c:pt>
                <c:pt idx="484">
                  <c:v>0.80666666666666653</c:v>
                </c:pt>
                <c:pt idx="485">
                  <c:v>0.80833333333333335</c:v>
                </c:pt>
                <c:pt idx="486">
                  <c:v>0.81</c:v>
                </c:pt>
                <c:pt idx="487">
                  <c:v>0.81166666666666676</c:v>
                </c:pt>
                <c:pt idx="488">
                  <c:v>0.81333333333333324</c:v>
                </c:pt>
                <c:pt idx="489">
                  <c:v>0.81499999999999995</c:v>
                </c:pt>
                <c:pt idx="490">
                  <c:v>0.81666666666666654</c:v>
                </c:pt>
                <c:pt idx="491">
                  <c:v>0.81833333333333369</c:v>
                </c:pt>
                <c:pt idx="492">
                  <c:v>0.8200000000000004</c:v>
                </c:pt>
                <c:pt idx="493">
                  <c:v>0.82166666666666666</c:v>
                </c:pt>
                <c:pt idx="494">
                  <c:v>0.82333333333333369</c:v>
                </c:pt>
                <c:pt idx="495">
                  <c:v>0.82500000000000029</c:v>
                </c:pt>
                <c:pt idx="496">
                  <c:v>0.82666666666666666</c:v>
                </c:pt>
                <c:pt idx="497">
                  <c:v>0.8283333333333337</c:v>
                </c:pt>
                <c:pt idx="498">
                  <c:v>0.83000000000000029</c:v>
                </c:pt>
                <c:pt idx="499">
                  <c:v>0.83166666666666667</c:v>
                </c:pt>
                <c:pt idx="500">
                  <c:v>0.8333333333333337</c:v>
                </c:pt>
                <c:pt idx="501">
                  <c:v>0.83500000000000041</c:v>
                </c:pt>
                <c:pt idx="502">
                  <c:v>0.83666666666666667</c:v>
                </c:pt>
                <c:pt idx="503">
                  <c:v>0.8383333333333336</c:v>
                </c:pt>
                <c:pt idx="504">
                  <c:v>0.8400000000000003</c:v>
                </c:pt>
                <c:pt idx="505">
                  <c:v>0.84166666666666667</c:v>
                </c:pt>
                <c:pt idx="506">
                  <c:v>0.8433333333333336</c:v>
                </c:pt>
                <c:pt idx="507">
                  <c:v>0.84500000000000042</c:v>
                </c:pt>
                <c:pt idx="508">
                  <c:v>0.84666666666666668</c:v>
                </c:pt>
                <c:pt idx="509">
                  <c:v>0.84833333333333361</c:v>
                </c:pt>
                <c:pt idx="510">
                  <c:v>0.85000000000000031</c:v>
                </c:pt>
                <c:pt idx="511">
                  <c:v>0.85166666666666668</c:v>
                </c:pt>
                <c:pt idx="512">
                  <c:v>0.85333333333333361</c:v>
                </c:pt>
                <c:pt idx="513">
                  <c:v>0.85500000000000032</c:v>
                </c:pt>
                <c:pt idx="514">
                  <c:v>0.85666666666666669</c:v>
                </c:pt>
                <c:pt idx="515">
                  <c:v>0.85833333333333361</c:v>
                </c:pt>
                <c:pt idx="516">
                  <c:v>0.86000000000000032</c:v>
                </c:pt>
                <c:pt idx="517">
                  <c:v>0.86166666666666669</c:v>
                </c:pt>
                <c:pt idx="518">
                  <c:v>0.86333333333333362</c:v>
                </c:pt>
                <c:pt idx="519">
                  <c:v>0.86500000000000032</c:v>
                </c:pt>
                <c:pt idx="520">
                  <c:v>0.8666666666666667</c:v>
                </c:pt>
                <c:pt idx="521">
                  <c:v>0.86833333333333362</c:v>
                </c:pt>
                <c:pt idx="522">
                  <c:v>0.87000000000000033</c:v>
                </c:pt>
                <c:pt idx="523">
                  <c:v>0.8716666666666667</c:v>
                </c:pt>
                <c:pt idx="524">
                  <c:v>0.87333333333333363</c:v>
                </c:pt>
                <c:pt idx="525">
                  <c:v>0.87500000000000033</c:v>
                </c:pt>
                <c:pt idx="526">
                  <c:v>0.87666666666666671</c:v>
                </c:pt>
                <c:pt idx="527">
                  <c:v>0.87833333333333363</c:v>
                </c:pt>
                <c:pt idx="528">
                  <c:v>0.88</c:v>
                </c:pt>
                <c:pt idx="529">
                  <c:v>0.88166666666666649</c:v>
                </c:pt>
                <c:pt idx="530">
                  <c:v>0.8833333333333333</c:v>
                </c:pt>
                <c:pt idx="531">
                  <c:v>0.88500000000000001</c:v>
                </c:pt>
                <c:pt idx="532">
                  <c:v>0.88666666666666649</c:v>
                </c:pt>
                <c:pt idx="533">
                  <c:v>0.88833333333333331</c:v>
                </c:pt>
                <c:pt idx="534">
                  <c:v>0.89</c:v>
                </c:pt>
                <c:pt idx="535">
                  <c:v>0.8916666666666665</c:v>
                </c:pt>
                <c:pt idx="536">
                  <c:v>0.89333333333333331</c:v>
                </c:pt>
                <c:pt idx="537">
                  <c:v>0.89500000000000002</c:v>
                </c:pt>
                <c:pt idx="538">
                  <c:v>0.8966666666666665</c:v>
                </c:pt>
                <c:pt idx="539">
                  <c:v>0.89833333333333332</c:v>
                </c:pt>
                <c:pt idx="540">
                  <c:v>0.9</c:v>
                </c:pt>
                <c:pt idx="541">
                  <c:v>0.90166666666666651</c:v>
                </c:pt>
                <c:pt idx="542">
                  <c:v>0.90333333333333343</c:v>
                </c:pt>
                <c:pt idx="543">
                  <c:v>0.90499999999999992</c:v>
                </c:pt>
                <c:pt idx="544">
                  <c:v>0.90666666666666651</c:v>
                </c:pt>
                <c:pt idx="545">
                  <c:v>0.90833333333333333</c:v>
                </c:pt>
                <c:pt idx="546">
                  <c:v>0.91</c:v>
                </c:pt>
                <c:pt idx="547">
                  <c:v>0.91166666666666651</c:v>
                </c:pt>
                <c:pt idx="548">
                  <c:v>0.91333333333333333</c:v>
                </c:pt>
                <c:pt idx="549">
                  <c:v>0.91499999999999992</c:v>
                </c:pt>
                <c:pt idx="550">
                  <c:v>0.91666666666666652</c:v>
                </c:pt>
                <c:pt idx="551">
                  <c:v>0.91833333333333333</c:v>
                </c:pt>
                <c:pt idx="552">
                  <c:v>0.92</c:v>
                </c:pt>
                <c:pt idx="553">
                  <c:v>0.92166666666666652</c:v>
                </c:pt>
                <c:pt idx="554">
                  <c:v>0.92333333333333334</c:v>
                </c:pt>
                <c:pt idx="555">
                  <c:v>0.92500000000000004</c:v>
                </c:pt>
                <c:pt idx="556">
                  <c:v>0.92666666666666653</c:v>
                </c:pt>
                <c:pt idx="557">
                  <c:v>0.92833333333333334</c:v>
                </c:pt>
                <c:pt idx="558">
                  <c:v>0.92999999999999994</c:v>
                </c:pt>
                <c:pt idx="559">
                  <c:v>0.93166666666666653</c:v>
                </c:pt>
                <c:pt idx="560">
                  <c:v>0.93333333333333335</c:v>
                </c:pt>
                <c:pt idx="561">
                  <c:v>0.93500000000000005</c:v>
                </c:pt>
                <c:pt idx="562">
                  <c:v>0.93666666666666676</c:v>
                </c:pt>
                <c:pt idx="563">
                  <c:v>0.93833333333333324</c:v>
                </c:pt>
                <c:pt idx="564">
                  <c:v>0.94000000000000028</c:v>
                </c:pt>
                <c:pt idx="565">
                  <c:v>0.94166666666666654</c:v>
                </c:pt>
                <c:pt idx="566">
                  <c:v>0.94333333333333369</c:v>
                </c:pt>
                <c:pt idx="567">
                  <c:v>0.9450000000000004</c:v>
                </c:pt>
                <c:pt idx="568">
                  <c:v>0.94666666666666666</c:v>
                </c:pt>
                <c:pt idx="569">
                  <c:v>0.94833333333333369</c:v>
                </c:pt>
                <c:pt idx="570">
                  <c:v>0.95000000000000029</c:v>
                </c:pt>
                <c:pt idx="571">
                  <c:v>0.95166666666666666</c:v>
                </c:pt>
                <c:pt idx="572">
                  <c:v>0.9533333333333337</c:v>
                </c:pt>
                <c:pt idx="573">
                  <c:v>0.95500000000000029</c:v>
                </c:pt>
                <c:pt idx="574">
                  <c:v>0.95666666666666667</c:v>
                </c:pt>
                <c:pt idx="575">
                  <c:v>0.9583333333333337</c:v>
                </c:pt>
                <c:pt idx="576">
                  <c:v>0.96000000000000041</c:v>
                </c:pt>
                <c:pt idx="577">
                  <c:v>0.96166666666666667</c:v>
                </c:pt>
                <c:pt idx="578">
                  <c:v>0.9633333333333336</c:v>
                </c:pt>
                <c:pt idx="579">
                  <c:v>0.9650000000000003</c:v>
                </c:pt>
                <c:pt idx="580">
                  <c:v>0.96666666666666667</c:v>
                </c:pt>
                <c:pt idx="581">
                  <c:v>0.9683333333333336</c:v>
                </c:pt>
                <c:pt idx="582">
                  <c:v>0.97000000000000042</c:v>
                </c:pt>
                <c:pt idx="583">
                  <c:v>0.97166666666666668</c:v>
                </c:pt>
                <c:pt idx="584">
                  <c:v>0.97333333333333361</c:v>
                </c:pt>
                <c:pt idx="585">
                  <c:v>0.97500000000000031</c:v>
                </c:pt>
                <c:pt idx="586">
                  <c:v>0.97666666666666668</c:v>
                </c:pt>
                <c:pt idx="587">
                  <c:v>0.97833333333333361</c:v>
                </c:pt>
                <c:pt idx="588">
                  <c:v>0.98</c:v>
                </c:pt>
                <c:pt idx="589">
                  <c:v>0.98166666666666658</c:v>
                </c:pt>
                <c:pt idx="590">
                  <c:v>0.98333333333333328</c:v>
                </c:pt>
                <c:pt idx="591">
                  <c:v>0.98499999999999999</c:v>
                </c:pt>
                <c:pt idx="592">
                  <c:v>0.98666666666666658</c:v>
                </c:pt>
                <c:pt idx="593">
                  <c:v>0.98833333333333329</c:v>
                </c:pt>
                <c:pt idx="594">
                  <c:v>0.99</c:v>
                </c:pt>
                <c:pt idx="595">
                  <c:v>0.99166666666666659</c:v>
                </c:pt>
                <c:pt idx="596">
                  <c:v>0.9933333333333334</c:v>
                </c:pt>
                <c:pt idx="597">
                  <c:v>0.995</c:v>
                </c:pt>
                <c:pt idx="598">
                  <c:v>0.99666666666666659</c:v>
                </c:pt>
                <c:pt idx="599">
                  <c:v>0.99833333333333329</c:v>
                </c:pt>
                <c:pt idx="600">
                  <c:v>1</c:v>
                </c:pt>
                <c:pt idx="601">
                  <c:v>1.001666666666666</c:v>
                </c:pt>
                <c:pt idx="602">
                  <c:v>1.0033333333333334</c:v>
                </c:pt>
                <c:pt idx="603">
                  <c:v>1.0049999999999992</c:v>
                </c:pt>
                <c:pt idx="604">
                  <c:v>1.0066666666666666</c:v>
                </c:pt>
                <c:pt idx="605">
                  <c:v>1.0083333333333333</c:v>
                </c:pt>
                <c:pt idx="606">
                  <c:v>1.01</c:v>
                </c:pt>
                <c:pt idx="607">
                  <c:v>1.011666666666666</c:v>
                </c:pt>
                <c:pt idx="608">
                  <c:v>1.0133333333333332</c:v>
                </c:pt>
                <c:pt idx="609">
                  <c:v>1.0149999999999992</c:v>
                </c:pt>
                <c:pt idx="610">
                  <c:v>1.0166666666666666</c:v>
                </c:pt>
                <c:pt idx="611">
                  <c:v>1.0183333333333333</c:v>
                </c:pt>
                <c:pt idx="612">
                  <c:v>1.02</c:v>
                </c:pt>
                <c:pt idx="613">
                  <c:v>1.0216666666666661</c:v>
                </c:pt>
                <c:pt idx="614">
                  <c:v>1.0233333333333332</c:v>
                </c:pt>
                <c:pt idx="615">
                  <c:v>1.0249999999999992</c:v>
                </c:pt>
                <c:pt idx="616">
                  <c:v>1.0266666666666666</c:v>
                </c:pt>
                <c:pt idx="617">
                  <c:v>1.0283333333333333</c:v>
                </c:pt>
                <c:pt idx="618">
                  <c:v>1.03</c:v>
                </c:pt>
                <c:pt idx="619">
                  <c:v>1.0316666666666661</c:v>
                </c:pt>
                <c:pt idx="620">
                  <c:v>1.0333333333333334</c:v>
                </c:pt>
                <c:pt idx="621">
                  <c:v>1.0349999999999993</c:v>
                </c:pt>
                <c:pt idx="622">
                  <c:v>1.0366666666666666</c:v>
                </c:pt>
                <c:pt idx="623">
                  <c:v>1.0383333333333333</c:v>
                </c:pt>
                <c:pt idx="624">
                  <c:v>1.04</c:v>
                </c:pt>
                <c:pt idx="625">
                  <c:v>1.0416666666666661</c:v>
                </c:pt>
                <c:pt idx="626">
                  <c:v>1.0433333333333334</c:v>
                </c:pt>
                <c:pt idx="627">
                  <c:v>1.0450000000000002</c:v>
                </c:pt>
                <c:pt idx="628">
                  <c:v>1.0466666666666666</c:v>
                </c:pt>
                <c:pt idx="629">
                  <c:v>1.0483333333333333</c:v>
                </c:pt>
                <c:pt idx="630">
                  <c:v>1.05</c:v>
                </c:pt>
                <c:pt idx="631">
                  <c:v>1.0516666666666661</c:v>
                </c:pt>
                <c:pt idx="632">
                  <c:v>1.0533333333333335</c:v>
                </c:pt>
                <c:pt idx="633">
                  <c:v>1.0549999999999993</c:v>
                </c:pt>
                <c:pt idx="634">
                  <c:v>1.0566666666666666</c:v>
                </c:pt>
                <c:pt idx="635">
                  <c:v>1.0583333333333333</c:v>
                </c:pt>
                <c:pt idx="636">
                  <c:v>1.06</c:v>
                </c:pt>
                <c:pt idx="637">
                  <c:v>1.0616666666666668</c:v>
                </c:pt>
                <c:pt idx="638">
                  <c:v>1.0633333333333332</c:v>
                </c:pt>
                <c:pt idx="639">
                  <c:v>1.0649999999999993</c:v>
                </c:pt>
                <c:pt idx="640">
                  <c:v>1.0666666666666667</c:v>
                </c:pt>
                <c:pt idx="641">
                  <c:v>1.0683333333333331</c:v>
                </c:pt>
                <c:pt idx="642">
                  <c:v>1.07</c:v>
                </c:pt>
                <c:pt idx="643">
                  <c:v>1.0716666666666659</c:v>
                </c:pt>
                <c:pt idx="644">
                  <c:v>1.0733333333333335</c:v>
                </c:pt>
                <c:pt idx="645">
                  <c:v>1.075</c:v>
                </c:pt>
                <c:pt idx="646">
                  <c:v>1.0766666666666667</c:v>
                </c:pt>
                <c:pt idx="647">
                  <c:v>1.078333333333334</c:v>
                </c:pt>
                <c:pt idx="648">
                  <c:v>1.0799999999999992</c:v>
                </c:pt>
                <c:pt idx="649">
                  <c:v>1.0816666666666668</c:v>
                </c:pt>
                <c:pt idx="650">
                  <c:v>1.0833333333333333</c:v>
                </c:pt>
                <c:pt idx="651">
                  <c:v>1.085</c:v>
                </c:pt>
                <c:pt idx="652">
                  <c:v>1.0866666666666667</c:v>
                </c:pt>
                <c:pt idx="653">
                  <c:v>1.088333333333334</c:v>
                </c:pt>
                <c:pt idx="654">
                  <c:v>1.0900000000000001</c:v>
                </c:pt>
                <c:pt idx="655">
                  <c:v>1.0916666666666666</c:v>
                </c:pt>
                <c:pt idx="656">
                  <c:v>1.0933333333333333</c:v>
                </c:pt>
                <c:pt idx="657">
                  <c:v>1.095</c:v>
                </c:pt>
                <c:pt idx="658">
                  <c:v>1.0966666666666667</c:v>
                </c:pt>
                <c:pt idx="659">
                  <c:v>1.098333333333334</c:v>
                </c:pt>
                <c:pt idx="660">
                  <c:v>1.1000000000000001</c:v>
                </c:pt>
                <c:pt idx="661">
                  <c:v>1.1016666666666666</c:v>
                </c:pt>
                <c:pt idx="662">
                  <c:v>1.1033333333333333</c:v>
                </c:pt>
                <c:pt idx="663">
                  <c:v>1.105</c:v>
                </c:pt>
                <c:pt idx="664">
                  <c:v>1.1066666666666667</c:v>
                </c:pt>
                <c:pt idx="665">
                  <c:v>1.1083333333333341</c:v>
                </c:pt>
                <c:pt idx="666">
                  <c:v>1.1099999999999992</c:v>
                </c:pt>
                <c:pt idx="667">
                  <c:v>1.1116666666666668</c:v>
                </c:pt>
                <c:pt idx="668">
                  <c:v>1.1133333333333333</c:v>
                </c:pt>
                <c:pt idx="669">
                  <c:v>1.115</c:v>
                </c:pt>
                <c:pt idx="670">
                  <c:v>1.1166666666666667</c:v>
                </c:pt>
                <c:pt idx="671">
                  <c:v>1.1183333333333338</c:v>
                </c:pt>
                <c:pt idx="672">
                  <c:v>1.1200000000000001</c:v>
                </c:pt>
                <c:pt idx="673">
                  <c:v>1.1216666666666666</c:v>
                </c:pt>
                <c:pt idx="674">
                  <c:v>1.1233333333333335</c:v>
                </c:pt>
                <c:pt idx="675">
                  <c:v>1.125</c:v>
                </c:pt>
                <c:pt idx="676">
                  <c:v>1.1266666666666665</c:v>
                </c:pt>
                <c:pt idx="677">
                  <c:v>1.1283333333333341</c:v>
                </c:pt>
                <c:pt idx="678">
                  <c:v>1.1299999999999992</c:v>
                </c:pt>
                <c:pt idx="679">
                  <c:v>1.1316666666666668</c:v>
                </c:pt>
                <c:pt idx="680">
                  <c:v>1.1333333333333333</c:v>
                </c:pt>
                <c:pt idx="681">
                  <c:v>1.135</c:v>
                </c:pt>
                <c:pt idx="682">
                  <c:v>1.1366666666666667</c:v>
                </c:pt>
                <c:pt idx="683">
                  <c:v>1.1383333333333339</c:v>
                </c:pt>
                <c:pt idx="684">
                  <c:v>1.1400000000000001</c:v>
                </c:pt>
                <c:pt idx="685">
                  <c:v>1.1416666666666666</c:v>
                </c:pt>
                <c:pt idx="686">
                  <c:v>1.1433333333333333</c:v>
                </c:pt>
                <c:pt idx="687">
                  <c:v>1.145</c:v>
                </c:pt>
                <c:pt idx="688">
                  <c:v>1.1466666666666667</c:v>
                </c:pt>
                <c:pt idx="689">
                  <c:v>1.1483333333333341</c:v>
                </c:pt>
                <c:pt idx="690">
                  <c:v>1.1499999999999992</c:v>
                </c:pt>
                <c:pt idx="691">
                  <c:v>1.1516666666666666</c:v>
                </c:pt>
                <c:pt idx="692">
                  <c:v>1.1533333333333333</c:v>
                </c:pt>
                <c:pt idx="693">
                  <c:v>1.155</c:v>
                </c:pt>
                <c:pt idx="694">
                  <c:v>1.1566666666666667</c:v>
                </c:pt>
                <c:pt idx="695">
                  <c:v>1.1583333333333341</c:v>
                </c:pt>
                <c:pt idx="696">
                  <c:v>1.1599999999999993</c:v>
                </c:pt>
                <c:pt idx="697">
                  <c:v>1.1616666666666666</c:v>
                </c:pt>
                <c:pt idx="698">
                  <c:v>1.1633333333333333</c:v>
                </c:pt>
                <c:pt idx="699">
                  <c:v>1.165</c:v>
                </c:pt>
                <c:pt idx="700">
                  <c:v>1.1666666666666667</c:v>
                </c:pt>
                <c:pt idx="701">
                  <c:v>1.1683333333333339</c:v>
                </c:pt>
                <c:pt idx="702">
                  <c:v>1.1700000000000008</c:v>
                </c:pt>
                <c:pt idx="703">
                  <c:v>1.1716666666666666</c:v>
                </c:pt>
                <c:pt idx="704">
                  <c:v>1.1733333333333333</c:v>
                </c:pt>
                <c:pt idx="705">
                  <c:v>1.175</c:v>
                </c:pt>
                <c:pt idx="706">
                  <c:v>1.1766666666666665</c:v>
                </c:pt>
                <c:pt idx="707">
                  <c:v>1.1783333333333341</c:v>
                </c:pt>
                <c:pt idx="708">
                  <c:v>1.1800000000000006</c:v>
                </c:pt>
                <c:pt idx="709">
                  <c:v>1.1816666666666669</c:v>
                </c:pt>
                <c:pt idx="710">
                  <c:v>1.1833333333333333</c:v>
                </c:pt>
                <c:pt idx="711">
                  <c:v>1.1849999999999998</c:v>
                </c:pt>
                <c:pt idx="712">
                  <c:v>1.1866666666666674</c:v>
                </c:pt>
                <c:pt idx="713">
                  <c:v>1.1883333333333339</c:v>
                </c:pt>
                <c:pt idx="714">
                  <c:v>1.1900000000000008</c:v>
                </c:pt>
                <c:pt idx="715">
                  <c:v>1.1916666666666667</c:v>
                </c:pt>
                <c:pt idx="716">
                  <c:v>1.1933333333333331</c:v>
                </c:pt>
                <c:pt idx="717">
                  <c:v>1.1950000000000001</c:v>
                </c:pt>
                <c:pt idx="718">
                  <c:v>1.1966666666666665</c:v>
                </c:pt>
                <c:pt idx="719">
                  <c:v>1.1983333333333341</c:v>
                </c:pt>
                <c:pt idx="720">
                  <c:v>1.2</c:v>
                </c:pt>
                <c:pt idx="721">
                  <c:v>1.201666666666666</c:v>
                </c:pt>
                <c:pt idx="722">
                  <c:v>1.2033333333333334</c:v>
                </c:pt>
                <c:pt idx="723">
                  <c:v>1.2049999999999992</c:v>
                </c:pt>
                <c:pt idx="724">
                  <c:v>1.2066666666666668</c:v>
                </c:pt>
                <c:pt idx="725">
                  <c:v>1.2083333333333333</c:v>
                </c:pt>
                <c:pt idx="726">
                  <c:v>1.21</c:v>
                </c:pt>
                <c:pt idx="727">
                  <c:v>1.211666666666666</c:v>
                </c:pt>
                <c:pt idx="728">
                  <c:v>1.2133333333333334</c:v>
                </c:pt>
                <c:pt idx="729">
                  <c:v>1.2149999999999994</c:v>
                </c:pt>
                <c:pt idx="730">
                  <c:v>1.2166666666666666</c:v>
                </c:pt>
                <c:pt idx="731">
                  <c:v>1.2183333333333333</c:v>
                </c:pt>
                <c:pt idx="732">
                  <c:v>1.22</c:v>
                </c:pt>
                <c:pt idx="733">
                  <c:v>1.221666666666666</c:v>
                </c:pt>
                <c:pt idx="734">
                  <c:v>1.2233333333333334</c:v>
                </c:pt>
                <c:pt idx="735">
                  <c:v>1.2249999999999994</c:v>
                </c:pt>
                <c:pt idx="736">
                  <c:v>1.2266666666666666</c:v>
                </c:pt>
                <c:pt idx="737">
                  <c:v>1.2283333333333333</c:v>
                </c:pt>
                <c:pt idx="738">
                  <c:v>1.23</c:v>
                </c:pt>
                <c:pt idx="739">
                  <c:v>1.231666666666666</c:v>
                </c:pt>
                <c:pt idx="740">
                  <c:v>1.2333333333333334</c:v>
                </c:pt>
                <c:pt idx="741">
                  <c:v>1.2349999999999992</c:v>
                </c:pt>
                <c:pt idx="742">
                  <c:v>1.2366666666666668</c:v>
                </c:pt>
                <c:pt idx="743">
                  <c:v>1.2383333333333333</c:v>
                </c:pt>
                <c:pt idx="744">
                  <c:v>1.24</c:v>
                </c:pt>
                <c:pt idx="745">
                  <c:v>1.241666666666666</c:v>
                </c:pt>
                <c:pt idx="746">
                  <c:v>1.2433333333333332</c:v>
                </c:pt>
                <c:pt idx="747">
                  <c:v>1.2449999999999994</c:v>
                </c:pt>
                <c:pt idx="748">
                  <c:v>1.2466666666666666</c:v>
                </c:pt>
                <c:pt idx="749">
                  <c:v>1.2483333333333335</c:v>
                </c:pt>
                <c:pt idx="750">
                  <c:v>1.25</c:v>
                </c:pt>
                <c:pt idx="751">
                  <c:v>1.2516666666666658</c:v>
                </c:pt>
                <c:pt idx="752">
                  <c:v>1.2533333333333334</c:v>
                </c:pt>
                <c:pt idx="753">
                  <c:v>1.2549999999999992</c:v>
                </c:pt>
                <c:pt idx="754">
                  <c:v>1.2566666666666668</c:v>
                </c:pt>
                <c:pt idx="755">
                  <c:v>1.2583333333333333</c:v>
                </c:pt>
                <c:pt idx="756">
                  <c:v>1.26</c:v>
                </c:pt>
                <c:pt idx="757">
                  <c:v>1.261666666666666</c:v>
                </c:pt>
                <c:pt idx="758">
                  <c:v>1.2633333333333332</c:v>
                </c:pt>
                <c:pt idx="759">
                  <c:v>1.2649999999999995</c:v>
                </c:pt>
                <c:pt idx="760">
                  <c:v>1.2666666666666666</c:v>
                </c:pt>
                <c:pt idx="761">
                  <c:v>1.2683333333333333</c:v>
                </c:pt>
                <c:pt idx="762">
                  <c:v>1.27</c:v>
                </c:pt>
                <c:pt idx="763">
                  <c:v>1.2716666666666661</c:v>
                </c:pt>
                <c:pt idx="764">
                  <c:v>1.2733333333333334</c:v>
                </c:pt>
                <c:pt idx="765">
                  <c:v>1.2749999999999992</c:v>
                </c:pt>
                <c:pt idx="766">
                  <c:v>1.2766666666666666</c:v>
                </c:pt>
                <c:pt idx="767">
                  <c:v>1.2783333333333333</c:v>
                </c:pt>
                <c:pt idx="768">
                  <c:v>1.28</c:v>
                </c:pt>
                <c:pt idx="769">
                  <c:v>1.2816666666666661</c:v>
                </c:pt>
                <c:pt idx="770">
                  <c:v>1.2833333333333334</c:v>
                </c:pt>
                <c:pt idx="771">
                  <c:v>1.2849999999999993</c:v>
                </c:pt>
                <c:pt idx="772">
                  <c:v>1.2866666666666666</c:v>
                </c:pt>
                <c:pt idx="773">
                  <c:v>1.2883333333333333</c:v>
                </c:pt>
                <c:pt idx="774">
                  <c:v>1.29</c:v>
                </c:pt>
                <c:pt idx="775">
                  <c:v>1.2916666666666661</c:v>
                </c:pt>
                <c:pt idx="776">
                  <c:v>1.2933333333333332</c:v>
                </c:pt>
                <c:pt idx="777">
                  <c:v>1.2950000000000002</c:v>
                </c:pt>
                <c:pt idx="778">
                  <c:v>1.2966666666666666</c:v>
                </c:pt>
                <c:pt idx="779">
                  <c:v>1.2983333333333333</c:v>
                </c:pt>
                <c:pt idx="780">
                  <c:v>1.3</c:v>
                </c:pt>
                <c:pt idx="781">
                  <c:v>1.3016666666666659</c:v>
                </c:pt>
                <c:pt idx="782">
                  <c:v>1.3033333333333335</c:v>
                </c:pt>
                <c:pt idx="783">
                  <c:v>1.3049999999999993</c:v>
                </c:pt>
                <c:pt idx="784">
                  <c:v>1.3066666666666669</c:v>
                </c:pt>
                <c:pt idx="785">
                  <c:v>1.3083333333333333</c:v>
                </c:pt>
                <c:pt idx="786">
                  <c:v>1.3099999999999992</c:v>
                </c:pt>
                <c:pt idx="787">
                  <c:v>1.3116666666666668</c:v>
                </c:pt>
                <c:pt idx="788">
                  <c:v>1.3133333333333332</c:v>
                </c:pt>
                <c:pt idx="789">
                  <c:v>1.3150000000000002</c:v>
                </c:pt>
                <c:pt idx="790">
                  <c:v>1.3166666666666667</c:v>
                </c:pt>
                <c:pt idx="791">
                  <c:v>1.3183333333333331</c:v>
                </c:pt>
                <c:pt idx="792">
                  <c:v>1.32</c:v>
                </c:pt>
                <c:pt idx="793">
                  <c:v>1.3216666666666659</c:v>
                </c:pt>
                <c:pt idx="794">
                  <c:v>1.3233333333333335</c:v>
                </c:pt>
                <c:pt idx="795">
                  <c:v>1.325</c:v>
                </c:pt>
                <c:pt idx="796">
                  <c:v>1.3266666666666667</c:v>
                </c:pt>
                <c:pt idx="797">
                  <c:v>1.328333333333334</c:v>
                </c:pt>
                <c:pt idx="798">
                  <c:v>1.3299999999999992</c:v>
                </c:pt>
                <c:pt idx="799">
                  <c:v>1.3316666666666668</c:v>
                </c:pt>
                <c:pt idx="800">
                  <c:v>1.3333333333333333</c:v>
                </c:pt>
                <c:pt idx="801">
                  <c:v>1.335</c:v>
                </c:pt>
                <c:pt idx="802">
                  <c:v>1.3366666666666667</c:v>
                </c:pt>
                <c:pt idx="803">
                  <c:v>1.338333333333334</c:v>
                </c:pt>
                <c:pt idx="804">
                  <c:v>1.34</c:v>
                </c:pt>
                <c:pt idx="805">
                  <c:v>1.3416666666666666</c:v>
                </c:pt>
                <c:pt idx="806">
                  <c:v>1.3433333333333333</c:v>
                </c:pt>
                <c:pt idx="807">
                  <c:v>1.345</c:v>
                </c:pt>
                <c:pt idx="808">
                  <c:v>1.3466666666666667</c:v>
                </c:pt>
                <c:pt idx="809">
                  <c:v>1.348333333333334</c:v>
                </c:pt>
                <c:pt idx="810">
                  <c:v>1.35</c:v>
                </c:pt>
                <c:pt idx="811">
                  <c:v>1.3516666666666666</c:v>
                </c:pt>
                <c:pt idx="812">
                  <c:v>1.3533333333333333</c:v>
                </c:pt>
                <c:pt idx="813">
                  <c:v>1.355</c:v>
                </c:pt>
                <c:pt idx="814">
                  <c:v>1.3566666666666667</c:v>
                </c:pt>
                <c:pt idx="815">
                  <c:v>1.3583333333333341</c:v>
                </c:pt>
                <c:pt idx="816">
                  <c:v>1.3599999999999992</c:v>
                </c:pt>
                <c:pt idx="817">
                  <c:v>1.3616666666666668</c:v>
                </c:pt>
                <c:pt idx="818">
                  <c:v>1.3633333333333333</c:v>
                </c:pt>
                <c:pt idx="819">
                  <c:v>1.365</c:v>
                </c:pt>
                <c:pt idx="820">
                  <c:v>1.3666666666666667</c:v>
                </c:pt>
                <c:pt idx="821">
                  <c:v>1.3683333333333338</c:v>
                </c:pt>
                <c:pt idx="822">
                  <c:v>1.37</c:v>
                </c:pt>
                <c:pt idx="823">
                  <c:v>1.3716666666666666</c:v>
                </c:pt>
                <c:pt idx="824">
                  <c:v>1.3733333333333335</c:v>
                </c:pt>
                <c:pt idx="825">
                  <c:v>1.375</c:v>
                </c:pt>
                <c:pt idx="826">
                  <c:v>1.3766666666666665</c:v>
                </c:pt>
                <c:pt idx="827">
                  <c:v>1.3783333333333341</c:v>
                </c:pt>
                <c:pt idx="828">
                  <c:v>1.3800000000000001</c:v>
                </c:pt>
                <c:pt idx="829">
                  <c:v>1.3816666666666668</c:v>
                </c:pt>
                <c:pt idx="830">
                  <c:v>1.3833333333333333</c:v>
                </c:pt>
                <c:pt idx="831">
                  <c:v>1.385</c:v>
                </c:pt>
                <c:pt idx="832">
                  <c:v>1.3866666666666667</c:v>
                </c:pt>
                <c:pt idx="833">
                  <c:v>1.3883333333333339</c:v>
                </c:pt>
                <c:pt idx="834">
                  <c:v>1.3900000000000001</c:v>
                </c:pt>
                <c:pt idx="835">
                  <c:v>1.3916666666666666</c:v>
                </c:pt>
                <c:pt idx="836">
                  <c:v>1.3933333333333333</c:v>
                </c:pt>
                <c:pt idx="837">
                  <c:v>1.395</c:v>
                </c:pt>
                <c:pt idx="838">
                  <c:v>1.3966666666666667</c:v>
                </c:pt>
                <c:pt idx="839">
                  <c:v>1.3983333333333341</c:v>
                </c:pt>
                <c:pt idx="840">
                  <c:v>1.4</c:v>
                </c:pt>
                <c:pt idx="841">
                  <c:v>1.401666666666666</c:v>
                </c:pt>
                <c:pt idx="842">
                  <c:v>1.4033333333333327</c:v>
                </c:pt>
                <c:pt idx="843">
                  <c:v>1.4049999999999994</c:v>
                </c:pt>
                <c:pt idx="844">
                  <c:v>1.4066666666666661</c:v>
                </c:pt>
                <c:pt idx="845">
                  <c:v>1.4083333333333334</c:v>
                </c:pt>
                <c:pt idx="846">
                  <c:v>1.41</c:v>
                </c:pt>
                <c:pt idx="847">
                  <c:v>1.411666666666666</c:v>
                </c:pt>
                <c:pt idx="848">
                  <c:v>1.4133333333333327</c:v>
                </c:pt>
                <c:pt idx="849">
                  <c:v>1.4149999999999994</c:v>
                </c:pt>
                <c:pt idx="850">
                  <c:v>1.4166666666666661</c:v>
                </c:pt>
                <c:pt idx="851">
                  <c:v>1.4183333333333332</c:v>
                </c:pt>
                <c:pt idx="852">
                  <c:v>1.4200000000000002</c:v>
                </c:pt>
                <c:pt idx="853">
                  <c:v>1.421666666666666</c:v>
                </c:pt>
                <c:pt idx="854">
                  <c:v>1.4233333333333327</c:v>
                </c:pt>
                <c:pt idx="855">
                  <c:v>1.4249999999999994</c:v>
                </c:pt>
                <c:pt idx="856">
                  <c:v>1.4266666666666659</c:v>
                </c:pt>
                <c:pt idx="857">
                  <c:v>1.4283333333333335</c:v>
                </c:pt>
                <c:pt idx="858">
                  <c:v>1.43</c:v>
                </c:pt>
                <c:pt idx="859">
                  <c:v>1.4316666666666662</c:v>
                </c:pt>
                <c:pt idx="860">
                  <c:v>1.4333333333333327</c:v>
                </c:pt>
                <c:pt idx="861">
                  <c:v>1.4349999999999992</c:v>
                </c:pt>
                <c:pt idx="862">
                  <c:v>1.4366666666666668</c:v>
                </c:pt>
                <c:pt idx="863">
                  <c:v>1.4383333333333332</c:v>
                </c:pt>
                <c:pt idx="864">
                  <c:v>1.4400000000000002</c:v>
                </c:pt>
                <c:pt idx="865">
                  <c:v>1.441666666666666</c:v>
                </c:pt>
                <c:pt idx="866">
                  <c:v>1.4433333333333325</c:v>
                </c:pt>
                <c:pt idx="867">
                  <c:v>1.4449999999999994</c:v>
                </c:pt>
                <c:pt idx="868">
                  <c:v>1.4466666666666659</c:v>
                </c:pt>
                <c:pt idx="869">
                  <c:v>1.4483333333333335</c:v>
                </c:pt>
                <c:pt idx="870">
                  <c:v>1.45</c:v>
                </c:pt>
                <c:pt idx="871">
                  <c:v>1.451666666666666</c:v>
                </c:pt>
                <c:pt idx="872">
                  <c:v>1.4533333333333334</c:v>
                </c:pt>
                <c:pt idx="873">
                  <c:v>1.4549999999999992</c:v>
                </c:pt>
                <c:pt idx="874">
                  <c:v>1.4566666666666668</c:v>
                </c:pt>
                <c:pt idx="875">
                  <c:v>1.4583333333333333</c:v>
                </c:pt>
                <c:pt idx="876">
                  <c:v>1.46</c:v>
                </c:pt>
                <c:pt idx="877">
                  <c:v>1.461666666666666</c:v>
                </c:pt>
                <c:pt idx="878">
                  <c:v>1.4633333333333334</c:v>
                </c:pt>
                <c:pt idx="879">
                  <c:v>1.4649999999999994</c:v>
                </c:pt>
                <c:pt idx="880">
                  <c:v>1.4666666666666666</c:v>
                </c:pt>
                <c:pt idx="881">
                  <c:v>1.4683333333333333</c:v>
                </c:pt>
                <c:pt idx="882">
                  <c:v>1.47</c:v>
                </c:pt>
                <c:pt idx="883">
                  <c:v>1.471666666666666</c:v>
                </c:pt>
                <c:pt idx="884">
                  <c:v>1.4733333333333334</c:v>
                </c:pt>
                <c:pt idx="885">
                  <c:v>1.4749999999999994</c:v>
                </c:pt>
                <c:pt idx="886">
                  <c:v>1.4766666666666666</c:v>
                </c:pt>
                <c:pt idx="887">
                  <c:v>1.4783333333333333</c:v>
                </c:pt>
                <c:pt idx="888">
                  <c:v>1.48</c:v>
                </c:pt>
                <c:pt idx="889">
                  <c:v>1.481666666666666</c:v>
                </c:pt>
                <c:pt idx="890">
                  <c:v>1.4833333333333334</c:v>
                </c:pt>
                <c:pt idx="891">
                  <c:v>1.4849999999999992</c:v>
                </c:pt>
                <c:pt idx="892">
                  <c:v>1.4866666666666668</c:v>
                </c:pt>
                <c:pt idx="893">
                  <c:v>1.4883333333333333</c:v>
                </c:pt>
                <c:pt idx="894">
                  <c:v>1.49</c:v>
                </c:pt>
                <c:pt idx="895">
                  <c:v>1.491666666666666</c:v>
                </c:pt>
                <c:pt idx="896">
                  <c:v>1.4933333333333332</c:v>
                </c:pt>
                <c:pt idx="897">
                  <c:v>1.4949999999999994</c:v>
                </c:pt>
                <c:pt idx="898">
                  <c:v>1.4966666666666666</c:v>
                </c:pt>
                <c:pt idx="899">
                  <c:v>1.4983333333333335</c:v>
                </c:pt>
                <c:pt idx="900">
                  <c:v>1.5</c:v>
                </c:pt>
                <c:pt idx="901">
                  <c:v>1.5016666666666658</c:v>
                </c:pt>
                <c:pt idx="902">
                  <c:v>1.5033333333333334</c:v>
                </c:pt>
                <c:pt idx="903">
                  <c:v>1.5049999999999992</c:v>
                </c:pt>
                <c:pt idx="904">
                  <c:v>1.5066666666666668</c:v>
                </c:pt>
                <c:pt idx="905">
                  <c:v>1.5083333333333333</c:v>
                </c:pt>
                <c:pt idx="906">
                  <c:v>1.51</c:v>
                </c:pt>
                <c:pt idx="907">
                  <c:v>1.511666666666666</c:v>
                </c:pt>
                <c:pt idx="908">
                  <c:v>1.5133333333333332</c:v>
                </c:pt>
                <c:pt idx="909">
                  <c:v>1.5149999999999995</c:v>
                </c:pt>
                <c:pt idx="910">
                  <c:v>1.5166666666666666</c:v>
                </c:pt>
                <c:pt idx="911">
                  <c:v>1.5183333333333333</c:v>
                </c:pt>
                <c:pt idx="912">
                  <c:v>1.52</c:v>
                </c:pt>
                <c:pt idx="913">
                  <c:v>1.5216666666666661</c:v>
                </c:pt>
                <c:pt idx="914">
                  <c:v>1.5233333333333334</c:v>
                </c:pt>
                <c:pt idx="915">
                  <c:v>1.5249999999999992</c:v>
                </c:pt>
                <c:pt idx="916">
                  <c:v>1.5266666666666666</c:v>
                </c:pt>
                <c:pt idx="917">
                  <c:v>1.5283333333333333</c:v>
                </c:pt>
                <c:pt idx="918">
                  <c:v>1.53</c:v>
                </c:pt>
                <c:pt idx="919">
                  <c:v>1.5316666666666661</c:v>
                </c:pt>
                <c:pt idx="920">
                  <c:v>1.5333333333333334</c:v>
                </c:pt>
                <c:pt idx="921">
                  <c:v>1.5349999999999993</c:v>
                </c:pt>
                <c:pt idx="922">
                  <c:v>1.5366666666666666</c:v>
                </c:pt>
                <c:pt idx="923">
                  <c:v>1.5383333333333333</c:v>
                </c:pt>
                <c:pt idx="924">
                  <c:v>1.54</c:v>
                </c:pt>
                <c:pt idx="925">
                  <c:v>1.5416666666666661</c:v>
                </c:pt>
                <c:pt idx="926">
                  <c:v>1.5433333333333332</c:v>
                </c:pt>
                <c:pt idx="927">
                  <c:v>1.5450000000000002</c:v>
                </c:pt>
                <c:pt idx="928">
                  <c:v>1.5466666666666666</c:v>
                </c:pt>
                <c:pt idx="929">
                  <c:v>1.5483333333333333</c:v>
                </c:pt>
                <c:pt idx="930">
                  <c:v>1.55</c:v>
                </c:pt>
                <c:pt idx="931">
                  <c:v>1.5516666666666659</c:v>
                </c:pt>
                <c:pt idx="932">
                  <c:v>1.5533333333333335</c:v>
                </c:pt>
                <c:pt idx="933">
                  <c:v>1.5549999999999993</c:v>
                </c:pt>
                <c:pt idx="934">
                  <c:v>1.5566666666666669</c:v>
                </c:pt>
                <c:pt idx="935">
                  <c:v>1.5583333333333333</c:v>
                </c:pt>
                <c:pt idx="936">
                  <c:v>1.5599999999999992</c:v>
                </c:pt>
                <c:pt idx="937">
                  <c:v>1.5616666666666668</c:v>
                </c:pt>
                <c:pt idx="938">
                  <c:v>1.5633333333333332</c:v>
                </c:pt>
                <c:pt idx="939">
                  <c:v>1.5650000000000002</c:v>
                </c:pt>
                <c:pt idx="940">
                  <c:v>1.5666666666666667</c:v>
                </c:pt>
                <c:pt idx="941">
                  <c:v>1.5683333333333331</c:v>
                </c:pt>
                <c:pt idx="942">
                  <c:v>1.57</c:v>
                </c:pt>
                <c:pt idx="943">
                  <c:v>1.5716666666666659</c:v>
                </c:pt>
                <c:pt idx="944">
                  <c:v>1.5733333333333335</c:v>
                </c:pt>
                <c:pt idx="945">
                  <c:v>1.575</c:v>
                </c:pt>
                <c:pt idx="946">
                  <c:v>1.5766666666666667</c:v>
                </c:pt>
                <c:pt idx="947">
                  <c:v>1.578333333333334</c:v>
                </c:pt>
                <c:pt idx="948">
                  <c:v>1.5799999999999992</c:v>
                </c:pt>
                <c:pt idx="949">
                  <c:v>1.5816666666666668</c:v>
                </c:pt>
                <c:pt idx="950">
                  <c:v>1.5833333333333333</c:v>
                </c:pt>
                <c:pt idx="951">
                  <c:v>1.585</c:v>
                </c:pt>
                <c:pt idx="952">
                  <c:v>1.5866666666666667</c:v>
                </c:pt>
                <c:pt idx="953">
                  <c:v>1.588333333333334</c:v>
                </c:pt>
                <c:pt idx="954">
                  <c:v>1.59</c:v>
                </c:pt>
                <c:pt idx="955">
                  <c:v>1.5916666666666666</c:v>
                </c:pt>
                <c:pt idx="956">
                  <c:v>1.5933333333333333</c:v>
                </c:pt>
                <c:pt idx="957">
                  <c:v>1.595</c:v>
                </c:pt>
                <c:pt idx="958">
                  <c:v>1.5966666666666667</c:v>
                </c:pt>
                <c:pt idx="959">
                  <c:v>1.598333333333334</c:v>
                </c:pt>
                <c:pt idx="960">
                  <c:v>1.6</c:v>
                </c:pt>
                <c:pt idx="961">
                  <c:v>1.6016666666666666</c:v>
                </c:pt>
                <c:pt idx="962">
                  <c:v>1.6033333333333333</c:v>
                </c:pt>
                <c:pt idx="963">
                  <c:v>1.605</c:v>
                </c:pt>
                <c:pt idx="964">
                  <c:v>1.6066666666666667</c:v>
                </c:pt>
                <c:pt idx="965">
                  <c:v>1.6083333333333341</c:v>
                </c:pt>
                <c:pt idx="966">
                  <c:v>1.6099999999999992</c:v>
                </c:pt>
                <c:pt idx="967">
                  <c:v>1.6116666666666668</c:v>
                </c:pt>
                <c:pt idx="968">
                  <c:v>1.6133333333333333</c:v>
                </c:pt>
                <c:pt idx="969">
                  <c:v>1.615</c:v>
                </c:pt>
                <c:pt idx="970">
                  <c:v>1.6166666666666667</c:v>
                </c:pt>
                <c:pt idx="971">
                  <c:v>1.6183333333333338</c:v>
                </c:pt>
                <c:pt idx="972">
                  <c:v>1.62</c:v>
                </c:pt>
                <c:pt idx="973">
                  <c:v>1.6216666666666666</c:v>
                </c:pt>
                <c:pt idx="974">
                  <c:v>1.6233333333333335</c:v>
                </c:pt>
                <c:pt idx="975">
                  <c:v>1.625</c:v>
                </c:pt>
                <c:pt idx="976">
                  <c:v>1.6266666666666665</c:v>
                </c:pt>
                <c:pt idx="977">
                  <c:v>1.6283333333333341</c:v>
                </c:pt>
                <c:pt idx="978">
                  <c:v>1.6300000000000001</c:v>
                </c:pt>
                <c:pt idx="979">
                  <c:v>1.6316666666666668</c:v>
                </c:pt>
                <c:pt idx="980">
                  <c:v>1.6333333333333333</c:v>
                </c:pt>
                <c:pt idx="981">
                  <c:v>1.635</c:v>
                </c:pt>
                <c:pt idx="982">
                  <c:v>1.6366666666666667</c:v>
                </c:pt>
                <c:pt idx="983">
                  <c:v>1.6383333333333339</c:v>
                </c:pt>
                <c:pt idx="984">
                  <c:v>1.6400000000000001</c:v>
                </c:pt>
                <c:pt idx="985">
                  <c:v>1.6416666666666666</c:v>
                </c:pt>
                <c:pt idx="986">
                  <c:v>1.6433333333333333</c:v>
                </c:pt>
                <c:pt idx="987">
                  <c:v>1.645</c:v>
                </c:pt>
                <c:pt idx="988">
                  <c:v>1.6466666666666667</c:v>
                </c:pt>
                <c:pt idx="989">
                  <c:v>1.6483333333333341</c:v>
                </c:pt>
                <c:pt idx="990">
                  <c:v>1.6500000000000001</c:v>
                </c:pt>
                <c:pt idx="991">
                  <c:v>1.6516666666666666</c:v>
                </c:pt>
                <c:pt idx="992">
                  <c:v>1.6533333333333333</c:v>
                </c:pt>
                <c:pt idx="993">
                  <c:v>1.655</c:v>
                </c:pt>
                <c:pt idx="994">
                  <c:v>1.6566666666666667</c:v>
                </c:pt>
                <c:pt idx="995">
                  <c:v>1.6583333333333341</c:v>
                </c:pt>
                <c:pt idx="996">
                  <c:v>1.6600000000000001</c:v>
                </c:pt>
                <c:pt idx="997">
                  <c:v>1.6616666666666666</c:v>
                </c:pt>
                <c:pt idx="998">
                  <c:v>1.6633333333333333</c:v>
                </c:pt>
                <c:pt idx="999">
                  <c:v>1.665</c:v>
                </c:pt>
                <c:pt idx="1000">
                  <c:v>1.6666666666666667</c:v>
                </c:pt>
                <c:pt idx="1001">
                  <c:v>1.6683333333333339</c:v>
                </c:pt>
                <c:pt idx="1002">
                  <c:v>1.6700000000000008</c:v>
                </c:pt>
                <c:pt idx="1003">
                  <c:v>1.6716666666666666</c:v>
                </c:pt>
                <c:pt idx="1004">
                  <c:v>1.6733333333333333</c:v>
                </c:pt>
                <c:pt idx="1005">
                  <c:v>1.675</c:v>
                </c:pt>
                <c:pt idx="1006">
                  <c:v>1.6766666666666665</c:v>
                </c:pt>
                <c:pt idx="1007">
                  <c:v>1.6783333333333341</c:v>
                </c:pt>
                <c:pt idx="1008">
                  <c:v>1.6800000000000006</c:v>
                </c:pt>
                <c:pt idx="1009">
                  <c:v>1.6816666666666669</c:v>
                </c:pt>
                <c:pt idx="1010">
                  <c:v>1.6833333333333333</c:v>
                </c:pt>
                <c:pt idx="1011">
                  <c:v>1.6849999999999998</c:v>
                </c:pt>
                <c:pt idx="1012">
                  <c:v>1.6866666666666674</c:v>
                </c:pt>
                <c:pt idx="1013">
                  <c:v>1.6883333333333339</c:v>
                </c:pt>
                <c:pt idx="1014">
                  <c:v>1.6900000000000008</c:v>
                </c:pt>
                <c:pt idx="1015">
                  <c:v>1.6916666666666667</c:v>
                </c:pt>
                <c:pt idx="1016">
                  <c:v>1.6933333333333331</c:v>
                </c:pt>
                <c:pt idx="1017">
                  <c:v>1.6950000000000001</c:v>
                </c:pt>
                <c:pt idx="1018">
                  <c:v>1.6966666666666665</c:v>
                </c:pt>
                <c:pt idx="1019">
                  <c:v>1.6983333333333341</c:v>
                </c:pt>
                <c:pt idx="1020">
                  <c:v>1.7</c:v>
                </c:pt>
                <c:pt idx="1021">
                  <c:v>1.701666666666666</c:v>
                </c:pt>
                <c:pt idx="1022">
                  <c:v>1.7033333333333334</c:v>
                </c:pt>
                <c:pt idx="1023">
                  <c:v>1.7049999999999992</c:v>
                </c:pt>
                <c:pt idx="1024">
                  <c:v>1.7066666666666668</c:v>
                </c:pt>
                <c:pt idx="1025">
                  <c:v>1.7083333333333333</c:v>
                </c:pt>
                <c:pt idx="1026">
                  <c:v>1.71</c:v>
                </c:pt>
                <c:pt idx="1027">
                  <c:v>1.711666666666666</c:v>
                </c:pt>
                <c:pt idx="1028">
                  <c:v>1.7133333333333334</c:v>
                </c:pt>
                <c:pt idx="1029">
                  <c:v>1.7149999999999994</c:v>
                </c:pt>
                <c:pt idx="1030">
                  <c:v>1.7166666666666666</c:v>
                </c:pt>
                <c:pt idx="1031">
                  <c:v>1.7183333333333333</c:v>
                </c:pt>
                <c:pt idx="1032">
                  <c:v>1.72</c:v>
                </c:pt>
                <c:pt idx="1033">
                  <c:v>1.721666666666666</c:v>
                </c:pt>
                <c:pt idx="1034">
                  <c:v>1.7233333333333334</c:v>
                </c:pt>
                <c:pt idx="1035">
                  <c:v>1.7249999999999994</c:v>
                </c:pt>
                <c:pt idx="1036">
                  <c:v>1.7266666666666666</c:v>
                </c:pt>
                <c:pt idx="1037">
                  <c:v>1.7283333333333333</c:v>
                </c:pt>
                <c:pt idx="1038">
                  <c:v>1.73</c:v>
                </c:pt>
                <c:pt idx="1039">
                  <c:v>1.731666666666666</c:v>
                </c:pt>
                <c:pt idx="1040">
                  <c:v>1.7333333333333334</c:v>
                </c:pt>
                <c:pt idx="1041">
                  <c:v>1.7349999999999992</c:v>
                </c:pt>
                <c:pt idx="1042">
                  <c:v>1.7366666666666668</c:v>
                </c:pt>
                <c:pt idx="1043">
                  <c:v>1.7383333333333333</c:v>
                </c:pt>
                <c:pt idx="1044">
                  <c:v>1.74</c:v>
                </c:pt>
                <c:pt idx="1045">
                  <c:v>1.741666666666666</c:v>
                </c:pt>
                <c:pt idx="1046">
                  <c:v>1.7433333333333332</c:v>
                </c:pt>
                <c:pt idx="1047">
                  <c:v>1.7449999999999994</c:v>
                </c:pt>
                <c:pt idx="1048">
                  <c:v>1.7466666666666666</c:v>
                </c:pt>
                <c:pt idx="1049">
                  <c:v>1.7483333333333335</c:v>
                </c:pt>
                <c:pt idx="1050">
                  <c:v>1.75</c:v>
                </c:pt>
                <c:pt idx="1051">
                  <c:v>1.7516666666666658</c:v>
                </c:pt>
                <c:pt idx="1052">
                  <c:v>1.7533333333333334</c:v>
                </c:pt>
                <c:pt idx="1053">
                  <c:v>1.7549999999999992</c:v>
                </c:pt>
                <c:pt idx="1054">
                  <c:v>1.7566666666666668</c:v>
                </c:pt>
                <c:pt idx="1055">
                  <c:v>1.7583333333333333</c:v>
                </c:pt>
                <c:pt idx="1056">
                  <c:v>1.76</c:v>
                </c:pt>
                <c:pt idx="1057">
                  <c:v>1.761666666666666</c:v>
                </c:pt>
                <c:pt idx="1058">
                  <c:v>1.7633333333333332</c:v>
                </c:pt>
                <c:pt idx="1059">
                  <c:v>1.7649999999999995</c:v>
                </c:pt>
                <c:pt idx="1060">
                  <c:v>1.7666666666666666</c:v>
                </c:pt>
                <c:pt idx="1061">
                  <c:v>1.7683333333333333</c:v>
                </c:pt>
                <c:pt idx="1062">
                  <c:v>1.77</c:v>
                </c:pt>
                <c:pt idx="1063">
                  <c:v>1.7716666666666661</c:v>
                </c:pt>
                <c:pt idx="1064">
                  <c:v>1.7733333333333334</c:v>
                </c:pt>
                <c:pt idx="1065">
                  <c:v>1.7749999999999992</c:v>
                </c:pt>
                <c:pt idx="1066">
                  <c:v>1.7766666666666666</c:v>
                </c:pt>
                <c:pt idx="1067">
                  <c:v>1.7783333333333333</c:v>
                </c:pt>
                <c:pt idx="1068">
                  <c:v>1.78</c:v>
                </c:pt>
                <c:pt idx="1069">
                  <c:v>1.7816666666666661</c:v>
                </c:pt>
                <c:pt idx="1070">
                  <c:v>1.7833333333333334</c:v>
                </c:pt>
                <c:pt idx="1071">
                  <c:v>1.7849999999999993</c:v>
                </c:pt>
                <c:pt idx="1072">
                  <c:v>1.7866666666666666</c:v>
                </c:pt>
                <c:pt idx="1073">
                  <c:v>1.7883333333333333</c:v>
                </c:pt>
                <c:pt idx="1074">
                  <c:v>1.79</c:v>
                </c:pt>
                <c:pt idx="1075">
                  <c:v>1.7916666666666661</c:v>
                </c:pt>
                <c:pt idx="1076">
                  <c:v>1.7933333333333332</c:v>
                </c:pt>
                <c:pt idx="1077">
                  <c:v>1.7950000000000002</c:v>
                </c:pt>
                <c:pt idx="1078">
                  <c:v>1.7966666666666666</c:v>
                </c:pt>
                <c:pt idx="1079">
                  <c:v>1.7983333333333333</c:v>
                </c:pt>
                <c:pt idx="1080">
                  <c:v>1.8</c:v>
                </c:pt>
                <c:pt idx="1081">
                  <c:v>1.8016666666666659</c:v>
                </c:pt>
                <c:pt idx="1082">
                  <c:v>1.8033333333333335</c:v>
                </c:pt>
                <c:pt idx="1083">
                  <c:v>1.8049999999999993</c:v>
                </c:pt>
                <c:pt idx="1084">
                  <c:v>1.8066666666666669</c:v>
                </c:pt>
                <c:pt idx="1085">
                  <c:v>1.8083333333333333</c:v>
                </c:pt>
                <c:pt idx="1086">
                  <c:v>1.8099999999999992</c:v>
                </c:pt>
                <c:pt idx="1087">
                  <c:v>1.8116666666666668</c:v>
                </c:pt>
                <c:pt idx="1088">
                  <c:v>1.8133333333333332</c:v>
                </c:pt>
                <c:pt idx="1089">
                  <c:v>1.8150000000000002</c:v>
                </c:pt>
                <c:pt idx="1090">
                  <c:v>1.8166666666666667</c:v>
                </c:pt>
                <c:pt idx="1091">
                  <c:v>1.8183333333333331</c:v>
                </c:pt>
                <c:pt idx="1092">
                  <c:v>1.82</c:v>
                </c:pt>
                <c:pt idx="1093">
                  <c:v>1.8216666666666659</c:v>
                </c:pt>
                <c:pt idx="1094">
                  <c:v>1.8233333333333335</c:v>
                </c:pt>
                <c:pt idx="1095">
                  <c:v>1.825</c:v>
                </c:pt>
                <c:pt idx="1096">
                  <c:v>1.8266666666666667</c:v>
                </c:pt>
                <c:pt idx="1097">
                  <c:v>1.828333333333334</c:v>
                </c:pt>
                <c:pt idx="1098">
                  <c:v>1.8299999999999992</c:v>
                </c:pt>
                <c:pt idx="1099">
                  <c:v>1.8316666666666668</c:v>
                </c:pt>
                <c:pt idx="1100">
                  <c:v>1.8333333333333333</c:v>
                </c:pt>
                <c:pt idx="1101">
                  <c:v>1.835</c:v>
                </c:pt>
                <c:pt idx="1102">
                  <c:v>1.8366666666666667</c:v>
                </c:pt>
                <c:pt idx="1103">
                  <c:v>1.838333333333334</c:v>
                </c:pt>
                <c:pt idx="1104">
                  <c:v>1.84</c:v>
                </c:pt>
                <c:pt idx="1105">
                  <c:v>1.8416666666666666</c:v>
                </c:pt>
                <c:pt idx="1106">
                  <c:v>1.8433333333333333</c:v>
                </c:pt>
                <c:pt idx="1107">
                  <c:v>1.845</c:v>
                </c:pt>
                <c:pt idx="1108">
                  <c:v>1.8466666666666667</c:v>
                </c:pt>
                <c:pt idx="1109">
                  <c:v>1.848333333333334</c:v>
                </c:pt>
                <c:pt idx="1110">
                  <c:v>1.85</c:v>
                </c:pt>
                <c:pt idx="1111">
                  <c:v>1.8516666666666666</c:v>
                </c:pt>
                <c:pt idx="1112">
                  <c:v>1.8533333333333333</c:v>
                </c:pt>
                <c:pt idx="1113">
                  <c:v>1.855</c:v>
                </c:pt>
                <c:pt idx="1114">
                  <c:v>1.8566666666666667</c:v>
                </c:pt>
                <c:pt idx="1115">
                  <c:v>1.8583333333333341</c:v>
                </c:pt>
                <c:pt idx="1116">
                  <c:v>1.8599999999999992</c:v>
                </c:pt>
                <c:pt idx="1117">
                  <c:v>1.8616666666666668</c:v>
                </c:pt>
                <c:pt idx="1118">
                  <c:v>1.8633333333333333</c:v>
                </c:pt>
                <c:pt idx="1119">
                  <c:v>1.865</c:v>
                </c:pt>
                <c:pt idx="1120">
                  <c:v>1.8666666666666667</c:v>
                </c:pt>
                <c:pt idx="1121">
                  <c:v>1.8683333333333338</c:v>
                </c:pt>
                <c:pt idx="1122">
                  <c:v>1.87</c:v>
                </c:pt>
                <c:pt idx="1123">
                  <c:v>1.8716666666666666</c:v>
                </c:pt>
                <c:pt idx="1124">
                  <c:v>1.8733333333333335</c:v>
                </c:pt>
                <c:pt idx="1125">
                  <c:v>1.875</c:v>
                </c:pt>
                <c:pt idx="1126">
                  <c:v>1.8766666666666665</c:v>
                </c:pt>
                <c:pt idx="1127">
                  <c:v>1.8783333333333341</c:v>
                </c:pt>
                <c:pt idx="1128">
                  <c:v>1.8800000000000001</c:v>
                </c:pt>
                <c:pt idx="1129">
                  <c:v>1.8816666666666668</c:v>
                </c:pt>
                <c:pt idx="1130">
                  <c:v>1.8833333333333333</c:v>
                </c:pt>
                <c:pt idx="1131">
                  <c:v>1.885</c:v>
                </c:pt>
                <c:pt idx="1132">
                  <c:v>1.8866666666666667</c:v>
                </c:pt>
                <c:pt idx="1133">
                  <c:v>1.8883333333333339</c:v>
                </c:pt>
                <c:pt idx="1134">
                  <c:v>1.8900000000000001</c:v>
                </c:pt>
                <c:pt idx="1135">
                  <c:v>1.8916666666666666</c:v>
                </c:pt>
                <c:pt idx="1136">
                  <c:v>1.8933333333333333</c:v>
                </c:pt>
                <c:pt idx="1137">
                  <c:v>1.895</c:v>
                </c:pt>
                <c:pt idx="1138">
                  <c:v>1.8966666666666667</c:v>
                </c:pt>
                <c:pt idx="1139">
                  <c:v>1.8983333333333341</c:v>
                </c:pt>
                <c:pt idx="1140">
                  <c:v>1.9000000000000001</c:v>
                </c:pt>
                <c:pt idx="1141">
                  <c:v>1.9016666666666666</c:v>
                </c:pt>
                <c:pt idx="1142">
                  <c:v>1.9033333333333333</c:v>
                </c:pt>
                <c:pt idx="1143">
                  <c:v>1.905</c:v>
                </c:pt>
                <c:pt idx="1144">
                  <c:v>1.9066666666666667</c:v>
                </c:pt>
                <c:pt idx="1145">
                  <c:v>1.9083333333333341</c:v>
                </c:pt>
                <c:pt idx="1146">
                  <c:v>1.9100000000000001</c:v>
                </c:pt>
                <c:pt idx="1147">
                  <c:v>1.9116666666666666</c:v>
                </c:pt>
                <c:pt idx="1148">
                  <c:v>1.9133333333333333</c:v>
                </c:pt>
                <c:pt idx="1149">
                  <c:v>1.915</c:v>
                </c:pt>
                <c:pt idx="1150">
                  <c:v>1.9166666666666667</c:v>
                </c:pt>
                <c:pt idx="1151">
                  <c:v>1.9183333333333339</c:v>
                </c:pt>
                <c:pt idx="1152">
                  <c:v>1.9200000000000008</c:v>
                </c:pt>
                <c:pt idx="1153">
                  <c:v>1.9216666666666666</c:v>
                </c:pt>
                <c:pt idx="1154">
                  <c:v>1.9233333333333333</c:v>
                </c:pt>
                <c:pt idx="1155">
                  <c:v>1.925</c:v>
                </c:pt>
                <c:pt idx="1156">
                  <c:v>1.9266666666666665</c:v>
                </c:pt>
                <c:pt idx="1157">
                  <c:v>1.9283333333333341</c:v>
                </c:pt>
                <c:pt idx="1158">
                  <c:v>1.9300000000000006</c:v>
                </c:pt>
                <c:pt idx="1159">
                  <c:v>1.9316666666666669</c:v>
                </c:pt>
                <c:pt idx="1160">
                  <c:v>1.9333333333333333</c:v>
                </c:pt>
                <c:pt idx="1161">
                  <c:v>1.9349999999999998</c:v>
                </c:pt>
                <c:pt idx="1162">
                  <c:v>1.9366666666666674</c:v>
                </c:pt>
                <c:pt idx="1163">
                  <c:v>1.9383333333333339</c:v>
                </c:pt>
                <c:pt idx="1164">
                  <c:v>1.9400000000000008</c:v>
                </c:pt>
                <c:pt idx="1165">
                  <c:v>1.9416666666666667</c:v>
                </c:pt>
                <c:pt idx="1166">
                  <c:v>1.9433333333333331</c:v>
                </c:pt>
                <c:pt idx="1167">
                  <c:v>1.9450000000000001</c:v>
                </c:pt>
                <c:pt idx="1168">
                  <c:v>1.9466666666666665</c:v>
                </c:pt>
                <c:pt idx="1169">
                  <c:v>1.9483333333333341</c:v>
                </c:pt>
                <c:pt idx="1170">
                  <c:v>1.9500000000000006</c:v>
                </c:pt>
                <c:pt idx="1171">
                  <c:v>1.9516666666666667</c:v>
                </c:pt>
                <c:pt idx="1172">
                  <c:v>1.953333333333334</c:v>
                </c:pt>
                <c:pt idx="1173">
                  <c:v>1.9549999999999998</c:v>
                </c:pt>
                <c:pt idx="1174">
                  <c:v>1.9566666666666674</c:v>
                </c:pt>
                <c:pt idx="1175">
                  <c:v>1.9583333333333339</c:v>
                </c:pt>
                <c:pt idx="1176">
                  <c:v>1.9600000000000006</c:v>
                </c:pt>
                <c:pt idx="1177">
                  <c:v>1.9616666666666667</c:v>
                </c:pt>
                <c:pt idx="1178">
                  <c:v>1.963333333333334</c:v>
                </c:pt>
                <c:pt idx="1179">
                  <c:v>1.9650000000000001</c:v>
                </c:pt>
                <c:pt idx="1180">
                  <c:v>1.9666666666666672</c:v>
                </c:pt>
                <c:pt idx="1181">
                  <c:v>1.9683333333333339</c:v>
                </c:pt>
                <c:pt idx="1182">
                  <c:v>1.9700000000000006</c:v>
                </c:pt>
                <c:pt idx="1183">
                  <c:v>1.9716666666666667</c:v>
                </c:pt>
                <c:pt idx="1184">
                  <c:v>1.973333333333334</c:v>
                </c:pt>
                <c:pt idx="1185">
                  <c:v>1.9750000000000001</c:v>
                </c:pt>
                <c:pt idx="1186">
                  <c:v>1.9766666666666672</c:v>
                </c:pt>
                <c:pt idx="1187">
                  <c:v>1.9783333333333339</c:v>
                </c:pt>
                <c:pt idx="1188">
                  <c:v>1.9800000000000006</c:v>
                </c:pt>
                <c:pt idx="1189">
                  <c:v>1.9816666666666667</c:v>
                </c:pt>
                <c:pt idx="1190">
                  <c:v>1.9833333333333341</c:v>
                </c:pt>
                <c:pt idx="1191">
                  <c:v>1.9849999999999999</c:v>
                </c:pt>
                <c:pt idx="1192">
                  <c:v>1.9866666666666675</c:v>
                </c:pt>
                <c:pt idx="1193">
                  <c:v>1.988333333333334</c:v>
                </c:pt>
                <c:pt idx="1194">
                  <c:v>1.9900000000000007</c:v>
                </c:pt>
                <c:pt idx="1195">
                  <c:v>1.9916666666666667</c:v>
                </c:pt>
                <c:pt idx="1196">
                  <c:v>1.9933333333333338</c:v>
                </c:pt>
                <c:pt idx="1197">
                  <c:v>1.9950000000000001</c:v>
                </c:pt>
                <c:pt idx="1198">
                  <c:v>1.9966666666666673</c:v>
                </c:pt>
                <c:pt idx="1199">
                  <c:v>1.9983333333333342</c:v>
                </c:pt>
                <c:pt idx="1200">
                  <c:v>2</c:v>
                </c:pt>
                <c:pt idx="1201">
                  <c:v>2.0016666666666665</c:v>
                </c:pt>
                <c:pt idx="1202">
                  <c:v>2.0033333333333347</c:v>
                </c:pt>
                <c:pt idx="1203">
                  <c:v>2.0049999999999999</c:v>
                </c:pt>
                <c:pt idx="1204">
                  <c:v>2.0066666666666668</c:v>
                </c:pt>
                <c:pt idx="1205">
                  <c:v>2.0083333333333342</c:v>
                </c:pt>
                <c:pt idx="1206">
                  <c:v>2.0099999999999998</c:v>
                </c:pt>
                <c:pt idx="1207">
                  <c:v>2.0116666666666667</c:v>
                </c:pt>
                <c:pt idx="1208">
                  <c:v>2.0133333333333332</c:v>
                </c:pt>
                <c:pt idx="1209">
                  <c:v>2.0149999999999997</c:v>
                </c:pt>
                <c:pt idx="1210">
                  <c:v>2.0166666666666653</c:v>
                </c:pt>
                <c:pt idx="1211">
                  <c:v>2.0183333333333331</c:v>
                </c:pt>
                <c:pt idx="1212">
                  <c:v>2.02</c:v>
                </c:pt>
                <c:pt idx="1213">
                  <c:v>2.0216666666666665</c:v>
                </c:pt>
                <c:pt idx="1214">
                  <c:v>2.0233333333333348</c:v>
                </c:pt>
                <c:pt idx="1215">
                  <c:v>2.0249999999999999</c:v>
                </c:pt>
                <c:pt idx="1216">
                  <c:v>2.0266666666666664</c:v>
                </c:pt>
                <c:pt idx="1217">
                  <c:v>2.0283333333333342</c:v>
                </c:pt>
                <c:pt idx="1218">
                  <c:v>2.0299999999999998</c:v>
                </c:pt>
                <c:pt idx="1219">
                  <c:v>2.0316666666666667</c:v>
                </c:pt>
                <c:pt idx="1220">
                  <c:v>2.0333333333333332</c:v>
                </c:pt>
                <c:pt idx="1221">
                  <c:v>2.0349999999999997</c:v>
                </c:pt>
                <c:pt idx="1222">
                  <c:v>2.0366666666666653</c:v>
                </c:pt>
                <c:pt idx="1223">
                  <c:v>2.0383333333333331</c:v>
                </c:pt>
                <c:pt idx="1224">
                  <c:v>2.04</c:v>
                </c:pt>
                <c:pt idx="1225">
                  <c:v>2.0416666666666665</c:v>
                </c:pt>
                <c:pt idx="1226">
                  <c:v>2.0433333333333348</c:v>
                </c:pt>
                <c:pt idx="1227">
                  <c:v>2.0449999999999999</c:v>
                </c:pt>
                <c:pt idx="1228">
                  <c:v>2.0466666666666664</c:v>
                </c:pt>
                <c:pt idx="1229">
                  <c:v>2.0483333333333342</c:v>
                </c:pt>
                <c:pt idx="1230">
                  <c:v>2.0499999999999998</c:v>
                </c:pt>
                <c:pt idx="1231">
                  <c:v>2.0516666666666667</c:v>
                </c:pt>
                <c:pt idx="1232">
                  <c:v>2.0533333333333332</c:v>
                </c:pt>
                <c:pt idx="1233">
                  <c:v>2.0549999999999997</c:v>
                </c:pt>
                <c:pt idx="1234">
                  <c:v>2.0566666666666653</c:v>
                </c:pt>
                <c:pt idx="1235">
                  <c:v>2.0583333333333331</c:v>
                </c:pt>
                <c:pt idx="1236">
                  <c:v>2.06</c:v>
                </c:pt>
                <c:pt idx="1237">
                  <c:v>2.0616666666666665</c:v>
                </c:pt>
                <c:pt idx="1238">
                  <c:v>2.0633333333333348</c:v>
                </c:pt>
                <c:pt idx="1239">
                  <c:v>2.0649999999999999</c:v>
                </c:pt>
                <c:pt idx="1240">
                  <c:v>2.0666666666666669</c:v>
                </c:pt>
                <c:pt idx="1241">
                  <c:v>2.0683333333333342</c:v>
                </c:pt>
                <c:pt idx="1242">
                  <c:v>2.0699999999999998</c:v>
                </c:pt>
                <c:pt idx="1243">
                  <c:v>2.0716666666666668</c:v>
                </c:pt>
                <c:pt idx="1244">
                  <c:v>2.0733333333333341</c:v>
                </c:pt>
                <c:pt idx="1245">
                  <c:v>2.0749999999999997</c:v>
                </c:pt>
                <c:pt idx="1246">
                  <c:v>2.0766666666666667</c:v>
                </c:pt>
                <c:pt idx="1247">
                  <c:v>2.0783333333333336</c:v>
                </c:pt>
                <c:pt idx="1248">
                  <c:v>2.08</c:v>
                </c:pt>
                <c:pt idx="1249">
                  <c:v>2.0816666666666666</c:v>
                </c:pt>
                <c:pt idx="1250">
                  <c:v>2.0833333333333348</c:v>
                </c:pt>
                <c:pt idx="1251">
                  <c:v>2.085</c:v>
                </c:pt>
                <c:pt idx="1252">
                  <c:v>2.0866666666666669</c:v>
                </c:pt>
                <c:pt idx="1253">
                  <c:v>2.0883333333333347</c:v>
                </c:pt>
                <c:pt idx="1254">
                  <c:v>2.0900000000000003</c:v>
                </c:pt>
                <c:pt idx="1255">
                  <c:v>2.0916666666666668</c:v>
                </c:pt>
                <c:pt idx="1256">
                  <c:v>2.0933333333333342</c:v>
                </c:pt>
                <c:pt idx="1257">
                  <c:v>2.0949999999999998</c:v>
                </c:pt>
                <c:pt idx="1258">
                  <c:v>2.0966666666666667</c:v>
                </c:pt>
                <c:pt idx="1259">
                  <c:v>2.0983333333333336</c:v>
                </c:pt>
                <c:pt idx="1260">
                  <c:v>2.1</c:v>
                </c:pt>
                <c:pt idx="1261">
                  <c:v>2.1016666666666666</c:v>
                </c:pt>
                <c:pt idx="1262">
                  <c:v>2.1033333333333348</c:v>
                </c:pt>
                <c:pt idx="1263">
                  <c:v>2.105</c:v>
                </c:pt>
                <c:pt idx="1264">
                  <c:v>2.1066666666666669</c:v>
                </c:pt>
                <c:pt idx="1265">
                  <c:v>2.1083333333333347</c:v>
                </c:pt>
                <c:pt idx="1266">
                  <c:v>2.11</c:v>
                </c:pt>
                <c:pt idx="1267">
                  <c:v>2.1116666666666668</c:v>
                </c:pt>
                <c:pt idx="1268">
                  <c:v>2.1133333333333342</c:v>
                </c:pt>
                <c:pt idx="1269">
                  <c:v>2.1149999999999998</c:v>
                </c:pt>
                <c:pt idx="1270">
                  <c:v>2.1166666666666667</c:v>
                </c:pt>
                <c:pt idx="1271">
                  <c:v>2.1183333333333332</c:v>
                </c:pt>
                <c:pt idx="1272">
                  <c:v>2.12</c:v>
                </c:pt>
                <c:pt idx="1273">
                  <c:v>2.1216666666666666</c:v>
                </c:pt>
                <c:pt idx="1274">
                  <c:v>2.1233333333333348</c:v>
                </c:pt>
                <c:pt idx="1275">
                  <c:v>2.125</c:v>
                </c:pt>
                <c:pt idx="1276">
                  <c:v>2.1266666666666665</c:v>
                </c:pt>
                <c:pt idx="1277">
                  <c:v>2.1283333333333347</c:v>
                </c:pt>
                <c:pt idx="1278">
                  <c:v>2.13</c:v>
                </c:pt>
                <c:pt idx="1279">
                  <c:v>2.1316666666666668</c:v>
                </c:pt>
                <c:pt idx="1280">
                  <c:v>2.1333333333333342</c:v>
                </c:pt>
                <c:pt idx="1281">
                  <c:v>2.1349999999999998</c:v>
                </c:pt>
                <c:pt idx="1282">
                  <c:v>2.1366666666666663</c:v>
                </c:pt>
                <c:pt idx="1283">
                  <c:v>2.1383333333333336</c:v>
                </c:pt>
                <c:pt idx="1284">
                  <c:v>2.14</c:v>
                </c:pt>
                <c:pt idx="1285">
                  <c:v>2.1416666666666666</c:v>
                </c:pt>
                <c:pt idx="1286">
                  <c:v>2.1433333333333344</c:v>
                </c:pt>
                <c:pt idx="1287">
                  <c:v>2.145</c:v>
                </c:pt>
                <c:pt idx="1288">
                  <c:v>2.1466666666666669</c:v>
                </c:pt>
                <c:pt idx="1289">
                  <c:v>2.1483333333333348</c:v>
                </c:pt>
                <c:pt idx="1290">
                  <c:v>2.15</c:v>
                </c:pt>
                <c:pt idx="1291">
                  <c:v>2.1516666666666664</c:v>
                </c:pt>
                <c:pt idx="1292">
                  <c:v>2.1533333333333342</c:v>
                </c:pt>
                <c:pt idx="1293">
                  <c:v>2.1549999999999998</c:v>
                </c:pt>
                <c:pt idx="1294">
                  <c:v>2.1566666666666667</c:v>
                </c:pt>
                <c:pt idx="1295">
                  <c:v>2.1583333333333332</c:v>
                </c:pt>
                <c:pt idx="1296">
                  <c:v>2.1599999999999997</c:v>
                </c:pt>
                <c:pt idx="1297">
                  <c:v>2.1616666666666666</c:v>
                </c:pt>
                <c:pt idx="1298">
                  <c:v>2.1633333333333349</c:v>
                </c:pt>
                <c:pt idx="1299">
                  <c:v>2.165</c:v>
                </c:pt>
                <c:pt idx="1300">
                  <c:v>2.1666666666666665</c:v>
                </c:pt>
                <c:pt idx="1301">
                  <c:v>2.1683333333333348</c:v>
                </c:pt>
                <c:pt idx="1302">
                  <c:v>2.17</c:v>
                </c:pt>
                <c:pt idx="1303">
                  <c:v>2.1716666666666669</c:v>
                </c:pt>
                <c:pt idx="1304">
                  <c:v>2.1733333333333342</c:v>
                </c:pt>
                <c:pt idx="1305">
                  <c:v>2.1749999999999998</c:v>
                </c:pt>
                <c:pt idx="1306">
                  <c:v>2.1766666666666667</c:v>
                </c:pt>
                <c:pt idx="1307">
                  <c:v>2.1783333333333332</c:v>
                </c:pt>
                <c:pt idx="1308">
                  <c:v>2.1800000000000002</c:v>
                </c:pt>
                <c:pt idx="1309">
                  <c:v>2.1816666666666666</c:v>
                </c:pt>
                <c:pt idx="1310">
                  <c:v>2.1833333333333345</c:v>
                </c:pt>
                <c:pt idx="1311">
                  <c:v>2.1850000000000001</c:v>
                </c:pt>
                <c:pt idx="1312">
                  <c:v>2.1866666666666665</c:v>
                </c:pt>
                <c:pt idx="1313">
                  <c:v>2.1883333333333348</c:v>
                </c:pt>
                <c:pt idx="1314">
                  <c:v>2.19</c:v>
                </c:pt>
                <c:pt idx="1315">
                  <c:v>2.1916666666666669</c:v>
                </c:pt>
                <c:pt idx="1316">
                  <c:v>2.1933333333333342</c:v>
                </c:pt>
                <c:pt idx="1317">
                  <c:v>2.1949999999999998</c:v>
                </c:pt>
                <c:pt idx="1318">
                  <c:v>2.1966666666666668</c:v>
                </c:pt>
                <c:pt idx="1319">
                  <c:v>2.1983333333333341</c:v>
                </c:pt>
                <c:pt idx="1320">
                  <c:v>2.2000000000000002</c:v>
                </c:pt>
                <c:pt idx="1321">
                  <c:v>2.2016666666666671</c:v>
                </c:pt>
                <c:pt idx="1322">
                  <c:v>2.2033333333333345</c:v>
                </c:pt>
                <c:pt idx="1323">
                  <c:v>2.2050000000000001</c:v>
                </c:pt>
                <c:pt idx="1324">
                  <c:v>2.2066666666666666</c:v>
                </c:pt>
                <c:pt idx="1325">
                  <c:v>2.2083333333333348</c:v>
                </c:pt>
                <c:pt idx="1326">
                  <c:v>2.21</c:v>
                </c:pt>
                <c:pt idx="1327">
                  <c:v>2.2116666666666664</c:v>
                </c:pt>
                <c:pt idx="1328">
                  <c:v>2.2133333333333347</c:v>
                </c:pt>
                <c:pt idx="1329">
                  <c:v>2.2150000000000003</c:v>
                </c:pt>
                <c:pt idx="1330">
                  <c:v>2.2166666666666668</c:v>
                </c:pt>
                <c:pt idx="1331">
                  <c:v>2.2183333333333342</c:v>
                </c:pt>
                <c:pt idx="1332">
                  <c:v>2.2199999999999998</c:v>
                </c:pt>
                <c:pt idx="1333">
                  <c:v>2.2216666666666671</c:v>
                </c:pt>
                <c:pt idx="1334">
                  <c:v>2.2233333333333349</c:v>
                </c:pt>
                <c:pt idx="1335">
                  <c:v>2.2250000000000001</c:v>
                </c:pt>
                <c:pt idx="1336">
                  <c:v>2.2266666666666666</c:v>
                </c:pt>
                <c:pt idx="1337">
                  <c:v>2.2283333333333344</c:v>
                </c:pt>
                <c:pt idx="1338">
                  <c:v>2.23</c:v>
                </c:pt>
                <c:pt idx="1339">
                  <c:v>2.2316666666666669</c:v>
                </c:pt>
                <c:pt idx="1340">
                  <c:v>2.2333333333333347</c:v>
                </c:pt>
                <c:pt idx="1341">
                  <c:v>2.2349999999999999</c:v>
                </c:pt>
                <c:pt idx="1342">
                  <c:v>2.2366666666666664</c:v>
                </c:pt>
                <c:pt idx="1343">
                  <c:v>2.2383333333333342</c:v>
                </c:pt>
                <c:pt idx="1344">
                  <c:v>2.2400000000000002</c:v>
                </c:pt>
                <c:pt idx="1345">
                  <c:v>2.2416666666666671</c:v>
                </c:pt>
                <c:pt idx="1346">
                  <c:v>2.2433333333333345</c:v>
                </c:pt>
                <c:pt idx="1347">
                  <c:v>2.2450000000000001</c:v>
                </c:pt>
                <c:pt idx="1348">
                  <c:v>2.246666666666667</c:v>
                </c:pt>
                <c:pt idx="1349">
                  <c:v>2.2483333333333348</c:v>
                </c:pt>
                <c:pt idx="1350">
                  <c:v>2.25</c:v>
                </c:pt>
                <c:pt idx="1351">
                  <c:v>2.2516666666666665</c:v>
                </c:pt>
                <c:pt idx="1352">
                  <c:v>2.2533333333333343</c:v>
                </c:pt>
                <c:pt idx="1353">
                  <c:v>2.2550000000000003</c:v>
                </c:pt>
                <c:pt idx="1354">
                  <c:v>2.2566666666666668</c:v>
                </c:pt>
                <c:pt idx="1355">
                  <c:v>2.2583333333333342</c:v>
                </c:pt>
                <c:pt idx="1356">
                  <c:v>2.2599999999999998</c:v>
                </c:pt>
                <c:pt idx="1357">
                  <c:v>2.2616666666666672</c:v>
                </c:pt>
                <c:pt idx="1358">
                  <c:v>2.263333333333335</c:v>
                </c:pt>
                <c:pt idx="1359">
                  <c:v>2.2650000000000001</c:v>
                </c:pt>
                <c:pt idx="1360">
                  <c:v>2.2666666666666666</c:v>
                </c:pt>
                <c:pt idx="1361">
                  <c:v>2.2683333333333344</c:v>
                </c:pt>
                <c:pt idx="1362">
                  <c:v>2.27</c:v>
                </c:pt>
                <c:pt idx="1363">
                  <c:v>2.2716666666666669</c:v>
                </c:pt>
                <c:pt idx="1364">
                  <c:v>2.2733333333333348</c:v>
                </c:pt>
                <c:pt idx="1365">
                  <c:v>2.2749999999999999</c:v>
                </c:pt>
                <c:pt idx="1366">
                  <c:v>2.2766666666666664</c:v>
                </c:pt>
                <c:pt idx="1367">
                  <c:v>2.2783333333333342</c:v>
                </c:pt>
                <c:pt idx="1368">
                  <c:v>2.2800000000000002</c:v>
                </c:pt>
                <c:pt idx="1369">
                  <c:v>2.2816666666666672</c:v>
                </c:pt>
                <c:pt idx="1370">
                  <c:v>2.283333333333335</c:v>
                </c:pt>
                <c:pt idx="1371">
                  <c:v>2.2850000000000001</c:v>
                </c:pt>
                <c:pt idx="1372">
                  <c:v>2.2866666666666666</c:v>
                </c:pt>
                <c:pt idx="1373">
                  <c:v>2.2883333333333349</c:v>
                </c:pt>
                <c:pt idx="1374">
                  <c:v>2.29</c:v>
                </c:pt>
                <c:pt idx="1375">
                  <c:v>2.2916666666666665</c:v>
                </c:pt>
                <c:pt idx="1376">
                  <c:v>2.2933333333333348</c:v>
                </c:pt>
                <c:pt idx="1377">
                  <c:v>2.2949999999999999</c:v>
                </c:pt>
                <c:pt idx="1378">
                  <c:v>2.2966666666666669</c:v>
                </c:pt>
                <c:pt idx="1379">
                  <c:v>2.2983333333333342</c:v>
                </c:pt>
                <c:pt idx="1380">
                  <c:v>2.2999999999999998</c:v>
                </c:pt>
                <c:pt idx="1381">
                  <c:v>2.3016666666666667</c:v>
                </c:pt>
                <c:pt idx="1382">
                  <c:v>2.3033333333333332</c:v>
                </c:pt>
                <c:pt idx="1383">
                  <c:v>2.3049999999999997</c:v>
                </c:pt>
                <c:pt idx="1384">
                  <c:v>2.3066666666666653</c:v>
                </c:pt>
                <c:pt idx="1385">
                  <c:v>2.3083333333333331</c:v>
                </c:pt>
                <c:pt idx="1386">
                  <c:v>2.3099999999999987</c:v>
                </c:pt>
                <c:pt idx="1387">
                  <c:v>2.3116666666666648</c:v>
                </c:pt>
                <c:pt idx="1388">
                  <c:v>2.3133333333333335</c:v>
                </c:pt>
                <c:pt idx="1389">
                  <c:v>2.3149999999999986</c:v>
                </c:pt>
                <c:pt idx="1390">
                  <c:v>2.3166666666666655</c:v>
                </c:pt>
                <c:pt idx="1391">
                  <c:v>2.3183333333333334</c:v>
                </c:pt>
                <c:pt idx="1392">
                  <c:v>2.3199999999999985</c:v>
                </c:pt>
                <c:pt idx="1393">
                  <c:v>2.3216666666666668</c:v>
                </c:pt>
                <c:pt idx="1394">
                  <c:v>2.3233333333333341</c:v>
                </c:pt>
                <c:pt idx="1395">
                  <c:v>2.3249999999999997</c:v>
                </c:pt>
                <c:pt idx="1396">
                  <c:v>2.3266666666666667</c:v>
                </c:pt>
                <c:pt idx="1397">
                  <c:v>2.3283333333333331</c:v>
                </c:pt>
                <c:pt idx="1398">
                  <c:v>2.3299999999999987</c:v>
                </c:pt>
                <c:pt idx="1399">
                  <c:v>2.3316666666666652</c:v>
                </c:pt>
                <c:pt idx="1400">
                  <c:v>2.3333333333333335</c:v>
                </c:pt>
                <c:pt idx="1401">
                  <c:v>2.3349999999999986</c:v>
                </c:pt>
                <c:pt idx="1402">
                  <c:v>2.3366666666666647</c:v>
                </c:pt>
                <c:pt idx="1403">
                  <c:v>2.3383333333333334</c:v>
                </c:pt>
                <c:pt idx="1404">
                  <c:v>2.3400000000000003</c:v>
                </c:pt>
                <c:pt idx="1405">
                  <c:v>2.3416666666666668</c:v>
                </c:pt>
                <c:pt idx="1406">
                  <c:v>2.3433333333333342</c:v>
                </c:pt>
                <c:pt idx="1407">
                  <c:v>2.3449999999999998</c:v>
                </c:pt>
                <c:pt idx="1408">
                  <c:v>2.3466666666666667</c:v>
                </c:pt>
                <c:pt idx="1409">
                  <c:v>2.3483333333333336</c:v>
                </c:pt>
                <c:pt idx="1410">
                  <c:v>2.3499999999999988</c:v>
                </c:pt>
                <c:pt idx="1411">
                  <c:v>2.3516666666666652</c:v>
                </c:pt>
                <c:pt idx="1412">
                  <c:v>2.3533333333333331</c:v>
                </c:pt>
                <c:pt idx="1413">
                  <c:v>2.3549999999999986</c:v>
                </c:pt>
                <c:pt idx="1414">
                  <c:v>2.3566666666666656</c:v>
                </c:pt>
                <c:pt idx="1415">
                  <c:v>2.3583333333333334</c:v>
                </c:pt>
                <c:pt idx="1416">
                  <c:v>2.36</c:v>
                </c:pt>
                <c:pt idx="1417">
                  <c:v>2.3616666666666664</c:v>
                </c:pt>
                <c:pt idx="1418">
                  <c:v>2.3633333333333342</c:v>
                </c:pt>
                <c:pt idx="1419">
                  <c:v>2.3649999999999998</c:v>
                </c:pt>
                <c:pt idx="1420">
                  <c:v>2.3666666666666667</c:v>
                </c:pt>
                <c:pt idx="1421">
                  <c:v>2.3683333333333332</c:v>
                </c:pt>
                <c:pt idx="1422">
                  <c:v>2.3699999999999997</c:v>
                </c:pt>
                <c:pt idx="1423">
                  <c:v>2.3716666666666657</c:v>
                </c:pt>
                <c:pt idx="1424">
                  <c:v>2.3733333333333335</c:v>
                </c:pt>
                <c:pt idx="1425">
                  <c:v>2.3749999999999987</c:v>
                </c:pt>
                <c:pt idx="1426">
                  <c:v>2.3766666666666647</c:v>
                </c:pt>
                <c:pt idx="1427">
                  <c:v>2.378333333333333</c:v>
                </c:pt>
                <c:pt idx="1428">
                  <c:v>2.3800000000000003</c:v>
                </c:pt>
                <c:pt idx="1429">
                  <c:v>2.3816666666666668</c:v>
                </c:pt>
                <c:pt idx="1430">
                  <c:v>2.3833333333333342</c:v>
                </c:pt>
                <c:pt idx="1431">
                  <c:v>2.3849999999999998</c:v>
                </c:pt>
                <c:pt idx="1432">
                  <c:v>2.3866666666666663</c:v>
                </c:pt>
                <c:pt idx="1433">
                  <c:v>2.3883333333333336</c:v>
                </c:pt>
                <c:pt idx="1434">
                  <c:v>2.3899999999999997</c:v>
                </c:pt>
                <c:pt idx="1435">
                  <c:v>2.3916666666666653</c:v>
                </c:pt>
                <c:pt idx="1436">
                  <c:v>2.3933333333333331</c:v>
                </c:pt>
                <c:pt idx="1437">
                  <c:v>2.3949999999999987</c:v>
                </c:pt>
                <c:pt idx="1438">
                  <c:v>2.3966666666666656</c:v>
                </c:pt>
                <c:pt idx="1439">
                  <c:v>2.3983333333333334</c:v>
                </c:pt>
                <c:pt idx="1440">
                  <c:v>2.4</c:v>
                </c:pt>
                <c:pt idx="1441">
                  <c:v>2.4016666666666664</c:v>
                </c:pt>
                <c:pt idx="1442">
                  <c:v>2.4033333333333342</c:v>
                </c:pt>
                <c:pt idx="1443">
                  <c:v>2.4049999999999998</c:v>
                </c:pt>
                <c:pt idx="1444">
                  <c:v>2.4066666666666667</c:v>
                </c:pt>
                <c:pt idx="1445">
                  <c:v>2.4083333333333332</c:v>
                </c:pt>
                <c:pt idx="1446">
                  <c:v>2.4099999999999997</c:v>
                </c:pt>
                <c:pt idx="1447">
                  <c:v>2.4116666666666653</c:v>
                </c:pt>
                <c:pt idx="1448">
                  <c:v>2.4133333333333336</c:v>
                </c:pt>
                <c:pt idx="1449">
                  <c:v>2.4149999999999987</c:v>
                </c:pt>
                <c:pt idx="1450">
                  <c:v>2.4166666666666647</c:v>
                </c:pt>
                <c:pt idx="1451">
                  <c:v>2.4183333333333334</c:v>
                </c:pt>
                <c:pt idx="1452">
                  <c:v>2.42</c:v>
                </c:pt>
                <c:pt idx="1453">
                  <c:v>2.4216666666666669</c:v>
                </c:pt>
                <c:pt idx="1454">
                  <c:v>2.4233333333333342</c:v>
                </c:pt>
                <c:pt idx="1455">
                  <c:v>2.4249999999999998</c:v>
                </c:pt>
                <c:pt idx="1456">
                  <c:v>2.4266666666666667</c:v>
                </c:pt>
                <c:pt idx="1457">
                  <c:v>2.4283333333333332</c:v>
                </c:pt>
                <c:pt idx="1458">
                  <c:v>2.4299999999999997</c:v>
                </c:pt>
                <c:pt idx="1459">
                  <c:v>2.4316666666666653</c:v>
                </c:pt>
                <c:pt idx="1460">
                  <c:v>2.4333333333333331</c:v>
                </c:pt>
                <c:pt idx="1461">
                  <c:v>2.4349999999999987</c:v>
                </c:pt>
                <c:pt idx="1462">
                  <c:v>2.4366666666666648</c:v>
                </c:pt>
                <c:pt idx="1463">
                  <c:v>2.4383333333333335</c:v>
                </c:pt>
                <c:pt idx="1464">
                  <c:v>2.44</c:v>
                </c:pt>
                <c:pt idx="1465">
                  <c:v>2.4416666666666669</c:v>
                </c:pt>
                <c:pt idx="1466">
                  <c:v>2.4433333333333342</c:v>
                </c:pt>
                <c:pt idx="1467">
                  <c:v>2.4449999999999998</c:v>
                </c:pt>
                <c:pt idx="1468">
                  <c:v>2.4466666666666668</c:v>
                </c:pt>
                <c:pt idx="1469">
                  <c:v>2.4483333333333341</c:v>
                </c:pt>
                <c:pt idx="1470">
                  <c:v>2.4499999999999997</c:v>
                </c:pt>
                <c:pt idx="1471">
                  <c:v>2.4516666666666667</c:v>
                </c:pt>
                <c:pt idx="1472">
                  <c:v>2.4533333333333331</c:v>
                </c:pt>
                <c:pt idx="1473">
                  <c:v>2.4549999999999987</c:v>
                </c:pt>
                <c:pt idx="1474">
                  <c:v>2.4566666666666652</c:v>
                </c:pt>
                <c:pt idx="1475">
                  <c:v>2.4583333333333335</c:v>
                </c:pt>
                <c:pt idx="1476">
                  <c:v>2.46</c:v>
                </c:pt>
                <c:pt idx="1477">
                  <c:v>2.4616666666666664</c:v>
                </c:pt>
                <c:pt idx="1478">
                  <c:v>2.4633333333333347</c:v>
                </c:pt>
                <c:pt idx="1479">
                  <c:v>2.4650000000000003</c:v>
                </c:pt>
                <c:pt idx="1480">
                  <c:v>2.4666666666666668</c:v>
                </c:pt>
                <c:pt idx="1481">
                  <c:v>2.4683333333333342</c:v>
                </c:pt>
                <c:pt idx="1482">
                  <c:v>2.4699999999999998</c:v>
                </c:pt>
                <c:pt idx="1483">
                  <c:v>2.4716666666666667</c:v>
                </c:pt>
                <c:pt idx="1484">
                  <c:v>2.4733333333333336</c:v>
                </c:pt>
                <c:pt idx="1485">
                  <c:v>2.4749999999999988</c:v>
                </c:pt>
                <c:pt idx="1486">
                  <c:v>2.4766666666666652</c:v>
                </c:pt>
                <c:pt idx="1487">
                  <c:v>2.4783333333333331</c:v>
                </c:pt>
                <c:pt idx="1488">
                  <c:v>2.48</c:v>
                </c:pt>
                <c:pt idx="1489">
                  <c:v>2.4816666666666669</c:v>
                </c:pt>
                <c:pt idx="1490">
                  <c:v>2.4833333333333347</c:v>
                </c:pt>
                <c:pt idx="1491">
                  <c:v>2.4849999999999999</c:v>
                </c:pt>
                <c:pt idx="1492">
                  <c:v>2.4866666666666664</c:v>
                </c:pt>
                <c:pt idx="1493">
                  <c:v>2.4883333333333342</c:v>
                </c:pt>
                <c:pt idx="1494">
                  <c:v>2.4899999999999998</c:v>
                </c:pt>
                <c:pt idx="1495">
                  <c:v>2.4916666666666667</c:v>
                </c:pt>
                <c:pt idx="1496">
                  <c:v>2.4933333333333332</c:v>
                </c:pt>
                <c:pt idx="1497">
                  <c:v>2.4949999999999997</c:v>
                </c:pt>
                <c:pt idx="1498">
                  <c:v>2.4966666666666657</c:v>
                </c:pt>
                <c:pt idx="1499">
                  <c:v>2.4983333333333335</c:v>
                </c:pt>
                <c:pt idx="1500">
                  <c:v>2.5</c:v>
                </c:pt>
                <c:pt idx="1501">
                  <c:v>2.5016666666666665</c:v>
                </c:pt>
                <c:pt idx="1502">
                  <c:v>2.5033333333333343</c:v>
                </c:pt>
                <c:pt idx="1503">
                  <c:v>2.5050000000000003</c:v>
                </c:pt>
                <c:pt idx="1504">
                  <c:v>2.5066666666666668</c:v>
                </c:pt>
                <c:pt idx="1505">
                  <c:v>2.5083333333333342</c:v>
                </c:pt>
                <c:pt idx="1506">
                  <c:v>2.5099999999999998</c:v>
                </c:pt>
                <c:pt idx="1507">
                  <c:v>2.5116666666666663</c:v>
                </c:pt>
                <c:pt idx="1508">
                  <c:v>2.5133333333333336</c:v>
                </c:pt>
                <c:pt idx="1509">
                  <c:v>2.5149999999999997</c:v>
                </c:pt>
                <c:pt idx="1510">
                  <c:v>2.5166666666666653</c:v>
                </c:pt>
                <c:pt idx="1511">
                  <c:v>2.5183333333333331</c:v>
                </c:pt>
                <c:pt idx="1512">
                  <c:v>2.52</c:v>
                </c:pt>
                <c:pt idx="1513">
                  <c:v>2.5216666666666669</c:v>
                </c:pt>
                <c:pt idx="1514">
                  <c:v>2.5233333333333348</c:v>
                </c:pt>
                <c:pt idx="1515">
                  <c:v>2.5249999999999999</c:v>
                </c:pt>
                <c:pt idx="1516">
                  <c:v>2.5266666666666664</c:v>
                </c:pt>
                <c:pt idx="1517">
                  <c:v>2.5283333333333342</c:v>
                </c:pt>
                <c:pt idx="1518">
                  <c:v>2.5299999999999998</c:v>
                </c:pt>
                <c:pt idx="1519">
                  <c:v>2.5316666666666667</c:v>
                </c:pt>
                <c:pt idx="1520">
                  <c:v>2.5333333333333332</c:v>
                </c:pt>
                <c:pt idx="1521">
                  <c:v>2.5349999999999997</c:v>
                </c:pt>
                <c:pt idx="1522">
                  <c:v>2.5366666666666653</c:v>
                </c:pt>
                <c:pt idx="1523">
                  <c:v>2.5383333333333336</c:v>
                </c:pt>
                <c:pt idx="1524">
                  <c:v>2.54</c:v>
                </c:pt>
                <c:pt idx="1525">
                  <c:v>2.5416666666666665</c:v>
                </c:pt>
                <c:pt idx="1526">
                  <c:v>2.5433333333333348</c:v>
                </c:pt>
                <c:pt idx="1527">
                  <c:v>2.5449999999999999</c:v>
                </c:pt>
                <c:pt idx="1528">
                  <c:v>2.5466666666666669</c:v>
                </c:pt>
                <c:pt idx="1529">
                  <c:v>2.5483333333333342</c:v>
                </c:pt>
                <c:pt idx="1530">
                  <c:v>2.5499999999999998</c:v>
                </c:pt>
                <c:pt idx="1531">
                  <c:v>2.5516666666666667</c:v>
                </c:pt>
                <c:pt idx="1532">
                  <c:v>2.5533333333333332</c:v>
                </c:pt>
                <c:pt idx="1533">
                  <c:v>2.5549999999999997</c:v>
                </c:pt>
                <c:pt idx="1534">
                  <c:v>2.5566666666666653</c:v>
                </c:pt>
                <c:pt idx="1535">
                  <c:v>2.5583333333333331</c:v>
                </c:pt>
                <c:pt idx="1536">
                  <c:v>2.56</c:v>
                </c:pt>
                <c:pt idx="1537">
                  <c:v>2.5616666666666665</c:v>
                </c:pt>
                <c:pt idx="1538">
                  <c:v>2.5633333333333348</c:v>
                </c:pt>
                <c:pt idx="1539">
                  <c:v>2.5649999999999999</c:v>
                </c:pt>
                <c:pt idx="1540">
                  <c:v>2.5666666666666669</c:v>
                </c:pt>
                <c:pt idx="1541">
                  <c:v>2.5683333333333342</c:v>
                </c:pt>
                <c:pt idx="1542">
                  <c:v>2.57</c:v>
                </c:pt>
                <c:pt idx="1543">
                  <c:v>2.5716666666666668</c:v>
                </c:pt>
                <c:pt idx="1544">
                  <c:v>2.5733333333333341</c:v>
                </c:pt>
                <c:pt idx="1545">
                  <c:v>2.5749999999999997</c:v>
                </c:pt>
                <c:pt idx="1546">
                  <c:v>2.5766666666666667</c:v>
                </c:pt>
                <c:pt idx="1547">
                  <c:v>2.5783333333333331</c:v>
                </c:pt>
                <c:pt idx="1548">
                  <c:v>2.58</c:v>
                </c:pt>
                <c:pt idx="1549">
                  <c:v>2.5816666666666666</c:v>
                </c:pt>
                <c:pt idx="1550">
                  <c:v>2.5833333333333348</c:v>
                </c:pt>
                <c:pt idx="1551">
                  <c:v>2.585</c:v>
                </c:pt>
                <c:pt idx="1552">
                  <c:v>2.5866666666666664</c:v>
                </c:pt>
                <c:pt idx="1553">
                  <c:v>2.5883333333333347</c:v>
                </c:pt>
                <c:pt idx="1554">
                  <c:v>2.5900000000000003</c:v>
                </c:pt>
                <c:pt idx="1555">
                  <c:v>2.5916666666666668</c:v>
                </c:pt>
                <c:pt idx="1556">
                  <c:v>2.5933333333333342</c:v>
                </c:pt>
                <c:pt idx="1557">
                  <c:v>2.5949999999999998</c:v>
                </c:pt>
                <c:pt idx="1558">
                  <c:v>2.5966666666666667</c:v>
                </c:pt>
                <c:pt idx="1559">
                  <c:v>2.5983333333333336</c:v>
                </c:pt>
                <c:pt idx="1560">
                  <c:v>2.6</c:v>
                </c:pt>
                <c:pt idx="1561">
                  <c:v>2.6016666666666666</c:v>
                </c:pt>
                <c:pt idx="1562">
                  <c:v>2.6033333333333344</c:v>
                </c:pt>
                <c:pt idx="1563">
                  <c:v>2.605</c:v>
                </c:pt>
                <c:pt idx="1564">
                  <c:v>2.6066666666666669</c:v>
                </c:pt>
                <c:pt idx="1565">
                  <c:v>2.6083333333333347</c:v>
                </c:pt>
                <c:pt idx="1566">
                  <c:v>2.61</c:v>
                </c:pt>
                <c:pt idx="1567">
                  <c:v>2.6116666666666664</c:v>
                </c:pt>
                <c:pt idx="1568">
                  <c:v>2.6133333333333342</c:v>
                </c:pt>
                <c:pt idx="1569">
                  <c:v>2.6149999999999998</c:v>
                </c:pt>
                <c:pt idx="1570">
                  <c:v>2.6166666666666667</c:v>
                </c:pt>
                <c:pt idx="1571">
                  <c:v>2.6183333333333332</c:v>
                </c:pt>
                <c:pt idx="1572">
                  <c:v>2.6199999999999997</c:v>
                </c:pt>
                <c:pt idx="1573">
                  <c:v>2.621666666666667</c:v>
                </c:pt>
                <c:pt idx="1574">
                  <c:v>2.6233333333333348</c:v>
                </c:pt>
                <c:pt idx="1575">
                  <c:v>2.625</c:v>
                </c:pt>
                <c:pt idx="1576">
                  <c:v>2.6266666666666665</c:v>
                </c:pt>
                <c:pt idx="1577">
                  <c:v>2.6283333333333343</c:v>
                </c:pt>
                <c:pt idx="1578">
                  <c:v>2.6300000000000003</c:v>
                </c:pt>
                <c:pt idx="1579">
                  <c:v>2.6316666666666668</c:v>
                </c:pt>
                <c:pt idx="1580">
                  <c:v>2.6333333333333342</c:v>
                </c:pt>
                <c:pt idx="1581">
                  <c:v>2.6349999999999998</c:v>
                </c:pt>
                <c:pt idx="1582">
                  <c:v>2.6366666666666663</c:v>
                </c:pt>
                <c:pt idx="1583">
                  <c:v>2.6383333333333336</c:v>
                </c:pt>
                <c:pt idx="1584">
                  <c:v>2.64</c:v>
                </c:pt>
                <c:pt idx="1585">
                  <c:v>2.6416666666666666</c:v>
                </c:pt>
                <c:pt idx="1586">
                  <c:v>2.6433333333333344</c:v>
                </c:pt>
                <c:pt idx="1587">
                  <c:v>2.645</c:v>
                </c:pt>
                <c:pt idx="1588">
                  <c:v>2.6466666666666669</c:v>
                </c:pt>
                <c:pt idx="1589">
                  <c:v>2.6483333333333348</c:v>
                </c:pt>
                <c:pt idx="1590">
                  <c:v>2.65</c:v>
                </c:pt>
                <c:pt idx="1591">
                  <c:v>2.6516666666666664</c:v>
                </c:pt>
                <c:pt idx="1592">
                  <c:v>2.6533333333333342</c:v>
                </c:pt>
                <c:pt idx="1593">
                  <c:v>2.6549999999999998</c:v>
                </c:pt>
                <c:pt idx="1594">
                  <c:v>2.6566666666666667</c:v>
                </c:pt>
                <c:pt idx="1595">
                  <c:v>2.6583333333333332</c:v>
                </c:pt>
                <c:pt idx="1596">
                  <c:v>2.6599999999999997</c:v>
                </c:pt>
                <c:pt idx="1597">
                  <c:v>2.6616666666666666</c:v>
                </c:pt>
                <c:pt idx="1598">
                  <c:v>2.6633333333333349</c:v>
                </c:pt>
                <c:pt idx="1599">
                  <c:v>2.665</c:v>
                </c:pt>
                <c:pt idx="1600">
                  <c:v>2.6666666666666665</c:v>
                </c:pt>
                <c:pt idx="1601">
                  <c:v>2.6683333333333348</c:v>
                </c:pt>
                <c:pt idx="1602">
                  <c:v>2.67</c:v>
                </c:pt>
                <c:pt idx="1603">
                  <c:v>2.6716666666666669</c:v>
                </c:pt>
                <c:pt idx="1604">
                  <c:v>2.6733333333333342</c:v>
                </c:pt>
                <c:pt idx="1605">
                  <c:v>2.6749999999999998</c:v>
                </c:pt>
                <c:pt idx="1606">
                  <c:v>2.6766666666666667</c:v>
                </c:pt>
                <c:pt idx="1607">
                  <c:v>2.6783333333333332</c:v>
                </c:pt>
                <c:pt idx="1608">
                  <c:v>2.68</c:v>
                </c:pt>
                <c:pt idx="1609">
                  <c:v>2.6816666666666666</c:v>
                </c:pt>
                <c:pt idx="1610">
                  <c:v>2.6833333333333345</c:v>
                </c:pt>
                <c:pt idx="1611">
                  <c:v>2.6850000000000001</c:v>
                </c:pt>
                <c:pt idx="1612">
                  <c:v>2.6866666666666665</c:v>
                </c:pt>
                <c:pt idx="1613">
                  <c:v>2.6883333333333348</c:v>
                </c:pt>
                <c:pt idx="1614">
                  <c:v>2.69</c:v>
                </c:pt>
                <c:pt idx="1615">
                  <c:v>2.6916666666666669</c:v>
                </c:pt>
                <c:pt idx="1616">
                  <c:v>2.6933333333333342</c:v>
                </c:pt>
                <c:pt idx="1617">
                  <c:v>2.6949999999999998</c:v>
                </c:pt>
                <c:pt idx="1618">
                  <c:v>2.6966666666666668</c:v>
                </c:pt>
                <c:pt idx="1619">
                  <c:v>2.6983333333333341</c:v>
                </c:pt>
                <c:pt idx="1620">
                  <c:v>2.7</c:v>
                </c:pt>
                <c:pt idx="1621">
                  <c:v>2.7016666666666671</c:v>
                </c:pt>
                <c:pt idx="1622">
                  <c:v>2.7033333333333345</c:v>
                </c:pt>
                <c:pt idx="1623">
                  <c:v>2.7050000000000001</c:v>
                </c:pt>
                <c:pt idx="1624">
                  <c:v>2.7066666666666666</c:v>
                </c:pt>
                <c:pt idx="1625">
                  <c:v>2.7083333333333348</c:v>
                </c:pt>
                <c:pt idx="1626">
                  <c:v>2.71</c:v>
                </c:pt>
                <c:pt idx="1627">
                  <c:v>2.7116666666666664</c:v>
                </c:pt>
                <c:pt idx="1628">
                  <c:v>2.7133333333333347</c:v>
                </c:pt>
                <c:pt idx="1629">
                  <c:v>2.7150000000000003</c:v>
                </c:pt>
                <c:pt idx="1630">
                  <c:v>2.7166666666666668</c:v>
                </c:pt>
                <c:pt idx="1631">
                  <c:v>2.7183333333333342</c:v>
                </c:pt>
                <c:pt idx="1632">
                  <c:v>2.7199999999999998</c:v>
                </c:pt>
                <c:pt idx="1633">
                  <c:v>2.7216666666666671</c:v>
                </c:pt>
                <c:pt idx="1634">
                  <c:v>2.7233333333333349</c:v>
                </c:pt>
                <c:pt idx="1635">
                  <c:v>2.7250000000000001</c:v>
                </c:pt>
                <c:pt idx="1636">
                  <c:v>2.7266666666666666</c:v>
                </c:pt>
                <c:pt idx="1637">
                  <c:v>2.7283333333333344</c:v>
                </c:pt>
                <c:pt idx="1638">
                  <c:v>2.73</c:v>
                </c:pt>
                <c:pt idx="1639">
                  <c:v>2.7316666666666669</c:v>
                </c:pt>
                <c:pt idx="1640">
                  <c:v>2.7333333333333347</c:v>
                </c:pt>
                <c:pt idx="1641">
                  <c:v>2.7349999999999999</c:v>
                </c:pt>
                <c:pt idx="1642">
                  <c:v>2.7366666666666664</c:v>
                </c:pt>
                <c:pt idx="1643">
                  <c:v>2.7383333333333342</c:v>
                </c:pt>
                <c:pt idx="1644">
                  <c:v>2.74</c:v>
                </c:pt>
                <c:pt idx="1645">
                  <c:v>2.7416666666666671</c:v>
                </c:pt>
                <c:pt idx="1646">
                  <c:v>2.7433333333333345</c:v>
                </c:pt>
                <c:pt idx="1647">
                  <c:v>2.7450000000000001</c:v>
                </c:pt>
                <c:pt idx="1648">
                  <c:v>2.746666666666667</c:v>
                </c:pt>
                <c:pt idx="1649">
                  <c:v>2.7483333333333348</c:v>
                </c:pt>
                <c:pt idx="1650">
                  <c:v>2.75</c:v>
                </c:pt>
                <c:pt idx="1651">
                  <c:v>2.7516666666666665</c:v>
                </c:pt>
                <c:pt idx="1652">
                  <c:v>2.7533333333333343</c:v>
                </c:pt>
                <c:pt idx="1653">
                  <c:v>2.7550000000000003</c:v>
                </c:pt>
                <c:pt idx="1654">
                  <c:v>2.7566666666666668</c:v>
                </c:pt>
                <c:pt idx="1655">
                  <c:v>2.7583333333333342</c:v>
                </c:pt>
                <c:pt idx="1656">
                  <c:v>2.7600000000000002</c:v>
                </c:pt>
                <c:pt idx="1657">
                  <c:v>2.7616666666666672</c:v>
                </c:pt>
                <c:pt idx="1658">
                  <c:v>2.763333333333335</c:v>
                </c:pt>
                <c:pt idx="1659">
                  <c:v>2.7650000000000001</c:v>
                </c:pt>
                <c:pt idx="1660">
                  <c:v>2.7666666666666666</c:v>
                </c:pt>
                <c:pt idx="1661">
                  <c:v>2.7683333333333344</c:v>
                </c:pt>
                <c:pt idx="1662">
                  <c:v>2.77</c:v>
                </c:pt>
                <c:pt idx="1663">
                  <c:v>2.7716666666666669</c:v>
                </c:pt>
                <c:pt idx="1664">
                  <c:v>2.7733333333333348</c:v>
                </c:pt>
                <c:pt idx="1665">
                  <c:v>2.7749999999999999</c:v>
                </c:pt>
                <c:pt idx="1666">
                  <c:v>2.7766666666666664</c:v>
                </c:pt>
                <c:pt idx="1667">
                  <c:v>2.7783333333333342</c:v>
                </c:pt>
                <c:pt idx="1668">
                  <c:v>2.7800000000000002</c:v>
                </c:pt>
                <c:pt idx="1669">
                  <c:v>2.7816666666666672</c:v>
                </c:pt>
                <c:pt idx="1670">
                  <c:v>2.783333333333335</c:v>
                </c:pt>
                <c:pt idx="1671">
                  <c:v>2.7850000000000001</c:v>
                </c:pt>
                <c:pt idx="1672">
                  <c:v>2.7866666666666666</c:v>
                </c:pt>
                <c:pt idx="1673">
                  <c:v>2.7883333333333349</c:v>
                </c:pt>
                <c:pt idx="1674">
                  <c:v>2.79</c:v>
                </c:pt>
                <c:pt idx="1675">
                  <c:v>2.7916666666666665</c:v>
                </c:pt>
                <c:pt idx="1676">
                  <c:v>2.7933333333333348</c:v>
                </c:pt>
                <c:pt idx="1677">
                  <c:v>2.7949999999999999</c:v>
                </c:pt>
                <c:pt idx="1678">
                  <c:v>2.7966666666666669</c:v>
                </c:pt>
                <c:pt idx="1679">
                  <c:v>2.7983333333333342</c:v>
                </c:pt>
                <c:pt idx="1680">
                  <c:v>2.8</c:v>
                </c:pt>
                <c:pt idx="1681">
                  <c:v>2.8016666666666667</c:v>
                </c:pt>
                <c:pt idx="1682">
                  <c:v>2.8033333333333332</c:v>
                </c:pt>
                <c:pt idx="1683">
                  <c:v>2.8049999999999997</c:v>
                </c:pt>
                <c:pt idx="1684">
                  <c:v>2.8066666666666653</c:v>
                </c:pt>
                <c:pt idx="1685">
                  <c:v>2.8083333333333331</c:v>
                </c:pt>
                <c:pt idx="1686">
                  <c:v>2.8099999999999987</c:v>
                </c:pt>
                <c:pt idx="1687">
                  <c:v>2.8116666666666648</c:v>
                </c:pt>
                <c:pt idx="1688">
                  <c:v>2.8133333333333335</c:v>
                </c:pt>
                <c:pt idx="1689">
                  <c:v>2.8149999999999986</c:v>
                </c:pt>
                <c:pt idx="1690">
                  <c:v>2.8166666666666655</c:v>
                </c:pt>
                <c:pt idx="1691">
                  <c:v>2.8183333333333334</c:v>
                </c:pt>
                <c:pt idx="1692">
                  <c:v>2.82</c:v>
                </c:pt>
                <c:pt idx="1693">
                  <c:v>2.8216666666666668</c:v>
                </c:pt>
                <c:pt idx="1694">
                  <c:v>2.8233333333333341</c:v>
                </c:pt>
                <c:pt idx="1695">
                  <c:v>2.8249999999999997</c:v>
                </c:pt>
                <c:pt idx="1696">
                  <c:v>2.8266666666666667</c:v>
                </c:pt>
                <c:pt idx="1697">
                  <c:v>2.8283333333333331</c:v>
                </c:pt>
                <c:pt idx="1698">
                  <c:v>2.8299999999999987</c:v>
                </c:pt>
                <c:pt idx="1699">
                  <c:v>2.8316666666666652</c:v>
                </c:pt>
                <c:pt idx="1700">
                  <c:v>2.8333333333333335</c:v>
                </c:pt>
                <c:pt idx="1701">
                  <c:v>2.8349999999999986</c:v>
                </c:pt>
                <c:pt idx="1702">
                  <c:v>2.8366666666666647</c:v>
                </c:pt>
                <c:pt idx="1703">
                  <c:v>2.8383333333333334</c:v>
                </c:pt>
                <c:pt idx="1704">
                  <c:v>2.8400000000000003</c:v>
                </c:pt>
                <c:pt idx="1705">
                  <c:v>2.8416666666666668</c:v>
                </c:pt>
                <c:pt idx="1706">
                  <c:v>2.8433333333333342</c:v>
                </c:pt>
                <c:pt idx="1707">
                  <c:v>2.8449999999999998</c:v>
                </c:pt>
                <c:pt idx="1708">
                  <c:v>2.8466666666666667</c:v>
                </c:pt>
                <c:pt idx="1709">
                  <c:v>2.8483333333333336</c:v>
                </c:pt>
                <c:pt idx="1710">
                  <c:v>2.8499999999999988</c:v>
                </c:pt>
                <c:pt idx="1711">
                  <c:v>2.8516666666666652</c:v>
                </c:pt>
                <c:pt idx="1712">
                  <c:v>2.8533333333333331</c:v>
                </c:pt>
                <c:pt idx="1713">
                  <c:v>2.8549999999999986</c:v>
                </c:pt>
                <c:pt idx="1714">
                  <c:v>2.8566666666666656</c:v>
                </c:pt>
                <c:pt idx="1715">
                  <c:v>2.8583333333333334</c:v>
                </c:pt>
                <c:pt idx="1716">
                  <c:v>2.86</c:v>
                </c:pt>
                <c:pt idx="1717">
                  <c:v>2.8616666666666664</c:v>
                </c:pt>
                <c:pt idx="1718">
                  <c:v>2.8633333333333342</c:v>
                </c:pt>
                <c:pt idx="1719">
                  <c:v>2.8649999999999998</c:v>
                </c:pt>
                <c:pt idx="1720">
                  <c:v>2.8666666666666667</c:v>
                </c:pt>
                <c:pt idx="1721">
                  <c:v>2.8683333333333332</c:v>
                </c:pt>
                <c:pt idx="1722">
                  <c:v>2.8699999999999997</c:v>
                </c:pt>
                <c:pt idx="1723">
                  <c:v>2.8716666666666657</c:v>
                </c:pt>
                <c:pt idx="1724">
                  <c:v>2.8733333333333335</c:v>
                </c:pt>
                <c:pt idx="1725">
                  <c:v>2.8749999999999987</c:v>
                </c:pt>
                <c:pt idx="1726">
                  <c:v>2.8766666666666647</c:v>
                </c:pt>
                <c:pt idx="1727">
                  <c:v>2.878333333333333</c:v>
                </c:pt>
                <c:pt idx="1728">
                  <c:v>2.8800000000000003</c:v>
                </c:pt>
                <c:pt idx="1729">
                  <c:v>2.8816666666666668</c:v>
                </c:pt>
                <c:pt idx="1730">
                  <c:v>2.8833333333333342</c:v>
                </c:pt>
                <c:pt idx="1731">
                  <c:v>2.8849999999999998</c:v>
                </c:pt>
                <c:pt idx="1732">
                  <c:v>2.8866666666666663</c:v>
                </c:pt>
                <c:pt idx="1733">
                  <c:v>2.8883333333333336</c:v>
                </c:pt>
                <c:pt idx="1734">
                  <c:v>2.8899999999999997</c:v>
                </c:pt>
                <c:pt idx="1735">
                  <c:v>2.8916666666666653</c:v>
                </c:pt>
                <c:pt idx="1736">
                  <c:v>2.8933333333333331</c:v>
                </c:pt>
                <c:pt idx="1737">
                  <c:v>2.8949999999999987</c:v>
                </c:pt>
                <c:pt idx="1738">
                  <c:v>2.8966666666666656</c:v>
                </c:pt>
                <c:pt idx="1739">
                  <c:v>2.8983333333333334</c:v>
                </c:pt>
                <c:pt idx="1740">
                  <c:v>2.9</c:v>
                </c:pt>
                <c:pt idx="1741">
                  <c:v>2.9016666666666664</c:v>
                </c:pt>
                <c:pt idx="1742">
                  <c:v>2.9033333333333342</c:v>
                </c:pt>
                <c:pt idx="1743">
                  <c:v>2.9049999999999998</c:v>
                </c:pt>
                <c:pt idx="1744">
                  <c:v>2.9066666666666667</c:v>
                </c:pt>
                <c:pt idx="1745">
                  <c:v>2.9083333333333332</c:v>
                </c:pt>
                <c:pt idx="1746">
                  <c:v>2.9099999999999997</c:v>
                </c:pt>
                <c:pt idx="1747">
                  <c:v>2.9116666666666653</c:v>
                </c:pt>
                <c:pt idx="1748">
                  <c:v>2.9133333333333336</c:v>
                </c:pt>
                <c:pt idx="1749">
                  <c:v>2.9149999999999987</c:v>
                </c:pt>
                <c:pt idx="1750">
                  <c:v>2.9166666666666647</c:v>
                </c:pt>
                <c:pt idx="1751">
                  <c:v>2.9183333333333334</c:v>
                </c:pt>
                <c:pt idx="1752">
                  <c:v>2.92</c:v>
                </c:pt>
                <c:pt idx="1753">
                  <c:v>2.9216666666666669</c:v>
                </c:pt>
                <c:pt idx="1754">
                  <c:v>2.9233333333333342</c:v>
                </c:pt>
                <c:pt idx="1755">
                  <c:v>2.9249999999999998</c:v>
                </c:pt>
                <c:pt idx="1756">
                  <c:v>2.9266666666666667</c:v>
                </c:pt>
                <c:pt idx="1757">
                  <c:v>2.9283333333333332</c:v>
                </c:pt>
                <c:pt idx="1758">
                  <c:v>2.9299999999999997</c:v>
                </c:pt>
                <c:pt idx="1759">
                  <c:v>2.9316666666666653</c:v>
                </c:pt>
                <c:pt idx="1760">
                  <c:v>2.9333333333333331</c:v>
                </c:pt>
                <c:pt idx="1761">
                  <c:v>2.9349999999999987</c:v>
                </c:pt>
                <c:pt idx="1762">
                  <c:v>2.9366666666666648</c:v>
                </c:pt>
                <c:pt idx="1763">
                  <c:v>2.9383333333333335</c:v>
                </c:pt>
                <c:pt idx="1764">
                  <c:v>2.94</c:v>
                </c:pt>
                <c:pt idx="1765">
                  <c:v>2.9416666666666669</c:v>
                </c:pt>
                <c:pt idx="1766">
                  <c:v>2.9433333333333342</c:v>
                </c:pt>
                <c:pt idx="1767">
                  <c:v>2.9449999999999998</c:v>
                </c:pt>
                <c:pt idx="1768">
                  <c:v>2.9466666666666668</c:v>
                </c:pt>
                <c:pt idx="1769">
                  <c:v>2.9483333333333341</c:v>
                </c:pt>
                <c:pt idx="1770">
                  <c:v>2.9499999999999997</c:v>
                </c:pt>
                <c:pt idx="1771">
                  <c:v>2.9516666666666667</c:v>
                </c:pt>
                <c:pt idx="1772">
                  <c:v>2.9533333333333331</c:v>
                </c:pt>
                <c:pt idx="1773">
                  <c:v>2.9549999999999987</c:v>
                </c:pt>
                <c:pt idx="1774">
                  <c:v>2.9566666666666652</c:v>
                </c:pt>
                <c:pt idx="1775">
                  <c:v>2.9583333333333335</c:v>
                </c:pt>
                <c:pt idx="1776">
                  <c:v>2.96</c:v>
                </c:pt>
                <c:pt idx="1777">
                  <c:v>2.9616666666666664</c:v>
                </c:pt>
                <c:pt idx="1778">
                  <c:v>2.9633333333333347</c:v>
                </c:pt>
                <c:pt idx="1779">
                  <c:v>2.9650000000000003</c:v>
                </c:pt>
                <c:pt idx="1780">
                  <c:v>2.9666666666666668</c:v>
                </c:pt>
                <c:pt idx="1781">
                  <c:v>2.9683333333333342</c:v>
                </c:pt>
                <c:pt idx="1782">
                  <c:v>2.9699999999999998</c:v>
                </c:pt>
                <c:pt idx="1783">
                  <c:v>2.9716666666666667</c:v>
                </c:pt>
                <c:pt idx="1784">
                  <c:v>2.9733333333333336</c:v>
                </c:pt>
                <c:pt idx="1785">
                  <c:v>2.9749999999999988</c:v>
                </c:pt>
                <c:pt idx="1786">
                  <c:v>2.9766666666666652</c:v>
                </c:pt>
                <c:pt idx="1787">
                  <c:v>2.9783333333333331</c:v>
                </c:pt>
                <c:pt idx="1788">
                  <c:v>2.98</c:v>
                </c:pt>
                <c:pt idx="1789">
                  <c:v>2.9816666666666669</c:v>
                </c:pt>
                <c:pt idx="1790">
                  <c:v>2.9833333333333347</c:v>
                </c:pt>
                <c:pt idx="1791">
                  <c:v>2.9849999999999999</c:v>
                </c:pt>
                <c:pt idx="1792">
                  <c:v>2.9866666666666664</c:v>
                </c:pt>
                <c:pt idx="1793">
                  <c:v>2.9883333333333342</c:v>
                </c:pt>
                <c:pt idx="1794">
                  <c:v>2.9899999999999998</c:v>
                </c:pt>
                <c:pt idx="1795">
                  <c:v>2.9916666666666667</c:v>
                </c:pt>
                <c:pt idx="1796">
                  <c:v>2.9933333333333332</c:v>
                </c:pt>
                <c:pt idx="1797">
                  <c:v>2.9949999999999997</c:v>
                </c:pt>
                <c:pt idx="1798">
                  <c:v>2.9966666666666657</c:v>
                </c:pt>
                <c:pt idx="1799">
                  <c:v>2.9983333333333335</c:v>
                </c:pt>
                <c:pt idx="1800">
                  <c:v>3</c:v>
                </c:pt>
                <c:pt idx="1801">
                  <c:v>3.0016666666666665</c:v>
                </c:pt>
                <c:pt idx="1802">
                  <c:v>3.0033333333333343</c:v>
                </c:pt>
                <c:pt idx="1803">
                  <c:v>3.0050000000000003</c:v>
                </c:pt>
                <c:pt idx="1804">
                  <c:v>3.0066666666666668</c:v>
                </c:pt>
                <c:pt idx="1805">
                  <c:v>3.0083333333333342</c:v>
                </c:pt>
                <c:pt idx="1806">
                  <c:v>3.01</c:v>
                </c:pt>
                <c:pt idx="1807">
                  <c:v>3.0116666666666663</c:v>
                </c:pt>
                <c:pt idx="1808">
                  <c:v>3.0133333333333336</c:v>
                </c:pt>
                <c:pt idx="1809">
                  <c:v>3.0149999999999997</c:v>
                </c:pt>
                <c:pt idx="1810">
                  <c:v>3.0166666666666653</c:v>
                </c:pt>
                <c:pt idx="1811">
                  <c:v>3.0183333333333331</c:v>
                </c:pt>
                <c:pt idx="1812">
                  <c:v>3.02</c:v>
                </c:pt>
                <c:pt idx="1813">
                  <c:v>3.0216666666666669</c:v>
                </c:pt>
                <c:pt idx="1814">
                  <c:v>3.0233333333333348</c:v>
                </c:pt>
                <c:pt idx="1815">
                  <c:v>3.0249999999999999</c:v>
                </c:pt>
                <c:pt idx="1816">
                  <c:v>3.0266666666666664</c:v>
                </c:pt>
                <c:pt idx="1817">
                  <c:v>3.0283333333333342</c:v>
                </c:pt>
                <c:pt idx="1818">
                  <c:v>3.03</c:v>
                </c:pt>
                <c:pt idx="1819">
                  <c:v>3.0316666666666667</c:v>
                </c:pt>
                <c:pt idx="1820">
                  <c:v>3.0333333333333332</c:v>
                </c:pt>
                <c:pt idx="1821">
                  <c:v>3.0349999999999997</c:v>
                </c:pt>
                <c:pt idx="1822">
                  <c:v>3.0366666666666653</c:v>
                </c:pt>
                <c:pt idx="1823">
                  <c:v>3.0383333333333336</c:v>
                </c:pt>
                <c:pt idx="1824">
                  <c:v>3.04</c:v>
                </c:pt>
                <c:pt idx="1825">
                  <c:v>3.0416666666666665</c:v>
                </c:pt>
                <c:pt idx="1826">
                  <c:v>3.0433333333333348</c:v>
                </c:pt>
                <c:pt idx="1827">
                  <c:v>3.0449999999999999</c:v>
                </c:pt>
                <c:pt idx="1828">
                  <c:v>3.0466666666666669</c:v>
                </c:pt>
                <c:pt idx="1829">
                  <c:v>3.0483333333333342</c:v>
                </c:pt>
                <c:pt idx="1830">
                  <c:v>3.05</c:v>
                </c:pt>
                <c:pt idx="1831">
                  <c:v>3.0516666666666667</c:v>
                </c:pt>
                <c:pt idx="1832">
                  <c:v>3.0533333333333332</c:v>
                </c:pt>
                <c:pt idx="1833">
                  <c:v>3.0549999999999997</c:v>
                </c:pt>
                <c:pt idx="1834">
                  <c:v>3.0566666666666653</c:v>
                </c:pt>
                <c:pt idx="1835">
                  <c:v>3.0583333333333331</c:v>
                </c:pt>
                <c:pt idx="1836">
                  <c:v>3.06</c:v>
                </c:pt>
                <c:pt idx="1837">
                  <c:v>3.0616666666666665</c:v>
                </c:pt>
                <c:pt idx="1838">
                  <c:v>3.0633333333333348</c:v>
                </c:pt>
                <c:pt idx="1839">
                  <c:v>3.0649999999999999</c:v>
                </c:pt>
                <c:pt idx="1840">
                  <c:v>3.0666666666666669</c:v>
                </c:pt>
                <c:pt idx="1841">
                  <c:v>3.0683333333333342</c:v>
                </c:pt>
                <c:pt idx="1842">
                  <c:v>3.07</c:v>
                </c:pt>
                <c:pt idx="1843">
                  <c:v>3.0716666666666668</c:v>
                </c:pt>
                <c:pt idx="1844">
                  <c:v>3.0733333333333341</c:v>
                </c:pt>
                <c:pt idx="1845">
                  <c:v>3.0749999999999997</c:v>
                </c:pt>
                <c:pt idx="1846">
                  <c:v>3.0766666666666667</c:v>
                </c:pt>
                <c:pt idx="1847">
                  <c:v>3.0783333333333331</c:v>
                </c:pt>
                <c:pt idx="1848">
                  <c:v>3.08</c:v>
                </c:pt>
                <c:pt idx="1849">
                  <c:v>3.0816666666666666</c:v>
                </c:pt>
                <c:pt idx="1850">
                  <c:v>3.0833333333333348</c:v>
                </c:pt>
                <c:pt idx="1851">
                  <c:v>3.085</c:v>
                </c:pt>
                <c:pt idx="1852">
                  <c:v>3.0866666666666664</c:v>
                </c:pt>
                <c:pt idx="1853">
                  <c:v>3.0883333333333347</c:v>
                </c:pt>
                <c:pt idx="1854">
                  <c:v>3.0900000000000003</c:v>
                </c:pt>
                <c:pt idx="1855">
                  <c:v>3.0916666666666668</c:v>
                </c:pt>
                <c:pt idx="1856">
                  <c:v>3.0933333333333342</c:v>
                </c:pt>
                <c:pt idx="1857">
                  <c:v>3.0949999999999998</c:v>
                </c:pt>
                <c:pt idx="1858">
                  <c:v>3.0966666666666667</c:v>
                </c:pt>
                <c:pt idx="1859">
                  <c:v>3.0983333333333336</c:v>
                </c:pt>
                <c:pt idx="1860">
                  <c:v>3.1</c:v>
                </c:pt>
                <c:pt idx="1861">
                  <c:v>3.1016666666666666</c:v>
                </c:pt>
                <c:pt idx="1862">
                  <c:v>3.1033333333333344</c:v>
                </c:pt>
                <c:pt idx="1863">
                  <c:v>3.105</c:v>
                </c:pt>
                <c:pt idx="1864">
                  <c:v>3.1066666666666669</c:v>
                </c:pt>
                <c:pt idx="1865">
                  <c:v>3.1083333333333347</c:v>
                </c:pt>
                <c:pt idx="1866">
                  <c:v>3.11</c:v>
                </c:pt>
                <c:pt idx="1867">
                  <c:v>3.1116666666666664</c:v>
                </c:pt>
                <c:pt idx="1868">
                  <c:v>3.1133333333333342</c:v>
                </c:pt>
                <c:pt idx="1869">
                  <c:v>3.1149999999999998</c:v>
                </c:pt>
                <c:pt idx="1870">
                  <c:v>3.1166666666666667</c:v>
                </c:pt>
                <c:pt idx="1871">
                  <c:v>3.1183333333333332</c:v>
                </c:pt>
                <c:pt idx="1872">
                  <c:v>3.1199999999999997</c:v>
                </c:pt>
                <c:pt idx="1873">
                  <c:v>3.121666666666667</c:v>
                </c:pt>
                <c:pt idx="1874">
                  <c:v>3.1233333333333348</c:v>
                </c:pt>
                <c:pt idx="1875">
                  <c:v>3.125</c:v>
                </c:pt>
                <c:pt idx="1876">
                  <c:v>3.1266666666666665</c:v>
                </c:pt>
                <c:pt idx="1877">
                  <c:v>3.1283333333333343</c:v>
                </c:pt>
                <c:pt idx="1878">
                  <c:v>3.1300000000000003</c:v>
                </c:pt>
                <c:pt idx="1879">
                  <c:v>3.1316666666666668</c:v>
                </c:pt>
                <c:pt idx="1880">
                  <c:v>3.1333333333333342</c:v>
                </c:pt>
                <c:pt idx="1881">
                  <c:v>3.1349999999999998</c:v>
                </c:pt>
                <c:pt idx="1882">
                  <c:v>3.1366666666666663</c:v>
                </c:pt>
                <c:pt idx="1883">
                  <c:v>3.1383333333333336</c:v>
                </c:pt>
                <c:pt idx="1884">
                  <c:v>3.14</c:v>
                </c:pt>
                <c:pt idx="1885">
                  <c:v>3.1416666666666666</c:v>
                </c:pt>
                <c:pt idx="1886">
                  <c:v>3.1433333333333344</c:v>
                </c:pt>
                <c:pt idx="1887">
                  <c:v>3.145</c:v>
                </c:pt>
                <c:pt idx="1888">
                  <c:v>3.1466666666666669</c:v>
                </c:pt>
                <c:pt idx="1889">
                  <c:v>3.1483333333333348</c:v>
                </c:pt>
                <c:pt idx="1890">
                  <c:v>3.15</c:v>
                </c:pt>
                <c:pt idx="1891">
                  <c:v>3.1516666666666664</c:v>
                </c:pt>
                <c:pt idx="1892">
                  <c:v>3.1533333333333342</c:v>
                </c:pt>
                <c:pt idx="1893">
                  <c:v>3.1549999999999998</c:v>
                </c:pt>
                <c:pt idx="1894">
                  <c:v>3.1566666666666667</c:v>
                </c:pt>
                <c:pt idx="1895">
                  <c:v>3.1583333333333332</c:v>
                </c:pt>
                <c:pt idx="1896">
                  <c:v>3.1599999999999997</c:v>
                </c:pt>
                <c:pt idx="1897">
                  <c:v>3.1616666666666666</c:v>
                </c:pt>
                <c:pt idx="1898">
                  <c:v>3.1633333333333349</c:v>
                </c:pt>
                <c:pt idx="1899">
                  <c:v>3.165</c:v>
                </c:pt>
                <c:pt idx="1900">
                  <c:v>3.1666666666666665</c:v>
                </c:pt>
                <c:pt idx="1901">
                  <c:v>3.1683333333333348</c:v>
                </c:pt>
                <c:pt idx="1902">
                  <c:v>3.17</c:v>
                </c:pt>
                <c:pt idx="1903">
                  <c:v>3.1716666666666669</c:v>
                </c:pt>
                <c:pt idx="1904">
                  <c:v>3.1733333333333342</c:v>
                </c:pt>
                <c:pt idx="1905">
                  <c:v>3.1749999999999998</c:v>
                </c:pt>
                <c:pt idx="1906">
                  <c:v>3.1766666666666667</c:v>
                </c:pt>
                <c:pt idx="1907">
                  <c:v>3.1783333333333332</c:v>
                </c:pt>
                <c:pt idx="1908">
                  <c:v>3.18</c:v>
                </c:pt>
                <c:pt idx="1909">
                  <c:v>3.1816666666666666</c:v>
                </c:pt>
                <c:pt idx="1910">
                  <c:v>3.1833333333333345</c:v>
                </c:pt>
                <c:pt idx="1911">
                  <c:v>3.1850000000000001</c:v>
                </c:pt>
                <c:pt idx="1912">
                  <c:v>3.1866666666666665</c:v>
                </c:pt>
                <c:pt idx="1913">
                  <c:v>3.1883333333333348</c:v>
                </c:pt>
                <c:pt idx="1914">
                  <c:v>3.19</c:v>
                </c:pt>
                <c:pt idx="1915">
                  <c:v>3.1916666666666669</c:v>
                </c:pt>
                <c:pt idx="1916">
                  <c:v>3.1933333333333342</c:v>
                </c:pt>
                <c:pt idx="1917">
                  <c:v>3.1949999999999998</c:v>
                </c:pt>
                <c:pt idx="1918">
                  <c:v>3.1966666666666668</c:v>
                </c:pt>
                <c:pt idx="1919">
                  <c:v>3.1983333333333341</c:v>
                </c:pt>
                <c:pt idx="1920">
                  <c:v>3.2</c:v>
                </c:pt>
                <c:pt idx="1921">
                  <c:v>3.2016666666666671</c:v>
                </c:pt>
                <c:pt idx="1922">
                  <c:v>3.2033333333333345</c:v>
                </c:pt>
                <c:pt idx="1923">
                  <c:v>3.2050000000000001</c:v>
                </c:pt>
                <c:pt idx="1924">
                  <c:v>3.2066666666666666</c:v>
                </c:pt>
                <c:pt idx="1925">
                  <c:v>3.2083333333333348</c:v>
                </c:pt>
                <c:pt idx="1926">
                  <c:v>3.21</c:v>
                </c:pt>
                <c:pt idx="1927">
                  <c:v>3.2116666666666664</c:v>
                </c:pt>
                <c:pt idx="1928">
                  <c:v>3.2133333333333347</c:v>
                </c:pt>
                <c:pt idx="1929">
                  <c:v>3.2150000000000003</c:v>
                </c:pt>
                <c:pt idx="1930">
                  <c:v>3.2166666666666668</c:v>
                </c:pt>
                <c:pt idx="1931">
                  <c:v>3.2183333333333342</c:v>
                </c:pt>
                <c:pt idx="1932">
                  <c:v>3.2199999999999998</c:v>
                </c:pt>
                <c:pt idx="1933">
                  <c:v>3.2216666666666671</c:v>
                </c:pt>
                <c:pt idx="1934">
                  <c:v>3.2233333333333349</c:v>
                </c:pt>
                <c:pt idx="1935">
                  <c:v>3.2250000000000001</c:v>
                </c:pt>
                <c:pt idx="1936">
                  <c:v>3.2266666666666666</c:v>
                </c:pt>
                <c:pt idx="1937">
                  <c:v>3.2283333333333344</c:v>
                </c:pt>
                <c:pt idx="1938">
                  <c:v>3.23</c:v>
                </c:pt>
                <c:pt idx="1939">
                  <c:v>3.2316666666666669</c:v>
                </c:pt>
                <c:pt idx="1940">
                  <c:v>3.2333333333333347</c:v>
                </c:pt>
                <c:pt idx="1941">
                  <c:v>3.2349999999999999</c:v>
                </c:pt>
                <c:pt idx="1942">
                  <c:v>3.2366666666666664</c:v>
                </c:pt>
                <c:pt idx="1943">
                  <c:v>3.2383333333333342</c:v>
                </c:pt>
                <c:pt idx="1944">
                  <c:v>3.24</c:v>
                </c:pt>
                <c:pt idx="1945">
                  <c:v>3.2416666666666671</c:v>
                </c:pt>
                <c:pt idx="1946">
                  <c:v>3.2433333333333345</c:v>
                </c:pt>
                <c:pt idx="1947">
                  <c:v>3.2450000000000001</c:v>
                </c:pt>
                <c:pt idx="1948">
                  <c:v>3.246666666666667</c:v>
                </c:pt>
                <c:pt idx="1949">
                  <c:v>3.2483333333333348</c:v>
                </c:pt>
                <c:pt idx="1950">
                  <c:v>3.25</c:v>
                </c:pt>
                <c:pt idx="1951">
                  <c:v>3.2516666666666665</c:v>
                </c:pt>
                <c:pt idx="1952">
                  <c:v>3.2533333333333343</c:v>
                </c:pt>
                <c:pt idx="1953">
                  <c:v>3.2550000000000003</c:v>
                </c:pt>
                <c:pt idx="1954">
                  <c:v>3.2566666666666668</c:v>
                </c:pt>
                <c:pt idx="1955">
                  <c:v>3.2583333333333342</c:v>
                </c:pt>
                <c:pt idx="1956">
                  <c:v>3.2600000000000002</c:v>
                </c:pt>
                <c:pt idx="1957">
                  <c:v>3.2616666666666672</c:v>
                </c:pt>
                <c:pt idx="1958">
                  <c:v>3.263333333333335</c:v>
                </c:pt>
                <c:pt idx="1959">
                  <c:v>3.2650000000000001</c:v>
                </c:pt>
                <c:pt idx="1960">
                  <c:v>3.2666666666666666</c:v>
                </c:pt>
                <c:pt idx="1961">
                  <c:v>3.2683333333333344</c:v>
                </c:pt>
                <c:pt idx="1962">
                  <c:v>3.27</c:v>
                </c:pt>
                <c:pt idx="1963">
                  <c:v>3.2716666666666669</c:v>
                </c:pt>
                <c:pt idx="1964">
                  <c:v>3.2733333333333348</c:v>
                </c:pt>
                <c:pt idx="1965">
                  <c:v>3.2749999999999999</c:v>
                </c:pt>
                <c:pt idx="1966">
                  <c:v>3.2766666666666664</c:v>
                </c:pt>
                <c:pt idx="1967">
                  <c:v>3.2783333333333342</c:v>
                </c:pt>
                <c:pt idx="1968">
                  <c:v>3.2800000000000002</c:v>
                </c:pt>
                <c:pt idx="1969">
                  <c:v>3.2816666666666672</c:v>
                </c:pt>
                <c:pt idx="1970">
                  <c:v>3.283333333333335</c:v>
                </c:pt>
                <c:pt idx="1971">
                  <c:v>3.2850000000000001</c:v>
                </c:pt>
                <c:pt idx="1972">
                  <c:v>3.2866666666666666</c:v>
                </c:pt>
                <c:pt idx="1973">
                  <c:v>3.2883333333333349</c:v>
                </c:pt>
                <c:pt idx="1974">
                  <c:v>3.29</c:v>
                </c:pt>
                <c:pt idx="1975">
                  <c:v>3.2916666666666665</c:v>
                </c:pt>
                <c:pt idx="1976">
                  <c:v>3.2933333333333348</c:v>
                </c:pt>
                <c:pt idx="1977">
                  <c:v>3.2949999999999999</c:v>
                </c:pt>
                <c:pt idx="1978">
                  <c:v>3.2966666666666669</c:v>
                </c:pt>
                <c:pt idx="1979">
                  <c:v>3.2983333333333342</c:v>
                </c:pt>
                <c:pt idx="1980">
                  <c:v>3.3</c:v>
                </c:pt>
                <c:pt idx="1981">
                  <c:v>3.3016666666666667</c:v>
                </c:pt>
                <c:pt idx="1982">
                  <c:v>3.3033333333333332</c:v>
                </c:pt>
                <c:pt idx="1983">
                  <c:v>3.3049999999999997</c:v>
                </c:pt>
                <c:pt idx="1984">
                  <c:v>3.3066666666666653</c:v>
                </c:pt>
                <c:pt idx="1985">
                  <c:v>3.3083333333333331</c:v>
                </c:pt>
                <c:pt idx="1986">
                  <c:v>3.3099999999999987</c:v>
                </c:pt>
                <c:pt idx="1987">
                  <c:v>3.3116666666666648</c:v>
                </c:pt>
                <c:pt idx="1988">
                  <c:v>3.3133333333333335</c:v>
                </c:pt>
                <c:pt idx="1989">
                  <c:v>3.3149999999999986</c:v>
                </c:pt>
                <c:pt idx="1990">
                  <c:v>3.3166666666666655</c:v>
                </c:pt>
                <c:pt idx="1991">
                  <c:v>3.3183333333333334</c:v>
                </c:pt>
                <c:pt idx="1992">
                  <c:v>3.32</c:v>
                </c:pt>
                <c:pt idx="1993">
                  <c:v>3.3216666666666668</c:v>
                </c:pt>
                <c:pt idx="1994">
                  <c:v>3.3233333333333341</c:v>
                </c:pt>
                <c:pt idx="1995">
                  <c:v>3.3249999999999997</c:v>
                </c:pt>
                <c:pt idx="1996">
                  <c:v>3.3266666666666667</c:v>
                </c:pt>
                <c:pt idx="1997">
                  <c:v>3.3283333333333331</c:v>
                </c:pt>
                <c:pt idx="1998">
                  <c:v>3.3299999999999987</c:v>
                </c:pt>
                <c:pt idx="1999">
                  <c:v>3.3316666666666652</c:v>
                </c:pt>
                <c:pt idx="2000">
                  <c:v>3.3333333333333335</c:v>
                </c:pt>
                <c:pt idx="2001">
                  <c:v>3.3349999999999986</c:v>
                </c:pt>
                <c:pt idx="2002">
                  <c:v>3.3366666666666647</c:v>
                </c:pt>
                <c:pt idx="2003">
                  <c:v>3.3383333333333334</c:v>
                </c:pt>
                <c:pt idx="2004">
                  <c:v>3.3400000000000003</c:v>
                </c:pt>
                <c:pt idx="2005">
                  <c:v>3.3416666666666668</c:v>
                </c:pt>
                <c:pt idx="2006">
                  <c:v>3.3433333333333342</c:v>
                </c:pt>
                <c:pt idx="2007">
                  <c:v>3.3449999999999998</c:v>
                </c:pt>
                <c:pt idx="2008">
                  <c:v>3.3466666666666667</c:v>
                </c:pt>
                <c:pt idx="2009">
                  <c:v>3.3483333333333336</c:v>
                </c:pt>
                <c:pt idx="2010">
                  <c:v>3.3499999999999988</c:v>
                </c:pt>
                <c:pt idx="2011">
                  <c:v>3.3516666666666652</c:v>
                </c:pt>
                <c:pt idx="2012">
                  <c:v>3.3533333333333331</c:v>
                </c:pt>
                <c:pt idx="2013">
                  <c:v>3.3549999999999986</c:v>
                </c:pt>
                <c:pt idx="2014">
                  <c:v>3.3566666666666656</c:v>
                </c:pt>
                <c:pt idx="2015">
                  <c:v>3.3583333333333334</c:v>
                </c:pt>
                <c:pt idx="2016">
                  <c:v>3.36</c:v>
                </c:pt>
                <c:pt idx="2017">
                  <c:v>3.3616666666666664</c:v>
                </c:pt>
                <c:pt idx="2018">
                  <c:v>3.3633333333333342</c:v>
                </c:pt>
                <c:pt idx="2019">
                  <c:v>3.3649999999999998</c:v>
                </c:pt>
                <c:pt idx="2020">
                  <c:v>3.3666666666666667</c:v>
                </c:pt>
                <c:pt idx="2021">
                  <c:v>3.3683333333333332</c:v>
                </c:pt>
                <c:pt idx="2022">
                  <c:v>3.3699999999999997</c:v>
                </c:pt>
                <c:pt idx="2023">
                  <c:v>3.3716666666666657</c:v>
                </c:pt>
                <c:pt idx="2024">
                  <c:v>3.3733333333333335</c:v>
                </c:pt>
                <c:pt idx="2025">
                  <c:v>3.3749999999999987</c:v>
                </c:pt>
                <c:pt idx="2026">
                  <c:v>3.3766666666666647</c:v>
                </c:pt>
                <c:pt idx="2027">
                  <c:v>3.378333333333333</c:v>
                </c:pt>
                <c:pt idx="2028">
                  <c:v>3.3800000000000003</c:v>
                </c:pt>
                <c:pt idx="2029">
                  <c:v>3.3816666666666668</c:v>
                </c:pt>
                <c:pt idx="2030">
                  <c:v>3.3833333333333342</c:v>
                </c:pt>
                <c:pt idx="2031">
                  <c:v>3.3849999999999998</c:v>
                </c:pt>
                <c:pt idx="2032">
                  <c:v>3.3866666666666663</c:v>
                </c:pt>
                <c:pt idx="2033">
                  <c:v>3.3883333333333336</c:v>
                </c:pt>
                <c:pt idx="2034">
                  <c:v>3.3899999999999997</c:v>
                </c:pt>
                <c:pt idx="2035">
                  <c:v>3.3916666666666653</c:v>
                </c:pt>
                <c:pt idx="2036">
                  <c:v>3.3933333333333331</c:v>
                </c:pt>
                <c:pt idx="2037">
                  <c:v>3.3949999999999987</c:v>
                </c:pt>
                <c:pt idx="2038">
                  <c:v>3.3966666666666656</c:v>
                </c:pt>
                <c:pt idx="2039">
                  <c:v>3.3983333333333334</c:v>
                </c:pt>
                <c:pt idx="2040">
                  <c:v>3.4</c:v>
                </c:pt>
                <c:pt idx="2041">
                  <c:v>3.4016666666666664</c:v>
                </c:pt>
                <c:pt idx="2042">
                  <c:v>3.4033333333333342</c:v>
                </c:pt>
                <c:pt idx="2043">
                  <c:v>3.4049999999999998</c:v>
                </c:pt>
                <c:pt idx="2044">
                  <c:v>3.4066666666666667</c:v>
                </c:pt>
                <c:pt idx="2045">
                  <c:v>3.4083333333333332</c:v>
                </c:pt>
                <c:pt idx="2046">
                  <c:v>3.4099999999999997</c:v>
                </c:pt>
                <c:pt idx="2047">
                  <c:v>3.4116666666666653</c:v>
                </c:pt>
                <c:pt idx="2048">
                  <c:v>3.4133333333333336</c:v>
                </c:pt>
                <c:pt idx="2049">
                  <c:v>3.4149999999999987</c:v>
                </c:pt>
                <c:pt idx="2050">
                  <c:v>3.4166666666666647</c:v>
                </c:pt>
                <c:pt idx="2051">
                  <c:v>3.4183333333333334</c:v>
                </c:pt>
                <c:pt idx="2052">
                  <c:v>3.42</c:v>
                </c:pt>
                <c:pt idx="2053">
                  <c:v>3.4216666666666669</c:v>
                </c:pt>
                <c:pt idx="2054">
                  <c:v>3.4233333333333342</c:v>
                </c:pt>
                <c:pt idx="2055">
                  <c:v>3.4249999999999998</c:v>
                </c:pt>
                <c:pt idx="2056">
                  <c:v>3.4266666666666667</c:v>
                </c:pt>
                <c:pt idx="2057">
                  <c:v>3.4283333333333332</c:v>
                </c:pt>
                <c:pt idx="2058">
                  <c:v>3.4299999999999997</c:v>
                </c:pt>
                <c:pt idx="2059">
                  <c:v>3.4316666666666653</c:v>
                </c:pt>
                <c:pt idx="2060">
                  <c:v>3.4333333333333331</c:v>
                </c:pt>
                <c:pt idx="2061">
                  <c:v>3.4349999999999987</c:v>
                </c:pt>
                <c:pt idx="2062">
                  <c:v>3.4366666666666648</c:v>
                </c:pt>
                <c:pt idx="2063">
                  <c:v>3.4383333333333335</c:v>
                </c:pt>
                <c:pt idx="2064">
                  <c:v>3.44</c:v>
                </c:pt>
                <c:pt idx="2065">
                  <c:v>3.4416666666666669</c:v>
                </c:pt>
                <c:pt idx="2066">
                  <c:v>3.4433333333333342</c:v>
                </c:pt>
                <c:pt idx="2067">
                  <c:v>3.4449999999999998</c:v>
                </c:pt>
                <c:pt idx="2068">
                  <c:v>3.4466666666666668</c:v>
                </c:pt>
                <c:pt idx="2069">
                  <c:v>3.4483333333333341</c:v>
                </c:pt>
                <c:pt idx="2070">
                  <c:v>3.4499999999999997</c:v>
                </c:pt>
                <c:pt idx="2071">
                  <c:v>3.4516666666666667</c:v>
                </c:pt>
                <c:pt idx="2072">
                  <c:v>3.4533333333333331</c:v>
                </c:pt>
                <c:pt idx="2073">
                  <c:v>3.4549999999999987</c:v>
                </c:pt>
                <c:pt idx="2074">
                  <c:v>3.4566666666666652</c:v>
                </c:pt>
                <c:pt idx="2075">
                  <c:v>3.4583333333333335</c:v>
                </c:pt>
                <c:pt idx="2076">
                  <c:v>3.46</c:v>
                </c:pt>
                <c:pt idx="2077">
                  <c:v>3.4616666666666664</c:v>
                </c:pt>
                <c:pt idx="2078">
                  <c:v>3.4633333333333347</c:v>
                </c:pt>
                <c:pt idx="2079">
                  <c:v>3.4650000000000003</c:v>
                </c:pt>
                <c:pt idx="2080">
                  <c:v>3.4666666666666668</c:v>
                </c:pt>
                <c:pt idx="2081">
                  <c:v>3.4683333333333342</c:v>
                </c:pt>
                <c:pt idx="2082">
                  <c:v>3.4699999999999998</c:v>
                </c:pt>
                <c:pt idx="2083">
                  <c:v>3.4716666666666667</c:v>
                </c:pt>
                <c:pt idx="2084">
                  <c:v>3.4733333333333336</c:v>
                </c:pt>
                <c:pt idx="2085">
                  <c:v>3.4749999999999988</c:v>
                </c:pt>
                <c:pt idx="2086">
                  <c:v>3.4766666666666652</c:v>
                </c:pt>
                <c:pt idx="2087">
                  <c:v>3.4783333333333331</c:v>
                </c:pt>
                <c:pt idx="2088">
                  <c:v>3.48</c:v>
                </c:pt>
                <c:pt idx="2089">
                  <c:v>3.4816666666666669</c:v>
                </c:pt>
                <c:pt idx="2090">
                  <c:v>3.4833333333333347</c:v>
                </c:pt>
                <c:pt idx="2091">
                  <c:v>3.4849999999999999</c:v>
                </c:pt>
                <c:pt idx="2092">
                  <c:v>3.4866666666666664</c:v>
                </c:pt>
                <c:pt idx="2093">
                  <c:v>3.4883333333333342</c:v>
                </c:pt>
                <c:pt idx="2094">
                  <c:v>3.4899999999999998</c:v>
                </c:pt>
                <c:pt idx="2095">
                  <c:v>3.4916666666666667</c:v>
                </c:pt>
                <c:pt idx="2096">
                  <c:v>3.4933333333333332</c:v>
                </c:pt>
                <c:pt idx="2097">
                  <c:v>3.4949999999999997</c:v>
                </c:pt>
                <c:pt idx="2098">
                  <c:v>3.4966666666666657</c:v>
                </c:pt>
                <c:pt idx="2099">
                  <c:v>3.4983333333333335</c:v>
                </c:pt>
                <c:pt idx="2100">
                  <c:v>3.5</c:v>
                </c:pt>
                <c:pt idx="2101">
                  <c:v>3.5016666666666665</c:v>
                </c:pt>
                <c:pt idx="2102">
                  <c:v>3.5033333333333343</c:v>
                </c:pt>
                <c:pt idx="2103">
                  <c:v>3.5050000000000003</c:v>
                </c:pt>
                <c:pt idx="2104">
                  <c:v>3.5066666666666668</c:v>
                </c:pt>
                <c:pt idx="2105">
                  <c:v>3.5083333333333342</c:v>
                </c:pt>
                <c:pt idx="2106">
                  <c:v>3.51</c:v>
                </c:pt>
                <c:pt idx="2107">
                  <c:v>3.5116666666666663</c:v>
                </c:pt>
                <c:pt idx="2108">
                  <c:v>3.5133333333333336</c:v>
                </c:pt>
                <c:pt idx="2109">
                  <c:v>3.5149999999999997</c:v>
                </c:pt>
                <c:pt idx="2110">
                  <c:v>3.5166666666666653</c:v>
                </c:pt>
                <c:pt idx="2111">
                  <c:v>3.5183333333333331</c:v>
                </c:pt>
                <c:pt idx="2112">
                  <c:v>3.52</c:v>
                </c:pt>
                <c:pt idx="2113">
                  <c:v>3.5216666666666669</c:v>
                </c:pt>
                <c:pt idx="2114">
                  <c:v>3.5233333333333348</c:v>
                </c:pt>
                <c:pt idx="2115">
                  <c:v>3.5249999999999999</c:v>
                </c:pt>
                <c:pt idx="2116">
                  <c:v>3.5266666666666664</c:v>
                </c:pt>
                <c:pt idx="2117">
                  <c:v>3.5283333333333342</c:v>
                </c:pt>
                <c:pt idx="2118">
                  <c:v>3.53</c:v>
                </c:pt>
                <c:pt idx="2119">
                  <c:v>3.5316666666666667</c:v>
                </c:pt>
                <c:pt idx="2120">
                  <c:v>3.5333333333333332</c:v>
                </c:pt>
                <c:pt idx="2121">
                  <c:v>3.5349999999999997</c:v>
                </c:pt>
                <c:pt idx="2122">
                  <c:v>3.5366666666666653</c:v>
                </c:pt>
                <c:pt idx="2123">
                  <c:v>3.5383333333333336</c:v>
                </c:pt>
                <c:pt idx="2124">
                  <c:v>3.54</c:v>
                </c:pt>
                <c:pt idx="2125">
                  <c:v>3.5416666666666665</c:v>
                </c:pt>
                <c:pt idx="2126">
                  <c:v>3.5433333333333348</c:v>
                </c:pt>
                <c:pt idx="2127">
                  <c:v>3.5449999999999999</c:v>
                </c:pt>
                <c:pt idx="2128">
                  <c:v>3.5466666666666669</c:v>
                </c:pt>
                <c:pt idx="2129">
                  <c:v>3.5483333333333342</c:v>
                </c:pt>
                <c:pt idx="2130">
                  <c:v>3.55</c:v>
                </c:pt>
                <c:pt idx="2131">
                  <c:v>3.5516666666666667</c:v>
                </c:pt>
                <c:pt idx="2132">
                  <c:v>3.5533333333333332</c:v>
                </c:pt>
                <c:pt idx="2133">
                  <c:v>3.5549999999999997</c:v>
                </c:pt>
                <c:pt idx="2134">
                  <c:v>3.5566666666666653</c:v>
                </c:pt>
                <c:pt idx="2135">
                  <c:v>3.5583333333333331</c:v>
                </c:pt>
                <c:pt idx="2136">
                  <c:v>3.56</c:v>
                </c:pt>
                <c:pt idx="2137">
                  <c:v>3.5616666666666665</c:v>
                </c:pt>
                <c:pt idx="2138">
                  <c:v>3.5633333333333348</c:v>
                </c:pt>
                <c:pt idx="2139">
                  <c:v>3.5649999999999999</c:v>
                </c:pt>
                <c:pt idx="2140">
                  <c:v>3.5666666666666669</c:v>
                </c:pt>
                <c:pt idx="2141">
                  <c:v>3.5683333333333342</c:v>
                </c:pt>
                <c:pt idx="2142">
                  <c:v>3.57</c:v>
                </c:pt>
                <c:pt idx="2143">
                  <c:v>3.5716666666666668</c:v>
                </c:pt>
                <c:pt idx="2144">
                  <c:v>3.5733333333333341</c:v>
                </c:pt>
                <c:pt idx="2145">
                  <c:v>3.5749999999999997</c:v>
                </c:pt>
                <c:pt idx="2146">
                  <c:v>3.5766666666666667</c:v>
                </c:pt>
                <c:pt idx="2147">
                  <c:v>3.5783333333333331</c:v>
                </c:pt>
                <c:pt idx="2148">
                  <c:v>3.58</c:v>
                </c:pt>
                <c:pt idx="2149">
                  <c:v>3.5816666666666666</c:v>
                </c:pt>
                <c:pt idx="2150">
                  <c:v>3.5833333333333348</c:v>
                </c:pt>
                <c:pt idx="2151">
                  <c:v>3.585</c:v>
                </c:pt>
                <c:pt idx="2152">
                  <c:v>3.5866666666666664</c:v>
                </c:pt>
                <c:pt idx="2153">
                  <c:v>3.5883333333333347</c:v>
                </c:pt>
                <c:pt idx="2154">
                  <c:v>3.5900000000000003</c:v>
                </c:pt>
                <c:pt idx="2155">
                  <c:v>3.5916666666666668</c:v>
                </c:pt>
                <c:pt idx="2156">
                  <c:v>3.5933333333333342</c:v>
                </c:pt>
                <c:pt idx="2157">
                  <c:v>3.5949999999999998</c:v>
                </c:pt>
                <c:pt idx="2158">
                  <c:v>3.5966666666666667</c:v>
                </c:pt>
                <c:pt idx="2159">
                  <c:v>3.5983333333333336</c:v>
                </c:pt>
                <c:pt idx="2160">
                  <c:v>3.6</c:v>
                </c:pt>
                <c:pt idx="2161">
                  <c:v>3.6016666666666666</c:v>
                </c:pt>
                <c:pt idx="2162">
                  <c:v>3.6033333333333344</c:v>
                </c:pt>
                <c:pt idx="2163">
                  <c:v>3.605</c:v>
                </c:pt>
                <c:pt idx="2164">
                  <c:v>3.6066666666666669</c:v>
                </c:pt>
                <c:pt idx="2165">
                  <c:v>3.6083333333333347</c:v>
                </c:pt>
                <c:pt idx="2166">
                  <c:v>3.61</c:v>
                </c:pt>
                <c:pt idx="2167">
                  <c:v>3.6116666666666664</c:v>
                </c:pt>
                <c:pt idx="2168">
                  <c:v>3.6133333333333342</c:v>
                </c:pt>
                <c:pt idx="2169">
                  <c:v>3.6149999999999998</c:v>
                </c:pt>
                <c:pt idx="2170">
                  <c:v>3.6166666666666667</c:v>
                </c:pt>
                <c:pt idx="2171">
                  <c:v>3.6183333333333332</c:v>
                </c:pt>
                <c:pt idx="2172">
                  <c:v>3.6199999999999997</c:v>
                </c:pt>
                <c:pt idx="2173">
                  <c:v>3.621666666666667</c:v>
                </c:pt>
                <c:pt idx="2174">
                  <c:v>3.6233333333333348</c:v>
                </c:pt>
                <c:pt idx="2175">
                  <c:v>3.625</c:v>
                </c:pt>
                <c:pt idx="2176">
                  <c:v>3.6266666666666665</c:v>
                </c:pt>
                <c:pt idx="2177">
                  <c:v>3.6283333333333343</c:v>
                </c:pt>
                <c:pt idx="2178">
                  <c:v>3.6300000000000003</c:v>
                </c:pt>
                <c:pt idx="2179">
                  <c:v>3.6316666666666668</c:v>
                </c:pt>
                <c:pt idx="2180">
                  <c:v>3.6333333333333342</c:v>
                </c:pt>
                <c:pt idx="2181">
                  <c:v>3.6349999999999998</c:v>
                </c:pt>
                <c:pt idx="2182">
                  <c:v>3.6366666666666663</c:v>
                </c:pt>
                <c:pt idx="2183">
                  <c:v>3.6383333333333336</c:v>
                </c:pt>
                <c:pt idx="2184">
                  <c:v>3.64</c:v>
                </c:pt>
                <c:pt idx="2185">
                  <c:v>3.6416666666666666</c:v>
                </c:pt>
                <c:pt idx="2186">
                  <c:v>3.6433333333333344</c:v>
                </c:pt>
                <c:pt idx="2187">
                  <c:v>3.645</c:v>
                </c:pt>
                <c:pt idx="2188">
                  <c:v>3.6466666666666669</c:v>
                </c:pt>
                <c:pt idx="2189">
                  <c:v>3.6483333333333348</c:v>
                </c:pt>
                <c:pt idx="2190">
                  <c:v>3.65</c:v>
                </c:pt>
                <c:pt idx="2191">
                  <c:v>3.6516666666666664</c:v>
                </c:pt>
                <c:pt idx="2192">
                  <c:v>3.6533333333333342</c:v>
                </c:pt>
                <c:pt idx="2193">
                  <c:v>3.6549999999999998</c:v>
                </c:pt>
                <c:pt idx="2194">
                  <c:v>3.6566666666666667</c:v>
                </c:pt>
                <c:pt idx="2195">
                  <c:v>3.6583333333333332</c:v>
                </c:pt>
                <c:pt idx="2196">
                  <c:v>3.6599999999999997</c:v>
                </c:pt>
                <c:pt idx="2197">
                  <c:v>3.6616666666666666</c:v>
                </c:pt>
                <c:pt idx="2198">
                  <c:v>3.6633333333333349</c:v>
                </c:pt>
                <c:pt idx="2199">
                  <c:v>3.665</c:v>
                </c:pt>
                <c:pt idx="2200">
                  <c:v>3.6666666666666665</c:v>
                </c:pt>
                <c:pt idx="2201">
                  <c:v>3.6683333333333348</c:v>
                </c:pt>
                <c:pt idx="2202">
                  <c:v>3.67</c:v>
                </c:pt>
                <c:pt idx="2203">
                  <c:v>3.6716666666666669</c:v>
                </c:pt>
                <c:pt idx="2204">
                  <c:v>3.6733333333333342</c:v>
                </c:pt>
                <c:pt idx="2205">
                  <c:v>3.6749999999999998</c:v>
                </c:pt>
                <c:pt idx="2206">
                  <c:v>3.6766666666666667</c:v>
                </c:pt>
                <c:pt idx="2207">
                  <c:v>3.6783333333333332</c:v>
                </c:pt>
                <c:pt idx="2208">
                  <c:v>3.68</c:v>
                </c:pt>
                <c:pt idx="2209">
                  <c:v>3.6816666666666666</c:v>
                </c:pt>
                <c:pt idx="2210">
                  <c:v>3.6833333333333345</c:v>
                </c:pt>
                <c:pt idx="2211">
                  <c:v>3.6850000000000001</c:v>
                </c:pt>
                <c:pt idx="2212">
                  <c:v>3.6866666666666665</c:v>
                </c:pt>
                <c:pt idx="2213">
                  <c:v>3.6883333333333348</c:v>
                </c:pt>
                <c:pt idx="2214">
                  <c:v>3.69</c:v>
                </c:pt>
                <c:pt idx="2215">
                  <c:v>3.6916666666666669</c:v>
                </c:pt>
                <c:pt idx="2216">
                  <c:v>3.6933333333333342</c:v>
                </c:pt>
                <c:pt idx="2217">
                  <c:v>3.6949999999999998</c:v>
                </c:pt>
                <c:pt idx="2218">
                  <c:v>3.6966666666666668</c:v>
                </c:pt>
                <c:pt idx="2219">
                  <c:v>3.6983333333333341</c:v>
                </c:pt>
                <c:pt idx="2220">
                  <c:v>3.7</c:v>
                </c:pt>
                <c:pt idx="2221">
                  <c:v>3.7016666666666671</c:v>
                </c:pt>
                <c:pt idx="2222">
                  <c:v>3.7033333333333345</c:v>
                </c:pt>
                <c:pt idx="2223">
                  <c:v>3.7050000000000001</c:v>
                </c:pt>
                <c:pt idx="2224">
                  <c:v>3.7066666666666666</c:v>
                </c:pt>
                <c:pt idx="2225">
                  <c:v>3.7083333333333348</c:v>
                </c:pt>
                <c:pt idx="2226">
                  <c:v>3.71</c:v>
                </c:pt>
                <c:pt idx="2227">
                  <c:v>3.7116666666666664</c:v>
                </c:pt>
                <c:pt idx="2228">
                  <c:v>3.7133333333333347</c:v>
                </c:pt>
                <c:pt idx="2229">
                  <c:v>3.7150000000000003</c:v>
                </c:pt>
                <c:pt idx="2230">
                  <c:v>3.7166666666666668</c:v>
                </c:pt>
                <c:pt idx="2231">
                  <c:v>3.7183333333333342</c:v>
                </c:pt>
                <c:pt idx="2232">
                  <c:v>3.7199999999999998</c:v>
                </c:pt>
                <c:pt idx="2233">
                  <c:v>3.7216666666666671</c:v>
                </c:pt>
                <c:pt idx="2234">
                  <c:v>3.7233333333333349</c:v>
                </c:pt>
                <c:pt idx="2235">
                  <c:v>3.7250000000000001</c:v>
                </c:pt>
                <c:pt idx="2236">
                  <c:v>3.7266666666666666</c:v>
                </c:pt>
                <c:pt idx="2237">
                  <c:v>3.7283333333333344</c:v>
                </c:pt>
                <c:pt idx="2238">
                  <c:v>3.73</c:v>
                </c:pt>
                <c:pt idx="2239">
                  <c:v>3.7316666666666669</c:v>
                </c:pt>
                <c:pt idx="2240">
                  <c:v>3.7333333333333347</c:v>
                </c:pt>
                <c:pt idx="2241">
                  <c:v>3.7349999999999999</c:v>
                </c:pt>
                <c:pt idx="2242">
                  <c:v>3.7366666666666664</c:v>
                </c:pt>
                <c:pt idx="2243">
                  <c:v>3.7383333333333342</c:v>
                </c:pt>
                <c:pt idx="2244">
                  <c:v>3.74</c:v>
                </c:pt>
                <c:pt idx="2245">
                  <c:v>3.7416666666666671</c:v>
                </c:pt>
                <c:pt idx="2246">
                  <c:v>3.7433333333333345</c:v>
                </c:pt>
                <c:pt idx="2247">
                  <c:v>3.7450000000000001</c:v>
                </c:pt>
                <c:pt idx="2248">
                  <c:v>3.746666666666667</c:v>
                </c:pt>
                <c:pt idx="2249">
                  <c:v>3.7483333333333348</c:v>
                </c:pt>
                <c:pt idx="2250">
                  <c:v>3.75</c:v>
                </c:pt>
                <c:pt idx="2251">
                  <c:v>3.7516666666666665</c:v>
                </c:pt>
                <c:pt idx="2252">
                  <c:v>3.7533333333333343</c:v>
                </c:pt>
                <c:pt idx="2253">
                  <c:v>3.7550000000000003</c:v>
                </c:pt>
                <c:pt idx="2254">
                  <c:v>3.7566666666666668</c:v>
                </c:pt>
                <c:pt idx="2255">
                  <c:v>3.7583333333333342</c:v>
                </c:pt>
                <c:pt idx="2256">
                  <c:v>3.7600000000000002</c:v>
                </c:pt>
                <c:pt idx="2257">
                  <c:v>3.7616666666666672</c:v>
                </c:pt>
                <c:pt idx="2258">
                  <c:v>3.763333333333335</c:v>
                </c:pt>
                <c:pt idx="2259">
                  <c:v>3.7650000000000001</c:v>
                </c:pt>
                <c:pt idx="2260">
                  <c:v>3.7666666666666666</c:v>
                </c:pt>
                <c:pt idx="2261">
                  <c:v>3.7683333333333344</c:v>
                </c:pt>
                <c:pt idx="2262">
                  <c:v>3.77</c:v>
                </c:pt>
                <c:pt idx="2263">
                  <c:v>3.7716666666666669</c:v>
                </c:pt>
                <c:pt idx="2264">
                  <c:v>3.7733333333333348</c:v>
                </c:pt>
                <c:pt idx="2265">
                  <c:v>3.7749999999999999</c:v>
                </c:pt>
                <c:pt idx="2266">
                  <c:v>3.7766666666666664</c:v>
                </c:pt>
                <c:pt idx="2267">
                  <c:v>3.7783333333333342</c:v>
                </c:pt>
                <c:pt idx="2268">
                  <c:v>3.7800000000000002</c:v>
                </c:pt>
                <c:pt idx="2269">
                  <c:v>3.7816666666666672</c:v>
                </c:pt>
                <c:pt idx="2270">
                  <c:v>3.783333333333335</c:v>
                </c:pt>
                <c:pt idx="2271">
                  <c:v>3.7850000000000001</c:v>
                </c:pt>
                <c:pt idx="2272">
                  <c:v>3.7866666666666666</c:v>
                </c:pt>
                <c:pt idx="2273">
                  <c:v>3.7883333333333349</c:v>
                </c:pt>
                <c:pt idx="2274">
                  <c:v>3.79</c:v>
                </c:pt>
                <c:pt idx="2275">
                  <c:v>3.7916666666666665</c:v>
                </c:pt>
                <c:pt idx="2276">
                  <c:v>3.7933333333333348</c:v>
                </c:pt>
                <c:pt idx="2277">
                  <c:v>3.7949999999999999</c:v>
                </c:pt>
                <c:pt idx="2278">
                  <c:v>3.7966666666666669</c:v>
                </c:pt>
                <c:pt idx="2279">
                  <c:v>3.7983333333333342</c:v>
                </c:pt>
                <c:pt idx="2280">
                  <c:v>3.8</c:v>
                </c:pt>
                <c:pt idx="2281">
                  <c:v>3.8016666666666667</c:v>
                </c:pt>
                <c:pt idx="2282">
                  <c:v>3.8033333333333332</c:v>
                </c:pt>
                <c:pt idx="2283">
                  <c:v>3.8049999999999997</c:v>
                </c:pt>
                <c:pt idx="2284">
                  <c:v>3.8066666666666653</c:v>
                </c:pt>
                <c:pt idx="2285">
                  <c:v>3.8083333333333331</c:v>
                </c:pt>
                <c:pt idx="2286">
                  <c:v>3.8099999999999987</c:v>
                </c:pt>
                <c:pt idx="2287">
                  <c:v>3.8116666666666648</c:v>
                </c:pt>
                <c:pt idx="2288">
                  <c:v>3.8133333333333335</c:v>
                </c:pt>
                <c:pt idx="2289">
                  <c:v>3.8149999999999986</c:v>
                </c:pt>
                <c:pt idx="2290">
                  <c:v>3.8166666666666655</c:v>
                </c:pt>
                <c:pt idx="2291">
                  <c:v>3.8183333333333334</c:v>
                </c:pt>
                <c:pt idx="2292">
                  <c:v>3.82</c:v>
                </c:pt>
                <c:pt idx="2293">
                  <c:v>3.8216666666666668</c:v>
                </c:pt>
                <c:pt idx="2294">
                  <c:v>3.8233333333333341</c:v>
                </c:pt>
                <c:pt idx="2295">
                  <c:v>3.8249999999999997</c:v>
                </c:pt>
                <c:pt idx="2296">
                  <c:v>3.8266666666666667</c:v>
                </c:pt>
                <c:pt idx="2297">
                  <c:v>3.8283333333333331</c:v>
                </c:pt>
                <c:pt idx="2298">
                  <c:v>3.8299999999999987</c:v>
                </c:pt>
                <c:pt idx="2299">
                  <c:v>3.8316666666666652</c:v>
                </c:pt>
                <c:pt idx="2300">
                  <c:v>3.8333333333333335</c:v>
                </c:pt>
                <c:pt idx="2301">
                  <c:v>3.8349999999999986</c:v>
                </c:pt>
                <c:pt idx="2302">
                  <c:v>3.8366666666666647</c:v>
                </c:pt>
                <c:pt idx="2303">
                  <c:v>3.8383333333333334</c:v>
                </c:pt>
                <c:pt idx="2304">
                  <c:v>3.8400000000000003</c:v>
                </c:pt>
                <c:pt idx="2305">
                  <c:v>3.8416666666666668</c:v>
                </c:pt>
                <c:pt idx="2306">
                  <c:v>3.8433333333333342</c:v>
                </c:pt>
                <c:pt idx="2307">
                  <c:v>3.8449999999999998</c:v>
                </c:pt>
                <c:pt idx="2308">
                  <c:v>3.8466666666666667</c:v>
                </c:pt>
                <c:pt idx="2309">
                  <c:v>3.8483333333333336</c:v>
                </c:pt>
                <c:pt idx="2310">
                  <c:v>3.8499999999999988</c:v>
                </c:pt>
                <c:pt idx="2311">
                  <c:v>3.8516666666666652</c:v>
                </c:pt>
                <c:pt idx="2312">
                  <c:v>3.8533333333333331</c:v>
                </c:pt>
                <c:pt idx="2313">
                  <c:v>3.8549999999999986</c:v>
                </c:pt>
                <c:pt idx="2314">
                  <c:v>3.8566666666666656</c:v>
                </c:pt>
                <c:pt idx="2315">
                  <c:v>3.8583333333333334</c:v>
                </c:pt>
                <c:pt idx="2316">
                  <c:v>3.86</c:v>
                </c:pt>
                <c:pt idx="2317">
                  <c:v>3.8616666666666664</c:v>
                </c:pt>
                <c:pt idx="2318">
                  <c:v>3.8633333333333342</c:v>
                </c:pt>
                <c:pt idx="2319">
                  <c:v>3.8649999999999998</c:v>
                </c:pt>
                <c:pt idx="2320">
                  <c:v>3.8666666666666667</c:v>
                </c:pt>
                <c:pt idx="2321">
                  <c:v>3.8683333333333332</c:v>
                </c:pt>
                <c:pt idx="2322">
                  <c:v>3.8699999999999997</c:v>
                </c:pt>
                <c:pt idx="2323">
                  <c:v>3.8716666666666657</c:v>
                </c:pt>
                <c:pt idx="2324">
                  <c:v>3.8733333333333335</c:v>
                </c:pt>
                <c:pt idx="2325">
                  <c:v>3.8749999999999987</c:v>
                </c:pt>
                <c:pt idx="2326">
                  <c:v>3.8766666666666647</c:v>
                </c:pt>
                <c:pt idx="2327">
                  <c:v>3.878333333333333</c:v>
                </c:pt>
                <c:pt idx="2328">
                  <c:v>3.8800000000000003</c:v>
                </c:pt>
                <c:pt idx="2329">
                  <c:v>3.8816666666666668</c:v>
                </c:pt>
                <c:pt idx="2330">
                  <c:v>3.8833333333333342</c:v>
                </c:pt>
                <c:pt idx="2331">
                  <c:v>3.8849999999999998</c:v>
                </c:pt>
                <c:pt idx="2332">
                  <c:v>3.8866666666666663</c:v>
                </c:pt>
                <c:pt idx="2333">
                  <c:v>3.8883333333333336</c:v>
                </c:pt>
                <c:pt idx="2334">
                  <c:v>3.8899999999999997</c:v>
                </c:pt>
                <c:pt idx="2335">
                  <c:v>3.8916666666666653</c:v>
                </c:pt>
                <c:pt idx="2336">
                  <c:v>3.8933333333333331</c:v>
                </c:pt>
                <c:pt idx="2337">
                  <c:v>3.8949999999999987</c:v>
                </c:pt>
                <c:pt idx="2338">
                  <c:v>3.8966666666666656</c:v>
                </c:pt>
                <c:pt idx="2339">
                  <c:v>3.8983333333333334</c:v>
                </c:pt>
                <c:pt idx="2340">
                  <c:v>3.9</c:v>
                </c:pt>
                <c:pt idx="2341">
                  <c:v>3.9016666666666664</c:v>
                </c:pt>
                <c:pt idx="2342">
                  <c:v>3.9033333333333342</c:v>
                </c:pt>
                <c:pt idx="2343">
                  <c:v>3.9049999999999998</c:v>
                </c:pt>
                <c:pt idx="2344">
                  <c:v>3.9066666666666667</c:v>
                </c:pt>
                <c:pt idx="2345">
                  <c:v>3.9083333333333332</c:v>
                </c:pt>
                <c:pt idx="2346">
                  <c:v>3.9099999999999997</c:v>
                </c:pt>
                <c:pt idx="2347">
                  <c:v>3.9116666666666653</c:v>
                </c:pt>
                <c:pt idx="2348">
                  <c:v>3.9133333333333336</c:v>
                </c:pt>
                <c:pt idx="2349">
                  <c:v>3.9149999999999987</c:v>
                </c:pt>
                <c:pt idx="2350">
                  <c:v>3.9166666666666647</c:v>
                </c:pt>
                <c:pt idx="2351">
                  <c:v>3.9183333333333334</c:v>
                </c:pt>
                <c:pt idx="2352">
                  <c:v>3.92</c:v>
                </c:pt>
                <c:pt idx="2353">
                  <c:v>3.9216666666666669</c:v>
                </c:pt>
                <c:pt idx="2354">
                  <c:v>3.9233333333333342</c:v>
                </c:pt>
                <c:pt idx="2355">
                  <c:v>3.9249999999999998</c:v>
                </c:pt>
                <c:pt idx="2356">
                  <c:v>3.9266666666666667</c:v>
                </c:pt>
                <c:pt idx="2357">
                  <c:v>3.9283333333333332</c:v>
                </c:pt>
                <c:pt idx="2358">
                  <c:v>3.9299999999999997</c:v>
                </c:pt>
                <c:pt idx="2359">
                  <c:v>3.9316666666666653</c:v>
                </c:pt>
                <c:pt idx="2360">
                  <c:v>3.9333333333333331</c:v>
                </c:pt>
                <c:pt idx="2361">
                  <c:v>3.9349999999999987</c:v>
                </c:pt>
                <c:pt idx="2362">
                  <c:v>3.9366666666666648</c:v>
                </c:pt>
                <c:pt idx="2363">
                  <c:v>3.9383333333333335</c:v>
                </c:pt>
                <c:pt idx="2364">
                  <c:v>3.94</c:v>
                </c:pt>
                <c:pt idx="2365">
                  <c:v>3.9416666666666669</c:v>
                </c:pt>
                <c:pt idx="2366">
                  <c:v>3.9433333333333342</c:v>
                </c:pt>
                <c:pt idx="2367">
                  <c:v>3.9449999999999998</c:v>
                </c:pt>
                <c:pt idx="2368">
                  <c:v>3.9466666666666668</c:v>
                </c:pt>
                <c:pt idx="2369">
                  <c:v>3.9483333333333341</c:v>
                </c:pt>
                <c:pt idx="2370">
                  <c:v>3.9499999999999997</c:v>
                </c:pt>
                <c:pt idx="2371">
                  <c:v>3.9516666666666667</c:v>
                </c:pt>
                <c:pt idx="2372">
                  <c:v>3.9533333333333331</c:v>
                </c:pt>
                <c:pt idx="2373">
                  <c:v>3.9549999999999987</c:v>
                </c:pt>
                <c:pt idx="2374">
                  <c:v>3.9566666666666652</c:v>
                </c:pt>
                <c:pt idx="2375">
                  <c:v>3.9583333333333335</c:v>
                </c:pt>
                <c:pt idx="2376">
                  <c:v>3.96</c:v>
                </c:pt>
                <c:pt idx="2377">
                  <c:v>3.9616666666666664</c:v>
                </c:pt>
                <c:pt idx="2378">
                  <c:v>3.9633333333333347</c:v>
                </c:pt>
                <c:pt idx="2379">
                  <c:v>3.9650000000000003</c:v>
                </c:pt>
                <c:pt idx="2380">
                  <c:v>3.9666666666666668</c:v>
                </c:pt>
                <c:pt idx="2381">
                  <c:v>3.9683333333333342</c:v>
                </c:pt>
                <c:pt idx="2382">
                  <c:v>3.9699999999999998</c:v>
                </c:pt>
                <c:pt idx="2383">
                  <c:v>3.9716666666666667</c:v>
                </c:pt>
                <c:pt idx="2384">
                  <c:v>3.9733333333333336</c:v>
                </c:pt>
                <c:pt idx="2385">
                  <c:v>3.9749999999999988</c:v>
                </c:pt>
                <c:pt idx="2386">
                  <c:v>3.9766666666666652</c:v>
                </c:pt>
                <c:pt idx="2387">
                  <c:v>3.9783333333333331</c:v>
                </c:pt>
                <c:pt idx="2388">
                  <c:v>3.98</c:v>
                </c:pt>
                <c:pt idx="2389">
                  <c:v>3.9816666666666669</c:v>
                </c:pt>
                <c:pt idx="2390">
                  <c:v>3.9833333333333347</c:v>
                </c:pt>
                <c:pt idx="2391">
                  <c:v>3.9849999999999999</c:v>
                </c:pt>
                <c:pt idx="2392">
                  <c:v>3.9866666666666664</c:v>
                </c:pt>
                <c:pt idx="2393">
                  <c:v>3.9883333333333342</c:v>
                </c:pt>
                <c:pt idx="2394">
                  <c:v>3.9899999999999998</c:v>
                </c:pt>
                <c:pt idx="2395">
                  <c:v>3.9916666666666667</c:v>
                </c:pt>
                <c:pt idx="2396">
                  <c:v>3.9933333333333332</c:v>
                </c:pt>
                <c:pt idx="2397">
                  <c:v>3.9949999999999997</c:v>
                </c:pt>
                <c:pt idx="2398">
                  <c:v>3.9966666666666657</c:v>
                </c:pt>
                <c:pt idx="2399">
                  <c:v>3.9983333333333335</c:v>
                </c:pt>
                <c:pt idx="2400">
                  <c:v>4</c:v>
                </c:pt>
                <c:pt idx="2401">
                  <c:v>4.0016666666666696</c:v>
                </c:pt>
                <c:pt idx="2402">
                  <c:v>4.0033333333333365</c:v>
                </c:pt>
                <c:pt idx="2403">
                  <c:v>4.0049999999999972</c:v>
                </c:pt>
                <c:pt idx="2404">
                  <c:v>4.0066666666666695</c:v>
                </c:pt>
                <c:pt idx="2405">
                  <c:v>4.0083333333333373</c:v>
                </c:pt>
                <c:pt idx="2406">
                  <c:v>4.01</c:v>
                </c:pt>
                <c:pt idx="2407">
                  <c:v>4.0116666666666694</c:v>
                </c:pt>
                <c:pt idx="2408">
                  <c:v>4.0133333333333372</c:v>
                </c:pt>
                <c:pt idx="2409">
                  <c:v>4.014999999999997</c:v>
                </c:pt>
                <c:pt idx="2410">
                  <c:v>4.0166666666666684</c:v>
                </c:pt>
                <c:pt idx="2411">
                  <c:v>4.0183333333333362</c:v>
                </c:pt>
                <c:pt idx="2412">
                  <c:v>4.0199999999999996</c:v>
                </c:pt>
                <c:pt idx="2413">
                  <c:v>4.0216666666666674</c:v>
                </c:pt>
                <c:pt idx="2414">
                  <c:v>4.0233333333333334</c:v>
                </c:pt>
                <c:pt idx="2415">
                  <c:v>4.0249999999999977</c:v>
                </c:pt>
                <c:pt idx="2416">
                  <c:v>4.0266666666666664</c:v>
                </c:pt>
                <c:pt idx="2417">
                  <c:v>4.0283333333333333</c:v>
                </c:pt>
                <c:pt idx="2418">
                  <c:v>4.03</c:v>
                </c:pt>
                <c:pt idx="2419">
                  <c:v>4.0316666666666698</c:v>
                </c:pt>
                <c:pt idx="2420">
                  <c:v>4.0333333333333377</c:v>
                </c:pt>
                <c:pt idx="2421">
                  <c:v>4.0350000000000001</c:v>
                </c:pt>
                <c:pt idx="2422">
                  <c:v>4.0366666666666688</c:v>
                </c:pt>
                <c:pt idx="2423">
                  <c:v>4.0383333333333375</c:v>
                </c:pt>
                <c:pt idx="2424">
                  <c:v>4.04</c:v>
                </c:pt>
                <c:pt idx="2425">
                  <c:v>4.0416666666666696</c:v>
                </c:pt>
                <c:pt idx="2426">
                  <c:v>4.0433333333333366</c:v>
                </c:pt>
                <c:pt idx="2427">
                  <c:v>4.0449999999999973</c:v>
                </c:pt>
                <c:pt idx="2428">
                  <c:v>4.0466666666666695</c:v>
                </c:pt>
                <c:pt idx="2429">
                  <c:v>4.0483333333333373</c:v>
                </c:pt>
                <c:pt idx="2430">
                  <c:v>4.05</c:v>
                </c:pt>
                <c:pt idx="2431">
                  <c:v>4.0516666666666694</c:v>
                </c:pt>
                <c:pt idx="2432">
                  <c:v>4.0533333333333363</c:v>
                </c:pt>
                <c:pt idx="2433">
                  <c:v>4.0550000000000006</c:v>
                </c:pt>
                <c:pt idx="2434">
                  <c:v>4.0566666666666684</c:v>
                </c:pt>
                <c:pt idx="2435">
                  <c:v>4.0583333333333371</c:v>
                </c:pt>
                <c:pt idx="2436">
                  <c:v>4.0599999999999996</c:v>
                </c:pt>
                <c:pt idx="2437">
                  <c:v>4.0616666666666674</c:v>
                </c:pt>
                <c:pt idx="2438">
                  <c:v>4.0633333333333361</c:v>
                </c:pt>
                <c:pt idx="2439">
                  <c:v>4.0649999999999977</c:v>
                </c:pt>
                <c:pt idx="2440">
                  <c:v>4.0666666666666664</c:v>
                </c:pt>
                <c:pt idx="2441">
                  <c:v>4.0683333333333334</c:v>
                </c:pt>
                <c:pt idx="2442">
                  <c:v>4.0699999999999985</c:v>
                </c:pt>
                <c:pt idx="2443">
                  <c:v>4.0716666666666699</c:v>
                </c:pt>
                <c:pt idx="2444">
                  <c:v>4.0733333333333377</c:v>
                </c:pt>
                <c:pt idx="2445">
                  <c:v>4.0750000000000002</c:v>
                </c:pt>
                <c:pt idx="2446">
                  <c:v>4.0766666666666689</c:v>
                </c:pt>
                <c:pt idx="2447">
                  <c:v>4.0783333333333376</c:v>
                </c:pt>
                <c:pt idx="2448">
                  <c:v>4.08</c:v>
                </c:pt>
                <c:pt idx="2449">
                  <c:v>4.0816666666666697</c:v>
                </c:pt>
                <c:pt idx="2450">
                  <c:v>4.0833333333333366</c:v>
                </c:pt>
                <c:pt idx="2451">
                  <c:v>4.085</c:v>
                </c:pt>
                <c:pt idx="2452">
                  <c:v>4.0866666666666696</c:v>
                </c:pt>
                <c:pt idx="2453">
                  <c:v>4.0883333333333383</c:v>
                </c:pt>
                <c:pt idx="2454">
                  <c:v>4.09</c:v>
                </c:pt>
                <c:pt idx="2455">
                  <c:v>4.0916666666666694</c:v>
                </c:pt>
                <c:pt idx="2456">
                  <c:v>4.0933333333333364</c:v>
                </c:pt>
                <c:pt idx="2457">
                  <c:v>4.0949999999999971</c:v>
                </c:pt>
                <c:pt idx="2458">
                  <c:v>4.0966666666666693</c:v>
                </c:pt>
                <c:pt idx="2459">
                  <c:v>4.0983333333333372</c:v>
                </c:pt>
                <c:pt idx="2460">
                  <c:v>4.0999999999999996</c:v>
                </c:pt>
                <c:pt idx="2461">
                  <c:v>4.1016666666666683</c:v>
                </c:pt>
                <c:pt idx="2462">
                  <c:v>4.1033333333333362</c:v>
                </c:pt>
                <c:pt idx="2463">
                  <c:v>4.1049999999999978</c:v>
                </c:pt>
                <c:pt idx="2464">
                  <c:v>4.1066666666666674</c:v>
                </c:pt>
                <c:pt idx="2465">
                  <c:v>4.1083333333333334</c:v>
                </c:pt>
                <c:pt idx="2466">
                  <c:v>4.1099999999999985</c:v>
                </c:pt>
                <c:pt idx="2467">
                  <c:v>4.1116666666666664</c:v>
                </c:pt>
                <c:pt idx="2468">
                  <c:v>4.1133333333333333</c:v>
                </c:pt>
                <c:pt idx="2469">
                  <c:v>4.1149999999999967</c:v>
                </c:pt>
                <c:pt idx="2470">
                  <c:v>4.1166666666666663</c:v>
                </c:pt>
                <c:pt idx="2471">
                  <c:v>4.1183333333333332</c:v>
                </c:pt>
                <c:pt idx="2472">
                  <c:v>4.1199999999999974</c:v>
                </c:pt>
                <c:pt idx="2473">
                  <c:v>4.121666666666667</c:v>
                </c:pt>
                <c:pt idx="2474">
                  <c:v>4.1233333333333331</c:v>
                </c:pt>
                <c:pt idx="2475">
                  <c:v>4.1249999999999956</c:v>
                </c:pt>
                <c:pt idx="2476">
                  <c:v>4.1266666666666669</c:v>
                </c:pt>
                <c:pt idx="2477">
                  <c:v>4.128333333333333</c:v>
                </c:pt>
                <c:pt idx="2478">
                  <c:v>4.13</c:v>
                </c:pt>
                <c:pt idx="2479">
                  <c:v>4.1316666666666695</c:v>
                </c:pt>
                <c:pt idx="2480">
                  <c:v>4.1333333333333373</c:v>
                </c:pt>
                <c:pt idx="2481">
                  <c:v>4.1349999999999971</c:v>
                </c:pt>
                <c:pt idx="2482">
                  <c:v>4.1366666666666694</c:v>
                </c:pt>
                <c:pt idx="2483">
                  <c:v>4.1383333333333372</c:v>
                </c:pt>
                <c:pt idx="2484">
                  <c:v>4.1399999999999997</c:v>
                </c:pt>
                <c:pt idx="2485">
                  <c:v>4.1416666666666684</c:v>
                </c:pt>
                <c:pt idx="2486">
                  <c:v>4.1433333333333362</c:v>
                </c:pt>
                <c:pt idx="2487">
                  <c:v>4.1449999999999969</c:v>
                </c:pt>
                <c:pt idx="2488">
                  <c:v>4.1466666666666674</c:v>
                </c:pt>
                <c:pt idx="2489">
                  <c:v>4.1483333333333334</c:v>
                </c:pt>
                <c:pt idx="2490">
                  <c:v>4.1499999999999995</c:v>
                </c:pt>
                <c:pt idx="2491">
                  <c:v>4.1516666666666664</c:v>
                </c:pt>
                <c:pt idx="2492">
                  <c:v>4.1533333333333333</c:v>
                </c:pt>
                <c:pt idx="2493">
                  <c:v>4.1549999999999967</c:v>
                </c:pt>
                <c:pt idx="2494">
                  <c:v>4.1566666666666672</c:v>
                </c:pt>
                <c:pt idx="2495">
                  <c:v>4.1583333333333332</c:v>
                </c:pt>
                <c:pt idx="2496">
                  <c:v>4.1599999999999975</c:v>
                </c:pt>
                <c:pt idx="2497">
                  <c:v>4.1616666666666662</c:v>
                </c:pt>
                <c:pt idx="2498">
                  <c:v>4.1633333333333331</c:v>
                </c:pt>
                <c:pt idx="2499">
                  <c:v>4.1649999999999956</c:v>
                </c:pt>
                <c:pt idx="2500">
                  <c:v>4.166666666666667</c:v>
                </c:pt>
                <c:pt idx="2501">
                  <c:v>4.168333333333333</c:v>
                </c:pt>
                <c:pt idx="2502">
                  <c:v>4.17</c:v>
                </c:pt>
                <c:pt idx="2503">
                  <c:v>4.1716666666666695</c:v>
                </c:pt>
                <c:pt idx="2504">
                  <c:v>4.1733333333333373</c:v>
                </c:pt>
                <c:pt idx="2505">
                  <c:v>4.1749999999999972</c:v>
                </c:pt>
                <c:pt idx="2506">
                  <c:v>4.1766666666666694</c:v>
                </c:pt>
                <c:pt idx="2507">
                  <c:v>4.1783333333333363</c:v>
                </c:pt>
                <c:pt idx="2508">
                  <c:v>4.1800000000000006</c:v>
                </c:pt>
                <c:pt idx="2509">
                  <c:v>4.1816666666666684</c:v>
                </c:pt>
                <c:pt idx="2510">
                  <c:v>4.1833333333333371</c:v>
                </c:pt>
                <c:pt idx="2511">
                  <c:v>4.1849999999999969</c:v>
                </c:pt>
                <c:pt idx="2512">
                  <c:v>4.1866666666666674</c:v>
                </c:pt>
                <c:pt idx="2513">
                  <c:v>4.1883333333333361</c:v>
                </c:pt>
                <c:pt idx="2514">
                  <c:v>4.1899999999999995</c:v>
                </c:pt>
                <c:pt idx="2515">
                  <c:v>4.1916666666666664</c:v>
                </c:pt>
                <c:pt idx="2516">
                  <c:v>4.1933333333333334</c:v>
                </c:pt>
                <c:pt idx="2517">
                  <c:v>4.1949999999999958</c:v>
                </c:pt>
                <c:pt idx="2518">
                  <c:v>4.1966666666666672</c:v>
                </c:pt>
                <c:pt idx="2519">
                  <c:v>4.1983333333333333</c:v>
                </c:pt>
                <c:pt idx="2520">
                  <c:v>4.2</c:v>
                </c:pt>
                <c:pt idx="2521">
                  <c:v>4.2016666666666689</c:v>
                </c:pt>
                <c:pt idx="2522">
                  <c:v>4.2033333333333376</c:v>
                </c:pt>
                <c:pt idx="2523">
                  <c:v>4.2050000000000001</c:v>
                </c:pt>
                <c:pt idx="2524">
                  <c:v>4.2066666666666697</c:v>
                </c:pt>
                <c:pt idx="2525">
                  <c:v>4.2083333333333366</c:v>
                </c:pt>
                <c:pt idx="2526">
                  <c:v>4.21</c:v>
                </c:pt>
                <c:pt idx="2527">
                  <c:v>4.2116666666666696</c:v>
                </c:pt>
                <c:pt idx="2528">
                  <c:v>4.2133333333333383</c:v>
                </c:pt>
                <c:pt idx="2529">
                  <c:v>4.2149999999999972</c:v>
                </c:pt>
                <c:pt idx="2530">
                  <c:v>4.2166666666666694</c:v>
                </c:pt>
                <c:pt idx="2531">
                  <c:v>4.2183333333333364</c:v>
                </c:pt>
                <c:pt idx="2532">
                  <c:v>4.22</c:v>
                </c:pt>
                <c:pt idx="2533">
                  <c:v>4.2216666666666693</c:v>
                </c:pt>
                <c:pt idx="2534">
                  <c:v>4.2233333333333372</c:v>
                </c:pt>
                <c:pt idx="2535">
                  <c:v>4.224999999999997</c:v>
                </c:pt>
                <c:pt idx="2536">
                  <c:v>4.2266666666666683</c:v>
                </c:pt>
                <c:pt idx="2537">
                  <c:v>4.2283333333333362</c:v>
                </c:pt>
                <c:pt idx="2538">
                  <c:v>4.2300000000000004</c:v>
                </c:pt>
                <c:pt idx="2539">
                  <c:v>4.23166666666667</c:v>
                </c:pt>
                <c:pt idx="2540">
                  <c:v>4.2333333333333378</c:v>
                </c:pt>
                <c:pt idx="2541">
                  <c:v>4.2350000000000003</c:v>
                </c:pt>
                <c:pt idx="2542">
                  <c:v>4.236666666666669</c:v>
                </c:pt>
                <c:pt idx="2543">
                  <c:v>4.2383333333333377</c:v>
                </c:pt>
                <c:pt idx="2544">
                  <c:v>4.24</c:v>
                </c:pt>
                <c:pt idx="2545">
                  <c:v>4.2416666666666689</c:v>
                </c:pt>
                <c:pt idx="2546">
                  <c:v>4.2433333333333376</c:v>
                </c:pt>
                <c:pt idx="2547">
                  <c:v>4.2450000000000001</c:v>
                </c:pt>
                <c:pt idx="2548">
                  <c:v>4.2466666666666697</c:v>
                </c:pt>
                <c:pt idx="2549">
                  <c:v>4.2483333333333375</c:v>
                </c:pt>
                <c:pt idx="2550">
                  <c:v>4.25</c:v>
                </c:pt>
                <c:pt idx="2551">
                  <c:v>4.2516666666666696</c:v>
                </c:pt>
                <c:pt idx="2552">
                  <c:v>4.2533333333333365</c:v>
                </c:pt>
                <c:pt idx="2553">
                  <c:v>4.2549999999999972</c:v>
                </c:pt>
                <c:pt idx="2554">
                  <c:v>4.2566666666666695</c:v>
                </c:pt>
                <c:pt idx="2555">
                  <c:v>4.2583333333333373</c:v>
                </c:pt>
                <c:pt idx="2556">
                  <c:v>4.26</c:v>
                </c:pt>
                <c:pt idx="2557">
                  <c:v>4.2616666666666694</c:v>
                </c:pt>
                <c:pt idx="2558">
                  <c:v>4.2633333333333372</c:v>
                </c:pt>
                <c:pt idx="2559">
                  <c:v>4.264999999999997</c:v>
                </c:pt>
                <c:pt idx="2560">
                  <c:v>4.2666666666666684</c:v>
                </c:pt>
                <c:pt idx="2561">
                  <c:v>4.2683333333333362</c:v>
                </c:pt>
                <c:pt idx="2562">
                  <c:v>4.2699999999999996</c:v>
                </c:pt>
                <c:pt idx="2563">
                  <c:v>4.2716666666666701</c:v>
                </c:pt>
                <c:pt idx="2564">
                  <c:v>4.2733333333333379</c:v>
                </c:pt>
                <c:pt idx="2565">
                  <c:v>4.2750000000000004</c:v>
                </c:pt>
                <c:pt idx="2566">
                  <c:v>4.2766666666666699</c:v>
                </c:pt>
                <c:pt idx="2567">
                  <c:v>4.2783333333333378</c:v>
                </c:pt>
                <c:pt idx="2568">
                  <c:v>4.28</c:v>
                </c:pt>
                <c:pt idx="2569">
                  <c:v>4.281666666666669</c:v>
                </c:pt>
                <c:pt idx="2570">
                  <c:v>4.2833333333333377</c:v>
                </c:pt>
                <c:pt idx="2571">
                  <c:v>4.2850000000000001</c:v>
                </c:pt>
                <c:pt idx="2572">
                  <c:v>4.2866666666666688</c:v>
                </c:pt>
                <c:pt idx="2573">
                  <c:v>4.2883333333333375</c:v>
                </c:pt>
                <c:pt idx="2574">
                  <c:v>4.29</c:v>
                </c:pt>
                <c:pt idx="2575">
                  <c:v>4.2916666666666696</c:v>
                </c:pt>
                <c:pt idx="2576">
                  <c:v>4.2933333333333383</c:v>
                </c:pt>
                <c:pt idx="2577">
                  <c:v>4.2949999999999973</c:v>
                </c:pt>
                <c:pt idx="2578">
                  <c:v>4.2966666666666695</c:v>
                </c:pt>
                <c:pt idx="2579">
                  <c:v>4.2983333333333364</c:v>
                </c:pt>
                <c:pt idx="2580">
                  <c:v>4.3</c:v>
                </c:pt>
                <c:pt idx="2581">
                  <c:v>4.3016666666666694</c:v>
                </c:pt>
                <c:pt idx="2582">
                  <c:v>4.3033333333333363</c:v>
                </c:pt>
                <c:pt idx="2583">
                  <c:v>4.3050000000000006</c:v>
                </c:pt>
                <c:pt idx="2584">
                  <c:v>4.3066666666666684</c:v>
                </c:pt>
                <c:pt idx="2585">
                  <c:v>4.3083333333333371</c:v>
                </c:pt>
                <c:pt idx="2586">
                  <c:v>4.3100000000000005</c:v>
                </c:pt>
                <c:pt idx="2587">
                  <c:v>4.3116666666666674</c:v>
                </c:pt>
                <c:pt idx="2588">
                  <c:v>4.3133333333333361</c:v>
                </c:pt>
                <c:pt idx="2589">
                  <c:v>4.3149999999999968</c:v>
                </c:pt>
                <c:pt idx="2590">
                  <c:v>4.3166666666666664</c:v>
                </c:pt>
                <c:pt idx="2591">
                  <c:v>4.3183333333333334</c:v>
                </c:pt>
                <c:pt idx="2592">
                  <c:v>4.3199999999999985</c:v>
                </c:pt>
                <c:pt idx="2593">
                  <c:v>4.3216666666666672</c:v>
                </c:pt>
                <c:pt idx="2594">
                  <c:v>4.3233333333333333</c:v>
                </c:pt>
                <c:pt idx="2595">
                  <c:v>4.3249999999999966</c:v>
                </c:pt>
                <c:pt idx="2596">
                  <c:v>4.3266666666666671</c:v>
                </c:pt>
                <c:pt idx="2597">
                  <c:v>4.3283333333333331</c:v>
                </c:pt>
                <c:pt idx="2598">
                  <c:v>4.33</c:v>
                </c:pt>
                <c:pt idx="2599">
                  <c:v>4.3316666666666688</c:v>
                </c:pt>
                <c:pt idx="2600">
                  <c:v>4.3333333333333366</c:v>
                </c:pt>
                <c:pt idx="2601">
                  <c:v>4.335</c:v>
                </c:pt>
                <c:pt idx="2602">
                  <c:v>4.3366666666666696</c:v>
                </c:pt>
                <c:pt idx="2603">
                  <c:v>4.3383333333333383</c:v>
                </c:pt>
                <c:pt idx="2604">
                  <c:v>4.34</c:v>
                </c:pt>
                <c:pt idx="2605">
                  <c:v>4.3416666666666694</c:v>
                </c:pt>
                <c:pt idx="2606">
                  <c:v>4.3433333333333373</c:v>
                </c:pt>
                <c:pt idx="2607">
                  <c:v>4.3449999999999971</c:v>
                </c:pt>
                <c:pt idx="2608">
                  <c:v>4.3466666666666693</c:v>
                </c:pt>
                <c:pt idx="2609">
                  <c:v>4.3483333333333363</c:v>
                </c:pt>
                <c:pt idx="2610">
                  <c:v>4.3499999999999996</c:v>
                </c:pt>
                <c:pt idx="2611">
                  <c:v>4.3516666666666683</c:v>
                </c:pt>
                <c:pt idx="2612">
                  <c:v>4.3533333333333362</c:v>
                </c:pt>
                <c:pt idx="2613">
                  <c:v>4.3549999999999978</c:v>
                </c:pt>
                <c:pt idx="2614">
                  <c:v>4.3566666666666674</c:v>
                </c:pt>
                <c:pt idx="2615">
                  <c:v>4.3583333333333334</c:v>
                </c:pt>
                <c:pt idx="2616">
                  <c:v>4.3599999999999985</c:v>
                </c:pt>
                <c:pt idx="2617">
                  <c:v>4.3616666666666664</c:v>
                </c:pt>
                <c:pt idx="2618">
                  <c:v>4.3633333333333333</c:v>
                </c:pt>
                <c:pt idx="2619">
                  <c:v>4.3649999999999958</c:v>
                </c:pt>
                <c:pt idx="2620">
                  <c:v>4.3666666666666663</c:v>
                </c:pt>
                <c:pt idx="2621">
                  <c:v>4.3683333333333367</c:v>
                </c:pt>
                <c:pt idx="2622">
                  <c:v>4.37</c:v>
                </c:pt>
                <c:pt idx="2623">
                  <c:v>4.3716666666666697</c:v>
                </c:pt>
                <c:pt idx="2624">
                  <c:v>4.3733333333333375</c:v>
                </c:pt>
                <c:pt idx="2625">
                  <c:v>4.375</c:v>
                </c:pt>
                <c:pt idx="2626">
                  <c:v>4.3766666666666696</c:v>
                </c:pt>
                <c:pt idx="2627">
                  <c:v>4.3783333333333365</c:v>
                </c:pt>
                <c:pt idx="2628">
                  <c:v>4.38</c:v>
                </c:pt>
                <c:pt idx="2629">
                  <c:v>4.3816666666666686</c:v>
                </c:pt>
                <c:pt idx="2630">
                  <c:v>4.3833333333333373</c:v>
                </c:pt>
                <c:pt idx="2631">
                  <c:v>4.3850000000000007</c:v>
                </c:pt>
                <c:pt idx="2632">
                  <c:v>4.3866666666666694</c:v>
                </c:pt>
                <c:pt idx="2633">
                  <c:v>4.3883333333333372</c:v>
                </c:pt>
                <c:pt idx="2634">
                  <c:v>4.3899999999999997</c:v>
                </c:pt>
                <c:pt idx="2635">
                  <c:v>4.3916666666666684</c:v>
                </c:pt>
                <c:pt idx="2636">
                  <c:v>4.3933333333333362</c:v>
                </c:pt>
                <c:pt idx="2637">
                  <c:v>4.3949999999999969</c:v>
                </c:pt>
                <c:pt idx="2638">
                  <c:v>4.3966666666666674</c:v>
                </c:pt>
                <c:pt idx="2639">
                  <c:v>4.3983333333333334</c:v>
                </c:pt>
                <c:pt idx="2640">
                  <c:v>4.4000000000000004</c:v>
                </c:pt>
                <c:pt idx="2641">
                  <c:v>4.4016666666666699</c:v>
                </c:pt>
                <c:pt idx="2642">
                  <c:v>4.4033333333333378</c:v>
                </c:pt>
                <c:pt idx="2643">
                  <c:v>4.4050000000000002</c:v>
                </c:pt>
                <c:pt idx="2644">
                  <c:v>4.406666666666669</c:v>
                </c:pt>
                <c:pt idx="2645">
                  <c:v>4.4083333333333377</c:v>
                </c:pt>
                <c:pt idx="2646">
                  <c:v>4.41</c:v>
                </c:pt>
                <c:pt idx="2647">
                  <c:v>4.4116666666666688</c:v>
                </c:pt>
                <c:pt idx="2648">
                  <c:v>4.4133333333333375</c:v>
                </c:pt>
                <c:pt idx="2649">
                  <c:v>4.415</c:v>
                </c:pt>
                <c:pt idx="2650">
                  <c:v>4.4166666666666696</c:v>
                </c:pt>
                <c:pt idx="2651">
                  <c:v>4.4183333333333383</c:v>
                </c:pt>
                <c:pt idx="2652">
                  <c:v>4.42</c:v>
                </c:pt>
                <c:pt idx="2653">
                  <c:v>4.4216666666666695</c:v>
                </c:pt>
                <c:pt idx="2654">
                  <c:v>4.4233333333333364</c:v>
                </c:pt>
                <c:pt idx="2655">
                  <c:v>4.4249999999999972</c:v>
                </c:pt>
                <c:pt idx="2656">
                  <c:v>4.4266666666666694</c:v>
                </c:pt>
                <c:pt idx="2657">
                  <c:v>4.4283333333333363</c:v>
                </c:pt>
                <c:pt idx="2658">
                  <c:v>4.4300000000000024</c:v>
                </c:pt>
                <c:pt idx="2659">
                  <c:v>4.4316666666666702</c:v>
                </c:pt>
                <c:pt idx="2660">
                  <c:v>4.4333333333333389</c:v>
                </c:pt>
                <c:pt idx="2661">
                  <c:v>4.4350000000000014</c:v>
                </c:pt>
                <c:pt idx="2662">
                  <c:v>4.4366666666666701</c:v>
                </c:pt>
                <c:pt idx="2663">
                  <c:v>4.4383333333333388</c:v>
                </c:pt>
                <c:pt idx="2664">
                  <c:v>4.4400000000000004</c:v>
                </c:pt>
                <c:pt idx="2665">
                  <c:v>4.4416666666666691</c:v>
                </c:pt>
                <c:pt idx="2666">
                  <c:v>4.4433333333333378</c:v>
                </c:pt>
                <c:pt idx="2667">
                  <c:v>4.4449999999999985</c:v>
                </c:pt>
                <c:pt idx="2668">
                  <c:v>4.4466666666666699</c:v>
                </c:pt>
                <c:pt idx="2669">
                  <c:v>4.4483333333333377</c:v>
                </c:pt>
                <c:pt idx="2670">
                  <c:v>4.45</c:v>
                </c:pt>
                <c:pt idx="2671">
                  <c:v>4.4516666666666698</c:v>
                </c:pt>
                <c:pt idx="2672">
                  <c:v>4.4533333333333376</c:v>
                </c:pt>
                <c:pt idx="2673">
                  <c:v>4.4550000000000001</c:v>
                </c:pt>
                <c:pt idx="2674">
                  <c:v>4.4566666666666688</c:v>
                </c:pt>
                <c:pt idx="2675">
                  <c:v>4.4583333333333366</c:v>
                </c:pt>
                <c:pt idx="2676">
                  <c:v>4.46</c:v>
                </c:pt>
                <c:pt idx="2677">
                  <c:v>4.4616666666666696</c:v>
                </c:pt>
                <c:pt idx="2678">
                  <c:v>4.4633333333333383</c:v>
                </c:pt>
                <c:pt idx="2679">
                  <c:v>4.4649999999999972</c:v>
                </c:pt>
                <c:pt idx="2680">
                  <c:v>4.4666666666666694</c:v>
                </c:pt>
                <c:pt idx="2681">
                  <c:v>4.4683333333333373</c:v>
                </c:pt>
                <c:pt idx="2682">
                  <c:v>4.4700000000000024</c:v>
                </c:pt>
                <c:pt idx="2683">
                  <c:v>4.4716666666666711</c:v>
                </c:pt>
                <c:pt idx="2684">
                  <c:v>4.4733333333333389</c:v>
                </c:pt>
                <c:pt idx="2685">
                  <c:v>4.4749999999999996</c:v>
                </c:pt>
                <c:pt idx="2686">
                  <c:v>4.476666666666671</c:v>
                </c:pt>
                <c:pt idx="2687">
                  <c:v>4.4783333333333388</c:v>
                </c:pt>
                <c:pt idx="2688">
                  <c:v>4.4800000000000004</c:v>
                </c:pt>
                <c:pt idx="2689">
                  <c:v>4.48166666666667</c:v>
                </c:pt>
                <c:pt idx="2690">
                  <c:v>4.4833333333333378</c:v>
                </c:pt>
                <c:pt idx="2691">
                  <c:v>4.4850000000000003</c:v>
                </c:pt>
                <c:pt idx="2692">
                  <c:v>4.486666666666669</c:v>
                </c:pt>
                <c:pt idx="2693">
                  <c:v>4.4883333333333377</c:v>
                </c:pt>
                <c:pt idx="2694">
                  <c:v>4.4899999999999993</c:v>
                </c:pt>
                <c:pt idx="2695">
                  <c:v>4.4916666666666689</c:v>
                </c:pt>
                <c:pt idx="2696">
                  <c:v>4.4933333333333394</c:v>
                </c:pt>
                <c:pt idx="2697">
                  <c:v>4.4950000000000001</c:v>
                </c:pt>
                <c:pt idx="2698">
                  <c:v>4.4966666666666697</c:v>
                </c:pt>
                <c:pt idx="2699">
                  <c:v>4.4983333333333375</c:v>
                </c:pt>
                <c:pt idx="2700">
                  <c:v>4.5</c:v>
                </c:pt>
                <c:pt idx="2701">
                  <c:v>4.5016666666666696</c:v>
                </c:pt>
                <c:pt idx="2702">
                  <c:v>4.5033333333333365</c:v>
                </c:pt>
                <c:pt idx="2703">
                  <c:v>4.5049999999999972</c:v>
                </c:pt>
                <c:pt idx="2704">
                  <c:v>4.5066666666666686</c:v>
                </c:pt>
                <c:pt idx="2705">
                  <c:v>4.5083333333333373</c:v>
                </c:pt>
                <c:pt idx="2706">
                  <c:v>4.5100000000000007</c:v>
                </c:pt>
                <c:pt idx="2707">
                  <c:v>4.5116666666666694</c:v>
                </c:pt>
                <c:pt idx="2708">
                  <c:v>4.5133333333333372</c:v>
                </c:pt>
                <c:pt idx="2709">
                  <c:v>4.514999999999997</c:v>
                </c:pt>
                <c:pt idx="2710">
                  <c:v>4.5166666666666684</c:v>
                </c:pt>
                <c:pt idx="2711">
                  <c:v>4.5183333333333362</c:v>
                </c:pt>
                <c:pt idx="2712">
                  <c:v>4.5199999999999996</c:v>
                </c:pt>
                <c:pt idx="2713">
                  <c:v>4.5216666666666674</c:v>
                </c:pt>
                <c:pt idx="2714">
                  <c:v>4.5233333333333334</c:v>
                </c:pt>
                <c:pt idx="2715">
                  <c:v>4.5249999999999977</c:v>
                </c:pt>
                <c:pt idx="2716">
                  <c:v>4.5266666666666673</c:v>
                </c:pt>
                <c:pt idx="2717">
                  <c:v>4.5283333333333333</c:v>
                </c:pt>
                <c:pt idx="2718">
                  <c:v>4.53</c:v>
                </c:pt>
                <c:pt idx="2719">
                  <c:v>4.531666666666669</c:v>
                </c:pt>
                <c:pt idx="2720">
                  <c:v>4.5333333333333377</c:v>
                </c:pt>
                <c:pt idx="2721">
                  <c:v>4.5350000000000001</c:v>
                </c:pt>
                <c:pt idx="2722">
                  <c:v>4.5366666666666688</c:v>
                </c:pt>
                <c:pt idx="2723">
                  <c:v>4.5383333333333375</c:v>
                </c:pt>
                <c:pt idx="2724">
                  <c:v>4.54</c:v>
                </c:pt>
                <c:pt idx="2725">
                  <c:v>4.5416666666666696</c:v>
                </c:pt>
                <c:pt idx="2726">
                  <c:v>4.5433333333333383</c:v>
                </c:pt>
                <c:pt idx="2727">
                  <c:v>4.5449999999999973</c:v>
                </c:pt>
                <c:pt idx="2728">
                  <c:v>4.5466666666666695</c:v>
                </c:pt>
                <c:pt idx="2729">
                  <c:v>4.5483333333333364</c:v>
                </c:pt>
                <c:pt idx="2730">
                  <c:v>4.55</c:v>
                </c:pt>
                <c:pt idx="2731">
                  <c:v>4.5516666666666694</c:v>
                </c:pt>
                <c:pt idx="2732">
                  <c:v>4.5533333333333363</c:v>
                </c:pt>
                <c:pt idx="2733">
                  <c:v>4.5550000000000006</c:v>
                </c:pt>
                <c:pt idx="2734">
                  <c:v>4.5566666666666684</c:v>
                </c:pt>
                <c:pt idx="2735">
                  <c:v>4.5583333333333371</c:v>
                </c:pt>
                <c:pt idx="2736">
                  <c:v>4.5600000000000005</c:v>
                </c:pt>
                <c:pt idx="2737">
                  <c:v>4.5616666666666674</c:v>
                </c:pt>
                <c:pt idx="2738">
                  <c:v>4.5633333333333361</c:v>
                </c:pt>
                <c:pt idx="2739">
                  <c:v>4.5649999999999968</c:v>
                </c:pt>
                <c:pt idx="2740">
                  <c:v>4.5666666666666664</c:v>
                </c:pt>
                <c:pt idx="2741">
                  <c:v>4.5683333333333334</c:v>
                </c:pt>
                <c:pt idx="2742">
                  <c:v>4.5699999999999985</c:v>
                </c:pt>
                <c:pt idx="2743">
                  <c:v>4.5716666666666699</c:v>
                </c:pt>
                <c:pt idx="2744">
                  <c:v>4.5733333333333377</c:v>
                </c:pt>
                <c:pt idx="2745">
                  <c:v>4.5750000000000002</c:v>
                </c:pt>
                <c:pt idx="2746">
                  <c:v>4.5766666666666698</c:v>
                </c:pt>
                <c:pt idx="2747">
                  <c:v>4.5783333333333376</c:v>
                </c:pt>
                <c:pt idx="2748">
                  <c:v>4.58</c:v>
                </c:pt>
                <c:pt idx="2749">
                  <c:v>4.5816666666666688</c:v>
                </c:pt>
                <c:pt idx="2750">
                  <c:v>4.5833333333333366</c:v>
                </c:pt>
                <c:pt idx="2751">
                  <c:v>4.585</c:v>
                </c:pt>
                <c:pt idx="2752">
                  <c:v>4.5866666666666696</c:v>
                </c:pt>
                <c:pt idx="2753">
                  <c:v>4.5883333333333383</c:v>
                </c:pt>
                <c:pt idx="2754">
                  <c:v>4.59</c:v>
                </c:pt>
                <c:pt idx="2755">
                  <c:v>4.5916666666666694</c:v>
                </c:pt>
                <c:pt idx="2756">
                  <c:v>4.5933333333333373</c:v>
                </c:pt>
                <c:pt idx="2757">
                  <c:v>4.5949999999999971</c:v>
                </c:pt>
                <c:pt idx="2758">
                  <c:v>4.5966666666666693</c:v>
                </c:pt>
                <c:pt idx="2759">
                  <c:v>4.5983333333333363</c:v>
                </c:pt>
                <c:pt idx="2760">
                  <c:v>4.5999999999999996</c:v>
                </c:pt>
                <c:pt idx="2761">
                  <c:v>4.6016666666666683</c:v>
                </c:pt>
                <c:pt idx="2762">
                  <c:v>4.6033333333333362</c:v>
                </c:pt>
                <c:pt idx="2763">
                  <c:v>4.6049999999999978</c:v>
                </c:pt>
                <c:pt idx="2764">
                  <c:v>4.6066666666666674</c:v>
                </c:pt>
                <c:pt idx="2765">
                  <c:v>4.6083333333333334</c:v>
                </c:pt>
                <c:pt idx="2766">
                  <c:v>4.6099999999999985</c:v>
                </c:pt>
                <c:pt idx="2767">
                  <c:v>4.6116666666666664</c:v>
                </c:pt>
                <c:pt idx="2768">
                  <c:v>4.6133333333333333</c:v>
                </c:pt>
                <c:pt idx="2769">
                  <c:v>4.6149999999999958</c:v>
                </c:pt>
                <c:pt idx="2770">
                  <c:v>4.6166666666666663</c:v>
                </c:pt>
                <c:pt idx="2771">
                  <c:v>4.6183333333333367</c:v>
                </c:pt>
                <c:pt idx="2772">
                  <c:v>4.6199999999999974</c:v>
                </c:pt>
                <c:pt idx="2773">
                  <c:v>4.621666666666667</c:v>
                </c:pt>
                <c:pt idx="2774">
                  <c:v>4.6233333333333331</c:v>
                </c:pt>
                <c:pt idx="2775">
                  <c:v>4.6249999999999956</c:v>
                </c:pt>
                <c:pt idx="2776">
                  <c:v>4.6266666666666669</c:v>
                </c:pt>
                <c:pt idx="2777">
                  <c:v>4.628333333333333</c:v>
                </c:pt>
                <c:pt idx="2778">
                  <c:v>4.63</c:v>
                </c:pt>
                <c:pt idx="2779">
                  <c:v>4.6316666666666686</c:v>
                </c:pt>
                <c:pt idx="2780">
                  <c:v>4.6333333333333373</c:v>
                </c:pt>
                <c:pt idx="2781">
                  <c:v>4.6350000000000007</c:v>
                </c:pt>
                <c:pt idx="2782">
                  <c:v>4.6366666666666694</c:v>
                </c:pt>
                <c:pt idx="2783">
                  <c:v>4.6383333333333372</c:v>
                </c:pt>
                <c:pt idx="2784">
                  <c:v>4.6399999999999997</c:v>
                </c:pt>
                <c:pt idx="2785">
                  <c:v>4.6416666666666684</c:v>
                </c:pt>
                <c:pt idx="2786">
                  <c:v>4.6433333333333362</c:v>
                </c:pt>
                <c:pt idx="2787">
                  <c:v>4.6449999999999969</c:v>
                </c:pt>
                <c:pt idx="2788">
                  <c:v>4.6466666666666674</c:v>
                </c:pt>
                <c:pt idx="2789">
                  <c:v>4.6483333333333334</c:v>
                </c:pt>
                <c:pt idx="2790">
                  <c:v>4.6499999999999995</c:v>
                </c:pt>
                <c:pt idx="2791">
                  <c:v>4.6516666666666673</c:v>
                </c:pt>
                <c:pt idx="2792">
                  <c:v>4.6533333333333333</c:v>
                </c:pt>
                <c:pt idx="2793">
                  <c:v>4.6549999999999967</c:v>
                </c:pt>
                <c:pt idx="2794">
                  <c:v>4.6566666666666663</c:v>
                </c:pt>
                <c:pt idx="2795">
                  <c:v>4.6583333333333332</c:v>
                </c:pt>
                <c:pt idx="2796">
                  <c:v>4.6599999999999975</c:v>
                </c:pt>
                <c:pt idx="2797">
                  <c:v>4.6616666666666662</c:v>
                </c:pt>
                <c:pt idx="2798">
                  <c:v>4.6633333333333331</c:v>
                </c:pt>
                <c:pt idx="2799">
                  <c:v>4.6649999999999956</c:v>
                </c:pt>
                <c:pt idx="2800">
                  <c:v>4.666666666666667</c:v>
                </c:pt>
                <c:pt idx="2801">
                  <c:v>4.6683333333333339</c:v>
                </c:pt>
                <c:pt idx="2802">
                  <c:v>4.67</c:v>
                </c:pt>
                <c:pt idx="2803">
                  <c:v>4.6716666666666695</c:v>
                </c:pt>
                <c:pt idx="2804">
                  <c:v>4.6733333333333364</c:v>
                </c:pt>
                <c:pt idx="2805">
                  <c:v>4.6749999999999972</c:v>
                </c:pt>
                <c:pt idx="2806">
                  <c:v>4.6766666666666694</c:v>
                </c:pt>
                <c:pt idx="2807">
                  <c:v>4.6783333333333363</c:v>
                </c:pt>
                <c:pt idx="2808">
                  <c:v>4.6800000000000006</c:v>
                </c:pt>
                <c:pt idx="2809">
                  <c:v>4.6816666666666684</c:v>
                </c:pt>
                <c:pt idx="2810">
                  <c:v>4.6833333333333371</c:v>
                </c:pt>
                <c:pt idx="2811">
                  <c:v>4.6850000000000005</c:v>
                </c:pt>
                <c:pt idx="2812">
                  <c:v>4.6866666666666674</c:v>
                </c:pt>
                <c:pt idx="2813">
                  <c:v>4.6883333333333361</c:v>
                </c:pt>
                <c:pt idx="2814">
                  <c:v>4.6899999999999995</c:v>
                </c:pt>
                <c:pt idx="2815">
                  <c:v>4.6916666666666664</c:v>
                </c:pt>
                <c:pt idx="2816">
                  <c:v>4.6933333333333334</c:v>
                </c:pt>
                <c:pt idx="2817">
                  <c:v>4.6949999999999958</c:v>
                </c:pt>
                <c:pt idx="2818">
                  <c:v>4.6966666666666672</c:v>
                </c:pt>
                <c:pt idx="2819">
                  <c:v>4.6983333333333333</c:v>
                </c:pt>
                <c:pt idx="2820">
                  <c:v>4.7</c:v>
                </c:pt>
                <c:pt idx="2821">
                  <c:v>4.7016666666666698</c:v>
                </c:pt>
                <c:pt idx="2822">
                  <c:v>4.7033333333333376</c:v>
                </c:pt>
                <c:pt idx="2823">
                  <c:v>4.7050000000000001</c:v>
                </c:pt>
                <c:pt idx="2824">
                  <c:v>4.7066666666666688</c:v>
                </c:pt>
                <c:pt idx="2825">
                  <c:v>4.7083333333333366</c:v>
                </c:pt>
                <c:pt idx="2826">
                  <c:v>4.71</c:v>
                </c:pt>
                <c:pt idx="2827">
                  <c:v>4.7116666666666696</c:v>
                </c:pt>
                <c:pt idx="2828">
                  <c:v>4.7133333333333383</c:v>
                </c:pt>
                <c:pt idx="2829">
                  <c:v>4.7149999999999972</c:v>
                </c:pt>
                <c:pt idx="2830">
                  <c:v>4.7166666666666694</c:v>
                </c:pt>
                <c:pt idx="2831">
                  <c:v>4.7183333333333373</c:v>
                </c:pt>
                <c:pt idx="2832">
                  <c:v>4.72</c:v>
                </c:pt>
                <c:pt idx="2833">
                  <c:v>4.7216666666666693</c:v>
                </c:pt>
                <c:pt idx="2834">
                  <c:v>4.7233333333333363</c:v>
                </c:pt>
                <c:pt idx="2835">
                  <c:v>4.724999999999997</c:v>
                </c:pt>
                <c:pt idx="2836">
                  <c:v>4.7266666666666683</c:v>
                </c:pt>
                <c:pt idx="2837">
                  <c:v>4.7283333333333362</c:v>
                </c:pt>
                <c:pt idx="2838">
                  <c:v>4.7300000000000004</c:v>
                </c:pt>
                <c:pt idx="2839">
                  <c:v>4.73166666666667</c:v>
                </c:pt>
                <c:pt idx="2840">
                  <c:v>4.7333333333333378</c:v>
                </c:pt>
                <c:pt idx="2841">
                  <c:v>4.7350000000000003</c:v>
                </c:pt>
                <c:pt idx="2842">
                  <c:v>4.736666666666669</c:v>
                </c:pt>
                <c:pt idx="2843">
                  <c:v>4.7383333333333377</c:v>
                </c:pt>
                <c:pt idx="2844">
                  <c:v>4.7399999999999993</c:v>
                </c:pt>
                <c:pt idx="2845">
                  <c:v>4.7416666666666689</c:v>
                </c:pt>
                <c:pt idx="2846">
                  <c:v>4.7433333333333394</c:v>
                </c:pt>
                <c:pt idx="2847">
                  <c:v>4.7450000000000001</c:v>
                </c:pt>
                <c:pt idx="2848">
                  <c:v>4.7466666666666697</c:v>
                </c:pt>
                <c:pt idx="2849">
                  <c:v>4.7483333333333375</c:v>
                </c:pt>
                <c:pt idx="2850">
                  <c:v>4.75</c:v>
                </c:pt>
                <c:pt idx="2851">
                  <c:v>4.7516666666666696</c:v>
                </c:pt>
                <c:pt idx="2852">
                  <c:v>4.7533333333333365</c:v>
                </c:pt>
                <c:pt idx="2853">
                  <c:v>4.7549999999999972</c:v>
                </c:pt>
                <c:pt idx="2854">
                  <c:v>4.7566666666666686</c:v>
                </c:pt>
                <c:pt idx="2855">
                  <c:v>4.7583333333333373</c:v>
                </c:pt>
                <c:pt idx="2856">
                  <c:v>4.7600000000000007</c:v>
                </c:pt>
                <c:pt idx="2857">
                  <c:v>4.7616666666666694</c:v>
                </c:pt>
                <c:pt idx="2858">
                  <c:v>4.7633333333333372</c:v>
                </c:pt>
                <c:pt idx="2859">
                  <c:v>4.764999999999997</c:v>
                </c:pt>
                <c:pt idx="2860">
                  <c:v>4.7666666666666684</c:v>
                </c:pt>
                <c:pt idx="2861">
                  <c:v>4.7683333333333362</c:v>
                </c:pt>
                <c:pt idx="2862">
                  <c:v>4.7699999999999996</c:v>
                </c:pt>
                <c:pt idx="2863">
                  <c:v>4.7716666666666701</c:v>
                </c:pt>
                <c:pt idx="2864">
                  <c:v>4.7733333333333379</c:v>
                </c:pt>
                <c:pt idx="2865">
                  <c:v>4.7750000000000004</c:v>
                </c:pt>
                <c:pt idx="2866">
                  <c:v>4.7766666666666699</c:v>
                </c:pt>
                <c:pt idx="2867">
                  <c:v>4.7783333333333378</c:v>
                </c:pt>
                <c:pt idx="2868">
                  <c:v>4.78</c:v>
                </c:pt>
                <c:pt idx="2869">
                  <c:v>4.781666666666669</c:v>
                </c:pt>
                <c:pt idx="2870">
                  <c:v>4.7833333333333377</c:v>
                </c:pt>
                <c:pt idx="2871">
                  <c:v>4.7850000000000001</c:v>
                </c:pt>
                <c:pt idx="2872">
                  <c:v>4.7866666666666688</c:v>
                </c:pt>
                <c:pt idx="2873">
                  <c:v>4.7883333333333375</c:v>
                </c:pt>
                <c:pt idx="2874">
                  <c:v>4.79</c:v>
                </c:pt>
                <c:pt idx="2875">
                  <c:v>4.7916666666666696</c:v>
                </c:pt>
                <c:pt idx="2876">
                  <c:v>4.7933333333333383</c:v>
                </c:pt>
                <c:pt idx="2877">
                  <c:v>4.7949999999999973</c:v>
                </c:pt>
                <c:pt idx="2878">
                  <c:v>4.7966666666666695</c:v>
                </c:pt>
                <c:pt idx="2879">
                  <c:v>4.7983333333333364</c:v>
                </c:pt>
                <c:pt idx="2880">
                  <c:v>4.8</c:v>
                </c:pt>
                <c:pt idx="2881">
                  <c:v>4.8016666666666694</c:v>
                </c:pt>
                <c:pt idx="2882">
                  <c:v>4.8033333333333363</c:v>
                </c:pt>
                <c:pt idx="2883">
                  <c:v>4.8050000000000006</c:v>
                </c:pt>
                <c:pt idx="2884">
                  <c:v>4.8066666666666684</c:v>
                </c:pt>
                <c:pt idx="2885">
                  <c:v>4.8083333333333371</c:v>
                </c:pt>
                <c:pt idx="2886">
                  <c:v>4.8100000000000005</c:v>
                </c:pt>
                <c:pt idx="2887">
                  <c:v>4.8116666666666674</c:v>
                </c:pt>
                <c:pt idx="2888">
                  <c:v>4.8133333333333361</c:v>
                </c:pt>
                <c:pt idx="2889">
                  <c:v>4.8149999999999968</c:v>
                </c:pt>
                <c:pt idx="2890">
                  <c:v>4.8166666666666664</c:v>
                </c:pt>
                <c:pt idx="2891">
                  <c:v>4.8183333333333334</c:v>
                </c:pt>
                <c:pt idx="2892">
                  <c:v>4.8199999999999985</c:v>
                </c:pt>
                <c:pt idx="2893">
                  <c:v>4.8216666666666672</c:v>
                </c:pt>
                <c:pt idx="2894">
                  <c:v>4.8233333333333333</c:v>
                </c:pt>
                <c:pt idx="2895">
                  <c:v>4.8249999999999966</c:v>
                </c:pt>
                <c:pt idx="2896">
                  <c:v>4.8266666666666671</c:v>
                </c:pt>
                <c:pt idx="2897">
                  <c:v>4.8283333333333331</c:v>
                </c:pt>
                <c:pt idx="2898">
                  <c:v>4.83</c:v>
                </c:pt>
                <c:pt idx="2899">
                  <c:v>4.8316666666666688</c:v>
                </c:pt>
                <c:pt idx="2900">
                  <c:v>4.8333333333333366</c:v>
                </c:pt>
                <c:pt idx="2901">
                  <c:v>4.835</c:v>
                </c:pt>
                <c:pt idx="2902">
                  <c:v>4.8366666666666696</c:v>
                </c:pt>
                <c:pt idx="2903">
                  <c:v>4.8383333333333383</c:v>
                </c:pt>
                <c:pt idx="2904">
                  <c:v>4.84</c:v>
                </c:pt>
                <c:pt idx="2905">
                  <c:v>4.8416666666666694</c:v>
                </c:pt>
                <c:pt idx="2906">
                  <c:v>4.8433333333333373</c:v>
                </c:pt>
                <c:pt idx="2907">
                  <c:v>4.8449999999999971</c:v>
                </c:pt>
                <c:pt idx="2908">
                  <c:v>4.8466666666666693</c:v>
                </c:pt>
                <c:pt idx="2909">
                  <c:v>4.8483333333333363</c:v>
                </c:pt>
                <c:pt idx="2910">
                  <c:v>4.8499999999999996</c:v>
                </c:pt>
                <c:pt idx="2911">
                  <c:v>4.8516666666666683</c:v>
                </c:pt>
                <c:pt idx="2912">
                  <c:v>4.8533333333333362</c:v>
                </c:pt>
                <c:pt idx="2913">
                  <c:v>4.8549999999999978</c:v>
                </c:pt>
                <c:pt idx="2914">
                  <c:v>4.8566666666666674</c:v>
                </c:pt>
                <c:pt idx="2915">
                  <c:v>4.8583333333333334</c:v>
                </c:pt>
                <c:pt idx="2916">
                  <c:v>4.8599999999999985</c:v>
                </c:pt>
                <c:pt idx="2917">
                  <c:v>4.8616666666666664</c:v>
                </c:pt>
                <c:pt idx="2918">
                  <c:v>4.8633333333333333</c:v>
                </c:pt>
                <c:pt idx="2919">
                  <c:v>4.8649999999999958</c:v>
                </c:pt>
                <c:pt idx="2920">
                  <c:v>4.8666666666666663</c:v>
                </c:pt>
                <c:pt idx="2921">
                  <c:v>4.8683333333333367</c:v>
                </c:pt>
                <c:pt idx="2922">
                  <c:v>4.87</c:v>
                </c:pt>
                <c:pt idx="2923">
                  <c:v>4.8716666666666697</c:v>
                </c:pt>
                <c:pt idx="2924">
                  <c:v>4.8733333333333375</c:v>
                </c:pt>
                <c:pt idx="2925">
                  <c:v>4.875</c:v>
                </c:pt>
                <c:pt idx="2926">
                  <c:v>4.8766666666666696</c:v>
                </c:pt>
                <c:pt idx="2927">
                  <c:v>4.8783333333333365</c:v>
                </c:pt>
                <c:pt idx="2928">
                  <c:v>4.88</c:v>
                </c:pt>
                <c:pt idx="2929">
                  <c:v>4.8816666666666686</c:v>
                </c:pt>
                <c:pt idx="2930">
                  <c:v>4.8833333333333373</c:v>
                </c:pt>
                <c:pt idx="2931">
                  <c:v>4.8850000000000007</c:v>
                </c:pt>
                <c:pt idx="2932">
                  <c:v>4.8866666666666694</c:v>
                </c:pt>
                <c:pt idx="2933">
                  <c:v>4.8883333333333372</c:v>
                </c:pt>
                <c:pt idx="2934">
                  <c:v>4.8899999999999997</c:v>
                </c:pt>
                <c:pt idx="2935">
                  <c:v>4.8916666666666684</c:v>
                </c:pt>
                <c:pt idx="2936">
                  <c:v>4.8933333333333362</c:v>
                </c:pt>
                <c:pt idx="2937">
                  <c:v>4.8949999999999969</c:v>
                </c:pt>
                <c:pt idx="2938">
                  <c:v>4.8966666666666674</c:v>
                </c:pt>
                <c:pt idx="2939">
                  <c:v>4.8983333333333334</c:v>
                </c:pt>
                <c:pt idx="2940">
                  <c:v>4.9000000000000004</c:v>
                </c:pt>
                <c:pt idx="2941">
                  <c:v>4.9016666666666699</c:v>
                </c:pt>
                <c:pt idx="2942">
                  <c:v>4.9033333333333378</c:v>
                </c:pt>
                <c:pt idx="2943">
                  <c:v>4.9050000000000002</c:v>
                </c:pt>
                <c:pt idx="2944">
                  <c:v>4.906666666666669</c:v>
                </c:pt>
                <c:pt idx="2945">
                  <c:v>4.9083333333333377</c:v>
                </c:pt>
                <c:pt idx="2946">
                  <c:v>4.91</c:v>
                </c:pt>
                <c:pt idx="2947">
                  <c:v>4.9116666666666688</c:v>
                </c:pt>
                <c:pt idx="2948">
                  <c:v>4.9133333333333375</c:v>
                </c:pt>
                <c:pt idx="2949">
                  <c:v>4.915</c:v>
                </c:pt>
                <c:pt idx="2950">
                  <c:v>4.9166666666666696</c:v>
                </c:pt>
                <c:pt idx="2951">
                  <c:v>4.9183333333333383</c:v>
                </c:pt>
                <c:pt idx="2952">
                  <c:v>4.92</c:v>
                </c:pt>
                <c:pt idx="2953">
                  <c:v>4.9216666666666695</c:v>
                </c:pt>
                <c:pt idx="2954">
                  <c:v>4.9233333333333364</c:v>
                </c:pt>
                <c:pt idx="2955">
                  <c:v>4.9249999999999972</c:v>
                </c:pt>
                <c:pt idx="2956">
                  <c:v>4.9266666666666694</c:v>
                </c:pt>
                <c:pt idx="2957">
                  <c:v>4.9283333333333363</c:v>
                </c:pt>
                <c:pt idx="2958">
                  <c:v>4.9300000000000024</c:v>
                </c:pt>
                <c:pt idx="2959">
                  <c:v>4.9316666666666702</c:v>
                </c:pt>
                <c:pt idx="2960">
                  <c:v>4.9333333333333389</c:v>
                </c:pt>
                <c:pt idx="2961">
                  <c:v>4.9350000000000014</c:v>
                </c:pt>
                <c:pt idx="2962">
                  <c:v>4.9366666666666701</c:v>
                </c:pt>
                <c:pt idx="2963">
                  <c:v>4.9383333333333388</c:v>
                </c:pt>
                <c:pt idx="2964">
                  <c:v>4.9400000000000004</c:v>
                </c:pt>
                <c:pt idx="2965">
                  <c:v>4.9416666666666691</c:v>
                </c:pt>
                <c:pt idx="2966">
                  <c:v>4.9433333333333378</c:v>
                </c:pt>
                <c:pt idx="2967">
                  <c:v>4.9449999999999985</c:v>
                </c:pt>
                <c:pt idx="2968">
                  <c:v>4.9466666666666699</c:v>
                </c:pt>
                <c:pt idx="2969">
                  <c:v>4.9483333333333377</c:v>
                </c:pt>
                <c:pt idx="2970">
                  <c:v>4.95</c:v>
                </c:pt>
                <c:pt idx="2971">
                  <c:v>4.9516666666666698</c:v>
                </c:pt>
                <c:pt idx="2972">
                  <c:v>4.9533333333333376</c:v>
                </c:pt>
                <c:pt idx="2973">
                  <c:v>4.9550000000000001</c:v>
                </c:pt>
                <c:pt idx="2974">
                  <c:v>4.9566666666666688</c:v>
                </c:pt>
                <c:pt idx="2975">
                  <c:v>4.9583333333333366</c:v>
                </c:pt>
                <c:pt idx="2976">
                  <c:v>4.96</c:v>
                </c:pt>
                <c:pt idx="2977">
                  <c:v>4.9616666666666696</c:v>
                </c:pt>
                <c:pt idx="2978">
                  <c:v>4.9633333333333383</c:v>
                </c:pt>
                <c:pt idx="2979">
                  <c:v>4.9649999999999972</c:v>
                </c:pt>
                <c:pt idx="2980">
                  <c:v>4.9666666666666694</c:v>
                </c:pt>
                <c:pt idx="2981">
                  <c:v>4.9683333333333373</c:v>
                </c:pt>
                <c:pt idx="2982">
                  <c:v>4.9700000000000024</c:v>
                </c:pt>
                <c:pt idx="2983">
                  <c:v>4.9716666666666711</c:v>
                </c:pt>
                <c:pt idx="2984">
                  <c:v>4.9733333333333389</c:v>
                </c:pt>
                <c:pt idx="2985">
                  <c:v>4.9749999999999996</c:v>
                </c:pt>
                <c:pt idx="2986">
                  <c:v>4.976666666666671</c:v>
                </c:pt>
                <c:pt idx="2987">
                  <c:v>4.9783333333333388</c:v>
                </c:pt>
                <c:pt idx="2988">
                  <c:v>4.9800000000000004</c:v>
                </c:pt>
                <c:pt idx="2989">
                  <c:v>4.98166666666667</c:v>
                </c:pt>
                <c:pt idx="2990">
                  <c:v>4.9833333333333378</c:v>
                </c:pt>
                <c:pt idx="2991">
                  <c:v>4.9850000000000003</c:v>
                </c:pt>
                <c:pt idx="2992">
                  <c:v>4.986666666666669</c:v>
                </c:pt>
                <c:pt idx="2993">
                  <c:v>4.9883333333333377</c:v>
                </c:pt>
                <c:pt idx="2994">
                  <c:v>4.9899999999999993</c:v>
                </c:pt>
                <c:pt idx="2995">
                  <c:v>4.9916666666666689</c:v>
                </c:pt>
                <c:pt idx="2996">
                  <c:v>4.9933333333333394</c:v>
                </c:pt>
                <c:pt idx="2997">
                  <c:v>4.9950000000000001</c:v>
                </c:pt>
                <c:pt idx="2998">
                  <c:v>4.9966666666666697</c:v>
                </c:pt>
                <c:pt idx="2999">
                  <c:v>4.9983333333333375</c:v>
                </c:pt>
                <c:pt idx="3000">
                  <c:v>5</c:v>
                </c:pt>
                <c:pt idx="3001">
                  <c:v>5.0016666666666696</c:v>
                </c:pt>
                <c:pt idx="3002">
                  <c:v>5.0033333333333365</c:v>
                </c:pt>
                <c:pt idx="3003">
                  <c:v>5.0049999999999972</c:v>
                </c:pt>
                <c:pt idx="3004">
                  <c:v>5.0066666666666686</c:v>
                </c:pt>
                <c:pt idx="3005">
                  <c:v>5.0083333333333373</c:v>
                </c:pt>
                <c:pt idx="3006">
                  <c:v>5.0100000000000007</c:v>
                </c:pt>
                <c:pt idx="3007">
                  <c:v>5.0116666666666694</c:v>
                </c:pt>
                <c:pt idx="3008">
                  <c:v>5.0133333333333372</c:v>
                </c:pt>
                <c:pt idx="3009">
                  <c:v>5.014999999999997</c:v>
                </c:pt>
                <c:pt idx="3010">
                  <c:v>5.0166666666666684</c:v>
                </c:pt>
                <c:pt idx="3011">
                  <c:v>5.0183333333333362</c:v>
                </c:pt>
                <c:pt idx="3012">
                  <c:v>5.0199999999999996</c:v>
                </c:pt>
                <c:pt idx="3013">
                  <c:v>5.0216666666666674</c:v>
                </c:pt>
                <c:pt idx="3014">
                  <c:v>5.0233333333333334</c:v>
                </c:pt>
                <c:pt idx="3015">
                  <c:v>5.0249999999999977</c:v>
                </c:pt>
                <c:pt idx="3016">
                  <c:v>5.0266666666666673</c:v>
                </c:pt>
                <c:pt idx="3017">
                  <c:v>5.0283333333333333</c:v>
                </c:pt>
                <c:pt idx="3018">
                  <c:v>5.03</c:v>
                </c:pt>
                <c:pt idx="3019">
                  <c:v>5.031666666666669</c:v>
                </c:pt>
                <c:pt idx="3020">
                  <c:v>5.0333333333333377</c:v>
                </c:pt>
                <c:pt idx="3021">
                  <c:v>5.0350000000000001</c:v>
                </c:pt>
                <c:pt idx="3022">
                  <c:v>5.0366666666666688</c:v>
                </c:pt>
                <c:pt idx="3023">
                  <c:v>5.0383333333333375</c:v>
                </c:pt>
                <c:pt idx="3024">
                  <c:v>5.04</c:v>
                </c:pt>
                <c:pt idx="3025">
                  <c:v>5.0416666666666696</c:v>
                </c:pt>
                <c:pt idx="3026">
                  <c:v>5.0433333333333383</c:v>
                </c:pt>
                <c:pt idx="3027">
                  <c:v>5.0449999999999973</c:v>
                </c:pt>
                <c:pt idx="3028">
                  <c:v>5.0466666666666695</c:v>
                </c:pt>
                <c:pt idx="3029">
                  <c:v>5.0483333333333364</c:v>
                </c:pt>
                <c:pt idx="3030">
                  <c:v>5.05</c:v>
                </c:pt>
                <c:pt idx="3031">
                  <c:v>5.0516666666666694</c:v>
                </c:pt>
                <c:pt idx="3032">
                  <c:v>5.0533333333333363</c:v>
                </c:pt>
                <c:pt idx="3033">
                  <c:v>5.0550000000000006</c:v>
                </c:pt>
                <c:pt idx="3034">
                  <c:v>5.0566666666666684</c:v>
                </c:pt>
                <c:pt idx="3035">
                  <c:v>5.0583333333333371</c:v>
                </c:pt>
                <c:pt idx="3036">
                  <c:v>5.0600000000000005</c:v>
                </c:pt>
                <c:pt idx="3037">
                  <c:v>5.0616666666666674</c:v>
                </c:pt>
                <c:pt idx="3038">
                  <c:v>5.0633333333333361</c:v>
                </c:pt>
                <c:pt idx="3039">
                  <c:v>5.0649999999999968</c:v>
                </c:pt>
                <c:pt idx="3040">
                  <c:v>5.0666666666666664</c:v>
                </c:pt>
                <c:pt idx="3041">
                  <c:v>5.0683333333333334</c:v>
                </c:pt>
                <c:pt idx="3042">
                  <c:v>5.0699999999999985</c:v>
                </c:pt>
                <c:pt idx="3043">
                  <c:v>5.0716666666666699</c:v>
                </c:pt>
                <c:pt idx="3044">
                  <c:v>5.0733333333333377</c:v>
                </c:pt>
                <c:pt idx="3045">
                  <c:v>5.0750000000000002</c:v>
                </c:pt>
                <c:pt idx="3046">
                  <c:v>5.0766666666666698</c:v>
                </c:pt>
                <c:pt idx="3047">
                  <c:v>5.0783333333333376</c:v>
                </c:pt>
                <c:pt idx="3048">
                  <c:v>5.08</c:v>
                </c:pt>
                <c:pt idx="3049">
                  <c:v>5.0816666666666688</c:v>
                </c:pt>
                <c:pt idx="3050">
                  <c:v>5.0833333333333366</c:v>
                </c:pt>
                <c:pt idx="3051">
                  <c:v>5.085</c:v>
                </c:pt>
                <c:pt idx="3052">
                  <c:v>5.0866666666666696</c:v>
                </c:pt>
                <c:pt idx="3053">
                  <c:v>5.0883333333333383</c:v>
                </c:pt>
                <c:pt idx="3054">
                  <c:v>5.09</c:v>
                </c:pt>
                <c:pt idx="3055">
                  <c:v>5.0916666666666694</c:v>
                </c:pt>
                <c:pt idx="3056">
                  <c:v>5.0933333333333373</c:v>
                </c:pt>
                <c:pt idx="3057">
                  <c:v>5.0949999999999971</c:v>
                </c:pt>
                <c:pt idx="3058">
                  <c:v>5.0966666666666693</c:v>
                </c:pt>
                <c:pt idx="3059">
                  <c:v>5.0983333333333363</c:v>
                </c:pt>
                <c:pt idx="3060">
                  <c:v>5.0999999999999996</c:v>
                </c:pt>
                <c:pt idx="3061">
                  <c:v>5.1016666666666683</c:v>
                </c:pt>
                <c:pt idx="3062">
                  <c:v>5.1033333333333362</c:v>
                </c:pt>
                <c:pt idx="3063">
                  <c:v>5.1049999999999978</c:v>
                </c:pt>
                <c:pt idx="3064">
                  <c:v>5.1066666666666674</c:v>
                </c:pt>
                <c:pt idx="3065">
                  <c:v>5.1083333333333334</c:v>
                </c:pt>
                <c:pt idx="3066">
                  <c:v>5.1099999999999985</c:v>
                </c:pt>
                <c:pt idx="3067">
                  <c:v>5.1116666666666664</c:v>
                </c:pt>
                <c:pt idx="3068">
                  <c:v>5.1133333333333333</c:v>
                </c:pt>
                <c:pt idx="3069">
                  <c:v>5.1149999999999958</c:v>
                </c:pt>
                <c:pt idx="3070">
                  <c:v>5.1166666666666663</c:v>
                </c:pt>
                <c:pt idx="3071">
                  <c:v>5.1183333333333367</c:v>
                </c:pt>
                <c:pt idx="3072">
                  <c:v>5.1199999999999974</c:v>
                </c:pt>
                <c:pt idx="3073">
                  <c:v>5.121666666666667</c:v>
                </c:pt>
                <c:pt idx="3074">
                  <c:v>5.1233333333333331</c:v>
                </c:pt>
                <c:pt idx="3075">
                  <c:v>5.1249999999999956</c:v>
                </c:pt>
                <c:pt idx="3076">
                  <c:v>5.1266666666666669</c:v>
                </c:pt>
                <c:pt idx="3077">
                  <c:v>5.128333333333333</c:v>
                </c:pt>
                <c:pt idx="3078">
                  <c:v>5.13</c:v>
                </c:pt>
                <c:pt idx="3079">
                  <c:v>5.1316666666666686</c:v>
                </c:pt>
                <c:pt idx="3080">
                  <c:v>5.1333333333333373</c:v>
                </c:pt>
                <c:pt idx="3081">
                  <c:v>5.1350000000000007</c:v>
                </c:pt>
                <c:pt idx="3082">
                  <c:v>5.1366666666666694</c:v>
                </c:pt>
                <c:pt idx="3083">
                  <c:v>5.1383333333333372</c:v>
                </c:pt>
                <c:pt idx="3084">
                  <c:v>5.14</c:v>
                </c:pt>
                <c:pt idx="3085">
                  <c:v>5.1416666666666684</c:v>
                </c:pt>
                <c:pt idx="3086">
                  <c:v>5.1433333333333362</c:v>
                </c:pt>
                <c:pt idx="3087">
                  <c:v>5.1449999999999969</c:v>
                </c:pt>
                <c:pt idx="3088">
                  <c:v>5.1466666666666674</c:v>
                </c:pt>
                <c:pt idx="3089">
                  <c:v>5.1483333333333334</c:v>
                </c:pt>
                <c:pt idx="3090">
                  <c:v>5.1499999999999995</c:v>
                </c:pt>
                <c:pt idx="3091">
                  <c:v>5.1516666666666673</c:v>
                </c:pt>
                <c:pt idx="3092">
                  <c:v>5.1533333333333333</c:v>
                </c:pt>
                <c:pt idx="3093">
                  <c:v>5.1549999999999967</c:v>
                </c:pt>
                <c:pt idx="3094">
                  <c:v>5.1566666666666663</c:v>
                </c:pt>
                <c:pt idx="3095">
                  <c:v>5.1583333333333332</c:v>
                </c:pt>
                <c:pt idx="3096">
                  <c:v>5.1599999999999975</c:v>
                </c:pt>
                <c:pt idx="3097">
                  <c:v>5.1616666666666662</c:v>
                </c:pt>
                <c:pt idx="3098">
                  <c:v>5.1633333333333331</c:v>
                </c:pt>
                <c:pt idx="3099">
                  <c:v>5.1649999999999956</c:v>
                </c:pt>
                <c:pt idx="3100">
                  <c:v>5.166666666666667</c:v>
                </c:pt>
                <c:pt idx="3101">
                  <c:v>5.1683333333333339</c:v>
                </c:pt>
                <c:pt idx="3102">
                  <c:v>5.17</c:v>
                </c:pt>
                <c:pt idx="3103">
                  <c:v>5.1716666666666695</c:v>
                </c:pt>
                <c:pt idx="3104">
                  <c:v>5.1733333333333364</c:v>
                </c:pt>
                <c:pt idx="3105">
                  <c:v>5.1749999999999972</c:v>
                </c:pt>
                <c:pt idx="3106">
                  <c:v>5.1766666666666694</c:v>
                </c:pt>
                <c:pt idx="3107">
                  <c:v>5.1783333333333363</c:v>
                </c:pt>
                <c:pt idx="3108">
                  <c:v>5.1800000000000006</c:v>
                </c:pt>
                <c:pt idx="3109">
                  <c:v>5.1816666666666684</c:v>
                </c:pt>
                <c:pt idx="3110">
                  <c:v>5.1833333333333371</c:v>
                </c:pt>
                <c:pt idx="3111">
                  <c:v>5.1850000000000005</c:v>
                </c:pt>
                <c:pt idx="3112">
                  <c:v>5.1866666666666674</c:v>
                </c:pt>
                <c:pt idx="3113">
                  <c:v>5.1883333333333361</c:v>
                </c:pt>
                <c:pt idx="3114">
                  <c:v>5.1899999999999995</c:v>
                </c:pt>
                <c:pt idx="3115">
                  <c:v>5.1916666666666664</c:v>
                </c:pt>
                <c:pt idx="3116">
                  <c:v>5.1933333333333334</c:v>
                </c:pt>
                <c:pt idx="3117">
                  <c:v>5.1949999999999958</c:v>
                </c:pt>
                <c:pt idx="3118">
                  <c:v>5.1966666666666672</c:v>
                </c:pt>
                <c:pt idx="3119">
                  <c:v>5.1983333333333333</c:v>
                </c:pt>
                <c:pt idx="3120">
                  <c:v>5.2</c:v>
                </c:pt>
                <c:pt idx="3121">
                  <c:v>5.2016666666666698</c:v>
                </c:pt>
                <c:pt idx="3122">
                  <c:v>5.2033333333333376</c:v>
                </c:pt>
                <c:pt idx="3123">
                  <c:v>5.2050000000000001</c:v>
                </c:pt>
                <c:pt idx="3124">
                  <c:v>5.2066666666666688</c:v>
                </c:pt>
                <c:pt idx="3125">
                  <c:v>5.2083333333333366</c:v>
                </c:pt>
                <c:pt idx="3126">
                  <c:v>5.21</c:v>
                </c:pt>
                <c:pt idx="3127">
                  <c:v>5.2116666666666696</c:v>
                </c:pt>
                <c:pt idx="3128">
                  <c:v>5.2133333333333383</c:v>
                </c:pt>
                <c:pt idx="3129">
                  <c:v>5.2149999999999972</c:v>
                </c:pt>
                <c:pt idx="3130">
                  <c:v>5.2166666666666694</c:v>
                </c:pt>
                <c:pt idx="3131">
                  <c:v>5.2183333333333373</c:v>
                </c:pt>
                <c:pt idx="3132">
                  <c:v>5.22</c:v>
                </c:pt>
                <c:pt idx="3133">
                  <c:v>5.2216666666666693</c:v>
                </c:pt>
                <c:pt idx="3134">
                  <c:v>5.2233333333333363</c:v>
                </c:pt>
                <c:pt idx="3135">
                  <c:v>5.224999999999997</c:v>
                </c:pt>
                <c:pt idx="3136">
                  <c:v>5.2266666666666683</c:v>
                </c:pt>
                <c:pt idx="3137">
                  <c:v>5.2283333333333362</c:v>
                </c:pt>
                <c:pt idx="3138">
                  <c:v>5.23</c:v>
                </c:pt>
                <c:pt idx="3139">
                  <c:v>5.23166666666667</c:v>
                </c:pt>
                <c:pt idx="3140">
                  <c:v>5.2333333333333378</c:v>
                </c:pt>
                <c:pt idx="3141">
                  <c:v>5.2350000000000003</c:v>
                </c:pt>
                <c:pt idx="3142">
                  <c:v>5.236666666666669</c:v>
                </c:pt>
                <c:pt idx="3143">
                  <c:v>5.2383333333333377</c:v>
                </c:pt>
                <c:pt idx="3144">
                  <c:v>5.2399999999999993</c:v>
                </c:pt>
                <c:pt idx="3145">
                  <c:v>5.2416666666666689</c:v>
                </c:pt>
                <c:pt idx="3146">
                  <c:v>5.2433333333333394</c:v>
                </c:pt>
                <c:pt idx="3147">
                  <c:v>5.2450000000000001</c:v>
                </c:pt>
                <c:pt idx="3148">
                  <c:v>5.2466666666666697</c:v>
                </c:pt>
                <c:pt idx="3149">
                  <c:v>5.2483333333333375</c:v>
                </c:pt>
                <c:pt idx="3150">
                  <c:v>5.25</c:v>
                </c:pt>
                <c:pt idx="3151">
                  <c:v>5.2516666666666696</c:v>
                </c:pt>
                <c:pt idx="3152">
                  <c:v>5.2533333333333365</c:v>
                </c:pt>
                <c:pt idx="3153">
                  <c:v>5.2549999999999972</c:v>
                </c:pt>
                <c:pt idx="3154">
                  <c:v>5.2566666666666686</c:v>
                </c:pt>
                <c:pt idx="3155">
                  <c:v>5.2583333333333373</c:v>
                </c:pt>
                <c:pt idx="3156">
                  <c:v>5.2600000000000007</c:v>
                </c:pt>
                <c:pt idx="3157">
                  <c:v>5.2616666666666694</c:v>
                </c:pt>
                <c:pt idx="3158">
                  <c:v>5.2633333333333372</c:v>
                </c:pt>
                <c:pt idx="3159">
                  <c:v>5.264999999999997</c:v>
                </c:pt>
                <c:pt idx="3160">
                  <c:v>5.2666666666666684</c:v>
                </c:pt>
                <c:pt idx="3161">
                  <c:v>5.2683333333333362</c:v>
                </c:pt>
                <c:pt idx="3162">
                  <c:v>5.2700000000000014</c:v>
                </c:pt>
                <c:pt idx="3163">
                  <c:v>5.2716666666666701</c:v>
                </c:pt>
                <c:pt idx="3164">
                  <c:v>5.2733333333333379</c:v>
                </c:pt>
                <c:pt idx="3165">
                  <c:v>5.2750000000000004</c:v>
                </c:pt>
                <c:pt idx="3166">
                  <c:v>5.2766666666666699</c:v>
                </c:pt>
                <c:pt idx="3167">
                  <c:v>5.2783333333333378</c:v>
                </c:pt>
                <c:pt idx="3168">
                  <c:v>5.28</c:v>
                </c:pt>
                <c:pt idx="3169">
                  <c:v>5.281666666666669</c:v>
                </c:pt>
                <c:pt idx="3170">
                  <c:v>5.2833333333333377</c:v>
                </c:pt>
                <c:pt idx="3171">
                  <c:v>5.2850000000000001</c:v>
                </c:pt>
                <c:pt idx="3172">
                  <c:v>5.2866666666666688</c:v>
                </c:pt>
                <c:pt idx="3173">
                  <c:v>5.2883333333333375</c:v>
                </c:pt>
                <c:pt idx="3174">
                  <c:v>5.29</c:v>
                </c:pt>
                <c:pt idx="3175">
                  <c:v>5.2916666666666696</c:v>
                </c:pt>
                <c:pt idx="3176">
                  <c:v>5.2933333333333383</c:v>
                </c:pt>
                <c:pt idx="3177">
                  <c:v>5.2949999999999973</c:v>
                </c:pt>
                <c:pt idx="3178">
                  <c:v>5.2966666666666695</c:v>
                </c:pt>
                <c:pt idx="3179">
                  <c:v>5.2983333333333364</c:v>
                </c:pt>
                <c:pt idx="3180">
                  <c:v>5.3</c:v>
                </c:pt>
                <c:pt idx="3181">
                  <c:v>5.3016666666666694</c:v>
                </c:pt>
                <c:pt idx="3182">
                  <c:v>5.3033333333333363</c:v>
                </c:pt>
                <c:pt idx="3183">
                  <c:v>5.3050000000000006</c:v>
                </c:pt>
                <c:pt idx="3184">
                  <c:v>5.3066666666666684</c:v>
                </c:pt>
                <c:pt idx="3185">
                  <c:v>5.3083333333333371</c:v>
                </c:pt>
                <c:pt idx="3186">
                  <c:v>5.3100000000000005</c:v>
                </c:pt>
                <c:pt idx="3187">
                  <c:v>5.3116666666666674</c:v>
                </c:pt>
                <c:pt idx="3188">
                  <c:v>5.3133333333333361</c:v>
                </c:pt>
                <c:pt idx="3189">
                  <c:v>5.3149999999999968</c:v>
                </c:pt>
                <c:pt idx="3190">
                  <c:v>5.3166666666666664</c:v>
                </c:pt>
                <c:pt idx="3191">
                  <c:v>5.3183333333333334</c:v>
                </c:pt>
                <c:pt idx="3192">
                  <c:v>5.3199999999999985</c:v>
                </c:pt>
                <c:pt idx="3193">
                  <c:v>5.3216666666666672</c:v>
                </c:pt>
                <c:pt idx="3194">
                  <c:v>5.3233333333333333</c:v>
                </c:pt>
                <c:pt idx="3195">
                  <c:v>5.3249999999999966</c:v>
                </c:pt>
                <c:pt idx="3196">
                  <c:v>5.3266666666666671</c:v>
                </c:pt>
                <c:pt idx="3197">
                  <c:v>5.3283333333333331</c:v>
                </c:pt>
                <c:pt idx="3198">
                  <c:v>5.33</c:v>
                </c:pt>
                <c:pt idx="3199">
                  <c:v>5.3316666666666688</c:v>
                </c:pt>
                <c:pt idx="3200">
                  <c:v>5.3333333333333366</c:v>
                </c:pt>
                <c:pt idx="3201">
                  <c:v>5.335</c:v>
                </c:pt>
                <c:pt idx="3202">
                  <c:v>5.3366666666666696</c:v>
                </c:pt>
                <c:pt idx="3203">
                  <c:v>5.3383333333333383</c:v>
                </c:pt>
                <c:pt idx="3204">
                  <c:v>5.34</c:v>
                </c:pt>
                <c:pt idx="3205">
                  <c:v>5.3416666666666694</c:v>
                </c:pt>
                <c:pt idx="3206">
                  <c:v>5.3433333333333373</c:v>
                </c:pt>
                <c:pt idx="3207">
                  <c:v>5.3449999999999971</c:v>
                </c:pt>
                <c:pt idx="3208">
                  <c:v>5.3466666666666693</c:v>
                </c:pt>
                <c:pt idx="3209">
                  <c:v>5.3483333333333363</c:v>
                </c:pt>
                <c:pt idx="3210">
                  <c:v>5.35</c:v>
                </c:pt>
                <c:pt idx="3211">
                  <c:v>5.3516666666666683</c:v>
                </c:pt>
                <c:pt idx="3212">
                  <c:v>5.3533333333333362</c:v>
                </c:pt>
                <c:pt idx="3213">
                  <c:v>5.3549999999999978</c:v>
                </c:pt>
                <c:pt idx="3214">
                  <c:v>5.3566666666666674</c:v>
                </c:pt>
                <c:pt idx="3215">
                  <c:v>5.3583333333333334</c:v>
                </c:pt>
                <c:pt idx="3216">
                  <c:v>5.3599999999999985</c:v>
                </c:pt>
                <c:pt idx="3217">
                  <c:v>5.3616666666666664</c:v>
                </c:pt>
                <c:pt idx="3218">
                  <c:v>5.3633333333333333</c:v>
                </c:pt>
                <c:pt idx="3219">
                  <c:v>5.3649999999999958</c:v>
                </c:pt>
                <c:pt idx="3220">
                  <c:v>5.3666666666666663</c:v>
                </c:pt>
                <c:pt idx="3221">
                  <c:v>5.3683333333333367</c:v>
                </c:pt>
                <c:pt idx="3222">
                  <c:v>5.37</c:v>
                </c:pt>
                <c:pt idx="3223">
                  <c:v>5.3716666666666697</c:v>
                </c:pt>
                <c:pt idx="3224">
                  <c:v>5.3733333333333375</c:v>
                </c:pt>
                <c:pt idx="3225">
                  <c:v>5.375</c:v>
                </c:pt>
                <c:pt idx="3226">
                  <c:v>5.3766666666666696</c:v>
                </c:pt>
                <c:pt idx="3227">
                  <c:v>5.3783333333333365</c:v>
                </c:pt>
                <c:pt idx="3228">
                  <c:v>5.38</c:v>
                </c:pt>
                <c:pt idx="3229">
                  <c:v>5.3816666666666686</c:v>
                </c:pt>
                <c:pt idx="3230">
                  <c:v>5.3833333333333373</c:v>
                </c:pt>
                <c:pt idx="3231">
                  <c:v>5.3850000000000007</c:v>
                </c:pt>
                <c:pt idx="3232">
                  <c:v>5.3866666666666694</c:v>
                </c:pt>
                <c:pt idx="3233">
                  <c:v>5.3883333333333372</c:v>
                </c:pt>
                <c:pt idx="3234">
                  <c:v>5.39</c:v>
                </c:pt>
                <c:pt idx="3235">
                  <c:v>5.3916666666666684</c:v>
                </c:pt>
                <c:pt idx="3236">
                  <c:v>5.3933333333333362</c:v>
                </c:pt>
                <c:pt idx="3237">
                  <c:v>5.3949999999999969</c:v>
                </c:pt>
                <c:pt idx="3238">
                  <c:v>5.3966666666666674</c:v>
                </c:pt>
                <c:pt idx="3239">
                  <c:v>5.3983333333333334</c:v>
                </c:pt>
                <c:pt idx="3240">
                  <c:v>5.4</c:v>
                </c:pt>
                <c:pt idx="3241">
                  <c:v>5.4016666666666699</c:v>
                </c:pt>
                <c:pt idx="3242">
                  <c:v>5.4033333333333378</c:v>
                </c:pt>
                <c:pt idx="3243">
                  <c:v>5.4050000000000002</c:v>
                </c:pt>
                <c:pt idx="3244">
                  <c:v>5.406666666666669</c:v>
                </c:pt>
                <c:pt idx="3245">
                  <c:v>5.4083333333333377</c:v>
                </c:pt>
                <c:pt idx="3246">
                  <c:v>5.41</c:v>
                </c:pt>
                <c:pt idx="3247">
                  <c:v>5.4116666666666688</c:v>
                </c:pt>
                <c:pt idx="3248">
                  <c:v>5.4133333333333375</c:v>
                </c:pt>
                <c:pt idx="3249">
                  <c:v>5.415</c:v>
                </c:pt>
                <c:pt idx="3250">
                  <c:v>5.4166666666666696</c:v>
                </c:pt>
                <c:pt idx="3251">
                  <c:v>5.4183333333333383</c:v>
                </c:pt>
                <c:pt idx="3252">
                  <c:v>5.42</c:v>
                </c:pt>
                <c:pt idx="3253">
                  <c:v>5.4216666666666695</c:v>
                </c:pt>
                <c:pt idx="3254">
                  <c:v>5.4233333333333364</c:v>
                </c:pt>
                <c:pt idx="3255">
                  <c:v>5.4249999999999972</c:v>
                </c:pt>
                <c:pt idx="3256">
                  <c:v>5.4266666666666694</c:v>
                </c:pt>
                <c:pt idx="3257">
                  <c:v>5.4283333333333363</c:v>
                </c:pt>
                <c:pt idx="3258">
                  <c:v>5.4300000000000024</c:v>
                </c:pt>
                <c:pt idx="3259">
                  <c:v>5.4316666666666702</c:v>
                </c:pt>
                <c:pt idx="3260">
                  <c:v>5.4333333333333389</c:v>
                </c:pt>
                <c:pt idx="3261">
                  <c:v>5.4350000000000014</c:v>
                </c:pt>
                <c:pt idx="3262">
                  <c:v>5.4366666666666701</c:v>
                </c:pt>
                <c:pt idx="3263">
                  <c:v>5.4383333333333388</c:v>
                </c:pt>
                <c:pt idx="3264">
                  <c:v>5.44</c:v>
                </c:pt>
                <c:pt idx="3265">
                  <c:v>5.4416666666666691</c:v>
                </c:pt>
                <c:pt idx="3266">
                  <c:v>5.4433333333333378</c:v>
                </c:pt>
                <c:pt idx="3267">
                  <c:v>5.4449999999999985</c:v>
                </c:pt>
                <c:pt idx="3268">
                  <c:v>5.4466666666666699</c:v>
                </c:pt>
                <c:pt idx="3269">
                  <c:v>5.4483333333333377</c:v>
                </c:pt>
                <c:pt idx="3270">
                  <c:v>5.45</c:v>
                </c:pt>
                <c:pt idx="3271">
                  <c:v>5.4516666666666698</c:v>
                </c:pt>
                <c:pt idx="3272">
                  <c:v>5.4533333333333376</c:v>
                </c:pt>
                <c:pt idx="3273">
                  <c:v>5.4550000000000001</c:v>
                </c:pt>
                <c:pt idx="3274">
                  <c:v>5.4566666666666688</c:v>
                </c:pt>
                <c:pt idx="3275">
                  <c:v>5.4583333333333366</c:v>
                </c:pt>
                <c:pt idx="3276">
                  <c:v>5.46</c:v>
                </c:pt>
                <c:pt idx="3277">
                  <c:v>5.4616666666666696</c:v>
                </c:pt>
                <c:pt idx="3278">
                  <c:v>5.4633333333333383</c:v>
                </c:pt>
                <c:pt idx="3279">
                  <c:v>5.4649999999999972</c:v>
                </c:pt>
                <c:pt idx="3280">
                  <c:v>5.4666666666666694</c:v>
                </c:pt>
                <c:pt idx="3281">
                  <c:v>5.4683333333333373</c:v>
                </c:pt>
                <c:pt idx="3282">
                  <c:v>5.4700000000000024</c:v>
                </c:pt>
                <c:pt idx="3283">
                  <c:v>5.4716666666666711</c:v>
                </c:pt>
                <c:pt idx="3284">
                  <c:v>5.4733333333333389</c:v>
                </c:pt>
                <c:pt idx="3285">
                  <c:v>5.4749999999999996</c:v>
                </c:pt>
                <c:pt idx="3286">
                  <c:v>5.476666666666671</c:v>
                </c:pt>
                <c:pt idx="3287">
                  <c:v>5.4783333333333388</c:v>
                </c:pt>
                <c:pt idx="3288">
                  <c:v>5.48</c:v>
                </c:pt>
                <c:pt idx="3289">
                  <c:v>5.48166666666667</c:v>
                </c:pt>
                <c:pt idx="3290">
                  <c:v>5.4833333333333378</c:v>
                </c:pt>
                <c:pt idx="3291">
                  <c:v>5.4850000000000003</c:v>
                </c:pt>
                <c:pt idx="3292">
                  <c:v>5.486666666666669</c:v>
                </c:pt>
                <c:pt idx="3293">
                  <c:v>5.4883333333333377</c:v>
                </c:pt>
                <c:pt idx="3294">
                  <c:v>5.4899999999999993</c:v>
                </c:pt>
                <c:pt idx="3295">
                  <c:v>5.4916666666666689</c:v>
                </c:pt>
                <c:pt idx="3296">
                  <c:v>5.4933333333333394</c:v>
                </c:pt>
                <c:pt idx="3297">
                  <c:v>5.4950000000000001</c:v>
                </c:pt>
                <c:pt idx="3298">
                  <c:v>5.4966666666666697</c:v>
                </c:pt>
                <c:pt idx="3299">
                  <c:v>5.4983333333333375</c:v>
                </c:pt>
                <c:pt idx="3300">
                  <c:v>5.5</c:v>
                </c:pt>
                <c:pt idx="3301">
                  <c:v>5.5016666666666696</c:v>
                </c:pt>
                <c:pt idx="3302">
                  <c:v>5.5033333333333365</c:v>
                </c:pt>
                <c:pt idx="3303">
                  <c:v>5.5049999999999972</c:v>
                </c:pt>
                <c:pt idx="3304">
                  <c:v>5.5066666666666686</c:v>
                </c:pt>
                <c:pt idx="3305">
                  <c:v>5.5083333333333373</c:v>
                </c:pt>
                <c:pt idx="3306">
                  <c:v>5.5100000000000007</c:v>
                </c:pt>
                <c:pt idx="3307">
                  <c:v>5.5116666666666694</c:v>
                </c:pt>
                <c:pt idx="3308">
                  <c:v>5.5133333333333372</c:v>
                </c:pt>
                <c:pt idx="3309">
                  <c:v>5.514999999999997</c:v>
                </c:pt>
                <c:pt idx="3310">
                  <c:v>5.5166666666666684</c:v>
                </c:pt>
                <c:pt idx="3311">
                  <c:v>5.5183333333333362</c:v>
                </c:pt>
                <c:pt idx="3312">
                  <c:v>5.52</c:v>
                </c:pt>
                <c:pt idx="3313">
                  <c:v>5.5216666666666674</c:v>
                </c:pt>
                <c:pt idx="3314">
                  <c:v>5.5233333333333334</c:v>
                </c:pt>
                <c:pt idx="3315">
                  <c:v>5.5249999999999977</c:v>
                </c:pt>
                <c:pt idx="3316">
                  <c:v>5.5266666666666673</c:v>
                </c:pt>
                <c:pt idx="3317">
                  <c:v>5.5283333333333333</c:v>
                </c:pt>
                <c:pt idx="3318">
                  <c:v>5.53</c:v>
                </c:pt>
                <c:pt idx="3319">
                  <c:v>5.531666666666669</c:v>
                </c:pt>
                <c:pt idx="3320">
                  <c:v>5.5333333333333377</c:v>
                </c:pt>
                <c:pt idx="3321">
                  <c:v>5.5350000000000001</c:v>
                </c:pt>
                <c:pt idx="3322">
                  <c:v>5.5366666666666688</c:v>
                </c:pt>
                <c:pt idx="3323">
                  <c:v>5.5383333333333375</c:v>
                </c:pt>
                <c:pt idx="3324">
                  <c:v>5.54</c:v>
                </c:pt>
                <c:pt idx="3325">
                  <c:v>5.5416666666666696</c:v>
                </c:pt>
                <c:pt idx="3326">
                  <c:v>5.5433333333333383</c:v>
                </c:pt>
                <c:pt idx="3327">
                  <c:v>5.5449999999999973</c:v>
                </c:pt>
                <c:pt idx="3328">
                  <c:v>5.5466666666666695</c:v>
                </c:pt>
                <c:pt idx="3329">
                  <c:v>5.5483333333333364</c:v>
                </c:pt>
                <c:pt idx="3330">
                  <c:v>5.55</c:v>
                </c:pt>
                <c:pt idx="3331">
                  <c:v>5.5516666666666694</c:v>
                </c:pt>
                <c:pt idx="3332">
                  <c:v>5.5533333333333363</c:v>
                </c:pt>
                <c:pt idx="3333">
                  <c:v>5.5550000000000006</c:v>
                </c:pt>
                <c:pt idx="3334">
                  <c:v>5.5566666666666684</c:v>
                </c:pt>
                <c:pt idx="3335">
                  <c:v>5.5583333333333371</c:v>
                </c:pt>
                <c:pt idx="3336">
                  <c:v>5.5600000000000005</c:v>
                </c:pt>
                <c:pt idx="3337">
                  <c:v>5.5616666666666674</c:v>
                </c:pt>
                <c:pt idx="3338">
                  <c:v>5.5633333333333361</c:v>
                </c:pt>
                <c:pt idx="3339">
                  <c:v>5.5649999999999968</c:v>
                </c:pt>
                <c:pt idx="3340">
                  <c:v>5.5666666666666664</c:v>
                </c:pt>
                <c:pt idx="3341">
                  <c:v>5.5683333333333334</c:v>
                </c:pt>
                <c:pt idx="3342">
                  <c:v>5.5699999999999985</c:v>
                </c:pt>
                <c:pt idx="3343">
                  <c:v>5.5716666666666699</c:v>
                </c:pt>
                <c:pt idx="3344">
                  <c:v>5.5733333333333377</c:v>
                </c:pt>
                <c:pt idx="3345">
                  <c:v>5.5750000000000002</c:v>
                </c:pt>
                <c:pt idx="3346">
                  <c:v>5.5766666666666698</c:v>
                </c:pt>
                <c:pt idx="3347">
                  <c:v>5.5783333333333376</c:v>
                </c:pt>
                <c:pt idx="3348">
                  <c:v>5.58</c:v>
                </c:pt>
                <c:pt idx="3349">
                  <c:v>5.5816666666666688</c:v>
                </c:pt>
                <c:pt idx="3350">
                  <c:v>5.5833333333333366</c:v>
                </c:pt>
                <c:pt idx="3351">
                  <c:v>5.585</c:v>
                </c:pt>
                <c:pt idx="3352">
                  <c:v>5.5866666666666696</c:v>
                </c:pt>
                <c:pt idx="3353">
                  <c:v>5.5883333333333383</c:v>
                </c:pt>
                <c:pt idx="3354">
                  <c:v>5.59</c:v>
                </c:pt>
                <c:pt idx="3355">
                  <c:v>5.5916666666666694</c:v>
                </c:pt>
                <c:pt idx="3356">
                  <c:v>5.5933333333333373</c:v>
                </c:pt>
                <c:pt idx="3357">
                  <c:v>5.5949999999999971</c:v>
                </c:pt>
                <c:pt idx="3358">
                  <c:v>5.5966666666666693</c:v>
                </c:pt>
                <c:pt idx="3359">
                  <c:v>5.5983333333333363</c:v>
                </c:pt>
                <c:pt idx="3360">
                  <c:v>5.6</c:v>
                </c:pt>
                <c:pt idx="3361">
                  <c:v>5.6016666666666683</c:v>
                </c:pt>
                <c:pt idx="3362">
                  <c:v>5.6033333333333362</c:v>
                </c:pt>
                <c:pt idx="3363">
                  <c:v>5.6049999999999978</c:v>
                </c:pt>
                <c:pt idx="3364">
                  <c:v>5.6066666666666674</c:v>
                </c:pt>
                <c:pt idx="3365">
                  <c:v>5.6083333333333334</c:v>
                </c:pt>
                <c:pt idx="3366">
                  <c:v>5.6099999999999985</c:v>
                </c:pt>
                <c:pt idx="3367">
                  <c:v>5.6116666666666664</c:v>
                </c:pt>
                <c:pt idx="3368">
                  <c:v>5.6133333333333333</c:v>
                </c:pt>
                <c:pt idx="3369">
                  <c:v>5.6149999999999958</c:v>
                </c:pt>
                <c:pt idx="3370">
                  <c:v>5.6166666666666663</c:v>
                </c:pt>
                <c:pt idx="3371">
                  <c:v>5.6183333333333367</c:v>
                </c:pt>
                <c:pt idx="3372">
                  <c:v>5.6199999999999974</c:v>
                </c:pt>
                <c:pt idx="3373">
                  <c:v>5.621666666666667</c:v>
                </c:pt>
                <c:pt idx="3374">
                  <c:v>5.6233333333333331</c:v>
                </c:pt>
                <c:pt idx="3375">
                  <c:v>5.6249999999999956</c:v>
                </c:pt>
                <c:pt idx="3376">
                  <c:v>5.6266666666666669</c:v>
                </c:pt>
                <c:pt idx="3377">
                  <c:v>5.628333333333333</c:v>
                </c:pt>
                <c:pt idx="3378">
                  <c:v>5.63</c:v>
                </c:pt>
                <c:pt idx="3379">
                  <c:v>5.6316666666666686</c:v>
                </c:pt>
                <c:pt idx="3380">
                  <c:v>5.6333333333333373</c:v>
                </c:pt>
                <c:pt idx="3381">
                  <c:v>5.6350000000000007</c:v>
                </c:pt>
                <c:pt idx="3382">
                  <c:v>5.6366666666666694</c:v>
                </c:pt>
                <c:pt idx="3383">
                  <c:v>5.6383333333333372</c:v>
                </c:pt>
                <c:pt idx="3384">
                  <c:v>5.64</c:v>
                </c:pt>
                <c:pt idx="3385">
                  <c:v>5.6416666666666684</c:v>
                </c:pt>
                <c:pt idx="3386">
                  <c:v>5.6433333333333362</c:v>
                </c:pt>
                <c:pt idx="3387">
                  <c:v>5.6449999999999969</c:v>
                </c:pt>
                <c:pt idx="3388">
                  <c:v>5.6466666666666674</c:v>
                </c:pt>
                <c:pt idx="3389">
                  <c:v>5.6483333333333334</c:v>
                </c:pt>
                <c:pt idx="3390">
                  <c:v>5.6499999999999995</c:v>
                </c:pt>
                <c:pt idx="3391">
                  <c:v>5.6516666666666673</c:v>
                </c:pt>
                <c:pt idx="3392">
                  <c:v>5.6533333333333333</c:v>
                </c:pt>
                <c:pt idx="3393">
                  <c:v>5.6549999999999967</c:v>
                </c:pt>
                <c:pt idx="3394">
                  <c:v>5.6566666666666663</c:v>
                </c:pt>
                <c:pt idx="3395">
                  <c:v>5.6583333333333332</c:v>
                </c:pt>
                <c:pt idx="3396">
                  <c:v>5.6599999999999975</c:v>
                </c:pt>
                <c:pt idx="3397">
                  <c:v>5.6616666666666662</c:v>
                </c:pt>
                <c:pt idx="3398">
                  <c:v>5.6633333333333331</c:v>
                </c:pt>
                <c:pt idx="3399">
                  <c:v>5.6649999999999956</c:v>
                </c:pt>
                <c:pt idx="3400">
                  <c:v>5.666666666666667</c:v>
                </c:pt>
                <c:pt idx="3401">
                  <c:v>5.6683333333333339</c:v>
                </c:pt>
                <c:pt idx="3402">
                  <c:v>5.67</c:v>
                </c:pt>
                <c:pt idx="3403">
                  <c:v>5.6716666666666695</c:v>
                </c:pt>
                <c:pt idx="3404">
                  <c:v>5.6733333333333364</c:v>
                </c:pt>
                <c:pt idx="3405">
                  <c:v>5.6749999999999972</c:v>
                </c:pt>
                <c:pt idx="3406">
                  <c:v>5.6766666666666694</c:v>
                </c:pt>
                <c:pt idx="3407">
                  <c:v>5.6783333333333363</c:v>
                </c:pt>
                <c:pt idx="3408">
                  <c:v>5.6800000000000006</c:v>
                </c:pt>
                <c:pt idx="3409">
                  <c:v>5.6816666666666684</c:v>
                </c:pt>
                <c:pt idx="3410">
                  <c:v>5.6833333333333371</c:v>
                </c:pt>
                <c:pt idx="3411">
                  <c:v>5.6850000000000005</c:v>
                </c:pt>
                <c:pt idx="3412">
                  <c:v>5.6866666666666674</c:v>
                </c:pt>
                <c:pt idx="3413">
                  <c:v>5.6883333333333361</c:v>
                </c:pt>
                <c:pt idx="3414">
                  <c:v>5.6899999999999995</c:v>
                </c:pt>
                <c:pt idx="3415">
                  <c:v>5.6916666666666664</c:v>
                </c:pt>
                <c:pt idx="3416">
                  <c:v>5.6933333333333334</c:v>
                </c:pt>
                <c:pt idx="3417">
                  <c:v>5.6949999999999958</c:v>
                </c:pt>
                <c:pt idx="3418">
                  <c:v>5.6966666666666672</c:v>
                </c:pt>
                <c:pt idx="3419">
                  <c:v>5.6983333333333333</c:v>
                </c:pt>
                <c:pt idx="3420">
                  <c:v>5.7</c:v>
                </c:pt>
                <c:pt idx="3421">
                  <c:v>5.7016666666666698</c:v>
                </c:pt>
                <c:pt idx="3422">
                  <c:v>5.7033333333333376</c:v>
                </c:pt>
                <c:pt idx="3423">
                  <c:v>5.7050000000000001</c:v>
                </c:pt>
                <c:pt idx="3424">
                  <c:v>5.7066666666666688</c:v>
                </c:pt>
                <c:pt idx="3425">
                  <c:v>5.7083333333333366</c:v>
                </c:pt>
                <c:pt idx="3426">
                  <c:v>5.71</c:v>
                </c:pt>
                <c:pt idx="3427">
                  <c:v>5.7116666666666696</c:v>
                </c:pt>
                <c:pt idx="3428">
                  <c:v>5.7133333333333383</c:v>
                </c:pt>
                <c:pt idx="3429">
                  <c:v>5.7149999999999972</c:v>
                </c:pt>
                <c:pt idx="3430">
                  <c:v>5.7166666666666694</c:v>
                </c:pt>
                <c:pt idx="3431">
                  <c:v>5.7183333333333373</c:v>
                </c:pt>
                <c:pt idx="3432">
                  <c:v>5.72</c:v>
                </c:pt>
                <c:pt idx="3433">
                  <c:v>5.7216666666666693</c:v>
                </c:pt>
                <c:pt idx="3434">
                  <c:v>5.7233333333333363</c:v>
                </c:pt>
                <c:pt idx="3435">
                  <c:v>5.724999999999997</c:v>
                </c:pt>
                <c:pt idx="3436">
                  <c:v>5.7266666666666683</c:v>
                </c:pt>
                <c:pt idx="3437">
                  <c:v>5.7283333333333362</c:v>
                </c:pt>
                <c:pt idx="3438">
                  <c:v>5.73</c:v>
                </c:pt>
                <c:pt idx="3439">
                  <c:v>5.73166666666667</c:v>
                </c:pt>
                <c:pt idx="3440">
                  <c:v>5.7333333333333378</c:v>
                </c:pt>
                <c:pt idx="3441">
                  <c:v>5.7350000000000003</c:v>
                </c:pt>
                <c:pt idx="3442">
                  <c:v>5.736666666666669</c:v>
                </c:pt>
                <c:pt idx="3443">
                  <c:v>5.7383333333333377</c:v>
                </c:pt>
                <c:pt idx="3444">
                  <c:v>5.7399999999999993</c:v>
                </c:pt>
                <c:pt idx="3445">
                  <c:v>5.7416666666666689</c:v>
                </c:pt>
                <c:pt idx="3446">
                  <c:v>5.7433333333333394</c:v>
                </c:pt>
                <c:pt idx="3447">
                  <c:v>5.7450000000000001</c:v>
                </c:pt>
                <c:pt idx="3448">
                  <c:v>5.7466666666666697</c:v>
                </c:pt>
                <c:pt idx="3449">
                  <c:v>5.7483333333333375</c:v>
                </c:pt>
                <c:pt idx="3450">
                  <c:v>5.75</c:v>
                </c:pt>
                <c:pt idx="3451">
                  <c:v>5.7516666666666696</c:v>
                </c:pt>
                <c:pt idx="3452">
                  <c:v>5.7533333333333365</c:v>
                </c:pt>
                <c:pt idx="3453">
                  <c:v>5.7549999999999972</c:v>
                </c:pt>
                <c:pt idx="3454">
                  <c:v>5.7566666666666686</c:v>
                </c:pt>
                <c:pt idx="3455">
                  <c:v>5.7583333333333373</c:v>
                </c:pt>
                <c:pt idx="3456">
                  <c:v>5.7600000000000007</c:v>
                </c:pt>
                <c:pt idx="3457">
                  <c:v>5.7616666666666694</c:v>
                </c:pt>
                <c:pt idx="3458">
                  <c:v>5.7633333333333372</c:v>
                </c:pt>
                <c:pt idx="3459">
                  <c:v>5.764999999999997</c:v>
                </c:pt>
                <c:pt idx="3460">
                  <c:v>5.7666666666666684</c:v>
                </c:pt>
                <c:pt idx="3461">
                  <c:v>5.7683333333333362</c:v>
                </c:pt>
                <c:pt idx="3462">
                  <c:v>5.7700000000000014</c:v>
                </c:pt>
                <c:pt idx="3463">
                  <c:v>5.7716666666666701</c:v>
                </c:pt>
                <c:pt idx="3464">
                  <c:v>5.7733333333333379</c:v>
                </c:pt>
                <c:pt idx="3465">
                  <c:v>5.7750000000000004</c:v>
                </c:pt>
                <c:pt idx="3466">
                  <c:v>5.7766666666666699</c:v>
                </c:pt>
                <c:pt idx="3467">
                  <c:v>5.7783333333333378</c:v>
                </c:pt>
                <c:pt idx="3468">
                  <c:v>5.78</c:v>
                </c:pt>
                <c:pt idx="3469">
                  <c:v>5.781666666666669</c:v>
                </c:pt>
                <c:pt idx="3470">
                  <c:v>5.7833333333333377</c:v>
                </c:pt>
                <c:pt idx="3471">
                  <c:v>5.7850000000000001</c:v>
                </c:pt>
                <c:pt idx="3472">
                  <c:v>5.7866666666666688</c:v>
                </c:pt>
                <c:pt idx="3473">
                  <c:v>5.7883333333333375</c:v>
                </c:pt>
                <c:pt idx="3474">
                  <c:v>5.79</c:v>
                </c:pt>
                <c:pt idx="3475">
                  <c:v>5.7916666666666696</c:v>
                </c:pt>
                <c:pt idx="3476">
                  <c:v>5.7933333333333383</c:v>
                </c:pt>
                <c:pt idx="3477">
                  <c:v>5.7949999999999973</c:v>
                </c:pt>
                <c:pt idx="3478">
                  <c:v>5.7966666666666695</c:v>
                </c:pt>
                <c:pt idx="3479">
                  <c:v>5.7983333333333364</c:v>
                </c:pt>
                <c:pt idx="3480">
                  <c:v>5.8</c:v>
                </c:pt>
                <c:pt idx="3481">
                  <c:v>5.8016666666666694</c:v>
                </c:pt>
                <c:pt idx="3482">
                  <c:v>5.8033333333333363</c:v>
                </c:pt>
                <c:pt idx="3483">
                  <c:v>5.8050000000000006</c:v>
                </c:pt>
                <c:pt idx="3484">
                  <c:v>5.8066666666666684</c:v>
                </c:pt>
                <c:pt idx="3485">
                  <c:v>5.8083333333333371</c:v>
                </c:pt>
                <c:pt idx="3486">
                  <c:v>5.8100000000000005</c:v>
                </c:pt>
                <c:pt idx="3487">
                  <c:v>5.8116666666666674</c:v>
                </c:pt>
                <c:pt idx="3488">
                  <c:v>5.8133333333333361</c:v>
                </c:pt>
                <c:pt idx="3489">
                  <c:v>5.8149999999999968</c:v>
                </c:pt>
                <c:pt idx="3490">
                  <c:v>5.8166666666666664</c:v>
                </c:pt>
                <c:pt idx="3491">
                  <c:v>5.8183333333333334</c:v>
                </c:pt>
                <c:pt idx="3492">
                  <c:v>5.8199999999999985</c:v>
                </c:pt>
                <c:pt idx="3493">
                  <c:v>5.8216666666666672</c:v>
                </c:pt>
                <c:pt idx="3494">
                  <c:v>5.8233333333333333</c:v>
                </c:pt>
                <c:pt idx="3495">
                  <c:v>5.8249999999999966</c:v>
                </c:pt>
                <c:pt idx="3496">
                  <c:v>5.8266666666666671</c:v>
                </c:pt>
                <c:pt idx="3497">
                  <c:v>5.8283333333333331</c:v>
                </c:pt>
                <c:pt idx="3498">
                  <c:v>5.83</c:v>
                </c:pt>
                <c:pt idx="3499">
                  <c:v>5.8316666666666688</c:v>
                </c:pt>
                <c:pt idx="3500">
                  <c:v>5.8333333333333366</c:v>
                </c:pt>
                <c:pt idx="3501">
                  <c:v>5.835</c:v>
                </c:pt>
                <c:pt idx="3502">
                  <c:v>5.8366666666666696</c:v>
                </c:pt>
                <c:pt idx="3503">
                  <c:v>5.8383333333333383</c:v>
                </c:pt>
                <c:pt idx="3504">
                  <c:v>5.84</c:v>
                </c:pt>
                <c:pt idx="3505">
                  <c:v>5.8416666666666694</c:v>
                </c:pt>
                <c:pt idx="3506">
                  <c:v>5.8433333333333373</c:v>
                </c:pt>
                <c:pt idx="3507">
                  <c:v>5.8449999999999971</c:v>
                </c:pt>
                <c:pt idx="3508">
                  <c:v>5.8466666666666693</c:v>
                </c:pt>
                <c:pt idx="3509">
                  <c:v>5.8483333333333363</c:v>
                </c:pt>
                <c:pt idx="3510">
                  <c:v>5.85</c:v>
                </c:pt>
                <c:pt idx="3511">
                  <c:v>5.8516666666666683</c:v>
                </c:pt>
                <c:pt idx="3512">
                  <c:v>5.8533333333333362</c:v>
                </c:pt>
                <c:pt idx="3513">
                  <c:v>5.8549999999999978</c:v>
                </c:pt>
                <c:pt idx="3514">
                  <c:v>5.8566666666666674</c:v>
                </c:pt>
                <c:pt idx="3515">
                  <c:v>5.8583333333333334</c:v>
                </c:pt>
                <c:pt idx="3516">
                  <c:v>5.8599999999999985</c:v>
                </c:pt>
                <c:pt idx="3517">
                  <c:v>5.8616666666666664</c:v>
                </c:pt>
                <c:pt idx="3518">
                  <c:v>5.8633333333333333</c:v>
                </c:pt>
                <c:pt idx="3519">
                  <c:v>5.8649999999999958</c:v>
                </c:pt>
                <c:pt idx="3520">
                  <c:v>5.8666666666666663</c:v>
                </c:pt>
                <c:pt idx="3521">
                  <c:v>5.8683333333333367</c:v>
                </c:pt>
                <c:pt idx="3522">
                  <c:v>5.87</c:v>
                </c:pt>
                <c:pt idx="3523">
                  <c:v>5.8716666666666697</c:v>
                </c:pt>
                <c:pt idx="3524">
                  <c:v>5.8733333333333375</c:v>
                </c:pt>
                <c:pt idx="3525">
                  <c:v>5.875</c:v>
                </c:pt>
                <c:pt idx="3526">
                  <c:v>5.8766666666666696</c:v>
                </c:pt>
                <c:pt idx="3527">
                  <c:v>5.8783333333333365</c:v>
                </c:pt>
                <c:pt idx="3528">
                  <c:v>5.88</c:v>
                </c:pt>
                <c:pt idx="3529">
                  <c:v>5.8816666666666686</c:v>
                </c:pt>
                <c:pt idx="3530">
                  <c:v>5.8833333333333373</c:v>
                </c:pt>
                <c:pt idx="3531">
                  <c:v>5.8850000000000007</c:v>
                </c:pt>
                <c:pt idx="3532">
                  <c:v>5.8866666666666694</c:v>
                </c:pt>
                <c:pt idx="3533">
                  <c:v>5.8883333333333372</c:v>
                </c:pt>
                <c:pt idx="3534">
                  <c:v>5.89</c:v>
                </c:pt>
                <c:pt idx="3535">
                  <c:v>5.8916666666666684</c:v>
                </c:pt>
                <c:pt idx="3536">
                  <c:v>5.8933333333333362</c:v>
                </c:pt>
                <c:pt idx="3537">
                  <c:v>5.8949999999999969</c:v>
                </c:pt>
                <c:pt idx="3538">
                  <c:v>5.8966666666666674</c:v>
                </c:pt>
                <c:pt idx="3539">
                  <c:v>5.8983333333333334</c:v>
                </c:pt>
                <c:pt idx="3540">
                  <c:v>5.9</c:v>
                </c:pt>
                <c:pt idx="3541">
                  <c:v>5.9016666666666699</c:v>
                </c:pt>
                <c:pt idx="3542">
                  <c:v>5.9033333333333378</c:v>
                </c:pt>
                <c:pt idx="3543">
                  <c:v>5.9050000000000002</c:v>
                </c:pt>
                <c:pt idx="3544">
                  <c:v>5.906666666666669</c:v>
                </c:pt>
                <c:pt idx="3545">
                  <c:v>5.9083333333333377</c:v>
                </c:pt>
                <c:pt idx="3546">
                  <c:v>5.91</c:v>
                </c:pt>
                <c:pt idx="3547">
                  <c:v>5.9116666666666688</c:v>
                </c:pt>
                <c:pt idx="3548">
                  <c:v>5.9133333333333375</c:v>
                </c:pt>
                <c:pt idx="3549">
                  <c:v>5.915</c:v>
                </c:pt>
                <c:pt idx="3550">
                  <c:v>5.9166666666666696</c:v>
                </c:pt>
                <c:pt idx="3551">
                  <c:v>5.9183333333333383</c:v>
                </c:pt>
                <c:pt idx="3552">
                  <c:v>5.92</c:v>
                </c:pt>
                <c:pt idx="3553">
                  <c:v>5.9216666666666695</c:v>
                </c:pt>
                <c:pt idx="3554">
                  <c:v>5.9233333333333364</c:v>
                </c:pt>
                <c:pt idx="3555">
                  <c:v>5.9249999999999972</c:v>
                </c:pt>
                <c:pt idx="3556">
                  <c:v>5.9266666666666694</c:v>
                </c:pt>
                <c:pt idx="3557">
                  <c:v>5.9283333333333363</c:v>
                </c:pt>
                <c:pt idx="3558">
                  <c:v>5.9300000000000024</c:v>
                </c:pt>
                <c:pt idx="3559">
                  <c:v>5.9316666666666702</c:v>
                </c:pt>
                <c:pt idx="3560">
                  <c:v>5.9333333333333389</c:v>
                </c:pt>
                <c:pt idx="3561">
                  <c:v>5.9350000000000014</c:v>
                </c:pt>
                <c:pt idx="3562">
                  <c:v>5.9366666666666701</c:v>
                </c:pt>
                <c:pt idx="3563">
                  <c:v>5.9383333333333388</c:v>
                </c:pt>
                <c:pt idx="3564">
                  <c:v>5.94</c:v>
                </c:pt>
                <c:pt idx="3565">
                  <c:v>5.9416666666666691</c:v>
                </c:pt>
                <c:pt idx="3566">
                  <c:v>5.9433333333333378</c:v>
                </c:pt>
                <c:pt idx="3567">
                  <c:v>5.9449999999999985</c:v>
                </c:pt>
                <c:pt idx="3568">
                  <c:v>5.9466666666666699</c:v>
                </c:pt>
                <c:pt idx="3569">
                  <c:v>5.9483333333333377</c:v>
                </c:pt>
                <c:pt idx="3570">
                  <c:v>5.95</c:v>
                </c:pt>
                <c:pt idx="3571">
                  <c:v>5.9516666666666698</c:v>
                </c:pt>
                <c:pt idx="3572">
                  <c:v>5.9533333333333376</c:v>
                </c:pt>
                <c:pt idx="3573">
                  <c:v>5.9550000000000001</c:v>
                </c:pt>
                <c:pt idx="3574">
                  <c:v>5.9566666666666688</c:v>
                </c:pt>
                <c:pt idx="3575">
                  <c:v>5.9583333333333366</c:v>
                </c:pt>
                <c:pt idx="3576">
                  <c:v>5.96</c:v>
                </c:pt>
                <c:pt idx="3577">
                  <c:v>5.9616666666666696</c:v>
                </c:pt>
                <c:pt idx="3578">
                  <c:v>5.9633333333333383</c:v>
                </c:pt>
                <c:pt idx="3579">
                  <c:v>5.9649999999999972</c:v>
                </c:pt>
                <c:pt idx="3580">
                  <c:v>5.9666666666666694</c:v>
                </c:pt>
                <c:pt idx="3581">
                  <c:v>5.9683333333333373</c:v>
                </c:pt>
                <c:pt idx="3582">
                  <c:v>5.9700000000000024</c:v>
                </c:pt>
                <c:pt idx="3583">
                  <c:v>5.9716666666666711</c:v>
                </c:pt>
                <c:pt idx="3584">
                  <c:v>5.9733333333333389</c:v>
                </c:pt>
                <c:pt idx="3585">
                  <c:v>5.9749999999999996</c:v>
                </c:pt>
                <c:pt idx="3586">
                  <c:v>5.976666666666671</c:v>
                </c:pt>
                <c:pt idx="3587">
                  <c:v>5.9783333333333388</c:v>
                </c:pt>
                <c:pt idx="3588">
                  <c:v>5.98</c:v>
                </c:pt>
                <c:pt idx="3589">
                  <c:v>5.98166666666667</c:v>
                </c:pt>
                <c:pt idx="3590">
                  <c:v>5.9833333333333378</c:v>
                </c:pt>
                <c:pt idx="3591">
                  <c:v>5.9850000000000003</c:v>
                </c:pt>
                <c:pt idx="3592">
                  <c:v>5.986666666666669</c:v>
                </c:pt>
                <c:pt idx="3593">
                  <c:v>5.9883333333333377</c:v>
                </c:pt>
                <c:pt idx="3594">
                  <c:v>5.9899999999999993</c:v>
                </c:pt>
                <c:pt idx="3595">
                  <c:v>5.9916666666666689</c:v>
                </c:pt>
                <c:pt idx="3596">
                  <c:v>5.9933333333333394</c:v>
                </c:pt>
                <c:pt idx="3597">
                  <c:v>5.9950000000000001</c:v>
                </c:pt>
                <c:pt idx="3598">
                  <c:v>5.9966666666666697</c:v>
                </c:pt>
                <c:pt idx="3599">
                  <c:v>5.9983333333333375</c:v>
                </c:pt>
                <c:pt idx="3600">
                  <c:v>6</c:v>
                </c:pt>
                <c:pt idx="3601">
                  <c:v>6.0016666666666696</c:v>
                </c:pt>
                <c:pt idx="3602">
                  <c:v>6.0033333333333365</c:v>
                </c:pt>
                <c:pt idx="3603">
                  <c:v>6.0049999999999972</c:v>
                </c:pt>
                <c:pt idx="3604">
                  <c:v>6.0066666666666686</c:v>
                </c:pt>
                <c:pt idx="3605">
                  <c:v>6.0083333333333373</c:v>
                </c:pt>
                <c:pt idx="3606">
                  <c:v>6.0100000000000007</c:v>
                </c:pt>
                <c:pt idx="3607">
                  <c:v>6.0116666666666694</c:v>
                </c:pt>
                <c:pt idx="3608">
                  <c:v>6.0133333333333372</c:v>
                </c:pt>
                <c:pt idx="3609">
                  <c:v>6.014999999999997</c:v>
                </c:pt>
                <c:pt idx="3610">
                  <c:v>6.0166666666666684</c:v>
                </c:pt>
                <c:pt idx="3611">
                  <c:v>6.0183333333333362</c:v>
                </c:pt>
                <c:pt idx="3612">
                  <c:v>6.02</c:v>
                </c:pt>
                <c:pt idx="3613">
                  <c:v>6.0216666666666674</c:v>
                </c:pt>
                <c:pt idx="3614">
                  <c:v>6.0233333333333334</c:v>
                </c:pt>
                <c:pt idx="3615">
                  <c:v>6.0249999999999977</c:v>
                </c:pt>
                <c:pt idx="3616">
                  <c:v>6.0266666666666673</c:v>
                </c:pt>
                <c:pt idx="3617">
                  <c:v>6.0283333333333333</c:v>
                </c:pt>
                <c:pt idx="3618">
                  <c:v>6.03</c:v>
                </c:pt>
                <c:pt idx="3619">
                  <c:v>6.031666666666669</c:v>
                </c:pt>
                <c:pt idx="3620">
                  <c:v>6.0333333333333377</c:v>
                </c:pt>
                <c:pt idx="3621">
                  <c:v>6.0350000000000001</c:v>
                </c:pt>
                <c:pt idx="3622">
                  <c:v>6.0366666666666688</c:v>
                </c:pt>
                <c:pt idx="3623">
                  <c:v>6.0383333333333375</c:v>
                </c:pt>
                <c:pt idx="3624">
                  <c:v>6.04</c:v>
                </c:pt>
                <c:pt idx="3625">
                  <c:v>6.0416666666666696</c:v>
                </c:pt>
                <c:pt idx="3626">
                  <c:v>6.0433333333333383</c:v>
                </c:pt>
                <c:pt idx="3627">
                  <c:v>6.0449999999999973</c:v>
                </c:pt>
                <c:pt idx="3628">
                  <c:v>6.0466666666666695</c:v>
                </c:pt>
                <c:pt idx="3629">
                  <c:v>6.0483333333333364</c:v>
                </c:pt>
                <c:pt idx="3630">
                  <c:v>6.05</c:v>
                </c:pt>
                <c:pt idx="3631">
                  <c:v>6.0516666666666694</c:v>
                </c:pt>
                <c:pt idx="3632">
                  <c:v>6.0533333333333363</c:v>
                </c:pt>
                <c:pt idx="3633">
                  <c:v>6.0550000000000006</c:v>
                </c:pt>
                <c:pt idx="3634">
                  <c:v>6.0566666666666684</c:v>
                </c:pt>
                <c:pt idx="3635">
                  <c:v>6.0583333333333371</c:v>
                </c:pt>
                <c:pt idx="3636">
                  <c:v>6.0600000000000005</c:v>
                </c:pt>
                <c:pt idx="3637">
                  <c:v>6.0616666666666674</c:v>
                </c:pt>
                <c:pt idx="3638">
                  <c:v>6.0633333333333361</c:v>
                </c:pt>
                <c:pt idx="3639">
                  <c:v>6.0649999999999968</c:v>
                </c:pt>
                <c:pt idx="3640">
                  <c:v>6.0666666666666664</c:v>
                </c:pt>
                <c:pt idx="3641">
                  <c:v>6.0683333333333334</c:v>
                </c:pt>
                <c:pt idx="3642">
                  <c:v>6.0699999999999985</c:v>
                </c:pt>
                <c:pt idx="3643">
                  <c:v>6.0716666666666699</c:v>
                </c:pt>
                <c:pt idx="3644">
                  <c:v>6.0733333333333377</c:v>
                </c:pt>
                <c:pt idx="3645">
                  <c:v>6.0750000000000002</c:v>
                </c:pt>
                <c:pt idx="3646">
                  <c:v>6.0766666666666698</c:v>
                </c:pt>
                <c:pt idx="3647">
                  <c:v>6.0783333333333376</c:v>
                </c:pt>
                <c:pt idx="3648">
                  <c:v>6.08</c:v>
                </c:pt>
                <c:pt idx="3649">
                  <c:v>6.0816666666666688</c:v>
                </c:pt>
                <c:pt idx="3650">
                  <c:v>6.0833333333333366</c:v>
                </c:pt>
                <c:pt idx="3651">
                  <c:v>6.085</c:v>
                </c:pt>
                <c:pt idx="3652">
                  <c:v>6.0866666666666696</c:v>
                </c:pt>
                <c:pt idx="3653">
                  <c:v>6.0883333333333383</c:v>
                </c:pt>
                <c:pt idx="3654">
                  <c:v>6.09</c:v>
                </c:pt>
                <c:pt idx="3655">
                  <c:v>6.0916666666666694</c:v>
                </c:pt>
                <c:pt idx="3656">
                  <c:v>6.0933333333333373</c:v>
                </c:pt>
                <c:pt idx="3657">
                  <c:v>6.0949999999999971</c:v>
                </c:pt>
                <c:pt idx="3658">
                  <c:v>6.0966666666666693</c:v>
                </c:pt>
                <c:pt idx="3659">
                  <c:v>6.0983333333333363</c:v>
                </c:pt>
                <c:pt idx="3660">
                  <c:v>6.1</c:v>
                </c:pt>
                <c:pt idx="3661">
                  <c:v>6.1016666666666683</c:v>
                </c:pt>
                <c:pt idx="3662">
                  <c:v>6.1033333333333362</c:v>
                </c:pt>
                <c:pt idx="3663">
                  <c:v>6.1049999999999978</c:v>
                </c:pt>
                <c:pt idx="3664">
                  <c:v>6.1066666666666674</c:v>
                </c:pt>
                <c:pt idx="3665">
                  <c:v>6.1083333333333334</c:v>
                </c:pt>
                <c:pt idx="3666">
                  <c:v>6.1099999999999985</c:v>
                </c:pt>
                <c:pt idx="3667">
                  <c:v>6.1116666666666664</c:v>
                </c:pt>
                <c:pt idx="3668">
                  <c:v>6.1133333333333333</c:v>
                </c:pt>
                <c:pt idx="3669">
                  <c:v>6.1149999999999958</c:v>
                </c:pt>
                <c:pt idx="3670">
                  <c:v>6.1166666666666663</c:v>
                </c:pt>
                <c:pt idx="3671">
                  <c:v>6.1183333333333367</c:v>
                </c:pt>
                <c:pt idx="3672">
                  <c:v>6.1199999999999974</c:v>
                </c:pt>
                <c:pt idx="3673">
                  <c:v>6.121666666666667</c:v>
                </c:pt>
                <c:pt idx="3674">
                  <c:v>6.1233333333333331</c:v>
                </c:pt>
                <c:pt idx="3675">
                  <c:v>6.1249999999999956</c:v>
                </c:pt>
                <c:pt idx="3676">
                  <c:v>6.1266666666666669</c:v>
                </c:pt>
                <c:pt idx="3677">
                  <c:v>6.128333333333333</c:v>
                </c:pt>
                <c:pt idx="3678">
                  <c:v>6.13</c:v>
                </c:pt>
                <c:pt idx="3679">
                  <c:v>6.1316666666666686</c:v>
                </c:pt>
                <c:pt idx="3680">
                  <c:v>6.1333333333333373</c:v>
                </c:pt>
                <c:pt idx="3681">
                  <c:v>6.1350000000000007</c:v>
                </c:pt>
                <c:pt idx="3682">
                  <c:v>6.1366666666666694</c:v>
                </c:pt>
                <c:pt idx="3683">
                  <c:v>6.1383333333333372</c:v>
                </c:pt>
                <c:pt idx="3684">
                  <c:v>6.14</c:v>
                </c:pt>
                <c:pt idx="3685">
                  <c:v>6.1416666666666684</c:v>
                </c:pt>
                <c:pt idx="3686">
                  <c:v>6.1433333333333362</c:v>
                </c:pt>
                <c:pt idx="3687">
                  <c:v>6.1449999999999969</c:v>
                </c:pt>
                <c:pt idx="3688">
                  <c:v>6.1466666666666674</c:v>
                </c:pt>
                <c:pt idx="3689">
                  <c:v>6.1483333333333334</c:v>
                </c:pt>
                <c:pt idx="3690">
                  <c:v>6.1499999999999995</c:v>
                </c:pt>
                <c:pt idx="3691">
                  <c:v>6.1516666666666673</c:v>
                </c:pt>
                <c:pt idx="3692">
                  <c:v>6.1533333333333333</c:v>
                </c:pt>
                <c:pt idx="3693">
                  <c:v>6.1549999999999967</c:v>
                </c:pt>
                <c:pt idx="3694">
                  <c:v>6.1566666666666663</c:v>
                </c:pt>
                <c:pt idx="3695">
                  <c:v>6.1583333333333332</c:v>
                </c:pt>
                <c:pt idx="3696">
                  <c:v>6.1599999999999975</c:v>
                </c:pt>
                <c:pt idx="3697">
                  <c:v>6.1616666666666662</c:v>
                </c:pt>
                <c:pt idx="3698">
                  <c:v>6.1633333333333331</c:v>
                </c:pt>
                <c:pt idx="3699">
                  <c:v>6.1649999999999956</c:v>
                </c:pt>
                <c:pt idx="3700">
                  <c:v>6.166666666666667</c:v>
                </c:pt>
                <c:pt idx="3701">
                  <c:v>6.1683333333333339</c:v>
                </c:pt>
                <c:pt idx="3702">
                  <c:v>6.17</c:v>
                </c:pt>
                <c:pt idx="3703">
                  <c:v>6.1716666666666695</c:v>
                </c:pt>
                <c:pt idx="3704">
                  <c:v>6.1733333333333364</c:v>
                </c:pt>
                <c:pt idx="3705">
                  <c:v>6.1749999999999972</c:v>
                </c:pt>
                <c:pt idx="3706">
                  <c:v>6.1766666666666694</c:v>
                </c:pt>
                <c:pt idx="3707">
                  <c:v>6.1783333333333363</c:v>
                </c:pt>
                <c:pt idx="3708">
                  <c:v>6.1800000000000006</c:v>
                </c:pt>
                <c:pt idx="3709">
                  <c:v>6.1816666666666684</c:v>
                </c:pt>
                <c:pt idx="3710">
                  <c:v>6.1833333333333371</c:v>
                </c:pt>
                <c:pt idx="3711">
                  <c:v>6.1850000000000005</c:v>
                </c:pt>
                <c:pt idx="3712">
                  <c:v>6.1866666666666674</c:v>
                </c:pt>
                <c:pt idx="3713">
                  <c:v>6.1883333333333361</c:v>
                </c:pt>
                <c:pt idx="3714">
                  <c:v>6.1899999999999995</c:v>
                </c:pt>
                <c:pt idx="3715">
                  <c:v>6.1916666666666664</c:v>
                </c:pt>
                <c:pt idx="3716">
                  <c:v>6.1933333333333334</c:v>
                </c:pt>
                <c:pt idx="3717">
                  <c:v>6.1949999999999958</c:v>
                </c:pt>
                <c:pt idx="3718">
                  <c:v>6.1966666666666672</c:v>
                </c:pt>
                <c:pt idx="3719">
                  <c:v>6.1983333333333333</c:v>
                </c:pt>
                <c:pt idx="3720">
                  <c:v>6.2</c:v>
                </c:pt>
                <c:pt idx="3721">
                  <c:v>6.2016666666666698</c:v>
                </c:pt>
                <c:pt idx="3722">
                  <c:v>6.2033333333333376</c:v>
                </c:pt>
                <c:pt idx="3723">
                  <c:v>6.2050000000000001</c:v>
                </c:pt>
                <c:pt idx="3724">
                  <c:v>6.2066666666666688</c:v>
                </c:pt>
                <c:pt idx="3725">
                  <c:v>6.2083333333333366</c:v>
                </c:pt>
                <c:pt idx="3726">
                  <c:v>6.21</c:v>
                </c:pt>
                <c:pt idx="3727">
                  <c:v>6.2116666666666696</c:v>
                </c:pt>
                <c:pt idx="3728">
                  <c:v>6.2133333333333383</c:v>
                </c:pt>
                <c:pt idx="3729">
                  <c:v>6.2149999999999972</c:v>
                </c:pt>
                <c:pt idx="3730">
                  <c:v>6.2166666666666694</c:v>
                </c:pt>
                <c:pt idx="3731">
                  <c:v>6.2183333333333373</c:v>
                </c:pt>
                <c:pt idx="3732">
                  <c:v>6.22</c:v>
                </c:pt>
                <c:pt idx="3733">
                  <c:v>6.2216666666666693</c:v>
                </c:pt>
                <c:pt idx="3734">
                  <c:v>6.2233333333333363</c:v>
                </c:pt>
                <c:pt idx="3735">
                  <c:v>6.224999999999997</c:v>
                </c:pt>
                <c:pt idx="3736">
                  <c:v>6.2266666666666683</c:v>
                </c:pt>
                <c:pt idx="3737">
                  <c:v>6.2283333333333362</c:v>
                </c:pt>
                <c:pt idx="3738">
                  <c:v>6.23</c:v>
                </c:pt>
                <c:pt idx="3739">
                  <c:v>6.23166666666667</c:v>
                </c:pt>
                <c:pt idx="3740">
                  <c:v>6.2333333333333378</c:v>
                </c:pt>
                <c:pt idx="3741">
                  <c:v>6.2350000000000003</c:v>
                </c:pt>
                <c:pt idx="3742">
                  <c:v>6.236666666666669</c:v>
                </c:pt>
                <c:pt idx="3743">
                  <c:v>6.2383333333333377</c:v>
                </c:pt>
                <c:pt idx="3744">
                  <c:v>6.2399999999999993</c:v>
                </c:pt>
                <c:pt idx="3745">
                  <c:v>6.2416666666666689</c:v>
                </c:pt>
                <c:pt idx="3746">
                  <c:v>6.2433333333333394</c:v>
                </c:pt>
                <c:pt idx="3747">
                  <c:v>6.2450000000000001</c:v>
                </c:pt>
                <c:pt idx="3748">
                  <c:v>6.2466666666666697</c:v>
                </c:pt>
                <c:pt idx="3749">
                  <c:v>6.2483333333333375</c:v>
                </c:pt>
                <c:pt idx="3750">
                  <c:v>6.25</c:v>
                </c:pt>
                <c:pt idx="3751">
                  <c:v>6.2516666666666696</c:v>
                </c:pt>
                <c:pt idx="3752">
                  <c:v>6.2533333333333365</c:v>
                </c:pt>
                <c:pt idx="3753">
                  <c:v>6.2549999999999972</c:v>
                </c:pt>
                <c:pt idx="3754">
                  <c:v>6.2566666666666686</c:v>
                </c:pt>
                <c:pt idx="3755">
                  <c:v>6.2583333333333373</c:v>
                </c:pt>
                <c:pt idx="3756">
                  <c:v>6.2600000000000007</c:v>
                </c:pt>
                <c:pt idx="3757">
                  <c:v>6.2616666666666694</c:v>
                </c:pt>
                <c:pt idx="3758">
                  <c:v>6.2633333333333372</c:v>
                </c:pt>
                <c:pt idx="3759">
                  <c:v>6.264999999999997</c:v>
                </c:pt>
                <c:pt idx="3760">
                  <c:v>6.2666666666666684</c:v>
                </c:pt>
                <c:pt idx="3761">
                  <c:v>6.2683333333333362</c:v>
                </c:pt>
                <c:pt idx="3762">
                  <c:v>6.2700000000000014</c:v>
                </c:pt>
                <c:pt idx="3763">
                  <c:v>6.2716666666666701</c:v>
                </c:pt>
                <c:pt idx="3764">
                  <c:v>6.2733333333333379</c:v>
                </c:pt>
                <c:pt idx="3765">
                  <c:v>6.2750000000000004</c:v>
                </c:pt>
                <c:pt idx="3766">
                  <c:v>6.2766666666666699</c:v>
                </c:pt>
                <c:pt idx="3767">
                  <c:v>6.2783333333333378</c:v>
                </c:pt>
                <c:pt idx="3768">
                  <c:v>6.28</c:v>
                </c:pt>
                <c:pt idx="3769">
                  <c:v>6.281666666666669</c:v>
                </c:pt>
                <c:pt idx="3770">
                  <c:v>6.2833333333333377</c:v>
                </c:pt>
                <c:pt idx="3771">
                  <c:v>6.2850000000000001</c:v>
                </c:pt>
                <c:pt idx="3772">
                  <c:v>6.2866666666666688</c:v>
                </c:pt>
                <c:pt idx="3773">
                  <c:v>6.2883333333333375</c:v>
                </c:pt>
                <c:pt idx="3774">
                  <c:v>6.29</c:v>
                </c:pt>
                <c:pt idx="3775">
                  <c:v>6.2916666666666696</c:v>
                </c:pt>
                <c:pt idx="3776">
                  <c:v>6.2933333333333383</c:v>
                </c:pt>
                <c:pt idx="3777">
                  <c:v>6.2949999999999973</c:v>
                </c:pt>
                <c:pt idx="3778">
                  <c:v>6.2966666666666695</c:v>
                </c:pt>
                <c:pt idx="3779">
                  <c:v>6.2983333333333364</c:v>
                </c:pt>
                <c:pt idx="3780">
                  <c:v>6.3</c:v>
                </c:pt>
                <c:pt idx="3781">
                  <c:v>6.3016666666666694</c:v>
                </c:pt>
                <c:pt idx="3782">
                  <c:v>6.3033333333333363</c:v>
                </c:pt>
                <c:pt idx="3783">
                  <c:v>6.3050000000000006</c:v>
                </c:pt>
                <c:pt idx="3784">
                  <c:v>6.3066666666666684</c:v>
                </c:pt>
                <c:pt idx="3785">
                  <c:v>6.3083333333333371</c:v>
                </c:pt>
                <c:pt idx="3786">
                  <c:v>6.3100000000000005</c:v>
                </c:pt>
                <c:pt idx="3787">
                  <c:v>6.3116666666666674</c:v>
                </c:pt>
                <c:pt idx="3788">
                  <c:v>6.3133333333333361</c:v>
                </c:pt>
                <c:pt idx="3789">
                  <c:v>6.3149999999999968</c:v>
                </c:pt>
                <c:pt idx="3790">
                  <c:v>6.3166666666666664</c:v>
                </c:pt>
                <c:pt idx="3791">
                  <c:v>6.3183333333333334</c:v>
                </c:pt>
                <c:pt idx="3792">
                  <c:v>6.3199999999999985</c:v>
                </c:pt>
                <c:pt idx="3793">
                  <c:v>6.3216666666666672</c:v>
                </c:pt>
                <c:pt idx="3794">
                  <c:v>6.3233333333333333</c:v>
                </c:pt>
                <c:pt idx="3795">
                  <c:v>6.3249999999999966</c:v>
                </c:pt>
                <c:pt idx="3796">
                  <c:v>6.3266666666666671</c:v>
                </c:pt>
                <c:pt idx="3797">
                  <c:v>6.3283333333333331</c:v>
                </c:pt>
                <c:pt idx="3798">
                  <c:v>6.33</c:v>
                </c:pt>
                <c:pt idx="3799">
                  <c:v>6.3316666666666688</c:v>
                </c:pt>
                <c:pt idx="3800">
                  <c:v>6.3333333333333366</c:v>
                </c:pt>
                <c:pt idx="3801">
                  <c:v>6.335</c:v>
                </c:pt>
                <c:pt idx="3802">
                  <c:v>6.3366666666666696</c:v>
                </c:pt>
                <c:pt idx="3803">
                  <c:v>6.3383333333333383</c:v>
                </c:pt>
                <c:pt idx="3804">
                  <c:v>6.34</c:v>
                </c:pt>
                <c:pt idx="3805">
                  <c:v>6.3416666666666694</c:v>
                </c:pt>
                <c:pt idx="3806">
                  <c:v>6.3433333333333373</c:v>
                </c:pt>
                <c:pt idx="3807">
                  <c:v>6.3449999999999971</c:v>
                </c:pt>
                <c:pt idx="3808">
                  <c:v>6.3466666666666693</c:v>
                </c:pt>
                <c:pt idx="3809">
                  <c:v>6.3483333333333363</c:v>
                </c:pt>
                <c:pt idx="3810">
                  <c:v>6.35</c:v>
                </c:pt>
                <c:pt idx="3811">
                  <c:v>6.3516666666666683</c:v>
                </c:pt>
                <c:pt idx="3812">
                  <c:v>6.3533333333333362</c:v>
                </c:pt>
                <c:pt idx="3813">
                  <c:v>6.3549999999999978</c:v>
                </c:pt>
                <c:pt idx="3814">
                  <c:v>6.3566666666666674</c:v>
                </c:pt>
                <c:pt idx="3815">
                  <c:v>6.3583333333333334</c:v>
                </c:pt>
                <c:pt idx="3816">
                  <c:v>6.3599999999999985</c:v>
                </c:pt>
                <c:pt idx="3817">
                  <c:v>6.3616666666666664</c:v>
                </c:pt>
                <c:pt idx="3818">
                  <c:v>6.3633333333333333</c:v>
                </c:pt>
                <c:pt idx="3819">
                  <c:v>6.3649999999999958</c:v>
                </c:pt>
                <c:pt idx="3820">
                  <c:v>6.3666666666666663</c:v>
                </c:pt>
                <c:pt idx="3821">
                  <c:v>6.3683333333333367</c:v>
                </c:pt>
                <c:pt idx="3822">
                  <c:v>6.37</c:v>
                </c:pt>
                <c:pt idx="3823">
                  <c:v>6.3716666666666697</c:v>
                </c:pt>
                <c:pt idx="3824">
                  <c:v>6.3733333333333375</c:v>
                </c:pt>
                <c:pt idx="3825">
                  <c:v>6.375</c:v>
                </c:pt>
                <c:pt idx="3826">
                  <c:v>6.3766666666666696</c:v>
                </c:pt>
                <c:pt idx="3827">
                  <c:v>6.3783333333333365</c:v>
                </c:pt>
                <c:pt idx="3828">
                  <c:v>6.38</c:v>
                </c:pt>
                <c:pt idx="3829">
                  <c:v>6.3816666666666686</c:v>
                </c:pt>
                <c:pt idx="3830">
                  <c:v>6.3833333333333373</c:v>
                </c:pt>
                <c:pt idx="3831">
                  <c:v>6.3850000000000007</c:v>
                </c:pt>
                <c:pt idx="3832">
                  <c:v>6.3866666666666694</c:v>
                </c:pt>
                <c:pt idx="3833">
                  <c:v>6.3883333333333372</c:v>
                </c:pt>
                <c:pt idx="3834">
                  <c:v>6.39</c:v>
                </c:pt>
                <c:pt idx="3835">
                  <c:v>6.3916666666666684</c:v>
                </c:pt>
                <c:pt idx="3836">
                  <c:v>6.3933333333333362</c:v>
                </c:pt>
                <c:pt idx="3837">
                  <c:v>6.3949999999999969</c:v>
                </c:pt>
                <c:pt idx="3838">
                  <c:v>6.3966666666666674</c:v>
                </c:pt>
                <c:pt idx="3839">
                  <c:v>6.3983333333333334</c:v>
                </c:pt>
                <c:pt idx="3840">
                  <c:v>6.4</c:v>
                </c:pt>
                <c:pt idx="3841">
                  <c:v>6.4016666666666699</c:v>
                </c:pt>
                <c:pt idx="3842">
                  <c:v>6.4033333333333378</c:v>
                </c:pt>
                <c:pt idx="3843">
                  <c:v>6.4050000000000002</c:v>
                </c:pt>
                <c:pt idx="3844">
                  <c:v>6.406666666666669</c:v>
                </c:pt>
                <c:pt idx="3845">
                  <c:v>6.4083333333333377</c:v>
                </c:pt>
                <c:pt idx="3846">
                  <c:v>6.41</c:v>
                </c:pt>
                <c:pt idx="3847">
                  <c:v>6.4116666666666688</c:v>
                </c:pt>
                <c:pt idx="3848">
                  <c:v>6.4133333333333375</c:v>
                </c:pt>
                <c:pt idx="3849">
                  <c:v>6.415</c:v>
                </c:pt>
                <c:pt idx="3850">
                  <c:v>6.4166666666666696</c:v>
                </c:pt>
                <c:pt idx="3851">
                  <c:v>6.4183333333333383</c:v>
                </c:pt>
                <c:pt idx="3852">
                  <c:v>6.42</c:v>
                </c:pt>
                <c:pt idx="3853">
                  <c:v>6.4216666666666695</c:v>
                </c:pt>
                <c:pt idx="3854">
                  <c:v>6.4233333333333364</c:v>
                </c:pt>
                <c:pt idx="3855">
                  <c:v>6.4249999999999972</c:v>
                </c:pt>
                <c:pt idx="3856">
                  <c:v>6.4266666666666694</c:v>
                </c:pt>
                <c:pt idx="3857">
                  <c:v>6.4283333333333363</c:v>
                </c:pt>
                <c:pt idx="3858">
                  <c:v>6.4300000000000024</c:v>
                </c:pt>
                <c:pt idx="3859">
                  <c:v>6.4316666666666702</c:v>
                </c:pt>
                <c:pt idx="3860">
                  <c:v>6.4333333333333389</c:v>
                </c:pt>
                <c:pt idx="3861">
                  <c:v>6.4350000000000014</c:v>
                </c:pt>
                <c:pt idx="3862">
                  <c:v>6.4366666666666701</c:v>
                </c:pt>
                <c:pt idx="3863">
                  <c:v>6.4383333333333388</c:v>
                </c:pt>
                <c:pt idx="3864">
                  <c:v>6.44</c:v>
                </c:pt>
                <c:pt idx="3865">
                  <c:v>6.4416666666666691</c:v>
                </c:pt>
                <c:pt idx="3866">
                  <c:v>6.4433333333333378</c:v>
                </c:pt>
                <c:pt idx="3867">
                  <c:v>6.4449999999999985</c:v>
                </c:pt>
                <c:pt idx="3868">
                  <c:v>6.4466666666666699</c:v>
                </c:pt>
                <c:pt idx="3869">
                  <c:v>6.4483333333333377</c:v>
                </c:pt>
                <c:pt idx="3870">
                  <c:v>6.45</c:v>
                </c:pt>
                <c:pt idx="3871">
                  <c:v>6.4516666666666698</c:v>
                </c:pt>
                <c:pt idx="3872">
                  <c:v>6.4533333333333376</c:v>
                </c:pt>
                <c:pt idx="3873">
                  <c:v>6.4550000000000001</c:v>
                </c:pt>
                <c:pt idx="3874">
                  <c:v>6.4566666666666688</c:v>
                </c:pt>
                <c:pt idx="3875">
                  <c:v>6.4583333333333366</c:v>
                </c:pt>
                <c:pt idx="3876">
                  <c:v>6.46</c:v>
                </c:pt>
                <c:pt idx="3877">
                  <c:v>6.4616666666666696</c:v>
                </c:pt>
                <c:pt idx="3878">
                  <c:v>6.4633333333333383</c:v>
                </c:pt>
                <c:pt idx="3879">
                  <c:v>6.4649999999999972</c:v>
                </c:pt>
                <c:pt idx="3880">
                  <c:v>6.4666666666666694</c:v>
                </c:pt>
                <c:pt idx="3881">
                  <c:v>6.4683333333333373</c:v>
                </c:pt>
                <c:pt idx="3882">
                  <c:v>6.4700000000000024</c:v>
                </c:pt>
                <c:pt idx="3883">
                  <c:v>6.4716666666666711</c:v>
                </c:pt>
                <c:pt idx="3884">
                  <c:v>6.4733333333333389</c:v>
                </c:pt>
                <c:pt idx="3885">
                  <c:v>6.4749999999999996</c:v>
                </c:pt>
                <c:pt idx="3886">
                  <c:v>6.476666666666671</c:v>
                </c:pt>
                <c:pt idx="3887">
                  <c:v>6.4783333333333388</c:v>
                </c:pt>
                <c:pt idx="3888">
                  <c:v>6.48</c:v>
                </c:pt>
                <c:pt idx="3889">
                  <c:v>6.48166666666667</c:v>
                </c:pt>
                <c:pt idx="3890">
                  <c:v>6.4833333333333378</c:v>
                </c:pt>
                <c:pt idx="3891">
                  <c:v>6.4850000000000003</c:v>
                </c:pt>
                <c:pt idx="3892">
                  <c:v>6.486666666666669</c:v>
                </c:pt>
                <c:pt idx="3893">
                  <c:v>6.4883333333333377</c:v>
                </c:pt>
                <c:pt idx="3894">
                  <c:v>6.4899999999999993</c:v>
                </c:pt>
                <c:pt idx="3895">
                  <c:v>6.4916666666666689</c:v>
                </c:pt>
                <c:pt idx="3896">
                  <c:v>6.4933333333333394</c:v>
                </c:pt>
                <c:pt idx="3897">
                  <c:v>6.4950000000000001</c:v>
                </c:pt>
                <c:pt idx="3898">
                  <c:v>6.4966666666666697</c:v>
                </c:pt>
                <c:pt idx="3899">
                  <c:v>6.4983333333333375</c:v>
                </c:pt>
                <c:pt idx="3900">
                  <c:v>6.5</c:v>
                </c:pt>
                <c:pt idx="3901">
                  <c:v>6.5016666666666696</c:v>
                </c:pt>
                <c:pt idx="3902">
                  <c:v>6.5033333333333365</c:v>
                </c:pt>
                <c:pt idx="3903">
                  <c:v>6.5049999999999972</c:v>
                </c:pt>
                <c:pt idx="3904">
                  <c:v>6.5066666666666686</c:v>
                </c:pt>
                <c:pt idx="3905">
                  <c:v>6.5083333333333373</c:v>
                </c:pt>
                <c:pt idx="3906">
                  <c:v>6.5100000000000007</c:v>
                </c:pt>
                <c:pt idx="3907">
                  <c:v>6.5116666666666694</c:v>
                </c:pt>
                <c:pt idx="3908">
                  <c:v>6.5133333333333372</c:v>
                </c:pt>
                <c:pt idx="3909">
                  <c:v>6.514999999999997</c:v>
                </c:pt>
                <c:pt idx="3910">
                  <c:v>6.5166666666666684</c:v>
                </c:pt>
                <c:pt idx="3911">
                  <c:v>6.5183333333333362</c:v>
                </c:pt>
                <c:pt idx="3912">
                  <c:v>6.52</c:v>
                </c:pt>
                <c:pt idx="3913">
                  <c:v>6.5216666666666674</c:v>
                </c:pt>
                <c:pt idx="3914">
                  <c:v>6.5233333333333334</c:v>
                </c:pt>
                <c:pt idx="3915">
                  <c:v>6.5249999999999977</c:v>
                </c:pt>
                <c:pt idx="3916">
                  <c:v>6.5266666666666673</c:v>
                </c:pt>
                <c:pt idx="3917">
                  <c:v>6.5283333333333333</c:v>
                </c:pt>
                <c:pt idx="3918">
                  <c:v>6.53</c:v>
                </c:pt>
                <c:pt idx="3919">
                  <c:v>6.531666666666669</c:v>
                </c:pt>
                <c:pt idx="3920">
                  <c:v>6.5333333333333377</c:v>
                </c:pt>
                <c:pt idx="3921">
                  <c:v>6.5350000000000001</c:v>
                </c:pt>
                <c:pt idx="3922">
                  <c:v>6.5366666666666688</c:v>
                </c:pt>
                <c:pt idx="3923">
                  <c:v>6.5383333333333375</c:v>
                </c:pt>
                <c:pt idx="3924">
                  <c:v>6.54</c:v>
                </c:pt>
                <c:pt idx="3925">
                  <c:v>6.5416666666666696</c:v>
                </c:pt>
                <c:pt idx="3926">
                  <c:v>6.5433333333333383</c:v>
                </c:pt>
                <c:pt idx="3927">
                  <c:v>6.5449999999999973</c:v>
                </c:pt>
                <c:pt idx="3928">
                  <c:v>6.5466666666666695</c:v>
                </c:pt>
                <c:pt idx="3929">
                  <c:v>6.5483333333333364</c:v>
                </c:pt>
                <c:pt idx="3930">
                  <c:v>6.55</c:v>
                </c:pt>
                <c:pt idx="3931">
                  <c:v>6.5516666666666694</c:v>
                </c:pt>
                <c:pt idx="3932">
                  <c:v>6.5533333333333363</c:v>
                </c:pt>
                <c:pt idx="3933">
                  <c:v>6.5550000000000006</c:v>
                </c:pt>
                <c:pt idx="3934">
                  <c:v>6.5566666666666684</c:v>
                </c:pt>
                <c:pt idx="3935">
                  <c:v>6.5583333333333371</c:v>
                </c:pt>
                <c:pt idx="3936">
                  <c:v>6.5600000000000005</c:v>
                </c:pt>
                <c:pt idx="3937">
                  <c:v>6.5616666666666674</c:v>
                </c:pt>
                <c:pt idx="3938">
                  <c:v>6.5633333333333361</c:v>
                </c:pt>
                <c:pt idx="3939">
                  <c:v>6.5649999999999968</c:v>
                </c:pt>
                <c:pt idx="3940">
                  <c:v>6.5666666666666664</c:v>
                </c:pt>
                <c:pt idx="3941">
                  <c:v>6.5683333333333334</c:v>
                </c:pt>
                <c:pt idx="3942">
                  <c:v>6.5699999999999985</c:v>
                </c:pt>
                <c:pt idx="3943">
                  <c:v>6.5716666666666699</c:v>
                </c:pt>
                <c:pt idx="3944">
                  <c:v>6.5733333333333377</c:v>
                </c:pt>
                <c:pt idx="3945">
                  <c:v>6.5750000000000002</c:v>
                </c:pt>
                <c:pt idx="3946">
                  <c:v>6.5766666666666698</c:v>
                </c:pt>
                <c:pt idx="3947">
                  <c:v>6.5783333333333376</c:v>
                </c:pt>
                <c:pt idx="3948">
                  <c:v>6.58</c:v>
                </c:pt>
                <c:pt idx="3949">
                  <c:v>6.5816666666666688</c:v>
                </c:pt>
                <c:pt idx="3950">
                  <c:v>6.5833333333333366</c:v>
                </c:pt>
                <c:pt idx="3951">
                  <c:v>6.585</c:v>
                </c:pt>
                <c:pt idx="3952">
                  <c:v>6.5866666666666696</c:v>
                </c:pt>
                <c:pt idx="3953">
                  <c:v>6.5883333333333383</c:v>
                </c:pt>
                <c:pt idx="3954">
                  <c:v>6.59</c:v>
                </c:pt>
                <c:pt idx="3955">
                  <c:v>6.5916666666666694</c:v>
                </c:pt>
                <c:pt idx="3956">
                  <c:v>6.5933333333333373</c:v>
                </c:pt>
                <c:pt idx="3957">
                  <c:v>6.5949999999999971</c:v>
                </c:pt>
                <c:pt idx="3958">
                  <c:v>6.5966666666666693</c:v>
                </c:pt>
                <c:pt idx="3959">
                  <c:v>6.5983333333333363</c:v>
                </c:pt>
                <c:pt idx="3960">
                  <c:v>6.6</c:v>
                </c:pt>
                <c:pt idx="3961">
                  <c:v>6.6016666666666683</c:v>
                </c:pt>
                <c:pt idx="3962">
                  <c:v>6.6033333333333362</c:v>
                </c:pt>
                <c:pt idx="3963">
                  <c:v>6.6049999999999978</c:v>
                </c:pt>
                <c:pt idx="3964">
                  <c:v>6.6066666666666674</c:v>
                </c:pt>
                <c:pt idx="3965">
                  <c:v>6.6083333333333334</c:v>
                </c:pt>
                <c:pt idx="3966">
                  <c:v>6.6099999999999985</c:v>
                </c:pt>
                <c:pt idx="3967">
                  <c:v>6.6116666666666664</c:v>
                </c:pt>
                <c:pt idx="3968">
                  <c:v>6.6133333333333333</c:v>
                </c:pt>
                <c:pt idx="3969">
                  <c:v>6.6149999999999958</c:v>
                </c:pt>
                <c:pt idx="3970">
                  <c:v>6.6166666666666663</c:v>
                </c:pt>
                <c:pt idx="3971">
                  <c:v>6.6183333333333367</c:v>
                </c:pt>
                <c:pt idx="3972">
                  <c:v>6.6199999999999974</c:v>
                </c:pt>
                <c:pt idx="3973">
                  <c:v>6.621666666666667</c:v>
                </c:pt>
                <c:pt idx="3974">
                  <c:v>6.6233333333333331</c:v>
                </c:pt>
                <c:pt idx="3975">
                  <c:v>6.6249999999999956</c:v>
                </c:pt>
                <c:pt idx="3976">
                  <c:v>6.6266666666666669</c:v>
                </c:pt>
                <c:pt idx="3977">
                  <c:v>6.628333333333333</c:v>
                </c:pt>
                <c:pt idx="3978">
                  <c:v>6.63</c:v>
                </c:pt>
                <c:pt idx="3979">
                  <c:v>6.6316666666666686</c:v>
                </c:pt>
                <c:pt idx="3980">
                  <c:v>6.6333333333333373</c:v>
                </c:pt>
                <c:pt idx="3981">
                  <c:v>6.6350000000000007</c:v>
                </c:pt>
                <c:pt idx="3982">
                  <c:v>6.6366666666666694</c:v>
                </c:pt>
                <c:pt idx="3983">
                  <c:v>6.6383333333333372</c:v>
                </c:pt>
                <c:pt idx="3984">
                  <c:v>6.64</c:v>
                </c:pt>
                <c:pt idx="3985">
                  <c:v>6.6416666666666684</c:v>
                </c:pt>
                <c:pt idx="3986">
                  <c:v>6.6433333333333362</c:v>
                </c:pt>
                <c:pt idx="3987">
                  <c:v>6.6449999999999969</c:v>
                </c:pt>
                <c:pt idx="3988">
                  <c:v>6.6466666666666674</c:v>
                </c:pt>
                <c:pt idx="3989">
                  <c:v>6.6483333333333334</c:v>
                </c:pt>
                <c:pt idx="3990">
                  <c:v>6.6499999999999995</c:v>
                </c:pt>
                <c:pt idx="3991">
                  <c:v>6.6516666666666673</c:v>
                </c:pt>
                <c:pt idx="3992">
                  <c:v>6.6533333333333333</c:v>
                </c:pt>
                <c:pt idx="3993">
                  <c:v>6.6549999999999967</c:v>
                </c:pt>
                <c:pt idx="3994">
                  <c:v>6.6566666666666663</c:v>
                </c:pt>
                <c:pt idx="3995">
                  <c:v>6.6583333333333332</c:v>
                </c:pt>
                <c:pt idx="3996">
                  <c:v>6.6599999999999975</c:v>
                </c:pt>
                <c:pt idx="3997">
                  <c:v>6.6616666666666662</c:v>
                </c:pt>
                <c:pt idx="3998">
                  <c:v>6.6633333333333331</c:v>
                </c:pt>
                <c:pt idx="3999">
                  <c:v>6.6649999999999956</c:v>
                </c:pt>
                <c:pt idx="4000">
                  <c:v>6.666666666666667</c:v>
                </c:pt>
                <c:pt idx="4001">
                  <c:v>6.6683333333333339</c:v>
                </c:pt>
                <c:pt idx="4002">
                  <c:v>6.67</c:v>
                </c:pt>
                <c:pt idx="4003">
                  <c:v>6.6716666666666695</c:v>
                </c:pt>
                <c:pt idx="4004">
                  <c:v>6.6733333333333364</c:v>
                </c:pt>
                <c:pt idx="4005">
                  <c:v>6.6749999999999972</c:v>
                </c:pt>
                <c:pt idx="4006">
                  <c:v>6.6766666666666694</c:v>
                </c:pt>
                <c:pt idx="4007">
                  <c:v>6.6783333333333363</c:v>
                </c:pt>
                <c:pt idx="4008">
                  <c:v>6.6800000000000006</c:v>
                </c:pt>
                <c:pt idx="4009">
                  <c:v>6.6816666666666684</c:v>
                </c:pt>
                <c:pt idx="4010">
                  <c:v>6.6833333333333371</c:v>
                </c:pt>
                <c:pt idx="4011">
                  <c:v>6.6850000000000005</c:v>
                </c:pt>
                <c:pt idx="4012">
                  <c:v>6.6866666666666674</c:v>
                </c:pt>
                <c:pt idx="4013">
                  <c:v>6.6883333333333361</c:v>
                </c:pt>
                <c:pt idx="4014">
                  <c:v>6.6899999999999995</c:v>
                </c:pt>
                <c:pt idx="4015">
                  <c:v>6.6916666666666664</c:v>
                </c:pt>
                <c:pt idx="4016">
                  <c:v>6.6933333333333334</c:v>
                </c:pt>
                <c:pt idx="4017">
                  <c:v>6.6949999999999958</c:v>
                </c:pt>
                <c:pt idx="4018">
                  <c:v>6.6966666666666672</c:v>
                </c:pt>
                <c:pt idx="4019">
                  <c:v>6.6983333333333333</c:v>
                </c:pt>
                <c:pt idx="4020">
                  <c:v>6.7</c:v>
                </c:pt>
                <c:pt idx="4021">
                  <c:v>6.7016666666666698</c:v>
                </c:pt>
                <c:pt idx="4022">
                  <c:v>6.7033333333333376</c:v>
                </c:pt>
                <c:pt idx="4023">
                  <c:v>6.7050000000000001</c:v>
                </c:pt>
                <c:pt idx="4024">
                  <c:v>6.7066666666666688</c:v>
                </c:pt>
                <c:pt idx="4025">
                  <c:v>6.7083333333333366</c:v>
                </c:pt>
                <c:pt idx="4026">
                  <c:v>6.71</c:v>
                </c:pt>
                <c:pt idx="4027">
                  <c:v>6.7116666666666696</c:v>
                </c:pt>
                <c:pt idx="4028">
                  <c:v>6.7133333333333383</c:v>
                </c:pt>
                <c:pt idx="4029">
                  <c:v>6.7149999999999972</c:v>
                </c:pt>
                <c:pt idx="4030">
                  <c:v>6.7166666666666694</c:v>
                </c:pt>
                <c:pt idx="4031">
                  <c:v>6.7183333333333373</c:v>
                </c:pt>
                <c:pt idx="4032">
                  <c:v>6.72</c:v>
                </c:pt>
                <c:pt idx="4033">
                  <c:v>6.7216666666666693</c:v>
                </c:pt>
                <c:pt idx="4034">
                  <c:v>6.7233333333333363</c:v>
                </c:pt>
                <c:pt idx="4035">
                  <c:v>6.724999999999997</c:v>
                </c:pt>
                <c:pt idx="4036">
                  <c:v>6.7266666666666683</c:v>
                </c:pt>
                <c:pt idx="4037">
                  <c:v>6.7283333333333362</c:v>
                </c:pt>
                <c:pt idx="4038">
                  <c:v>6.73</c:v>
                </c:pt>
                <c:pt idx="4039">
                  <c:v>6.73166666666667</c:v>
                </c:pt>
                <c:pt idx="4040">
                  <c:v>6.7333333333333378</c:v>
                </c:pt>
                <c:pt idx="4041">
                  <c:v>6.7350000000000003</c:v>
                </c:pt>
                <c:pt idx="4042">
                  <c:v>6.736666666666669</c:v>
                </c:pt>
                <c:pt idx="4043">
                  <c:v>6.7383333333333377</c:v>
                </c:pt>
                <c:pt idx="4044">
                  <c:v>6.7399999999999993</c:v>
                </c:pt>
                <c:pt idx="4045">
                  <c:v>6.7416666666666689</c:v>
                </c:pt>
                <c:pt idx="4046">
                  <c:v>6.7433333333333394</c:v>
                </c:pt>
                <c:pt idx="4047">
                  <c:v>6.7450000000000001</c:v>
                </c:pt>
                <c:pt idx="4048">
                  <c:v>6.7466666666666697</c:v>
                </c:pt>
                <c:pt idx="4049">
                  <c:v>6.7483333333333375</c:v>
                </c:pt>
                <c:pt idx="4050">
                  <c:v>6.75</c:v>
                </c:pt>
                <c:pt idx="4051">
                  <c:v>6.7516666666666696</c:v>
                </c:pt>
                <c:pt idx="4052">
                  <c:v>6.7533333333333365</c:v>
                </c:pt>
                <c:pt idx="4053">
                  <c:v>6.7549999999999972</c:v>
                </c:pt>
                <c:pt idx="4054">
                  <c:v>6.7566666666666686</c:v>
                </c:pt>
                <c:pt idx="4055">
                  <c:v>6.7583333333333373</c:v>
                </c:pt>
                <c:pt idx="4056">
                  <c:v>6.7600000000000007</c:v>
                </c:pt>
                <c:pt idx="4057">
                  <c:v>6.7616666666666694</c:v>
                </c:pt>
                <c:pt idx="4058">
                  <c:v>6.7633333333333372</c:v>
                </c:pt>
                <c:pt idx="4059">
                  <c:v>6.764999999999997</c:v>
                </c:pt>
                <c:pt idx="4060">
                  <c:v>6.7666666666666684</c:v>
                </c:pt>
                <c:pt idx="4061">
                  <c:v>6.7683333333333362</c:v>
                </c:pt>
                <c:pt idx="4062">
                  <c:v>6.7700000000000014</c:v>
                </c:pt>
                <c:pt idx="4063">
                  <c:v>6.7716666666666701</c:v>
                </c:pt>
                <c:pt idx="4064">
                  <c:v>6.7733333333333379</c:v>
                </c:pt>
                <c:pt idx="4065">
                  <c:v>6.7750000000000004</c:v>
                </c:pt>
                <c:pt idx="4066">
                  <c:v>6.7766666666666699</c:v>
                </c:pt>
                <c:pt idx="4067">
                  <c:v>6.7783333333333378</c:v>
                </c:pt>
                <c:pt idx="4068">
                  <c:v>6.78</c:v>
                </c:pt>
                <c:pt idx="4069">
                  <c:v>6.781666666666669</c:v>
                </c:pt>
                <c:pt idx="4070">
                  <c:v>6.7833333333333377</c:v>
                </c:pt>
                <c:pt idx="4071">
                  <c:v>6.7850000000000001</c:v>
                </c:pt>
                <c:pt idx="4072">
                  <c:v>6.7866666666666688</c:v>
                </c:pt>
                <c:pt idx="4073">
                  <c:v>6.7883333333333375</c:v>
                </c:pt>
                <c:pt idx="4074">
                  <c:v>6.79</c:v>
                </c:pt>
                <c:pt idx="4075">
                  <c:v>6.7916666666666696</c:v>
                </c:pt>
                <c:pt idx="4076">
                  <c:v>6.7933333333333383</c:v>
                </c:pt>
                <c:pt idx="4077">
                  <c:v>6.7949999999999973</c:v>
                </c:pt>
                <c:pt idx="4078">
                  <c:v>6.7966666666666695</c:v>
                </c:pt>
                <c:pt idx="4079">
                  <c:v>6.7983333333333364</c:v>
                </c:pt>
                <c:pt idx="4080">
                  <c:v>6.8</c:v>
                </c:pt>
                <c:pt idx="4081">
                  <c:v>6.8016666666666694</c:v>
                </c:pt>
                <c:pt idx="4082">
                  <c:v>6.8033333333333363</c:v>
                </c:pt>
                <c:pt idx="4083">
                  <c:v>6.8050000000000006</c:v>
                </c:pt>
                <c:pt idx="4084">
                  <c:v>6.8066666666666684</c:v>
                </c:pt>
                <c:pt idx="4085">
                  <c:v>6.8083333333333371</c:v>
                </c:pt>
                <c:pt idx="4086">
                  <c:v>6.8100000000000005</c:v>
                </c:pt>
                <c:pt idx="4087">
                  <c:v>6.8116666666666674</c:v>
                </c:pt>
                <c:pt idx="4088">
                  <c:v>6.8133333333333361</c:v>
                </c:pt>
                <c:pt idx="4089">
                  <c:v>6.8149999999999968</c:v>
                </c:pt>
                <c:pt idx="4090">
                  <c:v>6.8166666666666664</c:v>
                </c:pt>
                <c:pt idx="4091">
                  <c:v>6.8183333333333334</c:v>
                </c:pt>
                <c:pt idx="4092">
                  <c:v>6.8199999999999985</c:v>
                </c:pt>
                <c:pt idx="4093">
                  <c:v>6.8216666666666672</c:v>
                </c:pt>
                <c:pt idx="4094">
                  <c:v>6.8233333333333333</c:v>
                </c:pt>
                <c:pt idx="4095">
                  <c:v>6.8249999999999966</c:v>
                </c:pt>
                <c:pt idx="4096">
                  <c:v>6.8266666666666671</c:v>
                </c:pt>
                <c:pt idx="4097">
                  <c:v>6.8283333333333331</c:v>
                </c:pt>
                <c:pt idx="4098">
                  <c:v>6.83</c:v>
                </c:pt>
                <c:pt idx="4099">
                  <c:v>6.8316666666666688</c:v>
                </c:pt>
                <c:pt idx="4100">
                  <c:v>6.8333333333333366</c:v>
                </c:pt>
                <c:pt idx="4101">
                  <c:v>6.835</c:v>
                </c:pt>
                <c:pt idx="4102">
                  <c:v>6.8366666666666696</c:v>
                </c:pt>
                <c:pt idx="4103">
                  <c:v>6.8383333333333383</c:v>
                </c:pt>
                <c:pt idx="4104">
                  <c:v>6.84</c:v>
                </c:pt>
                <c:pt idx="4105">
                  <c:v>6.8416666666666694</c:v>
                </c:pt>
                <c:pt idx="4106">
                  <c:v>6.8433333333333373</c:v>
                </c:pt>
                <c:pt idx="4107">
                  <c:v>6.8449999999999971</c:v>
                </c:pt>
                <c:pt idx="4108">
                  <c:v>6.8466666666666693</c:v>
                </c:pt>
                <c:pt idx="4109">
                  <c:v>6.8483333333333363</c:v>
                </c:pt>
                <c:pt idx="4110">
                  <c:v>6.85</c:v>
                </c:pt>
                <c:pt idx="4111">
                  <c:v>6.8516666666666683</c:v>
                </c:pt>
                <c:pt idx="4112">
                  <c:v>6.8533333333333362</c:v>
                </c:pt>
                <c:pt idx="4113">
                  <c:v>6.8549999999999978</c:v>
                </c:pt>
                <c:pt idx="4114">
                  <c:v>6.8566666666666674</c:v>
                </c:pt>
                <c:pt idx="4115">
                  <c:v>6.8583333333333334</c:v>
                </c:pt>
                <c:pt idx="4116">
                  <c:v>6.8599999999999985</c:v>
                </c:pt>
                <c:pt idx="4117">
                  <c:v>6.8616666666666664</c:v>
                </c:pt>
                <c:pt idx="4118">
                  <c:v>6.8633333333333333</c:v>
                </c:pt>
                <c:pt idx="4119">
                  <c:v>6.8649999999999958</c:v>
                </c:pt>
                <c:pt idx="4120">
                  <c:v>6.8666666666666663</c:v>
                </c:pt>
                <c:pt idx="4121">
                  <c:v>6.8683333333333367</c:v>
                </c:pt>
                <c:pt idx="4122">
                  <c:v>6.87</c:v>
                </c:pt>
                <c:pt idx="4123">
                  <c:v>6.8716666666666697</c:v>
                </c:pt>
                <c:pt idx="4124">
                  <c:v>6.8733333333333375</c:v>
                </c:pt>
                <c:pt idx="4125">
                  <c:v>6.875</c:v>
                </c:pt>
                <c:pt idx="4126">
                  <c:v>6.8766666666666696</c:v>
                </c:pt>
                <c:pt idx="4127">
                  <c:v>6.8783333333333365</c:v>
                </c:pt>
                <c:pt idx="4128">
                  <c:v>6.88</c:v>
                </c:pt>
                <c:pt idx="4129">
                  <c:v>6.8816666666666686</c:v>
                </c:pt>
                <c:pt idx="4130">
                  <c:v>6.8833333333333373</c:v>
                </c:pt>
                <c:pt idx="4131">
                  <c:v>6.8850000000000007</c:v>
                </c:pt>
                <c:pt idx="4132">
                  <c:v>6.8866666666666694</c:v>
                </c:pt>
                <c:pt idx="4133">
                  <c:v>6.8883333333333372</c:v>
                </c:pt>
                <c:pt idx="4134">
                  <c:v>6.89</c:v>
                </c:pt>
                <c:pt idx="4135">
                  <c:v>6.8916666666666684</c:v>
                </c:pt>
                <c:pt idx="4136">
                  <c:v>6.8933333333333362</c:v>
                </c:pt>
                <c:pt idx="4137">
                  <c:v>6.8949999999999969</c:v>
                </c:pt>
                <c:pt idx="4138">
                  <c:v>6.8966666666666674</c:v>
                </c:pt>
                <c:pt idx="4139">
                  <c:v>6.8983333333333334</c:v>
                </c:pt>
                <c:pt idx="4140">
                  <c:v>6.9</c:v>
                </c:pt>
                <c:pt idx="4141">
                  <c:v>6.9016666666666699</c:v>
                </c:pt>
                <c:pt idx="4142">
                  <c:v>6.9033333333333378</c:v>
                </c:pt>
                <c:pt idx="4143">
                  <c:v>6.9050000000000002</c:v>
                </c:pt>
                <c:pt idx="4144">
                  <c:v>6.906666666666669</c:v>
                </c:pt>
                <c:pt idx="4145">
                  <c:v>6.9083333333333377</c:v>
                </c:pt>
                <c:pt idx="4146">
                  <c:v>6.91</c:v>
                </c:pt>
                <c:pt idx="4147">
                  <c:v>6.9116666666666688</c:v>
                </c:pt>
                <c:pt idx="4148">
                  <c:v>6.9133333333333375</c:v>
                </c:pt>
                <c:pt idx="4149">
                  <c:v>6.915</c:v>
                </c:pt>
                <c:pt idx="4150">
                  <c:v>6.9166666666666696</c:v>
                </c:pt>
                <c:pt idx="4151">
                  <c:v>6.9183333333333383</c:v>
                </c:pt>
                <c:pt idx="4152">
                  <c:v>6.92</c:v>
                </c:pt>
                <c:pt idx="4153">
                  <c:v>6.9216666666666695</c:v>
                </c:pt>
                <c:pt idx="4154">
                  <c:v>6.9233333333333364</c:v>
                </c:pt>
                <c:pt idx="4155">
                  <c:v>6.9249999999999972</c:v>
                </c:pt>
                <c:pt idx="4156">
                  <c:v>6.9266666666666694</c:v>
                </c:pt>
                <c:pt idx="4157">
                  <c:v>6.9283333333333363</c:v>
                </c:pt>
                <c:pt idx="4158">
                  <c:v>6.9300000000000024</c:v>
                </c:pt>
                <c:pt idx="4159">
                  <c:v>6.9316666666666702</c:v>
                </c:pt>
                <c:pt idx="4160">
                  <c:v>6.9333333333333389</c:v>
                </c:pt>
                <c:pt idx="4161">
                  <c:v>6.9350000000000014</c:v>
                </c:pt>
                <c:pt idx="4162">
                  <c:v>6.9366666666666701</c:v>
                </c:pt>
                <c:pt idx="4163">
                  <c:v>6.9383333333333388</c:v>
                </c:pt>
                <c:pt idx="4164">
                  <c:v>6.94</c:v>
                </c:pt>
                <c:pt idx="4165">
                  <c:v>6.9416666666666691</c:v>
                </c:pt>
                <c:pt idx="4166">
                  <c:v>6.9433333333333378</c:v>
                </c:pt>
                <c:pt idx="4167">
                  <c:v>6.9449999999999985</c:v>
                </c:pt>
                <c:pt idx="4168">
                  <c:v>6.9466666666666699</c:v>
                </c:pt>
                <c:pt idx="4169">
                  <c:v>6.9483333333333377</c:v>
                </c:pt>
                <c:pt idx="4170">
                  <c:v>6.95</c:v>
                </c:pt>
                <c:pt idx="4171">
                  <c:v>6.9516666666666698</c:v>
                </c:pt>
                <c:pt idx="4172">
                  <c:v>6.9533333333333376</c:v>
                </c:pt>
                <c:pt idx="4173">
                  <c:v>6.9550000000000001</c:v>
                </c:pt>
                <c:pt idx="4174">
                  <c:v>6.9566666666666688</c:v>
                </c:pt>
                <c:pt idx="4175">
                  <c:v>6.9583333333333366</c:v>
                </c:pt>
                <c:pt idx="4176">
                  <c:v>6.96</c:v>
                </c:pt>
                <c:pt idx="4177">
                  <c:v>6.9616666666666696</c:v>
                </c:pt>
                <c:pt idx="4178">
                  <c:v>6.9633333333333383</c:v>
                </c:pt>
                <c:pt idx="4179">
                  <c:v>6.9649999999999972</c:v>
                </c:pt>
                <c:pt idx="4180">
                  <c:v>6.9666666666666694</c:v>
                </c:pt>
                <c:pt idx="4181">
                  <c:v>6.9683333333333373</c:v>
                </c:pt>
                <c:pt idx="4182">
                  <c:v>6.9700000000000024</c:v>
                </c:pt>
                <c:pt idx="4183">
                  <c:v>6.9716666666666711</c:v>
                </c:pt>
                <c:pt idx="4184">
                  <c:v>6.9733333333333389</c:v>
                </c:pt>
                <c:pt idx="4185">
                  <c:v>6.9749999999999996</c:v>
                </c:pt>
                <c:pt idx="4186">
                  <c:v>6.976666666666671</c:v>
                </c:pt>
                <c:pt idx="4187">
                  <c:v>6.9783333333333388</c:v>
                </c:pt>
                <c:pt idx="4188">
                  <c:v>6.98</c:v>
                </c:pt>
                <c:pt idx="4189">
                  <c:v>6.98166666666667</c:v>
                </c:pt>
                <c:pt idx="4190">
                  <c:v>6.9833333333333378</c:v>
                </c:pt>
                <c:pt idx="4191">
                  <c:v>6.9850000000000003</c:v>
                </c:pt>
                <c:pt idx="4192">
                  <c:v>6.986666666666669</c:v>
                </c:pt>
                <c:pt idx="4193">
                  <c:v>6.9883333333333377</c:v>
                </c:pt>
                <c:pt idx="4194">
                  <c:v>6.9899999999999993</c:v>
                </c:pt>
                <c:pt idx="4195">
                  <c:v>6.9916666666666689</c:v>
                </c:pt>
                <c:pt idx="4196">
                  <c:v>6.9933333333333394</c:v>
                </c:pt>
                <c:pt idx="4197">
                  <c:v>6.9950000000000001</c:v>
                </c:pt>
                <c:pt idx="4198">
                  <c:v>6.9966666666666697</c:v>
                </c:pt>
                <c:pt idx="4199">
                  <c:v>6.9983333333333375</c:v>
                </c:pt>
                <c:pt idx="4200">
                  <c:v>7</c:v>
                </c:pt>
                <c:pt idx="4201">
                  <c:v>7.0016666666666696</c:v>
                </c:pt>
                <c:pt idx="4202">
                  <c:v>7.0033333333333365</c:v>
                </c:pt>
                <c:pt idx="4203">
                  <c:v>7.0049999999999972</c:v>
                </c:pt>
                <c:pt idx="4204">
                  <c:v>7.0066666666666686</c:v>
                </c:pt>
                <c:pt idx="4205">
                  <c:v>7.0083333333333373</c:v>
                </c:pt>
                <c:pt idx="4206">
                  <c:v>7.0100000000000007</c:v>
                </c:pt>
                <c:pt idx="4207">
                  <c:v>7.0116666666666694</c:v>
                </c:pt>
                <c:pt idx="4208">
                  <c:v>7.0133333333333372</c:v>
                </c:pt>
                <c:pt idx="4209">
                  <c:v>7.014999999999997</c:v>
                </c:pt>
                <c:pt idx="4210">
                  <c:v>7.0166666666666684</c:v>
                </c:pt>
                <c:pt idx="4211">
                  <c:v>7.0183333333333362</c:v>
                </c:pt>
                <c:pt idx="4212">
                  <c:v>7.02</c:v>
                </c:pt>
                <c:pt idx="4213">
                  <c:v>7.0216666666666674</c:v>
                </c:pt>
                <c:pt idx="4214">
                  <c:v>7.0233333333333334</c:v>
                </c:pt>
                <c:pt idx="4215">
                  <c:v>7.0249999999999977</c:v>
                </c:pt>
                <c:pt idx="4216">
                  <c:v>7.0266666666666673</c:v>
                </c:pt>
                <c:pt idx="4217">
                  <c:v>7.0283333333333333</c:v>
                </c:pt>
                <c:pt idx="4218">
                  <c:v>7.03</c:v>
                </c:pt>
                <c:pt idx="4219">
                  <c:v>7.031666666666669</c:v>
                </c:pt>
                <c:pt idx="4220">
                  <c:v>7.0333333333333377</c:v>
                </c:pt>
                <c:pt idx="4221">
                  <c:v>7.0350000000000001</c:v>
                </c:pt>
                <c:pt idx="4222">
                  <c:v>7.0366666666666688</c:v>
                </c:pt>
                <c:pt idx="4223">
                  <c:v>7.0383333333333375</c:v>
                </c:pt>
                <c:pt idx="4224">
                  <c:v>7.04</c:v>
                </c:pt>
                <c:pt idx="4225">
                  <c:v>7.0416666666666696</c:v>
                </c:pt>
                <c:pt idx="4226">
                  <c:v>7.0433333333333383</c:v>
                </c:pt>
                <c:pt idx="4227">
                  <c:v>7.0449999999999973</c:v>
                </c:pt>
                <c:pt idx="4228">
                  <c:v>7.0466666666666695</c:v>
                </c:pt>
                <c:pt idx="4229">
                  <c:v>7.0483333333333364</c:v>
                </c:pt>
                <c:pt idx="4230">
                  <c:v>7.05</c:v>
                </c:pt>
                <c:pt idx="4231">
                  <c:v>7.0516666666666694</c:v>
                </c:pt>
                <c:pt idx="4232">
                  <c:v>7.0533333333333363</c:v>
                </c:pt>
                <c:pt idx="4233">
                  <c:v>7.0550000000000006</c:v>
                </c:pt>
                <c:pt idx="4234">
                  <c:v>7.0566666666666684</c:v>
                </c:pt>
                <c:pt idx="4235">
                  <c:v>7.0583333333333371</c:v>
                </c:pt>
                <c:pt idx="4236">
                  <c:v>7.0600000000000005</c:v>
                </c:pt>
                <c:pt idx="4237">
                  <c:v>7.0616666666666674</c:v>
                </c:pt>
                <c:pt idx="4238">
                  <c:v>7.0633333333333361</c:v>
                </c:pt>
                <c:pt idx="4239">
                  <c:v>7.0649999999999968</c:v>
                </c:pt>
                <c:pt idx="4240">
                  <c:v>7.0666666666666664</c:v>
                </c:pt>
                <c:pt idx="4241">
                  <c:v>7.0683333333333334</c:v>
                </c:pt>
                <c:pt idx="4242">
                  <c:v>7.0699999999999985</c:v>
                </c:pt>
                <c:pt idx="4243">
                  <c:v>7.0716666666666699</c:v>
                </c:pt>
                <c:pt idx="4244">
                  <c:v>7.0733333333333377</c:v>
                </c:pt>
                <c:pt idx="4245">
                  <c:v>7.0750000000000002</c:v>
                </c:pt>
                <c:pt idx="4246">
                  <c:v>7.0766666666666698</c:v>
                </c:pt>
                <c:pt idx="4247">
                  <c:v>7.0783333333333376</c:v>
                </c:pt>
                <c:pt idx="4248">
                  <c:v>7.08</c:v>
                </c:pt>
                <c:pt idx="4249">
                  <c:v>7.0816666666666688</c:v>
                </c:pt>
                <c:pt idx="4250">
                  <c:v>7.0833333333333366</c:v>
                </c:pt>
                <c:pt idx="4251">
                  <c:v>7.085</c:v>
                </c:pt>
                <c:pt idx="4252">
                  <c:v>7.0866666666666696</c:v>
                </c:pt>
                <c:pt idx="4253">
                  <c:v>7.0883333333333383</c:v>
                </c:pt>
                <c:pt idx="4254">
                  <c:v>7.09</c:v>
                </c:pt>
                <c:pt idx="4255">
                  <c:v>7.0916666666666694</c:v>
                </c:pt>
                <c:pt idx="4256">
                  <c:v>7.0933333333333373</c:v>
                </c:pt>
                <c:pt idx="4257">
                  <c:v>7.0949999999999971</c:v>
                </c:pt>
                <c:pt idx="4258">
                  <c:v>7.0966666666666693</c:v>
                </c:pt>
                <c:pt idx="4259">
                  <c:v>7.0983333333333363</c:v>
                </c:pt>
                <c:pt idx="4260">
                  <c:v>7.1</c:v>
                </c:pt>
                <c:pt idx="4261">
                  <c:v>7.1016666666666683</c:v>
                </c:pt>
                <c:pt idx="4262">
                  <c:v>7.1033333333333362</c:v>
                </c:pt>
                <c:pt idx="4263">
                  <c:v>7.1049999999999978</c:v>
                </c:pt>
                <c:pt idx="4264">
                  <c:v>7.1066666666666674</c:v>
                </c:pt>
                <c:pt idx="4265">
                  <c:v>7.1083333333333334</c:v>
                </c:pt>
                <c:pt idx="4266">
                  <c:v>7.1099999999999985</c:v>
                </c:pt>
                <c:pt idx="4267">
                  <c:v>7.1116666666666664</c:v>
                </c:pt>
                <c:pt idx="4268">
                  <c:v>7.1133333333333333</c:v>
                </c:pt>
                <c:pt idx="4269">
                  <c:v>7.1149999999999958</c:v>
                </c:pt>
                <c:pt idx="4270">
                  <c:v>7.1166666666666663</c:v>
                </c:pt>
                <c:pt idx="4271">
                  <c:v>7.1183333333333367</c:v>
                </c:pt>
                <c:pt idx="4272">
                  <c:v>7.1199999999999974</c:v>
                </c:pt>
                <c:pt idx="4273">
                  <c:v>7.121666666666667</c:v>
                </c:pt>
                <c:pt idx="4274">
                  <c:v>7.1233333333333331</c:v>
                </c:pt>
                <c:pt idx="4275">
                  <c:v>7.1249999999999956</c:v>
                </c:pt>
                <c:pt idx="4276">
                  <c:v>7.1266666666666669</c:v>
                </c:pt>
                <c:pt idx="4277">
                  <c:v>7.128333333333333</c:v>
                </c:pt>
                <c:pt idx="4278">
                  <c:v>7.13</c:v>
                </c:pt>
                <c:pt idx="4279">
                  <c:v>7.1316666666666686</c:v>
                </c:pt>
                <c:pt idx="4280">
                  <c:v>7.1333333333333373</c:v>
                </c:pt>
                <c:pt idx="4281">
                  <c:v>7.1350000000000007</c:v>
                </c:pt>
                <c:pt idx="4282">
                  <c:v>7.1366666666666694</c:v>
                </c:pt>
                <c:pt idx="4283">
                  <c:v>7.1383333333333372</c:v>
                </c:pt>
                <c:pt idx="4284">
                  <c:v>7.14</c:v>
                </c:pt>
                <c:pt idx="4285">
                  <c:v>7.1416666666666684</c:v>
                </c:pt>
                <c:pt idx="4286">
                  <c:v>7.1433333333333362</c:v>
                </c:pt>
                <c:pt idx="4287">
                  <c:v>7.1449999999999969</c:v>
                </c:pt>
                <c:pt idx="4288">
                  <c:v>7.1466666666666674</c:v>
                </c:pt>
                <c:pt idx="4289">
                  <c:v>7.1483333333333334</c:v>
                </c:pt>
                <c:pt idx="4290">
                  <c:v>7.1499999999999995</c:v>
                </c:pt>
                <c:pt idx="4291">
                  <c:v>7.1516666666666673</c:v>
                </c:pt>
                <c:pt idx="4292">
                  <c:v>7.1533333333333333</c:v>
                </c:pt>
                <c:pt idx="4293">
                  <c:v>7.1549999999999967</c:v>
                </c:pt>
                <c:pt idx="4294">
                  <c:v>7.1566666666666663</c:v>
                </c:pt>
                <c:pt idx="4295">
                  <c:v>7.1583333333333332</c:v>
                </c:pt>
                <c:pt idx="4296">
                  <c:v>7.1599999999999975</c:v>
                </c:pt>
                <c:pt idx="4297">
                  <c:v>7.1616666666666662</c:v>
                </c:pt>
                <c:pt idx="4298">
                  <c:v>7.1633333333333331</c:v>
                </c:pt>
                <c:pt idx="4299">
                  <c:v>7.1649999999999956</c:v>
                </c:pt>
                <c:pt idx="4300">
                  <c:v>7.166666666666667</c:v>
                </c:pt>
                <c:pt idx="4301">
                  <c:v>7.1683333333333339</c:v>
                </c:pt>
                <c:pt idx="4302">
                  <c:v>7.17</c:v>
                </c:pt>
                <c:pt idx="4303">
                  <c:v>7.1716666666666695</c:v>
                </c:pt>
                <c:pt idx="4304">
                  <c:v>7.1733333333333364</c:v>
                </c:pt>
                <c:pt idx="4305">
                  <c:v>7.1749999999999972</c:v>
                </c:pt>
                <c:pt idx="4306">
                  <c:v>7.1766666666666694</c:v>
                </c:pt>
                <c:pt idx="4307">
                  <c:v>7.1783333333333363</c:v>
                </c:pt>
                <c:pt idx="4308">
                  <c:v>7.1800000000000006</c:v>
                </c:pt>
                <c:pt idx="4309">
                  <c:v>7.1816666666666684</c:v>
                </c:pt>
                <c:pt idx="4310">
                  <c:v>7.1833333333333371</c:v>
                </c:pt>
                <c:pt idx="4311">
                  <c:v>7.1850000000000005</c:v>
                </c:pt>
                <c:pt idx="4312">
                  <c:v>7.1866666666666674</c:v>
                </c:pt>
                <c:pt idx="4313">
                  <c:v>7.1883333333333361</c:v>
                </c:pt>
                <c:pt idx="4314">
                  <c:v>7.1899999999999995</c:v>
                </c:pt>
                <c:pt idx="4315">
                  <c:v>7.1916666666666664</c:v>
                </c:pt>
                <c:pt idx="4316">
                  <c:v>7.1933333333333334</c:v>
                </c:pt>
                <c:pt idx="4317">
                  <c:v>7.1949999999999958</c:v>
                </c:pt>
                <c:pt idx="4318">
                  <c:v>7.1966666666666672</c:v>
                </c:pt>
                <c:pt idx="4319">
                  <c:v>7.1983333333333333</c:v>
                </c:pt>
                <c:pt idx="4320">
                  <c:v>7.2</c:v>
                </c:pt>
                <c:pt idx="4321">
                  <c:v>7.2016666666666698</c:v>
                </c:pt>
                <c:pt idx="4322">
                  <c:v>7.2033333333333376</c:v>
                </c:pt>
                <c:pt idx="4323">
                  <c:v>7.2050000000000001</c:v>
                </c:pt>
                <c:pt idx="4324">
                  <c:v>7.2066666666666688</c:v>
                </c:pt>
                <c:pt idx="4325">
                  <c:v>7.2083333333333366</c:v>
                </c:pt>
                <c:pt idx="4326">
                  <c:v>7.21</c:v>
                </c:pt>
                <c:pt idx="4327">
                  <c:v>7.2116666666666696</c:v>
                </c:pt>
                <c:pt idx="4328">
                  <c:v>7.2133333333333383</c:v>
                </c:pt>
                <c:pt idx="4329">
                  <c:v>7.2149999999999972</c:v>
                </c:pt>
                <c:pt idx="4330">
                  <c:v>7.2166666666666694</c:v>
                </c:pt>
                <c:pt idx="4331">
                  <c:v>7.2183333333333373</c:v>
                </c:pt>
                <c:pt idx="4332">
                  <c:v>7.22</c:v>
                </c:pt>
                <c:pt idx="4333">
                  <c:v>7.2216666666666693</c:v>
                </c:pt>
                <c:pt idx="4334">
                  <c:v>7.2233333333333363</c:v>
                </c:pt>
                <c:pt idx="4335">
                  <c:v>7.224999999999997</c:v>
                </c:pt>
                <c:pt idx="4336">
                  <c:v>7.2266666666666683</c:v>
                </c:pt>
                <c:pt idx="4337">
                  <c:v>7.2283333333333362</c:v>
                </c:pt>
                <c:pt idx="4338">
                  <c:v>7.23</c:v>
                </c:pt>
                <c:pt idx="4339">
                  <c:v>7.23166666666667</c:v>
                </c:pt>
                <c:pt idx="4340">
                  <c:v>7.2333333333333378</c:v>
                </c:pt>
                <c:pt idx="4341">
                  <c:v>7.2350000000000003</c:v>
                </c:pt>
                <c:pt idx="4342">
                  <c:v>7.236666666666669</c:v>
                </c:pt>
                <c:pt idx="4343">
                  <c:v>7.2383333333333377</c:v>
                </c:pt>
                <c:pt idx="4344">
                  <c:v>7.2399999999999993</c:v>
                </c:pt>
                <c:pt idx="4345">
                  <c:v>7.2416666666666689</c:v>
                </c:pt>
                <c:pt idx="4346">
                  <c:v>7.2433333333333394</c:v>
                </c:pt>
                <c:pt idx="4347">
                  <c:v>7.2450000000000001</c:v>
                </c:pt>
                <c:pt idx="4348">
                  <c:v>7.2466666666666697</c:v>
                </c:pt>
                <c:pt idx="4349">
                  <c:v>7.2483333333333375</c:v>
                </c:pt>
                <c:pt idx="4350">
                  <c:v>7.25</c:v>
                </c:pt>
                <c:pt idx="4351">
                  <c:v>7.2516666666666696</c:v>
                </c:pt>
                <c:pt idx="4352">
                  <c:v>7.2533333333333365</c:v>
                </c:pt>
                <c:pt idx="4353">
                  <c:v>7.2549999999999972</c:v>
                </c:pt>
                <c:pt idx="4354">
                  <c:v>7.2566666666666686</c:v>
                </c:pt>
                <c:pt idx="4355">
                  <c:v>7.2583333333333373</c:v>
                </c:pt>
                <c:pt idx="4356">
                  <c:v>7.2600000000000007</c:v>
                </c:pt>
                <c:pt idx="4357">
                  <c:v>7.2616666666666694</c:v>
                </c:pt>
                <c:pt idx="4358">
                  <c:v>7.2633333333333372</c:v>
                </c:pt>
                <c:pt idx="4359">
                  <c:v>7.264999999999997</c:v>
                </c:pt>
                <c:pt idx="4360">
                  <c:v>7.2666666666666684</c:v>
                </c:pt>
                <c:pt idx="4361">
                  <c:v>7.2683333333333362</c:v>
                </c:pt>
                <c:pt idx="4362">
                  <c:v>7.2700000000000014</c:v>
                </c:pt>
                <c:pt idx="4363">
                  <c:v>7.2716666666666701</c:v>
                </c:pt>
                <c:pt idx="4364">
                  <c:v>7.2733333333333379</c:v>
                </c:pt>
                <c:pt idx="4365">
                  <c:v>7.2750000000000004</c:v>
                </c:pt>
                <c:pt idx="4366">
                  <c:v>7.2766666666666699</c:v>
                </c:pt>
                <c:pt idx="4367">
                  <c:v>7.2783333333333378</c:v>
                </c:pt>
                <c:pt idx="4368">
                  <c:v>7.28</c:v>
                </c:pt>
                <c:pt idx="4369">
                  <c:v>7.281666666666669</c:v>
                </c:pt>
                <c:pt idx="4370">
                  <c:v>7.2833333333333377</c:v>
                </c:pt>
                <c:pt idx="4371">
                  <c:v>7.2850000000000001</c:v>
                </c:pt>
                <c:pt idx="4372">
                  <c:v>7.2866666666666688</c:v>
                </c:pt>
                <c:pt idx="4373">
                  <c:v>7.2883333333333375</c:v>
                </c:pt>
                <c:pt idx="4374">
                  <c:v>7.29</c:v>
                </c:pt>
                <c:pt idx="4375">
                  <c:v>7.2916666666666696</c:v>
                </c:pt>
                <c:pt idx="4376">
                  <c:v>7.2933333333333383</c:v>
                </c:pt>
                <c:pt idx="4377">
                  <c:v>7.2949999999999973</c:v>
                </c:pt>
                <c:pt idx="4378">
                  <c:v>7.2966666666666695</c:v>
                </c:pt>
                <c:pt idx="4379">
                  <c:v>7.2983333333333364</c:v>
                </c:pt>
                <c:pt idx="4380">
                  <c:v>7.3</c:v>
                </c:pt>
                <c:pt idx="4381">
                  <c:v>7.3016666666666694</c:v>
                </c:pt>
                <c:pt idx="4382">
                  <c:v>7.3033333333333363</c:v>
                </c:pt>
                <c:pt idx="4383">
                  <c:v>7.3050000000000006</c:v>
                </c:pt>
                <c:pt idx="4384">
                  <c:v>7.3066666666666684</c:v>
                </c:pt>
                <c:pt idx="4385">
                  <c:v>7.3083333333333371</c:v>
                </c:pt>
                <c:pt idx="4386">
                  <c:v>7.3100000000000005</c:v>
                </c:pt>
                <c:pt idx="4387">
                  <c:v>7.3116666666666674</c:v>
                </c:pt>
                <c:pt idx="4388">
                  <c:v>7.3133333333333361</c:v>
                </c:pt>
                <c:pt idx="4389">
                  <c:v>7.3149999999999968</c:v>
                </c:pt>
                <c:pt idx="4390">
                  <c:v>7.3166666666666664</c:v>
                </c:pt>
                <c:pt idx="4391">
                  <c:v>7.3183333333333334</c:v>
                </c:pt>
                <c:pt idx="4392">
                  <c:v>7.3199999999999985</c:v>
                </c:pt>
                <c:pt idx="4393">
                  <c:v>7.3216666666666672</c:v>
                </c:pt>
                <c:pt idx="4394">
                  <c:v>7.3233333333333333</c:v>
                </c:pt>
                <c:pt idx="4395">
                  <c:v>7.3249999999999966</c:v>
                </c:pt>
                <c:pt idx="4396">
                  <c:v>7.3266666666666671</c:v>
                </c:pt>
                <c:pt idx="4397">
                  <c:v>7.3283333333333331</c:v>
                </c:pt>
                <c:pt idx="4398">
                  <c:v>7.33</c:v>
                </c:pt>
                <c:pt idx="4399">
                  <c:v>7.3316666666666688</c:v>
                </c:pt>
                <c:pt idx="4400">
                  <c:v>7.3333333333333366</c:v>
                </c:pt>
                <c:pt idx="4401">
                  <c:v>7.335</c:v>
                </c:pt>
                <c:pt idx="4402">
                  <c:v>7.3366666666666696</c:v>
                </c:pt>
                <c:pt idx="4403">
                  <c:v>7.3383333333333383</c:v>
                </c:pt>
                <c:pt idx="4404">
                  <c:v>7.34</c:v>
                </c:pt>
                <c:pt idx="4405">
                  <c:v>7.3416666666666694</c:v>
                </c:pt>
                <c:pt idx="4406">
                  <c:v>7.3433333333333373</c:v>
                </c:pt>
                <c:pt idx="4407">
                  <c:v>7.3449999999999971</c:v>
                </c:pt>
                <c:pt idx="4408">
                  <c:v>7.3466666666666693</c:v>
                </c:pt>
                <c:pt idx="4409">
                  <c:v>7.3483333333333363</c:v>
                </c:pt>
                <c:pt idx="4410">
                  <c:v>7.35</c:v>
                </c:pt>
                <c:pt idx="4411">
                  <c:v>7.3516666666666683</c:v>
                </c:pt>
                <c:pt idx="4412">
                  <c:v>7.3533333333333362</c:v>
                </c:pt>
                <c:pt idx="4413">
                  <c:v>7.3549999999999978</c:v>
                </c:pt>
                <c:pt idx="4414">
                  <c:v>7.3566666666666674</c:v>
                </c:pt>
                <c:pt idx="4415">
                  <c:v>7.3583333333333334</c:v>
                </c:pt>
                <c:pt idx="4416">
                  <c:v>7.3599999999999985</c:v>
                </c:pt>
                <c:pt idx="4417">
                  <c:v>7.3616666666666664</c:v>
                </c:pt>
                <c:pt idx="4418">
                  <c:v>7.3633333333333333</c:v>
                </c:pt>
                <c:pt idx="4419">
                  <c:v>7.3649999999999958</c:v>
                </c:pt>
                <c:pt idx="4420">
                  <c:v>7.3666666666666663</c:v>
                </c:pt>
                <c:pt idx="4421">
                  <c:v>7.3683333333333367</c:v>
                </c:pt>
                <c:pt idx="4422">
                  <c:v>7.37</c:v>
                </c:pt>
                <c:pt idx="4423">
                  <c:v>7.3716666666666697</c:v>
                </c:pt>
                <c:pt idx="4424">
                  <c:v>7.3733333333333375</c:v>
                </c:pt>
                <c:pt idx="4425">
                  <c:v>7.375</c:v>
                </c:pt>
                <c:pt idx="4426">
                  <c:v>7.3766666666666696</c:v>
                </c:pt>
                <c:pt idx="4427">
                  <c:v>7.3783333333333365</c:v>
                </c:pt>
                <c:pt idx="4428">
                  <c:v>7.38</c:v>
                </c:pt>
                <c:pt idx="4429">
                  <c:v>7.3816666666666686</c:v>
                </c:pt>
                <c:pt idx="4430">
                  <c:v>7.3833333333333373</c:v>
                </c:pt>
                <c:pt idx="4431">
                  <c:v>7.3850000000000007</c:v>
                </c:pt>
                <c:pt idx="4432">
                  <c:v>7.3866666666666694</c:v>
                </c:pt>
                <c:pt idx="4433">
                  <c:v>7.3883333333333372</c:v>
                </c:pt>
                <c:pt idx="4434">
                  <c:v>7.39</c:v>
                </c:pt>
                <c:pt idx="4435">
                  <c:v>7.3916666666666684</c:v>
                </c:pt>
                <c:pt idx="4436">
                  <c:v>7.3933333333333362</c:v>
                </c:pt>
                <c:pt idx="4437">
                  <c:v>7.3949999999999969</c:v>
                </c:pt>
                <c:pt idx="4438">
                  <c:v>7.3966666666666674</c:v>
                </c:pt>
                <c:pt idx="4439">
                  <c:v>7.3983333333333334</c:v>
                </c:pt>
                <c:pt idx="4440">
                  <c:v>7.4</c:v>
                </c:pt>
                <c:pt idx="4441">
                  <c:v>7.4016666666666699</c:v>
                </c:pt>
                <c:pt idx="4442">
                  <c:v>7.4033333333333378</c:v>
                </c:pt>
                <c:pt idx="4443">
                  <c:v>7.4050000000000002</c:v>
                </c:pt>
                <c:pt idx="4444">
                  <c:v>7.406666666666669</c:v>
                </c:pt>
                <c:pt idx="4445">
                  <c:v>7.4083333333333377</c:v>
                </c:pt>
                <c:pt idx="4446">
                  <c:v>7.41</c:v>
                </c:pt>
                <c:pt idx="4447">
                  <c:v>7.4116666666666688</c:v>
                </c:pt>
                <c:pt idx="4448">
                  <c:v>7.4133333333333375</c:v>
                </c:pt>
                <c:pt idx="4449">
                  <c:v>7.415</c:v>
                </c:pt>
                <c:pt idx="4450">
                  <c:v>7.4166666666666696</c:v>
                </c:pt>
                <c:pt idx="4451">
                  <c:v>7.4183333333333383</c:v>
                </c:pt>
                <c:pt idx="4452">
                  <c:v>7.42</c:v>
                </c:pt>
                <c:pt idx="4453">
                  <c:v>7.4216666666666695</c:v>
                </c:pt>
                <c:pt idx="4454">
                  <c:v>7.4233333333333364</c:v>
                </c:pt>
                <c:pt idx="4455">
                  <c:v>7.4249999999999972</c:v>
                </c:pt>
                <c:pt idx="4456">
                  <c:v>7.4266666666666694</c:v>
                </c:pt>
                <c:pt idx="4457">
                  <c:v>7.4283333333333363</c:v>
                </c:pt>
                <c:pt idx="4458">
                  <c:v>7.4300000000000024</c:v>
                </c:pt>
                <c:pt idx="4459">
                  <c:v>7.4316666666666702</c:v>
                </c:pt>
                <c:pt idx="4460">
                  <c:v>7.4333333333333389</c:v>
                </c:pt>
                <c:pt idx="4461">
                  <c:v>7.4350000000000014</c:v>
                </c:pt>
                <c:pt idx="4462">
                  <c:v>7.4366666666666701</c:v>
                </c:pt>
                <c:pt idx="4463">
                  <c:v>7.4383333333333388</c:v>
                </c:pt>
                <c:pt idx="4464">
                  <c:v>7.44</c:v>
                </c:pt>
                <c:pt idx="4465">
                  <c:v>7.4416666666666691</c:v>
                </c:pt>
                <c:pt idx="4466">
                  <c:v>7.4433333333333378</c:v>
                </c:pt>
                <c:pt idx="4467">
                  <c:v>7.4449999999999985</c:v>
                </c:pt>
                <c:pt idx="4468">
                  <c:v>7.4466666666666699</c:v>
                </c:pt>
                <c:pt idx="4469">
                  <c:v>7.4483333333333377</c:v>
                </c:pt>
                <c:pt idx="4470">
                  <c:v>7.45</c:v>
                </c:pt>
                <c:pt idx="4471">
                  <c:v>7.4516666666666698</c:v>
                </c:pt>
                <c:pt idx="4472">
                  <c:v>7.4533333333333376</c:v>
                </c:pt>
                <c:pt idx="4473">
                  <c:v>7.4550000000000001</c:v>
                </c:pt>
                <c:pt idx="4474">
                  <c:v>7.4566666666666688</c:v>
                </c:pt>
                <c:pt idx="4475">
                  <c:v>7.4583333333333366</c:v>
                </c:pt>
                <c:pt idx="4476">
                  <c:v>7.46</c:v>
                </c:pt>
                <c:pt idx="4477">
                  <c:v>7.4616666666666696</c:v>
                </c:pt>
                <c:pt idx="4478">
                  <c:v>7.4633333333333383</c:v>
                </c:pt>
                <c:pt idx="4479">
                  <c:v>7.4649999999999972</c:v>
                </c:pt>
                <c:pt idx="4480">
                  <c:v>7.4666666666666694</c:v>
                </c:pt>
                <c:pt idx="4481">
                  <c:v>7.4683333333333373</c:v>
                </c:pt>
                <c:pt idx="4482">
                  <c:v>7.4700000000000024</c:v>
                </c:pt>
                <c:pt idx="4483">
                  <c:v>7.4716666666666711</c:v>
                </c:pt>
                <c:pt idx="4484">
                  <c:v>7.4733333333333389</c:v>
                </c:pt>
                <c:pt idx="4485">
                  <c:v>7.4749999999999996</c:v>
                </c:pt>
                <c:pt idx="4486">
                  <c:v>7.476666666666671</c:v>
                </c:pt>
                <c:pt idx="4487">
                  <c:v>7.4783333333333388</c:v>
                </c:pt>
                <c:pt idx="4488">
                  <c:v>7.48</c:v>
                </c:pt>
                <c:pt idx="4489">
                  <c:v>7.48166666666667</c:v>
                </c:pt>
                <c:pt idx="4490">
                  <c:v>7.4833333333333378</c:v>
                </c:pt>
                <c:pt idx="4491">
                  <c:v>7.4850000000000003</c:v>
                </c:pt>
                <c:pt idx="4492">
                  <c:v>7.486666666666669</c:v>
                </c:pt>
                <c:pt idx="4493">
                  <c:v>7.4883333333333377</c:v>
                </c:pt>
                <c:pt idx="4494">
                  <c:v>7.4899999999999993</c:v>
                </c:pt>
                <c:pt idx="4495">
                  <c:v>7.4916666666666689</c:v>
                </c:pt>
                <c:pt idx="4496">
                  <c:v>7.4933333333333394</c:v>
                </c:pt>
                <c:pt idx="4497">
                  <c:v>7.4950000000000001</c:v>
                </c:pt>
                <c:pt idx="4498">
                  <c:v>7.4966666666666697</c:v>
                </c:pt>
                <c:pt idx="4499">
                  <c:v>7.4983333333333375</c:v>
                </c:pt>
                <c:pt idx="4500">
                  <c:v>7.5</c:v>
                </c:pt>
                <c:pt idx="4501">
                  <c:v>7.5016666666666696</c:v>
                </c:pt>
                <c:pt idx="4502">
                  <c:v>7.5033333333333365</c:v>
                </c:pt>
                <c:pt idx="4503">
                  <c:v>7.5049999999999972</c:v>
                </c:pt>
                <c:pt idx="4504">
                  <c:v>7.5066666666666686</c:v>
                </c:pt>
                <c:pt idx="4505">
                  <c:v>7.5083333333333373</c:v>
                </c:pt>
                <c:pt idx="4506">
                  <c:v>7.5100000000000007</c:v>
                </c:pt>
                <c:pt idx="4507">
                  <c:v>7.5116666666666694</c:v>
                </c:pt>
                <c:pt idx="4508">
                  <c:v>7.5133333333333372</c:v>
                </c:pt>
                <c:pt idx="4509">
                  <c:v>7.514999999999997</c:v>
                </c:pt>
                <c:pt idx="4510">
                  <c:v>7.5166666666666684</c:v>
                </c:pt>
                <c:pt idx="4511">
                  <c:v>7.5183333333333362</c:v>
                </c:pt>
                <c:pt idx="4512">
                  <c:v>7.52</c:v>
                </c:pt>
                <c:pt idx="4513">
                  <c:v>7.5216666666666674</c:v>
                </c:pt>
                <c:pt idx="4514">
                  <c:v>7.5233333333333334</c:v>
                </c:pt>
                <c:pt idx="4515">
                  <c:v>7.5249999999999977</c:v>
                </c:pt>
                <c:pt idx="4516">
                  <c:v>7.5266666666666673</c:v>
                </c:pt>
                <c:pt idx="4517">
                  <c:v>7.5283333333333333</c:v>
                </c:pt>
                <c:pt idx="4518">
                  <c:v>7.53</c:v>
                </c:pt>
                <c:pt idx="4519">
                  <c:v>7.531666666666669</c:v>
                </c:pt>
                <c:pt idx="4520">
                  <c:v>7.5333333333333377</c:v>
                </c:pt>
                <c:pt idx="4521">
                  <c:v>7.5350000000000001</c:v>
                </c:pt>
                <c:pt idx="4522">
                  <c:v>7.5366666666666688</c:v>
                </c:pt>
                <c:pt idx="4523">
                  <c:v>7.5383333333333375</c:v>
                </c:pt>
                <c:pt idx="4524">
                  <c:v>7.54</c:v>
                </c:pt>
                <c:pt idx="4525">
                  <c:v>7.5416666666666696</c:v>
                </c:pt>
                <c:pt idx="4526">
                  <c:v>7.5433333333333383</c:v>
                </c:pt>
                <c:pt idx="4527">
                  <c:v>7.5449999999999973</c:v>
                </c:pt>
                <c:pt idx="4528">
                  <c:v>7.5466666666666695</c:v>
                </c:pt>
                <c:pt idx="4529">
                  <c:v>7.5483333333333364</c:v>
                </c:pt>
                <c:pt idx="4530">
                  <c:v>7.55</c:v>
                </c:pt>
                <c:pt idx="4531">
                  <c:v>7.5516666666666694</c:v>
                </c:pt>
                <c:pt idx="4532">
                  <c:v>7.5533333333333363</c:v>
                </c:pt>
                <c:pt idx="4533">
                  <c:v>7.5550000000000006</c:v>
                </c:pt>
                <c:pt idx="4534">
                  <c:v>7.5566666666666684</c:v>
                </c:pt>
                <c:pt idx="4535">
                  <c:v>7.5583333333333371</c:v>
                </c:pt>
                <c:pt idx="4536">
                  <c:v>7.5600000000000005</c:v>
                </c:pt>
                <c:pt idx="4537">
                  <c:v>7.5616666666666674</c:v>
                </c:pt>
                <c:pt idx="4538">
                  <c:v>7.5633333333333361</c:v>
                </c:pt>
                <c:pt idx="4539">
                  <c:v>7.5649999999999968</c:v>
                </c:pt>
                <c:pt idx="4540">
                  <c:v>7.5666666666666664</c:v>
                </c:pt>
                <c:pt idx="4541">
                  <c:v>7.5683333333333334</c:v>
                </c:pt>
                <c:pt idx="4542">
                  <c:v>7.5699999999999985</c:v>
                </c:pt>
                <c:pt idx="4543">
                  <c:v>7.5716666666666699</c:v>
                </c:pt>
                <c:pt idx="4544">
                  <c:v>7.5733333333333377</c:v>
                </c:pt>
                <c:pt idx="4545">
                  <c:v>7.5750000000000002</c:v>
                </c:pt>
                <c:pt idx="4546">
                  <c:v>7.5766666666666698</c:v>
                </c:pt>
                <c:pt idx="4547">
                  <c:v>7.5783333333333376</c:v>
                </c:pt>
                <c:pt idx="4548">
                  <c:v>7.58</c:v>
                </c:pt>
                <c:pt idx="4549">
                  <c:v>7.5816666666666688</c:v>
                </c:pt>
                <c:pt idx="4550">
                  <c:v>7.5833333333333366</c:v>
                </c:pt>
                <c:pt idx="4551">
                  <c:v>7.585</c:v>
                </c:pt>
                <c:pt idx="4552">
                  <c:v>7.5866666666666696</c:v>
                </c:pt>
                <c:pt idx="4553">
                  <c:v>7.5883333333333383</c:v>
                </c:pt>
                <c:pt idx="4554">
                  <c:v>7.59</c:v>
                </c:pt>
                <c:pt idx="4555">
                  <c:v>7.5916666666666694</c:v>
                </c:pt>
                <c:pt idx="4556">
                  <c:v>7.5933333333333373</c:v>
                </c:pt>
                <c:pt idx="4557">
                  <c:v>7.5949999999999971</c:v>
                </c:pt>
                <c:pt idx="4558">
                  <c:v>7.5966666666666693</c:v>
                </c:pt>
                <c:pt idx="4559">
                  <c:v>7.5983333333333363</c:v>
                </c:pt>
                <c:pt idx="4560">
                  <c:v>7.6</c:v>
                </c:pt>
                <c:pt idx="4561">
                  <c:v>7.6016666666666683</c:v>
                </c:pt>
                <c:pt idx="4562">
                  <c:v>7.6033333333333362</c:v>
                </c:pt>
                <c:pt idx="4563">
                  <c:v>7.6049999999999978</c:v>
                </c:pt>
                <c:pt idx="4564">
                  <c:v>7.6066666666666674</c:v>
                </c:pt>
                <c:pt idx="4565">
                  <c:v>7.6083333333333334</c:v>
                </c:pt>
                <c:pt idx="4566">
                  <c:v>7.6099999999999985</c:v>
                </c:pt>
                <c:pt idx="4567">
                  <c:v>7.6116666666666664</c:v>
                </c:pt>
                <c:pt idx="4568">
                  <c:v>7.6133333333333333</c:v>
                </c:pt>
                <c:pt idx="4569">
                  <c:v>7.6149999999999958</c:v>
                </c:pt>
                <c:pt idx="4570">
                  <c:v>7.6166666666666663</c:v>
                </c:pt>
                <c:pt idx="4571">
                  <c:v>7.6183333333333367</c:v>
                </c:pt>
                <c:pt idx="4572">
                  <c:v>7.6199999999999974</c:v>
                </c:pt>
                <c:pt idx="4573">
                  <c:v>7.621666666666667</c:v>
                </c:pt>
                <c:pt idx="4574">
                  <c:v>7.6233333333333331</c:v>
                </c:pt>
                <c:pt idx="4575">
                  <c:v>7.6249999999999956</c:v>
                </c:pt>
                <c:pt idx="4576">
                  <c:v>7.6266666666666669</c:v>
                </c:pt>
                <c:pt idx="4577">
                  <c:v>7.628333333333333</c:v>
                </c:pt>
                <c:pt idx="4578">
                  <c:v>7.63</c:v>
                </c:pt>
                <c:pt idx="4579">
                  <c:v>7.6316666666666686</c:v>
                </c:pt>
                <c:pt idx="4580">
                  <c:v>7.6333333333333373</c:v>
                </c:pt>
                <c:pt idx="4581">
                  <c:v>7.6350000000000007</c:v>
                </c:pt>
                <c:pt idx="4582">
                  <c:v>7.6366666666666694</c:v>
                </c:pt>
                <c:pt idx="4583">
                  <c:v>7.6383333333333372</c:v>
                </c:pt>
                <c:pt idx="4584">
                  <c:v>7.64</c:v>
                </c:pt>
                <c:pt idx="4585">
                  <c:v>7.6416666666666684</c:v>
                </c:pt>
                <c:pt idx="4586">
                  <c:v>7.6433333333333362</c:v>
                </c:pt>
                <c:pt idx="4587">
                  <c:v>7.6449999999999969</c:v>
                </c:pt>
                <c:pt idx="4588">
                  <c:v>7.6466666666666674</c:v>
                </c:pt>
                <c:pt idx="4589">
                  <c:v>7.6483333333333334</c:v>
                </c:pt>
                <c:pt idx="4590">
                  <c:v>7.6499999999999995</c:v>
                </c:pt>
                <c:pt idx="4591">
                  <c:v>7.6516666666666673</c:v>
                </c:pt>
                <c:pt idx="4592">
                  <c:v>7.6533333333333333</c:v>
                </c:pt>
                <c:pt idx="4593">
                  <c:v>7.6549999999999967</c:v>
                </c:pt>
                <c:pt idx="4594">
                  <c:v>7.6566666666666663</c:v>
                </c:pt>
                <c:pt idx="4595">
                  <c:v>7.6583333333333332</c:v>
                </c:pt>
                <c:pt idx="4596">
                  <c:v>7.6599999999999975</c:v>
                </c:pt>
                <c:pt idx="4597">
                  <c:v>7.6616666666666662</c:v>
                </c:pt>
                <c:pt idx="4598">
                  <c:v>7.6633333333333331</c:v>
                </c:pt>
                <c:pt idx="4599">
                  <c:v>7.6649999999999956</c:v>
                </c:pt>
                <c:pt idx="4600">
                  <c:v>7.666666666666667</c:v>
                </c:pt>
                <c:pt idx="4601">
                  <c:v>7.6683333333333339</c:v>
                </c:pt>
                <c:pt idx="4602">
                  <c:v>7.67</c:v>
                </c:pt>
                <c:pt idx="4603">
                  <c:v>7.6716666666666695</c:v>
                </c:pt>
                <c:pt idx="4604">
                  <c:v>7.6733333333333364</c:v>
                </c:pt>
                <c:pt idx="4605">
                  <c:v>7.6749999999999972</c:v>
                </c:pt>
                <c:pt idx="4606">
                  <c:v>7.6766666666666694</c:v>
                </c:pt>
                <c:pt idx="4607">
                  <c:v>7.6783333333333363</c:v>
                </c:pt>
                <c:pt idx="4608">
                  <c:v>7.6800000000000006</c:v>
                </c:pt>
                <c:pt idx="4609">
                  <c:v>7.6816666666666684</c:v>
                </c:pt>
                <c:pt idx="4610">
                  <c:v>7.6833333333333371</c:v>
                </c:pt>
                <c:pt idx="4611">
                  <c:v>7.6850000000000005</c:v>
                </c:pt>
                <c:pt idx="4612">
                  <c:v>7.6866666666666674</c:v>
                </c:pt>
                <c:pt idx="4613">
                  <c:v>7.6883333333333361</c:v>
                </c:pt>
                <c:pt idx="4614">
                  <c:v>7.6899999999999995</c:v>
                </c:pt>
                <c:pt idx="4615">
                  <c:v>7.6916666666666664</c:v>
                </c:pt>
                <c:pt idx="4616">
                  <c:v>7.6933333333333334</c:v>
                </c:pt>
                <c:pt idx="4617">
                  <c:v>7.6949999999999958</c:v>
                </c:pt>
                <c:pt idx="4618">
                  <c:v>7.6966666666666672</c:v>
                </c:pt>
                <c:pt idx="4619">
                  <c:v>7.6983333333333333</c:v>
                </c:pt>
                <c:pt idx="4620">
                  <c:v>7.7</c:v>
                </c:pt>
                <c:pt idx="4621">
                  <c:v>7.7016666666666698</c:v>
                </c:pt>
                <c:pt idx="4622">
                  <c:v>7.7033333333333376</c:v>
                </c:pt>
                <c:pt idx="4623">
                  <c:v>7.7050000000000001</c:v>
                </c:pt>
                <c:pt idx="4624">
                  <c:v>7.7066666666666688</c:v>
                </c:pt>
                <c:pt idx="4625">
                  <c:v>7.7083333333333366</c:v>
                </c:pt>
                <c:pt idx="4626">
                  <c:v>7.71</c:v>
                </c:pt>
                <c:pt idx="4627">
                  <c:v>7.7116666666666696</c:v>
                </c:pt>
                <c:pt idx="4628">
                  <c:v>7.7133333333333383</c:v>
                </c:pt>
                <c:pt idx="4629">
                  <c:v>7.7149999999999972</c:v>
                </c:pt>
                <c:pt idx="4630">
                  <c:v>7.7166666666666694</c:v>
                </c:pt>
                <c:pt idx="4631">
                  <c:v>7.7183333333333373</c:v>
                </c:pt>
                <c:pt idx="4632">
                  <c:v>7.72</c:v>
                </c:pt>
                <c:pt idx="4633">
                  <c:v>7.7216666666666693</c:v>
                </c:pt>
                <c:pt idx="4634">
                  <c:v>7.7233333333333363</c:v>
                </c:pt>
                <c:pt idx="4635">
                  <c:v>7.724999999999997</c:v>
                </c:pt>
                <c:pt idx="4636">
                  <c:v>7.7266666666666683</c:v>
                </c:pt>
                <c:pt idx="4637">
                  <c:v>7.7283333333333362</c:v>
                </c:pt>
                <c:pt idx="4638">
                  <c:v>7.73</c:v>
                </c:pt>
                <c:pt idx="4639">
                  <c:v>7.73166666666667</c:v>
                </c:pt>
                <c:pt idx="4640">
                  <c:v>7.7333333333333378</c:v>
                </c:pt>
                <c:pt idx="4641">
                  <c:v>7.7350000000000003</c:v>
                </c:pt>
                <c:pt idx="4642">
                  <c:v>7.736666666666669</c:v>
                </c:pt>
                <c:pt idx="4643">
                  <c:v>7.7383333333333377</c:v>
                </c:pt>
                <c:pt idx="4644">
                  <c:v>7.7399999999999993</c:v>
                </c:pt>
                <c:pt idx="4645">
                  <c:v>7.7416666666666689</c:v>
                </c:pt>
                <c:pt idx="4646">
                  <c:v>7.7433333333333394</c:v>
                </c:pt>
                <c:pt idx="4647">
                  <c:v>7.7450000000000001</c:v>
                </c:pt>
                <c:pt idx="4648">
                  <c:v>7.7466666666666697</c:v>
                </c:pt>
                <c:pt idx="4649">
                  <c:v>7.7483333333333375</c:v>
                </c:pt>
                <c:pt idx="4650">
                  <c:v>7.75</c:v>
                </c:pt>
                <c:pt idx="4651">
                  <c:v>7.7516666666666696</c:v>
                </c:pt>
                <c:pt idx="4652">
                  <c:v>7.7533333333333365</c:v>
                </c:pt>
                <c:pt idx="4653">
                  <c:v>7.7549999999999972</c:v>
                </c:pt>
                <c:pt idx="4654">
                  <c:v>7.7566666666666686</c:v>
                </c:pt>
                <c:pt idx="4655">
                  <c:v>7.7583333333333373</c:v>
                </c:pt>
                <c:pt idx="4656">
                  <c:v>7.7600000000000007</c:v>
                </c:pt>
                <c:pt idx="4657">
                  <c:v>7.7616666666666694</c:v>
                </c:pt>
                <c:pt idx="4658">
                  <c:v>7.7633333333333372</c:v>
                </c:pt>
                <c:pt idx="4659">
                  <c:v>7.764999999999997</c:v>
                </c:pt>
                <c:pt idx="4660">
                  <c:v>7.7666666666666684</c:v>
                </c:pt>
                <c:pt idx="4661">
                  <c:v>7.7683333333333362</c:v>
                </c:pt>
                <c:pt idx="4662">
                  <c:v>7.7700000000000014</c:v>
                </c:pt>
                <c:pt idx="4663">
                  <c:v>7.7716666666666701</c:v>
                </c:pt>
                <c:pt idx="4664">
                  <c:v>7.7733333333333379</c:v>
                </c:pt>
                <c:pt idx="4665">
                  <c:v>7.7750000000000004</c:v>
                </c:pt>
                <c:pt idx="4666">
                  <c:v>7.7766666666666699</c:v>
                </c:pt>
                <c:pt idx="4667">
                  <c:v>7.7783333333333378</c:v>
                </c:pt>
                <c:pt idx="4668">
                  <c:v>7.78</c:v>
                </c:pt>
                <c:pt idx="4669">
                  <c:v>7.781666666666669</c:v>
                </c:pt>
                <c:pt idx="4670">
                  <c:v>7.7833333333333377</c:v>
                </c:pt>
                <c:pt idx="4671">
                  <c:v>7.7850000000000001</c:v>
                </c:pt>
                <c:pt idx="4672">
                  <c:v>7.7866666666666688</c:v>
                </c:pt>
                <c:pt idx="4673">
                  <c:v>7.7883333333333375</c:v>
                </c:pt>
                <c:pt idx="4674">
                  <c:v>7.79</c:v>
                </c:pt>
                <c:pt idx="4675">
                  <c:v>7.7916666666666696</c:v>
                </c:pt>
                <c:pt idx="4676">
                  <c:v>7.7933333333333383</c:v>
                </c:pt>
                <c:pt idx="4677">
                  <c:v>7.7949999999999973</c:v>
                </c:pt>
                <c:pt idx="4678">
                  <c:v>7.7966666666666695</c:v>
                </c:pt>
                <c:pt idx="4679">
                  <c:v>7.7983333333333364</c:v>
                </c:pt>
                <c:pt idx="4680">
                  <c:v>7.8</c:v>
                </c:pt>
                <c:pt idx="4681">
                  <c:v>7.8016666666666694</c:v>
                </c:pt>
                <c:pt idx="4682">
                  <c:v>7.8033333333333363</c:v>
                </c:pt>
                <c:pt idx="4683">
                  <c:v>7.8050000000000006</c:v>
                </c:pt>
                <c:pt idx="4684">
                  <c:v>7.8066666666666684</c:v>
                </c:pt>
                <c:pt idx="4685">
                  <c:v>7.8083333333333371</c:v>
                </c:pt>
                <c:pt idx="4686">
                  <c:v>7.8100000000000005</c:v>
                </c:pt>
                <c:pt idx="4687">
                  <c:v>7.8116666666666674</c:v>
                </c:pt>
                <c:pt idx="4688">
                  <c:v>7.8133333333333361</c:v>
                </c:pt>
                <c:pt idx="4689">
                  <c:v>7.8149999999999968</c:v>
                </c:pt>
                <c:pt idx="4690">
                  <c:v>7.8166666666666664</c:v>
                </c:pt>
                <c:pt idx="4691">
                  <c:v>7.8183333333333334</c:v>
                </c:pt>
                <c:pt idx="4692">
                  <c:v>7.8199999999999985</c:v>
                </c:pt>
                <c:pt idx="4693">
                  <c:v>7.8216666666666672</c:v>
                </c:pt>
                <c:pt idx="4694">
                  <c:v>7.8233333333333333</c:v>
                </c:pt>
                <c:pt idx="4695">
                  <c:v>7.8249999999999966</c:v>
                </c:pt>
                <c:pt idx="4696">
                  <c:v>7.8266666666666671</c:v>
                </c:pt>
                <c:pt idx="4697">
                  <c:v>7.8283333333333331</c:v>
                </c:pt>
                <c:pt idx="4698">
                  <c:v>7.83</c:v>
                </c:pt>
                <c:pt idx="4699">
                  <c:v>7.8316666666666688</c:v>
                </c:pt>
                <c:pt idx="4700">
                  <c:v>7.8333333333333366</c:v>
                </c:pt>
                <c:pt idx="4701">
                  <c:v>7.835</c:v>
                </c:pt>
                <c:pt idx="4702">
                  <c:v>7.8366666666666696</c:v>
                </c:pt>
                <c:pt idx="4703">
                  <c:v>7.8383333333333383</c:v>
                </c:pt>
                <c:pt idx="4704">
                  <c:v>7.84</c:v>
                </c:pt>
                <c:pt idx="4705">
                  <c:v>7.8416666666666694</c:v>
                </c:pt>
                <c:pt idx="4706">
                  <c:v>7.8433333333333373</c:v>
                </c:pt>
                <c:pt idx="4707">
                  <c:v>7.8449999999999971</c:v>
                </c:pt>
                <c:pt idx="4708">
                  <c:v>7.8466666666666693</c:v>
                </c:pt>
                <c:pt idx="4709">
                  <c:v>7.8483333333333363</c:v>
                </c:pt>
                <c:pt idx="4710">
                  <c:v>7.85</c:v>
                </c:pt>
                <c:pt idx="4711">
                  <c:v>7.8516666666666683</c:v>
                </c:pt>
                <c:pt idx="4712">
                  <c:v>7.8533333333333362</c:v>
                </c:pt>
                <c:pt idx="4713">
                  <c:v>7.8549999999999978</c:v>
                </c:pt>
                <c:pt idx="4714">
                  <c:v>7.8566666666666674</c:v>
                </c:pt>
                <c:pt idx="4715">
                  <c:v>7.8583333333333334</c:v>
                </c:pt>
                <c:pt idx="4716">
                  <c:v>7.8599999999999985</c:v>
                </c:pt>
                <c:pt idx="4717">
                  <c:v>7.8616666666666664</c:v>
                </c:pt>
                <c:pt idx="4718">
                  <c:v>7.8633333333333333</c:v>
                </c:pt>
                <c:pt idx="4719">
                  <c:v>7.8649999999999958</c:v>
                </c:pt>
                <c:pt idx="4720">
                  <c:v>7.8666666666666663</c:v>
                </c:pt>
                <c:pt idx="4721">
                  <c:v>7.8683333333333367</c:v>
                </c:pt>
                <c:pt idx="4722">
                  <c:v>7.87</c:v>
                </c:pt>
                <c:pt idx="4723">
                  <c:v>7.8716666666666697</c:v>
                </c:pt>
                <c:pt idx="4724">
                  <c:v>7.8733333333333375</c:v>
                </c:pt>
                <c:pt idx="4725">
                  <c:v>7.875</c:v>
                </c:pt>
                <c:pt idx="4726">
                  <c:v>7.8766666666666696</c:v>
                </c:pt>
                <c:pt idx="4727">
                  <c:v>7.8783333333333365</c:v>
                </c:pt>
                <c:pt idx="4728">
                  <c:v>7.88</c:v>
                </c:pt>
                <c:pt idx="4729">
                  <c:v>7.8816666666666686</c:v>
                </c:pt>
                <c:pt idx="4730">
                  <c:v>7.8833333333333373</c:v>
                </c:pt>
                <c:pt idx="4731">
                  <c:v>7.8850000000000007</c:v>
                </c:pt>
                <c:pt idx="4732">
                  <c:v>7.8866666666666694</c:v>
                </c:pt>
                <c:pt idx="4733">
                  <c:v>7.8883333333333372</c:v>
                </c:pt>
                <c:pt idx="4734">
                  <c:v>7.89</c:v>
                </c:pt>
                <c:pt idx="4735">
                  <c:v>7.8916666666666684</c:v>
                </c:pt>
                <c:pt idx="4736">
                  <c:v>7.8933333333333362</c:v>
                </c:pt>
                <c:pt idx="4737">
                  <c:v>7.8949999999999969</c:v>
                </c:pt>
                <c:pt idx="4738">
                  <c:v>7.8966666666666674</c:v>
                </c:pt>
                <c:pt idx="4739">
                  <c:v>7.8983333333333334</c:v>
                </c:pt>
                <c:pt idx="4740">
                  <c:v>7.9</c:v>
                </c:pt>
                <c:pt idx="4741">
                  <c:v>7.9016666666666699</c:v>
                </c:pt>
                <c:pt idx="4742">
                  <c:v>7.9033333333333378</c:v>
                </c:pt>
                <c:pt idx="4743">
                  <c:v>7.9050000000000002</c:v>
                </c:pt>
                <c:pt idx="4744">
                  <c:v>7.906666666666669</c:v>
                </c:pt>
                <c:pt idx="4745">
                  <c:v>7.9083333333333377</c:v>
                </c:pt>
                <c:pt idx="4746">
                  <c:v>7.91</c:v>
                </c:pt>
                <c:pt idx="4747">
                  <c:v>7.9116666666666688</c:v>
                </c:pt>
                <c:pt idx="4748">
                  <c:v>7.9133333333333375</c:v>
                </c:pt>
                <c:pt idx="4749">
                  <c:v>7.915</c:v>
                </c:pt>
                <c:pt idx="4750">
                  <c:v>7.9166666666666696</c:v>
                </c:pt>
                <c:pt idx="4751">
                  <c:v>7.9183333333333383</c:v>
                </c:pt>
                <c:pt idx="4752">
                  <c:v>7.92</c:v>
                </c:pt>
                <c:pt idx="4753">
                  <c:v>7.9216666666666695</c:v>
                </c:pt>
                <c:pt idx="4754">
                  <c:v>7.9233333333333364</c:v>
                </c:pt>
                <c:pt idx="4755">
                  <c:v>7.9249999999999972</c:v>
                </c:pt>
                <c:pt idx="4756">
                  <c:v>7.9266666666666694</c:v>
                </c:pt>
                <c:pt idx="4757">
                  <c:v>7.9283333333333363</c:v>
                </c:pt>
                <c:pt idx="4758">
                  <c:v>7.9300000000000024</c:v>
                </c:pt>
                <c:pt idx="4759">
                  <c:v>7.9316666666666702</c:v>
                </c:pt>
                <c:pt idx="4760">
                  <c:v>7.9333333333333389</c:v>
                </c:pt>
                <c:pt idx="4761">
                  <c:v>7.9350000000000014</c:v>
                </c:pt>
                <c:pt idx="4762">
                  <c:v>7.9366666666666701</c:v>
                </c:pt>
                <c:pt idx="4763">
                  <c:v>7.9383333333333388</c:v>
                </c:pt>
                <c:pt idx="4764">
                  <c:v>7.94</c:v>
                </c:pt>
                <c:pt idx="4765">
                  <c:v>7.9416666666666691</c:v>
                </c:pt>
                <c:pt idx="4766">
                  <c:v>7.9433333333333378</c:v>
                </c:pt>
                <c:pt idx="4767">
                  <c:v>7.9449999999999985</c:v>
                </c:pt>
                <c:pt idx="4768">
                  <c:v>7.9466666666666699</c:v>
                </c:pt>
                <c:pt idx="4769">
                  <c:v>7.9483333333333377</c:v>
                </c:pt>
                <c:pt idx="4770">
                  <c:v>7.95</c:v>
                </c:pt>
                <c:pt idx="4771">
                  <c:v>7.9516666666666698</c:v>
                </c:pt>
                <c:pt idx="4772">
                  <c:v>7.9533333333333376</c:v>
                </c:pt>
                <c:pt idx="4773">
                  <c:v>7.9550000000000001</c:v>
                </c:pt>
                <c:pt idx="4774">
                  <c:v>7.9566666666666688</c:v>
                </c:pt>
                <c:pt idx="4775">
                  <c:v>7.9583333333333366</c:v>
                </c:pt>
                <c:pt idx="4776">
                  <c:v>7.96</c:v>
                </c:pt>
                <c:pt idx="4777">
                  <c:v>7.9616666666666696</c:v>
                </c:pt>
                <c:pt idx="4778">
                  <c:v>7.9633333333333383</c:v>
                </c:pt>
                <c:pt idx="4779">
                  <c:v>7.9649999999999972</c:v>
                </c:pt>
                <c:pt idx="4780">
                  <c:v>7.9666666666666694</c:v>
                </c:pt>
                <c:pt idx="4781">
                  <c:v>7.9683333333333373</c:v>
                </c:pt>
                <c:pt idx="4782">
                  <c:v>7.9700000000000024</c:v>
                </c:pt>
                <c:pt idx="4783">
                  <c:v>7.9716666666666711</c:v>
                </c:pt>
                <c:pt idx="4784">
                  <c:v>7.9733333333333389</c:v>
                </c:pt>
                <c:pt idx="4785">
                  <c:v>7.9749999999999996</c:v>
                </c:pt>
                <c:pt idx="4786">
                  <c:v>7.976666666666671</c:v>
                </c:pt>
                <c:pt idx="4787">
                  <c:v>7.9783333333333388</c:v>
                </c:pt>
                <c:pt idx="4788">
                  <c:v>7.98</c:v>
                </c:pt>
                <c:pt idx="4789">
                  <c:v>7.98166666666667</c:v>
                </c:pt>
                <c:pt idx="4790">
                  <c:v>7.9833333333333378</c:v>
                </c:pt>
                <c:pt idx="4791">
                  <c:v>7.9850000000000003</c:v>
                </c:pt>
                <c:pt idx="4792">
                  <c:v>7.986666666666669</c:v>
                </c:pt>
                <c:pt idx="4793">
                  <c:v>7.9883333333333377</c:v>
                </c:pt>
                <c:pt idx="4794">
                  <c:v>7.9899999999999993</c:v>
                </c:pt>
                <c:pt idx="4795">
                  <c:v>7.9916666666666689</c:v>
                </c:pt>
                <c:pt idx="4796">
                  <c:v>7.9933333333333394</c:v>
                </c:pt>
                <c:pt idx="4797">
                  <c:v>7.9950000000000001</c:v>
                </c:pt>
                <c:pt idx="4798">
                  <c:v>7.9966666666666697</c:v>
                </c:pt>
                <c:pt idx="4799">
                  <c:v>7.9983333333333375</c:v>
                </c:pt>
                <c:pt idx="4800">
                  <c:v>8</c:v>
                </c:pt>
                <c:pt idx="4801">
                  <c:v>8.0016666666666705</c:v>
                </c:pt>
                <c:pt idx="4802">
                  <c:v>8.0033333333333356</c:v>
                </c:pt>
                <c:pt idx="4803">
                  <c:v>8.0050000000000008</c:v>
                </c:pt>
                <c:pt idx="4804">
                  <c:v>8.006666666666673</c:v>
                </c:pt>
                <c:pt idx="4805">
                  <c:v>8.0083333333333329</c:v>
                </c:pt>
                <c:pt idx="4806">
                  <c:v>8.01</c:v>
                </c:pt>
                <c:pt idx="4807">
                  <c:v>8.0116666666666667</c:v>
                </c:pt>
                <c:pt idx="4808">
                  <c:v>8.0133333333333336</c:v>
                </c:pt>
                <c:pt idx="4809">
                  <c:v>8.0150000000000006</c:v>
                </c:pt>
                <c:pt idx="4810">
                  <c:v>8.0166666666666728</c:v>
                </c:pt>
                <c:pt idx="4811">
                  <c:v>8.0183333333333309</c:v>
                </c:pt>
                <c:pt idx="4812">
                  <c:v>8.02</c:v>
                </c:pt>
                <c:pt idx="4813">
                  <c:v>8.0216666666666665</c:v>
                </c:pt>
                <c:pt idx="4814">
                  <c:v>8.0233333333333334</c:v>
                </c:pt>
                <c:pt idx="4815">
                  <c:v>8.0250000000000004</c:v>
                </c:pt>
                <c:pt idx="4816">
                  <c:v>8.0266666666666708</c:v>
                </c:pt>
                <c:pt idx="4817">
                  <c:v>8.0283333333333289</c:v>
                </c:pt>
                <c:pt idx="4818">
                  <c:v>8.0300000000000011</c:v>
                </c:pt>
                <c:pt idx="4819">
                  <c:v>8.0316666666666663</c:v>
                </c:pt>
                <c:pt idx="4820">
                  <c:v>8.0333333333333332</c:v>
                </c:pt>
                <c:pt idx="4821">
                  <c:v>8.0350000000000001</c:v>
                </c:pt>
                <c:pt idx="4822">
                  <c:v>8.0366666666666706</c:v>
                </c:pt>
                <c:pt idx="4823">
                  <c:v>8.0383333333333287</c:v>
                </c:pt>
                <c:pt idx="4824">
                  <c:v>8.0400000000000009</c:v>
                </c:pt>
                <c:pt idx="4825">
                  <c:v>8.0416666666666661</c:v>
                </c:pt>
                <c:pt idx="4826">
                  <c:v>8.043333333333333</c:v>
                </c:pt>
                <c:pt idx="4827">
                  <c:v>8.0450000000000017</c:v>
                </c:pt>
                <c:pt idx="4828">
                  <c:v>8.0466666666666704</c:v>
                </c:pt>
                <c:pt idx="4829">
                  <c:v>8.0483333333333285</c:v>
                </c:pt>
                <c:pt idx="4830">
                  <c:v>8.0500000000000007</c:v>
                </c:pt>
                <c:pt idx="4831">
                  <c:v>8.051666666666673</c:v>
                </c:pt>
                <c:pt idx="4832">
                  <c:v>8.0533333333333328</c:v>
                </c:pt>
                <c:pt idx="4833">
                  <c:v>8.055000000000005</c:v>
                </c:pt>
                <c:pt idx="4834">
                  <c:v>8.0566666666666737</c:v>
                </c:pt>
                <c:pt idx="4835">
                  <c:v>8.0583333333333336</c:v>
                </c:pt>
                <c:pt idx="4836">
                  <c:v>8.06</c:v>
                </c:pt>
                <c:pt idx="4837">
                  <c:v>8.061666666666671</c:v>
                </c:pt>
                <c:pt idx="4838">
                  <c:v>8.0633333333333344</c:v>
                </c:pt>
                <c:pt idx="4839">
                  <c:v>8.0650000000000048</c:v>
                </c:pt>
                <c:pt idx="4840">
                  <c:v>8.0666666666666735</c:v>
                </c:pt>
                <c:pt idx="4841">
                  <c:v>8.0683333333333334</c:v>
                </c:pt>
                <c:pt idx="4842">
                  <c:v>8.07</c:v>
                </c:pt>
                <c:pt idx="4843">
                  <c:v>8.0716666666666708</c:v>
                </c:pt>
                <c:pt idx="4844">
                  <c:v>8.0733333333333324</c:v>
                </c:pt>
                <c:pt idx="4845">
                  <c:v>8.0750000000000028</c:v>
                </c:pt>
                <c:pt idx="4846">
                  <c:v>8.0766666666666733</c:v>
                </c:pt>
                <c:pt idx="4847">
                  <c:v>8.0783333333333331</c:v>
                </c:pt>
                <c:pt idx="4848">
                  <c:v>8.08</c:v>
                </c:pt>
                <c:pt idx="4849">
                  <c:v>8.0816666666666706</c:v>
                </c:pt>
                <c:pt idx="4850">
                  <c:v>8.0833333333333357</c:v>
                </c:pt>
                <c:pt idx="4851">
                  <c:v>8.0850000000000026</c:v>
                </c:pt>
                <c:pt idx="4852">
                  <c:v>8.0866666666666713</c:v>
                </c:pt>
                <c:pt idx="4853">
                  <c:v>8.0883333333333329</c:v>
                </c:pt>
                <c:pt idx="4854">
                  <c:v>8.09</c:v>
                </c:pt>
                <c:pt idx="4855">
                  <c:v>8.0916666666666668</c:v>
                </c:pt>
                <c:pt idx="4856">
                  <c:v>8.0933333333333337</c:v>
                </c:pt>
                <c:pt idx="4857">
                  <c:v>8.0950000000000006</c:v>
                </c:pt>
                <c:pt idx="4858">
                  <c:v>8.0966666666666729</c:v>
                </c:pt>
                <c:pt idx="4859">
                  <c:v>8.0983333333333309</c:v>
                </c:pt>
                <c:pt idx="4860">
                  <c:v>8.1</c:v>
                </c:pt>
                <c:pt idx="4861">
                  <c:v>8.1016666666666666</c:v>
                </c:pt>
                <c:pt idx="4862">
                  <c:v>8.1033333333333335</c:v>
                </c:pt>
                <c:pt idx="4863">
                  <c:v>8.1050000000000004</c:v>
                </c:pt>
                <c:pt idx="4864">
                  <c:v>8.1066666666666709</c:v>
                </c:pt>
                <c:pt idx="4865">
                  <c:v>8.1083333333333272</c:v>
                </c:pt>
                <c:pt idx="4866">
                  <c:v>8.1100000000000012</c:v>
                </c:pt>
                <c:pt idx="4867">
                  <c:v>8.1116666666666664</c:v>
                </c:pt>
                <c:pt idx="4868">
                  <c:v>8.1133333333333333</c:v>
                </c:pt>
                <c:pt idx="4869">
                  <c:v>8.1150000000000002</c:v>
                </c:pt>
                <c:pt idx="4870">
                  <c:v>8.1166666666666725</c:v>
                </c:pt>
                <c:pt idx="4871">
                  <c:v>8.1183333333333287</c:v>
                </c:pt>
                <c:pt idx="4872">
                  <c:v>8.120000000000001</c:v>
                </c:pt>
                <c:pt idx="4873">
                  <c:v>8.1216666666666661</c:v>
                </c:pt>
                <c:pt idx="4874">
                  <c:v>8.1233333333333331</c:v>
                </c:pt>
                <c:pt idx="4875">
                  <c:v>8.125</c:v>
                </c:pt>
                <c:pt idx="4876">
                  <c:v>8.1266666666666705</c:v>
                </c:pt>
                <c:pt idx="4877">
                  <c:v>8.1283333333333339</c:v>
                </c:pt>
                <c:pt idx="4878">
                  <c:v>8.129999999999999</c:v>
                </c:pt>
                <c:pt idx="4879">
                  <c:v>8.1316666666666677</c:v>
                </c:pt>
                <c:pt idx="4880">
                  <c:v>8.1333333333333329</c:v>
                </c:pt>
                <c:pt idx="4881">
                  <c:v>8.1349999999999998</c:v>
                </c:pt>
                <c:pt idx="4882">
                  <c:v>8.1366666666666667</c:v>
                </c:pt>
                <c:pt idx="4883">
                  <c:v>8.1383333333333319</c:v>
                </c:pt>
                <c:pt idx="4884">
                  <c:v>8.14</c:v>
                </c:pt>
                <c:pt idx="4885">
                  <c:v>8.1416666666666675</c:v>
                </c:pt>
                <c:pt idx="4886">
                  <c:v>8.1433333333333309</c:v>
                </c:pt>
                <c:pt idx="4887">
                  <c:v>8.1449999999999996</c:v>
                </c:pt>
                <c:pt idx="4888">
                  <c:v>8.1466666666666665</c:v>
                </c:pt>
                <c:pt idx="4889">
                  <c:v>8.1483333333333281</c:v>
                </c:pt>
                <c:pt idx="4890">
                  <c:v>8.15</c:v>
                </c:pt>
                <c:pt idx="4891">
                  <c:v>8.1516666666666708</c:v>
                </c:pt>
                <c:pt idx="4892">
                  <c:v>8.1533333333333324</c:v>
                </c:pt>
                <c:pt idx="4893">
                  <c:v>8.1550000000000047</c:v>
                </c:pt>
                <c:pt idx="4894">
                  <c:v>8.1566666666666734</c:v>
                </c:pt>
                <c:pt idx="4895">
                  <c:v>8.1583333333333332</c:v>
                </c:pt>
                <c:pt idx="4896">
                  <c:v>8.16</c:v>
                </c:pt>
                <c:pt idx="4897">
                  <c:v>8.1616666666666706</c:v>
                </c:pt>
                <c:pt idx="4898">
                  <c:v>8.163333333333334</c:v>
                </c:pt>
                <c:pt idx="4899">
                  <c:v>8.1650000000000027</c:v>
                </c:pt>
                <c:pt idx="4900">
                  <c:v>8.1666666666666732</c:v>
                </c:pt>
                <c:pt idx="4901">
                  <c:v>8.168333333333333</c:v>
                </c:pt>
                <c:pt idx="4902">
                  <c:v>8.17</c:v>
                </c:pt>
                <c:pt idx="4903">
                  <c:v>8.1716666666666704</c:v>
                </c:pt>
                <c:pt idx="4904">
                  <c:v>8.1733333333333338</c:v>
                </c:pt>
                <c:pt idx="4905">
                  <c:v>8.1750000000000007</c:v>
                </c:pt>
                <c:pt idx="4906">
                  <c:v>8.176666666666673</c:v>
                </c:pt>
                <c:pt idx="4907">
                  <c:v>8.178333333333331</c:v>
                </c:pt>
                <c:pt idx="4908">
                  <c:v>8.18</c:v>
                </c:pt>
                <c:pt idx="4909">
                  <c:v>8.1816666666666666</c:v>
                </c:pt>
                <c:pt idx="4910">
                  <c:v>8.1833333333333336</c:v>
                </c:pt>
                <c:pt idx="4911">
                  <c:v>8.1850000000000005</c:v>
                </c:pt>
                <c:pt idx="4912">
                  <c:v>8.186666666666671</c:v>
                </c:pt>
                <c:pt idx="4913">
                  <c:v>8.188333333333329</c:v>
                </c:pt>
                <c:pt idx="4914">
                  <c:v>8.19</c:v>
                </c:pt>
                <c:pt idx="4915">
                  <c:v>8.1916666666666664</c:v>
                </c:pt>
                <c:pt idx="4916">
                  <c:v>8.1933333333333334</c:v>
                </c:pt>
                <c:pt idx="4917">
                  <c:v>8.1950000000000003</c:v>
                </c:pt>
                <c:pt idx="4918">
                  <c:v>8.1966666666666708</c:v>
                </c:pt>
                <c:pt idx="4919">
                  <c:v>8.198333333333327</c:v>
                </c:pt>
                <c:pt idx="4920">
                  <c:v>8.2000000000000011</c:v>
                </c:pt>
                <c:pt idx="4921">
                  <c:v>8.2016666666666662</c:v>
                </c:pt>
                <c:pt idx="4922">
                  <c:v>8.2033333333333331</c:v>
                </c:pt>
                <c:pt idx="4923">
                  <c:v>8.2050000000000001</c:v>
                </c:pt>
                <c:pt idx="4924">
                  <c:v>8.2066666666666706</c:v>
                </c:pt>
                <c:pt idx="4925">
                  <c:v>8.2083333333333339</c:v>
                </c:pt>
                <c:pt idx="4926">
                  <c:v>8.2100000000000009</c:v>
                </c:pt>
                <c:pt idx="4927">
                  <c:v>8.211666666666666</c:v>
                </c:pt>
                <c:pt idx="4928">
                  <c:v>8.2133333333333329</c:v>
                </c:pt>
                <c:pt idx="4929">
                  <c:v>8.2150000000000016</c:v>
                </c:pt>
                <c:pt idx="4930">
                  <c:v>8.2166666666666668</c:v>
                </c:pt>
                <c:pt idx="4931">
                  <c:v>8.2183333333333319</c:v>
                </c:pt>
                <c:pt idx="4932">
                  <c:v>8.2200000000000006</c:v>
                </c:pt>
                <c:pt idx="4933">
                  <c:v>8.2216666666666676</c:v>
                </c:pt>
                <c:pt idx="4934">
                  <c:v>8.2233333333333309</c:v>
                </c:pt>
                <c:pt idx="4935">
                  <c:v>8.2249999999999996</c:v>
                </c:pt>
                <c:pt idx="4936">
                  <c:v>8.2266666666666666</c:v>
                </c:pt>
                <c:pt idx="4937">
                  <c:v>8.2283333333333282</c:v>
                </c:pt>
                <c:pt idx="4938">
                  <c:v>8.2299999999999986</c:v>
                </c:pt>
                <c:pt idx="4939">
                  <c:v>8.2316666666666656</c:v>
                </c:pt>
                <c:pt idx="4940">
                  <c:v>8.2333333333333272</c:v>
                </c:pt>
                <c:pt idx="4941">
                  <c:v>8.2350000000000012</c:v>
                </c:pt>
                <c:pt idx="4942">
                  <c:v>8.2366666666666664</c:v>
                </c:pt>
                <c:pt idx="4943">
                  <c:v>8.2383333333333262</c:v>
                </c:pt>
                <c:pt idx="4944">
                  <c:v>8.2399999999999984</c:v>
                </c:pt>
                <c:pt idx="4945">
                  <c:v>8.2416666666666671</c:v>
                </c:pt>
                <c:pt idx="4946">
                  <c:v>8.2433333333333287</c:v>
                </c:pt>
                <c:pt idx="4947">
                  <c:v>8.2449999999999992</c:v>
                </c:pt>
                <c:pt idx="4948">
                  <c:v>8.2466666666666661</c:v>
                </c:pt>
                <c:pt idx="4949">
                  <c:v>8.248333333333326</c:v>
                </c:pt>
                <c:pt idx="4950">
                  <c:v>8.25</c:v>
                </c:pt>
                <c:pt idx="4951">
                  <c:v>8.2516666666666705</c:v>
                </c:pt>
                <c:pt idx="4952">
                  <c:v>8.2533333333333356</c:v>
                </c:pt>
                <c:pt idx="4953">
                  <c:v>8.2550000000000008</c:v>
                </c:pt>
                <c:pt idx="4954">
                  <c:v>8.256666666666673</c:v>
                </c:pt>
                <c:pt idx="4955">
                  <c:v>8.2583333333333329</c:v>
                </c:pt>
                <c:pt idx="4956">
                  <c:v>8.26</c:v>
                </c:pt>
                <c:pt idx="4957">
                  <c:v>8.2616666666666667</c:v>
                </c:pt>
                <c:pt idx="4958">
                  <c:v>8.2633333333333336</c:v>
                </c:pt>
                <c:pt idx="4959">
                  <c:v>8.2650000000000006</c:v>
                </c:pt>
                <c:pt idx="4960">
                  <c:v>8.2666666666666728</c:v>
                </c:pt>
                <c:pt idx="4961">
                  <c:v>8.2683333333333309</c:v>
                </c:pt>
                <c:pt idx="4962">
                  <c:v>8.27</c:v>
                </c:pt>
                <c:pt idx="4963">
                  <c:v>8.2716666666666665</c:v>
                </c:pt>
                <c:pt idx="4964">
                  <c:v>8.2733333333333334</c:v>
                </c:pt>
                <c:pt idx="4965">
                  <c:v>8.2750000000000004</c:v>
                </c:pt>
                <c:pt idx="4966">
                  <c:v>8.2766666666666708</c:v>
                </c:pt>
                <c:pt idx="4967">
                  <c:v>8.2783333333333289</c:v>
                </c:pt>
                <c:pt idx="4968">
                  <c:v>8.2800000000000011</c:v>
                </c:pt>
                <c:pt idx="4969">
                  <c:v>8.2816666666666663</c:v>
                </c:pt>
                <c:pt idx="4970">
                  <c:v>8.2833333333333332</c:v>
                </c:pt>
                <c:pt idx="4971">
                  <c:v>8.2850000000000001</c:v>
                </c:pt>
                <c:pt idx="4972">
                  <c:v>8.2866666666666706</c:v>
                </c:pt>
                <c:pt idx="4973">
                  <c:v>8.2883333333333287</c:v>
                </c:pt>
                <c:pt idx="4974">
                  <c:v>8.2900000000000009</c:v>
                </c:pt>
                <c:pt idx="4975">
                  <c:v>8.2916666666666661</c:v>
                </c:pt>
                <c:pt idx="4976">
                  <c:v>8.293333333333333</c:v>
                </c:pt>
                <c:pt idx="4977">
                  <c:v>8.2950000000000017</c:v>
                </c:pt>
                <c:pt idx="4978">
                  <c:v>8.2966666666666704</c:v>
                </c:pt>
                <c:pt idx="4979">
                  <c:v>8.2983333333333285</c:v>
                </c:pt>
                <c:pt idx="4980">
                  <c:v>8.3000000000000007</c:v>
                </c:pt>
                <c:pt idx="4981">
                  <c:v>8.301666666666673</c:v>
                </c:pt>
                <c:pt idx="4982">
                  <c:v>8.3033333333333328</c:v>
                </c:pt>
                <c:pt idx="4983">
                  <c:v>8.305000000000005</c:v>
                </c:pt>
                <c:pt idx="4984">
                  <c:v>8.3066666666666737</c:v>
                </c:pt>
                <c:pt idx="4985">
                  <c:v>8.3083333333333336</c:v>
                </c:pt>
                <c:pt idx="4986">
                  <c:v>8.31</c:v>
                </c:pt>
                <c:pt idx="4987">
                  <c:v>8.311666666666671</c:v>
                </c:pt>
                <c:pt idx="4988">
                  <c:v>8.3133333333333344</c:v>
                </c:pt>
                <c:pt idx="4989">
                  <c:v>8.3150000000000048</c:v>
                </c:pt>
                <c:pt idx="4990">
                  <c:v>8.3166666666666735</c:v>
                </c:pt>
                <c:pt idx="4991">
                  <c:v>8.3183333333333334</c:v>
                </c:pt>
                <c:pt idx="4992">
                  <c:v>8.32</c:v>
                </c:pt>
                <c:pt idx="4993">
                  <c:v>8.3216666666666708</c:v>
                </c:pt>
                <c:pt idx="4994">
                  <c:v>8.3233333333333324</c:v>
                </c:pt>
                <c:pt idx="4995">
                  <c:v>8.3250000000000028</c:v>
                </c:pt>
                <c:pt idx="4996">
                  <c:v>8.3266666666666733</c:v>
                </c:pt>
                <c:pt idx="4997">
                  <c:v>8.3283333333333331</c:v>
                </c:pt>
                <c:pt idx="4998">
                  <c:v>8.33</c:v>
                </c:pt>
                <c:pt idx="4999">
                  <c:v>8.3316666666666706</c:v>
                </c:pt>
                <c:pt idx="5000">
                  <c:v>8.3333333333333357</c:v>
                </c:pt>
                <c:pt idx="5001">
                  <c:v>8.3350000000000026</c:v>
                </c:pt>
                <c:pt idx="5002">
                  <c:v>8.3366666666666713</c:v>
                </c:pt>
                <c:pt idx="5003">
                  <c:v>8.3383333333333329</c:v>
                </c:pt>
                <c:pt idx="5004">
                  <c:v>8.34</c:v>
                </c:pt>
                <c:pt idx="5005">
                  <c:v>8.3416666666666668</c:v>
                </c:pt>
                <c:pt idx="5006">
                  <c:v>8.3433333333333337</c:v>
                </c:pt>
                <c:pt idx="5007">
                  <c:v>8.3450000000000006</c:v>
                </c:pt>
                <c:pt idx="5008">
                  <c:v>8.3466666666666729</c:v>
                </c:pt>
                <c:pt idx="5009">
                  <c:v>8.3483333333333309</c:v>
                </c:pt>
                <c:pt idx="5010">
                  <c:v>8.350000000000005</c:v>
                </c:pt>
                <c:pt idx="5011">
                  <c:v>8.3516666666666755</c:v>
                </c:pt>
                <c:pt idx="5012">
                  <c:v>8.3533333333333388</c:v>
                </c:pt>
                <c:pt idx="5013">
                  <c:v>8.3550000000000058</c:v>
                </c:pt>
                <c:pt idx="5014">
                  <c:v>8.3566666666666745</c:v>
                </c:pt>
                <c:pt idx="5015">
                  <c:v>8.3583333333333325</c:v>
                </c:pt>
                <c:pt idx="5016">
                  <c:v>8.3600000000000048</c:v>
                </c:pt>
                <c:pt idx="5017">
                  <c:v>8.3616666666666735</c:v>
                </c:pt>
                <c:pt idx="5018">
                  <c:v>8.3633333333333368</c:v>
                </c:pt>
                <c:pt idx="5019">
                  <c:v>8.3650000000000055</c:v>
                </c:pt>
                <c:pt idx="5020">
                  <c:v>8.3666666666666742</c:v>
                </c:pt>
                <c:pt idx="5021">
                  <c:v>8.3683333333333341</c:v>
                </c:pt>
                <c:pt idx="5022">
                  <c:v>8.3700000000000028</c:v>
                </c:pt>
                <c:pt idx="5023">
                  <c:v>8.3716666666666733</c:v>
                </c:pt>
                <c:pt idx="5024">
                  <c:v>8.3733333333333348</c:v>
                </c:pt>
                <c:pt idx="5025">
                  <c:v>8.3750000000000053</c:v>
                </c:pt>
                <c:pt idx="5026">
                  <c:v>8.376666666666674</c:v>
                </c:pt>
                <c:pt idx="5027">
                  <c:v>8.3783333333333356</c:v>
                </c:pt>
                <c:pt idx="5028">
                  <c:v>8.3800000000000008</c:v>
                </c:pt>
                <c:pt idx="5029">
                  <c:v>8.381666666666673</c:v>
                </c:pt>
                <c:pt idx="5030">
                  <c:v>8.3833333333333346</c:v>
                </c:pt>
                <c:pt idx="5031">
                  <c:v>8.3850000000000051</c:v>
                </c:pt>
                <c:pt idx="5032">
                  <c:v>8.3866666666666738</c:v>
                </c:pt>
                <c:pt idx="5033">
                  <c:v>8.3883333333333336</c:v>
                </c:pt>
                <c:pt idx="5034">
                  <c:v>8.3900000000000023</c:v>
                </c:pt>
                <c:pt idx="5035">
                  <c:v>8.3916666666666728</c:v>
                </c:pt>
                <c:pt idx="5036">
                  <c:v>8.3933333333333344</c:v>
                </c:pt>
                <c:pt idx="5037">
                  <c:v>8.3950000000000049</c:v>
                </c:pt>
                <c:pt idx="5038">
                  <c:v>8.3966666666666736</c:v>
                </c:pt>
                <c:pt idx="5039">
                  <c:v>8.3983333333333334</c:v>
                </c:pt>
                <c:pt idx="5040">
                  <c:v>8.4</c:v>
                </c:pt>
                <c:pt idx="5041">
                  <c:v>8.4016666666666708</c:v>
                </c:pt>
                <c:pt idx="5042">
                  <c:v>8.4033333333333324</c:v>
                </c:pt>
                <c:pt idx="5043">
                  <c:v>8.4050000000000047</c:v>
                </c:pt>
                <c:pt idx="5044">
                  <c:v>8.4066666666666734</c:v>
                </c:pt>
                <c:pt idx="5045">
                  <c:v>8.4083333333333332</c:v>
                </c:pt>
                <c:pt idx="5046">
                  <c:v>8.41</c:v>
                </c:pt>
                <c:pt idx="5047">
                  <c:v>8.4116666666666706</c:v>
                </c:pt>
                <c:pt idx="5048">
                  <c:v>8.413333333333334</c:v>
                </c:pt>
                <c:pt idx="5049">
                  <c:v>8.4150000000000027</c:v>
                </c:pt>
                <c:pt idx="5050">
                  <c:v>8.4166666666666732</c:v>
                </c:pt>
                <c:pt idx="5051">
                  <c:v>8.418333333333333</c:v>
                </c:pt>
                <c:pt idx="5052">
                  <c:v>8.42</c:v>
                </c:pt>
                <c:pt idx="5053">
                  <c:v>8.4216666666666704</c:v>
                </c:pt>
                <c:pt idx="5054">
                  <c:v>8.4233333333333338</c:v>
                </c:pt>
                <c:pt idx="5055">
                  <c:v>8.4250000000000007</c:v>
                </c:pt>
                <c:pt idx="5056">
                  <c:v>8.426666666666673</c:v>
                </c:pt>
                <c:pt idx="5057">
                  <c:v>8.428333333333331</c:v>
                </c:pt>
                <c:pt idx="5058">
                  <c:v>8.43</c:v>
                </c:pt>
                <c:pt idx="5059">
                  <c:v>8.4316666666666666</c:v>
                </c:pt>
                <c:pt idx="5060">
                  <c:v>8.4333333333333336</c:v>
                </c:pt>
                <c:pt idx="5061">
                  <c:v>8.4350000000000005</c:v>
                </c:pt>
                <c:pt idx="5062">
                  <c:v>8.436666666666671</c:v>
                </c:pt>
                <c:pt idx="5063">
                  <c:v>8.438333333333329</c:v>
                </c:pt>
                <c:pt idx="5064">
                  <c:v>8.44</c:v>
                </c:pt>
                <c:pt idx="5065">
                  <c:v>8.4416666666666664</c:v>
                </c:pt>
                <c:pt idx="5066">
                  <c:v>8.4433333333333334</c:v>
                </c:pt>
                <c:pt idx="5067">
                  <c:v>8.4450000000000003</c:v>
                </c:pt>
                <c:pt idx="5068">
                  <c:v>8.4466666666666708</c:v>
                </c:pt>
                <c:pt idx="5069">
                  <c:v>8.448333333333327</c:v>
                </c:pt>
                <c:pt idx="5070">
                  <c:v>8.4500000000000028</c:v>
                </c:pt>
                <c:pt idx="5071">
                  <c:v>8.4516666666666733</c:v>
                </c:pt>
                <c:pt idx="5072">
                  <c:v>8.4533333333333367</c:v>
                </c:pt>
                <c:pt idx="5073">
                  <c:v>8.4550000000000054</c:v>
                </c:pt>
                <c:pt idx="5074">
                  <c:v>8.4566666666666741</c:v>
                </c:pt>
                <c:pt idx="5075">
                  <c:v>8.4583333333333357</c:v>
                </c:pt>
                <c:pt idx="5076">
                  <c:v>8.4600000000000026</c:v>
                </c:pt>
                <c:pt idx="5077">
                  <c:v>8.4616666666666713</c:v>
                </c:pt>
                <c:pt idx="5078">
                  <c:v>8.4633333333333347</c:v>
                </c:pt>
                <c:pt idx="5079">
                  <c:v>8.465000000000007</c:v>
                </c:pt>
                <c:pt idx="5080">
                  <c:v>8.4666666666666739</c:v>
                </c:pt>
                <c:pt idx="5081">
                  <c:v>8.4683333333333337</c:v>
                </c:pt>
                <c:pt idx="5082">
                  <c:v>8.4700000000000006</c:v>
                </c:pt>
                <c:pt idx="5083">
                  <c:v>8.4716666666666729</c:v>
                </c:pt>
                <c:pt idx="5084">
                  <c:v>8.4733333333333327</c:v>
                </c:pt>
                <c:pt idx="5085">
                  <c:v>8.475000000000005</c:v>
                </c:pt>
                <c:pt idx="5086">
                  <c:v>8.4766666666666755</c:v>
                </c:pt>
                <c:pt idx="5087">
                  <c:v>8.4783333333333335</c:v>
                </c:pt>
                <c:pt idx="5088">
                  <c:v>8.48</c:v>
                </c:pt>
                <c:pt idx="5089">
                  <c:v>8.4816666666666709</c:v>
                </c:pt>
                <c:pt idx="5090">
                  <c:v>8.4833333333333325</c:v>
                </c:pt>
                <c:pt idx="5091">
                  <c:v>8.4850000000000048</c:v>
                </c:pt>
                <c:pt idx="5092">
                  <c:v>8.4866666666666735</c:v>
                </c:pt>
                <c:pt idx="5093">
                  <c:v>8.4883333333333333</c:v>
                </c:pt>
                <c:pt idx="5094">
                  <c:v>8.49</c:v>
                </c:pt>
                <c:pt idx="5095">
                  <c:v>8.4916666666666725</c:v>
                </c:pt>
                <c:pt idx="5096">
                  <c:v>8.4933333333333341</c:v>
                </c:pt>
                <c:pt idx="5097">
                  <c:v>8.4950000000000028</c:v>
                </c:pt>
                <c:pt idx="5098">
                  <c:v>8.4966666666666733</c:v>
                </c:pt>
                <c:pt idx="5099">
                  <c:v>8.4983333333333331</c:v>
                </c:pt>
                <c:pt idx="5100">
                  <c:v>8.5</c:v>
                </c:pt>
                <c:pt idx="5101">
                  <c:v>8.5016666666666705</c:v>
                </c:pt>
                <c:pt idx="5102">
                  <c:v>8.5033333333333356</c:v>
                </c:pt>
                <c:pt idx="5103">
                  <c:v>8.5050000000000008</c:v>
                </c:pt>
                <c:pt idx="5104">
                  <c:v>8.506666666666673</c:v>
                </c:pt>
                <c:pt idx="5105">
                  <c:v>8.5083333333333329</c:v>
                </c:pt>
                <c:pt idx="5106">
                  <c:v>8.51</c:v>
                </c:pt>
                <c:pt idx="5107">
                  <c:v>8.5116666666666667</c:v>
                </c:pt>
                <c:pt idx="5108">
                  <c:v>8.5133333333333336</c:v>
                </c:pt>
                <c:pt idx="5109">
                  <c:v>8.5150000000000006</c:v>
                </c:pt>
                <c:pt idx="5110">
                  <c:v>8.5166666666666728</c:v>
                </c:pt>
                <c:pt idx="5111">
                  <c:v>8.5183333333333309</c:v>
                </c:pt>
                <c:pt idx="5112">
                  <c:v>8.52</c:v>
                </c:pt>
                <c:pt idx="5113">
                  <c:v>8.5216666666666665</c:v>
                </c:pt>
                <c:pt idx="5114">
                  <c:v>8.5233333333333334</c:v>
                </c:pt>
                <c:pt idx="5115">
                  <c:v>8.5250000000000004</c:v>
                </c:pt>
                <c:pt idx="5116">
                  <c:v>8.5266666666666708</c:v>
                </c:pt>
                <c:pt idx="5117">
                  <c:v>8.5283333333333289</c:v>
                </c:pt>
                <c:pt idx="5118">
                  <c:v>8.5300000000000011</c:v>
                </c:pt>
                <c:pt idx="5119">
                  <c:v>8.5316666666666663</c:v>
                </c:pt>
                <c:pt idx="5120">
                  <c:v>8.5333333333333332</c:v>
                </c:pt>
                <c:pt idx="5121">
                  <c:v>8.5350000000000001</c:v>
                </c:pt>
                <c:pt idx="5122">
                  <c:v>8.5366666666666706</c:v>
                </c:pt>
                <c:pt idx="5123">
                  <c:v>8.5383333333333269</c:v>
                </c:pt>
                <c:pt idx="5124">
                  <c:v>8.5400000000000009</c:v>
                </c:pt>
                <c:pt idx="5125">
                  <c:v>8.5416666666666661</c:v>
                </c:pt>
                <c:pt idx="5126">
                  <c:v>8.543333333333333</c:v>
                </c:pt>
                <c:pt idx="5127">
                  <c:v>8.5450000000000017</c:v>
                </c:pt>
                <c:pt idx="5128">
                  <c:v>8.5466666666666704</c:v>
                </c:pt>
                <c:pt idx="5129">
                  <c:v>8.5483333333333285</c:v>
                </c:pt>
                <c:pt idx="5130">
                  <c:v>8.5500000000000007</c:v>
                </c:pt>
                <c:pt idx="5131">
                  <c:v>8.551666666666673</c:v>
                </c:pt>
                <c:pt idx="5132">
                  <c:v>8.5533333333333346</c:v>
                </c:pt>
                <c:pt idx="5133">
                  <c:v>8.555000000000005</c:v>
                </c:pt>
                <c:pt idx="5134">
                  <c:v>8.5566666666666737</c:v>
                </c:pt>
                <c:pt idx="5135">
                  <c:v>8.5583333333333336</c:v>
                </c:pt>
                <c:pt idx="5136">
                  <c:v>8.56</c:v>
                </c:pt>
                <c:pt idx="5137">
                  <c:v>8.5616666666666728</c:v>
                </c:pt>
                <c:pt idx="5138">
                  <c:v>8.5633333333333326</c:v>
                </c:pt>
                <c:pt idx="5139">
                  <c:v>8.5650000000000048</c:v>
                </c:pt>
                <c:pt idx="5140">
                  <c:v>8.5666666666666735</c:v>
                </c:pt>
                <c:pt idx="5141">
                  <c:v>8.5683333333333334</c:v>
                </c:pt>
                <c:pt idx="5142">
                  <c:v>8.57</c:v>
                </c:pt>
                <c:pt idx="5143">
                  <c:v>8.5716666666666708</c:v>
                </c:pt>
                <c:pt idx="5144">
                  <c:v>8.5733333333333324</c:v>
                </c:pt>
                <c:pt idx="5145">
                  <c:v>8.5750000000000028</c:v>
                </c:pt>
                <c:pt idx="5146">
                  <c:v>8.5766666666666733</c:v>
                </c:pt>
                <c:pt idx="5147">
                  <c:v>8.5783333333333349</c:v>
                </c:pt>
                <c:pt idx="5148">
                  <c:v>8.58</c:v>
                </c:pt>
                <c:pt idx="5149">
                  <c:v>8.5816666666666706</c:v>
                </c:pt>
                <c:pt idx="5150">
                  <c:v>8.5833333333333357</c:v>
                </c:pt>
                <c:pt idx="5151">
                  <c:v>8.5850000000000026</c:v>
                </c:pt>
                <c:pt idx="5152">
                  <c:v>8.5866666666666731</c:v>
                </c:pt>
                <c:pt idx="5153">
                  <c:v>8.5883333333333329</c:v>
                </c:pt>
                <c:pt idx="5154">
                  <c:v>8.59</c:v>
                </c:pt>
                <c:pt idx="5155">
                  <c:v>8.5916666666666668</c:v>
                </c:pt>
                <c:pt idx="5156">
                  <c:v>8.5933333333333337</c:v>
                </c:pt>
                <c:pt idx="5157">
                  <c:v>8.5950000000000006</c:v>
                </c:pt>
                <c:pt idx="5158">
                  <c:v>8.5966666666666711</c:v>
                </c:pt>
                <c:pt idx="5159">
                  <c:v>8.5983333333333309</c:v>
                </c:pt>
                <c:pt idx="5160">
                  <c:v>8.6</c:v>
                </c:pt>
                <c:pt idx="5161">
                  <c:v>8.6016666666666666</c:v>
                </c:pt>
                <c:pt idx="5162">
                  <c:v>8.6033333333333335</c:v>
                </c:pt>
                <c:pt idx="5163">
                  <c:v>8.6050000000000004</c:v>
                </c:pt>
                <c:pt idx="5164">
                  <c:v>8.6066666666666709</c:v>
                </c:pt>
                <c:pt idx="5165">
                  <c:v>8.6083333333333272</c:v>
                </c:pt>
                <c:pt idx="5166">
                  <c:v>8.6100000000000012</c:v>
                </c:pt>
                <c:pt idx="5167">
                  <c:v>8.6116666666666717</c:v>
                </c:pt>
                <c:pt idx="5168">
                  <c:v>8.6133333333333333</c:v>
                </c:pt>
                <c:pt idx="5169">
                  <c:v>8.6150000000000002</c:v>
                </c:pt>
                <c:pt idx="5170">
                  <c:v>8.6166666666666725</c:v>
                </c:pt>
                <c:pt idx="5171">
                  <c:v>8.6183333333333287</c:v>
                </c:pt>
                <c:pt idx="5172">
                  <c:v>8.620000000000001</c:v>
                </c:pt>
                <c:pt idx="5173">
                  <c:v>8.6216666666666661</c:v>
                </c:pt>
                <c:pt idx="5174">
                  <c:v>8.6233333333333331</c:v>
                </c:pt>
                <c:pt idx="5175">
                  <c:v>8.625</c:v>
                </c:pt>
                <c:pt idx="5176">
                  <c:v>8.6266666666666705</c:v>
                </c:pt>
                <c:pt idx="5177">
                  <c:v>8.6283333333333339</c:v>
                </c:pt>
                <c:pt idx="5178">
                  <c:v>8.6300000000000008</c:v>
                </c:pt>
                <c:pt idx="5179">
                  <c:v>8.6316666666666677</c:v>
                </c:pt>
                <c:pt idx="5180">
                  <c:v>8.6333333333333329</c:v>
                </c:pt>
                <c:pt idx="5181">
                  <c:v>8.6349999999999998</c:v>
                </c:pt>
                <c:pt idx="5182">
                  <c:v>8.6366666666666667</c:v>
                </c:pt>
                <c:pt idx="5183">
                  <c:v>8.6383333333333319</c:v>
                </c:pt>
                <c:pt idx="5184">
                  <c:v>8.64</c:v>
                </c:pt>
                <c:pt idx="5185">
                  <c:v>8.6416666666666675</c:v>
                </c:pt>
                <c:pt idx="5186">
                  <c:v>8.6433333333333309</c:v>
                </c:pt>
                <c:pt idx="5187">
                  <c:v>8.6450000000000014</c:v>
                </c:pt>
                <c:pt idx="5188">
                  <c:v>8.6466666666666665</c:v>
                </c:pt>
                <c:pt idx="5189">
                  <c:v>8.6483333333333281</c:v>
                </c:pt>
                <c:pt idx="5190">
                  <c:v>8.65</c:v>
                </c:pt>
                <c:pt idx="5191">
                  <c:v>8.6516666666666708</c:v>
                </c:pt>
                <c:pt idx="5192">
                  <c:v>8.6533333333333342</c:v>
                </c:pt>
                <c:pt idx="5193">
                  <c:v>8.6550000000000047</c:v>
                </c:pt>
                <c:pt idx="5194">
                  <c:v>8.6566666666666734</c:v>
                </c:pt>
                <c:pt idx="5195">
                  <c:v>8.6583333333333332</c:v>
                </c:pt>
                <c:pt idx="5196">
                  <c:v>8.66</c:v>
                </c:pt>
                <c:pt idx="5197">
                  <c:v>8.6616666666666706</c:v>
                </c:pt>
                <c:pt idx="5198">
                  <c:v>8.6633333333333322</c:v>
                </c:pt>
                <c:pt idx="5199">
                  <c:v>8.6650000000000027</c:v>
                </c:pt>
                <c:pt idx="5200">
                  <c:v>8.6666666666666732</c:v>
                </c:pt>
                <c:pt idx="5201">
                  <c:v>8.668333333333333</c:v>
                </c:pt>
                <c:pt idx="5202">
                  <c:v>8.67</c:v>
                </c:pt>
                <c:pt idx="5203">
                  <c:v>8.6716666666666704</c:v>
                </c:pt>
                <c:pt idx="5204">
                  <c:v>8.6733333333333338</c:v>
                </c:pt>
                <c:pt idx="5205">
                  <c:v>8.6750000000000007</c:v>
                </c:pt>
                <c:pt idx="5206">
                  <c:v>8.676666666666673</c:v>
                </c:pt>
                <c:pt idx="5207">
                  <c:v>8.678333333333331</c:v>
                </c:pt>
                <c:pt idx="5208">
                  <c:v>8.68</c:v>
                </c:pt>
                <c:pt idx="5209">
                  <c:v>8.6816666666666666</c:v>
                </c:pt>
                <c:pt idx="5210">
                  <c:v>8.6833333333333336</c:v>
                </c:pt>
                <c:pt idx="5211">
                  <c:v>8.6850000000000005</c:v>
                </c:pt>
                <c:pt idx="5212">
                  <c:v>8.6866666666666728</c:v>
                </c:pt>
                <c:pt idx="5213">
                  <c:v>8.6883333333333272</c:v>
                </c:pt>
                <c:pt idx="5214">
                  <c:v>8.69</c:v>
                </c:pt>
                <c:pt idx="5215">
                  <c:v>8.6916666666666664</c:v>
                </c:pt>
                <c:pt idx="5216">
                  <c:v>8.6933333333333334</c:v>
                </c:pt>
                <c:pt idx="5217">
                  <c:v>8.6950000000000003</c:v>
                </c:pt>
                <c:pt idx="5218">
                  <c:v>8.6966666666666708</c:v>
                </c:pt>
                <c:pt idx="5219">
                  <c:v>8.698333333333327</c:v>
                </c:pt>
                <c:pt idx="5220">
                  <c:v>8.7000000000000011</c:v>
                </c:pt>
                <c:pt idx="5221">
                  <c:v>8.7016666666666662</c:v>
                </c:pt>
                <c:pt idx="5222">
                  <c:v>8.7033333333333349</c:v>
                </c:pt>
                <c:pt idx="5223">
                  <c:v>8.7050000000000001</c:v>
                </c:pt>
                <c:pt idx="5224">
                  <c:v>8.7066666666666706</c:v>
                </c:pt>
                <c:pt idx="5225">
                  <c:v>8.7083333333333339</c:v>
                </c:pt>
                <c:pt idx="5226">
                  <c:v>8.7100000000000009</c:v>
                </c:pt>
                <c:pt idx="5227">
                  <c:v>8.7116666666666678</c:v>
                </c:pt>
                <c:pt idx="5228">
                  <c:v>8.7133333333333329</c:v>
                </c:pt>
                <c:pt idx="5229">
                  <c:v>8.7150000000000016</c:v>
                </c:pt>
                <c:pt idx="5230">
                  <c:v>8.7166666666666668</c:v>
                </c:pt>
                <c:pt idx="5231">
                  <c:v>8.7183333333333319</c:v>
                </c:pt>
                <c:pt idx="5232">
                  <c:v>8.7200000000000006</c:v>
                </c:pt>
                <c:pt idx="5233">
                  <c:v>8.7216666666666658</c:v>
                </c:pt>
                <c:pt idx="5234">
                  <c:v>8.7233333333333309</c:v>
                </c:pt>
                <c:pt idx="5235">
                  <c:v>8.7249999999999996</c:v>
                </c:pt>
                <c:pt idx="5236">
                  <c:v>8.7266666666666666</c:v>
                </c:pt>
                <c:pt idx="5237">
                  <c:v>8.7283333333333282</c:v>
                </c:pt>
                <c:pt idx="5238">
                  <c:v>8.73</c:v>
                </c:pt>
                <c:pt idx="5239">
                  <c:v>8.7316666666666656</c:v>
                </c:pt>
                <c:pt idx="5240">
                  <c:v>8.7333333333333272</c:v>
                </c:pt>
                <c:pt idx="5241">
                  <c:v>8.7350000000000012</c:v>
                </c:pt>
                <c:pt idx="5242">
                  <c:v>8.7366666666666717</c:v>
                </c:pt>
                <c:pt idx="5243">
                  <c:v>8.7383333333333262</c:v>
                </c:pt>
                <c:pt idx="5244">
                  <c:v>8.7399999999999984</c:v>
                </c:pt>
                <c:pt idx="5245">
                  <c:v>8.7416666666666671</c:v>
                </c:pt>
                <c:pt idx="5246">
                  <c:v>8.7433333333333287</c:v>
                </c:pt>
                <c:pt idx="5247">
                  <c:v>8.745000000000001</c:v>
                </c:pt>
                <c:pt idx="5248">
                  <c:v>8.7466666666666661</c:v>
                </c:pt>
                <c:pt idx="5249">
                  <c:v>8.748333333333326</c:v>
                </c:pt>
                <c:pt idx="5250">
                  <c:v>8.75</c:v>
                </c:pt>
                <c:pt idx="5251">
                  <c:v>8.7516666666666705</c:v>
                </c:pt>
                <c:pt idx="5252">
                  <c:v>8.7533333333333356</c:v>
                </c:pt>
                <c:pt idx="5253">
                  <c:v>8.7550000000000008</c:v>
                </c:pt>
                <c:pt idx="5254">
                  <c:v>8.756666666666673</c:v>
                </c:pt>
                <c:pt idx="5255">
                  <c:v>8.7583333333333329</c:v>
                </c:pt>
                <c:pt idx="5256">
                  <c:v>8.76</c:v>
                </c:pt>
                <c:pt idx="5257">
                  <c:v>8.7616666666666667</c:v>
                </c:pt>
                <c:pt idx="5258">
                  <c:v>8.7633333333333336</c:v>
                </c:pt>
                <c:pt idx="5259">
                  <c:v>8.7650000000000006</c:v>
                </c:pt>
                <c:pt idx="5260">
                  <c:v>8.7666666666666728</c:v>
                </c:pt>
                <c:pt idx="5261">
                  <c:v>8.7683333333333309</c:v>
                </c:pt>
                <c:pt idx="5262">
                  <c:v>8.7700000000000014</c:v>
                </c:pt>
                <c:pt idx="5263">
                  <c:v>8.7716666666666665</c:v>
                </c:pt>
                <c:pt idx="5264">
                  <c:v>8.7733333333333334</c:v>
                </c:pt>
                <c:pt idx="5265">
                  <c:v>8.7750000000000004</c:v>
                </c:pt>
                <c:pt idx="5266">
                  <c:v>8.7766666666666708</c:v>
                </c:pt>
                <c:pt idx="5267">
                  <c:v>8.7783333333333289</c:v>
                </c:pt>
                <c:pt idx="5268">
                  <c:v>8.7800000000000011</c:v>
                </c:pt>
                <c:pt idx="5269">
                  <c:v>8.7816666666666663</c:v>
                </c:pt>
                <c:pt idx="5270">
                  <c:v>8.7833333333333332</c:v>
                </c:pt>
                <c:pt idx="5271">
                  <c:v>8.7850000000000001</c:v>
                </c:pt>
                <c:pt idx="5272">
                  <c:v>8.7866666666666706</c:v>
                </c:pt>
                <c:pt idx="5273">
                  <c:v>8.7883333333333269</c:v>
                </c:pt>
                <c:pt idx="5274">
                  <c:v>8.7900000000000009</c:v>
                </c:pt>
                <c:pt idx="5275">
                  <c:v>8.7916666666666661</c:v>
                </c:pt>
                <c:pt idx="5276">
                  <c:v>8.793333333333333</c:v>
                </c:pt>
                <c:pt idx="5277">
                  <c:v>8.7950000000000017</c:v>
                </c:pt>
                <c:pt idx="5278">
                  <c:v>8.7966666666666704</c:v>
                </c:pt>
                <c:pt idx="5279">
                  <c:v>8.7983333333333285</c:v>
                </c:pt>
                <c:pt idx="5280">
                  <c:v>8.8000000000000007</c:v>
                </c:pt>
                <c:pt idx="5281">
                  <c:v>8.801666666666673</c:v>
                </c:pt>
                <c:pt idx="5282">
                  <c:v>8.8033333333333346</c:v>
                </c:pt>
                <c:pt idx="5283">
                  <c:v>8.805000000000005</c:v>
                </c:pt>
                <c:pt idx="5284">
                  <c:v>8.8066666666666737</c:v>
                </c:pt>
                <c:pt idx="5285">
                  <c:v>8.8083333333333336</c:v>
                </c:pt>
                <c:pt idx="5286">
                  <c:v>8.81</c:v>
                </c:pt>
                <c:pt idx="5287">
                  <c:v>8.8116666666666728</c:v>
                </c:pt>
                <c:pt idx="5288">
                  <c:v>8.8133333333333326</c:v>
                </c:pt>
                <c:pt idx="5289">
                  <c:v>8.8150000000000048</c:v>
                </c:pt>
                <c:pt idx="5290">
                  <c:v>8.8166666666666735</c:v>
                </c:pt>
                <c:pt idx="5291">
                  <c:v>8.8183333333333334</c:v>
                </c:pt>
                <c:pt idx="5292">
                  <c:v>8.82</c:v>
                </c:pt>
                <c:pt idx="5293">
                  <c:v>8.8216666666666708</c:v>
                </c:pt>
                <c:pt idx="5294">
                  <c:v>8.8233333333333324</c:v>
                </c:pt>
                <c:pt idx="5295">
                  <c:v>8.8250000000000028</c:v>
                </c:pt>
                <c:pt idx="5296">
                  <c:v>8.8266666666666733</c:v>
                </c:pt>
                <c:pt idx="5297">
                  <c:v>8.8283333333333349</c:v>
                </c:pt>
                <c:pt idx="5298">
                  <c:v>8.83</c:v>
                </c:pt>
                <c:pt idx="5299">
                  <c:v>8.8316666666666706</c:v>
                </c:pt>
                <c:pt idx="5300">
                  <c:v>8.8333333333333357</c:v>
                </c:pt>
                <c:pt idx="5301">
                  <c:v>8.8350000000000026</c:v>
                </c:pt>
                <c:pt idx="5302">
                  <c:v>8.8366666666666731</c:v>
                </c:pt>
                <c:pt idx="5303">
                  <c:v>8.8383333333333329</c:v>
                </c:pt>
                <c:pt idx="5304">
                  <c:v>8.84</c:v>
                </c:pt>
                <c:pt idx="5305">
                  <c:v>8.8416666666666668</c:v>
                </c:pt>
                <c:pt idx="5306">
                  <c:v>8.8433333333333337</c:v>
                </c:pt>
                <c:pt idx="5307">
                  <c:v>8.8450000000000006</c:v>
                </c:pt>
                <c:pt idx="5308">
                  <c:v>8.8466666666666711</c:v>
                </c:pt>
                <c:pt idx="5309">
                  <c:v>8.8483333333333309</c:v>
                </c:pt>
                <c:pt idx="5310">
                  <c:v>8.850000000000005</c:v>
                </c:pt>
                <c:pt idx="5311">
                  <c:v>8.8516666666666755</c:v>
                </c:pt>
                <c:pt idx="5312">
                  <c:v>8.8533333333333388</c:v>
                </c:pt>
                <c:pt idx="5313">
                  <c:v>8.8550000000000058</c:v>
                </c:pt>
                <c:pt idx="5314">
                  <c:v>8.8566666666666745</c:v>
                </c:pt>
                <c:pt idx="5315">
                  <c:v>8.8583333333333325</c:v>
                </c:pt>
                <c:pt idx="5316">
                  <c:v>8.8600000000000048</c:v>
                </c:pt>
                <c:pt idx="5317">
                  <c:v>8.8616666666666752</c:v>
                </c:pt>
                <c:pt idx="5318">
                  <c:v>8.8633333333333368</c:v>
                </c:pt>
                <c:pt idx="5319">
                  <c:v>8.8650000000000055</c:v>
                </c:pt>
                <c:pt idx="5320">
                  <c:v>8.8666666666666742</c:v>
                </c:pt>
                <c:pt idx="5321">
                  <c:v>8.8683333333333341</c:v>
                </c:pt>
                <c:pt idx="5322">
                  <c:v>8.8700000000000028</c:v>
                </c:pt>
                <c:pt idx="5323">
                  <c:v>8.8716666666666733</c:v>
                </c:pt>
                <c:pt idx="5324">
                  <c:v>8.8733333333333348</c:v>
                </c:pt>
                <c:pt idx="5325">
                  <c:v>8.8750000000000053</c:v>
                </c:pt>
                <c:pt idx="5326">
                  <c:v>8.876666666666674</c:v>
                </c:pt>
                <c:pt idx="5327">
                  <c:v>8.8783333333333356</c:v>
                </c:pt>
                <c:pt idx="5328">
                  <c:v>8.8800000000000026</c:v>
                </c:pt>
                <c:pt idx="5329">
                  <c:v>8.881666666666673</c:v>
                </c:pt>
                <c:pt idx="5330">
                  <c:v>8.8833333333333346</c:v>
                </c:pt>
                <c:pt idx="5331">
                  <c:v>8.8850000000000051</c:v>
                </c:pt>
                <c:pt idx="5332">
                  <c:v>8.8866666666666738</c:v>
                </c:pt>
                <c:pt idx="5333">
                  <c:v>8.8883333333333336</c:v>
                </c:pt>
                <c:pt idx="5334">
                  <c:v>8.8900000000000023</c:v>
                </c:pt>
                <c:pt idx="5335">
                  <c:v>8.8916666666666728</c:v>
                </c:pt>
                <c:pt idx="5336">
                  <c:v>8.8933333333333344</c:v>
                </c:pt>
                <c:pt idx="5337">
                  <c:v>8.8950000000000067</c:v>
                </c:pt>
                <c:pt idx="5338">
                  <c:v>8.8966666666666736</c:v>
                </c:pt>
                <c:pt idx="5339">
                  <c:v>8.8983333333333334</c:v>
                </c:pt>
                <c:pt idx="5340">
                  <c:v>8.9</c:v>
                </c:pt>
                <c:pt idx="5341">
                  <c:v>8.9016666666666708</c:v>
                </c:pt>
                <c:pt idx="5342">
                  <c:v>8.9033333333333342</c:v>
                </c:pt>
                <c:pt idx="5343">
                  <c:v>8.9050000000000047</c:v>
                </c:pt>
                <c:pt idx="5344">
                  <c:v>8.9066666666666734</c:v>
                </c:pt>
                <c:pt idx="5345">
                  <c:v>8.9083333333333332</c:v>
                </c:pt>
                <c:pt idx="5346">
                  <c:v>8.91</c:v>
                </c:pt>
                <c:pt idx="5347">
                  <c:v>8.9116666666666706</c:v>
                </c:pt>
                <c:pt idx="5348">
                  <c:v>8.9133333333333322</c:v>
                </c:pt>
                <c:pt idx="5349">
                  <c:v>8.9150000000000027</c:v>
                </c:pt>
                <c:pt idx="5350">
                  <c:v>8.9166666666666732</c:v>
                </c:pt>
                <c:pt idx="5351">
                  <c:v>8.918333333333333</c:v>
                </c:pt>
                <c:pt idx="5352">
                  <c:v>8.92</c:v>
                </c:pt>
                <c:pt idx="5353">
                  <c:v>8.9216666666666704</c:v>
                </c:pt>
                <c:pt idx="5354">
                  <c:v>8.9233333333333338</c:v>
                </c:pt>
                <c:pt idx="5355">
                  <c:v>8.9250000000000007</c:v>
                </c:pt>
                <c:pt idx="5356">
                  <c:v>8.926666666666673</c:v>
                </c:pt>
                <c:pt idx="5357">
                  <c:v>8.928333333333331</c:v>
                </c:pt>
                <c:pt idx="5358">
                  <c:v>8.93</c:v>
                </c:pt>
                <c:pt idx="5359">
                  <c:v>8.9316666666666666</c:v>
                </c:pt>
                <c:pt idx="5360">
                  <c:v>8.9333333333333336</c:v>
                </c:pt>
                <c:pt idx="5361">
                  <c:v>8.9350000000000005</c:v>
                </c:pt>
                <c:pt idx="5362">
                  <c:v>8.9366666666666728</c:v>
                </c:pt>
                <c:pt idx="5363">
                  <c:v>8.9383333333333272</c:v>
                </c:pt>
                <c:pt idx="5364">
                  <c:v>8.94</c:v>
                </c:pt>
                <c:pt idx="5365">
                  <c:v>8.9416666666666664</c:v>
                </c:pt>
                <c:pt idx="5366">
                  <c:v>8.9433333333333334</c:v>
                </c:pt>
                <c:pt idx="5367">
                  <c:v>8.9450000000000003</c:v>
                </c:pt>
                <c:pt idx="5368">
                  <c:v>8.9466666666666708</c:v>
                </c:pt>
                <c:pt idx="5369">
                  <c:v>8.948333333333327</c:v>
                </c:pt>
                <c:pt idx="5370">
                  <c:v>8.9500000000000028</c:v>
                </c:pt>
                <c:pt idx="5371">
                  <c:v>8.9516666666666733</c:v>
                </c:pt>
                <c:pt idx="5372">
                  <c:v>8.9533333333333367</c:v>
                </c:pt>
                <c:pt idx="5373">
                  <c:v>8.9550000000000054</c:v>
                </c:pt>
                <c:pt idx="5374">
                  <c:v>8.9566666666666741</c:v>
                </c:pt>
                <c:pt idx="5375">
                  <c:v>8.9583333333333357</c:v>
                </c:pt>
                <c:pt idx="5376">
                  <c:v>8.9600000000000026</c:v>
                </c:pt>
                <c:pt idx="5377">
                  <c:v>8.9616666666666731</c:v>
                </c:pt>
                <c:pt idx="5378">
                  <c:v>8.9633333333333347</c:v>
                </c:pt>
                <c:pt idx="5379">
                  <c:v>8.965000000000007</c:v>
                </c:pt>
                <c:pt idx="5380">
                  <c:v>8.9666666666666739</c:v>
                </c:pt>
                <c:pt idx="5381">
                  <c:v>8.9683333333333337</c:v>
                </c:pt>
                <c:pt idx="5382">
                  <c:v>8.9700000000000006</c:v>
                </c:pt>
                <c:pt idx="5383">
                  <c:v>8.9716666666666711</c:v>
                </c:pt>
                <c:pt idx="5384">
                  <c:v>8.9733333333333327</c:v>
                </c:pt>
                <c:pt idx="5385">
                  <c:v>8.975000000000005</c:v>
                </c:pt>
                <c:pt idx="5386">
                  <c:v>8.9766666666666755</c:v>
                </c:pt>
                <c:pt idx="5387">
                  <c:v>8.9783333333333335</c:v>
                </c:pt>
                <c:pt idx="5388">
                  <c:v>8.9800000000000022</c:v>
                </c:pt>
                <c:pt idx="5389">
                  <c:v>8.9816666666666709</c:v>
                </c:pt>
                <c:pt idx="5390">
                  <c:v>8.9833333333333325</c:v>
                </c:pt>
                <c:pt idx="5391">
                  <c:v>8.9850000000000048</c:v>
                </c:pt>
                <c:pt idx="5392">
                  <c:v>8.9866666666666752</c:v>
                </c:pt>
                <c:pt idx="5393">
                  <c:v>8.9883333333333333</c:v>
                </c:pt>
                <c:pt idx="5394">
                  <c:v>8.99</c:v>
                </c:pt>
                <c:pt idx="5395">
                  <c:v>8.9916666666666725</c:v>
                </c:pt>
                <c:pt idx="5396">
                  <c:v>8.9933333333333341</c:v>
                </c:pt>
                <c:pt idx="5397">
                  <c:v>8.9950000000000028</c:v>
                </c:pt>
                <c:pt idx="5398">
                  <c:v>8.9966666666666733</c:v>
                </c:pt>
                <c:pt idx="5399">
                  <c:v>8.9983333333333331</c:v>
                </c:pt>
                <c:pt idx="5400">
                  <c:v>9</c:v>
                </c:pt>
                <c:pt idx="5401">
                  <c:v>9.0016666666666705</c:v>
                </c:pt>
                <c:pt idx="5402">
                  <c:v>9.0033333333333356</c:v>
                </c:pt>
                <c:pt idx="5403">
                  <c:v>9.0050000000000008</c:v>
                </c:pt>
                <c:pt idx="5404">
                  <c:v>9.006666666666673</c:v>
                </c:pt>
                <c:pt idx="5405">
                  <c:v>9.0083333333333329</c:v>
                </c:pt>
                <c:pt idx="5406">
                  <c:v>9.01</c:v>
                </c:pt>
                <c:pt idx="5407">
                  <c:v>9.0116666666666667</c:v>
                </c:pt>
                <c:pt idx="5408">
                  <c:v>9.0133333333333336</c:v>
                </c:pt>
                <c:pt idx="5409">
                  <c:v>9.0150000000000006</c:v>
                </c:pt>
                <c:pt idx="5410">
                  <c:v>9.0166666666666728</c:v>
                </c:pt>
                <c:pt idx="5411">
                  <c:v>9.0183333333333309</c:v>
                </c:pt>
                <c:pt idx="5412">
                  <c:v>9.0200000000000014</c:v>
                </c:pt>
                <c:pt idx="5413">
                  <c:v>9.0216666666666665</c:v>
                </c:pt>
                <c:pt idx="5414">
                  <c:v>9.0233333333333334</c:v>
                </c:pt>
                <c:pt idx="5415">
                  <c:v>9.0250000000000004</c:v>
                </c:pt>
                <c:pt idx="5416">
                  <c:v>9.0266666666666708</c:v>
                </c:pt>
                <c:pt idx="5417">
                  <c:v>9.0283333333333289</c:v>
                </c:pt>
                <c:pt idx="5418">
                  <c:v>9.0300000000000011</c:v>
                </c:pt>
                <c:pt idx="5419">
                  <c:v>9.0316666666666663</c:v>
                </c:pt>
                <c:pt idx="5420">
                  <c:v>9.0333333333333332</c:v>
                </c:pt>
                <c:pt idx="5421">
                  <c:v>9.0350000000000001</c:v>
                </c:pt>
                <c:pt idx="5422">
                  <c:v>9.0366666666666706</c:v>
                </c:pt>
                <c:pt idx="5423">
                  <c:v>9.0383333333333269</c:v>
                </c:pt>
                <c:pt idx="5424">
                  <c:v>9.0400000000000009</c:v>
                </c:pt>
                <c:pt idx="5425">
                  <c:v>9.0416666666666661</c:v>
                </c:pt>
                <c:pt idx="5426">
                  <c:v>9.043333333333333</c:v>
                </c:pt>
                <c:pt idx="5427">
                  <c:v>9.0450000000000017</c:v>
                </c:pt>
                <c:pt idx="5428">
                  <c:v>9.0466666666666704</c:v>
                </c:pt>
                <c:pt idx="5429">
                  <c:v>9.0483333333333285</c:v>
                </c:pt>
                <c:pt idx="5430">
                  <c:v>9.0500000000000007</c:v>
                </c:pt>
                <c:pt idx="5431">
                  <c:v>9.051666666666673</c:v>
                </c:pt>
                <c:pt idx="5432">
                  <c:v>9.0533333333333346</c:v>
                </c:pt>
                <c:pt idx="5433">
                  <c:v>9.055000000000005</c:v>
                </c:pt>
                <c:pt idx="5434">
                  <c:v>9.0566666666666737</c:v>
                </c:pt>
                <c:pt idx="5435">
                  <c:v>9.0583333333333336</c:v>
                </c:pt>
                <c:pt idx="5436">
                  <c:v>9.06</c:v>
                </c:pt>
                <c:pt idx="5437">
                  <c:v>9.0616666666666728</c:v>
                </c:pt>
                <c:pt idx="5438">
                  <c:v>9.0633333333333326</c:v>
                </c:pt>
                <c:pt idx="5439">
                  <c:v>9.0650000000000048</c:v>
                </c:pt>
                <c:pt idx="5440">
                  <c:v>9.0666666666666735</c:v>
                </c:pt>
                <c:pt idx="5441">
                  <c:v>9.0683333333333334</c:v>
                </c:pt>
                <c:pt idx="5442">
                  <c:v>9.07</c:v>
                </c:pt>
                <c:pt idx="5443">
                  <c:v>9.0716666666666708</c:v>
                </c:pt>
                <c:pt idx="5444">
                  <c:v>9.0733333333333324</c:v>
                </c:pt>
                <c:pt idx="5445">
                  <c:v>9.0750000000000028</c:v>
                </c:pt>
                <c:pt idx="5446">
                  <c:v>9.0766666666666733</c:v>
                </c:pt>
                <c:pt idx="5447">
                  <c:v>9.0783333333333349</c:v>
                </c:pt>
                <c:pt idx="5448">
                  <c:v>9.08</c:v>
                </c:pt>
                <c:pt idx="5449">
                  <c:v>9.0816666666666706</c:v>
                </c:pt>
                <c:pt idx="5450">
                  <c:v>9.0833333333333357</c:v>
                </c:pt>
                <c:pt idx="5451">
                  <c:v>9.0850000000000026</c:v>
                </c:pt>
                <c:pt idx="5452">
                  <c:v>9.0866666666666731</c:v>
                </c:pt>
                <c:pt idx="5453">
                  <c:v>9.0883333333333329</c:v>
                </c:pt>
                <c:pt idx="5454">
                  <c:v>9.09</c:v>
                </c:pt>
                <c:pt idx="5455">
                  <c:v>9.0916666666666668</c:v>
                </c:pt>
                <c:pt idx="5456">
                  <c:v>9.0933333333333337</c:v>
                </c:pt>
                <c:pt idx="5457">
                  <c:v>9.0950000000000006</c:v>
                </c:pt>
                <c:pt idx="5458">
                  <c:v>9.0966666666666711</c:v>
                </c:pt>
                <c:pt idx="5459">
                  <c:v>9.0983333333333309</c:v>
                </c:pt>
                <c:pt idx="5460">
                  <c:v>9.1</c:v>
                </c:pt>
                <c:pt idx="5461">
                  <c:v>9.1016666666666666</c:v>
                </c:pt>
                <c:pt idx="5462">
                  <c:v>9.1033333333333335</c:v>
                </c:pt>
                <c:pt idx="5463">
                  <c:v>9.1050000000000004</c:v>
                </c:pt>
                <c:pt idx="5464">
                  <c:v>9.1066666666666709</c:v>
                </c:pt>
                <c:pt idx="5465">
                  <c:v>9.1083333333333272</c:v>
                </c:pt>
                <c:pt idx="5466">
                  <c:v>9.1100000000000012</c:v>
                </c:pt>
                <c:pt idx="5467">
                  <c:v>9.1116666666666717</c:v>
                </c:pt>
                <c:pt idx="5468">
                  <c:v>9.1133333333333333</c:v>
                </c:pt>
                <c:pt idx="5469">
                  <c:v>9.1150000000000002</c:v>
                </c:pt>
                <c:pt idx="5470">
                  <c:v>9.1166666666666725</c:v>
                </c:pt>
                <c:pt idx="5471">
                  <c:v>9.1183333333333287</c:v>
                </c:pt>
                <c:pt idx="5472">
                  <c:v>9.120000000000001</c:v>
                </c:pt>
                <c:pt idx="5473">
                  <c:v>9.1216666666666661</c:v>
                </c:pt>
                <c:pt idx="5474">
                  <c:v>9.1233333333333331</c:v>
                </c:pt>
                <c:pt idx="5475">
                  <c:v>9.125</c:v>
                </c:pt>
                <c:pt idx="5476">
                  <c:v>9.1266666666666705</c:v>
                </c:pt>
                <c:pt idx="5477">
                  <c:v>9.1283333333333339</c:v>
                </c:pt>
                <c:pt idx="5478">
                  <c:v>9.1300000000000008</c:v>
                </c:pt>
                <c:pt idx="5479">
                  <c:v>9.1316666666666677</c:v>
                </c:pt>
                <c:pt idx="5480">
                  <c:v>9.1333333333333329</c:v>
                </c:pt>
                <c:pt idx="5481">
                  <c:v>9.1349999999999998</c:v>
                </c:pt>
                <c:pt idx="5482">
                  <c:v>9.1366666666666667</c:v>
                </c:pt>
                <c:pt idx="5483">
                  <c:v>9.1383333333333319</c:v>
                </c:pt>
                <c:pt idx="5484">
                  <c:v>9.14</c:v>
                </c:pt>
                <c:pt idx="5485">
                  <c:v>9.1416666666666675</c:v>
                </c:pt>
                <c:pt idx="5486">
                  <c:v>9.1433333333333309</c:v>
                </c:pt>
                <c:pt idx="5487">
                  <c:v>9.1450000000000014</c:v>
                </c:pt>
                <c:pt idx="5488">
                  <c:v>9.1466666666666665</c:v>
                </c:pt>
                <c:pt idx="5489">
                  <c:v>9.1483333333333281</c:v>
                </c:pt>
                <c:pt idx="5490">
                  <c:v>9.15</c:v>
                </c:pt>
                <c:pt idx="5491">
                  <c:v>9.1516666666666708</c:v>
                </c:pt>
                <c:pt idx="5492">
                  <c:v>9.1533333333333342</c:v>
                </c:pt>
                <c:pt idx="5493">
                  <c:v>9.1550000000000047</c:v>
                </c:pt>
                <c:pt idx="5494">
                  <c:v>9.1566666666666734</c:v>
                </c:pt>
                <c:pt idx="5495">
                  <c:v>9.1583333333333332</c:v>
                </c:pt>
                <c:pt idx="5496">
                  <c:v>9.16</c:v>
                </c:pt>
                <c:pt idx="5497">
                  <c:v>9.1616666666666706</c:v>
                </c:pt>
                <c:pt idx="5498">
                  <c:v>9.1633333333333322</c:v>
                </c:pt>
                <c:pt idx="5499">
                  <c:v>9.1650000000000027</c:v>
                </c:pt>
                <c:pt idx="5500">
                  <c:v>9.1666666666666732</c:v>
                </c:pt>
                <c:pt idx="5501">
                  <c:v>9.168333333333333</c:v>
                </c:pt>
                <c:pt idx="5502">
                  <c:v>9.17</c:v>
                </c:pt>
                <c:pt idx="5503">
                  <c:v>9.1716666666666704</c:v>
                </c:pt>
                <c:pt idx="5504">
                  <c:v>9.1733333333333338</c:v>
                </c:pt>
                <c:pt idx="5505">
                  <c:v>9.1750000000000007</c:v>
                </c:pt>
                <c:pt idx="5506">
                  <c:v>9.176666666666673</c:v>
                </c:pt>
                <c:pt idx="5507">
                  <c:v>9.178333333333331</c:v>
                </c:pt>
                <c:pt idx="5508">
                  <c:v>9.18</c:v>
                </c:pt>
                <c:pt idx="5509">
                  <c:v>9.1816666666666666</c:v>
                </c:pt>
                <c:pt idx="5510">
                  <c:v>9.1833333333333336</c:v>
                </c:pt>
                <c:pt idx="5511">
                  <c:v>9.1850000000000005</c:v>
                </c:pt>
                <c:pt idx="5512">
                  <c:v>9.1866666666666728</c:v>
                </c:pt>
                <c:pt idx="5513">
                  <c:v>9.1883333333333272</c:v>
                </c:pt>
                <c:pt idx="5514">
                  <c:v>9.19</c:v>
                </c:pt>
                <c:pt idx="5515">
                  <c:v>9.1916666666666664</c:v>
                </c:pt>
                <c:pt idx="5516">
                  <c:v>9.1933333333333334</c:v>
                </c:pt>
                <c:pt idx="5517">
                  <c:v>9.1950000000000003</c:v>
                </c:pt>
                <c:pt idx="5518">
                  <c:v>9.1966666666666708</c:v>
                </c:pt>
                <c:pt idx="5519">
                  <c:v>9.198333333333327</c:v>
                </c:pt>
                <c:pt idx="5520">
                  <c:v>9.2000000000000011</c:v>
                </c:pt>
                <c:pt idx="5521">
                  <c:v>9.2016666666666662</c:v>
                </c:pt>
                <c:pt idx="5522">
                  <c:v>9.2033333333333349</c:v>
                </c:pt>
                <c:pt idx="5523">
                  <c:v>9.2050000000000001</c:v>
                </c:pt>
                <c:pt idx="5524">
                  <c:v>9.2066666666666706</c:v>
                </c:pt>
                <c:pt idx="5525">
                  <c:v>9.2083333333333339</c:v>
                </c:pt>
                <c:pt idx="5526">
                  <c:v>9.2100000000000009</c:v>
                </c:pt>
                <c:pt idx="5527">
                  <c:v>9.2116666666666678</c:v>
                </c:pt>
                <c:pt idx="5528">
                  <c:v>9.2133333333333329</c:v>
                </c:pt>
                <c:pt idx="5529">
                  <c:v>9.2150000000000016</c:v>
                </c:pt>
                <c:pt idx="5530">
                  <c:v>9.2166666666666668</c:v>
                </c:pt>
                <c:pt idx="5531">
                  <c:v>9.2183333333333319</c:v>
                </c:pt>
                <c:pt idx="5532">
                  <c:v>9.2200000000000006</c:v>
                </c:pt>
                <c:pt idx="5533">
                  <c:v>9.2216666666666658</c:v>
                </c:pt>
                <c:pt idx="5534">
                  <c:v>9.2233333333333309</c:v>
                </c:pt>
                <c:pt idx="5535">
                  <c:v>9.2249999999999996</c:v>
                </c:pt>
                <c:pt idx="5536">
                  <c:v>9.2266666666666666</c:v>
                </c:pt>
                <c:pt idx="5537">
                  <c:v>9.2283333333333282</c:v>
                </c:pt>
                <c:pt idx="5538">
                  <c:v>9.23</c:v>
                </c:pt>
                <c:pt idx="5539">
                  <c:v>9.2316666666666656</c:v>
                </c:pt>
                <c:pt idx="5540">
                  <c:v>9.2333333333333272</c:v>
                </c:pt>
                <c:pt idx="5541">
                  <c:v>9.2350000000000012</c:v>
                </c:pt>
                <c:pt idx="5542">
                  <c:v>9.2366666666666717</c:v>
                </c:pt>
                <c:pt idx="5543">
                  <c:v>9.2383333333333262</c:v>
                </c:pt>
                <c:pt idx="5544">
                  <c:v>9.2399999999999984</c:v>
                </c:pt>
                <c:pt idx="5545">
                  <c:v>9.2416666666666671</c:v>
                </c:pt>
                <c:pt idx="5546">
                  <c:v>9.2433333333333287</c:v>
                </c:pt>
                <c:pt idx="5547">
                  <c:v>9.245000000000001</c:v>
                </c:pt>
                <c:pt idx="5548">
                  <c:v>9.2466666666666661</c:v>
                </c:pt>
                <c:pt idx="5549">
                  <c:v>9.248333333333326</c:v>
                </c:pt>
                <c:pt idx="5550">
                  <c:v>9.25</c:v>
                </c:pt>
                <c:pt idx="5551">
                  <c:v>9.2516666666666705</c:v>
                </c:pt>
                <c:pt idx="5552">
                  <c:v>9.2533333333333356</c:v>
                </c:pt>
                <c:pt idx="5553">
                  <c:v>9.2550000000000008</c:v>
                </c:pt>
                <c:pt idx="5554">
                  <c:v>9.256666666666673</c:v>
                </c:pt>
                <c:pt idx="5555">
                  <c:v>9.2583333333333329</c:v>
                </c:pt>
                <c:pt idx="5556">
                  <c:v>9.26</c:v>
                </c:pt>
                <c:pt idx="5557">
                  <c:v>9.2616666666666667</c:v>
                </c:pt>
                <c:pt idx="5558">
                  <c:v>9.2633333333333336</c:v>
                </c:pt>
                <c:pt idx="5559">
                  <c:v>9.2650000000000006</c:v>
                </c:pt>
                <c:pt idx="5560">
                  <c:v>9.2666666666666728</c:v>
                </c:pt>
                <c:pt idx="5561">
                  <c:v>9.2683333333333309</c:v>
                </c:pt>
                <c:pt idx="5562">
                  <c:v>9.2700000000000014</c:v>
                </c:pt>
                <c:pt idx="5563">
                  <c:v>9.2716666666666665</c:v>
                </c:pt>
                <c:pt idx="5564">
                  <c:v>9.2733333333333334</c:v>
                </c:pt>
                <c:pt idx="5565">
                  <c:v>9.2750000000000004</c:v>
                </c:pt>
                <c:pt idx="5566">
                  <c:v>9.2766666666666708</c:v>
                </c:pt>
                <c:pt idx="5567">
                  <c:v>9.2783333333333289</c:v>
                </c:pt>
                <c:pt idx="5568">
                  <c:v>9.2800000000000011</c:v>
                </c:pt>
                <c:pt idx="5569">
                  <c:v>9.2816666666666663</c:v>
                </c:pt>
                <c:pt idx="5570">
                  <c:v>9.2833333333333332</c:v>
                </c:pt>
                <c:pt idx="5571">
                  <c:v>9.2850000000000001</c:v>
                </c:pt>
                <c:pt idx="5572">
                  <c:v>9.2866666666666706</c:v>
                </c:pt>
                <c:pt idx="5573">
                  <c:v>9.2883333333333269</c:v>
                </c:pt>
                <c:pt idx="5574">
                  <c:v>9.2900000000000009</c:v>
                </c:pt>
                <c:pt idx="5575">
                  <c:v>9.2916666666666661</c:v>
                </c:pt>
                <c:pt idx="5576">
                  <c:v>9.293333333333333</c:v>
                </c:pt>
                <c:pt idx="5577">
                  <c:v>9.2950000000000017</c:v>
                </c:pt>
                <c:pt idx="5578">
                  <c:v>9.2966666666666704</c:v>
                </c:pt>
                <c:pt idx="5579">
                  <c:v>9.2983333333333285</c:v>
                </c:pt>
                <c:pt idx="5580">
                  <c:v>9.3000000000000007</c:v>
                </c:pt>
                <c:pt idx="5581">
                  <c:v>9.301666666666673</c:v>
                </c:pt>
                <c:pt idx="5582">
                  <c:v>9.3033333333333346</c:v>
                </c:pt>
                <c:pt idx="5583">
                  <c:v>9.305000000000005</c:v>
                </c:pt>
                <c:pt idx="5584">
                  <c:v>9.3066666666666737</c:v>
                </c:pt>
                <c:pt idx="5585">
                  <c:v>9.3083333333333336</c:v>
                </c:pt>
                <c:pt idx="5586">
                  <c:v>9.31</c:v>
                </c:pt>
                <c:pt idx="5587">
                  <c:v>9.3116666666666728</c:v>
                </c:pt>
                <c:pt idx="5588">
                  <c:v>9.3133333333333326</c:v>
                </c:pt>
                <c:pt idx="5589">
                  <c:v>9.3150000000000048</c:v>
                </c:pt>
                <c:pt idx="5590">
                  <c:v>9.3166666666666735</c:v>
                </c:pt>
                <c:pt idx="5591">
                  <c:v>9.3183333333333334</c:v>
                </c:pt>
                <c:pt idx="5592">
                  <c:v>9.32</c:v>
                </c:pt>
                <c:pt idx="5593">
                  <c:v>9.3216666666666708</c:v>
                </c:pt>
                <c:pt idx="5594">
                  <c:v>9.3233333333333324</c:v>
                </c:pt>
                <c:pt idx="5595">
                  <c:v>9.3250000000000028</c:v>
                </c:pt>
                <c:pt idx="5596">
                  <c:v>9.3266666666666733</c:v>
                </c:pt>
                <c:pt idx="5597">
                  <c:v>9.3283333333333349</c:v>
                </c:pt>
                <c:pt idx="5598">
                  <c:v>9.33</c:v>
                </c:pt>
                <c:pt idx="5599">
                  <c:v>9.3316666666666706</c:v>
                </c:pt>
                <c:pt idx="5600">
                  <c:v>9.3333333333333357</c:v>
                </c:pt>
                <c:pt idx="5601">
                  <c:v>9.3350000000000026</c:v>
                </c:pt>
                <c:pt idx="5602">
                  <c:v>9.3366666666666731</c:v>
                </c:pt>
                <c:pt idx="5603">
                  <c:v>9.3383333333333329</c:v>
                </c:pt>
                <c:pt idx="5604">
                  <c:v>9.34</c:v>
                </c:pt>
                <c:pt idx="5605">
                  <c:v>9.3416666666666668</c:v>
                </c:pt>
                <c:pt idx="5606">
                  <c:v>9.3433333333333337</c:v>
                </c:pt>
                <c:pt idx="5607">
                  <c:v>9.3450000000000006</c:v>
                </c:pt>
                <c:pt idx="5608">
                  <c:v>9.3466666666666711</c:v>
                </c:pt>
                <c:pt idx="5609">
                  <c:v>9.3483333333333309</c:v>
                </c:pt>
                <c:pt idx="5610">
                  <c:v>9.350000000000005</c:v>
                </c:pt>
                <c:pt idx="5611">
                  <c:v>9.3516666666666755</c:v>
                </c:pt>
                <c:pt idx="5612">
                  <c:v>9.3533333333333388</c:v>
                </c:pt>
                <c:pt idx="5613">
                  <c:v>9.3550000000000058</c:v>
                </c:pt>
                <c:pt idx="5614">
                  <c:v>9.3566666666666745</c:v>
                </c:pt>
                <c:pt idx="5615">
                  <c:v>9.3583333333333325</c:v>
                </c:pt>
                <c:pt idx="5616">
                  <c:v>9.3600000000000048</c:v>
                </c:pt>
                <c:pt idx="5617">
                  <c:v>9.3616666666666752</c:v>
                </c:pt>
                <c:pt idx="5618">
                  <c:v>9.3633333333333368</c:v>
                </c:pt>
                <c:pt idx="5619">
                  <c:v>9.3650000000000055</c:v>
                </c:pt>
                <c:pt idx="5620">
                  <c:v>9.3666666666666742</c:v>
                </c:pt>
                <c:pt idx="5621">
                  <c:v>9.3683333333333341</c:v>
                </c:pt>
                <c:pt idx="5622">
                  <c:v>9.3700000000000028</c:v>
                </c:pt>
                <c:pt idx="5623">
                  <c:v>9.3716666666666733</c:v>
                </c:pt>
                <c:pt idx="5624">
                  <c:v>9.3733333333333348</c:v>
                </c:pt>
                <c:pt idx="5625">
                  <c:v>9.3750000000000053</c:v>
                </c:pt>
                <c:pt idx="5626">
                  <c:v>9.376666666666674</c:v>
                </c:pt>
                <c:pt idx="5627">
                  <c:v>9.3783333333333356</c:v>
                </c:pt>
                <c:pt idx="5628">
                  <c:v>9.3800000000000026</c:v>
                </c:pt>
                <c:pt idx="5629">
                  <c:v>9.381666666666673</c:v>
                </c:pt>
                <c:pt idx="5630">
                  <c:v>9.3833333333333346</c:v>
                </c:pt>
                <c:pt idx="5631">
                  <c:v>9.3850000000000051</c:v>
                </c:pt>
                <c:pt idx="5632">
                  <c:v>9.3866666666666738</c:v>
                </c:pt>
                <c:pt idx="5633">
                  <c:v>9.3883333333333336</c:v>
                </c:pt>
                <c:pt idx="5634">
                  <c:v>9.3900000000000023</c:v>
                </c:pt>
                <c:pt idx="5635">
                  <c:v>9.3916666666666728</c:v>
                </c:pt>
                <c:pt idx="5636">
                  <c:v>9.3933333333333344</c:v>
                </c:pt>
                <c:pt idx="5637">
                  <c:v>9.3950000000000067</c:v>
                </c:pt>
                <c:pt idx="5638">
                  <c:v>9.3966666666666736</c:v>
                </c:pt>
                <c:pt idx="5639">
                  <c:v>9.3983333333333334</c:v>
                </c:pt>
                <c:pt idx="5640">
                  <c:v>9.4</c:v>
                </c:pt>
                <c:pt idx="5641">
                  <c:v>9.4016666666666708</c:v>
                </c:pt>
                <c:pt idx="5642">
                  <c:v>9.4033333333333342</c:v>
                </c:pt>
                <c:pt idx="5643">
                  <c:v>9.4050000000000047</c:v>
                </c:pt>
                <c:pt idx="5644">
                  <c:v>9.4066666666666734</c:v>
                </c:pt>
                <c:pt idx="5645">
                  <c:v>9.4083333333333332</c:v>
                </c:pt>
                <c:pt idx="5646">
                  <c:v>9.41</c:v>
                </c:pt>
                <c:pt idx="5647">
                  <c:v>9.4116666666666706</c:v>
                </c:pt>
                <c:pt idx="5648">
                  <c:v>9.4133333333333322</c:v>
                </c:pt>
                <c:pt idx="5649">
                  <c:v>9.4150000000000027</c:v>
                </c:pt>
                <c:pt idx="5650">
                  <c:v>9.4166666666666732</c:v>
                </c:pt>
                <c:pt idx="5651">
                  <c:v>9.418333333333333</c:v>
                </c:pt>
                <c:pt idx="5652">
                  <c:v>9.42</c:v>
                </c:pt>
                <c:pt idx="5653">
                  <c:v>9.4216666666666704</c:v>
                </c:pt>
                <c:pt idx="5654">
                  <c:v>9.4233333333333338</c:v>
                </c:pt>
                <c:pt idx="5655">
                  <c:v>9.4250000000000007</c:v>
                </c:pt>
                <c:pt idx="5656">
                  <c:v>9.426666666666673</c:v>
                </c:pt>
                <c:pt idx="5657">
                  <c:v>9.428333333333331</c:v>
                </c:pt>
                <c:pt idx="5658">
                  <c:v>9.43</c:v>
                </c:pt>
                <c:pt idx="5659">
                  <c:v>9.4316666666666666</c:v>
                </c:pt>
                <c:pt idx="5660">
                  <c:v>9.4333333333333336</c:v>
                </c:pt>
                <c:pt idx="5661">
                  <c:v>9.4350000000000005</c:v>
                </c:pt>
                <c:pt idx="5662">
                  <c:v>9.4366666666666728</c:v>
                </c:pt>
                <c:pt idx="5663">
                  <c:v>9.4383333333333272</c:v>
                </c:pt>
                <c:pt idx="5664">
                  <c:v>9.44</c:v>
                </c:pt>
                <c:pt idx="5665">
                  <c:v>9.4416666666666664</c:v>
                </c:pt>
                <c:pt idx="5666">
                  <c:v>9.4433333333333334</c:v>
                </c:pt>
                <c:pt idx="5667">
                  <c:v>9.4450000000000003</c:v>
                </c:pt>
                <c:pt idx="5668">
                  <c:v>9.4466666666666708</c:v>
                </c:pt>
                <c:pt idx="5669">
                  <c:v>9.448333333333327</c:v>
                </c:pt>
                <c:pt idx="5670">
                  <c:v>9.4500000000000028</c:v>
                </c:pt>
                <c:pt idx="5671">
                  <c:v>9.4516666666666733</c:v>
                </c:pt>
                <c:pt idx="5672">
                  <c:v>9.4533333333333367</c:v>
                </c:pt>
                <c:pt idx="5673">
                  <c:v>9.4550000000000054</c:v>
                </c:pt>
                <c:pt idx="5674">
                  <c:v>9.4566666666666741</c:v>
                </c:pt>
                <c:pt idx="5675">
                  <c:v>9.4583333333333357</c:v>
                </c:pt>
                <c:pt idx="5676">
                  <c:v>9.4600000000000026</c:v>
                </c:pt>
                <c:pt idx="5677">
                  <c:v>9.4616666666666731</c:v>
                </c:pt>
                <c:pt idx="5678">
                  <c:v>9.4633333333333347</c:v>
                </c:pt>
                <c:pt idx="5679">
                  <c:v>9.465000000000007</c:v>
                </c:pt>
                <c:pt idx="5680">
                  <c:v>9.4666666666666739</c:v>
                </c:pt>
                <c:pt idx="5681">
                  <c:v>9.4683333333333337</c:v>
                </c:pt>
                <c:pt idx="5682">
                  <c:v>9.4700000000000006</c:v>
                </c:pt>
                <c:pt idx="5683">
                  <c:v>9.4716666666666711</c:v>
                </c:pt>
                <c:pt idx="5684">
                  <c:v>9.4733333333333327</c:v>
                </c:pt>
                <c:pt idx="5685">
                  <c:v>9.475000000000005</c:v>
                </c:pt>
                <c:pt idx="5686">
                  <c:v>9.4766666666666755</c:v>
                </c:pt>
                <c:pt idx="5687">
                  <c:v>9.4783333333333335</c:v>
                </c:pt>
                <c:pt idx="5688">
                  <c:v>9.4800000000000022</c:v>
                </c:pt>
                <c:pt idx="5689">
                  <c:v>9.4816666666666709</c:v>
                </c:pt>
                <c:pt idx="5690">
                  <c:v>9.4833333333333325</c:v>
                </c:pt>
                <c:pt idx="5691">
                  <c:v>9.4850000000000048</c:v>
                </c:pt>
                <c:pt idx="5692">
                  <c:v>9.4866666666666752</c:v>
                </c:pt>
                <c:pt idx="5693">
                  <c:v>9.4883333333333333</c:v>
                </c:pt>
                <c:pt idx="5694">
                  <c:v>9.49</c:v>
                </c:pt>
                <c:pt idx="5695">
                  <c:v>9.4916666666666725</c:v>
                </c:pt>
                <c:pt idx="5696">
                  <c:v>9.4933333333333341</c:v>
                </c:pt>
                <c:pt idx="5697">
                  <c:v>9.4950000000000028</c:v>
                </c:pt>
                <c:pt idx="5698">
                  <c:v>9.4966666666666733</c:v>
                </c:pt>
                <c:pt idx="5699">
                  <c:v>9.4983333333333331</c:v>
                </c:pt>
                <c:pt idx="5700">
                  <c:v>9.5</c:v>
                </c:pt>
                <c:pt idx="5701">
                  <c:v>9.5016666666666705</c:v>
                </c:pt>
                <c:pt idx="5702">
                  <c:v>9.5033333333333356</c:v>
                </c:pt>
                <c:pt idx="5703">
                  <c:v>9.5050000000000008</c:v>
                </c:pt>
                <c:pt idx="5704">
                  <c:v>9.506666666666673</c:v>
                </c:pt>
                <c:pt idx="5705">
                  <c:v>9.5083333333333329</c:v>
                </c:pt>
                <c:pt idx="5706">
                  <c:v>9.51</c:v>
                </c:pt>
                <c:pt idx="5707">
                  <c:v>9.5116666666666667</c:v>
                </c:pt>
                <c:pt idx="5708">
                  <c:v>9.5133333333333336</c:v>
                </c:pt>
                <c:pt idx="5709">
                  <c:v>9.5150000000000006</c:v>
                </c:pt>
                <c:pt idx="5710">
                  <c:v>9.5166666666666728</c:v>
                </c:pt>
                <c:pt idx="5711">
                  <c:v>9.5183333333333309</c:v>
                </c:pt>
                <c:pt idx="5712">
                  <c:v>9.5200000000000014</c:v>
                </c:pt>
                <c:pt idx="5713">
                  <c:v>9.5216666666666665</c:v>
                </c:pt>
                <c:pt idx="5714">
                  <c:v>9.5233333333333334</c:v>
                </c:pt>
                <c:pt idx="5715">
                  <c:v>9.5250000000000004</c:v>
                </c:pt>
                <c:pt idx="5716">
                  <c:v>9.5266666666666708</c:v>
                </c:pt>
                <c:pt idx="5717">
                  <c:v>9.5283333333333289</c:v>
                </c:pt>
                <c:pt idx="5718">
                  <c:v>9.5300000000000011</c:v>
                </c:pt>
                <c:pt idx="5719">
                  <c:v>9.5316666666666663</c:v>
                </c:pt>
                <c:pt idx="5720">
                  <c:v>9.5333333333333332</c:v>
                </c:pt>
                <c:pt idx="5721">
                  <c:v>9.5350000000000001</c:v>
                </c:pt>
                <c:pt idx="5722">
                  <c:v>9.5366666666666706</c:v>
                </c:pt>
                <c:pt idx="5723">
                  <c:v>9.5383333333333269</c:v>
                </c:pt>
                <c:pt idx="5724">
                  <c:v>9.5400000000000009</c:v>
                </c:pt>
                <c:pt idx="5725">
                  <c:v>9.5416666666666661</c:v>
                </c:pt>
                <c:pt idx="5726">
                  <c:v>9.543333333333333</c:v>
                </c:pt>
                <c:pt idx="5727">
                  <c:v>9.5450000000000017</c:v>
                </c:pt>
                <c:pt idx="5728">
                  <c:v>9.5466666666666704</c:v>
                </c:pt>
                <c:pt idx="5729">
                  <c:v>9.5483333333333285</c:v>
                </c:pt>
                <c:pt idx="5730">
                  <c:v>9.5500000000000007</c:v>
                </c:pt>
                <c:pt idx="5731">
                  <c:v>9.551666666666673</c:v>
                </c:pt>
                <c:pt idx="5732">
                  <c:v>9.5533333333333346</c:v>
                </c:pt>
                <c:pt idx="5733">
                  <c:v>9.555000000000005</c:v>
                </c:pt>
                <c:pt idx="5734">
                  <c:v>9.5566666666666737</c:v>
                </c:pt>
                <c:pt idx="5735">
                  <c:v>9.5583333333333336</c:v>
                </c:pt>
                <c:pt idx="5736">
                  <c:v>9.56</c:v>
                </c:pt>
                <c:pt idx="5737">
                  <c:v>9.5616666666666728</c:v>
                </c:pt>
                <c:pt idx="5738">
                  <c:v>9.5633333333333326</c:v>
                </c:pt>
                <c:pt idx="5739">
                  <c:v>9.5650000000000048</c:v>
                </c:pt>
                <c:pt idx="5740">
                  <c:v>9.5666666666666735</c:v>
                </c:pt>
                <c:pt idx="5741">
                  <c:v>9.5683333333333334</c:v>
                </c:pt>
                <c:pt idx="5742">
                  <c:v>9.57</c:v>
                </c:pt>
                <c:pt idx="5743">
                  <c:v>9.5716666666666708</c:v>
                </c:pt>
                <c:pt idx="5744">
                  <c:v>9.5733333333333324</c:v>
                </c:pt>
                <c:pt idx="5745">
                  <c:v>9.5750000000000028</c:v>
                </c:pt>
                <c:pt idx="5746">
                  <c:v>9.5766666666666733</c:v>
                </c:pt>
                <c:pt idx="5747">
                  <c:v>9.5783333333333349</c:v>
                </c:pt>
                <c:pt idx="5748">
                  <c:v>9.58</c:v>
                </c:pt>
                <c:pt idx="5749">
                  <c:v>9.5816666666666706</c:v>
                </c:pt>
                <c:pt idx="5750">
                  <c:v>9.5833333333333357</c:v>
                </c:pt>
                <c:pt idx="5751">
                  <c:v>9.5850000000000026</c:v>
                </c:pt>
                <c:pt idx="5752">
                  <c:v>9.5866666666666731</c:v>
                </c:pt>
                <c:pt idx="5753">
                  <c:v>9.5883333333333329</c:v>
                </c:pt>
                <c:pt idx="5754">
                  <c:v>9.59</c:v>
                </c:pt>
                <c:pt idx="5755">
                  <c:v>9.5916666666666668</c:v>
                </c:pt>
                <c:pt idx="5756">
                  <c:v>9.5933333333333337</c:v>
                </c:pt>
                <c:pt idx="5757">
                  <c:v>9.5950000000000006</c:v>
                </c:pt>
                <c:pt idx="5758">
                  <c:v>9.5966666666666711</c:v>
                </c:pt>
                <c:pt idx="5759">
                  <c:v>9.5983333333333309</c:v>
                </c:pt>
                <c:pt idx="5760">
                  <c:v>9.6</c:v>
                </c:pt>
                <c:pt idx="5761">
                  <c:v>9.6016666666666666</c:v>
                </c:pt>
                <c:pt idx="5762">
                  <c:v>9.6033333333333335</c:v>
                </c:pt>
                <c:pt idx="5763">
                  <c:v>9.6050000000000004</c:v>
                </c:pt>
                <c:pt idx="5764">
                  <c:v>9.6066666666666709</c:v>
                </c:pt>
                <c:pt idx="5765">
                  <c:v>9.6083333333333272</c:v>
                </c:pt>
                <c:pt idx="5766">
                  <c:v>9.6100000000000012</c:v>
                </c:pt>
                <c:pt idx="5767">
                  <c:v>9.6116666666666717</c:v>
                </c:pt>
                <c:pt idx="5768">
                  <c:v>9.6133333333333333</c:v>
                </c:pt>
                <c:pt idx="5769">
                  <c:v>9.6150000000000002</c:v>
                </c:pt>
                <c:pt idx="5770">
                  <c:v>9.6166666666666725</c:v>
                </c:pt>
                <c:pt idx="5771">
                  <c:v>9.6183333333333287</c:v>
                </c:pt>
                <c:pt idx="5772">
                  <c:v>9.620000000000001</c:v>
                </c:pt>
                <c:pt idx="5773">
                  <c:v>9.6216666666666661</c:v>
                </c:pt>
                <c:pt idx="5774">
                  <c:v>9.6233333333333331</c:v>
                </c:pt>
                <c:pt idx="5775">
                  <c:v>9.625</c:v>
                </c:pt>
                <c:pt idx="5776">
                  <c:v>9.6266666666666705</c:v>
                </c:pt>
                <c:pt idx="5777">
                  <c:v>9.6283333333333339</c:v>
                </c:pt>
                <c:pt idx="5778">
                  <c:v>9.6300000000000008</c:v>
                </c:pt>
                <c:pt idx="5779">
                  <c:v>9.6316666666666677</c:v>
                </c:pt>
                <c:pt idx="5780">
                  <c:v>9.6333333333333329</c:v>
                </c:pt>
                <c:pt idx="5781">
                  <c:v>9.6349999999999998</c:v>
                </c:pt>
                <c:pt idx="5782">
                  <c:v>9.6366666666666667</c:v>
                </c:pt>
                <c:pt idx="5783">
                  <c:v>9.6383333333333319</c:v>
                </c:pt>
                <c:pt idx="5784">
                  <c:v>9.64</c:v>
                </c:pt>
                <c:pt idx="5785">
                  <c:v>9.6416666666666675</c:v>
                </c:pt>
                <c:pt idx="5786">
                  <c:v>9.6433333333333309</c:v>
                </c:pt>
                <c:pt idx="5787">
                  <c:v>9.6450000000000014</c:v>
                </c:pt>
                <c:pt idx="5788">
                  <c:v>9.6466666666666665</c:v>
                </c:pt>
                <c:pt idx="5789">
                  <c:v>9.6483333333333281</c:v>
                </c:pt>
                <c:pt idx="5790">
                  <c:v>9.65</c:v>
                </c:pt>
                <c:pt idx="5791">
                  <c:v>9.6516666666666708</c:v>
                </c:pt>
                <c:pt idx="5792">
                  <c:v>9.6533333333333342</c:v>
                </c:pt>
                <c:pt idx="5793">
                  <c:v>9.6550000000000047</c:v>
                </c:pt>
                <c:pt idx="5794">
                  <c:v>9.6566666666666734</c:v>
                </c:pt>
                <c:pt idx="5795">
                  <c:v>9.6583333333333332</c:v>
                </c:pt>
                <c:pt idx="5796">
                  <c:v>9.66</c:v>
                </c:pt>
                <c:pt idx="5797">
                  <c:v>9.6616666666666706</c:v>
                </c:pt>
                <c:pt idx="5798">
                  <c:v>9.6633333333333322</c:v>
                </c:pt>
                <c:pt idx="5799">
                  <c:v>9.6650000000000027</c:v>
                </c:pt>
                <c:pt idx="5800">
                  <c:v>9.6666666666666732</c:v>
                </c:pt>
                <c:pt idx="5801">
                  <c:v>9.668333333333333</c:v>
                </c:pt>
                <c:pt idx="5802">
                  <c:v>9.67</c:v>
                </c:pt>
                <c:pt idx="5803">
                  <c:v>9.6716666666666704</c:v>
                </c:pt>
                <c:pt idx="5804">
                  <c:v>9.6733333333333338</c:v>
                </c:pt>
                <c:pt idx="5805">
                  <c:v>9.6750000000000007</c:v>
                </c:pt>
                <c:pt idx="5806">
                  <c:v>9.676666666666673</c:v>
                </c:pt>
                <c:pt idx="5807">
                  <c:v>9.678333333333331</c:v>
                </c:pt>
                <c:pt idx="5808">
                  <c:v>9.68</c:v>
                </c:pt>
                <c:pt idx="5809">
                  <c:v>9.6816666666666666</c:v>
                </c:pt>
                <c:pt idx="5810">
                  <c:v>9.6833333333333336</c:v>
                </c:pt>
                <c:pt idx="5811">
                  <c:v>9.6850000000000005</c:v>
                </c:pt>
                <c:pt idx="5812">
                  <c:v>9.6866666666666728</c:v>
                </c:pt>
                <c:pt idx="5813">
                  <c:v>9.6883333333333272</c:v>
                </c:pt>
                <c:pt idx="5814">
                  <c:v>9.69</c:v>
                </c:pt>
                <c:pt idx="5815">
                  <c:v>9.6916666666666664</c:v>
                </c:pt>
                <c:pt idx="5816">
                  <c:v>9.6933333333333334</c:v>
                </c:pt>
                <c:pt idx="5817">
                  <c:v>9.6950000000000003</c:v>
                </c:pt>
                <c:pt idx="5818">
                  <c:v>9.6966666666666708</c:v>
                </c:pt>
                <c:pt idx="5819">
                  <c:v>9.698333333333327</c:v>
                </c:pt>
                <c:pt idx="5820">
                  <c:v>9.7000000000000011</c:v>
                </c:pt>
                <c:pt idx="5821">
                  <c:v>9.7016666666666662</c:v>
                </c:pt>
                <c:pt idx="5822">
                  <c:v>9.7033333333333349</c:v>
                </c:pt>
                <c:pt idx="5823">
                  <c:v>9.7050000000000001</c:v>
                </c:pt>
                <c:pt idx="5824">
                  <c:v>9.7066666666666706</c:v>
                </c:pt>
                <c:pt idx="5825">
                  <c:v>9.7083333333333339</c:v>
                </c:pt>
                <c:pt idx="5826">
                  <c:v>9.7100000000000009</c:v>
                </c:pt>
                <c:pt idx="5827">
                  <c:v>9.7116666666666678</c:v>
                </c:pt>
                <c:pt idx="5828">
                  <c:v>9.7133333333333329</c:v>
                </c:pt>
                <c:pt idx="5829">
                  <c:v>9.7150000000000016</c:v>
                </c:pt>
                <c:pt idx="5830">
                  <c:v>9.7166666666666668</c:v>
                </c:pt>
                <c:pt idx="5831">
                  <c:v>9.7183333333333319</c:v>
                </c:pt>
                <c:pt idx="5832">
                  <c:v>9.7200000000000006</c:v>
                </c:pt>
                <c:pt idx="5833">
                  <c:v>9.7216666666666658</c:v>
                </c:pt>
                <c:pt idx="5834">
                  <c:v>9.7233333333333309</c:v>
                </c:pt>
                <c:pt idx="5835">
                  <c:v>9.7249999999999996</c:v>
                </c:pt>
                <c:pt idx="5836">
                  <c:v>9.7266666666666666</c:v>
                </c:pt>
                <c:pt idx="5837">
                  <c:v>9.7283333333333282</c:v>
                </c:pt>
                <c:pt idx="5838">
                  <c:v>9.73</c:v>
                </c:pt>
                <c:pt idx="5839">
                  <c:v>9.7316666666666656</c:v>
                </c:pt>
                <c:pt idx="5840">
                  <c:v>9.7333333333333272</c:v>
                </c:pt>
                <c:pt idx="5841">
                  <c:v>9.7350000000000012</c:v>
                </c:pt>
                <c:pt idx="5842">
                  <c:v>9.7366666666666717</c:v>
                </c:pt>
                <c:pt idx="5843">
                  <c:v>9.7383333333333262</c:v>
                </c:pt>
                <c:pt idx="5844">
                  <c:v>9.7399999999999984</c:v>
                </c:pt>
                <c:pt idx="5845">
                  <c:v>9.7416666666666671</c:v>
                </c:pt>
                <c:pt idx="5846">
                  <c:v>9.7433333333333287</c:v>
                </c:pt>
                <c:pt idx="5847">
                  <c:v>9.745000000000001</c:v>
                </c:pt>
                <c:pt idx="5848">
                  <c:v>9.7466666666666661</c:v>
                </c:pt>
                <c:pt idx="5849">
                  <c:v>9.748333333333326</c:v>
                </c:pt>
                <c:pt idx="5850">
                  <c:v>9.75</c:v>
                </c:pt>
                <c:pt idx="5851">
                  <c:v>9.7516666666666705</c:v>
                </c:pt>
                <c:pt idx="5852">
                  <c:v>9.7533333333333356</c:v>
                </c:pt>
                <c:pt idx="5853">
                  <c:v>9.7550000000000008</c:v>
                </c:pt>
                <c:pt idx="5854">
                  <c:v>9.756666666666673</c:v>
                </c:pt>
                <c:pt idx="5855">
                  <c:v>9.7583333333333329</c:v>
                </c:pt>
                <c:pt idx="5856">
                  <c:v>9.76</c:v>
                </c:pt>
                <c:pt idx="5857">
                  <c:v>9.7616666666666667</c:v>
                </c:pt>
                <c:pt idx="5858">
                  <c:v>9.7633333333333336</c:v>
                </c:pt>
                <c:pt idx="5859">
                  <c:v>9.7650000000000006</c:v>
                </c:pt>
                <c:pt idx="5860">
                  <c:v>9.7666666666666728</c:v>
                </c:pt>
                <c:pt idx="5861">
                  <c:v>9.7683333333333309</c:v>
                </c:pt>
                <c:pt idx="5862">
                  <c:v>9.7700000000000014</c:v>
                </c:pt>
                <c:pt idx="5863">
                  <c:v>9.7716666666666665</c:v>
                </c:pt>
                <c:pt idx="5864">
                  <c:v>9.7733333333333334</c:v>
                </c:pt>
                <c:pt idx="5865">
                  <c:v>9.7750000000000004</c:v>
                </c:pt>
                <c:pt idx="5866">
                  <c:v>9.7766666666666708</c:v>
                </c:pt>
                <c:pt idx="5867">
                  <c:v>9.7783333333333289</c:v>
                </c:pt>
                <c:pt idx="5868">
                  <c:v>9.7800000000000011</c:v>
                </c:pt>
                <c:pt idx="5869">
                  <c:v>9.7816666666666663</c:v>
                </c:pt>
                <c:pt idx="5870">
                  <c:v>9.7833333333333332</c:v>
                </c:pt>
                <c:pt idx="5871">
                  <c:v>9.7850000000000001</c:v>
                </c:pt>
                <c:pt idx="5872">
                  <c:v>9.7866666666666706</c:v>
                </c:pt>
                <c:pt idx="5873">
                  <c:v>9.7883333333333269</c:v>
                </c:pt>
                <c:pt idx="5874">
                  <c:v>9.7900000000000009</c:v>
                </c:pt>
                <c:pt idx="5875">
                  <c:v>9.7916666666666661</c:v>
                </c:pt>
                <c:pt idx="5876">
                  <c:v>9.793333333333333</c:v>
                </c:pt>
                <c:pt idx="5877">
                  <c:v>9.7950000000000017</c:v>
                </c:pt>
                <c:pt idx="5878">
                  <c:v>9.7966666666666704</c:v>
                </c:pt>
                <c:pt idx="5879">
                  <c:v>9.7983333333333285</c:v>
                </c:pt>
                <c:pt idx="5880">
                  <c:v>9.8000000000000007</c:v>
                </c:pt>
                <c:pt idx="5881">
                  <c:v>9.801666666666673</c:v>
                </c:pt>
                <c:pt idx="5882">
                  <c:v>9.8033333333333346</c:v>
                </c:pt>
                <c:pt idx="5883">
                  <c:v>9.805000000000005</c:v>
                </c:pt>
                <c:pt idx="5884">
                  <c:v>9.8066666666666737</c:v>
                </c:pt>
                <c:pt idx="5885">
                  <c:v>9.8083333333333336</c:v>
                </c:pt>
                <c:pt idx="5886">
                  <c:v>9.81</c:v>
                </c:pt>
                <c:pt idx="5887">
                  <c:v>9.8116666666666728</c:v>
                </c:pt>
                <c:pt idx="5888">
                  <c:v>9.8133333333333326</c:v>
                </c:pt>
                <c:pt idx="5889">
                  <c:v>9.8150000000000048</c:v>
                </c:pt>
                <c:pt idx="5890">
                  <c:v>9.8166666666666735</c:v>
                </c:pt>
                <c:pt idx="5891">
                  <c:v>9.8183333333333334</c:v>
                </c:pt>
                <c:pt idx="5892">
                  <c:v>9.82</c:v>
                </c:pt>
                <c:pt idx="5893">
                  <c:v>9.8216666666666708</c:v>
                </c:pt>
                <c:pt idx="5894">
                  <c:v>9.8233333333333324</c:v>
                </c:pt>
                <c:pt idx="5895">
                  <c:v>9.8250000000000028</c:v>
                </c:pt>
                <c:pt idx="5896">
                  <c:v>9.8266666666666733</c:v>
                </c:pt>
                <c:pt idx="5897">
                  <c:v>9.8283333333333349</c:v>
                </c:pt>
                <c:pt idx="5898">
                  <c:v>9.83</c:v>
                </c:pt>
                <c:pt idx="5899">
                  <c:v>9.8316666666666706</c:v>
                </c:pt>
                <c:pt idx="5900">
                  <c:v>9.8333333333333357</c:v>
                </c:pt>
                <c:pt idx="5901">
                  <c:v>9.8350000000000026</c:v>
                </c:pt>
                <c:pt idx="5902">
                  <c:v>9.8366666666666731</c:v>
                </c:pt>
                <c:pt idx="5903">
                  <c:v>9.8383333333333329</c:v>
                </c:pt>
                <c:pt idx="5904">
                  <c:v>9.84</c:v>
                </c:pt>
                <c:pt idx="5905">
                  <c:v>9.8416666666666668</c:v>
                </c:pt>
                <c:pt idx="5906">
                  <c:v>9.8433333333333337</c:v>
                </c:pt>
                <c:pt idx="5907">
                  <c:v>9.8450000000000006</c:v>
                </c:pt>
                <c:pt idx="5908">
                  <c:v>9.8466666666666711</c:v>
                </c:pt>
                <c:pt idx="5909">
                  <c:v>9.8483333333333309</c:v>
                </c:pt>
                <c:pt idx="5910">
                  <c:v>9.850000000000005</c:v>
                </c:pt>
                <c:pt idx="5911">
                  <c:v>9.8516666666666755</c:v>
                </c:pt>
                <c:pt idx="5912">
                  <c:v>9.8533333333333388</c:v>
                </c:pt>
                <c:pt idx="5913">
                  <c:v>9.8550000000000058</c:v>
                </c:pt>
                <c:pt idx="5914">
                  <c:v>9.8566666666666745</c:v>
                </c:pt>
                <c:pt idx="5915">
                  <c:v>9.8583333333333325</c:v>
                </c:pt>
                <c:pt idx="5916">
                  <c:v>9.8600000000000048</c:v>
                </c:pt>
                <c:pt idx="5917">
                  <c:v>9.8616666666666752</c:v>
                </c:pt>
                <c:pt idx="5918">
                  <c:v>9.8633333333333368</c:v>
                </c:pt>
                <c:pt idx="5919">
                  <c:v>9.8650000000000055</c:v>
                </c:pt>
                <c:pt idx="5920">
                  <c:v>9.8666666666666742</c:v>
                </c:pt>
                <c:pt idx="5921">
                  <c:v>9.8683333333333341</c:v>
                </c:pt>
                <c:pt idx="5922">
                  <c:v>9.8700000000000028</c:v>
                </c:pt>
                <c:pt idx="5923">
                  <c:v>9.8716666666666733</c:v>
                </c:pt>
                <c:pt idx="5924">
                  <c:v>9.8733333333333348</c:v>
                </c:pt>
                <c:pt idx="5925">
                  <c:v>9.8750000000000053</c:v>
                </c:pt>
                <c:pt idx="5926">
                  <c:v>9.876666666666674</c:v>
                </c:pt>
                <c:pt idx="5927">
                  <c:v>9.8783333333333356</c:v>
                </c:pt>
                <c:pt idx="5928">
                  <c:v>9.8800000000000026</c:v>
                </c:pt>
                <c:pt idx="5929">
                  <c:v>9.881666666666673</c:v>
                </c:pt>
                <c:pt idx="5930">
                  <c:v>9.8833333333333346</c:v>
                </c:pt>
                <c:pt idx="5931">
                  <c:v>9.8850000000000051</c:v>
                </c:pt>
                <c:pt idx="5932">
                  <c:v>9.8866666666666738</c:v>
                </c:pt>
                <c:pt idx="5933">
                  <c:v>9.8883333333333336</c:v>
                </c:pt>
                <c:pt idx="5934">
                  <c:v>9.8900000000000023</c:v>
                </c:pt>
                <c:pt idx="5935">
                  <c:v>9.8916666666666728</c:v>
                </c:pt>
                <c:pt idx="5936">
                  <c:v>9.8933333333333344</c:v>
                </c:pt>
                <c:pt idx="5937">
                  <c:v>9.8950000000000067</c:v>
                </c:pt>
                <c:pt idx="5938">
                  <c:v>9.8966666666666736</c:v>
                </c:pt>
                <c:pt idx="5939">
                  <c:v>9.8983333333333334</c:v>
                </c:pt>
                <c:pt idx="5940">
                  <c:v>9.9</c:v>
                </c:pt>
                <c:pt idx="5941">
                  <c:v>9.9016666666666708</c:v>
                </c:pt>
                <c:pt idx="5942">
                  <c:v>9.9033333333333342</c:v>
                </c:pt>
                <c:pt idx="5943">
                  <c:v>9.9050000000000047</c:v>
                </c:pt>
                <c:pt idx="5944">
                  <c:v>9.9066666666666734</c:v>
                </c:pt>
                <c:pt idx="5945">
                  <c:v>9.9083333333333332</c:v>
                </c:pt>
                <c:pt idx="5946">
                  <c:v>9.91</c:v>
                </c:pt>
                <c:pt idx="5947">
                  <c:v>9.9116666666666706</c:v>
                </c:pt>
                <c:pt idx="5948">
                  <c:v>9.9133333333333322</c:v>
                </c:pt>
                <c:pt idx="5949">
                  <c:v>9.9150000000000027</c:v>
                </c:pt>
                <c:pt idx="5950">
                  <c:v>9.9166666666666732</c:v>
                </c:pt>
                <c:pt idx="5951">
                  <c:v>9.918333333333333</c:v>
                </c:pt>
                <c:pt idx="5952">
                  <c:v>9.92</c:v>
                </c:pt>
                <c:pt idx="5953">
                  <c:v>9.9216666666666704</c:v>
                </c:pt>
                <c:pt idx="5954">
                  <c:v>9.9233333333333338</c:v>
                </c:pt>
                <c:pt idx="5955">
                  <c:v>9.9250000000000007</c:v>
                </c:pt>
                <c:pt idx="5956">
                  <c:v>9.926666666666673</c:v>
                </c:pt>
                <c:pt idx="5957">
                  <c:v>9.928333333333331</c:v>
                </c:pt>
                <c:pt idx="5958">
                  <c:v>9.93</c:v>
                </c:pt>
                <c:pt idx="5959">
                  <c:v>9.9316666666666666</c:v>
                </c:pt>
                <c:pt idx="5960">
                  <c:v>9.9333333333333336</c:v>
                </c:pt>
                <c:pt idx="5961">
                  <c:v>9.9350000000000005</c:v>
                </c:pt>
                <c:pt idx="5962">
                  <c:v>9.9366666666666728</c:v>
                </c:pt>
                <c:pt idx="5963">
                  <c:v>9.9383333333333272</c:v>
                </c:pt>
                <c:pt idx="5964">
                  <c:v>9.94</c:v>
                </c:pt>
                <c:pt idx="5965">
                  <c:v>9.9416666666666664</c:v>
                </c:pt>
                <c:pt idx="5966">
                  <c:v>9.9433333333333334</c:v>
                </c:pt>
                <c:pt idx="5967">
                  <c:v>9.9450000000000003</c:v>
                </c:pt>
                <c:pt idx="5968">
                  <c:v>9.9466666666666708</c:v>
                </c:pt>
                <c:pt idx="5969">
                  <c:v>9.948333333333327</c:v>
                </c:pt>
                <c:pt idx="5970">
                  <c:v>9.9500000000000028</c:v>
                </c:pt>
                <c:pt idx="5971">
                  <c:v>9.9516666666666733</c:v>
                </c:pt>
                <c:pt idx="5972">
                  <c:v>9.9533333333333367</c:v>
                </c:pt>
                <c:pt idx="5973">
                  <c:v>9.9550000000000054</c:v>
                </c:pt>
                <c:pt idx="5974">
                  <c:v>9.9566666666666741</c:v>
                </c:pt>
                <c:pt idx="5975">
                  <c:v>9.9583333333333357</c:v>
                </c:pt>
                <c:pt idx="5976">
                  <c:v>9.9600000000000026</c:v>
                </c:pt>
                <c:pt idx="5977">
                  <c:v>9.9616666666666731</c:v>
                </c:pt>
                <c:pt idx="5978">
                  <c:v>9.9633333333333347</c:v>
                </c:pt>
                <c:pt idx="5979">
                  <c:v>9.965000000000007</c:v>
                </c:pt>
                <c:pt idx="5980">
                  <c:v>9.9666666666666739</c:v>
                </c:pt>
                <c:pt idx="5981">
                  <c:v>9.9683333333333337</c:v>
                </c:pt>
                <c:pt idx="5982">
                  <c:v>9.9700000000000006</c:v>
                </c:pt>
                <c:pt idx="5983">
                  <c:v>9.9716666666666711</c:v>
                </c:pt>
                <c:pt idx="5984">
                  <c:v>9.9733333333333327</c:v>
                </c:pt>
                <c:pt idx="5985">
                  <c:v>9.975000000000005</c:v>
                </c:pt>
                <c:pt idx="5986">
                  <c:v>9.9766666666666755</c:v>
                </c:pt>
                <c:pt idx="5987">
                  <c:v>9.9783333333333335</c:v>
                </c:pt>
                <c:pt idx="5988">
                  <c:v>9.9800000000000022</c:v>
                </c:pt>
                <c:pt idx="5989">
                  <c:v>9.9816666666666709</c:v>
                </c:pt>
                <c:pt idx="5990">
                  <c:v>9.9833333333333325</c:v>
                </c:pt>
                <c:pt idx="5991">
                  <c:v>9.9850000000000048</c:v>
                </c:pt>
                <c:pt idx="5992">
                  <c:v>9.9866666666666752</c:v>
                </c:pt>
                <c:pt idx="5993">
                  <c:v>9.9883333333333333</c:v>
                </c:pt>
                <c:pt idx="5994">
                  <c:v>9.99</c:v>
                </c:pt>
                <c:pt idx="5995">
                  <c:v>9.9916666666666725</c:v>
                </c:pt>
                <c:pt idx="5996">
                  <c:v>9.9933333333333341</c:v>
                </c:pt>
                <c:pt idx="5997">
                  <c:v>9.9950000000000028</c:v>
                </c:pt>
                <c:pt idx="5998">
                  <c:v>9.9966666666666733</c:v>
                </c:pt>
                <c:pt idx="5999">
                  <c:v>9.9983333333333331</c:v>
                </c:pt>
                <c:pt idx="6000">
                  <c:v>10</c:v>
                </c:pt>
                <c:pt idx="6001">
                  <c:v>10.00166666666667</c:v>
                </c:pt>
                <c:pt idx="6002">
                  <c:v>10.003333333333334</c:v>
                </c:pt>
                <c:pt idx="6003">
                  <c:v>10.005000000000004</c:v>
                </c:pt>
                <c:pt idx="6004">
                  <c:v>10.006666666666673</c:v>
                </c:pt>
                <c:pt idx="6005">
                  <c:v>10.008333333333333</c:v>
                </c:pt>
                <c:pt idx="6006">
                  <c:v>10.01</c:v>
                </c:pt>
                <c:pt idx="6007">
                  <c:v>10.01166666666667</c:v>
                </c:pt>
                <c:pt idx="6008">
                  <c:v>10.013333333333332</c:v>
                </c:pt>
                <c:pt idx="6009">
                  <c:v>10.015000000000002</c:v>
                </c:pt>
                <c:pt idx="6010">
                  <c:v>10.016666666666673</c:v>
                </c:pt>
                <c:pt idx="6011">
                  <c:v>10.018333333333333</c:v>
                </c:pt>
                <c:pt idx="6012">
                  <c:v>10.020000000000001</c:v>
                </c:pt>
                <c:pt idx="6013">
                  <c:v>10.02166666666667</c:v>
                </c:pt>
                <c:pt idx="6014">
                  <c:v>10.023333333333333</c:v>
                </c:pt>
                <c:pt idx="6015">
                  <c:v>10.025</c:v>
                </c:pt>
                <c:pt idx="6016">
                  <c:v>10.026666666666673</c:v>
                </c:pt>
                <c:pt idx="6017">
                  <c:v>10.028333333333331</c:v>
                </c:pt>
                <c:pt idx="6018">
                  <c:v>10.030000000000001</c:v>
                </c:pt>
                <c:pt idx="6019">
                  <c:v>10.031666666666666</c:v>
                </c:pt>
                <c:pt idx="6020">
                  <c:v>10.033333333333333</c:v>
                </c:pt>
                <c:pt idx="6021">
                  <c:v>10.035</c:v>
                </c:pt>
                <c:pt idx="6022">
                  <c:v>10.036666666666672</c:v>
                </c:pt>
                <c:pt idx="6023">
                  <c:v>10.038333333333327</c:v>
                </c:pt>
                <c:pt idx="6024">
                  <c:v>10.040000000000001</c:v>
                </c:pt>
                <c:pt idx="6025">
                  <c:v>10.041666666666666</c:v>
                </c:pt>
                <c:pt idx="6026">
                  <c:v>10.043333333333333</c:v>
                </c:pt>
                <c:pt idx="6027">
                  <c:v>10.045</c:v>
                </c:pt>
                <c:pt idx="6028">
                  <c:v>10.04666666666667</c:v>
                </c:pt>
                <c:pt idx="6029">
                  <c:v>10.048333333333328</c:v>
                </c:pt>
                <c:pt idx="6030">
                  <c:v>10.050000000000002</c:v>
                </c:pt>
                <c:pt idx="6031">
                  <c:v>10.051666666666675</c:v>
                </c:pt>
                <c:pt idx="6032">
                  <c:v>10.053333333333336</c:v>
                </c:pt>
                <c:pt idx="6033">
                  <c:v>10.055000000000005</c:v>
                </c:pt>
                <c:pt idx="6034">
                  <c:v>10.056666666666674</c:v>
                </c:pt>
                <c:pt idx="6035">
                  <c:v>10.058333333333334</c:v>
                </c:pt>
                <c:pt idx="6036">
                  <c:v>10.06</c:v>
                </c:pt>
                <c:pt idx="6037">
                  <c:v>10.061666666666673</c:v>
                </c:pt>
                <c:pt idx="6038">
                  <c:v>10.063333333333334</c:v>
                </c:pt>
                <c:pt idx="6039">
                  <c:v>10.065000000000005</c:v>
                </c:pt>
                <c:pt idx="6040">
                  <c:v>10.066666666666674</c:v>
                </c:pt>
                <c:pt idx="6041">
                  <c:v>10.068333333333333</c:v>
                </c:pt>
                <c:pt idx="6042">
                  <c:v>10.07</c:v>
                </c:pt>
                <c:pt idx="6043">
                  <c:v>10.071666666666671</c:v>
                </c:pt>
                <c:pt idx="6044">
                  <c:v>10.073333333333332</c:v>
                </c:pt>
                <c:pt idx="6045">
                  <c:v>10.075000000000005</c:v>
                </c:pt>
                <c:pt idx="6046">
                  <c:v>10.076666666666673</c:v>
                </c:pt>
                <c:pt idx="6047">
                  <c:v>10.078333333333335</c:v>
                </c:pt>
                <c:pt idx="6048">
                  <c:v>10.08</c:v>
                </c:pt>
                <c:pt idx="6049">
                  <c:v>10.081666666666672</c:v>
                </c:pt>
                <c:pt idx="6050">
                  <c:v>10.083333333333334</c:v>
                </c:pt>
                <c:pt idx="6051">
                  <c:v>10.085000000000004</c:v>
                </c:pt>
                <c:pt idx="6052">
                  <c:v>10.086666666666675</c:v>
                </c:pt>
                <c:pt idx="6053">
                  <c:v>10.088333333333333</c:v>
                </c:pt>
                <c:pt idx="6054">
                  <c:v>10.09</c:v>
                </c:pt>
                <c:pt idx="6055">
                  <c:v>10.09166666666667</c:v>
                </c:pt>
                <c:pt idx="6056">
                  <c:v>10.093333333333334</c:v>
                </c:pt>
                <c:pt idx="6057">
                  <c:v>10.095000000000002</c:v>
                </c:pt>
                <c:pt idx="6058">
                  <c:v>10.096666666666673</c:v>
                </c:pt>
                <c:pt idx="6059">
                  <c:v>10.098333333333333</c:v>
                </c:pt>
                <c:pt idx="6060">
                  <c:v>10.1</c:v>
                </c:pt>
                <c:pt idx="6061">
                  <c:v>10.10166666666667</c:v>
                </c:pt>
                <c:pt idx="6062">
                  <c:v>10.103333333333333</c:v>
                </c:pt>
                <c:pt idx="6063">
                  <c:v>10.105</c:v>
                </c:pt>
                <c:pt idx="6064">
                  <c:v>10.106666666666671</c:v>
                </c:pt>
                <c:pt idx="6065">
                  <c:v>10.108333333333333</c:v>
                </c:pt>
                <c:pt idx="6066">
                  <c:v>10.110000000000001</c:v>
                </c:pt>
                <c:pt idx="6067">
                  <c:v>10.11166666666667</c:v>
                </c:pt>
                <c:pt idx="6068">
                  <c:v>10.113333333333333</c:v>
                </c:pt>
                <c:pt idx="6069">
                  <c:v>10.115</c:v>
                </c:pt>
                <c:pt idx="6070">
                  <c:v>10.116666666666672</c:v>
                </c:pt>
                <c:pt idx="6071">
                  <c:v>10.118333333333331</c:v>
                </c:pt>
                <c:pt idx="6072">
                  <c:v>10.120000000000001</c:v>
                </c:pt>
                <c:pt idx="6073">
                  <c:v>10.121666666666666</c:v>
                </c:pt>
                <c:pt idx="6074">
                  <c:v>10.123333333333333</c:v>
                </c:pt>
                <c:pt idx="6075">
                  <c:v>10.125</c:v>
                </c:pt>
                <c:pt idx="6076">
                  <c:v>10.12666666666667</c:v>
                </c:pt>
                <c:pt idx="6077">
                  <c:v>10.128333333333329</c:v>
                </c:pt>
                <c:pt idx="6078">
                  <c:v>10.130000000000001</c:v>
                </c:pt>
                <c:pt idx="6079">
                  <c:v>10.131666666666666</c:v>
                </c:pt>
                <c:pt idx="6080">
                  <c:v>10.133333333333333</c:v>
                </c:pt>
                <c:pt idx="6081">
                  <c:v>10.135</c:v>
                </c:pt>
                <c:pt idx="6082">
                  <c:v>10.13666666666667</c:v>
                </c:pt>
                <c:pt idx="6083">
                  <c:v>10.138333333333327</c:v>
                </c:pt>
                <c:pt idx="6084">
                  <c:v>10.14</c:v>
                </c:pt>
                <c:pt idx="6085">
                  <c:v>10.141666666666667</c:v>
                </c:pt>
                <c:pt idx="6086">
                  <c:v>10.143333333333333</c:v>
                </c:pt>
                <c:pt idx="6087">
                  <c:v>10.145000000000001</c:v>
                </c:pt>
                <c:pt idx="6088">
                  <c:v>10.14666666666667</c:v>
                </c:pt>
                <c:pt idx="6089">
                  <c:v>10.148333333333328</c:v>
                </c:pt>
                <c:pt idx="6090">
                  <c:v>10.15</c:v>
                </c:pt>
                <c:pt idx="6091">
                  <c:v>10.151666666666673</c:v>
                </c:pt>
                <c:pt idx="6092">
                  <c:v>10.153333333333334</c:v>
                </c:pt>
                <c:pt idx="6093">
                  <c:v>10.155000000000005</c:v>
                </c:pt>
                <c:pt idx="6094">
                  <c:v>10.156666666666673</c:v>
                </c:pt>
                <c:pt idx="6095">
                  <c:v>10.158333333333333</c:v>
                </c:pt>
                <c:pt idx="6096">
                  <c:v>10.16</c:v>
                </c:pt>
                <c:pt idx="6097">
                  <c:v>10.161666666666672</c:v>
                </c:pt>
                <c:pt idx="6098">
                  <c:v>10.163333333333332</c:v>
                </c:pt>
                <c:pt idx="6099">
                  <c:v>10.165000000000004</c:v>
                </c:pt>
                <c:pt idx="6100">
                  <c:v>10.166666666666673</c:v>
                </c:pt>
                <c:pt idx="6101">
                  <c:v>10.168333333333333</c:v>
                </c:pt>
                <c:pt idx="6102">
                  <c:v>10.17</c:v>
                </c:pt>
                <c:pt idx="6103">
                  <c:v>10.17166666666667</c:v>
                </c:pt>
                <c:pt idx="6104">
                  <c:v>10.173333333333334</c:v>
                </c:pt>
                <c:pt idx="6105">
                  <c:v>10.175000000000002</c:v>
                </c:pt>
                <c:pt idx="6106">
                  <c:v>10.176666666666675</c:v>
                </c:pt>
                <c:pt idx="6107">
                  <c:v>10.178333333333335</c:v>
                </c:pt>
                <c:pt idx="6108">
                  <c:v>10.18</c:v>
                </c:pt>
                <c:pt idx="6109">
                  <c:v>10.18166666666667</c:v>
                </c:pt>
                <c:pt idx="6110">
                  <c:v>10.183333333333334</c:v>
                </c:pt>
                <c:pt idx="6111">
                  <c:v>10.185</c:v>
                </c:pt>
                <c:pt idx="6112">
                  <c:v>10.186666666666673</c:v>
                </c:pt>
                <c:pt idx="6113">
                  <c:v>10.188333333333333</c:v>
                </c:pt>
                <c:pt idx="6114">
                  <c:v>10.19</c:v>
                </c:pt>
                <c:pt idx="6115">
                  <c:v>10.191666666666666</c:v>
                </c:pt>
                <c:pt idx="6116">
                  <c:v>10.193333333333333</c:v>
                </c:pt>
                <c:pt idx="6117">
                  <c:v>10.195</c:v>
                </c:pt>
                <c:pt idx="6118">
                  <c:v>10.196666666666671</c:v>
                </c:pt>
                <c:pt idx="6119">
                  <c:v>10.198333333333331</c:v>
                </c:pt>
                <c:pt idx="6120">
                  <c:v>10.200000000000001</c:v>
                </c:pt>
                <c:pt idx="6121">
                  <c:v>10.201666666666666</c:v>
                </c:pt>
                <c:pt idx="6122">
                  <c:v>10.203333333333335</c:v>
                </c:pt>
                <c:pt idx="6123">
                  <c:v>10.205</c:v>
                </c:pt>
                <c:pt idx="6124">
                  <c:v>10.206666666666672</c:v>
                </c:pt>
                <c:pt idx="6125">
                  <c:v>10.208333333333329</c:v>
                </c:pt>
                <c:pt idx="6126">
                  <c:v>10.210000000000001</c:v>
                </c:pt>
                <c:pt idx="6127">
                  <c:v>10.21166666666667</c:v>
                </c:pt>
                <c:pt idx="6128">
                  <c:v>10.213333333333333</c:v>
                </c:pt>
                <c:pt idx="6129">
                  <c:v>10.215</c:v>
                </c:pt>
                <c:pt idx="6130">
                  <c:v>10.21666666666667</c:v>
                </c:pt>
                <c:pt idx="6131">
                  <c:v>10.218333333333328</c:v>
                </c:pt>
                <c:pt idx="6132">
                  <c:v>10.220000000000001</c:v>
                </c:pt>
                <c:pt idx="6133">
                  <c:v>10.221666666666666</c:v>
                </c:pt>
                <c:pt idx="6134">
                  <c:v>10.223333333333333</c:v>
                </c:pt>
                <c:pt idx="6135">
                  <c:v>10.225</c:v>
                </c:pt>
                <c:pt idx="6136">
                  <c:v>10.22666666666667</c:v>
                </c:pt>
                <c:pt idx="6137">
                  <c:v>10.228333333333328</c:v>
                </c:pt>
                <c:pt idx="6138">
                  <c:v>10.23</c:v>
                </c:pt>
                <c:pt idx="6139">
                  <c:v>10.231666666666666</c:v>
                </c:pt>
                <c:pt idx="6140">
                  <c:v>10.233333333333333</c:v>
                </c:pt>
                <c:pt idx="6141">
                  <c:v>10.235000000000001</c:v>
                </c:pt>
                <c:pt idx="6142">
                  <c:v>10.23666666666667</c:v>
                </c:pt>
                <c:pt idx="6143">
                  <c:v>10.238333333333328</c:v>
                </c:pt>
                <c:pt idx="6144">
                  <c:v>10.239999999999998</c:v>
                </c:pt>
                <c:pt idx="6145">
                  <c:v>10.241666666666667</c:v>
                </c:pt>
                <c:pt idx="6146">
                  <c:v>10.243333333333331</c:v>
                </c:pt>
                <c:pt idx="6147">
                  <c:v>10.245000000000001</c:v>
                </c:pt>
                <c:pt idx="6148">
                  <c:v>10.246666666666666</c:v>
                </c:pt>
                <c:pt idx="6149">
                  <c:v>10.248333333333328</c:v>
                </c:pt>
                <c:pt idx="6150">
                  <c:v>10.25</c:v>
                </c:pt>
                <c:pt idx="6151">
                  <c:v>10.25166666666667</c:v>
                </c:pt>
                <c:pt idx="6152">
                  <c:v>10.253333333333334</c:v>
                </c:pt>
                <c:pt idx="6153">
                  <c:v>10.255000000000004</c:v>
                </c:pt>
                <c:pt idx="6154">
                  <c:v>10.256666666666673</c:v>
                </c:pt>
                <c:pt idx="6155">
                  <c:v>10.258333333333333</c:v>
                </c:pt>
                <c:pt idx="6156">
                  <c:v>10.26</c:v>
                </c:pt>
                <c:pt idx="6157">
                  <c:v>10.26166666666667</c:v>
                </c:pt>
                <c:pt idx="6158">
                  <c:v>10.263333333333332</c:v>
                </c:pt>
                <c:pt idx="6159">
                  <c:v>10.265000000000002</c:v>
                </c:pt>
                <c:pt idx="6160">
                  <c:v>10.266666666666673</c:v>
                </c:pt>
                <c:pt idx="6161">
                  <c:v>10.268333333333333</c:v>
                </c:pt>
                <c:pt idx="6162">
                  <c:v>10.270000000000001</c:v>
                </c:pt>
                <c:pt idx="6163">
                  <c:v>10.27166666666667</c:v>
                </c:pt>
                <c:pt idx="6164">
                  <c:v>10.273333333333333</c:v>
                </c:pt>
                <c:pt idx="6165">
                  <c:v>10.275</c:v>
                </c:pt>
                <c:pt idx="6166">
                  <c:v>10.276666666666673</c:v>
                </c:pt>
                <c:pt idx="6167">
                  <c:v>10.278333333333331</c:v>
                </c:pt>
                <c:pt idx="6168">
                  <c:v>10.28</c:v>
                </c:pt>
                <c:pt idx="6169">
                  <c:v>10.281666666666666</c:v>
                </c:pt>
                <c:pt idx="6170">
                  <c:v>10.283333333333333</c:v>
                </c:pt>
                <c:pt idx="6171">
                  <c:v>10.285</c:v>
                </c:pt>
                <c:pt idx="6172">
                  <c:v>10.286666666666672</c:v>
                </c:pt>
                <c:pt idx="6173">
                  <c:v>10.288333333333327</c:v>
                </c:pt>
                <c:pt idx="6174">
                  <c:v>10.29</c:v>
                </c:pt>
                <c:pt idx="6175">
                  <c:v>10.291666666666666</c:v>
                </c:pt>
                <c:pt idx="6176">
                  <c:v>10.293333333333333</c:v>
                </c:pt>
                <c:pt idx="6177">
                  <c:v>10.295</c:v>
                </c:pt>
                <c:pt idx="6178">
                  <c:v>10.29666666666667</c:v>
                </c:pt>
                <c:pt idx="6179">
                  <c:v>10.298333333333328</c:v>
                </c:pt>
                <c:pt idx="6180">
                  <c:v>10.3</c:v>
                </c:pt>
                <c:pt idx="6181">
                  <c:v>10.301666666666675</c:v>
                </c:pt>
                <c:pt idx="6182">
                  <c:v>10.303333333333336</c:v>
                </c:pt>
                <c:pt idx="6183">
                  <c:v>10.305000000000005</c:v>
                </c:pt>
                <c:pt idx="6184">
                  <c:v>10.306666666666674</c:v>
                </c:pt>
                <c:pt idx="6185">
                  <c:v>10.308333333333334</c:v>
                </c:pt>
                <c:pt idx="6186">
                  <c:v>10.31</c:v>
                </c:pt>
                <c:pt idx="6187">
                  <c:v>10.311666666666673</c:v>
                </c:pt>
                <c:pt idx="6188">
                  <c:v>10.313333333333334</c:v>
                </c:pt>
                <c:pt idx="6189">
                  <c:v>10.315000000000005</c:v>
                </c:pt>
                <c:pt idx="6190">
                  <c:v>10.316666666666674</c:v>
                </c:pt>
                <c:pt idx="6191">
                  <c:v>10.318333333333333</c:v>
                </c:pt>
                <c:pt idx="6192">
                  <c:v>10.32</c:v>
                </c:pt>
                <c:pt idx="6193">
                  <c:v>10.321666666666671</c:v>
                </c:pt>
                <c:pt idx="6194">
                  <c:v>10.323333333333332</c:v>
                </c:pt>
                <c:pt idx="6195">
                  <c:v>10.325000000000005</c:v>
                </c:pt>
                <c:pt idx="6196">
                  <c:v>10.326666666666673</c:v>
                </c:pt>
                <c:pt idx="6197">
                  <c:v>10.328333333333335</c:v>
                </c:pt>
                <c:pt idx="6198">
                  <c:v>10.33</c:v>
                </c:pt>
                <c:pt idx="6199">
                  <c:v>10.331666666666672</c:v>
                </c:pt>
                <c:pt idx="6200">
                  <c:v>10.333333333333334</c:v>
                </c:pt>
                <c:pt idx="6201">
                  <c:v>10.335000000000004</c:v>
                </c:pt>
                <c:pt idx="6202">
                  <c:v>10.336666666666675</c:v>
                </c:pt>
                <c:pt idx="6203">
                  <c:v>10.338333333333333</c:v>
                </c:pt>
                <c:pt idx="6204">
                  <c:v>10.34</c:v>
                </c:pt>
                <c:pt idx="6205">
                  <c:v>10.34166666666667</c:v>
                </c:pt>
                <c:pt idx="6206">
                  <c:v>10.343333333333334</c:v>
                </c:pt>
                <c:pt idx="6207">
                  <c:v>10.345000000000002</c:v>
                </c:pt>
                <c:pt idx="6208">
                  <c:v>10.346666666666673</c:v>
                </c:pt>
                <c:pt idx="6209">
                  <c:v>10.348333333333333</c:v>
                </c:pt>
                <c:pt idx="6210">
                  <c:v>10.350000000000005</c:v>
                </c:pt>
                <c:pt idx="6211">
                  <c:v>10.351666666666674</c:v>
                </c:pt>
                <c:pt idx="6212">
                  <c:v>10.353333333333339</c:v>
                </c:pt>
                <c:pt idx="6213">
                  <c:v>10.355000000000006</c:v>
                </c:pt>
                <c:pt idx="6214">
                  <c:v>10.356666666666676</c:v>
                </c:pt>
                <c:pt idx="6215">
                  <c:v>10.358333333333334</c:v>
                </c:pt>
                <c:pt idx="6216">
                  <c:v>10.360000000000007</c:v>
                </c:pt>
                <c:pt idx="6217">
                  <c:v>10.361666666666675</c:v>
                </c:pt>
                <c:pt idx="6218">
                  <c:v>10.363333333333339</c:v>
                </c:pt>
                <c:pt idx="6219">
                  <c:v>10.365000000000006</c:v>
                </c:pt>
                <c:pt idx="6220">
                  <c:v>10.366666666666676</c:v>
                </c:pt>
                <c:pt idx="6221">
                  <c:v>10.368333333333334</c:v>
                </c:pt>
                <c:pt idx="6222">
                  <c:v>10.370000000000006</c:v>
                </c:pt>
                <c:pt idx="6223">
                  <c:v>10.371666666666673</c:v>
                </c:pt>
                <c:pt idx="6224">
                  <c:v>10.373333333333338</c:v>
                </c:pt>
                <c:pt idx="6225">
                  <c:v>10.375000000000005</c:v>
                </c:pt>
                <c:pt idx="6226">
                  <c:v>10.376666666666674</c:v>
                </c:pt>
                <c:pt idx="6227">
                  <c:v>10.378333333333334</c:v>
                </c:pt>
                <c:pt idx="6228">
                  <c:v>10.380000000000004</c:v>
                </c:pt>
                <c:pt idx="6229">
                  <c:v>10.381666666666673</c:v>
                </c:pt>
                <c:pt idx="6230">
                  <c:v>10.383333333333336</c:v>
                </c:pt>
                <c:pt idx="6231">
                  <c:v>10.385000000000005</c:v>
                </c:pt>
                <c:pt idx="6232">
                  <c:v>10.386666666666674</c:v>
                </c:pt>
                <c:pt idx="6233">
                  <c:v>10.388333333333332</c:v>
                </c:pt>
                <c:pt idx="6234">
                  <c:v>10.390000000000002</c:v>
                </c:pt>
                <c:pt idx="6235">
                  <c:v>10.391666666666673</c:v>
                </c:pt>
                <c:pt idx="6236">
                  <c:v>10.393333333333334</c:v>
                </c:pt>
                <c:pt idx="6237">
                  <c:v>10.395000000000007</c:v>
                </c:pt>
                <c:pt idx="6238">
                  <c:v>10.396666666666674</c:v>
                </c:pt>
                <c:pt idx="6239">
                  <c:v>10.398333333333333</c:v>
                </c:pt>
                <c:pt idx="6240">
                  <c:v>10.4</c:v>
                </c:pt>
                <c:pt idx="6241">
                  <c:v>10.401666666666673</c:v>
                </c:pt>
                <c:pt idx="6242">
                  <c:v>10.403333333333334</c:v>
                </c:pt>
                <c:pt idx="6243">
                  <c:v>10.405000000000005</c:v>
                </c:pt>
                <c:pt idx="6244">
                  <c:v>10.406666666666673</c:v>
                </c:pt>
                <c:pt idx="6245">
                  <c:v>10.408333333333333</c:v>
                </c:pt>
                <c:pt idx="6246">
                  <c:v>10.41</c:v>
                </c:pt>
                <c:pt idx="6247">
                  <c:v>10.411666666666672</c:v>
                </c:pt>
                <c:pt idx="6248">
                  <c:v>10.413333333333332</c:v>
                </c:pt>
                <c:pt idx="6249">
                  <c:v>10.415000000000004</c:v>
                </c:pt>
                <c:pt idx="6250">
                  <c:v>10.416666666666673</c:v>
                </c:pt>
                <c:pt idx="6251">
                  <c:v>10.418333333333333</c:v>
                </c:pt>
                <c:pt idx="6252">
                  <c:v>10.42</c:v>
                </c:pt>
                <c:pt idx="6253">
                  <c:v>10.42166666666667</c:v>
                </c:pt>
                <c:pt idx="6254">
                  <c:v>10.423333333333334</c:v>
                </c:pt>
                <c:pt idx="6255">
                  <c:v>10.425000000000002</c:v>
                </c:pt>
                <c:pt idx="6256">
                  <c:v>10.426666666666675</c:v>
                </c:pt>
                <c:pt idx="6257">
                  <c:v>10.428333333333335</c:v>
                </c:pt>
                <c:pt idx="6258">
                  <c:v>10.43</c:v>
                </c:pt>
                <c:pt idx="6259">
                  <c:v>10.43166666666667</c:v>
                </c:pt>
                <c:pt idx="6260">
                  <c:v>10.433333333333334</c:v>
                </c:pt>
                <c:pt idx="6261">
                  <c:v>10.435</c:v>
                </c:pt>
                <c:pt idx="6262">
                  <c:v>10.436666666666673</c:v>
                </c:pt>
                <c:pt idx="6263">
                  <c:v>10.438333333333333</c:v>
                </c:pt>
                <c:pt idx="6264">
                  <c:v>10.44</c:v>
                </c:pt>
                <c:pt idx="6265">
                  <c:v>10.441666666666666</c:v>
                </c:pt>
                <c:pt idx="6266">
                  <c:v>10.443333333333333</c:v>
                </c:pt>
                <c:pt idx="6267">
                  <c:v>10.445</c:v>
                </c:pt>
                <c:pt idx="6268">
                  <c:v>10.446666666666671</c:v>
                </c:pt>
                <c:pt idx="6269">
                  <c:v>10.448333333333331</c:v>
                </c:pt>
                <c:pt idx="6270">
                  <c:v>10.450000000000005</c:v>
                </c:pt>
                <c:pt idx="6271">
                  <c:v>10.451666666666673</c:v>
                </c:pt>
                <c:pt idx="6272">
                  <c:v>10.45333333333334</c:v>
                </c:pt>
                <c:pt idx="6273">
                  <c:v>10.455000000000005</c:v>
                </c:pt>
                <c:pt idx="6274">
                  <c:v>10.456666666666676</c:v>
                </c:pt>
                <c:pt idx="6275">
                  <c:v>10.458333333333334</c:v>
                </c:pt>
                <c:pt idx="6276">
                  <c:v>10.46</c:v>
                </c:pt>
                <c:pt idx="6277">
                  <c:v>10.461666666666675</c:v>
                </c:pt>
                <c:pt idx="6278">
                  <c:v>10.463333333333336</c:v>
                </c:pt>
                <c:pt idx="6279">
                  <c:v>10.465000000000005</c:v>
                </c:pt>
                <c:pt idx="6280">
                  <c:v>10.466666666666674</c:v>
                </c:pt>
                <c:pt idx="6281">
                  <c:v>10.468333333333334</c:v>
                </c:pt>
                <c:pt idx="6282">
                  <c:v>10.47</c:v>
                </c:pt>
                <c:pt idx="6283">
                  <c:v>10.471666666666673</c:v>
                </c:pt>
                <c:pt idx="6284">
                  <c:v>10.473333333333334</c:v>
                </c:pt>
                <c:pt idx="6285">
                  <c:v>10.475000000000005</c:v>
                </c:pt>
                <c:pt idx="6286">
                  <c:v>10.476666666666674</c:v>
                </c:pt>
                <c:pt idx="6287">
                  <c:v>10.478333333333333</c:v>
                </c:pt>
                <c:pt idx="6288">
                  <c:v>10.480000000000002</c:v>
                </c:pt>
                <c:pt idx="6289">
                  <c:v>10.481666666666671</c:v>
                </c:pt>
                <c:pt idx="6290">
                  <c:v>10.483333333333334</c:v>
                </c:pt>
                <c:pt idx="6291">
                  <c:v>10.485000000000007</c:v>
                </c:pt>
                <c:pt idx="6292">
                  <c:v>10.486666666666675</c:v>
                </c:pt>
                <c:pt idx="6293">
                  <c:v>10.488333333333333</c:v>
                </c:pt>
                <c:pt idx="6294">
                  <c:v>10.49</c:v>
                </c:pt>
                <c:pt idx="6295">
                  <c:v>10.491666666666672</c:v>
                </c:pt>
                <c:pt idx="6296">
                  <c:v>10.493333333333334</c:v>
                </c:pt>
                <c:pt idx="6297">
                  <c:v>10.495000000000006</c:v>
                </c:pt>
                <c:pt idx="6298">
                  <c:v>10.496666666666673</c:v>
                </c:pt>
                <c:pt idx="6299">
                  <c:v>10.498333333333333</c:v>
                </c:pt>
                <c:pt idx="6300">
                  <c:v>10.5</c:v>
                </c:pt>
                <c:pt idx="6301">
                  <c:v>10.50166666666667</c:v>
                </c:pt>
                <c:pt idx="6302">
                  <c:v>10.503333333333334</c:v>
                </c:pt>
                <c:pt idx="6303">
                  <c:v>10.505000000000004</c:v>
                </c:pt>
                <c:pt idx="6304">
                  <c:v>10.506666666666673</c:v>
                </c:pt>
                <c:pt idx="6305">
                  <c:v>10.508333333333333</c:v>
                </c:pt>
                <c:pt idx="6306">
                  <c:v>10.51</c:v>
                </c:pt>
                <c:pt idx="6307">
                  <c:v>10.51166666666667</c:v>
                </c:pt>
                <c:pt idx="6308">
                  <c:v>10.513333333333332</c:v>
                </c:pt>
                <c:pt idx="6309">
                  <c:v>10.515000000000002</c:v>
                </c:pt>
                <c:pt idx="6310">
                  <c:v>10.516666666666673</c:v>
                </c:pt>
                <c:pt idx="6311">
                  <c:v>10.518333333333333</c:v>
                </c:pt>
                <c:pt idx="6312">
                  <c:v>10.520000000000001</c:v>
                </c:pt>
                <c:pt idx="6313">
                  <c:v>10.52166666666667</c:v>
                </c:pt>
                <c:pt idx="6314">
                  <c:v>10.523333333333333</c:v>
                </c:pt>
                <c:pt idx="6315">
                  <c:v>10.525</c:v>
                </c:pt>
                <c:pt idx="6316">
                  <c:v>10.526666666666673</c:v>
                </c:pt>
                <c:pt idx="6317">
                  <c:v>10.528333333333331</c:v>
                </c:pt>
                <c:pt idx="6318">
                  <c:v>10.53</c:v>
                </c:pt>
                <c:pt idx="6319">
                  <c:v>10.531666666666666</c:v>
                </c:pt>
                <c:pt idx="6320">
                  <c:v>10.533333333333333</c:v>
                </c:pt>
                <c:pt idx="6321">
                  <c:v>10.535</c:v>
                </c:pt>
                <c:pt idx="6322">
                  <c:v>10.536666666666672</c:v>
                </c:pt>
                <c:pt idx="6323">
                  <c:v>10.538333333333327</c:v>
                </c:pt>
                <c:pt idx="6324">
                  <c:v>10.54</c:v>
                </c:pt>
                <c:pt idx="6325">
                  <c:v>10.541666666666666</c:v>
                </c:pt>
                <c:pt idx="6326">
                  <c:v>10.543333333333333</c:v>
                </c:pt>
                <c:pt idx="6327">
                  <c:v>10.545</c:v>
                </c:pt>
                <c:pt idx="6328">
                  <c:v>10.54666666666667</c:v>
                </c:pt>
                <c:pt idx="6329">
                  <c:v>10.548333333333328</c:v>
                </c:pt>
                <c:pt idx="6330">
                  <c:v>10.55</c:v>
                </c:pt>
                <c:pt idx="6331">
                  <c:v>10.551666666666675</c:v>
                </c:pt>
                <c:pt idx="6332">
                  <c:v>10.553333333333336</c:v>
                </c:pt>
                <c:pt idx="6333">
                  <c:v>10.555000000000005</c:v>
                </c:pt>
                <c:pt idx="6334">
                  <c:v>10.556666666666674</c:v>
                </c:pt>
                <c:pt idx="6335">
                  <c:v>10.558333333333334</c:v>
                </c:pt>
                <c:pt idx="6336">
                  <c:v>10.56</c:v>
                </c:pt>
                <c:pt idx="6337">
                  <c:v>10.561666666666673</c:v>
                </c:pt>
                <c:pt idx="6338">
                  <c:v>10.563333333333334</c:v>
                </c:pt>
                <c:pt idx="6339">
                  <c:v>10.565000000000005</c:v>
                </c:pt>
                <c:pt idx="6340">
                  <c:v>10.566666666666674</c:v>
                </c:pt>
                <c:pt idx="6341">
                  <c:v>10.568333333333333</c:v>
                </c:pt>
                <c:pt idx="6342">
                  <c:v>10.57</c:v>
                </c:pt>
                <c:pt idx="6343">
                  <c:v>10.571666666666671</c:v>
                </c:pt>
                <c:pt idx="6344">
                  <c:v>10.573333333333332</c:v>
                </c:pt>
                <c:pt idx="6345">
                  <c:v>10.575000000000005</c:v>
                </c:pt>
                <c:pt idx="6346">
                  <c:v>10.576666666666673</c:v>
                </c:pt>
                <c:pt idx="6347">
                  <c:v>10.578333333333335</c:v>
                </c:pt>
                <c:pt idx="6348">
                  <c:v>10.58</c:v>
                </c:pt>
                <c:pt idx="6349">
                  <c:v>10.581666666666672</c:v>
                </c:pt>
                <c:pt idx="6350">
                  <c:v>10.583333333333334</c:v>
                </c:pt>
                <c:pt idx="6351">
                  <c:v>10.585000000000004</c:v>
                </c:pt>
                <c:pt idx="6352">
                  <c:v>10.586666666666675</c:v>
                </c:pt>
                <c:pt idx="6353">
                  <c:v>10.588333333333333</c:v>
                </c:pt>
                <c:pt idx="6354">
                  <c:v>10.59</c:v>
                </c:pt>
                <c:pt idx="6355">
                  <c:v>10.59166666666667</c:v>
                </c:pt>
                <c:pt idx="6356">
                  <c:v>10.593333333333334</c:v>
                </c:pt>
                <c:pt idx="6357">
                  <c:v>10.595000000000002</c:v>
                </c:pt>
                <c:pt idx="6358">
                  <c:v>10.596666666666673</c:v>
                </c:pt>
                <c:pt idx="6359">
                  <c:v>10.598333333333333</c:v>
                </c:pt>
                <c:pt idx="6360">
                  <c:v>10.6</c:v>
                </c:pt>
                <c:pt idx="6361">
                  <c:v>10.60166666666667</c:v>
                </c:pt>
                <c:pt idx="6362">
                  <c:v>10.603333333333333</c:v>
                </c:pt>
                <c:pt idx="6363">
                  <c:v>10.605</c:v>
                </c:pt>
                <c:pt idx="6364">
                  <c:v>10.606666666666671</c:v>
                </c:pt>
                <c:pt idx="6365">
                  <c:v>10.608333333333333</c:v>
                </c:pt>
                <c:pt idx="6366">
                  <c:v>10.610000000000001</c:v>
                </c:pt>
                <c:pt idx="6367">
                  <c:v>10.61166666666667</c:v>
                </c:pt>
                <c:pt idx="6368">
                  <c:v>10.613333333333333</c:v>
                </c:pt>
                <c:pt idx="6369">
                  <c:v>10.615</c:v>
                </c:pt>
                <c:pt idx="6370">
                  <c:v>10.616666666666672</c:v>
                </c:pt>
                <c:pt idx="6371">
                  <c:v>10.618333333333331</c:v>
                </c:pt>
                <c:pt idx="6372">
                  <c:v>10.620000000000001</c:v>
                </c:pt>
                <c:pt idx="6373">
                  <c:v>10.621666666666666</c:v>
                </c:pt>
                <c:pt idx="6374">
                  <c:v>10.623333333333333</c:v>
                </c:pt>
                <c:pt idx="6375">
                  <c:v>10.625</c:v>
                </c:pt>
                <c:pt idx="6376">
                  <c:v>10.62666666666667</c:v>
                </c:pt>
                <c:pt idx="6377">
                  <c:v>10.628333333333329</c:v>
                </c:pt>
                <c:pt idx="6378">
                  <c:v>10.63</c:v>
                </c:pt>
                <c:pt idx="6379">
                  <c:v>10.631666666666666</c:v>
                </c:pt>
                <c:pt idx="6380">
                  <c:v>10.633333333333333</c:v>
                </c:pt>
                <c:pt idx="6381">
                  <c:v>10.635</c:v>
                </c:pt>
                <c:pt idx="6382">
                  <c:v>10.63666666666667</c:v>
                </c:pt>
                <c:pt idx="6383">
                  <c:v>10.638333333333327</c:v>
                </c:pt>
                <c:pt idx="6384">
                  <c:v>10.64</c:v>
                </c:pt>
                <c:pt idx="6385">
                  <c:v>10.641666666666667</c:v>
                </c:pt>
                <c:pt idx="6386">
                  <c:v>10.643333333333333</c:v>
                </c:pt>
                <c:pt idx="6387">
                  <c:v>10.645000000000001</c:v>
                </c:pt>
                <c:pt idx="6388">
                  <c:v>10.64666666666667</c:v>
                </c:pt>
                <c:pt idx="6389">
                  <c:v>10.648333333333328</c:v>
                </c:pt>
                <c:pt idx="6390">
                  <c:v>10.65</c:v>
                </c:pt>
                <c:pt idx="6391">
                  <c:v>10.651666666666673</c:v>
                </c:pt>
                <c:pt idx="6392">
                  <c:v>10.653333333333334</c:v>
                </c:pt>
                <c:pt idx="6393">
                  <c:v>10.655000000000005</c:v>
                </c:pt>
                <c:pt idx="6394">
                  <c:v>10.656666666666673</c:v>
                </c:pt>
                <c:pt idx="6395">
                  <c:v>10.658333333333333</c:v>
                </c:pt>
                <c:pt idx="6396">
                  <c:v>10.66</c:v>
                </c:pt>
                <c:pt idx="6397">
                  <c:v>10.661666666666672</c:v>
                </c:pt>
                <c:pt idx="6398">
                  <c:v>10.663333333333332</c:v>
                </c:pt>
                <c:pt idx="6399">
                  <c:v>10.665000000000004</c:v>
                </c:pt>
                <c:pt idx="6400">
                  <c:v>10.666666666666673</c:v>
                </c:pt>
                <c:pt idx="6401">
                  <c:v>10.668333333333333</c:v>
                </c:pt>
                <c:pt idx="6402">
                  <c:v>10.67</c:v>
                </c:pt>
                <c:pt idx="6403">
                  <c:v>10.67166666666667</c:v>
                </c:pt>
                <c:pt idx="6404">
                  <c:v>10.673333333333334</c:v>
                </c:pt>
                <c:pt idx="6405">
                  <c:v>10.675000000000002</c:v>
                </c:pt>
                <c:pt idx="6406">
                  <c:v>10.676666666666675</c:v>
                </c:pt>
                <c:pt idx="6407">
                  <c:v>10.678333333333335</c:v>
                </c:pt>
                <c:pt idx="6408">
                  <c:v>10.68</c:v>
                </c:pt>
                <c:pt idx="6409">
                  <c:v>10.68166666666667</c:v>
                </c:pt>
                <c:pt idx="6410">
                  <c:v>10.683333333333334</c:v>
                </c:pt>
                <c:pt idx="6411">
                  <c:v>10.685</c:v>
                </c:pt>
                <c:pt idx="6412">
                  <c:v>10.686666666666673</c:v>
                </c:pt>
                <c:pt idx="6413">
                  <c:v>10.688333333333333</c:v>
                </c:pt>
                <c:pt idx="6414">
                  <c:v>10.69</c:v>
                </c:pt>
                <c:pt idx="6415">
                  <c:v>10.691666666666666</c:v>
                </c:pt>
                <c:pt idx="6416">
                  <c:v>10.693333333333333</c:v>
                </c:pt>
                <c:pt idx="6417">
                  <c:v>10.695</c:v>
                </c:pt>
                <c:pt idx="6418">
                  <c:v>10.696666666666671</c:v>
                </c:pt>
                <c:pt idx="6419">
                  <c:v>10.698333333333331</c:v>
                </c:pt>
                <c:pt idx="6420">
                  <c:v>10.7</c:v>
                </c:pt>
                <c:pt idx="6421">
                  <c:v>10.701666666666666</c:v>
                </c:pt>
                <c:pt idx="6422">
                  <c:v>10.703333333333335</c:v>
                </c:pt>
                <c:pt idx="6423">
                  <c:v>10.705</c:v>
                </c:pt>
                <c:pt idx="6424">
                  <c:v>10.706666666666672</c:v>
                </c:pt>
                <c:pt idx="6425">
                  <c:v>10.708333333333329</c:v>
                </c:pt>
                <c:pt idx="6426">
                  <c:v>10.709999999999999</c:v>
                </c:pt>
                <c:pt idx="6427">
                  <c:v>10.71166666666667</c:v>
                </c:pt>
                <c:pt idx="6428">
                  <c:v>10.713333333333333</c:v>
                </c:pt>
                <c:pt idx="6429">
                  <c:v>10.715</c:v>
                </c:pt>
                <c:pt idx="6430">
                  <c:v>10.71666666666667</c:v>
                </c:pt>
                <c:pt idx="6431">
                  <c:v>10.718333333333328</c:v>
                </c:pt>
                <c:pt idx="6432">
                  <c:v>10.719999999999999</c:v>
                </c:pt>
                <c:pt idx="6433">
                  <c:v>10.721666666666666</c:v>
                </c:pt>
                <c:pt idx="6434">
                  <c:v>10.723333333333333</c:v>
                </c:pt>
                <c:pt idx="6435">
                  <c:v>10.725</c:v>
                </c:pt>
                <c:pt idx="6436">
                  <c:v>10.72666666666667</c:v>
                </c:pt>
                <c:pt idx="6437">
                  <c:v>10.728333333333328</c:v>
                </c:pt>
                <c:pt idx="6438">
                  <c:v>10.73</c:v>
                </c:pt>
                <c:pt idx="6439">
                  <c:v>10.731666666666666</c:v>
                </c:pt>
                <c:pt idx="6440">
                  <c:v>10.733333333333333</c:v>
                </c:pt>
                <c:pt idx="6441">
                  <c:v>10.735000000000001</c:v>
                </c:pt>
                <c:pt idx="6442">
                  <c:v>10.73666666666667</c:v>
                </c:pt>
                <c:pt idx="6443">
                  <c:v>10.738333333333328</c:v>
                </c:pt>
                <c:pt idx="6444">
                  <c:v>10.739999999999998</c:v>
                </c:pt>
                <c:pt idx="6445">
                  <c:v>10.741666666666667</c:v>
                </c:pt>
                <c:pt idx="6446">
                  <c:v>10.743333333333331</c:v>
                </c:pt>
                <c:pt idx="6447">
                  <c:v>10.745000000000001</c:v>
                </c:pt>
                <c:pt idx="6448">
                  <c:v>10.746666666666666</c:v>
                </c:pt>
                <c:pt idx="6449">
                  <c:v>10.748333333333328</c:v>
                </c:pt>
                <c:pt idx="6450">
                  <c:v>10.75</c:v>
                </c:pt>
                <c:pt idx="6451">
                  <c:v>10.75166666666667</c:v>
                </c:pt>
                <c:pt idx="6452">
                  <c:v>10.753333333333334</c:v>
                </c:pt>
                <c:pt idx="6453">
                  <c:v>10.755000000000004</c:v>
                </c:pt>
                <c:pt idx="6454">
                  <c:v>10.756666666666673</c:v>
                </c:pt>
                <c:pt idx="6455">
                  <c:v>10.758333333333333</c:v>
                </c:pt>
                <c:pt idx="6456">
                  <c:v>10.76</c:v>
                </c:pt>
                <c:pt idx="6457">
                  <c:v>10.76166666666667</c:v>
                </c:pt>
                <c:pt idx="6458">
                  <c:v>10.763333333333332</c:v>
                </c:pt>
                <c:pt idx="6459">
                  <c:v>10.765000000000002</c:v>
                </c:pt>
                <c:pt idx="6460">
                  <c:v>10.766666666666673</c:v>
                </c:pt>
                <c:pt idx="6461">
                  <c:v>10.768333333333333</c:v>
                </c:pt>
                <c:pt idx="6462">
                  <c:v>10.770000000000001</c:v>
                </c:pt>
                <c:pt idx="6463">
                  <c:v>10.77166666666667</c:v>
                </c:pt>
                <c:pt idx="6464">
                  <c:v>10.773333333333333</c:v>
                </c:pt>
                <c:pt idx="6465">
                  <c:v>10.775</c:v>
                </c:pt>
                <c:pt idx="6466">
                  <c:v>10.776666666666673</c:v>
                </c:pt>
                <c:pt idx="6467">
                  <c:v>10.778333333333331</c:v>
                </c:pt>
                <c:pt idx="6468">
                  <c:v>10.78</c:v>
                </c:pt>
                <c:pt idx="6469">
                  <c:v>10.781666666666666</c:v>
                </c:pt>
                <c:pt idx="6470">
                  <c:v>10.783333333333333</c:v>
                </c:pt>
                <c:pt idx="6471">
                  <c:v>10.785</c:v>
                </c:pt>
                <c:pt idx="6472">
                  <c:v>10.786666666666672</c:v>
                </c:pt>
                <c:pt idx="6473">
                  <c:v>10.788333333333327</c:v>
                </c:pt>
                <c:pt idx="6474">
                  <c:v>10.79</c:v>
                </c:pt>
                <c:pt idx="6475">
                  <c:v>10.791666666666666</c:v>
                </c:pt>
                <c:pt idx="6476">
                  <c:v>10.793333333333333</c:v>
                </c:pt>
                <c:pt idx="6477">
                  <c:v>10.795</c:v>
                </c:pt>
                <c:pt idx="6478">
                  <c:v>10.79666666666667</c:v>
                </c:pt>
                <c:pt idx="6479">
                  <c:v>10.798333333333328</c:v>
                </c:pt>
                <c:pt idx="6480">
                  <c:v>10.8</c:v>
                </c:pt>
                <c:pt idx="6481">
                  <c:v>10.801666666666675</c:v>
                </c:pt>
                <c:pt idx="6482">
                  <c:v>10.803333333333336</c:v>
                </c:pt>
                <c:pt idx="6483">
                  <c:v>10.805000000000005</c:v>
                </c:pt>
                <c:pt idx="6484">
                  <c:v>10.806666666666674</c:v>
                </c:pt>
                <c:pt idx="6485">
                  <c:v>10.808333333333334</c:v>
                </c:pt>
                <c:pt idx="6486">
                  <c:v>10.81</c:v>
                </c:pt>
                <c:pt idx="6487">
                  <c:v>10.811666666666673</c:v>
                </c:pt>
                <c:pt idx="6488">
                  <c:v>10.813333333333334</c:v>
                </c:pt>
                <c:pt idx="6489">
                  <c:v>10.815000000000005</c:v>
                </c:pt>
                <c:pt idx="6490">
                  <c:v>10.816666666666674</c:v>
                </c:pt>
                <c:pt idx="6491">
                  <c:v>10.818333333333333</c:v>
                </c:pt>
                <c:pt idx="6492">
                  <c:v>10.82</c:v>
                </c:pt>
                <c:pt idx="6493">
                  <c:v>10.821666666666671</c:v>
                </c:pt>
                <c:pt idx="6494">
                  <c:v>10.823333333333332</c:v>
                </c:pt>
                <c:pt idx="6495">
                  <c:v>10.825000000000005</c:v>
                </c:pt>
                <c:pt idx="6496">
                  <c:v>10.826666666666673</c:v>
                </c:pt>
                <c:pt idx="6497">
                  <c:v>10.828333333333335</c:v>
                </c:pt>
                <c:pt idx="6498">
                  <c:v>10.83</c:v>
                </c:pt>
                <c:pt idx="6499">
                  <c:v>10.831666666666672</c:v>
                </c:pt>
                <c:pt idx="6500">
                  <c:v>10.833333333333334</c:v>
                </c:pt>
                <c:pt idx="6501">
                  <c:v>10.835000000000004</c:v>
                </c:pt>
                <c:pt idx="6502">
                  <c:v>10.836666666666675</c:v>
                </c:pt>
                <c:pt idx="6503">
                  <c:v>10.838333333333333</c:v>
                </c:pt>
                <c:pt idx="6504">
                  <c:v>10.84</c:v>
                </c:pt>
                <c:pt idx="6505">
                  <c:v>10.84166666666667</c:v>
                </c:pt>
                <c:pt idx="6506">
                  <c:v>10.843333333333334</c:v>
                </c:pt>
                <c:pt idx="6507">
                  <c:v>10.845000000000002</c:v>
                </c:pt>
                <c:pt idx="6508">
                  <c:v>10.846666666666673</c:v>
                </c:pt>
                <c:pt idx="6509">
                  <c:v>10.848333333333333</c:v>
                </c:pt>
                <c:pt idx="6510">
                  <c:v>10.850000000000005</c:v>
                </c:pt>
                <c:pt idx="6511">
                  <c:v>10.851666666666674</c:v>
                </c:pt>
                <c:pt idx="6512">
                  <c:v>10.853333333333339</c:v>
                </c:pt>
                <c:pt idx="6513">
                  <c:v>10.855000000000006</c:v>
                </c:pt>
                <c:pt idx="6514">
                  <c:v>10.856666666666676</c:v>
                </c:pt>
                <c:pt idx="6515">
                  <c:v>10.858333333333334</c:v>
                </c:pt>
                <c:pt idx="6516">
                  <c:v>10.860000000000007</c:v>
                </c:pt>
                <c:pt idx="6517">
                  <c:v>10.861666666666675</c:v>
                </c:pt>
                <c:pt idx="6518">
                  <c:v>10.863333333333339</c:v>
                </c:pt>
                <c:pt idx="6519">
                  <c:v>10.865000000000006</c:v>
                </c:pt>
                <c:pt idx="6520">
                  <c:v>10.866666666666676</c:v>
                </c:pt>
                <c:pt idx="6521">
                  <c:v>10.868333333333334</c:v>
                </c:pt>
                <c:pt idx="6522">
                  <c:v>10.870000000000006</c:v>
                </c:pt>
                <c:pt idx="6523">
                  <c:v>10.871666666666673</c:v>
                </c:pt>
                <c:pt idx="6524">
                  <c:v>10.873333333333338</c:v>
                </c:pt>
                <c:pt idx="6525">
                  <c:v>10.875000000000005</c:v>
                </c:pt>
                <c:pt idx="6526">
                  <c:v>10.876666666666674</c:v>
                </c:pt>
                <c:pt idx="6527">
                  <c:v>10.878333333333334</c:v>
                </c:pt>
                <c:pt idx="6528">
                  <c:v>10.880000000000004</c:v>
                </c:pt>
                <c:pt idx="6529">
                  <c:v>10.881666666666673</c:v>
                </c:pt>
                <c:pt idx="6530">
                  <c:v>10.883333333333336</c:v>
                </c:pt>
                <c:pt idx="6531">
                  <c:v>10.885000000000005</c:v>
                </c:pt>
                <c:pt idx="6532">
                  <c:v>10.886666666666674</c:v>
                </c:pt>
                <c:pt idx="6533">
                  <c:v>10.888333333333332</c:v>
                </c:pt>
                <c:pt idx="6534">
                  <c:v>10.890000000000002</c:v>
                </c:pt>
                <c:pt idx="6535">
                  <c:v>10.891666666666673</c:v>
                </c:pt>
                <c:pt idx="6536">
                  <c:v>10.893333333333334</c:v>
                </c:pt>
                <c:pt idx="6537">
                  <c:v>10.895000000000007</c:v>
                </c:pt>
                <c:pt idx="6538">
                  <c:v>10.896666666666674</c:v>
                </c:pt>
                <c:pt idx="6539">
                  <c:v>10.898333333333333</c:v>
                </c:pt>
                <c:pt idx="6540">
                  <c:v>10.9</c:v>
                </c:pt>
                <c:pt idx="6541">
                  <c:v>10.901666666666673</c:v>
                </c:pt>
                <c:pt idx="6542">
                  <c:v>10.903333333333334</c:v>
                </c:pt>
                <c:pt idx="6543">
                  <c:v>10.905000000000005</c:v>
                </c:pt>
                <c:pt idx="6544">
                  <c:v>10.906666666666673</c:v>
                </c:pt>
                <c:pt idx="6545">
                  <c:v>10.908333333333333</c:v>
                </c:pt>
                <c:pt idx="6546">
                  <c:v>10.91</c:v>
                </c:pt>
                <c:pt idx="6547">
                  <c:v>10.911666666666672</c:v>
                </c:pt>
                <c:pt idx="6548">
                  <c:v>10.913333333333332</c:v>
                </c:pt>
                <c:pt idx="6549">
                  <c:v>10.915000000000004</c:v>
                </c:pt>
                <c:pt idx="6550">
                  <c:v>10.916666666666673</c:v>
                </c:pt>
                <c:pt idx="6551">
                  <c:v>10.918333333333333</c:v>
                </c:pt>
                <c:pt idx="6552">
                  <c:v>10.92</c:v>
                </c:pt>
                <c:pt idx="6553">
                  <c:v>10.92166666666667</c:v>
                </c:pt>
                <c:pt idx="6554">
                  <c:v>10.923333333333334</c:v>
                </c:pt>
                <c:pt idx="6555">
                  <c:v>10.925000000000002</c:v>
                </c:pt>
                <c:pt idx="6556">
                  <c:v>10.926666666666675</c:v>
                </c:pt>
                <c:pt idx="6557">
                  <c:v>10.928333333333335</c:v>
                </c:pt>
                <c:pt idx="6558">
                  <c:v>10.93</c:v>
                </c:pt>
                <c:pt idx="6559">
                  <c:v>10.93166666666667</c:v>
                </c:pt>
                <c:pt idx="6560">
                  <c:v>10.933333333333334</c:v>
                </c:pt>
                <c:pt idx="6561">
                  <c:v>10.935</c:v>
                </c:pt>
                <c:pt idx="6562">
                  <c:v>10.936666666666673</c:v>
                </c:pt>
                <c:pt idx="6563">
                  <c:v>10.938333333333333</c:v>
                </c:pt>
                <c:pt idx="6564">
                  <c:v>10.94</c:v>
                </c:pt>
                <c:pt idx="6565">
                  <c:v>10.941666666666666</c:v>
                </c:pt>
                <c:pt idx="6566">
                  <c:v>10.943333333333333</c:v>
                </c:pt>
                <c:pt idx="6567">
                  <c:v>10.945</c:v>
                </c:pt>
                <c:pt idx="6568">
                  <c:v>10.946666666666671</c:v>
                </c:pt>
                <c:pt idx="6569">
                  <c:v>10.948333333333331</c:v>
                </c:pt>
                <c:pt idx="6570">
                  <c:v>10.950000000000005</c:v>
                </c:pt>
                <c:pt idx="6571">
                  <c:v>10.951666666666673</c:v>
                </c:pt>
                <c:pt idx="6572">
                  <c:v>10.95333333333334</c:v>
                </c:pt>
                <c:pt idx="6573">
                  <c:v>10.955000000000005</c:v>
                </c:pt>
                <c:pt idx="6574">
                  <c:v>10.956666666666676</c:v>
                </c:pt>
                <c:pt idx="6575">
                  <c:v>10.958333333333334</c:v>
                </c:pt>
                <c:pt idx="6576">
                  <c:v>10.96</c:v>
                </c:pt>
                <c:pt idx="6577">
                  <c:v>10.961666666666675</c:v>
                </c:pt>
                <c:pt idx="6578">
                  <c:v>10.963333333333336</c:v>
                </c:pt>
                <c:pt idx="6579">
                  <c:v>10.965000000000005</c:v>
                </c:pt>
                <c:pt idx="6580">
                  <c:v>10.966666666666674</c:v>
                </c:pt>
                <c:pt idx="6581">
                  <c:v>10.968333333333334</c:v>
                </c:pt>
                <c:pt idx="6582">
                  <c:v>10.97</c:v>
                </c:pt>
                <c:pt idx="6583">
                  <c:v>10.971666666666673</c:v>
                </c:pt>
                <c:pt idx="6584">
                  <c:v>10.973333333333334</c:v>
                </c:pt>
                <c:pt idx="6585">
                  <c:v>10.975000000000005</c:v>
                </c:pt>
                <c:pt idx="6586">
                  <c:v>10.976666666666674</c:v>
                </c:pt>
                <c:pt idx="6587">
                  <c:v>10.978333333333333</c:v>
                </c:pt>
                <c:pt idx="6588">
                  <c:v>10.980000000000002</c:v>
                </c:pt>
                <c:pt idx="6589">
                  <c:v>10.981666666666671</c:v>
                </c:pt>
                <c:pt idx="6590">
                  <c:v>10.983333333333334</c:v>
                </c:pt>
                <c:pt idx="6591">
                  <c:v>10.985000000000007</c:v>
                </c:pt>
                <c:pt idx="6592">
                  <c:v>10.986666666666675</c:v>
                </c:pt>
                <c:pt idx="6593">
                  <c:v>10.988333333333333</c:v>
                </c:pt>
                <c:pt idx="6594">
                  <c:v>10.99</c:v>
                </c:pt>
                <c:pt idx="6595">
                  <c:v>10.991666666666672</c:v>
                </c:pt>
                <c:pt idx="6596">
                  <c:v>10.993333333333334</c:v>
                </c:pt>
                <c:pt idx="6597">
                  <c:v>10.995000000000006</c:v>
                </c:pt>
                <c:pt idx="6598">
                  <c:v>10.996666666666673</c:v>
                </c:pt>
                <c:pt idx="6599">
                  <c:v>10.998333333333333</c:v>
                </c:pt>
                <c:pt idx="6600">
                  <c:v>11</c:v>
                </c:pt>
                <c:pt idx="6601">
                  <c:v>11.00166666666667</c:v>
                </c:pt>
                <c:pt idx="6602">
                  <c:v>11.003333333333334</c:v>
                </c:pt>
                <c:pt idx="6603">
                  <c:v>11.005000000000004</c:v>
                </c:pt>
                <c:pt idx="6604">
                  <c:v>11.006666666666673</c:v>
                </c:pt>
                <c:pt idx="6605">
                  <c:v>11.008333333333333</c:v>
                </c:pt>
                <c:pt idx="6606">
                  <c:v>11.01</c:v>
                </c:pt>
                <c:pt idx="6607">
                  <c:v>11.01166666666667</c:v>
                </c:pt>
                <c:pt idx="6608">
                  <c:v>11.013333333333332</c:v>
                </c:pt>
                <c:pt idx="6609">
                  <c:v>11.015000000000002</c:v>
                </c:pt>
                <c:pt idx="6610">
                  <c:v>11.016666666666673</c:v>
                </c:pt>
                <c:pt idx="6611">
                  <c:v>11.018333333333333</c:v>
                </c:pt>
                <c:pt idx="6612">
                  <c:v>11.020000000000001</c:v>
                </c:pt>
                <c:pt idx="6613">
                  <c:v>11.02166666666667</c:v>
                </c:pt>
                <c:pt idx="6614">
                  <c:v>11.023333333333333</c:v>
                </c:pt>
                <c:pt idx="6615">
                  <c:v>11.025</c:v>
                </c:pt>
                <c:pt idx="6616">
                  <c:v>11.026666666666673</c:v>
                </c:pt>
                <c:pt idx="6617">
                  <c:v>11.028333333333331</c:v>
                </c:pt>
                <c:pt idx="6618">
                  <c:v>11.03</c:v>
                </c:pt>
                <c:pt idx="6619">
                  <c:v>11.031666666666666</c:v>
                </c:pt>
                <c:pt idx="6620">
                  <c:v>11.033333333333333</c:v>
                </c:pt>
                <c:pt idx="6621">
                  <c:v>11.035</c:v>
                </c:pt>
                <c:pt idx="6622">
                  <c:v>11.036666666666672</c:v>
                </c:pt>
                <c:pt idx="6623">
                  <c:v>11.038333333333327</c:v>
                </c:pt>
                <c:pt idx="6624">
                  <c:v>11.04</c:v>
                </c:pt>
                <c:pt idx="6625">
                  <c:v>11.041666666666666</c:v>
                </c:pt>
                <c:pt idx="6626">
                  <c:v>11.043333333333333</c:v>
                </c:pt>
                <c:pt idx="6627">
                  <c:v>11.045</c:v>
                </c:pt>
                <c:pt idx="6628">
                  <c:v>11.04666666666667</c:v>
                </c:pt>
                <c:pt idx="6629">
                  <c:v>11.048333333333328</c:v>
                </c:pt>
                <c:pt idx="6630">
                  <c:v>11.05</c:v>
                </c:pt>
                <c:pt idx="6631">
                  <c:v>11.051666666666675</c:v>
                </c:pt>
                <c:pt idx="6632">
                  <c:v>11.053333333333336</c:v>
                </c:pt>
                <c:pt idx="6633">
                  <c:v>11.055000000000005</c:v>
                </c:pt>
                <c:pt idx="6634">
                  <c:v>11.056666666666674</c:v>
                </c:pt>
                <c:pt idx="6635">
                  <c:v>11.058333333333334</c:v>
                </c:pt>
                <c:pt idx="6636">
                  <c:v>11.06</c:v>
                </c:pt>
                <c:pt idx="6637">
                  <c:v>11.061666666666673</c:v>
                </c:pt>
                <c:pt idx="6638">
                  <c:v>11.063333333333334</c:v>
                </c:pt>
                <c:pt idx="6639">
                  <c:v>11.065000000000005</c:v>
                </c:pt>
                <c:pt idx="6640">
                  <c:v>11.066666666666674</c:v>
                </c:pt>
                <c:pt idx="6641">
                  <c:v>11.068333333333333</c:v>
                </c:pt>
                <c:pt idx="6642">
                  <c:v>11.07</c:v>
                </c:pt>
                <c:pt idx="6643">
                  <c:v>11.071666666666671</c:v>
                </c:pt>
                <c:pt idx="6644">
                  <c:v>11.073333333333332</c:v>
                </c:pt>
                <c:pt idx="6645">
                  <c:v>11.075000000000005</c:v>
                </c:pt>
                <c:pt idx="6646">
                  <c:v>11.076666666666673</c:v>
                </c:pt>
                <c:pt idx="6647">
                  <c:v>11.078333333333335</c:v>
                </c:pt>
                <c:pt idx="6648">
                  <c:v>11.08</c:v>
                </c:pt>
                <c:pt idx="6649">
                  <c:v>11.081666666666672</c:v>
                </c:pt>
                <c:pt idx="6650">
                  <c:v>11.083333333333334</c:v>
                </c:pt>
                <c:pt idx="6651">
                  <c:v>11.085000000000004</c:v>
                </c:pt>
                <c:pt idx="6652">
                  <c:v>11.086666666666675</c:v>
                </c:pt>
                <c:pt idx="6653">
                  <c:v>11.088333333333333</c:v>
                </c:pt>
                <c:pt idx="6654">
                  <c:v>11.09</c:v>
                </c:pt>
                <c:pt idx="6655">
                  <c:v>11.09166666666667</c:v>
                </c:pt>
                <c:pt idx="6656">
                  <c:v>11.093333333333334</c:v>
                </c:pt>
                <c:pt idx="6657">
                  <c:v>11.095000000000002</c:v>
                </c:pt>
                <c:pt idx="6658">
                  <c:v>11.096666666666673</c:v>
                </c:pt>
                <c:pt idx="6659">
                  <c:v>11.098333333333333</c:v>
                </c:pt>
                <c:pt idx="6660">
                  <c:v>11.1</c:v>
                </c:pt>
                <c:pt idx="6661">
                  <c:v>11.10166666666667</c:v>
                </c:pt>
                <c:pt idx="6662">
                  <c:v>11.103333333333333</c:v>
                </c:pt>
                <c:pt idx="6663">
                  <c:v>11.105</c:v>
                </c:pt>
                <c:pt idx="6664">
                  <c:v>11.106666666666671</c:v>
                </c:pt>
                <c:pt idx="6665">
                  <c:v>11.108333333333333</c:v>
                </c:pt>
                <c:pt idx="6666">
                  <c:v>11.110000000000001</c:v>
                </c:pt>
                <c:pt idx="6667">
                  <c:v>11.11166666666667</c:v>
                </c:pt>
                <c:pt idx="6668">
                  <c:v>11.113333333333333</c:v>
                </c:pt>
                <c:pt idx="6669">
                  <c:v>11.115</c:v>
                </c:pt>
                <c:pt idx="6670">
                  <c:v>11.116666666666672</c:v>
                </c:pt>
                <c:pt idx="6671">
                  <c:v>11.118333333333331</c:v>
                </c:pt>
                <c:pt idx="6672">
                  <c:v>11.120000000000001</c:v>
                </c:pt>
                <c:pt idx="6673">
                  <c:v>11.121666666666666</c:v>
                </c:pt>
                <c:pt idx="6674">
                  <c:v>11.123333333333333</c:v>
                </c:pt>
                <c:pt idx="6675">
                  <c:v>11.125</c:v>
                </c:pt>
                <c:pt idx="6676">
                  <c:v>11.12666666666667</c:v>
                </c:pt>
                <c:pt idx="6677">
                  <c:v>11.128333333333329</c:v>
                </c:pt>
                <c:pt idx="6678">
                  <c:v>11.13</c:v>
                </c:pt>
                <c:pt idx="6679">
                  <c:v>11.131666666666666</c:v>
                </c:pt>
                <c:pt idx="6680">
                  <c:v>11.133333333333333</c:v>
                </c:pt>
                <c:pt idx="6681">
                  <c:v>11.135</c:v>
                </c:pt>
                <c:pt idx="6682">
                  <c:v>11.13666666666667</c:v>
                </c:pt>
                <c:pt idx="6683">
                  <c:v>11.138333333333327</c:v>
                </c:pt>
                <c:pt idx="6684">
                  <c:v>11.14</c:v>
                </c:pt>
                <c:pt idx="6685">
                  <c:v>11.141666666666667</c:v>
                </c:pt>
                <c:pt idx="6686">
                  <c:v>11.143333333333333</c:v>
                </c:pt>
                <c:pt idx="6687">
                  <c:v>11.145000000000001</c:v>
                </c:pt>
                <c:pt idx="6688">
                  <c:v>11.14666666666667</c:v>
                </c:pt>
                <c:pt idx="6689">
                  <c:v>11.148333333333328</c:v>
                </c:pt>
                <c:pt idx="6690">
                  <c:v>11.15</c:v>
                </c:pt>
                <c:pt idx="6691">
                  <c:v>11.151666666666673</c:v>
                </c:pt>
                <c:pt idx="6692">
                  <c:v>11.153333333333334</c:v>
                </c:pt>
                <c:pt idx="6693">
                  <c:v>11.155000000000005</c:v>
                </c:pt>
                <c:pt idx="6694">
                  <c:v>11.156666666666673</c:v>
                </c:pt>
                <c:pt idx="6695">
                  <c:v>11.158333333333333</c:v>
                </c:pt>
                <c:pt idx="6696">
                  <c:v>11.16</c:v>
                </c:pt>
                <c:pt idx="6697">
                  <c:v>11.161666666666672</c:v>
                </c:pt>
                <c:pt idx="6698">
                  <c:v>11.163333333333332</c:v>
                </c:pt>
                <c:pt idx="6699">
                  <c:v>11.165000000000004</c:v>
                </c:pt>
                <c:pt idx="6700">
                  <c:v>11.166666666666673</c:v>
                </c:pt>
                <c:pt idx="6701">
                  <c:v>11.168333333333333</c:v>
                </c:pt>
                <c:pt idx="6702">
                  <c:v>11.17</c:v>
                </c:pt>
                <c:pt idx="6703">
                  <c:v>11.17166666666667</c:v>
                </c:pt>
                <c:pt idx="6704">
                  <c:v>11.173333333333334</c:v>
                </c:pt>
                <c:pt idx="6705">
                  <c:v>11.175000000000002</c:v>
                </c:pt>
                <c:pt idx="6706">
                  <c:v>11.176666666666675</c:v>
                </c:pt>
                <c:pt idx="6707">
                  <c:v>11.178333333333335</c:v>
                </c:pt>
                <c:pt idx="6708">
                  <c:v>11.18</c:v>
                </c:pt>
                <c:pt idx="6709">
                  <c:v>11.18166666666667</c:v>
                </c:pt>
                <c:pt idx="6710">
                  <c:v>11.183333333333334</c:v>
                </c:pt>
                <c:pt idx="6711">
                  <c:v>11.185</c:v>
                </c:pt>
                <c:pt idx="6712">
                  <c:v>11.186666666666673</c:v>
                </c:pt>
                <c:pt idx="6713">
                  <c:v>11.188333333333333</c:v>
                </c:pt>
                <c:pt idx="6714">
                  <c:v>11.19</c:v>
                </c:pt>
                <c:pt idx="6715">
                  <c:v>11.191666666666666</c:v>
                </c:pt>
                <c:pt idx="6716">
                  <c:v>11.193333333333333</c:v>
                </c:pt>
                <c:pt idx="6717">
                  <c:v>11.195</c:v>
                </c:pt>
                <c:pt idx="6718">
                  <c:v>11.196666666666671</c:v>
                </c:pt>
                <c:pt idx="6719">
                  <c:v>11.198333333333331</c:v>
                </c:pt>
                <c:pt idx="6720">
                  <c:v>11.2</c:v>
                </c:pt>
                <c:pt idx="6721">
                  <c:v>11.201666666666666</c:v>
                </c:pt>
                <c:pt idx="6722">
                  <c:v>11.203333333333335</c:v>
                </c:pt>
                <c:pt idx="6723">
                  <c:v>11.205</c:v>
                </c:pt>
                <c:pt idx="6724">
                  <c:v>11.206666666666672</c:v>
                </c:pt>
                <c:pt idx="6725">
                  <c:v>11.208333333333329</c:v>
                </c:pt>
                <c:pt idx="6726">
                  <c:v>11.209999999999999</c:v>
                </c:pt>
                <c:pt idx="6727">
                  <c:v>11.21166666666667</c:v>
                </c:pt>
                <c:pt idx="6728">
                  <c:v>11.213333333333333</c:v>
                </c:pt>
                <c:pt idx="6729">
                  <c:v>11.215</c:v>
                </c:pt>
                <c:pt idx="6730">
                  <c:v>11.21666666666667</c:v>
                </c:pt>
                <c:pt idx="6731">
                  <c:v>11.218333333333328</c:v>
                </c:pt>
                <c:pt idx="6732">
                  <c:v>11.219999999999999</c:v>
                </c:pt>
                <c:pt idx="6733">
                  <c:v>11.221666666666666</c:v>
                </c:pt>
                <c:pt idx="6734">
                  <c:v>11.223333333333333</c:v>
                </c:pt>
                <c:pt idx="6735">
                  <c:v>11.225</c:v>
                </c:pt>
                <c:pt idx="6736">
                  <c:v>11.22666666666667</c:v>
                </c:pt>
                <c:pt idx="6737">
                  <c:v>11.228333333333328</c:v>
                </c:pt>
                <c:pt idx="6738">
                  <c:v>11.23</c:v>
                </c:pt>
                <c:pt idx="6739">
                  <c:v>11.231666666666666</c:v>
                </c:pt>
                <c:pt idx="6740">
                  <c:v>11.233333333333333</c:v>
                </c:pt>
                <c:pt idx="6741">
                  <c:v>11.235000000000001</c:v>
                </c:pt>
                <c:pt idx="6742">
                  <c:v>11.23666666666667</c:v>
                </c:pt>
                <c:pt idx="6743">
                  <c:v>11.238333333333328</c:v>
                </c:pt>
                <c:pt idx="6744">
                  <c:v>11.239999999999998</c:v>
                </c:pt>
                <c:pt idx="6745">
                  <c:v>11.241666666666667</c:v>
                </c:pt>
                <c:pt idx="6746">
                  <c:v>11.243333333333331</c:v>
                </c:pt>
                <c:pt idx="6747">
                  <c:v>11.245000000000001</c:v>
                </c:pt>
                <c:pt idx="6748">
                  <c:v>11.246666666666666</c:v>
                </c:pt>
                <c:pt idx="6749">
                  <c:v>11.248333333333328</c:v>
                </c:pt>
                <c:pt idx="6750">
                  <c:v>11.25</c:v>
                </c:pt>
                <c:pt idx="6751">
                  <c:v>11.25166666666667</c:v>
                </c:pt>
                <c:pt idx="6752">
                  <c:v>11.253333333333334</c:v>
                </c:pt>
                <c:pt idx="6753">
                  <c:v>11.255000000000004</c:v>
                </c:pt>
                <c:pt idx="6754">
                  <c:v>11.256666666666673</c:v>
                </c:pt>
                <c:pt idx="6755">
                  <c:v>11.258333333333333</c:v>
                </c:pt>
                <c:pt idx="6756">
                  <c:v>11.26</c:v>
                </c:pt>
                <c:pt idx="6757">
                  <c:v>11.26166666666667</c:v>
                </c:pt>
                <c:pt idx="6758">
                  <c:v>11.263333333333332</c:v>
                </c:pt>
                <c:pt idx="6759">
                  <c:v>11.265000000000002</c:v>
                </c:pt>
                <c:pt idx="6760">
                  <c:v>11.266666666666673</c:v>
                </c:pt>
                <c:pt idx="6761">
                  <c:v>11.268333333333333</c:v>
                </c:pt>
                <c:pt idx="6762">
                  <c:v>11.270000000000001</c:v>
                </c:pt>
                <c:pt idx="6763">
                  <c:v>11.27166666666667</c:v>
                </c:pt>
                <c:pt idx="6764">
                  <c:v>11.273333333333333</c:v>
                </c:pt>
                <c:pt idx="6765">
                  <c:v>11.275</c:v>
                </c:pt>
                <c:pt idx="6766">
                  <c:v>11.276666666666673</c:v>
                </c:pt>
                <c:pt idx="6767">
                  <c:v>11.278333333333331</c:v>
                </c:pt>
                <c:pt idx="6768">
                  <c:v>11.28</c:v>
                </c:pt>
                <c:pt idx="6769">
                  <c:v>11.281666666666666</c:v>
                </c:pt>
                <c:pt idx="6770">
                  <c:v>11.283333333333333</c:v>
                </c:pt>
                <c:pt idx="6771">
                  <c:v>11.285</c:v>
                </c:pt>
                <c:pt idx="6772">
                  <c:v>11.286666666666672</c:v>
                </c:pt>
                <c:pt idx="6773">
                  <c:v>11.288333333333327</c:v>
                </c:pt>
                <c:pt idx="6774">
                  <c:v>11.29</c:v>
                </c:pt>
                <c:pt idx="6775">
                  <c:v>11.291666666666666</c:v>
                </c:pt>
                <c:pt idx="6776">
                  <c:v>11.293333333333333</c:v>
                </c:pt>
                <c:pt idx="6777">
                  <c:v>11.295</c:v>
                </c:pt>
                <c:pt idx="6778">
                  <c:v>11.29666666666667</c:v>
                </c:pt>
                <c:pt idx="6779">
                  <c:v>11.298333333333328</c:v>
                </c:pt>
                <c:pt idx="6780">
                  <c:v>11.3</c:v>
                </c:pt>
                <c:pt idx="6781">
                  <c:v>11.301666666666675</c:v>
                </c:pt>
                <c:pt idx="6782">
                  <c:v>11.303333333333336</c:v>
                </c:pt>
                <c:pt idx="6783">
                  <c:v>11.305000000000005</c:v>
                </c:pt>
                <c:pt idx="6784">
                  <c:v>11.306666666666674</c:v>
                </c:pt>
                <c:pt idx="6785">
                  <c:v>11.308333333333334</c:v>
                </c:pt>
                <c:pt idx="6786">
                  <c:v>11.31</c:v>
                </c:pt>
                <c:pt idx="6787">
                  <c:v>11.311666666666673</c:v>
                </c:pt>
                <c:pt idx="6788">
                  <c:v>11.313333333333334</c:v>
                </c:pt>
                <c:pt idx="6789">
                  <c:v>11.315000000000005</c:v>
                </c:pt>
                <c:pt idx="6790">
                  <c:v>11.316666666666674</c:v>
                </c:pt>
                <c:pt idx="6791">
                  <c:v>11.318333333333333</c:v>
                </c:pt>
                <c:pt idx="6792">
                  <c:v>11.32</c:v>
                </c:pt>
                <c:pt idx="6793">
                  <c:v>11.321666666666671</c:v>
                </c:pt>
                <c:pt idx="6794">
                  <c:v>11.323333333333332</c:v>
                </c:pt>
                <c:pt idx="6795">
                  <c:v>11.325000000000005</c:v>
                </c:pt>
                <c:pt idx="6796">
                  <c:v>11.326666666666673</c:v>
                </c:pt>
                <c:pt idx="6797">
                  <c:v>11.328333333333335</c:v>
                </c:pt>
                <c:pt idx="6798">
                  <c:v>11.33</c:v>
                </c:pt>
                <c:pt idx="6799">
                  <c:v>11.331666666666672</c:v>
                </c:pt>
                <c:pt idx="6800">
                  <c:v>11.333333333333334</c:v>
                </c:pt>
                <c:pt idx="6801">
                  <c:v>11.335000000000004</c:v>
                </c:pt>
                <c:pt idx="6802">
                  <c:v>11.336666666666675</c:v>
                </c:pt>
                <c:pt idx="6803">
                  <c:v>11.338333333333333</c:v>
                </c:pt>
                <c:pt idx="6804">
                  <c:v>11.34</c:v>
                </c:pt>
                <c:pt idx="6805">
                  <c:v>11.34166666666667</c:v>
                </c:pt>
                <c:pt idx="6806">
                  <c:v>11.343333333333334</c:v>
                </c:pt>
                <c:pt idx="6807">
                  <c:v>11.345000000000002</c:v>
                </c:pt>
                <c:pt idx="6808">
                  <c:v>11.346666666666673</c:v>
                </c:pt>
                <c:pt idx="6809">
                  <c:v>11.348333333333333</c:v>
                </c:pt>
                <c:pt idx="6810">
                  <c:v>11.350000000000005</c:v>
                </c:pt>
                <c:pt idx="6811">
                  <c:v>11.351666666666674</c:v>
                </c:pt>
                <c:pt idx="6812">
                  <c:v>11.353333333333339</c:v>
                </c:pt>
                <c:pt idx="6813">
                  <c:v>11.355000000000006</c:v>
                </c:pt>
                <c:pt idx="6814">
                  <c:v>11.356666666666676</c:v>
                </c:pt>
                <c:pt idx="6815">
                  <c:v>11.358333333333334</c:v>
                </c:pt>
                <c:pt idx="6816">
                  <c:v>11.360000000000007</c:v>
                </c:pt>
                <c:pt idx="6817">
                  <c:v>11.361666666666675</c:v>
                </c:pt>
                <c:pt idx="6818">
                  <c:v>11.363333333333339</c:v>
                </c:pt>
                <c:pt idx="6819">
                  <c:v>11.365000000000006</c:v>
                </c:pt>
                <c:pt idx="6820">
                  <c:v>11.366666666666676</c:v>
                </c:pt>
                <c:pt idx="6821">
                  <c:v>11.368333333333334</c:v>
                </c:pt>
                <c:pt idx="6822">
                  <c:v>11.370000000000006</c:v>
                </c:pt>
                <c:pt idx="6823">
                  <c:v>11.371666666666673</c:v>
                </c:pt>
                <c:pt idx="6824">
                  <c:v>11.373333333333338</c:v>
                </c:pt>
                <c:pt idx="6825">
                  <c:v>11.375000000000005</c:v>
                </c:pt>
                <c:pt idx="6826">
                  <c:v>11.376666666666674</c:v>
                </c:pt>
                <c:pt idx="6827">
                  <c:v>11.378333333333334</c:v>
                </c:pt>
                <c:pt idx="6828">
                  <c:v>11.380000000000004</c:v>
                </c:pt>
                <c:pt idx="6829">
                  <c:v>11.381666666666673</c:v>
                </c:pt>
                <c:pt idx="6830">
                  <c:v>11.383333333333336</c:v>
                </c:pt>
                <c:pt idx="6831">
                  <c:v>11.385000000000005</c:v>
                </c:pt>
                <c:pt idx="6832">
                  <c:v>11.386666666666674</c:v>
                </c:pt>
                <c:pt idx="6833">
                  <c:v>11.388333333333332</c:v>
                </c:pt>
                <c:pt idx="6834">
                  <c:v>11.390000000000002</c:v>
                </c:pt>
                <c:pt idx="6835">
                  <c:v>11.391666666666673</c:v>
                </c:pt>
                <c:pt idx="6836">
                  <c:v>11.393333333333334</c:v>
                </c:pt>
                <c:pt idx="6837">
                  <c:v>11.395000000000007</c:v>
                </c:pt>
                <c:pt idx="6838">
                  <c:v>11.396666666666674</c:v>
                </c:pt>
                <c:pt idx="6839">
                  <c:v>11.398333333333333</c:v>
                </c:pt>
                <c:pt idx="6840">
                  <c:v>11.4</c:v>
                </c:pt>
                <c:pt idx="6841">
                  <c:v>11.401666666666673</c:v>
                </c:pt>
                <c:pt idx="6842">
                  <c:v>11.403333333333334</c:v>
                </c:pt>
                <c:pt idx="6843">
                  <c:v>11.405000000000005</c:v>
                </c:pt>
                <c:pt idx="6844">
                  <c:v>11.406666666666673</c:v>
                </c:pt>
                <c:pt idx="6845">
                  <c:v>11.408333333333333</c:v>
                </c:pt>
                <c:pt idx="6846">
                  <c:v>11.41</c:v>
                </c:pt>
                <c:pt idx="6847">
                  <c:v>11.411666666666672</c:v>
                </c:pt>
                <c:pt idx="6848">
                  <c:v>11.413333333333332</c:v>
                </c:pt>
                <c:pt idx="6849">
                  <c:v>11.415000000000004</c:v>
                </c:pt>
                <c:pt idx="6850">
                  <c:v>11.416666666666673</c:v>
                </c:pt>
                <c:pt idx="6851">
                  <c:v>11.418333333333333</c:v>
                </c:pt>
                <c:pt idx="6852">
                  <c:v>11.42</c:v>
                </c:pt>
                <c:pt idx="6853">
                  <c:v>11.42166666666667</c:v>
                </c:pt>
                <c:pt idx="6854">
                  <c:v>11.423333333333334</c:v>
                </c:pt>
                <c:pt idx="6855">
                  <c:v>11.425000000000002</c:v>
                </c:pt>
                <c:pt idx="6856">
                  <c:v>11.426666666666675</c:v>
                </c:pt>
                <c:pt idx="6857">
                  <c:v>11.428333333333335</c:v>
                </c:pt>
                <c:pt idx="6858">
                  <c:v>11.43</c:v>
                </c:pt>
                <c:pt idx="6859">
                  <c:v>11.43166666666667</c:v>
                </c:pt>
                <c:pt idx="6860">
                  <c:v>11.433333333333334</c:v>
                </c:pt>
                <c:pt idx="6861">
                  <c:v>11.435</c:v>
                </c:pt>
                <c:pt idx="6862">
                  <c:v>11.436666666666673</c:v>
                </c:pt>
                <c:pt idx="6863">
                  <c:v>11.438333333333333</c:v>
                </c:pt>
                <c:pt idx="6864">
                  <c:v>11.44</c:v>
                </c:pt>
                <c:pt idx="6865">
                  <c:v>11.441666666666666</c:v>
                </c:pt>
                <c:pt idx="6866">
                  <c:v>11.443333333333333</c:v>
                </c:pt>
                <c:pt idx="6867">
                  <c:v>11.445</c:v>
                </c:pt>
                <c:pt idx="6868">
                  <c:v>11.446666666666671</c:v>
                </c:pt>
                <c:pt idx="6869">
                  <c:v>11.448333333333331</c:v>
                </c:pt>
                <c:pt idx="6870">
                  <c:v>11.450000000000005</c:v>
                </c:pt>
                <c:pt idx="6871">
                  <c:v>11.451666666666673</c:v>
                </c:pt>
                <c:pt idx="6872">
                  <c:v>11.45333333333334</c:v>
                </c:pt>
                <c:pt idx="6873">
                  <c:v>11.455000000000005</c:v>
                </c:pt>
                <c:pt idx="6874">
                  <c:v>11.456666666666676</c:v>
                </c:pt>
                <c:pt idx="6875">
                  <c:v>11.458333333333334</c:v>
                </c:pt>
                <c:pt idx="6876">
                  <c:v>11.46</c:v>
                </c:pt>
                <c:pt idx="6877">
                  <c:v>11.461666666666675</c:v>
                </c:pt>
                <c:pt idx="6878">
                  <c:v>11.463333333333336</c:v>
                </c:pt>
                <c:pt idx="6879">
                  <c:v>11.465000000000005</c:v>
                </c:pt>
                <c:pt idx="6880">
                  <c:v>11.466666666666674</c:v>
                </c:pt>
                <c:pt idx="6881">
                  <c:v>11.468333333333334</c:v>
                </c:pt>
                <c:pt idx="6882">
                  <c:v>11.47</c:v>
                </c:pt>
                <c:pt idx="6883">
                  <c:v>11.471666666666673</c:v>
                </c:pt>
                <c:pt idx="6884">
                  <c:v>11.473333333333334</c:v>
                </c:pt>
                <c:pt idx="6885">
                  <c:v>11.475000000000005</c:v>
                </c:pt>
                <c:pt idx="6886">
                  <c:v>11.476666666666674</c:v>
                </c:pt>
                <c:pt idx="6887">
                  <c:v>11.478333333333333</c:v>
                </c:pt>
                <c:pt idx="6888">
                  <c:v>11.480000000000002</c:v>
                </c:pt>
                <c:pt idx="6889">
                  <c:v>11.481666666666671</c:v>
                </c:pt>
                <c:pt idx="6890">
                  <c:v>11.483333333333334</c:v>
                </c:pt>
                <c:pt idx="6891">
                  <c:v>11.485000000000007</c:v>
                </c:pt>
                <c:pt idx="6892">
                  <c:v>11.486666666666675</c:v>
                </c:pt>
                <c:pt idx="6893">
                  <c:v>11.488333333333333</c:v>
                </c:pt>
                <c:pt idx="6894">
                  <c:v>11.49</c:v>
                </c:pt>
                <c:pt idx="6895">
                  <c:v>11.491666666666672</c:v>
                </c:pt>
                <c:pt idx="6896">
                  <c:v>11.493333333333334</c:v>
                </c:pt>
                <c:pt idx="6897">
                  <c:v>11.495000000000006</c:v>
                </c:pt>
                <c:pt idx="6898">
                  <c:v>11.496666666666673</c:v>
                </c:pt>
                <c:pt idx="6899">
                  <c:v>11.498333333333333</c:v>
                </c:pt>
                <c:pt idx="6900">
                  <c:v>11.5</c:v>
                </c:pt>
                <c:pt idx="6901">
                  <c:v>11.50166666666667</c:v>
                </c:pt>
                <c:pt idx="6902">
                  <c:v>11.503333333333334</c:v>
                </c:pt>
                <c:pt idx="6903">
                  <c:v>11.505000000000004</c:v>
                </c:pt>
                <c:pt idx="6904">
                  <c:v>11.506666666666673</c:v>
                </c:pt>
                <c:pt idx="6905">
                  <c:v>11.508333333333333</c:v>
                </c:pt>
                <c:pt idx="6906">
                  <c:v>11.51</c:v>
                </c:pt>
                <c:pt idx="6907">
                  <c:v>11.51166666666667</c:v>
                </c:pt>
                <c:pt idx="6908">
                  <c:v>11.513333333333332</c:v>
                </c:pt>
                <c:pt idx="6909">
                  <c:v>11.515000000000002</c:v>
                </c:pt>
                <c:pt idx="6910">
                  <c:v>11.516666666666673</c:v>
                </c:pt>
                <c:pt idx="6911">
                  <c:v>11.518333333333333</c:v>
                </c:pt>
                <c:pt idx="6912">
                  <c:v>11.520000000000001</c:v>
                </c:pt>
                <c:pt idx="6913">
                  <c:v>11.52166666666667</c:v>
                </c:pt>
                <c:pt idx="6914">
                  <c:v>11.523333333333333</c:v>
                </c:pt>
                <c:pt idx="6915">
                  <c:v>11.525</c:v>
                </c:pt>
                <c:pt idx="6916">
                  <c:v>11.526666666666673</c:v>
                </c:pt>
                <c:pt idx="6917">
                  <c:v>11.528333333333331</c:v>
                </c:pt>
                <c:pt idx="6918">
                  <c:v>11.53</c:v>
                </c:pt>
                <c:pt idx="6919">
                  <c:v>11.531666666666666</c:v>
                </c:pt>
                <c:pt idx="6920">
                  <c:v>11.533333333333333</c:v>
                </c:pt>
                <c:pt idx="6921">
                  <c:v>11.535</c:v>
                </c:pt>
                <c:pt idx="6922">
                  <c:v>11.536666666666672</c:v>
                </c:pt>
                <c:pt idx="6923">
                  <c:v>11.538333333333327</c:v>
                </c:pt>
                <c:pt idx="6924">
                  <c:v>11.54</c:v>
                </c:pt>
                <c:pt idx="6925">
                  <c:v>11.541666666666666</c:v>
                </c:pt>
                <c:pt idx="6926">
                  <c:v>11.543333333333333</c:v>
                </c:pt>
                <c:pt idx="6927">
                  <c:v>11.545</c:v>
                </c:pt>
                <c:pt idx="6928">
                  <c:v>11.54666666666667</c:v>
                </c:pt>
                <c:pt idx="6929">
                  <c:v>11.548333333333328</c:v>
                </c:pt>
                <c:pt idx="6930">
                  <c:v>11.55</c:v>
                </c:pt>
                <c:pt idx="6931">
                  <c:v>11.551666666666675</c:v>
                </c:pt>
                <c:pt idx="6932">
                  <c:v>11.553333333333336</c:v>
                </c:pt>
                <c:pt idx="6933">
                  <c:v>11.555000000000005</c:v>
                </c:pt>
                <c:pt idx="6934">
                  <c:v>11.556666666666674</c:v>
                </c:pt>
                <c:pt idx="6935">
                  <c:v>11.558333333333334</c:v>
                </c:pt>
                <c:pt idx="6936">
                  <c:v>11.56</c:v>
                </c:pt>
                <c:pt idx="6937">
                  <c:v>11.561666666666673</c:v>
                </c:pt>
                <c:pt idx="6938">
                  <c:v>11.563333333333334</c:v>
                </c:pt>
                <c:pt idx="6939">
                  <c:v>11.565000000000005</c:v>
                </c:pt>
                <c:pt idx="6940">
                  <c:v>11.566666666666674</c:v>
                </c:pt>
                <c:pt idx="6941">
                  <c:v>11.568333333333333</c:v>
                </c:pt>
                <c:pt idx="6942">
                  <c:v>11.57</c:v>
                </c:pt>
                <c:pt idx="6943">
                  <c:v>11.571666666666671</c:v>
                </c:pt>
                <c:pt idx="6944">
                  <c:v>11.573333333333332</c:v>
                </c:pt>
                <c:pt idx="6945">
                  <c:v>11.575000000000005</c:v>
                </c:pt>
                <c:pt idx="6946">
                  <c:v>11.576666666666673</c:v>
                </c:pt>
                <c:pt idx="6947">
                  <c:v>11.578333333333335</c:v>
                </c:pt>
                <c:pt idx="6948">
                  <c:v>11.58</c:v>
                </c:pt>
                <c:pt idx="6949">
                  <c:v>11.581666666666672</c:v>
                </c:pt>
                <c:pt idx="6950">
                  <c:v>11.583333333333334</c:v>
                </c:pt>
                <c:pt idx="6951">
                  <c:v>11.585000000000004</c:v>
                </c:pt>
                <c:pt idx="6952">
                  <c:v>11.586666666666675</c:v>
                </c:pt>
                <c:pt idx="6953">
                  <c:v>11.588333333333333</c:v>
                </c:pt>
                <c:pt idx="6954">
                  <c:v>11.59</c:v>
                </c:pt>
                <c:pt idx="6955">
                  <c:v>11.59166666666667</c:v>
                </c:pt>
                <c:pt idx="6956">
                  <c:v>11.593333333333334</c:v>
                </c:pt>
                <c:pt idx="6957">
                  <c:v>11.595000000000002</c:v>
                </c:pt>
                <c:pt idx="6958">
                  <c:v>11.596666666666673</c:v>
                </c:pt>
                <c:pt idx="6959">
                  <c:v>11.598333333333333</c:v>
                </c:pt>
                <c:pt idx="6960">
                  <c:v>11.6</c:v>
                </c:pt>
                <c:pt idx="6961">
                  <c:v>11.60166666666667</c:v>
                </c:pt>
                <c:pt idx="6962">
                  <c:v>11.603333333333333</c:v>
                </c:pt>
                <c:pt idx="6963">
                  <c:v>11.605</c:v>
                </c:pt>
                <c:pt idx="6964">
                  <c:v>11.606666666666671</c:v>
                </c:pt>
                <c:pt idx="6965">
                  <c:v>11.608333333333333</c:v>
                </c:pt>
                <c:pt idx="6966">
                  <c:v>11.610000000000001</c:v>
                </c:pt>
                <c:pt idx="6967">
                  <c:v>11.61166666666667</c:v>
                </c:pt>
                <c:pt idx="6968">
                  <c:v>11.613333333333333</c:v>
                </c:pt>
                <c:pt idx="6969">
                  <c:v>11.615</c:v>
                </c:pt>
                <c:pt idx="6970">
                  <c:v>11.616666666666672</c:v>
                </c:pt>
                <c:pt idx="6971">
                  <c:v>11.618333333333331</c:v>
                </c:pt>
                <c:pt idx="6972">
                  <c:v>11.620000000000001</c:v>
                </c:pt>
                <c:pt idx="6973">
                  <c:v>11.621666666666666</c:v>
                </c:pt>
                <c:pt idx="6974">
                  <c:v>11.623333333333333</c:v>
                </c:pt>
                <c:pt idx="6975">
                  <c:v>11.625</c:v>
                </c:pt>
                <c:pt idx="6976">
                  <c:v>11.62666666666667</c:v>
                </c:pt>
                <c:pt idx="6977">
                  <c:v>11.628333333333329</c:v>
                </c:pt>
                <c:pt idx="6978">
                  <c:v>11.63</c:v>
                </c:pt>
                <c:pt idx="6979">
                  <c:v>11.631666666666666</c:v>
                </c:pt>
                <c:pt idx="6980">
                  <c:v>11.633333333333333</c:v>
                </c:pt>
                <c:pt idx="6981">
                  <c:v>11.635</c:v>
                </c:pt>
                <c:pt idx="6982">
                  <c:v>11.63666666666667</c:v>
                </c:pt>
                <c:pt idx="6983">
                  <c:v>11.638333333333327</c:v>
                </c:pt>
                <c:pt idx="6984">
                  <c:v>11.64</c:v>
                </c:pt>
                <c:pt idx="6985">
                  <c:v>11.641666666666667</c:v>
                </c:pt>
                <c:pt idx="6986">
                  <c:v>11.643333333333333</c:v>
                </c:pt>
                <c:pt idx="6987">
                  <c:v>11.645000000000001</c:v>
                </c:pt>
                <c:pt idx="6988">
                  <c:v>11.64666666666667</c:v>
                </c:pt>
                <c:pt idx="6989">
                  <c:v>11.648333333333328</c:v>
                </c:pt>
                <c:pt idx="6990">
                  <c:v>11.65</c:v>
                </c:pt>
                <c:pt idx="6991">
                  <c:v>11.651666666666673</c:v>
                </c:pt>
                <c:pt idx="6992">
                  <c:v>11.653333333333334</c:v>
                </c:pt>
                <c:pt idx="6993">
                  <c:v>11.655000000000005</c:v>
                </c:pt>
                <c:pt idx="6994">
                  <c:v>11.656666666666673</c:v>
                </c:pt>
                <c:pt idx="6995">
                  <c:v>11.658333333333333</c:v>
                </c:pt>
                <c:pt idx="6996">
                  <c:v>11.66</c:v>
                </c:pt>
                <c:pt idx="6997">
                  <c:v>11.661666666666672</c:v>
                </c:pt>
                <c:pt idx="6998">
                  <c:v>11.663333333333332</c:v>
                </c:pt>
                <c:pt idx="6999">
                  <c:v>11.665000000000004</c:v>
                </c:pt>
                <c:pt idx="7000">
                  <c:v>11.666666666666673</c:v>
                </c:pt>
                <c:pt idx="7001">
                  <c:v>11.668333333333333</c:v>
                </c:pt>
                <c:pt idx="7002">
                  <c:v>11.67</c:v>
                </c:pt>
                <c:pt idx="7003">
                  <c:v>11.67166666666667</c:v>
                </c:pt>
                <c:pt idx="7004">
                  <c:v>11.673333333333334</c:v>
                </c:pt>
                <c:pt idx="7005">
                  <c:v>11.675000000000002</c:v>
                </c:pt>
                <c:pt idx="7006">
                  <c:v>11.676666666666675</c:v>
                </c:pt>
                <c:pt idx="7007">
                  <c:v>11.678333333333335</c:v>
                </c:pt>
                <c:pt idx="7008">
                  <c:v>11.68</c:v>
                </c:pt>
                <c:pt idx="7009">
                  <c:v>11.68166666666667</c:v>
                </c:pt>
                <c:pt idx="7010">
                  <c:v>11.683333333333334</c:v>
                </c:pt>
                <c:pt idx="7011">
                  <c:v>11.685</c:v>
                </c:pt>
                <c:pt idx="7012">
                  <c:v>11.686666666666673</c:v>
                </c:pt>
                <c:pt idx="7013">
                  <c:v>11.688333333333333</c:v>
                </c:pt>
                <c:pt idx="7014">
                  <c:v>11.69</c:v>
                </c:pt>
                <c:pt idx="7015">
                  <c:v>11.691666666666666</c:v>
                </c:pt>
                <c:pt idx="7016">
                  <c:v>11.693333333333333</c:v>
                </c:pt>
                <c:pt idx="7017">
                  <c:v>11.695</c:v>
                </c:pt>
                <c:pt idx="7018">
                  <c:v>11.696666666666671</c:v>
                </c:pt>
                <c:pt idx="7019">
                  <c:v>11.698333333333331</c:v>
                </c:pt>
                <c:pt idx="7020">
                  <c:v>11.7</c:v>
                </c:pt>
                <c:pt idx="7021">
                  <c:v>11.701666666666666</c:v>
                </c:pt>
                <c:pt idx="7022">
                  <c:v>11.703333333333335</c:v>
                </c:pt>
                <c:pt idx="7023">
                  <c:v>11.705</c:v>
                </c:pt>
                <c:pt idx="7024">
                  <c:v>11.706666666666672</c:v>
                </c:pt>
                <c:pt idx="7025">
                  <c:v>11.708333333333329</c:v>
                </c:pt>
                <c:pt idx="7026">
                  <c:v>11.709999999999999</c:v>
                </c:pt>
                <c:pt idx="7027">
                  <c:v>11.71166666666667</c:v>
                </c:pt>
                <c:pt idx="7028">
                  <c:v>11.713333333333333</c:v>
                </c:pt>
                <c:pt idx="7029">
                  <c:v>11.715</c:v>
                </c:pt>
                <c:pt idx="7030">
                  <c:v>11.71666666666667</c:v>
                </c:pt>
                <c:pt idx="7031">
                  <c:v>11.718333333333328</c:v>
                </c:pt>
                <c:pt idx="7032">
                  <c:v>11.719999999999999</c:v>
                </c:pt>
                <c:pt idx="7033">
                  <c:v>11.721666666666666</c:v>
                </c:pt>
                <c:pt idx="7034">
                  <c:v>11.723333333333333</c:v>
                </c:pt>
                <c:pt idx="7035">
                  <c:v>11.725</c:v>
                </c:pt>
                <c:pt idx="7036">
                  <c:v>11.72666666666667</c:v>
                </c:pt>
                <c:pt idx="7037">
                  <c:v>11.728333333333328</c:v>
                </c:pt>
                <c:pt idx="7038">
                  <c:v>11.73</c:v>
                </c:pt>
                <c:pt idx="7039">
                  <c:v>11.731666666666666</c:v>
                </c:pt>
                <c:pt idx="7040">
                  <c:v>11.733333333333333</c:v>
                </c:pt>
                <c:pt idx="7041">
                  <c:v>11.735000000000001</c:v>
                </c:pt>
                <c:pt idx="7042">
                  <c:v>11.73666666666667</c:v>
                </c:pt>
                <c:pt idx="7043">
                  <c:v>11.738333333333328</c:v>
                </c:pt>
                <c:pt idx="7044">
                  <c:v>11.739999999999998</c:v>
                </c:pt>
                <c:pt idx="7045">
                  <c:v>11.741666666666667</c:v>
                </c:pt>
                <c:pt idx="7046">
                  <c:v>11.743333333333331</c:v>
                </c:pt>
                <c:pt idx="7047">
                  <c:v>11.745000000000001</c:v>
                </c:pt>
                <c:pt idx="7048">
                  <c:v>11.746666666666666</c:v>
                </c:pt>
                <c:pt idx="7049">
                  <c:v>11.748333333333328</c:v>
                </c:pt>
                <c:pt idx="7050">
                  <c:v>11.75</c:v>
                </c:pt>
                <c:pt idx="7051">
                  <c:v>11.75166666666667</c:v>
                </c:pt>
                <c:pt idx="7052">
                  <c:v>11.753333333333334</c:v>
                </c:pt>
                <c:pt idx="7053">
                  <c:v>11.755000000000004</c:v>
                </c:pt>
                <c:pt idx="7054">
                  <c:v>11.756666666666673</c:v>
                </c:pt>
                <c:pt idx="7055">
                  <c:v>11.758333333333333</c:v>
                </c:pt>
                <c:pt idx="7056">
                  <c:v>11.76</c:v>
                </c:pt>
                <c:pt idx="7057">
                  <c:v>11.76166666666667</c:v>
                </c:pt>
                <c:pt idx="7058">
                  <c:v>11.763333333333332</c:v>
                </c:pt>
                <c:pt idx="7059">
                  <c:v>11.765000000000002</c:v>
                </c:pt>
                <c:pt idx="7060">
                  <c:v>11.766666666666673</c:v>
                </c:pt>
                <c:pt idx="7061">
                  <c:v>11.768333333333333</c:v>
                </c:pt>
                <c:pt idx="7062">
                  <c:v>11.770000000000001</c:v>
                </c:pt>
                <c:pt idx="7063">
                  <c:v>11.77166666666667</c:v>
                </c:pt>
                <c:pt idx="7064">
                  <c:v>11.773333333333333</c:v>
                </c:pt>
                <c:pt idx="7065">
                  <c:v>11.775</c:v>
                </c:pt>
                <c:pt idx="7066">
                  <c:v>11.776666666666673</c:v>
                </c:pt>
                <c:pt idx="7067">
                  <c:v>11.778333333333331</c:v>
                </c:pt>
                <c:pt idx="7068">
                  <c:v>11.78</c:v>
                </c:pt>
                <c:pt idx="7069">
                  <c:v>11.781666666666666</c:v>
                </c:pt>
                <c:pt idx="7070">
                  <c:v>11.783333333333333</c:v>
                </c:pt>
                <c:pt idx="7071">
                  <c:v>11.785</c:v>
                </c:pt>
                <c:pt idx="7072">
                  <c:v>11.786666666666672</c:v>
                </c:pt>
                <c:pt idx="7073">
                  <c:v>11.788333333333327</c:v>
                </c:pt>
                <c:pt idx="7074">
                  <c:v>11.79</c:v>
                </c:pt>
                <c:pt idx="7075">
                  <c:v>11.791666666666666</c:v>
                </c:pt>
                <c:pt idx="7076">
                  <c:v>11.793333333333333</c:v>
                </c:pt>
                <c:pt idx="7077">
                  <c:v>11.795</c:v>
                </c:pt>
                <c:pt idx="7078">
                  <c:v>11.79666666666667</c:v>
                </c:pt>
                <c:pt idx="7079">
                  <c:v>11.798333333333328</c:v>
                </c:pt>
                <c:pt idx="7080">
                  <c:v>11.8</c:v>
                </c:pt>
                <c:pt idx="7081">
                  <c:v>11.801666666666675</c:v>
                </c:pt>
                <c:pt idx="7082">
                  <c:v>11.803333333333336</c:v>
                </c:pt>
                <c:pt idx="7083">
                  <c:v>11.805000000000005</c:v>
                </c:pt>
                <c:pt idx="7084">
                  <c:v>11.806666666666674</c:v>
                </c:pt>
                <c:pt idx="7085">
                  <c:v>11.808333333333334</c:v>
                </c:pt>
                <c:pt idx="7086">
                  <c:v>11.81</c:v>
                </c:pt>
                <c:pt idx="7087">
                  <c:v>11.811666666666673</c:v>
                </c:pt>
                <c:pt idx="7088">
                  <c:v>11.813333333333334</c:v>
                </c:pt>
                <c:pt idx="7089">
                  <c:v>11.815000000000005</c:v>
                </c:pt>
                <c:pt idx="7090">
                  <c:v>11.816666666666674</c:v>
                </c:pt>
                <c:pt idx="7091">
                  <c:v>11.818333333333333</c:v>
                </c:pt>
                <c:pt idx="7092">
                  <c:v>11.82</c:v>
                </c:pt>
                <c:pt idx="7093">
                  <c:v>11.821666666666671</c:v>
                </c:pt>
                <c:pt idx="7094">
                  <c:v>11.823333333333332</c:v>
                </c:pt>
                <c:pt idx="7095">
                  <c:v>11.825000000000005</c:v>
                </c:pt>
                <c:pt idx="7096">
                  <c:v>11.826666666666673</c:v>
                </c:pt>
                <c:pt idx="7097">
                  <c:v>11.828333333333335</c:v>
                </c:pt>
                <c:pt idx="7098">
                  <c:v>11.83</c:v>
                </c:pt>
                <c:pt idx="7099">
                  <c:v>11.831666666666672</c:v>
                </c:pt>
                <c:pt idx="7100">
                  <c:v>11.833333333333334</c:v>
                </c:pt>
                <c:pt idx="7101">
                  <c:v>11.835000000000004</c:v>
                </c:pt>
                <c:pt idx="7102">
                  <c:v>11.836666666666675</c:v>
                </c:pt>
                <c:pt idx="7103">
                  <c:v>11.838333333333333</c:v>
                </c:pt>
                <c:pt idx="7104">
                  <c:v>11.84</c:v>
                </c:pt>
                <c:pt idx="7105">
                  <c:v>11.84166666666667</c:v>
                </c:pt>
                <c:pt idx="7106">
                  <c:v>11.843333333333334</c:v>
                </c:pt>
                <c:pt idx="7107">
                  <c:v>11.845000000000002</c:v>
                </c:pt>
                <c:pt idx="7108">
                  <c:v>11.846666666666673</c:v>
                </c:pt>
                <c:pt idx="7109">
                  <c:v>11.848333333333333</c:v>
                </c:pt>
                <c:pt idx="7110">
                  <c:v>11.850000000000005</c:v>
                </c:pt>
                <c:pt idx="7111">
                  <c:v>11.851666666666674</c:v>
                </c:pt>
                <c:pt idx="7112">
                  <c:v>11.853333333333339</c:v>
                </c:pt>
                <c:pt idx="7113">
                  <c:v>11.855000000000006</c:v>
                </c:pt>
                <c:pt idx="7114">
                  <c:v>11.856666666666676</c:v>
                </c:pt>
                <c:pt idx="7115">
                  <c:v>11.858333333333334</c:v>
                </c:pt>
                <c:pt idx="7116">
                  <c:v>11.860000000000007</c:v>
                </c:pt>
                <c:pt idx="7117">
                  <c:v>11.861666666666675</c:v>
                </c:pt>
                <c:pt idx="7118">
                  <c:v>11.863333333333339</c:v>
                </c:pt>
                <c:pt idx="7119">
                  <c:v>11.865000000000006</c:v>
                </c:pt>
                <c:pt idx="7120">
                  <c:v>11.866666666666676</c:v>
                </c:pt>
                <c:pt idx="7121">
                  <c:v>11.868333333333334</c:v>
                </c:pt>
                <c:pt idx="7122">
                  <c:v>11.870000000000006</c:v>
                </c:pt>
                <c:pt idx="7123">
                  <c:v>11.871666666666673</c:v>
                </c:pt>
                <c:pt idx="7124">
                  <c:v>11.873333333333338</c:v>
                </c:pt>
                <c:pt idx="7125">
                  <c:v>11.875000000000005</c:v>
                </c:pt>
                <c:pt idx="7126">
                  <c:v>11.876666666666674</c:v>
                </c:pt>
                <c:pt idx="7127">
                  <c:v>11.878333333333334</c:v>
                </c:pt>
                <c:pt idx="7128">
                  <c:v>11.880000000000004</c:v>
                </c:pt>
                <c:pt idx="7129">
                  <c:v>11.881666666666673</c:v>
                </c:pt>
                <c:pt idx="7130">
                  <c:v>11.883333333333336</c:v>
                </c:pt>
                <c:pt idx="7131">
                  <c:v>11.885000000000005</c:v>
                </c:pt>
                <c:pt idx="7132">
                  <c:v>11.886666666666674</c:v>
                </c:pt>
                <c:pt idx="7133">
                  <c:v>11.888333333333332</c:v>
                </c:pt>
                <c:pt idx="7134">
                  <c:v>11.890000000000002</c:v>
                </c:pt>
                <c:pt idx="7135">
                  <c:v>11.891666666666673</c:v>
                </c:pt>
                <c:pt idx="7136">
                  <c:v>11.893333333333334</c:v>
                </c:pt>
                <c:pt idx="7137">
                  <c:v>11.895000000000007</c:v>
                </c:pt>
                <c:pt idx="7138">
                  <c:v>11.896666666666674</c:v>
                </c:pt>
                <c:pt idx="7139">
                  <c:v>11.898333333333333</c:v>
                </c:pt>
                <c:pt idx="7140">
                  <c:v>11.9</c:v>
                </c:pt>
                <c:pt idx="7141">
                  <c:v>11.901666666666673</c:v>
                </c:pt>
                <c:pt idx="7142">
                  <c:v>11.903333333333334</c:v>
                </c:pt>
                <c:pt idx="7143">
                  <c:v>11.905000000000005</c:v>
                </c:pt>
                <c:pt idx="7144">
                  <c:v>11.906666666666673</c:v>
                </c:pt>
                <c:pt idx="7145">
                  <c:v>11.908333333333333</c:v>
                </c:pt>
                <c:pt idx="7146">
                  <c:v>11.91</c:v>
                </c:pt>
                <c:pt idx="7147">
                  <c:v>11.911666666666672</c:v>
                </c:pt>
                <c:pt idx="7148">
                  <c:v>11.913333333333332</c:v>
                </c:pt>
                <c:pt idx="7149">
                  <c:v>11.915000000000004</c:v>
                </c:pt>
                <c:pt idx="7150">
                  <c:v>11.916666666666673</c:v>
                </c:pt>
                <c:pt idx="7151">
                  <c:v>11.918333333333333</c:v>
                </c:pt>
                <c:pt idx="7152">
                  <c:v>11.92</c:v>
                </c:pt>
                <c:pt idx="7153">
                  <c:v>11.92166666666667</c:v>
                </c:pt>
                <c:pt idx="7154">
                  <c:v>11.923333333333334</c:v>
                </c:pt>
                <c:pt idx="7155">
                  <c:v>11.925000000000002</c:v>
                </c:pt>
                <c:pt idx="7156">
                  <c:v>11.926666666666675</c:v>
                </c:pt>
                <c:pt idx="7157">
                  <c:v>11.928333333333335</c:v>
                </c:pt>
                <c:pt idx="7158">
                  <c:v>11.93</c:v>
                </c:pt>
                <c:pt idx="7159">
                  <c:v>11.93166666666667</c:v>
                </c:pt>
                <c:pt idx="7160">
                  <c:v>11.933333333333334</c:v>
                </c:pt>
                <c:pt idx="7161">
                  <c:v>11.935</c:v>
                </c:pt>
                <c:pt idx="7162">
                  <c:v>11.936666666666673</c:v>
                </c:pt>
                <c:pt idx="7163">
                  <c:v>11.938333333333333</c:v>
                </c:pt>
                <c:pt idx="7164">
                  <c:v>11.94</c:v>
                </c:pt>
                <c:pt idx="7165">
                  <c:v>11.941666666666666</c:v>
                </c:pt>
                <c:pt idx="7166">
                  <c:v>11.943333333333333</c:v>
                </c:pt>
                <c:pt idx="7167">
                  <c:v>11.945</c:v>
                </c:pt>
                <c:pt idx="7168">
                  <c:v>11.946666666666671</c:v>
                </c:pt>
                <c:pt idx="7169">
                  <c:v>11.948333333333331</c:v>
                </c:pt>
                <c:pt idx="7170">
                  <c:v>11.950000000000005</c:v>
                </c:pt>
                <c:pt idx="7171">
                  <c:v>11.951666666666673</c:v>
                </c:pt>
                <c:pt idx="7172">
                  <c:v>11.95333333333334</c:v>
                </c:pt>
                <c:pt idx="7173">
                  <c:v>11.955000000000005</c:v>
                </c:pt>
                <c:pt idx="7174">
                  <c:v>11.956666666666676</c:v>
                </c:pt>
                <c:pt idx="7175">
                  <c:v>11.958333333333334</c:v>
                </c:pt>
                <c:pt idx="7176">
                  <c:v>11.96</c:v>
                </c:pt>
                <c:pt idx="7177">
                  <c:v>11.961666666666675</c:v>
                </c:pt>
                <c:pt idx="7178">
                  <c:v>11.963333333333336</c:v>
                </c:pt>
                <c:pt idx="7179">
                  <c:v>11.965000000000005</c:v>
                </c:pt>
                <c:pt idx="7180">
                  <c:v>11.966666666666674</c:v>
                </c:pt>
                <c:pt idx="7181">
                  <c:v>11.968333333333334</c:v>
                </c:pt>
                <c:pt idx="7182">
                  <c:v>11.97</c:v>
                </c:pt>
                <c:pt idx="7183">
                  <c:v>11.971666666666673</c:v>
                </c:pt>
                <c:pt idx="7184">
                  <c:v>11.973333333333334</c:v>
                </c:pt>
                <c:pt idx="7185">
                  <c:v>11.975000000000005</c:v>
                </c:pt>
                <c:pt idx="7186">
                  <c:v>11.976666666666674</c:v>
                </c:pt>
                <c:pt idx="7187">
                  <c:v>11.978333333333333</c:v>
                </c:pt>
                <c:pt idx="7188">
                  <c:v>11.980000000000002</c:v>
                </c:pt>
                <c:pt idx="7189">
                  <c:v>11.981666666666671</c:v>
                </c:pt>
                <c:pt idx="7190">
                  <c:v>11.983333333333334</c:v>
                </c:pt>
                <c:pt idx="7191">
                  <c:v>11.985000000000007</c:v>
                </c:pt>
                <c:pt idx="7192">
                  <c:v>11.986666666666675</c:v>
                </c:pt>
                <c:pt idx="7193">
                  <c:v>11.988333333333333</c:v>
                </c:pt>
                <c:pt idx="7194">
                  <c:v>11.99</c:v>
                </c:pt>
                <c:pt idx="7195">
                  <c:v>11.991666666666672</c:v>
                </c:pt>
                <c:pt idx="7196">
                  <c:v>11.993333333333334</c:v>
                </c:pt>
                <c:pt idx="7197">
                  <c:v>11.995000000000006</c:v>
                </c:pt>
                <c:pt idx="7198">
                  <c:v>11.996666666666673</c:v>
                </c:pt>
                <c:pt idx="7199">
                  <c:v>11.998333333333333</c:v>
                </c:pt>
                <c:pt idx="7200">
                  <c:v>12</c:v>
                </c:pt>
                <c:pt idx="7201">
                  <c:v>12.00166666666667</c:v>
                </c:pt>
                <c:pt idx="7202">
                  <c:v>12.003333333333334</c:v>
                </c:pt>
                <c:pt idx="7203">
                  <c:v>12.005000000000004</c:v>
                </c:pt>
                <c:pt idx="7204">
                  <c:v>12.006666666666673</c:v>
                </c:pt>
                <c:pt idx="7205">
                  <c:v>12.008333333333333</c:v>
                </c:pt>
                <c:pt idx="7206">
                  <c:v>12.01</c:v>
                </c:pt>
                <c:pt idx="7207">
                  <c:v>12.01166666666667</c:v>
                </c:pt>
                <c:pt idx="7208">
                  <c:v>12.013333333333332</c:v>
                </c:pt>
                <c:pt idx="7209">
                  <c:v>12.015000000000002</c:v>
                </c:pt>
                <c:pt idx="7210">
                  <c:v>12.016666666666673</c:v>
                </c:pt>
                <c:pt idx="7211">
                  <c:v>12.018333333333333</c:v>
                </c:pt>
                <c:pt idx="7212">
                  <c:v>12.020000000000001</c:v>
                </c:pt>
                <c:pt idx="7213">
                  <c:v>12.02166666666667</c:v>
                </c:pt>
                <c:pt idx="7214">
                  <c:v>12.023333333333333</c:v>
                </c:pt>
                <c:pt idx="7215">
                  <c:v>12.025</c:v>
                </c:pt>
                <c:pt idx="7216">
                  <c:v>12.026666666666673</c:v>
                </c:pt>
                <c:pt idx="7217">
                  <c:v>12.028333333333331</c:v>
                </c:pt>
                <c:pt idx="7218">
                  <c:v>12.03</c:v>
                </c:pt>
                <c:pt idx="7219">
                  <c:v>12.031666666666666</c:v>
                </c:pt>
                <c:pt idx="7220">
                  <c:v>12.033333333333333</c:v>
                </c:pt>
                <c:pt idx="7221">
                  <c:v>12.035</c:v>
                </c:pt>
                <c:pt idx="7222">
                  <c:v>12.036666666666672</c:v>
                </c:pt>
                <c:pt idx="7223">
                  <c:v>12.038333333333327</c:v>
                </c:pt>
                <c:pt idx="7224">
                  <c:v>12.04</c:v>
                </c:pt>
                <c:pt idx="7225">
                  <c:v>12.041666666666666</c:v>
                </c:pt>
                <c:pt idx="7226">
                  <c:v>12.043333333333333</c:v>
                </c:pt>
                <c:pt idx="7227">
                  <c:v>12.045</c:v>
                </c:pt>
                <c:pt idx="7228">
                  <c:v>12.04666666666667</c:v>
                </c:pt>
                <c:pt idx="7229">
                  <c:v>12.048333333333328</c:v>
                </c:pt>
                <c:pt idx="7230">
                  <c:v>12.05</c:v>
                </c:pt>
                <c:pt idx="7231">
                  <c:v>12.051666666666675</c:v>
                </c:pt>
                <c:pt idx="7232">
                  <c:v>12.053333333333336</c:v>
                </c:pt>
                <c:pt idx="7233">
                  <c:v>12.055000000000005</c:v>
                </c:pt>
                <c:pt idx="7234">
                  <c:v>12.056666666666674</c:v>
                </c:pt>
                <c:pt idx="7235">
                  <c:v>12.058333333333334</c:v>
                </c:pt>
                <c:pt idx="7236">
                  <c:v>12.06</c:v>
                </c:pt>
                <c:pt idx="7237">
                  <c:v>12.061666666666673</c:v>
                </c:pt>
                <c:pt idx="7238">
                  <c:v>12.063333333333334</c:v>
                </c:pt>
                <c:pt idx="7239">
                  <c:v>12.065000000000005</c:v>
                </c:pt>
                <c:pt idx="7240">
                  <c:v>12.066666666666674</c:v>
                </c:pt>
                <c:pt idx="7241">
                  <c:v>12.068333333333333</c:v>
                </c:pt>
                <c:pt idx="7242">
                  <c:v>12.07</c:v>
                </c:pt>
                <c:pt idx="7243">
                  <c:v>12.071666666666671</c:v>
                </c:pt>
                <c:pt idx="7244">
                  <c:v>12.073333333333332</c:v>
                </c:pt>
                <c:pt idx="7245">
                  <c:v>12.075000000000005</c:v>
                </c:pt>
                <c:pt idx="7246">
                  <c:v>12.076666666666673</c:v>
                </c:pt>
                <c:pt idx="7247">
                  <c:v>12.078333333333335</c:v>
                </c:pt>
                <c:pt idx="7248">
                  <c:v>12.08</c:v>
                </c:pt>
                <c:pt idx="7249">
                  <c:v>12.081666666666672</c:v>
                </c:pt>
                <c:pt idx="7250">
                  <c:v>12.083333333333334</c:v>
                </c:pt>
                <c:pt idx="7251">
                  <c:v>12.085000000000004</c:v>
                </c:pt>
                <c:pt idx="7252">
                  <c:v>12.086666666666675</c:v>
                </c:pt>
                <c:pt idx="7253">
                  <c:v>12.088333333333333</c:v>
                </c:pt>
                <c:pt idx="7254">
                  <c:v>12.09</c:v>
                </c:pt>
                <c:pt idx="7255">
                  <c:v>12.09166666666667</c:v>
                </c:pt>
                <c:pt idx="7256">
                  <c:v>12.093333333333334</c:v>
                </c:pt>
                <c:pt idx="7257">
                  <c:v>12.095000000000002</c:v>
                </c:pt>
                <c:pt idx="7258">
                  <c:v>12.096666666666673</c:v>
                </c:pt>
                <c:pt idx="7259">
                  <c:v>12.098333333333333</c:v>
                </c:pt>
                <c:pt idx="7260">
                  <c:v>12.1</c:v>
                </c:pt>
                <c:pt idx="7261">
                  <c:v>12.10166666666667</c:v>
                </c:pt>
                <c:pt idx="7262">
                  <c:v>12.103333333333333</c:v>
                </c:pt>
                <c:pt idx="7263">
                  <c:v>12.105</c:v>
                </c:pt>
                <c:pt idx="7264">
                  <c:v>12.106666666666671</c:v>
                </c:pt>
                <c:pt idx="7265">
                  <c:v>12.108333333333333</c:v>
                </c:pt>
                <c:pt idx="7266">
                  <c:v>12.110000000000001</c:v>
                </c:pt>
                <c:pt idx="7267">
                  <c:v>12.11166666666667</c:v>
                </c:pt>
                <c:pt idx="7268">
                  <c:v>12.113333333333333</c:v>
                </c:pt>
                <c:pt idx="7269">
                  <c:v>12.115</c:v>
                </c:pt>
                <c:pt idx="7270">
                  <c:v>12.116666666666672</c:v>
                </c:pt>
                <c:pt idx="7271">
                  <c:v>12.118333333333331</c:v>
                </c:pt>
                <c:pt idx="7272">
                  <c:v>12.120000000000001</c:v>
                </c:pt>
                <c:pt idx="7273">
                  <c:v>12.121666666666666</c:v>
                </c:pt>
                <c:pt idx="7274">
                  <c:v>12.123333333333333</c:v>
                </c:pt>
                <c:pt idx="7275">
                  <c:v>12.125</c:v>
                </c:pt>
                <c:pt idx="7276">
                  <c:v>12.12666666666667</c:v>
                </c:pt>
                <c:pt idx="7277">
                  <c:v>12.128333333333329</c:v>
                </c:pt>
                <c:pt idx="7278">
                  <c:v>12.13</c:v>
                </c:pt>
                <c:pt idx="7279">
                  <c:v>12.131666666666666</c:v>
                </c:pt>
                <c:pt idx="7280">
                  <c:v>12.133333333333333</c:v>
                </c:pt>
                <c:pt idx="7281">
                  <c:v>12.135</c:v>
                </c:pt>
                <c:pt idx="7282">
                  <c:v>12.13666666666667</c:v>
                </c:pt>
                <c:pt idx="7283">
                  <c:v>12.138333333333327</c:v>
                </c:pt>
                <c:pt idx="7284">
                  <c:v>12.14</c:v>
                </c:pt>
                <c:pt idx="7285">
                  <c:v>12.141666666666667</c:v>
                </c:pt>
                <c:pt idx="7286">
                  <c:v>12.143333333333333</c:v>
                </c:pt>
                <c:pt idx="7287">
                  <c:v>12.145000000000001</c:v>
                </c:pt>
                <c:pt idx="7288">
                  <c:v>12.14666666666667</c:v>
                </c:pt>
                <c:pt idx="7289">
                  <c:v>12.148333333333328</c:v>
                </c:pt>
                <c:pt idx="7290">
                  <c:v>12.15</c:v>
                </c:pt>
                <c:pt idx="7291">
                  <c:v>12.151666666666673</c:v>
                </c:pt>
                <c:pt idx="7292">
                  <c:v>12.153333333333334</c:v>
                </c:pt>
                <c:pt idx="7293">
                  <c:v>12.155000000000005</c:v>
                </c:pt>
                <c:pt idx="7294">
                  <c:v>12.156666666666673</c:v>
                </c:pt>
                <c:pt idx="7295">
                  <c:v>12.158333333333333</c:v>
                </c:pt>
                <c:pt idx="7296">
                  <c:v>12.16</c:v>
                </c:pt>
                <c:pt idx="7297">
                  <c:v>12.161666666666672</c:v>
                </c:pt>
                <c:pt idx="7298">
                  <c:v>12.163333333333332</c:v>
                </c:pt>
                <c:pt idx="7299">
                  <c:v>12.165000000000004</c:v>
                </c:pt>
                <c:pt idx="7300">
                  <c:v>12.166666666666673</c:v>
                </c:pt>
                <c:pt idx="7301">
                  <c:v>12.168333333333333</c:v>
                </c:pt>
                <c:pt idx="7302">
                  <c:v>12.17</c:v>
                </c:pt>
                <c:pt idx="7303">
                  <c:v>12.17166666666667</c:v>
                </c:pt>
                <c:pt idx="7304">
                  <c:v>12.173333333333334</c:v>
                </c:pt>
                <c:pt idx="7305">
                  <c:v>12.175000000000002</c:v>
                </c:pt>
                <c:pt idx="7306">
                  <c:v>12.176666666666675</c:v>
                </c:pt>
                <c:pt idx="7307">
                  <c:v>12.178333333333335</c:v>
                </c:pt>
                <c:pt idx="7308">
                  <c:v>12.18</c:v>
                </c:pt>
                <c:pt idx="7309">
                  <c:v>12.18166666666667</c:v>
                </c:pt>
                <c:pt idx="7310">
                  <c:v>12.183333333333334</c:v>
                </c:pt>
                <c:pt idx="7311">
                  <c:v>12.185</c:v>
                </c:pt>
                <c:pt idx="7312">
                  <c:v>12.186666666666673</c:v>
                </c:pt>
                <c:pt idx="7313">
                  <c:v>12.188333333333333</c:v>
                </c:pt>
                <c:pt idx="7314">
                  <c:v>12.19</c:v>
                </c:pt>
                <c:pt idx="7315">
                  <c:v>12.191666666666666</c:v>
                </c:pt>
                <c:pt idx="7316">
                  <c:v>12.193333333333333</c:v>
                </c:pt>
                <c:pt idx="7317">
                  <c:v>12.195</c:v>
                </c:pt>
                <c:pt idx="7318">
                  <c:v>12.196666666666671</c:v>
                </c:pt>
                <c:pt idx="7319">
                  <c:v>12.198333333333331</c:v>
                </c:pt>
                <c:pt idx="7320">
                  <c:v>12.2</c:v>
                </c:pt>
                <c:pt idx="7321">
                  <c:v>12.201666666666666</c:v>
                </c:pt>
                <c:pt idx="7322">
                  <c:v>12.203333333333335</c:v>
                </c:pt>
                <c:pt idx="7323">
                  <c:v>12.205</c:v>
                </c:pt>
                <c:pt idx="7324">
                  <c:v>12.206666666666672</c:v>
                </c:pt>
                <c:pt idx="7325">
                  <c:v>12.208333333333329</c:v>
                </c:pt>
                <c:pt idx="7326">
                  <c:v>12.209999999999999</c:v>
                </c:pt>
                <c:pt idx="7327">
                  <c:v>12.21166666666667</c:v>
                </c:pt>
                <c:pt idx="7328">
                  <c:v>12.213333333333333</c:v>
                </c:pt>
                <c:pt idx="7329">
                  <c:v>12.215</c:v>
                </c:pt>
                <c:pt idx="7330">
                  <c:v>12.21666666666667</c:v>
                </c:pt>
                <c:pt idx="7331">
                  <c:v>12.218333333333328</c:v>
                </c:pt>
                <c:pt idx="7332">
                  <c:v>12.219999999999999</c:v>
                </c:pt>
                <c:pt idx="7333">
                  <c:v>12.221666666666666</c:v>
                </c:pt>
                <c:pt idx="7334">
                  <c:v>12.223333333333333</c:v>
                </c:pt>
                <c:pt idx="7335">
                  <c:v>12.225</c:v>
                </c:pt>
                <c:pt idx="7336">
                  <c:v>12.22666666666667</c:v>
                </c:pt>
                <c:pt idx="7337">
                  <c:v>12.228333333333328</c:v>
                </c:pt>
                <c:pt idx="7338">
                  <c:v>12.23</c:v>
                </c:pt>
                <c:pt idx="7339">
                  <c:v>12.231666666666666</c:v>
                </c:pt>
                <c:pt idx="7340">
                  <c:v>12.233333333333333</c:v>
                </c:pt>
                <c:pt idx="7341">
                  <c:v>12.235000000000001</c:v>
                </c:pt>
                <c:pt idx="7342">
                  <c:v>12.23666666666667</c:v>
                </c:pt>
                <c:pt idx="7343">
                  <c:v>12.238333333333328</c:v>
                </c:pt>
                <c:pt idx="7344">
                  <c:v>12.239999999999998</c:v>
                </c:pt>
                <c:pt idx="7345">
                  <c:v>12.241666666666667</c:v>
                </c:pt>
                <c:pt idx="7346">
                  <c:v>12.243333333333331</c:v>
                </c:pt>
                <c:pt idx="7347">
                  <c:v>12.245000000000001</c:v>
                </c:pt>
                <c:pt idx="7348">
                  <c:v>12.246666666666666</c:v>
                </c:pt>
                <c:pt idx="7349">
                  <c:v>12.248333333333328</c:v>
                </c:pt>
                <c:pt idx="7350">
                  <c:v>12.25</c:v>
                </c:pt>
                <c:pt idx="7351">
                  <c:v>12.25166666666667</c:v>
                </c:pt>
                <c:pt idx="7352">
                  <c:v>12.253333333333334</c:v>
                </c:pt>
                <c:pt idx="7353">
                  <c:v>12.255000000000004</c:v>
                </c:pt>
                <c:pt idx="7354">
                  <c:v>12.256666666666673</c:v>
                </c:pt>
                <c:pt idx="7355">
                  <c:v>12.258333333333333</c:v>
                </c:pt>
                <c:pt idx="7356">
                  <c:v>12.26</c:v>
                </c:pt>
                <c:pt idx="7357">
                  <c:v>12.26166666666667</c:v>
                </c:pt>
                <c:pt idx="7358">
                  <c:v>12.263333333333332</c:v>
                </c:pt>
                <c:pt idx="7359">
                  <c:v>12.265000000000002</c:v>
                </c:pt>
                <c:pt idx="7360">
                  <c:v>12.266666666666673</c:v>
                </c:pt>
                <c:pt idx="7361">
                  <c:v>12.268333333333333</c:v>
                </c:pt>
                <c:pt idx="7362">
                  <c:v>12.270000000000001</c:v>
                </c:pt>
                <c:pt idx="7363">
                  <c:v>12.27166666666667</c:v>
                </c:pt>
                <c:pt idx="7364">
                  <c:v>12.273333333333333</c:v>
                </c:pt>
                <c:pt idx="7365">
                  <c:v>12.275</c:v>
                </c:pt>
                <c:pt idx="7366">
                  <c:v>12.276666666666673</c:v>
                </c:pt>
                <c:pt idx="7367">
                  <c:v>12.278333333333331</c:v>
                </c:pt>
                <c:pt idx="7368">
                  <c:v>12.28</c:v>
                </c:pt>
                <c:pt idx="7369">
                  <c:v>12.281666666666666</c:v>
                </c:pt>
                <c:pt idx="7370">
                  <c:v>12.283333333333333</c:v>
                </c:pt>
                <c:pt idx="7371">
                  <c:v>12.285</c:v>
                </c:pt>
                <c:pt idx="7372">
                  <c:v>12.286666666666672</c:v>
                </c:pt>
                <c:pt idx="7373">
                  <c:v>12.288333333333327</c:v>
                </c:pt>
                <c:pt idx="7374">
                  <c:v>12.29</c:v>
                </c:pt>
                <c:pt idx="7375">
                  <c:v>12.291666666666666</c:v>
                </c:pt>
                <c:pt idx="7376">
                  <c:v>12.293333333333333</c:v>
                </c:pt>
                <c:pt idx="7377">
                  <c:v>12.295</c:v>
                </c:pt>
                <c:pt idx="7378">
                  <c:v>12.29666666666667</c:v>
                </c:pt>
                <c:pt idx="7379">
                  <c:v>12.298333333333328</c:v>
                </c:pt>
                <c:pt idx="7380">
                  <c:v>12.3</c:v>
                </c:pt>
                <c:pt idx="7381">
                  <c:v>12.301666666666675</c:v>
                </c:pt>
                <c:pt idx="7382">
                  <c:v>12.303333333333336</c:v>
                </c:pt>
                <c:pt idx="7383">
                  <c:v>12.305000000000005</c:v>
                </c:pt>
                <c:pt idx="7384">
                  <c:v>12.306666666666674</c:v>
                </c:pt>
                <c:pt idx="7385">
                  <c:v>12.308333333333334</c:v>
                </c:pt>
                <c:pt idx="7386">
                  <c:v>12.31</c:v>
                </c:pt>
                <c:pt idx="7387">
                  <c:v>12.311666666666673</c:v>
                </c:pt>
                <c:pt idx="7388">
                  <c:v>12.313333333333334</c:v>
                </c:pt>
                <c:pt idx="7389">
                  <c:v>12.315000000000005</c:v>
                </c:pt>
                <c:pt idx="7390">
                  <c:v>12.316666666666674</c:v>
                </c:pt>
                <c:pt idx="7391">
                  <c:v>12.318333333333333</c:v>
                </c:pt>
                <c:pt idx="7392">
                  <c:v>12.32</c:v>
                </c:pt>
                <c:pt idx="7393">
                  <c:v>12.321666666666671</c:v>
                </c:pt>
                <c:pt idx="7394">
                  <c:v>12.323333333333332</c:v>
                </c:pt>
                <c:pt idx="7395">
                  <c:v>12.325000000000005</c:v>
                </c:pt>
                <c:pt idx="7396">
                  <c:v>12.326666666666673</c:v>
                </c:pt>
                <c:pt idx="7397">
                  <c:v>12.328333333333335</c:v>
                </c:pt>
                <c:pt idx="7398">
                  <c:v>12.33</c:v>
                </c:pt>
                <c:pt idx="7399">
                  <c:v>12.331666666666672</c:v>
                </c:pt>
                <c:pt idx="7400">
                  <c:v>12.333333333333334</c:v>
                </c:pt>
                <c:pt idx="7401">
                  <c:v>12.335000000000004</c:v>
                </c:pt>
                <c:pt idx="7402">
                  <c:v>12.336666666666675</c:v>
                </c:pt>
                <c:pt idx="7403">
                  <c:v>12.338333333333333</c:v>
                </c:pt>
                <c:pt idx="7404">
                  <c:v>12.34</c:v>
                </c:pt>
                <c:pt idx="7405">
                  <c:v>12.34166666666667</c:v>
                </c:pt>
                <c:pt idx="7406">
                  <c:v>12.343333333333334</c:v>
                </c:pt>
                <c:pt idx="7407">
                  <c:v>12.345000000000002</c:v>
                </c:pt>
                <c:pt idx="7408">
                  <c:v>12.346666666666673</c:v>
                </c:pt>
                <c:pt idx="7409">
                  <c:v>12.348333333333333</c:v>
                </c:pt>
                <c:pt idx="7410">
                  <c:v>12.350000000000005</c:v>
                </c:pt>
                <c:pt idx="7411">
                  <c:v>12.351666666666674</c:v>
                </c:pt>
                <c:pt idx="7412">
                  <c:v>12.353333333333339</c:v>
                </c:pt>
                <c:pt idx="7413">
                  <c:v>12.355000000000006</c:v>
                </c:pt>
                <c:pt idx="7414">
                  <c:v>12.356666666666676</c:v>
                </c:pt>
                <c:pt idx="7415">
                  <c:v>12.358333333333334</c:v>
                </c:pt>
                <c:pt idx="7416">
                  <c:v>12.360000000000007</c:v>
                </c:pt>
                <c:pt idx="7417">
                  <c:v>12.361666666666675</c:v>
                </c:pt>
                <c:pt idx="7418">
                  <c:v>12.363333333333339</c:v>
                </c:pt>
                <c:pt idx="7419">
                  <c:v>12.365000000000006</c:v>
                </c:pt>
                <c:pt idx="7420">
                  <c:v>12.366666666666676</c:v>
                </c:pt>
                <c:pt idx="7421">
                  <c:v>12.368333333333334</c:v>
                </c:pt>
                <c:pt idx="7422">
                  <c:v>12.370000000000006</c:v>
                </c:pt>
                <c:pt idx="7423">
                  <c:v>12.371666666666673</c:v>
                </c:pt>
                <c:pt idx="7424">
                  <c:v>12.373333333333338</c:v>
                </c:pt>
                <c:pt idx="7425">
                  <c:v>12.375000000000005</c:v>
                </c:pt>
                <c:pt idx="7426">
                  <c:v>12.376666666666674</c:v>
                </c:pt>
                <c:pt idx="7427">
                  <c:v>12.378333333333334</c:v>
                </c:pt>
                <c:pt idx="7428">
                  <c:v>12.380000000000004</c:v>
                </c:pt>
                <c:pt idx="7429">
                  <c:v>12.381666666666673</c:v>
                </c:pt>
                <c:pt idx="7430">
                  <c:v>12.383333333333336</c:v>
                </c:pt>
                <c:pt idx="7431">
                  <c:v>12.385000000000005</c:v>
                </c:pt>
                <c:pt idx="7432">
                  <c:v>12.386666666666674</c:v>
                </c:pt>
                <c:pt idx="7433">
                  <c:v>12.388333333333332</c:v>
                </c:pt>
                <c:pt idx="7434">
                  <c:v>12.390000000000002</c:v>
                </c:pt>
                <c:pt idx="7435">
                  <c:v>12.391666666666673</c:v>
                </c:pt>
                <c:pt idx="7436">
                  <c:v>12.393333333333334</c:v>
                </c:pt>
                <c:pt idx="7437">
                  <c:v>12.395000000000007</c:v>
                </c:pt>
                <c:pt idx="7438">
                  <c:v>12.396666666666674</c:v>
                </c:pt>
                <c:pt idx="7439">
                  <c:v>12.398333333333333</c:v>
                </c:pt>
                <c:pt idx="7440">
                  <c:v>12.4</c:v>
                </c:pt>
                <c:pt idx="7441">
                  <c:v>12.401666666666673</c:v>
                </c:pt>
                <c:pt idx="7442">
                  <c:v>12.403333333333334</c:v>
                </c:pt>
                <c:pt idx="7443">
                  <c:v>12.405000000000005</c:v>
                </c:pt>
                <c:pt idx="7444">
                  <c:v>12.406666666666673</c:v>
                </c:pt>
                <c:pt idx="7445">
                  <c:v>12.408333333333333</c:v>
                </c:pt>
                <c:pt idx="7446">
                  <c:v>12.41</c:v>
                </c:pt>
                <c:pt idx="7447">
                  <c:v>12.411666666666672</c:v>
                </c:pt>
                <c:pt idx="7448">
                  <c:v>12.413333333333332</c:v>
                </c:pt>
                <c:pt idx="7449">
                  <c:v>12.415000000000004</c:v>
                </c:pt>
                <c:pt idx="7450">
                  <c:v>12.416666666666673</c:v>
                </c:pt>
                <c:pt idx="7451">
                  <c:v>12.418333333333333</c:v>
                </c:pt>
                <c:pt idx="7452">
                  <c:v>12.42</c:v>
                </c:pt>
                <c:pt idx="7453">
                  <c:v>12.42166666666667</c:v>
                </c:pt>
                <c:pt idx="7454">
                  <c:v>12.423333333333334</c:v>
                </c:pt>
                <c:pt idx="7455">
                  <c:v>12.425000000000002</c:v>
                </c:pt>
                <c:pt idx="7456">
                  <c:v>12.426666666666675</c:v>
                </c:pt>
                <c:pt idx="7457">
                  <c:v>12.428333333333335</c:v>
                </c:pt>
                <c:pt idx="7458">
                  <c:v>12.43</c:v>
                </c:pt>
                <c:pt idx="7459">
                  <c:v>12.43166666666667</c:v>
                </c:pt>
                <c:pt idx="7460">
                  <c:v>12.433333333333334</c:v>
                </c:pt>
                <c:pt idx="7461">
                  <c:v>12.435</c:v>
                </c:pt>
                <c:pt idx="7462">
                  <c:v>12.436666666666673</c:v>
                </c:pt>
                <c:pt idx="7463">
                  <c:v>12.438333333333333</c:v>
                </c:pt>
                <c:pt idx="7464">
                  <c:v>12.44</c:v>
                </c:pt>
                <c:pt idx="7465">
                  <c:v>12.441666666666666</c:v>
                </c:pt>
                <c:pt idx="7466">
                  <c:v>12.443333333333333</c:v>
                </c:pt>
                <c:pt idx="7467">
                  <c:v>12.445</c:v>
                </c:pt>
                <c:pt idx="7468">
                  <c:v>12.446666666666671</c:v>
                </c:pt>
                <c:pt idx="7469">
                  <c:v>12.448333333333331</c:v>
                </c:pt>
                <c:pt idx="7470">
                  <c:v>12.450000000000005</c:v>
                </c:pt>
                <c:pt idx="7471">
                  <c:v>12.451666666666673</c:v>
                </c:pt>
                <c:pt idx="7472">
                  <c:v>12.45333333333334</c:v>
                </c:pt>
                <c:pt idx="7473">
                  <c:v>12.455000000000005</c:v>
                </c:pt>
                <c:pt idx="7474">
                  <c:v>12.456666666666676</c:v>
                </c:pt>
                <c:pt idx="7475">
                  <c:v>12.458333333333334</c:v>
                </c:pt>
                <c:pt idx="7476">
                  <c:v>12.46</c:v>
                </c:pt>
                <c:pt idx="7477">
                  <c:v>12.461666666666675</c:v>
                </c:pt>
                <c:pt idx="7478">
                  <c:v>12.463333333333336</c:v>
                </c:pt>
                <c:pt idx="7479">
                  <c:v>12.465000000000005</c:v>
                </c:pt>
                <c:pt idx="7480">
                  <c:v>12.466666666666674</c:v>
                </c:pt>
                <c:pt idx="7481">
                  <c:v>12.468333333333334</c:v>
                </c:pt>
                <c:pt idx="7482">
                  <c:v>12.47</c:v>
                </c:pt>
                <c:pt idx="7483">
                  <c:v>12.471666666666673</c:v>
                </c:pt>
                <c:pt idx="7484">
                  <c:v>12.473333333333334</c:v>
                </c:pt>
                <c:pt idx="7485">
                  <c:v>12.475000000000005</c:v>
                </c:pt>
                <c:pt idx="7486">
                  <c:v>12.476666666666674</c:v>
                </c:pt>
                <c:pt idx="7487">
                  <c:v>12.478333333333333</c:v>
                </c:pt>
                <c:pt idx="7488">
                  <c:v>12.480000000000002</c:v>
                </c:pt>
                <c:pt idx="7489">
                  <c:v>12.481666666666671</c:v>
                </c:pt>
                <c:pt idx="7490">
                  <c:v>12.483333333333334</c:v>
                </c:pt>
                <c:pt idx="7491">
                  <c:v>12.485000000000007</c:v>
                </c:pt>
                <c:pt idx="7492">
                  <c:v>12.486666666666675</c:v>
                </c:pt>
                <c:pt idx="7493">
                  <c:v>12.488333333333333</c:v>
                </c:pt>
                <c:pt idx="7494">
                  <c:v>12.49</c:v>
                </c:pt>
                <c:pt idx="7495">
                  <c:v>12.491666666666672</c:v>
                </c:pt>
                <c:pt idx="7496">
                  <c:v>12.493333333333334</c:v>
                </c:pt>
                <c:pt idx="7497">
                  <c:v>12.495000000000006</c:v>
                </c:pt>
                <c:pt idx="7498">
                  <c:v>12.496666666666673</c:v>
                </c:pt>
                <c:pt idx="7499">
                  <c:v>12.498333333333333</c:v>
                </c:pt>
                <c:pt idx="7500">
                  <c:v>12.5</c:v>
                </c:pt>
                <c:pt idx="7501">
                  <c:v>12.50166666666667</c:v>
                </c:pt>
                <c:pt idx="7502">
                  <c:v>12.503333333333334</c:v>
                </c:pt>
                <c:pt idx="7503">
                  <c:v>12.505000000000004</c:v>
                </c:pt>
                <c:pt idx="7504">
                  <c:v>12.506666666666673</c:v>
                </c:pt>
                <c:pt idx="7505">
                  <c:v>12.508333333333333</c:v>
                </c:pt>
                <c:pt idx="7506">
                  <c:v>12.51</c:v>
                </c:pt>
                <c:pt idx="7507">
                  <c:v>12.51166666666667</c:v>
                </c:pt>
                <c:pt idx="7508">
                  <c:v>12.513333333333332</c:v>
                </c:pt>
                <c:pt idx="7509">
                  <c:v>12.515000000000002</c:v>
                </c:pt>
                <c:pt idx="7510">
                  <c:v>12.516666666666673</c:v>
                </c:pt>
                <c:pt idx="7511">
                  <c:v>12.518333333333333</c:v>
                </c:pt>
                <c:pt idx="7512">
                  <c:v>12.520000000000001</c:v>
                </c:pt>
                <c:pt idx="7513">
                  <c:v>12.52166666666667</c:v>
                </c:pt>
                <c:pt idx="7514">
                  <c:v>12.523333333333333</c:v>
                </c:pt>
                <c:pt idx="7515">
                  <c:v>12.525</c:v>
                </c:pt>
                <c:pt idx="7516">
                  <c:v>12.526666666666673</c:v>
                </c:pt>
                <c:pt idx="7517">
                  <c:v>12.528333333333331</c:v>
                </c:pt>
                <c:pt idx="7518">
                  <c:v>12.53</c:v>
                </c:pt>
                <c:pt idx="7519">
                  <c:v>12.531666666666666</c:v>
                </c:pt>
                <c:pt idx="7520">
                  <c:v>12.533333333333333</c:v>
                </c:pt>
                <c:pt idx="7521">
                  <c:v>12.535</c:v>
                </c:pt>
                <c:pt idx="7522">
                  <c:v>12.536666666666672</c:v>
                </c:pt>
                <c:pt idx="7523">
                  <c:v>12.538333333333327</c:v>
                </c:pt>
                <c:pt idx="7524">
                  <c:v>12.54</c:v>
                </c:pt>
                <c:pt idx="7525">
                  <c:v>12.541666666666666</c:v>
                </c:pt>
                <c:pt idx="7526">
                  <c:v>12.543333333333333</c:v>
                </c:pt>
                <c:pt idx="7527">
                  <c:v>12.545</c:v>
                </c:pt>
                <c:pt idx="7528">
                  <c:v>12.54666666666667</c:v>
                </c:pt>
                <c:pt idx="7529">
                  <c:v>12.548333333333328</c:v>
                </c:pt>
                <c:pt idx="7530">
                  <c:v>12.55</c:v>
                </c:pt>
                <c:pt idx="7531">
                  <c:v>12.551666666666675</c:v>
                </c:pt>
                <c:pt idx="7532">
                  <c:v>12.553333333333336</c:v>
                </c:pt>
                <c:pt idx="7533">
                  <c:v>12.555000000000005</c:v>
                </c:pt>
                <c:pt idx="7534">
                  <c:v>12.556666666666674</c:v>
                </c:pt>
                <c:pt idx="7535">
                  <c:v>12.558333333333334</c:v>
                </c:pt>
                <c:pt idx="7536">
                  <c:v>12.56</c:v>
                </c:pt>
                <c:pt idx="7537">
                  <c:v>12.561666666666673</c:v>
                </c:pt>
                <c:pt idx="7538">
                  <c:v>12.563333333333334</c:v>
                </c:pt>
                <c:pt idx="7539">
                  <c:v>12.565000000000005</c:v>
                </c:pt>
                <c:pt idx="7540">
                  <c:v>12.566666666666674</c:v>
                </c:pt>
                <c:pt idx="7541">
                  <c:v>12.568333333333333</c:v>
                </c:pt>
                <c:pt idx="7542">
                  <c:v>12.57</c:v>
                </c:pt>
                <c:pt idx="7543">
                  <c:v>12.571666666666671</c:v>
                </c:pt>
                <c:pt idx="7544">
                  <c:v>12.573333333333332</c:v>
                </c:pt>
                <c:pt idx="7545">
                  <c:v>12.575000000000005</c:v>
                </c:pt>
                <c:pt idx="7546">
                  <c:v>12.576666666666673</c:v>
                </c:pt>
                <c:pt idx="7547">
                  <c:v>12.578333333333335</c:v>
                </c:pt>
                <c:pt idx="7548">
                  <c:v>12.58</c:v>
                </c:pt>
                <c:pt idx="7549">
                  <c:v>12.581666666666672</c:v>
                </c:pt>
                <c:pt idx="7550">
                  <c:v>12.583333333333334</c:v>
                </c:pt>
                <c:pt idx="7551">
                  <c:v>12.585000000000004</c:v>
                </c:pt>
                <c:pt idx="7552">
                  <c:v>12.586666666666675</c:v>
                </c:pt>
                <c:pt idx="7553">
                  <c:v>12.588333333333333</c:v>
                </c:pt>
                <c:pt idx="7554">
                  <c:v>12.59</c:v>
                </c:pt>
                <c:pt idx="7555">
                  <c:v>12.59166666666667</c:v>
                </c:pt>
                <c:pt idx="7556">
                  <c:v>12.593333333333334</c:v>
                </c:pt>
                <c:pt idx="7557">
                  <c:v>12.595000000000002</c:v>
                </c:pt>
                <c:pt idx="7558">
                  <c:v>12.596666666666673</c:v>
                </c:pt>
                <c:pt idx="7559">
                  <c:v>12.598333333333333</c:v>
                </c:pt>
                <c:pt idx="7560">
                  <c:v>12.6</c:v>
                </c:pt>
                <c:pt idx="7561">
                  <c:v>12.60166666666667</c:v>
                </c:pt>
                <c:pt idx="7562">
                  <c:v>12.603333333333333</c:v>
                </c:pt>
                <c:pt idx="7563">
                  <c:v>12.605</c:v>
                </c:pt>
                <c:pt idx="7564">
                  <c:v>12.606666666666671</c:v>
                </c:pt>
                <c:pt idx="7565">
                  <c:v>12.608333333333333</c:v>
                </c:pt>
                <c:pt idx="7566">
                  <c:v>12.610000000000001</c:v>
                </c:pt>
                <c:pt idx="7567">
                  <c:v>12.61166666666667</c:v>
                </c:pt>
                <c:pt idx="7568">
                  <c:v>12.613333333333333</c:v>
                </c:pt>
                <c:pt idx="7569">
                  <c:v>12.615</c:v>
                </c:pt>
                <c:pt idx="7570">
                  <c:v>12.616666666666672</c:v>
                </c:pt>
                <c:pt idx="7571">
                  <c:v>12.618333333333331</c:v>
                </c:pt>
                <c:pt idx="7572">
                  <c:v>12.620000000000001</c:v>
                </c:pt>
                <c:pt idx="7573">
                  <c:v>12.621666666666666</c:v>
                </c:pt>
                <c:pt idx="7574">
                  <c:v>12.623333333333333</c:v>
                </c:pt>
                <c:pt idx="7575">
                  <c:v>12.625</c:v>
                </c:pt>
                <c:pt idx="7576">
                  <c:v>12.62666666666667</c:v>
                </c:pt>
                <c:pt idx="7577">
                  <c:v>12.628333333333329</c:v>
                </c:pt>
                <c:pt idx="7578">
                  <c:v>12.63</c:v>
                </c:pt>
                <c:pt idx="7579">
                  <c:v>12.631666666666666</c:v>
                </c:pt>
                <c:pt idx="7580">
                  <c:v>12.633333333333333</c:v>
                </c:pt>
                <c:pt idx="7581">
                  <c:v>12.635</c:v>
                </c:pt>
                <c:pt idx="7582">
                  <c:v>12.63666666666667</c:v>
                </c:pt>
                <c:pt idx="7583">
                  <c:v>12.638333333333327</c:v>
                </c:pt>
                <c:pt idx="7584">
                  <c:v>12.64</c:v>
                </c:pt>
                <c:pt idx="7585">
                  <c:v>12.641666666666667</c:v>
                </c:pt>
                <c:pt idx="7586">
                  <c:v>12.643333333333333</c:v>
                </c:pt>
                <c:pt idx="7587">
                  <c:v>12.645000000000001</c:v>
                </c:pt>
                <c:pt idx="7588">
                  <c:v>12.64666666666667</c:v>
                </c:pt>
                <c:pt idx="7589">
                  <c:v>12.648333333333328</c:v>
                </c:pt>
                <c:pt idx="7590">
                  <c:v>12.65</c:v>
                </c:pt>
                <c:pt idx="7591">
                  <c:v>12.651666666666673</c:v>
                </c:pt>
                <c:pt idx="7592">
                  <c:v>12.653333333333334</c:v>
                </c:pt>
                <c:pt idx="7593">
                  <c:v>12.655000000000005</c:v>
                </c:pt>
                <c:pt idx="7594">
                  <c:v>12.656666666666673</c:v>
                </c:pt>
                <c:pt idx="7595">
                  <c:v>12.658333333333333</c:v>
                </c:pt>
                <c:pt idx="7596">
                  <c:v>12.66</c:v>
                </c:pt>
                <c:pt idx="7597">
                  <c:v>12.661666666666672</c:v>
                </c:pt>
                <c:pt idx="7598">
                  <c:v>12.663333333333332</c:v>
                </c:pt>
                <c:pt idx="7599">
                  <c:v>12.665000000000004</c:v>
                </c:pt>
                <c:pt idx="7600">
                  <c:v>12.666666666666673</c:v>
                </c:pt>
                <c:pt idx="7601">
                  <c:v>12.668333333333333</c:v>
                </c:pt>
                <c:pt idx="7602">
                  <c:v>12.67</c:v>
                </c:pt>
                <c:pt idx="7603">
                  <c:v>12.67166666666667</c:v>
                </c:pt>
                <c:pt idx="7604">
                  <c:v>12.673333333333334</c:v>
                </c:pt>
                <c:pt idx="7605">
                  <c:v>12.675000000000002</c:v>
                </c:pt>
                <c:pt idx="7606">
                  <c:v>12.676666666666675</c:v>
                </c:pt>
                <c:pt idx="7607">
                  <c:v>12.678333333333335</c:v>
                </c:pt>
                <c:pt idx="7608">
                  <c:v>12.68</c:v>
                </c:pt>
                <c:pt idx="7609">
                  <c:v>12.68166666666667</c:v>
                </c:pt>
                <c:pt idx="7610">
                  <c:v>12.683333333333334</c:v>
                </c:pt>
                <c:pt idx="7611">
                  <c:v>12.685</c:v>
                </c:pt>
                <c:pt idx="7612">
                  <c:v>12.686666666666673</c:v>
                </c:pt>
                <c:pt idx="7613">
                  <c:v>12.688333333333333</c:v>
                </c:pt>
                <c:pt idx="7614">
                  <c:v>12.69</c:v>
                </c:pt>
                <c:pt idx="7615">
                  <c:v>12.691666666666666</c:v>
                </c:pt>
                <c:pt idx="7616">
                  <c:v>12.693333333333333</c:v>
                </c:pt>
                <c:pt idx="7617">
                  <c:v>12.695</c:v>
                </c:pt>
                <c:pt idx="7618">
                  <c:v>12.696666666666671</c:v>
                </c:pt>
                <c:pt idx="7619">
                  <c:v>12.698333333333331</c:v>
                </c:pt>
                <c:pt idx="7620">
                  <c:v>12.7</c:v>
                </c:pt>
                <c:pt idx="7621">
                  <c:v>12.701666666666666</c:v>
                </c:pt>
                <c:pt idx="7622">
                  <c:v>12.703333333333335</c:v>
                </c:pt>
                <c:pt idx="7623">
                  <c:v>12.705</c:v>
                </c:pt>
                <c:pt idx="7624">
                  <c:v>12.706666666666672</c:v>
                </c:pt>
                <c:pt idx="7625">
                  <c:v>12.708333333333329</c:v>
                </c:pt>
                <c:pt idx="7626">
                  <c:v>12.709999999999999</c:v>
                </c:pt>
                <c:pt idx="7627">
                  <c:v>12.71166666666667</c:v>
                </c:pt>
                <c:pt idx="7628">
                  <c:v>12.713333333333333</c:v>
                </c:pt>
                <c:pt idx="7629">
                  <c:v>12.715</c:v>
                </c:pt>
                <c:pt idx="7630">
                  <c:v>12.71666666666667</c:v>
                </c:pt>
                <c:pt idx="7631">
                  <c:v>12.718333333333328</c:v>
                </c:pt>
                <c:pt idx="7632">
                  <c:v>12.719999999999999</c:v>
                </c:pt>
                <c:pt idx="7633">
                  <c:v>12.721666666666666</c:v>
                </c:pt>
                <c:pt idx="7634">
                  <c:v>12.723333333333333</c:v>
                </c:pt>
                <c:pt idx="7635">
                  <c:v>12.725</c:v>
                </c:pt>
                <c:pt idx="7636">
                  <c:v>12.72666666666667</c:v>
                </c:pt>
                <c:pt idx="7637">
                  <c:v>12.728333333333328</c:v>
                </c:pt>
                <c:pt idx="7638">
                  <c:v>12.73</c:v>
                </c:pt>
                <c:pt idx="7639">
                  <c:v>12.731666666666666</c:v>
                </c:pt>
                <c:pt idx="7640">
                  <c:v>12.733333333333333</c:v>
                </c:pt>
                <c:pt idx="7641">
                  <c:v>12.735000000000001</c:v>
                </c:pt>
                <c:pt idx="7642">
                  <c:v>12.73666666666667</c:v>
                </c:pt>
                <c:pt idx="7643">
                  <c:v>12.738333333333328</c:v>
                </c:pt>
                <c:pt idx="7644">
                  <c:v>12.739999999999998</c:v>
                </c:pt>
                <c:pt idx="7645">
                  <c:v>12.741666666666667</c:v>
                </c:pt>
                <c:pt idx="7646">
                  <c:v>12.743333333333331</c:v>
                </c:pt>
                <c:pt idx="7647">
                  <c:v>12.745000000000001</c:v>
                </c:pt>
                <c:pt idx="7648">
                  <c:v>12.746666666666666</c:v>
                </c:pt>
                <c:pt idx="7649">
                  <c:v>12.748333333333328</c:v>
                </c:pt>
                <c:pt idx="7650">
                  <c:v>12.75</c:v>
                </c:pt>
                <c:pt idx="7651">
                  <c:v>12.75166666666667</c:v>
                </c:pt>
                <c:pt idx="7652">
                  <c:v>12.753333333333334</c:v>
                </c:pt>
                <c:pt idx="7653">
                  <c:v>12.755000000000004</c:v>
                </c:pt>
                <c:pt idx="7654">
                  <c:v>12.756666666666673</c:v>
                </c:pt>
                <c:pt idx="7655">
                  <c:v>12.758333333333333</c:v>
                </c:pt>
                <c:pt idx="7656">
                  <c:v>12.76</c:v>
                </c:pt>
                <c:pt idx="7657">
                  <c:v>12.76166666666667</c:v>
                </c:pt>
                <c:pt idx="7658">
                  <c:v>12.763333333333332</c:v>
                </c:pt>
                <c:pt idx="7659">
                  <c:v>12.765000000000002</c:v>
                </c:pt>
                <c:pt idx="7660">
                  <c:v>12.766666666666673</c:v>
                </c:pt>
                <c:pt idx="7661">
                  <c:v>12.768333333333333</c:v>
                </c:pt>
                <c:pt idx="7662">
                  <c:v>12.770000000000001</c:v>
                </c:pt>
                <c:pt idx="7663">
                  <c:v>12.77166666666667</c:v>
                </c:pt>
                <c:pt idx="7664">
                  <c:v>12.773333333333333</c:v>
                </c:pt>
                <c:pt idx="7665">
                  <c:v>12.775</c:v>
                </c:pt>
                <c:pt idx="7666">
                  <c:v>12.776666666666673</c:v>
                </c:pt>
                <c:pt idx="7667">
                  <c:v>12.778333333333331</c:v>
                </c:pt>
                <c:pt idx="7668">
                  <c:v>12.78</c:v>
                </c:pt>
                <c:pt idx="7669">
                  <c:v>12.781666666666666</c:v>
                </c:pt>
                <c:pt idx="7670">
                  <c:v>12.783333333333333</c:v>
                </c:pt>
                <c:pt idx="7671">
                  <c:v>12.785</c:v>
                </c:pt>
                <c:pt idx="7672">
                  <c:v>12.786666666666672</c:v>
                </c:pt>
                <c:pt idx="7673">
                  <c:v>12.788333333333327</c:v>
                </c:pt>
                <c:pt idx="7674">
                  <c:v>12.79</c:v>
                </c:pt>
                <c:pt idx="7675">
                  <c:v>12.791666666666666</c:v>
                </c:pt>
                <c:pt idx="7676">
                  <c:v>12.793333333333333</c:v>
                </c:pt>
                <c:pt idx="7677">
                  <c:v>12.795</c:v>
                </c:pt>
                <c:pt idx="7678">
                  <c:v>12.79666666666667</c:v>
                </c:pt>
                <c:pt idx="7679">
                  <c:v>12.798333333333328</c:v>
                </c:pt>
                <c:pt idx="7680">
                  <c:v>12.8</c:v>
                </c:pt>
                <c:pt idx="7681">
                  <c:v>12.801666666666675</c:v>
                </c:pt>
                <c:pt idx="7682">
                  <c:v>12.803333333333336</c:v>
                </c:pt>
                <c:pt idx="7683">
                  <c:v>12.805000000000005</c:v>
                </c:pt>
                <c:pt idx="7684">
                  <c:v>12.806666666666674</c:v>
                </c:pt>
                <c:pt idx="7685">
                  <c:v>12.808333333333334</c:v>
                </c:pt>
                <c:pt idx="7686">
                  <c:v>12.81</c:v>
                </c:pt>
                <c:pt idx="7687">
                  <c:v>12.811666666666673</c:v>
                </c:pt>
                <c:pt idx="7688">
                  <c:v>12.813333333333334</c:v>
                </c:pt>
                <c:pt idx="7689">
                  <c:v>12.815000000000005</c:v>
                </c:pt>
                <c:pt idx="7690">
                  <c:v>12.816666666666674</c:v>
                </c:pt>
                <c:pt idx="7691">
                  <c:v>12.818333333333333</c:v>
                </c:pt>
                <c:pt idx="7692">
                  <c:v>12.82</c:v>
                </c:pt>
                <c:pt idx="7693">
                  <c:v>12.821666666666671</c:v>
                </c:pt>
                <c:pt idx="7694">
                  <c:v>12.823333333333332</c:v>
                </c:pt>
                <c:pt idx="7695">
                  <c:v>12.825000000000005</c:v>
                </c:pt>
                <c:pt idx="7696">
                  <c:v>12.826666666666673</c:v>
                </c:pt>
                <c:pt idx="7697">
                  <c:v>12.828333333333335</c:v>
                </c:pt>
                <c:pt idx="7698">
                  <c:v>12.83</c:v>
                </c:pt>
                <c:pt idx="7699">
                  <c:v>12.831666666666672</c:v>
                </c:pt>
                <c:pt idx="7700">
                  <c:v>12.833333333333334</c:v>
                </c:pt>
                <c:pt idx="7701">
                  <c:v>12.835000000000004</c:v>
                </c:pt>
                <c:pt idx="7702">
                  <c:v>12.836666666666675</c:v>
                </c:pt>
                <c:pt idx="7703">
                  <c:v>12.838333333333333</c:v>
                </c:pt>
                <c:pt idx="7704">
                  <c:v>12.84</c:v>
                </c:pt>
                <c:pt idx="7705">
                  <c:v>12.84166666666667</c:v>
                </c:pt>
                <c:pt idx="7706">
                  <c:v>12.843333333333334</c:v>
                </c:pt>
                <c:pt idx="7707">
                  <c:v>12.845000000000002</c:v>
                </c:pt>
                <c:pt idx="7708">
                  <c:v>12.846666666666673</c:v>
                </c:pt>
                <c:pt idx="7709">
                  <c:v>12.848333333333333</c:v>
                </c:pt>
                <c:pt idx="7710">
                  <c:v>12.850000000000005</c:v>
                </c:pt>
                <c:pt idx="7711">
                  <c:v>12.851666666666674</c:v>
                </c:pt>
                <c:pt idx="7712">
                  <c:v>12.853333333333339</c:v>
                </c:pt>
                <c:pt idx="7713">
                  <c:v>12.855000000000006</c:v>
                </c:pt>
                <c:pt idx="7714">
                  <c:v>12.856666666666676</c:v>
                </c:pt>
                <c:pt idx="7715">
                  <c:v>12.858333333333334</c:v>
                </c:pt>
                <c:pt idx="7716">
                  <c:v>12.860000000000007</c:v>
                </c:pt>
                <c:pt idx="7717">
                  <c:v>12.861666666666675</c:v>
                </c:pt>
                <c:pt idx="7718">
                  <c:v>12.863333333333339</c:v>
                </c:pt>
                <c:pt idx="7719">
                  <c:v>12.865000000000006</c:v>
                </c:pt>
                <c:pt idx="7720">
                  <c:v>12.866666666666676</c:v>
                </c:pt>
                <c:pt idx="7721">
                  <c:v>12.868333333333334</c:v>
                </c:pt>
                <c:pt idx="7722">
                  <c:v>12.870000000000006</c:v>
                </c:pt>
                <c:pt idx="7723">
                  <c:v>12.871666666666673</c:v>
                </c:pt>
                <c:pt idx="7724">
                  <c:v>12.873333333333338</c:v>
                </c:pt>
                <c:pt idx="7725">
                  <c:v>12.875000000000005</c:v>
                </c:pt>
                <c:pt idx="7726">
                  <c:v>12.876666666666674</c:v>
                </c:pt>
                <c:pt idx="7727">
                  <c:v>12.878333333333334</c:v>
                </c:pt>
                <c:pt idx="7728">
                  <c:v>12.880000000000004</c:v>
                </c:pt>
                <c:pt idx="7729">
                  <c:v>12.881666666666673</c:v>
                </c:pt>
                <c:pt idx="7730">
                  <c:v>12.883333333333336</c:v>
                </c:pt>
                <c:pt idx="7731">
                  <c:v>12.885000000000005</c:v>
                </c:pt>
                <c:pt idx="7732">
                  <c:v>12.886666666666674</c:v>
                </c:pt>
                <c:pt idx="7733">
                  <c:v>12.888333333333332</c:v>
                </c:pt>
                <c:pt idx="7734">
                  <c:v>12.890000000000002</c:v>
                </c:pt>
                <c:pt idx="7735">
                  <c:v>12.891666666666673</c:v>
                </c:pt>
                <c:pt idx="7736">
                  <c:v>12.893333333333334</c:v>
                </c:pt>
                <c:pt idx="7737">
                  <c:v>12.895000000000007</c:v>
                </c:pt>
                <c:pt idx="7738">
                  <c:v>12.896666666666674</c:v>
                </c:pt>
                <c:pt idx="7739">
                  <c:v>12.898333333333333</c:v>
                </c:pt>
                <c:pt idx="7740">
                  <c:v>12.9</c:v>
                </c:pt>
                <c:pt idx="7741">
                  <c:v>12.901666666666673</c:v>
                </c:pt>
                <c:pt idx="7742">
                  <c:v>12.903333333333334</c:v>
                </c:pt>
                <c:pt idx="7743">
                  <c:v>12.905000000000005</c:v>
                </c:pt>
                <c:pt idx="7744">
                  <c:v>12.906666666666673</c:v>
                </c:pt>
                <c:pt idx="7745">
                  <c:v>12.908333333333333</c:v>
                </c:pt>
                <c:pt idx="7746">
                  <c:v>12.91</c:v>
                </c:pt>
                <c:pt idx="7747">
                  <c:v>12.911666666666672</c:v>
                </c:pt>
                <c:pt idx="7748">
                  <c:v>12.913333333333332</c:v>
                </c:pt>
                <c:pt idx="7749">
                  <c:v>12.915000000000004</c:v>
                </c:pt>
                <c:pt idx="7750">
                  <c:v>12.916666666666673</c:v>
                </c:pt>
                <c:pt idx="7751">
                  <c:v>12.918333333333333</c:v>
                </c:pt>
                <c:pt idx="7752">
                  <c:v>12.92</c:v>
                </c:pt>
                <c:pt idx="7753">
                  <c:v>12.92166666666667</c:v>
                </c:pt>
                <c:pt idx="7754">
                  <c:v>12.923333333333334</c:v>
                </c:pt>
                <c:pt idx="7755">
                  <c:v>12.925000000000002</c:v>
                </c:pt>
                <c:pt idx="7756">
                  <c:v>12.926666666666675</c:v>
                </c:pt>
                <c:pt idx="7757">
                  <c:v>12.928333333333335</c:v>
                </c:pt>
                <c:pt idx="7758">
                  <c:v>12.93</c:v>
                </c:pt>
                <c:pt idx="7759">
                  <c:v>12.93166666666667</c:v>
                </c:pt>
                <c:pt idx="7760">
                  <c:v>12.933333333333334</c:v>
                </c:pt>
                <c:pt idx="7761">
                  <c:v>12.935</c:v>
                </c:pt>
                <c:pt idx="7762">
                  <c:v>12.936666666666673</c:v>
                </c:pt>
                <c:pt idx="7763">
                  <c:v>12.938333333333333</c:v>
                </c:pt>
                <c:pt idx="7764">
                  <c:v>12.94</c:v>
                </c:pt>
                <c:pt idx="7765">
                  <c:v>12.941666666666666</c:v>
                </c:pt>
                <c:pt idx="7766">
                  <c:v>12.943333333333333</c:v>
                </c:pt>
                <c:pt idx="7767">
                  <c:v>12.945</c:v>
                </c:pt>
                <c:pt idx="7768">
                  <c:v>12.946666666666671</c:v>
                </c:pt>
                <c:pt idx="7769">
                  <c:v>12.948333333333331</c:v>
                </c:pt>
                <c:pt idx="7770">
                  <c:v>12.950000000000005</c:v>
                </c:pt>
                <c:pt idx="7771">
                  <c:v>12.951666666666673</c:v>
                </c:pt>
                <c:pt idx="7772">
                  <c:v>12.95333333333334</c:v>
                </c:pt>
                <c:pt idx="7773">
                  <c:v>12.955000000000005</c:v>
                </c:pt>
                <c:pt idx="7774">
                  <c:v>12.956666666666676</c:v>
                </c:pt>
                <c:pt idx="7775">
                  <c:v>12.958333333333334</c:v>
                </c:pt>
                <c:pt idx="7776">
                  <c:v>12.96</c:v>
                </c:pt>
                <c:pt idx="7777">
                  <c:v>12.961666666666675</c:v>
                </c:pt>
                <c:pt idx="7778">
                  <c:v>12.963333333333336</c:v>
                </c:pt>
                <c:pt idx="7779">
                  <c:v>12.965000000000005</c:v>
                </c:pt>
                <c:pt idx="7780">
                  <c:v>12.966666666666674</c:v>
                </c:pt>
                <c:pt idx="7781">
                  <c:v>12.968333333333334</c:v>
                </c:pt>
                <c:pt idx="7782">
                  <c:v>12.97</c:v>
                </c:pt>
                <c:pt idx="7783">
                  <c:v>12.971666666666673</c:v>
                </c:pt>
                <c:pt idx="7784">
                  <c:v>12.973333333333334</c:v>
                </c:pt>
                <c:pt idx="7785">
                  <c:v>12.975000000000005</c:v>
                </c:pt>
                <c:pt idx="7786">
                  <c:v>12.976666666666674</c:v>
                </c:pt>
                <c:pt idx="7787">
                  <c:v>12.978333333333333</c:v>
                </c:pt>
                <c:pt idx="7788">
                  <c:v>12.980000000000002</c:v>
                </c:pt>
                <c:pt idx="7789">
                  <c:v>12.981666666666671</c:v>
                </c:pt>
                <c:pt idx="7790">
                  <c:v>12.983333333333334</c:v>
                </c:pt>
                <c:pt idx="7791">
                  <c:v>12.985000000000007</c:v>
                </c:pt>
                <c:pt idx="7792">
                  <c:v>12.986666666666675</c:v>
                </c:pt>
                <c:pt idx="7793">
                  <c:v>12.988333333333333</c:v>
                </c:pt>
                <c:pt idx="7794">
                  <c:v>12.99</c:v>
                </c:pt>
                <c:pt idx="7795">
                  <c:v>12.991666666666672</c:v>
                </c:pt>
                <c:pt idx="7796">
                  <c:v>12.993333333333334</c:v>
                </c:pt>
                <c:pt idx="7797">
                  <c:v>12.995000000000006</c:v>
                </c:pt>
                <c:pt idx="7798">
                  <c:v>12.996666666666673</c:v>
                </c:pt>
                <c:pt idx="7799">
                  <c:v>12.998333333333333</c:v>
                </c:pt>
                <c:pt idx="7800">
                  <c:v>13</c:v>
                </c:pt>
                <c:pt idx="7801">
                  <c:v>13.00166666666667</c:v>
                </c:pt>
                <c:pt idx="7802">
                  <c:v>13.003333333333334</c:v>
                </c:pt>
                <c:pt idx="7803">
                  <c:v>13.005000000000004</c:v>
                </c:pt>
                <c:pt idx="7804">
                  <c:v>13.006666666666673</c:v>
                </c:pt>
                <c:pt idx="7805">
                  <c:v>13.008333333333333</c:v>
                </c:pt>
                <c:pt idx="7806">
                  <c:v>13.01</c:v>
                </c:pt>
                <c:pt idx="7807">
                  <c:v>13.01166666666667</c:v>
                </c:pt>
                <c:pt idx="7808">
                  <c:v>13.013333333333332</c:v>
                </c:pt>
                <c:pt idx="7809">
                  <c:v>13.015000000000002</c:v>
                </c:pt>
                <c:pt idx="7810">
                  <c:v>13.016666666666673</c:v>
                </c:pt>
                <c:pt idx="7811">
                  <c:v>13.018333333333333</c:v>
                </c:pt>
                <c:pt idx="7812">
                  <c:v>13.020000000000001</c:v>
                </c:pt>
                <c:pt idx="7813">
                  <c:v>13.02166666666667</c:v>
                </c:pt>
                <c:pt idx="7814">
                  <c:v>13.023333333333333</c:v>
                </c:pt>
                <c:pt idx="7815">
                  <c:v>13.025</c:v>
                </c:pt>
                <c:pt idx="7816">
                  <c:v>13.026666666666673</c:v>
                </c:pt>
                <c:pt idx="7817">
                  <c:v>13.028333333333331</c:v>
                </c:pt>
                <c:pt idx="7818">
                  <c:v>13.03</c:v>
                </c:pt>
                <c:pt idx="7819">
                  <c:v>13.031666666666666</c:v>
                </c:pt>
                <c:pt idx="7820">
                  <c:v>13.033333333333333</c:v>
                </c:pt>
                <c:pt idx="7821">
                  <c:v>13.035</c:v>
                </c:pt>
                <c:pt idx="7822">
                  <c:v>13.036666666666672</c:v>
                </c:pt>
                <c:pt idx="7823">
                  <c:v>13.038333333333327</c:v>
                </c:pt>
                <c:pt idx="7824">
                  <c:v>13.04</c:v>
                </c:pt>
                <c:pt idx="7825">
                  <c:v>13.041666666666666</c:v>
                </c:pt>
                <c:pt idx="7826">
                  <c:v>13.043333333333333</c:v>
                </c:pt>
                <c:pt idx="7827">
                  <c:v>13.045</c:v>
                </c:pt>
                <c:pt idx="7828">
                  <c:v>13.04666666666667</c:v>
                </c:pt>
                <c:pt idx="7829">
                  <c:v>13.048333333333328</c:v>
                </c:pt>
                <c:pt idx="7830">
                  <c:v>13.05</c:v>
                </c:pt>
                <c:pt idx="7831">
                  <c:v>13.051666666666675</c:v>
                </c:pt>
                <c:pt idx="7832">
                  <c:v>13.053333333333336</c:v>
                </c:pt>
                <c:pt idx="7833">
                  <c:v>13.055000000000005</c:v>
                </c:pt>
                <c:pt idx="7834">
                  <c:v>13.056666666666674</c:v>
                </c:pt>
                <c:pt idx="7835">
                  <c:v>13.058333333333334</c:v>
                </c:pt>
                <c:pt idx="7836">
                  <c:v>13.06</c:v>
                </c:pt>
                <c:pt idx="7837">
                  <c:v>13.061666666666673</c:v>
                </c:pt>
                <c:pt idx="7838">
                  <c:v>13.063333333333334</c:v>
                </c:pt>
                <c:pt idx="7839">
                  <c:v>13.065000000000005</c:v>
                </c:pt>
                <c:pt idx="7840">
                  <c:v>13.066666666666674</c:v>
                </c:pt>
                <c:pt idx="7841">
                  <c:v>13.068333333333333</c:v>
                </c:pt>
                <c:pt idx="7842">
                  <c:v>13.07</c:v>
                </c:pt>
                <c:pt idx="7843">
                  <c:v>13.071666666666671</c:v>
                </c:pt>
                <c:pt idx="7844">
                  <c:v>13.073333333333332</c:v>
                </c:pt>
                <c:pt idx="7845">
                  <c:v>13.075000000000005</c:v>
                </c:pt>
                <c:pt idx="7846">
                  <c:v>13.076666666666673</c:v>
                </c:pt>
                <c:pt idx="7847">
                  <c:v>13.078333333333335</c:v>
                </c:pt>
                <c:pt idx="7848">
                  <c:v>13.08</c:v>
                </c:pt>
                <c:pt idx="7849">
                  <c:v>13.081666666666672</c:v>
                </c:pt>
                <c:pt idx="7850">
                  <c:v>13.083333333333334</c:v>
                </c:pt>
                <c:pt idx="7851">
                  <c:v>13.085000000000004</c:v>
                </c:pt>
                <c:pt idx="7852">
                  <c:v>13.086666666666675</c:v>
                </c:pt>
                <c:pt idx="7853">
                  <c:v>13.088333333333333</c:v>
                </c:pt>
                <c:pt idx="7854">
                  <c:v>13.09</c:v>
                </c:pt>
                <c:pt idx="7855">
                  <c:v>13.09166666666667</c:v>
                </c:pt>
                <c:pt idx="7856">
                  <c:v>13.093333333333334</c:v>
                </c:pt>
                <c:pt idx="7857">
                  <c:v>13.095000000000002</c:v>
                </c:pt>
                <c:pt idx="7858">
                  <c:v>13.096666666666673</c:v>
                </c:pt>
                <c:pt idx="7859">
                  <c:v>13.098333333333333</c:v>
                </c:pt>
                <c:pt idx="7860">
                  <c:v>13.1</c:v>
                </c:pt>
                <c:pt idx="7861">
                  <c:v>13.10166666666667</c:v>
                </c:pt>
                <c:pt idx="7862">
                  <c:v>13.103333333333333</c:v>
                </c:pt>
                <c:pt idx="7863">
                  <c:v>13.105</c:v>
                </c:pt>
                <c:pt idx="7864">
                  <c:v>13.106666666666671</c:v>
                </c:pt>
                <c:pt idx="7865">
                  <c:v>13.108333333333333</c:v>
                </c:pt>
                <c:pt idx="7866">
                  <c:v>13.110000000000001</c:v>
                </c:pt>
                <c:pt idx="7867">
                  <c:v>13.11166666666667</c:v>
                </c:pt>
                <c:pt idx="7868">
                  <c:v>13.113333333333333</c:v>
                </c:pt>
                <c:pt idx="7869">
                  <c:v>13.115</c:v>
                </c:pt>
                <c:pt idx="7870">
                  <c:v>13.116666666666672</c:v>
                </c:pt>
                <c:pt idx="7871">
                  <c:v>13.118333333333331</c:v>
                </c:pt>
                <c:pt idx="7872">
                  <c:v>13.120000000000001</c:v>
                </c:pt>
                <c:pt idx="7873">
                  <c:v>13.121666666666666</c:v>
                </c:pt>
                <c:pt idx="7874">
                  <c:v>13.123333333333333</c:v>
                </c:pt>
                <c:pt idx="7875">
                  <c:v>13.125</c:v>
                </c:pt>
                <c:pt idx="7876">
                  <c:v>13.12666666666667</c:v>
                </c:pt>
                <c:pt idx="7877">
                  <c:v>13.128333333333329</c:v>
                </c:pt>
                <c:pt idx="7878">
                  <c:v>13.13</c:v>
                </c:pt>
                <c:pt idx="7879">
                  <c:v>13.131666666666666</c:v>
                </c:pt>
                <c:pt idx="7880">
                  <c:v>13.133333333333333</c:v>
                </c:pt>
                <c:pt idx="7881">
                  <c:v>13.135</c:v>
                </c:pt>
                <c:pt idx="7882">
                  <c:v>13.13666666666667</c:v>
                </c:pt>
                <c:pt idx="7883">
                  <c:v>13.138333333333327</c:v>
                </c:pt>
                <c:pt idx="7884">
                  <c:v>13.14</c:v>
                </c:pt>
                <c:pt idx="7885">
                  <c:v>13.141666666666667</c:v>
                </c:pt>
                <c:pt idx="7886">
                  <c:v>13.143333333333333</c:v>
                </c:pt>
                <c:pt idx="7887">
                  <c:v>13.145000000000001</c:v>
                </c:pt>
                <c:pt idx="7888">
                  <c:v>13.14666666666667</c:v>
                </c:pt>
                <c:pt idx="7889">
                  <c:v>13.148333333333328</c:v>
                </c:pt>
                <c:pt idx="7890">
                  <c:v>13.15</c:v>
                </c:pt>
                <c:pt idx="7891">
                  <c:v>13.151666666666673</c:v>
                </c:pt>
                <c:pt idx="7892">
                  <c:v>13.153333333333334</c:v>
                </c:pt>
                <c:pt idx="7893">
                  <c:v>13.155000000000005</c:v>
                </c:pt>
                <c:pt idx="7894">
                  <c:v>13.156666666666673</c:v>
                </c:pt>
                <c:pt idx="7895">
                  <c:v>13.158333333333333</c:v>
                </c:pt>
                <c:pt idx="7896">
                  <c:v>13.16</c:v>
                </c:pt>
                <c:pt idx="7897">
                  <c:v>13.161666666666672</c:v>
                </c:pt>
                <c:pt idx="7898">
                  <c:v>13.163333333333332</c:v>
                </c:pt>
                <c:pt idx="7899">
                  <c:v>13.165000000000004</c:v>
                </c:pt>
                <c:pt idx="7900">
                  <c:v>13.166666666666673</c:v>
                </c:pt>
                <c:pt idx="7901">
                  <c:v>13.168333333333333</c:v>
                </c:pt>
                <c:pt idx="7902">
                  <c:v>13.17</c:v>
                </c:pt>
                <c:pt idx="7903">
                  <c:v>13.17166666666667</c:v>
                </c:pt>
                <c:pt idx="7904">
                  <c:v>13.173333333333334</c:v>
                </c:pt>
                <c:pt idx="7905">
                  <c:v>13.175000000000002</c:v>
                </c:pt>
                <c:pt idx="7906">
                  <c:v>13.176666666666675</c:v>
                </c:pt>
                <c:pt idx="7907">
                  <c:v>13.178333333333335</c:v>
                </c:pt>
                <c:pt idx="7908">
                  <c:v>13.18</c:v>
                </c:pt>
                <c:pt idx="7909">
                  <c:v>13.18166666666667</c:v>
                </c:pt>
                <c:pt idx="7910">
                  <c:v>13.183333333333334</c:v>
                </c:pt>
                <c:pt idx="7911">
                  <c:v>13.185</c:v>
                </c:pt>
                <c:pt idx="7912">
                  <c:v>13.186666666666673</c:v>
                </c:pt>
                <c:pt idx="7913">
                  <c:v>13.188333333333333</c:v>
                </c:pt>
                <c:pt idx="7914">
                  <c:v>13.19</c:v>
                </c:pt>
                <c:pt idx="7915">
                  <c:v>13.191666666666666</c:v>
                </c:pt>
                <c:pt idx="7916">
                  <c:v>13.193333333333333</c:v>
                </c:pt>
                <c:pt idx="7917">
                  <c:v>13.195</c:v>
                </c:pt>
                <c:pt idx="7918">
                  <c:v>13.196666666666671</c:v>
                </c:pt>
                <c:pt idx="7919">
                  <c:v>13.198333333333331</c:v>
                </c:pt>
                <c:pt idx="7920">
                  <c:v>13.2</c:v>
                </c:pt>
                <c:pt idx="7921">
                  <c:v>13.201666666666666</c:v>
                </c:pt>
                <c:pt idx="7922">
                  <c:v>13.203333333333335</c:v>
                </c:pt>
                <c:pt idx="7923">
                  <c:v>13.205</c:v>
                </c:pt>
                <c:pt idx="7924">
                  <c:v>13.206666666666672</c:v>
                </c:pt>
                <c:pt idx="7925">
                  <c:v>13.208333333333329</c:v>
                </c:pt>
                <c:pt idx="7926">
                  <c:v>13.209999999999999</c:v>
                </c:pt>
                <c:pt idx="7927">
                  <c:v>13.21166666666667</c:v>
                </c:pt>
                <c:pt idx="7928">
                  <c:v>13.213333333333333</c:v>
                </c:pt>
                <c:pt idx="7929">
                  <c:v>13.215</c:v>
                </c:pt>
                <c:pt idx="7930">
                  <c:v>13.21666666666667</c:v>
                </c:pt>
                <c:pt idx="7931">
                  <c:v>13.218333333333328</c:v>
                </c:pt>
                <c:pt idx="7932">
                  <c:v>13.219999999999999</c:v>
                </c:pt>
                <c:pt idx="7933">
                  <c:v>13.221666666666666</c:v>
                </c:pt>
                <c:pt idx="7934">
                  <c:v>13.223333333333333</c:v>
                </c:pt>
                <c:pt idx="7935">
                  <c:v>13.225</c:v>
                </c:pt>
                <c:pt idx="7936">
                  <c:v>13.22666666666667</c:v>
                </c:pt>
                <c:pt idx="7937">
                  <c:v>13.228333333333328</c:v>
                </c:pt>
                <c:pt idx="7938">
                  <c:v>13.23</c:v>
                </c:pt>
                <c:pt idx="7939">
                  <c:v>13.231666666666666</c:v>
                </c:pt>
                <c:pt idx="7940">
                  <c:v>13.233333333333333</c:v>
                </c:pt>
                <c:pt idx="7941">
                  <c:v>13.235000000000001</c:v>
                </c:pt>
                <c:pt idx="7942">
                  <c:v>13.23666666666667</c:v>
                </c:pt>
                <c:pt idx="7943">
                  <c:v>13.238333333333328</c:v>
                </c:pt>
                <c:pt idx="7944">
                  <c:v>13.239999999999998</c:v>
                </c:pt>
                <c:pt idx="7945">
                  <c:v>13.241666666666667</c:v>
                </c:pt>
                <c:pt idx="7946">
                  <c:v>13.243333333333331</c:v>
                </c:pt>
                <c:pt idx="7947">
                  <c:v>13.245000000000001</c:v>
                </c:pt>
                <c:pt idx="7948">
                  <c:v>13.246666666666666</c:v>
                </c:pt>
                <c:pt idx="7949">
                  <c:v>13.248333333333328</c:v>
                </c:pt>
                <c:pt idx="7950">
                  <c:v>13.25</c:v>
                </c:pt>
                <c:pt idx="7951">
                  <c:v>13.25166666666667</c:v>
                </c:pt>
                <c:pt idx="7952">
                  <c:v>13.253333333333334</c:v>
                </c:pt>
                <c:pt idx="7953">
                  <c:v>13.255000000000004</c:v>
                </c:pt>
                <c:pt idx="7954">
                  <c:v>13.256666666666673</c:v>
                </c:pt>
                <c:pt idx="7955">
                  <c:v>13.258333333333333</c:v>
                </c:pt>
                <c:pt idx="7956">
                  <c:v>13.26</c:v>
                </c:pt>
                <c:pt idx="7957">
                  <c:v>13.26166666666667</c:v>
                </c:pt>
                <c:pt idx="7958">
                  <c:v>13.263333333333332</c:v>
                </c:pt>
                <c:pt idx="7959">
                  <c:v>13.265000000000002</c:v>
                </c:pt>
                <c:pt idx="7960">
                  <c:v>13.266666666666673</c:v>
                </c:pt>
                <c:pt idx="7961">
                  <c:v>13.268333333333333</c:v>
                </c:pt>
                <c:pt idx="7962">
                  <c:v>13.270000000000001</c:v>
                </c:pt>
                <c:pt idx="7963">
                  <c:v>13.27166666666667</c:v>
                </c:pt>
                <c:pt idx="7964">
                  <c:v>13.273333333333333</c:v>
                </c:pt>
                <c:pt idx="7965">
                  <c:v>13.275</c:v>
                </c:pt>
                <c:pt idx="7966">
                  <c:v>13.276666666666673</c:v>
                </c:pt>
                <c:pt idx="7967">
                  <c:v>13.278333333333331</c:v>
                </c:pt>
                <c:pt idx="7968">
                  <c:v>13.28</c:v>
                </c:pt>
                <c:pt idx="7969">
                  <c:v>13.281666666666666</c:v>
                </c:pt>
                <c:pt idx="7970">
                  <c:v>13.283333333333333</c:v>
                </c:pt>
                <c:pt idx="7971">
                  <c:v>13.285</c:v>
                </c:pt>
                <c:pt idx="7972">
                  <c:v>13.286666666666672</c:v>
                </c:pt>
                <c:pt idx="7973">
                  <c:v>13.288333333333327</c:v>
                </c:pt>
                <c:pt idx="7974">
                  <c:v>13.29</c:v>
                </c:pt>
                <c:pt idx="7975">
                  <c:v>13.291666666666666</c:v>
                </c:pt>
                <c:pt idx="7976">
                  <c:v>13.293333333333333</c:v>
                </c:pt>
                <c:pt idx="7977">
                  <c:v>13.295</c:v>
                </c:pt>
                <c:pt idx="7978">
                  <c:v>13.29666666666667</c:v>
                </c:pt>
                <c:pt idx="7979">
                  <c:v>13.298333333333328</c:v>
                </c:pt>
                <c:pt idx="7980">
                  <c:v>13.3</c:v>
                </c:pt>
                <c:pt idx="7981">
                  <c:v>13.301666666666675</c:v>
                </c:pt>
                <c:pt idx="7982">
                  <c:v>13.303333333333336</c:v>
                </c:pt>
                <c:pt idx="7983">
                  <c:v>13.305000000000005</c:v>
                </c:pt>
                <c:pt idx="7984">
                  <c:v>13.306666666666674</c:v>
                </c:pt>
                <c:pt idx="7985">
                  <c:v>13.308333333333334</c:v>
                </c:pt>
                <c:pt idx="7986">
                  <c:v>13.31</c:v>
                </c:pt>
                <c:pt idx="7987">
                  <c:v>13.311666666666673</c:v>
                </c:pt>
                <c:pt idx="7988">
                  <c:v>13.313333333333334</c:v>
                </c:pt>
                <c:pt idx="7989">
                  <c:v>13.315000000000005</c:v>
                </c:pt>
                <c:pt idx="7990">
                  <c:v>13.316666666666674</c:v>
                </c:pt>
                <c:pt idx="7991">
                  <c:v>13.318333333333333</c:v>
                </c:pt>
                <c:pt idx="7992">
                  <c:v>13.32</c:v>
                </c:pt>
                <c:pt idx="7993">
                  <c:v>13.321666666666671</c:v>
                </c:pt>
                <c:pt idx="7994">
                  <c:v>13.323333333333332</c:v>
                </c:pt>
                <c:pt idx="7995">
                  <c:v>13.325000000000005</c:v>
                </c:pt>
                <c:pt idx="7996">
                  <c:v>13.326666666666673</c:v>
                </c:pt>
                <c:pt idx="7997">
                  <c:v>13.328333333333335</c:v>
                </c:pt>
                <c:pt idx="7998">
                  <c:v>13.33</c:v>
                </c:pt>
                <c:pt idx="7999">
                  <c:v>13.331666666666672</c:v>
                </c:pt>
                <c:pt idx="8000">
                  <c:v>13.333333333333334</c:v>
                </c:pt>
                <c:pt idx="8001">
                  <c:v>13.335000000000004</c:v>
                </c:pt>
                <c:pt idx="8002">
                  <c:v>13.336666666666675</c:v>
                </c:pt>
                <c:pt idx="8003">
                  <c:v>13.338333333333333</c:v>
                </c:pt>
                <c:pt idx="8004">
                  <c:v>13.34</c:v>
                </c:pt>
                <c:pt idx="8005">
                  <c:v>13.34166666666667</c:v>
                </c:pt>
                <c:pt idx="8006">
                  <c:v>13.343333333333334</c:v>
                </c:pt>
                <c:pt idx="8007">
                  <c:v>13.345000000000002</c:v>
                </c:pt>
                <c:pt idx="8008">
                  <c:v>13.346666666666673</c:v>
                </c:pt>
                <c:pt idx="8009">
                  <c:v>13.348333333333333</c:v>
                </c:pt>
                <c:pt idx="8010">
                  <c:v>13.350000000000005</c:v>
                </c:pt>
                <c:pt idx="8011">
                  <c:v>13.351666666666674</c:v>
                </c:pt>
                <c:pt idx="8012">
                  <c:v>13.353333333333339</c:v>
                </c:pt>
                <c:pt idx="8013">
                  <c:v>13.355000000000006</c:v>
                </c:pt>
                <c:pt idx="8014">
                  <c:v>13.356666666666676</c:v>
                </c:pt>
                <c:pt idx="8015">
                  <c:v>13.358333333333334</c:v>
                </c:pt>
                <c:pt idx="8016">
                  <c:v>13.360000000000007</c:v>
                </c:pt>
                <c:pt idx="8017">
                  <c:v>13.361666666666675</c:v>
                </c:pt>
                <c:pt idx="8018">
                  <c:v>13.363333333333339</c:v>
                </c:pt>
                <c:pt idx="8019">
                  <c:v>13.365000000000006</c:v>
                </c:pt>
                <c:pt idx="8020">
                  <c:v>13.366666666666676</c:v>
                </c:pt>
                <c:pt idx="8021">
                  <c:v>13.368333333333334</c:v>
                </c:pt>
                <c:pt idx="8022">
                  <c:v>13.370000000000006</c:v>
                </c:pt>
                <c:pt idx="8023">
                  <c:v>13.371666666666673</c:v>
                </c:pt>
                <c:pt idx="8024">
                  <c:v>13.373333333333338</c:v>
                </c:pt>
                <c:pt idx="8025">
                  <c:v>13.375000000000005</c:v>
                </c:pt>
                <c:pt idx="8026">
                  <c:v>13.376666666666674</c:v>
                </c:pt>
                <c:pt idx="8027">
                  <c:v>13.378333333333334</c:v>
                </c:pt>
                <c:pt idx="8028">
                  <c:v>13.380000000000004</c:v>
                </c:pt>
                <c:pt idx="8029">
                  <c:v>13.381666666666673</c:v>
                </c:pt>
                <c:pt idx="8030">
                  <c:v>13.383333333333336</c:v>
                </c:pt>
                <c:pt idx="8031">
                  <c:v>13.385000000000005</c:v>
                </c:pt>
                <c:pt idx="8032">
                  <c:v>13.386666666666674</c:v>
                </c:pt>
                <c:pt idx="8033">
                  <c:v>13.388333333333332</c:v>
                </c:pt>
                <c:pt idx="8034">
                  <c:v>13.390000000000002</c:v>
                </c:pt>
                <c:pt idx="8035">
                  <c:v>13.391666666666673</c:v>
                </c:pt>
                <c:pt idx="8036">
                  <c:v>13.393333333333334</c:v>
                </c:pt>
                <c:pt idx="8037">
                  <c:v>13.395000000000007</c:v>
                </c:pt>
                <c:pt idx="8038">
                  <c:v>13.396666666666674</c:v>
                </c:pt>
                <c:pt idx="8039">
                  <c:v>13.398333333333333</c:v>
                </c:pt>
                <c:pt idx="8040">
                  <c:v>13.4</c:v>
                </c:pt>
                <c:pt idx="8041">
                  <c:v>13.401666666666673</c:v>
                </c:pt>
                <c:pt idx="8042">
                  <c:v>13.403333333333334</c:v>
                </c:pt>
                <c:pt idx="8043">
                  <c:v>13.405000000000005</c:v>
                </c:pt>
                <c:pt idx="8044">
                  <c:v>13.406666666666673</c:v>
                </c:pt>
                <c:pt idx="8045">
                  <c:v>13.408333333333333</c:v>
                </c:pt>
                <c:pt idx="8046">
                  <c:v>13.41</c:v>
                </c:pt>
                <c:pt idx="8047">
                  <c:v>13.411666666666672</c:v>
                </c:pt>
                <c:pt idx="8048">
                  <c:v>13.413333333333332</c:v>
                </c:pt>
                <c:pt idx="8049">
                  <c:v>13.415000000000004</c:v>
                </c:pt>
                <c:pt idx="8050">
                  <c:v>13.416666666666673</c:v>
                </c:pt>
                <c:pt idx="8051">
                  <c:v>13.418333333333333</c:v>
                </c:pt>
                <c:pt idx="8052">
                  <c:v>13.42</c:v>
                </c:pt>
                <c:pt idx="8053">
                  <c:v>13.42166666666667</c:v>
                </c:pt>
                <c:pt idx="8054">
                  <c:v>13.423333333333334</c:v>
                </c:pt>
                <c:pt idx="8055">
                  <c:v>13.425000000000002</c:v>
                </c:pt>
                <c:pt idx="8056">
                  <c:v>13.426666666666675</c:v>
                </c:pt>
                <c:pt idx="8057">
                  <c:v>13.428333333333335</c:v>
                </c:pt>
                <c:pt idx="8058">
                  <c:v>13.43</c:v>
                </c:pt>
                <c:pt idx="8059">
                  <c:v>13.43166666666667</c:v>
                </c:pt>
                <c:pt idx="8060">
                  <c:v>13.433333333333334</c:v>
                </c:pt>
                <c:pt idx="8061">
                  <c:v>13.435</c:v>
                </c:pt>
                <c:pt idx="8062">
                  <c:v>13.436666666666673</c:v>
                </c:pt>
                <c:pt idx="8063">
                  <c:v>13.438333333333333</c:v>
                </c:pt>
                <c:pt idx="8064">
                  <c:v>13.44</c:v>
                </c:pt>
                <c:pt idx="8065">
                  <c:v>13.441666666666666</c:v>
                </c:pt>
                <c:pt idx="8066">
                  <c:v>13.443333333333333</c:v>
                </c:pt>
                <c:pt idx="8067">
                  <c:v>13.445</c:v>
                </c:pt>
                <c:pt idx="8068">
                  <c:v>13.446666666666671</c:v>
                </c:pt>
                <c:pt idx="8069">
                  <c:v>13.448333333333331</c:v>
                </c:pt>
                <c:pt idx="8070">
                  <c:v>13.450000000000005</c:v>
                </c:pt>
                <c:pt idx="8071">
                  <c:v>13.451666666666673</c:v>
                </c:pt>
                <c:pt idx="8072">
                  <c:v>13.45333333333334</c:v>
                </c:pt>
                <c:pt idx="8073">
                  <c:v>13.455000000000005</c:v>
                </c:pt>
                <c:pt idx="8074">
                  <c:v>13.456666666666676</c:v>
                </c:pt>
                <c:pt idx="8075">
                  <c:v>13.458333333333334</c:v>
                </c:pt>
                <c:pt idx="8076">
                  <c:v>13.46</c:v>
                </c:pt>
                <c:pt idx="8077">
                  <c:v>13.461666666666675</c:v>
                </c:pt>
                <c:pt idx="8078">
                  <c:v>13.463333333333336</c:v>
                </c:pt>
                <c:pt idx="8079">
                  <c:v>13.465000000000005</c:v>
                </c:pt>
                <c:pt idx="8080">
                  <c:v>13.466666666666674</c:v>
                </c:pt>
                <c:pt idx="8081">
                  <c:v>13.468333333333334</c:v>
                </c:pt>
                <c:pt idx="8082">
                  <c:v>13.47</c:v>
                </c:pt>
                <c:pt idx="8083">
                  <c:v>13.471666666666673</c:v>
                </c:pt>
                <c:pt idx="8084">
                  <c:v>13.473333333333334</c:v>
                </c:pt>
                <c:pt idx="8085">
                  <c:v>13.475000000000005</c:v>
                </c:pt>
                <c:pt idx="8086">
                  <c:v>13.476666666666674</c:v>
                </c:pt>
                <c:pt idx="8087">
                  <c:v>13.478333333333333</c:v>
                </c:pt>
                <c:pt idx="8088">
                  <c:v>13.480000000000002</c:v>
                </c:pt>
                <c:pt idx="8089">
                  <c:v>13.481666666666671</c:v>
                </c:pt>
                <c:pt idx="8090">
                  <c:v>13.483333333333334</c:v>
                </c:pt>
                <c:pt idx="8091">
                  <c:v>13.485000000000007</c:v>
                </c:pt>
                <c:pt idx="8092">
                  <c:v>13.486666666666675</c:v>
                </c:pt>
                <c:pt idx="8093">
                  <c:v>13.488333333333333</c:v>
                </c:pt>
                <c:pt idx="8094">
                  <c:v>13.49</c:v>
                </c:pt>
                <c:pt idx="8095">
                  <c:v>13.491666666666672</c:v>
                </c:pt>
                <c:pt idx="8096">
                  <c:v>13.493333333333334</c:v>
                </c:pt>
                <c:pt idx="8097">
                  <c:v>13.495000000000006</c:v>
                </c:pt>
                <c:pt idx="8098">
                  <c:v>13.496666666666673</c:v>
                </c:pt>
                <c:pt idx="8099">
                  <c:v>13.498333333333333</c:v>
                </c:pt>
                <c:pt idx="8100">
                  <c:v>13.5</c:v>
                </c:pt>
                <c:pt idx="8101">
                  <c:v>13.50166666666667</c:v>
                </c:pt>
                <c:pt idx="8102">
                  <c:v>13.503333333333334</c:v>
                </c:pt>
                <c:pt idx="8103">
                  <c:v>13.505000000000004</c:v>
                </c:pt>
                <c:pt idx="8104">
                  <c:v>13.506666666666673</c:v>
                </c:pt>
                <c:pt idx="8105">
                  <c:v>13.508333333333333</c:v>
                </c:pt>
                <c:pt idx="8106">
                  <c:v>13.51</c:v>
                </c:pt>
                <c:pt idx="8107">
                  <c:v>13.51166666666667</c:v>
                </c:pt>
                <c:pt idx="8108">
                  <c:v>13.513333333333332</c:v>
                </c:pt>
                <c:pt idx="8109">
                  <c:v>13.515000000000002</c:v>
                </c:pt>
                <c:pt idx="8110">
                  <c:v>13.516666666666673</c:v>
                </c:pt>
                <c:pt idx="8111">
                  <c:v>13.518333333333333</c:v>
                </c:pt>
                <c:pt idx="8112">
                  <c:v>13.520000000000001</c:v>
                </c:pt>
                <c:pt idx="8113">
                  <c:v>13.52166666666667</c:v>
                </c:pt>
                <c:pt idx="8114">
                  <c:v>13.523333333333333</c:v>
                </c:pt>
                <c:pt idx="8115">
                  <c:v>13.525</c:v>
                </c:pt>
                <c:pt idx="8116">
                  <c:v>13.526666666666673</c:v>
                </c:pt>
                <c:pt idx="8117">
                  <c:v>13.528333333333331</c:v>
                </c:pt>
                <c:pt idx="8118">
                  <c:v>13.53</c:v>
                </c:pt>
                <c:pt idx="8119">
                  <c:v>13.531666666666666</c:v>
                </c:pt>
                <c:pt idx="8120">
                  <c:v>13.533333333333333</c:v>
                </c:pt>
                <c:pt idx="8121">
                  <c:v>13.535</c:v>
                </c:pt>
                <c:pt idx="8122">
                  <c:v>13.536666666666672</c:v>
                </c:pt>
                <c:pt idx="8123">
                  <c:v>13.538333333333327</c:v>
                </c:pt>
                <c:pt idx="8124">
                  <c:v>13.54</c:v>
                </c:pt>
                <c:pt idx="8125">
                  <c:v>13.541666666666666</c:v>
                </c:pt>
                <c:pt idx="8126">
                  <c:v>13.543333333333333</c:v>
                </c:pt>
                <c:pt idx="8127">
                  <c:v>13.545</c:v>
                </c:pt>
                <c:pt idx="8128">
                  <c:v>13.54666666666667</c:v>
                </c:pt>
                <c:pt idx="8129">
                  <c:v>13.548333333333328</c:v>
                </c:pt>
                <c:pt idx="8130">
                  <c:v>13.55</c:v>
                </c:pt>
                <c:pt idx="8131">
                  <c:v>13.551666666666675</c:v>
                </c:pt>
                <c:pt idx="8132">
                  <c:v>13.553333333333336</c:v>
                </c:pt>
                <c:pt idx="8133">
                  <c:v>13.555000000000005</c:v>
                </c:pt>
                <c:pt idx="8134">
                  <c:v>13.556666666666674</c:v>
                </c:pt>
                <c:pt idx="8135">
                  <c:v>13.558333333333334</c:v>
                </c:pt>
                <c:pt idx="8136">
                  <c:v>13.56</c:v>
                </c:pt>
                <c:pt idx="8137">
                  <c:v>13.561666666666673</c:v>
                </c:pt>
                <c:pt idx="8138">
                  <c:v>13.563333333333334</c:v>
                </c:pt>
                <c:pt idx="8139">
                  <c:v>13.565000000000005</c:v>
                </c:pt>
                <c:pt idx="8140">
                  <c:v>13.566666666666674</c:v>
                </c:pt>
                <c:pt idx="8141">
                  <c:v>13.568333333333333</c:v>
                </c:pt>
                <c:pt idx="8142">
                  <c:v>13.57</c:v>
                </c:pt>
                <c:pt idx="8143">
                  <c:v>13.571666666666671</c:v>
                </c:pt>
                <c:pt idx="8144">
                  <c:v>13.573333333333332</c:v>
                </c:pt>
                <c:pt idx="8145">
                  <c:v>13.575000000000005</c:v>
                </c:pt>
                <c:pt idx="8146">
                  <c:v>13.576666666666673</c:v>
                </c:pt>
                <c:pt idx="8147">
                  <c:v>13.578333333333335</c:v>
                </c:pt>
                <c:pt idx="8148">
                  <c:v>13.58</c:v>
                </c:pt>
                <c:pt idx="8149">
                  <c:v>13.581666666666672</c:v>
                </c:pt>
                <c:pt idx="8150">
                  <c:v>13.583333333333334</c:v>
                </c:pt>
                <c:pt idx="8151">
                  <c:v>13.585000000000004</c:v>
                </c:pt>
                <c:pt idx="8152">
                  <c:v>13.586666666666675</c:v>
                </c:pt>
                <c:pt idx="8153">
                  <c:v>13.588333333333333</c:v>
                </c:pt>
                <c:pt idx="8154">
                  <c:v>13.59</c:v>
                </c:pt>
                <c:pt idx="8155">
                  <c:v>13.59166666666667</c:v>
                </c:pt>
                <c:pt idx="8156">
                  <c:v>13.593333333333334</c:v>
                </c:pt>
                <c:pt idx="8157">
                  <c:v>13.595000000000002</c:v>
                </c:pt>
                <c:pt idx="8158">
                  <c:v>13.596666666666673</c:v>
                </c:pt>
                <c:pt idx="8159">
                  <c:v>13.598333333333333</c:v>
                </c:pt>
                <c:pt idx="8160">
                  <c:v>13.6</c:v>
                </c:pt>
                <c:pt idx="8161">
                  <c:v>13.60166666666667</c:v>
                </c:pt>
                <c:pt idx="8162">
                  <c:v>13.603333333333333</c:v>
                </c:pt>
                <c:pt idx="8163">
                  <c:v>13.605</c:v>
                </c:pt>
                <c:pt idx="8164">
                  <c:v>13.606666666666671</c:v>
                </c:pt>
                <c:pt idx="8165">
                  <c:v>13.608333333333333</c:v>
                </c:pt>
                <c:pt idx="8166">
                  <c:v>13.610000000000001</c:v>
                </c:pt>
                <c:pt idx="8167">
                  <c:v>13.61166666666667</c:v>
                </c:pt>
                <c:pt idx="8168">
                  <c:v>13.613333333333333</c:v>
                </c:pt>
                <c:pt idx="8169">
                  <c:v>13.615</c:v>
                </c:pt>
                <c:pt idx="8170">
                  <c:v>13.616666666666672</c:v>
                </c:pt>
                <c:pt idx="8171">
                  <c:v>13.618333333333331</c:v>
                </c:pt>
                <c:pt idx="8172">
                  <c:v>13.620000000000001</c:v>
                </c:pt>
                <c:pt idx="8173">
                  <c:v>13.621666666666666</c:v>
                </c:pt>
                <c:pt idx="8174">
                  <c:v>13.623333333333333</c:v>
                </c:pt>
                <c:pt idx="8175">
                  <c:v>13.625</c:v>
                </c:pt>
                <c:pt idx="8176">
                  <c:v>13.62666666666667</c:v>
                </c:pt>
                <c:pt idx="8177">
                  <c:v>13.628333333333329</c:v>
                </c:pt>
                <c:pt idx="8178">
                  <c:v>13.63</c:v>
                </c:pt>
                <c:pt idx="8179">
                  <c:v>13.631666666666666</c:v>
                </c:pt>
                <c:pt idx="8180">
                  <c:v>13.633333333333333</c:v>
                </c:pt>
                <c:pt idx="8181">
                  <c:v>13.635</c:v>
                </c:pt>
                <c:pt idx="8182">
                  <c:v>13.63666666666667</c:v>
                </c:pt>
                <c:pt idx="8183">
                  <c:v>13.638333333333327</c:v>
                </c:pt>
                <c:pt idx="8184">
                  <c:v>13.64</c:v>
                </c:pt>
                <c:pt idx="8185">
                  <c:v>13.641666666666667</c:v>
                </c:pt>
                <c:pt idx="8186">
                  <c:v>13.643333333333333</c:v>
                </c:pt>
                <c:pt idx="8187">
                  <c:v>13.645000000000001</c:v>
                </c:pt>
                <c:pt idx="8188">
                  <c:v>13.64666666666667</c:v>
                </c:pt>
                <c:pt idx="8189">
                  <c:v>13.648333333333328</c:v>
                </c:pt>
                <c:pt idx="8190">
                  <c:v>13.65</c:v>
                </c:pt>
                <c:pt idx="8191">
                  <c:v>13.651666666666673</c:v>
                </c:pt>
                <c:pt idx="8192">
                  <c:v>13.653333333333334</c:v>
                </c:pt>
                <c:pt idx="8193">
                  <c:v>13.655000000000005</c:v>
                </c:pt>
                <c:pt idx="8194">
                  <c:v>13.656666666666673</c:v>
                </c:pt>
                <c:pt idx="8195">
                  <c:v>13.658333333333333</c:v>
                </c:pt>
                <c:pt idx="8196">
                  <c:v>13.66</c:v>
                </c:pt>
                <c:pt idx="8197">
                  <c:v>13.661666666666672</c:v>
                </c:pt>
                <c:pt idx="8198">
                  <c:v>13.663333333333332</c:v>
                </c:pt>
                <c:pt idx="8199">
                  <c:v>13.665000000000004</c:v>
                </c:pt>
                <c:pt idx="8200">
                  <c:v>13.666666666666673</c:v>
                </c:pt>
                <c:pt idx="8201">
                  <c:v>13.668333333333333</c:v>
                </c:pt>
                <c:pt idx="8202">
                  <c:v>13.67</c:v>
                </c:pt>
                <c:pt idx="8203">
                  <c:v>13.67166666666667</c:v>
                </c:pt>
                <c:pt idx="8204">
                  <c:v>13.673333333333334</c:v>
                </c:pt>
                <c:pt idx="8205">
                  <c:v>13.675000000000002</c:v>
                </c:pt>
                <c:pt idx="8206">
                  <c:v>13.676666666666675</c:v>
                </c:pt>
                <c:pt idx="8207">
                  <c:v>13.678333333333335</c:v>
                </c:pt>
                <c:pt idx="8208">
                  <c:v>13.68</c:v>
                </c:pt>
                <c:pt idx="8209">
                  <c:v>13.68166666666667</c:v>
                </c:pt>
                <c:pt idx="8210">
                  <c:v>13.683333333333334</c:v>
                </c:pt>
                <c:pt idx="8211">
                  <c:v>13.685</c:v>
                </c:pt>
                <c:pt idx="8212">
                  <c:v>13.686666666666673</c:v>
                </c:pt>
                <c:pt idx="8213">
                  <c:v>13.688333333333333</c:v>
                </c:pt>
                <c:pt idx="8214">
                  <c:v>13.69</c:v>
                </c:pt>
                <c:pt idx="8215">
                  <c:v>13.691666666666666</c:v>
                </c:pt>
                <c:pt idx="8216">
                  <c:v>13.693333333333333</c:v>
                </c:pt>
                <c:pt idx="8217">
                  <c:v>13.695</c:v>
                </c:pt>
                <c:pt idx="8218">
                  <c:v>13.696666666666671</c:v>
                </c:pt>
                <c:pt idx="8219">
                  <c:v>13.698333333333331</c:v>
                </c:pt>
                <c:pt idx="8220">
                  <c:v>13.7</c:v>
                </c:pt>
                <c:pt idx="8221">
                  <c:v>13.701666666666666</c:v>
                </c:pt>
                <c:pt idx="8222">
                  <c:v>13.703333333333335</c:v>
                </c:pt>
                <c:pt idx="8223">
                  <c:v>13.705</c:v>
                </c:pt>
                <c:pt idx="8224">
                  <c:v>13.706666666666672</c:v>
                </c:pt>
                <c:pt idx="8225">
                  <c:v>13.708333333333329</c:v>
                </c:pt>
                <c:pt idx="8226">
                  <c:v>13.709999999999999</c:v>
                </c:pt>
                <c:pt idx="8227">
                  <c:v>13.71166666666667</c:v>
                </c:pt>
                <c:pt idx="8228">
                  <c:v>13.713333333333333</c:v>
                </c:pt>
                <c:pt idx="8229">
                  <c:v>13.715</c:v>
                </c:pt>
                <c:pt idx="8230">
                  <c:v>13.71666666666667</c:v>
                </c:pt>
                <c:pt idx="8231">
                  <c:v>13.718333333333328</c:v>
                </c:pt>
                <c:pt idx="8232">
                  <c:v>13.719999999999999</c:v>
                </c:pt>
                <c:pt idx="8233">
                  <c:v>13.721666666666666</c:v>
                </c:pt>
                <c:pt idx="8234">
                  <c:v>13.723333333333333</c:v>
                </c:pt>
                <c:pt idx="8235">
                  <c:v>13.725</c:v>
                </c:pt>
                <c:pt idx="8236">
                  <c:v>13.72666666666667</c:v>
                </c:pt>
                <c:pt idx="8237">
                  <c:v>13.728333333333328</c:v>
                </c:pt>
                <c:pt idx="8238">
                  <c:v>13.73</c:v>
                </c:pt>
                <c:pt idx="8239">
                  <c:v>13.731666666666666</c:v>
                </c:pt>
                <c:pt idx="8240">
                  <c:v>13.733333333333333</c:v>
                </c:pt>
                <c:pt idx="8241">
                  <c:v>13.735000000000001</c:v>
                </c:pt>
                <c:pt idx="8242">
                  <c:v>13.73666666666667</c:v>
                </c:pt>
                <c:pt idx="8243">
                  <c:v>13.738333333333328</c:v>
                </c:pt>
                <c:pt idx="8244">
                  <c:v>13.739999999999998</c:v>
                </c:pt>
                <c:pt idx="8245">
                  <c:v>13.741666666666667</c:v>
                </c:pt>
                <c:pt idx="8246">
                  <c:v>13.743333333333331</c:v>
                </c:pt>
                <c:pt idx="8247">
                  <c:v>13.745000000000001</c:v>
                </c:pt>
                <c:pt idx="8248">
                  <c:v>13.746666666666666</c:v>
                </c:pt>
                <c:pt idx="8249">
                  <c:v>13.748333333333328</c:v>
                </c:pt>
                <c:pt idx="8250">
                  <c:v>13.75</c:v>
                </c:pt>
                <c:pt idx="8251">
                  <c:v>13.75166666666667</c:v>
                </c:pt>
                <c:pt idx="8252">
                  <c:v>13.753333333333334</c:v>
                </c:pt>
                <c:pt idx="8253">
                  <c:v>13.755000000000004</c:v>
                </c:pt>
                <c:pt idx="8254">
                  <c:v>13.756666666666673</c:v>
                </c:pt>
                <c:pt idx="8255">
                  <c:v>13.758333333333333</c:v>
                </c:pt>
                <c:pt idx="8256">
                  <c:v>13.76</c:v>
                </c:pt>
                <c:pt idx="8257">
                  <c:v>13.76166666666667</c:v>
                </c:pt>
                <c:pt idx="8258">
                  <c:v>13.763333333333332</c:v>
                </c:pt>
                <c:pt idx="8259">
                  <c:v>13.765000000000002</c:v>
                </c:pt>
                <c:pt idx="8260">
                  <c:v>13.766666666666673</c:v>
                </c:pt>
                <c:pt idx="8261">
                  <c:v>13.768333333333333</c:v>
                </c:pt>
                <c:pt idx="8262">
                  <c:v>13.770000000000001</c:v>
                </c:pt>
                <c:pt idx="8263">
                  <c:v>13.77166666666667</c:v>
                </c:pt>
                <c:pt idx="8264">
                  <c:v>13.773333333333333</c:v>
                </c:pt>
                <c:pt idx="8265">
                  <c:v>13.775</c:v>
                </c:pt>
                <c:pt idx="8266">
                  <c:v>13.776666666666673</c:v>
                </c:pt>
                <c:pt idx="8267">
                  <c:v>13.778333333333331</c:v>
                </c:pt>
                <c:pt idx="8268">
                  <c:v>13.78</c:v>
                </c:pt>
                <c:pt idx="8269">
                  <c:v>13.781666666666666</c:v>
                </c:pt>
                <c:pt idx="8270">
                  <c:v>13.783333333333333</c:v>
                </c:pt>
                <c:pt idx="8271">
                  <c:v>13.785</c:v>
                </c:pt>
                <c:pt idx="8272">
                  <c:v>13.786666666666672</c:v>
                </c:pt>
                <c:pt idx="8273">
                  <c:v>13.788333333333327</c:v>
                </c:pt>
                <c:pt idx="8274">
                  <c:v>13.79</c:v>
                </c:pt>
                <c:pt idx="8275">
                  <c:v>13.791666666666666</c:v>
                </c:pt>
                <c:pt idx="8276">
                  <c:v>13.793333333333333</c:v>
                </c:pt>
                <c:pt idx="8277">
                  <c:v>13.795</c:v>
                </c:pt>
                <c:pt idx="8278">
                  <c:v>13.79666666666667</c:v>
                </c:pt>
                <c:pt idx="8279">
                  <c:v>13.798333333333328</c:v>
                </c:pt>
                <c:pt idx="8280">
                  <c:v>13.8</c:v>
                </c:pt>
                <c:pt idx="8281">
                  <c:v>13.801666666666675</c:v>
                </c:pt>
                <c:pt idx="8282">
                  <c:v>13.803333333333336</c:v>
                </c:pt>
                <c:pt idx="8283">
                  <c:v>13.805000000000005</c:v>
                </c:pt>
                <c:pt idx="8284">
                  <c:v>13.806666666666674</c:v>
                </c:pt>
                <c:pt idx="8285">
                  <c:v>13.808333333333334</c:v>
                </c:pt>
                <c:pt idx="8286">
                  <c:v>13.81</c:v>
                </c:pt>
                <c:pt idx="8287">
                  <c:v>13.811666666666673</c:v>
                </c:pt>
                <c:pt idx="8288">
                  <c:v>13.813333333333334</c:v>
                </c:pt>
                <c:pt idx="8289">
                  <c:v>13.815000000000005</c:v>
                </c:pt>
                <c:pt idx="8290">
                  <c:v>13.816666666666674</c:v>
                </c:pt>
                <c:pt idx="8291">
                  <c:v>13.818333333333333</c:v>
                </c:pt>
                <c:pt idx="8292">
                  <c:v>13.82</c:v>
                </c:pt>
                <c:pt idx="8293">
                  <c:v>13.821666666666671</c:v>
                </c:pt>
                <c:pt idx="8294">
                  <c:v>13.823333333333332</c:v>
                </c:pt>
                <c:pt idx="8295">
                  <c:v>13.825000000000005</c:v>
                </c:pt>
                <c:pt idx="8296">
                  <c:v>13.826666666666673</c:v>
                </c:pt>
                <c:pt idx="8297">
                  <c:v>13.828333333333335</c:v>
                </c:pt>
                <c:pt idx="8298">
                  <c:v>13.83</c:v>
                </c:pt>
                <c:pt idx="8299">
                  <c:v>13.831666666666672</c:v>
                </c:pt>
                <c:pt idx="8300">
                  <c:v>13.833333333333334</c:v>
                </c:pt>
                <c:pt idx="8301">
                  <c:v>13.835000000000004</c:v>
                </c:pt>
                <c:pt idx="8302">
                  <c:v>13.836666666666675</c:v>
                </c:pt>
                <c:pt idx="8303">
                  <c:v>13.838333333333333</c:v>
                </c:pt>
                <c:pt idx="8304">
                  <c:v>13.84</c:v>
                </c:pt>
                <c:pt idx="8305">
                  <c:v>13.84166666666667</c:v>
                </c:pt>
                <c:pt idx="8306">
                  <c:v>13.843333333333334</c:v>
                </c:pt>
                <c:pt idx="8307">
                  <c:v>13.845000000000002</c:v>
                </c:pt>
                <c:pt idx="8308">
                  <c:v>13.846666666666673</c:v>
                </c:pt>
                <c:pt idx="8309">
                  <c:v>13.848333333333333</c:v>
                </c:pt>
                <c:pt idx="8310">
                  <c:v>13.850000000000005</c:v>
                </c:pt>
                <c:pt idx="8311">
                  <c:v>13.851666666666674</c:v>
                </c:pt>
                <c:pt idx="8312">
                  <c:v>13.853333333333339</c:v>
                </c:pt>
                <c:pt idx="8313">
                  <c:v>13.855000000000006</c:v>
                </c:pt>
                <c:pt idx="8314">
                  <c:v>13.856666666666676</c:v>
                </c:pt>
                <c:pt idx="8315">
                  <c:v>13.858333333333334</c:v>
                </c:pt>
                <c:pt idx="8316">
                  <c:v>13.860000000000007</c:v>
                </c:pt>
                <c:pt idx="8317">
                  <c:v>13.861666666666675</c:v>
                </c:pt>
                <c:pt idx="8318">
                  <c:v>13.863333333333339</c:v>
                </c:pt>
                <c:pt idx="8319">
                  <c:v>13.865000000000006</c:v>
                </c:pt>
                <c:pt idx="8320">
                  <c:v>13.866666666666676</c:v>
                </c:pt>
                <c:pt idx="8321">
                  <c:v>13.868333333333334</c:v>
                </c:pt>
                <c:pt idx="8322">
                  <c:v>13.870000000000006</c:v>
                </c:pt>
                <c:pt idx="8323">
                  <c:v>13.871666666666673</c:v>
                </c:pt>
                <c:pt idx="8324">
                  <c:v>13.873333333333338</c:v>
                </c:pt>
                <c:pt idx="8325">
                  <c:v>13.875000000000005</c:v>
                </c:pt>
                <c:pt idx="8326">
                  <c:v>13.876666666666674</c:v>
                </c:pt>
                <c:pt idx="8327">
                  <c:v>13.878333333333334</c:v>
                </c:pt>
                <c:pt idx="8328">
                  <c:v>13.880000000000004</c:v>
                </c:pt>
                <c:pt idx="8329">
                  <c:v>13.881666666666673</c:v>
                </c:pt>
                <c:pt idx="8330">
                  <c:v>13.883333333333336</c:v>
                </c:pt>
                <c:pt idx="8331">
                  <c:v>13.885000000000005</c:v>
                </c:pt>
                <c:pt idx="8332">
                  <c:v>13.886666666666674</c:v>
                </c:pt>
                <c:pt idx="8333">
                  <c:v>13.888333333333332</c:v>
                </c:pt>
                <c:pt idx="8334">
                  <c:v>13.890000000000002</c:v>
                </c:pt>
                <c:pt idx="8335">
                  <c:v>13.891666666666673</c:v>
                </c:pt>
                <c:pt idx="8336">
                  <c:v>13.893333333333334</c:v>
                </c:pt>
                <c:pt idx="8337">
                  <c:v>13.895000000000007</c:v>
                </c:pt>
                <c:pt idx="8338">
                  <c:v>13.896666666666674</c:v>
                </c:pt>
                <c:pt idx="8339">
                  <c:v>13.898333333333333</c:v>
                </c:pt>
                <c:pt idx="8340">
                  <c:v>13.9</c:v>
                </c:pt>
                <c:pt idx="8341">
                  <c:v>13.901666666666673</c:v>
                </c:pt>
                <c:pt idx="8342">
                  <c:v>13.903333333333334</c:v>
                </c:pt>
                <c:pt idx="8343">
                  <c:v>13.905000000000005</c:v>
                </c:pt>
                <c:pt idx="8344">
                  <c:v>13.906666666666673</c:v>
                </c:pt>
                <c:pt idx="8345">
                  <c:v>13.908333333333333</c:v>
                </c:pt>
                <c:pt idx="8346">
                  <c:v>13.91</c:v>
                </c:pt>
                <c:pt idx="8347">
                  <c:v>13.911666666666672</c:v>
                </c:pt>
                <c:pt idx="8348">
                  <c:v>13.913333333333332</c:v>
                </c:pt>
                <c:pt idx="8349">
                  <c:v>13.915000000000004</c:v>
                </c:pt>
                <c:pt idx="8350">
                  <c:v>13.916666666666673</c:v>
                </c:pt>
                <c:pt idx="8351">
                  <c:v>13.918333333333333</c:v>
                </c:pt>
                <c:pt idx="8352">
                  <c:v>13.92</c:v>
                </c:pt>
                <c:pt idx="8353">
                  <c:v>13.92166666666667</c:v>
                </c:pt>
                <c:pt idx="8354">
                  <c:v>13.923333333333334</c:v>
                </c:pt>
                <c:pt idx="8355">
                  <c:v>13.925000000000002</c:v>
                </c:pt>
                <c:pt idx="8356">
                  <c:v>13.926666666666675</c:v>
                </c:pt>
                <c:pt idx="8357">
                  <c:v>13.928333333333335</c:v>
                </c:pt>
                <c:pt idx="8358">
                  <c:v>13.93</c:v>
                </c:pt>
                <c:pt idx="8359">
                  <c:v>13.93166666666667</c:v>
                </c:pt>
                <c:pt idx="8360">
                  <c:v>13.933333333333334</c:v>
                </c:pt>
                <c:pt idx="8361">
                  <c:v>13.935</c:v>
                </c:pt>
                <c:pt idx="8362">
                  <c:v>13.936666666666673</c:v>
                </c:pt>
                <c:pt idx="8363">
                  <c:v>13.938333333333333</c:v>
                </c:pt>
                <c:pt idx="8364">
                  <c:v>13.94</c:v>
                </c:pt>
                <c:pt idx="8365">
                  <c:v>13.941666666666666</c:v>
                </c:pt>
                <c:pt idx="8366">
                  <c:v>13.943333333333333</c:v>
                </c:pt>
                <c:pt idx="8367">
                  <c:v>13.945</c:v>
                </c:pt>
                <c:pt idx="8368">
                  <c:v>13.946666666666671</c:v>
                </c:pt>
                <c:pt idx="8369">
                  <c:v>13.948333333333331</c:v>
                </c:pt>
                <c:pt idx="8370">
                  <c:v>13.950000000000005</c:v>
                </c:pt>
                <c:pt idx="8371">
                  <c:v>13.951666666666673</c:v>
                </c:pt>
                <c:pt idx="8372">
                  <c:v>13.95333333333334</c:v>
                </c:pt>
                <c:pt idx="8373">
                  <c:v>13.955000000000005</c:v>
                </c:pt>
                <c:pt idx="8374">
                  <c:v>13.956666666666676</c:v>
                </c:pt>
                <c:pt idx="8375">
                  <c:v>13.958333333333334</c:v>
                </c:pt>
                <c:pt idx="8376">
                  <c:v>13.96</c:v>
                </c:pt>
                <c:pt idx="8377">
                  <c:v>13.961666666666675</c:v>
                </c:pt>
                <c:pt idx="8378">
                  <c:v>13.963333333333336</c:v>
                </c:pt>
                <c:pt idx="8379">
                  <c:v>13.965000000000005</c:v>
                </c:pt>
                <c:pt idx="8380">
                  <c:v>13.966666666666674</c:v>
                </c:pt>
                <c:pt idx="8381">
                  <c:v>13.968333333333334</c:v>
                </c:pt>
                <c:pt idx="8382">
                  <c:v>13.97</c:v>
                </c:pt>
                <c:pt idx="8383">
                  <c:v>13.971666666666673</c:v>
                </c:pt>
                <c:pt idx="8384">
                  <c:v>13.973333333333334</c:v>
                </c:pt>
                <c:pt idx="8385">
                  <c:v>13.975000000000005</c:v>
                </c:pt>
                <c:pt idx="8386">
                  <c:v>13.976666666666674</c:v>
                </c:pt>
                <c:pt idx="8387">
                  <c:v>13.978333333333333</c:v>
                </c:pt>
                <c:pt idx="8388">
                  <c:v>13.980000000000002</c:v>
                </c:pt>
                <c:pt idx="8389">
                  <c:v>13.981666666666671</c:v>
                </c:pt>
                <c:pt idx="8390">
                  <c:v>13.983333333333334</c:v>
                </c:pt>
                <c:pt idx="8391">
                  <c:v>13.985000000000007</c:v>
                </c:pt>
                <c:pt idx="8392">
                  <c:v>13.986666666666675</c:v>
                </c:pt>
                <c:pt idx="8393">
                  <c:v>13.988333333333333</c:v>
                </c:pt>
                <c:pt idx="8394">
                  <c:v>13.99</c:v>
                </c:pt>
                <c:pt idx="8395">
                  <c:v>13.991666666666672</c:v>
                </c:pt>
                <c:pt idx="8396">
                  <c:v>13.993333333333334</c:v>
                </c:pt>
                <c:pt idx="8397">
                  <c:v>13.995000000000006</c:v>
                </c:pt>
                <c:pt idx="8398">
                  <c:v>13.996666666666673</c:v>
                </c:pt>
                <c:pt idx="8399">
                  <c:v>13.998333333333333</c:v>
                </c:pt>
                <c:pt idx="8400">
                  <c:v>14</c:v>
                </c:pt>
                <c:pt idx="8401">
                  <c:v>14.00166666666667</c:v>
                </c:pt>
                <c:pt idx="8402">
                  <c:v>14.003333333333334</c:v>
                </c:pt>
                <c:pt idx="8403">
                  <c:v>14.005000000000004</c:v>
                </c:pt>
                <c:pt idx="8404">
                  <c:v>14.006666666666673</c:v>
                </c:pt>
                <c:pt idx="8405">
                  <c:v>14.008333333333333</c:v>
                </c:pt>
                <c:pt idx="8406">
                  <c:v>14.01</c:v>
                </c:pt>
                <c:pt idx="8407">
                  <c:v>14.01166666666667</c:v>
                </c:pt>
                <c:pt idx="8408">
                  <c:v>14.013333333333332</c:v>
                </c:pt>
                <c:pt idx="8409">
                  <c:v>14.015000000000002</c:v>
                </c:pt>
                <c:pt idx="8410">
                  <c:v>14.016666666666673</c:v>
                </c:pt>
                <c:pt idx="8411">
                  <c:v>14.018333333333333</c:v>
                </c:pt>
                <c:pt idx="8412">
                  <c:v>14.020000000000001</c:v>
                </c:pt>
                <c:pt idx="8413">
                  <c:v>14.02166666666667</c:v>
                </c:pt>
                <c:pt idx="8414">
                  <c:v>14.023333333333333</c:v>
                </c:pt>
                <c:pt idx="8415">
                  <c:v>14.025</c:v>
                </c:pt>
                <c:pt idx="8416">
                  <c:v>14.026666666666673</c:v>
                </c:pt>
                <c:pt idx="8417">
                  <c:v>14.028333333333331</c:v>
                </c:pt>
                <c:pt idx="8418">
                  <c:v>14.03</c:v>
                </c:pt>
                <c:pt idx="8419">
                  <c:v>14.031666666666666</c:v>
                </c:pt>
                <c:pt idx="8420">
                  <c:v>14.033333333333333</c:v>
                </c:pt>
                <c:pt idx="8421">
                  <c:v>14.035</c:v>
                </c:pt>
                <c:pt idx="8422">
                  <c:v>14.036666666666672</c:v>
                </c:pt>
                <c:pt idx="8423">
                  <c:v>14.038333333333327</c:v>
                </c:pt>
                <c:pt idx="8424">
                  <c:v>14.04</c:v>
                </c:pt>
                <c:pt idx="8425">
                  <c:v>14.041666666666666</c:v>
                </c:pt>
                <c:pt idx="8426">
                  <c:v>14.043333333333333</c:v>
                </c:pt>
                <c:pt idx="8427">
                  <c:v>14.045</c:v>
                </c:pt>
                <c:pt idx="8428">
                  <c:v>14.04666666666667</c:v>
                </c:pt>
                <c:pt idx="8429">
                  <c:v>14.048333333333328</c:v>
                </c:pt>
                <c:pt idx="8430">
                  <c:v>14.05</c:v>
                </c:pt>
                <c:pt idx="8431">
                  <c:v>14.051666666666675</c:v>
                </c:pt>
                <c:pt idx="8432">
                  <c:v>14.053333333333336</c:v>
                </c:pt>
                <c:pt idx="8433">
                  <c:v>14.055000000000005</c:v>
                </c:pt>
                <c:pt idx="8434">
                  <c:v>14.056666666666674</c:v>
                </c:pt>
                <c:pt idx="8435">
                  <c:v>14.058333333333334</c:v>
                </c:pt>
                <c:pt idx="8436">
                  <c:v>14.06</c:v>
                </c:pt>
                <c:pt idx="8437">
                  <c:v>14.061666666666673</c:v>
                </c:pt>
                <c:pt idx="8438">
                  <c:v>14.063333333333334</c:v>
                </c:pt>
                <c:pt idx="8439">
                  <c:v>14.065000000000005</c:v>
                </c:pt>
                <c:pt idx="8440">
                  <c:v>14.066666666666674</c:v>
                </c:pt>
                <c:pt idx="8441">
                  <c:v>14.068333333333333</c:v>
                </c:pt>
                <c:pt idx="8442">
                  <c:v>14.07</c:v>
                </c:pt>
                <c:pt idx="8443">
                  <c:v>14.071666666666671</c:v>
                </c:pt>
                <c:pt idx="8444">
                  <c:v>14.073333333333332</c:v>
                </c:pt>
                <c:pt idx="8445">
                  <c:v>14.075000000000005</c:v>
                </c:pt>
                <c:pt idx="8446">
                  <c:v>14.076666666666673</c:v>
                </c:pt>
                <c:pt idx="8447">
                  <c:v>14.078333333333335</c:v>
                </c:pt>
                <c:pt idx="8448">
                  <c:v>14.08</c:v>
                </c:pt>
                <c:pt idx="8449">
                  <c:v>14.081666666666672</c:v>
                </c:pt>
                <c:pt idx="8450">
                  <c:v>14.083333333333334</c:v>
                </c:pt>
                <c:pt idx="8451">
                  <c:v>14.085000000000004</c:v>
                </c:pt>
                <c:pt idx="8452">
                  <c:v>14.086666666666675</c:v>
                </c:pt>
                <c:pt idx="8453">
                  <c:v>14.088333333333333</c:v>
                </c:pt>
                <c:pt idx="8454">
                  <c:v>14.09</c:v>
                </c:pt>
                <c:pt idx="8455">
                  <c:v>14.09166666666667</c:v>
                </c:pt>
                <c:pt idx="8456">
                  <c:v>14.093333333333334</c:v>
                </c:pt>
                <c:pt idx="8457">
                  <c:v>14.095000000000002</c:v>
                </c:pt>
                <c:pt idx="8458">
                  <c:v>14.096666666666673</c:v>
                </c:pt>
                <c:pt idx="8459">
                  <c:v>14.098333333333333</c:v>
                </c:pt>
                <c:pt idx="8460">
                  <c:v>14.1</c:v>
                </c:pt>
                <c:pt idx="8461">
                  <c:v>14.10166666666667</c:v>
                </c:pt>
                <c:pt idx="8462">
                  <c:v>14.103333333333333</c:v>
                </c:pt>
                <c:pt idx="8463">
                  <c:v>14.105</c:v>
                </c:pt>
                <c:pt idx="8464">
                  <c:v>14.106666666666671</c:v>
                </c:pt>
                <c:pt idx="8465">
                  <c:v>14.108333333333333</c:v>
                </c:pt>
                <c:pt idx="8466">
                  <c:v>14.110000000000001</c:v>
                </c:pt>
                <c:pt idx="8467">
                  <c:v>14.11166666666667</c:v>
                </c:pt>
                <c:pt idx="8468">
                  <c:v>14.113333333333333</c:v>
                </c:pt>
                <c:pt idx="8469">
                  <c:v>14.115</c:v>
                </c:pt>
                <c:pt idx="8470">
                  <c:v>14.116666666666672</c:v>
                </c:pt>
                <c:pt idx="8471">
                  <c:v>14.118333333333331</c:v>
                </c:pt>
                <c:pt idx="8472">
                  <c:v>14.120000000000001</c:v>
                </c:pt>
                <c:pt idx="8473">
                  <c:v>14.121666666666666</c:v>
                </c:pt>
                <c:pt idx="8474">
                  <c:v>14.123333333333333</c:v>
                </c:pt>
                <c:pt idx="8475">
                  <c:v>14.125</c:v>
                </c:pt>
                <c:pt idx="8476">
                  <c:v>14.12666666666667</c:v>
                </c:pt>
                <c:pt idx="8477">
                  <c:v>14.128333333333329</c:v>
                </c:pt>
                <c:pt idx="8478">
                  <c:v>14.13</c:v>
                </c:pt>
                <c:pt idx="8479">
                  <c:v>14.131666666666666</c:v>
                </c:pt>
                <c:pt idx="8480">
                  <c:v>14.133333333333333</c:v>
                </c:pt>
                <c:pt idx="8481">
                  <c:v>14.135</c:v>
                </c:pt>
                <c:pt idx="8482">
                  <c:v>14.13666666666667</c:v>
                </c:pt>
                <c:pt idx="8483">
                  <c:v>14.138333333333327</c:v>
                </c:pt>
                <c:pt idx="8484">
                  <c:v>14.14</c:v>
                </c:pt>
                <c:pt idx="8485">
                  <c:v>14.141666666666667</c:v>
                </c:pt>
                <c:pt idx="8486">
                  <c:v>14.143333333333333</c:v>
                </c:pt>
                <c:pt idx="8487">
                  <c:v>14.145000000000001</c:v>
                </c:pt>
                <c:pt idx="8488">
                  <c:v>14.14666666666667</c:v>
                </c:pt>
                <c:pt idx="8489">
                  <c:v>14.148333333333328</c:v>
                </c:pt>
                <c:pt idx="8490">
                  <c:v>14.15</c:v>
                </c:pt>
                <c:pt idx="8491">
                  <c:v>14.151666666666673</c:v>
                </c:pt>
                <c:pt idx="8492">
                  <c:v>14.153333333333334</c:v>
                </c:pt>
                <c:pt idx="8493">
                  <c:v>14.155000000000005</c:v>
                </c:pt>
                <c:pt idx="8494">
                  <c:v>14.156666666666673</c:v>
                </c:pt>
                <c:pt idx="8495">
                  <c:v>14.158333333333333</c:v>
                </c:pt>
                <c:pt idx="8496">
                  <c:v>14.16</c:v>
                </c:pt>
                <c:pt idx="8497">
                  <c:v>14.161666666666672</c:v>
                </c:pt>
                <c:pt idx="8498">
                  <c:v>14.163333333333332</c:v>
                </c:pt>
                <c:pt idx="8499">
                  <c:v>14.165000000000004</c:v>
                </c:pt>
                <c:pt idx="8500">
                  <c:v>14.166666666666673</c:v>
                </c:pt>
                <c:pt idx="8501">
                  <c:v>14.168333333333333</c:v>
                </c:pt>
                <c:pt idx="8502">
                  <c:v>14.17</c:v>
                </c:pt>
                <c:pt idx="8503">
                  <c:v>14.17166666666667</c:v>
                </c:pt>
                <c:pt idx="8504">
                  <c:v>14.173333333333334</c:v>
                </c:pt>
                <c:pt idx="8505">
                  <c:v>14.175000000000002</c:v>
                </c:pt>
                <c:pt idx="8506">
                  <c:v>14.176666666666675</c:v>
                </c:pt>
                <c:pt idx="8507">
                  <c:v>14.178333333333335</c:v>
                </c:pt>
                <c:pt idx="8508">
                  <c:v>14.18</c:v>
                </c:pt>
                <c:pt idx="8509">
                  <c:v>14.18166666666667</c:v>
                </c:pt>
                <c:pt idx="8510">
                  <c:v>14.183333333333334</c:v>
                </c:pt>
                <c:pt idx="8511">
                  <c:v>14.185</c:v>
                </c:pt>
                <c:pt idx="8512">
                  <c:v>14.186666666666673</c:v>
                </c:pt>
                <c:pt idx="8513">
                  <c:v>14.188333333333333</c:v>
                </c:pt>
                <c:pt idx="8514">
                  <c:v>14.19</c:v>
                </c:pt>
                <c:pt idx="8515">
                  <c:v>14.191666666666666</c:v>
                </c:pt>
                <c:pt idx="8516">
                  <c:v>14.193333333333333</c:v>
                </c:pt>
                <c:pt idx="8517">
                  <c:v>14.195</c:v>
                </c:pt>
                <c:pt idx="8518">
                  <c:v>14.196666666666671</c:v>
                </c:pt>
                <c:pt idx="8519">
                  <c:v>14.198333333333331</c:v>
                </c:pt>
                <c:pt idx="8520">
                  <c:v>14.2</c:v>
                </c:pt>
                <c:pt idx="8521">
                  <c:v>14.201666666666666</c:v>
                </c:pt>
                <c:pt idx="8522">
                  <c:v>14.203333333333335</c:v>
                </c:pt>
                <c:pt idx="8523">
                  <c:v>14.205</c:v>
                </c:pt>
                <c:pt idx="8524">
                  <c:v>14.206666666666672</c:v>
                </c:pt>
                <c:pt idx="8525">
                  <c:v>14.208333333333329</c:v>
                </c:pt>
                <c:pt idx="8526">
                  <c:v>14.209999999999999</c:v>
                </c:pt>
                <c:pt idx="8527">
                  <c:v>14.21166666666667</c:v>
                </c:pt>
                <c:pt idx="8528">
                  <c:v>14.213333333333333</c:v>
                </c:pt>
                <c:pt idx="8529">
                  <c:v>14.215</c:v>
                </c:pt>
                <c:pt idx="8530">
                  <c:v>14.21666666666667</c:v>
                </c:pt>
                <c:pt idx="8531">
                  <c:v>14.218333333333328</c:v>
                </c:pt>
                <c:pt idx="8532">
                  <c:v>14.219999999999999</c:v>
                </c:pt>
                <c:pt idx="8533">
                  <c:v>14.221666666666666</c:v>
                </c:pt>
                <c:pt idx="8534">
                  <c:v>14.223333333333333</c:v>
                </c:pt>
                <c:pt idx="8535">
                  <c:v>14.225</c:v>
                </c:pt>
                <c:pt idx="8536">
                  <c:v>14.22666666666667</c:v>
                </c:pt>
                <c:pt idx="8537">
                  <c:v>14.228333333333328</c:v>
                </c:pt>
                <c:pt idx="8538">
                  <c:v>14.23</c:v>
                </c:pt>
                <c:pt idx="8539">
                  <c:v>14.231666666666666</c:v>
                </c:pt>
                <c:pt idx="8540">
                  <c:v>14.233333333333333</c:v>
                </c:pt>
                <c:pt idx="8541">
                  <c:v>14.235000000000001</c:v>
                </c:pt>
                <c:pt idx="8542">
                  <c:v>14.23666666666667</c:v>
                </c:pt>
                <c:pt idx="8543">
                  <c:v>14.238333333333328</c:v>
                </c:pt>
                <c:pt idx="8544">
                  <c:v>14.239999999999998</c:v>
                </c:pt>
                <c:pt idx="8545">
                  <c:v>14.241666666666667</c:v>
                </c:pt>
                <c:pt idx="8546">
                  <c:v>14.243333333333331</c:v>
                </c:pt>
                <c:pt idx="8547">
                  <c:v>14.245000000000001</c:v>
                </c:pt>
                <c:pt idx="8548">
                  <c:v>14.246666666666666</c:v>
                </c:pt>
                <c:pt idx="8549">
                  <c:v>14.248333333333328</c:v>
                </c:pt>
                <c:pt idx="8550">
                  <c:v>14.25</c:v>
                </c:pt>
                <c:pt idx="8551">
                  <c:v>14.25166666666667</c:v>
                </c:pt>
                <c:pt idx="8552">
                  <c:v>14.253333333333334</c:v>
                </c:pt>
                <c:pt idx="8553">
                  <c:v>14.255000000000004</c:v>
                </c:pt>
                <c:pt idx="8554">
                  <c:v>14.256666666666673</c:v>
                </c:pt>
                <c:pt idx="8555">
                  <c:v>14.258333333333333</c:v>
                </c:pt>
                <c:pt idx="8556">
                  <c:v>14.26</c:v>
                </c:pt>
                <c:pt idx="8557">
                  <c:v>14.26166666666667</c:v>
                </c:pt>
                <c:pt idx="8558">
                  <c:v>14.263333333333332</c:v>
                </c:pt>
                <c:pt idx="8559">
                  <c:v>14.265000000000002</c:v>
                </c:pt>
                <c:pt idx="8560">
                  <c:v>14.266666666666673</c:v>
                </c:pt>
                <c:pt idx="8561">
                  <c:v>14.268333333333333</c:v>
                </c:pt>
                <c:pt idx="8562">
                  <c:v>14.270000000000001</c:v>
                </c:pt>
                <c:pt idx="8563">
                  <c:v>14.27166666666667</c:v>
                </c:pt>
                <c:pt idx="8564">
                  <c:v>14.273333333333333</c:v>
                </c:pt>
                <c:pt idx="8565">
                  <c:v>14.275</c:v>
                </c:pt>
                <c:pt idx="8566">
                  <c:v>14.276666666666673</c:v>
                </c:pt>
                <c:pt idx="8567">
                  <c:v>14.278333333333331</c:v>
                </c:pt>
                <c:pt idx="8568">
                  <c:v>14.28</c:v>
                </c:pt>
                <c:pt idx="8569">
                  <c:v>14.281666666666666</c:v>
                </c:pt>
                <c:pt idx="8570">
                  <c:v>14.283333333333333</c:v>
                </c:pt>
                <c:pt idx="8571">
                  <c:v>14.285</c:v>
                </c:pt>
                <c:pt idx="8572">
                  <c:v>14.286666666666672</c:v>
                </c:pt>
                <c:pt idx="8573">
                  <c:v>14.288333333333327</c:v>
                </c:pt>
                <c:pt idx="8574">
                  <c:v>14.29</c:v>
                </c:pt>
                <c:pt idx="8575">
                  <c:v>14.291666666666666</c:v>
                </c:pt>
                <c:pt idx="8576">
                  <c:v>14.293333333333333</c:v>
                </c:pt>
                <c:pt idx="8577">
                  <c:v>14.295</c:v>
                </c:pt>
                <c:pt idx="8578">
                  <c:v>14.29666666666667</c:v>
                </c:pt>
                <c:pt idx="8579">
                  <c:v>14.298333333333328</c:v>
                </c:pt>
                <c:pt idx="8580">
                  <c:v>14.3</c:v>
                </c:pt>
                <c:pt idx="8581">
                  <c:v>14.301666666666675</c:v>
                </c:pt>
                <c:pt idx="8582">
                  <c:v>14.303333333333336</c:v>
                </c:pt>
                <c:pt idx="8583">
                  <c:v>14.305000000000005</c:v>
                </c:pt>
                <c:pt idx="8584">
                  <c:v>14.306666666666674</c:v>
                </c:pt>
                <c:pt idx="8585">
                  <c:v>14.308333333333334</c:v>
                </c:pt>
                <c:pt idx="8586">
                  <c:v>14.31</c:v>
                </c:pt>
                <c:pt idx="8587">
                  <c:v>14.311666666666673</c:v>
                </c:pt>
                <c:pt idx="8588">
                  <c:v>14.313333333333334</c:v>
                </c:pt>
                <c:pt idx="8589">
                  <c:v>14.315000000000005</c:v>
                </c:pt>
                <c:pt idx="8590">
                  <c:v>14.316666666666674</c:v>
                </c:pt>
                <c:pt idx="8591">
                  <c:v>14.318333333333333</c:v>
                </c:pt>
                <c:pt idx="8592">
                  <c:v>14.32</c:v>
                </c:pt>
                <c:pt idx="8593">
                  <c:v>14.321666666666671</c:v>
                </c:pt>
                <c:pt idx="8594">
                  <c:v>14.323333333333332</c:v>
                </c:pt>
                <c:pt idx="8595">
                  <c:v>14.325000000000005</c:v>
                </c:pt>
                <c:pt idx="8596">
                  <c:v>14.326666666666673</c:v>
                </c:pt>
                <c:pt idx="8597">
                  <c:v>14.328333333333335</c:v>
                </c:pt>
                <c:pt idx="8598">
                  <c:v>14.33</c:v>
                </c:pt>
                <c:pt idx="8599">
                  <c:v>14.331666666666672</c:v>
                </c:pt>
                <c:pt idx="8600">
                  <c:v>14.333333333333334</c:v>
                </c:pt>
                <c:pt idx="8601">
                  <c:v>14.335000000000004</c:v>
                </c:pt>
                <c:pt idx="8602">
                  <c:v>14.336666666666675</c:v>
                </c:pt>
                <c:pt idx="8603">
                  <c:v>14.338333333333333</c:v>
                </c:pt>
                <c:pt idx="8604">
                  <c:v>14.34</c:v>
                </c:pt>
                <c:pt idx="8605">
                  <c:v>14.34166666666667</c:v>
                </c:pt>
                <c:pt idx="8606">
                  <c:v>14.343333333333334</c:v>
                </c:pt>
                <c:pt idx="8607">
                  <c:v>14.345000000000002</c:v>
                </c:pt>
                <c:pt idx="8608">
                  <c:v>14.346666666666673</c:v>
                </c:pt>
                <c:pt idx="8609">
                  <c:v>14.348333333333333</c:v>
                </c:pt>
                <c:pt idx="8610">
                  <c:v>14.350000000000005</c:v>
                </c:pt>
                <c:pt idx="8611">
                  <c:v>14.351666666666674</c:v>
                </c:pt>
                <c:pt idx="8612">
                  <c:v>14.353333333333339</c:v>
                </c:pt>
                <c:pt idx="8613">
                  <c:v>14.355000000000006</c:v>
                </c:pt>
                <c:pt idx="8614">
                  <c:v>14.356666666666676</c:v>
                </c:pt>
                <c:pt idx="8615">
                  <c:v>14.358333333333334</c:v>
                </c:pt>
                <c:pt idx="8616">
                  <c:v>14.360000000000007</c:v>
                </c:pt>
                <c:pt idx="8617">
                  <c:v>14.361666666666675</c:v>
                </c:pt>
                <c:pt idx="8618">
                  <c:v>14.363333333333339</c:v>
                </c:pt>
                <c:pt idx="8619">
                  <c:v>14.365000000000006</c:v>
                </c:pt>
                <c:pt idx="8620">
                  <c:v>14.366666666666676</c:v>
                </c:pt>
                <c:pt idx="8621">
                  <c:v>14.368333333333334</c:v>
                </c:pt>
                <c:pt idx="8622">
                  <c:v>14.370000000000006</c:v>
                </c:pt>
                <c:pt idx="8623">
                  <c:v>14.371666666666673</c:v>
                </c:pt>
                <c:pt idx="8624">
                  <c:v>14.373333333333338</c:v>
                </c:pt>
                <c:pt idx="8625">
                  <c:v>14.375000000000005</c:v>
                </c:pt>
                <c:pt idx="8626">
                  <c:v>14.376666666666674</c:v>
                </c:pt>
                <c:pt idx="8627">
                  <c:v>14.378333333333334</c:v>
                </c:pt>
                <c:pt idx="8628">
                  <c:v>14.380000000000004</c:v>
                </c:pt>
                <c:pt idx="8629">
                  <c:v>14.381666666666673</c:v>
                </c:pt>
                <c:pt idx="8630">
                  <c:v>14.383333333333336</c:v>
                </c:pt>
                <c:pt idx="8631">
                  <c:v>14.385000000000005</c:v>
                </c:pt>
                <c:pt idx="8632">
                  <c:v>14.386666666666674</c:v>
                </c:pt>
                <c:pt idx="8633">
                  <c:v>14.388333333333332</c:v>
                </c:pt>
                <c:pt idx="8634">
                  <c:v>14.390000000000002</c:v>
                </c:pt>
                <c:pt idx="8635">
                  <c:v>14.391666666666673</c:v>
                </c:pt>
                <c:pt idx="8636">
                  <c:v>14.393333333333334</c:v>
                </c:pt>
                <c:pt idx="8637">
                  <c:v>14.395000000000007</c:v>
                </c:pt>
                <c:pt idx="8638">
                  <c:v>14.396666666666674</c:v>
                </c:pt>
                <c:pt idx="8639">
                  <c:v>14.398333333333333</c:v>
                </c:pt>
                <c:pt idx="8640">
                  <c:v>14.4</c:v>
                </c:pt>
                <c:pt idx="8641">
                  <c:v>14.401666666666673</c:v>
                </c:pt>
                <c:pt idx="8642">
                  <c:v>14.403333333333334</c:v>
                </c:pt>
                <c:pt idx="8643">
                  <c:v>14.405000000000005</c:v>
                </c:pt>
                <c:pt idx="8644">
                  <c:v>14.406666666666673</c:v>
                </c:pt>
                <c:pt idx="8645">
                  <c:v>14.408333333333333</c:v>
                </c:pt>
                <c:pt idx="8646">
                  <c:v>14.41</c:v>
                </c:pt>
                <c:pt idx="8647">
                  <c:v>14.411666666666672</c:v>
                </c:pt>
                <c:pt idx="8648">
                  <c:v>14.413333333333332</c:v>
                </c:pt>
                <c:pt idx="8649">
                  <c:v>14.415000000000004</c:v>
                </c:pt>
                <c:pt idx="8650">
                  <c:v>14.416666666666673</c:v>
                </c:pt>
                <c:pt idx="8651">
                  <c:v>14.418333333333333</c:v>
                </c:pt>
                <c:pt idx="8652">
                  <c:v>14.42</c:v>
                </c:pt>
                <c:pt idx="8653">
                  <c:v>14.42166666666667</c:v>
                </c:pt>
                <c:pt idx="8654">
                  <c:v>14.423333333333334</c:v>
                </c:pt>
                <c:pt idx="8655">
                  <c:v>14.425000000000002</c:v>
                </c:pt>
                <c:pt idx="8656">
                  <c:v>14.426666666666675</c:v>
                </c:pt>
                <c:pt idx="8657">
                  <c:v>14.428333333333335</c:v>
                </c:pt>
                <c:pt idx="8658">
                  <c:v>14.43</c:v>
                </c:pt>
                <c:pt idx="8659">
                  <c:v>14.43166666666667</c:v>
                </c:pt>
                <c:pt idx="8660">
                  <c:v>14.433333333333334</c:v>
                </c:pt>
                <c:pt idx="8661">
                  <c:v>14.435</c:v>
                </c:pt>
                <c:pt idx="8662">
                  <c:v>14.436666666666673</c:v>
                </c:pt>
                <c:pt idx="8663">
                  <c:v>14.438333333333333</c:v>
                </c:pt>
                <c:pt idx="8664">
                  <c:v>14.44</c:v>
                </c:pt>
                <c:pt idx="8665">
                  <c:v>14.441666666666666</c:v>
                </c:pt>
                <c:pt idx="8666">
                  <c:v>14.443333333333333</c:v>
                </c:pt>
                <c:pt idx="8667">
                  <c:v>14.445</c:v>
                </c:pt>
                <c:pt idx="8668">
                  <c:v>14.446666666666671</c:v>
                </c:pt>
                <c:pt idx="8669">
                  <c:v>14.448333333333331</c:v>
                </c:pt>
                <c:pt idx="8670">
                  <c:v>14.450000000000005</c:v>
                </c:pt>
                <c:pt idx="8671">
                  <c:v>14.451666666666673</c:v>
                </c:pt>
                <c:pt idx="8672">
                  <c:v>14.45333333333334</c:v>
                </c:pt>
                <c:pt idx="8673">
                  <c:v>14.455000000000005</c:v>
                </c:pt>
                <c:pt idx="8674">
                  <c:v>14.456666666666676</c:v>
                </c:pt>
                <c:pt idx="8675">
                  <c:v>14.458333333333334</c:v>
                </c:pt>
                <c:pt idx="8676">
                  <c:v>14.46</c:v>
                </c:pt>
                <c:pt idx="8677">
                  <c:v>14.461666666666675</c:v>
                </c:pt>
                <c:pt idx="8678">
                  <c:v>14.463333333333336</c:v>
                </c:pt>
                <c:pt idx="8679">
                  <c:v>14.465000000000005</c:v>
                </c:pt>
                <c:pt idx="8680">
                  <c:v>14.466666666666674</c:v>
                </c:pt>
                <c:pt idx="8681">
                  <c:v>14.468333333333334</c:v>
                </c:pt>
                <c:pt idx="8682">
                  <c:v>14.47</c:v>
                </c:pt>
                <c:pt idx="8683">
                  <c:v>14.471666666666673</c:v>
                </c:pt>
                <c:pt idx="8684">
                  <c:v>14.473333333333334</c:v>
                </c:pt>
                <c:pt idx="8685">
                  <c:v>14.475000000000005</c:v>
                </c:pt>
                <c:pt idx="8686">
                  <c:v>14.476666666666674</c:v>
                </c:pt>
                <c:pt idx="8687">
                  <c:v>14.478333333333333</c:v>
                </c:pt>
                <c:pt idx="8688">
                  <c:v>14.480000000000002</c:v>
                </c:pt>
                <c:pt idx="8689">
                  <c:v>14.481666666666671</c:v>
                </c:pt>
                <c:pt idx="8690">
                  <c:v>14.483333333333334</c:v>
                </c:pt>
                <c:pt idx="8691">
                  <c:v>14.485000000000007</c:v>
                </c:pt>
                <c:pt idx="8692">
                  <c:v>14.486666666666675</c:v>
                </c:pt>
                <c:pt idx="8693">
                  <c:v>14.488333333333333</c:v>
                </c:pt>
                <c:pt idx="8694">
                  <c:v>14.49</c:v>
                </c:pt>
                <c:pt idx="8695">
                  <c:v>14.491666666666672</c:v>
                </c:pt>
                <c:pt idx="8696">
                  <c:v>14.493333333333334</c:v>
                </c:pt>
                <c:pt idx="8697">
                  <c:v>14.495000000000006</c:v>
                </c:pt>
                <c:pt idx="8698">
                  <c:v>14.496666666666673</c:v>
                </c:pt>
                <c:pt idx="8699">
                  <c:v>14.498333333333333</c:v>
                </c:pt>
                <c:pt idx="8700">
                  <c:v>14.5</c:v>
                </c:pt>
                <c:pt idx="8701">
                  <c:v>14.50166666666667</c:v>
                </c:pt>
                <c:pt idx="8702">
                  <c:v>14.503333333333334</c:v>
                </c:pt>
                <c:pt idx="8703">
                  <c:v>14.505000000000004</c:v>
                </c:pt>
                <c:pt idx="8704">
                  <c:v>14.506666666666673</c:v>
                </c:pt>
                <c:pt idx="8705">
                  <c:v>14.508333333333333</c:v>
                </c:pt>
                <c:pt idx="8706">
                  <c:v>14.51</c:v>
                </c:pt>
                <c:pt idx="8707">
                  <c:v>14.51166666666667</c:v>
                </c:pt>
                <c:pt idx="8708">
                  <c:v>14.513333333333332</c:v>
                </c:pt>
                <c:pt idx="8709">
                  <c:v>14.515000000000002</c:v>
                </c:pt>
                <c:pt idx="8710">
                  <c:v>14.516666666666673</c:v>
                </c:pt>
                <c:pt idx="8711">
                  <c:v>14.518333333333333</c:v>
                </c:pt>
                <c:pt idx="8712">
                  <c:v>14.520000000000001</c:v>
                </c:pt>
                <c:pt idx="8713">
                  <c:v>14.52166666666667</c:v>
                </c:pt>
                <c:pt idx="8714">
                  <c:v>14.523333333333333</c:v>
                </c:pt>
                <c:pt idx="8715">
                  <c:v>14.525</c:v>
                </c:pt>
                <c:pt idx="8716">
                  <c:v>14.526666666666673</c:v>
                </c:pt>
                <c:pt idx="8717">
                  <c:v>14.528333333333331</c:v>
                </c:pt>
                <c:pt idx="8718">
                  <c:v>14.53</c:v>
                </c:pt>
                <c:pt idx="8719">
                  <c:v>14.531666666666666</c:v>
                </c:pt>
                <c:pt idx="8720">
                  <c:v>14.533333333333333</c:v>
                </c:pt>
                <c:pt idx="8721">
                  <c:v>14.535</c:v>
                </c:pt>
                <c:pt idx="8722">
                  <c:v>14.536666666666672</c:v>
                </c:pt>
                <c:pt idx="8723">
                  <c:v>14.538333333333327</c:v>
                </c:pt>
                <c:pt idx="8724">
                  <c:v>14.54</c:v>
                </c:pt>
                <c:pt idx="8725">
                  <c:v>14.541666666666666</c:v>
                </c:pt>
                <c:pt idx="8726">
                  <c:v>14.543333333333333</c:v>
                </c:pt>
                <c:pt idx="8727">
                  <c:v>14.545</c:v>
                </c:pt>
                <c:pt idx="8728">
                  <c:v>14.54666666666667</c:v>
                </c:pt>
                <c:pt idx="8729">
                  <c:v>14.548333333333328</c:v>
                </c:pt>
                <c:pt idx="8730">
                  <c:v>14.55</c:v>
                </c:pt>
                <c:pt idx="8731">
                  <c:v>14.551666666666675</c:v>
                </c:pt>
                <c:pt idx="8732">
                  <c:v>14.553333333333336</c:v>
                </c:pt>
                <c:pt idx="8733">
                  <c:v>14.555000000000005</c:v>
                </c:pt>
                <c:pt idx="8734">
                  <c:v>14.556666666666674</c:v>
                </c:pt>
                <c:pt idx="8735">
                  <c:v>14.558333333333334</c:v>
                </c:pt>
                <c:pt idx="8736">
                  <c:v>14.56</c:v>
                </c:pt>
                <c:pt idx="8737">
                  <c:v>14.561666666666673</c:v>
                </c:pt>
                <c:pt idx="8738">
                  <c:v>14.563333333333334</c:v>
                </c:pt>
                <c:pt idx="8739">
                  <c:v>14.565000000000005</c:v>
                </c:pt>
                <c:pt idx="8740">
                  <c:v>14.566666666666674</c:v>
                </c:pt>
                <c:pt idx="8741">
                  <c:v>14.568333333333333</c:v>
                </c:pt>
                <c:pt idx="8742">
                  <c:v>14.57</c:v>
                </c:pt>
                <c:pt idx="8743">
                  <c:v>14.571666666666671</c:v>
                </c:pt>
                <c:pt idx="8744">
                  <c:v>14.573333333333332</c:v>
                </c:pt>
                <c:pt idx="8745">
                  <c:v>14.575000000000005</c:v>
                </c:pt>
                <c:pt idx="8746">
                  <c:v>14.576666666666673</c:v>
                </c:pt>
                <c:pt idx="8747">
                  <c:v>14.578333333333335</c:v>
                </c:pt>
                <c:pt idx="8748">
                  <c:v>14.58</c:v>
                </c:pt>
                <c:pt idx="8749">
                  <c:v>14.581666666666672</c:v>
                </c:pt>
                <c:pt idx="8750">
                  <c:v>14.583333333333334</c:v>
                </c:pt>
                <c:pt idx="8751">
                  <c:v>14.585000000000004</c:v>
                </c:pt>
                <c:pt idx="8752">
                  <c:v>14.586666666666675</c:v>
                </c:pt>
                <c:pt idx="8753">
                  <c:v>14.588333333333333</c:v>
                </c:pt>
                <c:pt idx="8754">
                  <c:v>14.59</c:v>
                </c:pt>
                <c:pt idx="8755">
                  <c:v>14.59166666666667</c:v>
                </c:pt>
                <c:pt idx="8756">
                  <c:v>14.593333333333334</c:v>
                </c:pt>
                <c:pt idx="8757">
                  <c:v>14.595000000000002</c:v>
                </c:pt>
                <c:pt idx="8758">
                  <c:v>14.596666666666673</c:v>
                </c:pt>
                <c:pt idx="8759">
                  <c:v>14.598333333333333</c:v>
                </c:pt>
                <c:pt idx="8760">
                  <c:v>14.6</c:v>
                </c:pt>
                <c:pt idx="8761">
                  <c:v>14.60166666666667</c:v>
                </c:pt>
                <c:pt idx="8762">
                  <c:v>14.603333333333333</c:v>
                </c:pt>
                <c:pt idx="8763">
                  <c:v>14.605</c:v>
                </c:pt>
                <c:pt idx="8764">
                  <c:v>14.606666666666671</c:v>
                </c:pt>
                <c:pt idx="8765">
                  <c:v>14.608333333333333</c:v>
                </c:pt>
                <c:pt idx="8766">
                  <c:v>14.610000000000001</c:v>
                </c:pt>
                <c:pt idx="8767">
                  <c:v>14.61166666666667</c:v>
                </c:pt>
                <c:pt idx="8768">
                  <c:v>14.613333333333333</c:v>
                </c:pt>
                <c:pt idx="8769">
                  <c:v>14.615</c:v>
                </c:pt>
                <c:pt idx="8770">
                  <c:v>14.616666666666672</c:v>
                </c:pt>
                <c:pt idx="8771">
                  <c:v>14.618333333333331</c:v>
                </c:pt>
                <c:pt idx="8772">
                  <c:v>14.620000000000001</c:v>
                </c:pt>
                <c:pt idx="8773">
                  <c:v>14.621666666666666</c:v>
                </c:pt>
                <c:pt idx="8774">
                  <c:v>14.623333333333333</c:v>
                </c:pt>
                <c:pt idx="8775">
                  <c:v>14.625</c:v>
                </c:pt>
                <c:pt idx="8776">
                  <c:v>14.62666666666667</c:v>
                </c:pt>
                <c:pt idx="8777">
                  <c:v>14.628333333333329</c:v>
                </c:pt>
                <c:pt idx="8778">
                  <c:v>14.63</c:v>
                </c:pt>
                <c:pt idx="8779">
                  <c:v>14.631666666666666</c:v>
                </c:pt>
                <c:pt idx="8780">
                  <c:v>14.633333333333333</c:v>
                </c:pt>
                <c:pt idx="8781">
                  <c:v>14.635</c:v>
                </c:pt>
                <c:pt idx="8782">
                  <c:v>14.63666666666667</c:v>
                </c:pt>
                <c:pt idx="8783">
                  <c:v>14.638333333333327</c:v>
                </c:pt>
                <c:pt idx="8784">
                  <c:v>14.64</c:v>
                </c:pt>
                <c:pt idx="8785">
                  <c:v>14.641666666666667</c:v>
                </c:pt>
                <c:pt idx="8786">
                  <c:v>14.643333333333333</c:v>
                </c:pt>
                <c:pt idx="8787">
                  <c:v>14.645000000000001</c:v>
                </c:pt>
                <c:pt idx="8788">
                  <c:v>14.64666666666667</c:v>
                </c:pt>
                <c:pt idx="8789">
                  <c:v>14.648333333333328</c:v>
                </c:pt>
                <c:pt idx="8790">
                  <c:v>14.65</c:v>
                </c:pt>
                <c:pt idx="8791">
                  <c:v>14.651666666666673</c:v>
                </c:pt>
                <c:pt idx="8792">
                  <c:v>14.653333333333334</c:v>
                </c:pt>
                <c:pt idx="8793">
                  <c:v>14.655000000000005</c:v>
                </c:pt>
                <c:pt idx="8794">
                  <c:v>14.656666666666673</c:v>
                </c:pt>
                <c:pt idx="8795">
                  <c:v>14.658333333333333</c:v>
                </c:pt>
                <c:pt idx="8796">
                  <c:v>14.66</c:v>
                </c:pt>
                <c:pt idx="8797">
                  <c:v>14.661666666666672</c:v>
                </c:pt>
                <c:pt idx="8798">
                  <c:v>14.663333333333332</c:v>
                </c:pt>
                <c:pt idx="8799">
                  <c:v>14.665000000000004</c:v>
                </c:pt>
                <c:pt idx="8800">
                  <c:v>14.666666666666673</c:v>
                </c:pt>
                <c:pt idx="8801">
                  <c:v>14.668333333333333</c:v>
                </c:pt>
                <c:pt idx="8802">
                  <c:v>14.67</c:v>
                </c:pt>
                <c:pt idx="8803">
                  <c:v>14.67166666666667</c:v>
                </c:pt>
                <c:pt idx="8804">
                  <c:v>14.673333333333334</c:v>
                </c:pt>
                <c:pt idx="8805">
                  <c:v>14.675000000000002</c:v>
                </c:pt>
                <c:pt idx="8806">
                  <c:v>14.676666666666675</c:v>
                </c:pt>
                <c:pt idx="8807">
                  <c:v>14.678333333333335</c:v>
                </c:pt>
                <c:pt idx="8808">
                  <c:v>14.68</c:v>
                </c:pt>
                <c:pt idx="8809">
                  <c:v>14.68166666666667</c:v>
                </c:pt>
                <c:pt idx="8810">
                  <c:v>14.683333333333334</c:v>
                </c:pt>
                <c:pt idx="8811">
                  <c:v>14.685</c:v>
                </c:pt>
                <c:pt idx="8812">
                  <c:v>14.686666666666673</c:v>
                </c:pt>
                <c:pt idx="8813">
                  <c:v>14.688333333333333</c:v>
                </c:pt>
                <c:pt idx="8814">
                  <c:v>14.69</c:v>
                </c:pt>
                <c:pt idx="8815">
                  <c:v>14.691666666666666</c:v>
                </c:pt>
                <c:pt idx="8816">
                  <c:v>14.693333333333333</c:v>
                </c:pt>
                <c:pt idx="8817">
                  <c:v>14.695</c:v>
                </c:pt>
                <c:pt idx="8818">
                  <c:v>14.696666666666671</c:v>
                </c:pt>
                <c:pt idx="8819">
                  <c:v>14.698333333333331</c:v>
                </c:pt>
                <c:pt idx="8820">
                  <c:v>14.7</c:v>
                </c:pt>
                <c:pt idx="8821">
                  <c:v>14.701666666666666</c:v>
                </c:pt>
                <c:pt idx="8822">
                  <c:v>14.703333333333335</c:v>
                </c:pt>
                <c:pt idx="8823">
                  <c:v>14.705</c:v>
                </c:pt>
                <c:pt idx="8824">
                  <c:v>14.706666666666672</c:v>
                </c:pt>
                <c:pt idx="8825">
                  <c:v>14.708333333333329</c:v>
                </c:pt>
                <c:pt idx="8826">
                  <c:v>14.709999999999999</c:v>
                </c:pt>
                <c:pt idx="8827">
                  <c:v>14.71166666666667</c:v>
                </c:pt>
                <c:pt idx="8828">
                  <c:v>14.713333333333333</c:v>
                </c:pt>
                <c:pt idx="8829">
                  <c:v>14.715</c:v>
                </c:pt>
                <c:pt idx="8830">
                  <c:v>14.71666666666667</c:v>
                </c:pt>
                <c:pt idx="8831">
                  <c:v>14.718333333333328</c:v>
                </c:pt>
                <c:pt idx="8832">
                  <c:v>14.719999999999999</c:v>
                </c:pt>
                <c:pt idx="8833">
                  <c:v>14.721666666666666</c:v>
                </c:pt>
                <c:pt idx="8834">
                  <c:v>14.723333333333333</c:v>
                </c:pt>
                <c:pt idx="8835">
                  <c:v>14.725</c:v>
                </c:pt>
                <c:pt idx="8836">
                  <c:v>14.72666666666667</c:v>
                </c:pt>
                <c:pt idx="8837">
                  <c:v>14.728333333333328</c:v>
                </c:pt>
                <c:pt idx="8838">
                  <c:v>14.73</c:v>
                </c:pt>
                <c:pt idx="8839">
                  <c:v>14.731666666666666</c:v>
                </c:pt>
                <c:pt idx="8840">
                  <c:v>14.733333333333333</c:v>
                </c:pt>
                <c:pt idx="8841">
                  <c:v>14.735000000000001</c:v>
                </c:pt>
                <c:pt idx="8842">
                  <c:v>14.73666666666667</c:v>
                </c:pt>
                <c:pt idx="8843">
                  <c:v>14.738333333333328</c:v>
                </c:pt>
                <c:pt idx="8844">
                  <c:v>14.739999999999998</c:v>
                </c:pt>
                <c:pt idx="8845">
                  <c:v>14.741666666666667</c:v>
                </c:pt>
                <c:pt idx="8846">
                  <c:v>14.743333333333331</c:v>
                </c:pt>
                <c:pt idx="8847">
                  <c:v>14.745000000000001</c:v>
                </c:pt>
                <c:pt idx="8848">
                  <c:v>14.746666666666666</c:v>
                </c:pt>
                <c:pt idx="8849">
                  <c:v>14.748333333333328</c:v>
                </c:pt>
                <c:pt idx="8850">
                  <c:v>14.75</c:v>
                </c:pt>
                <c:pt idx="8851">
                  <c:v>14.75166666666667</c:v>
                </c:pt>
                <c:pt idx="8852">
                  <c:v>14.753333333333334</c:v>
                </c:pt>
                <c:pt idx="8853">
                  <c:v>14.755000000000004</c:v>
                </c:pt>
                <c:pt idx="8854">
                  <c:v>14.756666666666673</c:v>
                </c:pt>
                <c:pt idx="8855">
                  <c:v>14.758333333333333</c:v>
                </c:pt>
                <c:pt idx="8856">
                  <c:v>14.76</c:v>
                </c:pt>
                <c:pt idx="8857">
                  <c:v>14.76166666666667</c:v>
                </c:pt>
                <c:pt idx="8858">
                  <c:v>14.763333333333332</c:v>
                </c:pt>
                <c:pt idx="8859">
                  <c:v>14.765000000000002</c:v>
                </c:pt>
                <c:pt idx="8860">
                  <c:v>14.766666666666673</c:v>
                </c:pt>
                <c:pt idx="8861">
                  <c:v>14.768333333333333</c:v>
                </c:pt>
                <c:pt idx="8862">
                  <c:v>14.770000000000001</c:v>
                </c:pt>
                <c:pt idx="8863">
                  <c:v>14.77166666666667</c:v>
                </c:pt>
                <c:pt idx="8864">
                  <c:v>14.773333333333333</c:v>
                </c:pt>
                <c:pt idx="8865">
                  <c:v>14.775</c:v>
                </c:pt>
                <c:pt idx="8866">
                  <c:v>14.776666666666673</c:v>
                </c:pt>
                <c:pt idx="8867">
                  <c:v>14.778333333333331</c:v>
                </c:pt>
                <c:pt idx="8868">
                  <c:v>14.78</c:v>
                </c:pt>
                <c:pt idx="8869">
                  <c:v>14.781666666666666</c:v>
                </c:pt>
                <c:pt idx="8870">
                  <c:v>14.783333333333333</c:v>
                </c:pt>
                <c:pt idx="8871">
                  <c:v>14.785</c:v>
                </c:pt>
                <c:pt idx="8872">
                  <c:v>14.786666666666672</c:v>
                </c:pt>
                <c:pt idx="8873">
                  <c:v>14.788333333333327</c:v>
                </c:pt>
                <c:pt idx="8874">
                  <c:v>14.79</c:v>
                </c:pt>
                <c:pt idx="8875">
                  <c:v>14.791666666666666</c:v>
                </c:pt>
                <c:pt idx="8876">
                  <c:v>14.793333333333333</c:v>
                </c:pt>
                <c:pt idx="8877">
                  <c:v>14.795</c:v>
                </c:pt>
                <c:pt idx="8878">
                  <c:v>14.79666666666667</c:v>
                </c:pt>
                <c:pt idx="8879">
                  <c:v>14.798333333333328</c:v>
                </c:pt>
                <c:pt idx="8880">
                  <c:v>14.8</c:v>
                </c:pt>
                <c:pt idx="8881">
                  <c:v>14.801666666666675</c:v>
                </c:pt>
                <c:pt idx="8882">
                  <c:v>14.803333333333336</c:v>
                </c:pt>
                <c:pt idx="8883">
                  <c:v>14.805000000000005</c:v>
                </c:pt>
                <c:pt idx="8884">
                  <c:v>14.806666666666674</c:v>
                </c:pt>
                <c:pt idx="8885">
                  <c:v>14.808333333333334</c:v>
                </c:pt>
                <c:pt idx="8886">
                  <c:v>14.81</c:v>
                </c:pt>
                <c:pt idx="8887">
                  <c:v>14.811666666666673</c:v>
                </c:pt>
                <c:pt idx="8888">
                  <c:v>14.813333333333334</c:v>
                </c:pt>
                <c:pt idx="8889">
                  <c:v>14.815000000000005</c:v>
                </c:pt>
                <c:pt idx="8890">
                  <c:v>14.816666666666674</c:v>
                </c:pt>
                <c:pt idx="8891">
                  <c:v>14.818333333333333</c:v>
                </c:pt>
                <c:pt idx="8892">
                  <c:v>14.82</c:v>
                </c:pt>
                <c:pt idx="8893">
                  <c:v>14.821666666666671</c:v>
                </c:pt>
                <c:pt idx="8894">
                  <c:v>14.823333333333332</c:v>
                </c:pt>
                <c:pt idx="8895">
                  <c:v>14.825000000000005</c:v>
                </c:pt>
                <c:pt idx="8896">
                  <c:v>14.826666666666673</c:v>
                </c:pt>
                <c:pt idx="8897">
                  <c:v>14.828333333333335</c:v>
                </c:pt>
                <c:pt idx="8898">
                  <c:v>14.83</c:v>
                </c:pt>
                <c:pt idx="8899">
                  <c:v>14.831666666666672</c:v>
                </c:pt>
                <c:pt idx="8900">
                  <c:v>14.833333333333334</c:v>
                </c:pt>
                <c:pt idx="8901">
                  <c:v>14.835000000000004</c:v>
                </c:pt>
                <c:pt idx="8902">
                  <c:v>14.836666666666675</c:v>
                </c:pt>
                <c:pt idx="8903">
                  <c:v>14.838333333333333</c:v>
                </c:pt>
                <c:pt idx="8904">
                  <c:v>14.84</c:v>
                </c:pt>
                <c:pt idx="8905">
                  <c:v>14.84166666666667</c:v>
                </c:pt>
                <c:pt idx="8906">
                  <c:v>14.843333333333334</c:v>
                </c:pt>
                <c:pt idx="8907">
                  <c:v>14.845000000000002</c:v>
                </c:pt>
                <c:pt idx="8908">
                  <c:v>14.846666666666673</c:v>
                </c:pt>
                <c:pt idx="8909">
                  <c:v>14.848333333333333</c:v>
                </c:pt>
                <c:pt idx="8910">
                  <c:v>14.850000000000005</c:v>
                </c:pt>
                <c:pt idx="8911">
                  <c:v>14.851666666666674</c:v>
                </c:pt>
                <c:pt idx="8912">
                  <c:v>14.853333333333339</c:v>
                </c:pt>
                <c:pt idx="8913">
                  <c:v>14.855000000000006</c:v>
                </c:pt>
                <c:pt idx="8914">
                  <c:v>14.856666666666676</c:v>
                </c:pt>
                <c:pt idx="8915">
                  <c:v>14.858333333333334</c:v>
                </c:pt>
                <c:pt idx="8916">
                  <c:v>14.860000000000007</c:v>
                </c:pt>
                <c:pt idx="8917">
                  <c:v>14.861666666666675</c:v>
                </c:pt>
                <c:pt idx="8918">
                  <c:v>14.863333333333339</c:v>
                </c:pt>
                <c:pt idx="8919">
                  <c:v>14.865000000000006</c:v>
                </c:pt>
                <c:pt idx="8920">
                  <c:v>14.866666666666676</c:v>
                </c:pt>
                <c:pt idx="8921">
                  <c:v>14.868333333333334</c:v>
                </c:pt>
                <c:pt idx="8922">
                  <c:v>14.870000000000006</c:v>
                </c:pt>
                <c:pt idx="8923">
                  <c:v>14.871666666666673</c:v>
                </c:pt>
                <c:pt idx="8924">
                  <c:v>14.873333333333338</c:v>
                </c:pt>
                <c:pt idx="8925">
                  <c:v>14.875000000000005</c:v>
                </c:pt>
                <c:pt idx="8926">
                  <c:v>14.876666666666674</c:v>
                </c:pt>
                <c:pt idx="8927">
                  <c:v>14.878333333333334</c:v>
                </c:pt>
                <c:pt idx="8928">
                  <c:v>14.880000000000004</c:v>
                </c:pt>
                <c:pt idx="8929">
                  <c:v>14.881666666666673</c:v>
                </c:pt>
                <c:pt idx="8930">
                  <c:v>14.883333333333336</c:v>
                </c:pt>
                <c:pt idx="8931">
                  <c:v>14.885000000000005</c:v>
                </c:pt>
                <c:pt idx="8932">
                  <c:v>14.886666666666674</c:v>
                </c:pt>
                <c:pt idx="8933">
                  <c:v>14.888333333333332</c:v>
                </c:pt>
                <c:pt idx="8934">
                  <c:v>14.890000000000002</c:v>
                </c:pt>
                <c:pt idx="8935">
                  <c:v>14.891666666666673</c:v>
                </c:pt>
                <c:pt idx="8936">
                  <c:v>14.893333333333334</c:v>
                </c:pt>
                <c:pt idx="8937">
                  <c:v>14.895000000000007</c:v>
                </c:pt>
                <c:pt idx="8938">
                  <c:v>14.896666666666674</c:v>
                </c:pt>
                <c:pt idx="8939">
                  <c:v>14.898333333333333</c:v>
                </c:pt>
                <c:pt idx="8940">
                  <c:v>14.9</c:v>
                </c:pt>
                <c:pt idx="8941">
                  <c:v>14.901666666666673</c:v>
                </c:pt>
                <c:pt idx="8942">
                  <c:v>14.903333333333334</c:v>
                </c:pt>
                <c:pt idx="8943">
                  <c:v>14.905000000000005</c:v>
                </c:pt>
                <c:pt idx="8944">
                  <c:v>14.906666666666673</c:v>
                </c:pt>
                <c:pt idx="8945">
                  <c:v>14.908333333333333</c:v>
                </c:pt>
                <c:pt idx="8946">
                  <c:v>14.91</c:v>
                </c:pt>
                <c:pt idx="8947">
                  <c:v>14.911666666666672</c:v>
                </c:pt>
                <c:pt idx="8948">
                  <c:v>14.913333333333332</c:v>
                </c:pt>
                <c:pt idx="8949">
                  <c:v>14.915000000000004</c:v>
                </c:pt>
                <c:pt idx="8950">
                  <c:v>14.916666666666673</c:v>
                </c:pt>
                <c:pt idx="8951">
                  <c:v>14.918333333333333</c:v>
                </c:pt>
                <c:pt idx="8952">
                  <c:v>14.92</c:v>
                </c:pt>
                <c:pt idx="8953">
                  <c:v>14.92166666666667</c:v>
                </c:pt>
                <c:pt idx="8954">
                  <c:v>14.923333333333334</c:v>
                </c:pt>
                <c:pt idx="8955">
                  <c:v>14.925000000000002</c:v>
                </c:pt>
                <c:pt idx="8956">
                  <c:v>14.926666666666675</c:v>
                </c:pt>
                <c:pt idx="8957">
                  <c:v>14.928333333333335</c:v>
                </c:pt>
                <c:pt idx="8958">
                  <c:v>14.93</c:v>
                </c:pt>
                <c:pt idx="8959">
                  <c:v>14.93166666666667</c:v>
                </c:pt>
                <c:pt idx="8960">
                  <c:v>14.933333333333334</c:v>
                </c:pt>
                <c:pt idx="8961">
                  <c:v>14.935</c:v>
                </c:pt>
                <c:pt idx="8962">
                  <c:v>14.936666666666673</c:v>
                </c:pt>
                <c:pt idx="8963">
                  <c:v>14.938333333333333</c:v>
                </c:pt>
                <c:pt idx="8964">
                  <c:v>14.94</c:v>
                </c:pt>
                <c:pt idx="8965">
                  <c:v>14.941666666666666</c:v>
                </c:pt>
                <c:pt idx="8966">
                  <c:v>14.943333333333333</c:v>
                </c:pt>
                <c:pt idx="8967">
                  <c:v>14.945</c:v>
                </c:pt>
                <c:pt idx="8968">
                  <c:v>14.946666666666671</c:v>
                </c:pt>
                <c:pt idx="8969">
                  <c:v>14.948333333333331</c:v>
                </c:pt>
                <c:pt idx="8970">
                  <c:v>14.950000000000005</c:v>
                </c:pt>
                <c:pt idx="8971">
                  <c:v>14.951666666666673</c:v>
                </c:pt>
                <c:pt idx="8972">
                  <c:v>14.95333333333334</c:v>
                </c:pt>
                <c:pt idx="8973">
                  <c:v>14.955000000000005</c:v>
                </c:pt>
                <c:pt idx="8974">
                  <c:v>14.956666666666676</c:v>
                </c:pt>
                <c:pt idx="8975">
                  <c:v>14.958333333333334</c:v>
                </c:pt>
                <c:pt idx="8976">
                  <c:v>14.96</c:v>
                </c:pt>
                <c:pt idx="8977">
                  <c:v>14.961666666666675</c:v>
                </c:pt>
                <c:pt idx="8978">
                  <c:v>14.963333333333336</c:v>
                </c:pt>
                <c:pt idx="8979">
                  <c:v>14.965000000000005</c:v>
                </c:pt>
                <c:pt idx="8980">
                  <c:v>14.966666666666674</c:v>
                </c:pt>
                <c:pt idx="8981">
                  <c:v>14.968333333333334</c:v>
                </c:pt>
                <c:pt idx="8982">
                  <c:v>14.97</c:v>
                </c:pt>
                <c:pt idx="8983">
                  <c:v>14.971666666666673</c:v>
                </c:pt>
                <c:pt idx="8984">
                  <c:v>14.973333333333334</c:v>
                </c:pt>
                <c:pt idx="8985">
                  <c:v>14.975000000000005</c:v>
                </c:pt>
                <c:pt idx="8986">
                  <c:v>14.976666666666674</c:v>
                </c:pt>
                <c:pt idx="8987">
                  <c:v>14.978333333333333</c:v>
                </c:pt>
                <c:pt idx="8988">
                  <c:v>14.980000000000002</c:v>
                </c:pt>
                <c:pt idx="8989">
                  <c:v>14.981666666666671</c:v>
                </c:pt>
                <c:pt idx="8990">
                  <c:v>14.983333333333334</c:v>
                </c:pt>
                <c:pt idx="8991">
                  <c:v>14.985000000000007</c:v>
                </c:pt>
                <c:pt idx="8992">
                  <c:v>14.986666666666675</c:v>
                </c:pt>
                <c:pt idx="8993">
                  <c:v>14.988333333333333</c:v>
                </c:pt>
                <c:pt idx="8994">
                  <c:v>14.99</c:v>
                </c:pt>
                <c:pt idx="8995">
                  <c:v>14.991666666666672</c:v>
                </c:pt>
                <c:pt idx="8996">
                  <c:v>14.993333333333334</c:v>
                </c:pt>
                <c:pt idx="8997">
                  <c:v>14.995000000000006</c:v>
                </c:pt>
                <c:pt idx="8998">
                  <c:v>14.996666666666673</c:v>
                </c:pt>
                <c:pt idx="8999">
                  <c:v>14.998333333333333</c:v>
                </c:pt>
                <c:pt idx="9000">
                  <c:v>15</c:v>
                </c:pt>
                <c:pt idx="9001">
                  <c:v>15.00166666666667</c:v>
                </c:pt>
                <c:pt idx="9002">
                  <c:v>15.003333333333334</c:v>
                </c:pt>
                <c:pt idx="9003">
                  <c:v>15.005000000000004</c:v>
                </c:pt>
                <c:pt idx="9004">
                  <c:v>15.006666666666673</c:v>
                </c:pt>
                <c:pt idx="9005">
                  <c:v>15.008333333333333</c:v>
                </c:pt>
                <c:pt idx="9006">
                  <c:v>15.01</c:v>
                </c:pt>
                <c:pt idx="9007">
                  <c:v>15.01166666666667</c:v>
                </c:pt>
                <c:pt idx="9008">
                  <c:v>15.013333333333332</c:v>
                </c:pt>
                <c:pt idx="9009">
                  <c:v>15.015000000000002</c:v>
                </c:pt>
                <c:pt idx="9010">
                  <c:v>15.016666666666673</c:v>
                </c:pt>
                <c:pt idx="9011">
                  <c:v>15.018333333333333</c:v>
                </c:pt>
                <c:pt idx="9012">
                  <c:v>15.020000000000001</c:v>
                </c:pt>
                <c:pt idx="9013">
                  <c:v>15.02166666666667</c:v>
                </c:pt>
                <c:pt idx="9014">
                  <c:v>15.023333333333333</c:v>
                </c:pt>
                <c:pt idx="9015">
                  <c:v>15.025</c:v>
                </c:pt>
                <c:pt idx="9016">
                  <c:v>15.026666666666673</c:v>
                </c:pt>
                <c:pt idx="9017">
                  <c:v>15.028333333333331</c:v>
                </c:pt>
                <c:pt idx="9018">
                  <c:v>15.03</c:v>
                </c:pt>
                <c:pt idx="9019">
                  <c:v>15.031666666666666</c:v>
                </c:pt>
                <c:pt idx="9020">
                  <c:v>15.033333333333333</c:v>
                </c:pt>
                <c:pt idx="9021">
                  <c:v>15.035</c:v>
                </c:pt>
                <c:pt idx="9022">
                  <c:v>15.036666666666672</c:v>
                </c:pt>
                <c:pt idx="9023">
                  <c:v>15.038333333333327</c:v>
                </c:pt>
                <c:pt idx="9024">
                  <c:v>15.04</c:v>
                </c:pt>
                <c:pt idx="9025">
                  <c:v>15.041666666666666</c:v>
                </c:pt>
                <c:pt idx="9026">
                  <c:v>15.043333333333333</c:v>
                </c:pt>
                <c:pt idx="9027">
                  <c:v>15.045</c:v>
                </c:pt>
                <c:pt idx="9028">
                  <c:v>15.04666666666667</c:v>
                </c:pt>
                <c:pt idx="9029">
                  <c:v>15.048333333333328</c:v>
                </c:pt>
                <c:pt idx="9030">
                  <c:v>15.05</c:v>
                </c:pt>
                <c:pt idx="9031">
                  <c:v>15.051666666666675</c:v>
                </c:pt>
                <c:pt idx="9032">
                  <c:v>15.053333333333336</c:v>
                </c:pt>
                <c:pt idx="9033">
                  <c:v>15.055000000000005</c:v>
                </c:pt>
                <c:pt idx="9034">
                  <c:v>15.056666666666674</c:v>
                </c:pt>
                <c:pt idx="9035">
                  <c:v>15.058333333333334</c:v>
                </c:pt>
                <c:pt idx="9036">
                  <c:v>15.06</c:v>
                </c:pt>
                <c:pt idx="9037">
                  <c:v>15.061666666666673</c:v>
                </c:pt>
                <c:pt idx="9038">
                  <c:v>15.063333333333334</c:v>
                </c:pt>
                <c:pt idx="9039">
                  <c:v>15.065000000000005</c:v>
                </c:pt>
                <c:pt idx="9040">
                  <c:v>15.066666666666674</c:v>
                </c:pt>
                <c:pt idx="9041">
                  <c:v>15.068333333333333</c:v>
                </c:pt>
                <c:pt idx="9042">
                  <c:v>15.07</c:v>
                </c:pt>
                <c:pt idx="9043">
                  <c:v>15.071666666666671</c:v>
                </c:pt>
                <c:pt idx="9044">
                  <c:v>15.073333333333332</c:v>
                </c:pt>
                <c:pt idx="9045">
                  <c:v>15.075000000000005</c:v>
                </c:pt>
                <c:pt idx="9046">
                  <c:v>15.076666666666673</c:v>
                </c:pt>
                <c:pt idx="9047">
                  <c:v>15.078333333333335</c:v>
                </c:pt>
                <c:pt idx="9048">
                  <c:v>15.08</c:v>
                </c:pt>
                <c:pt idx="9049">
                  <c:v>15.081666666666672</c:v>
                </c:pt>
                <c:pt idx="9050">
                  <c:v>15.083333333333334</c:v>
                </c:pt>
                <c:pt idx="9051">
                  <c:v>15.085000000000004</c:v>
                </c:pt>
                <c:pt idx="9052">
                  <c:v>15.086666666666675</c:v>
                </c:pt>
                <c:pt idx="9053">
                  <c:v>15.088333333333333</c:v>
                </c:pt>
                <c:pt idx="9054">
                  <c:v>15.09</c:v>
                </c:pt>
                <c:pt idx="9055">
                  <c:v>15.09166666666667</c:v>
                </c:pt>
                <c:pt idx="9056">
                  <c:v>15.093333333333334</c:v>
                </c:pt>
                <c:pt idx="9057">
                  <c:v>15.095000000000002</c:v>
                </c:pt>
                <c:pt idx="9058">
                  <c:v>15.096666666666673</c:v>
                </c:pt>
                <c:pt idx="9059">
                  <c:v>15.098333333333333</c:v>
                </c:pt>
                <c:pt idx="9060">
                  <c:v>15.1</c:v>
                </c:pt>
                <c:pt idx="9061">
                  <c:v>15.10166666666667</c:v>
                </c:pt>
                <c:pt idx="9062">
                  <c:v>15.103333333333333</c:v>
                </c:pt>
                <c:pt idx="9063">
                  <c:v>15.105</c:v>
                </c:pt>
                <c:pt idx="9064">
                  <c:v>15.106666666666671</c:v>
                </c:pt>
                <c:pt idx="9065">
                  <c:v>15.108333333333333</c:v>
                </c:pt>
                <c:pt idx="9066">
                  <c:v>15.110000000000001</c:v>
                </c:pt>
                <c:pt idx="9067">
                  <c:v>15.11166666666667</c:v>
                </c:pt>
                <c:pt idx="9068">
                  <c:v>15.113333333333333</c:v>
                </c:pt>
                <c:pt idx="9069">
                  <c:v>15.115</c:v>
                </c:pt>
                <c:pt idx="9070">
                  <c:v>15.116666666666672</c:v>
                </c:pt>
                <c:pt idx="9071">
                  <c:v>15.118333333333331</c:v>
                </c:pt>
                <c:pt idx="9072">
                  <c:v>15.120000000000001</c:v>
                </c:pt>
                <c:pt idx="9073">
                  <c:v>15.121666666666666</c:v>
                </c:pt>
                <c:pt idx="9074">
                  <c:v>15.123333333333333</c:v>
                </c:pt>
                <c:pt idx="9075">
                  <c:v>15.125</c:v>
                </c:pt>
                <c:pt idx="9076">
                  <c:v>15.12666666666667</c:v>
                </c:pt>
                <c:pt idx="9077">
                  <c:v>15.128333333333329</c:v>
                </c:pt>
                <c:pt idx="9078">
                  <c:v>15.13</c:v>
                </c:pt>
                <c:pt idx="9079">
                  <c:v>15.131666666666666</c:v>
                </c:pt>
                <c:pt idx="9080">
                  <c:v>15.133333333333333</c:v>
                </c:pt>
                <c:pt idx="9081">
                  <c:v>15.135</c:v>
                </c:pt>
                <c:pt idx="9082">
                  <c:v>15.13666666666667</c:v>
                </c:pt>
                <c:pt idx="9083">
                  <c:v>15.138333333333327</c:v>
                </c:pt>
                <c:pt idx="9084">
                  <c:v>15.14</c:v>
                </c:pt>
                <c:pt idx="9085">
                  <c:v>15.141666666666667</c:v>
                </c:pt>
                <c:pt idx="9086">
                  <c:v>15.143333333333333</c:v>
                </c:pt>
                <c:pt idx="9087">
                  <c:v>15.145000000000001</c:v>
                </c:pt>
                <c:pt idx="9088">
                  <c:v>15.14666666666667</c:v>
                </c:pt>
                <c:pt idx="9089">
                  <c:v>15.148333333333328</c:v>
                </c:pt>
                <c:pt idx="9090">
                  <c:v>15.15</c:v>
                </c:pt>
                <c:pt idx="9091">
                  <c:v>15.151666666666673</c:v>
                </c:pt>
                <c:pt idx="9092">
                  <c:v>15.153333333333334</c:v>
                </c:pt>
                <c:pt idx="9093">
                  <c:v>15.155000000000005</c:v>
                </c:pt>
                <c:pt idx="9094">
                  <c:v>15.156666666666673</c:v>
                </c:pt>
                <c:pt idx="9095">
                  <c:v>15.158333333333333</c:v>
                </c:pt>
                <c:pt idx="9096">
                  <c:v>15.16</c:v>
                </c:pt>
                <c:pt idx="9097">
                  <c:v>15.161666666666672</c:v>
                </c:pt>
                <c:pt idx="9098">
                  <c:v>15.163333333333332</c:v>
                </c:pt>
                <c:pt idx="9099">
                  <c:v>15.165000000000004</c:v>
                </c:pt>
                <c:pt idx="9100">
                  <c:v>15.166666666666673</c:v>
                </c:pt>
                <c:pt idx="9101">
                  <c:v>15.168333333333333</c:v>
                </c:pt>
                <c:pt idx="9102">
                  <c:v>15.17</c:v>
                </c:pt>
                <c:pt idx="9103">
                  <c:v>15.17166666666667</c:v>
                </c:pt>
                <c:pt idx="9104">
                  <c:v>15.173333333333334</c:v>
                </c:pt>
                <c:pt idx="9105">
                  <c:v>15.175000000000002</c:v>
                </c:pt>
                <c:pt idx="9106">
                  <c:v>15.176666666666675</c:v>
                </c:pt>
                <c:pt idx="9107">
                  <c:v>15.178333333333335</c:v>
                </c:pt>
                <c:pt idx="9108">
                  <c:v>15.18</c:v>
                </c:pt>
                <c:pt idx="9109">
                  <c:v>15.18166666666667</c:v>
                </c:pt>
                <c:pt idx="9110">
                  <c:v>15.183333333333334</c:v>
                </c:pt>
                <c:pt idx="9111">
                  <c:v>15.185</c:v>
                </c:pt>
                <c:pt idx="9112">
                  <c:v>15.186666666666673</c:v>
                </c:pt>
                <c:pt idx="9113">
                  <c:v>15.188333333333333</c:v>
                </c:pt>
                <c:pt idx="9114">
                  <c:v>15.19</c:v>
                </c:pt>
                <c:pt idx="9115">
                  <c:v>15.191666666666666</c:v>
                </c:pt>
                <c:pt idx="9116">
                  <c:v>15.193333333333333</c:v>
                </c:pt>
                <c:pt idx="9117">
                  <c:v>15.195</c:v>
                </c:pt>
                <c:pt idx="9118">
                  <c:v>15.196666666666671</c:v>
                </c:pt>
                <c:pt idx="9119">
                  <c:v>15.198333333333331</c:v>
                </c:pt>
                <c:pt idx="9120">
                  <c:v>15.2</c:v>
                </c:pt>
                <c:pt idx="9121">
                  <c:v>15.201666666666666</c:v>
                </c:pt>
                <c:pt idx="9122">
                  <c:v>15.203333333333335</c:v>
                </c:pt>
                <c:pt idx="9123">
                  <c:v>15.205</c:v>
                </c:pt>
                <c:pt idx="9124">
                  <c:v>15.206666666666672</c:v>
                </c:pt>
                <c:pt idx="9125">
                  <c:v>15.208333333333329</c:v>
                </c:pt>
                <c:pt idx="9126">
                  <c:v>15.209999999999999</c:v>
                </c:pt>
                <c:pt idx="9127">
                  <c:v>15.21166666666667</c:v>
                </c:pt>
                <c:pt idx="9128">
                  <c:v>15.213333333333333</c:v>
                </c:pt>
                <c:pt idx="9129">
                  <c:v>15.215</c:v>
                </c:pt>
                <c:pt idx="9130">
                  <c:v>15.21666666666667</c:v>
                </c:pt>
                <c:pt idx="9131">
                  <c:v>15.218333333333328</c:v>
                </c:pt>
                <c:pt idx="9132">
                  <c:v>15.219999999999999</c:v>
                </c:pt>
                <c:pt idx="9133">
                  <c:v>15.221666666666666</c:v>
                </c:pt>
                <c:pt idx="9134">
                  <c:v>15.223333333333333</c:v>
                </c:pt>
                <c:pt idx="9135">
                  <c:v>15.225</c:v>
                </c:pt>
                <c:pt idx="9136">
                  <c:v>15.22666666666667</c:v>
                </c:pt>
                <c:pt idx="9137">
                  <c:v>15.228333333333328</c:v>
                </c:pt>
                <c:pt idx="9138">
                  <c:v>15.23</c:v>
                </c:pt>
                <c:pt idx="9139">
                  <c:v>15.231666666666666</c:v>
                </c:pt>
                <c:pt idx="9140">
                  <c:v>15.233333333333333</c:v>
                </c:pt>
                <c:pt idx="9141">
                  <c:v>15.235000000000001</c:v>
                </c:pt>
                <c:pt idx="9142">
                  <c:v>15.23666666666667</c:v>
                </c:pt>
                <c:pt idx="9143">
                  <c:v>15.238333333333328</c:v>
                </c:pt>
                <c:pt idx="9144">
                  <c:v>15.239999999999998</c:v>
                </c:pt>
                <c:pt idx="9145">
                  <c:v>15.241666666666667</c:v>
                </c:pt>
                <c:pt idx="9146">
                  <c:v>15.243333333333331</c:v>
                </c:pt>
                <c:pt idx="9147">
                  <c:v>15.245000000000001</c:v>
                </c:pt>
                <c:pt idx="9148">
                  <c:v>15.246666666666666</c:v>
                </c:pt>
                <c:pt idx="9149">
                  <c:v>15.248333333333328</c:v>
                </c:pt>
                <c:pt idx="9150">
                  <c:v>15.25</c:v>
                </c:pt>
                <c:pt idx="9151">
                  <c:v>15.25166666666667</c:v>
                </c:pt>
                <c:pt idx="9152">
                  <c:v>15.253333333333334</c:v>
                </c:pt>
                <c:pt idx="9153">
                  <c:v>15.255000000000004</c:v>
                </c:pt>
                <c:pt idx="9154">
                  <c:v>15.256666666666673</c:v>
                </c:pt>
                <c:pt idx="9155">
                  <c:v>15.258333333333333</c:v>
                </c:pt>
                <c:pt idx="9156">
                  <c:v>15.26</c:v>
                </c:pt>
                <c:pt idx="9157">
                  <c:v>15.26166666666667</c:v>
                </c:pt>
                <c:pt idx="9158">
                  <c:v>15.263333333333332</c:v>
                </c:pt>
                <c:pt idx="9159">
                  <c:v>15.265000000000002</c:v>
                </c:pt>
                <c:pt idx="9160">
                  <c:v>15.266666666666673</c:v>
                </c:pt>
                <c:pt idx="9161">
                  <c:v>15.268333333333333</c:v>
                </c:pt>
                <c:pt idx="9162">
                  <c:v>15.270000000000001</c:v>
                </c:pt>
                <c:pt idx="9163">
                  <c:v>15.27166666666667</c:v>
                </c:pt>
                <c:pt idx="9164">
                  <c:v>15.273333333333333</c:v>
                </c:pt>
                <c:pt idx="9165">
                  <c:v>15.275</c:v>
                </c:pt>
                <c:pt idx="9166">
                  <c:v>15.276666666666673</c:v>
                </c:pt>
                <c:pt idx="9167">
                  <c:v>15.278333333333331</c:v>
                </c:pt>
                <c:pt idx="9168">
                  <c:v>15.28</c:v>
                </c:pt>
                <c:pt idx="9169">
                  <c:v>15.281666666666666</c:v>
                </c:pt>
                <c:pt idx="9170">
                  <c:v>15.283333333333333</c:v>
                </c:pt>
                <c:pt idx="9171">
                  <c:v>15.285</c:v>
                </c:pt>
                <c:pt idx="9172">
                  <c:v>15.286666666666672</c:v>
                </c:pt>
                <c:pt idx="9173">
                  <c:v>15.288333333333327</c:v>
                </c:pt>
                <c:pt idx="9174">
                  <c:v>15.29</c:v>
                </c:pt>
                <c:pt idx="9175">
                  <c:v>15.291666666666666</c:v>
                </c:pt>
                <c:pt idx="9176">
                  <c:v>15.293333333333333</c:v>
                </c:pt>
                <c:pt idx="9177">
                  <c:v>15.295</c:v>
                </c:pt>
                <c:pt idx="9178">
                  <c:v>15.29666666666667</c:v>
                </c:pt>
                <c:pt idx="9179">
                  <c:v>15.298333333333328</c:v>
                </c:pt>
                <c:pt idx="9180">
                  <c:v>15.3</c:v>
                </c:pt>
                <c:pt idx="9181">
                  <c:v>15.301666666666675</c:v>
                </c:pt>
                <c:pt idx="9182">
                  <c:v>15.303333333333336</c:v>
                </c:pt>
                <c:pt idx="9183">
                  <c:v>15.305000000000005</c:v>
                </c:pt>
                <c:pt idx="9184">
                  <c:v>15.306666666666674</c:v>
                </c:pt>
                <c:pt idx="9185">
                  <c:v>15.308333333333334</c:v>
                </c:pt>
                <c:pt idx="9186">
                  <c:v>15.31</c:v>
                </c:pt>
                <c:pt idx="9187">
                  <c:v>15.311666666666673</c:v>
                </c:pt>
                <c:pt idx="9188">
                  <c:v>15.313333333333334</c:v>
                </c:pt>
                <c:pt idx="9189">
                  <c:v>15.315000000000005</c:v>
                </c:pt>
                <c:pt idx="9190">
                  <c:v>15.316666666666674</c:v>
                </c:pt>
                <c:pt idx="9191">
                  <c:v>15.318333333333333</c:v>
                </c:pt>
                <c:pt idx="9192">
                  <c:v>15.32</c:v>
                </c:pt>
                <c:pt idx="9193">
                  <c:v>15.321666666666671</c:v>
                </c:pt>
                <c:pt idx="9194">
                  <c:v>15.323333333333332</c:v>
                </c:pt>
                <c:pt idx="9195">
                  <c:v>15.325000000000005</c:v>
                </c:pt>
                <c:pt idx="9196">
                  <c:v>15.326666666666673</c:v>
                </c:pt>
                <c:pt idx="9197">
                  <c:v>15.328333333333335</c:v>
                </c:pt>
                <c:pt idx="9198">
                  <c:v>15.33</c:v>
                </c:pt>
                <c:pt idx="9199">
                  <c:v>15.331666666666672</c:v>
                </c:pt>
                <c:pt idx="9200">
                  <c:v>15.333333333333334</c:v>
                </c:pt>
                <c:pt idx="9201">
                  <c:v>15.335000000000004</c:v>
                </c:pt>
                <c:pt idx="9202">
                  <c:v>15.336666666666675</c:v>
                </c:pt>
                <c:pt idx="9203">
                  <c:v>15.338333333333333</c:v>
                </c:pt>
                <c:pt idx="9204">
                  <c:v>15.34</c:v>
                </c:pt>
                <c:pt idx="9205">
                  <c:v>15.34166666666667</c:v>
                </c:pt>
                <c:pt idx="9206">
                  <c:v>15.343333333333334</c:v>
                </c:pt>
                <c:pt idx="9207">
                  <c:v>15.345000000000002</c:v>
                </c:pt>
                <c:pt idx="9208">
                  <c:v>15.346666666666673</c:v>
                </c:pt>
                <c:pt idx="9209">
                  <c:v>15.348333333333333</c:v>
                </c:pt>
                <c:pt idx="9210">
                  <c:v>15.350000000000005</c:v>
                </c:pt>
                <c:pt idx="9211">
                  <c:v>15.351666666666674</c:v>
                </c:pt>
                <c:pt idx="9212">
                  <c:v>15.353333333333339</c:v>
                </c:pt>
                <c:pt idx="9213">
                  <c:v>15.355000000000006</c:v>
                </c:pt>
                <c:pt idx="9214">
                  <c:v>15.356666666666676</c:v>
                </c:pt>
                <c:pt idx="9215">
                  <c:v>15.358333333333334</c:v>
                </c:pt>
                <c:pt idx="9216">
                  <c:v>15.360000000000007</c:v>
                </c:pt>
                <c:pt idx="9217">
                  <c:v>15.361666666666675</c:v>
                </c:pt>
                <c:pt idx="9218">
                  <c:v>15.363333333333339</c:v>
                </c:pt>
                <c:pt idx="9219">
                  <c:v>15.365000000000006</c:v>
                </c:pt>
                <c:pt idx="9220">
                  <c:v>15.366666666666676</c:v>
                </c:pt>
                <c:pt idx="9221">
                  <c:v>15.368333333333334</c:v>
                </c:pt>
                <c:pt idx="9222">
                  <c:v>15.370000000000006</c:v>
                </c:pt>
                <c:pt idx="9223">
                  <c:v>15.371666666666673</c:v>
                </c:pt>
                <c:pt idx="9224">
                  <c:v>15.373333333333338</c:v>
                </c:pt>
                <c:pt idx="9225">
                  <c:v>15.375000000000005</c:v>
                </c:pt>
                <c:pt idx="9226">
                  <c:v>15.376666666666674</c:v>
                </c:pt>
                <c:pt idx="9227">
                  <c:v>15.378333333333334</c:v>
                </c:pt>
                <c:pt idx="9228">
                  <c:v>15.380000000000004</c:v>
                </c:pt>
                <c:pt idx="9229">
                  <c:v>15.381666666666673</c:v>
                </c:pt>
                <c:pt idx="9230">
                  <c:v>15.383333333333336</c:v>
                </c:pt>
                <c:pt idx="9231">
                  <c:v>15.385000000000005</c:v>
                </c:pt>
                <c:pt idx="9232">
                  <c:v>15.386666666666674</c:v>
                </c:pt>
                <c:pt idx="9233">
                  <c:v>15.388333333333332</c:v>
                </c:pt>
                <c:pt idx="9234">
                  <c:v>15.390000000000002</c:v>
                </c:pt>
                <c:pt idx="9235">
                  <c:v>15.391666666666673</c:v>
                </c:pt>
                <c:pt idx="9236">
                  <c:v>15.393333333333334</c:v>
                </c:pt>
                <c:pt idx="9237">
                  <c:v>15.395000000000007</c:v>
                </c:pt>
                <c:pt idx="9238">
                  <c:v>15.396666666666674</c:v>
                </c:pt>
                <c:pt idx="9239">
                  <c:v>15.398333333333333</c:v>
                </c:pt>
                <c:pt idx="9240">
                  <c:v>15.4</c:v>
                </c:pt>
                <c:pt idx="9241">
                  <c:v>15.401666666666673</c:v>
                </c:pt>
                <c:pt idx="9242">
                  <c:v>15.403333333333334</c:v>
                </c:pt>
                <c:pt idx="9243">
                  <c:v>15.405000000000005</c:v>
                </c:pt>
                <c:pt idx="9244">
                  <c:v>15.406666666666673</c:v>
                </c:pt>
                <c:pt idx="9245">
                  <c:v>15.408333333333333</c:v>
                </c:pt>
                <c:pt idx="9246">
                  <c:v>15.41</c:v>
                </c:pt>
                <c:pt idx="9247">
                  <c:v>15.411666666666672</c:v>
                </c:pt>
                <c:pt idx="9248">
                  <c:v>15.413333333333332</c:v>
                </c:pt>
                <c:pt idx="9249">
                  <c:v>15.415000000000004</c:v>
                </c:pt>
                <c:pt idx="9250">
                  <c:v>15.416666666666673</c:v>
                </c:pt>
                <c:pt idx="9251">
                  <c:v>15.418333333333333</c:v>
                </c:pt>
                <c:pt idx="9252">
                  <c:v>15.42</c:v>
                </c:pt>
                <c:pt idx="9253">
                  <c:v>15.42166666666667</c:v>
                </c:pt>
                <c:pt idx="9254">
                  <c:v>15.423333333333334</c:v>
                </c:pt>
                <c:pt idx="9255">
                  <c:v>15.425000000000002</c:v>
                </c:pt>
                <c:pt idx="9256">
                  <c:v>15.426666666666675</c:v>
                </c:pt>
                <c:pt idx="9257">
                  <c:v>15.428333333333335</c:v>
                </c:pt>
                <c:pt idx="9258">
                  <c:v>15.43</c:v>
                </c:pt>
                <c:pt idx="9259">
                  <c:v>15.43166666666667</c:v>
                </c:pt>
                <c:pt idx="9260">
                  <c:v>15.433333333333334</c:v>
                </c:pt>
                <c:pt idx="9261">
                  <c:v>15.435</c:v>
                </c:pt>
                <c:pt idx="9262">
                  <c:v>15.436666666666673</c:v>
                </c:pt>
                <c:pt idx="9263">
                  <c:v>15.438333333333333</c:v>
                </c:pt>
                <c:pt idx="9264">
                  <c:v>15.44</c:v>
                </c:pt>
                <c:pt idx="9265">
                  <c:v>15.441666666666666</c:v>
                </c:pt>
                <c:pt idx="9266">
                  <c:v>15.443333333333333</c:v>
                </c:pt>
                <c:pt idx="9267">
                  <c:v>15.445</c:v>
                </c:pt>
                <c:pt idx="9268">
                  <c:v>15.446666666666671</c:v>
                </c:pt>
                <c:pt idx="9269">
                  <c:v>15.448333333333331</c:v>
                </c:pt>
                <c:pt idx="9270">
                  <c:v>15.450000000000005</c:v>
                </c:pt>
                <c:pt idx="9271">
                  <c:v>15.451666666666673</c:v>
                </c:pt>
                <c:pt idx="9272">
                  <c:v>15.45333333333334</c:v>
                </c:pt>
                <c:pt idx="9273">
                  <c:v>15.455000000000005</c:v>
                </c:pt>
                <c:pt idx="9274">
                  <c:v>15.456666666666676</c:v>
                </c:pt>
                <c:pt idx="9275">
                  <c:v>15.458333333333334</c:v>
                </c:pt>
                <c:pt idx="9276">
                  <c:v>15.46</c:v>
                </c:pt>
                <c:pt idx="9277">
                  <c:v>15.461666666666675</c:v>
                </c:pt>
                <c:pt idx="9278">
                  <c:v>15.463333333333336</c:v>
                </c:pt>
                <c:pt idx="9279">
                  <c:v>15.465000000000005</c:v>
                </c:pt>
                <c:pt idx="9280">
                  <c:v>15.466666666666674</c:v>
                </c:pt>
                <c:pt idx="9281">
                  <c:v>15.468333333333334</c:v>
                </c:pt>
                <c:pt idx="9282">
                  <c:v>15.47</c:v>
                </c:pt>
                <c:pt idx="9283">
                  <c:v>15.471666666666673</c:v>
                </c:pt>
                <c:pt idx="9284">
                  <c:v>15.473333333333334</c:v>
                </c:pt>
                <c:pt idx="9285">
                  <c:v>15.475000000000005</c:v>
                </c:pt>
                <c:pt idx="9286">
                  <c:v>15.476666666666674</c:v>
                </c:pt>
                <c:pt idx="9287">
                  <c:v>15.478333333333333</c:v>
                </c:pt>
                <c:pt idx="9288">
                  <c:v>15.480000000000002</c:v>
                </c:pt>
                <c:pt idx="9289">
                  <c:v>15.481666666666671</c:v>
                </c:pt>
                <c:pt idx="9290">
                  <c:v>15.483333333333334</c:v>
                </c:pt>
                <c:pt idx="9291">
                  <c:v>15.485000000000007</c:v>
                </c:pt>
                <c:pt idx="9292">
                  <c:v>15.486666666666675</c:v>
                </c:pt>
                <c:pt idx="9293">
                  <c:v>15.488333333333333</c:v>
                </c:pt>
                <c:pt idx="9294">
                  <c:v>15.49</c:v>
                </c:pt>
                <c:pt idx="9295">
                  <c:v>15.491666666666672</c:v>
                </c:pt>
                <c:pt idx="9296">
                  <c:v>15.493333333333334</c:v>
                </c:pt>
                <c:pt idx="9297">
                  <c:v>15.495000000000006</c:v>
                </c:pt>
                <c:pt idx="9298">
                  <c:v>15.496666666666673</c:v>
                </c:pt>
                <c:pt idx="9299">
                  <c:v>15.498333333333333</c:v>
                </c:pt>
                <c:pt idx="9300">
                  <c:v>15.5</c:v>
                </c:pt>
                <c:pt idx="9301">
                  <c:v>15.50166666666667</c:v>
                </c:pt>
                <c:pt idx="9302">
                  <c:v>15.503333333333334</c:v>
                </c:pt>
                <c:pt idx="9303">
                  <c:v>15.505000000000004</c:v>
                </c:pt>
                <c:pt idx="9304">
                  <c:v>15.506666666666673</c:v>
                </c:pt>
                <c:pt idx="9305">
                  <c:v>15.508333333333333</c:v>
                </c:pt>
                <c:pt idx="9306">
                  <c:v>15.51</c:v>
                </c:pt>
                <c:pt idx="9307">
                  <c:v>15.51166666666667</c:v>
                </c:pt>
                <c:pt idx="9308">
                  <c:v>15.513333333333332</c:v>
                </c:pt>
                <c:pt idx="9309">
                  <c:v>15.515000000000002</c:v>
                </c:pt>
                <c:pt idx="9310">
                  <c:v>15.516666666666673</c:v>
                </c:pt>
                <c:pt idx="9311">
                  <c:v>15.518333333333333</c:v>
                </c:pt>
                <c:pt idx="9312">
                  <c:v>15.520000000000001</c:v>
                </c:pt>
                <c:pt idx="9313">
                  <c:v>15.52166666666667</c:v>
                </c:pt>
                <c:pt idx="9314">
                  <c:v>15.523333333333333</c:v>
                </c:pt>
                <c:pt idx="9315">
                  <c:v>15.525</c:v>
                </c:pt>
                <c:pt idx="9316">
                  <c:v>15.526666666666673</c:v>
                </c:pt>
                <c:pt idx="9317">
                  <c:v>15.528333333333331</c:v>
                </c:pt>
                <c:pt idx="9318">
                  <c:v>15.53</c:v>
                </c:pt>
                <c:pt idx="9319">
                  <c:v>15.531666666666666</c:v>
                </c:pt>
                <c:pt idx="9320">
                  <c:v>15.533333333333333</c:v>
                </c:pt>
                <c:pt idx="9321">
                  <c:v>15.535</c:v>
                </c:pt>
                <c:pt idx="9322">
                  <c:v>15.536666666666672</c:v>
                </c:pt>
                <c:pt idx="9323">
                  <c:v>15.538333333333327</c:v>
                </c:pt>
                <c:pt idx="9324">
                  <c:v>15.54</c:v>
                </c:pt>
                <c:pt idx="9325">
                  <c:v>15.541666666666666</c:v>
                </c:pt>
                <c:pt idx="9326">
                  <c:v>15.543333333333333</c:v>
                </c:pt>
                <c:pt idx="9327">
                  <c:v>15.545</c:v>
                </c:pt>
                <c:pt idx="9328">
                  <c:v>15.54666666666667</c:v>
                </c:pt>
                <c:pt idx="9329">
                  <c:v>15.548333333333328</c:v>
                </c:pt>
                <c:pt idx="9330">
                  <c:v>15.55</c:v>
                </c:pt>
                <c:pt idx="9331">
                  <c:v>15.551666666666675</c:v>
                </c:pt>
                <c:pt idx="9332">
                  <c:v>15.553333333333336</c:v>
                </c:pt>
                <c:pt idx="9333">
                  <c:v>15.555000000000005</c:v>
                </c:pt>
                <c:pt idx="9334">
                  <c:v>15.556666666666674</c:v>
                </c:pt>
                <c:pt idx="9335">
                  <c:v>15.558333333333334</c:v>
                </c:pt>
                <c:pt idx="9336">
                  <c:v>15.56</c:v>
                </c:pt>
                <c:pt idx="9337">
                  <c:v>15.561666666666673</c:v>
                </c:pt>
                <c:pt idx="9338">
                  <c:v>15.563333333333334</c:v>
                </c:pt>
                <c:pt idx="9339">
                  <c:v>15.565000000000005</c:v>
                </c:pt>
                <c:pt idx="9340">
                  <c:v>15.566666666666674</c:v>
                </c:pt>
                <c:pt idx="9341">
                  <c:v>15.568333333333333</c:v>
                </c:pt>
                <c:pt idx="9342">
                  <c:v>15.57</c:v>
                </c:pt>
                <c:pt idx="9343">
                  <c:v>15.571666666666671</c:v>
                </c:pt>
                <c:pt idx="9344">
                  <c:v>15.573333333333332</c:v>
                </c:pt>
                <c:pt idx="9345">
                  <c:v>15.575000000000005</c:v>
                </c:pt>
                <c:pt idx="9346">
                  <c:v>15.576666666666673</c:v>
                </c:pt>
                <c:pt idx="9347">
                  <c:v>15.578333333333335</c:v>
                </c:pt>
                <c:pt idx="9348">
                  <c:v>15.58</c:v>
                </c:pt>
                <c:pt idx="9349">
                  <c:v>15.581666666666672</c:v>
                </c:pt>
                <c:pt idx="9350">
                  <c:v>15.583333333333334</c:v>
                </c:pt>
                <c:pt idx="9351">
                  <c:v>15.585000000000004</c:v>
                </c:pt>
                <c:pt idx="9352">
                  <c:v>15.586666666666675</c:v>
                </c:pt>
                <c:pt idx="9353">
                  <c:v>15.588333333333333</c:v>
                </c:pt>
                <c:pt idx="9354">
                  <c:v>15.59</c:v>
                </c:pt>
                <c:pt idx="9355">
                  <c:v>15.59166666666667</c:v>
                </c:pt>
                <c:pt idx="9356">
                  <c:v>15.593333333333334</c:v>
                </c:pt>
                <c:pt idx="9357">
                  <c:v>15.595000000000002</c:v>
                </c:pt>
                <c:pt idx="9358">
                  <c:v>15.596666666666673</c:v>
                </c:pt>
                <c:pt idx="9359">
                  <c:v>15.598333333333333</c:v>
                </c:pt>
                <c:pt idx="9360">
                  <c:v>15.6</c:v>
                </c:pt>
                <c:pt idx="9361">
                  <c:v>15.60166666666667</c:v>
                </c:pt>
                <c:pt idx="9362">
                  <c:v>15.603333333333333</c:v>
                </c:pt>
                <c:pt idx="9363">
                  <c:v>15.605</c:v>
                </c:pt>
                <c:pt idx="9364">
                  <c:v>15.606666666666671</c:v>
                </c:pt>
                <c:pt idx="9365">
                  <c:v>15.608333333333333</c:v>
                </c:pt>
                <c:pt idx="9366">
                  <c:v>15.610000000000001</c:v>
                </c:pt>
                <c:pt idx="9367">
                  <c:v>15.61166666666667</c:v>
                </c:pt>
                <c:pt idx="9368">
                  <c:v>15.613333333333333</c:v>
                </c:pt>
                <c:pt idx="9369">
                  <c:v>15.615</c:v>
                </c:pt>
                <c:pt idx="9370">
                  <c:v>15.616666666666672</c:v>
                </c:pt>
                <c:pt idx="9371">
                  <c:v>15.618333333333331</c:v>
                </c:pt>
                <c:pt idx="9372">
                  <c:v>15.620000000000001</c:v>
                </c:pt>
                <c:pt idx="9373">
                  <c:v>15.621666666666666</c:v>
                </c:pt>
                <c:pt idx="9374">
                  <c:v>15.623333333333333</c:v>
                </c:pt>
                <c:pt idx="9375">
                  <c:v>15.625</c:v>
                </c:pt>
                <c:pt idx="9376">
                  <c:v>15.62666666666667</c:v>
                </c:pt>
                <c:pt idx="9377">
                  <c:v>15.628333333333329</c:v>
                </c:pt>
                <c:pt idx="9378">
                  <c:v>15.63</c:v>
                </c:pt>
                <c:pt idx="9379">
                  <c:v>15.631666666666666</c:v>
                </c:pt>
                <c:pt idx="9380">
                  <c:v>15.633333333333333</c:v>
                </c:pt>
                <c:pt idx="9381">
                  <c:v>15.635</c:v>
                </c:pt>
                <c:pt idx="9382">
                  <c:v>15.63666666666667</c:v>
                </c:pt>
                <c:pt idx="9383">
                  <c:v>15.638333333333327</c:v>
                </c:pt>
                <c:pt idx="9384">
                  <c:v>15.64</c:v>
                </c:pt>
                <c:pt idx="9385">
                  <c:v>15.641666666666667</c:v>
                </c:pt>
                <c:pt idx="9386">
                  <c:v>15.643333333333333</c:v>
                </c:pt>
                <c:pt idx="9387">
                  <c:v>15.645000000000001</c:v>
                </c:pt>
                <c:pt idx="9388">
                  <c:v>15.64666666666667</c:v>
                </c:pt>
                <c:pt idx="9389">
                  <c:v>15.648333333333328</c:v>
                </c:pt>
                <c:pt idx="9390">
                  <c:v>15.65</c:v>
                </c:pt>
                <c:pt idx="9391">
                  <c:v>15.651666666666673</c:v>
                </c:pt>
                <c:pt idx="9392">
                  <c:v>15.653333333333334</c:v>
                </c:pt>
                <c:pt idx="9393">
                  <c:v>15.655000000000005</c:v>
                </c:pt>
                <c:pt idx="9394">
                  <c:v>15.656666666666673</c:v>
                </c:pt>
                <c:pt idx="9395">
                  <c:v>15.658333333333333</c:v>
                </c:pt>
                <c:pt idx="9396">
                  <c:v>15.66</c:v>
                </c:pt>
                <c:pt idx="9397">
                  <c:v>15.661666666666672</c:v>
                </c:pt>
                <c:pt idx="9398">
                  <c:v>15.663333333333332</c:v>
                </c:pt>
                <c:pt idx="9399">
                  <c:v>15.665000000000004</c:v>
                </c:pt>
                <c:pt idx="9400">
                  <c:v>15.666666666666673</c:v>
                </c:pt>
                <c:pt idx="9401">
                  <c:v>15.668333333333333</c:v>
                </c:pt>
                <c:pt idx="9402">
                  <c:v>15.67</c:v>
                </c:pt>
                <c:pt idx="9403">
                  <c:v>15.67166666666667</c:v>
                </c:pt>
                <c:pt idx="9404">
                  <c:v>15.673333333333334</c:v>
                </c:pt>
                <c:pt idx="9405">
                  <c:v>15.675000000000002</c:v>
                </c:pt>
                <c:pt idx="9406">
                  <c:v>15.676666666666675</c:v>
                </c:pt>
                <c:pt idx="9407">
                  <c:v>15.678333333333335</c:v>
                </c:pt>
                <c:pt idx="9408">
                  <c:v>15.68</c:v>
                </c:pt>
                <c:pt idx="9409">
                  <c:v>15.68166666666667</c:v>
                </c:pt>
                <c:pt idx="9410">
                  <c:v>15.683333333333334</c:v>
                </c:pt>
                <c:pt idx="9411">
                  <c:v>15.685</c:v>
                </c:pt>
                <c:pt idx="9412">
                  <c:v>15.686666666666673</c:v>
                </c:pt>
                <c:pt idx="9413">
                  <c:v>15.688333333333333</c:v>
                </c:pt>
                <c:pt idx="9414">
                  <c:v>15.69</c:v>
                </c:pt>
                <c:pt idx="9415">
                  <c:v>15.691666666666666</c:v>
                </c:pt>
                <c:pt idx="9416">
                  <c:v>15.693333333333333</c:v>
                </c:pt>
                <c:pt idx="9417">
                  <c:v>15.695</c:v>
                </c:pt>
                <c:pt idx="9418">
                  <c:v>15.696666666666671</c:v>
                </c:pt>
                <c:pt idx="9419">
                  <c:v>15.698333333333331</c:v>
                </c:pt>
                <c:pt idx="9420">
                  <c:v>15.7</c:v>
                </c:pt>
                <c:pt idx="9421">
                  <c:v>15.701666666666666</c:v>
                </c:pt>
                <c:pt idx="9422">
                  <c:v>15.703333333333335</c:v>
                </c:pt>
                <c:pt idx="9423">
                  <c:v>15.705</c:v>
                </c:pt>
                <c:pt idx="9424">
                  <c:v>15.706666666666672</c:v>
                </c:pt>
                <c:pt idx="9425">
                  <c:v>15.708333333333329</c:v>
                </c:pt>
                <c:pt idx="9426">
                  <c:v>15.709999999999999</c:v>
                </c:pt>
                <c:pt idx="9427">
                  <c:v>15.71166666666667</c:v>
                </c:pt>
                <c:pt idx="9428">
                  <c:v>15.713333333333333</c:v>
                </c:pt>
                <c:pt idx="9429">
                  <c:v>15.715</c:v>
                </c:pt>
                <c:pt idx="9430">
                  <c:v>15.71666666666667</c:v>
                </c:pt>
                <c:pt idx="9431">
                  <c:v>15.718333333333328</c:v>
                </c:pt>
                <c:pt idx="9432">
                  <c:v>15.719999999999999</c:v>
                </c:pt>
                <c:pt idx="9433">
                  <c:v>15.721666666666666</c:v>
                </c:pt>
                <c:pt idx="9434">
                  <c:v>15.723333333333333</c:v>
                </c:pt>
                <c:pt idx="9435">
                  <c:v>15.725</c:v>
                </c:pt>
                <c:pt idx="9436">
                  <c:v>15.72666666666667</c:v>
                </c:pt>
                <c:pt idx="9437">
                  <c:v>15.728333333333328</c:v>
                </c:pt>
                <c:pt idx="9438">
                  <c:v>15.73</c:v>
                </c:pt>
                <c:pt idx="9439">
                  <c:v>15.731666666666666</c:v>
                </c:pt>
                <c:pt idx="9440">
                  <c:v>15.733333333333333</c:v>
                </c:pt>
                <c:pt idx="9441">
                  <c:v>15.735000000000001</c:v>
                </c:pt>
                <c:pt idx="9442">
                  <c:v>15.73666666666667</c:v>
                </c:pt>
                <c:pt idx="9443">
                  <c:v>15.738333333333328</c:v>
                </c:pt>
                <c:pt idx="9444">
                  <c:v>15.739999999999998</c:v>
                </c:pt>
                <c:pt idx="9445">
                  <c:v>15.741666666666667</c:v>
                </c:pt>
                <c:pt idx="9446">
                  <c:v>15.743333333333331</c:v>
                </c:pt>
                <c:pt idx="9447">
                  <c:v>15.745000000000001</c:v>
                </c:pt>
                <c:pt idx="9448">
                  <c:v>15.746666666666666</c:v>
                </c:pt>
                <c:pt idx="9449">
                  <c:v>15.748333333333328</c:v>
                </c:pt>
                <c:pt idx="9450">
                  <c:v>15.75</c:v>
                </c:pt>
                <c:pt idx="9451">
                  <c:v>15.75166666666667</c:v>
                </c:pt>
                <c:pt idx="9452">
                  <c:v>15.753333333333334</c:v>
                </c:pt>
                <c:pt idx="9453">
                  <c:v>15.755000000000004</c:v>
                </c:pt>
                <c:pt idx="9454">
                  <c:v>15.756666666666673</c:v>
                </c:pt>
                <c:pt idx="9455">
                  <c:v>15.758333333333333</c:v>
                </c:pt>
                <c:pt idx="9456">
                  <c:v>15.76</c:v>
                </c:pt>
                <c:pt idx="9457">
                  <c:v>15.76166666666667</c:v>
                </c:pt>
                <c:pt idx="9458">
                  <c:v>15.763333333333332</c:v>
                </c:pt>
                <c:pt idx="9459">
                  <c:v>15.765000000000002</c:v>
                </c:pt>
                <c:pt idx="9460">
                  <c:v>15.766666666666673</c:v>
                </c:pt>
                <c:pt idx="9461">
                  <c:v>15.768333333333333</c:v>
                </c:pt>
                <c:pt idx="9462">
                  <c:v>15.770000000000001</c:v>
                </c:pt>
                <c:pt idx="9463">
                  <c:v>15.77166666666667</c:v>
                </c:pt>
                <c:pt idx="9464">
                  <c:v>15.773333333333333</c:v>
                </c:pt>
                <c:pt idx="9465">
                  <c:v>15.775</c:v>
                </c:pt>
                <c:pt idx="9466">
                  <c:v>15.776666666666673</c:v>
                </c:pt>
                <c:pt idx="9467">
                  <c:v>15.778333333333331</c:v>
                </c:pt>
                <c:pt idx="9468">
                  <c:v>15.78</c:v>
                </c:pt>
                <c:pt idx="9469">
                  <c:v>15.781666666666666</c:v>
                </c:pt>
                <c:pt idx="9470">
                  <c:v>15.783333333333333</c:v>
                </c:pt>
                <c:pt idx="9471">
                  <c:v>15.785</c:v>
                </c:pt>
                <c:pt idx="9472">
                  <c:v>15.786666666666672</c:v>
                </c:pt>
                <c:pt idx="9473">
                  <c:v>15.788333333333327</c:v>
                </c:pt>
                <c:pt idx="9474">
                  <c:v>15.79</c:v>
                </c:pt>
                <c:pt idx="9475">
                  <c:v>15.791666666666666</c:v>
                </c:pt>
                <c:pt idx="9476">
                  <c:v>15.793333333333333</c:v>
                </c:pt>
                <c:pt idx="9477">
                  <c:v>15.795</c:v>
                </c:pt>
                <c:pt idx="9478">
                  <c:v>15.79666666666667</c:v>
                </c:pt>
                <c:pt idx="9479">
                  <c:v>15.798333333333328</c:v>
                </c:pt>
                <c:pt idx="9480">
                  <c:v>15.8</c:v>
                </c:pt>
                <c:pt idx="9481">
                  <c:v>15.801666666666675</c:v>
                </c:pt>
                <c:pt idx="9482">
                  <c:v>15.803333333333336</c:v>
                </c:pt>
                <c:pt idx="9483">
                  <c:v>15.805000000000005</c:v>
                </c:pt>
                <c:pt idx="9484">
                  <c:v>15.806666666666674</c:v>
                </c:pt>
                <c:pt idx="9485">
                  <c:v>15.808333333333334</c:v>
                </c:pt>
                <c:pt idx="9486">
                  <c:v>15.81</c:v>
                </c:pt>
                <c:pt idx="9487">
                  <c:v>15.811666666666673</c:v>
                </c:pt>
                <c:pt idx="9488">
                  <c:v>15.813333333333334</c:v>
                </c:pt>
                <c:pt idx="9489">
                  <c:v>15.815000000000005</c:v>
                </c:pt>
                <c:pt idx="9490">
                  <c:v>15.816666666666674</c:v>
                </c:pt>
                <c:pt idx="9491">
                  <c:v>15.818333333333333</c:v>
                </c:pt>
                <c:pt idx="9492">
                  <c:v>15.82</c:v>
                </c:pt>
                <c:pt idx="9493">
                  <c:v>15.821666666666671</c:v>
                </c:pt>
                <c:pt idx="9494">
                  <c:v>15.823333333333332</c:v>
                </c:pt>
                <c:pt idx="9495">
                  <c:v>15.825000000000005</c:v>
                </c:pt>
                <c:pt idx="9496">
                  <c:v>15.826666666666673</c:v>
                </c:pt>
                <c:pt idx="9497">
                  <c:v>15.828333333333335</c:v>
                </c:pt>
                <c:pt idx="9498">
                  <c:v>15.83</c:v>
                </c:pt>
                <c:pt idx="9499">
                  <c:v>15.831666666666672</c:v>
                </c:pt>
                <c:pt idx="9500">
                  <c:v>15.833333333333334</c:v>
                </c:pt>
                <c:pt idx="9501">
                  <c:v>15.835000000000004</c:v>
                </c:pt>
                <c:pt idx="9502">
                  <c:v>15.836666666666675</c:v>
                </c:pt>
                <c:pt idx="9503">
                  <c:v>15.838333333333333</c:v>
                </c:pt>
                <c:pt idx="9504">
                  <c:v>15.84</c:v>
                </c:pt>
                <c:pt idx="9505">
                  <c:v>15.84166666666667</c:v>
                </c:pt>
                <c:pt idx="9506">
                  <c:v>15.843333333333334</c:v>
                </c:pt>
                <c:pt idx="9507">
                  <c:v>15.845000000000002</c:v>
                </c:pt>
                <c:pt idx="9508">
                  <c:v>15.846666666666673</c:v>
                </c:pt>
                <c:pt idx="9509">
                  <c:v>15.848333333333333</c:v>
                </c:pt>
                <c:pt idx="9510">
                  <c:v>15.850000000000005</c:v>
                </c:pt>
                <c:pt idx="9511">
                  <c:v>15.851666666666674</c:v>
                </c:pt>
                <c:pt idx="9512">
                  <c:v>15.853333333333339</c:v>
                </c:pt>
                <c:pt idx="9513">
                  <c:v>15.855000000000006</c:v>
                </c:pt>
                <c:pt idx="9514">
                  <c:v>15.856666666666676</c:v>
                </c:pt>
                <c:pt idx="9515">
                  <c:v>15.858333333333334</c:v>
                </c:pt>
                <c:pt idx="9516">
                  <c:v>15.860000000000007</c:v>
                </c:pt>
                <c:pt idx="9517">
                  <c:v>15.861666666666675</c:v>
                </c:pt>
                <c:pt idx="9518">
                  <c:v>15.863333333333339</c:v>
                </c:pt>
                <c:pt idx="9519">
                  <c:v>15.865000000000006</c:v>
                </c:pt>
                <c:pt idx="9520">
                  <c:v>15.866666666666676</c:v>
                </c:pt>
                <c:pt idx="9521">
                  <c:v>15.868333333333334</c:v>
                </c:pt>
                <c:pt idx="9522">
                  <c:v>15.870000000000006</c:v>
                </c:pt>
                <c:pt idx="9523">
                  <c:v>15.871666666666673</c:v>
                </c:pt>
                <c:pt idx="9524">
                  <c:v>15.873333333333338</c:v>
                </c:pt>
                <c:pt idx="9525">
                  <c:v>15.875000000000005</c:v>
                </c:pt>
                <c:pt idx="9526">
                  <c:v>15.876666666666674</c:v>
                </c:pt>
                <c:pt idx="9527">
                  <c:v>15.878333333333334</c:v>
                </c:pt>
                <c:pt idx="9528">
                  <c:v>15.880000000000004</c:v>
                </c:pt>
                <c:pt idx="9529">
                  <c:v>15.881666666666673</c:v>
                </c:pt>
                <c:pt idx="9530">
                  <c:v>15.883333333333336</c:v>
                </c:pt>
                <c:pt idx="9531">
                  <c:v>15.885000000000005</c:v>
                </c:pt>
                <c:pt idx="9532">
                  <c:v>15.886666666666674</c:v>
                </c:pt>
                <c:pt idx="9533">
                  <c:v>15.888333333333332</c:v>
                </c:pt>
                <c:pt idx="9534">
                  <c:v>15.890000000000002</c:v>
                </c:pt>
                <c:pt idx="9535">
                  <c:v>15.891666666666673</c:v>
                </c:pt>
                <c:pt idx="9536">
                  <c:v>15.893333333333334</c:v>
                </c:pt>
                <c:pt idx="9537">
                  <c:v>15.895000000000007</c:v>
                </c:pt>
                <c:pt idx="9538">
                  <c:v>15.896666666666674</c:v>
                </c:pt>
                <c:pt idx="9539">
                  <c:v>15.898333333333333</c:v>
                </c:pt>
                <c:pt idx="9540">
                  <c:v>15.9</c:v>
                </c:pt>
                <c:pt idx="9541">
                  <c:v>15.901666666666673</c:v>
                </c:pt>
                <c:pt idx="9542">
                  <c:v>15.903333333333334</c:v>
                </c:pt>
                <c:pt idx="9543">
                  <c:v>15.905000000000005</c:v>
                </c:pt>
                <c:pt idx="9544">
                  <c:v>15.906666666666673</c:v>
                </c:pt>
                <c:pt idx="9545">
                  <c:v>15.908333333333333</c:v>
                </c:pt>
                <c:pt idx="9546">
                  <c:v>15.91</c:v>
                </c:pt>
                <c:pt idx="9547">
                  <c:v>15.911666666666672</c:v>
                </c:pt>
                <c:pt idx="9548">
                  <c:v>15.913333333333332</c:v>
                </c:pt>
                <c:pt idx="9549">
                  <c:v>15.915000000000004</c:v>
                </c:pt>
                <c:pt idx="9550">
                  <c:v>15.916666666666673</c:v>
                </c:pt>
                <c:pt idx="9551">
                  <c:v>15.918333333333333</c:v>
                </c:pt>
                <c:pt idx="9552">
                  <c:v>15.92</c:v>
                </c:pt>
                <c:pt idx="9553">
                  <c:v>15.92166666666667</c:v>
                </c:pt>
                <c:pt idx="9554">
                  <c:v>15.923333333333334</c:v>
                </c:pt>
                <c:pt idx="9555">
                  <c:v>15.925000000000002</c:v>
                </c:pt>
                <c:pt idx="9556">
                  <c:v>15.926666666666675</c:v>
                </c:pt>
                <c:pt idx="9557">
                  <c:v>15.928333333333335</c:v>
                </c:pt>
                <c:pt idx="9558">
                  <c:v>15.93</c:v>
                </c:pt>
                <c:pt idx="9559">
                  <c:v>15.93166666666667</c:v>
                </c:pt>
                <c:pt idx="9560">
                  <c:v>15.933333333333334</c:v>
                </c:pt>
                <c:pt idx="9561">
                  <c:v>15.935</c:v>
                </c:pt>
                <c:pt idx="9562">
                  <c:v>15.936666666666673</c:v>
                </c:pt>
                <c:pt idx="9563">
                  <c:v>15.938333333333333</c:v>
                </c:pt>
                <c:pt idx="9564">
                  <c:v>15.94</c:v>
                </c:pt>
                <c:pt idx="9565">
                  <c:v>15.941666666666666</c:v>
                </c:pt>
                <c:pt idx="9566">
                  <c:v>15.943333333333333</c:v>
                </c:pt>
                <c:pt idx="9567">
                  <c:v>15.945</c:v>
                </c:pt>
                <c:pt idx="9568">
                  <c:v>15.946666666666671</c:v>
                </c:pt>
                <c:pt idx="9569">
                  <c:v>15.948333333333331</c:v>
                </c:pt>
                <c:pt idx="9570">
                  <c:v>15.950000000000005</c:v>
                </c:pt>
                <c:pt idx="9571">
                  <c:v>15.951666666666673</c:v>
                </c:pt>
                <c:pt idx="9572">
                  <c:v>15.95333333333334</c:v>
                </c:pt>
                <c:pt idx="9573">
                  <c:v>15.955000000000005</c:v>
                </c:pt>
                <c:pt idx="9574">
                  <c:v>15.956666666666676</c:v>
                </c:pt>
                <c:pt idx="9575">
                  <c:v>15.958333333333334</c:v>
                </c:pt>
                <c:pt idx="9576">
                  <c:v>15.96</c:v>
                </c:pt>
                <c:pt idx="9577">
                  <c:v>15.961666666666675</c:v>
                </c:pt>
                <c:pt idx="9578">
                  <c:v>15.963333333333336</c:v>
                </c:pt>
                <c:pt idx="9579">
                  <c:v>15.965000000000005</c:v>
                </c:pt>
                <c:pt idx="9580">
                  <c:v>15.966666666666674</c:v>
                </c:pt>
                <c:pt idx="9581">
                  <c:v>15.968333333333334</c:v>
                </c:pt>
                <c:pt idx="9582">
                  <c:v>15.97</c:v>
                </c:pt>
                <c:pt idx="9583">
                  <c:v>15.971666666666673</c:v>
                </c:pt>
                <c:pt idx="9584">
                  <c:v>15.973333333333334</c:v>
                </c:pt>
                <c:pt idx="9585">
                  <c:v>15.975000000000005</c:v>
                </c:pt>
                <c:pt idx="9586">
                  <c:v>15.976666666666674</c:v>
                </c:pt>
                <c:pt idx="9587">
                  <c:v>15.978333333333333</c:v>
                </c:pt>
                <c:pt idx="9588">
                  <c:v>15.980000000000002</c:v>
                </c:pt>
                <c:pt idx="9589">
                  <c:v>15.981666666666671</c:v>
                </c:pt>
                <c:pt idx="9590">
                  <c:v>15.983333333333334</c:v>
                </c:pt>
                <c:pt idx="9591">
                  <c:v>15.985000000000007</c:v>
                </c:pt>
                <c:pt idx="9592">
                  <c:v>15.986666666666675</c:v>
                </c:pt>
                <c:pt idx="9593">
                  <c:v>15.988333333333333</c:v>
                </c:pt>
                <c:pt idx="9594">
                  <c:v>15.99</c:v>
                </c:pt>
                <c:pt idx="9595">
                  <c:v>15.991666666666672</c:v>
                </c:pt>
                <c:pt idx="9596">
                  <c:v>15.993333333333334</c:v>
                </c:pt>
                <c:pt idx="9597">
                  <c:v>15.995000000000006</c:v>
                </c:pt>
                <c:pt idx="9598">
                  <c:v>15.996666666666673</c:v>
                </c:pt>
                <c:pt idx="9599">
                  <c:v>15.998333333333333</c:v>
                </c:pt>
                <c:pt idx="9600">
                  <c:v>16</c:v>
                </c:pt>
                <c:pt idx="9601">
                  <c:v>16.001666666666679</c:v>
                </c:pt>
                <c:pt idx="9602">
                  <c:v>16.003333333333309</c:v>
                </c:pt>
                <c:pt idx="9603">
                  <c:v>16.004999999999999</c:v>
                </c:pt>
                <c:pt idx="9604">
                  <c:v>16.006666666666668</c:v>
                </c:pt>
                <c:pt idx="9605">
                  <c:v>16.008333333333304</c:v>
                </c:pt>
                <c:pt idx="9606">
                  <c:v>16.010000000000005</c:v>
                </c:pt>
                <c:pt idx="9607">
                  <c:v>16.011666666666677</c:v>
                </c:pt>
                <c:pt idx="9608">
                  <c:v>16.013333333333311</c:v>
                </c:pt>
                <c:pt idx="9609">
                  <c:v>16.015000000000001</c:v>
                </c:pt>
                <c:pt idx="9610">
                  <c:v>16.016666666666676</c:v>
                </c:pt>
                <c:pt idx="9611">
                  <c:v>16.01833333333331</c:v>
                </c:pt>
                <c:pt idx="9612">
                  <c:v>16.02</c:v>
                </c:pt>
                <c:pt idx="9613">
                  <c:v>16.021666666666665</c:v>
                </c:pt>
                <c:pt idx="9614">
                  <c:v>16.023333333333309</c:v>
                </c:pt>
                <c:pt idx="9615">
                  <c:v>16.024999999999999</c:v>
                </c:pt>
                <c:pt idx="9616">
                  <c:v>16.026666666666667</c:v>
                </c:pt>
                <c:pt idx="9617">
                  <c:v>16.028333333333304</c:v>
                </c:pt>
                <c:pt idx="9618">
                  <c:v>16.029999999999987</c:v>
                </c:pt>
                <c:pt idx="9619">
                  <c:v>16.031666666666677</c:v>
                </c:pt>
                <c:pt idx="9620">
                  <c:v>16.03333333333331</c:v>
                </c:pt>
                <c:pt idx="9621">
                  <c:v>16.035</c:v>
                </c:pt>
                <c:pt idx="9622">
                  <c:v>16.03666666666668</c:v>
                </c:pt>
                <c:pt idx="9623">
                  <c:v>16.038333333333309</c:v>
                </c:pt>
                <c:pt idx="9624">
                  <c:v>16.04</c:v>
                </c:pt>
                <c:pt idx="9625">
                  <c:v>16.041666666666668</c:v>
                </c:pt>
                <c:pt idx="9626">
                  <c:v>16.043333333333305</c:v>
                </c:pt>
                <c:pt idx="9627">
                  <c:v>16.045000000000002</c:v>
                </c:pt>
                <c:pt idx="9628">
                  <c:v>16.046666666666667</c:v>
                </c:pt>
                <c:pt idx="9629">
                  <c:v>16.0483333333333</c:v>
                </c:pt>
                <c:pt idx="9630">
                  <c:v>16.05</c:v>
                </c:pt>
                <c:pt idx="9631">
                  <c:v>16.051666666666677</c:v>
                </c:pt>
                <c:pt idx="9632">
                  <c:v>16.05333333333331</c:v>
                </c:pt>
                <c:pt idx="9633">
                  <c:v>16.055</c:v>
                </c:pt>
                <c:pt idx="9634">
                  <c:v>16.056666666666665</c:v>
                </c:pt>
                <c:pt idx="9635">
                  <c:v>16.058333333333309</c:v>
                </c:pt>
                <c:pt idx="9636">
                  <c:v>16.059999999999999</c:v>
                </c:pt>
                <c:pt idx="9637">
                  <c:v>16.061666666666667</c:v>
                </c:pt>
                <c:pt idx="9638">
                  <c:v>16.063333333333304</c:v>
                </c:pt>
                <c:pt idx="9639">
                  <c:v>16.064999999999991</c:v>
                </c:pt>
                <c:pt idx="9640">
                  <c:v>16.066666666666666</c:v>
                </c:pt>
                <c:pt idx="9641">
                  <c:v>16.0683333333333</c:v>
                </c:pt>
                <c:pt idx="9642">
                  <c:v>16.07</c:v>
                </c:pt>
                <c:pt idx="9643">
                  <c:v>16.071666666666665</c:v>
                </c:pt>
                <c:pt idx="9644">
                  <c:v>16.073333333333309</c:v>
                </c:pt>
                <c:pt idx="9645">
                  <c:v>16.074999999999999</c:v>
                </c:pt>
                <c:pt idx="9646">
                  <c:v>16.076666666666668</c:v>
                </c:pt>
                <c:pt idx="9647">
                  <c:v>16.078333333333305</c:v>
                </c:pt>
                <c:pt idx="9648">
                  <c:v>16.079999999999988</c:v>
                </c:pt>
                <c:pt idx="9649">
                  <c:v>16.081666666666667</c:v>
                </c:pt>
                <c:pt idx="9650">
                  <c:v>16.0833333333333</c:v>
                </c:pt>
                <c:pt idx="9651">
                  <c:v>16.08499999999999</c:v>
                </c:pt>
                <c:pt idx="9652">
                  <c:v>16.086666666666666</c:v>
                </c:pt>
                <c:pt idx="9653">
                  <c:v>16.088333333333296</c:v>
                </c:pt>
                <c:pt idx="9654">
                  <c:v>16.09</c:v>
                </c:pt>
                <c:pt idx="9655">
                  <c:v>16.091666666666665</c:v>
                </c:pt>
                <c:pt idx="9656">
                  <c:v>16.093333333333309</c:v>
                </c:pt>
                <c:pt idx="9657">
                  <c:v>16.095000000000002</c:v>
                </c:pt>
                <c:pt idx="9658">
                  <c:v>16.096666666666668</c:v>
                </c:pt>
                <c:pt idx="9659">
                  <c:v>16.098333333333304</c:v>
                </c:pt>
                <c:pt idx="9660">
                  <c:v>16.100000000000001</c:v>
                </c:pt>
                <c:pt idx="9661">
                  <c:v>16.101666666666677</c:v>
                </c:pt>
                <c:pt idx="9662">
                  <c:v>16.10333333333331</c:v>
                </c:pt>
                <c:pt idx="9663">
                  <c:v>16.105</c:v>
                </c:pt>
                <c:pt idx="9664">
                  <c:v>16.106666666666676</c:v>
                </c:pt>
                <c:pt idx="9665">
                  <c:v>16.108333333333309</c:v>
                </c:pt>
                <c:pt idx="9666">
                  <c:v>16.11000000000001</c:v>
                </c:pt>
                <c:pt idx="9667">
                  <c:v>16.111666666666686</c:v>
                </c:pt>
                <c:pt idx="9668">
                  <c:v>16.113333333333319</c:v>
                </c:pt>
                <c:pt idx="9669">
                  <c:v>16.114999999999998</c:v>
                </c:pt>
                <c:pt idx="9670">
                  <c:v>16.116666666666678</c:v>
                </c:pt>
                <c:pt idx="9671">
                  <c:v>16.118333333333311</c:v>
                </c:pt>
                <c:pt idx="9672">
                  <c:v>16.12</c:v>
                </c:pt>
                <c:pt idx="9673">
                  <c:v>16.121666666666677</c:v>
                </c:pt>
                <c:pt idx="9674">
                  <c:v>16.123333333333306</c:v>
                </c:pt>
                <c:pt idx="9675">
                  <c:v>16.125</c:v>
                </c:pt>
                <c:pt idx="9676">
                  <c:v>16.126666666666679</c:v>
                </c:pt>
                <c:pt idx="9677">
                  <c:v>16.128333333333309</c:v>
                </c:pt>
                <c:pt idx="9678">
                  <c:v>16.13000000000001</c:v>
                </c:pt>
                <c:pt idx="9679">
                  <c:v>16.131666666666678</c:v>
                </c:pt>
                <c:pt idx="9680">
                  <c:v>16.133333333333319</c:v>
                </c:pt>
                <c:pt idx="9681">
                  <c:v>16.135000000000005</c:v>
                </c:pt>
                <c:pt idx="9682">
                  <c:v>16.136666666666677</c:v>
                </c:pt>
                <c:pt idx="9683">
                  <c:v>16.138333333333311</c:v>
                </c:pt>
                <c:pt idx="9684">
                  <c:v>16.14</c:v>
                </c:pt>
                <c:pt idx="9685">
                  <c:v>16.141666666666676</c:v>
                </c:pt>
                <c:pt idx="9686">
                  <c:v>16.14333333333331</c:v>
                </c:pt>
                <c:pt idx="9687">
                  <c:v>16.145</c:v>
                </c:pt>
                <c:pt idx="9688">
                  <c:v>16.146666666666665</c:v>
                </c:pt>
                <c:pt idx="9689">
                  <c:v>16.148333333333309</c:v>
                </c:pt>
                <c:pt idx="9690">
                  <c:v>16.149999999999999</c:v>
                </c:pt>
                <c:pt idx="9691">
                  <c:v>16.151666666666678</c:v>
                </c:pt>
                <c:pt idx="9692">
                  <c:v>16.153333333333311</c:v>
                </c:pt>
                <c:pt idx="9693">
                  <c:v>16.154999999999998</c:v>
                </c:pt>
                <c:pt idx="9694">
                  <c:v>16.156666666666677</c:v>
                </c:pt>
                <c:pt idx="9695">
                  <c:v>16.15833333333331</c:v>
                </c:pt>
                <c:pt idx="9696">
                  <c:v>16.16</c:v>
                </c:pt>
                <c:pt idx="9697">
                  <c:v>16.16166666666668</c:v>
                </c:pt>
                <c:pt idx="9698">
                  <c:v>16.163333333333309</c:v>
                </c:pt>
                <c:pt idx="9699">
                  <c:v>16.164999999999999</c:v>
                </c:pt>
                <c:pt idx="9700">
                  <c:v>16.166666666666668</c:v>
                </c:pt>
                <c:pt idx="9701">
                  <c:v>16.168333333333305</c:v>
                </c:pt>
                <c:pt idx="9702">
                  <c:v>16.170000000000005</c:v>
                </c:pt>
                <c:pt idx="9703">
                  <c:v>16.171666666666678</c:v>
                </c:pt>
                <c:pt idx="9704">
                  <c:v>16.173333333333311</c:v>
                </c:pt>
                <c:pt idx="9705">
                  <c:v>16.175000000000001</c:v>
                </c:pt>
                <c:pt idx="9706">
                  <c:v>16.176666666666677</c:v>
                </c:pt>
                <c:pt idx="9707">
                  <c:v>16.17833333333331</c:v>
                </c:pt>
                <c:pt idx="9708">
                  <c:v>16.18</c:v>
                </c:pt>
                <c:pt idx="9709">
                  <c:v>16.181666666666665</c:v>
                </c:pt>
                <c:pt idx="9710">
                  <c:v>16.183333333333309</c:v>
                </c:pt>
                <c:pt idx="9711">
                  <c:v>16.184999999999999</c:v>
                </c:pt>
                <c:pt idx="9712">
                  <c:v>16.186666666666667</c:v>
                </c:pt>
                <c:pt idx="9713">
                  <c:v>16.188333333333304</c:v>
                </c:pt>
                <c:pt idx="9714">
                  <c:v>16.190000000000001</c:v>
                </c:pt>
                <c:pt idx="9715">
                  <c:v>16.191666666666677</c:v>
                </c:pt>
                <c:pt idx="9716">
                  <c:v>16.19333333333331</c:v>
                </c:pt>
                <c:pt idx="9717">
                  <c:v>16.195</c:v>
                </c:pt>
                <c:pt idx="9718">
                  <c:v>16.196666666666665</c:v>
                </c:pt>
                <c:pt idx="9719">
                  <c:v>16.198333333333309</c:v>
                </c:pt>
                <c:pt idx="9720">
                  <c:v>16.2</c:v>
                </c:pt>
                <c:pt idx="9721">
                  <c:v>16.201666666666668</c:v>
                </c:pt>
                <c:pt idx="9722">
                  <c:v>16.203333333333305</c:v>
                </c:pt>
                <c:pt idx="9723">
                  <c:v>16.204999999999988</c:v>
                </c:pt>
                <c:pt idx="9724">
                  <c:v>16.206666666666667</c:v>
                </c:pt>
                <c:pt idx="9725">
                  <c:v>16.2083333333333</c:v>
                </c:pt>
                <c:pt idx="9726">
                  <c:v>16.21</c:v>
                </c:pt>
                <c:pt idx="9727">
                  <c:v>16.211666666666677</c:v>
                </c:pt>
                <c:pt idx="9728">
                  <c:v>16.213333333333306</c:v>
                </c:pt>
                <c:pt idx="9729">
                  <c:v>16.215</c:v>
                </c:pt>
                <c:pt idx="9730">
                  <c:v>16.216666666666665</c:v>
                </c:pt>
                <c:pt idx="9731">
                  <c:v>16.218333333333309</c:v>
                </c:pt>
                <c:pt idx="9732">
                  <c:v>16.220000000000002</c:v>
                </c:pt>
                <c:pt idx="9733">
                  <c:v>16.221666666666668</c:v>
                </c:pt>
                <c:pt idx="9734">
                  <c:v>16.223333333333304</c:v>
                </c:pt>
                <c:pt idx="9735">
                  <c:v>16.224999999999991</c:v>
                </c:pt>
                <c:pt idx="9736">
                  <c:v>16.226666666666667</c:v>
                </c:pt>
                <c:pt idx="9737">
                  <c:v>16.2283333333333</c:v>
                </c:pt>
                <c:pt idx="9738">
                  <c:v>16.23</c:v>
                </c:pt>
                <c:pt idx="9739">
                  <c:v>16.231666666666676</c:v>
                </c:pt>
                <c:pt idx="9740">
                  <c:v>16.233333333333309</c:v>
                </c:pt>
                <c:pt idx="9741">
                  <c:v>16.234999999999999</c:v>
                </c:pt>
                <c:pt idx="9742">
                  <c:v>16.236666666666668</c:v>
                </c:pt>
                <c:pt idx="9743">
                  <c:v>16.238333333333308</c:v>
                </c:pt>
                <c:pt idx="9744">
                  <c:v>16.239999999999988</c:v>
                </c:pt>
                <c:pt idx="9745">
                  <c:v>16.241666666666667</c:v>
                </c:pt>
                <c:pt idx="9746">
                  <c:v>16.243333333333304</c:v>
                </c:pt>
                <c:pt idx="9747">
                  <c:v>16.24499999999999</c:v>
                </c:pt>
                <c:pt idx="9748">
                  <c:v>16.246666666666666</c:v>
                </c:pt>
                <c:pt idx="9749">
                  <c:v>16.248333333333296</c:v>
                </c:pt>
                <c:pt idx="9750">
                  <c:v>16.25</c:v>
                </c:pt>
                <c:pt idx="9751">
                  <c:v>16.251666666666679</c:v>
                </c:pt>
                <c:pt idx="9752">
                  <c:v>16.253333333333309</c:v>
                </c:pt>
                <c:pt idx="9753">
                  <c:v>16.254999999999999</c:v>
                </c:pt>
                <c:pt idx="9754">
                  <c:v>16.256666666666668</c:v>
                </c:pt>
                <c:pt idx="9755">
                  <c:v>16.258333333333304</c:v>
                </c:pt>
                <c:pt idx="9756">
                  <c:v>16.260000000000002</c:v>
                </c:pt>
                <c:pt idx="9757">
                  <c:v>16.261666666666667</c:v>
                </c:pt>
                <c:pt idx="9758">
                  <c:v>16.2633333333333</c:v>
                </c:pt>
                <c:pt idx="9759">
                  <c:v>16.26499999999999</c:v>
                </c:pt>
                <c:pt idx="9760">
                  <c:v>16.266666666666666</c:v>
                </c:pt>
                <c:pt idx="9761">
                  <c:v>16.268333333333299</c:v>
                </c:pt>
                <c:pt idx="9762">
                  <c:v>16.27</c:v>
                </c:pt>
                <c:pt idx="9763">
                  <c:v>16.271666666666665</c:v>
                </c:pt>
                <c:pt idx="9764">
                  <c:v>16.273333333333309</c:v>
                </c:pt>
                <c:pt idx="9765">
                  <c:v>16.274999999999999</c:v>
                </c:pt>
                <c:pt idx="9766">
                  <c:v>16.276666666666667</c:v>
                </c:pt>
                <c:pt idx="9767">
                  <c:v>16.278333333333304</c:v>
                </c:pt>
                <c:pt idx="9768">
                  <c:v>16.279999999999987</c:v>
                </c:pt>
                <c:pt idx="9769">
                  <c:v>16.281666666666666</c:v>
                </c:pt>
                <c:pt idx="9770">
                  <c:v>16.283333333333299</c:v>
                </c:pt>
                <c:pt idx="9771">
                  <c:v>16.284999999999989</c:v>
                </c:pt>
                <c:pt idx="9772">
                  <c:v>16.286666666666669</c:v>
                </c:pt>
                <c:pt idx="9773">
                  <c:v>16.288333333333298</c:v>
                </c:pt>
                <c:pt idx="9774">
                  <c:v>16.29</c:v>
                </c:pt>
                <c:pt idx="9775">
                  <c:v>16.291666666666668</c:v>
                </c:pt>
                <c:pt idx="9776">
                  <c:v>16.293333333333305</c:v>
                </c:pt>
                <c:pt idx="9777">
                  <c:v>16.295000000000002</c:v>
                </c:pt>
                <c:pt idx="9778">
                  <c:v>16.296666666666667</c:v>
                </c:pt>
                <c:pt idx="9779">
                  <c:v>16.2983333333333</c:v>
                </c:pt>
                <c:pt idx="9780">
                  <c:v>16.3</c:v>
                </c:pt>
                <c:pt idx="9781">
                  <c:v>16.301666666666677</c:v>
                </c:pt>
                <c:pt idx="9782">
                  <c:v>16.30333333333331</c:v>
                </c:pt>
                <c:pt idx="9783">
                  <c:v>16.305</c:v>
                </c:pt>
                <c:pt idx="9784">
                  <c:v>16.306666666666665</c:v>
                </c:pt>
                <c:pt idx="9785">
                  <c:v>16.308333333333309</c:v>
                </c:pt>
                <c:pt idx="9786">
                  <c:v>16.309999999999999</c:v>
                </c:pt>
                <c:pt idx="9787">
                  <c:v>16.311666666666678</c:v>
                </c:pt>
                <c:pt idx="9788">
                  <c:v>16.313333333333311</c:v>
                </c:pt>
                <c:pt idx="9789">
                  <c:v>16.315000000000001</c:v>
                </c:pt>
                <c:pt idx="9790">
                  <c:v>16.316666666666677</c:v>
                </c:pt>
                <c:pt idx="9791">
                  <c:v>16.31833333333331</c:v>
                </c:pt>
                <c:pt idx="9792">
                  <c:v>16.32</c:v>
                </c:pt>
                <c:pt idx="9793">
                  <c:v>16.321666666666665</c:v>
                </c:pt>
                <c:pt idx="9794">
                  <c:v>16.323333333333309</c:v>
                </c:pt>
                <c:pt idx="9795">
                  <c:v>16.324999999999999</c:v>
                </c:pt>
                <c:pt idx="9796">
                  <c:v>16.326666666666668</c:v>
                </c:pt>
                <c:pt idx="9797">
                  <c:v>16.328333333333305</c:v>
                </c:pt>
                <c:pt idx="9798">
                  <c:v>16.329999999999988</c:v>
                </c:pt>
                <c:pt idx="9799">
                  <c:v>16.331666666666678</c:v>
                </c:pt>
                <c:pt idx="9800">
                  <c:v>16.333333333333311</c:v>
                </c:pt>
                <c:pt idx="9801">
                  <c:v>16.335000000000001</c:v>
                </c:pt>
                <c:pt idx="9802">
                  <c:v>16.336666666666677</c:v>
                </c:pt>
                <c:pt idx="9803">
                  <c:v>16.338333333333306</c:v>
                </c:pt>
                <c:pt idx="9804">
                  <c:v>16.34</c:v>
                </c:pt>
                <c:pt idx="9805">
                  <c:v>16.341666666666665</c:v>
                </c:pt>
                <c:pt idx="9806">
                  <c:v>16.343333333333309</c:v>
                </c:pt>
                <c:pt idx="9807">
                  <c:v>16.345000000000002</c:v>
                </c:pt>
                <c:pt idx="9808">
                  <c:v>16.346666666666668</c:v>
                </c:pt>
                <c:pt idx="9809">
                  <c:v>16.348333333333304</c:v>
                </c:pt>
                <c:pt idx="9810">
                  <c:v>16.350000000000001</c:v>
                </c:pt>
                <c:pt idx="9811">
                  <c:v>16.351666666666677</c:v>
                </c:pt>
                <c:pt idx="9812">
                  <c:v>16.35333333333331</c:v>
                </c:pt>
                <c:pt idx="9813">
                  <c:v>16.355</c:v>
                </c:pt>
                <c:pt idx="9814">
                  <c:v>16.356666666666676</c:v>
                </c:pt>
                <c:pt idx="9815">
                  <c:v>16.358333333333309</c:v>
                </c:pt>
                <c:pt idx="9816">
                  <c:v>16.36</c:v>
                </c:pt>
                <c:pt idx="9817">
                  <c:v>16.361666666666668</c:v>
                </c:pt>
                <c:pt idx="9818">
                  <c:v>16.363333333333308</c:v>
                </c:pt>
                <c:pt idx="9819">
                  <c:v>16.364999999999988</c:v>
                </c:pt>
                <c:pt idx="9820">
                  <c:v>16.366666666666667</c:v>
                </c:pt>
                <c:pt idx="9821">
                  <c:v>16.368333333333304</c:v>
                </c:pt>
                <c:pt idx="9822">
                  <c:v>16.37</c:v>
                </c:pt>
                <c:pt idx="9823">
                  <c:v>16.371666666666677</c:v>
                </c:pt>
                <c:pt idx="9824">
                  <c:v>16.373333333333306</c:v>
                </c:pt>
                <c:pt idx="9825">
                  <c:v>16.375</c:v>
                </c:pt>
                <c:pt idx="9826">
                  <c:v>16.376666666666679</c:v>
                </c:pt>
                <c:pt idx="9827">
                  <c:v>16.378333333333309</c:v>
                </c:pt>
                <c:pt idx="9828">
                  <c:v>16.38</c:v>
                </c:pt>
                <c:pt idx="9829">
                  <c:v>16.381666666666668</c:v>
                </c:pt>
                <c:pt idx="9830">
                  <c:v>16.383333333333304</c:v>
                </c:pt>
                <c:pt idx="9831">
                  <c:v>16.385000000000002</c:v>
                </c:pt>
                <c:pt idx="9832">
                  <c:v>16.386666666666667</c:v>
                </c:pt>
                <c:pt idx="9833">
                  <c:v>16.3883333333333</c:v>
                </c:pt>
                <c:pt idx="9834">
                  <c:v>16.39</c:v>
                </c:pt>
                <c:pt idx="9835">
                  <c:v>16.391666666666676</c:v>
                </c:pt>
                <c:pt idx="9836">
                  <c:v>16.39333333333331</c:v>
                </c:pt>
                <c:pt idx="9837">
                  <c:v>16.395</c:v>
                </c:pt>
                <c:pt idx="9838">
                  <c:v>16.396666666666665</c:v>
                </c:pt>
                <c:pt idx="9839">
                  <c:v>16.398333333333309</c:v>
                </c:pt>
                <c:pt idx="9840">
                  <c:v>16.399999999999999</c:v>
                </c:pt>
                <c:pt idx="9841">
                  <c:v>16.401666666666667</c:v>
                </c:pt>
                <c:pt idx="9842">
                  <c:v>16.403333333333304</c:v>
                </c:pt>
                <c:pt idx="9843">
                  <c:v>16.404999999999987</c:v>
                </c:pt>
                <c:pt idx="9844">
                  <c:v>16.406666666666666</c:v>
                </c:pt>
                <c:pt idx="9845">
                  <c:v>16.408333333333299</c:v>
                </c:pt>
                <c:pt idx="9846">
                  <c:v>16.41</c:v>
                </c:pt>
                <c:pt idx="9847">
                  <c:v>16.41166666666668</c:v>
                </c:pt>
                <c:pt idx="9848">
                  <c:v>16.413333333333309</c:v>
                </c:pt>
                <c:pt idx="9849">
                  <c:v>16.414999999999999</c:v>
                </c:pt>
                <c:pt idx="9850">
                  <c:v>16.416666666666668</c:v>
                </c:pt>
                <c:pt idx="9851">
                  <c:v>16.418333333333305</c:v>
                </c:pt>
                <c:pt idx="9852">
                  <c:v>16.420000000000002</c:v>
                </c:pt>
                <c:pt idx="9853">
                  <c:v>16.421666666666667</c:v>
                </c:pt>
                <c:pt idx="9854">
                  <c:v>16.4233333333333</c:v>
                </c:pt>
                <c:pt idx="9855">
                  <c:v>16.42499999999999</c:v>
                </c:pt>
                <c:pt idx="9856">
                  <c:v>16.426666666666666</c:v>
                </c:pt>
                <c:pt idx="9857">
                  <c:v>16.428333333333299</c:v>
                </c:pt>
                <c:pt idx="9858">
                  <c:v>16.43</c:v>
                </c:pt>
                <c:pt idx="9859">
                  <c:v>16.431666666666665</c:v>
                </c:pt>
                <c:pt idx="9860">
                  <c:v>16.433333333333309</c:v>
                </c:pt>
                <c:pt idx="9861">
                  <c:v>16.434999999999999</c:v>
                </c:pt>
                <c:pt idx="9862">
                  <c:v>16.436666666666667</c:v>
                </c:pt>
                <c:pt idx="9863">
                  <c:v>16.438333333333304</c:v>
                </c:pt>
                <c:pt idx="9864">
                  <c:v>16.439999999999991</c:v>
                </c:pt>
                <c:pt idx="9865">
                  <c:v>16.441666666666666</c:v>
                </c:pt>
                <c:pt idx="9866">
                  <c:v>16.4433333333333</c:v>
                </c:pt>
                <c:pt idx="9867">
                  <c:v>16.44499999999999</c:v>
                </c:pt>
                <c:pt idx="9868">
                  <c:v>16.446666666666662</c:v>
                </c:pt>
                <c:pt idx="9869">
                  <c:v>16.448333333333299</c:v>
                </c:pt>
                <c:pt idx="9870">
                  <c:v>16.45</c:v>
                </c:pt>
                <c:pt idx="9871">
                  <c:v>16.451666666666668</c:v>
                </c:pt>
                <c:pt idx="9872">
                  <c:v>16.453333333333305</c:v>
                </c:pt>
                <c:pt idx="9873">
                  <c:v>16.454999999999988</c:v>
                </c:pt>
                <c:pt idx="9874">
                  <c:v>16.456666666666667</c:v>
                </c:pt>
                <c:pt idx="9875">
                  <c:v>16.4583333333333</c:v>
                </c:pt>
                <c:pt idx="9876">
                  <c:v>16.45999999999999</c:v>
                </c:pt>
                <c:pt idx="9877">
                  <c:v>16.461666666666666</c:v>
                </c:pt>
                <c:pt idx="9878">
                  <c:v>16.463333333333296</c:v>
                </c:pt>
                <c:pt idx="9879">
                  <c:v>16.464999999999989</c:v>
                </c:pt>
                <c:pt idx="9880">
                  <c:v>16.466666666666654</c:v>
                </c:pt>
                <c:pt idx="9881">
                  <c:v>16.468333333333298</c:v>
                </c:pt>
                <c:pt idx="9882">
                  <c:v>16.470000000000002</c:v>
                </c:pt>
                <c:pt idx="9883">
                  <c:v>16.471666666666668</c:v>
                </c:pt>
                <c:pt idx="9884">
                  <c:v>16.473333333333304</c:v>
                </c:pt>
                <c:pt idx="9885">
                  <c:v>16.474999999999991</c:v>
                </c:pt>
                <c:pt idx="9886">
                  <c:v>16.476666666666667</c:v>
                </c:pt>
                <c:pt idx="9887">
                  <c:v>16.4783333333333</c:v>
                </c:pt>
                <c:pt idx="9888">
                  <c:v>16.47999999999999</c:v>
                </c:pt>
                <c:pt idx="9889">
                  <c:v>16.481666666666666</c:v>
                </c:pt>
                <c:pt idx="9890">
                  <c:v>16.483333333333299</c:v>
                </c:pt>
                <c:pt idx="9891">
                  <c:v>16.484999999999989</c:v>
                </c:pt>
                <c:pt idx="9892">
                  <c:v>16.486666666666657</c:v>
                </c:pt>
                <c:pt idx="9893">
                  <c:v>16.488333333333294</c:v>
                </c:pt>
                <c:pt idx="9894">
                  <c:v>16.489999999999981</c:v>
                </c:pt>
                <c:pt idx="9895">
                  <c:v>16.491666666666667</c:v>
                </c:pt>
                <c:pt idx="9896">
                  <c:v>16.493333333333304</c:v>
                </c:pt>
                <c:pt idx="9897">
                  <c:v>16.49499999999999</c:v>
                </c:pt>
                <c:pt idx="9898">
                  <c:v>16.496666666666666</c:v>
                </c:pt>
                <c:pt idx="9899">
                  <c:v>16.498333333333296</c:v>
                </c:pt>
                <c:pt idx="9900">
                  <c:v>16.5</c:v>
                </c:pt>
                <c:pt idx="9901">
                  <c:v>16.501666666666679</c:v>
                </c:pt>
                <c:pt idx="9902">
                  <c:v>16.503333333333309</c:v>
                </c:pt>
                <c:pt idx="9903">
                  <c:v>16.504999999999999</c:v>
                </c:pt>
                <c:pt idx="9904">
                  <c:v>16.506666666666668</c:v>
                </c:pt>
                <c:pt idx="9905">
                  <c:v>16.508333333333304</c:v>
                </c:pt>
                <c:pt idx="9906">
                  <c:v>16.510000000000005</c:v>
                </c:pt>
                <c:pt idx="9907">
                  <c:v>16.511666666666677</c:v>
                </c:pt>
                <c:pt idx="9908">
                  <c:v>16.513333333333311</c:v>
                </c:pt>
                <c:pt idx="9909">
                  <c:v>16.515000000000001</c:v>
                </c:pt>
                <c:pt idx="9910">
                  <c:v>16.516666666666676</c:v>
                </c:pt>
                <c:pt idx="9911">
                  <c:v>16.51833333333331</c:v>
                </c:pt>
                <c:pt idx="9912">
                  <c:v>16.52</c:v>
                </c:pt>
                <c:pt idx="9913">
                  <c:v>16.521666666666665</c:v>
                </c:pt>
                <c:pt idx="9914">
                  <c:v>16.523333333333309</c:v>
                </c:pt>
                <c:pt idx="9915">
                  <c:v>16.524999999999999</c:v>
                </c:pt>
                <c:pt idx="9916">
                  <c:v>16.526666666666667</c:v>
                </c:pt>
                <c:pt idx="9917">
                  <c:v>16.528333333333304</c:v>
                </c:pt>
                <c:pt idx="9918">
                  <c:v>16.529999999999987</c:v>
                </c:pt>
                <c:pt idx="9919">
                  <c:v>16.531666666666677</c:v>
                </c:pt>
                <c:pt idx="9920">
                  <c:v>16.53333333333331</c:v>
                </c:pt>
                <c:pt idx="9921">
                  <c:v>16.535</c:v>
                </c:pt>
                <c:pt idx="9922">
                  <c:v>16.53666666666668</c:v>
                </c:pt>
                <c:pt idx="9923">
                  <c:v>16.538333333333309</c:v>
                </c:pt>
                <c:pt idx="9924">
                  <c:v>16.54</c:v>
                </c:pt>
                <c:pt idx="9925">
                  <c:v>16.541666666666668</c:v>
                </c:pt>
                <c:pt idx="9926">
                  <c:v>16.543333333333305</c:v>
                </c:pt>
                <c:pt idx="9927">
                  <c:v>16.545000000000002</c:v>
                </c:pt>
                <c:pt idx="9928">
                  <c:v>16.546666666666667</c:v>
                </c:pt>
                <c:pt idx="9929">
                  <c:v>16.5483333333333</c:v>
                </c:pt>
                <c:pt idx="9930">
                  <c:v>16.55</c:v>
                </c:pt>
                <c:pt idx="9931">
                  <c:v>16.551666666666677</c:v>
                </c:pt>
                <c:pt idx="9932">
                  <c:v>16.55333333333331</c:v>
                </c:pt>
                <c:pt idx="9933">
                  <c:v>16.555</c:v>
                </c:pt>
                <c:pt idx="9934">
                  <c:v>16.556666666666665</c:v>
                </c:pt>
                <c:pt idx="9935">
                  <c:v>16.558333333333309</c:v>
                </c:pt>
                <c:pt idx="9936">
                  <c:v>16.559999999999999</c:v>
                </c:pt>
                <c:pt idx="9937">
                  <c:v>16.561666666666667</c:v>
                </c:pt>
                <c:pt idx="9938">
                  <c:v>16.563333333333304</c:v>
                </c:pt>
                <c:pt idx="9939">
                  <c:v>16.564999999999991</c:v>
                </c:pt>
                <c:pt idx="9940">
                  <c:v>16.566666666666666</c:v>
                </c:pt>
                <c:pt idx="9941">
                  <c:v>16.5683333333333</c:v>
                </c:pt>
                <c:pt idx="9942">
                  <c:v>16.57</c:v>
                </c:pt>
                <c:pt idx="9943">
                  <c:v>16.571666666666665</c:v>
                </c:pt>
                <c:pt idx="9944">
                  <c:v>16.573333333333309</c:v>
                </c:pt>
                <c:pt idx="9945">
                  <c:v>16.574999999999999</c:v>
                </c:pt>
                <c:pt idx="9946">
                  <c:v>16.576666666666668</c:v>
                </c:pt>
                <c:pt idx="9947">
                  <c:v>16.578333333333305</c:v>
                </c:pt>
                <c:pt idx="9948">
                  <c:v>16.579999999999988</c:v>
                </c:pt>
                <c:pt idx="9949">
                  <c:v>16.581666666666667</c:v>
                </c:pt>
                <c:pt idx="9950">
                  <c:v>16.5833333333333</c:v>
                </c:pt>
                <c:pt idx="9951">
                  <c:v>16.58499999999999</c:v>
                </c:pt>
                <c:pt idx="9952">
                  <c:v>16.586666666666666</c:v>
                </c:pt>
                <c:pt idx="9953">
                  <c:v>16.588333333333296</c:v>
                </c:pt>
                <c:pt idx="9954">
                  <c:v>16.59</c:v>
                </c:pt>
                <c:pt idx="9955">
                  <c:v>16.591666666666665</c:v>
                </c:pt>
                <c:pt idx="9956">
                  <c:v>16.593333333333309</c:v>
                </c:pt>
                <c:pt idx="9957">
                  <c:v>16.595000000000002</c:v>
                </c:pt>
                <c:pt idx="9958">
                  <c:v>16.596666666666668</c:v>
                </c:pt>
                <c:pt idx="9959">
                  <c:v>16.598333333333304</c:v>
                </c:pt>
                <c:pt idx="9960">
                  <c:v>16.600000000000001</c:v>
                </c:pt>
                <c:pt idx="9961">
                  <c:v>16.601666666666677</c:v>
                </c:pt>
                <c:pt idx="9962">
                  <c:v>16.60333333333331</c:v>
                </c:pt>
                <c:pt idx="9963">
                  <c:v>16.605</c:v>
                </c:pt>
                <c:pt idx="9964">
                  <c:v>16.606666666666676</c:v>
                </c:pt>
                <c:pt idx="9965">
                  <c:v>16.608333333333309</c:v>
                </c:pt>
                <c:pt idx="9966">
                  <c:v>16.61000000000001</c:v>
                </c:pt>
                <c:pt idx="9967">
                  <c:v>16.611666666666686</c:v>
                </c:pt>
                <c:pt idx="9968">
                  <c:v>16.613333333333319</c:v>
                </c:pt>
                <c:pt idx="9969">
                  <c:v>16.614999999999998</c:v>
                </c:pt>
                <c:pt idx="9970">
                  <c:v>16.616666666666678</c:v>
                </c:pt>
                <c:pt idx="9971">
                  <c:v>16.618333333333311</c:v>
                </c:pt>
                <c:pt idx="9972">
                  <c:v>16.62</c:v>
                </c:pt>
                <c:pt idx="9973">
                  <c:v>16.621666666666677</c:v>
                </c:pt>
                <c:pt idx="9974">
                  <c:v>16.623333333333306</c:v>
                </c:pt>
                <c:pt idx="9975">
                  <c:v>16.625</c:v>
                </c:pt>
                <c:pt idx="9976">
                  <c:v>16.626666666666679</c:v>
                </c:pt>
                <c:pt idx="9977">
                  <c:v>16.628333333333309</c:v>
                </c:pt>
                <c:pt idx="9978">
                  <c:v>16.63000000000001</c:v>
                </c:pt>
                <c:pt idx="9979">
                  <c:v>16.631666666666678</c:v>
                </c:pt>
                <c:pt idx="9980">
                  <c:v>16.633333333333319</c:v>
                </c:pt>
                <c:pt idx="9981">
                  <c:v>16.635000000000005</c:v>
                </c:pt>
                <c:pt idx="9982">
                  <c:v>16.636666666666677</c:v>
                </c:pt>
                <c:pt idx="9983">
                  <c:v>16.638333333333311</c:v>
                </c:pt>
                <c:pt idx="9984">
                  <c:v>16.64</c:v>
                </c:pt>
                <c:pt idx="9985">
                  <c:v>16.641666666666676</c:v>
                </c:pt>
                <c:pt idx="9986">
                  <c:v>16.64333333333331</c:v>
                </c:pt>
                <c:pt idx="9987">
                  <c:v>16.645</c:v>
                </c:pt>
                <c:pt idx="9988">
                  <c:v>16.646666666666665</c:v>
                </c:pt>
                <c:pt idx="9989">
                  <c:v>16.648333333333309</c:v>
                </c:pt>
                <c:pt idx="9990">
                  <c:v>16.649999999999999</c:v>
                </c:pt>
                <c:pt idx="9991">
                  <c:v>16.651666666666678</c:v>
                </c:pt>
                <c:pt idx="9992">
                  <c:v>16.653333333333311</c:v>
                </c:pt>
                <c:pt idx="9993">
                  <c:v>16.654999999999998</c:v>
                </c:pt>
                <c:pt idx="9994">
                  <c:v>16.656666666666677</c:v>
                </c:pt>
                <c:pt idx="9995">
                  <c:v>16.65833333333331</c:v>
                </c:pt>
                <c:pt idx="9996">
                  <c:v>16.66</c:v>
                </c:pt>
                <c:pt idx="9997">
                  <c:v>16.66166666666668</c:v>
                </c:pt>
                <c:pt idx="9998">
                  <c:v>16.663333333333309</c:v>
                </c:pt>
                <c:pt idx="9999">
                  <c:v>16.664999999999999</c:v>
                </c:pt>
                <c:pt idx="10000">
                  <c:v>16.666666666666668</c:v>
                </c:pt>
                <c:pt idx="10001">
                  <c:v>16.668333333333305</c:v>
                </c:pt>
                <c:pt idx="10002">
                  <c:v>16.670000000000005</c:v>
                </c:pt>
                <c:pt idx="10003">
                  <c:v>16.671666666666678</c:v>
                </c:pt>
                <c:pt idx="10004">
                  <c:v>16.673333333333311</c:v>
                </c:pt>
                <c:pt idx="10005">
                  <c:v>16.675000000000001</c:v>
                </c:pt>
                <c:pt idx="10006">
                  <c:v>16.676666666666677</c:v>
                </c:pt>
                <c:pt idx="10007">
                  <c:v>16.67833333333331</c:v>
                </c:pt>
                <c:pt idx="10008">
                  <c:v>16.68</c:v>
                </c:pt>
                <c:pt idx="10009">
                  <c:v>16.681666666666665</c:v>
                </c:pt>
                <c:pt idx="10010">
                  <c:v>16.683333333333309</c:v>
                </c:pt>
                <c:pt idx="10011">
                  <c:v>16.684999999999999</c:v>
                </c:pt>
                <c:pt idx="10012">
                  <c:v>16.686666666666667</c:v>
                </c:pt>
                <c:pt idx="10013">
                  <c:v>16.688333333333304</c:v>
                </c:pt>
                <c:pt idx="10014">
                  <c:v>16.690000000000001</c:v>
                </c:pt>
                <c:pt idx="10015">
                  <c:v>16.691666666666677</c:v>
                </c:pt>
                <c:pt idx="10016">
                  <c:v>16.69333333333331</c:v>
                </c:pt>
                <c:pt idx="10017">
                  <c:v>16.695</c:v>
                </c:pt>
                <c:pt idx="10018">
                  <c:v>16.696666666666665</c:v>
                </c:pt>
                <c:pt idx="10019">
                  <c:v>16.698333333333309</c:v>
                </c:pt>
                <c:pt idx="10020">
                  <c:v>16.7</c:v>
                </c:pt>
                <c:pt idx="10021">
                  <c:v>16.701666666666668</c:v>
                </c:pt>
                <c:pt idx="10022">
                  <c:v>16.703333333333305</c:v>
                </c:pt>
                <c:pt idx="10023">
                  <c:v>16.704999999999988</c:v>
                </c:pt>
                <c:pt idx="10024">
                  <c:v>16.706666666666667</c:v>
                </c:pt>
                <c:pt idx="10025">
                  <c:v>16.7083333333333</c:v>
                </c:pt>
                <c:pt idx="10026">
                  <c:v>16.71</c:v>
                </c:pt>
                <c:pt idx="10027">
                  <c:v>16.711666666666677</c:v>
                </c:pt>
                <c:pt idx="10028">
                  <c:v>16.713333333333306</c:v>
                </c:pt>
                <c:pt idx="10029">
                  <c:v>16.715</c:v>
                </c:pt>
                <c:pt idx="10030">
                  <c:v>16.716666666666665</c:v>
                </c:pt>
                <c:pt idx="10031">
                  <c:v>16.718333333333309</c:v>
                </c:pt>
                <c:pt idx="10032">
                  <c:v>16.720000000000002</c:v>
                </c:pt>
                <c:pt idx="10033">
                  <c:v>16.721666666666668</c:v>
                </c:pt>
                <c:pt idx="10034">
                  <c:v>16.723333333333304</c:v>
                </c:pt>
                <c:pt idx="10035">
                  <c:v>16.724999999999991</c:v>
                </c:pt>
                <c:pt idx="10036">
                  <c:v>16.726666666666667</c:v>
                </c:pt>
                <c:pt idx="10037">
                  <c:v>16.7283333333333</c:v>
                </c:pt>
                <c:pt idx="10038">
                  <c:v>16.73</c:v>
                </c:pt>
                <c:pt idx="10039">
                  <c:v>16.731666666666676</c:v>
                </c:pt>
                <c:pt idx="10040">
                  <c:v>16.733333333333309</c:v>
                </c:pt>
                <c:pt idx="10041">
                  <c:v>16.734999999999999</c:v>
                </c:pt>
                <c:pt idx="10042">
                  <c:v>16.736666666666668</c:v>
                </c:pt>
                <c:pt idx="10043">
                  <c:v>16.738333333333308</c:v>
                </c:pt>
                <c:pt idx="10044">
                  <c:v>16.739999999999988</c:v>
                </c:pt>
                <c:pt idx="10045">
                  <c:v>16.741666666666667</c:v>
                </c:pt>
                <c:pt idx="10046">
                  <c:v>16.743333333333304</c:v>
                </c:pt>
                <c:pt idx="10047">
                  <c:v>16.74499999999999</c:v>
                </c:pt>
                <c:pt idx="10048">
                  <c:v>16.746666666666666</c:v>
                </c:pt>
                <c:pt idx="10049">
                  <c:v>16.748333333333296</c:v>
                </c:pt>
                <c:pt idx="10050">
                  <c:v>16.75</c:v>
                </c:pt>
                <c:pt idx="10051">
                  <c:v>16.751666666666679</c:v>
                </c:pt>
                <c:pt idx="10052">
                  <c:v>16.753333333333309</c:v>
                </c:pt>
                <c:pt idx="10053">
                  <c:v>16.754999999999999</c:v>
                </c:pt>
                <c:pt idx="10054">
                  <c:v>16.756666666666668</c:v>
                </c:pt>
                <c:pt idx="10055">
                  <c:v>16.758333333333304</c:v>
                </c:pt>
                <c:pt idx="10056">
                  <c:v>16.760000000000002</c:v>
                </c:pt>
                <c:pt idx="10057">
                  <c:v>16.761666666666667</c:v>
                </c:pt>
                <c:pt idx="10058">
                  <c:v>16.7633333333333</c:v>
                </c:pt>
                <c:pt idx="10059">
                  <c:v>16.76499999999999</c:v>
                </c:pt>
                <c:pt idx="10060">
                  <c:v>16.766666666666666</c:v>
                </c:pt>
                <c:pt idx="10061">
                  <c:v>16.768333333333299</c:v>
                </c:pt>
                <c:pt idx="10062">
                  <c:v>16.77</c:v>
                </c:pt>
                <c:pt idx="10063">
                  <c:v>16.771666666666665</c:v>
                </c:pt>
                <c:pt idx="10064">
                  <c:v>16.773333333333309</c:v>
                </c:pt>
                <c:pt idx="10065">
                  <c:v>16.774999999999999</c:v>
                </c:pt>
                <c:pt idx="10066">
                  <c:v>16.776666666666667</c:v>
                </c:pt>
                <c:pt idx="10067">
                  <c:v>16.778333333333304</c:v>
                </c:pt>
                <c:pt idx="10068">
                  <c:v>16.779999999999987</c:v>
                </c:pt>
                <c:pt idx="10069">
                  <c:v>16.781666666666666</c:v>
                </c:pt>
                <c:pt idx="10070">
                  <c:v>16.783333333333299</c:v>
                </c:pt>
                <c:pt idx="10071">
                  <c:v>16.784999999999989</c:v>
                </c:pt>
                <c:pt idx="10072">
                  <c:v>16.786666666666669</c:v>
                </c:pt>
                <c:pt idx="10073">
                  <c:v>16.788333333333298</c:v>
                </c:pt>
                <c:pt idx="10074">
                  <c:v>16.79</c:v>
                </c:pt>
                <c:pt idx="10075">
                  <c:v>16.791666666666668</c:v>
                </c:pt>
                <c:pt idx="10076">
                  <c:v>16.793333333333305</c:v>
                </c:pt>
                <c:pt idx="10077">
                  <c:v>16.795000000000002</c:v>
                </c:pt>
                <c:pt idx="10078">
                  <c:v>16.796666666666667</c:v>
                </c:pt>
                <c:pt idx="10079">
                  <c:v>16.7983333333333</c:v>
                </c:pt>
                <c:pt idx="10080">
                  <c:v>16.8</c:v>
                </c:pt>
                <c:pt idx="10081">
                  <c:v>16.801666666666677</c:v>
                </c:pt>
                <c:pt idx="10082">
                  <c:v>16.80333333333331</c:v>
                </c:pt>
                <c:pt idx="10083">
                  <c:v>16.805</c:v>
                </c:pt>
                <c:pt idx="10084">
                  <c:v>16.806666666666665</c:v>
                </c:pt>
                <c:pt idx="10085">
                  <c:v>16.808333333333309</c:v>
                </c:pt>
                <c:pt idx="10086">
                  <c:v>16.809999999999999</c:v>
                </c:pt>
                <c:pt idx="10087">
                  <c:v>16.811666666666678</c:v>
                </c:pt>
                <c:pt idx="10088">
                  <c:v>16.813333333333311</c:v>
                </c:pt>
                <c:pt idx="10089">
                  <c:v>16.815000000000001</c:v>
                </c:pt>
                <c:pt idx="10090">
                  <c:v>16.816666666666677</c:v>
                </c:pt>
                <c:pt idx="10091">
                  <c:v>16.81833333333331</c:v>
                </c:pt>
                <c:pt idx="10092">
                  <c:v>16.82</c:v>
                </c:pt>
                <c:pt idx="10093">
                  <c:v>16.821666666666665</c:v>
                </c:pt>
                <c:pt idx="10094">
                  <c:v>16.823333333333309</c:v>
                </c:pt>
                <c:pt idx="10095">
                  <c:v>16.824999999999999</c:v>
                </c:pt>
                <c:pt idx="10096">
                  <c:v>16.826666666666668</c:v>
                </c:pt>
                <c:pt idx="10097">
                  <c:v>16.828333333333305</c:v>
                </c:pt>
                <c:pt idx="10098">
                  <c:v>16.829999999999988</c:v>
                </c:pt>
                <c:pt idx="10099">
                  <c:v>16.831666666666678</c:v>
                </c:pt>
                <c:pt idx="10100">
                  <c:v>16.833333333333311</c:v>
                </c:pt>
                <c:pt idx="10101">
                  <c:v>16.835000000000001</c:v>
                </c:pt>
                <c:pt idx="10102">
                  <c:v>16.836666666666677</c:v>
                </c:pt>
                <c:pt idx="10103">
                  <c:v>16.838333333333306</c:v>
                </c:pt>
                <c:pt idx="10104">
                  <c:v>16.84</c:v>
                </c:pt>
                <c:pt idx="10105">
                  <c:v>16.841666666666665</c:v>
                </c:pt>
                <c:pt idx="10106">
                  <c:v>16.843333333333309</c:v>
                </c:pt>
                <c:pt idx="10107">
                  <c:v>16.845000000000002</c:v>
                </c:pt>
                <c:pt idx="10108">
                  <c:v>16.846666666666668</c:v>
                </c:pt>
                <c:pt idx="10109">
                  <c:v>16.848333333333304</c:v>
                </c:pt>
                <c:pt idx="10110">
                  <c:v>16.850000000000001</c:v>
                </c:pt>
                <c:pt idx="10111">
                  <c:v>16.851666666666677</c:v>
                </c:pt>
                <c:pt idx="10112">
                  <c:v>16.85333333333331</c:v>
                </c:pt>
                <c:pt idx="10113">
                  <c:v>16.855</c:v>
                </c:pt>
                <c:pt idx="10114">
                  <c:v>16.856666666666676</c:v>
                </c:pt>
                <c:pt idx="10115">
                  <c:v>16.858333333333309</c:v>
                </c:pt>
                <c:pt idx="10116">
                  <c:v>16.86</c:v>
                </c:pt>
                <c:pt idx="10117">
                  <c:v>16.861666666666668</c:v>
                </c:pt>
                <c:pt idx="10118">
                  <c:v>16.863333333333308</c:v>
                </c:pt>
                <c:pt idx="10119">
                  <c:v>16.864999999999988</c:v>
                </c:pt>
                <c:pt idx="10120">
                  <c:v>16.866666666666667</c:v>
                </c:pt>
                <c:pt idx="10121">
                  <c:v>16.868333333333304</c:v>
                </c:pt>
                <c:pt idx="10122">
                  <c:v>16.87</c:v>
                </c:pt>
                <c:pt idx="10123">
                  <c:v>16.871666666666677</c:v>
                </c:pt>
                <c:pt idx="10124">
                  <c:v>16.873333333333306</c:v>
                </c:pt>
                <c:pt idx="10125">
                  <c:v>16.875</c:v>
                </c:pt>
                <c:pt idx="10126">
                  <c:v>16.876666666666679</c:v>
                </c:pt>
                <c:pt idx="10127">
                  <c:v>16.878333333333309</c:v>
                </c:pt>
                <c:pt idx="10128">
                  <c:v>16.88</c:v>
                </c:pt>
                <c:pt idx="10129">
                  <c:v>16.881666666666668</c:v>
                </c:pt>
                <c:pt idx="10130">
                  <c:v>16.883333333333304</c:v>
                </c:pt>
                <c:pt idx="10131">
                  <c:v>16.885000000000002</c:v>
                </c:pt>
                <c:pt idx="10132">
                  <c:v>16.886666666666667</c:v>
                </c:pt>
                <c:pt idx="10133">
                  <c:v>16.8883333333333</c:v>
                </c:pt>
                <c:pt idx="10134">
                  <c:v>16.89</c:v>
                </c:pt>
                <c:pt idx="10135">
                  <c:v>16.891666666666676</c:v>
                </c:pt>
                <c:pt idx="10136">
                  <c:v>16.89333333333331</c:v>
                </c:pt>
                <c:pt idx="10137">
                  <c:v>16.895</c:v>
                </c:pt>
                <c:pt idx="10138">
                  <c:v>16.896666666666665</c:v>
                </c:pt>
                <c:pt idx="10139">
                  <c:v>16.898333333333309</c:v>
                </c:pt>
                <c:pt idx="10140">
                  <c:v>16.899999999999999</c:v>
                </c:pt>
                <c:pt idx="10141">
                  <c:v>16.901666666666667</c:v>
                </c:pt>
                <c:pt idx="10142">
                  <c:v>16.903333333333304</c:v>
                </c:pt>
                <c:pt idx="10143">
                  <c:v>16.904999999999987</c:v>
                </c:pt>
                <c:pt idx="10144">
                  <c:v>16.906666666666666</c:v>
                </c:pt>
                <c:pt idx="10145">
                  <c:v>16.908333333333299</c:v>
                </c:pt>
                <c:pt idx="10146">
                  <c:v>16.91</c:v>
                </c:pt>
                <c:pt idx="10147">
                  <c:v>16.91166666666668</c:v>
                </c:pt>
                <c:pt idx="10148">
                  <c:v>16.913333333333309</c:v>
                </c:pt>
                <c:pt idx="10149">
                  <c:v>16.914999999999999</c:v>
                </c:pt>
                <c:pt idx="10150">
                  <c:v>16.916666666666668</c:v>
                </c:pt>
                <c:pt idx="10151">
                  <c:v>16.918333333333305</c:v>
                </c:pt>
                <c:pt idx="10152">
                  <c:v>16.920000000000002</c:v>
                </c:pt>
                <c:pt idx="10153">
                  <c:v>16.921666666666667</c:v>
                </c:pt>
                <c:pt idx="10154">
                  <c:v>16.9233333333333</c:v>
                </c:pt>
                <c:pt idx="10155">
                  <c:v>16.92499999999999</c:v>
                </c:pt>
                <c:pt idx="10156">
                  <c:v>16.926666666666666</c:v>
                </c:pt>
                <c:pt idx="10157">
                  <c:v>16.928333333333299</c:v>
                </c:pt>
                <c:pt idx="10158">
                  <c:v>16.93</c:v>
                </c:pt>
                <c:pt idx="10159">
                  <c:v>16.931666666666665</c:v>
                </c:pt>
                <c:pt idx="10160">
                  <c:v>16.933333333333309</c:v>
                </c:pt>
                <c:pt idx="10161">
                  <c:v>16.934999999999999</c:v>
                </c:pt>
                <c:pt idx="10162">
                  <c:v>16.936666666666667</c:v>
                </c:pt>
                <c:pt idx="10163">
                  <c:v>16.938333333333304</c:v>
                </c:pt>
                <c:pt idx="10164">
                  <c:v>16.939999999999991</c:v>
                </c:pt>
                <c:pt idx="10165">
                  <c:v>16.941666666666666</c:v>
                </c:pt>
                <c:pt idx="10166">
                  <c:v>16.9433333333333</c:v>
                </c:pt>
                <c:pt idx="10167">
                  <c:v>16.94499999999999</c:v>
                </c:pt>
                <c:pt idx="10168">
                  <c:v>16.946666666666662</c:v>
                </c:pt>
                <c:pt idx="10169">
                  <c:v>16.948333333333299</c:v>
                </c:pt>
                <c:pt idx="10170">
                  <c:v>16.95</c:v>
                </c:pt>
                <c:pt idx="10171">
                  <c:v>16.951666666666668</c:v>
                </c:pt>
                <c:pt idx="10172">
                  <c:v>16.953333333333305</c:v>
                </c:pt>
                <c:pt idx="10173">
                  <c:v>16.954999999999988</c:v>
                </c:pt>
                <c:pt idx="10174">
                  <c:v>16.956666666666667</c:v>
                </c:pt>
                <c:pt idx="10175">
                  <c:v>16.9583333333333</c:v>
                </c:pt>
                <c:pt idx="10176">
                  <c:v>16.95999999999999</c:v>
                </c:pt>
                <c:pt idx="10177">
                  <c:v>16.961666666666666</c:v>
                </c:pt>
                <c:pt idx="10178">
                  <c:v>16.963333333333296</c:v>
                </c:pt>
                <c:pt idx="10179">
                  <c:v>16.964999999999989</c:v>
                </c:pt>
                <c:pt idx="10180">
                  <c:v>16.966666666666654</c:v>
                </c:pt>
                <c:pt idx="10181">
                  <c:v>16.968333333333298</c:v>
                </c:pt>
                <c:pt idx="10182">
                  <c:v>16.970000000000002</c:v>
                </c:pt>
                <c:pt idx="10183">
                  <c:v>16.971666666666668</c:v>
                </c:pt>
                <c:pt idx="10184">
                  <c:v>16.973333333333304</c:v>
                </c:pt>
                <c:pt idx="10185">
                  <c:v>16.974999999999991</c:v>
                </c:pt>
                <c:pt idx="10186">
                  <c:v>16.976666666666667</c:v>
                </c:pt>
                <c:pt idx="10187">
                  <c:v>16.9783333333333</c:v>
                </c:pt>
                <c:pt idx="10188">
                  <c:v>16.97999999999999</c:v>
                </c:pt>
                <c:pt idx="10189">
                  <c:v>16.981666666666666</c:v>
                </c:pt>
                <c:pt idx="10190">
                  <c:v>16.983333333333299</c:v>
                </c:pt>
                <c:pt idx="10191">
                  <c:v>16.984999999999989</c:v>
                </c:pt>
                <c:pt idx="10192">
                  <c:v>16.986666666666657</c:v>
                </c:pt>
                <c:pt idx="10193">
                  <c:v>16.988333333333294</c:v>
                </c:pt>
                <c:pt idx="10194">
                  <c:v>16.989999999999981</c:v>
                </c:pt>
                <c:pt idx="10195">
                  <c:v>16.991666666666667</c:v>
                </c:pt>
                <c:pt idx="10196">
                  <c:v>16.993333333333304</c:v>
                </c:pt>
                <c:pt idx="10197">
                  <c:v>16.99499999999999</c:v>
                </c:pt>
                <c:pt idx="10198">
                  <c:v>16.996666666666666</c:v>
                </c:pt>
                <c:pt idx="10199">
                  <c:v>16.998333333333296</c:v>
                </c:pt>
              </c:numCache>
            </c:numRef>
          </c:cat>
          <c:val>
            <c:numRef>
              <c:f>Sheet1!$B$2:$B$10201</c:f>
              <c:numCache>
                <c:formatCode>General</c:formatCode>
                <c:ptCount val="10200"/>
                <c:pt idx="0">
                  <c:v>24.854834000000011</c:v>
                </c:pt>
                <c:pt idx="1">
                  <c:v>24.854834000000011</c:v>
                </c:pt>
                <c:pt idx="2">
                  <c:v>24.854834000000011</c:v>
                </c:pt>
                <c:pt idx="3">
                  <c:v>24.854834000000011</c:v>
                </c:pt>
                <c:pt idx="4">
                  <c:v>24.854834000000011</c:v>
                </c:pt>
                <c:pt idx="5">
                  <c:v>24.854834000000011</c:v>
                </c:pt>
                <c:pt idx="6">
                  <c:v>24.854834000000011</c:v>
                </c:pt>
                <c:pt idx="7">
                  <c:v>24.854834000000011</c:v>
                </c:pt>
                <c:pt idx="8">
                  <c:v>24.854834000000011</c:v>
                </c:pt>
                <c:pt idx="9">
                  <c:v>24.854834000000011</c:v>
                </c:pt>
                <c:pt idx="10">
                  <c:v>24.848877999999999</c:v>
                </c:pt>
                <c:pt idx="11">
                  <c:v>24.848877999999999</c:v>
                </c:pt>
                <c:pt idx="12">
                  <c:v>24.848877999999999</c:v>
                </c:pt>
                <c:pt idx="13">
                  <c:v>24.848877999999999</c:v>
                </c:pt>
                <c:pt idx="14">
                  <c:v>24.848877999999999</c:v>
                </c:pt>
                <c:pt idx="15">
                  <c:v>24.848877999999999</c:v>
                </c:pt>
                <c:pt idx="16">
                  <c:v>24.848877999999999</c:v>
                </c:pt>
                <c:pt idx="17">
                  <c:v>24.848877999999999</c:v>
                </c:pt>
                <c:pt idx="18">
                  <c:v>24.848877999999999</c:v>
                </c:pt>
                <c:pt idx="19">
                  <c:v>24.848877999999999</c:v>
                </c:pt>
                <c:pt idx="20">
                  <c:v>24.852025999999999</c:v>
                </c:pt>
                <c:pt idx="21">
                  <c:v>24.852025999999999</c:v>
                </c:pt>
                <c:pt idx="22">
                  <c:v>24.852025999999999</c:v>
                </c:pt>
                <c:pt idx="23">
                  <c:v>24.852025999999999</c:v>
                </c:pt>
                <c:pt idx="24">
                  <c:v>24.852025999999999</c:v>
                </c:pt>
                <c:pt idx="25">
                  <c:v>24.852025999999999</c:v>
                </c:pt>
                <c:pt idx="26">
                  <c:v>24.852025999999999</c:v>
                </c:pt>
                <c:pt idx="27">
                  <c:v>24.852025999999999</c:v>
                </c:pt>
                <c:pt idx="28">
                  <c:v>24.852025999999999</c:v>
                </c:pt>
                <c:pt idx="29">
                  <c:v>24.852025999999999</c:v>
                </c:pt>
                <c:pt idx="30">
                  <c:v>24.844252000000001</c:v>
                </c:pt>
                <c:pt idx="31">
                  <c:v>24.844252000000001</c:v>
                </c:pt>
                <c:pt idx="32">
                  <c:v>24.844252000000001</c:v>
                </c:pt>
                <c:pt idx="33">
                  <c:v>24.844252000000001</c:v>
                </c:pt>
                <c:pt idx="34">
                  <c:v>24.844252000000001</c:v>
                </c:pt>
                <c:pt idx="35">
                  <c:v>24.844252000000001</c:v>
                </c:pt>
                <c:pt idx="36">
                  <c:v>24.844252000000001</c:v>
                </c:pt>
                <c:pt idx="37">
                  <c:v>24.844252000000001</c:v>
                </c:pt>
                <c:pt idx="38">
                  <c:v>24.844252000000001</c:v>
                </c:pt>
                <c:pt idx="39">
                  <c:v>24.844252000000001</c:v>
                </c:pt>
                <c:pt idx="40">
                  <c:v>24.848417999999985</c:v>
                </c:pt>
                <c:pt idx="41">
                  <c:v>24.848417999999985</c:v>
                </c:pt>
                <c:pt idx="42">
                  <c:v>24.848417999999985</c:v>
                </c:pt>
                <c:pt idx="43">
                  <c:v>24.848417999999985</c:v>
                </c:pt>
                <c:pt idx="44">
                  <c:v>24.848417999999985</c:v>
                </c:pt>
                <c:pt idx="45">
                  <c:v>24.848417999999985</c:v>
                </c:pt>
                <c:pt idx="46">
                  <c:v>24.848417999999985</c:v>
                </c:pt>
                <c:pt idx="47">
                  <c:v>24.848417999999985</c:v>
                </c:pt>
                <c:pt idx="48">
                  <c:v>24.848417999999985</c:v>
                </c:pt>
                <c:pt idx="49">
                  <c:v>24.848417999999985</c:v>
                </c:pt>
                <c:pt idx="50">
                  <c:v>24.855936</c:v>
                </c:pt>
                <c:pt idx="51">
                  <c:v>24.855936</c:v>
                </c:pt>
                <c:pt idx="52">
                  <c:v>24.855936</c:v>
                </c:pt>
                <c:pt idx="53">
                  <c:v>24.855936</c:v>
                </c:pt>
                <c:pt idx="54">
                  <c:v>24.855936</c:v>
                </c:pt>
                <c:pt idx="55">
                  <c:v>24.855936</c:v>
                </c:pt>
                <c:pt idx="56">
                  <c:v>24.855936</c:v>
                </c:pt>
                <c:pt idx="57">
                  <c:v>24.855936</c:v>
                </c:pt>
                <c:pt idx="58">
                  <c:v>24.855936</c:v>
                </c:pt>
                <c:pt idx="59">
                  <c:v>24.855936</c:v>
                </c:pt>
                <c:pt idx="60">
                  <c:v>24.861609999999985</c:v>
                </c:pt>
                <c:pt idx="61">
                  <c:v>24.861609999999985</c:v>
                </c:pt>
                <c:pt idx="62">
                  <c:v>24.861609999999985</c:v>
                </c:pt>
                <c:pt idx="63">
                  <c:v>24.861609999999985</c:v>
                </c:pt>
                <c:pt idx="64">
                  <c:v>24.861609999999985</c:v>
                </c:pt>
                <c:pt idx="65">
                  <c:v>24.861609999999985</c:v>
                </c:pt>
                <c:pt idx="66">
                  <c:v>24.861609999999985</c:v>
                </c:pt>
                <c:pt idx="67">
                  <c:v>24.861609999999985</c:v>
                </c:pt>
                <c:pt idx="68">
                  <c:v>24.861609999999985</c:v>
                </c:pt>
                <c:pt idx="69">
                  <c:v>24.861609999999985</c:v>
                </c:pt>
                <c:pt idx="70">
                  <c:v>24.845476999999985</c:v>
                </c:pt>
                <c:pt idx="71">
                  <c:v>24.845476999999985</c:v>
                </c:pt>
                <c:pt idx="72">
                  <c:v>24.845476999999985</c:v>
                </c:pt>
                <c:pt idx="73">
                  <c:v>24.845476999999985</c:v>
                </c:pt>
                <c:pt idx="74">
                  <c:v>24.845476999999985</c:v>
                </c:pt>
                <c:pt idx="75">
                  <c:v>24.845476999999985</c:v>
                </c:pt>
                <c:pt idx="76">
                  <c:v>24.845476999999985</c:v>
                </c:pt>
                <c:pt idx="77">
                  <c:v>24.845476999999985</c:v>
                </c:pt>
                <c:pt idx="78">
                  <c:v>24.845476999999985</c:v>
                </c:pt>
                <c:pt idx="79">
                  <c:v>24.845476999999985</c:v>
                </c:pt>
                <c:pt idx="80">
                  <c:v>24.858910000000005</c:v>
                </c:pt>
                <c:pt idx="81">
                  <c:v>24.858910000000005</c:v>
                </c:pt>
                <c:pt idx="82">
                  <c:v>24.858910000000005</c:v>
                </c:pt>
                <c:pt idx="83">
                  <c:v>24.858910000000005</c:v>
                </c:pt>
                <c:pt idx="84">
                  <c:v>24.858910000000005</c:v>
                </c:pt>
                <c:pt idx="85">
                  <c:v>24.858910000000005</c:v>
                </c:pt>
                <c:pt idx="86">
                  <c:v>24.858910000000005</c:v>
                </c:pt>
                <c:pt idx="87">
                  <c:v>24.858910000000005</c:v>
                </c:pt>
                <c:pt idx="88">
                  <c:v>24.858910000000005</c:v>
                </c:pt>
                <c:pt idx="89">
                  <c:v>24.858910000000005</c:v>
                </c:pt>
                <c:pt idx="90">
                  <c:v>24.856971000000016</c:v>
                </c:pt>
                <c:pt idx="91">
                  <c:v>24.856971000000016</c:v>
                </c:pt>
                <c:pt idx="92">
                  <c:v>24.856971000000016</c:v>
                </c:pt>
                <c:pt idx="93">
                  <c:v>24.856971000000016</c:v>
                </c:pt>
                <c:pt idx="94">
                  <c:v>24.856971000000016</c:v>
                </c:pt>
                <c:pt idx="95">
                  <c:v>24.856971000000016</c:v>
                </c:pt>
                <c:pt idx="96">
                  <c:v>24.856971000000016</c:v>
                </c:pt>
                <c:pt idx="97">
                  <c:v>24.856971000000016</c:v>
                </c:pt>
                <c:pt idx="98">
                  <c:v>24.856971000000016</c:v>
                </c:pt>
                <c:pt idx="99">
                  <c:v>24.856971000000016</c:v>
                </c:pt>
                <c:pt idx="100">
                  <c:v>24.866375999999999</c:v>
                </c:pt>
                <c:pt idx="101">
                  <c:v>24.866375999999999</c:v>
                </c:pt>
                <c:pt idx="102">
                  <c:v>24.866375999999999</c:v>
                </c:pt>
                <c:pt idx="103">
                  <c:v>24.866375999999999</c:v>
                </c:pt>
                <c:pt idx="104">
                  <c:v>24.866375999999999</c:v>
                </c:pt>
                <c:pt idx="105">
                  <c:v>24.866375999999999</c:v>
                </c:pt>
                <c:pt idx="106">
                  <c:v>24.866375999999999</c:v>
                </c:pt>
                <c:pt idx="107">
                  <c:v>24.866375999999999</c:v>
                </c:pt>
                <c:pt idx="108">
                  <c:v>24.866375999999999</c:v>
                </c:pt>
                <c:pt idx="109">
                  <c:v>24.866375999999999</c:v>
                </c:pt>
                <c:pt idx="110">
                  <c:v>24.86384</c:v>
                </c:pt>
                <c:pt idx="111">
                  <c:v>24.86384</c:v>
                </c:pt>
                <c:pt idx="112">
                  <c:v>24.86384</c:v>
                </c:pt>
                <c:pt idx="113">
                  <c:v>24.86384</c:v>
                </c:pt>
                <c:pt idx="114">
                  <c:v>24.86384</c:v>
                </c:pt>
                <c:pt idx="115">
                  <c:v>24.86384</c:v>
                </c:pt>
                <c:pt idx="116">
                  <c:v>24.86384</c:v>
                </c:pt>
                <c:pt idx="117">
                  <c:v>24.86384</c:v>
                </c:pt>
                <c:pt idx="118">
                  <c:v>24.86384</c:v>
                </c:pt>
                <c:pt idx="119">
                  <c:v>24.86384</c:v>
                </c:pt>
                <c:pt idx="120">
                  <c:v>24.884235</c:v>
                </c:pt>
                <c:pt idx="121">
                  <c:v>24.884235</c:v>
                </c:pt>
                <c:pt idx="122">
                  <c:v>24.884235</c:v>
                </c:pt>
                <c:pt idx="123">
                  <c:v>24.884235</c:v>
                </c:pt>
                <c:pt idx="124">
                  <c:v>24.884235</c:v>
                </c:pt>
                <c:pt idx="125">
                  <c:v>24.884235</c:v>
                </c:pt>
                <c:pt idx="126">
                  <c:v>24.884235</c:v>
                </c:pt>
                <c:pt idx="127">
                  <c:v>24.884235</c:v>
                </c:pt>
                <c:pt idx="128">
                  <c:v>24.884235</c:v>
                </c:pt>
                <c:pt idx="129">
                  <c:v>24.884235</c:v>
                </c:pt>
                <c:pt idx="130">
                  <c:v>24.903232999999982</c:v>
                </c:pt>
                <c:pt idx="131">
                  <c:v>24.903232999999982</c:v>
                </c:pt>
                <c:pt idx="132">
                  <c:v>24.903232999999982</c:v>
                </c:pt>
                <c:pt idx="133">
                  <c:v>24.903232999999982</c:v>
                </c:pt>
                <c:pt idx="134">
                  <c:v>24.903232999999982</c:v>
                </c:pt>
                <c:pt idx="135">
                  <c:v>24.903232999999982</c:v>
                </c:pt>
                <c:pt idx="136">
                  <c:v>24.903232999999982</c:v>
                </c:pt>
                <c:pt idx="137">
                  <c:v>24.903232999999982</c:v>
                </c:pt>
                <c:pt idx="138">
                  <c:v>24.903232999999982</c:v>
                </c:pt>
                <c:pt idx="139">
                  <c:v>24.903232999999982</c:v>
                </c:pt>
                <c:pt idx="140">
                  <c:v>24.924238999999989</c:v>
                </c:pt>
                <c:pt idx="141">
                  <c:v>24.924238999999989</c:v>
                </c:pt>
                <c:pt idx="142">
                  <c:v>24.924238999999989</c:v>
                </c:pt>
                <c:pt idx="143">
                  <c:v>24.924238999999989</c:v>
                </c:pt>
                <c:pt idx="144">
                  <c:v>24.924238999999989</c:v>
                </c:pt>
                <c:pt idx="145">
                  <c:v>24.924238999999989</c:v>
                </c:pt>
                <c:pt idx="146">
                  <c:v>24.924238999999989</c:v>
                </c:pt>
                <c:pt idx="147">
                  <c:v>24.924238999999989</c:v>
                </c:pt>
                <c:pt idx="148">
                  <c:v>24.924238999999989</c:v>
                </c:pt>
                <c:pt idx="149">
                  <c:v>24.924238999999989</c:v>
                </c:pt>
                <c:pt idx="150">
                  <c:v>24.950928999999999</c:v>
                </c:pt>
                <c:pt idx="151">
                  <c:v>24.950928999999999</c:v>
                </c:pt>
                <c:pt idx="152">
                  <c:v>24.950928999999999</c:v>
                </c:pt>
                <c:pt idx="153">
                  <c:v>24.950928999999999</c:v>
                </c:pt>
                <c:pt idx="154">
                  <c:v>24.950928999999999</c:v>
                </c:pt>
                <c:pt idx="155">
                  <c:v>24.950928999999999</c:v>
                </c:pt>
                <c:pt idx="156">
                  <c:v>24.950928999999999</c:v>
                </c:pt>
                <c:pt idx="157">
                  <c:v>24.950928999999999</c:v>
                </c:pt>
                <c:pt idx="158">
                  <c:v>24.950928999999999</c:v>
                </c:pt>
                <c:pt idx="159">
                  <c:v>24.950928999999999</c:v>
                </c:pt>
                <c:pt idx="160">
                  <c:v>24.989246999999978</c:v>
                </c:pt>
                <c:pt idx="161">
                  <c:v>24.989246999999978</c:v>
                </c:pt>
                <c:pt idx="162">
                  <c:v>24.989246999999978</c:v>
                </c:pt>
                <c:pt idx="163">
                  <c:v>24.989246999999978</c:v>
                </c:pt>
                <c:pt idx="164">
                  <c:v>24.989246999999978</c:v>
                </c:pt>
                <c:pt idx="165">
                  <c:v>24.989246999999978</c:v>
                </c:pt>
                <c:pt idx="166">
                  <c:v>24.989246999999978</c:v>
                </c:pt>
                <c:pt idx="167">
                  <c:v>24.989246999999978</c:v>
                </c:pt>
                <c:pt idx="168">
                  <c:v>24.989246999999978</c:v>
                </c:pt>
                <c:pt idx="169">
                  <c:v>24.989246999999978</c:v>
                </c:pt>
                <c:pt idx="170">
                  <c:v>25.031510999999988</c:v>
                </c:pt>
                <c:pt idx="171">
                  <c:v>25.031510999999988</c:v>
                </c:pt>
                <c:pt idx="172">
                  <c:v>25.031510999999988</c:v>
                </c:pt>
                <c:pt idx="173">
                  <c:v>25.031510999999988</c:v>
                </c:pt>
                <c:pt idx="174">
                  <c:v>25.031510999999988</c:v>
                </c:pt>
                <c:pt idx="175">
                  <c:v>25.031510999999988</c:v>
                </c:pt>
                <c:pt idx="176">
                  <c:v>25.031510999999988</c:v>
                </c:pt>
                <c:pt idx="177">
                  <c:v>25.031510999999988</c:v>
                </c:pt>
                <c:pt idx="178">
                  <c:v>25.031510999999988</c:v>
                </c:pt>
                <c:pt idx="179">
                  <c:v>25.031510999999988</c:v>
                </c:pt>
                <c:pt idx="180">
                  <c:v>25.097176999999999</c:v>
                </c:pt>
                <c:pt idx="181">
                  <c:v>25.097176999999999</c:v>
                </c:pt>
                <c:pt idx="182">
                  <c:v>25.097176999999999</c:v>
                </c:pt>
                <c:pt idx="183">
                  <c:v>25.097176999999999</c:v>
                </c:pt>
                <c:pt idx="184">
                  <c:v>25.097176999999999</c:v>
                </c:pt>
                <c:pt idx="185">
                  <c:v>25.097176999999999</c:v>
                </c:pt>
                <c:pt idx="186">
                  <c:v>25.097176999999999</c:v>
                </c:pt>
                <c:pt idx="187">
                  <c:v>25.097176999999999</c:v>
                </c:pt>
                <c:pt idx="188">
                  <c:v>25.097176999999999</c:v>
                </c:pt>
                <c:pt idx="189">
                  <c:v>25.097176999999999</c:v>
                </c:pt>
                <c:pt idx="190">
                  <c:v>25.169837999999999</c:v>
                </c:pt>
                <c:pt idx="191">
                  <c:v>25.169837999999999</c:v>
                </c:pt>
                <c:pt idx="192">
                  <c:v>25.169837999999999</c:v>
                </c:pt>
                <c:pt idx="193">
                  <c:v>25.169837999999999</c:v>
                </c:pt>
                <c:pt idx="194">
                  <c:v>25.169837999999999</c:v>
                </c:pt>
                <c:pt idx="195">
                  <c:v>25.169837999999999</c:v>
                </c:pt>
                <c:pt idx="196">
                  <c:v>25.169837999999999</c:v>
                </c:pt>
                <c:pt idx="197">
                  <c:v>25.169837999999999</c:v>
                </c:pt>
                <c:pt idx="198">
                  <c:v>25.169837999999999</c:v>
                </c:pt>
                <c:pt idx="199">
                  <c:v>25.169837999999999</c:v>
                </c:pt>
                <c:pt idx="200">
                  <c:v>25.230314</c:v>
                </c:pt>
                <c:pt idx="201">
                  <c:v>25.230314</c:v>
                </c:pt>
                <c:pt idx="202">
                  <c:v>25.230314</c:v>
                </c:pt>
                <c:pt idx="203">
                  <c:v>25.230314</c:v>
                </c:pt>
                <c:pt idx="204">
                  <c:v>25.230314</c:v>
                </c:pt>
                <c:pt idx="205">
                  <c:v>25.230314</c:v>
                </c:pt>
                <c:pt idx="206">
                  <c:v>25.230314</c:v>
                </c:pt>
                <c:pt idx="207">
                  <c:v>25.230314</c:v>
                </c:pt>
                <c:pt idx="208">
                  <c:v>25.230314</c:v>
                </c:pt>
                <c:pt idx="209">
                  <c:v>25.230314</c:v>
                </c:pt>
                <c:pt idx="210">
                  <c:v>25.325739999999985</c:v>
                </c:pt>
                <c:pt idx="211">
                  <c:v>25.325739999999985</c:v>
                </c:pt>
                <c:pt idx="212">
                  <c:v>25.325739999999985</c:v>
                </c:pt>
                <c:pt idx="213">
                  <c:v>25.325739999999985</c:v>
                </c:pt>
                <c:pt idx="214">
                  <c:v>25.325739999999985</c:v>
                </c:pt>
                <c:pt idx="215">
                  <c:v>25.325739999999985</c:v>
                </c:pt>
                <c:pt idx="216">
                  <c:v>25.325739999999985</c:v>
                </c:pt>
                <c:pt idx="217">
                  <c:v>25.325739999999985</c:v>
                </c:pt>
                <c:pt idx="218">
                  <c:v>25.325739999999985</c:v>
                </c:pt>
                <c:pt idx="219">
                  <c:v>25.325739999999985</c:v>
                </c:pt>
                <c:pt idx="220">
                  <c:v>25.406931999999991</c:v>
                </c:pt>
                <c:pt idx="221">
                  <c:v>25.406931999999991</c:v>
                </c:pt>
                <c:pt idx="222">
                  <c:v>25.406931999999991</c:v>
                </c:pt>
                <c:pt idx="223">
                  <c:v>25.406931999999991</c:v>
                </c:pt>
                <c:pt idx="224">
                  <c:v>25.406931999999991</c:v>
                </c:pt>
                <c:pt idx="225">
                  <c:v>25.406931999999991</c:v>
                </c:pt>
                <c:pt idx="226">
                  <c:v>25.406931999999991</c:v>
                </c:pt>
                <c:pt idx="227">
                  <c:v>25.406931999999991</c:v>
                </c:pt>
                <c:pt idx="228">
                  <c:v>25.406931999999991</c:v>
                </c:pt>
                <c:pt idx="229">
                  <c:v>25.406931999999991</c:v>
                </c:pt>
                <c:pt idx="230">
                  <c:v>25.513855000000021</c:v>
                </c:pt>
                <c:pt idx="231">
                  <c:v>25.513855000000021</c:v>
                </c:pt>
                <c:pt idx="232">
                  <c:v>25.513855000000021</c:v>
                </c:pt>
                <c:pt idx="233">
                  <c:v>25.513855000000021</c:v>
                </c:pt>
                <c:pt idx="234">
                  <c:v>25.513855000000021</c:v>
                </c:pt>
                <c:pt idx="235">
                  <c:v>25.513855000000021</c:v>
                </c:pt>
                <c:pt idx="236">
                  <c:v>25.513855000000021</c:v>
                </c:pt>
                <c:pt idx="237">
                  <c:v>25.513855000000021</c:v>
                </c:pt>
                <c:pt idx="238">
                  <c:v>25.513855000000021</c:v>
                </c:pt>
                <c:pt idx="239">
                  <c:v>25.513855000000021</c:v>
                </c:pt>
                <c:pt idx="240">
                  <c:v>25.605744999999985</c:v>
                </c:pt>
                <c:pt idx="241">
                  <c:v>25.605744999999985</c:v>
                </c:pt>
                <c:pt idx="242">
                  <c:v>25.605744999999985</c:v>
                </c:pt>
                <c:pt idx="243">
                  <c:v>25.605744999999985</c:v>
                </c:pt>
                <c:pt idx="244">
                  <c:v>25.605744999999985</c:v>
                </c:pt>
                <c:pt idx="245">
                  <c:v>25.605744999999985</c:v>
                </c:pt>
                <c:pt idx="246">
                  <c:v>25.605744999999985</c:v>
                </c:pt>
                <c:pt idx="247">
                  <c:v>25.605744999999985</c:v>
                </c:pt>
                <c:pt idx="248">
                  <c:v>25.605744999999985</c:v>
                </c:pt>
                <c:pt idx="249">
                  <c:v>25.605744999999985</c:v>
                </c:pt>
                <c:pt idx="250">
                  <c:v>25.719429999999988</c:v>
                </c:pt>
                <c:pt idx="251">
                  <c:v>25.719429999999988</c:v>
                </c:pt>
                <c:pt idx="252">
                  <c:v>25.719429999999988</c:v>
                </c:pt>
                <c:pt idx="253">
                  <c:v>25.719429999999988</c:v>
                </c:pt>
                <c:pt idx="254">
                  <c:v>25.719429999999988</c:v>
                </c:pt>
                <c:pt idx="255">
                  <c:v>25.719429999999988</c:v>
                </c:pt>
                <c:pt idx="256">
                  <c:v>25.719429999999988</c:v>
                </c:pt>
                <c:pt idx="257">
                  <c:v>25.719429999999988</c:v>
                </c:pt>
                <c:pt idx="258">
                  <c:v>25.719429999999988</c:v>
                </c:pt>
                <c:pt idx="259">
                  <c:v>25.719429999999988</c:v>
                </c:pt>
                <c:pt idx="260">
                  <c:v>25.821117000000001</c:v>
                </c:pt>
                <c:pt idx="261">
                  <c:v>25.821117000000001</c:v>
                </c:pt>
                <c:pt idx="262">
                  <c:v>25.821117000000001</c:v>
                </c:pt>
                <c:pt idx="263">
                  <c:v>25.821117000000001</c:v>
                </c:pt>
                <c:pt idx="264">
                  <c:v>25.821117000000001</c:v>
                </c:pt>
                <c:pt idx="265">
                  <c:v>25.821117000000001</c:v>
                </c:pt>
                <c:pt idx="266">
                  <c:v>25.821117000000001</c:v>
                </c:pt>
                <c:pt idx="267">
                  <c:v>25.821117000000001</c:v>
                </c:pt>
                <c:pt idx="268">
                  <c:v>25.821117000000001</c:v>
                </c:pt>
                <c:pt idx="269">
                  <c:v>25.821117000000001</c:v>
                </c:pt>
                <c:pt idx="270">
                  <c:v>25.946952</c:v>
                </c:pt>
                <c:pt idx="271">
                  <c:v>25.946952</c:v>
                </c:pt>
                <c:pt idx="272">
                  <c:v>25.946952</c:v>
                </c:pt>
                <c:pt idx="273">
                  <c:v>25.946952</c:v>
                </c:pt>
                <c:pt idx="274">
                  <c:v>25.946952</c:v>
                </c:pt>
                <c:pt idx="275">
                  <c:v>25.946952</c:v>
                </c:pt>
                <c:pt idx="276">
                  <c:v>25.946952</c:v>
                </c:pt>
                <c:pt idx="277">
                  <c:v>25.946952</c:v>
                </c:pt>
                <c:pt idx="278">
                  <c:v>25.946952</c:v>
                </c:pt>
                <c:pt idx="279">
                  <c:v>25.946952</c:v>
                </c:pt>
                <c:pt idx="280">
                  <c:v>26.075699999999983</c:v>
                </c:pt>
                <c:pt idx="281">
                  <c:v>26.075699999999983</c:v>
                </c:pt>
                <c:pt idx="282">
                  <c:v>26.075699999999983</c:v>
                </c:pt>
                <c:pt idx="283">
                  <c:v>26.075699999999983</c:v>
                </c:pt>
                <c:pt idx="284">
                  <c:v>26.075699999999983</c:v>
                </c:pt>
                <c:pt idx="285">
                  <c:v>26.075699999999983</c:v>
                </c:pt>
                <c:pt idx="286">
                  <c:v>26.075699999999983</c:v>
                </c:pt>
                <c:pt idx="287">
                  <c:v>26.075699999999983</c:v>
                </c:pt>
                <c:pt idx="288">
                  <c:v>26.075699999999983</c:v>
                </c:pt>
                <c:pt idx="289">
                  <c:v>26.075699999999983</c:v>
                </c:pt>
                <c:pt idx="290">
                  <c:v>26.203281</c:v>
                </c:pt>
                <c:pt idx="291">
                  <c:v>26.203281</c:v>
                </c:pt>
                <c:pt idx="292">
                  <c:v>26.203281</c:v>
                </c:pt>
                <c:pt idx="293">
                  <c:v>26.203281</c:v>
                </c:pt>
                <c:pt idx="294">
                  <c:v>26.203281</c:v>
                </c:pt>
                <c:pt idx="295">
                  <c:v>26.203281</c:v>
                </c:pt>
                <c:pt idx="296">
                  <c:v>26.203281</c:v>
                </c:pt>
                <c:pt idx="297">
                  <c:v>26.203281</c:v>
                </c:pt>
                <c:pt idx="298">
                  <c:v>26.203281</c:v>
                </c:pt>
                <c:pt idx="299">
                  <c:v>26.203281</c:v>
                </c:pt>
                <c:pt idx="300">
                  <c:v>26.328665999999988</c:v>
                </c:pt>
                <c:pt idx="301">
                  <c:v>26.328665999999988</c:v>
                </c:pt>
                <c:pt idx="302">
                  <c:v>26.328665999999988</c:v>
                </c:pt>
                <c:pt idx="303">
                  <c:v>26.328665999999988</c:v>
                </c:pt>
                <c:pt idx="304">
                  <c:v>26.328665999999988</c:v>
                </c:pt>
                <c:pt idx="305">
                  <c:v>26.328665999999988</c:v>
                </c:pt>
                <c:pt idx="306">
                  <c:v>26.328665999999988</c:v>
                </c:pt>
                <c:pt idx="307">
                  <c:v>26.328665999999988</c:v>
                </c:pt>
                <c:pt idx="308">
                  <c:v>26.328665999999988</c:v>
                </c:pt>
                <c:pt idx="309">
                  <c:v>26.328665999999988</c:v>
                </c:pt>
                <c:pt idx="310">
                  <c:v>26.455308999999989</c:v>
                </c:pt>
                <c:pt idx="311">
                  <c:v>26.455308999999989</c:v>
                </c:pt>
                <c:pt idx="312">
                  <c:v>26.455308999999989</c:v>
                </c:pt>
                <c:pt idx="313">
                  <c:v>26.455308999999989</c:v>
                </c:pt>
                <c:pt idx="314">
                  <c:v>26.455308999999989</c:v>
                </c:pt>
                <c:pt idx="315">
                  <c:v>26.455308999999989</c:v>
                </c:pt>
                <c:pt idx="316">
                  <c:v>26.455308999999989</c:v>
                </c:pt>
                <c:pt idx="317">
                  <c:v>26.455308999999989</c:v>
                </c:pt>
                <c:pt idx="318">
                  <c:v>26.455308999999989</c:v>
                </c:pt>
                <c:pt idx="319">
                  <c:v>26.455308999999989</c:v>
                </c:pt>
                <c:pt idx="320">
                  <c:v>26.598627999999984</c:v>
                </c:pt>
                <c:pt idx="321">
                  <c:v>26.598627999999984</c:v>
                </c:pt>
                <c:pt idx="322">
                  <c:v>26.598627999999984</c:v>
                </c:pt>
                <c:pt idx="323">
                  <c:v>26.598627999999984</c:v>
                </c:pt>
                <c:pt idx="324">
                  <c:v>26.598627999999984</c:v>
                </c:pt>
                <c:pt idx="325">
                  <c:v>26.598627999999984</c:v>
                </c:pt>
                <c:pt idx="326">
                  <c:v>26.598627999999984</c:v>
                </c:pt>
                <c:pt idx="327">
                  <c:v>26.598627999999984</c:v>
                </c:pt>
                <c:pt idx="328">
                  <c:v>26.598627999999984</c:v>
                </c:pt>
                <c:pt idx="329">
                  <c:v>26.598627999999984</c:v>
                </c:pt>
                <c:pt idx="330">
                  <c:v>26.730561999999999</c:v>
                </c:pt>
                <c:pt idx="331">
                  <c:v>26.730561999999999</c:v>
                </c:pt>
                <c:pt idx="332">
                  <c:v>26.730561999999999</c:v>
                </c:pt>
                <c:pt idx="333">
                  <c:v>26.730561999999999</c:v>
                </c:pt>
                <c:pt idx="334">
                  <c:v>26.730561999999999</c:v>
                </c:pt>
                <c:pt idx="335">
                  <c:v>26.730561999999999</c:v>
                </c:pt>
                <c:pt idx="336">
                  <c:v>26.730561999999999</c:v>
                </c:pt>
                <c:pt idx="337">
                  <c:v>26.730561999999999</c:v>
                </c:pt>
                <c:pt idx="338">
                  <c:v>26.730561999999999</c:v>
                </c:pt>
                <c:pt idx="339">
                  <c:v>26.730561999999999</c:v>
                </c:pt>
                <c:pt idx="340">
                  <c:v>26.862317999999981</c:v>
                </c:pt>
                <c:pt idx="341">
                  <c:v>26.862317999999981</c:v>
                </c:pt>
                <c:pt idx="342">
                  <c:v>26.862317999999981</c:v>
                </c:pt>
                <c:pt idx="343">
                  <c:v>26.862317999999981</c:v>
                </c:pt>
                <c:pt idx="344">
                  <c:v>26.862317999999981</c:v>
                </c:pt>
                <c:pt idx="345">
                  <c:v>26.862317999999981</c:v>
                </c:pt>
                <c:pt idx="346">
                  <c:v>26.862317999999981</c:v>
                </c:pt>
                <c:pt idx="347">
                  <c:v>26.862317999999981</c:v>
                </c:pt>
                <c:pt idx="348">
                  <c:v>26.862317999999981</c:v>
                </c:pt>
                <c:pt idx="349">
                  <c:v>26.862317999999981</c:v>
                </c:pt>
                <c:pt idx="350">
                  <c:v>27.006246999999981</c:v>
                </c:pt>
                <c:pt idx="351">
                  <c:v>27.006246999999981</c:v>
                </c:pt>
                <c:pt idx="352">
                  <c:v>27.006246999999981</c:v>
                </c:pt>
                <c:pt idx="353">
                  <c:v>27.006246999999981</c:v>
                </c:pt>
                <c:pt idx="354">
                  <c:v>27.006246999999981</c:v>
                </c:pt>
                <c:pt idx="355">
                  <c:v>27.006246999999981</c:v>
                </c:pt>
                <c:pt idx="356">
                  <c:v>27.006246999999981</c:v>
                </c:pt>
                <c:pt idx="357">
                  <c:v>27.006246999999981</c:v>
                </c:pt>
                <c:pt idx="358">
                  <c:v>27.006246999999981</c:v>
                </c:pt>
                <c:pt idx="359">
                  <c:v>27.006246999999981</c:v>
                </c:pt>
                <c:pt idx="360">
                  <c:v>27.13251</c:v>
                </c:pt>
                <c:pt idx="361">
                  <c:v>27.13251</c:v>
                </c:pt>
                <c:pt idx="362">
                  <c:v>27.13251</c:v>
                </c:pt>
                <c:pt idx="363">
                  <c:v>27.13251</c:v>
                </c:pt>
                <c:pt idx="364">
                  <c:v>27.13251</c:v>
                </c:pt>
                <c:pt idx="365">
                  <c:v>27.13251</c:v>
                </c:pt>
                <c:pt idx="366">
                  <c:v>27.13251</c:v>
                </c:pt>
                <c:pt idx="367">
                  <c:v>27.13251</c:v>
                </c:pt>
                <c:pt idx="368">
                  <c:v>27.13251</c:v>
                </c:pt>
                <c:pt idx="369">
                  <c:v>27.13251</c:v>
                </c:pt>
                <c:pt idx="370">
                  <c:v>27.278068999999999</c:v>
                </c:pt>
                <c:pt idx="371">
                  <c:v>27.278068999999999</c:v>
                </c:pt>
                <c:pt idx="372">
                  <c:v>27.278068999999999</c:v>
                </c:pt>
                <c:pt idx="373">
                  <c:v>27.278068999999999</c:v>
                </c:pt>
                <c:pt idx="374">
                  <c:v>27.278068999999999</c:v>
                </c:pt>
                <c:pt idx="375">
                  <c:v>27.278068999999999</c:v>
                </c:pt>
                <c:pt idx="376">
                  <c:v>27.278068999999999</c:v>
                </c:pt>
                <c:pt idx="377">
                  <c:v>27.278068999999999</c:v>
                </c:pt>
                <c:pt idx="378">
                  <c:v>27.278068999999999</c:v>
                </c:pt>
                <c:pt idx="379">
                  <c:v>27.278068999999999</c:v>
                </c:pt>
                <c:pt idx="380">
                  <c:v>27.41181400000001</c:v>
                </c:pt>
                <c:pt idx="381">
                  <c:v>27.41181400000001</c:v>
                </c:pt>
                <c:pt idx="382">
                  <c:v>27.41181400000001</c:v>
                </c:pt>
                <c:pt idx="383">
                  <c:v>27.41181400000001</c:v>
                </c:pt>
                <c:pt idx="384">
                  <c:v>27.41181400000001</c:v>
                </c:pt>
                <c:pt idx="385">
                  <c:v>27.41181400000001</c:v>
                </c:pt>
                <c:pt idx="386">
                  <c:v>27.41181400000001</c:v>
                </c:pt>
                <c:pt idx="387">
                  <c:v>27.41181400000001</c:v>
                </c:pt>
                <c:pt idx="388">
                  <c:v>27.41181400000001</c:v>
                </c:pt>
                <c:pt idx="389">
                  <c:v>27.41181400000001</c:v>
                </c:pt>
                <c:pt idx="390">
                  <c:v>27.565737999999985</c:v>
                </c:pt>
                <c:pt idx="391">
                  <c:v>27.565737999999985</c:v>
                </c:pt>
                <c:pt idx="392">
                  <c:v>27.565737999999985</c:v>
                </c:pt>
                <c:pt idx="393">
                  <c:v>27.565737999999985</c:v>
                </c:pt>
                <c:pt idx="394">
                  <c:v>27.565737999999985</c:v>
                </c:pt>
                <c:pt idx="395">
                  <c:v>27.565737999999985</c:v>
                </c:pt>
                <c:pt idx="396">
                  <c:v>27.565737999999985</c:v>
                </c:pt>
                <c:pt idx="397">
                  <c:v>27.565737999999985</c:v>
                </c:pt>
                <c:pt idx="398">
                  <c:v>27.565737999999985</c:v>
                </c:pt>
                <c:pt idx="399">
                  <c:v>27.565737999999985</c:v>
                </c:pt>
                <c:pt idx="400">
                  <c:v>27.687660000000001</c:v>
                </c:pt>
                <c:pt idx="401">
                  <c:v>27.687660000000001</c:v>
                </c:pt>
                <c:pt idx="402">
                  <c:v>27.687660000000001</c:v>
                </c:pt>
                <c:pt idx="403">
                  <c:v>27.687660000000001</c:v>
                </c:pt>
                <c:pt idx="404">
                  <c:v>27.687660000000001</c:v>
                </c:pt>
                <c:pt idx="405">
                  <c:v>27.687660000000001</c:v>
                </c:pt>
                <c:pt idx="406">
                  <c:v>27.687660000000001</c:v>
                </c:pt>
                <c:pt idx="407">
                  <c:v>27.687660000000001</c:v>
                </c:pt>
                <c:pt idx="408">
                  <c:v>27.687660000000001</c:v>
                </c:pt>
                <c:pt idx="409">
                  <c:v>27.687660000000001</c:v>
                </c:pt>
                <c:pt idx="410">
                  <c:v>27.82204599999999</c:v>
                </c:pt>
                <c:pt idx="411">
                  <c:v>27.82204599999999</c:v>
                </c:pt>
                <c:pt idx="412">
                  <c:v>27.82204599999999</c:v>
                </c:pt>
                <c:pt idx="413">
                  <c:v>27.82204599999999</c:v>
                </c:pt>
                <c:pt idx="414">
                  <c:v>27.82204599999999</c:v>
                </c:pt>
                <c:pt idx="415">
                  <c:v>27.82204599999999</c:v>
                </c:pt>
                <c:pt idx="416">
                  <c:v>27.82204599999999</c:v>
                </c:pt>
                <c:pt idx="417">
                  <c:v>27.82204599999999</c:v>
                </c:pt>
                <c:pt idx="418">
                  <c:v>27.82204599999999</c:v>
                </c:pt>
                <c:pt idx="419">
                  <c:v>27.82204599999999</c:v>
                </c:pt>
                <c:pt idx="420">
                  <c:v>27.928606999999985</c:v>
                </c:pt>
                <c:pt idx="421">
                  <c:v>27.928606999999985</c:v>
                </c:pt>
                <c:pt idx="422">
                  <c:v>27.928606999999985</c:v>
                </c:pt>
                <c:pt idx="423">
                  <c:v>27.928606999999985</c:v>
                </c:pt>
                <c:pt idx="424">
                  <c:v>27.928606999999985</c:v>
                </c:pt>
                <c:pt idx="425">
                  <c:v>27.928606999999985</c:v>
                </c:pt>
                <c:pt idx="426">
                  <c:v>27.928606999999985</c:v>
                </c:pt>
                <c:pt idx="427">
                  <c:v>27.928606999999985</c:v>
                </c:pt>
                <c:pt idx="428">
                  <c:v>27.928606999999985</c:v>
                </c:pt>
                <c:pt idx="429">
                  <c:v>27.928606999999985</c:v>
                </c:pt>
                <c:pt idx="430">
                  <c:v>28.059809000000001</c:v>
                </c:pt>
                <c:pt idx="431">
                  <c:v>28.059809000000001</c:v>
                </c:pt>
                <c:pt idx="432">
                  <c:v>28.059809000000001</c:v>
                </c:pt>
                <c:pt idx="433">
                  <c:v>28.059809000000001</c:v>
                </c:pt>
                <c:pt idx="434">
                  <c:v>28.059809000000001</c:v>
                </c:pt>
                <c:pt idx="435">
                  <c:v>28.059809000000001</c:v>
                </c:pt>
                <c:pt idx="436">
                  <c:v>28.059809000000001</c:v>
                </c:pt>
                <c:pt idx="437">
                  <c:v>28.059809000000001</c:v>
                </c:pt>
                <c:pt idx="438">
                  <c:v>28.059809000000001</c:v>
                </c:pt>
                <c:pt idx="439">
                  <c:v>28.059809000000001</c:v>
                </c:pt>
                <c:pt idx="440">
                  <c:v>28.175884000000011</c:v>
                </c:pt>
                <c:pt idx="441">
                  <c:v>28.175884000000011</c:v>
                </c:pt>
                <c:pt idx="442">
                  <c:v>28.175884000000011</c:v>
                </c:pt>
                <c:pt idx="443">
                  <c:v>28.175884000000011</c:v>
                </c:pt>
                <c:pt idx="444">
                  <c:v>28.175884000000011</c:v>
                </c:pt>
                <c:pt idx="445">
                  <c:v>28.175884000000011</c:v>
                </c:pt>
                <c:pt idx="446">
                  <c:v>28.175884000000011</c:v>
                </c:pt>
                <c:pt idx="447">
                  <c:v>28.175884000000011</c:v>
                </c:pt>
                <c:pt idx="448">
                  <c:v>28.175884000000011</c:v>
                </c:pt>
                <c:pt idx="449">
                  <c:v>28.175884000000011</c:v>
                </c:pt>
                <c:pt idx="450">
                  <c:v>28.293299999999984</c:v>
                </c:pt>
                <c:pt idx="451">
                  <c:v>28.293299999999984</c:v>
                </c:pt>
                <c:pt idx="452">
                  <c:v>28.293299999999984</c:v>
                </c:pt>
                <c:pt idx="453">
                  <c:v>28.293299999999984</c:v>
                </c:pt>
                <c:pt idx="454">
                  <c:v>28.293299999999984</c:v>
                </c:pt>
                <c:pt idx="455">
                  <c:v>28.293299999999984</c:v>
                </c:pt>
                <c:pt idx="456">
                  <c:v>28.293299999999984</c:v>
                </c:pt>
                <c:pt idx="457">
                  <c:v>28.293299999999984</c:v>
                </c:pt>
                <c:pt idx="458">
                  <c:v>28.293299999999984</c:v>
                </c:pt>
                <c:pt idx="459">
                  <c:v>28.293299999999984</c:v>
                </c:pt>
                <c:pt idx="460">
                  <c:v>28.406064000000001</c:v>
                </c:pt>
                <c:pt idx="461">
                  <c:v>28.406064000000001</c:v>
                </c:pt>
                <c:pt idx="462">
                  <c:v>28.406064000000001</c:v>
                </c:pt>
                <c:pt idx="463">
                  <c:v>28.406064000000001</c:v>
                </c:pt>
                <c:pt idx="464">
                  <c:v>28.406064000000001</c:v>
                </c:pt>
                <c:pt idx="465">
                  <c:v>28.406064000000001</c:v>
                </c:pt>
                <c:pt idx="466">
                  <c:v>28.406064000000001</c:v>
                </c:pt>
                <c:pt idx="467">
                  <c:v>28.406064000000001</c:v>
                </c:pt>
                <c:pt idx="468">
                  <c:v>28.406064000000001</c:v>
                </c:pt>
                <c:pt idx="469">
                  <c:v>28.406064000000001</c:v>
                </c:pt>
                <c:pt idx="470">
                  <c:v>28.527200000000001</c:v>
                </c:pt>
                <c:pt idx="471">
                  <c:v>28.527200000000001</c:v>
                </c:pt>
                <c:pt idx="472">
                  <c:v>28.527200000000001</c:v>
                </c:pt>
                <c:pt idx="473">
                  <c:v>28.527200000000001</c:v>
                </c:pt>
                <c:pt idx="474">
                  <c:v>28.527200000000001</c:v>
                </c:pt>
                <c:pt idx="475">
                  <c:v>28.527200000000001</c:v>
                </c:pt>
                <c:pt idx="476">
                  <c:v>28.527200000000001</c:v>
                </c:pt>
                <c:pt idx="477">
                  <c:v>28.527200000000001</c:v>
                </c:pt>
                <c:pt idx="478">
                  <c:v>28.527200000000001</c:v>
                </c:pt>
                <c:pt idx="479">
                  <c:v>28.527200000000001</c:v>
                </c:pt>
                <c:pt idx="480">
                  <c:v>28.632745</c:v>
                </c:pt>
                <c:pt idx="481">
                  <c:v>28.632745</c:v>
                </c:pt>
                <c:pt idx="482">
                  <c:v>28.632745</c:v>
                </c:pt>
                <c:pt idx="483">
                  <c:v>28.632745</c:v>
                </c:pt>
                <c:pt idx="484">
                  <c:v>28.632745</c:v>
                </c:pt>
                <c:pt idx="485">
                  <c:v>28.632745</c:v>
                </c:pt>
                <c:pt idx="486">
                  <c:v>28.632745</c:v>
                </c:pt>
                <c:pt idx="487">
                  <c:v>28.632745</c:v>
                </c:pt>
                <c:pt idx="488">
                  <c:v>28.632745</c:v>
                </c:pt>
                <c:pt idx="489">
                  <c:v>28.632745</c:v>
                </c:pt>
                <c:pt idx="490">
                  <c:v>28.740617999999984</c:v>
                </c:pt>
                <c:pt idx="491">
                  <c:v>28.740617999999984</c:v>
                </c:pt>
                <c:pt idx="492">
                  <c:v>28.740617999999984</c:v>
                </c:pt>
                <c:pt idx="493">
                  <c:v>28.740617999999984</c:v>
                </c:pt>
                <c:pt idx="494">
                  <c:v>28.740617999999984</c:v>
                </c:pt>
                <c:pt idx="495">
                  <c:v>28.740617999999984</c:v>
                </c:pt>
                <c:pt idx="496">
                  <c:v>28.740617999999984</c:v>
                </c:pt>
                <c:pt idx="497">
                  <c:v>28.740617999999984</c:v>
                </c:pt>
                <c:pt idx="498">
                  <c:v>28.740617999999984</c:v>
                </c:pt>
                <c:pt idx="499">
                  <c:v>28.740617999999984</c:v>
                </c:pt>
                <c:pt idx="500">
                  <c:v>28.841056999999999</c:v>
                </c:pt>
                <c:pt idx="501">
                  <c:v>28.841056999999999</c:v>
                </c:pt>
                <c:pt idx="502">
                  <c:v>28.841056999999999</c:v>
                </c:pt>
                <c:pt idx="503">
                  <c:v>28.841056999999999</c:v>
                </c:pt>
                <c:pt idx="504">
                  <c:v>28.841056999999999</c:v>
                </c:pt>
                <c:pt idx="505">
                  <c:v>28.841056999999999</c:v>
                </c:pt>
                <c:pt idx="506">
                  <c:v>28.841056999999999</c:v>
                </c:pt>
                <c:pt idx="507">
                  <c:v>28.841056999999999</c:v>
                </c:pt>
                <c:pt idx="508">
                  <c:v>28.841056999999999</c:v>
                </c:pt>
                <c:pt idx="509">
                  <c:v>28.841056999999999</c:v>
                </c:pt>
                <c:pt idx="510">
                  <c:v>28.956520999999984</c:v>
                </c:pt>
                <c:pt idx="511">
                  <c:v>28.956520999999984</c:v>
                </c:pt>
                <c:pt idx="512">
                  <c:v>28.956520999999984</c:v>
                </c:pt>
                <c:pt idx="513">
                  <c:v>28.956520999999984</c:v>
                </c:pt>
                <c:pt idx="514">
                  <c:v>28.956520999999984</c:v>
                </c:pt>
                <c:pt idx="515">
                  <c:v>28.956520999999984</c:v>
                </c:pt>
                <c:pt idx="516">
                  <c:v>28.956520999999984</c:v>
                </c:pt>
                <c:pt idx="517">
                  <c:v>28.956520999999984</c:v>
                </c:pt>
                <c:pt idx="518">
                  <c:v>28.956520999999984</c:v>
                </c:pt>
                <c:pt idx="519">
                  <c:v>28.956520999999984</c:v>
                </c:pt>
                <c:pt idx="520">
                  <c:v>29.048018999999989</c:v>
                </c:pt>
                <c:pt idx="521">
                  <c:v>29.048018999999989</c:v>
                </c:pt>
                <c:pt idx="522">
                  <c:v>29.048018999999989</c:v>
                </c:pt>
                <c:pt idx="523">
                  <c:v>29.048018999999989</c:v>
                </c:pt>
                <c:pt idx="524">
                  <c:v>29.048018999999989</c:v>
                </c:pt>
                <c:pt idx="525">
                  <c:v>29.048018999999989</c:v>
                </c:pt>
                <c:pt idx="526">
                  <c:v>29.048018999999989</c:v>
                </c:pt>
                <c:pt idx="527">
                  <c:v>29.048018999999989</c:v>
                </c:pt>
                <c:pt idx="528">
                  <c:v>29.048018999999989</c:v>
                </c:pt>
                <c:pt idx="529">
                  <c:v>29.048018999999989</c:v>
                </c:pt>
                <c:pt idx="530">
                  <c:v>29.165555000000001</c:v>
                </c:pt>
                <c:pt idx="531">
                  <c:v>29.165555000000001</c:v>
                </c:pt>
                <c:pt idx="532">
                  <c:v>29.165555000000001</c:v>
                </c:pt>
                <c:pt idx="533">
                  <c:v>29.165555000000001</c:v>
                </c:pt>
                <c:pt idx="534">
                  <c:v>29.165555000000001</c:v>
                </c:pt>
                <c:pt idx="535">
                  <c:v>29.165555000000001</c:v>
                </c:pt>
                <c:pt idx="536">
                  <c:v>29.165555000000001</c:v>
                </c:pt>
                <c:pt idx="537">
                  <c:v>29.165555000000001</c:v>
                </c:pt>
                <c:pt idx="538">
                  <c:v>29.165555000000001</c:v>
                </c:pt>
                <c:pt idx="539">
                  <c:v>29.165555000000001</c:v>
                </c:pt>
                <c:pt idx="540">
                  <c:v>29.265196999999983</c:v>
                </c:pt>
                <c:pt idx="541">
                  <c:v>29.265196999999983</c:v>
                </c:pt>
                <c:pt idx="542">
                  <c:v>29.265196999999983</c:v>
                </c:pt>
                <c:pt idx="543">
                  <c:v>29.265196999999983</c:v>
                </c:pt>
                <c:pt idx="544">
                  <c:v>29.265196999999983</c:v>
                </c:pt>
                <c:pt idx="545">
                  <c:v>29.265196999999983</c:v>
                </c:pt>
                <c:pt idx="546">
                  <c:v>29.265196999999983</c:v>
                </c:pt>
                <c:pt idx="547">
                  <c:v>29.265196999999983</c:v>
                </c:pt>
                <c:pt idx="548">
                  <c:v>29.265196999999983</c:v>
                </c:pt>
                <c:pt idx="549">
                  <c:v>29.265196999999983</c:v>
                </c:pt>
                <c:pt idx="550">
                  <c:v>29.368641999999983</c:v>
                </c:pt>
                <c:pt idx="551">
                  <c:v>29.368641999999983</c:v>
                </c:pt>
                <c:pt idx="552">
                  <c:v>29.368641999999983</c:v>
                </c:pt>
                <c:pt idx="553">
                  <c:v>29.368641999999983</c:v>
                </c:pt>
                <c:pt idx="554">
                  <c:v>29.368641999999983</c:v>
                </c:pt>
                <c:pt idx="555">
                  <c:v>29.368641999999983</c:v>
                </c:pt>
                <c:pt idx="556">
                  <c:v>29.368641999999983</c:v>
                </c:pt>
                <c:pt idx="557">
                  <c:v>29.368641999999983</c:v>
                </c:pt>
                <c:pt idx="558">
                  <c:v>29.368641999999983</c:v>
                </c:pt>
                <c:pt idx="559">
                  <c:v>29.368641999999983</c:v>
                </c:pt>
                <c:pt idx="560">
                  <c:v>29.484315999999989</c:v>
                </c:pt>
                <c:pt idx="561">
                  <c:v>29.484315999999989</c:v>
                </c:pt>
                <c:pt idx="562">
                  <c:v>29.484315999999989</c:v>
                </c:pt>
                <c:pt idx="563">
                  <c:v>29.484315999999989</c:v>
                </c:pt>
                <c:pt idx="564">
                  <c:v>29.484315999999989</c:v>
                </c:pt>
                <c:pt idx="565">
                  <c:v>29.484315999999989</c:v>
                </c:pt>
                <c:pt idx="566">
                  <c:v>29.484315999999989</c:v>
                </c:pt>
                <c:pt idx="567">
                  <c:v>29.484315999999989</c:v>
                </c:pt>
                <c:pt idx="568">
                  <c:v>29.484315999999989</c:v>
                </c:pt>
                <c:pt idx="569">
                  <c:v>29.484315999999989</c:v>
                </c:pt>
                <c:pt idx="570">
                  <c:v>29.573202999999989</c:v>
                </c:pt>
                <c:pt idx="571">
                  <c:v>29.573202999999989</c:v>
                </c:pt>
                <c:pt idx="572">
                  <c:v>29.573202999999989</c:v>
                </c:pt>
                <c:pt idx="573">
                  <c:v>29.573202999999989</c:v>
                </c:pt>
                <c:pt idx="574">
                  <c:v>29.573202999999989</c:v>
                </c:pt>
                <c:pt idx="575">
                  <c:v>29.573202999999989</c:v>
                </c:pt>
                <c:pt idx="576">
                  <c:v>29.573202999999989</c:v>
                </c:pt>
                <c:pt idx="577">
                  <c:v>29.573202999999989</c:v>
                </c:pt>
                <c:pt idx="578">
                  <c:v>29.573202999999989</c:v>
                </c:pt>
                <c:pt idx="579">
                  <c:v>29.573202999999989</c:v>
                </c:pt>
                <c:pt idx="580">
                  <c:v>29.657584000000011</c:v>
                </c:pt>
                <c:pt idx="581">
                  <c:v>29.657584000000011</c:v>
                </c:pt>
                <c:pt idx="582">
                  <c:v>29.657584000000011</c:v>
                </c:pt>
                <c:pt idx="583">
                  <c:v>29.657584000000011</c:v>
                </c:pt>
                <c:pt idx="584">
                  <c:v>29.657584000000011</c:v>
                </c:pt>
                <c:pt idx="585">
                  <c:v>29.657584000000011</c:v>
                </c:pt>
                <c:pt idx="586">
                  <c:v>29.657584000000011</c:v>
                </c:pt>
                <c:pt idx="587">
                  <c:v>29.657584000000011</c:v>
                </c:pt>
                <c:pt idx="588">
                  <c:v>29.657584000000011</c:v>
                </c:pt>
                <c:pt idx="589">
                  <c:v>29.657584000000011</c:v>
                </c:pt>
                <c:pt idx="590">
                  <c:v>29.773644999999981</c:v>
                </c:pt>
                <c:pt idx="591">
                  <c:v>29.773644999999981</c:v>
                </c:pt>
                <c:pt idx="592">
                  <c:v>29.773644999999981</c:v>
                </c:pt>
                <c:pt idx="593">
                  <c:v>29.773644999999981</c:v>
                </c:pt>
                <c:pt idx="594">
                  <c:v>29.773644999999981</c:v>
                </c:pt>
                <c:pt idx="595">
                  <c:v>29.773644999999981</c:v>
                </c:pt>
                <c:pt idx="596">
                  <c:v>29.773644999999981</c:v>
                </c:pt>
                <c:pt idx="597">
                  <c:v>29.773644999999981</c:v>
                </c:pt>
                <c:pt idx="598">
                  <c:v>29.773644999999981</c:v>
                </c:pt>
                <c:pt idx="599">
                  <c:v>29.773644999999981</c:v>
                </c:pt>
                <c:pt idx="600">
                  <c:v>29.854538999999999</c:v>
                </c:pt>
                <c:pt idx="601">
                  <c:v>29.854538999999999</c:v>
                </c:pt>
                <c:pt idx="602">
                  <c:v>29.854538999999999</c:v>
                </c:pt>
                <c:pt idx="603">
                  <c:v>29.854538999999999</c:v>
                </c:pt>
                <c:pt idx="604">
                  <c:v>29.854538999999999</c:v>
                </c:pt>
                <c:pt idx="605">
                  <c:v>29.854538999999999</c:v>
                </c:pt>
                <c:pt idx="606">
                  <c:v>29.854538999999999</c:v>
                </c:pt>
                <c:pt idx="607">
                  <c:v>29.854538999999999</c:v>
                </c:pt>
                <c:pt idx="608">
                  <c:v>29.854538999999999</c:v>
                </c:pt>
                <c:pt idx="609">
                  <c:v>29.854538999999999</c:v>
                </c:pt>
                <c:pt idx="610">
                  <c:v>29.939219999999985</c:v>
                </c:pt>
                <c:pt idx="611">
                  <c:v>29.939219999999985</c:v>
                </c:pt>
                <c:pt idx="612">
                  <c:v>29.939219999999985</c:v>
                </c:pt>
                <c:pt idx="613">
                  <c:v>29.939219999999985</c:v>
                </c:pt>
                <c:pt idx="614">
                  <c:v>29.939219999999985</c:v>
                </c:pt>
                <c:pt idx="615">
                  <c:v>29.939219999999985</c:v>
                </c:pt>
                <c:pt idx="616">
                  <c:v>29.939219999999985</c:v>
                </c:pt>
                <c:pt idx="617">
                  <c:v>29.939219999999985</c:v>
                </c:pt>
                <c:pt idx="618">
                  <c:v>29.939219999999985</c:v>
                </c:pt>
                <c:pt idx="619">
                  <c:v>29.939219999999985</c:v>
                </c:pt>
                <c:pt idx="620">
                  <c:v>30.033659</c:v>
                </c:pt>
                <c:pt idx="621">
                  <c:v>30.033659</c:v>
                </c:pt>
                <c:pt idx="622">
                  <c:v>30.033659</c:v>
                </c:pt>
                <c:pt idx="623">
                  <c:v>30.033659</c:v>
                </c:pt>
                <c:pt idx="624">
                  <c:v>30.033659</c:v>
                </c:pt>
                <c:pt idx="625">
                  <c:v>30.033659</c:v>
                </c:pt>
                <c:pt idx="626">
                  <c:v>30.033659</c:v>
                </c:pt>
                <c:pt idx="627">
                  <c:v>30.033659</c:v>
                </c:pt>
                <c:pt idx="628">
                  <c:v>30.033659</c:v>
                </c:pt>
                <c:pt idx="629">
                  <c:v>30.033659</c:v>
                </c:pt>
                <c:pt idx="630">
                  <c:v>30.102798</c:v>
                </c:pt>
                <c:pt idx="631">
                  <c:v>30.102798</c:v>
                </c:pt>
                <c:pt idx="632">
                  <c:v>30.102798</c:v>
                </c:pt>
                <c:pt idx="633">
                  <c:v>30.102798</c:v>
                </c:pt>
                <c:pt idx="634">
                  <c:v>30.102798</c:v>
                </c:pt>
                <c:pt idx="635">
                  <c:v>30.102798</c:v>
                </c:pt>
                <c:pt idx="636">
                  <c:v>30.102798</c:v>
                </c:pt>
                <c:pt idx="637">
                  <c:v>30.102798</c:v>
                </c:pt>
                <c:pt idx="638">
                  <c:v>30.102798</c:v>
                </c:pt>
                <c:pt idx="639">
                  <c:v>30.102798</c:v>
                </c:pt>
                <c:pt idx="640">
                  <c:v>30.188960000000005</c:v>
                </c:pt>
                <c:pt idx="641">
                  <c:v>30.188960000000005</c:v>
                </c:pt>
                <c:pt idx="642">
                  <c:v>30.188960000000005</c:v>
                </c:pt>
                <c:pt idx="643">
                  <c:v>30.188960000000005</c:v>
                </c:pt>
                <c:pt idx="644">
                  <c:v>30.188960000000005</c:v>
                </c:pt>
                <c:pt idx="645">
                  <c:v>30.188960000000005</c:v>
                </c:pt>
                <c:pt idx="646">
                  <c:v>30.188960000000005</c:v>
                </c:pt>
                <c:pt idx="647">
                  <c:v>30.188960000000005</c:v>
                </c:pt>
                <c:pt idx="648">
                  <c:v>30.188960000000005</c:v>
                </c:pt>
                <c:pt idx="649">
                  <c:v>30.188960000000005</c:v>
                </c:pt>
                <c:pt idx="650">
                  <c:v>30.273465000000005</c:v>
                </c:pt>
                <c:pt idx="651">
                  <c:v>30.273465000000005</c:v>
                </c:pt>
                <c:pt idx="652">
                  <c:v>30.273465000000005</c:v>
                </c:pt>
                <c:pt idx="653">
                  <c:v>30.273465000000005</c:v>
                </c:pt>
                <c:pt idx="654">
                  <c:v>30.273465000000005</c:v>
                </c:pt>
                <c:pt idx="655">
                  <c:v>30.273465000000005</c:v>
                </c:pt>
                <c:pt idx="656">
                  <c:v>30.273465000000005</c:v>
                </c:pt>
                <c:pt idx="657">
                  <c:v>30.273465000000005</c:v>
                </c:pt>
                <c:pt idx="658">
                  <c:v>30.273465000000005</c:v>
                </c:pt>
                <c:pt idx="659">
                  <c:v>30.273465000000005</c:v>
                </c:pt>
                <c:pt idx="660">
                  <c:v>30.357264000000011</c:v>
                </c:pt>
                <c:pt idx="661">
                  <c:v>30.357264000000011</c:v>
                </c:pt>
                <c:pt idx="662">
                  <c:v>30.357264000000011</c:v>
                </c:pt>
                <c:pt idx="663">
                  <c:v>30.357264000000011</c:v>
                </c:pt>
                <c:pt idx="664">
                  <c:v>30.357264000000011</c:v>
                </c:pt>
                <c:pt idx="665">
                  <c:v>30.357264000000011</c:v>
                </c:pt>
                <c:pt idx="666">
                  <c:v>30.357264000000011</c:v>
                </c:pt>
                <c:pt idx="667">
                  <c:v>30.357264000000011</c:v>
                </c:pt>
                <c:pt idx="668">
                  <c:v>30.357264000000011</c:v>
                </c:pt>
                <c:pt idx="669">
                  <c:v>30.357264000000011</c:v>
                </c:pt>
                <c:pt idx="670">
                  <c:v>30.427730999999984</c:v>
                </c:pt>
                <c:pt idx="671">
                  <c:v>30.427730999999984</c:v>
                </c:pt>
                <c:pt idx="672">
                  <c:v>30.427730999999984</c:v>
                </c:pt>
                <c:pt idx="673">
                  <c:v>30.427730999999984</c:v>
                </c:pt>
                <c:pt idx="674">
                  <c:v>30.427730999999984</c:v>
                </c:pt>
                <c:pt idx="675">
                  <c:v>30.427730999999984</c:v>
                </c:pt>
                <c:pt idx="676">
                  <c:v>30.427730999999984</c:v>
                </c:pt>
                <c:pt idx="677">
                  <c:v>30.427730999999984</c:v>
                </c:pt>
                <c:pt idx="678">
                  <c:v>30.427730999999984</c:v>
                </c:pt>
                <c:pt idx="679">
                  <c:v>30.427730999999984</c:v>
                </c:pt>
                <c:pt idx="680">
                  <c:v>30.537931000000011</c:v>
                </c:pt>
                <c:pt idx="681">
                  <c:v>30.537931000000011</c:v>
                </c:pt>
                <c:pt idx="682">
                  <c:v>30.537931000000011</c:v>
                </c:pt>
                <c:pt idx="683">
                  <c:v>30.537931000000011</c:v>
                </c:pt>
                <c:pt idx="684">
                  <c:v>30.537931000000011</c:v>
                </c:pt>
                <c:pt idx="685">
                  <c:v>30.537931000000011</c:v>
                </c:pt>
                <c:pt idx="686">
                  <c:v>30.537931000000011</c:v>
                </c:pt>
                <c:pt idx="687">
                  <c:v>30.537931000000011</c:v>
                </c:pt>
                <c:pt idx="688">
                  <c:v>30.537931000000011</c:v>
                </c:pt>
                <c:pt idx="689">
                  <c:v>30.537931000000011</c:v>
                </c:pt>
                <c:pt idx="690">
                  <c:v>30.588196999999983</c:v>
                </c:pt>
                <c:pt idx="691">
                  <c:v>30.588196999999983</c:v>
                </c:pt>
                <c:pt idx="692">
                  <c:v>30.588196999999983</c:v>
                </c:pt>
                <c:pt idx="693">
                  <c:v>30.588196999999983</c:v>
                </c:pt>
                <c:pt idx="694">
                  <c:v>30.588196999999983</c:v>
                </c:pt>
                <c:pt idx="695">
                  <c:v>30.588196999999983</c:v>
                </c:pt>
                <c:pt idx="696">
                  <c:v>30.588196999999983</c:v>
                </c:pt>
                <c:pt idx="697">
                  <c:v>30.588196999999983</c:v>
                </c:pt>
                <c:pt idx="698">
                  <c:v>30.588196999999983</c:v>
                </c:pt>
                <c:pt idx="699">
                  <c:v>30.588196999999983</c:v>
                </c:pt>
                <c:pt idx="700">
                  <c:v>30.65028100000001</c:v>
                </c:pt>
                <c:pt idx="701">
                  <c:v>30.65028100000001</c:v>
                </c:pt>
                <c:pt idx="702">
                  <c:v>30.65028100000001</c:v>
                </c:pt>
                <c:pt idx="703">
                  <c:v>30.65028100000001</c:v>
                </c:pt>
                <c:pt idx="704">
                  <c:v>30.65028100000001</c:v>
                </c:pt>
                <c:pt idx="705">
                  <c:v>30.65028100000001</c:v>
                </c:pt>
                <c:pt idx="706">
                  <c:v>30.65028100000001</c:v>
                </c:pt>
                <c:pt idx="707">
                  <c:v>30.65028100000001</c:v>
                </c:pt>
                <c:pt idx="708">
                  <c:v>30.65028100000001</c:v>
                </c:pt>
                <c:pt idx="709">
                  <c:v>30.65028100000001</c:v>
                </c:pt>
                <c:pt idx="710">
                  <c:v>30.733481999999999</c:v>
                </c:pt>
                <c:pt idx="711">
                  <c:v>30.733481999999999</c:v>
                </c:pt>
                <c:pt idx="712">
                  <c:v>30.733481999999999</c:v>
                </c:pt>
                <c:pt idx="713">
                  <c:v>30.733481999999999</c:v>
                </c:pt>
                <c:pt idx="714">
                  <c:v>30.733481999999999</c:v>
                </c:pt>
                <c:pt idx="715">
                  <c:v>30.733481999999999</c:v>
                </c:pt>
                <c:pt idx="716">
                  <c:v>30.733481999999999</c:v>
                </c:pt>
                <c:pt idx="717">
                  <c:v>30.733481999999999</c:v>
                </c:pt>
                <c:pt idx="718">
                  <c:v>30.733481999999999</c:v>
                </c:pt>
                <c:pt idx="719">
                  <c:v>30.733481999999999</c:v>
                </c:pt>
                <c:pt idx="720">
                  <c:v>30.812587000000001</c:v>
                </c:pt>
                <c:pt idx="721">
                  <c:v>30.812587000000001</c:v>
                </c:pt>
                <c:pt idx="722">
                  <c:v>30.812587000000001</c:v>
                </c:pt>
                <c:pt idx="723">
                  <c:v>30.812587000000001</c:v>
                </c:pt>
                <c:pt idx="724">
                  <c:v>30.812587000000001</c:v>
                </c:pt>
                <c:pt idx="725">
                  <c:v>30.812587000000001</c:v>
                </c:pt>
                <c:pt idx="726">
                  <c:v>30.812587000000001</c:v>
                </c:pt>
                <c:pt idx="727">
                  <c:v>30.812587000000001</c:v>
                </c:pt>
                <c:pt idx="728">
                  <c:v>30.812587000000001</c:v>
                </c:pt>
                <c:pt idx="729">
                  <c:v>30.812587000000001</c:v>
                </c:pt>
                <c:pt idx="730">
                  <c:v>30.866468999999999</c:v>
                </c:pt>
                <c:pt idx="731">
                  <c:v>30.866468999999999</c:v>
                </c:pt>
                <c:pt idx="732">
                  <c:v>30.866468999999999</c:v>
                </c:pt>
                <c:pt idx="733">
                  <c:v>30.866468999999999</c:v>
                </c:pt>
                <c:pt idx="734">
                  <c:v>30.866468999999999</c:v>
                </c:pt>
                <c:pt idx="735">
                  <c:v>30.866468999999999</c:v>
                </c:pt>
                <c:pt idx="736">
                  <c:v>30.866468999999999</c:v>
                </c:pt>
                <c:pt idx="737">
                  <c:v>30.866468999999999</c:v>
                </c:pt>
                <c:pt idx="738">
                  <c:v>30.866468999999999</c:v>
                </c:pt>
                <c:pt idx="739">
                  <c:v>30.866468999999999</c:v>
                </c:pt>
                <c:pt idx="740">
                  <c:v>30.927268999999999</c:v>
                </c:pt>
                <c:pt idx="741">
                  <c:v>30.927268999999999</c:v>
                </c:pt>
                <c:pt idx="742">
                  <c:v>30.927268999999999</c:v>
                </c:pt>
                <c:pt idx="743">
                  <c:v>30.927268999999999</c:v>
                </c:pt>
                <c:pt idx="744">
                  <c:v>30.927268999999999</c:v>
                </c:pt>
                <c:pt idx="745">
                  <c:v>30.927268999999999</c:v>
                </c:pt>
                <c:pt idx="746">
                  <c:v>30.927268999999999</c:v>
                </c:pt>
                <c:pt idx="747">
                  <c:v>30.927268999999999</c:v>
                </c:pt>
                <c:pt idx="748">
                  <c:v>30.927268999999999</c:v>
                </c:pt>
                <c:pt idx="749">
                  <c:v>30.927268999999999</c:v>
                </c:pt>
                <c:pt idx="750">
                  <c:v>31.004538</c:v>
                </c:pt>
                <c:pt idx="751">
                  <c:v>31.004538</c:v>
                </c:pt>
                <c:pt idx="752">
                  <c:v>31.004538</c:v>
                </c:pt>
                <c:pt idx="753">
                  <c:v>31.004538</c:v>
                </c:pt>
                <c:pt idx="754">
                  <c:v>31.004538</c:v>
                </c:pt>
                <c:pt idx="755">
                  <c:v>31.004538</c:v>
                </c:pt>
                <c:pt idx="756">
                  <c:v>31.004538</c:v>
                </c:pt>
                <c:pt idx="757">
                  <c:v>31.004538</c:v>
                </c:pt>
                <c:pt idx="758">
                  <c:v>31.004538</c:v>
                </c:pt>
                <c:pt idx="759">
                  <c:v>31.004538</c:v>
                </c:pt>
                <c:pt idx="760">
                  <c:v>31.056144</c:v>
                </c:pt>
                <c:pt idx="761">
                  <c:v>31.056144</c:v>
                </c:pt>
                <c:pt idx="762">
                  <c:v>31.056144</c:v>
                </c:pt>
                <c:pt idx="763">
                  <c:v>31.056144</c:v>
                </c:pt>
                <c:pt idx="764">
                  <c:v>31.056144</c:v>
                </c:pt>
                <c:pt idx="765">
                  <c:v>31.056144</c:v>
                </c:pt>
                <c:pt idx="766">
                  <c:v>31.056144</c:v>
                </c:pt>
                <c:pt idx="767">
                  <c:v>31.056144</c:v>
                </c:pt>
                <c:pt idx="768">
                  <c:v>31.056144</c:v>
                </c:pt>
                <c:pt idx="769">
                  <c:v>31.056144</c:v>
                </c:pt>
                <c:pt idx="770">
                  <c:v>31.107489999999999</c:v>
                </c:pt>
                <c:pt idx="771">
                  <c:v>31.107489999999999</c:v>
                </c:pt>
                <c:pt idx="772">
                  <c:v>31.107489999999999</c:v>
                </c:pt>
                <c:pt idx="773">
                  <c:v>31.107489999999999</c:v>
                </c:pt>
                <c:pt idx="774">
                  <c:v>31.107489999999999</c:v>
                </c:pt>
                <c:pt idx="775">
                  <c:v>31.107489999999999</c:v>
                </c:pt>
                <c:pt idx="776">
                  <c:v>31.107489999999999</c:v>
                </c:pt>
                <c:pt idx="777">
                  <c:v>31.107489999999999</c:v>
                </c:pt>
                <c:pt idx="778">
                  <c:v>31.107489999999999</c:v>
                </c:pt>
                <c:pt idx="779">
                  <c:v>31.107489999999999</c:v>
                </c:pt>
                <c:pt idx="780">
                  <c:v>31.176154000000011</c:v>
                </c:pt>
                <c:pt idx="781">
                  <c:v>31.176154000000011</c:v>
                </c:pt>
                <c:pt idx="782">
                  <c:v>31.176154000000011</c:v>
                </c:pt>
                <c:pt idx="783">
                  <c:v>31.176154000000011</c:v>
                </c:pt>
                <c:pt idx="784">
                  <c:v>31.176154000000011</c:v>
                </c:pt>
                <c:pt idx="785">
                  <c:v>31.176154000000011</c:v>
                </c:pt>
                <c:pt idx="786">
                  <c:v>31.176154000000011</c:v>
                </c:pt>
                <c:pt idx="787">
                  <c:v>31.176154000000011</c:v>
                </c:pt>
                <c:pt idx="788">
                  <c:v>31.176154000000011</c:v>
                </c:pt>
                <c:pt idx="789">
                  <c:v>31.176154000000011</c:v>
                </c:pt>
                <c:pt idx="790">
                  <c:v>31.222894</c:v>
                </c:pt>
                <c:pt idx="791">
                  <c:v>31.222894</c:v>
                </c:pt>
                <c:pt idx="792">
                  <c:v>31.222894</c:v>
                </c:pt>
                <c:pt idx="793">
                  <c:v>31.222894</c:v>
                </c:pt>
                <c:pt idx="794">
                  <c:v>31.222894</c:v>
                </c:pt>
                <c:pt idx="795">
                  <c:v>31.222894</c:v>
                </c:pt>
                <c:pt idx="796">
                  <c:v>31.222894</c:v>
                </c:pt>
                <c:pt idx="797">
                  <c:v>31.222894</c:v>
                </c:pt>
                <c:pt idx="798">
                  <c:v>31.222894</c:v>
                </c:pt>
                <c:pt idx="799">
                  <c:v>31.222894</c:v>
                </c:pt>
                <c:pt idx="800">
                  <c:v>31.275243999999983</c:v>
                </c:pt>
                <c:pt idx="801">
                  <c:v>31.275243999999983</c:v>
                </c:pt>
                <c:pt idx="802">
                  <c:v>31.275243999999983</c:v>
                </c:pt>
                <c:pt idx="803">
                  <c:v>31.275243999999983</c:v>
                </c:pt>
                <c:pt idx="804">
                  <c:v>31.275243999999983</c:v>
                </c:pt>
                <c:pt idx="805">
                  <c:v>31.275243999999983</c:v>
                </c:pt>
                <c:pt idx="806">
                  <c:v>31.275243999999983</c:v>
                </c:pt>
                <c:pt idx="807">
                  <c:v>31.275243999999983</c:v>
                </c:pt>
                <c:pt idx="808">
                  <c:v>31.275243999999983</c:v>
                </c:pt>
                <c:pt idx="809">
                  <c:v>31.275243999999983</c:v>
                </c:pt>
                <c:pt idx="810">
                  <c:v>31.337707000000005</c:v>
                </c:pt>
                <c:pt idx="811">
                  <c:v>31.337707000000005</c:v>
                </c:pt>
                <c:pt idx="812">
                  <c:v>31.337707000000005</c:v>
                </c:pt>
                <c:pt idx="813">
                  <c:v>31.337707000000005</c:v>
                </c:pt>
                <c:pt idx="814">
                  <c:v>31.337707000000005</c:v>
                </c:pt>
                <c:pt idx="815">
                  <c:v>31.337707000000005</c:v>
                </c:pt>
                <c:pt idx="816">
                  <c:v>31.337707000000005</c:v>
                </c:pt>
                <c:pt idx="817">
                  <c:v>31.337707000000005</c:v>
                </c:pt>
                <c:pt idx="818">
                  <c:v>31.337707000000005</c:v>
                </c:pt>
                <c:pt idx="819">
                  <c:v>31.337707000000005</c:v>
                </c:pt>
                <c:pt idx="820">
                  <c:v>31.414878000000023</c:v>
                </c:pt>
                <c:pt idx="821">
                  <c:v>31.414878000000023</c:v>
                </c:pt>
                <c:pt idx="822">
                  <c:v>31.414878000000023</c:v>
                </c:pt>
                <c:pt idx="823">
                  <c:v>31.414878000000023</c:v>
                </c:pt>
                <c:pt idx="824">
                  <c:v>31.414878000000023</c:v>
                </c:pt>
                <c:pt idx="825">
                  <c:v>31.414878000000023</c:v>
                </c:pt>
                <c:pt idx="826">
                  <c:v>31.414878000000023</c:v>
                </c:pt>
                <c:pt idx="827">
                  <c:v>31.414878000000023</c:v>
                </c:pt>
                <c:pt idx="828">
                  <c:v>31.414878000000023</c:v>
                </c:pt>
                <c:pt idx="829">
                  <c:v>31.414878000000023</c:v>
                </c:pt>
                <c:pt idx="830">
                  <c:v>31.478895999999999</c:v>
                </c:pt>
                <c:pt idx="831">
                  <c:v>31.478895999999999</c:v>
                </c:pt>
                <c:pt idx="832">
                  <c:v>31.478895999999999</c:v>
                </c:pt>
                <c:pt idx="833">
                  <c:v>31.478895999999999</c:v>
                </c:pt>
                <c:pt idx="834">
                  <c:v>31.478895999999999</c:v>
                </c:pt>
                <c:pt idx="835">
                  <c:v>31.478895999999999</c:v>
                </c:pt>
                <c:pt idx="836">
                  <c:v>31.478895999999999</c:v>
                </c:pt>
                <c:pt idx="837">
                  <c:v>31.478895999999999</c:v>
                </c:pt>
                <c:pt idx="838">
                  <c:v>31.478895999999999</c:v>
                </c:pt>
                <c:pt idx="839">
                  <c:v>31.478895999999999</c:v>
                </c:pt>
                <c:pt idx="840">
                  <c:v>31.534524000000001</c:v>
                </c:pt>
                <c:pt idx="841">
                  <c:v>31.534524000000001</c:v>
                </c:pt>
                <c:pt idx="842">
                  <c:v>31.534524000000001</c:v>
                </c:pt>
                <c:pt idx="843">
                  <c:v>31.534524000000001</c:v>
                </c:pt>
                <c:pt idx="844">
                  <c:v>31.534524000000001</c:v>
                </c:pt>
                <c:pt idx="845">
                  <c:v>31.534524000000001</c:v>
                </c:pt>
                <c:pt idx="846">
                  <c:v>31.534524000000001</c:v>
                </c:pt>
                <c:pt idx="847">
                  <c:v>31.534524000000001</c:v>
                </c:pt>
                <c:pt idx="848">
                  <c:v>31.534524000000001</c:v>
                </c:pt>
                <c:pt idx="849">
                  <c:v>31.534524000000001</c:v>
                </c:pt>
                <c:pt idx="850">
                  <c:v>31.594799999999989</c:v>
                </c:pt>
                <c:pt idx="851">
                  <c:v>31.594799999999989</c:v>
                </c:pt>
                <c:pt idx="852">
                  <c:v>31.594799999999989</c:v>
                </c:pt>
                <c:pt idx="853">
                  <c:v>31.594799999999989</c:v>
                </c:pt>
                <c:pt idx="854">
                  <c:v>31.594799999999989</c:v>
                </c:pt>
                <c:pt idx="855">
                  <c:v>31.594799999999989</c:v>
                </c:pt>
                <c:pt idx="856">
                  <c:v>31.594799999999989</c:v>
                </c:pt>
                <c:pt idx="857">
                  <c:v>31.594799999999989</c:v>
                </c:pt>
                <c:pt idx="858">
                  <c:v>31.594799999999989</c:v>
                </c:pt>
                <c:pt idx="859">
                  <c:v>31.594799999999989</c:v>
                </c:pt>
                <c:pt idx="860">
                  <c:v>31.646794</c:v>
                </c:pt>
                <c:pt idx="861">
                  <c:v>31.646794</c:v>
                </c:pt>
                <c:pt idx="862">
                  <c:v>31.646794</c:v>
                </c:pt>
                <c:pt idx="863">
                  <c:v>31.646794</c:v>
                </c:pt>
                <c:pt idx="864">
                  <c:v>31.646794</c:v>
                </c:pt>
                <c:pt idx="865">
                  <c:v>31.646794</c:v>
                </c:pt>
                <c:pt idx="866">
                  <c:v>31.646794</c:v>
                </c:pt>
                <c:pt idx="867">
                  <c:v>31.646794</c:v>
                </c:pt>
                <c:pt idx="868">
                  <c:v>31.646794</c:v>
                </c:pt>
                <c:pt idx="869">
                  <c:v>31.646794</c:v>
                </c:pt>
                <c:pt idx="870">
                  <c:v>31.701589999999989</c:v>
                </c:pt>
                <c:pt idx="871">
                  <c:v>31.701589999999989</c:v>
                </c:pt>
                <c:pt idx="872">
                  <c:v>31.701589999999989</c:v>
                </c:pt>
                <c:pt idx="873">
                  <c:v>31.701589999999989</c:v>
                </c:pt>
                <c:pt idx="874">
                  <c:v>31.701589999999989</c:v>
                </c:pt>
                <c:pt idx="875">
                  <c:v>31.701589999999989</c:v>
                </c:pt>
                <c:pt idx="876">
                  <c:v>31.701589999999989</c:v>
                </c:pt>
                <c:pt idx="877">
                  <c:v>31.701589999999989</c:v>
                </c:pt>
                <c:pt idx="878">
                  <c:v>31.701589999999989</c:v>
                </c:pt>
                <c:pt idx="879">
                  <c:v>31.701589999999989</c:v>
                </c:pt>
                <c:pt idx="880">
                  <c:v>31.761855000000011</c:v>
                </c:pt>
                <c:pt idx="881">
                  <c:v>31.761855000000011</c:v>
                </c:pt>
                <c:pt idx="882">
                  <c:v>31.761855000000011</c:v>
                </c:pt>
                <c:pt idx="883">
                  <c:v>31.761855000000011</c:v>
                </c:pt>
                <c:pt idx="884">
                  <c:v>31.761855000000011</c:v>
                </c:pt>
                <c:pt idx="885">
                  <c:v>31.761855000000011</c:v>
                </c:pt>
                <c:pt idx="886">
                  <c:v>31.761855000000011</c:v>
                </c:pt>
                <c:pt idx="887">
                  <c:v>31.761855000000011</c:v>
                </c:pt>
                <c:pt idx="888">
                  <c:v>31.761855000000011</c:v>
                </c:pt>
                <c:pt idx="889">
                  <c:v>31.761855000000011</c:v>
                </c:pt>
                <c:pt idx="890">
                  <c:v>31.817481000000011</c:v>
                </c:pt>
                <c:pt idx="891">
                  <c:v>31.817481000000011</c:v>
                </c:pt>
                <c:pt idx="892">
                  <c:v>31.817481000000011</c:v>
                </c:pt>
                <c:pt idx="893">
                  <c:v>31.817481000000011</c:v>
                </c:pt>
                <c:pt idx="894">
                  <c:v>31.817481000000011</c:v>
                </c:pt>
                <c:pt idx="895">
                  <c:v>31.817481000000011</c:v>
                </c:pt>
                <c:pt idx="896">
                  <c:v>31.817481000000011</c:v>
                </c:pt>
                <c:pt idx="897">
                  <c:v>31.817481000000011</c:v>
                </c:pt>
                <c:pt idx="898">
                  <c:v>31.817481000000011</c:v>
                </c:pt>
                <c:pt idx="899">
                  <c:v>31.817481000000011</c:v>
                </c:pt>
                <c:pt idx="900">
                  <c:v>31.891100000000005</c:v>
                </c:pt>
                <c:pt idx="901">
                  <c:v>31.891100000000005</c:v>
                </c:pt>
                <c:pt idx="902">
                  <c:v>31.891100000000005</c:v>
                </c:pt>
                <c:pt idx="903">
                  <c:v>31.891100000000005</c:v>
                </c:pt>
                <c:pt idx="904">
                  <c:v>31.891100000000005</c:v>
                </c:pt>
                <c:pt idx="905">
                  <c:v>31.891100000000005</c:v>
                </c:pt>
                <c:pt idx="906">
                  <c:v>31.891100000000005</c:v>
                </c:pt>
                <c:pt idx="907">
                  <c:v>31.891100000000005</c:v>
                </c:pt>
                <c:pt idx="908">
                  <c:v>31.891100000000005</c:v>
                </c:pt>
                <c:pt idx="909">
                  <c:v>31.891100000000005</c:v>
                </c:pt>
                <c:pt idx="910">
                  <c:v>31.948647999999974</c:v>
                </c:pt>
                <c:pt idx="911">
                  <c:v>31.948647999999974</c:v>
                </c:pt>
                <c:pt idx="912">
                  <c:v>31.948647999999974</c:v>
                </c:pt>
                <c:pt idx="913">
                  <c:v>31.948647999999974</c:v>
                </c:pt>
                <c:pt idx="914">
                  <c:v>31.948647999999974</c:v>
                </c:pt>
                <c:pt idx="915">
                  <c:v>31.948647999999974</c:v>
                </c:pt>
                <c:pt idx="916">
                  <c:v>31.948647999999974</c:v>
                </c:pt>
                <c:pt idx="917">
                  <c:v>31.948647999999974</c:v>
                </c:pt>
                <c:pt idx="918">
                  <c:v>31.948647999999974</c:v>
                </c:pt>
                <c:pt idx="919">
                  <c:v>31.948647999999974</c:v>
                </c:pt>
                <c:pt idx="920">
                  <c:v>32.008886000000004</c:v>
                </c:pt>
                <c:pt idx="921">
                  <c:v>32.008886000000004</c:v>
                </c:pt>
                <c:pt idx="922">
                  <c:v>32.008886000000004</c:v>
                </c:pt>
                <c:pt idx="923">
                  <c:v>32.008886000000004</c:v>
                </c:pt>
                <c:pt idx="924">
                  <c:v>32.008886000000004</c:v>
                </c:pt>
                <c:pt idx="925">
                  <c:v>32.008886000000004</c:v>
                </c:pt>
                <c:pt idx="926">
                  <c:v>32.008886000000004</c:v>
                </c:pt>
                <c:pt idx="927">
                  <c:v>32.008886000000004</c:v>
                </c:pt>
                <c:pt idx="928">
                  <c:v>32.008886000000004</c:v>
                </c:pt>
                <c:pt idx="929">
                  <c:v>32.008886000000004</c:v>
                </c:pt>
                <c:pt idx="930">
                  <c:v>32.062947000000001</c:v>
                </c:pt>
                <c:pt idx="931">
                  <c:v>32.062947000000001</c:v>
                </c:pt>
                <c:pt idx="932">
                  <c:v>32.062947000000001</c:v>
                </c:pt>
                <c:pt idx="933">
                  <c:v>32.062947000000001</c:v>
                </c:pt>
                <c:pt idx="934">
                  <c:v>32.062947000000001</c:v>
                </c:pt>
                <c:pt idx="935">
                  <c:v>32.062947000000001</c:v>
                </c:pt>
                <c:pt idx="936">
                  <c:v>32.062947000000001</c:v>
                </c:pt>
                <c:pt idx="937">
                  <c:v>32.062947000000001</c:v>
                </c:pt>
                <c:pt idx="938">
                  <c:v>32.062947000000001</c:v>
                </c:pt>
                <c:pt idx="939">
                  <c:v>32.062947000000001</c:v>
                </c:pt>
                <c:pt idx="940">
                  <c:v>32.111913000000001</c:v>
                </c:pt>
                <c:pt idx="941">
                  <c:v>32.111913000000001</c:v>
                </c:pt>
                <c:pt idx="942">
                  <c:v>32.111913000000001</c:v>
                </c:pt>
                <c:pt idx="943">
                  <c:v>32.111913000000001</c:v>
                </c:pt>
                <c:pt idx="944">
                  <c:v>32.111913000000001</c:v>
                </c:pt>
                <c:pt idx="945">
                  <c:v>32.111913000000001</c:v>
                </c:pt>
                <c:pt idx="946">
                  <c:v>32.111913000000001</c:v>
                </c:pt>
                <c:pt idx="947">
                  <c:v>32.111913000000001</c:v>
                </c:pt>
                <c:pt idx="948">
                  <c:v>32.111913000000001</c:v>
                </c:pt>
                <c:pt idx="949">
                  <c:v>32.111913000000001</c:v>
                </c:pt>
                <c:pt idx="950">
                  <c:v>32.155876000000006</c:v>
                </c:pt>
                <c:pt idx="951">
                  <c:v>32.155876000000006</c:v>
                </c:pt>
                <c:pt idx="952">
                  <c:v>32.155876000000006</c:v>
                </c:pt>
                <c:pt idx="953">
                  <c:v>32.155876000000006</c:v>
                </c:pt>
                <c:pt idx="954">
                  <c:v>32.155876000000006</c:v>
                </c:pt>
                <c:pt idx="955">
                  <c:v>32.155876000000006</c:v>
                </c:pt>
                <c:pt idx="956">
                  <c:v>32.155876000000006</c:v>
                </c:pt>
                <c:pt idx="957">
                  <c:v>32.155876000000006</c:v>
                </c:pt>
                <c:pt idx="958">
                  <c:v>32.155876000000006</c:v>
                </c:pt>
                <c:pt idx="959">
                  <c:v>32.155876000000006</c:v>
                </c:pt>
                <c:pt idx="960">
                  <c:v>32.231155000000022</c:v>
                </c:pt>
                <c:pt idx="961">
                  <c:v>32.231155000000022</c:v>
                </c:pt>
                <c:pt idx="962">
                  <c:v>32.231155000000022</c:v>
                </c:pt>
                <c:pt idx="963">
                  <c:v>32.231155000000022</c:v>
                </c:pt>
                <c:pt idx="964">
                  <c:v>32.231155000000022</c:v>
                </c:pt>
                <c:pt idx="965">
                  <c:v>32.231155000000022</c:v>
                </c:pt>
                <c:pt idx="966">
                  <c:v>32.231155000000022</c:v>
                </c:pt>
                <c:pt idx="967">
                  <c:v>32.231155000000022</c:v>
                </c:pt>
                <c:pt idx="968">
                  <c:v>32.231155000000022</c:v>
                </c:pt>
                <c:pt idx="969">
                  <c:v>32.231155000000022</c:v>
                </c:pt>
                <c:pt idx="970">
                  <c:v>32.280316000000013</c:v>
                </c:pt>
                <c:pt idx="971">
                  <c:v>32.280316000000013</c:v>
                </c:pt>
                <c:pt idx="972">
                  <c:v>32.280316000000013</c:v>
                </c:pt>
                <c:pt idx="973">
                  <c:v>32.280316000000013</c:v>
                </c:pt>
                <c:pt idx="974">
                  <c:v>32.280316000000013</c:v>
                </c:pt>
                <c:pt idx="975">
                  <c:v>32.280316000000013</c:v>
                </c:pt>
                <c:pt idx="976">
                  <c:v>32.280316000000013</c:v>
                </c:pt>
                <c:pt idx="977">
                  <c:v>32.280316000000013</c:v>
                </c:pt>
                <c:pt idx="978">
                  <c:v>32.280316000000013</c:v>
                </c:pt>
                <c:pt idx="979">
                  <c:v>32.280316000000013</c:v>
                </c:pt>
                <c:pt idx="980">
                  <c:v>32.332276</c:v>
                </c:pt>
                <c:pt idx="981">
                  <c:v>32.332276</c:v>
                </c:pt>
                <c:pt idx="982">
                  <c:v>32.332276</c:v>
                </c:pt>
                <c:pt idx="983">
                  <c:v>32.332276</c:v>
                </c:pt>
                <c:pt idx="984">
                  <c:v>32.332276</c:v>
                </c:pt>
                <c:pt idx="985">
                  <c:v>32.332276</c:v>
                </c:pt>
                <c:pt idx="986">
                  <c:v>32.332276</c:v>
                </c:pt>
                <c:pt idx="987">
                  <c:v>32.332276</c:v>
                </c:pt>
                <c:pt idx="988">
                  <c:v>32.332276</c:v>
                </c:pt>
                <c:pt idx="989">
                  <c:v>32.332276</c:v>
                </c:pt>
                <c:pt idx="990">
                  <c:v>32.395431000000002</c:v>
                </c:pt>
                <c:pt idx="991">
                  <c:v>32.395431000000002</c:v>
                </c:pt>
                <c:pt idx="992">
                  <c:v>32.395431000000002</c:v>
                </c:pt>
                <c:pt idx="993">
                  <c:v>32.395431000000002</c:v>
                </c:pt>
                <c:pt idx="994">
                  <c:v>32.395431000000002</c:v>
                </c:pt>
                <c:pt idx="995">
                  <c:v>32.395431000000002</c:v>
                </c:pt>
                <c:pt idx="996">
                  <c:v>32.395431000000002</c:v>
                </c:pt>
                <c:pt idx="997">
                  <c:v>32.395431000000002</c:v>
                </c:pt>
                <c:pt idx="998">
                  <c:v>32.395431000000002</c:v>
                </c:pt>
                <c:pt idx="999">
                  <c:v>32.395431000000002</c:v>
                </c:pt>
                <c:pt idx="1000">
                  <c:v>32.462017000000003</c:v>
                </c:pt>
                <c:pt idx="1001">
                  <c:v>32.462017000000003</c:v>
                </c:pt>
                <c:pt idx="1002">
                  <c:v>32.462017000000003</c:v>
                </c:pt>
                <c:pt idx="1003">
                  <c:v>32.462017000000003</c:v>
                </c:pt>
                <c:pt idx="1004">
                  <c:v>32.462017000000003</c:v>
                </c:pt>
                <c:pt idx="1005">
                  <c:v>32.462017000000003</c:v>
                </c:pt>
                <c:pt idx="1006">
                  <c:v>32.462017000000003</c:v>
                </c:pt>
                <c:pt idx="1007">
                  <c:v>32.462017000000003</c:v>
                </c:pt>
                <c:pt idx="1008">
                  <c:v>32.462017000000003</c:v>
                </c:pt>
                <c:pt idx="1009">
                  <c:v>32.462017000000003</c:v>
                </c:pt>
                <c:pt idx="1010">
                  <c:v>32.535174000000012</c:v>
                </c:pt>
                <c:pt idx="1011">
                  <c:v>32.535174000000012</c:v>
                </c:pt>
                <c:pt idx="1012">
                  <c:v>32.535174000000012</c:v>
                </c:pt>
                <c:pt idx="1013">
                  <c:v>32.535174000000012</c:v>
                </c:pt>
                <c:pt idx="1014">
                  <c:v>32.535174000000012</c:v>
                </c:pt>
                <c:pt idx="1015">
                  <c:v>32.535174000000012</c:v>
                </c:pt>
                <c:pt idx="1016">
                  <c:v>32.535174000000012</c:v>
                </c:pt>
                <c:pt idx="1017">
                  <c:v>32.535174000000012</c:v>
                </c:pt>
                <c:pt idx="1018">
                  <c:v>32.535174000000012</c:v>
                </c:pt>
                <c:pt idx="1019">
                  <c:v>32.535174000000012</c:v>
                </c:pt>
                <c:pt idx="1020">
                  <c:v>32.591565000000003</c:v>
                </c:pt>
                <c:pt idx="1021">
                  <c:v>32.591565000000003</c:v>
                </c:pt>
                <c:pt idx="1022">
                  <c:v>32.591565000000003</c:v>
                </c:pt>
                <c:pt idx="1023">
                  <c:v>32.591565000000003</c:v>
                </c:pt>
                <c:pt idx="1024">
                  <c:v>32.591565000000003</c:v>
                </c:pt>
                <c:pt idx="1025">
                  <c:v>32.591565000000003</c:v>
                </c:pt>
                <c:pt idx="1026">
                  <c:v>32.591565000000003</c:v>
                </c:pt>
                <c:pt idx="1027">
                  <c:v>32.591565000000003</c:v>
                </c:pt>
                <c:pt idx="1028">
                  <c:v>32.591565000000003</c:v>
                </c:pt>
                <c:pt idx="1029">
                  <c:v>32.591565000000003</c:v>
                </c:pt>
                <c:pt idx="1030">
                  <c:v>32.661926000000001</c:v>
                </c:pt>
                <c:pt idx="1031">
                  <c:v>32.661926000000001</c:v>
                </c:pt>
                <c:pt idx="1032">
                  <c:v>32.661926000000001</c:v>
                </c:pt>
                <c:pt idx="1033">
                  <c:v>32.661926000000001</c:v>
                </c:pt>
                <c:pt idx="1034">
                  <c:v>32.661926000000001</c:v>
                </c:pt>
                <c:pt idx="1035">
                  <c:v>32.661926000000001</c:v>
                </c:pt>
                <c:pt idx="1036">
                  <c:v>32.661926000000001</c:v>
                </c:pt>
                <c:pt idx="1037">
                  <c:v>32.661926000000001</c:v>
                </c:pt>
                <c:pt idx="1038">
                  <c:v>32.661926000000001</c:v>
                </c:pt>
                <c:pt idx="1039">
                  <c:v>32.661926000000001</c:v>
                </c:pt>
                <c:pt idx="1040">
                  <c:v>32.734918000000022</c:v>
                </c:pt>
                <c:pt idx="1041">
                  <c:v>32.734918000000022</c:v>
                </c:pt>
                <c:pt idx="1042">
                  <c:v>32.734918000000022</c:v>
                </c:pt>
                <c:pt idx="1043">
                  <c:v>32.734918000000022</c:v>
                </c:pt>
                <c:pt idx="1044">
                  <c:v>32.734918000000022</c:v>
                </c:pt>
                <c:pt idx="1045">
                  <c:v>32.734918000000022</c:v>
                </c:pt>
                <c:pt idx="1046">
                  <c:v>32.734918000000022</c:v>
                </c:pt>
                <c:pt idx="1047">
                  <c:v>32.734918000000022</c:v>
                </c:pt>
                <c:pt idx="1048">
                  <c:v>32.734918000000022</c:v>
                </c:pt>
                <c:pt idx="1049">
                  <c:v>32.734918000000022</c:v>
                </c:pt>
                <c:pt idx="1050">
                  <c:v>32.795909000000023</c:v>
                </c:pt>
                <c:pt idx="1051">
                  <c:v>32.795909000000023</c:v>
                </c:pt>
                <c:pt idx="1052">
                  <c:v>32.795909000000023</c:v>
                </c:pt>
                <c:pt idx="1053">
                  <c:v>32.795909000000023</c:v>
                </c:pt>
                <c:pt idx="1054">
                  <c:v>32.795909000000023</c:v>
                </c:pt>
                <c:pt idx="1055">
                  <c:v>32.795909000000023</c:v>
                </c:pt>
                <c:pt idx="1056">
                  <c:v>32.795909000000023</c:v>
                </c:pt>
                <c:pt idx="1057">
                  <c:v>32.795909000000023</c:v>
                </c:pt>
                <c:pt idx="1058">
                  <c:v>32.795909000000023</c:v>
                </c:pt>
                <c:pt idx="1059">
                  <c:v>32.795909000000023</c:v>
                </c:pt>
                <c:pt idx="1060">
                  <c:v>32.863398000000011</c:v>
                </c:pt>
                <c:pt idx="1061">
                  <c:v>32.863398000000011</c:v>
                </c:pt>
                <c:pt idx="1062">
                  <c:v>32.863398000000011</c:v>
                </c:pt>
                <c:pt idx="1063">
                  <c:v>32.863398000000011</c:v>
                </c:pt>
                <c:pt idx="1064">
                  <c:v>32.863398000000011</c:v>
                </c:pt>
                <c:pt idx="1065">
                  <c:v>32.863398000000011</c:v>
                </c:pt>
                <c:pt idx="1066">
                  <c:v>32.863398000000011</c:v>
                </c:pt>
                <c:pt idx="1067">
                  <c:v>32.863398000000011</c:v>
                </c:pt>
                <c:pt idx="1068">
                  <c:v>32.863398000000011</c:v>
                </c:pt>
                <c:pt idx="1069">
                  <c:v>32.863398000000011</c:v>
                </c:pt>
                <c:pt idx="1070">
                  <c:v>32.930263999999994</c:v>
                </c:pt>
                <c:pt idx="1071">
                  <c:v>32.930263999999994</c:v>
                </c:pt>
                <c:pt idx="1072">
                  <c:v>32.930263999999994</c:v>
                </c:pt>
                <c:pt idx="1073">
                  <c:v>32.930263999999994</c:v>
                </c:pt>
                <c:pt idx="1074">
                  <c:v>32.930263999999994</c:v>
                </c:pt>
                <c:pt idx="1075">
                  <c:v>32.930263999999994</c:v>
                </c:pt>
                <c:pt idx="1076">
                  <c:v>32.930263999999994</c:v>
                </c:pt>
                <c:pt idx="1077">
                  <c:v>32.930263999999994</c:v>
                </c:pt>
                <c:pt idx="1078">
                  <c:v>32.930263999999994</c:v>
                </c:pt>
                <c:pt idx="1079">
                  <c:v>32.930263999999994</c:v>
                </c:pt>
                <c:pt idx="1080">
                  <c:v>32.960511000000011</c:v>
                </c:pt>
                <c:pt idx="1081">
                  <c:v>32.960511000000011</c:v>
                </c:pt>
                <c:pt idx="1082">
                  <c:v>32.960511000000011</c:v>
                </c:pt>
                <c:pt idx="1083">
                  <c:v>32.960511000000011</c:v>
                </c:pt>
                <c:pt idx="1084">
                  <c:v>32.960511000000011</c:v>
                </c:pt>
                <c:pt idx="1085">
                  <c:v>32.960511000000011</c:v>
                </c:pt>
                <c:pt idx="1086">
                  <c:v>32.960511000000011</c:v>
                </c:pt>
                <c:pt idx="1087">
                  <c:v>32.960511000000011</c:v>
                </c:pt>
                <c:pt idx="1088">
                  <c:v>32.960511000000011</c:v>
                </c:pt>
                <c:pt idx="1089">
                  <c:v>32.960511000000011</c:v>
                </c:pt>
                <c:pt idx="1090">
                  <c:v>33.029702000000022</c:v>
                </c:pt>
                <c:pt idx="1091">
                  <c:v>33.029702000000022</c:v>
                </c:pt>
                <c:pt idx="1092">
                  <c:v>33.029702000000022</c:v>
                </c:pt>
                <c:pt idx="1093">
                  <c:v>33.029702000000022</c:v>
                </c:pt>
                <c:pt idx="1094">
                  <c:v>33.029702000000022</c:v>
                </c:pt>
                <c:pt idx="1095">
                  <c:v>33.029702000000022</c:v>
                </c:pt>
                <c:pt idx="1096">
                  <c:v>33.029702000000022</c:v>
                </c:pt>
                <c:pt idx="1097">
                  <c:v>33.029702000000022</c:v>
                </c:pt>
                <c:pt idx="1098">
                  <c:v>33.029702000000022</c:v>
                </c:pt>
                <c:pt idx="1099">
                  <c:v>33.029702000000022</c:v>
                </c:pt>
                <c:pt idx="1100">
                  <c:v>33.120053000000013</c:v>
                </c:pt>
                <c:pt idx="1101">
                  <c:v>33.120053000000013</c:v>
                </c:pt>
                <c:pt idx="1102">
                  <c:v>33.120053000000013</c:v>
                </c:pt>
                <c:pt idx="1103">
                  <c:v>33.120053000000013</c:v>
                </c:pt>
                <c:pt idx="1104">
                  <c:v>33.120053000000013</c:v>
                </c:pt>
                <c:pt idx="1105">
                  <c:v>33.120053000000013</c:v>
                </c:pt>
                <c:pt idx="1106">
                  <c:v>33.120053000000013</c:v>
                </c:pt>
                <c:pt idx="1107">
                  <c:v>33.120053000000013</c:v>
                </c:pt>
                <c:pt idx="1108">
                  <c:v>33.120053000000013</c:v>
                </c:pt>
                <c:pt idx="1109">
                  <c:v>33.120053000000013</c:v>
                </c:pt>
                <c:pt idx="1110">
                  <c:v>33.194928000000012</c:v>
                </c:pt>
                <c:pt idx="1111">
                  <c:v>33.194928000000012</c:v>
                </c:pt>
                <c:pt idx="1112">
                  <c:v>33.194928000000012</c:v>
                </c:pt>
                <c:pt idx="1113">
                  <c:v>33.194928000000012</c:v>
                </c:pt>
                <c:pt idx="1114">
                  <c:v>33.194928000000012</c:v>
                </c:pt>
                <c:pt idx="1115">
                  <c:v>33.194928000000012</c:v>
                </c:pt>
                <c:pt idx="1116">
                  <c:v>33.194928000000012</c:v>
                </c:pt>
                <c:pt idx="1117">
                  <c:v>33.194928000000012</c:v>
                </c:pt>
                <c:pt idx="1118">
                  <c:v>33.194928000000012</c:v>
                </c:pt>
                <c:pt idx="1119">
                  <c:v>33.194928000000012</c:v>
                </c:pt>
                <c:pt idx="1120">
                  <c:v>33.266754000000013</c:v>
                </c:pt>
                <c:pt idx="1121">
                  <c:v>33.266754000000013</c:v>
                </c:pt>
                <c:pt idx="1122">
                  <c:v>33.266754000000013</c:v>
                </c:pt>
                <c:pt idx="1123">
                  <c:v>33.266754000000013</c:v>
                </c:pt>
                <c:pt idx="1124">
                  <c:v>33.266754000000013</c:v>
                </c:pt>
                <c:pt idx="1125">
                  <c:v>33.266754000000013</c:v>
                </c:pt>
                <c:pt idx="1126">
                  <c:v>33.266754000000013</c:v>
                </c:pt>
                <c:pt idx="1127">
                  <c:v>33.266754000000013</c:v>
                </c:pt>
                <c:pt idx="1128">
                  <c:v>33.266754000000013</c:v>
                </c:pt>
                <c:pt idx="1129">
                  <c:v>33.266754000000013</c:v>
                </c:pt>
                <c:pt idx="1130">
                  <c:v>33.342600999999995</c:v>
                </c:pt>
                <c:pt idx="1131">
                  <c:v>33.342600999999995</c:v>
                </c:pt>
                <c:pt idx="1132">
                  <c:v>33.342600999999995</c:v>
                </c:pt>
                <c:pt idx="1133">
                  <c:v>33.342600999999995</c:v>
                </c:pt>
                <c:pt idx="1134">
                  <c:v>33.342600999999995</c:v>
                </c:pt>
                <c:pt idx="1135">
                  <c:v>33.342600999999995</c:v>
                </c:pt>
                <c:pt idx="1136">
                  <c:v>33.342600999999995</c:v>
                </c:pt>
                <c:pt idx="1137">
                  <c:v>33.342600999999995</c:v>
                </c:pt>
                <c:pt idx="1138">
                  <c:v>33.342600999999995</c:v>
                </c:pt>
                <c:pt idx="1139">
                  <c:v>33.342600999999995</c:v>
                </c:pt>
                <c:pt idx="1140">
                  <c:v>33.414107999999999</c:v>
                </c:pt>
                <c:pt idx="1141">
                  <c:v>33.414107999999999</c:v>
                </c:pt>
                <c:pt idx="1142">
                  <c:v>33.414107999999999</c:v>
                </c:pt>
                <c:pt idx="1143">
                  <c:v>33.414107999999999</c:v>
                </c:pt>
                <c:pt idx="1144">
                  <c:v>33.414107999999999</c:v>
                </c:pt>
                <c:pt idx="1145">
                  <c:v>33.414107999999999</c:v>
                </c:pt>
                <c:pt idx="1146">
                  <c:v>33.414107999999999</c:v>
                </c:pt>
                <c:pt idx="1147">
                  <c:v>33.414107999999999</c:v>
                </c:pt>
                <c:pt idx="1148">
                  <c:v>33.414107999999999</c:v>
                </c:pt>
                <c:pt idx="1149">
                  <c:v>33.414107999999999</c:v>
                </c:pt>
                <c:pt idx="1150">
                  <c:v>33.49456</c:v>
                </c:pt>
                <c:pt idx="1151">
                  <c:v>33.49456</c:v>
                </c:pt>
                <c:pt idx="1152">
                  <c:v>33.49456</c:v>
                </c:pt>
                <c:pt idx="1153">
                  <c:v>33.49456</c:v>
                </c:pt>
                <c:pt idx="1154">
                  <c:v>33.49456</c:v>
                </c:pt>
                <c:pt idx="1155">
                  <c:v>33.49456</c:v>
                </c:pt>
                <c:pt idx="1156">
                  <c:v>33.49456</c:v>
                </c:pt>
                <c:pt idx="1157">
                  <c:v>33.49456</c:v>
                </c:pt>
                <c:pt idx="1158">
                  <c:v>33.49456</c:v>
                </c:pt>
                <c:pt idx="1159">
                  <c:v>33.49456</c:v>
                </c:pt>
                <c:pt idx="1160">
                  <c:v>33.560539000000013</c:v>
                </c:pt>
                <c:pt idx="1161">
                  <c:v>33.560539000000013</c:v>
                </c:pt>
                <c:pt idx="1162">
                  <c:v>33.560539000000013</c:v>
                </c:pt>
                <c:pt idx="1163">
                  <c:v>33.560539000000013</c:v>
                </c:pt>
                <c:pt idx="1164">
                  <c:v>33.560539000000013</c:v>
                </c:pt>
                <c:pt idx="1165">
                  <c:v>33.560539000000013</c:v>
                </c:pt>
                <c:pt idx="1166">
                  <c:v>33.560539000000013</c:v>
                </c:pt>
                <c:pt idx="1167">
                  <c:v>33.560539000000013</c:v>
                </c:pt>
                <c:pt idx="1168">
                  <c:v>33.560539000000013</c:v>
                </c:pt>
                <c:pt idx="1169">
                  <c:v>33.560539000000013</c:v>
                </c:pt>
                <c:pt idx="1170">
                  <c:v>33.652865999999996</c:v>
                </c:pt>
                <c:pt idx="1171">
                  <c:v>33.652865999999996</c:v>
                </c:pt>
                <c:pt idx="1172">
                  <c:v>33.652865999999996</c:v>
                </c:pt>
                <c:pt idx="1173">
                  <c:v>33.652865999999996</c:v>
                </c:pt>
                <c:pt idx="1174">
                  <c:v>33.652865999999996</c:v>
                </c:pt>
                <c:pt idx="1175">
                  <c:v>33.652865999999996</c:v>
                </c:pt>
                <c:pt idx="1176">
                  <c:v>33.652865999999996</c:v>
                </c:pt>
                <c:pt idx="1177">
                  <c:v>33.652865999999996</c:v>
                </c:pt>
                <c:pt idx="1178">
                  <c:v>33.652865999999996</c:v>
                </c:pt>
                <c:pt idx="1179">
                  <c:v>33.652865999999996</c:v>
                </c:pt>
                <c:pt idx="1180">
                  <c:v>33.722184000000013</c:v>
                </c:pt>
                <c:pt idx="1181">
                  <c:v>33.722184000000013</c:v>
                </c:pt>
                <c:pt idx="1182">
                  <c:v>33.722184000000013</c:v>
                </c:pt>
                <c:pt idx="1183">
                  <c:v>33.722184000000013</c:v>
                </c:pt>
                <c:pt idx="1184">
                  <c:v>33.722184000000013</c:v>
                </c:pt>
                <c:pt idx="1185">
                  <c:v>33.722184000000013</c:v>
                </c:pt>
                <c:pt idx="1186">
                  <c:v>33.722184000000013</c:v>
                </c:pt>
                <c:pt idx="1187">
                  <c:v>33.722184000000013</c:v>
                </c:pt>
                <c:pt idx="1188">
                  <c:v>33.722184000000013</c:v>
                </c:pt>
                <c:pt idx="1189">
                  <c:v>33.722184000000013</c:v>
                </c:pt>
                <c:pt idx="1190">
                  <c:v>33.819984999999996</c:v>
                </c:pt>
                <c:pt idx="1191">
                  <c:v>33.819984999999996</c:v>
                </c:pt>
                <c:pt idx="1192">
                  <c:v>33.819984999999996</c:v>
                </c:pt>
                <c:pt idx="1193">
                  <c:v>33.819984999999996</c:v>
                </c:pt>
                <c:pt idx="1194">
                  <c:v>33.819984999999996</c:v>
                </c:pt>
                <c:pt idx="1195">
                  <c:v>33.819984999999996</c:v>
                </c:pt>
                <c:pt idx="1196">
                  <c:v>33.819984999999996</c:v>
                </c:pt>
                <c:pt idx="1197">
                  <c:v>33.819984999999996</c:v>
                </c:pt>
                <c:pt idx="1198">
                  <c:v>33.819984999999996</c:v>
                </c:pt>
                <c:pt idx="1199">
                  <c:v>33.819984999999996</c:v>
                </c:pt>
                <c:pt idx="1200">
                  <c:v>33.898067000000005</c:v>
                </c:pt>
                <c:pt idx="1201">
                  <c:v>33.898067000000005</c:v>
                </c:pt>
                <c:pt idx="1202">
                  <c:v>33.898067000000005</c:v>
                </c:pt>
                <c:pt idx="1203">
                  <c:v>33.898067000000005</c:v>
                </c:pt>
                <c:pt idx="1204">
                  <c:v>33.898067000000005</c:v>
                </c:pt>
                <c:pt idx="1205">
                  <c:v>33.898067000000005</c:v>
                </c:pt>
                <c:pt idx="1206">
                  <c:v>33.898067000000005</c:v>
                </c:pt>
                <c:pt idx="1207">
                  <c:v>33.898067000000005</c:v>
                </c:pt>
                <c:pt idx="1208">
                  <c:v>33.898067000000005</c:v>
                </c:pt>
                <c:pt idx="1209">
                  <c:v>33.898067000000005</c:v>
                </c:pt>
                <c:pt idx="1210">
                  <c:v>33.935498000000003</c:v>
                </c:pt>
                <c:pt idx="1211">
                  <c:v>33.935498000000003</c:v>
                </c:pt>
                <c:pt idx="1212">
                  <c:v>33.935498000000003</c:v>
                </c:pt>
                <c:pt idx="1213">
                  <c:v>33.935498000000003</c:v>
                </c:pt>
                <c:pt idx="1214">
                  <c:v>33.935498000000003</c:v>
                </c:pt>
                <c:pt idx="1215">
                  <c:v>33.935498000000003</c:v>
                </c:pt>
                <c:pt idx="1216">
                  <c:v>33.935498000000003</c:v>
                </c:pt>
                <c:pt idx="1217">
                  <c:v>33.935498000000003</c:v>
                </c:pt>
                <c:pt idx="1218">
                  <c:v>33.935498000000003</c:v>
                </c:pt>
                <c:pt idx="1219">
                  <c:v>33.935498000000003</c:v>
                </c:pt>
                <c:pt idx="1220">
                  <c:v>34.011215</c:v>
                </c:pt>
                <c:pt idx="1221">
                  <c:v>34.011215</c:v>
                </c:pt>
                <c:pt idx="1222">
                  <c:v>34.011215</c:v>
                </c:pt>
                <c:pt idx="1223">
                  <c:v>34.011215</c:v>
                </c:pt>
                <c:pt idx="1224">
                  <c:v>34.011215</c:v>
                </c:pt>
                <c:pt idx="1225">
                  <c:v>34.011215</c:v>
                </c:pt>
                <c:pt idx="1226">
                  <c:v>34.011215</c:v>
                </c:pt>
                <c:pt idx="1227">
                  <c:v>34.011215</c:v>
                </c:pt>
                <c:pt idx="1228">
                  <c:v>34.011215</c:v>
                </c:pt>
                <c:pt idx="1229">
                  <c:v>34.011215</c:v>
                </c:pt>
                <c:pt idx="1230">
                  <c:v>34.106353000000013</c:v>
                </c:pt>
                <c:pt idx="1231">
                  <c:v>34.106353000000013</c:v>
                </c:pt>
                <c:pt idx="1232">
                  <c:v>34.106353000000013</c:v>
                </c:pt>
                <c:pt idx="1233">
                  <c:v>34.106353000000013</c:v>
                </c:pt>
                <c:pt idx="1234">
                  <c:v>34.106353000000013</c:v>
                </c:pt>
                <c:pt idx="1235">
                  <c:v>34.106353000000013</c:v>
                </c:pt>
                <c:pt idx="1236">
                  <c:v>34.106353000000013</c:v>
                </c:pt>
                <c:pt idx="1237">
                  <c:v>34.106353000000013</c:v>
                </c:pt>
                <c:pt idx="1238">
                  <c:v>34.106353000000013</c:v>
                </c:pt>
                <c:pt idx="1239">
                  <c:v>34.106353000000013</c:v>
                </c:pt>
                <c:pt idx="1240">
                  <c:v>34.157323999999996</c:v>
                </c:pt>
                <c:pt idx="1241">
                  <c:v>34.157323999999996</c:v>
                </c:pt>
                <c:pt idx="1242">
                  <c:v>34.157323999999996</c:v>
                </c:pt>
                <c:pt idx="1243">
                  <c:v>34.157323999999996</c:v>
                </c:pt>
                <c:pt idx="1244">
                  <c:v>34.157323999999996</c:v>
                </c:pt>
                <c:pt idx="1245">
                  <c:v>34.157323999999996</c:v>
                </c:pt>
                <c:pt idx="1246">
                  <c:v>34.157323999999996</c:v>
                </c:pt>
                <c:pt idx="1247">
                  <c:v>34.157323999999996</c:v>
                </c:pt>
                <c:pt idx="1248">
                  <c:v>34.157323999999996</c:v>
                </c:pt>
                <c:pt idx="1249">
                  <c:v>34.157323999999996</c:v>
                </c:pt>
                <c:pt idx="1250">
                  <c:v>34.212957000000003</c:v>
                </c:pt>
                <c:pt idx="1251">
                  <c:v>34.212957000000003</c:v>
                </c:pt>
                <c:pt idx="1252">
                  <c:v>34.212957000000003</c:v>
                </c:pt>
                <c:pt idx="1253">
                  <c:v>34.212957000000003</c:v>
                </c:pt>
                <c:pt idx="1254">
                  <c:v>34.212957000000003</c:v>
                </c:pt>
                <c:pt idx="1255">
                  <c:v>34.212957000000003</c:v>
                </c:pt>
                <c:pt idx="1256">
                  <c:v>34.212957000000003</c:v>
                </c:pt>
                <c:pt idx="1257">
                  <c:v>34.212957000000003</c:v>
                </c:pt>
                <c:pt idx="1258">
                  <c:v>34.212957000000003</c:v>
                </c:pt>
                <c:pt idx="1259">
                  <c:v>34.212957000000003</c:v>
                </c:pt>
                <c:pt idx="1260">
                  <c:v>34.295032000000035</c:v>
                </c:pt>
                <c:pt idx="1261">
                  <c:v>34.295032000000035</c:v>
                </c:pt>
                <c:pt idx="1262">
                  <c:v>34.295032000000035</c:v>
                </c:pt>
                <c:pt idx="1263">
                  <c:v>34.295032000000035</c:v>
                </c:pt>
                <c:pt idx="1264">
                  <c:v>34.295032000000035</c:v>
                </c:pt>
                <c:pt idx="1265">
                  <c:v>34.295032000000035</c:v>
                </c:pt>
                <c:pt idx="1266">
                  <c:v>34.295032000000035</c:v>
                </c:pt>
                <c:pt idx="1267">
                  <c:v>34.295032000000035</c:v>
                </c:pt>
                <c:pt idx="1268">
                  <c:v>34.295032000000035</c:v>
                </c:pt>
                <c:pt idx="1269">
                  <c:v>34.295032000000035</c:v>
                </c:pt>
                <c:pt idx="1270">
                  <c:v>34.358137000000006</c:v>
                </c:pt>
                <c:pt idx="1271">
                  <c:v>34.358137000000006</c:v>
                </c:pt>
                <c:pt idx="1272">
                  <c:v>34.358137000000006</c:v>
                </c:pt>
                <c:pt idx="1273">
                  <c:v>34.358137000000006</c:v>
                </c:pt>
                <c:pt idx="1274">
                  <c:v>34.358137000000006</c:v>
                </c:pt>
                <c:pt idx="1275">
                  <c:v>34.358137000000006</c:v>
                </c:pt>
                <c:pt idx="1276">
                  <c:v>34.358137000000006</c:v>
                </c:pt>
                <c:pt idx="1277">
                  <c:v>34.358137000000006</c:v>
                </c:pt>
                <c:pt idx="1278">
                  <c:v>34.358137000000006</c:v>
                </c:pt>
                <c:pt idx="1279">
                  <c:v>34.358137000000006</c:v>
                </c:pt>
                <c:pt idx="1280">
                  <c:v>34.455221999999999</c:v>
                </c:pt>
                <c:pt idx="1281">
                  <c:v>34.455221999999999</c:v>
                </c:pt>
                <c:pt idx="1282">
                  <c:v>34.455221999999999</c:v>
                </c:pt>
                <c:pt idx="1283">
                  <c:v>34.455221999999999</c:v>
                </c:pt>
                <c:pt idx="1284">
                  <c:v>34.455221999999999</c:v>
                </c:pt>
                <c:pt idx="1285">
                  <c:v>34.455221999999999</c:v>
                </c:pt>
                <c:pt idx="1286">
                  <c:v>34.455221999999999</c:v>
                </c:pt>
                <c:pt idx="1287">
                  <c:v>34.455221999999999</c:v>
                </c:pt>
                <c:pt idx="1288">
                  <c:v>34.455221999999999</c:v>
                </c:pt>
                <c:pt idx="1289">
                  <c:v>34.455221999999999</c:v>
                </c:pt>
                <c:pt idx="1290">
                  <c:v>34.523129000000012</c:v>
                </c:pt>
                <c:pt idx="1291">
                  <c:v>34.523129000000012</c:v>
                </c:pt>
                <c:pt idx="1292">
                  <c:v>34.523129000000012</c:v>
                </c:pt>
                <c:pt idx="1293">
                  <c:v>34.523129000000012</c:v>
                </c:pt>
                <c:pt idx="1294">
                  <c:v>34.523129000000012</c:v>
                </c:pt>
                <c:pt idx="1295">
                  <c:v>34.523129000000012</c:v>
                </c:pt>
                <c:pt idx="1296">
                  <c:v>34.523129000000012</c:v>
                </c:pt>
                <c:pt idx="1297">
                  <c:v>34.523129000000012</c:v>
                </c:pt>
                <c:pt idx="1298">
                  <c:v>34.523129000000012</c:v>
                </c:pt>
                <c:pt idx="1299">
                  <c:v>34.523129000000012</c:v>
                </c:pt>
                <c:pt idx="1300">
                  <c:v>34.593724000000002</c:v>
                </c:pt>
                <c:pt idx="1301">
                  <c:v>34.593724000000002</c:v>
                </c:pt>
                <c:pt idx="1302">
                  <c:v>34.593724000000002</c:v>
                </c:pt>
                <c:pt idx="1303">
                  <c:v>34.593724000000002</c:v>
                </c:pt>
                <c:pt idx="1304">
                  <c:v>34.593724000000002</c:v>
                </c:pt>
                <c:pt idx="1305">
                  <c:v>34.593724000000002</c:v>
                </c:pt>
                <c:pt idx="1306">
                  <c:v>34.593724000000002</c:v>
                </c:pt>
                <c:pt idx="1307">
                  <c:v>34.593724000000002</c:v>
                </c:pt>
                <c:pt idx="1308">
                  <c:v>34.593724000000002</c:v>
                </c:pt>
                <c:pt idx="1309">
                  <c:v>34.593724000000002</c:v>
                </c:pt>
                <c:pt idx="1310">
                  <c:v>34.633349000000003</c:v>
                </c:pt>
                <c:pt idx="1311">
                  <c:v>34.633349000000003</c:v>
                </c:pt>
                <c:pt idx="1312">
                  <c:v>34.633349000000003</c:v>
                </c:pt>
                <c:pt idx="1313">
                  <c:v>34.633349000000003</c:v>
                </c:pt>
                <c:pt idx="1314">
                  <c:v>34.633349000000003</c:v>
                </c:pt>
                <c:pt idx="1315">
                  <c:v>34.633349000000003</c:v>
                </c:pt>
                <c:pt idx="1316">
                  <c:v>34.633349000000003</c:v>
                </c:pt>
                <c:pt idx="1317">
                  <c:v>34.633349000000003</c:v>
                </c:pt>
                <c:pt idx="1318">
                  <c:v>34.633349000000003</c:v>
                </c:pt>
                <c:pt idx="1319">
                  <c:v>34.633349000000003</c:v>
                </c:pt>
                <c:pt idx="1320">
                  <c:v>34.696918000000025</c:v>
                </c:pt>
                <c:pt idx="1321">
                  <c:v>34.696918000000025</c:v>
                </c:pt>
                <c:pt idx="1322">
                  <c:v>34.696918000000025</c:v>
                </c:pt>
                <c:pt idx="1323">
                  <c:v>34.696918000000025</c:v>
                </c:pt>
                <c:pt idx="1324">
                  <c:v>34.696918000000025</c:v>
                </c:pt>
                <c:pt idx="1325">
                  <c:v>34.696918000000025</c:v>
                </c:pt>
                <c:pt idx="1326">
                  <c:v>34.696918000000025</c:v>
                </c:pt>
                <c:pt idx="1327">
                  <c:v>34.696918000000025</c:v>
                </c:pt>
                <c:pt idx="1328">
                  <c:v>34.696918000000025</c:v>
                </c:pt>
                <c:pt idx="1329">
                  <c:v>34.696918000000025</c:v>
                </c:pt>
                <c:pt idx="1330">
                  <c:v>34.726027000000002</c:v>
                </c:pt>
                <c:pt idx="1331">
                  <c:v>34.726027000000002</c:v>
                </c:pt>
                <c:pt idx="1332">
                  <c:v>34.726027000000002</c:v>
                </c:pt>
                <c:pt idx="1333">
                  <c:v>34.726027000000002</c:v>
                </c:pt>
                <c:pt idx="1334">
                  <c:v>34.726027000000002</c:v>
                </c:pt>
                <c:pt idx="1335">
                  <c:v>34.726027000000002</c:v>
                </c:pt>
                <c:pt idx="1336">
                  <c:v>34.726027000000002</c:v>
                </c:pt>
                <c:pt idx="1337">
                  <c:v>34.726027000000002</c:v>
                </c:pt>
                <c:pt idx="1338">
                  <c:v>34.726027000000002</c:v>
                </c:pt>
                <c:pt idx="1339">
                  <c:v>34.726027000000002</c:v>
                </c:pt>
                <c:pt idx="1340">
                  <c:v>34.798031000000023</c:v>
                </c:pt>
                <c:pt idx="1341">
                  <c:v>34.798031000000023</c:v>
                </c:pt>
                <c:pt idx="1342">
                  <c:v>34.798031000000023</c:v>
                </c:pt>
                <c:pt idx="1343">
                  <c:v>34.798031000000023</c:v>
                </c:pt>
                <c:pt idx="1344">
                  <c:v>34.798031000000023</c:v>
                </c:pt>
                <c:pt idx="1345">
                  <c:v>34.798031000000023</c:v>
                </c:pt>
                <c:pt idx="1346">
                  <c:v>34.798031000000023</c:v>
                </c:pt>
                <c:pt idx="1347">
                  <c:v>34.798031000000023</c:v>
                </c:pt>
                <c:pt idx="1348">
                  <c:v>34.798031000000023</c:v>
                </c:pt>
                <c:pt idx="1349">
                  <c:v>34.798031000000023</c:v>
                </c:pt>
                <c:pt idx="1350">
                  <c:v>34.835728000000003</c:v>
                </c:pt>
                <c:pt idx="1351">
                  <c:v>34.835728000000003</c:v>
                </c:pt>
                <c:pt idx="1352">
                  <c:v>34.835728000000003</c:v>
                </c:pt>
                <c:pt idx="1353">
                  <c:v>34.835728000000003</c:v>
                </c:pt>
                <c:pt idx="1354">
                  <c:v>34.835728000000003</c:v>
                </c:pt>
                <c:pt idx="1355">
                  <c:v>34.835728000000003</c:v>
                </c:pt>
                <c:pt idx="1356">
                  <c:v>34.835728000000003</c:v>
                </c:pt>
                <c:pt idx="1357">
                  <c:v>34.835728000000003</c:v>
                </c:pt>
                <c:pt idx="1358">
                  <c:v>34.835728000000003</c:v>
                </c:pt>
                <c:pt idx="1359">
                  <c:v>34.835728000000003</c:v>
                </c:pt>
                <c:pt idx="1360">
                  <c:v>34.855380999999994</c:v>
                </c:pt>
                <c:pt idx="1361">
                  <c:v>34.855380999999994</c:v>
                </c:pt>
                <c:pt idx="1362">
                  <c:v>34.855380999999994</c:v>
                </c:pt>
                <c:pt idx="1363">
                  <c:v>34.855380999999994</c:v>
                </c:pt>
                <c:pt idx="1364">
                  <c:v>34.855380999999994</c:v>
                </c:pt>
                <c:pt idx="1365">
                  <c:v>34.855380999999994</c:v>
                </c:pt>
                <c:pt idx="1366">
                  <c:v>34.855380999999994</c:v>
                </c:pt>
                <c:pt idx="1367">
                  <c:v>34.855380999999994</c:v>
                </c:pt>
                <c:pt idx="1368">
                  <c:v>34.855380999999994</c:v>
                </c:pt>
                <c:pt idx="1369">
                  <c:v>34.855380999999994</c:v>
                </c:pt>
                <c:pt idx="1370">
                  <c:v>34.907000000000004</c:v>
                </c:pt>
                <c:pt idx="1371">
                  <c:v>34.907000000000004</c:v>
                </c:pt>
                <c:pt idx="1372">
                  <c:v>34.907000000000004</c:v>
                </c:pt>
                <c:pt idx="1373">
                  <c:v>34.907000000000004</c:v>
                </c:pt>
                <c:pt idx="1374">
                  <c:v>34.907000000000004</c:v>
                </c:pt>
                <c:pt idx="1375">
                  <c:v>34.907000000000004</c:v>
                </c:pt>
                <c:pt idx="1376">
                  <c:v>34.907000000000004</c:v>
                </c:pt>
                <c:pt idx="1377">
                  <c:v>34.907000000000004</c:v>
                </c:pt>
                <c:pt idx="1378">
                  <c:v>34.907000000000004</c:v>
                </c:pt>
                <c:pt idx="1379">
                  <c:v>34.907000000000004</c:v>
                </c:pt>
                <c:pt idx="1380">
                  <c:v>34.952284999999996</c:v>
                </c:pt>
                <c:pt idx="1381">
                  <c:v>34.952284999999996</c:v>
                </c:pt>
                <c:pt idx="1382">
                  <c:v>34.952284999999996</c:v>
                </c:pt>
                <c:pt idx="1383">
                  <c:v>34.952284999999996</c:v>
                </c:pt>
                <c:pt idx="1384">
                  <c:v>34.952284999999996</c:v>
                </c:pt>
                <c:pt idx="1385">
                  <c:v>34.952284999999996</c:v>
                </c:pt>
                <c:pt idx="1386">
                  <c:v>34.952284999999996</c:v>
                </c:pt>
                <c:pt idx="1387">
                  <c:v>34.952284999999996</c:v>
                </c:pt>
                <c:pt idx="1388">
                  <c:v>34.952284999999996</c:v>
                </c:pt>
                <c:pt idx="1389">
                  <c:v>34.952284999999996</c:v>
                </c:pt>
                <c:pt idx="1390">
                  <c:v>34.981803999999997</c:v>
                </c:pt>
                <c:pt idx="1391">
                  <c:v>34.981803999999997</c:v>
                </c:pt>
                <c:pt idx="1392">
                  <c:v>34.981803999999997</c:v>
                </c:pt>
                <c:pt idx="1393">
                  <c:v>34.981803999999997</c:v>
                </c:pt>
                <c:pt idx="1394">
                  <c:v>34.981803999999997</c:v>
                </c:pt>
                <c:pt idx="1395">
                  <c:v>34.981803999999997</c:v>
                </c:pt>
                <c:pt idx="1396">
                  <c:v>34.981803999999997</c:v>
                </c:pt>
                <c:pt idx="1397">
                  <c:v>34.981803999999997</c:v>
                </c:pt>
                <c:pt idx="1398">
                  <c:v>34.981803999999997</c:v>
                </c:pt>
                <c:pt idx="1399">
                  <c:v>34.981803999999997</c:v>
                </c:pt>
                <c:pt idx="1400">
                  <c:v>35.007760000000005</c:v>
                </c:pt>
                <c:pt idx="1401">
                  <c:v>35.007760000000005</c:v>
                </c:pt>
                <c:pt idx="1402">
                  <c:v>35.007760000000005</c:v>
                </c:pt>
                <c:pt idx="1403">
                  <c:v>35.007760000000005</c:v>
                </c:pt>
                <c:pt idx="1404">
                  <c:v>35.007760000000005</c:v>
                </c:pt>
                <c:pt idx="1405">
                  <c:v>35.007760000000005</c:v>
                </c:pt>
                <c:pt idx="1406">
                  <c:v>35.007760000000005</c:v>
                </c:pt>
                <c:pt idx="1407">
                  <c:v>35.007760000000005</c:v>
                </c:pt>
                <c:pt idx="1408">
                  <c:v>35.007760000000005</c:v>
                </c:pt>
                <c:pt idx="1409">
                  <c:v>35.007760000000005</c:v>
                </c:pt>
                <c:pt idx="1410">
                  <c:v>35.010406999999994</c:v>
                </c:pt>
                <c:pt idx="1411">
                  <c:v>35.010406999999994</c:v>
                </c:pt>
                <c:pt idx="1412">
                  <c:v>35.010406999999994</c:v>
                </c:pt>
                <c:pt idx="1413">
                  <c:v>35.010406999999994</c:v>
                </c:pt>
                <c:pt idx="1414">
                  <c:v>35.010406999999994</c:v>
                </c:pt>
                <c:pt idx="1415">
                  <c:v>35.010406999999994</c:v>
                </c:pt>
                <c:pt idx="1416">
                  <c:v>35.010406999999994</c:v>
                </c:pt>
                <c:pt idx="1417">
                  <c:v>35.010406999999994</c:v>
                </c:pt>
                <c:pt idx="1418">
                  <c:v>35.010406999999994</c:v>
                </c:pt>
                <c:pt idx="1419">
                  <c:v>35.010406999999994</c:v>
                </c:pt>
                <c:pt idx="1420">
                  <c:v>35.032813000000012</c:v>
                </c:pt>
                <c:pt idx="1421">
                  <c:v>35.032813000000012</c:v>
                </c:pt>
                <c:pt idx="1422">
                  <c:v>35.032813000000012</c:v>
                </c:pt>
                <c:pt idx="1423">
                  <c:v>35.032813000000012</c:v>
                </c:pt>
                <c:pt idx="1424">
                  <c:v>35.032813000000012</c:v>
                </c:pt>
                <c:pt idx="1425">
                  <c:v>35.032813000000012</c:v>
                </c:pt>
                <c:pt idx="1426">
                  <c:v>35.032813000000012</c:v>
                </c:pt>
                <c:pt idx="1427">
                  <c:v>35.032813000000012</c:v>
                </c:pt>
                <c:pt idx="1428">
                  <c:v>35.032813000000012</c:v>
                </c:pt>
                <c:pt idx="1429">
                  <c:v>35.032813000000012</c:v>
                </c:pt>
                <c:pt idx="1430">
                  <c:v>35.046711000000002</c:v>
                </c:pt>
                <c:pt idx="1431">
                  <c:v>35.046711000000002</c:v>
                </c:pt>
                <c:pt idx="1432">
                  <c:v>35.046711000000002</c:v>
                </c:pt>
                <c:pt idx="1433">
                  <c:v>35.046711000000002</c:v>
                </c:pt>
                <c:pt idx="1434">
                  <c:v>35.046711000000002</c:v>
                </c:pt>
                <c:pt idx="1435">
                  <c:v>35.046711000000002</c:v>
                </c:pt>
                <c:pt idx="1436">
                  <c:v>35.046711000000002</c:v>
                </c:pt>
                <c:pt idx="1437">
                  <c:v>35.046711000000002</c:v>
                </c:pt>
                <c:pt idx="1438">
                  <c:v>35.046711000000002</c:v>
                </c:pt>
                <c:pt idx="1439">
                  <c:v>35.046711000000002</c:v>
                </c:pt>
                <c:pt idx="1440">
                  <c:v>35.035434000000002</c:v>
                </c:pt>
                <c:pt idx="1441">
                  <c:v>35.035434000000002</c:v>
                </c:pt>
                <c:pt idx="1442">
                  <c:v>35.035434000000002</c:v>
                </c:pt>
                <c:pt idx="1443">
                  <c:v>35.035434000000002</c:v>
                </c:pt>
                <c:pt idx="1444">
                  <c:v>35.035434000000002</c:v>
                </c:pt>
                <c:pt idx="1445">
                  <c:v>35.035434000000002</c:v>
                </c:pt>
                <c:pt idx="1446">
                  <c:v>35.035434000000002</c:v>
                </c:pt>
                <c:pt idx="1447">
                  <c:v>35.035434000000002</c:v>
                </c:pt>
                <c:pt idx="1448">
                  <c:v>35.035434000000002</c:v>
                </c:pt>
                <c:pt idx="1449">
                  <c:v>35.035434000000002</c:v>
                </c:pt>
                <c:pt idx="1450">
                  <c:v>35.008286000000005</c:v>
                </c:pt>
                <c:pt idx="1451">
                  <c:v>35.008286000000005</c:v>
                </c:pt>
                <c:pt idx="1452">
                  <c:v>35.008286000000005</c:v>
                </c:pt>
                <c:pt idx="1453">
                  <c:v>35.008286000000005</c:v>
                </c:pt>
                <c:pt idx="1454">
                  <c:v>35.008286000000005</c:v>
                </c:pt>
                <c:pt idx="1455">
                  <c:v>35.008286000000005</c:v>
                </c:pt>
                <c:pt idx="1456">
                  <c:v>35.008286000000005</c:v>
                </c:pt>
                <c:pt idx="1457">
                  <c:v>35.008286000000005</c:v>
                </c:pt>
                <c:pt idx="1458">
                  <c:v>35.008286000000005</c:v>
                </c:pt>
                <c:pt idx="1459">
                  <c:v>35.008286000000005</c:v>
                </c:pt>
                <c:pt idx="1460">
                  <c:v>35.005570000000013</c:v>
                </c:pt>
                <c:pt idx="1461">
                  <c:v>35.005570000000013</c:v>
                </c:pt>
                <c:pt idx="1462">
                  <c:v>35.005570000000013</c:v>
                </c:pt>
                <c:pt idx="1463">
                  <c:v>35.005570000000013</c:v>
                </c:pt>
                <c:pt idx="1464">
                  <c:v>35.005570000000013</c:v>
                </c:pt>
                <c:pt idx="1465">
                  <c:v>35.005570000000013</c:v>
                </c:pt>
                <c:pt idx="1466">
                  <c:v>35.005570000000013</c:v>
                </c:pt>
                <c:pt idx="1467">
                  <c:v>35.005570000000013</c:v>
                </c:pt>
                <c:pt idx="1468">
                  <c:v>35.005570000000013</c:v>
                </c:pt>
                <c:pt idx="1469">
                  <c:v>35.005570000000013</c:v>
                </c:pt>
                <c:pt idx="1470">
                  <c:v>34.97334</c:v>
                </c:pt>
                <c:pt idx="1471">
                  <c:v>34.97334</c:v>
                </c:pt>
                <c:pt idx="1472">
                  <c:v>34.97334</c:v>
                </c:pt>
                <c:pt idx="1473">
                  <c:v>34.97334</c:v>
                </c:pt>
                <c:pt idx="1474">
                  <c:v>34.97334</c:v>
                </c:pt>
                <c:pt idx="1475">
                  <c:v>34.97334</c:v>
                </c:pt>
                <c:pt idx="1476">
                  <c:v>34.97334</c:v>
                </c:pt>
                <c:pt idx="1477">
                  <c:v>34.97334</c:v>
                </c:pt>
                <c:pt idx="1478">
                  <c:v>34.97334</c:v>
                </c:pt>
                <c:pt idx="1479">
                  <c:v>34.97334</c:v>
                </c:pt>
                <c:pt idx="1480">
                  <c:v>34.936713000000012</c:v>
                </c:pt>
                <c:pt idx="1481">
                  <c:v>34.936713000000012</c:v>
                </c:pt>
                <c:pt idx="1482">
                  <c:v>34.936713000000012</c:v>
                </c:pt>
                <c:pt idx="1483">
                  <c:v>34.936713000000012</c:v>
                </c:pt>
                <c:pt idx="1484">
                  <c:v>34.936713000000012</c:v>
                </c:pt>
                <c:pt idx="1485">
                  <c:v>34.936713000000012</c:v>
                </c:pt>
                <c:pt idx="1486">
                  <c:v>34.936713000000012</c:v>
                </c:pt>
                <c:pt idx="1487">
                  <c:v>34.936713000000012</c:v>
                </c:pt>
                <c:pt idx="1488">
                  <c:v>34.936713000000012</c:v>
                </c:pt>
                <c:pt idx="1489">
                  <c:v>34.936713000000012</c:v>
                </c:pt>
                <c:pt idx="1490">
                  <c:v>34.914506999999993</c:v>
                </c:pt>
                <c:pt idx="1491">
                  <c:v>34.914506999999993</c:v>
                </c:pt>
                <c:pt idx="1492">
                  <c:v>34.914506999999993</c:v>
                </c:pt>
                <c:pt idx="1493">
                  <c:v>34.914506999999993</c:v>
                </c:pt>
                <c:pt idx="1494">
                  <c:v>34.914506999999993</c:v>
                </c:pt>
                <c:pt idx="1495">
                  <c:v>34.914506999999993</c:v>
                </c:pt>
                <c:pt idx="1496">
                  <c:v>34.914506999999993</c:v>
                </c:pt>
                <c:pt idx="1497">
                  <c:v>34.914506999999993</c:v>
                </c:pt>
                <c:pt idx="1498">
                  <c:v>34.914506999999993</c:v>
                </c:pt>
                <c:pt idx="1499">
                  <c:v>34.914506999999993</c:v>
                </c:pt>
                <c:pt idx="1500">
                  <c:v>34.891668999999993</c:v>
                </c:pt>
                <c:pt idx="1501">
                  <c:v>34.891668999999993</c:v>
                </c:pt>
                <c:pt idx="1502">
                  <c:v>34.891668999999993</c:v>
                </c:pt>
                <c:pt idx="1503">
                  <c:v>34.891668999999993</c:v>
                </c:pt>
                <c:pt idx="1504">
                  <c:v>34.891668999999993</c:v>
                </c:pt>
                <c:pt idx="1505">
                  <c:v>34.891668999999993</c:v>
                </c:pt>
                <c:pt idx="1506">
                  <c:v>34.891668999999993</c:v>
                </c:pt>
                <c:pt idx="1507">
                  <c:v>34.891668999999993</c:v>
                </c:pt>
                <c:pt idx="1508">
                  <c:v>34.891668999999993</c:v>
                </c:pt>
                <c:pt idx="1509">
                  <c:v>34.891668999999993</c:v>
                </c:pt>
                <c:pt idx="1510">
                  <c:v>34.843720000000005</c:v>
                </c:pt>
                <c:pt idx="1511">
                  <c:v>34.843720000000005</c:v>
                </c:pt>
                <c:pt idx="1512">
                  <c:v>34.843720000000005</c:v>
                </c:pt>
                <c:pt idx="1513">
                  <c:v>34.843720000000005</c:v>
                </c:pt>
                <c:pt idx="1514">
                  <c:v>34.843720000000005</c:v>
                </c:pt>
                <c:pt idx="1515">
                  <c:v>34.843720000000005</c:v>
                </c:pt>
                <c:pt idx="1516">
                  <c:v>34.843720000000005</c:v>
                </c:pt>
                <c:pt idx="1517">
                  <c:v>34.843720000000005</c:v>
                </c:pt>
                <c:pt idx="1518">
                  <c:v>34.843720000000005</c:v>
                </c:pt>
                <c:pt idx="1519">
                  <c:v>34.843720000000005</c:v>
                </c:pt>
                <c:pt idx="1520">
                  <c:v>34.803728</c:v>
                </c:pt>
                <c:pt idx="1521">
                  <c:v>34.803728</c:v>
                </c:pt>
                <c:pt idx="1522">
                  <c:v>34.803728</c:v>
                </c:pt>
                <c:pt idx="1523">
                  <c:v>34.803728</c:v>
                </c:pt>
                <c:pt idx="1524">
                  <c:v>34.803728</c:v>
                </c:pt>
                <c:pt idx="1525">
                  <c:v>34.803728</c:v>
                </c:pt>
                <c:pt idx="1526">
                  <c:v>34.803728</c:v>
                </c:pt>
                <c:pt idx="1527">
                  <c:v>34.803728</c:v>
                </c:pt>
                <c:pt idx="1528">
                  <c:v>34.803728</c:v>
                </c:pt>
                <c:pt idx="1529">
                  <c:v>34.803728</c:v>
                </c:pt>
                <c:pt idx="1530">
                  <c:v>34.776049</c:v>
                </c:pt>
                <c:pt idx="1531">
                  <c:v>34.776049</c:v>
                </c:pt>
                <c:pt idx="1532">
                  <c:v>34.776049</c:v>
                </c:pt>
                <c:pt idx="1533">
                  <c:v>34.776049</c:v>
                </c:pt>
                <c:pt idx="1534">
                  <c:v>34.776049</c:v>
                </c:pt>
                <c:pt idx="1535">
                  <c:v>34.776049</c:v>
                </c:pt>
                <c:pt idx="1536">
                  <c:v>34.776049</c:v>
                </c:pt>
                <c:pt idx="1537">
                  <c:v>34.776049</c:v>
                </c:pt>
                <c:pt idx="1538">
                  <c:v>34.776049</c:v>
                </c:pt>
                <c:pt idx="1539">
                  <c:v>34.776049</c:v>
                </c:pt>
                <c:pt idx="1540">
                  <c:v>34.702617000000011</c:v>
                </c:pt>
                <c:pt idx="1541">
                  <c:v>34.702617000000011</c:v>
                </c:pt>
                <c:pt idx="1542">
                  <c:v>34.702617000000011</c:v>
                </c:pt>
                <c:pt idx="1543">
                  <c:v>34.702617000000011</c:v>
                </c:pt>
                <c:pt idx="1544">
                  <c:v>34.702617000000011</c:v>
                </c:pt>
                <c:pt idx="1545">
                  <c:v>34.702617000000011</c:v>
                </c:pt>
                <c:pt idx="1546">
                  <c:v>34.702617000000011</c:v>
                </c:pt>
                <c:pt idx="1547">
                  <c:v>34.702617000000011</c:v>
                </c:pt>
                <c:pt idx="1548">
                  <c:v>34.702617000000011</c:v>
                </c:pt>
                <c:pt idx="1549">
                  <c:v>34.702617000000011</c:v>
                </c:pt>
                <c:pt idx="1550">
                  <c:v>34.631775000000012</c:v>
                </c:pt>
                <c:pt idx="1551">
                  <c:v>34.631775000000012</c:v>
                </c:pt>
                <c:pt idx="1552">
                  <c:v>34.631775000000012</c:v>
                </c:pt>
                <c:pt idx="1553">
                  <c:v>34.631775000000012</c:v>
                </c:pt>
                <c:pt idx="1554">
                  <c:v>34.631775000000012</c:v>
                </c:pt>
                <c:pt idx="1555">
                  <c:v>34.631775000000012</c:v>
                </c:pt>
                <c:pt idx="1556">
                  <c:v>34.631775000000012</c:v>
                </c:pt>
                <c:pt idx="1557">
                  <c:v>34.631775000000012</c:v>
                </c:pt>
                <c:pt idx="1558">
                  <c:v>34.631775000000012</c:v>
                </c:pt>
                <c:pt idx="1559">
                  <c:v>34.631775000000012</c:v>
                </c:pt>
                <c:pt idx="1560">
                  <c:v>34.576647999999999</c:v>
                </c:pt>
                <c:pt idx="1561">
                  <c:v>34.576647999999999</c:v>
                </c:pt>
                <c:pt idx="1562">
                  <c:v>34.576647999999999</c:v>
                </c:pt>
                <c:pt idx="1563">
                  <c:v>34.576647999999999</c:v>
                </c:pt>
                <c:pt idx="1564">
                  <c:v>34.576647999999999</c:v>
                </c:pt>
                <c:pt idx="1565">
                  <c:v>34.576647999999999</c:v>
                </c:pt>
                <c:pt idx="1566">
                  <c:v>34.576647999999999</c:v>
                </c:pt>
                <c:pt idx="1567">
                  <c:v>34.576647999999999</c:v>
                </c:pt>
                <c:pt idx="1568">
                  <c:v>34.576647999999999</c:v>
                </c:pt>
                <c:pt idx="1569">
                  <c:v>34.576647999999999</c:v>
                </c:pt>
                <c:pt idx="1570">
                  <c:v>34.527125000000012</c:v>
                </c:pt>
                <c:pt idx="1571">
                  <c:v>34.527125000000012</c:v>
                </c:pt>
                <c:pt idx="1572">
                  <c:v>34.527125000000012</c:v>
                </c:pt>
                <c:pt idx="1573">
                  <c:v>34.527125000000012</c:v>
                </c:pt>
                <c:pt idx="1574">
                  <c:v>34.527125000000012</c:v>
                </c:pt>
                <c:pt idx="1575">
                  <c:v>34.527125000000012</c:v>
                </c:pt>
                <c:pt idx="1576">
                  <c:v>34.527125000000012</c:v>
                </c:pt>
                <c:pt idx="1577">
                  <c:v>34.527125000000012</c:v>
                </c:pt>
                <c:pt idx="1578">
                  <c:v>34.527125000000012</c:v>
                </c:pt>
                <c:pt idx="1579">
                  <c:v>34.527125000000012</c:v>
                </c:pt>
                <c:pt idx="1580">
                  <c:v>34.397624999999998</c:v>
                </c:pt>
                <c:pt idx="1581">
                  <c:v>34.397624999999998</c:v>
                </c:pt>
                <c:pt idx="1582">
                  <c:v>34.397624999999998</c:v>
                </c:pt>
                <c:pt idx="1583">
                  <c:v>34.397624999999998</c:v>
                </c:pt>
                <c:pt idx="1584">
                  <c:v>34.397624999999998</c:v>
                </c:pt>
                <c:pt idx="1585">
                  <c:v>34.397624999999998</c:v>
                </c:pt>
                <c:pt idx="1586">
                  <c:v>34.397624999999998</c:v>
                </c:pt>
                <c:pt idx="1587">
                  <c:v>34.397624999999998</c:v>
                </c:pt>
                <c:pt idx="1588">
                  <c:v>34.397624999999998</c:v>
                </c:pt>
                <c:pt idx="1589">
                  <c:v>34.397624999999998</c:v>
                </c:pt>
                <c:pt idx="1590">
                  <c:v>34.362549000000001</c:v>
                </c:pt>
                <c:pt idx="1591">
                  <c:v>34.362549000000001</c:v>
                </c:pt>
                <c:pt idx="1592">
                  <c:v>34.362549000000001</c:v>
                </c:pt>
                <c:pt idx="1593">
                  <c:v>34.362549000000001</c:v>
                </c:pt>
                <c:pt idx="1594">
                  <c:v>34.362549000000001</c:v>
                </c:pt>
                <c:pt idx="1595">
                  <c:v>34.362549000000001</c:v>
                </c:pt>
                <c:pt idx="1596">
                  <c:v>34.362549000000001</c:v>
                </c:pt>
                <c:pt idx="1597">
                  <c:v>34.362549000000001</c:v>
                </c:pt>
                <c:pt idx="1598">
                  <c:v>34.362549000000001</c:v>
                </c:pt>
                <c:pt idx="1599">
                  <c:v>34.362549000000001</c:v>
                </c:pt>
                <c:pt idx="1600">
                  <c:v>34.345833000000006</c:v>
                </c:pt>
                <c:pt idx="1601">
                  <c:v>34.345833000000006</c:v>
                </c:pt>
                <c:pt idx="1602">
                  <c:v>34.345833000000006</c:v>
                </c:pt>
                <c:pt idx="1603">
                  <c:v>34.345833000000006</c:v>
                </c:pt>
                <c:pt idx="1604">
                  <c:v>34.345833000000006</c:v>
                </c:pt>
                <c:pt idx="1605">
                  <c:v>34.345833000000006</c:v>
                </c:pt>
                <c:pt idx="1606">
                  <c:v>34.345833000000006</c:v>
                </c:pt>
                <c:pt idx="1607">
                  <c:v>34.345833000000006</c:v>
                </c:pt>
                <c:pt idx="1608">
                  <c:v>34.345833000000006</c:v>
                </c:pt>
                <c:pt idx="1609">
                  <c:v>34.345833000000006</c:v>
                </c:pt>
                <c:pt idx="1610">
                  <c:v>34.308714000000002</c:v>
                </c:pt>
                <c:pt idx="1611">
                  <c:v>34.308714000000002</c:v>
                </c:pt>
                <c:pt idx="1612">
                  <c:v>34.308714000000002</c:v>
                </c:pt>
                <c:pt idx="1613">
                  <c:v>34.308714000000002</c:v>
                </c:pt>
                <c:pt idx="1614">
                  <c:v>34.308714000000002</c:v>
                </c:pt>
                <c:pt idx="1615">
                  <c:v>34.308714000000002</c:v>
                </c:pt>
                <c:pt idx="1616">
                  <c:v>34.308714000000002</c:v>
                </c:pt>
                <c:pt idx="1617">
                  <c:v>34.308714000000002</c:v>
                </c:pt>
                <c:pt idx="1618">
                  <c:v>34.308714000000002</c:v>
                </c:pt>
                <c:pt idx="1619">
                  <c:v>34.308714000000002</c:v>
                </c:pt>
                <c:pt idx="1620">
                  <c:v>34.253597000000006</c:v>
                </c:pt>
                <c:pt idx="1621">
                  <c:v>34.253597000000006</c:v>
                </c:pt>
                <c:pt idx="1622">
                  <c:v>34.253597000000006</c:v>
                </c:pt>
                <c:pt idx="1623">
                  <c:v>34.253597000000006</c:v>
                </c:pt>
                <c:pt idx="1624">
                  <c:v>34.253597000000006</c:v>
                </c:pt>
                <c:pt idx="1625">
                  <c:v>34.253597000000006</c:v>
                </c:pt>
                <c:pt idx="1626">
                  <c:v>34.253597000000006</c:v>
                </c:pt>
                <c:pt idx="1627">
                  <c:v>34.253597000000006</c:v>
                </c:pt>
                <c:pt idx="1628">
                  <c:v>34.253597000000006</c:v>
                </c:pt>
                <c:pt idx="1629">
                  <c:v>34.253597000000006</c:v>
                </c:pt>
                <c:pt idx="1630">
                  <c:v>34.197940000000003</c:v>
                </c:pt>
                <c:pt idx="1631">
                  <c:v>34.197940000000003</c:v>
                </c:pt>
                <c:pt idx="1632">
                  <c:v>34.197940000000003</c:v>
                </c:pt>
                <c:pt idx="1633">
                  <c:v>34.197940000000003</c:v>
                </c:pt>
                <c:pt idx="1634">
                  <c:v>34.197940000000003</c:v>
                </c:pt>
                <c:pt idx="1635">
                  <c:v>34.197940000000003</c:v>
                </c:pt>
                <c:pt idx="1636">
                  <c:v>34.197940000000003</c:v>
                </c:pt>
                <c:pt idx="1637">
                  <c:v>34.197940000000003</c:v>
                </c:pt>
                <c:pt idx="1638">
                  <c:v>34.197940000000003</c:v>
                </c:pt>
                <c:pt idx="1639">
                  <c:v>34.197940000000003</c:v>
                </c:pt>
                <c:pt idx="1640">
                  <c:v>34.129406000000003</c:v>
                </c:pt>
                <c:pt idx="1641">
                  <c:v>34.129406000000003</c:v>
                </c:pt>
                <c:pt idx="1642">
                  <c:v>34.129406000000003</c:v>
                </c:pt>
                <c:pt idx="1643">
                  <c:v>34.129406000000003</c:v>
                </c:pt>
                <c:pt idx="1644">
                  <c:v>34.129406000000003</c:v>
                </c:pt>
                <c:pt idx="1645">
                  <c:v>34.129406000000003</c:v>
                </c:pt>
                <c:pt idx="1646">
                  <c:v>34.129406000000003</c:v>
                </c:pt>
                <c:pt idx="1647">
                  <c:v>34.129406000000003</c:v>
                </c:pt>
                <c:pt idx="1648">
                  <c:v>34.129406000000003</c:v>
                </c:pt>
                <c:pt idx="1649">
                  <c:v>34.129406000000003</c:v>
                </c:pt>
                <c:pt idx="1650">
                  <c:v>34.05453</c:v>
                </c:pt>
                <c:pt idx="1651">
                  <c:v>34.05453</c:v>
                </c:pt>
                <c:pt idx="1652">
                  <c:v>34.05453</c:v>
                </c:pt>
                <c:pt idx="1653">
                  <c:v>34.05453</c:v>
                </c:pt>
                <c:pt idx="1654">
                  <c:v>34.05453</c:v>
                </c:pt>
                <c:pt idx="1655">
                  <c:v>34.05453</c:v>
                </c:pt>
                <c:pt idx="1656">
                  <c:v>34.05453</c:v>
                </c:pt>
                <c:pt idx="1657">
                  <c:v>34.05453</c:v>
                </c:pt>
                <c:pt idx="1658">
                  <c:v>34.05453</c:v>
                </c:pt>
                <c:pt idx="1659">
                  <c:v>34.05453</c:v>
                </c:pt>
                <c:pt idx="1660">
                  <c:v>33.981183999999999</c:v>
                </c:pt>
                <c:pt idx="1661">
                  <c:v>33.981183999999999</c:v>
                </c:pt>
                <c:pt idx="1662">
                  <c:v>33.981183999999999</c:v>
                </c:pt>
                <c:pt idx="1663">
                  <c:v>33.981183999999999</c:v>
                </c:pt>
                <c:pt idx="1664">
                  <c:v>33.981183999999999</c:v>
                </c:pt>
                <c:pt idx="1665">
                  <c:v>33.981183999999999</c:v>
                </c:pt>
                <c:pt idx="1666">
                  <c:v>33.981183999999999</c:v>
                </c:pt>
                <c:pt idx="1667">
                  <c:v>33.981183999999999</c:v>
                </c:pt>
                <c:pt idx="1668">
                  <c:v>33.981183999999999</c:v>
                </c:pt>
                <c:pt idx="1669">
                  <c:v>33.981183999999999</c:v>
                </c:pt>
                <c:pt idx="1670">
                  <c:v>33.910280999999998</c:v>
                </c:pt>
                <c:pt idx="1671">
                  <c:v>33.910280999999998</c:v>
                </c:pt>
                <c:pt idx="1672">
                  <c:v>33.910280999999998</c:v>
                </c:pt>
                <c:pt idx="1673">
                  <c:v>33.910280999999998</c:v>
                </c:pt>
                <c:pt idx="1674">
                  <c:v>33.910280999999998</c:v>
                </c:pt>
                <c:pt idx="1675">
                  <c:v>33.910280999999998</c:v>
                </c:pt>
                <c:pt idx="1676">
                  <c:v>33.910280999999998</c:v>
                </c:pt>
                <c:pt idx="1677">
                  <c:v>33.910280999999998</c:v>
                </c:pt>
                <c:pt idx="1678">
                  <c:v>33.910280999999998</c:v>
                </c:pt>
                <c:pt idx="1679">
                  <c:v>33.910280999999998</c:v>
                </c:pt>
                <c:pt idx="1680">
                  <c:v>33.841661999999978</c:v>
                </c:pt>
                <c:pt idx="1681">
                  <c:v>33.841661999999978</c:v>
                </c:pt>
                <c:pt idx="1682">
                  <c:v>33.841661999999978</c:v>
                </c:pt>
                <c:pt idx="1683">
                  <c:v>33.841661999999978</c:v>
                </c:pt>
                <c:pt idx="1684">
                  <c:v>33.841661999999978</c:v>
                </c:pt>
                <c:pt idx="1685">
                  <c:v>33.841661999999978</c:v>
                </c:pt>
                <c:pt idx="1686">
                  <c:v>33.841661999999978</c:v>
                </c:pt>
                <c:pt idx="1687">
                  <c:v>33.841661999999978</c:v>
                </c:pt>
                <c:pt idx="1688">
                  <c:v>33.841661999999978</c:v>
                </c:pt>
                <c:pt idx="1689">
                  <c:v>33.841661999999978</c:v>
                </c:pt>
                <c:pt idx="1690">
                  <c:v>33.763860000000001</c:v>
                </c:pt>
                <c:pt idx="1691">
                  <c:v>33.763860000000001</c:v>
                </c:pt>
                <c:pt idx="1692">
                  <c:v>33.763860000000001</c:v>
                </c:pt>
                <c:pt idx="1693">
                  <c:v>33.763860000000001</c:v>
                </c:pt>
                <c:pt idx="1694">
                  <c:v>33.763860000000001</c:v>
                </c:pt>
                <c:pt idx="1695">
                  <c:v>33.763860000000001</c:v>
                </c:pt>
                <c:pt idx="1696">
                  <c:v>33.763860000000001</c:v>
                </c:pt>
                <c:pt idx="1697">
                  <c:v>33.763860000000001</c:v>
                </c:pt>
                <c:pt idx="1698">
                  <c:v>33.763860000000001</c:v>
                </c:pt>
                <c:pt idx="1699">
                  <c:v>33.763860000000001</c:v>
                </c:pt>
                <c:pt idx="1700">
                  <c:v>33.673470000000002</c:v>
                </c:pt>
                <c:pt idx="1701">
                  <c:v>33.673470000000002</c:v>
                </c:pt>
                <c:pt idx="1702">
                  <c:v>33.673470000000002</c:v>
                </c:pt>
                <c:pt idx="1703">
                  <c:v>33.673470000000002</c:v>
                </c:pt>
                <c:pt idx="1704">
                  <c:v>33.673470000000002</c:v>
                </c:pt>
                <c:pt idx="1705">
                  <c:v>33.673470000000002</c:v>
                </c:pt>
                <c:pt idx="1706">
                  <c:v>33.673470000000002</c:v>
                </c:pt>
                <c:pt idx="1707">
                  <c:v>33.673470000000002</c:v>
                </c:pt>
                <c:pt idx="1708">
                  <c:v>33.673470000000002</c:v>
                </c:pt>
                <c:pt idx="1709">
                  <c:v>33.673470000000002</c:v>
                </c:pt>
                <c:pt idx="1710">
                  <c:v>33.619853000000006</c:v>
                </c:pt>
                <c:pt idx="1711">
                  <c:v>33.619853000000006</c:v>
                </c:pt>
                <c:pt idx="1712">
                  <c:v>33.619853000000006</c:v>
                </c:pt>
                <c:pt idx="1713">
                  <c:v>33.619853000000006</c:v>
                </c:pt>
                <c:pt idx="1714">
                  <c:v>33.619853000000006</c:v>
                </c:pt>
                <c:pt idx="1715">
                  <c:v>33.619853000000006</c:v>
                </c:pt>
                <c:pt idx="1716">
                  <c:v>33.619853000000006</c:v>
                </c:pt>
                <c:pt idx="1717">
                  <c:v>33.619853000000006</c:v>
                </c:pt>
                <c:pt idx="1718">
                  <c:v>33.619853000000006</c:v>
                </c:pt>
                <c:pt idx="1719">
                  <c:v>33.619853000000006</c:v>
                </c:pt>
                <c:pt idx="1720">
                  <c:v>33.537716000000003</c:v>
                </c:pt>
                <c:pt idx="1721">
                  <c:v>33.537716000000003</c:v>
                </c:pt>
                <c:pt idx="1722">
                  <c:v>33.537716000000003</c:v>
                </c:pt>
                <c:pt idx="1723">
                  <c:v>33.537716000000003</c:v>
                </c:pt>
                <c:pt idx="1724">
                  <c:v>33.537716000000003</c:v>
                </c:pt>
                <c:pt idx="1725">
                  <c:v>33.537716000000003</c:v>
                </c:pt>
                <c:pt idx="1726">
                  <c:v>33.537716000000003</c:v>
                </c:pt>
                <c:pt idx="1727">
                  <c:v>33.537716000000003</c:v>
                </c:pt>
                <c:pt idx="1728">
                  <c:v>33.537716000000003</c:v>
                </c:pt>
                <c:pt idx="1729">
                  <c:v>33.537716000000003</c:v>
                </c:pt>
                <c:pt idx="1730">
                  <c:v>33.485721000000005</c:v>
                </c:pt>
                <c:pt idx="1731">
                  <c:v>33.485721000000005</c:v>
                </c:pt>
                <c:pt idx="1732">
                  <c:v>33.485721000000005</c:v>
                </c:pt>
                <c:pt idx="1733">
                  <c:v>33.485721000000005</c:v>
                </c:pt>
                <c:pt idx="1734">
                  <c:v>33.485721000000005</c:v>
                </c:pt>
                <c:pt idx="1735">
                  <c:v>33.485721000000005</c:v>
                </c:pt>
                <c:pt idx="1736">
                  <c:v>33.485721000000005</c:v>
                </c:pt>
                <c:pt idx="1737">
                  <c:v>33.485721000000005</c:v>
                </c:pt>
                <c:pt idx="1738">
                  <c:v>33.485721000000005</c:v>
                </c:pt>
                <c:pt idx="1739">
                  <c:v>33.485721000000005</c:v>
                </c:pt>
                <c:pt idx="1740">
                  <c:v>33.413763999999993</c:v>
                </c:pt>
                <c:pt idx="1741">
                  <c:v>33.413763999999993</c:v>
                </c:pt>
                <c:pt idx="1742">
                  <c:v>33.413763999999993</c:v>
                </c:pt>
                <c:pt idx="1743">
                  <c:v>33.413763999999993</c:v>
                </c:pt>
                <c:pt idx="1744">
                  <c:v>33.413763999999993</c:v>
                </c:pt>
                <c:pt idx="1745">
                  <c:v>33.413763999999993</c:v>
                </c:pt>
                <c:pt idx="1746">
                  <c:v>33.413763999999993</c:v>
                </c:pt>
                <c:pt idx="1747">
                  <c:v>33.413763999999993</c:v>
                </c:pt>
                <c:pt idx="1748">
                  <c:v>33.413763999999993</c:v>
                </c:pt>
                <c:pt idx="1749">
                  <c:v>33.413763999999993</c:v>
                </c:pt>
                <c:pt idx="1750">
                  <c:v>33.317055999999994</c:v>
                </c:pt>
                <c:pt idx="1751">
                  <c:v>33.317055999999994</c:v>
                </c:pt>
                <c:pt idx="1752">
                  <c:v>33.317055999999994</c:v>
                </c:pt>
                <c:pt idx="1753">
                  <c:v>33.317055999999994</c:v>
                </c:pt>
                <c:pt idx="1754">
                  <c:v>33.317055999999994</c:v>
                </c:pt>
                <c:pt idx="1755">
                  <c:v>33.317055999999994</c:v>
                </c:pt>
                <c:pt idx="1756">
                  <c:v>33.317055999999994</c:v>
                </c:pt>
                <c:pt idx="1757">
                  <c:v>33.317055999999994</c:v>
                </c:pt>
                <c:pt idx="1758">
                  <c:v>33.317055999999994</c:v>
                </c:pt>
                <c:pt idx="1759">
                  <c:v>33.317055999999994</c:v>
                </c:pt>
                <c:pt idx="1760">
                  <c:v>33.24568</c:v>
                </c:pt>
                <c:pt idx="1761">
                  <c:v>33.24568</c:v>
                </c:pt>
                <c:pt idx="1762">
                  <c:v>33.24568</c:v>
                </c:pt>
                <c:pt idx="1763">
                  <c:v>33.24568</c:v>
                </c:pt>
                <c:pt idx="1764">
                  <c:v>33.24568</c:v>
                </c:pt>
                <c:pt idx="1765">
                  <c:v>33.24568</c:v>
                </c:pt>
                <c:pt idx="1766">
                  <c:v>33.24568</c:v>
                </c:pt>
                <c:pt idx="1767">
                  <c:v>33.24568</c:v>
                </c:pt>
                <c:pt idx="1768">
                  <c:v>33.24568</c:v>
                </c:pt>
                <c:pt idx="1769">
                  <c:v>33.24568</c:v>
                </c:pt>
                <c:pt idx="1770">
                  <c:v>33.157318000000011</c:v>
                </c:pt>
                <c:pt idx="1771">
                  <c:v>33.157318000000011</c:v>
                </c:pt>
                <c:pt idx="1772">
                  <c:v>33.157318000000011</c:v>
                </c:pt>
                <c:pt idx="1773">
                  <c:v>33.157318000000011</c:v>
                </c:pt>
                <c:pt idx="1774">
                  <c:v>33.157318000000011</c:v>
                </c:pt>
                <c:pt idx="1775">
                  <c:v>33.157318000000011</c:v>
                </c:pt>
                <c:pt idx="1776">
                  <c:v>33.157318000000011</c:v>
                </c:pt>
                <c:pt idx="1777">
                  <c:v>33.157318000000011</c:v>
                </c:pt>
                <c:pt idx="1778">
                  <c:v>33.157318000000011</c:v>
                </c:pt>
                <c:pt idx="1779">
                  <c:v>33.157318000000011</c:v>
                </c:pt>
                <c:pt idx="1780">
                  <c:v>33.098508000000024</c:v>
                </c:pt>
                <c:pt idx="1781">
                  <c:v>33.098508000000024</c:v>
                </c:pt>
                <c:pt idx="1782">
                  <c:v>33.098508000000024</c:v>
                </c:pt>
                <c:pt idx="1783">
                  <c:v>33.098508000000024</c:v>
                </c:pt>
                <c:pt idx="1784">
                  <c:v>33.098508000000024</c:v>
                </c:pt>
                <c:pt idx="1785">
                  <c:v>33.098508000000024</c:v>
                </c:pt>
                <c:pt idx="1786">
                  <c:v>33.098508000000024</c:v>
                </c:pt>
                <c:pt idx="1787">
                  <c:v>33.098508000000024</c:v>
                </c:pt>
                <c:pt idx="1788">
                  <c:v>33.098508000000024</c:v>
                </c:pt>
                <c:pt idx="1789">
                  <c:v>33.098508000000024</c:v>
                </c:pt>
                <c:pt idx="1790">
                  <c:v>33.035247000000005</c:v>
                </c:pt>
                <c:pt idx="1791">
                  <c:v>33.035247000000005</c:v>
                </c:pt>
                <c:pt idx="1792">
                  <c:v>33.035247000000005</c:v>
                </c:pt>
                <c:pt idx="1793">
                  <c:v>33.035247000000005</c:v>
                </c:pt>
                <c:pt idx="1794">
                  <c:v>33.035247000000005</c:v>
                </c:pt>
                <c:pt idx="1795">
                  <c:v>33.035247000000005</c:v>
                </c:pt>
                <c:pt idx="1796">
                  <c:v>33.035247000000005</c:v>
                </c:pt>
                <c:pt idx="1797">
                  <c:v>33.035247000000005</c:v>
                </c:pt>
                <c:pt idx="1798">
                  <c:v>33.035247000000005</c:v>
                </c:pt>
                <c:pt idx="1799">
                  <c:v>33.035247000000005</c:v>
                </c:pt>
                <c:pt idx="1800">
                  <c:v>32.977990999999996</c:v>
                </c:pt>
                <c:pt idx="1801">
                  <c:v>32.977990999999996</c:v>
                </c:pt>
                <c:pt idx="1802">
                  <c:v>32.977990999999996</c:v>
                </c:pt>
                <c:pt idx="1803">
                  <c:v>32.977990999999996</c:v>
                </c:pt>
                <c:pt idx="1804">
                  <c:v>32.977990999999996</c:v>
                </c:pt>
                <c:pt idx="1805">
                  <c:v>32.977990999999996</c:v>
                </c:pt>
                <c:pt idx="1806">
                  <c:v>32.977990999999996</c:v>
                </c:pt>
                <c:pt idx="1807">
                  <c:v>32.977990999999996</c:v>
                </c:pt>
                <c:pt idx="1808">
                  <c:v>32.977990999999996</c:v>
                </c:pt>
                <c:pt idx="1809">
                  <c:v>32.977990999999996</c:v>
                </c:pt>
                <c:pt idx="1810">
                  <c:v>32.932368000000011</c:v>
                </c:pt>
                <c:pt idx="1811">
                  <c:v>32.932368000000011</c:v>
                </c:pt>
                <c:pt idx="1812">
                  <c:v>32.932368000000011</c:v>
                </c:pt>
                <c:pt idx="1813">
                  <c:v>32.932368000000011</c:v>
                </c:pt>
                <c:pt idx="1814">
                  <c:v>32.932368000000011</c:v>
                </c:pt>
                <c:pt idx="1815">
                  <c:v>32.932368000000011</c:v>
                </c:pt>
                <c:pt idx="1816">
                  <c:v>32.932368000000011</c:v>
                </c:pt>
                <c:pt idx="1817">
                  <c:v>32.932368000000011</c:v>
                </c:pt>
                <c:pt idx="1818">
                  <c:v>32.932368000000011</c:v>
                </c:pt>
                <c:pt idx="1819">
                  <c:v>32.932368000000011</c:v>
                </c:pt>
                <c:pt idx="1820">
                  <c:v>32.869045</c:v>
                </c:pt>
                <c:pt idx="1821">
                  <c:v>32.869045</c:v>
                </c:pt>
                <c:pt idx="1822">
                  <c:v>32.869045</c:v>
                </c:pt>
                <c:pt idx="1823">
                  <c:v>32.869045</c:v>
                </c:pt>
                <c:pt idx="1824">
                  <c:v>32.869045</c:v>
                </c:pt>
                <c:pt idx="1825">
                  <c:v>32.869045</c:v>
                </c:pt>
                <c:pt idx="1826">
                  <c:v>32.869045</c:v>
                </c:pt>
                <c:pt idx="1827">
                  <c:v>32.869045</c:v>
                </c:pt>
                <c:pt idx="1828">
                  <c:v>32.869045</c:v>
                </c:pt>
                <c:pt idx="1829">
                  <c:v>32.869045</c:v>
                </c:pt>
                <c:pt idx="1830">
                  <c:v>32.802592000000011</c:v>
                </c:pt>
                <c:pt idx="1831">
                  <c:v>32.802592000000011</c:v>
                </c:pt>
                <c:pt idx="1832">
                  <c:v>32.802592000000011</c:v>
                </c:pt>
                <c:pt idx="1833">
                  <c:v>32.802592000000011</c:v>
                </c:pt>
                <c:pt idx="1834">
                  <c:v>32.802592000000011</c:v>
                </c:pt>
                <c:pt idx="1835">
                  <c:v>32.802592000000011</c:v>
                </c:pt>
                <c:pt idx="1836">
                  <c:v>32.802592000000011</c:v>
                </c:pt>
                <c:pt idx="1837">
                  <c:v>32.802592000000011</c:v>
                </c:pt>
                <c:pt idx="1838">
                  <c:v>32.802592000000011</c:v>
                </c:pt>
                <c:pt idx="1839">
                  <c:v>32.802592000000011</c:v>
                </c:pt>
                <c:pt idx="1840">
                  <c:v>32.723502000000025</c:v>
                </c:pt>
                <c:pt idx="1841">
                  <c:v>32.723502000000025</c:v>
                </c:pt>
                <c:pt idx="1842">
                  <c:v>32.723502000000025</c:v>
                </c:pt>
                <c:pt idx="1843">
                  <c:v>32.723502000000025</c:v>
                </c:pt>
                <c:pt idx="1844">
                  <c:v>32.723502000000025</c:v>
                </c:pt>
                <c:pt idx="1845">
                  <c:v>32.723502000000025</c:v>
                </c:pt>
                <c:pt idx="1846">
                  <c:v>32.723502000000025</c:v>
                </c:pt>
                <c:pt idx="1847">
                  <c:v>32.723502000000025</c:v>
                </c:pt>
                <c:pt idx="1848">
                  <c:v>32.723502000000025</c:v>
                </c:pt>
                <c:pt idx="1849">
                  <c:v>32.723502000000025</c:v>
                </c:pt>
                <c:pt idx="1850">
                  <c:v>32.652854000000005</c:v>
                </c:pt>
                <c:pt idx="1851">
                  <c:v>32.652854000000005</c:v>
                </c:pt>
                <c:pt idx="1852">
                  <c:v>32.652854000000005</c:v>
                </c:pt>
                <c:pt idx="1853">
                  <c:v>32.652854000000005</c:v>
                </c:pt>
                <c:pt idx="1854">
                  <c:v>32.652854000000005</c:v>
                </c:pt>
                <c:pt idx="1855">
                  <c:v>32.652854000000005</c:v>
                </c:pt>
                <c:pt idx="1856">
                  <c:v>32.652854000000005</c:v>
                </c:pt>
                <c:pt idx="1857">
                  <c:v>32.652854000000005</c:v>
                </c:pt>
                <c:pt idx="1858">
                  <c:v>32.652854000000005</c:v>
                </c:pt>
                <c:pt idx="1859">
                  <c:v>32.652854000000005</c:v>
                </c:pt>
                <c:pt idx="1860">
                  <c:v>32.612671000000006</c:v>
                </c:pt>
                <c:pt idx="1861">
                  <c:v>32.612671000000006</c:v>
                </c:pt>
                <c:pt idx="1862">
                  <c:v>32.612671000000006</c:v>
                </c:pt>
                <c:pt idx="1863">
                  <c:v>32.612671000000006</c:v>
                </c:pt>
                <c:pt idx="1864">
                  <c:v>32.612671000000006</c:v>
                </c:pt>
                <c:pt idx="1865">
                  <c:v>32.612671000000006</c:v>
                </c:pt>
                <c:pt idx="1866">
                  <c:v>32.612671000000006</c:v>
                </c:pt>
                <c:pt idx="1867">
                  <c:v>32.612671000000006</c:v>
                </c:pt>
                <c:pt idx="1868">
                  <c:v>32.612671000000006</c:v>
                </c:pt>
                <c:pt idx="1869">
                  <c:v>32.612671000000006</c:v>
                </c:pt>
                <c:pt idx="1870">
                  <c:v>32.538082000000003</c:v>
                </c:pt>
                <c:pt idx="1871">
                  <c:v>32.538082000000003</c:v>
                </c:pt>
                <c:pt idx="1872">
                  <c:v>32.538082000000003</c:v>
                </c:pt>
                <c:pt idx="1873">
                  <c:v>32.538082000000003</c:v>
                </c:pt>
                <c:pt idx="1874">
                  <c:v>32.538082000000003</c:v>
                </c:pt>
                <c:pt idx="1875">
                  <c:v>32.538082000000003</c:v>
                </c:pt>
                <c:pt idx="1876">
                  <c:v>32.538082000000003</c:v>
                </c:pt>
                <c:pt idx="1877">
                  <c:v>32.538082000000003</c:v>
                </c:pt>
                <c:pt idx="1878">
                  <c:v>32.538082000000003</c:v>
                </c:pt>
                <c:pt idx="1879">
                  <c:v>32.538082000000003</c:v>
                </c:pt>
                <c:pt idx="1880">
                  <c:v>32.492236000000013</c:v>
                </c:pt>
                <c:pt idx="1881">
                  <c:v>32.492236000000013</c:v>
                </c:pt>
                <c:pt idx="1882">
                  <c:v>32.492236000000013</c:v>
                </c:pt>
                <c:pt idx="1883">
                  <c:v>32.492236000000013</c:v>
                </c:pt>
                <c:pt idx="1884">
                  <c:v>32.492236000000013</c:v>
                </c:pt>
                <c:pt idx="1885">
                  <c:v>32.492236000000013</c:v>
                </c:pt>
                <c:pt idx="1886">
                  <c:v>32.492236000000013</c:v>
                </c:pt>
                <c:pt idx="1887">
                  <c:v>32.492236000000013</c:v>
                </c:pt>
                <c:pt idx="1888">
                  <c:v>32.492236000000013</c:v>
                </c:pt>
                <c:pt idx="1889">
                  <c:v>32.492236000000013</c:v>
                </c:pt>
                <c:pt idx="1890">
                  <c:v>32.431459999999994</c:v>
                </c:pt>
                <c:pt idx="1891">
                  <c:v>32.431459999999994</c:v>
                </c:pt>
                <c:pt idx="1892">
                  <c:v>32.431459999999994</c:v>
                </c:pt>
                <c:pt idx="1893">
                  <c:v>32.431459999999994</c:v>
                </c:pt>
                <c:pt idx="1894">
                  <c:v>32.431459999999994</c:v>
                </c:pt>
                <c:pt idx="1895">
                  <c:v>32.431459999999994</c:v>
                </c:pt>
                <c:pt idx="1896">
                  <c:v>32.431459999999994</c:v>
                </c:pt>
                <c:pt idx="1897">
                  <c:v>32.431459999999994</c:v>
                </c:pt>
                <c:pt idx="1898">
                  <c:v>32.431459999999994</c:v>
                </c:pt>
                <c:pt idx="1899">
                  <c:v>32.431459999999994</c:v>
                </c:pt>
                <c:pt idx="1900">
                  <c:v>32.369466999999993</c:v>
                </c:pt>
                <c:pt idx="1901">
                  <c:v>32.369466999999993</c:v>
                </c:pt>
                <c:pt idx="1902">
                  <c:v>32.369466999999993</c:v>
                </c:pt>
                <c:pt idx="1903">
                  <c:v>32.369466999999993</c:v>
                </c:pt>
                <c:pt idx="1904">
                  <c:v>32.369466999999993</c:v>
                </c:pt>
                <c:pt idx="1905">
                  <c:v>32.369466999999993</c:v>
                </c:pt>
                <c:pt idx="1906">
                  <c:v>32.369466999999993</c:v>
                </c:pt>
                <c:pt idx="1907">
                  <c:v>32.369466999999993</c:v>
                </c:pt>
                <c:pt idx="1908">
                  <c:v>32.369466999999993</c:v>
                </c:pt>
                <c:pt idx="1909">
                  <c:v>32.369466999999993</c:v>
                </c:pt>
                <c:pt idx="1910">
                  <c:v>32.305922000000002</c:v>
                </c:pt>
                <c:pt idx="1911">
                  <c:v>32.305922000000002</c:v>
                </c:pt>
                <c:pt idx="1912">
                  <c:v>32.305922000000002</c:v>
                </c:pt>
                <c:pt idx="1913">
                  <c:v>32.305922000000002</c:v>
                </c:pt>
                <c:pt idx="1914">
                  <c:v>32.305922000000002</c:v>
                </c:pt>
                <c:pt idx="1915">
                  <c:v>32.305922000000002</c:v>
                </c:pt>
                <c:pt idx="1916">
                  <c:v>32.305922000000002</c:v>
                </c:pt>
                <c:pt idx="1917">
                  <c:v>32.305922000000002</c:v>
                </c:pt>
                <c:pt idx="1918">
                  <c:v>32.305922000000002</c:v>
                </c:pt>
                <c:pt idx="1919">
                  <c:v>32.305922000000002</c:v>
                </c:pt>
                <c:pt idx="1920">
                  <c:v>32.246483000000005</c:v>
                </c:pt>
                <c:pt idx="1921">
                  <c:v>32.246483000000005</c:v>
                </c:pt>
                <c:pt idx="1922">
                  <c:v>32.246483000000005</c:v>
                </c:pt>
                <c:pt idx="1923">
                  <c:v>32.246483000000005</c:v>
                </c:pt>
                <c:pt idx="1924">
                  <c:v>32.246483000000005</c:v>
                </c:pt>
                <c:pt idx="1925">
                  <c:v>32.246483000000005</c:v>
                </c:pt>
                <c:pt idx="1926">
                  <c:v>32.246483000000005</c:v>
                </c:pt>
                <c:pt idx="1927">
                  <c:v>32.246483000000005</c:v>
                </c:pt>
                <c:pt idx="1928">
                  <c:v>32.246483000000005</c:v>
                </c:pt>
                <c:pt idx="1929">
                  <c:v>32.246483000000005</c:v>
                </c:pt>
                <c:pt idx="1930">
                  <c:v>32.168567000000003</c:v>
                </c:pt>
                <c:pt idx="1931">
                  <c:v>32.168567000000003</c:v>
                </c:pt>
                <c:pt idx="1932">
                  <c:v>32.168567000000003</c:v>
                </c:pt>
                <c:pt idx="1933">
                  <c:v>32.168567000000003</c:v>
                </c:pt>
                <c:pt idx="1934">
                  <c:v>32.168567000000003</c:v>
                </c:pt>
                <c:pt idx="1935">
                  <c:v>32.168567000000003</c:v>
                </c:pt>
                <c:pt idx="1936">
                  <c:v>32.168567000000003</c:v>
                </c:pt>
                <c:pt idx="1937">
                  <c:v>32.168567000000003</c:v>
                </c:pt>
                <c:pt idx="1938">
                  <c:v>32.168567000000003</c:v>
                </c:pt>
                <c:pt idx="1939">
                  <c:v>32.168567000000003</c:v>
                </c:pt>
                <c:pt idx="1940">
                  <c:v>32.093970000000013</c:v>
                </c:pt>
                <c:pt idx="1941">
                  <c:v>32.093970000000013</c:v>
                </c:pt>
                <c:pt idx="1942">
                  <c:v>32.093970000000013</c:v>
                </c:pt>
                <c:pt idx="1943">
                  <c:v>32.093970000000013</c:v>
                </c:pt>
                <c:pt idx="1944">
                  <c:v>32.093970000000013</c:v>
                </c:pt>
                <c:pt idx="1945">
                  <c:v>32.093970000000013</c:v>
                </c:pt>
                <c:pt idx="1946">
                  <c:v>32.093970000000013</c:v>
                </c:pt>
                <c:pt idx="1947">
                  <c:v>32.093970000000013</c:v>
                </c:pt>
                <c:pt idx="1948">
                  <c:v>32.093970000000013</c:v>
                </c:pt>
                <c:pt idx="1949">
                  <c:v>32.093970000000013</c:v>
                </c:pt>
                <c:pt idx="1950">
                  <c:v>32.049467999999997</c:v>
                </c:pt>
                <c:pt idx="1951">
                  <c:v>32.049467999999997</c:v>
                </c:pt>
                <c:pt idx="1952">
                  <c:v>32.049467999999997</c:v>
                </c:pt>
                <c:pt idx="1953">
                  <c:v>32.049467999999997</c:v>
                </c:pt>
                <c:pt idx="1954">
                  <c:v>32.049467999999997</c:v>
                </c:pt>
                <c:pt idx="1955">
                  <c:v>32.049467999999997</c:v>
                </c:pt>
                <c:pt idx="1956">
                  <c:v>32.049467999999997</c:v>
                </c:pt>
                <c:pt idx="1957">
                  <c:v>32.049467999999997</c:v>
                </c:pt>
                <c:pt idx="1958">
                  <c:v>32.049467999999997</c:v>
                </c:pt>
                <c:pt idx="1959">
                  <c:v>32.049467999999997</c:v>
                </c:pt>
                <c:pt idx="1960">
                  <c:v>31.998816999999985</c:v>
                </c:pt>
                <c:pt idx="1961">
                  <c:v>31.998816999999985</c:v>
                </c:pt>
                <c:pt idx="1962">
                  <c:v>31.998816999999985</c:v>
                </c:pt>
                <c:pt idx="1963">
                  <c:v>31.998816999999985</c:v>
                </c:pt>
                <c:pt idx="1964">
                  <c:v>31.998816999999985</c:v>
                </c:pt>
                <c:pt idx="1965">
                  <c:v>31.998816999999985</c:v>
                </c:pt>
                <c:pt idx="1966">
                  <c:v>31.998816999999985</c:v>
                </c:pt>
                <c:pt idx="1967">
                  <c:v>31.998816999999985</c:v>
                </c:pt>
                <c:pt idx="1968">
                  <c:v>31.998816999999985</c:v>
                </c:pt>
                <c:pt idx="1969">
                  <c:v>31.998816999999985</c:v>
                </c:pt>
                <c:pt idx="1970">
                  <c:v>31.936866999999999</c:v>
                </c:pt>
                <c:pt idx="1971">
                  <c:v>31.936866999999999</c:v>
                </c:pt>
                <c:pt idx="1972">
                  <c:v>31.936866999999999</c:v>
                </c:pt>
                <c:pt idx="1973">
                  <c:v>31.936866999999999</c:v>
                </c:pt>
                <c:pt idx="1974">
                  <c:v>31.936866999999999</c:v>
                </c:pt>
                <c:pt idx="1975">
                  <c:v>31.936866999999999</c:v>
                </c:pt>
                <c:pt idx="1976">
                  <c:v>31.936866999999999</c:v>
                </c:pt>
                <c:pt idx="1977">
                  <c:v>31.936866999999999</c:v>
                </c:pt>
                <c:pt idx="1978">
                  <c:v>31.936866999999999</c:v>
                </c:pt>
                <c:pt idx="1979">
                  <c:v>31.936866999999999</c:v>
                </c:pt>
                <c:pt idx="1980">
                  <c:v>31.866717999999985</c:v>
                </c:pt>
                <c:pt idx="1981">
                  <c:v>31.866717999999985</c:v>
                </c:pt>
                <c:pt idx="1982">
                  <c:v>31.866717999999985</c:v>
                </c:pt>
                <c:pt idx="1983">
                  <c:v>31.866717999999985</c:v>
                </c:pt>
                <c:pt idx="1984">
                  <c:v>31.866717999999985</c:v>
                </c:pt>
                <c:pt idx="1985">
                  <c:v>31.866717999999985</c:v>
                </c:pt>
                <c:pt idx="1986">
                  <c:v>31.866717999999985</c:v>
                </c:pt>
                <c:pt idx="1987">
                  <c:v>31.866717999999985</c:v>
                </c:pt>
                <c:pt idx="1988">
                  <c:v>31.866717999999985</c:v>
                </c:pt>
                <c:pt idx="1989">
                  <c:v>31.866717999999985</c:v>
                </c:pt>
                <c:pt idx="1990">
                  <c:v>31.823324</c:v>
                </c:pt>
                <c:pt idx="1991">
                  <c:v>31.823324</c:v>
                </c:pt>
                <c:pt idx="1992">
                  <c:v>31.823324</c:v>
                </c:pt>
                <c:pt idx="1993">
                  <c:v>31.823324</c:v>
                </c:pt>
                <c:pt idx="1994">
                  <c:v>31.823324</c:v>
                </c:pt>
                <c:pt idx="1995">
                  <c:v>31.823324</c:v>
                </c:pt>
                <c:pt idx="1996">
                  <c:v>31.823324</c:v>
                </c:pt>
                <c:pt idx="1997">
                  <c:v>31.823324</c:v>
                </c:pt>
                <c:pt idx="1998">
                  <c:v>31.823324</c:v>
                </c:pt>
                <c:pt idx="1999">
                  <c:v>31.823324</c:v>
                </c:pt>
                <c:pt idx="2000">
                  <c:v>31.762940999999984</c:v>
                </c:pt>
                <c:pt idx="2001">
                  <c:v>31.762940999999984</c:v>
                </c:pt>
                <c:pt idx="2002">
                  <c:v>31.762940999999984</c:v>
                </c:pt>
                <c:pt idx="2003">
                  <c:v>31.762940999999984</c:v>
                </c:pt>
                <c:pt idx="2004">
                  <c:v>31.762940999999984</c:v>
                </c:pt>
                <c:pt idx="2005">
                  <c:v>31.762940999999984</c:v>
                </c:pt>
                <c:pt idx="2006">
                  <c:v>31.762940999999984</c:v>
                </c:pt>
                <c:pt idx="2007">
                  <c:v>31.762940999999984</c:v>
                </c:pt>
                <c:pt idx="2008">
                  <c:v>31.762940999999984</c:v>
                </c:pt>
                <c:pt idx="2009">
                  <c:v>31.762940999999984</c:v>
                </c:pt>
                <c:pt idx="2010">
                  <c:v>31.6831</c:v>
                </c:pt>
                <c:pt idx="2011">
                  <c:v>31.6831</c:v>
                </c:pt>
                <c:pt idx="2012">
                  <c:v>31.6831</c:v>
                </c:pt>
                <c:pt idx="2013">
                  <c:v>31.6831</c:v>
                </c:pt>
                <c:pt idx="2014">
                  <c:v>31.6831</c:v>
                </c:pt>
                <c:pt idx="2015">
                  <c:v>31.6831</c:v>
                </c:pt>
                <c:pt idx="2016">
                  <c:v>31.6831</c:v>
                </c:pt>
                <c:pt idx="2017">
                  <c:v>31.6831</c:v>
                </c:pt>
                <c:pt idx="2018">
                  <c:v>31.6831</c:v>
                </c:pt>
                <c:pt idx="2019">
                  <c:v>31.6831</c:v>
                </c:pt>
                <c:pt idx="2020">
                  <c:v>31.611249000000001</c:v>
                </c:pt>
                <c:pt idx="2021">
                  <c:v>31.611249000000001</c:v>
                </c:pt>
                <c:pt idx="2022">
                  <c:v>31.611249000000001</c:v>
                </c:pt>
                <c:pt idx="2023">
                  <c:v>31.611249000000001</c:v>
                </c:pt>
                <c:pt idx="2024">
                  <c:v>31.611249000000001</c:v>
                </c:pt>
                <c:pt idx="2025">
                  <c:v>31.611249000000001</c:v>
                </c:pt>
                <c:pt idx="2026">
                  <c:v>31.611249000000001</c:v>
                </c:pt>
                <c:pt idx="2027">
                  <c:v>31.611249000000001</c:v>
                </c:pt>
                <c:pt idx="2028">
                  <c:v>31.611249000000001</c:v>
                </c:pt>
                <c:pt idx="2029">
                  <c:v>31.611249000000001</c:v>
                </c:pt>
                <c:pt idx="2030">
                  <c:v>31.564177000000001</c:v>
                </c:pt>
                <c:pt idx="2031">
                  <c:v>31.564177000000001</c:v>
                </c:pt>
                <c:pt idx="2032">
                  <c:v>31.564177000000001</c:v>
                </c:pt>
                <c:pt idx="2033">
                  <c:v>31.564177000000001</c:v>
                </c:pt>
                <c:pt idx="2034">
                  <c:v>31.564177000000001</c:v>
                </c:pt>
                <c:pt idx="2035">
                  <c:v>31.564177000000001</c:v>
                </c:pt>
                <c:pt idx="2036">
                  <c:v>31.564177000000001</c:v>
                </c:pt>
                <c:pt idx="2037">
                  <c:v>31.564177000000001</c:v>
                </c:pt>
                <c:pt idx="2038">
                  <c:v>31.564177000000001</c:v>
                </c:pt>
                <c:pt idx="2039">
                  <c:v>31.564177000000001</c:v>
                </c:pt>
                <c:pt idx="2040">
                  <c:v>31.526475000000001</c:v>
                </c:pt>
                <c:pt idx="2041">
                  <c:v>31.526475000000001</c:v>
                </c:pt>
                <c:pt idx="2042">
                  <c:v>31.526475000000001</c:v>
                </c:pt>
                <c:pt idx="2043">
                  <c:v>31.526475000000001</c:v>
                </c:pt>
                <c:pt idx="2044">
                  <c:v>31.526475000000001</c:v>
                </c:pt>
                <c:pt idx="2045">
                  <c:v>31.526475000000001</c:v>
                </c:pt>
                <c:pt idx="2046">
                  <c:v>31.526475000000001</c:v>
                </c:pt>
                <c:pt idx="2047">
                  <c:v>31.526475000000001</c:v>
                </c:pt>
                <c:pt idx="2048">
                  <c:v>31.526475000000001</c:v>
                </c:pt>
                <c:pt idx="2049">
                  <c:v>31.526475000000001</c:v>
                </c:pt>
                <c:pt idx="2050">
                  <c:v>31.471685000000001</c:v>
                </c:pt>
                <c:pt idx="2051">
                  <c:v>31.471685000000001</c:v>
                </c:pt>
                <c:pt idx="2052">
                  <c:v>31.471685000000001</c:v>
                </c:pt>
                <c:pt idx="2053">
                  <c:v>31.471685000000001</c:v>
                </c:pt>
                <c:pt idx="2054">
                  <c:v>31.471685000000001</c:v>
                </c:pt>
                <c:pt idx="2055">
                  <c:v>31.471685000000001</c:v>
                </c:pt>
                <c:pt idx="2056">
                  <c:v>31.471685000000001</c:v>
                </c:pt>
                <c:pt idx="2057">
                  <c:v>31.471685000000001</c:v>
                </c:pt>
                <c:pt idx="2058">
                  <c:v>31.471685000000001</c:v>
                </c:pt>
                <c:pt idx="2059">
                  <c:v>31.471685000000001</c:v>
                </c:pt>
                <c:pt idx="2060">
                  <c:v>31.415894000000005</c:v>
                </c:pt>
                <c:pt idx="2061">
                  <c:v>31.415894000000005</c:v>
                </c:pt>
                <c:pt idx="2062">
                  <c:v>31.415894000000005</c:v>
                </c:pt>
                <c:pt idx="2063">
                  <c:v>31.415894000000005</c:v>
                </c:pt>
                <c:pt idx="2064">
                  <c:v>31.415894000000005</c:v>
                </c:pt>
                <c:pt idx="2065">
                  <c:v>31.415894000000005</c:v>
                </c:pt>
                <c:pt idx="2066">
                  <c:v>31.415894000000005</c:v>
                </c:pt>
                <c:pt idx="2067">
                  <c:v>31.415894000000005</c:v>
                </c:pt>
                <c:pt idx="2068">
                  <c:v>31.415894000000005</c:v>
                </c:pt>
                <c:pt idx="2069">
                  <c:v>31.415894000000005</c:v>
                </c:pt>
                <c:pt idx="2070">
                  <c:v>31.367695000000001</c:v>
                </c:pt>
                <c:pt idx="2071">
                  <c:v>31.367695000000001</c:v>
                </c:pt>
                <c:pt idx="2072">
                  <c:v>31.367695000000001</c:v>
                </c:pt>
                <c:pt idx="2073">
                  <c:v>31.367695000000001</c:v>
                </c:pt>
                <c:pt idx="2074">
                  <c:v>31.367695000000001</c:v>
                </c:pt>
                <c:pt idx="2075">
                  <c:v>31.367695000000001</c:v>
                </c:pt>
                <c:pt idx="2076">
                  <c:v>31.367695000000001</c:v>
                </c:pt>
                <c:pt idx="2077">
                  <c:v>31.367695000000001</c:v>
                </c:pt>
                <c:pt idx="2078">
                  <c:v>31.367695000000001</c:v>
                </c:pt>
                <c:pt idx="2079">
                  <c:v>31.367695000000001</c:v>
                </c:pt>
                <c:pt idx="2080">
                  <c:v>31.321259999999999</c:v>
                </c:pt>
                <c:pt idx="2081">
                  <c:v>31.321259999999999</c:v>
                </c:pt>
                <c:pt idx="2082">
                  <c:v>31.321259999999999</c:v>
                </c:pt>
                <c:pt idx="2083">
                  <c:v>31.321259999999999</c:v>
                </c:pt>
                <c:pt idx="2084">
                  <c:v>31.321259999999999</c:v>
                </c:pt>
                <c:pt idx="2085">
                  <c:v>31.321259999999999</c:v>
                </c:pt>
                <c:pt idx="2086">
                  <c:v>31.321259999999999</c:v>
                </c:pt>
                <c:pt idx="2087">
                  <c:v>31.321259999999999</c:v>
                </c:pt>
                <c:pt idx="2088">
                  <c:v>31.321259999999999</c:v>
                </c:pt>
                <c:pt idx="2089">
                  <c:v>31.321259999999999</c:v>
                </c:pt>
                <c:pt idx="2090">
                  <c:v>31.258071000000001</c:v>
                </c:pt>
                <c:pt idx="2091">
                  <c:v>31.258071000000001</c:v>
                </c:pt>
                <c:pt idx="2092">
                  <c:v>31.258071000000001</c:v>
                </c:pt>
                <c:pt idx="2093">
                  <c:v>31.258071000000001</c:v>
                </c:pt>
                <c:pt idx="2094">
                  <c:v>31.258071000000001</c:v>
                </c:pt>
                <c:pt idx="2095">
                  <c:v>31.258071000000001</c:v>
                </c:pt>
                <c:pt idx="2096">
                  <c:v>31.258071000000001</c:v>
                </c:pt>
                <c:pt idx="2097">
                  <c:v>31.258071000000001</c:v>
                </c:pt>
                <c:pt idx="2098">
                  <c:v>31.258071000000001</c:v>
                </c:pt>
                <c:pt idx="2099">
                  <c:v>31.258071000000001</c:v>
                </c:pt>
                <c:pt idx="2100">
                  <c:v>31.222503999999983</c:v>
                </c:pt>
                <c:pt idx="2101">
                  <c:v>31.222503999999983</c:v>
                </c:pt>
                <c:pt idx="2102">
                  <c:v>31.222503999999983</c:v>
                </c:pt>
                <c:pt idx="2103">
                  <c:v>31.222503999999983</c:v>
                </c:pt>
                <c:pt idx="2104">
                  <c:v>31.222503999999983</c:v>
                </c:pt>
                <c:pt idx="2105">
                  <c:v>31.222503999999983</c:v>
                </c:pt>
                <c:pt idx="2106">
                  <c:v>31.222503999999983</c:v>
                </c:pt>
                <c:pt idx="2107">
                  <c:v>31.222503999999983</c:v>
                </c:pt>
                <c:pt idx="2108">
                  <c:v>31.222503999999983</c:v>
                </c:pt>
                <c:pt idx="2109">
                  <c:v>31.222503999999983</c:v>
                </c:pt>
                <c:pt idx="2110">
                  <c:v>31.162019999999981</c:v>
                </c:pt>
                <c:pt idx="2111">
                  <c:v>31.162019999999981</c:v>
                </c:pt>
                <c:pt idx="2112">
                  <c:v>31.162019999999981</c:v>
                </c:pt>
                <c:pt idx="2113">
                  <c:v>31.162019999999981</c:v>
                </c:pt>
                <c:pt idx="2114">
                  <c:v>31.162019999999981</c:v>
                </c:pt>
                <c:pt idx="2115">
                  <c:v>31.162019999999981</c:v>
                </c:pt>
                <c:pt idx="2116">
                  <c:v>31.162019999999981</c:v>
                </c:pt>
                <c:pt idx="2117">
                  <c:v>31.162019999999981</c:v>
                </c:pt>
                <c:pt idx="2118">
                  <c:v>31.162019999999981</c:v>
                </c:pt>
                <c:pt idx="2119">
                  <c:v>31.162019999999981</c:v>
                </c:pt>
                <c:pt idx="2120">
                  <c:v>31.126868000000023</c:v>
                </c:pt>
                <c:pt idx="2121">
                  <c:v>31.126868000000023</c:v>
                </c:pt>
                <c:pt idx="2122">
                  <c:v>31.126868000000023</c:v>
                </c:pt>
                <c:pt idx="2123">
                  <c:v>31.126868000000023</c:v>
                </c:pt>
                <c:pt idx="2124">
                  <c:v>31.126868000000023</c:v>
                </c:pt>
                <c:pt idx="2125">
                  <c:v>31.126868000000023</c:v>
                </c:pt>
                <c:pt idx="2126">
                  <c:v>31.126868000000023</c:v>
                </c:pt>
                <c:pt idx="2127">
                  <c:v>31.126868000000023</c:v>
                </c:pt>
                <c:pt idx="2128">
                  <c:v>31.126868000000023</c:v>
                </c:pt>
                <c:pt idx="2129">
                  <c:v>31.126868000000023</c:v>
                </c:pt>
                <c:pt idx="2130">
                  <c:v>31.078775999999991</c:v>
                </c:pt>
                <c:pt idx="2131">
                  <c:v>31.078775999999991</c:v>
                </c:pt>
                <c:pt idx="2132">
                  <c:v>31.078775999999991</c:v>
                </c:pt>
                <c:pt idx="2133">
                  <c:v>31.078775999999991</c:v>
                </c:pt>
                <c:pt idx="2134">
                  <c:v>31.078775999999991</c:v>
                </c:pt>
                <c:pt idx="2135">
                  <c:v>31.078775999999991</c:v>
                </c:pt>
                <c:pt idx="2136">
                  <c:v>31.078775999999991</c:v>
                </c:pt>
                <c:pt idx="2137">
                  <c:v>31.078775999999991</c:v>
                </c:pt>
                <c:pt idx="2138">
                  <c:v>31.078775999999991</c:v>
                </c:pt>
                <c:pt idx="2139">
                  <c:v>31.078775999999991</c:v>
                </c:pt>
                <c:pt idx="2140">
                  <c:v>31.01665100000001</c:v>
                </c:pt>
                <c:pt idx="2141">
                  <c:v>31.01665100000001</c:v>
                </c:pt>
                <c:pt idx="2142">
                  <c:v>31.01665100000001</c:v>
                </c:pt>
                <c:pt idx="2143">
                  <c:v>31.01665100000001</c:v>
                </c:pt>
                <c:pt idx="2144">
                  <c:v>31.01665100000001</c:v>
                </c:pt>
                <c:pt idx="2145">
                  <c:v>31.01665100000001</c:v>
                </c:pt>
                <c:pt idx="2146">
                  <c:v>31.01665100000001</c:v>
                </c:pt>
                <c:pt idx="2147">
                  <c:v>31.01665100000001</c:v>
                </c:pt>
                <c:pt idx="2148">
                  <c:v>31.01665100000001</c:v>
                </c:pt>
                <c:pt idx="2149">
                  <c:v>31.01665100000001</c:v>
                </c:pt>
                <c:pt idx="2150">
                  <c:v>30.972294000000002</c:v>
                </c:pt>
                <c:pt idx="2151">
                  <c:v>30.972294000000002</c:v>
                </c:pt>
                <c:pt idx="2152">
                  <c:v>30.972294000000002</c:v>
                </c:pt>
                <c:pt idx="2153">
                  <c:v>30.972294000000002</c:v>
                </c:pt>
                <c:pt idx="2154">
                  <c:v>30.972294000000002</c:v>
                </c:pt>
                <c:pt idx="2155">
                  <c:v>30.972294000000002</c:v>
                </c:pt>
                <c:pt idx="2156">
                  <c:v>30.972294000000002</c:v>
                </c:pt>
                <c:pt idx="2157">
                  <c:v>30.972294000000002</c:v>
                </c:pt>
                <c:pt idx="2158">
                  <c:v>30.972294000000002</c:v>
                </c:pt>
                <c:pt idx="2159">
                  <c:v>30.972294000000002</c:v>
                </c:pt>
                <c:pt idx="2160">
                  <c:v>30.91005500000001</c:v>
                </c:pt>
                <c:pt idx="2161">
                  <c:v>30.91005500000001</c:v>
                </c:pt>
                <c:pt idx="2162">
                  <c:v>30.91005500000001</c:v>
                </c:pt>
                <c:pt idx="2163">
                  <c:v>30.91005500000001</c:v>
                </c:pt>
                <c:pt idx="2164">
                  <c:v>30.91005500000001</c:v>
                </c:pt>
                <c:pt idx="2165">
                  <c:v>30.91005500000001</c:v>
                </c:pt>
                <c:pt idx="2166">
                  <c:v>30.91005500000001</c:v>
                </c:pt>
                <c:pt idx="2167">
                  <c:v>30.91005500000001</c:v>
                </c:pt>
                <c:pt idx="2168">
                  <c:v>30.91005500000001</c:v>
                </c:pt>
                <c:pt idx="2169">
                  <c:v>30.91005500000001</c:v>
                </c:pt>
                <c:pt idx="2170">
                  <c:v>30.88189800000001</c:v>
                </c:pt>
                <c:pt idx="2171">
                  <c:v>30.88189800000001</c:v>
                </c:pt>
                <c:pt idx="2172">
                  <c:v>30.88189800000001</c:v>
                </c:pt>
                <c:pt idx="2173">
                  <c:v>30.88189800000001</c:v>
                </c:pt>
                <c:pt idx="2174">
                  <c:v>30.88189800000001</c:v>
                </c:pt>
                <c:pt idx="2175">
                  <c:v>30.88189800000001</c:v>
                </c:pt>
                <c:pt idx="2176">
                  <c:v>30.88189800000001</c:v>
                </c:pt>
                <c:pt idx="2177">
                  <c:v>30.88189800000001</c:v>
                </c:pt>
                <c:pt idx="2178">
                  <c:v>30.88189800000001</c:v>
                </c:pt>
                <c:pt idx="2179">
                  <c:v>30.88189800000001</c:v>
                </c:pt>
                <c:pt idx="2180">
                  <c:v>30.821882000000009</c:v>
                </c:pt>
                <c:pt idx="2181">
                  <c:v>30.821882000000009</c:v>
                </c:pt>
                <c:pt idx="2182">
                  <c:v>30.821882000000009</c:v>
                </c:pt>
                <c:pt idx="2183">
                  <c:v>30.821882000000009</c:v>
                </c:pt>
                <c:pt idx="2184">
                  <c:v>30.821882000000009</c:v>
                </c:pt>
                <c:pt idx="2185">
                  <c:v>30.821882000000009</c:v>
                </c:pt>
                <c:pt idx="2186">
                  <c:v>30.821882000000009</c:v>
                </c:pt>
                <c:pt idx="2187">
                  <c:v>30.821882000000009</c:v>
                </c:pt>
                <c:pt idx="2188">
                  <c:v>30.821882000000009</c:v>
                </c:pt>
                <c:pt idx="2189">
                  <c:v>30.821882000000009</c:v>
                </c:pt>
                <c:pt idx="2190">
                  <c:v>30.775057</c:v>
                </c:pt>
                <c:pt idx="2191">
                  <c:v>30.775057</c:v>
                </c:pt>
                <c:pt idx="2192">
                  <c:v>30.775057</c:v>
                </c:pt>
                <c:pt idx="2193">
                  <c:v>30.775057</c:v>
                </c:pt>
                <c:pt idx="2194">
                  <c:v>30.775057</c:v>
                </c:pt>
                <c:pt idx="2195">
                  <c:v>30.775057</c:v>
                </c:pt>
                <c:pt idx="2196">
                  <c:v>30.775057</c:v>
                </c:pt>
                <c:pt idx="2197">
                  <c:v>30.775057</c:v>
                </c:pt>
                <c:pt idx="2198">
                  <c:v>30.775057</c:v>
                </c:pt>
                <c:pt idx="2199">
                  <c:v>30.775057</c:v>
                </c:pt>
                <c:pt idx="2200">
                  <c:v>30.740189999999981</c:v>
                </c:pt>
                <c:pt idx="2201">
                  <c:v>30.740189999999981</c:v>
                </c:pt>
                <c:pt idx="2202">
                  <c:v>30.740189999999981</c:v>
                </c:pt>
                <c:pt idx="2203">
                  <c:v>30.740189999999981</c:v>
                </c:pt>
                <c:pt idx="2204">
                  <c:v>30.740189999999981</c:v>
                </c:pt>
                <c:pt idx="2205">
                  <c:v>30.740189999999981</c:v>
                </c:pt>
                <c:pt idx="2206">
                  <c:v>30.740189999999981</c:v>
                </c:pt>
                <c:pt idx="2207">
                  <c:v>30.740189999999981</c:v>
                </c:pt>
                <c:pt idx="2208">
                  <c:v>30.740189999999981</c:v>
                </c:pt>
                <c:pt idx="2209">
                  <c:v>30.740189999999981</c:v>
                </c:pt>
                <c:pt idx="2210">
                  <c:v>30.707411999999991</c:v>
                </c:pt>
                <c:pt idx="2211">
                  <c:v>30.707411999999991</c:v>
                </c:pt>
                <c:pt idx="2212">
                  <c:v>30.707411999999991</c:v>
                </c:pt>
                <c:pt idx="2213">
                  <c:v>30.707411999999991</c:v>
                </c:pt>
                <c:pt idx="2214">
                  <c:v>30.707411999999991</c:v>
                </c:pt>
                <c:pt idx="2215">
                  <c:v>30.707411999999991</c:v>
                </c:pt>
                <c:pt idx="2216">
                  <c:v>30.707411999999991</c:v>
                </c:pt>
                <c:pt idx="2217">
                  <c:v>30.707411999999991</c:v>
                </c:pt>
                <c:pt idx="2218">
                  <c:v>30.707411999999991</c:v>
                </c:pt>
                <c:pt idx="2219">
                  <c:v>30.707411999999991</c:v>
                </c:pt>
                <c:pt idx="2220">
                  <c:v>30.661947999999999</c:v>
                </c:pt>
                <c:pt idx="2221">
                  <c:v>30.661947999999999</c:v>
                </c:pt>
                <c:pt idx="2222">
                  <c:v>30.661947999999999</c:v>
                </c:pt>
                <c:pt idx="2223">
                  <c:v>30.661947999999999</c:v>
                </c:pt>
                <c:pt idx="2224">
                  <c:v>30.661947999999999</c:v>
                </c:pt>
                <c:pt idx="2225">
                  <c:v>30.661947999999999</c:v>
                </c:pt>
                <c:pt idx="2226">
                  <c:v>30.661947999999999</c:v>
                </c:pt>
                <c:pt idx="2227">
                  <c:v>30.661947999999999</c:v>
                </c:pt>
                <c:pt idx="2228">
                  <c:v>30.661947999999999</c:v>
                </c:pt>
                <c:pt idx="2229">
                  <c:v>30.661947999999999</c:v>
                </c:pt>
                <c:pt idx="2230">
                  <c:v>30.628101999999988</c:v>
                </c:pt>
                <c:pt idx="2231">
                  <c:v>30.628101999999988</c:v>
                </c:pt>
                <c:pt idx="2232">
                  <c:v>30.628101999999988</c:v>
                </c:pt>
                <c:pt idx="2233">
                  <c:v>30.628101999999988</c:v>
                </c:pt>
                <c:pt idx="2234">
                  <c:v>30.628101999999988</c:v>
                </c:pt>
                <c:pt idx="2235">
                  <c:v>30.628101999999988</c:v>
                </c:pt>
                <c:pt idx="2236">
                  <c:v>30.628101999999988</c:v>
                </c:pt>
                <c:pt idx="2237">
                  <c:v>30.628101999999988</c:v>
                </c:pt>
                <c:pt idx="2238">
                  <c:v>30.628101999999988</c:v>
                </c:pt>
                <c:pt idx="2239">
                  <c:v>30.628101999999988</c:v>
                </c:pt>
                <c:pt idx="2240">
                  <c:v>30.569165000000005</c:v>
                </c:pt>
                <c:pt idx="2241">
                  <c:v>30.569165000000005</c:v>
                </c:pt>
                <c:pt idx="2242">
                  <c:v>30.569165000000005</c:v>
                </c:pt>
                <c:pt idx="2243">
                  <c:v>30.569165000000005</c:v>
                </c:pt>
                <c:pt idx="2244">
                  <c:v>30.569165000000005</c:v>
                </c:pt>
                <c:pt idx="2245">
                  <c:v>30.569165000000005</c:v>
                </c:pt>
                <c:pt idx="2246">
                  <c:v>30.569165000000005</c:v>
                </c:pt>
                <c:pt idx="2247">
                  <c:v>30.569165000000005</c:v>
                </c:pt>
                <c:pt idx="2248">
                  <c:v>30.569165000000005</c:v>
                </c:pt>
                <c:pt idx="2249">
                  <c:v>30.569165000000005</c:v>
                </c:pt>
                <c:pt idx="2250">
                  <c:v>30.533829999999988</c:v>
                </c:pt>
                <c:pt idx="2251">
                  <c:v>30.533829999999988</c:v>
                </c:pt>
                <c:pt idx="2252">
                  <c:v>30.533829999999988</c:v>
                </c:pt>
                <c:pt idx="2253">
                  <c:v>30.533829999999988</c:v>
                </c:pt>
                <c:pt idx="2254">
                  <c:v>30.533829999999988</c:v>
                </c:pt>
                <c:pt idx="2255">
                  <c:v>30.533829999999988</c:v>
                </c:pt>
                <c:pt idx="2256">
                  <c:v>30.533829999999988</c:v>
                </c:pt>
                <c:pt idx="2257">
                  <c:v>30.533829999999988</c:v>
                </c:pt>
                <c:pt idx="2258">
                  <c:v>30.533829999999988</c:v>
                </c:pt>
                <c:pt idx="2259">
                  <c:v>30.533829999999988</c:v>
                </c:pt>
                <c:pt idx="2260">
                  <c:v>30.493366999999989</c:v>
                </c:pt>
                <c:pt idx="2261">
                  <c:v>30.493366999999989</c:v>
                </c:pt>
                <c:pt idx="2262">
                  <c:v>30.493366999999989</c:v>
                </c:pt>
                <c:pt idx="2263">
                  <c:v>30.493366999999989</c:v>
                </c:pt>
                <c:pt idx="2264">
                  <c:v>30.493366999999989</c:v>
                </c:pt>
                <c:pt idx="2265">
                  <c:v>30.493366999999989</c:v>
                </c:pt>
                <c:pt idx="2266">
                  <c:v>30.493366999999989</c:v>
                </c:pt>
                <c:pt idx="2267">
                  <c:v>30.493366999999989</c:v>
                </c:pt>
                <c:pt idx="2268">
                  <c:v>30.493366999999989</c:v>
                </c:pt>
                <c:pt idx="2269">
                  <c:v>30.493366999999989</c:v>
                </c:pt>
                <c:pt idx="2270">
                  <c:v>30.447704000000002</c:v>
                </c:pt>
                <c:pt idx="2271">
                  <c:v>30.447704000000002</c:v>
                </c:pt>
                <c:pt idx="2272">
                  <c:v>30.447704000000002</c:v>
                </c:pt>
                <c:pt idx="2273">
                  <c:v>30.447704000000002</c:v>
                </c:pt>
                <c:pt idx="2274">
                  <c:v>30.447704000000002</c:v>
                </c:pt>
                <c:pt idx="2275">
                  <c:v>30.447704000000002</c:v>
                </c:pt>
                <c:pt idx="2276">
                  <c:v>30.447704000000002</c:v>
                </c:pt>
                <c:pt idx="2277">
                  <c:v>30.447704000000002</c:v>
                </c:pt>
                <c:pt idx="2278">
                  <c:v>30.447704000000002</c:v>
                </c:pt>
                <c:pt idx="2279">
                  <c:v>30.447704000000002</c:v>
                </c:pt>
                <c:pt idx="2280">
                  <c:v>30.397476000000001</c:v>
                </c:pt>
                <c:pt idx="2281">
                  <c:v>30.397476000000001</c:v>
                </c:pt>
                <c:pt idx="2282">
                  <c:v>30.397476000000001</c:v>
                </c:pt>
                <c:pt idx="2283">
                  <c:v>30.397476000000001</c:v>
                </c:pt>
                <c:pt idx="2284">
                  <c:v>30.397476000000001</c:v>
                </c:pt>
                <c:pt idx="2285">
                  <c:v>30.397476000000001</c:v>
                </c:pt>
                <c:pt idx="2286">
                  <c:v>30.397476000000001</c:v>
                </c:pt>
                <c:pt idx="2287">
                  <c:v>30.397476000000001</c:v>
                </c:pt>
                <c:pt idx="2288">
                  <c:v>30.397476000000001</c:v>
                </c:pt>
                <c:pt idx="2289">
                  <c:v>30.397476000000001</c:v>
                </c:pt>
                <c:pt idx="2290">
                  <c:v>30.360381999999991</c:v>
                </c:pt>
                <c:pt idx="2291">
                  <c:v>30.360381999999991</c:v>
                </c:pt>
                <c:pt idx="2292">
                  <c:v>30.360381999999991</c:v>
                </c:pt>
                <c:pt idx="2293">
                  <c:v>30.360381999999991</c:v>
                </c:pt>
                <c:pt idx="2294">
                  <c:v>30.360381999999991</c:v>
                </c:pt>
                <c:pt idx="2295">
                  <c:v>30.360381999999991</c:v>
                </c:pt>
                <c:pt idx="2296">
                  <c:v>30.360381999999991</c:v>
                </c:pt>
                <c:pt idx="2297">
                  <c:v>30.360381999999991</c:v>
                </c:pt>
                <c:pt idx="2298">
                  <c:v>30.360381999999991</c:v>
                </c:pt>
                <c:pt idx="2299">
                  <c:v>30.360381999999991</c:v>
                </c:pt>
                <c:pt idx="2300">
                  <c:v>30.325879</c:v>
                </c:pt>
                <c:pt idx="2301">
                  <c:v>30.325879</c:v>
                </c:pt>
                <c:pt idx="2302">
                  <c:v>30.325879</c:v>
                </c:pt>
                <c:pt idx="2303">
                  <c:v>30.325879</c:v>
                </c:pt>
                <c:pt idx="2304">
                  <c:v>30.325879</c:v>
                </c:pt>
                <c:pt idx="2305">
                  <c:v>30.325879</c:v>
                </c:pt>
                <c:pt idx="2306">
                  <c:v>30.325879</c:v>
                </c:pt>
                <c:pt idx="2307">
                  <c:v>30.325879</c:v>
                </c:pt>
                <c:pt idx="2308">
                  <c:v>30.325879</c:v>
                </c:pt>
                <c:pt idx="2309">
                  <c:v>30.325879</c:v>
                </c:pt>
                <c:pt idx="2310">
                  <c:v>30.296868000000011</c:v>
                </c:pt>
                <c:pt idx="2311">
                  <c:v>30.296868000000011</c:v>
                </c:pt>
                <c:pt idx="2312">
                  <c:v>30.296868000000011</c:v>
                </c:pt>
                <c:pt idx="2313">
                  <c:v>30.296868000000011</c:v>
                </c:pt>
                <c:pt idx="2314">
                  <c:v>30.296868000000011</c:v>
                </c:pt>
                <c:pt idx="2315">
                  <c:v>30.296868000000011</c:v>
                </c:pt>
                <c:pt idx="2316">
                  <c:v>30.296868000000011</c:v>
                </c:pt>
                <c:pt idx="2317">
                  <c:v>30.296868000000011</c:v>
                </c:pt>
                <c:pt idx="2318">
                  <c:v>30.296868000000011</c:v>
                </c:pt>
                <c:pt idx="2319">
                  <c:v>30.296868000000011</c:v>
                </c:pt>
                <c:pt idx="2320">
                  <c:v>30.228164</c:v>
                </c:pt>
                <c:pt idx="2321">
                  <c:v>30.228164</c:v>
                </c:pt>
                <c:pt idx="2322">
                  <c:v>30.228164</c:v>
                </c:pt>
                <c:pt idx="2323">
                  <c:v>30.228164</c:v>
                </c:pt>
                <c:pt idx="2324">
                  <c:v>30.228164</c:v>
                </c:pt>
                <c:pt idx="2325">
                  <c:v>30.228164</c:v>
                </c:pt>
                <c:pt idx="2326">
                  <c:v>30.228164</c:v>
                </c:pt>
                <c:pt idx="2327">
                  <c:v>30.228164</c:v>
                </c:pt>
                <c:pt idx="2328">
                  <c:v>30.228164</c:v>
                </c:pt>
                <c:pt idx="2329">
                  <c:v>30.228164</c:v>
                </c:pt>
                <c:pt idx="2330">
                  <c:v>30.218945999999999</c:v>
                </c:pt>
                <c:pt idx="2331">
                  <c:v>30.218945999999999</c:v>
                </c:pt>
                <c:pt idx="2332">
                  <c:v>30.218945999999999</c:v>
                </c:pt>
                <c:pt idx="2333">
                  <c:v>30.218945999999999</c:v>
                </c:pt>
                <c:pt idx="2334">
                  <c:v>30.218945999999999</c:v>
                </c:pt>
                <c:pt idx="2335">
                  <c:v>30.218945999999999</c:v>
                </c:pt>
                <c:pt idx="2336">
                  <c:v>30.218945999999999</c:v>
                </c:pt>
                <c:pt idx="2337">
                  <c:v>30.218945999999999</c:v>
                </c:pt>
                <c:pt idx="2338">
                  <c:v>30.218945999999999</c:v>
                </c:pt>
                <c:pt idx="2339">
                  <c:v>30.218945999999999</c:v>
                </c:pt>
                <c:pt idx="2340">
                  <c:v>30.205190000000002</c:v>
                </c:pt>
                <c:pt idx="2341">
                  <c:v>30.205190000000002</c:v>
                </c:pt>
                <c:pt idx="2342">
                  <c:v>30.205190000000002</c:v>
                </c:pt>
                <c:pt idx="2343">
                  <c:v>30.205190000000002</c:v>
                </c:pt>
                <c:pt idx="2344">
                  <c:v>30.205190000000002</c:v>
                </c:pt>
                <c:pt idx="2345">
                  <c:v>30.205190000000002</c:v>
                </c:pt>
                <c:pt idx="2346">
                  <c:v>30.205190000000002</c:v>
                </c:pt>
                <c:pt idx="2347">
                  <c:v>30.205190000000002</c:v>
                </c:pt>
                <c:pt idx="2348">
                  <c:v>30.205190000000002</c:v>
                </c:pt>
                <c:pt idx="2349">
                  <c:v>30.205190000000002</c:v>
                </c:pt>
                <c:pt idx="2350">
                  <c:v>30.151184000000011</c:v>
                </c:pt>
                <c:pt idx="2351">
                  <c:v>30.151184000000011</c:v>
                </c:pt>
                <c:pt idx="2352">
                  <c:v>30.151184000000011</c:v>
                </c:pt>
                <c:pt idx="2353">
                  <c:v>30.151184000000011</c:v>
                </c:pt>
                <c:pt idx="2354">
                  <c:v>30.151184000000011</c:v>
                </c:pt>
                <c:pt idx="2355">
                  <c:v>30.151184000000011</c:v>
                </c:pt>
                <c:pt idx="2356">
                  <c:v>30.151184000000011</c:v>
                </c:pt>
                <c:pt idx="2357">
                  <c:v>30.151184000000011</c:v>
                </c:pt>
                <c:pt idx="2358">
                  <c:v>30.151184000000011</c:v>
                </c:pt>
                <c:pt idx="2359">
                  <c:v>30.151184000000011</c:v>
                </c:pt>
                <c:pt idx="2360">
                  <c:v>30.095418999999989</c:v>
                </c:pt>
                <c:pt idx="2361">
                  <c:v>30.095418999999989</c:v>
                </c:pt>
                <c:pt idx="2362">
                  <c:v>30.095418999999989</c:v>
                </c:pt>
                <c:pt idx="2363">
                  <c:v>30.095418999999989</c:v>
                </c:pt>
                <c:pt idx="2364">
                  <c:v>30.095418999999989</c:v>
                </c:pt>
                <c:pt idx="2365">
                  <c:v>30.095418999999989</c:v>
                </c:pt>
                <c:pt idx="2366">
                  <c:v>30.095418999999989</c:v>
                </c:pt>
                <c:pt idx="2367">
                  <c:v>30.095418999999989</c:v>
                </c:pt>
                <c:pt idx="2368">
                  <c:v>30.095418999999989</c:v>
                </c:pt>
                <c:pt idx="2369">
                  <c:v>30.095418999999989</c:v>
                </c:pt>
                <c:pt idx="2370">
                  <c:v>30.073531999999989</c:v>
                </c:pt>
                <c:pt idx="2371">
                  <c:v>30.073531999999989</c:v>
                </c:pt>
                <c:pt idx="2372">
                  <c:v>30.073531999999989</c:v>
                </c:pt>
                <c:pt idx="2373">
                  <c:v>30.073531999999989</c:v>
                </c:pt>
                <c:pt idx="2374">
                  <c:v>30.073531999999989</c:v>
                </c:pt>
                <c:pt idx="2375">
                  <c:v>30.073531999999989</c:v>
                </c:pt>
                <c:pt idx="2376">
                  <c:v>30.073531999999989</c:v>
                </c:pt>
                <c:pt idx="2377">
                  <c:v>30.073531999999989</c:v>
                </c:pt>
                <c:pt idx="2378">
                  <c:v>30.073531999999989</c:v>
                </c:pt>
                <c:pt idx="2379">
                  <c:v>30.073531999999989</c:v>
                </c:pt>
                <c:pt idx="2380">
                  <c:v>30.032969000000001</c:v>
                </c:pt>
                <c:pt idx="2381">
                  <c:v>30.032969000000001</c:v>
                </c:pt>
                <c:pt idx="2382">
                  <c:v>30.032969000000001</c:v>
                </c:pt>
                <c:pt idx="2383">
                  <c:v>30.032969000000001</c:v>
                </c:pt>
                <c:pt idx="2384">
                  <c:v>30.032969000000001</c:v>
                </c:pt>
                <c:pt idx="2385">
                  <c:v>30.032969000000001</c:v>
                </c:pt>
                <c:pt idx="2386">
                  <c:v>30.032969000000001</c:v>
                </c:pt>
                <c:pt idx="2387">
                  <c:v>30.032969000000001</c:v>
                </c:pt>
                <c:pt idx="2388">
                  <c:v>30.032969000000001</c:v>
                </c:pt>
                <c:pt idx="2389">
                  <c:v>30.032969000000001</c:v>
                </c:pt>
                <c:pt idx="2390">
                  <c:v>30.013377999999999</c:v>
                </c:pt>
                <c:pt idx="2391">
                  <c:v>30.013377999999999</c:v>
                </c:pt>
                <c:pt idx="2392">
                  <c:v>30.013377999999999</c:v>
                </c:pt>
                <c:pt idx="2393">
                  <c:v>30.013377999999999</c:v>
                </c:pt>
                <c:pt idx="2394">
                  <c:v>30.013377999999999</c:v>
                </c:pt>
                <c:pt idx="2395">
                  <c:v>30.013377999999999</c:v>
                </c:pt>
                <c:pt idx="2396">
                  <c:v>30.013377999999999</c:v>
                </c:pt>
                <c:pt idx="2397">
                  <c:v>30.013377999999999</c:v>
                </c:pt>
                <c:pt idx="2398">
                  <c:v>30.013377999999999</c:v>
                </c:pt>
                <c:pt idx="2399">
                  <c:v>30.013377999999999</c:v>
                </c:pt>
                <c:pt idx="2400">
                  <c:v>29.966196999999983</c:v>
                </c:pt>
                <c:pt idx="2401">
                  <c:v>29.966196999999983</c:v>
                </c:pt>
                <c:pt idx="2402">
                  <c:v>29.966196999999983</c:v>
                </c:pt>
                <c:pt idx="2403">
                  <c:v>29.966196999999983</c:v>
                </c:pt>
                <c:pt idx="2404">
                  <c:v>29.966196999999983</c:v>
                </c:pt>
                <c:pt idx="2405">
                  <c:v>29.966196999999983</c:v>
                </c:pt>
                <c:pt idx="2406">
                  <c:v>29.966196999999983</c:v>
                </c:pt>
                <c:pt idx="2407">
                  <c:v>29.966196999999983</c:v>
                </c:pt>
                <c:pt idx="2408">
                  <c:v>29.966196999999983</c:v>
                </c:pt>
                <c:pt idx="2409">
                  <c:v>29.966196999999983</c:v>
                </c:pt>
                <c:pt idx="2410">
                  <c:v>29.920105</c:v>
                </c:pt>
                <c:pt idx="2411">
                  <c:v>29.920105</c:v>
                </c:pt>
                <c:pt idx="2412">
                  <c:v>29.920105</c:v>
                </c:pt>
                <c:pt idx="2413">
                  <c:v>29.920105</c:v>
                </c:pt>
                <c:pt idx="2414">
                  <c:v>29.920105</c:v>
                </c:pt>
                <c:pt idx="2415">
                  <c:v>29.920105</c:v>
                </c:pt>
                <c:pt idx="2416">
                  <c:v>29.920105</c:v>
                </c:pt>
                <c:pt idx="2417">
                  <c:v>29.920105</c:v>
                </c:pt>
                <c:pt idx="2418">
                  <c:v>29.920105</c:v>
                </c:pt>
                <c:pt idx="2419">
                  <c:v>29.920105</c:v>
                </c:pt>
                <c:pt idx="2420">
                  <c:v>29.857874000000017</c:v>
                </c:pt>
                <c:pt idx="2421">
                  <c:v>29.857874000000017</c:v>
                </c:pt>
                <c:pt idx="2422">
                  <c:v>29.857874000000017</c:v>
                </c:pt>
                <c:pt idx="2423">
                  <c:v>29.857874000000017</c:v>
                </c:pt>
                <c:pt idx="2424">
                  <c:v>29.857874000000017</c:v>
                </c:pt>
                <c:pt idx="2425">
                  <c:v>29.857874000000017</c:v>
                </c:pt>
                <c:pt idx="2426">
                  <c:v>29.857874000000017</c:v>
                </c:pt>
                <c:pt idx="2427">
                  <c:v>29.857874000000017</c:v>
                </c:pt>
                <c:pt idx="2428">
                  <c:v>29.857874000000017</c:v>
                </c:pt>
                <c:pt idx="2429">
                  <c:v>29.857874000000017</c:v>
                </c:pt>
                <c:pt idx="2430">
                  <c:v>29.825448000000002</c:v>
                </c:pt>
                <c:pt idx="2431">
                  <c:v>29.825448000000002</c:v>
                </c:pt>
                <c:pt idx="2432">
                  <c:v>29.825448000000002</c:v>
                </c:pt>
                <c:pt idx="2433">
                  <c:v>29.825448000000002</c:v>
                </c:pt>
                <c:pt idx="2434">
                  <c:v>29.825448000000002</c:v>
                </c:pt>
                <c:pt idx="2435">
                  <c:v>29.825448000000002</c:v>
                </c:pt>
                <c:pt idx="2436">
                  <c:v>29.825448000000002</c:v>
                </c:pt>
                <c:pt idx="2437">
                  <c:v>29.825448000000002</c:v>
                </c:pt>
                <c:pt idx="2438">
                  <c:v>29.825448000000002</c:v>
                </c:pt>
                <c:pt idx="2439">
                  <c:v>29.825448000000002</c:v>
                </c:pt>
                <c:pt idx="2440">
                  <c:v>29.794775999999999</c:v>
                </c:pt>
                <c:pt idx="2441">
                  <c:v>29.794775999999999</c:v>
                </c:pt>
                <c:pt idx="2442">
                  <c:v>29.794775999999999</c:v>
                </c:pt>
                <c:pt idx="2443">
                  <c:v>29.794775999999999</c:v>
                </c:pt>
                <c:pt idx="2444">
                  <c:v>29.794775999999999</c:v>
                </c:pt>
                <c:pt idx="2445">
                  <c:v>29.794775999999999</c:v>
                </c:pt>
                <c:pt idx="2446">
                  <c:v>29.794775999999999</c:v>
                </c:pt>
                <c:pt idx="2447">
                  <c:v>29.794775999999999</c:v>
                </c:pt>
                <c:pt idx="2448">
                  <c:v>29.794775999999999</c:v>
                </c:pt>
                <c:pt idx="2449">
                  <c:v>29.794775999999999</c:v>
                </c:pt>
                <c:pt idx="2450">
                  <c:v>29.752555999999988</c:v>
                </c:pt>
                <c:pt idx="2451">
                  <c:v>29.752555999999988</c:v>
                </c:pt>
                <c:pt idx="2452">
                  <c:v>29.752555999999988</c:v>
                </c:pt>
                <c:pt idx="2453">
                  <c:v>29.752555999999988</c:v>
                </c:pt>
                <c:pt idx="2454">
                  <c:v>29.752555999999988</c:v>
                </c:pt>
                <c:pt idx="2455">
                  <c:v>29.752555999999988</c:v>
                </c:pt>
                <c:pt idx="2456">
                  <c:v>29.752555999999988</c:v>
                </c:pt>
                <c:pt idx="2457">
                  <c:v>29.752555999999988</c:v>
                </c:pt>
                <c:pt idx="2458">
                  <c:v>29.752555999999988</c:v>
                </c:pt>
                <c:pt idx="2459">
                  <c:v>29.752555999999988</c:v>
                </c:pt>
                <c:pt idx="2460">
                  <c:v>29.722516999999986</c:v>
                </c:pt>
                <c:pt idx="2461">
                  <c:v>29.722516999999986</c:v>
                </c:pt>
                <c:pt idx="2462">
                  <c:v>29.722516999999986</c:v>
                </c:pt>
                <c:pt idx="2463">
                  <c:v>29.722516999999986</c:v>
                </c:pt>
                <c:pt idx="2464">
                  <c:v>29.722516999999986</c:v>
                </c:pt>
                <c:pt idx="2465">
                  <c:v>29.722516999999986</c:v>
                </c:pt>
                <c:pt idx="2466">
                  <c:v>29.722516999999986</c:v>
                </c:pt>
                <c:pt idx="2467">
                  <c:v>29.722516999999986</c:v>
                </c:pt>
                <c:pt idx="2468">
                  <c:v>29.722516999999986</c:v>
                </c:pt>
                <c:pt idx="2469">
                  <c:v>29.722516999999986</c:v>
                </c:pt>
                <c:pt idx="2470">
                  <c:v>29.68537199999999</c:v>
                </c:pt>
                <c:pt idx="2471">
                  <c:v>29.68537199999999</c:v>
                </c:pt>
                <c:pt idx="2472">
                  <c:v>29.68537199999999</c:v>
                </c:pt>
                <c:pt idx="2473">
                  <c:v>29.68537199999999</c:v>
                </c:pt>
                <c:pt idx="2474">
                  <c:v>29.68537199999999</c:v>
                </c:pt>
                <c:pt idx="2475">
                  <c:v>29.68537199999999</c:v>
                </c:pt>
                <c:pt idx="2476">
                  <c:v>29.68537199999999</c:v>
                </c:pt>
                <c:pt idx="2477">
                  <c:v>29.68537199999999</c:v>
                </c:pt>
                <c:pt idx="2478">
                  <c:v>29.68537199999999</c:v>
                </c:pt>
                <c:pt idx="2479">
                  <c:v>29.68537199999999</c:v>
                </c:pt>
                <c:pt idx="2480">
                  <c:v>29.652332999999985</c:v>
                </c:pt>
                <c:pt idx="2481">
                  <c:v>29.652332999999985</c:v>
                </c:pt>
                <c:pt idx="2482">
                  <c:v>29.652332999999985</c:v>
                </c:pt>
                <c:pt idx="2483">
                  <c:v>29.652332999999985</c:v>
                </c:pt>
                <c:pt idx="2484">
                  <c:v>29.652332999999985</c:v>
                </c:pt>
                <c:pt idx="2485">
                  <c:v>29.652332999999985</c:v>
                </c:pt>
                <c:pt idx="2486">
                  <c:v>29.652332999999985</c:v>
                </c:pt>
                <c:pt idx="2487">
                  <c:v>29.652332999999985</c:v>
                </c:pt>
                <c:pt idx="2488">
                  <c:v>29.652332999999985</c:v>
                </c:pt>
                <c:pt idx="2489">
                  <c:v>29.652332999999985</c:v>
                </c:pt>
                <c:pt idx="2490">
                  <c:v>29.624559999999999</c:v>
                </c:pt>
                <c:pt idx="2491">
                  <c:v>29.624559999999999</c:v>
                </c:pt>
                <c:pt idx="2492">
                  <c:v>29.624559999999999</c:v>
                </c:pt>
                <c:pt idx="2493">
                  <c:v>29.624559999999999</c:v>
                </c:pt>
                <c:pt idx="2494">
                  <c:v>29.624559999999999</c:v>
                </c:pt>
                <c:pt idx="2495">
                  <c:v>29.624559999999999</c:v>
                </c:pt>
                <c:pt idx="2496">
                  <c:v>29.624559999999999</c:v>
                </c:pt>
                <c:pt idx="2497">
                  <c:v>29.624559999999999</c:v>
                </c:pt>
                <c:pt idx="2498">
                  <c:v>29.624559999999999</c:v>
                </c:pt>
                <c:pt idx="2499">
                  <c:v>29.624559999999999</c:v>
                </c:pt>
                <c:pt idx="2500">
                  <c:v>29.592950999999999</c:v>
                </c:pt>
                <c:pt idx="2501">
                  <c:v>29.592950999999999</c:v>
                </c:pt>
                <c:pt idx="2502">
                  <c:v>29.592950999999999</c:v>
                </c:pt>
                <c:pt idx="2503">
                  <c:v>29.592950999999999</c:v>
                </c:pt>
                <c:pt idx="2504">
                  <c:v>29.592950999999999</c:v>
                </c:pt>
                <c:pt idx="2505">
                  <c:v>29.592950999999999</c:v>
                </c:pt>
                <c:pt idx="2506">
                  <c:v>29.592950999999999</c:v>
                </c:pt>
                <c:pt idx="2507">
                  <c:v>29.592950999999999</c:v>
                </c:pt>
                <c:pt idx="2508">
                  <c:v>29.592950999999999</c:v>
                </c:pt>
                <c:pt idx="2509">
                  <c:v>29.592950999999999</c:v>
                </c:pt>
                <c:pt idx="2510">
                  <c:v>29.582766999999983</c:v>
                </c:pt>
                <c:pt idx="2511">
                  <c:v>29.582766999999983</c:v>
                </c:pt>
                <c:pt idx="2512">
                  <c:v>29.582766999999983</c:v>
                </c:pt>
                <c:pt idx="2513">
                  <c:v>29.582766999999983</c:v>
                </c:pt>
                <c:pt idx="2514">
                  <c:v>29.582766999999983</c:v>
                </c:pt>
                <c:pt idx="2515">
                  <c:v>29.582766999999983</c:v>
                </c:pt>
                <c:pt idx="2516">
                  <c:v>29.582766999999983</c:v>
                </c:pt>
                <c:pt idx="2517">
                  <c:v>29.582766999999983</c:v>
                </c:pt>
                <c:pt idx="2518">
                  <c:v>29.582766999999983</c:v>
                </c:pt>
                <c:pt idx="2519">
                  <c:v>29.582766999999983</c:v>
                </c:pt>
                <c:pt idx="2520">
                  <c:v>29.552911999999999</c:v>
                </c:pt>
                <c:pt idx="2521">
                  <c:v>29.552911999999999</c:v>
                </c:pt>
                <c:pt idx="2522">
                  <c:v>29.552911999999999</c:v>
                </c:pt>
                <c:pt idx="2523">
                  <c:v>29.552911999999999</c:v>
                </c:pt>
                <c:pt idx="2524">
                  <c:v>29.552911999999999</c:v>
                </c:pt>
                <c:pt idx="2525">
                  <c:v>29.552911999999999</c:v>
                </c:pt>
                <c:pt idx="2526">
                  <c:v>29.552911999999999</c:v>
                </c:pt>
                <c:pt idx="2527">
                  <c:v>29.552911999999999</c:v>
                </c:pt>
                <c:pt idx="2528">
                  <c:v>29.552911999999999</c:v>
                </c:pt>
                <c:pt idx="2529">
                  <c:v>29.552911999999999</c:v>
                </c:pt>
                <c:pt idx="2530">
                  <c:v>29.518681000000001</c:v>
                </c:pt>
                <c:pt idx="2531">
                  <c:v>29.518681000000001</c:v>
                </c:pt>
                <c:pt idx="2532">
                  <c:v>29.518681000000001</c:v>
                </c:pt>
                <c:pt idx="2533">
                  <c:v>29.518681000000001</c:v>
                </c:pt>
                <c:pt idx="2534">
                  <c:v>29.518681000000001</c:v>
                </c:pt>
                <c:pt idx="2535">
                  <c:v>29.518681000000001</c:v>
                </c:pt>
                <c:pt idx="2536">
                  <c:v>29.518681000000001</c:v>
                </c:pt>
                <c:pt idx="2537">
                  <c:v>29.518681000000001</c:v>
                </c:pt>
                <c:pt idx="2538">
                  <c:v>29.518681000000001</c:v>
                </c:pt>
                <c:pt idx="2539">
                  <c:v>29.518681000000001</c:v>
                </c:pt>
                <c:pt idx="2540">
                  <c:v>29.494241999999989</c:v>
                </c:pt>
                <c:pt idx="2541">
                  <c:v>29.494241999999989</c:v>
                </c:pt>
                <c:pt idx="2542">
                  <c:v>29.494241999999989</c:v>
                </c:pt>
                <c:pt idx="2543">
                  <c:v>29.494241999999989</c:v>
                </c:pt>
                <c:pt idx="2544">
                  <c:v>29.494241999999989</c:v>
                </c:pt>
                <c:pt idx="2545">
                  <c:v>29.494241999999989</c:v>
                </c:pt>
                <c:pt idx="2546">
                  <c:v>29.494241999999989</c:v>
                </c:pt>
                <c:pt idx="2547">
                  <c:v>29.494241999999989</c:v>
                </c:pt>
                <c:pt idx="2548">
                  <c:v>29.494241999999989</c:v>
                </c:pt>
                <c:pt idx="2549">
                  <c:v>29.494241999999989</c:v>
                </c:pt>
                <c:pt idx="2550">
                  <c:v>29.459657</c:v>
                </c:pt>
                <c:pt idx="2551">
                  <c:v>29.459657</c:v>
                </c:pt>
                <c:pt idx="2552">
                  <c:v>29.459657</c:v>
                </c:pt>
                <c:pt idx="2553">
                  <c:v>29.459657</c:v>
                </c:pt>
                <c:pt idx="2554">
                  <c:v>29.459657</c:v>
                </c:pt>
                <c:pt idx="2555">
                  <c:v>29.459657</c:v>
                </c:pt>
                <c:pt idx="2556">
                  <c:v>29.459657</c:v>
                </c:pt>
                <c:pt idx="2557">
                  <c:v>29.459657</c:v>
                </c:pt>
                <c:pt idx="2558">
                  <c:v>29.459657</c:v>
                </c:pt>
                <c:pt idx="2559">
                  <c:v>29.459657</c:v>
                </c:pt>
                <c:pt idx="2560">
                  <c:v>29.423853999999999</c:v>
                </c:pt>
                <c:pt idx="2561">
                  <c:v>29.423853999999999</c:v>
                </c:pt>
                <c:pt idx="2562">
                  <c:v>29.423853999999999</c:v>
                </c:pt>
                <c:pt idx="2563">
                  <c:v>29.423853999999999</c:v>
                </c:pt>
                <c:pt idx="2564">
                  <c:v>29.423853999999999</c:v>
                </c:pt>
                <c:pt idx="2565">
                  <c:v>29.423853999999999</c:v>
                </c:pt>
                <c:pt idx="2566">
                  <c:v>29.423853999999999</c:v>
                </c:pt>
                <c:pt idx="2567">
                  <c:v>29.423853999999999</c:v>
                </c:pt>
                <c:pt idx="2568">
                  <c:v>29.423853999999999</c:v>
                </c:pt>
                <c:pt idx="2569">
                  <c:v>29.423853999999999</c:v>
                </c:pt>
                <c:pt idx="2570">
                  <c:v>29.403519999999983</c:v>
                </c:pt>
                <c:pt idx="2571">
                  <c:v>29.403519999999983</c:v>
                </c:pt>
                <c:pt idx="2572">
                  <c:v>29.403519999999983</c:v>
                </c:pt>
                <c:pt idx="2573">
                  <c:v>29.403519999999983</c:v>
                </c:pt>
                <c:pt idx="2574">
                  <c:v>29.403519999999983</c:v>
                </c:pt>
                <c:pt idx="2575">
                  <c:v>29.403519999999983</c:v>
                </c:pt>
                <c:pt idx="2576">
                  <c:v>29.403519999999983</c:v>
                </c:pt>
                <c:pt idx="2577">
                  <c:v>29.403519999999983</c:v>
                </c:pt>
                <c:pt idx="2578">
                  <c:v>29.403519999999983</c:v>
                </c:pt>
                <c:pt idx="2579">
                  <c:v>29.403519999999983</c:v>
                </c:pt>
                <c:pt idx="2580">
                  <c:v>29.376187000000005</c:v>
                </c:pt>
                <c:pt idx="2581">
                  <c:v>29.376187000000005</c:v>
                </c:pt>
                <c:pt idx="2582">
                  <c:v>29.376187000000005</c:v>
                </c:pt>
                <c:pt idx="2583">
                  <c:v>29.376187000000005</c:v>
                </c:pt>
                <c:pt idx="2584">
                  <c:v>29.376187000000005</c:v>
                </c:pt>
                <c:pt idx="2585">
                  <c:v>29.376187000000005</c:v>
                </c:pt>
                <c:pt idx="2586">
                  <c:v>29.376187000000005</c:v>
                </c:pt>
                <c:pt idx="2587">
                  <c:v>29.376187000000005</c:v>
                </c:pt>
                <c:pt idx="2588">
                  <c:v>29.376187000000005</c:v>
                </c:pt>
                <c:pt idx="2589">
                  <c:v>29.376187000000005</c:v>
                </c:pt>
                <c:pt idx="2590">
                  <c:v>29.354393999999999</c:v>
                </c:pt>
                <c:pt idx="2591">
                  <c:v>29.354393999999999</c:v>
                </c:pt>
                <c:pt idx="2592">
                  <c:v>29.354393999999999</c:v>
                </c:pt>
                <c:pt idx="2593">
                  <c:v>29.354393999999999</c:v>
                </c:pt>
                <c:pt idx="2594">
                  <c:v>29.354393999999999</c:v>
                </c:pt>
                <c:pt idx="2595">
                  <c:v>29.354393999999999</c:v>
                </c:pt>
                <c:pt idx="2596">
                  <c:v>29.354393999999999</c:v>
                </c:pt>
                <c:pt idx="2597">
                  <c:v>29.354393999999999</c:v>
                </c:pt>
                <c:pt idx="2598">
                  <c:v>29.354393999999999</c:v>
                </c:pt>
                <c:pt idx="2599">
                  <c:v>29.354393999999999</c:v>
                </c:pt>
                <c:pt idx="2600">
                  <c:v>29.351638999999999</c:v>
                </c:pt>
                <c:pt idx="2601">
                  <c:v>29.351638999999999</c:v>
                </c:pt>
                <c:pt idx="2602">
                  <c:v>29.351638999999999</c:v>
                </c:pt>
                <c:pt idx="2603">
                  <c:v>29.351638999999999</c:v>
                </c:pt>
                <c:pt idx="2604">
                  <c:v>29.351638999999999</c:v>
                </c:pt>
                <c:pt idx="2605">
                  <c:v>29.351638999999999</c:v>
                </c:pt>
                <c:pt idx="2606">
                  <c:v>29.351638999999999</c:v>
                </c:pt>
                <c:pt idx="2607">
                  <c:v>29.351638999999999</c:v>
                </c:pt>
                <c:pt idx="2608">
                  <c:v>29.351638999999999</c:v>
                </c:pt>
                <c:pt idx="2609">
                  <c:v>29.351638999999999</c:v>
                </c:pt>
                <c:pt idx="2610">
                  <c:v>29.349831999999999</c:v>
                </c:pt>
                <c:pt idx="2611">
                  <c:v>29.349831999999999</c:v>
                </c:pt>
                <c:pt idx="2612">
                  <c:v>29.349831999999999</c:v>
                </c:pt>
                <c:pt idx="2613">
                  <c:v>29.349831999999999</c:v>
                </c:pt>
                <c:pt idx="2614">
                  <c:v>29.349831999999999</c:v>
                </c:pt>
                <c:pt idx="2615">
                  <c:v>29.349831999999999</c:v>
                </c:pt>
                <c:pt idx="2616">
                  <c:v>29.349831999999999</c:v>
                </c:pt>
                <c:pt idx="2617">
                  <c:v>29.349831999999999</c:v>
                </c:pt>
                <c:pt idx="2618">
                  <c:v>29.349831999999999</c:v>
                </c:pt>
                <c:pt idx="2619">
                  <c:v>29.349831999999999</c:v>
                </c:pt>
                <c:pt idx="2620">
                  <c:v>29.342521999999985</c:v>
                </c:pt>
                <c:pt idx="2621">
                  <c:v>29.342521999999985</c:v>
                </c:pt>
                <c:pt idx="2622">
                  <c:v>29.342521999999985</c:v>
                </c:pt>
                <c:pt idx="2623">
                  <c:v>29.342521999999985</c:v>
                </c:pt>
                <c:pt idx="2624">
                  <c:v>29.342521999999985</c:v>
                </c:pt>
                <c:pt idx="2625">
                  <c:v>29.342521999999985</c:v>
                </c:pt>
                <c:pt idx="2626">
                  <c:v>29.342521999999985</c:v>
                </c:pt>
                <c:pt idx="2627">
                  <c:v>29.342521999999985</c:v>
                </c:pt>
                <c:pt idx="2628">
                  <c:v>29.342521999999985</c:v>
                </c:pt>
                <c:pt idx="2629">
                  <c:v>29.342521999999985</c:v>
                </c:pt>
                <c:pt idx="2630">
                  <c:v>29.351430000000001</c:v>
                </c:pt>
                <c:pt idx="2631">
                  <c:v>29.351430000000001</c:v>
                </c:pt>
                <c:pt idx="2632">
                  <c:v>29.351430000000001</c:v>
                </c:pt>
                <c:pt idx="2633">
                  <c:v>29.351430000000001</c:v>
                </c:pt>
                <c:pt idx="2634">
                  <c:v>29.351430000000001</c:v>
                </c:pt>
                <c:pt idx="2635">
                  <c:v>29.351430000000001</c:v>
                </c:pt>
                <c:pt idx="2636">
                  <c:v>29.351430000000001</c:v>
                </c:pt>
                <c:pt idx="2637">
                  <c:v>29.351430000000001</c:v>
                </c:pt>
                <c:pt idx="2638">
                  <c:v>29.351430000000001</c:v>
                </c:pt>
                <c:pt idx="2639">
                  <c:v>29.351430000000001</c:v>
                </c:pt>
                <c:pt idx="2640">
                  <c:v>29.357849999999999</c:v>
                </c:pt>
                <c:pt idx="2641">
                  <c:v>29.357849999999999</c:v>
                </c:pt>
                <c:pt idx="2642">
                  <c:v>29.357849999999999</c:v>
                </c:pt>
                <c:pt idx="2643">
                  <c:v>29.357849999999999</c:v>
                </c:pt>
                <c:pt idx="2644">
                  <c:v>29.357849999999999</c:v>
                </c:pt>
                <c:pt idx="2645">
                  <c:v>29.357849999999999</c:v>
                </c:pt>
                <c:pt idx="2646">
                  <c:v>29.357849999999999</c:v>
                </c:pt>
                <c:pt idx="2647">
                  <c:v>29.357849999999999</c:v>
                </c:pt>
                <c:pt idx="2648">
                  <c:v>29.357849999999999</c:v>
                </c:pt>
                <c:pt idx="2649">
                  <c:v>29.357849999999999</c:v>
                </c:pt>
                <c:pt idx="2650">
                  <c:v>29.373741999999989</c:v>
                </c:pt>
                <c:pt idx="2651">
                  <c:v>29.373741999999989</c:v>
                </c:pt>
                <c:pt idx="2652">
                  <c:v>29.373741999999989</c:v>
                </c:pt>
                <c:pt idx="2653">
                  <c:v>29.373741999999989</c:v>
                </c:pt>
                <c:pt idx="2654">
                  <c:v>29.373741999999989</c:v>
                </c:pt>
                <c:pt idx="2655">
                  <c:v>29.373741999999989</c:v>
                </c:pt>
                <c:pt idx="2656">
                  <c:v>29.373741999999989</c:v>
                </c:pt>
                <c:pt idx="2657">
                  <c:v>29.373741999999989</c:v>
                </c:pt>
                <c:pt idx="2658">
                  <c:v>29.373741999999989</c:v>
                </c:pt>
                <c:pt idx="2659">
                  <c:v>29.373741999999989</c:v>
                </c:pt>
                <c:pt idx="2660">
                  <c:v>29.398348999999989</c:v>
                </c:pt>
                <c:pt idx="2661">
                  <c:v>29.398348999999989</c:v>
                </c:pt>
                <c:pt idx="2662">
                  <c:v>29.398348999999989</c:v>
                </c:pt>
                <c:pt idx="2663">
                  <c:v>29.398348999999989</c:v>
                </c:pt>
                <c:pt idx="2664">
                  <c:v>29.398348999999989</c:v>
                </c:pt>
                <c:pt idx="2665">
                  <c:v>29.398348999999989</c:v>
                </c:pt>
                <c:pt idx="2666">
                  <c:v>29.398348999999989</c:v>
                </c:pt>
                <c:pt idx="2667">
                  <c:v>29.398348999999989</c:v>
                </c:pt>
                <c:pt idx="2668">
                  <c:v>29.398348999999989</c:v>
                </c:pt>
                <c:pt idx="2669">
                  <c:v>29.398348999999989</c:v>
                </c:pt>
                <c:pt idx="2670">
                  <c:v>29.408675999999989</c:v>
                </c:pt>
                <c:pt idx="2671">
                  <c:v>29.408675999999989</c:v>
                </c:pt>
                <c:pt idx="2672">
                  <c:v>29.408675999999989</c:v>
                </c:pt>
                <c:pt idx="2673">
                  <c:v>29.408675999999989</c:v>
                </c:pt>
                <c:pt idx="2674">
                  <c:v>29.408675999999989</c:v>
                </c:pt>
                <c:pt idx="2675">
                  <c:v>29.408675999999989</c:v>
                </c:pt>
                <c:pt idx="2676">
                  <c:v>29.408675999999989</c:v>
                </c:pt>
                <c:pt idx="2677">
                  <c:v>29.408675999999989</c:v>
                </c:pt>
                <c:pt idx="2678">
                  <c:v>29.408675999999989</c:v>
                </c:pt>
                <c:pt idx="2679">
                  <c:v>29.408675999999989</c:v>
                </c:pt>
                <c:pt idx="2680">
                  <c:v>29.432134999999985</c:v>
                </c:pt>
                <c:pt idx="2681">
                  <c:v>29.432134999999985</c:v>
                </c:pt>
                <c:pt idx="2682">
                  <c:v>29.432134999999985</c:v>
                </c:pt>
                <c:pt idx="2683">
                  <c:v>29.432134999999985</c:v>
                </c:pt>
                <c:pt idx="2684">
                  <c:v>29.432134999999985</c:v>
                </c:pt>
                <c:pt idx="2685">
                  <c:v>29.432134999999985</c:v>
                </c:pt>
                <c:pt idx="2686">
                  <c:v>29.432134999999985</c:v>
                </c:pt>
                <c:pt idx="2687">
                  <c:v>29.432134999999985</c:v>
                </c:pt>
                <c:pt idx="2688">
                  <c:v>29.432134999999985</c:v>
                </c:pt>
                <c:pt idx="2689">
                  <c:v>29.432134999999985</c:v>
                </c:pt>
                <c:pt idx="2690">
                  <c:v>29.494842999999989</c:v>
                </c:pt>
                <c:pt idx="2691">
                  <c:v>29.494842999999989</c:v>
                </c:pt>
                <c:pt idx="2692">
                  <c:v>29.494842999999989</c:v>
                </c:pt>
                <c:pt idx="2693">
                  <c:v>29.494842999999989</c:v>
                </c:pt>
                <c:pt idx="2694">
                  <c:v>29.494842999999989</c:v>
                </c:pt>
                <c:pt idx="2695">
                  <c:v>29.494842999999989</c:v>
                </c:pt>
                <c:pt idx="2696">
                  <c:v>29.494842999999989</c:v>
                </c:pt>
                <c:pt idx="2697">
                  <c:v>29.494842999999989</c:v>
                </c:pt>
                <c:pt idx="2698">
                  <c:v>29.494842999999989</c:v>
                </c:pt>
                <c:pt idx="2699">
                  <c:v>29.494842999999989</c:v>
                </c:pt>
                <c:pt idx="2700">
                  <c:v>29.540442999999986</c:v>
                </c:pt>
                <c:pt idx="2701">
                  <c:v>29.540442999999986</c:v>
                </c:pt>
                <c:pt idx="2702">
                  <c:v>29.540442999999986</c:v>
                </c:pt>
                <c:pt idx="2703">
                  <c:v>29.540442999999986</c:v>
                </c:pt>
                <c:pt idx="2704">
                  <c:v>29.540442999999986</c:v>
                </c:pt>
                <c:pt idx="2705">
                  <c:v>29.540442999999986</c:v>
                </c:pt>
                <c:pt idx="2706">
                  <c:v>29.540442999999986</c:v>
                </c:pt>
                <c:pt idx="2707">
                  <c:v>29.540442999999986</c:v>
                </c:pt>
                <c:pt idx="2708">
                  <c:v>29.540442999999986</c:v>
                </c:pt>
                <c:pt idx="2709">
                  <c:v>29.540442999999986</c:v>
                </c:pt>
                <c:pt idx="2710">
                  <c:v>29.584810999999988</c:v>
                </c:pt>
                <c:pt idx="2711">
                  <c:v>29.584810999999988</c:v>
                </c:pt>
                <c:pt idx="2712">
                  <c:v>29.584810999999988</c:v>
                </c:pt>
                <c:pt idx="2713">
                  <c:v>29.584810999999988</c:v>
                </c:pt>
                <c:pt idx="2714">
                  <c:v>29.584810999999988</c:v>
                </c:pt>
                <c:pt idx="2715">
                  <c:v>29.584810999999988</c:v>
                </c:pt>
                <c:pt idx="2716">
                  <c:v>29.584810999999988</c:v>
                </c:pt>
                <c:pt idx="2717">
                  <c:v>29.584810999999988</c:v>
                </c:pt>
                <c:pt idx="2718">
                  <c:v>29.584810999999988</c:v>
                </c:pt>
                <c:pt idx="2719">
                  <c:v>29.584810999999988</c:v>
                </c:pt>
                <c:pt idx="2720">
                  <c:v>29.63895900000001</c:v>
                </c:pt>
                <c:pt idx="2721">
                  <c:v>29.63895900000001</c:v>
                </c:pt>
                <c:pt idx="2722">
                  <c:v>29.63895900000001</c:v>
                </c:pt>
                <c:pt idx="2723">
                  <c:v>29.63895900000001</c:v>
                </c:pt>
                <c:pt idx="2724">
                  <c:v>29.63895900000001</c:v>
                </c:pt>
                <c:pt idx="2725">
                  <c:v>29.63895900000001</c:v>
                </c:pt>
                <c:pt idx="2726">
                  <c:v>29.63895900000001</c:v>
                </c:pt>
                <c:pt idx="2727">
                  <c:v>29.63895900000001</c:v>
                </c:pt>
                <c:pt idx="2728">
                  <c:v>29.63895900000001</c:v>
                </c:pt>
                <c:pt idx="2729">
                  <c:v>29.63895900000001</c:v>
                </c:pt>
                <c:pt idx="2730">
                  <c:v>29.728482999999983</c:v>
                </c:pt>
                <c:pt idx="2731">
                  <c:v>29.728482999999983</c:v>
                </c:pt>
                <c:pt idx="2732">
                  <c:v>29.728482999999983</c:v>
                </c:pt>
                <c:pt idx="2733">
                  <c:v>29.728482999999983</c:v>
                </c:pt>
                <c:pt idx="2734">
                  <c:v>29.728482999999983</c:v>
                </c:pt>
                <c:pt idx="2735">
                  <c:v>29.728482999999983</c:v>
                </c:pt>
                <c:pt idx="2736">
                  <c:v>29.728482999999983</c:v>
                </c:pt>
                <c:pt idx="2737">
                  <c:v>29.728482999999983</c:v>
                </c:pt>
                <c:pt idx="2738">
                  <c:v>29.728482999999983</c:v>
                </c:pt>
                <c:pt idx="2739">
                  <c:v>29.728482999999983</c:v>
                </c:pt>
                <c:pt idx="2740">
                  <c:v>29.818860999999998</c:v>
                </c:pt>
                <c:pt idx="2741">
                  <c:v>29.818860999999998</c:v>
                </c:pt>
                <c:pt idx="2742">
                  <c:v>29.818860999999998</c:v>
                </c:pt>
                <c:pt idx="2743">
                  <c:v>29.818860999999998</c:v>
                </c:pt>
                <c:pt idx="2744">
                  <c:v>29.818860999999998</c:v>
                </c:pt>
                <c:pt idx="2745">
                  <c:v>29.818860999999998</c:v>
                </c:pt>
                <c:pt idx="2746">
                  <c:v>29.818860999999998</c:v>
                </c:pt>
                <c:pt idx="2747">
                  <c:v>29.818860999999998</c:v>
                </c:pt>
                <c:pt idx="2748">
                  <c:v>29.818860999999998</c:v>
                </c:pt>
                <c:pt idx="2749">
                  <c:v>29.818860999999998</c:v>
                </c:pt>
                <c:pt idx="2750">
                  <c:v>29.865138000000002</c:v>
                </c:pt>
                <c:pt idx="2751">
                  <c:v>29.865138000000002</c:v>
                </c:pt>
                <c:pt idx="2752">
                  <c:v>29.865138000000002</c:v>
                </c:pt>
                <c:pt idx="2753">
                  <c:v>29.865138000000002</c:v>
                </c:pt>
                <c:pt idx="2754">
                  <c:v>29.865138000000002</c:v>
                </c:pt>
                <c:pt idx="2755">
                  <c:v>29.865138000000002</c:v>
                </c:pt>
                <c:pt idx="2756">
                  <c:v>29.865138000000002</c:v>
                </c:pt>
                <c:pt idx="2757">
                  <c:v>29.865138000000002</c:v>
                </c:pt>
                <c:pt idx="2758">
                  <c:v>29.865138000000002</c:v>
                </c:pt>
                <c:pt idx="2759">
                  <c:v>29.865138000000002</c:v>
                </c:pt>
                <c:pt idx="2760">
                  <c:v>29.908235999999985</c:v>
                </c:pt>
                <c:pt idx="2761">
                  <c:v>29.908235999999985</c:v>
                </c:pt>
                <c:pt idx="2762">
                  <c:v>29.908235999999985</c:v>
                </c:pt>
                <c:pt idx="2763">
                  <c:v>29.908235999999985</c:v>
                </c:pt>
                <c:pt idx="2764">
                  <c:v>29.908235999999985</c:v>
                </c:pt>
                <c:pt idx="2765">
                  <c:v>29.908235999999985</c:v>
                </c:pt>
                <c:pt idx="2766">
                  <c:v>29.908235999999985</c:v>
                </c:pt>
                <c:pt idx="2767">
                  <c:v>29.908235999999985</c:v>
                </c:pt>
                <c:pt idx="2768">
                  <c:v>29.908235999999985</c:v>
                </c:pt>
                <c:pt idx="2769">
                  <c:v>29.908235999999985</c:v>
                </c:pt>
                <c:pt idx="2770">
                  <c:v>29.968700999999978</c:v>
                </c:pt>
                <c:pt idx="2771">
                  <c:v>29.968700999999978</c:v>
                </c:pt>
                <c:pt idx="2772">
                  <c:v>29.968700999999978</c:v>
                </c:pt>
                <c:pt idx="2773">
                  <c:v>29.968700999999978</c:v>
                </c:pt>
                <c:pt idx="2774">
                  <c:v>29.968700999999978</c:v>
                </c:pt>
                <c:pt idx="2775">
                  <c:v>29.968700999999978</c:v>
                </c:pt>
                <c:pt idx="2776">
                  <c:v>29.968700999999978</c:v>
                </c:pt>
                <c:pt idx="2777">
                  <c:v>29.968700999999978</c:v>
                </c:pt>
                <c:pt idx="2778">
                  <c:v>29.968700999999978</c:v>
                </c:pt>
                <c:pt idx="2779">
                  <c:v>29.968700999999978</c:v>
                </c:pt>
                <c:pt idx="2780">
                  <c:v>30.034658000000011</c:v>
                </c:pt>
                <c:pt idx="2781">
                  <c:v>30.034658000000011</c:v>
                </c:pt>
                <c:pt idx="2782">
                  <c:v>30.034658000000011</c:v>
                </c:pt>
                <c:pt idx="2783">
                  <c:v>30.034658000000011</c:v>
                </c:pt>
                <c:pt idx="2784">
                  <c:v>30.034658000000011</c:v>
                </c:pt>
                <c:pt idx="2785">
                  <c:v>30.034658000000011</c:v>
                </c:pt>
                <c:pt idx="2786">
                  <c:v>30.034658000000011</c:v>
                </c:pt>
                <c:pt idx="2787">
                  <c:v>30.034658000000011</c:v>
                </c:pt>
                <c:pt idx="2788">
                  <c:v>30.034658000000011</c:v>
                </c:pt>
                <c:pt idx="2789">
                  <c:v>30.034658000000011</c:v>
                </c:pt>
                <c:pt idx="2790">
                  <c:v>30.119637000000001</c:v>
                </c:pt>
                <c:pt idx="2791">
                  <c:v>30.119637000000001</c:v>
                </c:pt>
                <c:pt idx="2792">
                  <c:v>30.119637000000001</c:v>
                </c:pt>
                <c:pt idx="2793">
                  <c:v>30.119637000000001</c:v>
                </c:pt>
                <c:pt idx="2794">
                  <c:v>30.119637000000001</c:v>
                </c:pt>
                <c:pt idx="2795">
                  <c:v>30.119637000000001</c:v>
                </c:pt>
                <c:pt idx="2796">
                  <c:v>30.119637000000001</c:v>
                </c:pt>
                <c:pt idx="2797">
                  <c:v>30.119637000000001</c:v>
                </c:pt>
                <c:pt idx="2798">
                  <c:v>30.119637000000001</c:v>
                </c:pt>
                <c:pt idx="2799">
                  <c:v>30.119637000000001</c:v>
                </c:pt>
                <c:pt idx="2800">
                  <c:v>30.192080000000001</c:v>
                </c:pt>
                <c:pt idx="2801">
                  <c:v>30.192080000000001</c:v>
                </c:pt>
                <c:pt idx="2802">
                  <c:v>30.192080000000001</c:v>
                </c:pt>
                <c:pt idx="2803">
                  <c:v>30.192080000000001</c:v>
                </c:pt>
                <c:pt idx="2804">
                  <c:v>30.192080000000001</c:v>
                </c:pt>
                <c:pt idx="2805">
                  <c:v>30.192080000000001</c:v>
                </c:pt>
                <c:pt idx="2806">
                  <c:v>30.192080000000001</c:v>
                </c:pt>
                <c:pt idx="2807">
                  <c:v>30.192080000000001</c:v>
                </c:pt>
                <c:pt idx="2808">
                  <c:v>30.192080000000001</c:v>
                </c:pt>
                <c:pt idx="2809">
                  <c:v>30.192080000000001</c:v>
                </c:pt>
                <c:pt idx="2810">
                  <c:v>30.287604000000002</c:v>
                </c:pt>
                <c:pt idx="2811">
                  <c:v>30.287604000000002</c:v>
                </c:pt>
                <c:pt idx="2812">
                  <c:v>30.287604000000002</c:v>
                </c:pt>
                <c:pt idx="2813">
                  <c:v>30.287604000000002</c:v>
                </c:pt>
                <c:pt idx="2814">
                  <c:v>30.287604000000002</c:v>
                </c:pt>
                <c:pt idx="2815">
                  <c:v>30.287604000000002</c:v>
                </c:pt>
                <c:pt idx="2816">
                  <c:v>30.287604000000002</c:v>
                </c:pt>
                <c:pt idx="2817">
                  <c:v>30.287604000000002</c:v>
                </c:pt>
                <c:pt idx="2818">
                  <c:v>30.287604000000002</c:v>
                </c:pt>
                <c:pt idx="2819">
                  <c:v>30.287604000000002</c:v>
                </c:pt>
                <c:pt idx="2820">
                  <c:v>30.395701999999989</c:v>
                </c:pt>
                <c:pt idx="2821">
                  <c:v>30.395701999999989</c:v>
                </c:pt>
                <c:pt idx="2822">
                  <c:v>30.395701999999989</c:v>
                </c:pt>
                <c:pt idx="2823">
                  <c:v>30.395701999999989</c:v>
                </c:pt>
                <c:pt idx="2824">
                  <c:v>30.395701999999989</c:v>
                </c:pt>
                <c:pt idx="2825">
                  <c:v>30.395701999999989</c:v>
                </c:pt>
                <c:pt idx="2826">
                  <c:v>30.395701999999989</c:v>
                </c:pt>
                <c:pt idx="2827">
                  <c:v>30.395701999999989</c:v>
                </c:pt>
                <c:pt idx="2828">
                  <c:v>30.395701999999989</c:v>
                </c:pt>
                <c:pt idx="2829">
                  <c:v>30.395701999999989</c:v>
                </c:pt>
                <c:pt idx="2830">
                  <c:v>30.534154999999998</c:v>
                </c:pt>
                <c:pt idx="2831">
                  <c:v>30.534154999999998</c:v>
                </c:pt>
                <c:pt idx="2832">
                  <c:v>30.534154999999998</c:v>
                </c:pt>
                <c:pt idx="2833">
                  <c:v>30.534154999999998</c:v>
                </c:pt>
                <c:pt idx="2834">
                  <c:v>30.534154999999998</c:v>
                </c:pt>
                <c:pt idx="2835">
                  <c:v>30.534154999999998</c:v>
                </c:pt>
                <c:pt idx="2836">
                  <c:v>30.534154999999998</c:v>
                </c:pt>
                <c:pt idx="2837">
                  <c:v>30.534154999999998</c:v>
                </c:pt>
                <c:pt idx="2838">
                  <c:v>30.534154999999998</c:v>
                </c:pt>
                <c:pt idx="2839">
                  <c:v>30.534154999999998</c:v>
                </c:pt>
                <c:pt idx="2840">
                  <c:v>30.684899999999999</c:v>
                </c:pt>
                <c:pt idx="2841">
                  <c:v>30.684899999999999</c:v>
                </c:pt>
                <c:pt idx="2842">
                  <c:v>30.684899999999999</c:v>
                </c:pt>
                <c:pt idx="2843">
                  <c:v>30.684899999999999</c:v>
                </c:pt>
                <c:pt idx="2844">
                  <c:v>30.684899999999999</c:v>
                </c:pt>
                <c:pt idx="2845">
                  <c:v>30.684899999999999</c:v>
                </c:pt>
                <c:pt idx="2846">
                  <c:v>30.684899999999999</c:v>
                </c:pt>
                <c:pt idx="2847">
                  <c:v>30.684899999999999</c:v>
                </c:pt>
                <c:pt idx="2848">
                  <c:v>30.684899999999999</c:v>
                </c:pt>
                <c:pt idx="2849">
                  <c:v>30.684899999999999</c:v>
                </c:pt>
                <c:pt idx="2850">
                  <c:v>30.859968000000016</c:v>
                </c:pt>
                <c:pt idx="2851">
                  <c:v>30.859968000000016</c:v>
                </c:pt>
                <c:pt idx="2852">
                  <c:v>30.859968000000016</c:v>
                </c:pt>
                <c:pt idx="2853">
                  <c:v>30.859968000000016</c:v>
                </c:pt>
                <c:pt idx="2854">
                  <c:v>30.859968000000016</c:v>
                </c:pt>
                <c:pt idx="2855">
                  <c:v>30.859968000000016</c:v>
                </c:pt>
                <c:pt idx="2856">
                  <c:v>30.859968000000016</c:v>
                </c:pt>
                <c:pt idx="2857">
                  <c:v>30.859968000000016</c:v>
                </c:pt>
                <c:pt idx="2858">
                  <c:v>30.859968000000016</c:v>
                </c:pt>
                <c:pt idx="2859">
                  <c:v>30.859968000000016</c:v>
                </c:pt>
                <c:pt idx="2860">
                  <c:v>30.999399999999984</c:v>
                </c:pt>
                <c:pt idx="2861">
                  <c:v>30.999399999999984</c:v>
                </c:pt>
                <c:pt idx="2862">
                  <c:v>30.999399999999984</c:v>
                </c:pt>
                <c:pt idx="2863">
                  <c:v>30.999399999999984</c:v>
                </c:pt>
                <c:pt idx="2864">
                  <c:v>30.999399999999984</c:v>
                </c:pt>
                <c:pt idx="2865">
                  <c:v>30.999399999999984</c:v>
                </c:pt>
                <c:pt idx="2866">
                  <c:v>30.999399999999984</c:v>
                </c:pt>
                <c:pt idx="2867">
                  <c:v>30.999399999999984</c:v>
                </c:pt>
                <c:pt idx="2868">
                  <c:v>30.999399999999984</c:v>
                </c:pt>
                <c:pt idx="2869">
                  <c:v>30.999399999999984</c:v>
                </c:pt>
                <c:pt idx="2870">
                  <c:v>31.130236</c:v>
                </c:pt>
                <c:pt idx="2871">
                  <c:v>31.130236</c:v>
                </c:pt>
                <c:pt idx="2872">
                  <c:v>31.130236</c:v>
                </c:pt>
                <c:pt idx="2873">
                  <c:v>31.130236</c:v>
                </c:pt>
                <c:pt idx="2874">
                  <c:v>31.130236</c:v>
                </c:pt>
                <c:pt idx="2875">
                  <c:v>31.130236</c:v>
                </c:pt>
                <c:pt idx="2876">
                  <c:v>31.130236</c:v>
                </c:pt>
                <c:pt idx="2877">
                  <c:v>31.130236</c:v>
                </c:pt>
                <c:pt idx="2878">
                  <c:v>31.130236</c:v>
                </c:pt>
                <c:pt idx="2879">
                  <c:v>31.130236</c:v>
                </c:pt>
                <c:pt idx="2880">
                  <c:v>31.29838899999999</c:v>
                </c:pt>
                <c:pt idx="2881">
                  <c:v>31.29838899999999</c:v>
                </c:pt>
                <c:pt idx="2882">
                  <c:v>31.29838899999999</c:v>
                </c:pt>
                <c:pt idx="2883">
                  <c:v>31.29838899999999</c:v>
                </c:pt>
                <c:pt idx="2884">
                  <c:v>31.29838899999999</c:v>
                </c:pt>
                <c:pt idx="2885">
                  <c:v>31.29838899999999</c:v>
                </c:pt>
                <c:pt idx="2886">
                  <c:v>31.29838899999999</c:v>
                </c:pt>
                <c:pt idx="2887">
                  <c:v>31.29838899999999</c:v>
                </c:pt>
                <c:pt idx="2888">
                  <c:v>31.29838899999999</c:v>
                </c:pt>
                <c:pt idx="2889">
                  <c:v>31.29838899999999</c:v>
                </c:pt>
                <c:pt idx="2890">
                  <c:v>31.496022999999983</c:v>
                </c:pt>
                <c:pt idx="2891">
                  <c:v>31.496022999999983</c:v>
                </c:pt>
                <c:pt idx="2892">
                  <c:v>31.496022999999983</c:v>
                </c:pt>
                <c:pt idx="2893">
                  <c:v>31.496022999999983</c:v>
                </c:pt>
                <c:pt idx="2894">
                  <c:v>31.496022999999983</c:v>
                </c:pt>
                <c:pt idx="2895">
                  <c:v>31.496022999999983</c:v>
                </c:pt>
                <c:pt idx="2896">
                  <c:v>31.496022999999983</c:v>
                </c:pt>
                <c:pt idx="2897">
                  <c:v>31.496022999999983</c:v>
                </c:pt>
                <c:pt idx="2898">
                  <c:v>31.496022999999983</c:v>
                </c:pt>
                <c:pt idx="2899">
                  <c:v>31.496022999999983</c:v>
                </c:pt>
                <c:pt idx="2900">
                  <c:v>31.692851000000012</c:v>
                </c:pt>
                <c:pt idx="2901">
                  <c:v>31.692851000000012</c:v>
                </c:pt>
                <c:pt idx="2902">
                  <c:v>31.692851000000012</c:v>
                </c:pt>
                <c:pt idx="2903">
                  <c:v>31.692851000000012</c:v>
                </c:pt>
                <c:pt idx="2904">
                  <c:v>31.692851000000012</c:v>
                </c:pt>
                <c:pt idx="2905">
                  <c:v>31.692851000000012</c:v>
                </c:pt>
                <c:pt idx="2906">
                  <c:v>31.692851000000012</c:v>
                </c:pt>
                <c:pt idx="2907">
                  <c:v>31.692851000000012</c:v>
                </c:pt>
                <c:pt idx="2908">
                  <c:v>31.692851000000012</c:v>
                </c:pt>
                <c:pt idx="2909">
                  <c:v>31.692851000000012</c:v>
                </c:pt>
                <c:pt idx="2910">
                  <c:v>31.916682999999985</c:v>
                </c:pt>
                <c:pt idx="2911">
                  <c:v>31.916682999999985</c:v>
                </c:pt>
                <c:pt idx="2912">
                  <c:v>31.916682999999985</c:v>
                </c:pt>
                <c:pt idx="2913">
                  <c:v>31.916682999999985</c:v>
                </c:pt>
                <c:pt idx="2914">
                  <c:v>31.916682999999985</c:v>
                </c:pt>
                <c:pt idx="2915">
                  <c:v>31.916682999999985</c:v>
                </c:pt>
                <c:pt idx="2916">
                  <c:v>31.916682999999985</c:v>
                </c:pt>
                <c:pt idx="2917">
                  <c:v>31.916682999999985</c:v>
                </c:pt>
                <c:pt idx="2918">
                  <c:v>31.916682999999985</c:v>
                </c:pt>
                <c:pt idx="2919">
                  <c:v>31.916682999999985</c:v>
                </c:pt>
                <c:pt idx="2920">
                  <c:v>32.084495999999994</c:v>
                </c:pt>
                <c:pt idx="2921">
                  <c:v>32.084495999999994</c:v>
                </c:pt>
                <c:pt idx="2922">
                  <c:v>32.084495999999994</c:v>
                </c:pt>
                <c:pt idx="2923">
                  <c:v>32.084495999999994</c:v>
                </c:pt>
                <c:pt idx="2924">
                  <c:v>32.084495999999994</c:v>
                </c:pt>
                <c:pt idx="2925">
                  <c:v>32.084495999999994</c:v>
                </c:pt>
                <c:pt idx="2926">
                  <c:v>32.084495999999994</c:v>
                </c:pt>
                <c:pt idx="2927">
                  <c:v>32.084495999999994</c:v>
                </c:pt>
                <c:pt idx="2928">
                  <c:v>32.084495999999994</c:v>
                </c:pt>
                <c:pt idx="2929">
                  <c:v>32.084495999999994</c:v>
                </c:pt>
                <c:pt idx="2930">
                  <c:v>32.284663999999999</c:v>
                </c:pt>
                <c:pt idx="2931">
                  <c:v>32.284663999999999</c:v>
                </c:pt>
                <c:pt idx="2932">
                  <c:v>32.284663999999999</c:v>
                </c:pt>
                <c:pt idx="2933">
                  <c:v>32.284663999999999</c:v>
                </c:pt>
                <c:pt idx="2934">
                  <c:v>32.284663999999999</c:v>
                </c:pt>
                <c:pt idx="2935">
                  <c:v>32.284663999999999</c:v>
                </c:pt>
                <c:pt idx="2936">
                  <c:v>32.284663999999999</c:v>
                </c:pt>
                <c:pt idx="2937">
                  <c:v>32.284663999999999</c:v>
                </c:pt>
                <c:pt idx="2938">
                  <c:v>32.284663999999999</c:v>
                </c:pt>
                <c:pt idx="2939">
                  <c:v>32.284663999999999</c:v>
                </c:pt>
                <c:pt idx="2940">
                  <c:v>32.497282999999996</c:v>
                </c:pt>
                <c:pt idx="2941">
                  <c:v>32.497282999999996</c:v>
                </c:pt>
                <c:pt idx="2942">
                  <c:v>32.497282999999996</c:v>
                </c:pt>
                <c:pt idx="2943">
                  <c:v>32.497282999999996</c:v>
                </c:pt>
                <c:pt idx="2944">
                  <c:v>32.497282999999996</c:v>
                </c:pt>
                <c:pt idx="2945">
                  <c:v>32.497282999999996</c:v>
                </c:pt>
                <c:pt idx="2946">
                  <c:v>32.497282999999996</c:v>
                </c:pt>
                <c:pt idx="2947">
                  <c:v>32.497282999999996</c:v>
                </c:pt>
                <c:pt idx="2948">
                  <c:v>32.497282999999996</c:v>
                </c:pt>
                <c:pt idx="2949">
                  <c:v>32.497282999999996</c:v>
                </c:pt>
                <c:pt idx="2950">
                  <c:v>32.745136000000024</c:v>
                </c:pt>
                <c:pt idx="2951">
                  <c:v>32.745136000000024</c:v>
                </c:pt>
                <c:pt idx="2952">
                  <c:v>32.745136000000024</c:v>
                </c:pt>
                <c:pt idx="2953">
                  <c:v>32.745136000000024</c:v>
                </c:pt>
                <c:pt idx="2954">
                  <c:v>32.745136000000024</c:v>
                </c:pt>
                <c:pt idx="2955">
                  <c:v>32.745136000000024</c:v>
                </c:pt>
                <c:pt idx="2956">
                  <c:v>32.745136000000024</c:v>
                </c:pt>
                <c:pt idx="2957">
                  <c:v>32.745136000000024</c:v>
                </c:pt>
                <c:pt idx="2958">
                  <c:v>32.745136000000024</c:v>
                </c:pt>
                <c:pt idx="2959">
                  <c:v>32.745136000000024</c:v>
                </c:pt>
                <c:pt idx="2960">
                  <c:v>32.992420000000003</c:v>
                </c:pt>
                <c:pt idx="2961">
                  <c:v>32.992420000000003</c:v>
                </c:pt>
                <c:pt idx="2962">
                  <c:v>32.992420000000003</c:v>
                </c:pt>
                <c:pt idx="2963">
                  <c:v>32.992420000000003</c:v>
                </c:pt>
                <c:pt idx="2964">
                  <c:v>32.992420000000003</c:v>
                </c:pt>
                <c:pt idx="2965">
                  <c:v>32.992420000000003</c:v>
                </c:pt>
                <c:pt idx="2966">
                  <c:v>32.992420000000003</c:v>
                </c:pt>
                <c:pt idx="2967">
                  <c:v>32.992420000000003</c:v>
                </c:pt>
                <c:pt idx="2968">
                  <c:v>32.992420000000003</c:v>
                </c:pt>
                <c:pt idx="2969">
                  <c:v>32.992420000000003</c:v>
                </c:pt>
                <c:pt idx="2970">
                  <c:v>33.226601000000002</c:v>
                </c:pt>
                <c:pt idx="2971">
                  <c:v>33.226601000000002</c:v>
                </c:pt>
                <c:pt idx="2972">
                  <c:v>33.226601000000002</c:v>
                </c:pt>
                <c:pt idx="2973">
                  <c:v>33.226601000000002</c:v>
                </c:pt>
                <c:pt idx="2974">
                  <c:v>33.226601000000002</c:v>
                </c:pt>
                <c:pt idx="2975">
                  <c:v>33.226601000000002</c:v>
                </c:pt>
                <c:pt idx="2976">
                  <c:v>33.226601000000002</c:v>
                </c:pt>
                <c:pt idx="2977">
                  <c:v>33.226601000000002</c:v>
                </c:pt>
                <c:pt idx="2978">
                  <c:v>33.226601000000002</c:v>
                </c:pt>
                <c:pt idx="2979">
                  <c:v>33.226601000000002</c:v>
                </c:pt>
                <c:pt idx="2980">
                  <c:v>33.474042999999995</c:v>
                </c:pt>
                <c:pt idx="2981">
                  <c:v>33.474042999999995</c:v>
                </c:pt>
                <c:pt idx="2982">
                  <c:v>33.474042999999995</c:v>
                </c:pt>
                <c:pt idx="2983">
                  <c:v>33.474042999999995</c:v>
                </c:pt>
                <c:pt idx="2984">
                  <c:v>33.474042999999995</c:v>
                </c:pt>
                <c:pt idx="2985">
                  <c:v>33.474042999999995</c:v>
                </c:pt>
                <c:pt idx="2986">
                  <c:v>33.474042999999995</c:v>
                </c:pt>
                <c:pt idx="2987">
                  <c:v>33.474042999999995</c:v>
                </c:pt>
                <c:pt idx="2988">
                  <c:v>33.474042999999995</c:v>
                </c:pt>
                <c:pt idx="2989">
                  <c:v>33.474042999999995</c:v>
                </c:pt>
                <c:pt idx="2990">
                  <c:v>33.698712000000043</c:v>
                </c:pt>
                <c:pt idx="2991">
                  <c:v>33.698712000000043</c:v>
                </c:pt>
                <c:pt idx="2992">
                  <c:v>33.698712000000043</c:v>
                </c:pt>
                <c:pt idx="2993">
                  <c:v>33.698712000000043</c:v>
                </c:pt>
                <c:pt idx="2994">
                  <c:v>33.698712000000043</c:v>
                </c:pt>
                <c:pt idx="2995">
                  <c:v>33.698712000000043</c:v>
                </c:pt>
                <c:pt idx="2996">
                  <c:v>33.698712000000043</c:v>
                </c:pt>
                <c:pt idx="2997">
                  <c:v>33.698712000000043</c:v>
                </c:pt>
                <c:pt idx="2998">
                  <c:v>33.698712000000043</c:v>
                </c:pt>
                <c:pt idx="2999">
                  <c:v>33.698712000000043</c:v>
                </c:pt>
                <c:pt idx="3000">
                  <c:v>33.930195000000012</c:v>
                </c:pt>
                <c:pt idx="3001">
                  <c:v>33.930195000000012</c:v>
                </c:pt>
                <c:pt idx="3002">
                  <c:v>33.930195000000012</c:v>
                </c:pt>
                <c:pt idx="3003">
                  <c:v>33.930195000000012</c:v>
                </c:pt>
                <c:pt idx="3004">
                  <c:v>33.930195000000012</c:v>
                </c:pt>
                <c:pt idx="3005">
                  <c:v>33.930195000000012</c:v>
                </c:pt>
                <c:pt idx="3006">
                  <c:v>33.930195000000012</c:v>
                </c:pt>
                <c:pt idx="3007">
                  <c:v>33.930195000000012</c:v>
                </c:pt>
                <c:pt idx="3008">
                  <c:v>33.930195000000012</c:v>
                </c:pt>
                <c:pt idx="3009">
                  <c:v>33.930195000000012</c:v>
                </c:pt>
                <c:pt idx="3010">
                  <c:v>34.182277000000006</c:v>
                </c:pt>
                <c:pt idx="3011">
                  <c:v>34.182277000000006</c:v>
                </c:pt>
                <c:pt idx="3012">
                  <c:v>34.182277000000006</c:v>
                </c:pt>
                <c:pt idx="3013">
                  <c:v>34.182277000000006</c:v>
                </c:pt>
                <c:pt idx="3014">
                  <c:v>34.182277000000006</c:v>
                </c:pt>
                <c:pt idx="3015">
                  <c:v>34.182277000000006</c:v>
                </c:pt>
                <c:pt idx="3016">
                  <c:v>34.182277000000006</c:v>
                </c:pt>
                <c:pt idx="3017">
                  <c:v>34.182277000000006</c:v>
                </c:pt>
                <c:pt idx="3018">
                  <c:v>34.182277000000006</c:v>
                </c:pt>
                <c:pt idx="3019">
                  <c:v>34.182277000000006</c:v>
                </c:pt>
                <c:pt idx="3020">
                  <c:v>34.387323999999992</c:v>
                </c:pt>
                <c:pt idx="3021">
                  <c:v>34.387323999999992</c:v>
                </c:pt>
                <c:pt idx="3022">
                  <c:v>34.387323999999992</c:v>
                </c:pt>
                <c:pt idx="3023">
                  <c:v>34.387323999999992</c:v>
                </c:pt>
                <c:pt idx="3024">
                  <c:v>34.387323999999992</c:v>
                </c:pt>
                <c:pt idx="3025">
                  <c:v>34.387323999999992</c:v>
                </c:pt>
                <c:pt idx="3026">
                  <c:v>34.387323999999992</c:v>
                </c:pt>
                <c:pt idx="3027">
                  <c:v>34.387323999999992</c:v>
                </c:pt>
                <c:pt idx="3028">
                  <c:v>34.387323999999992</c:v>
                </c:pt>
                <c:pt idx="3029">
                  <c:v>34.387323999999992</c:v>
                </c:pt>
                <c:pt idx="3030">
                  <c:v>34.589172000000012</c:v>
                </c:pt>
                <c:pt idx="3031">
                  <c:v>34.589172000000012</c:v>
                </c:pt>
                <c:pt idx="3032">
                  <c:v>34.589172000000012</c:v>
                </c:pt>
                <c:pt idx="3033">
                  <c:v>34.589172000000012</c:v>
                </c:pt>
                <c:pt idx="3034">
                  <c:v>34.589172000000012</c:v>
                </c:pt>
                <c:pt idx="3035">
                  <c:v>34.589172000000012</c:v>
                </c:pt>
                <c:pt idx="3036">
                  <c:v>34.589172000000012</c:v>
                </c:pt>
                <c:pt idx="3037">
                  <c:v>34.589172000000012</c:v>
                </c:pt>
                <c:pt idx="3038">
                  <c:v>34.589172000000012</c:v>
                </c:pt>
                <c:pt idx="3039">
                  <c:v>34.589172000000012</c:v>
                </c:pt>
                <c:pt idx="3040">
                  <c:v>34.774043000000006</c:v>
                </c:pt>
                <c:pt idx="3041">
                  <c:v>34.774043000000006</c:v>
                </c:pt>
                <c:pt idx="3042">
                  <c:v>34.774043000000006</c:v>
                </c:pt>
                <c:pt idx="3043">
                  <c:v>34.774043000000006</c:v>
                </c:pt>
                <c:pt idx="3044">
                  <c:v>34.774043000000006</c:v>
                </c:pt>
                <c:pt idx="3045">
                  <c:v>34.774043000000006</c:v>
                </c:pt>
                <c:pt idx="3046">
                  <c:v>34.774043000000006</c:v>
                </c:pt>
                <c:pt idx="3047">
                  <c:v>34.774043000000006</c:v>
                </c:pt>
                <c:pt idx="3048">
                  <c:v>34.774043000000006</c:v>
                </c:pt>
                <c:pt idx="3049">
                  <c:v>34.774043000000006</c:v>
                </c:pt>
                <c:pt idx="3050">
                  <c:v>34.982659000000005</c:v>
                </c:pt>
                <c:pt idx="3051">
                  <c:v>34.982659000000005</c:v>
                </c:pt>
                <c:pt idx="3052">
                  <c:v>34.982659000000005</c:v>
                </c:pt>
                <c:pt idx="3053">
                  <c:v>34.982659000000005</c:v>
                </c:pt>
                <c:pt idx="3054">
                  <c:v>34.982659000000005</c:v>
                </c:pt>
                <c:pt idx="3055">
                  <c:v>34.982659000000005</c:v>
                </c:pt>
                <c:pt idx="3056">
                  <c:v>34.982659000000005</c:v>
                </c:pt>
                <c:pt idx="3057">
                  <c:v>34.982659000000005</c:v>
                </c:pt>
                <c:pt idx="3058">
                  <c:v>34.982659000000005</c:v>
                </c:pt>
                <c:pt idx="3059">
                  <c:v>34.982659000000005</c:v>
                </c:pt>
                <c:pt idx="3060">
                  <c:v>35.250943000000007</c:v>
                </c:pt>
                <c:pt idx="3061">
                  <c:v>35.250943000000007</c:v>
                </c:pt>
                <c:pt idx="3062">
                  <c:v>35.250943000000007</c:v>
                </c:pt>
                <c:pt idx="3063">
                  <c:v>35.250943000000007</c:v>
                </c:pt>
                <c:pt idx="3064">
                  <c:v>35.250943000000007</c:v>
                </c:pt>
                <c:pt idx="3065">
                  <c:v>35.250943000000007</c:v>
                </c:pt>
                <c:pt idx="3066">
                  <c:v>35.250943000000007</c:v>
                </c:pt>
                <c:pt idx="3067">
                  <c:v>35.250943000000007</c:v>
                </c:pt>
                <c:pt idx="3068">
                  <c:v>35.250943000000007</c:v>
                </c:pt>
                <c:pt idx="3069">
                  <c:v>35.250943000000007</c:v>
                </c:pt>
                <c:pt idx="3070">
                  <c:v>35.487789999999997</c:v>
                </c:pt>
                <c:pt idx="3071">
                  <c:v>35.487789999999997</c:v>
                </c:pt>
                <c:pt idx="3072">
                  <c:v>35.487789999999997</c:v>
                </c:pt>
                <c:pt idx="3073">
                  <c:v>35.487789999999997</c:v>
                </c:pt>
                <c:pt idx="3074">
                  <c:v>35.487789999999997</c:v>
                </c:pt>
                <c:pt idx="3075">
                  <c:v>35.487789999999997</c:v>
                </c:pt>
                <c:pt idx="3076">
                  <c:v>35.487789999999997</c:v>
                </c:pt>
                <c:pt idx="3077">
                  <c:v>35.487789999999997</c:v>
                </c:pt>
                <c:pt idx="3078">
                  <c:v>35.487789999999997</c:v>
                </c:pt>
                <c:pt idx="3079">
                  <c:v>35.487789999999997</c:v>
                </c:pt>
                <c:pt idx="3080">
                  <c:v>35.718916000000021</c:v>
                </c:pt>
                <c:pt idx="3081">
                  <c:v>35.718916000000021</c:v>
                </c:pt>
                <c:pt idx="3082">
                  <c:v>35.718916000000021</c:v>
                </c:pt>
                <c:pt idx="3083">
                  <c:v>35.718916000000021</c:v>
                </c:pt>
                <c:pt idx="3084">
                  <c:v>35.718916000000021</c:v>
                </c:pt>
                <c:pt idx="3085">
                  <c:v>35.718916000000021</c:v>
                </c:pt>
                <c:pt idx="3086">
                  <c:v>35.718916000000021</c:v>
                </c:pt>
                <c:pt idx="3087">
                  <c:v>35.718916000000021</c:v>
                </c:pt>
                <c:pt idx="3088">
                  <c:v>35.718916000000021</c:v>
                </c:pt>
                <c:pt idx="3089">
                  <c:v>35.718916000000021</c:v>
                </c:pt>
                <c:pt idx="3090">
                  <c:v>35.952449999999999</c:v>
                </c:pt>
                <c:pt idx="3091">
                  <c:v>35.952449999999999</c:v>
                </c:pt>
                <c:pt idx="3092">
                  <c:v>35.952449999999999</c:v>
                </c:pt>
                <c:pt idx="3093">
                  <c:v>35.952449999999999</c:v>
                </c:pt>
                <c:pt idx="3094">
                  <c:v>35.952449999999999</c:v>
                </c:pt>
                <c:pt idx="3095">
                  <c:v>35.952449999999999</c:v>
                </c:pt>
                <c:pt idx="3096">
                  <c:v>35.952449999999999</c:v>
                </c:pt>
                <c:pt idx="3097">
                  <c:v>35.952449999999999</c:v>
                </c:pt>
                <c:pt idx="3098">
                  <c:v>35.952449999999999</c:v>
                </c:pt>
                <c:pt idx="3099">
                  <c:v>35.952449999999999</c:v>
                </c:pt>
                <c:pt idx="3100">
                  <c:v>36.142097</c:v>
                </c:pt>
                <c:pt idx="3101">
                  <c:v>36.142097</c:v>
                </c:pt>
                <c:pt idx="3102">
                  <c:v>36.142097</c:v>
                </c:pt>
                <c:pt idx="3103">
                  <c:v>36.142097</c:v>
                </c:pt>
                <c:pt idx="3104">
                  <c:v>36.142097</c:v>
                </c:pt>
                <c:pt idx="3105">
                  <c:v>36.142097</c:v>
                </c:pt>
                <c:pt idx="3106">
                  <c:v>36.142097</c:v>
                </c:pt>
                <c:pt idx="3107">
                  <c:v>36.142097</c:v>
                </c:pt>
                <c:pt idx="3108">
                  <c:v>36.142097</c:v>
                </c:pt>
                <c:pt idx="3109">
                  <c:v>36.142097</c:v>
                </c:pt>
                <c:pt idx="3110">
                  <c:v>36.338116000000028</c:v>
                </c:pt>
                <c:pt idx="3111">
                  <c:v>36.338116000000028</c:v>
                </c:pt>
                <c:pt idx="3112">
                  <c:v>36.338116000000028</c:v>
                </c:pt>
                <c:pt idx="3113">
                  <c:v>36.338116000000028</c:v>
                </c:pt>
                <c:pt idx="3114">
                  <c:v>36.338116000000028</c:v>
                </c:pt>
                <c:pt idx="3115">
                  <c:v>36.338116000000028</c:v>
                </c:pt>
                <c:pt idx="3116">
                  <c:v>36.338116000000028</c:v>
                </c:pt>
                <c:pt idx="3117">
                  <c:v>36.338116000000028</c:v>
                </c:pt>
                <c:pt idx="3118">
                  <c:v>36.338116000000028</c:v>
                </c:pt>
                <c:pt idx="3119">
                  <c:v>36.338116000000028</c:v>
                </c:pt>
                <c:pt idx="3120">
                  <c:v>36.578576000000012</c:v>
                </c:pt>
                <c:pt idx="3121">
                  <c:v>36.578576000000012</c:v>
                </c:pt>
                <c:pt idx="3122">
                  <c:v>36.578576000000012</c:v>
                </c:pt>
                <c:pt idx="3123">
                  <c:v>36.578576000000012</c:v>
                </c:pt>
                <c:pt idx="3124">
                  <c:v>36.578576000000012</c:v>
                </c:pt>
                <c:pt idx="3125">
                  <c:v>36.578576000000012</c:v>
                </c:pt>
                <c:pt idx="3126">
                  <c:v>36.578576000000012</c:v>
                </c:pt>
                <c:pt idx="3127">
                  <c:v>36.578576000000012</c:v>
                </c:pt>
                <c:pt idx="3128">
                  <c:v>36.578576000000012</c:v>
                </c:pt>
                <c:pt idx="3129">
                  <c:v>36.578576000000012</c:v>
                </c:pt>
                <c:pt idx="3130">
                  <c:v>36.791357000000012</c:v>
                </c:pt>
                <c:pt idx="3131">
                  <c:v>36.791357000000012</c:v>
                </c:pt>
                <c:pt idx="3132">
                  <c:v>36.791357000000012</c:v>
                </c:pt>
                <c:pt idx="3133">
                  <c:v>36.791357000000012</c:v>
                </c:pt>
                <c:pt idx="3134">
                  <c:v>36.791357000000012</c:v>
                </c:pt>
                <c:pt idx="3135">
                  <c:v>36.791357000000012</c:v>
                </c:pt>
                <c:pt idx="3136">
                  <c:v>36.791357000000012</c:v>
                </c:pt>
                <c:pt idx="3137">
                  <c:v>36.791357000000012</c:v>
                </c:pt>
                <c:pt idx="3138">
                  <c:v>36.791357000000012</c:v>
                </c:pt>
                <c:pt idx="3139">
                  <c:v>36.791357000000012</c:v>
                </c:pt>
                <c:pt idx="3140">
                  <c:v>37.025722000000023</c:v>
                </c:pt>
                <c:pt idx="3141">
                  <c:v>37.025722000000023</c:v>
                </c:pt>
                <c:pt idx="3142">
                  <c:v>37.025722000000023</c:v>
                </c:pt>
                <c:pt idx="3143">
                  <c:v>37.025722000000023</c:v>
                </c:pt>
                <c:pt idx="3144">
                  <c:v>37.025722000000023</c:v>
                </c:pt>
                <c:pt idx="3145">
                  <c:v>37.025722000000023</c:v>
                </c:pt>
                <c:pt idx="3146">
                  <c:v>37.025722000000023</c:v>
                </c:pt>
                <c:pt idx="3147">
                  <c:v>37.025722000000023</c:v>
                </c:pt>
                <c:pt idx="3148">
                  <c:v>37.025722000000023</c:v>
                </c:pt>
                <c:pt idx="3149">
                  <c:v>37.025722000000023</c:v>
                </c:pt>
                <c:pt idx="3150">
                  <c:v>37.231361</c:v>
                </c:pt>
                <c:pt idx="3151">
                  <c:v>37.231361</c:v>
                </c:pt>
                <c:pt idx="3152">
                  <c:v>37.231361</c:v>
                </c:pt>
                <c:pt idx="3153">
                  <c:v>37.231361</c:v>
                </c:pt>
                <c:pt idx="3154">
                  <c:v>37.231361</c:v>
                </c:pt>
                <c:pt idx="3155">
                  <c:v>37.231361</c:v>
                </c:pt>
                <c:pt idx="3156">
                  <c:v>37.231361</c:v>
                </c:pt>
                <c:pt idx="3157">
                  <c:v>37.231361</c:v>
                </c:pt>
                <c:pt idx="3158">
                  <c:v>37.231361</c:v>
                </c:pt>
                <c:pt idx="3159">
                  <c:v>37.231361</c:v>
                </c:pt>
                <c:pt idx="3160">
                  <c:v>37.456016999999996</c:v>
                </c:pt>
                <c:pt idx="3161">
                  <c:v>37.456016999999996</c:v>
                </c:pt>
                <c:pt idx="3162">
                  <c:v>37.456016999999996</c:v>
                </c:pt>
                <c:pt idx="3163">
                  <c:v>37.456016999999996</c:v>
                </c:pt>
                <c:pt idx="3164">
                  <c:v>37.456016999999996</c:v>
                </c:pt>
                <c:pt idx="3165">
                  <c:v>37.456016999999996</c:v>
                </c:pt>
                <c:pt idx="3166">
                  <c:v>37.456016999999996</c:v>
                </c:pt>
                <c:pt idx="3167">
                  <c:v>37.456016999999996</c:v>
                </c:pt>
                <c:pt idx="3168">
                  <c:v>37.456016999999996</c:v>
                </c:pt>
                <c:pt idx="3169">
                  <c:v>37.456016999999996</c:v>
                </c:pt>
                <c:pt idx="3170">
                  <c:v>37.689477000000004</c:v>
                </c:pt>
                <c:pt idx="3171">
                  <c:v>37.689477000000004</c:v>
                </c:pt>
                <c:pt idx="3172">
                  <c:v>37.689477000000004</c:v>
                </c:pt>
                <c:pt idx="3173">
                  <c:v>37.689477000000004</c:v>
                </c:pt>
                <c:pt idx="3174">
                  <c:v>37.689477000000004</c:v>
                </c:pt>
                <c:pt idx="3175">
                  <c:v>37.689477000000004</c:v>
                </c:pt>
                <c:pt idx="3176">
                  <c:v>37.689477000000004</c:v>
                </c:pt>
                <c:pt idx="3177">
                  <c:v>37.689477000000004</c:v>
                </c:pt>
                <c:pt idx="3178">
                  <c:v>37.689477000000004</c:v>
                </c:pt>
                <c:pt idx="3179">
                  <c:v>37.689477000000004</c:v>
                </c:pt>
                <c:pt idx="3180">
                  <c:v>37.889013999999996</c:v>
                </c:pt>
                <c:pt idx="3181">
                  <c:v>37.889013999999996</c:v>
                </c:pt>
                <c:pt idx="3182">
                  <c:v>37.889013999999996</c:v>
                </c:pt>
                <c:pt idx="3183">
                  <c:v>37.889013999999996</c:v>
                </c:pt>
                <c:pt idx="3184">
                  <c:v>37.889013999999996</c:v>
                </c:pt>
                <c:pt idx="3185">
                  <c:v>37.889013999999996</c:v>
                </c:pt>
                <c:pt idx="3186">
                  <c:v>37.889013999999996</c:v>
                </c:pt>
                <c:pt idx="3187">
                  <c:v>37.889013999999996</c:v>
                </c:pt>
                <c:pt idx="3188">
                  <c:v>37.889013999999996</c:v>
                </c:pt>
                <c:pt idx="3189">
                  <c:v>37.889013999999996</c:v>
                </c:pt>
                <c:pt idx="3190">
                  <c:v>38.109181</c:v>
                </c:pt>
                <c:pt idx="3191">
                  <c:v>38.109181</c:v>
                </c:pt>
                <c:pt idx="3192">
                  <c:v>38.109181</c:v>
                </c:pt>
                <c:pt idx="3193">
                  <c:v>38.109181</c:v>
                </c:pt>
                <c:pt idx="3194">
                  <c:v>38.109181</c:v>
                </c:pt>
                <c:pt idx="3195">
                  <c:v>38.109181</c:v>
                </c:pt>
                <c:pt idx="3196">
                  <c:v>38.109181</c:v>
                </c:pt>
                <c:pt idx="3197">
                  <c:v>38.109181</c:v>
                </c:pt>
                <c:pt idx="3198">
                  <c:v>38.109181</c:v>
                </c:pt>
                <c:pt idx="3199">
                  <c:v>38.109181</c:v>
                </c:pt>
                <c:pt idx="3200">
                  <c:v>38.356103999999995</c:v>
                </c:pt>
                <c:pt idx="3201">
                  <c:v>38.356103999999995</c:v>
                </c:pt>
                <c:pt idx="3202">
                  <c:v>38.356103999999995</c:v>
                </c:pt>
                <c:pt idx="3203">
                  <c:v>38.356103999999995</c:v>
                </c:pt>
                <c:pt idx="3204">
                  <c:v>38.356103999999995</c:v>
                </c:pt>
                <c:pt idx="3205">
                  <c:v>38.356103999999995</c:v>
                </c:pt>
                <c:pt idx="3206">
                  <c:v>38.356103999999995</c:v>
                </c:pt>
                <c:pt idx="3207">
                  <c:v>38.356103999999995</c:v>
                </c:pt>
                <c:pt idx="3208">
                  <c:v>38.356103999999995</c:v>
                </c:pt>
                <c:pt idx="3209">
                  <c:v>38.356103999999995</c:v>
                </c:pt>
                <c:pt idx="3210">
                  <c:v>38.584405999999994</c:v>
                </c:pt>
                <c:pt idx="3211">
                  <c:v>38.584405999999994</c:v>
                </c:pt>
                <c:pt idx="3212">
                  <c:v>38.584405999999994</c:v>
                </c:pt>
                <c:pt idx="3213">
                  <c:v>38.584405999999994</c:v>
                </c:pt>
                <c:pt idx="3214">
                  <c:v>38.584405999999994</c:v>
                </c:pt>
                <c:pt idx="3215">
                  <c:v>38.584405999999994</c:v>
                </c:pt>
                <c:pt idx="3216">
                  <c:v>38.584405999999994</c:v>
                </c:pt>
                <c:pt idx="3217">
                  <c:v>38.584405999999994</c:v>
                </c:pt>
                <c:pt idx="3218">
                  <c:v>38.584405999999994</c:v>
                </c:pt>
                <c:pt idx="3219">
                  <c:v>38.584405999999994</c:v>
                </c:pt>
                <c:pt idx="3220">
                  <c:v>38.762322000000026</c:v>
                </c:pt>
                <c:pt idx="3221">
                  <c:v>38.762322000000026</c:v>
                </c:pt>
                <c:pt idx="3222">
                  <c:v>38.762322000000026</c:v>
                </c:pt>
                <c:pt idx="3223">
                  <c:v>38.762322000000026</c:v>
                </c:pt>
                <c:pt idx="3224">
                  <c:v>38.762322000000026</c:v>
                </c:pt>
                <c:pt idx="3225">
                  <c:v>38.762322000000026</c:v>
                </c:pt>
                <c:pt idx="3226">
                  <c:v>38.762322000000026</c:v>
                </c:pt>
                <c:pt idx="3227">
                  <c:v>38.762322000000026</c:v>
                </c:pt>
                <c:pt idx="3228">
                  <c:v>38.762322000000026</c:v>
                </c:pt>
                <c:pt idx="3229">
                  <c:v>38.762322000000026</c:v>
                </c:pt>
                <c:pt idx="3230">
                  <c:v>38.985866999999999</c:v>
                </c:pt>
                <c:pt idx="3231">
                  <c:v>38.985866999999999</c:v>
                </c:pt>
                <c:pt idx="3232">
                  <c:v>38.985866999999999</c:v>
                </c:pt>
                <c:pt idx="3233">
                  <c:v>38.985866999999999</c:v>
                </c:pt>
                <c:pt idx="3234">
                  <c:v>38.985866999999999</c:v>
                </c:pt>
                <c:pt idx="3235">
                  <c:v>38.985866999999999</c:v>
                </c:pt>
                <c:pt idx="3236">
                  <c:v>38.985866999999999</c:v>
                </c:pt>
                <c:pt idx="3237">
                  <c:v>38.985866999999999</c:v>
                </c:pt>
                <c:pt idx="3238">
                  <c:v>38.985866999999999</c:v>
                </c:pt>
                <c:pt idx="3239">
                  <c:v>38.985866999999999</c:v>
                </c:pt>
                <c:pt idx="3240">
                  <c:v>39.171152000000021</c:v>
                </c:pt>
                <c:pt idx="3241">
                  <c:v>39.171152000000021</c:v>
                </c:pt>
                <c:pt idx="3242">
                  <c:v>39.171152000000021</c:v>
                </c:pt>
                <c:pt idx="3243">
                  <c:v>39.171152000000021</c:v>
                </c:pt>
                <c:pt idx="3244">
                  <c:v>39.171152000000021</c:v>
                </c:pt>
                <c:pt idx="3245">
                  <c:v>39.171152000000021</c:v>
                </c:pt>
                <c:pt idx="3246">
                  <c:v>39.171152000000021</c:v>
                </c:pt>
                <c:pt idx="3247">
                  <c:v>39.171152000000021</c:v>
                </c:pt>
                <c:pt idx="3248">
                  <c:v>39.171152000000021</c:v>
                </c:pt>
                <c:pt idx="3249">
                  <c:v>39.171152000000021</c:v>
                </c:pt>
                <c:pt idx="3250">
                  <c:v>39.366609000000004</c:v>
                </c:pt>
                <c:pt idx="3251">
                  <c:v>39.366609000000004</c:v>
                </c:pt>
                <c:pt idx="3252">
                  <c:v>39.366609000000004</c:v>
                </c:pt>
                <c:pt idx="3253">
                  <c:v>39.366609000000004</c:v>
                </c:pt>
                <c:pt idx="3254">
                  <c:v>39.366609000000004</c:v>
                </c:pt>
                <c:pt idx="3255">
                  <c:v>39.366609000000004</c:v>
                </c:pt>
                <c:pt idx="3256">
                  <c:v>39.366609000000004</c:v>
                </c:pt>
                <c:pt idx="3257">
                  <c:v>39.366609000000004</c:v>
                </c:pt>
                <c:pt idx="3258">
                  <c:v>39.366609000000004</c:v>
                </c:pt>
                <c:pt idx="3259">
                  <c:v>39.366609000000004</c:v>
                </c:pt>
                <c:pt idx="3260">
                  <c:v>39.592871000000002</c:v>
                </c:pt>
                <c:pt idx="3261">
                  <c:v>39.592871000000002</c:v>
                </c:pt>
                <c:pt idx="3262">
                  <c:v>39.592871000000002</c:v>
                </c:pt>
                <c:pt idx="3263">
                  <c:v>39.592871000000002</c:v>
                </c:pt>
                <c:pt idx="3264">
                  <c:v>39.592871000000002</c:v>
                </c:pt>
                <c:pt idx="3265">
                  <c:v>39.592871000000002</c:v>
                </c:pt>
                <c:pt idx="3266">
                  <c:v>39.592871000000002</c:v>
                </c:pt>
                <c:pt idx="3267">
                  <c:v>39.592871000000002</c:v>
                </c:pt>
                <c:pt idx="3268">
                  <c:v>39.592871000000002</c:v>
                </c:pt>
                <c:pt idx="3269">
                  <c:v>39.592871000000002</c:v>
                </c:pt>
                <c:pt idx="3270">
                  <c:v>39.780776000000003</c:v>
                </c:pt>
                <c:pt idx="3271">
                  <c:v>39.780776000000003</c:v>
                </c:pt>
                <c:pt idx="3272">
                  <c:v>39.780776000000003</c:v>
                </c:pt>
                <c:pt idx="3273">
                  <c:v>39.780776000000003</c:v>
                </c:pt>
                <c:pt idx="3274">
                  <c:v>39.780776000000003</c:v>
                </c:pt>
                <c:pt idx="3275">
                  <c:v>39.780776000000003</c:v>
                </c:pt>
                <c:pt idx="3276">
                  <c:v>39.780776000000003</c:v>
                </c:pt>
                <c:pt idx="3277">
                  <c:v>39.780776000000003</c:v>
                </c:pt>
                <c:pt idx="3278">
                  <c:v>39.780776000000003</c:v>
                </c:pt>
                <c:pt idx="3279">
                  <c:v>39.780776000000003</c:v>
                </c:pt>
                <c:pt idx="3280">
                  <c:v>39.947653999999993</c:v>
                </c:pt>
                <c:pt idx="3281">
                  <c:v>39.947653999999993</c:v>
                </c:pt>
                <c:pt idx="3282">
                  <c:v>39.947653999999993</c:v>
                </c:pt>
                <c:pt idx="3283">
                  <c:v>39.947653999999993</c:v>
                </c:pt>
                <c:pt idx="3284">
                  <c:v>39.947653999999993</c:v>
                </c:pt>
                <c:pt idx="3285">
                  <c:v>39.947653999999993</c:v>
                </c:pt>
                <c:pt idx="3286">
                  <c:v>39.947653999999993</c:v>
                </c:pt>
                <c:pt idx="3287">
                  <c:v>39.947653999999993</c:v>
                </c:pt>
                <c:pt idx="3288">
                  <c:v>39.947653999999993</c:v>
                </c:pt>
                <c:pt idx="3289">
                  <c:v>39.947653999999993</c:v>
                </c:pt>
                <c:pt idx="3290">
                  <c:v>40.143633000000001</c:v>
                </c:pt>
                <c:pt idx="3291">
                  <c:v>40.143633000000001</c:v>
                </c:pt>
                <c:pt idx="3292">
                  <c:v>40.143633000000001</c:v>
                </c:pt>
                <c:pt idx="3293">
                  <c:v>40.143633000000001</c:v>
                </c:pt>
                <c:pt idx="3294">
                  <c:v>40.143633000000001</c:v>
                </c:pt>
                <c:pt idx="3295">
                  <c:v>40.143633000000001</c:v>
                </c:pt>
                <c:pt idx="3296">
                  <c:v>40.143633000000001</c:v>
                </c:pt>
                <c:pt idx="3297">
                  <c:v>40.143633000000001</c:v>
                </c:pt>
                <c:pt idx="3298">
                  <c:v>40.143633000000001</c:v>
                </c:pt>
                <c:pt idx="3299">
                  <c:v>40.143633000000001</c:v>
                </c:pt>
                <c:pt idx="3300">
                  <c:v>40.394673000000004</c:v>
                </c:pt>
                <c:pt idx="3301">
                  <c:v>40.394673000000004</c:v>
                </c:pt>
                <c:pt idx="3302">
                  <c:v>40.394673000000004</c:v>
                </c:pt>
                <c:pt idx="3303">
                  <c:v>40.394673000000004</c:v>
                </c:pt>
                <c:pt idx="3304">
                  <c:v>40.394673000000004</c:v>
                </c:pt>
                <c:pt idx="3305">
                  <c:v>40.394673000000004</c:v>
                </c:pt>
                <c:pt idx="3306">
                  <c:v>40.394673000000004</c:v>
                </c:pt>
                <c:pt idx="3307">
                  <c:v>40.394673000000004</c:v>
                </c:pt>
                <c:pt idx="3308">
                  <c:v>40.394673000000004</c:v>
                </c:pt>
                <c:pt idx="3309">
                  <c:v>40.394673000000004</c:v>
                </c:pt>
                <c:pt idx="3310">
                  <c:v>40.610275000000001</c:v>
                </c:pt>
                <c:pt idx="3311">
                  <c:v>40.610275000000001</c:v>
                </c:pt>
                <c:pt idx="3312">
                  <c:v>40.610275000000001</c:v>
                </c:pt>
                <c:pt idx="3313">
                  <c:v>40.610275000000001</c:v>
                </c:pt>
                <c:pt idx="3314">
                  <c:v>40.610275000000001</c:v>
                </c:pt>
                <c:pt idx="3315">
                  <c:v>40.610275000000001</c:v>
                </c:pt>
                <c:pt idx="3316">
                  <c:v>40.610275000000001</c:v>
                </c:pt>
                <c:pt idx="3317">
                  <c:v>40.610275000000001</c:v>
                </c:pt>
                <c:pt idx="3318">
                  <c:v>40.610275000000001</c:v>
                </c:pt>
                <c:pt idx="3319">
                  <c:v>40.610275000000001</c:v>
                </c:pt>
                <c:pt idx="3320">
                  <c:v>40.766752000000025</c:v>
                </c:pt>
                <c:pt idx="3321">
                  <c:v>40.766752000000025</c:v>
                </c:pt>
                <c:pt idx="3322">
                  <c:v>40.766752000000025</c:v>
                </c:pt>
                <c:pt idx="3323">
                  <c:v>40.766752000000025</c:v>
                </c:pt>
                <c:pt idx="3324">
                  <c:v>40.766752000000025</c:v>
                </c:pt>
                <c:pt idx="3325">
                  <c:v>40.766752000000025</c:v>
                </c:pt>
                <c:pt idx="3326">
                  <c:v>40.766752000000025</c:v>
                </c:pt>
                <c:pt idx="3327">
                  <c:v>40.766752000000025</c:v>
                </c:pt>
                <c:pt idx="3328">
                  <c:v>40.766752000000025</c:v>
                </c:pt>
                <c:pt idx="3329">
                  <c:v>40.766752000000025</c:v>
                </c:pt>
                <c:pt idx="3330">
                  <c:v>40.904634999999999</c:v>
                </c:pt>
                <c:pt idx="3331">
                  <c:v>40.904634999999999</c:v>
                </c:pt>
                <c:pt idx="3332">
                  <c:v>40.904634999999999</c:v>
                </c:pt>
                <c:pt idx="3333">
                  <c:v>40.904634999999999</c:v>
                </c:pt>
                <c:pt idx="3334">
                  <c:v>40.904634999999999</c:v>
                </c:pt>
                <c:pt idx="3335">
                  <c:v>40.904634999999999</c:v>
                </c:pt>
                <c:pt idx="3336">
                  <c:v>40.904634999999999</c:v>
                </c:pt>
                <c:pt idx="3337">
                  <c:v>40.904634999999999</c:v>
                </c:pt>
                <c:pt idx="3338">
                  <c:v>40.904634999999999</c:v>
                </c:pt>
                <c:pt idx="3339">
                  <c:v>40.904634999999999</c:v>
                </c:pt>
                <c:pt idx="3340">
                  <c:v>41.109248000000001</c:v>
                </c:pt>
                <c:pt idx="3341">
                  <c:v>41.109248000000001</c:v>
                </c:pt>
                <c:pt idx="3342">
                  <c:v>41.109248000000001</c:v>
                </c:pt>
                <c:pt idx="3343">
                  <c:v>41.109248000000001</c:v>
                </c:pt>
                <c:pt idx="3344">
                  <c:v>41.109248000000001</c:v>
                </c:pt>
                <c:pt idx="3345">
                  <c:v>41.109248000000001</c:v>
                </c:pt>
                <c:pt idx="3346">
                  <c:v>41.109248000000001</c:v>
                </c:pt>
                <c:pt idx="3347">
                  <c:v>41.109248000000001</c:v>
                </c:pt>
                <c:pt idx="3348">
                  <c:v>41.109248000000001</c:v>
                </c:pt>
                <c:pt idx="3349">
                  <c:v>41.109248000000001</c:v>
                </c:pt>
                <c:pt idx="3350">
                  <c:v>41.311565999999999</c:v>
                </c:pt>
                <c:pt idx="3351">
                  <c:v>41.311565999999999</c:v>
                </c:pt>
                <c:pt idx="3352">
                  <c:v>41.311565999999999</c:v>
                </c:pt>
                <c:pt idx="3353">
                  <c:v>41.311565999999999</c:v>
                </c:pt>
                <c:pt idx="3354">
                  <c:v>41.311565999999999</c:v>
                </c:pt>
                <c:pt idx="3355">
                  <c:v>41.311565999999999</c:v>
                </c:pt>
                <c:pt idx="3356">
                  <c:v>41.311565999999999</c:v>
                </c:pt>
                <c:pt idx="3357">
                  <c:v>41.311565999999999</c:v>
                </c:pt>
                <c:pt idx="3358">
                  <c:v>41.311565999999999</c:v>
                </c:pt>
                <c:pt idx="3359">
                  <c:v>41.311565999999999</c:v>
                </c:pt>
                <c:pt idx="3360">
                  <c:v>41.465595000000022</c:v>
                </c:pt>
                <c:pt idx="3361">
                  <c:v>41.465595000000022</c:v>
                </c:pt>
                <c:pt idx="3362">
                  <c:v>41.465595000000022</c:v>
                </c:pt>
                <c:pt idx="3363">
                  <c:v>41.465595000000022</c:v>
                </c:pt>
                <c:pt idx="3364">
                  <c:v>41.465595000000022</c:v>
                </c:pt>
                <c:pt idx="3365">
                  <c:v>41.465595000000022</c:v>
                </c:pt>
                <c:pt idx="3366">
                  <c:v>41.465595000000022</c:v>
                </c:pt>
                <c:pt idx="3367">
                  <c:v>41.465595000000022</c:v>
                </c:pt>
                <c:pt idx="3368">
                  <c:v>41.465595000000022</c:v>
                </c:pt>
                <c:pt idx="3369">
                  <c:v>41.465595000000022</c:v>
                </c:pt>
                <c:pt idx="3370">
                  <c:v>41.680505000000011</c:v>
                </c:pt>
                <c:pt idx="3371">
                  <c:v>41.680505000000011</c:v>
                </c:pt>
                <c:pt idx="3372">
                  <c:v>41.680505000000011</c:v>
                </c:pt>
                <c:pt idx="3373">
                  <c:v>41.680505000000011</c:v>
                </c:pt>
                <c:pt idx="3374">
                  <c:v>41.680505000000011</c:v>
                </c:pt>
                <c:pt idx="3375">
                  <c:v>41.680505000000011</c:v>
                </c:pt>
                <c:pt idx="3376">
                  <c:v>41.680505000000011</c:v>
                </c:pt>
                <c:pt idx="3377">
                  <c:v>41.680505000000011</c:v>
                </c:pt>
                <c:pt idx="3378">
                  <c:v>41.680505000000011</c:v>
                </c:pt>
                <c:pt idx="3379">
                  <c:v>41.680505000000011</c:v>
                </c:pt>
                <c:pt idx="3380">
                  <c:v>41.824412000000002</c:v>
                </c:pt>
                <c:pt idx="3381">
                  <c:v>41.824412000000002</c:v>
                </c:pt>
                <c:pt idx="3382">
                  <c:v>41.824412000000002</c:v>
                </c:pt>
                <c:pt idx="3383">
                  <c:v>41.824412000000002</c:v>
                </c:pt>
                <c:pt idx="3384">
                  <c:v>41.824412000000002</c:v>
                </c:pt>
                <c:pt idx="3385">
                  <c:v>41.824412000000002</c:v>
                </c:pt>
                <c:pt idx="3386">
                  <c:v>41.824412000000002</c:v>
                </c:pt>
                <c:pt idx="3387">
                  <c:v>41.824412000000002</c:v>
                </c:pt>
                <c:pt idx="3388">
                  <c:v>41.824412000000002</c:v>
                </c:pt>
                <c:pt idx="3389">
                  <c:v>41.824412000000002</c:v>
                </c:pt>
                <c:pt idx="3390">
                  <c:v>42.003659000000006</c:v>
                </c:pt>
                <c:pt idx="3391">
                  <c:v>42.003659000000006</c:v>
                </c:pt>
                <c:pt idx="3392">
                  <c:v>42.003659000000006</c:v>
                </c:pt>
                <c:pt idx="3393">
                  <c:v>42.003659000000006</c:v>
                </c:pt>
                <c:pt idx="3394">
                  <c:v>42.003659000000006</c:v>
                </c:pt>
                <c:pt idx="3395">
                  <c:v>42.003659000000006</c:v>
                </c:pt>
                <c:pt idx="3396">
                  <c:v>42.003659000000006</c:v>
                </c:pt>
                <c:pt idx="3397">
                  <c:v>42.003659000000006</c:v>
                </c:pt>
                <c:pt idx="3398">
                  <c:v>42.003659000000006</c:v>
                </c:pt>
                <c:pt idx="3399">
                  <c:v>42.003659000000006</c:v>
                </c:pt>
                <c:pt idx="3400">
                  <c:v>42.162728000000023</c:v>
                </c:pt>
                <c:pt idx="3401">
                  <c:v>42.162728000000023</c:v>
                </c:pt>
                <c:pt idx="3402">
                  <c:v>42.162728000000023</c:v>
                </c:pt>
                <c:pt idx="3403">
                  <c:v>42.162728000000023</c:v>
                </c:pt>
                <c:pt idx="3404">
                  <c:v>42.162728000000023</c:v>
                </c:pt>
                <c:pt idx="3405">
                  <c:v>42.162728000000023</c:v>
                </c:pt>
                <c:pt idx="3406">
                  <c:v>42.162728000000023</c:v>
                </c:pt>
                <c:pt idx="3407">
                  <c:v>42.162728000000023</c:v>
                </c:pt>
                <c:pt idx="3408">
                  <c:v>42.162728000000023</c:v>
                </c:pt>
                <c:pt idx="3409">
                  <c:v>42.162728000000023</c:v>
                </c:pt>
                <c:pt idx="3410">
                  <c:v>42.402148000000011</c:v>
                </c:pt>
                <c:pt idx="3411">
                  <c:v>42.402148000000011</c:v>
                </c:pt>
                <c:pt idx="3412">
                  <c:v>42.402148000000011</c:v>
                </c:pt>
                <c:pt idx="3413">
                  <c:v>42.402148000000011</c:v>
                </c:pt>
                <c:pt idx="3414">
                  <c:v>42.402148000000011</c:v>
                </c:pt>
                <c:pt idx="3415">
                  <c:v>42.402148000000011</c:v>
                </c:pt>
                <c:pt idx="3416">
                  <c:v>42.402148000000011</c:v>
                </c:pt>
                <c:pt idx="3417">
                  <c:v>42.402148000000011</c:v>
                </c:pt>
                <c:pt idx="3418">
                  <c:v>42.402148000000011</c:v>
                </c:pt>
                <c:pt idx="3419">
                  <c:v>42.402148000000011</c:v>
                </c:pt>
                <c:pt idx="3420">
                  <c:v>42.558556000000003</c:v>
                </c:pt>
                <c:pt idx="3421">
                  <c:v>42.558556000000003</c:v>
                </c:pt>
                <c:pt idx="3422">
                  <c:v>42.558556000000003</c:v>
                </c:pt>
                <c:pt idx="3423">
                  <c:v>42.558556000000003</c:v>
                </c:pt>
                <c:pt idx="3424">
                  <c:v>42.558556000000003</c:v>
                </c:pt>
                <c:pt idx="3425">
                  <c:v>42.558556000000003</c:v>
                </c:pt>
                <c:pt idx="3426">
                  <c:v>42.558556000000003</c:v>
                </c:pt>
                <c:pt idx="3427">
                  <c:v>42.558556000000003</c:v>
                </c:pt>
                <c:pt idx="3428">
                  <c:v>42.558556000000003</c:v>
                </c:pt>
                <c:pt idx="3429">
                  <c:v>42.558556000000003</c:v>
                </c:pt>
                <c:pt idx="3430">
                  <c:v>42.733943000000011</c:v>
                </c:pt>
                <c:pt idx="3431">
                  <c:v>42.733943000000011</c:v>
                </c:pt>
                <c:pt idx="3432">
                  <c:v>42.733943000000011</c:v>
                </c:pt>
                <c:pt idx="3433">
                  <c:v>42.733943000000011</c:v>
                </c:pt>
                <c:pt idx="3434">
                  <c:v>42.733943000000011</c:v>
                </c:pt>
                <c:pt idx="3435">
                  <c:v>42.733943000000011</c:v>
                </c:pt>
                <c:pt idx="3436">
                  <c:v>42.733943000000011</c:v>
                </c:pt>
                <c:pt idx="3437">
                  <c:v>42.733943000000011</c:v>
                </c:pt>
                <c:pt idx="3438">
                  <c:v>42.733943000000011</c:v>
                </c:pt>
                <c:pt idx="3439">
                  <c:v>42.733943000000011</c:v>
                </c:pt>
                <c:pt idx="3440">
                  <c:v>42.960905000000011</c:v>
                </c:pt>
                <c:pt idx="3441">
                  <c:v>42.960905000000011</c:v>
                </c:pt>
                <c:pt idx="3442">
                  <c:v>42.960905000000011</c:v>
                </c:pt>
                <c:pt idx="3443">
                  <c:v>42.960905000000011</c:v>
                </c:pt>
                <c:pt idx="3444">
                  <c:v>42.960905000000011</c:v>
                </c:pt>
                <c:pt idx="3445">
                  <c:v>42.960905000000011</c:v>
                </c:pt>
                <c:pt idx="3446">
                  <c:v>42.960905000000011</c:v>
                </c:pt>
                <c:pt idx="3447">
                  <c:v>42.960905000000011</c:v>
                </c:pt>
                <c:pt idx="3448">
                  <c:v>42.960905000000011</c:v>
                </c:pt>
                <c:pt idx="3449">
                  <c:v>42.960905000000011</c:v>
                </c:pt>
                <c:pt idx="3450">
                  <c:v>43.151872999999995</c:v>
                </c:pt>
                <c:pt idx="3451">
                  <c:v>43.151872999999995</c:v>
                </c:pt>
                <c:pt idx="3452">
                  <c:v>43.151872999999995</c:v>
                </c:pt>
                <c:pt idx="3453">
                  <c:v>43.151872999999995</c:v>
                </c:pt>
                <c:pt idx="3454">
                  <c:v>43.151872999999995</c:v>
                </c:pt>
                <c:pt idx="3455">
                  <c:v>43.151872999999995</c:v>
                </c:pt>
                <c:pt idx="3456">
                  <c:v>43.151872999999995</c:v>
                </c:pt>
                <c:pt idx="3457">
                  <c:v>43.151872999999995</c:v>
                </c:pt>
                <c:pt idx="3458">
                  <c:v>43.151872999999995</c:v>
                </c:pt>
                <c:pt idx="3459">
                  <c:v>43.151872999999995</c:v>
                </c:pt>
                <c:pt idx="3460">
                  <c:v>43.331160999999994</c:v>
                </c:pt>
                <c:pt idx="3461">
                  <c:v>43.331160999999994</c:v>
                </c:pt>
                <c:pt idx="3462">
                  <c:v>43.331160999999994</c:v>
                </c:pt>
                <c:pt idx="3463">
                  <c:v>43.331160999999994</c:v>
                </c:pt>
                <c:pt idx="3464">
                  <c:v>43.331160999999994</c:v>
                </c:pt>
                <c:pt idx="3465">
                  <c:v>43.331160999999994</c:v>
                </c:pt>
                <c:pt idx="3466">
                  <c:v>43.331160999999994</c:v>
                </c:pt>
                <c:pt idx="3467">
                  <c:v>43.331160999999994</c:v>
                </c:pt>
                <c:pt idx="3468">
                  <c:v>43.331160999999994</c:v>
                </c:pt>
                <c:pt idx="3469">
                  <c:v>43.331160999999994</c:v>
                </c:pt>
                <c:pt idx="3470">
                  <c:v>43.482302000000011</c:v>
                </c:pt>
                <c:pt idx="3471">
                  <c:v>43.482302000000011</c:v>
                </c:pt>
                <c:pt idx="3472">
                  <c:v>43.482302000000011</c:v>
                </c:pt>
                <c:pt idx="3473">
                  <c:v>43.482302000000011</c:v>
                </c:pt>
                <c:pt idx="3474">
                  <c:v>43.482302000000011</c:v>
                </c:pt>
                <c:pt idx="3475">
                  <c:v>43.482302000000011</c:v>
                </c:pt>
                <c:pt idx="3476">
                  <c:v>43.482302000000011</c:v>
                </c:pt>
                <c:pt idx="3477">
                  <c:v>43.482302000000011</c:v>
                </c:pt>
                <c:pt idx="3478">
                  <c:v>43.482302000000011</c:v>
                </c:pt>
                <c:pt idx="3479">
                  <c:v>43.482302000000011</c:v>
                </c:pt>
                <c:pt idx="3480">
                  <c:v>43.640387000000004</c:v>
                </c:pt>
                <c:pt idx="3481">
                  <c:v>43.640387000000004</c:v>
                </c:pt>
                <c:pt idx="3482">
                  <c:v>43.640387000000004</c:v>
                </c:pt>
                <c:pt idx="3483">
                  <c:v>43.640387000000004</c:v>
                </c:pt>
                <c:pt idx="3484">
                  <c:v>43.640387000000004</c:v>
                </c:pt>
                <c:pt idx="3485">
                  <c:v>43.640387000000004</c:v>
                </c:pt>
                <c:pt idx="3486">
                  <c:v>43.640387000000004</c:v>
                </c:pt>
                <c:pt idx="3487">
                  <c:v>43.640387000000004</c:v>
                </c:pt>
                <c:pt idx="3488">
                  <c:v>43.640387000000004</c:v>
                </c:pt>
                <c:pt idx="3489">
                  <c:v>43.640387000000004</c:v>
                </c:pt>
                <c:pt idx="3490">
                  <c:v>43.735992000000024</c:v>
                </c:pt>
                <c:pt idx="3491">
                  <c:v>43.735992000000024</c:v>
                </c:pt>
                <c:pt idx="3492">
                  <c:v>43.735992000000024</c:v>
                </c:pt>
                <c:pt idx="3493">
                  <c:v>43.735992000000024</c:v>
                </c:pt>
                <c:pt idx="3494">
                  <c:v>43.735992000000024</c:v>
                </c:pt>
                <c:pt idx="3495">
                  <c:v>43.735992000000024</c:v>
                </c:pt>
                <c:pt idx="3496">
                  <c:v>43.735992000000024</c:v>
                </c:pt>
                <c:pt idx="3497">
                  <c:v>43.735992000000024</c:v>
                </c:pt>
                <c:pt idx="3498">
                  <c:v>43.735992000000024</c:v>
                </c:pt>
                <c:pt idx="3499">
                  <c:v>43.735992000000024</c:v>
                </c:pt>
                <c:pt idx="3500">
                  <c:v>43.905994</c:v>
                </c:pt>
                <c:pt idx="3501">
                  <c:v>43.905994</c:v>
                </c:pt>
                <c:pt idx="3502">
                  <c:v>43.905994</c:v>
                </c:pt>
                <c:pt idx="3503">
                  <c:v>43.905994</c:v>
                </c:pt>
                <c:pt idx="3504">
                  <c:v>43.905994</c:v>
                </c:pt>
                <c:pt idx="3505">
                  <c:v>43.905994</c:v>
                </c:pt>
                <c:pt idx="3506">
                  <c:v>43.905994</c:v>
                </c:pt>
                <c:pt idx="3507">
                  <c:v>43.905994</c:v>
                </c:pt>
                <c:pt idx="3508">
                  <c:v>43.905994</c:v>
                </c:pt>
                <c:pt idx="3509">
                  <c:v>43.905994</c:v>
                </c:pt>
                <c:pt idx="3510">
                  <c:v>44.106670000000001</c:v>
                </c:pt>
                <c:pt idx="3511">
                  <c:v>44.106670000000001</c:v>
                </c:pt>
                <c:pt idx="3512">
                  <c:v>44.106670000000001</c:v>
                </c:pt>
                <c:pt idx="3513">
                  <c:v>44.106670000000001</c:v>
                </c:pt>
                <c:pt idx="3514">
                  <c:v>44.106670000000001</c:v>
                </c:pt>
                <c:pt idx="3515">
                  <c:v>44.106670000000001</c:v>
                </c:pt>
                <c:pt idx="3516">
                  <c:v>44.106670000000001</c:v>
                </c:pt>
                <c:pt idx="3517">
                  <c:v>44.106670000000001</c:v>
                </c:pt>
                <c:pt idx="3518">
                  <c:v>44.106670000000001</c:v>
                </c:pt>
                <c:pt idx="3519">
                  <c:v>44.106670000000001</c:v>
                </c:pt>
                <c:pt idx="3520">
                  <c:v>44.295473000000023</c:v>
                </c:pt>
                <c:pt idx="3521">
                  <c:v>44.295473000000023</c:v>
                </c:pt>
                <c:pt idx="3522">
                  <c:v>44.295473000000023</c:v>
                </c:pt>
                <c:pt idx="3523">
                  <c:v>44.295473000000023</c:v>
                </c:pt>
                <c:pt idx="3524">
                  <c:v>44.295473000000023</c:v>
                </c:pt>
                <c:pt idx="3525">
                  <c:v>44.295473000000023</c:v>
                </c:pt>
                <c:pt idx="3526">
                  <c:v>44.295473000000023</c:v>
                </c:pt>
                <c:pt idx="3527">
                  <c:v>44.295473000000023</c:v>
                </c:pt>
                <c:pt idx="3528">
                  <c:v>44.295473000000023</c:v>
                </c:pt>
                <c:pt idx="3529">
                  <c:v>44.295473000000023</c:v>
                </c:pt>
                <c:pt idx="3530">
                  <c:v>44.434086999999998</c:v>
                </c:pt>
                <c:pt idx="3531">
                  <c:v>44.434086999999998</c:v>
                </c:pt>
                <c:pt idx="3532">
                  <c:v>44.434086999999998</c:v>
                </c:pt>
                <c:pt idx="3533">
                  <c:v>44.434086999999998</c:v>
                </c:pt>
                <c:pt idx="3534">
                  <c:v>44.434086999999998</c:v>
                </c:pt>
                <c:pt idx="3535">
                  <c:v>44.434086999999998</c:v>
                </c:pt>
                <c:pt idx="3536">
                  <c:v>44.434086999999998</c:v>
                </c:pt>
                <c:pt idx="3537">
                  <c:v>44.434086999999998</c:v>
                </c:pt>
                <c:pt idx="3538">
                  <c:v>44.434086999999998</c:v>
                </c:pt>
                <c:pt idx="3539">
                  <c:v>44.434086999999998</c:v>
                </c:pt>
                <c:pt idx="3540">
                  <c:v>44.636943000000002</c:v>
                </c:pt>
                <c:pt idx="3541">
                  <c:v>44.636943000000002</c:v>
                </c:pt>
                <c:pt idx="3542">
                  <c:v>44.636943000000002</c:v>
                </c:pt>
                <c:pt idx="3543">
                  <c:v>44.636943000000002</c:v>
                </c:pt>
                <c:pt idx="3544">
                  <c:v>44.636943000000002</c:v>
                </c:pt>
                <c:pt idx="3545">
                  <c:v>44.636943000000002</c:v>
                </c:pt>
                <c:pt idx="3546">
                  <c:v>44.636943000000002</c:v>
                </c:pt>
                <c:pt idx="3547">
                  <c:v>44.636943000000002</c:v>
                </c:pt>
                <c:pt idx="3548">
                  <c:v>44.636943000000002</c:v>
                </c:pt>
                <c:pt idx="3549">
                  <c:v>44.636943000000002</c:v>
                </c:pt>
                <c:pt idx="3550">
                  <c:v>44.798788000000023</c:v>
                </c:pt>
                <c:pt idx="3551">
                  <c:v>44.798788000000023</c:v>
                </c:pt>
                <c:pt idx="3552">
                  <c:v>44.798788000000023</c:v>
                </c:pt>
                <c:pt idx="3553">
                  <c:v>44.798788000000023</c:v>
                </c:pt>
                <c:pt idx="3554">
                  <c:v>44.798788000000023</c:v>
                </c:pt>
                <c:pt idx="3555">
                  <c:v>44.798788000000023</c:v>
                </c:pt>
                <c:pt idx="3556">
                  <c:v>44.798788000000023</c:v>
                </c:pt>
                <c:pt idx="3557">
                  <c:v>44.798788000000023</c:v>
                </c:pt>
                <c:pt idx="3558">
                  <c:v>44.798788000000023</c:v>
                </c:pt>
                <c:pt idx="3559">
                  <c:v>44.798788000000023</c:v>
                </c:pt>
                <c:pt idx="3560">
                  <c:v>44.945551000000002</c:v>
                </c:pt>
                <c:pt idx="3561">
                  <c:v>44.945551000000002</c:v>
                </c:pt>
                <c:pt idx="3562">
                  <c:v>44.945551000000002</c:v>
                </c:pt>
                <c:pt idx="3563">
                  <c:v>44.945551000000002</c:v>
                </c:pt>
                <c:pt idx="3564">
                  <c:v>44.945551000000002</c:v>
                </c:pt>
                <c:pt idx="3565">
                  <c:v>44.945551000000002</c:v>
                </c:pt>
                <c:pt idx="3566">
                  <c:v>44.945551000000002</c:v>
                </c:pt>
                <c:pt idx="3567">
                  <c:v>44.945551000000002</c:v>
                </c:pt>
                <c:pt idx="3568">
                  <c:v>44.945551000000002</c:v>
                </c:pt>
                <c:pt idx="3569">
                  <c:v>44.945551000000002</c:v>
                </c:pt>
                <c:pt idx="3570">
                  <c:v>45.058072000000003</c:v>
                </c:pt>
                <c:pt idx="3571">
                  <c:v>45.058072000000003</c:v>
                </c:pt>
                <c:pt idx="3572">
                  <c:v>45.058072000000003</c:v>
                </c:pt>
                <c:pt idx="3573">
                  <c:v>45.058072000000003</c:v>
                </c:pt>
                <c:pt idx="3574">
                  <c:v>45.058072000000003</c:v>
                </c:pt>
                <c:pt idx="3575">
                  <c:v>45.058072000000003</c:v>
                </c:pt>
                <c:pt idx="3576">
                  <c:v>45.058072000000003</c:v>
                </c:pt>
                <c:pt idx="3577">
                  <c:v>45.058072000000003</c:v>
                </c:pt>
                <c:pt idx="3578">
                  <c:v>45.058072000000003</c:v>
                </c:pt>
                <c:pt idx="3579">
                  <c:v>45.058072000000003</c:v>
                </c:pt>
                <c:pt idx="3580">
                  <c:v>45.258137000000012</c:v>
                </c:pt>
                <c:pt idx="3581">
                  <c:v>45.258137000000012</c:v>
                </c:pt>
                <c:pt idx="3582">
                  <c:v>45.258137000000012</c:v>
                </c:pt>
                <c:pt idx="3583">
                  <c:v>45.258137000000012</c:v>
                </c:pt>
                <c:pt idx="3584">
                  <c:v>45.258137000000012</c:v>
                </c:pt>
                <c:pt idx="3585">
                  <c:v>45.258137000000012</c:v>
                </c:pt>
                <c:pt idx="3586">
                  <c:v>45.258137000000012</c:v>
                </c:pt>
                <c:pt idx="3587">
                  <c:v>45.258137000000012</c:v>
                </c:pt>
                <c:pt idx="3588">
                  <c:v>45.258137000000012</c:v>
                </c:pt>
                <c:pt idx="3589">
                  <c:v>45.258137000000012</c:v>
                </c:pt>
                <c:pt idx="3590">
                  <c:v>45.424443000000004</c:v>
                </c:pt>
                <c:pt idx="3591">
                  <c:v>45.424443000000004</c:v>
                </c:pt>
                <c:pt idx="3592">
                  <c:v>45.424443000000004</c:v>
                </c:pt>
                <c:pt idx="3593">
                  <c:v>45.424443000000004</c:v>
                </c:pt>
                <c:pt idx="3594">
                  <c:v>45.424443000000004</c:v>
                </c:pt>
                <c:pt idx="3595">
                  <c:v>45.424443000000004</c:v>
                </c:pt>
                <c:pt idx="3596">
                  <c:v>45.424443000000004</c:v>
                </c:pt>
                <c:pt idx="3597">
                  <c:v>45.424443000000004</c:v>
                </c:pt>
                <c:pt idx="3598">
                  <c:v>45.424443000000004</c:v>
                </c:pt>
                <c:pt idx="3599">
                  <c:v>45.424443000000004</c:v>
                </c:pt>
                <c:pt idx="3600">
                  <c:v>45.511216999999995</c:v>
                </c:pt>
                <c:pt idx="3601">
                  <c:v>45.511216999999995</c:v>
                </c:pt>
                <c:pt idx="3602">
                  <c:v>45.511216999999995</c:v>
                </c:pt>
                <c:pt idx="3603">
                  <c:v>45.511216999999995</c:v>
                </c:pt>
                <c:pt idx="3604">
                  <c:v>45.511216999999995</c:v>
                </c:pt>
                <c:pt idx="3605">
                  <c:v>45.511216999999995</c:v>
                </c:pt>
                <c:pt idx="3606">
                  <c:v>45.511216999999995</c:v>
                </c:pt>
                <c:pt idx="3607">
                  <c:v>45.511216999999995</c:v>
                </c:pt>
                <c:pt idx="3608">
                  <c:v>45.511216999999995</c:v>
                </c:pt>
                <c:pt idx="3609">
                  <c:v>45.511216999999995</c:v>
                </c:pt>
                <c:pt idx="3610">
                  <c:v>45.638443000000002</c:v>
                </c:pt>
                <c:pt idx="3611">
                  <c:v>45.638443000000002</c:v>
                </c:pt>
                <c:pt idx="3612">
                  <c:v>45.638443000000002</c:v>
                </c:pt>
                <c:pt idx="3613">
                  <c:v>45.638443000000002</c:v>
                </c:pt>
                <c:pt idx="3614">
                  <c:v>45.638443000000002</c:v>
                </c:pt>
                <c:pt idx="3615">
                  <c:v>45.638443000000002</c:v>
                </c:pt>
                <c:pt idx="3616">
                  <c:v>45.638443000000002</c:v>
                </c:pt>
                <c:pt idx="3617">
                  <c:v>45.638443000000002</c:v>
                </c:pt>
                <c:pt idx="3618">
                  <c:v>45.638443000000002</c:v>
                </c:pt>
                <c:pt idx="3619">
                  <c:v>45.638443000000002</c:v>
                </c:pt>
                <c:pt idx="3620">
                  <c:v>45.795525000000026</c:v>
                </c:pt>
                <c:pt idx="3621">
                  <c:v>45.795525000000026</c:v>
                </c:pt>
                <c:pt idx="3622">
                  <c:v>45.795525000000026</c:v>
                </c:pt>
                <c:pt idx="3623">
                  <c:v>45.795525000000026</c:v>
                </c:pt>
                <c:pt idx="3624">
                  <c:v>45.795525000000026</c:v>
                </c:pt>
                <c:pt idx="3625">
                  <c:v>45.795525000000026</c:v>
                </c:pt>
                <c:pt idx="3626">
                  <c:v>45.795525000000026</c:v>
                </c:pt>
                <c:pt idx="3627">
                  <c:v>45.795525000000026</c:v>
                </c:pt>
                <c:pt idx="3628">
                  <c:v>45.795525000000026</c:v>
                </c:pt>
                <c:pt idx="3629">
                  <c:v>45.795525000000026</c:v>
                </c:pt>
                <c:pt idx="3630">
                  <c:v>45.992800000000003</c:v>
                </c:pt>
                <c:pt idx="3631">
                  <c:v>45.992800000000003</c:v>
                </c:pt>
                <c:pt idx="3632">
                  <c:v>45.992800000000003</c:v>
                </c:pt>
                <c:pt idx="3633">
                  <c:v>45.992800000000003</c:v>
                </c:pt>
                <c:pt idx="3634">
                  <c:v>45.992800000000003</c:v>
                </c:pt>
                <c:pt idx="3635">
                  <c:v>45.992800000000003</c:v>
                </c:pt>
                <c:pt idx="3636">
                  <c:v>45.992800000000003</c:v>
                </c:pt>
                <c:pt idx="3637">
                  <c:v>45.992800000000003</c:v>
                </c:pt>
                <c:pt idx="3638">
                  <c:v>45.992800000000003</c:v>
                </c:pt>
                <c:pt idx="3639">
                  <c:v>45.992800000000003</c:v>
                </c:pt>
                <c:pt idx="3640">
                  <c:v>46.189062</c:v>
                </c:pt>
                <c:pt idx="3641">
                  <c:v>46.189062</c:v>
                </c:pt>
                <c:pt idx="3642">
                  <c:v>46.189062</c:v>
                </c:pt>
                <c:pt idx="3643">
                  <c:v>46.189062</c:v>
                </c:pt>
                <c:pt idx="3644">
                  <c:v>46.189062</c:v>
                </c:pt>
                <c:pt idx="3645">
                  <c:v>46.189062</c:v>
                </c:pt>
                <c:pt idx="3646">
                  <c:v>46.189062</c:v>
                </c:pt>
                <c:pt idx="3647">
                  <c:v>46.189062</c:v>
                </c:pt>
                <c:pt idx="3648">
                  <c:v>46.189062</c:v>
                </c:pt>
                <c:pt idx="3649">
                  <c:v>46.189062</c:v>
                </c:pt>
                <c:pt idx="3650">
                  <c:v>46.323516000000012</c:v>
                </c:pt>
                <c:pt idx="3651">
                  <c:v>46.323516000000012</c:v>
                </c:pt>
                <c:pt idx="3652">
                  <c:v>46.323516000000012</c:v>
                </c:pt>
                <c:pt idx="3653">
                  <c:v>46.323516000000012</c:v>
                </c:pt>
                <c:pt idx="3654">
                  <c:v>46.323516000000012</c:v>
                </c:pt>
                <c:pt idx="3655">
                  <c:v>46.323516000000012</c:v>
                </c:pt>
                <c:pt idx="3656">
                  <c:v>46.323516000000012</c:v>
                </c:pt>
                <c:pt idx="3657">
                  <c:v>46.323516000000012</c:v>
                </c:pt>
                <c:pt idx="3658">
                  <c:v>46.323516000000012</c:v>
                </c:pt>
                <c:pt idx="3659">
                  <c:v>46.323516000000012</c:v>
                </c:pt>
                <c:pt idx="3660">
                  <c:v>46.502546000000002</c:v>
                </c:pt>
                <c:pt idx="3661">
                  <c:v>46.502546000000002</c:v>
                </c:pt>
                <c:pt idx="3662">
                  <c:v>46.502546000000002</c:v>
                </c:pt>
                <c:pt idx="3663">
                  <c:v>46.502546000000002</c:v>
                </c:pt>
                <c:pt idx="3664">
                  <c:v>46.502546000000002</c:v>
                </c:pt>
                <c:pt idx="3665">
                  <c:v>46.502546000000002</c:v>
                </c:pt>
                <c:pt idx="3666">
                  <c:v>46.502546000000002</c:v>
                </c:pt>
                <c:pt idx="3667">
                  <c:v>46.502546000000002</c:v>
                </c:pt>
                <c:pt idx="3668">
                  <c:v>46.502546000000002</c:v>
                </c:pt>
                <c:pt idx="3669">
                  <c:v>46.502546000000002</c:v>
                </c:pt>
                <c:pt idx="3670">
                  <c:v>46.67604</c:v>
                </c:pt>
                <c:pt idx="3671">
                  <c:v>46.67604</c:v>
                </c:pt>
                <c:pt idx="3672">
                  <c:v>46.67604</c:v>
                </c:pt>
                <c:pt idx="3673">
                  <c:v>46.67604</c:v>
                </c:pt>
                <c:pt idx="3674">
                  <c:v>46.67604</c:v>
                </c:pt>
                <c:pt idx="3675">
                  <c:v>46.67604</c:v>
                </c:pt>
                <c:pt idx="3676">
                  <c:v>46.67604</c:v>
                </c:pt>
                <c:pt idx="3677">
                  <c:v>46.67604</c:v>
                </c:pt>
                <c:pt idx="3678">
                  <c:v>46.67604</c:v>
                </c:pt>
                <c:pt idx="3679">
                  <c:v>46.67604</c:v>
                </c:pt>
                <c:pt idx="3680">
                  <c:v>46.841475999999993</c:v>
                </c:pt>
                <c:pt idx="3681">
                  <c:v>46.841475999999993</c:v>
                </c:pt>
                <c:pt idx="3682">
                  <c:v>46.841475999999993</c:v>
                </c:pt>
                <c:pt idx="3683">
                  <c:v>46.841475999999993</c:v>
                </c:pt>
                <c:pt idx="3684">
                  <c:v>46.841475999999993</c:v>
                </c:pt>
                <c:pt idx="3685">
                  <c:v>46.841475999999993</c:v>
                </c:pt>
                <c:pt idx="3686">
                  <c:v>46.841475999999993</c:v>
                </c:pt>
                <c:pt idx="3687">
                  <c:v>46.841475999999993</c:v>
                </c:pt>
                <c:pt idx="3688">
                  <c:v>46.841475999999993</c:v>
                </c:pt>
                <c:pt idx="3689">
                  <c:v>46.841475999999993</c:v>
                </c:pt>
                <c:pt idx="3690">
                  <c:v>46.966831000000006</c:v>
                </c:pt>
                <c:pt idx="3691">
                  <c:v>46.966831000000006</c:v>
                </c:pt>
                <c:pt idx="3692">
                  <c:v>46.966831000000006</c:v>
                </c:pt>
                <c:pt idx="3693">
                  <c:v>46.966831000000006</c:v>
                </c:pt>
                <c:pt idx="3694">
                  <c:v>46.966831000000006</c:v>
                </c:pt>
                <c:pt idx="3695">
                  <c:v>46.966831000000006</c:v>
                </c:pt>
                <c:pt idx="3696">
                  <c:v>46.966831000000006</c:v>
                </c:pt>
                <c:pt idx="3697">
                  <c:v>46.966831000000006</c:v>
                </c:pt>
                <c:pt idx="3698">
                  <c:v>46.966831000000006</c:v>
                </c:pt>
                <c:pt idx="3699">
                  <c:v>46.966831000000006</c:v>
                </c:pt>
                <c:pt idx="3700">
                  <c:v>47.041819999999994</c:v>
                </c:pt>
                <c:pt idx="3701">
                  <c:v>47.041819999999994</c:v>
                </c:pt>
                <c:pt idx="3702">
                  <c:v>47.041819999999994</c:v>
                </c:pt>
                <c:pt idx="3703">
                  <c:v>47.041819999999994</c:v>
                </c:pt>
                <c:pt idx="3704">
                  <c:v>47.041819999999994</c:v>
                </c:pt>
                <c:pt idx="3705">
                  <c:v>47.041819999999994</c:v>
                </c:pt>
                <c:pt idx="3706">
                  <c:v>47.041819999999994</c:v>
                </c:pt>
                <c:pt idx="3707">
                  <c:v>47.041819999999994</c:v>
                </c:pt>
                <c:pt idx="3708">
                  <c:v>47.041819999999994</c:v>
                </c:pt>
                <c:pt idx="3709">
                  <c:v>47.041819999999994</c:v>
                </c:pt>
                <c:pt idx="3710">
                  <c:v>47.089306000000001</c:v>
                </c:pt>
                <c:pt idx="3711">
                  <c:v>47.089306000000001</c:v>
                </c:pt>
                <c:pt idx="3712">
                  <c:v>47.089306000000001</c:v>
                </c:pt>
                <c:pt idx="3713">
                  <c:v>47.089306000000001</c:v>
                </c:pt>
                <c:pt idx="3714">
                  <c:v>47.089306000000001</c:v>
                </c:pt>
                <c:pt idx="3715">
                  <c:v>47.089306000000001</c:v>
                </c:pt>
                <c:pt idx="3716">
                  <c:v>47.089306000000001</c:v>
                </c:pt>
                <c:pt idx="3717">
                  <c:v>47.089306000000001</c:v>
                </c:pt>
                <c:pt idx="3718">
                  <c:v>47.089306000000001</c:v>
                </c:pt>
                <c:pt idx="3719">
                  <c:v>47.089306000000001</c:v>
                </c:pt>
                <c:pt idx="3720">
                  <c:v>47.115296000000001</c:v>
                </c:pt>
                <c:pt idx="3721">
                  <c:v>47.115296000000001</c:v>
                </c:pt>
                <c:pt idx="3722">
                  <c:v>47.115296000000001</c:v>
                </c:pt>
                <c:pt idx="3723">
                  <c:v>47.115296000000001</c:v>
                </c:pt>
                <c:pt idx="3724">
                  <c:v>47.115296000000001</c:v>
                </c:pt>
                <c:pt idx="3725">
                  <c:v>47.115296000000001</c:v>
                </c:pt>
                <c:pt idx="3726">
                  <c:v>47.115296000000001</c:v>
                </c:pt>
                <c:pt idx="3727">
                  <c:v>47.115296000000001</c:v>
                </c:pt>
                <c:pt idx="3728">
                  <c:v>47.115296000000001</c:v>
                </c:pt>
                <c:pt idx="3729">
                  <c:v>47.115296000000001</c:v>
                </c:pt>
                <c:pt idx="3730">
                  <c:v>47.117017000000004</c:v>
                </c:pt>
                <c:pt idx="3731">
                  <c:v>47.117017000000004</c:v>
                </c:pt>
                <c:pt idx="3732">
                  <c:v>47.117017000000004</c:v>
                </c:pt>
                <c:pt idx="3733">
                  <c:v>47.117017000000004</c:v>
                </c:pt>
                <c:pt idx="3734">
                  <c:v>47.117017000000004</c:v>
                </c:pt>
                <c:pt idx="3735">
                  <c:v>47.117017000000004</c:v>
                </c:pt>
                <c:pt idx="3736">
                  <c:v>47.117017000000004</c:v>
                </c:pt>
                <c:pt idx="3737">
                  <c:v>47.117017000000004</c:v>
                </c:pt>
                <c:pt idx="3738">
                  <c:v>47.117017000000004</c:v>
                </c:pt>
                <c:pt idx="3739">
                  <c:v>47.117017000000004</c:v>
                </c:pt>
                <c:pt idx="3740">
                  <c:v>47.211805999999996</c:v>
                </c:pt>
                <c:pt idx="3741">
                  <c:v>47.211805999999996</c:v>
                </c:pt>
                <c:pt idx="3742">
                  <c:v>47.211805999999996</c:v>
                </c:pt>
                <c:pt idx="3743">
                  <c:v>47.211805999999996</c:v>
                </c:pt>
                <c:pt idx="3744">
                  <c:v>47.211805999999996</c:v>
                </c:pt>
                <c:pt idx="3745">
                  <c:v>47.211805999999996</c:v>
                </c:pt>
                <c:pt idx="3746">
                  <c:v>47.211805999999996</c:v>
                </c:pt>
                <c:pt idx="3747">
                  <c:v>47.211805999999996</c:v>
                </c:pt>
                <c:pt idx="3748">
                  <c:v>47.211805999999996</c:v>
                </c:pt>
                <c:pt idx="3749">
                  <c:v>47.211805999999996</c:v>
                </c:pt>
                <c:pt idx="3750">
                  <c:v>47.239787</c:v>
                </c:pt>
                <c:pt idx="3751">
                  <c:v>47.239787</c:v>
                </c:pt>
                <c:pt idx="3752">
                  <c:v>47.239787</c:v>
                </c:pt>
                <c:pt idx="3753">
                  <c:v>47.239787</c:v>
                </c:pt>
                <c:pt idx="3754">
                  <c:v>47.239787</c:v>
                </c:pt>
                <c:pt idx="3755">
                  <c:v>47.239787</c:v>
                </c:pt>
                <c:pt idx="3756">
                  <c:v>47.239787</c:v>
                </c:pt>
                <c:pt idx="3757">
                  <c:v>47.239787</c:v>
                </c:pt>
                <c:pt idx="3758">
                  <c:v>47.239787</c:v>
                </c:pt>
                <c:pt idx="3759">
                  <c:v>47.239787</c:v>
                </c:pt>
                <c:pt idx="3760">
                  <c:v>47.320052000000011</c:v>
                </c:pt>
                <c:pt idx="3761">
                  <c:v>47.320052000000011</c:v>
                </c:pt>
                <c:pt idx="3762">
                  <c:v>47.320052000000011</c:v>
                </c:pt>
                <c:pt idx="3763">
                  <c:v>47.320052000000011</c:v>
                </c:pt>
                <c:pt idx="3764">
                  <c:v>47.320052000000011</c:v>
                </c:pt>
                <c:pt idx="3765">
                  <c:v>47.320052000000011</c:v>
                </c:pt>
                <c:pt idx="3766">
                  <c:v>47.320052000000011</c:v>
                </c:pt>
                <c:pt idx="3767">
                  <c:v>47.320052000000011</c:v>
                </c:pt>
                <c:pt idx="3768">
                  <c:v>47.320052000000011</c:v>
                </c:pt>
                <c:pt idx="3769">
                  <c:v>47.320052000000011</c:v>
                </c:pt>
                <c:pt idx="3770">
                  <c:v>47.387003999999997</c:v>
                </c:pt>
                <c:pt idx="3771">
                  <c:v>47.387003999999997</c:v>
                </c:pt>
                <c:pt idx="3772">
                  <c:v>47.387003999999997</c:v>
                </c:pt>
                <c:pt idx="3773">
                  <c:v>47.387003999999997</c:v>
                </c:pt>
                <c:pt idx="3774">
                  <c:v>47.387003999999997</c:v>
                </c:pt>
                <c:pt idx="3775">
                  <c:v>47.387003999999997</c:v>
                </c:pt>
                <c:pt idx="3776">
                  <c:v>47.387003999999997</c:v>
                </c:pt>
                <c:pt idx="3777">
                  <c:v>47.387003999999997</c:v>
                </c:pt>
                <c:pt idx="3778">
                  <c:v>47.387003999999997</c:v>
                </c:pt>
                <c:pt idx="3779">
                  <c:v>47.387003999999997</c:v>
                </c:pt>
                <c:pt idx="3780">
                  <c:v>47.393564000000005</c:v>
                </c:pt>
                <c:pt idx="3781">
                  <c:v>47.393564000000005</c:v>
                </c:pt>
                <c:pt idx="3782">
                  <c:v>47.393564000000005</c:v>
                </c:pt>
                <c:pt idx="3783">
                  <c:v>47.393564000000005</c:v>
                </c:pt>
                <c:pt idx="3784">
                  <c:v>47.393564000000005</c:v>
                </c:pt>
                <c:pt idx="3785">
                  <c:v>47.393564000000005</c:v>
                </c:pt>
                <c:pt idx="3786">
                  <c:v>47.393564000000005</c:v>
                </c:pt>
                <c:pt idx="3787">
                  <c:v>47.393564000000005</c:v>
                </c:pt>
                <c:pt idx="3788">
                  <c:v>47.393564000000005</c:v>
                </c:pt>
                <c:pt idx="3789">
                  <c:v>47.393564000000005</c:v>
                </c:pt>
                <c:pt idx="3790">
                  <c:v>47.481739000000005</c:v>
                </c:pt>
                <c:pt idx="3791">
                  <c:v>47.481739000000005</c:v>
                </c:pt>
                <c:pt idx="3792">
                  <c:v>47.481739000000005</c:v>
                </c:pt>
                <c:pt idx="3793">
                  <c:v>47.481739000000005</c:v>
                </c:pt>
                <c:pt idx="3794">
                  <c:v>47.481739000000005</c:v>
                </c:pt>
                <c:pt idx="3795">
                  <c:v>47.481739000000005</c:v>
                </c:pt>
                <c:pt idx="3796">
                  <c:v>47.481739000000005</c:v>
                </c:pt>
                <c:pt idx="3797">
                  <c:v>47.481739000000005</c:v>
                </c:pt>
                <c:pt idx="3798">
                  <c:v>47.481739000000005</c:v>
                </c:pt>
                <c:pt idx="3799">
                  <c:v>47.481739000000005</c:v>
                </c:pt>
                <c:pt idx="3800">
                  <c:v>47.516666999999998</c:v>
                </c:pt>
                <c:pt idx="3801">
                  <c:v>47.516666999999998</c:v>
                </c:pt>
                <c:pt idx="3802">
                  <c:v>47.516666999999998</c:v>
                </c:pt>
                <c:pt idx="3803">
                  <c:v>47.516666999999998</c:v>
                </c:pt>
                <c:pt idx="3804">
                  <c:v>47.516666999999998</c:v>
                </c:pt>
                <c:pt idx="3805">
                  <c:v>47.516666999999998</c:v>
                </c:pt>
                <c:pt idx="3806">
                  <c:v>47.516666999999998</c:v>
                </c:pt>
                <c:pt idx="3807">
                  <c:v>47.516666999999998</c:v>
                </c:pt>
                <c:pt idx="3808">
                  <c:v>47.516666999999998</c:v>
                </c:pt>
                <c:pt idx="3809">
                  <c:v>47.516666999999998</c:v>
                </c:pt>
                <c:pt idx="3810">
                  <c:v>47.560815000000012</c:v>
                </c:pt>
                <c:pt idx="3811">
                  <c:v>47.560815000000012</c:v>
                </c:pt>
                <c:pt idx="3812">
                  <c:v>47.560815000000012</c:v>
                </c:pt>
                <c:pt idx="3813">
                  <c:v>47.560815000000012</c:v>
                </c:pt>
                <c:pt idx="3814">
                  <c:v>47.560815000000012</c:v>
                </c:pt>
                <c:pt idx="3815">
                  <c:v>47.560815000000012</c:v>
                </c:pt>
                <c:pt idx="3816">
                  <c:v>47.560815000000012</c:v>
                </c:pt>
                <c:pt idx="3817">
                  <c:v>47.560815000000012</c:v>
                </c:pt>
                <c:pt idx="3818">
                  <c:v>47.560815000000012</c:v>
                </c:pt>
                <c:pt idx="3819">
                  <c:v>47.560815000000012</c:v>
                </c:pt>
                <c:pt idx="3820">
                  <c:v>47.641263999999993</c:v>
                </c:pt>
                <c:pt idx="3821">
                  <c:v>47.641263999999993</c:v>
                </c:pt>
                <c:pt idx="3822">
                  <c:v>47.641263999999993</c:v>
                </c:pt>
                <c:pt idx="3823">
                  <c:v>47.641263999999993</c:v>
                </c:pt>
                <c:pt idx="3824">
                  <c:v>47.641263999999993</c:v>
                </c:pt>
                <c:pt idx="3825">
                  <c:v>47.641263999999993</c:v>
                </c:pt>
                <c:pt idx="3826">
                  <c:v>47.641263999999993</c:v>
                </c:pt>
                <c:pt idx="3827">
                  <c:v>47.641263999999993</c:v>
                </c:pt>
                <c:pt idx="3828">
                  <c:v>47.641263999999993</c:v>
                </c:pt>
                <c:pt idx="3829">
                  <c:v>47.641263999999993</c:v>
                </c:pt>
                <c:pt idx="3830">
                  <c:v>47.684448999999994</c:v>
                </c:pt>
                <c:pt idx="3831">
                  <c:v>47.684448999999994</c:v>
                </c:pt>
                <c:pt idx="3832">
                  <c:v>47.684448999999994</c:v>
                </c:pt>
                <c:pt idx="3833">
                  <c:v>47.684448999999994</c:v>
                </c:pt>
                <c:pt idx="3834">
                  <c:v>47.684448999999994</c:v>
                </c:pt>
                <c:pt idx="3835">
                  <c:v>47.684448999999994</c:v>
                </c:pt>
                <c:pt idx="3836">
                  <c:v>47.684448999999994</c:v>
                </c:pt>
                <c:pt idx="3837">
                  <c:v>47.684448999999994</c:v>
                </c:pt>
                <c:pt idx="3838">
                  <c:v>47.684448999999994</c:v>
                </c:pt>
                <c:pt idx="3839">
                  <c:v>47.684448999999994</c:v>
                </c:pt>
                <c:pt idx="3840">
                  <c:v>47.742153000000023</c:v>
                </c:pt>
                <c:pt idx="3841">
                  <c:v>47.742153000000023</c:v>
                </c:pt>
                <c:pt idx="3842">
                  <c:v>47.742153000000023</c:v>
                </c:pt>
                <c:pt idx="3843">
                  <c:v>47.742153000000023</c:v>
                </c:pt>
                <c:pt idx="3844">
                  <c:v>47.742153000000023</c:v>
                </c:pt>
                <c:pt idx="3845">
                  <c:v>47.742153000000023</c:v>
                </c:pt>
                <c:pt idx="3846">
                  <c:v>47.742153000000023</c:v>
                </c:pt>
                <c:pt idx="3847">
                  <c:v>47.742153000000023</c:v>
                </c:pt>
                <c:pt idx="3848">
                  <c:v>47.742153000000023</c:v>
                </c:pt>
                <c:pt idx="3849">
                  <c:v>47.742153000000023</c:v>
                </c:pt>
                <c:pt idx="3850">
                  <c:v>47.777342000000012</c:v>
                </c:pt>
                <c:pt idx="3851">
                  <c:v>47.777342000000012</c:v>
                </c:pt>
                <c:pt idx="3852">
                  <c:v>47.777342000000012</c:v>
                </c:pt>
                <c:pt idx="3853">
                  <c:v>47.777342000000012</c:v>
                </c:pt>
                <c:pt idx="3854">
                  <c:v>47.777342000000012</c:v>
                </c:pt>
                <c:pt idx="3855">
                  <c:v>47.777342000000012</c:v>
                </c:pt>
                <c:pt idx="3856">
                  <c:v>47.777342000000012</c:v>
                </c:pt>
                <c:pt idx="3857">
                  <c:v>47.777342000000012</c:v>
                </c:pt>
                <c:pt idx="3858">
                  <c:v>47.777342000000012</c:v>
                </c:pt>
                <c:pt idx="3859">
                  <c:v>47.777342000000012</c:v>
                </c:pt>
                <c:pt idx="3860">
                  <c:v>47.799302000000026</c:v>
                </c:pt>
                <c:pt idx="3861">
                  <c:v>47.799302000000026</c:v>
                </c:pt>
                <c:pt idx="3862">
                  <c:v>47.799302000000026</c:v>
                </c:pt>
                <c:pt idx="3863">
                  <c:v>47.799302000000026</c:v>
                </c:pt>
                <c:pt idx="3864">
                  <c:v>47.799302000000026</c:v>
                </c:pt>
                <c:pt idx="3865">
                  <c:v>47.799302000000026</c:v>
                </c:pt>
                <c:pt idx="3866">
                  <c:v>47.799302000000026</c:v>
                </c:pt>
                <c:pt idx="3867">
                  <c:v>47.799302000000026</c:v>
                </c:pt>
                <c:pt idx="3868">
                  <c:v>47.799302000000026</c:v>
                </c:pt>
                <c:pt idx="3869">
                  <c:v>47.799302000000026</c:v>
                </c:pt>
                <c:pt idx="3870">
                  <c:v>47.816859999999998</c:v>
                </c:pt>
                <c:pt idx="3871">
                  <c:v>47.816859999999998</c:v>
                </c:pt>
                <c:pt idx="3872">
                  <c:v>47.816859999999998</c:v>
                </c:pt>
                <c:pt idx="3873">
                  <c:v>47.816859999999998</c:v>
                </c:pt>
                <c:pt idx="3874">
                  <c:v>47.816859999999998</c:v>
                </c:pt>
                <c:pt idx="3875">
                  <c:v>47.816859999999998</c:v>
                </c:pt>
                <c:pt idx="3876">
                  <c:v>47.816859999999998</c:v>
                </c:pt>
                <c:pt idx="3877">
                  <c:v>47.816859999999998</c:v>
                </c:pt>
                <c:pt idx="3878">
                  <c:v>47.816859999999998</c:v>
                </c:pt>
                <c:pt idx="3879">
                  <c:v>47.816859999999998</c:v>
                </c:pt>
                <c:pt idx="3880">
                  <c:v>47.911467999999978</c:v>
                </c:pt>
                <c:pt idx="3881">
                  <c:v>47.911467999999978</c:v>
                </c:pt>
                <c:pt idx="3882">
                  <c:v>47.911467999999978</c:v>
                </c:pt>
                <c:pt idx="3883">
                  <c:v>47.911467999999978</c:v>
                </c:pt>
                <c:pt idx="3884">
                  <c:v>47.911467999999978</c:v>
                </c:pt>
                <c:pt idx="3885">
                  <c:v>47.911467999999978</c:v>
                </c:pt>
                <c:pt idx="3886">
                  <c:v>47.911467999999978</c:v>
                </c:pt>
                <c:pt idx="3887">
                  <c:v>47.911467999999978</c:v>
                </c:pt>
                <c:pt idx="3888">
                  <c:v>47.911467999999978</c:v>
                </c:pt>
                <c:pt idx="3889">
                  <c:v>47.911467999999978</c:v>
                </c:pt>
                <c:pt idx="3890">
                  <c:v>47.929037000000001</c:v>
                </c:pt>
                <c:pt idx="3891">
                  <c:v>47.929037000000001</c:v>
                </c:pt>
                <c:pt idx="3892">
                  <c:v>47.929037000000001</c:v>
                </c:pt>
                <c:pt idx="3893">
                  <c:v>47.929037000000001</c:v>
                </c:pt>
                <c:pt idx="3894">
                  <c:v>47.929037000000001</c:v>
                </c:pt>
                <c:pt idx="3895">
                  <c:v>47.929037000000001</c:v>
                </c:pt>
                <c:pt idx="3896">
                  <c:v>47.929037000000001</c:v>
                </c:pt>
                <c:pt idx="3897">
                  <c:v>47.929037000000001</c:v>
                </c:pt>
                <c:pt idx="3898">
                  <c:v>47.929037000000001</c:v>
                </c:pt>
                <c:pt idx="3899">
                  <c:v>47.929037000000001</c:v>
                </c:pt>
                <c:pt idx="3900">
                  <c:v>47.971468999999999</c:v>
                </c:pt>
                <c:pt idx="3901">
                  <c:v>47.971468999999999</c:v>
                </c:pt>
                <c:pt idx="3902">
                  <c:v>47.971468999999999</c:v>
                </c:pt>
                <c:pt idx="3903">
                  <c:v>47.971468999999999</c:v>
                </c:pt>
                <c:pt idx="3904">
                  <c:v>47.971468999999999</c:v>
                </c:pt>
                <c:pt idx="3905">
                  <c:v>47.971468999999999</c:v>
                </c:pt>
                <c:pt idx="3906">
                  <c:v>47.971468999999999</c:v>
                </c:pt>
                <c:pt idx="3907">
                  <c:v>47.971468999999999</c:v>
                </c:pt>
                <c:pt idx="3908">
                  <c:v>47.971468999999999</c:v>
                </c:pt>
                <c:pt idx="3909">
                  <c:v>47.971468999999999</c:v>
                </c:pt>
                <c:pt idx="3910">
                  <c:v>48.099367000000001</c:v>
                </c:pt>
                <c:pt idx="3911">
                  <c:v>48.099367000000001</c:v>
                </c:pt>
                <c:pt idx="3912">
                  <c:v>48.099367000000001</c:v>
                </c:pt>
                <c:pt idx="3913">
                  <c:v>48.099367000000001</c:v>
                </c:pt>
                <c:pt idx="3914">
                  <c:v>48.099367000000001</c:v>
                </c:pt>
                <c:pt idx="3915">
                  <c:v>48.099367000000001</c:v>
                </c:pt>
                <c:pt idx="3916">
                  <c:v>48.099367000000001</c:v>
                </c:pt>
                <c:pt idx="3917">
                  <c:v>48.099367000000001</c:v>
                </c:pt>
                <c:pt idx="3918">
                  <c:v>48.099367000000001</c:v>
                </c:pt>
                <c:pt idx="3919">
                  <c:v>48.099367000000001</c:v>
                </c:pt>
                <c:pt idx="3920">
                  <c:v>48.184449999999998</c:v>
                </c:pt>
                <c:pt idx="3921">
                  <c:v>48.184449999999998</c:v>
                </c:pt>
                <c:pt idx="3922">
                  <c:v>48.184449999999998</c:v>
                </c:pt>
                <c:pt idx="3923">
                  <c:v>48.184449999999998</c:v>
                </c:pt>
                <c:pt idx="3924">
                  <c:v>48.184449999999998</c:v>
                </c:pt>
                <c:pt idx="3925">
                  <c:v>48.184449999999998</c:v>
                </c:pt>
                <c:pt idx="3926">
                  <c:v>48.184449999999998</c:v>
                </c:pt>
                <c:pt idx="3927">
                  <c:v>48.184449999999998</c:v>
                </c:pt>
                <c:pt idx="3928">
                  <c:v>48.184449999999998</c:v>
                </c:pt>
                <c:pt idx="3929">
                  <c:v>48.184449999999998</c:v>
                </c:pt>
                <c:pt idx="3930">
                  <c:v>48.209329000000011</c:v>
                </c:pt>
                <c:pt idx="3931">
                  <c:v>48.209329000000011</c:v>
                </c:pt>
                <c:pt idx="3932">
                  <c:v>48.209329000000011</c:v>
                </c:pt>
                <c:pt idx="3933">
                  <c:v>48.209329000000011</c:v>
                </c:pt>
                <c:pt idx="3934">
                  <c:v>48.209329000000011</c:v>
                </c:pt>
                <c:pt idx="3935">
                  <c:v>48.209329000000011</c:v>
                </c:pt>
                <c:pt idx="3936">
                  <c:v>48.209329000000011</c:v>
                </c:pt>
                <c:pt idx="3937">
                  <c:v>48.209329000000011</c:v>
                </c:pt>
                <c:pt idx="3938">
                  <c:v>48.209329000000011</c:v>
                </c:pt>
                <c:pt idx="3939">
                  <c:v>48.209329000000011</c:v>
                </c:pt>
                <c:pt idx="3940">
                  <c:v>48.260127000000011</c:v>
                </c:pt>
                <c:pt idx="3941">
                  <c:v>48.260127000000011</c:v>
                </c:pt>
                <c:pt idx="3942">
                  <c:v>48.260127000000011</c:v>
                </c:pt>
                <c:pt idx="3943">
                  <c:v>48.260127000000011</c:v>
                </c:pt>
                <c:pt idx="3944">
                  <c:v>48.260127000000011</c:v>
                </c:pt>
                <c:pt idx="3945">
                  <c:v>48.260127000000011</c:v>
                </c:pt>
                <c:pt idx="3946">
                  <c:v>48.260127000000011</c:v>
                </c:pt>
                <c:pt idx="3947">
                  <c:v>48.260127000000011</c:v>
                </c:pt>
                <c:pt idx="3948">
                  <c:v>48.260127000000011</c:v>
                </c:pt>
                <c:pt idx="3949">
                  <c:v>48.260127000000011</c:v>
                </c:pt>
                <c:pt idx="3950">
                  <c:v>48.377204999999996</c:v>
                </c:pt>
                <c:pt idx="3951">
                  <c:v>48.377204999999996</c:v>
                </c:pt>
                <c:pt idx="3952">
                  <c:v>48.377204999999996</c:v>
                </c:pt>
                <c:pt idx="3953">
                  <c:v>48.377204999999996</c:v>
                </c:pt>
                <c:pt idx="3954">
                  <c:v>48.377204999999996</c:v>
                </c:pt>
                <c:pt idx="3955">
                  <c:v>48.377204999999996</c:v>
                </c:pt>
                <c:pt idx="3956">
                  <c:v>48.377204999999996</c:v>
                </c:pt>
                <c:pt idx="3957">
                  <c:v>48.377204999999996</c:v>
                </c:pt>
                <c:pt idx="3958">
                  <c:v>48.377204999999996</c:v>
                </c:pt>
                <c:pt idx="3959">
                  <c:v>48.377204999999996</c:v>
                </c:pt>
                <c:pt idx="3960">
                  <c:v>48.472374000000002</c:v>
                </c:pt>
                <c:pt idx="3961">
                  <c:v>48.472374000000002</c:v>
                </c:pt>
                <c:pt idx="3962">
                  <c:v>48.472374000000002</c:v>
                </c:pt>
                <c:pt idx="3963">
                  <c:v>48.472374000000002</c:v>
                </c:pt>
                <c:pt idx="3964">
                  <c:v>48.472374000000002</c:v>
                </c:pt>
                <c:pt idx="3965">
                  <c:v>48.472374000000002</c:v>
                </c:pt>
                <c:pt idx="3966">
                  <c:v>48.472374000000002</c:v>
                </c:pt>
                <c:pt idx="3967">
                  <c:v>48.472374000000002</c:v>
                </c:pt>
                <c:pt idx="3968">
                  <c:v>48.472374000000002</c:v>
                </c:pt>
                <c:pt idx="3969">
                  <c:v>48.472374000000002</c:v>
                </c:pt>
                <c:pt idx="3970">
                  <c:v>48.588183000000001</c:v>
                </c:pt>
                <c:pt idx="3971">
                  <c:v>48.588183000000001</c:v>
                </c:pt>
                <c:pt idx="3972">
                  <c:v>48.588183000000001</c:v>
                </c:pt>
                <c:pt idx="3973">
                  <c:v>48.588183000000001</c:v>
                </c:pt>
                <c:pt idx="3974">
                  <c:v>48.588183000000001</c:v>
                </c:pt>
                <c:pt idx="3975">
                  <c:v>48.588183000000001</c:v>
                </c:pt>
                <c:pt idx="3976">
                  <c:v>48.588183000000001</c:v>
                </c:pt>
                <c:pt idx="3977">
                  <c:v>48.588183000000001</c:v>
                </c:pt>
                <c:pt idx="3978">
                  <c:v>48.588183000000001</c:v>
                </c:pt>
                <c:pt idx="3979">
                  <c:v>48.588183000000001</c:v>
                </c:pt>
                <c:pt idx="3980">
                  <c:v>48.634689999999999</c:v>
                </c:pt>
                <c:pt idx="3981">
                  <c:v>48.634689999999999</c:v>
                </c:pt>
                <c:pt idx="3982">
                  <c:v>48.634689999999999</c:v>
                </c:pt>
                <c:pt idx="3983">
                  <c:v>48.634689999999999</c:v>
                </c:pt>
                <c:pt idx="3984">
                  <c:v>48.634689999999999</c:v>
                </c:pt>
                <c:pt idx="3985">
                  <c:v>48.634689999999999</c:v>
                </c:pt>
                <c:pt idx="3986">
                  <c:v>48.634689999999999</c:v>
                </c:pt>
                <c:pt idx="3987">
                  <c:v>48.634689999999999</c:v>
                </c:pt>
                <c:pt idx="3988">
                  <c:v>48.634689999999999</c:v>
                </c:pt>
                <c:pt idx="3989">
                  <c:v>48.634689999999999</c:v>
                </c:pt>
                <c:pt idx="3990">
                  <c:v>48.748481000000005</c:v>
                </c:pt>
                <c:pt idx="3991">
                  <c:v>48.748481000000005</c:v>
                </c:pt>
                <c:pt idx="3992">
                  <c:v>48.748481000000005</c:v>
                </c:pt>
                <c:pt idx="3993">
                  <c:v>48.748481000000005</c:v>
                </c:pt>
                <c:pt idx="3994">
                  <c:v>48.748481000000005</c:v>
                </c:pt>
                <c:pt idx="3995">
                  <c:v>48.748481000000005</c:v>
                </c:pt>
                <c:pt idx="3996">
                  <c:v>48.748481000000005</c:v>
                </c:pt>
                <c:pt idx="3997">
                  <c:v>48.748481000000005</c:v>
                </c:pt>
                <c:pt idx="3998">
                  <c:v>48.748481000000005</c:v>
                </c:pt>
                <c:pt idx="3999">
                  <c:v>48.748481000000005</c:v>
                </c:pt>
                <c:pt idx="4000">
                  <c:v>48.939403999999996</c:v>
                </c:pt>
                <c:pt idx="4001">
                  <c:v>48.939403999999996</c:v>
                </c:pt>
                <c:pt idx="4002">
                  <c:v>48.939403999999996</c:v>
                </c:pt>
                <c:pt idx="4003">
                  <c:v>48.939403999999996</c:v>
                </c:pt>
                <c:pt idx="4004">
                  <c:v>48.939403999999996</c:v>
                </c:pt>
                <c:pt idx="4005">
                  <c:v>48.939403999999996</c:v>
                </c:pt>
                <c:pt idx="4006">
                  <c:v>48.939403999999996</c:v>
                </c:pt>
                <c:pt idx="4007">
                  <c:v>48.939403999999996</c:v>
                </c:pt>
                <c:pt idx="4008">
                  <c:v>48.939403999999996</c:v>
                </c:pt>
                <c:pt idx="4009">
                  <c:v>48.939403999999996</c:v>
                </c:pt>
                <c:pt idx="4010">
                  <c:v>49.073711000000003</c:v>
                </c:pt>
                <c:pt idx="4011">
                  <c:v>49.073711000000003</c:v>
                </c:pt>
                <c:pt idx="4012">
                  <c:v>49.073711000000003</c:v>
                </c:pt>
                <c:pt idx="4013">
                  <c:v>49.073711000000003</c:v>
                </c:pt>
                <c:pt idx="4014">
                  <c:v>49.073711000000003</c:v>
                </c:pt>
                <c:pt idx="4015">
                  <c:v>49.073711000000003</c:v>
                </c:pt>
                <c:pt idx="4016">
                  <c:v>49.073711000000003</c:v>
                </c:pt>
                <c:pt idx="4017">
                  <c:v>49.073711000000003</c:v>
                </c:pt>
                <c:pt idx="4018">
                  <c:v>49.073711000000003</c:v>
                </c:pt>
                <c:pt idx="4019">
                  <c:v>49.073711000000003</c:v>
                </c:pt>
                <c:pt idx="4020">
                  <c:v>49.210062000000001</c:v>
                </c:pt>
                <c:pt idx="4021">
                  <c:v>49.210062000000001</c:v>
                </c:pt>
                <c:pt idx="4022">
                  <c:v>49.210062000000001</c:v>
                </c:pt>
                <c:pt idx="4023">
                  <c:v>49.210062000000001</c:v>
                </c:pt>
                <c:pt idx="4024">
                  <c:v>49.210062000000001</c:v>
                </c:pt>
                <c:pt idx="4025">
                  <c:v>49.210062000000001</c:v>
                </c:pt>
                <c:pt idx="4026">
                  <c:v>49.210062000000001</c:v>
                </c:pt>
                <c:pt idx="4027">
                  <c:v>49.210062000000001</c:v>
                </c:pt>
                <c:pt idx="4028">
                  <c:v>49.210062000000001</c:v>
                </c:pt>
                <c:pt idx="4029">
                  <c:v>49.210062000000001</c:v>
                </c:pt>
                <c:pt idx="4030">
                  <c:v>49.269192000000025</c:v>
                </c:pt>
                <c:pt idx="4031">
                  <c:v>49.269192000000025</c:v>
                </c:pt>
                <c:pt idx="4032">
                  <c:v>49.269192000000025</c:v>
                </c:pt>
                <c:pt idx="4033">
                  <c:v>49.269192000000025</c:v>
                </c:pt>
                <c:pt idx="4034">
                  <c:v>49.269192000000025</c:v>
                </c:pt>
                <c:pt idx="4035">
                  <c:v>49.269192000000025</c:v>
                </c:pt>
                <c:pt idx="4036">
                  <c:v>49.269192000000025</c:v>
                </c:pt>
                <c:pt idx="4037">
                  <c:v>49.269192000000025</c:v>
                </c:pt>
                <c:pt idx="4038">
                  <c:v>49.269192000000025</c:v>
                </c:pt>
                <c:pt idx="4039">
                  <c:v>49.269192000000025</c:v>
                </c:pt>
                <c:pt idx="4040">
                  <c:v>49.374246999999997</c:v>
                </c:pt>
                <c:pt idx="4041">
                  <c:v>49.374246999999997</c:v>
                </c:pt>
                <c:pt idx="4042">
                  <c:v>49.374246999999997</c:v>
                </c:pt>
                <c:pt idx="4043">
                  <c:v>49.374246999999997</c:v>
                </c:pt>
                <c:pt idx="4044">
                  <c:v>49.374246999999997</c:v>
                </c:pt>
                <c:pt idx="4045">
                  <c:v>49.374246999999997</c:v>
                </c:pt>
                <c:pt idx="4046">
                  <c:v>49.374246999999997</c:v>
                </c:pt>
                <c:pt idx="4047">
                  <c:v>49.374246999999997</c:v>
                </c:pt>
                <c:pt idx="4048">
                  <c:v>49.374246999999997</c:v>
                </c:pt>
                <c:pt idx="4049">
                  <c:v>49.374246999999997</c:v>
                </c:pt>
                <c:pt idx="4050">
                  <c:v>49.465989</c:v>
                </c:pt>
                <c:pt idx="4051">
                  <c:v>49.465989</c:v>
                </c:pt>
                <c:pt idx="4052">
                  <c:v>49.465989</c:v>
                </c:pt>
                <c:pt idx="4053">
                  <c:v>49.465989</c:v>
                </c:pt>
                <c:pt idx="4054">
                  <c:v>49.465989</c:v>
                </c:pt>
                <c:pt idx="4055">
                  <c:v>49.465989</c:v>
                </c:pt>
                <c:pt idx="4056">
                  <c:v>49.465989</c:v>
                </c:pt>
                <c:pt idx="4057">
                  <c:v>49.465989</c:v>
                </c:pt>
                <c:pt idx="4058">
                  <c:v>49.465989</c:v>
                </c:pt>
                <c:pt idx="4059">
                  <c:v>49.465989</c:v>
                </c:pt>
                <c:pt idx="4060">
                  <c:v>49.598452000000023</c:v>
                </c:pt>
                <c:pt idx="4061">
                  <c:v>49.598452000000023</c:v>
                </c:pt>
                <c:pt idx="4062">
                  <c:v>49.598452000000023</c:v>
                </c:pt>
                <c:pt idx="4063">
                  <c:v>49.598452000000023</c:v>
                </c:pt>
                <c:pt idx="4064">
                  <c:v>49.598452000000023</c:v>
                </c:pt>
                <c:pt idx="4065">
                  <c:v>49.598452000000023</c:v>
                </c:pt>
                <c:pt idx="4066">
                  <c:v>49.598452000000023</c:v>
                </c:pt>
                <c:pt idx="4067">
                  <c:v>49.598452000000023</c:v>
                </c:pt>
                <c:pt idx="4068">
                  <c:v>49.598452000000023</c:v>
                </c:pt>
                <c:pt idx="4069">
                  <c:v>49.598452000000023</c:v>
                </c:pt>
                <c:pt idx="4070">
                  <c:v>49.710959000000003</c:v>
                </c:pt>
                <c:pt idx="4071">
                  <c:v>49.710959000000003</c:v>
                </c:pt>
                <c:pt idx="4072">
                  <c:v>49.710959000000003</c:v>
                </c:pt>
                <c:pt idx="4073">
                  <c:v>49.710959000000003</c:v>
                </c:pt>
                <c:pt idx="4074">
                  <c:v>49.710959000000003</c:v>
                </c:pt>
                <c:pt idx="4075">
                  <c:v>49.710959000000003</c:v>
                </c:pt>
                <c:pt idx="4076">
                  <c:v>49.710959000000003</c:v>
                </c:pt>
                <c:pt idx="4077">
                  <c:v>49.710959000000003</c:v>
                </c:pt>
                <c:pt idx="4078">
                  <c:v>49.710959000000003</c:v>
                </c:pt>
                <c:pt idx="4079">
                  <c:v>49.710959000000003</c:v>
                </c:pt>
                <c:pt idx="4080">
                  <c:v>49.856251999999998</c:v>
                </c:pt>
                <c:pt idx="4081">
                  <c:v>49.856251999999998</c:v>
                </c:pt>
                <c:pt idx="4082">
                  <c:v>49.856251999999998</c:v>
                </c:pt>
                <c:pt idx="4083">
                  <c:v>49.856251999999998</c:v>
                </c:pt>
                <c:pt idx="4084">
                  <c:v>49.856251999999998</c:v>
                </c:pt>
                <c:pt idx="4085">
                  <c:v>49.856251999999998</c:v>
                </c:pt>
                <c:pt idx="4086">
                  <c:v>49.856251999999998</c:v>
                </c:pt>
                <c:pt idx="4087">
                  <c:v>49.856251999999998</c:v>
                </c:pt>
                <c:pt idx="4088">
                  <c:v>49.856251999999998</c:v>
                </c:pt>
                <c:pt idx="4089">
                  <c:v>49.856251999999998</c:v>
                </c:pt>
                <c:pt idx="4090">
                  <c:v>49.920640999999996</c:v>
                </c:pt>
                <c:pt idx="4091">
                  <c:v>49.920640999999996</c:v>
                </c:pt>
                <c:pt idx="4092">
                  <c:v>49.920640999999996</c:v>
                </c:pt>
                <c:pt idx="4093">
                  <c:v>49.920640999999996</c:v>
                </c:pt>
                <c:pt idx="4094">
                  <c:v>49.920640999999996</c:v>
                </c:pt>
                <c:pt idx="4095">
                  <c:v>49.920640999999996</c:v>
                </c:pt>
                <c:pt idx="4096">
                  <c:v>49.920640999999996</c:v>
                </c:pt>
                <c:pt idx="4097">
                  <c:v>49.920640999999996</c:v>
                </c:pt>
                <c:pt idx="4098">
                  <c:v>49.920640999999996</c:v>
                </c:pt>
                <c:pt idx="4099">
                  <c:v>49.920640999999996</c:v>
                </c:pt>
                <c:pt idx="4100">
                  <c:v>50.026724000000002</c:v>
                </c:pt>
                <c:pt idx="4101">
                  <c:v>50.026724000000002</c:v>
                </c:pt>
                <c:pt idx="4102">
                  <c:v>50.026724000000002</c:v>
                </c:pt>
                <c:pt idx="4103">
                  <c:v>50.026724000000002</c:v>
                </c:pt>
                <c:pt idx="4104">
                  <c:v>50.026724000000002</c:v>
                </c:pt>
                <c:pt idx="4105">
                  <c:v>50.026724000000002</c:v>
                </c:pt>
                <c:pt idx="4106">
                  <c:v>50.026724000000002</c:v>
                </c:pt>
                <c:pt idx="4107">
                  <c:v>50.026724000000002</c:v>
                </c:pt>
                <c:pt idx="4108">
                  <c:v>50.026724000000002</c:v>
                </c:pt>
                <c:pt idx="4109">
                  <c:v>50.026724000000002</c:v>
                </c:pt>
                <c:pt idx="4110">
                  <c:v>50.155979000000002</c:v>
                </c:pt>
                <c:pt idx="4111">
                  <c:v>50.155979000000002</c:v>
                </c:pt>
                <c:pt idx="4112">
                  <c:v>50.155979000000002</c:v>
                </c:pt>
                <c:pt idx="4113">
                  <c:v>50.155979000000002</c:v>
                </c:pt>
                <c:pt idx="4114">
                  <c:v>50.155979000000002</c:v>
                </c:pt>
                <c:pt idx="4115">
                  <c:v>50.155979000000002</c:v>
                </c:pt>
                <c:pt idx="4116">
                  <c:v>50.155979000000002</c:v>
                </c:pt>
                <c:pt idx="4117">
                  <c:v>50.155979000000002</c:v>
                </c:pt>
                <c:pt idx="4118">
                  <c:v>50.155979000000002</c:v>
                </c:pt>
                <c:pt idx="4119">
                  <c:v>50.155979000000002</c:v>
                </c:pt>
                <c:pt idx="4120">
                  <c:v>50.228341000000022</c:v>
                </c:pt>
                <c:pt idx="4121">
                  <c:v>50.228341000000022</c:v>
                </c:pt>
                <c:pt idx="4122">
                  <c:v>50.228341000000022</c:v>
                </c:pt>
                <c:pt idx="4123">
                  <c:v>50.228341000000022</c:v>
                </c:pt>
                <c:pt idx="4124">
                  <c:v>50.228341000000022</c:v>
                </c:pt>
                <c:pt idx="4125">
                  <c:v>50.228341000000022</c:v>
                </c:pt>
                <c:pt idx="4126">
                  <c:v>50.228341000000022</c:v>
                </c:pt>
                <c:pt idx="4127">
                  <c:v>50.228341000000022</c:v>
                </c:pt>
                <c:pt idx="4128">
                  <c:v>50.228341000000022</c:v>
                </c:pt>
                <c:pt idx="4129">
                  <c:v>50.228341000000022</c:v>
                </c:pt>
                <c:pt idx="4130">
                  <c:v>50.316419999999994</c:v>
                </c:pt>
                <c:pt idx="4131">
                  <c:v>50.316419999999994</c:v>
                </c:pt>
                <c:pt idx="4132">
                  <c:v>50.316419999999994</c:v>
                </c:pt>
                <c:pt idx="4133">
                  <c:v>50.316419999999994</c:v>
                </c:pt>
                <c:pt idx="4134">
                  <c:v>50.316419999999994</c:v>
                </c:pt>
                <c:pt idx="4135">
                  <c:v>50.316419999999994</c:v>
                </c:pt>
                <c:pt idx="4136">
                  <c:v>50.316419999999994</c:v>
                </c:pt>
                <c:pt idx="4137">
                  <c:v>50.316419999999994</c:v>
                </c:pt>
                <c:pt idx="4138">
                  <c:v>50.316419999999994</c:v>
                </c:pt>
                <c:pt idx="4139">
                  <c:v>50.316419999999994</c:v>
                </c:pt>
                <c:pt idx="4140">
                  <c:v>50.406323</c:v>
                </c:pt>
                <c:pt idx="4141">
                  <c:v>50.406323</c:v>
                </c:pt>
                <c:pt idx="4142">
                  <c:v>50.406323</c:v>
                </c:pt>
                <c:pt idx="4143">
                  <c:v>50.406323</c:v>
                </c:pt>
                <c:pt idx="4144">
                  <c:v>50.406323</c:v>
                </c:pt>
                <c:pt idx="4145">
                  <c:v>50.406323</c:v>
                </c:pt>
                <c:pt idx="4146">
                  <c:v>50.406323</c:v>
                </c:pt>
                <c:pt idx="4147">
                  <c:v>50.406323</c:v>
                </c:pt>
                <c:pt idx="4148">
                  <c:v>50.406323</c:v>
                </c:pt>
                <c:pt idx="4149">
                  <c:v>50.406323</c:v>
                </c:pt>
                <c:pt idx="4150">
                  <c:v>50.445309000000002</c:v>
                </c:pt>
                <c:pt idx="4151">
                  <c:v>50.445309000000002</c:v>
                </c:pt>
                <c:pt idx="4152">
                  <c:v>50.445309000000002</c:v>
                </c:pt>
                <c:pt idx="4153">
                  <c:v>50.445309000000002</c:v>
                </c:pt>
                <c:pt idx="4154">
                  <c:v>50.445309000000002</c:v>
                </c:pt>
                <c:pt idx="4155">
                  <c:v>50.445309000000002</c:v>
                </c:pt>
                <c:pt idx="4156">
                  <c:v>50.445309000000002</c:v>
                </c:pt>
                <c:pt idx="4157">
                  <c:v>50.445309000000002</c:v>
                </c:pt>
                <c:pt idx="4158">
                  <c:v>50.445309000000002</c:v>
                </c:pt>
                <c:pt idx="4159">
                  <c:v>50.445309000000002</c:v>
                </c:pt>
                <c:pt idx="4160">
                  <c:v>50.551927999999997</c:v>
                </c:pt>
                <c:pt idx="4161">
                  <c:v>50.551927999999997</c:v>
                </c:pt>
                <c:pt idx="4162">
                  <c:v>50.551927999999997</c:v>
                </c:pt>
                <c:pt idx="4163">
                  <c:v>50.551927999999997</c:v>
                </c:pt>
                <c:pt idx="4164">
                  <c:v>50.551927999999997</c:v>
                </c:pt>
                <c:pt idx="4165">
                  <c:v>50.551927999999997</c:v>
                </c:pt>
                <c:pt idx="4166">
                  <c:v>50.551927999999997</c:v>
                </c:pt>
                <c:pt idx="4167">
                  <c:v>50.551927999999997</c:v>
                </c:pt>
                <c:pt idx="4168">
                  <c:v>50.551927999999997</c:v>
                </c:pt>
                <c:pt idx="4169">
                  <c:v>50.551927999999997</c:v>
                </c:pt>
                <c:pt idx="4170">
                  <c:v>50.615608000000002</c:v>
                </c:pt>
                <c:pt idx="4171">
                  <c:v>50.615608000000002</c:v>
                </c:pt>
                <c:pt idx="4172">
                  <c:v>50.615608000000002</c:v>
                </c:pt>
                <c:pt idx="4173">
                  <c:v>50.615608000000002</c:v>
                </c:pt>
                <c:pt idx="4174">
                  <c:v>50.615608000000002</c:v>
                </c:pt>
                <c:pt idx="4175">
                  <c:v>50.615608000000002</c:v>
                </c:pt>
                <c:pt idx="4176">
                  <c:v>50.615608000000002</c:v>
                </c:pt>
                <c:pt idx="4177">
                  <c:v>50.615608000000002</c:v>
                </c:pt>
                <c:pt idx="4178">
                  <c:v>50.615608000000002</c:v>
                </c:pt>
                <c:pt idx="4179">
                  <c:v>50.615608000000002</c:v>
                </c:pt>
                <c:pt idx="4180">
                  <c:v>50.704403000000006</c:v>
                </c:pt>
                <c:pt idx="4181">
                  <c:v>50.704403000000006</c:v>
                </c:pt>
                <c:pt idx="4182">
                  <c:v>50.704403000000006</c:v>
                </c:pt>
                <c:pt idx="4183">
                  <c:v>50.704403000000006</c:v>
                </c:pt>
                <c:pt idx="4184">
                  <c:v>50.704403000000006</c:v>
                </c:pt>
                <c:pt idx="4185">
                  <c:v>50.704403000000006</c:v>
                </c:pt>
                <c:pt idx="4186">
                  <c:v>50.704403000000006</c:v>
                </c:pt>
                <c:pt idx="4187">
                  <c:v>50.704403000000006</c:v>
                </c:pt>
                <c:pt idx="4188">
                  <c:v>50.704403000000006</c:v>
                </c:pt>
                <c:pt idx="4189">
                  <c:v>50.704403000000006</c:v>
                </c:pt>
                <c:pt idx="4190">
                  <c:v>50.762437000000013</c:v>
                </c:pt>
                <c:pt idx="4191">
                  <c:v>50.762437000000013</c:v>
                </c:pt>
                <c:pt idx="4192">
                  <c:v>50.762437000000013</c:v>
                </c:pt>
                <c:pt idx="4193">
                  <c:v>50.762437000000013</c:v>
                </c:pt>
                <c:pt idx="4194">
                  <c:v>50.762437000000013</c:v>
                </c:pt>
                <c:pt idx="4195">
                  <c:v>50.762437000000013</c:v>
                </c:pt>
                <c:pt idx="4196">
                  <c:v>50.762437000000013</c:v>
                </c:pt>
                <c:pt idx="4197">
                  <c:v>50.762437000000013</c:v>
                </c:pt>
                <c:pt idx="4198">
                  <c:v>50.762437000000013</c:v>
                </c:pt>
                <c:pt idx="4199">
                  <c:v>50.762437000000013</c:v>
                </c:pt>
                <c:pt idx="4200">
                  <c:v>50.850401999999995</c:v>
                </c:pt>
                <c:pt idx="4201">
                  <c:v>50.850401999999995</c:v>
                </c:pt>
                <c:pt idx="4202">
                  <c:v>50.850401999999995</c:v>
                </c:pt>
                <c:pt idx="4203">
                  <c:v>50.850401999999995</c:v>
                </c:pt>
                <c:pt idx="4204">
                  <c:v>50.850401999999995</c:v>
                </c:pt>
                <c:pt idx="4205">
                  <c:v>50.850401999999995</c:v>
                </c:pt>
                <c:pt idx="4206">
                  <c:v>50.850401999999995</c:v>
                </c:pt>
                <c:pt idx="4207">
                  <c:v>50.850401999999995</c:v>
                </c:pt>
                <c:pt idx="4208">
                  <c:v>50.850401999999995</c:v>
                </c:pt>
                <c:pt idx="4209">
                  <c:v>50.850401999999995</c:v>
                </c:pt>
                <c:pt idx="4210">
                  <c:v>50.896649000000004</c:v>
                </c:pt>
                <c:pt idx="4211">
                  <c:v>50.896649000000004</c:v>
                </c:pt>
                <c:pt idx="4212">
                  <c:v>50.896649000000004</c:v>
                </c:pt>
                <c:pt idx="4213">
                  <c:v>50.896649000000004</c:v>
                </c:pt>
                <c:pt idx="4214">
                  <c:v>50.896649000000004</c:v>
                </c:pt>
                <c:pt idx="4215">
                  <c:v>50.896649000000004</c:v>
                </c:pt>
                <c:pt idx="4216">
                  <c:v>50.896649000000004</c:v>
                </c:pt>
                <c:pt idx="4217">
                  <c:v>50.896649000000004</c:v>
                </c:pt>
                <c:pt idx="4218">
                  <c:v>50.896649000000004</c:v>
                </c:pt>
                <c:pt idx="4219">
                  <c:v>50.896649000000004</c:v>
                </c:pt>
                <c:pt idx="4220">
                  <c:v>50.901935000000002</c:v>
                </c:pt>
                <c:pt idx="4221">
                  <c:v>50.901935000000002</c:v>
                </c:pt>
                <c:pt idx="4222">
                  <c:v>50.901935000000002</c:v>
                </c:pt>
                <c:pt idx="4223">
                  <c:v>50.901935000000002</c:v>
                </c:pt>
                <c:pt idx="4224">
                  <c:v>50.901935000000002</c:v>
                </c:pt>
                <c:pt idx="4225">
                  <c:v>50.901935000000002</c:v>
                </c:pt>
                <c:pt idx="4226">
                  <c:v>50.901935000000002</c:v>
                </c:pt>
                <c:pt idx="4227">
                  <c:v>50.901935000000002</c:v>
                </c:pt>
                <c:pt idx="4228">
                  <c:v>50.901935000000002</c:v>
                </c:pt>
                <c:pt idx="4229">
                  <c:v>50.901935000000002</c:v>
                </c:pt>
                <c:pt idx="4230">
                  <c:v>50.956882999999998</c:v>
                </c:pt>
                <c:pt idx="4231">
                  <c:v>50.956882999999998</c:v>
                </c:pt>
                <c:pt idx="4232">
                  <c:v>50.956882999999998</c:v>
                </c:pt>
                <c:pt idx="4233">
                  <c:v>50.956882999999998</c:v>
                </c:pt>
                <c:pt idx="4234">
                  <c:v>50.956882999999998</c:v>
                </c:pt>
                <c:pt idx="4235">
                  <c:v>50.956882999999998</c:v>
                </c:pt>
                <c:pt idx="4236">
                  <c:v>50.956882999999998</c:v>
                </c:pt>
                <c:pt idx="4237">
                  <c:v>50.956882999999998</c:v>
                </c:pt>
                <c:pt idx="4238">
                  <c:v>50.956882999999998</c:v>
                </c:pt>
                <c:pt idx="4239">
                  <c:v>50.956882999999998</c:v>
                </c:pt>
                <c:pt idx="4240">
                  <c:v>51.044426999999999</c:v>
                </c:pt>
                <c:pt idx="4241">
                  <c:v>51.044426999999999</c:v>
                </c:pt>
                <c:pt idx="4242">
                  <c:v>51.044426999999999</c:v>
                </c:pt>
                <c:pt idx="4243">
                  <c:v>51.044426999999999</c:v>
                </c:pt>
                <c:pt idx="4244">
                  <c:v>51.044426999999999</c:v>
                </c:pt>
                <c:pt idx="4245">
                  <c:v>51.044426999999999</c:v>
                </c:pt>
                <c:pt idx="4246">
                  <c:v>51.044426999999999</c:v>
                </c:pt>
                <c:pt idx="4247">
                  <c:v>51.044426999999999</c:v>
                </c:pt>
                <c:pt idx="4248">
                  <c:v>51.044426999999999</c:v>
                </c:pt>
                <c:pt idx="4249">
                  <c:v>51.044426999999999</c:v>
                </c:pt>
                <c:pt idx="4250">
                  <c:v>51.155618000000011</c:v>
                </c:pt>
                <c:pt idx="4251">
                  <c:v>51.155618000000011</c:v>
                </c:pt>
                <c:pt idx="4252">
                  <c:v>51.155618000000011</c:v>
                </c:pt>
                <c:pt idx="4253">
                  <c:v>51.155618000000011</c:v>
                </c:pt>
                <c:pt idx="4254">
                  <c:v>51.155618000000011</c:v>
                </c:pt>
                <c:pt idx="4255">
                  <c:v>51.155618000000011</c:v>
                </c:pt>
                <c:pt idx="4256">
                  <c:v>51.155618000000011</c:v>
                </c:pt>
                <c:pt idx="4257">
                  <c:v>51.155618000000011</c:v>
                </c:pt>
                <c:pt idx="4258">
                  <c:v>51.155618000000011</c:v>
                </c:pt>
                <c:pt idx="4259">
                  <c:v>51.155618000000011</c:v>
                </c:pt>
                <c:pt idx="4260">
                  <c:v>51.238107000000028</c:v>
                </c:pt>
                <c:pt idx="4261">
                  <c:v>51.238107000000028</c:v>
                </c:pt>
                <c:pt idx="4262">
                  <c:v>51.238107000000028</c:v>
                </c:pt>
                <c:pt idx="4263">
                  <c:v>51.238107000000028</c:v>
                </c:pt>
                <c:pt idx="4264">
                  <c:v>51.238107000000028</c:v>
                </c:pt>
                <c:pt idx="4265">
                  <c:v>51.238107000000028</c:v>
                </c:pt>
                <c:pt idx="4266">
                  <c:v>51.238107000000028</c:v>
                </c:pt>
                <c:pt idx="4267">
                  <c:v>51.238107000000028</c:v>
                </c:pt>
                <c:pt idx="4268">
                  <c:v>51.238107000000028</c:v>
                </c:pt>
                <c:pt idx="4269">
                  <c:v>51.238107000000028</c:v>
                </c:pt>
                <c:pt idx="4270">
                  <c:v>51.314678999999998</c:v>
                </c:pt>
                <c:pt idx="4271">
                  <c:v>51.314678999999998</c:v>
                </c:pt>
                <c:pt idx="4272">
                  <c:v>51.314678999999998</c:v>
                </c:pt>
                <c:pt idx="4273">
                  <c:v>51.314678999999998</c:v>
                </c:pt>
                <c:pt idx="4274">
                  <c:v>51.314678999999998</c:v>
                </c:pt>
                <c:pt idx="4275">
                  <c:v>51.314678999999998</c:v>
                </c:pt>
                <c:pt idx="4276">
                  <c:v>51.314678999999998</c:v>
                </c:pt>
                <c:pt idx="4277">
                  <c:v>51.314678999999998</c:v>
                </c:pt>
                <c:pt idx="4278">
                  <c:v>51.314678999999998</c:v>
                </c:pt>
                <c:pt idx="4279">
                  <c:v>51.314678999999998</c:v>
                </c:pt>
                <c:pt idx="4280">
                  <c:v>51.372638000000002</c:v>
                </c:pt>
                <c:pt idx="4281">
                  <c:v>51.372638000000002</c:v>
                </c:pt>
                <c:pt idx="4282">
                  <c:v>51.372638000000002</c:v>
                </c:pt>
                <c:pt idx="4283">
                  <c:v>51.372638000000002</c:v>
                </c:pt>
                <c:pt idx="4284">
                  <c:v>51.372638000000002</c:v>
                </c:pt>
                <c:pt idx="4285">
                  <c:v>51.372638000000002</c:v>
                </c:pt>
                <c:pt idx="4286">
                  <c:v>51.372638000000002</c:v>
                </c:pt>
                <c:pt idx="4287">
                  <c:v>51.372638000000002</c:v>
                </c:pt>
                <c:pt idx="4288">
                  <c:v>51.372638000000002</c:v>
                </c:pt>
                <c:pt idx="4289">
                  <c:v>51.372638000000002</c:v>
                </c:pt>
                <c:pt idx="4290">
                  <c:v>51.424609000000004</c:v>
                </c:pt>
                <c:pt idx="4291">
                  <c:v>51.424609000000004</c:v>
                </c:pt>
                <c:pt idx="4292">
                  <c:v>51.424609000000004</c:v>
                </c:pt>
                <c:pt idx="4293">
                  <c:v>51.424609000000004</c:v>
                </c:pt>
                <c:pt idx="4294">
                  <c:v>51.424609000000004</c:v>
                </c:pt>
                <c:pt idx="4295">
                  <c:v>51.424609000000004</c:v>
                </c:pt>
                <c:pt idx="4296">
                  <c:v>51.424609000000004</c:v>
                </c:pt>
                <c:pt idx="4297">
                  <c:v>51.424609000000004</c:v>
                </c:pt>
                <c:pt idx="4298">
                  <c:v>51.424609000000004</c:v>
                </c:pt>
                <c:pt idx="4299">
                  <c:v>51.424609000000004</c:v>
                </c:pt>
                <c:pt idx="4300">
                  <c:v>51.469803000000006</c:v>
                </c:pt>
                <c:pt idx="4301">
                  <c:v>51.469803000000006</c:v>
                </c:pt>
                <c:pt idx="4302">
                  <c:v>51.469803000000006</c:v>
                </c:pt>
                <c:pt idx="4303">
                  <c:v>51.469803000000006</c:v>
                </c:pt>
                <c:pt idx="4304">
                  <c:v>51.469803000000006</c:v>
                </c:pt>
                <c:pt idx="4305">
                  <c:v>51.469803000000006</c:v>
                </c:pt>
                <c:pt idx="4306">
                  <c:v>51.469803000000006</c:v>
                </c:pt>
                <c:pt idx="4307">
                  <c:v>51.469803000000006</c:v>
                </c:pt>
                <c:pt idx="4308">
                  <c:v>51.469803000000006</c:v>
                </c:pt>
                <c:pt idx="4309">
                  <c:v>51.469803000000006</c:v>
                </c:pt>
                <c:pt idx="4310">
                  <c:v>51.492197000000012</c:v>
                </c:pt>
                <c:pt idx="4311">
                  <c:v>51.492197000000012</c:v>
                </c:pt>
                <c:pt idx="4312">
                  <c:v>51.492197000000012</c:v>
                </c:pt>
                <c:pt idx="4313">
                  <c:v>51.492197000000012</c:v>
                </c:pt>
                <c:pt idx="4314">
                  <c:v>51.492197000000012</c:v>
                </c:pt>
                <c:pt idx="4315">
                  <c:v>51.492197000000012</c:v>
                </c:pt>
                <c:pt idx="4316">
                  <c:v>51.492197000000012</c:v>
                </c:pt>
                <c:pt idx="4317">
                  <c:v>51.492197000000012</c:v>
                </c:pt>
                <c:pt idx="4318">
                  <c:v>51.492197000000012</c:v>
                </c:pt>
                <c:pt idx="4319">
                  <c:v>51.492197000000012</c:v>
                </c:pt>
                <c:pt idx="4320">
                  <c:v>51.520531000000013</c:v>
                </c:pt>
                <c:pt idx="4321">
                  <c:v>51.520531000000013</c:v>
                </c:pt>
                <c:pt idx="4322">
                  <c:v>51.520531000000013</c:v>
                </c:pt>
                <c:pt idx="4323">
                  <c:v>51.520531000000013</c:v>
                </c:pt>
                <c:pt idx="4324">
                  <c:v>51.520531000000013</c:v>
                </c:pt>
                <c:pt idx="4325">
                  <c:v>51.520531000000013</c:v>
                </c:pt>
                <c:pt idx="4326">
                  <c:v>51.520531000000013</c:v>
                </c:pt>
                <c:pt idx="4327">
                  <c:v>51.520531000000013</c:v>
                </c:pt>
                <c:pt idx="4328">
                  <c:v>51.520531000000013</c:v>
                </c:pt>
                <c:pt idx="4329">
                  <c:v>51.520531000000013</c:v>
                </c:pt>
                <c:pt idx="4330">
                  <c:v>51.545788000000002</c:v>
                </c:pt>
                <c:pt idx="4331">
                  <c:v>51.545788000000002</c:v>
                </c:pt>
                <c:pt idx="4332">
                  <c:v>51.545788000000002</c:v>
                </c:pt>
                <c:pt idx="4333">
                  <c:v>51.545788000000002</c:v>
                </c:pt>
                <c:pt idx="4334">
                  <c:v>51.545788000000002</c:v>
                </c:pt>
                <c:pt idx="4335">
                  <c:v>51.545788000000002</c:v>
                </c:pt>
                <c:pt idx="4336">
                  <c:v>51.545788000000002</c:v>
                </c:pt>
                <c:pt idx="4337">
                  <c:v>51.545788000000002</c:v>
                </c:pt>
                <c:pt idx="4338">
                  <c:v>51.545788000000002</c:v>
                </c:pt>
                <c:pt idx="4339">
                  <c:v>51.545788000000002</c:v>
                </c:pt>
                <c:pt idx="4340">
                  <c:v>51.581006999999993</c:v>
                </c:pt>
                <c:pt idx="4341">
                  <c:v>51.581006999999993</c:v>
                </c:pt>
                <c:pt idx="4342">
                  <c:v>51.581006999999993</c:v>
                </c:pt>
                <c:pt idx="4343">
                  <c:v>51.581006999999993</c:v>
                </c:pt>
                <c:pt idx="4344">
                  <c:v>51.581006999999993</c:v>
                </c:pt>
                <c:pt idx="4345">
                  <c:v>51.581006999999993</c:v>
                </c:pt>
                <c:pt idx="4346">
                  <c:v>51.581006999999993</c:v>
                </c:pt>
                <c:pt idx="4347">
                  <c:v>51.581006999999993</c:v>
                </c:pt>
                <c:pt idx="4348">
                  <c:v>51.581006999999993</c:v>
                </c:pt>
                <c:pt idx="4349">
                  <c:v>51.581006999999993</c:v>
                </c:pt>
                <c:pt idx="4350">
                  <c:v>51.587167999999998</c:v>
                </c:pt>
                <c:pt idx="4351">
                  <c:v>51.587167999999998</c:v>
                </c:pt>
                <c:pt idx="4352">
                  <c:v>51.587167999999998</c:v>
                </c:pt>
                <c:pt idx="4353">
                  <c:v>51.587167999999998</c:v>
                </c:pt>
                <c:pt idx="4354">
                  <c:v>51.587167999999998</c:v>
                </c:pt>
                <c:pt idx="4355">
                  <c:v>51.587167999999998</c:v>
                </c:pt>
                <c:pt idx="4356">
                  <c:v>51.587167999999998</c:v>
                </c:pt>
                <c:pt idx="4357">
                  <c:v>51.587167999999998</c:v>
                </c:pt>
                <c:pt idx="4358">
                  <c:v>51.587167999999998</c:v>
                </c:pt>
                <c:pt idx="4359">
                  <c:v>51.587167999999998</c:v>
                </c:pt>
                <c:pt idx="4360">
                  <c:v>51.589688999999993</c:v>
                </c:pt>
                <c:pt idx="4361">
                  <c:v>51.589688999999993</c:v>
                </c:pt>
                <c:pt idx="4362">
                  <c:v>51.589688999999993</c:v>
                </c:pt>
                <c:pt idx="4363">
                  <c:v>51.589688999999993</c:v>
                </c:pt>
                <c:pt idx="4364">
                  <c:v>51.589688999999993</c:v>
                </c:pt>
                <c:pt idx="4365">
                  <c:v>51.589688999999993</c:v>
                </c:pt>
                <c:pt idx="4366">
                  <c:v>51.589688999999993</c:v>
                </c:pt>
                <c:pt idx="4367">
                  <c:v>51.589688999999993</c:v>
                </c:pt>
                <c:pt idx="4368">
                  <c:v>51.589688999999993</c:v>
                </c:pt>
                <c:pt idx="4369">
                  <c:v>51.589688999999993</c:v>
                </c:pt>
                <c:pt idx="4370">
                  <c:v>51.588927000000005</c:v>
                </c:pt>
                <c:pt idx="4371">
                  <c:v>51.588927000000005</c:v>
                </c:pt>
                <c:pt idx="4372">
                  <c:v>51.588927000000005</c:v>
                </c:pt>
                <c:pt idx="4373">
                  <c:v>51.588927000000005</c:v>
                </c:pt>
                <c:pt idx="4374">
                  <c:v>51.588927000000005</c:v>
                </c:pt>
                <c:pt idx="4375">
                  <c:v>51.588927000000005</c:v>
                </c:pt>
                <c:pt idx="4376">
                  <c:v>51.588927000000005</c:v>
                </c:pt>
                <c:pt idx="4377">
                  <c:v>51.588927000000005</c:v>
                </c:pt>
                <c:pt idx="4378">
                  <c:v>51.588927000000005</c:v>
                </c:pt>
                <c:pt idx="4379">
                  <c:v>51.588927000000005</c:v>
                </c:pt>
                <c:pt idx="4380">
                  <c:v>51.609766</c:v>
                </c:pt>
                <c:pt idx="4381">
                  <c:v>51.609766</c:v>
                </c:pt>
                <c:pt idx="4382">
                  <c:v>51.609766</c:v>
                </c:pt>
                <c:pt idx="4383">
                  <c:v>51.609766</c:v>
                </c:pt>
                <c:pt idx="4384">
                  <c:v>51.609766</c:v>
                </c:pt>
                <c:pt idx="4385">
                  <c:v>51.609766</c:v>
                </c:pt>
                <c:pt idx="4386">
                  <c:v>51.609766</c:v>
                </c:pt>
                <c:pt idx="4387">
                  <c:v>51.609766</c:v>
                </c:pt>
                <c:pt idx="4388">
                  <c:v>51.609766</c:v>
                </c:pt>
                <c:pt idx="4389">
                  <c:v>51.609766</c:v>
                </c:pt>
                <c:pt idx="4390">
                  <c:v>51.602783000000002</c:v>
                </c:pt>
                <c:pt idx="4391">
                  <c:v>51.602783000000002</c:v>
                </c:pt>
                <c:pt idx="4392">
                  <c:v>51.602783000000002</c:v>
                </c:pt>
                <c:pt idx="4393">
                  <c:v>51.602783000000002</c:v>
                </c:pt>
                <c:pt idx="4394">
                  <c:v>51.602783000000002</c:v>
                </c:pt>
                <c:pt idx="4395">
                  <c:v>51.602783000000002</c:v>
                </c:pt>
                <c:pt idx="4396">
                  <c:v>51.602783000000002</c:v>
                </c:pt>
                <c:pt idx="4397">
                  <c:v>51.602783000000002</c:v>
                </c:pt>
                <c:pt idx="4398">
                  <c:v>51.602783000000002</c:v>
                </c:pt>
                <c:pt idx="4399">
                  <c:v>51.602783000000002</c:v>
                </c:pt>
                <c:pt idx="4400">
                  <c:v>51.570122000000012</c:v>
                </c:pt>
                <c:pt idx="4401">
                  <c:v>51.570122000000012</c:v>
                </c:pt>
                <c:pt idx="4402">
                  <c:v>51.570122000000012</c:v>
                </c:pt>
                <c:pt idx="4403">
                  <c:v>51.570122000000012</c:v>
                </c:pt>
                <c:pt idx="4404">
                  <c:v>51.570122000000012</c:v>
                </c:pt>
                <c:pt idx="4405">
                  <c:v>51.570122000000012</c:v>
                </c:pt>
                <c:pt idx="4406">
                  <c:v>51.570122000000012</c:v>
                </c:pt>
                <c:pt idx="4407">
                  <c:v>51.570122000000012</c:v>
                </c:pt>
                <c:pt idx="4408">
                  <c:v>51.570122000000012</c:v>
                </c:pt>
                <c:pt idx="4409">
                  <c:v>51.570122000000012</c:v>
                </c:pt>
                <c:pt idx="4410">
                  <c:v>51.511879999999998</c:v>
                </c:pt>
                <c:pt idx="4411">
                  <c:v>51.511879999999998</c:v>
                </c:pt>
                <c:pt idx="4412">
                  <c:v>51.511879999999998</c:v>
                </c:pt>
                <c:pt idx="4413">
                  <c:v>51.511879999999998</c:v>
                </c:pt>
                <c:pt idx="4414">
                  <c:v>51.511879999999998</c:v>
                </c:pt>
                <c:pt idx="4415">
                  <c:v>51.511879999999998</c:v>
                </c:pt>
                <c:pt idx="4416">
                  <c:v>51.511879999999998</c:v>
                </c:pt>
                <c:pt idx="4417">
                  <c:v>51.511879999999998</c:v>
                </c:pt>
                <c:pt idx="4418">
                  <c:v>51.511879999999998</c:v>
                </c:pt>
                <c:pt idx="4419">
                  <c:v>51.511879999999998</c:v>
                </c:pt>
                <c:pt idx="4420">
                  <c:v>51.529404</c:v>
                </c:pt>
                <c:pt idx="4421">
                  <c:v>51.529404</c:v>
                </c:pt>
                <c:pt idx="4422">
                  <c:v>51.529404</c:v>
                </c:pt>
                <c:pt idx="4423">
                  <c:v>51.529404</c:v>
                </c:pt>
                <c:pt idx="4424">
                  <c:v>51.529404</c:v>
                </c:pt>
                <c:pt idx="4425">
                  <c:v>51.529404</c:v>
                </c:pt>
                <c:pt idx="4426">
                  <c:v>51.529404</c:v>
                </c:pt>
                <c:pt idx="4427">
                  <c:v>51.529404</c:v>
                </c:pt>
                <c:pt idx="4428">
                  <c:v>51.529404</c:v>
                </c:pt>
                <c:pt idx="4429">
                  <c:v>51.529404</c:v>
                </c:pt>
                <c:pt idx="4430">
                  <c:v>51.567763000000006</c:v>
                </c:pt>
                <c:pt idx="4431">
                  <c:v>51.567763000000006</c:v>
                </c:pt>
                <c:pt idx="4432">
                  <c:v>51.567763000000006</c:v>
                </c:pt>
                <c:pt idx="4433">
                  <c:v>51.567763000000006</c:v>
                </c:pt>
                <c:pt idx="4434">
                  <c:v>51.567763000000006</c:v>
                </c:pt>
                <c:pt idx="4435">
                  <c:v>51.567763000000006</c:v>
                </c:pt>
                <c:pt idx="4436">
                  <c:v>51.567763000000006</c:v>
                </c:pt>
                <c:pt idx="4437">
                  <c:v>51.567763000000006</c:v>
                </c:pt>
                <c:pt idx="4438">
                  <c:v>51.567763000000006</c:v>
                </c:pt>
                <c:pt idx="4439">
                  <c:v>51.567763000000006</c:v>
                </c:pt>
                <c:pt idx="4440">
                  <c:v>51.569412000000021</c:v>
                </c:pt>
                <c:pt idx="4441">
                  <c:v>51.569412000000021</c:v>
                </c:pt>
                <c:pt idx="4442">
                  <c:v>51.569412000000021</c:v>
                </c:pt>
                <c:pt idx="4443">
                  <c:v>51.569412000000021</c:v>
                </c:pt>
                <c:pt idx="4444">
                  <c:v>51.569412000000021</c:v>
                </c:pt>
                <c:pt idx="4445">
                  <c:v>51.569412000000021</c:v>
                </c:pt>
                <c:pt idx="4446">
                  <c:v>51.569412000000021</c:v>
                </c:pt>
                <c:pt idx="4447">
                  <c:v>51.569412000000021</c:v>
                </c:pt>
                <c:pt idx="4448">
                  <c:v>51.569412000000021</c:v>
                </c:pt>
                <c:pt idx="4449">
                  <c:v>51.569412000000021</c:v>
                </c:pt>
                <c:pt idx="4450">
                  <c:v>51.525876000000011</c:v>
                </c:pt>
                <c:pt idx="4451">
                  <c:v>51.525876000000011</c:v>
                </c:pt>
                <c:pt idx="4452">
                  <c:v>51.525876000000011</c:v>
                </c:pt>
                <c:pt idx="4453">
                  <c:v>51.525876000000011</c:v>
                </c:pt>
                <c:pt idx="4454">
                  <c:v>51.525876000000011</c:v>
                </c:pt>
                <c:pt idx="4455">
                  <c:v>51.525876000000011</c:v>
                </c:pt>
                <c:pt idx="4456">
                  <c:v>51.525876000000011</c:v>
                </c:pt>
                <c:pt idx="4457">
                  <c:v>51.525876000000011</c:v>
                </c:pt>
                <c:pt idx="4458">
                  <c:v>51.525876000000011</c:v>
                </c:pt>
                <c:pt idx="4459">
                  <c:v>51.525876000000011</c:v>
                </c:pt>
                <c:pt idx="4460">
                  <c:v>51.517354000000005</c:v>
                </c:pt>
                <c:pt idx="4461">
                  <c:v>51.517354000000005</c:v>
                </c:pt>
                <c:pt idx="4462">
                  <c:v>51.517354000000005</c:v>
                </c:pt>
                <c:pt idx="4463">
                  <c:v>51.517354000000005</c:v>
                </c:pt>
                <c:pt idx="4464">
                  <c:v>51.517354000000005</c:v>
                </c:pt>
                <c:pt idx="4465">
                  <c:v>51.517354000000005</c:v>
                </c:pt>
                <c:pt idx="4466">
                  <c:v>51.517354000000005</c:v>
                </c:pt>
                <c:pt idx="4467">
                  <c:v>51.517354000000005</c:v>
                </c:pt>
                <c:pt idx="4468">
                  <c:v>51.517354000000005</c:v>
                </c:pt>
                <c:pt idx="4469">
                  <c:v>51.517354000000005</c:v>
                </c:pt>
                <c:pt idx="4470">
                  <c:v>51.504733000000002</c:v>
                </c:pt>
                <c:pt idx="4471">
                  <c:v>51.504733000000002</c:v>
                </c:pt>
                <c:pt idx="4472">
                  <c:v>51.504733000000002</c:v>
                </c:pt>
                <c:pt idx="4473">
                  <c:v>51.504733000000002</c:v>
                </c:pt>
                <c:pt idx="4474">
                  <c:v>51.504733000000002</c:v>
                </c:pt>
                <c:pt idx="4475">
                  <c:v>51.504733000000002</c:v>
                </c:pt>
                <c:pt idx="4476">
                  <c:v>51.504733000000002</c:v>
                </c:pt>
                <c:pt idx="4477">
                  <c:v>51.504733000000002</c:v>
                </c:pt>
                <c:pt idx="4478">
                  <c:v>51.504733000000002</c:v>
                </c:pt>
                <c:pt idx="4479">
                  <c:v>51.504733000000002</c:v>
                </c:pt>
                <c:pt idx="4480">
                  <c:v>51.534722000000002</c:v>
                </c:pt>
                <c:pt idx="4481">
                  <c:v>51.534722000000002</c:v>
                </c:pt>
                <c:pt idx="4482">
                  <c:v>51.534722000000002</c:v>
                </c:pt>
                <c:pt idx="4483">
                  <c:v>51.534722000000002</c:v>
                </c:pt>
                <c:pt idx="4484">
                  <c:v>51.534722000000002</c:v>
                </c:pt>
                <c:pt idx="4485">
                  <c:v>51.534722000000002</c:v>
                </c:pt>
                <c:pt idx="4486">
                  <c:v>51.534722000000002</c:v>
                </c:pt>
                <c:pt idx="4487">
                  <c:v>51.534722000000002</c:v>
                </c:pt>
                <c:pt idx="4488">
                  <c:v>51.534722000000002</c:v>
                </c:pt>
                <c:pt idx="4489">
                  <c:v>51.534722000000002</c:v>
                </c:pt>
                <c:pt idx="4490">
                  <c:v>51.504330000000003</c:v>
                </c:pt>
                <c:pt idx="4491">
                  <c:v>51.504330000000003</c:v>
                </c:pt>
                <c:pt idx="4492">
                  <c:v>51.504330000000003</c:v>
                </c:pt>
                <c:pt idx="4493">
                  <c:v>51.504330000000003</c:v>
                </c:pt>
                <c:pt idx="4494">
                  <c:v>51.504330000000003</c:v>
                </c:pt>
                <c:pt idx="4495">
                  <c:v>51.504330000000003</c:v>
                </c:pt>
                <c:pt idx="4496">
                  <c:v>51.504330000000003</c:v>
                </c:pt>
                <c:pt idx="4497">
                  <c:v>51.504330000000003</c:v>
                </c:pt>
                <c:pt idx="4498">
                  <c:v>51.504330000000003</c:v>
                </c:pt>
                <c:pt idx="4499">
                  <c:v>51.504330000000003</c:v>
                </c:pt>
                <c:pt idx="4500">
                  <c:v>51.505115000000039</c:v>
                </c:pt>
                <c:pt idx="4501">
                  <c:v>51.505115000000039</c:v>
                </c:pt>
                <c:pt idx="4502">
                  <c:v>51.505115000000039</c:v>
                </c:pt>
                <c:pt idx="4503">
                  <c:v>51.505115000000039</c:v>
                </c:pt>
                <c:pt idx="4504">
                  <c:v>51.505115000000039</c:v>
                </c:pt>
                <c:pt idx="4505">
                  <c:v>51.505115000000039</c:v>
                </c:pt>
                <c:pt idx="4506">
                  <c:v>51.505115000000039</c:v>
                </c:pt>
                <c:pt idx="4507">
                  <c:v>51.505115000000039</c:v>
                </c:pt>
                <c:pt idx="4508">
                  <c:v>51.505115000000039</c:v>
                </c:pt>
                <c:pt idx="4509">
                  <c:v>51.505115000000039</c:v>
                </c:pt>
                <c:pt idx="4510">
                  <c:v>51.494257000000005</c:v>
                </c:pt>
                <c:pt idx="4511">
                  <c:v>51.494257000000005</c:v>
                </c:pt>
                <c:pt idx="4512">
                  <c:v>51.494257000000005</c:v>
                </c:pt>
                <c:pt idx="4513">
                  <c:v>51.494257000000005</c:v>
                </c:pt>
                <c:pt idx="4514">
                  <c:v>51.494257000000005</c:v>
                </c:pt>
                <c:pt idx="4515">
                  <c:v>51.494257000000005</c:v>
                </c:pt>
                <c:pt idx="4516">
                  <c:v>51.494257000000005</c:v>
                </c:pt>
                <c:pt idx="4517">
                  <c:v>51.494257000000005</c:v>
                </c:pt>
                <c:pt idx="4518">
                  <c:v>51.494257000000005</c:v>
                </c:pt>
                <c:pt idx="4519">
                  <c:v>51.494257000000005</c:v>
                </c:pt>
                <c:pt idx="4520">
                  <c:v>51.437625999999995</c:v>
                </c:pt>
                <c:pt idx="4521">
                  <c:v>51.437625999999995</c:v>
                </c:pt>
                <c:pt idx="4522">
                  <c:v>51.437625999999995</c:v>
                </c:pt>
                <c:pt idx="4523">
                  <c:v>51.437625999999995</c:v>
                </c:pt>
                <c:pt idx="4524">
                  <c:v>51.437625999999995</c:v>
                </c:pt>
                <c:pt idx="4525">
                  <c:v>51.437625999999995</c:v>
                </c:pt>
                <c:pt idx="4526">
                  <c:v>51.437625999999995</c:v>
                </c:pt>
                <c:pt idx="4527">
                  <c:v>51.437625999999995</c:v>
                </c:pt>
                <c:pt idx="4528">
                  <c:v>51.437625999999995</c:v>
                </c:pt>
                <c:pt idx="4529">
                  <c:v>51.437625999999995</c:v>
                </c:pt>
                <c:pt idx="4530">
                  <c:v>51.383077999999998</c:v>
                </c:pt>
                <c:pt idx="4531">
                  <c:v>51.383077999999998</c:v>
                </c:pt>
                <c:pt idx="4532">
                  <c:v>51.383077999999998</c:v>
                </c:pt>
                <c:pt idx="4533">
                  <c:v>51.383077999999998</c:v>
                </c:pt>
                <c:pt idx="4534">
                  <c:v>51.383077999999998</c:v>
                </c:pt>
                <c:pt idx="4535">
                  <c:v>51.383077999999998</c:v>
                </c:pt>
                <c:pt idx="4536">
                  <c:v>51.383077999999998</c:v>
                </c:pt>
                <c:pt idx="4537">
                  <c:v>51.383077999999998</c:v>
                </c:pt>
                <c:pt idx="4538">
                  <c:v>51.383077999999998</c:v>
                </c:pt>
                <c:pt idx="4539">
                  <c:v>51.383077999999998</c:v>
                </c:pt>
                <c:pt idx="4540">
                  <c:v>51.388253000000006</c:v>
                </c:pt>
                <c:pt idx="4541">
                  <c:v>51.388253000000006</c:v>
                </c:pt>
                <c:pt idx="4542">
                  <c:v>51.388253000000006</c:v>
                </c:pt>
                <c:pt idx="4543">
                  <c:v>51.388253000000006</c:v>
                </c:pt>
                <c:pt idx="4544">
                  <c:v>51.388253000000006</c:v>
                </c:pt>
                <c:pt idx="4545">
                  <c:v>51.388253000000006</c:v>
                </c:pt>
                <c:pt idx="4546">
                  <c:v>51.388253000000006</c:v>
                </c:pt>
                <c:pt idx="4547">
                  <c:v>51.388253000000006</c:v>
                </c:pt>
                <c:pt idx="4548">
                  <c:v>51.388253000000006</c:v>
                </c:pt>
                <c:pt idx="4549">
                  <c:v>51.388253000000006</c:v>
                </c:pt>
                <c:pt idx="4550">
                  <c:v>51.390328000000011</c:v>
                </c:pt>
                <c:pt idx="4551">
                  <c:v>51.390328000000011</c:v>
                </c:pt>
                <c:pt idx="4552">
                  <c:v>51.390328000000011</c:v>
                </c:pt>
                <c:pt idx="4553">
                  <c:v>51.390328000000011</c:v>
                </c:pt>
                <c:pt idx="4554">
                  <c:v>51.390328000000011</c:v>
                </c:pt>
                <c:pt idx="4555">
                  <c:v>51.390328000000011</c:v>
                </c:pt>
                <c:pt idx="4556">
                  <c:v>51.390328000000011</c:v>
                </c:pt>
                <c:pt idx="4557">
                  <c:v>51.390328000000011</c:v>
                </c:pt>
                <c:pt idx="4558">
                  <c:v>51.390328000000011</c:v>
                </c:pt>
                <c:pt idx="4559">
                  <c:v>51.390328000000011</c:v>
                </c:pt>
                <c:pt idx="4560">
                  <c:v>51.374786999999998</c:v>
                </c:pt>
                <c:pt idx="4561">
                  <c:v>51.374786999999998</c:v>
                </c:pt>
                <c:pt idx="4562">
                  <c:v>51.374786999999998</c:v>
                </c:pt>
                <c:pt idx="4563">
                  <c:v>51.374786999999998</c:v>
                </c:pt>
                <c:pt idx="4564">
                  <c:v>51.374786999999998</c:v>
                </c:pt>
                <c:pt idx="4565">
                  <c:v>51.374786999999998</c:v>
                </c:pt>
                <c:pt idx="4566">
                  <c:v>51.374786999999998</c:v>
                </c:pt>
                <c:pt idx="4567">
                  <c:v>51.374786999999998</c:v>
                </c:pt>
                <c:pt idx="4568">
                  <c:v>51.374786999999998</c:v>
                </c:pt>
                <c:pt idx="4569">
                  <c:v>51.374786999999998</c:v>
                </c:pt>
                <c:pt idx="4570">
                  <c:v>51.360106000000002</c:v>
                </c:pt>
                <c:pt idx="4571">
                  <c:v>51.360106000000002</c:v>
                </c:pt>
                <c:pt idx="4572">
                  <c:v>51.360106000000002</c:v>
                </c:pt>
                <c:pt idx="4573">
                  <c:v>51.360106000000002</c:v>
                </c:pt>
                <c:pt idx="4574">
                  <c:v>51.360106000000002</c:v>
                </c:pt>
                <c:pt idx="4575">
                  <c:v>51.360106000000002</c:v>
                </c:pt>
                <c:pt idx="4576">
                  <c:v>51.360106000000002</c:v>
                </c:pt>
                <c:pt idx="4577">
                  <c:v>51.360106000000002</c:v>
                </c:pt>
                <c:pt idx="4578">
                  <c:v>51.360106000000002</c:v>
                </c:pt>
                <c:pt idx="4579">
                  <c:v>51.360106000000002</c:v>
                </c:pt>
                <c:pt idx="4580">
                  <c:v>51.320756000000003</c:v>
                </c:pt>
                <c:pt idx="4581">
                  <c:v>51.320756000000003</c:v>
                </c:pt>
                <c:pt idx="4582">
                  <c:v>51.320756000000003</c:v>
                </c:pt>
                <c:pt idx="4583">
                  <c:v>51.320756000000003</c:v>
                </c:pt>
                <c:pt idx="4584">
                  <c:v>51.320756000000003</c:v>
                </c:pt>
                <c:pt idx="4585">
                  <c:v>51.320756000000003</c:v>
                </c:pt>
                <c:pt idx="4586">
                  <c:v>51.320756000000003</c:v>
                </c:pt>
                <c:pt idx="4587">
                  <c:v>51.320756000000003</c:v>
                </c:pt>
                <c:pt idx="4588">
                  <c:v>51.320756000000003</c:v>
                </c:pt>
                <c:pt idx="4589">
                  <c:v>51.320756000000003</c:v>
                </c:pt>
                <c:pt idx="4590">
                  <c:v>51.267288000000001</c:v>
                </c:pt>
                <c:pt idx="4591">
                  <c:v>51.267288000000001</c:v>
                </c:pt>
                <c:pt idx="4592">
                  <c:v>51.267288000000001</c:v>
                </c:pt>
                <c:pt idx="4593">
                  <c:v>51.267288000000001</c:v>
                </c:pt>
                <c:pt idx="4594">
                  <c:v>51.267288000000001</c:v>
                </c:pt>
                <c:pt idx="4595">
                  <c:v>51.267288000000001</c:v>
                </c:pt>
                <c:pt idx="4596">
                  <c:v>51.267288000000001</c:v>
                </c:pt>
                <c:pt idx="4597">
                  <c:v>51.267288000000001</c:v>
                </c:pt>
                <c:pt idx="4598">
                  <c:v>51.267288000000001</c:v>
                </c:pt>
                <c:pt idx="4599">
                  <c:v>51.267288000000001</c:v>
                </c:pt>
                <c:pt idx="4600">
                  <c:v>51.211287999999996</c:v>
                </c:pt>
                <c:pt idx="4601">
                  <c:v>51.211287999999996</c:v>
                </c:pt>
                <c:pt idx="4602">
                  <c:v>51.211287999999996</c:v>
                </c:pt>
                <c:pt idx="4603">
                  <c:v>51.211287999999996</c:v>
                </c:pt>
                <c:pt idx="4604">
                  <c:v>51.211287999999996</c:v>
                </c:pt>
                <c:pt idx="4605">
                  <c:v>51.211287999999996</c:v>
                </c:pt>
                <c:pt idx="4606">
                  <c:v>51.211287999999996</c:v>
                </c:pt>
                <c:pt idx="4607">
                  <c:v>51.211287999999996</c:v>
                </c:pt>
                <c:pt idx="4608">
                  <c:v>51.211287999999996</c:v>
                </c:pt>
                <c:pt idx="4609">
                  <c:v>51.211287999999996</c:v>
                </c:pt>
                <c:pt idx="4610">
                  <c:v>51.171731000000001</c:v>
                </c:pt>
                <c:pt idx="4611">
                  <c:v>51.171731000000001</c:v>
                </c:pt>
                <c:pt idx="4612">
                  <c:v>51.171731000000001</c:v>
                </c:pt>
                <c:pt idx="4613">
                  <c:v>51.171731000000001</c:v>
                </c:pt>
                <c:pt idx="4614">
                  <c:v>51.171731000000001</c:v>
                </c:pt>
                <c:pt idx="4615">
                  <c:v>51.171731000000001</c:v>
                </c:pt>
                <c:pt idx="4616">
                  <c:v>51.171731000000001</c:v>
                </c:pt>
                <c:pt idx="4617">
                  <c:v>51.171731000000001</c:v>
                </c:pt>
                <c:pt idx="4618">
                  <c:v>51.171731000000001</c:v>
                </c:pt>
                <c:pt idx="4619">
                  <c:v>51.171731000000001</c:v>
                </c:pt>
                <c:pt idx="4620">
                  <c:v>51.138012000000025</c:v>
                </c:pt>
                <c:pt idx="4621">
                  <c:v>51.138012000000025</c:v>
                </c:pt>
                <c:pt idx="4622">
                  <c:v>51.138012000000025</c:v>
                </c:pt>
                <c:pt idx="4623">
                  <c:v>51.138012000000025</c:v>
                </c:pt>
                <c:pt idx="4624">
                  <c:v>51.138012000000025</c:v>
                </c:pt>
                <c:pt idx="4625">
                  <c:v>51.138012000000025</c:v>
                </c:pt>
                <c:pt idx="4626">
                  <c:v>51.138012000000025</c:v>
                </c:pt>
                <c:pt idx="4627">
                  <c:v>51.138012000000025</c:v>
                </c:pt>
                <c:pt idx="4628">
                  <c:v>51.138012000000025</c:v>
                </c:pt>
                <c:pt idx="4629">
                  <c:v>51.138012000000025</c:v>
                </c:pt>
                <c:pt idx="4630">
                  <c:v>51.090853000000003</c:v>
                </c:pt>
                <c:pt idx="4631">
                  <c:v>51.090853000000003</c:v>
                </c:pt>
                <c:pt idx="4632">
                  <c:v>51.090853000000003</c:v>
                </c:pt>
                <c:pt idx="4633">
                  <c:v>51.090853000000003</c:v>
                </c:pt>
                <c:pt idx="4634">
                  <c:v>51.090853000000003</c:v>
                </c:pt>
                <c:pt idx="4635">
                  <c:v>51.090853000000003</c:v>
                </c:pt>
                <c:pt idx="4636">
                  <c:v>51.090853000000003</c:v>
                </c:pt>
                <c:pt idx="4637">
                  <c:v>51.090853000000003</c:v>
                </c:pt>
                <c:pt idx="4638">
                  <c:v>51.090853000000003</c:v>
                </c:pt>
                <c:pt idx="4639">
                  <c:v>51.090853000000003</c:v>
                </c:pt>
                <c:pt idx="4640">
                  <c:v>51.050329000000005</c:v>
                </c:pt>
                <c:pt idx="4641">
                  <c:v>51.050329000000005</c:v>
                </c:pt>
                <c:pt idx="4642">
                  <c:v>51.050329000000005</c:v>
                </c:pt>
                <c:pt idx="4643">
                  <c:v>51.050329000000005</c:v>
                </c:pt>
                <c:pt idx="4644">
                  <c:v>51.050329000000005</c:v>
                </c:pt>
                <c:pt idx="4645">
                  <c:v>51.050329000000005</c:v>
                </c:pt>
                <c:pt idx="4646">
                  <c:v>51.050329000000005</c:v>
                </c:pt>
                <c:pt idx="4647">
                  <c:v>51.050329000000005</c:v>
                </c:pt>
                <c:pt idx="4648">
                  <c:v>51.050329000000005</c:v>
                </c:pt>
                <c:pt idx="4649">
                  <c:v>51.050329000000005</c:v>
                </c:pt>
                <c:pt idx="4650">
                  <c:v>51.033959000000003</c:v>
                </c:pt>
                <c:pt idx="4651">
                  <c:v>51.033959000000003</c:v>
                </c:pt>
                <c:pt idx="4652">
                  <c:v>51.033959000000003</c:v>
                </c:pt>
                <c:pt idx="4653">
                  <c:v>51.033959000000003</c:v>
                </c:pt>
                <c:pt idx="4654">
                  <c:v>51.033959000000003</c:v>
                </c:pt>
                <c:pt idx="4655">
                  <c:v>51.033959000000003</c:v>
                </c:pt>
                <c:pt idx="4656">
                  <c:v>51.033959000000003</c:v>
                </c:pt>
                <c:pt idx="4657">
                  <c:v>51.033959000000003</c:v>
                </c:pt>
                <c:pt idx="4658">
                  <c:v>51.033959000000003</c:v>
                </c:pt>
                <c:pt idx="4659">
                  <c:v>51.033959000000003</c:v>
                </c:pt>
                <c:pt idx="4660">
                  <c:v>51.010360000000006</c:v>
                </c:pt>
                <c:pt idx="4661">
                  <c:v>51.010360000000006</c:v>
                </c:pt>
                <c:pt idx="4662">
                  <c:v>51.010360000000006</c:v>
                </c:pt>
                <c:pt idx="4663">
                  <c:v>51.010360000000006</c:v>
                </c:pt>
                <c:pt idx="4664">
                  <c:v>51.010360000000006</c:v>
                </c:pt>
                <c:pt idx="4665">
                  <c:v>51.010360000000006</c:v>
                </c:pt>
                <c:pt idx="4666">
                  <c:v>51.010360000000006</c:v>
                </c:pt>
                <c:pt idx="4667">
                  <c:v>51.010360000000006</c:v>
                </c:pt>
                <c:pt idx="4668">
                  <c:v>51.010360000000006</c:v>
                </c:pt>
                <c:pt idx="4669">
                  <c:v>51.010360000000006</c:v>
                </c:pt>
                <c:pt idx="4670">
                  <c:v>50.977076000000004</c:v>
                </c:pt>
                <c:pt idx="4671">
                  <c:v>50.977076000000004</c:v>
                </c:pt>
                <c:pt idx="4672">
                  <c:v>50.977076000000004</c:v>
                </c:pt>
                <c:pt idx="4673">
                  <c:v>50.977076000000004</c:v>
                </c:pt>
                <c:pt idx="4674">
                  <c:v>50.977076000000004</c:v>
                </c:pt>
                <c:pt idx="4675">
                  <c:v>50.977076000000004</c:v>
                </c:pt>
                <c:pt idx="4676">
                  <c:v>50.977076000000004</c:v>
                </c:pt>
                <c:pt idx="4677">
                  <c:v>50.977076000000004</c:v>
                </c:pt>
                <c:pt idx="4678">
                  <c:v>50.977076000000004</c:v>
                </c:pt>
                <c:pt idx="4679">
                  <c:v>50.977076000000004</c:v>
                </c:pt>
                <c:pt idx="4680">
                  <c:v>50.947728999999995</c:v>
                </c:pt>
                <c:pt idx="4681">
                  <c:v>50.947728999999995</c:v>
                </c:pt>
                <c:pt idx="4682">
                  <c:v>50.947728999999995</c:v>
                </c:pt>
                <c:pt idx="4683">
                  <c:v>50.947728999999995</c:v>
                </c:pt>
                <c:pt idx="4684">
                  <c:v>50.947728999999995</c:v>
                </c:pt>
                <c:pt idx="4685">
                  <c:v>50.947728999999995</c:v>
                </c:pt>
                <c:pt idx="4686">
                  <c:v>50.947728999999995</c:v>
                </c:pt>
                <c:pt idx="4687">
                  <c:v>50.947728999999995</c:v>
                </c:pt>
                <c:pt idx="4688">
                  <c:v>50.947728999999995</c:v>
                </c:pt>
                <c:pt idx="4689">
                  <c:v>50.947728999999995</c:v>
                </c:pt>
                <c:pt idx="4690">
                  <c:v>50.894995000000002</c:v>
                </c:pt>
                <c:pt idx="4691">
                  <c:v>50.894995000000002</c:v>
                </c:pt>
                <c:pt idx="4692">
                  <c:v>50.894995000000002</c:v>
                </c:pt>
                <c:pt idx="4693">
                  <c:v>50.894995000000002</c:v>
                </c:pt>
                <c:pt idx="4694">
                  <c:v>50.894995000000002</c:v>
                </c:pt>
                <c:pt idx="4695">
                  <c:v>50.894995000000002</c:v>
                </c:pt>
                <c:pt idx="4696">
                  <c:v>50.894995000000002</c:v>
                </c:pt>
                <c:pt idx="4697">
                  <c:v>50.894995000000002</c:v>
                </c:pt>
                <c:pt idx="4698">
                  <c:v>50.894995000000002</c:v>
                </c:pt>
                <c:pt idx="4699">
                  <c:v>50.894995000000002</c:v>
                </c:pt>
                <c:pt idx="4700">
                  <c:v>50.861028999999995</c:v>
                </c:pt>
                <c:pt idx="4701">
                  <c:v>50.861028999999995</c:v>
                </c:pt>
                <c:pt idx="4702">
                  <c:v>50.861028999999995</c:v>
                </c:pt>
                <c:pt idx="4703">
                  <c:v>50.861028999999995</c:v>
                </c:pt>
                <c:pt idx="4704">
                  <c:v>50.861028999999995</c:v>
                </c:pt>
                <c:pt idx="4705">
                  <c:v>50.861028999999995</c:v>
                </c:pt>
                <c:pt idx="4706">
                  <c:v>50.861028999999995</c:v>
                </c:pt>
                <c:pt idx="4707">
                  <c:v>50.861028999999995</c:v>
                </c:pt>
                <c:pt idx="4708">
                  <c:v>50.861028999999995</c:v>
                </c:pt>
                <c:pt idx="4709">
                  <c:v>50.861028999999995</c:v>
                </c:pt>
                <c:pt idx="4710">
                  <c:v>50.811660999999972</c:v>
                </c:pt>
                <c:pt idx="4711">
                  <c:v>50.811660999999972</c:v>
                </c:pt>
                <c:pt idx="4712">
                  <c:v>50.811660999999972</c:v>
                </c:pt>
                <c:pt idx="4713">
                  <c:v>50.811660999999972</c:v>
                </c:pt>
                <c:pt idx="4714">
                  <c:v>50.811660999999972</c:v>
                </c:pt>
                <c:pt idx="4715">
                  <c:v>50.811660999999972</c:v>
                </c:pt>
                <c:pt idx="4716">
                  <c:v>50.811660999999972</c:v>
                </c:pt>
                <c:pt idx="4717">
                  <c:v>50.811660999999972</c:v>
                </c:pt>
                <c:pt idx="4718">
                  <c:v>50.811660999999972</c:v>
                </c:pt>
                <c:pt idx="4719">
                  <c:v>50.811660999999972</c:v>
                </c:pt>
                <c:pt idx="4720">
                  <c:v>50.771710000000013</c:v>
                </c:pt>
                <c:pt idx="4721">
                  <c:v>50.771710000000013</c:v>
                </c:pt>
                <c:pt idx="4722">
                  <c:v>50.771710000000013</c:v>
                </c:pt>
                <c:pt idx="4723">
                  <c:v>50.771710000000013</c:v>
                </c:pt>
                <c:pt idx="4724">
                  <c:v>50.771710000000013</c:v>
                </c:pt>
                <c:pt idx="4725">
                  <c:v>50.771710000000013</c:v>
                </c:pt>
                <c:pt idx="4726">
                  <c:v>50.771710000000013</c:v>
                </c:pt>
                <c:pt idx="4727">
                  <c:v>50.771710000000013</c:v>
                </c:pt>
                <c:pt idx="4728">
                  <c:v>50.771710000000013</c:v>
                </c:pt>
                <c:pt idx="4729">
                  <c:v>50.771710000000013</c:v>
                </c:pt>
                <c:pt idx="4730">
                  <c:v>50.781967999999999</c:v>
                </c:pt>
                <c:pt idx="4731">
                  <c:v>50.781967999999999</c:v>
                </c:pt>
                <c:pt idx="4732">
                  <c:v>50.781967999999999</c:v>
                </c:pt>
                <c:pt idx="4733">
                  <c:v>50.781967999999999</c:v>
                </c:pt>
                <c:pt idx="4734">
                  <c:v>50.781967999999999</c:v>
                </c:pt>
                <c:pt idx="4735">
                  <c:v>50.781967999999999</c:v>
                </c:pt>
                <c:pt idx="4736">
                  <c:v>50.781967999999999</c:v>
                </c:pt>
                <c:pt idx="4737">
                  <c:v>50.781967999999999</c:v>
                </c:pt>
                <c:pt idx="4738">
                  <c:v>50.781967999999999</c:v>
                </c:pt>
                <c:pt idx="4739">
                  <c:v>50.781967999999999</c:v>
                </c:pt>
                <c:pt idx="4740">
                  <c:v>50.738328000000024</c:v>
                </c:pt>
                <c:pt idx="4741">
                  <c:v>50.738328000000024</c:v>
                </c:pt>
                <c:pt idx="4742">
                  <c:v>50.738328000000024</c:v>
                </c:pt>
                <c:pt idx="4743">
                  <c:v>50.738328000000024</c:v>
                </c:pt>
                <c:pt idx="4744">
                  <c:v>50.738328000000024</c:v>
                </c:pt>
                <c:pt idx="4745">
                  <c:v>50.738328000000024</c:v>
                </c:pt>
                <c:pt idx="4746">
                  <c:v>50.738328000000024</c:v>
                </c:pt>
                <c:pt idx="4747">
                  <c:v>50.738328000000024</c:v>
                </c:pt>
                <c:pt idx="4748">
                  <c:v>50.738328000000024</c:v>
                </c:pt>
                <c:pt idx="4749">
                  <c:v>50.738328000000024</c:v>
                </c:pt>
                <c:pt idx="4750">
                  <c:v>50.691849000000005</c:v>
                </c:pt>
                <c:pt idx="4751">
                  <c:v>50.691849000000005</c:v>
                </c:pt>
                <c:pt idx="4752">
                  <c:v>50.691849000000005</c:v>
                </c:pt>
                <c:pt idx="4753">
                  <c:v>50.691849000000005</c:v>
                </c:pt>
                <c:pt idx="4754">
                  <c:v>50.691849000000005</c:v>
                </c:pt>
                <c:pt idx="4755">
                  <c:v>50.691849000000005</c:v>
                </c:pt>
                <c:pt idx="4756">
                  <c:v>50.691849000000005</c:v>
                </c:pt>
                <c:pt idx="4757">
                  <c:v>50.691849000000005</c:v>
                </c:pt>
                <c:pt idx="4758">
                  <c:v>50.691849000000005</c:v>
                </c:pt>
                <c:pt idx="4759">
                  <c:v>50.691849000000005</c:v>
                </c:pt>
                <c:pt idx="4760">
                  <c:v>50.649280000000005</c:v>
                </c:pt>
                <c:pt idx="4761">
                  <c:v>50.649280000000005</c:v>
                </c:pt>
                <c:pt idx="4762">
                  <c:v>50.649280000000005</c:v>
                </c:pt>
                <c:pt idx="4763">
                  <c:v>50.649280000000005</c:v>
                </c:pt>
                <c:pt idx="4764">
                  <c:v>50.649280000000005</c:v>
                </c:pt>
                <c:pt idx="4765">
                  <c:v>50.649280000000005</c:v>
                </c:pt>
                <c:pt idx="4766">
                  <c:v>50.649280000000005</c:v>
                </c:pt>
                <c:pt idx="4767">
                  <c:v>50.649280000000005</c:v>
                </c:pt>
                <c:pt idx="4768">
                  <c:v>50.649280000000005</c:v>
                </c:pt>
                <c:pt idx="4769">
                  <c:v>50.649280000000005</c:v>
                </c:pt>
                <c:pt idx="4770">
                  <c:v>50.585344000000006</c:v>
                </c:pt>
                <c:pt idx="4771">
                  <c:v>50.585344000000006</c:v>
                </c:pt>
                <c:pt idx="4772">
                  <c:v>50.585344000000006</c:v>
                </c:pt>
                <c:pt idx="4773">
                  <c:v>50.585344000000006</c:v>
                </c:pt>
                <c:pt idx="4774">
                  <c:v>50.585344000000006</c:v>
                </c:pt>
                <c:pt idx="4775">
                  <c:v>50.585344000000006</c:v>
                </c:pt>
                <c:pt idx="4776">
                  <c:v>50.585344000000006</c:v>
                </c:pt>
                <c:pt idx="4777">
                  <c:v>50.585344000000006</c:v>
                </c:pt>
                <c:pt idx="4778">
                  <c:v>50.585344000000006</c:v>
                </c:pt>
                <c:pt idx="4779">
                  <c:v>50.585344000000006</c:v>
                </c:pt>
                <c:pt idx="4780">
                  <c:v>50.528295000000021</c:v>
                </c:pt>
                <c:pt idx="4781">
                  <c:v>50.528295000000021</c:v>
                </c:pt>
                <c:pt idx="4782">
                  <c:v>50.528295000000021</c:v>
                </c:pt>
                <c:pt idx="4783">
                  <c:v>50.528295000000021</c:v>
                </c:pt>
                <c:pt idx="4784">
                  <c:v>50.528295000000021</c:v>
                </c:pt>
                <c:pt idx="4785">
                  <c:v>50.528295000000021</c:v>
                </c:pt>
                <c:pt idx="4786">
                  <c:v>50.528295000000021</c:v>
                </c:pt>
                <c:pt idx="4787">
                  <c:v>50.528295000000021</c:v>
                </c:pt>
                <c:pt idx="4788">
                  <c:v>50.528295000000021</c:v>
                </c:pt>
                <c:pt idx="4789">
                  <c:v>50.528295000000021</c:v>
                </c:pt>
                <c:pt idx="4790">
                  <c:v>50.456709000000004</c:v>
                </c:pt>
                <c:pt idx="4791">
                  <c:v>50.456709000000004</c:v>
                </c:pt>
                <c:pt idx="4792">
                  <c:v>50.456709000000004</c:v>
                </c:pt>
                <c:pt idx="4793">
                  <c:v>50.456709000000004</c:v>
                </c:pt>
                <c:pt idx="4794">
                  <c:v>50.456709000000004</c:v>
                </c:pt>
                <c:pt idx="4795">
                  <c:v>50.456709000000004</c:v>
                </c:pt>
                <c:pt idx="4796">
                  <c:v>50.456709000000004</c:v>
                </c:pt>
                <c:pt idx="4797">
                  <c:v>50.456709000000004</c:v>
                </c:pt>
                <c:pt idx="4798">
                  <c:v>50.456709000000004</c:v>
                </c:pt>
                <c:pt idx="4799">
                  <c:v>50.456709000000004</c:v>
                </c:pt>
                <c:pt idx="4800">
                  <c:v>50.437572000000003</c:v>
                </c:pt>
                <c:pt idx="4801">
                  <c:v>50.437572000000003</c:v>
                </c:pt>
                <c:pt idx="4802">
                  <c:v>50.437572000000003</c:v>
                </c:pt>
                <c:pt idx="4803">
                  <c:v>50.437572000000003</c:v>
                </c:pt>
                <c:pt idx="4804">
                  <c:v>50.437572000000003</c:v>
                </c:pt>
                <c:pt idx="4805">
                  <c:v>50.437572000000003</c:v>
                </c:pt>
                <c:pt idx="4806">
                  <c:v>50.437572000000003</c:v>
                </c:pt>
                <c:pt idx="4807">
                  <c:v>50.437572000000003</c:v>
                </c:pt>
                <c:pt idx="4808">
                  <c:v>50.437572000000003</c:v>
                </c:pt>
                <c:pt idx="4809">
                  <c:v>50.437572000000003</c:v>
                </c:pt>
                <c:pt idx="4810">
                  <c:v>50.407793999999996</c:v>
                </c:pt>
                <c:pt idx="4811">
                  <c:v>50.407793999999996</c:v>
                </c:pt>
                <c:pt idx="4812">
                  <c:v>50.407793999999996</c:v>
                </c:pt>
                <c:pt idx="4813">
                  <c:v>50.407793999999996</c:v>
                </c:pt>
                <c:pt idx="4814">
                  <c:v>50.407793999999996</c:v>
                </c:pt>
                <c:pt idx="4815">
                  <c:v>50.407793999999996</c:v>
                </c:pt>
                <c:pt idx="4816">
                  <c:v>50.407793999999996</c:v>
                </c:pt>
                <c:pt idx="4817">
                  <c:v>50.407793999999996</c:v>
                </c:pt>
                <c:pt idx="4818">
                  <c:v>50.407793999999996</c:v>
                </c:pt>
                <c:pt idx="4819">
                  <c:v>50.407793999999996</c:v>
                </c:pt>
                <c:pt idx="4820">
                  <c:v>50.367816999999995</c:v>
                </c:pt>
                <c:pt idx="4821">
                  <c:v>50.367816999999995</c:v>
                </c:pt>
                <c:pt idx="4822">
                  <c:v>50.367816999999995</c:v>
                </c:pt>
                <c:pt idx="4823">
                  <c:v>50.367816999999995</c:v>
                </c:pt>
                <c:pt idx="4824">
                  <c:v>50.367816999999995</c:v>
                </c:pt>
                <c:pt idx="4825">
                  <c:v>50.367816999999995</c:v>
                </c:pt>
                <c:pt idx="4826">
                  <c:v>50.367816999999995</c:v>
                </c:pt>
                <c:pt idx="4827">
                  <c:v>50.367816999999995</c:v>
                </c:pt>
                <c:pt idx="4828">
                  <c:v>50.367816999999995</c:v>
                </c:pt>
                <c:pt idx="4829">
                  <c:v>50.367816999999995</c:v>
                </c:pt>
                <c:pt idx="4830">
                  <c:v>50.347855999999993</c:v>
                </c:pt>
                <c:pt idx="4831">
                  <c:v>50.347855999999993</c:v>
                </c:pt>
                <c:pt idx="4832">
                  <c:v>50.347855999999993</c:v>
                </c:pt>
                <c:pt idx="4833">
                  <c:v>50.347855999999993</c:v>
                </c:pt>
                <c:pt idx="4834">
                  <c:v>50.347855999999993</c:v>
                </c:pt>
                <c:pt idx="4835">
                  <c:v>50.347855999999993</c:v>
                </c:pt>
                <c:pt idx="4836">
                  <c:v>50.347855999999993</c:v>
                </c:pt>
                <c:pt idx="4837">
                  <c:v>50.347855999999993</c:v>
                </c:pt>
                <c:pt idx="4838">
                  <c:v>50.347855999999993</c:v>
                </c:pt>
                <c:pt idx="4839">
                  <c:v>50.347855999999993</c:v>
                </c:pt>
                <c:pt idx="4840">
                  <c:v>50.309763999999994</c:v>
                </c:pt>
                <c:pt idx="4841">
                  <c:v>50.309763999999994</c:v>
                </c:pt>
                <c:pt idx="4842">
                  <c:v>50.309763999999994</c:v>
                </c:pt>
                <c:pt idx="4843">
                  <c:v>50.309763999999994</c:v>
                </c:pt>
                <c:pt idx="4844">
                  <c:v>50.309763999999994</c:v>
                </c:pt>
                <c:pt idx="4845">
                  <c:v>50.309763999999994</c:v>
                </c:pt>
                <c:pt idx="4846">
                  <c:v>50.309763999999994</c:v>
                </c:pt>
                <c:pt idx="4847">
                  <c:v>50.309763999999994</c:v>
                </c:pt>
                <c:pt idx="4848">
                  <c:v>50.309763999999994</c:v>
                </c:pt>
                <c:pt idx="4849">
                  <c:v>50.309763999999994</c:v>
                </c:pt>
                <c:pt idx="4850">
                  <c:v>50.262938000000034</c:v>
                </c:pt>
                <c:pt idx="4851">
                  <c:v>50.262938000000034</c:v>
                </c:pt>
                <c:pt idx="4852">
                  <c:v>50.262938000000034</c:v>
                </c:pt>
                <c:pt idx="4853">
                  <c:v>50.262938000000034</c:v>
                </c:pt>
                <c:pt idx="4854">
                  <c:v>50.262938000000034</c:v>
                </c:pt>
                <c:pt idx="4855">
                  <c:v>50.262938000000034</c:v>
                </c:pt>
                <c:pt idx="4856">
                  <c:v>50.262938000000034</c:v>
                </c:pt>
                <c:pt idx="4857">
                  <c:v>50.262938000000034</c:v>
                </c:pt>
                <c:pt idx="4858">
                  <c:v>50.262938000000034</c:v>
                </c:pt>
                <c:pt idx="4859">
                  <c:v>50.262938000000034</c:v>
                </c:pt>
                <c:pt idx="4860">
                  <c:v>50.211305000000003</c:v>
                </c:pt>
                <c:pt idx="4861">
                  <c:v>50.211305000000003</c:v>
                </c:pt>
                <c:pt idx="4862">
                  <c:v>50.211305000000003</c:v>
                </c:pt>
                <c:pt idx="4863">
                  <c:v>50.211305000000003</c:v>
                </c:pt>
                <c:pt idx="4864">
                  <c:v>50.211305000000003</c:v>
                </c:pt>
                <c:pt idx="4865">
                  <c:v>50.211305000000003</c:v>
                </c:pt>
                <c:pt idx="4866">
                  <c:v>50.211305000000003</c:v>
                </c:pt>
                <c:pt idx="4867">
                  <c:v>50.211305000000003</c:v>
                </c:pt>
                <c:pt idx="4868">
                  <c:v>50.211305000000003</c:v>
                </c:pt>
                <c:pt idx="4869">
                  <c:v>50.211305000000003</c:v>
                </c:pt>
                <c:pt idx="4870">
                  <c:v>50.190903000000013</c:v>
                </c:pt>
                <c:pt idx="4871">
                  <c:v>50.190903000000013</c:v>
                </c:pt>
                <c:pt idx="4872">
                  <c:v>50.190903000000013</c:v>
                </c:pt>
                <c:pt idx="4873">
                  <c:v>50.190903000000013</c:v>
                </c:pt>
                <c:pt idx="4874">
                  <c:v>50.190903000000013</c:v>
                </c:pt>
                <c:pt idx="4875">
                  <c:v>50.190903000000013</c:v>
                </c:pt>
                <c:pt idx="4876">
                  <c:v>50.190903000000013</c:v>
                </c:pt>
                <c:pt idx="4877">
                  <c:v>50.190903000000013</c:v>
                </c:pt>
                <c:pt idx="4878">
                  <c:v>50.190903000000013</c:v>
                </c:pt>
                <c:pt idx="4879">
                  <c:v>50.190903000000013</c:v>
                </c:pt>
                <c:pt idx="4880">
                  <c:v>50.173172000000022</c:v>
                </c:pt>
                <c:pt idx="4881">
                  <c:v>50.173172000000022</c:v>
                </c:pt>
                <c:pt idx="4882">
                  <c:v>50.173172000000022</c:v>
                </c:pt>
                <c:pt idx="4883">
                  <c:v>50.173172000000022</c:v>
                </c:pt>
                <c:pt idx="4884">
                  <c:v>50.173172000000022</c:v>
                </c:pt>
                <c:pt idx="4885">
                  <c:v>50.173172000000022</c:v>
                </c:pt>
                <c:pt idx="4886">
                  <c:v>50.173172000000022</c:v>
                </c:pt>
                <c:pt idx="4887">
                  <c:v>50.173172000000022</c:v>
                </c:pt>
                <c:pt idx="4888">
                  <c:v>50.173172000000022</c:v>
                </c:pt>
                <c:pt idx="4889">
                  <c:v>50.173172000000022</c:v>
                </c:pt>
                <c:pt idx="4890">
                  <c:v>50.129951000000013</c:v>
                </c:pt>
                <c:pt idx="4891">
                  <c:v>50.129951000000013</c:v>
                </c:pt>
                <c:pt idx="4892">
                  <c:v>50.129951000000013</c:v>
                </c:pt>
                <c:pt idx="4893">
                  <c:v>50.129951000000013</c:v>
                </c:pt>
                <c:pt idx="4894">
                  <c:v>50.129951000000013</c:v>
                </c:pt>
                <c:pt idx="4895">
                  <c:v>50.129951000000013</c:v>
                </c:pt>
                <c:pt idx="4896">
                  <c:v>50.129951000000013</c:v>
                </c:pt>
                <c:pt idx="4897">
                  <c:v>50.129951000000013</c:v>
                </c:pt>
                <c:pt idx="4898">
                  <c:v>50.129951000000013</c:v>
                </c:pt>
                <c:pt idx="4899">
                  <c:v>50.129951000000013</c:v>
                </c:pt>
                <c:pt idx="4900">
                  <c:v>50.092438000000023</c:v>
                </c:pt>
                <c:pt idx="4901">
                  <c:v>50.092438000000023</c:v>
                </c:pt>
                <c:pt idx="4902">
                  <c:v>50.092438000000023</c:v>
                </c:pt>
                <c:pt idx="4903">
                  <c:v>50.092438000000023</c:v>
                </c:pt>
                <c:pt idx="4904">
                  <c:v>50.092438000000023</c:v>
                </c:pt>
                <c:pt idx="4905">
                  <c:v>50.092438000000023</c:v>
                </c:pt>
                <c:pt idx="4906">
                  <c:v>50.092438000000023</c:v>
                </c:pt>
                <c:pt idx="4907">
                  <c:v>50.092438000000023</c:v>
                </c:pt>
                <c:pt idx="4908">
                  <c:v>50.092438000000023</c:v>
                </c:pt>
                <c:pt idx="4909">
                  <c:v>50.092438000000023</c:v>
                </c:pt>
                <c:pt idx="4910">
                  <c:v>50.070996000000001</c:v>
                </c:pt>
                <c:pt idx="4911">
                  <c:v>50.070996000000001</c:v>
                </c:pt>
                <c:pt idx="4912">
                  <c:v>50.070996000000001</c:v>
                </c:pt>
                <c:pt idx="4913">
                  <c:v>50.070996000000001</c:v>
                </c:pt>
                <c:pt idx="4914">
                  <c:v>50.070996000000001</c:v>
                </c:pt>
                <c:pt idx="4915">
                  <c:v>50.070996000000001</c:v>
                </c:pt>
                <c:pt idx="4916">
                  <c:v>50.070996000000001</c:v>
                </c:pt>
                <c:pt idx="4917">
                  <c:v>50.070996000000001</c:v>
                </c:pt>
                <c:pt idx="4918">
                  <c:v>50.070996000000001</c:v>
                </c:pt>
                <c:pt idx="4919">
                  <c:v>50.070996000000001</c:v>
                </c:pt>
                <c:pt idx="4920">
                  <c:v>50.074187999999999</c:v>
                </c:pt>
                <c:pt idx="4921">
                  <c:v>50.074187999999999</c:v>
                </c:pt>
                <c:pt idx="4922">
                  <c:v>50.074187999999999</c:v>
                </c:pt>
                <c:pt idx="4923">
                  <c:v>50.074187999999999</c:v>
                </c:pt>
                <c:pt idx="4924">
                  <c:v>50.074187999999999</c:v>
                </c:pt>
                <c:pt idx="4925">
                  <c:v>50.074187999999999</c:v>
                </c:pt>
                <c:pt idx="4926">
                  <c:v>50.074187999999999</c:v>
                </c:pt>
                <c:pt idx="4927">
                  <c:v>50.074187999999999</c:v>
                </c:pt>
                <c:pt idx="4928">
                  <c:v>50.074187999999999</c:v>
                </c:pt>
                <c:pt idx="4929">
                  <c:v>50.074187999999999</c:v>
                </c:pt>
                <c:pt idx="4930">
                  <c:v>50.069900000000011</c:v>
                </c:pt>
                <c:pt idx="4931">
                  <c:v>50.069900000000011</c:v>
                </c:pt>
                <c:pt idx="4932">
                  <c:v>50.069900000000011</c:v>
                </c:pt>
                <c:pt idx="4933">
                  <c:v>50.069900000000011</c:v>
                </c:pt>
                <c:pt idx="4934">
                  <c:v>50.069900000000011</c:v>
                </c:pt>
                <c:pt idx="4935">
                  <c:v>50.069900000000011</c:v>
                </c:pt>
                <c:pt idx="4936">
                  <c:v>50.069900000000011</c:v>
                </c:pt>
                <c:pt idx="4937">
                  <c:v>50.069900000000011</c:v>
                </c:pt>
                <c:pt idx="4938">
                  <c:v>50.069900000000011</c:v>
                </c:pt>
                <c:pt idx="4939">
                  <c:v>50.069900000000011</c:v>
                </c:pt>
                <c:pt idx="4940">
                  <c:v>50.074719000000002</c:v>
                </c:pt>
                <c:pt idx="4941">
                  <c:v>50.074719000000002</c:v>
                </c:pt>
                <c:pt idx="4942">
                  <c:v>50.074719000000002</c:v>
                </c:pt>
                <c:pt idx="4943">
                  <c:v>50.074719000000002</c:v>
                </c:pt>
                <c:pt idx="4944">
                  <c:v>50.074719000000002</c:v>
                </c:pt>
                <c:pt idx="4945">
                  <c:v>50.074719000000002</c:v>
                </c:pt>
                <c:pt idx="4946">
                  <c:v>50.074719000000002</c:v>
                </c:pt>
                <c:pt idx="4947">
                  <c:v>50.074719000000002</c:v>
                </c:pt>
                <c:pt idx="4948">
                  <c:v>50.074719000000002</c:v>
                </c:pt>
                <c:pt idx="4949">
                  <c:v>50.074719000000002</c:v>
                </c:pt>
                <c:pt idx="4950">
                  <c:v>50.070818000000003</c:v>
                </c:pt>
                <c:pt idx="4951">
                  <c:v>50.070818000000003</c:v>
                </c:pt>
                <c:pt idx="4952">
                  <c:v>50.070818000000003</c:v>
                </c:pt>
                <c:pt idx="4953">
                  <c:v>50.070818000000003</c:v>
                </c:pt>
                <c:pt idx="4954">
                  <c:v>50.070818000000003</c:v>
                </c:pt>
                <c:pt idx="4955">
                  <c:v>50.070818000000003</c:v>
                </c:pt>
                <c:pt idx="4956">
                  <c:v>50.070818000000003</c:v>
                </c:pt>
                <c:pt idx="4957">
                  <c:v>50.070818000000003</c:v>
                </c:pt>
                <c:pt idx="4958">
                  <c:v>50.070818000000003</c:v>
                </c:pt>
                <c:pt idx="4959">
                  <c:v>50.070818000000003</c:v>
                </c:pt>
                <c:pt idx="4960">
                  <c:v>50.082926</c:v>
                </c:pt>
                <c:pt idx="4961">
                  <c:v>50.082926</c:v>
                </c:pt>
                <c:pt idx="4962">
                  <c:v>50.082926</c:v>
                </c:pt>
                <c:pt idx="4963">
                  <c:v>50.082926</c:v>
                </c:pt>
                <c:pt idx="4964">
                  <c:v>50.082926</c:v>
                </c:pt>
                <c:pt idx="4965">
                  <c:v>50.082926</c:v>
                </c:pt>
                <c:pt idx="4966">
                  <c:v>50.082926</c:v>
                </c:pt>
                <c:pt idx="4967">
                  <c:v>50.082926</c:v>
                </c:pt>
                <c:pt idx="4968">
                  <c:v>50.082926</c:v>
                </c:pt>
                <c:pt idx="4969">
                  <c:v>50.082926</c:v>
                </c:pt>
                <c:pt idx="4970">
                  <c:v>50.069083000000006</c:v>
                </c:pt>
                <c:pt idx="4971">
                  <c:v>50.069083000000006</c:v>
                </c:pt>
                <c:pt idx="4972">
                  <c:v>50.069083000000006</c:v>
                </c:pt>
                <c:pt idx="4973">
                  <c:v>50.069083000000006</c:v>
                </c:pt>
                <c:pt idx="4974">
                  <c:v>50.069083000000006</c:v>
                </c:pt>
                <c:pt idx="4975">
                  <c:v>50.069083000000006</c:v>
                </c:pt>
                <c:pt idx="4976">
                  <c:v>50.069083000000006</c:v>
                </c:pt>
                <c:pt idx="4977">
                  <c:v>50.069083000000006</c:v>
                </c:pt>
                <c:pt idx="4978">
                  <c:v>50.069083000000006</c:v>
                </c:pt>
                <c:pt idx="4979">
                  <c:v>50.069083000000006</c:v>
                </c:pt>
                <c:pt idx="4980">
                  <c:v>50.054027999999995</c:v>
                </c:pt>
                <c:pt idx="4981">
                  <c:v>50.054027999999995</c:v>
                </c:pt>
                <c:pt idx="4982">
                  <c:v>50.054027999999995</c:v>
                </c:pt>
                <c:pt idx="4983">
                  <c:v>50.054027999999995</c:v>
                </c:pt>
                <c:pt idx="4984">
                  <c:v>50.054027999999995</c:v>
                </c:pt>
                <c:pt idx="4985">
                  <c:v>50.054027999999995</c:v>
                </c:pt>
                <c:pt idx="4986">
                  <c:v>50.054027999999995</c:v>
                </c:pt>
                <c:pt idx="4987">
                  <c:v>50.054027999999995</c:v>
                </c:pt>
                <c:pt idx="4988">
                  <c:v>50.054027999999995</c:v>
                </c:pt>
                <c:pt idx="4989">
                  <c:v>50.054027999999995</c:v>
                </c:pt>
                <c:pt idx="4990">
                  <c:v>50.043569000000005</c:v>
                </c:pt>
                <c:pt idx="4991">
                  <c:v>50.043569000000005</c:v>
                </c:pt>
                <c:pt idx="4992">
                  <c:v>50.043569000000005</c:v>
                </c:pt>
                <c:pt idx="4993">
                  <c:v>50.043569000000005</c:v>
                </c:pt>
                <c:pt idx="4994">
                  <c:v>50.043569000000005</c:v>
                </c:pt>
                <c:pt idx="4995">
                  <c:v>50.043569000000005</c:v>
                </c:pt>
                <c:pt idx="4996">
                  <c:v>50.043569000000005</c:v>
                </c:pt>
                <c:pt idx="4997">
                  <c:v>50.043569000000005</c:v>
                </c:pt>
                <c:pt idx="4998">
                  <c:v>50.043569000000005</c:v>
                </c:pt>
                <c:pt idx="4999">
                  <c:v>50.043569000000005</c:v>
                </c:pt>
                <c:pt idx="5000">
                  <c:v>50.047098999999996</c:v>
                </c:pt>
                <c:pt idx="5001">
                  <c:v>50.047098999999996</c:v>
                </c:pt>
                <c:pt idx="5002">
                  <c:v>50.047098999999996</c:v>
                </c:pt>
                <c:pt idx="5003">
                  <c:v>50.047098999999996</c:v>
                </c:pt>
                <c:pt idx="5004">
                  <c:v>50.047098999999996</c:v>
                </c:pt>
                <c:pt idx="5005">
                  <c:v>50.047098999999996</c:v>
                </c:pt>
                <c:pt idx="5006">
                  <c:v>50.047098999999996</c:v>
                </c:pt>
                <c:pt idx="5007">
                  <c:v>50.047098999999996</c:v>
                </c:pt>
                <c:pt idx="5008">
                  <c:v>50.047098999999996</c:v>
                </c:pt>
                <c:pt idx="5009">
                  <c:v>50.047098999999996</c:v>
                </c:pt>
                <c:pt idx="5010">
                  <c:v>50.048309000000003</c:v>
                </c:pt>
                <c:pt idx="5011">
                  <c:v>50.048309000000003</c:v>
                </c:pt>
                <c:pt idx="5012">
                  <c:v>50.048309000000003</c:v>
                </c:pt>
                <c:pt idx="5013">
                  <c:v>50.048309000000003</c:v>
                </c:pt>
                <c:pt idx="5014">
                  <c:v>50.048309000000003</c:v>
                </c:pt>
                <c:pt idx="5015">
                  <c:v>50.048309000000003</c:v>
                </c:pt>
                <c:pt idx="5016">
                  <c:v>50.048309000000003</c:v>
                </c:pt>
                <c:pt idx="5017">
                  <c:v>50.048309000000003</c:v>
                </c:pt>
                <c:pt idx="5018">
                  <c:v>50.048309000000003</c:v>
                </c:pt>
                <c:pt idx="5019">
                  <c:v>50.048309000000003</c:v>
                </c:pt>
                <c:pt idx="5020">
                  <c:v>50.044102000000002</c:v>
                </c:pt>
                <c:pt idx="5021">
                  <c:v>50.044102000000002</c:v>
                </c:pt>
                <c:pt idx="5022">
                  <c:v>50.044102000000002</c:v>
                </c:pt>
                <c:pt idx="5023">
                  <c:v>50.044102000000002</c:v>
                </c:pt>
                <c:pt idx="5024">
                  <c:v>50.044102000000002</c:v>
                </c:pt>
                <c:pt idx="5025">
                  <c:v>50.044102000000002</c:v>
                </c:pt>
                <c:pt idx="5026">
                  <c:v>50.044102000000002</c:v>
                </c:pt>
                <c:pt idx="5027">
                  <c:v>50.044102000000002</c:v>
                </c:pt>
                <c:pt idx="5028">
                  <c:v>50.044102000000002</c:v>
                </c:pt>
                <c:pt idx="5029">
                  <c:v>50.044102000000002</c:v>
                </c:pt>
                <c:pt idx="5030">
                  <c:v>49.982810000000001</c:v>
                </c:pt>
                <c:pt idx="5031">
                  <c:v>49.982810000000001</c:v>
                </c:pt>
                <c:pt idx="5032">
                  <c:v>49.982810000000001</c:v>
                </c:pt>
                <c:pt idx="5033">
                  <c:v>49.982810000000001</c:v>
                </c:pt>
                <c:pt idx="5034">
                  <c:v>49.982810000000001</c:v>
                </c:pt>
                <c:pt idx="5035">
                  <c:v>49.982810000000001</c:v>
                </c:pt>
                <c:pt idx="5036">
                  <c:v>49.982810000000001</c:v>
                </c:pt>
                <c:pt idx="5037">
                  <c:v>49.982810000000001</c:v>
                </c:pt>
                <c:pt idx="5038">
                  <c:v>49.982810000000001</c:v>
                </c:pt>
                <c:pt idx="5039">
                  <c:v>49.982810000000001</c:v>
                </c:pt>
                <c:pt idx="5040">
                  <c:v>49.941480999999975</c:v>
                </c:pt>
                <c:pt idx="5041">
                  <c:v>49.941480999999975</c:v>
                </c:pt>
                <c:pt idx="5042">
                  <c:v>49.941480999999975</c:v>
                </c:pt>
                <c:pt idx="5043">
                  <c:v>49.941480999999975</c:v>
                </c:pt>
                <c:pt idx="5044">
                  <c:v>49.941480999999975</c:v>
                </c:pt>
                <c:pt idx="5045">
                  <c:v>49.941480999999975</c:v>
                </c:pt>
                <c:pt idx="5046">
                  <c:v>49.941480999999975</c:v>
                </c:pt>
                <c:pt idx="5047">
                  <c:v>49.941480999999975</c:v>
                </c:pt>
                <c:pt idx="5048">
                  <c:v>49.941480999999975</c:v>
                </c:pt>
                <c:pt idx="5049">
                  <c:v>49.941480999999975</c:v>
                </c:pt>
                <c:pt idx="5050">
                  <c:v>49.918791000000006</c:v>
                </c:pt>
                <c:pt idx="5051">
                  <c:v>49.918791000000006</c:v>
                </c:pt>
                <c:pt idx="5052">
                  <c:v>49.918791000000006</c:v>
                </c:pt>
                <c:pt idx="5053">
                  <c:v>49.918791000000006</c:v>
                </c:pt>
                <c:pt idx="5054">
                  <c:v>49.918791000000006</c:v>
                </c:pt>
                <c:pt idx="5055">
                  <c:v>49.918791000000006</c:v>
                </c:pt>
                <c:pt idx="5056">
                  <c:v>49.918791000000006</c:v>
                </c:pt>
                <c:pt idx="5057">
                  <c:v>49.918791000000006</c:v>
                </c:pt>
                <c:pt idx="5058">
                  <c:v>49.918791000000006</c:v>
                </c:pt>
                <c:pt idx="5059">
                  <c:v>49.918791000000006</c:v>
                </c:pt>
                <c:pt idx="5060">
                  <c:v>49.864756</c:v>
                </c:pt>
                <c:pt idx="5061">
                  <c:v>49.864756</c:v>
                </c:pt>
                <c:pt idx="5062">
                  <c:v>49.864756</c:v>
                </c:pt>
                <c:pt idx="5063">
                  <c:v>49.864756</c:v>
                </c:pt>
                <c:pt idx="5064">
                  <c:v>49.864756</c:v>
                </c:pt>
                <c:pt idx="5065">
                  <c:v>49.864756</c:v>
                </c:pt>
                <c:pt idx="5066">
                  <c:v>49.864756</c:v>
                </c:pt>
                <c:pt idx="5067">
                  <c:v>49.864756</c:v>
                </c:pt>
                <c:pt idx="5068">
                  <c:v>49.864756</c:v>
                </c:pt>
                <c:pt idx="5069">
                  <c:v>49.864756</c:v>
                </c:pt>
                <c:pt idx="5070">
                  <c:v>49.825826000000006</c:v>
                </c:pt>
                <c:pt idx="5071">
                  <c:v>49.825826000000006</c:v>
                </c:pt>
                <c:pt idx="5072">
                  <c:v>49.825826000000006</c:v>
                </c:pt>
                <c:pt idx="5073">
                  <c:v>49.825826000000006</c:v>
                </c:pt>
                <c:pt idx="5074">
                  <c:v>49.825826000000006</c:v>
                </c:pt>
                <c:pt idx="5075">
                  <c:v>49.825826000000006</c:v>
                </c:pt>
                <c:pt idx="5076">
                  <c:v>49.825826000000006</c:v>
                </c:pt>
                <c:pt idx="5077">
                  <c:v>49.825826000000006</c:v>
                </c:pt>
                <c:pt idx="5078">
                  <c:v>49.825826000000006</c:v>
                </c:pt>
                <c:pt idx="5079">
                  <c:v>49.825826000000006</c:v>
                </c:pt>
                <c:pt idx="5080">
                  <c:v>49.757300000000001</c:v>
                </c:pt>
                <c:pt idx="5081">
                  <c:v>49.757300000000001</c:v>
                </c:pt>
                <c:pt idx="5082">
                  <c:v>49.757300000000001</c:v>
                </c:pt>
                <c:pt idx="5083">
                  <c:v>49.757300000000001</c:v>
                </c:pt>
                <c:pt idx="5084">
                  <c:v>49.757300000000001</c:v>
                </c:pt>
                <c:pt idx="5085">
                  <c:v>49.757300000000001</c:v>
                </c:pt>
                <c:pt idx="5086">
                  <c:v>49.757300000000001</c:v>
                </c:pt>
                <c:pt idx="5087">
                  <c:v>49.757300000000001</c:v>
                </c:pt>
                <c:pt idx="5088">
                  <c:v>49.757300000000001</c:v>
                </c:pt>
                <c:pt idx="5089">
                  <c:v>49.757300000000001</c:v>
                </c:pt>
                <c:pt idx="5090">
                  <c:v>49.667728000000011</c:v>
                </c:pt>
                <c:pt idx="5091">
                  <c:v>49.667728000000011</c:v>
                </c:pt>
                <c:pt idx="5092">
                  <c:v>49.667728000000011</c:v>
                </c:pt>
                <c:pt idx="5093">
                  <c:v>49.667728000000011</c:v>
                </c:pt>
                <c:pt idx="5094">
                  <c:v>49.667728000000011</c:v>
                </c:pt>
                <c:pt idx="5095">
                  <c:v>49.667728000000011</c:v>
                </c:pt>
                <c:pt idx="5096">
                  <c:v>49.667728000000011</c:v>
                </c:pt>
                <c:pt idx="5097">
                  <c:v>49.667728000000011</c:v>
                </c:pt>
                <c:pt idx="5098">
                  <c:v>49.667728000000011</c:v>
                </c:pt>
                <c:pt idx="5099">
                  <c:v>49.667728000000011</c:v>
                </c:pt>
                <c:pt idx="5100">
                  <c:v>49.606086000000005</c:v>
                </c:pt>
                <c:pt idx="5101">
                  <c:v>49.606086000000005</c:v>
                </c:pt>
                <c:pt idx="5102">
                  <c:v>49.606086000000005</c:v>
                </c:pt>
                <c:pt idx="5103">
                  <c:v>49.606086000000005</c:v>
                </c:pt>
                <c:pt idx="5104">
                  <c:v>49.606086000000005</c:v>
                </c:pt>
                <c:pt idx="5105">
                  <c:v>49.606086000000005</c:v>
                </c:pt>
                <c:pt idx="5106">
                  <c:v>49.606086000000005</c:v>
                </c:pt>
                <c:pt idx="5107">
                  <c:v>49.606086000000005</c:v>
                </c:pt>
                <c:pt idx="5108">
                  <c:v>49.606086000000005</c:v>
                </c:pt>
                <c:pt idx="5109">
                  <c:v>49.606086000000005</c:v>
                </c:pt>
                <c:pt idx="5110">
                  <c:v>49.517200999999993</c:v>
                </c:pt>
                <c:pt idx="5111">
                  <c:v>49.517200999999993</c:v>
                </c:pt>
                <c:pt idx="5112">
                  <c:v>49.517200999999993</c:v>
                </c:pt>
                <c:pt idx="5113">
                  <c:v>49.517200999999993</c:v>
                </c:pt>
                <c:pt idx="5114">
                  <c:v>49.517200999999993</c:v>
                </c:pt>
                <c:pt idx="5115">
                  <c:v>49.517200999999993</c:v>
                </c:pt>
                <c:pt idx="5116">
                  <c:v>49.517200999999993</c:v>
                </c:pt>
                <c:pt idx="5117">
                  <c:v>49.517200999999993</c:v>
                </c:pt>
                <c:pt idx="5118">
                  <c:v>49.517200999999993</c:v>
                </c:pt>
                <c:pt idx="5119">
                  <c:v>49.517200999999993</c:v>
                </c:pt>
                <c:pt idx="5120">
                  <c:v>49.448634000000006</c:v>
                </c:pt>
                <c:pt idx="5121">
                  <c:v>49.448634000000006</c:v>
                </c:pt>
                <c:pt idx="5122">
                  <c:v>49.448634000000006</c:v>
                </c:pt>
                <c:pt idx="5123">
                  <c:v>49.448634000000006</c:v>
                </c:pt>
                <c:pt idx="5124">
                  <c:v>49.448634000000006</c:v>
                </c:pt>
                <c:pt idx="5125">
                  <c:v>49.448634000000006</c:v>
                </c:pt>
                <c:pt idx="5126">
                  <c:v>49.448634000000006</c:v>
                </c:pt>
                <c:pt idx="5127">
                  <c:v>49.448634000000006</c:v>
                </c:pt>
                <c:pt idx="5128">
                  <c:v>49.448634000000006</c:v>
                </c:pt>
                <c:pt idx="5129">
                  <c:v>49.448634000000006</c:v>
                </c:pt>
                <c:pt idx="5130">
                  <c:v>49.374945999999994</c:v>
                </c:pt>
                <c:pt idx="5131">
                  <c:v>49.374945999999994</c:v>
                </c:pt>
                <c:pt idx="5132">
                  <c:v>49.374945999999994</c:v>
                </c:pt>
                <c:pt idx="5133">
                  <c:v>49.374945999999994</c:v>
                </c:pt>
                <c:pt idx="5134">
                  <c:v>49.374945999999994</c:v>
                </c:pt>
                <c:pt idx="5135">
                  <c:v>49.374945999999994</c:v>
                </c:pt>
                <c:pt idx="5136">
                  <c:v>49.374945999999994</c:v>
                </c:pt>
                <c:pt idx="5137">
                  <c:v>49.374945999999994</c:v>
                </c:pt>
                <c:pt idx="5138">
                  <c:v>49.374945999999994</c:v>
                </c:pt>
                <c:pt idx="5139">
                  <c:v>49.374945999999994</c:v>
                </c:pt>
                <c:pt idx="5140">
                  <c:v>49.289674000000005</c:v>
                </c:pt>
                <c:pt idx="5141">
                  <c:v>49.289674000000005</c:v>
                </c:pt>
                <c:pt idx="5142">
                  <c:v>49.289674000000005</c:v>
                </c:pt>
                <c:pt idx="5143">
                  <c:v>49.289674000000005</c:v>
                </c:pt>
                <c:pt idx="5144">
                  <c:v>49.289674000000005</c:v>
                </c:pt>
                <c:pt idx="5145">
                  <c:v>49.289674000000005</c:v>
                </c:pt>
                <c:pt idx="5146">
                  <c:v>49.289674000000005</c:v>
                </c:pt>
                <c:pt idx="5147">
                  <c:v>49.289674000000005</c:v>
                </c:pt>
                <c:pt idx="5148">
                  <c:v>49.289674000000005</c:v>
                </c:pt>
                <c:pt idx="5149">
                  <c:v>49.289674000000005</c:v>
                </c:pt>
                <c:pt idx="5150">
                  <c:v>49.200493000000002</c:v>
                </c:pt>
                <c:pt idx="5151">
                  <c:v>49.200493000000002</c:v>
                </c:pt>
                <c:pt idx="5152">
                  <c:v>49.200493000000002</c:v>
                </c:pt>
                <c:pt idx="5153">
                  <c:v>49.200493000000002</c:v>
                </c:pt>
                <c:pt idx="5154">
                  <c:v>49.200493000000002</c:v>
                </c:pt>
                <c:pt idx="5155">
                  <c:v>49.200493000000002</c:v>
                </c:pt>
                <c:pt idx="5156">
                  <c:v>49.200493000000002</c:v>
                </c:pt>
                <c:pt idx="5157">
                  <c:v>49.200493000000002</c:v>
                </c:pt>
                <c:pt idx="5158">
                  <c:v>49.200493000000002</c:v>
                </c:pt>
                <c:pt idx="5159">
                  <c:v>49.200493000000002</c:v>
                </c:pt>
                <c:pt idx="5160">
                  <c:v>49.084697999999996</c:v>
                </c:pt>
                <c:pt idx="5161">
                  <c:v>49.084697999999996</c:v>
                </c:pt>
                <c:pt idx="5162">
                  <c:v>49.084697999999996</c:v>
                </c:pt>
                <c:pt idx="5163">
                  <c:v>49.084697999999996</c:v>
                </c:pt>
                <c:pt idx="5164">
                  <c:v>49.084697999999996</c:v>
                </c:pt>
                <c:pt idx="5165">
                  <c:v>49.084697999999996</c:v>
                </c:pt>
                <c:pt idx="5166">
                  <c:v>49.084697999999996</c:v>
                </c:pt>
                <c:pt idx="5167">
                  <c:v>49.084697999999996</c:v>
                </c:pt>
                <c:pt idx="5168">
                  <c:v>49.084697999999996</c:v>
                </c:pt>
                <c:pt idx="5169">
                  <c:v>49.084697999999996</c:v>
                </c:pt>
                <c:pt idx="5170">
                  <c:v>48.987824999999994</c:v>
                </c:pt>
                <c:pt idx="5171">
                  <c:v>48.987824999999994</c:v>
                </c:pt>
                <c:pt idx="5172">
                  <c:v>48.987824999999994</c:v>
                </c:pt>
                <c:pt idx="5173">
                  <c:v>48.987824999999994</c:v>
                </c:pt>
                <c:pt idx="5174">
                  <c:v>48.987824999999994</c:v>
                </c:pt>
                <c:pt idx="5175">
                  <c:v>48.987824999999994</c:v>
                </c:pt>
                <c:pt idx="5176">
                  <c:v>48.987824999999994</c:v>
                </c:pt>
                <c:pt idx="5177">
                  <c:v>48.987824999999994</c:v>
                </c:pt>
                <c:pt idx="5178">
                  <c:v>48.987824999999994</c:v>
                </c:pt>
                <c:pt idx="5179">
                  <c:v>48.987824999999994</c:v>
                </c:pt>
                <c:pt idx="5180">
                  <c:v>48.873832</c:v>
                </c:pt>
                <c:pt idx="5181">
                  <c:v>48.873832</c:v>
                </c:pt>
                <c:pt idx="5182">
                  <c:v>48.873832</c:v>
                </c:pt>
                <c:pt idx="5183">
                  <c:v>48.873832</c:v>
                </c:pt>
                <c:pt idx="5184">
                  <c:v>48.873832</c:v>
                </c:pt>
                <c:pt idx="5185">
                  <c:v>48.873832</c:v>
                </c:pt>
                <c:pt idx="5186">
                  <c:v>48.873832</c:v>
                </c:pt>
                <c:pt idx="5187">
                  <c:v>48.873832</c:v>
                </c:pt>
                <c:pt idx="5188">
                  <c:v>48.873832</c:v>
                </c:pt>
                <c:pt idx="5189">
                  <c:v>48.873832</c:v>
                </c:pt>
                <c:pt idx="5190">
                  <c:v>48.768096000000021</c:v>
                </c:pt>
                <c:pt idx="5191">
                  <c:v>48.768096000000021</c:v>
                </c:pt>
                <c:pt idx="5192">
                  <c:v>48.768096000000021</c:v>
                </c:pt>
                <c:pt idx="5193">
                  <c:v>48.768096000000021</c:v>
                </c:pt>
                <c:pt idx="5194">
                  <c:v>48.768096000000021</c:v>
                </c:pt>
                <c:pt idx="5195">
                  <c:v>48.768096000000021</c:v>
                </c:pt>
                <c:pt idx="5196">
                  <c:v>48.768096000000021</c:v>
                </c:pt>
                <c:pt idx="5197">
                  <c:v>48.768096000000021</c:v>
                </c:pt>
                <c:pt idx="5198">
                  <c:v>48.768096000000021</c:v>
                </c:pt>
                <c:pt idx="5199">
                  <c:v>48.768096000000021</c:v>
                </c:pt>
                <c:pt idx="5200">
                  <c:v>48.640069000000004</c:v>
                </c:pt>
                <c:pt idx="5201">
                  <c:v>48.640069000000004</c:v>
                </c:pt>
                <c:pt idx="5202">
                  <c:v>48.640069000000004</c:v>
                </c:pt>
                <c:pt idx="5203">
                  <c:v>48.640069000000004</c:v>
                </c:pt>
                <c:pt idx="5204">
                  <c:v>48.640069000000004</c:v>
                </c:pt>
                <c:pt idx="5205">
                  <c:v>48.640069000000004</c:v>
                </c:pt>
                <c:pt idx="5206">
                  <c:v>48.640069000000004</c:v>
                </c:pt>
                <c:pt idx="5207">
                  <c:v>48.640069000000004</c:v>
                </c:pt>
                <c:pt idx="5208">
                  <c:v>48.640069000000004</c:v>
                </c:pt>
                <c:pt idx="5209">
                  <c:v>48.640069000000004</c:v>
                </c:pt>
                <c:pt idx="5210">
                  <c:v>48.509543000000001</c:v>
                </c:pt>
                <c:pt idx="5211">
                  <c:v>48.509543000000001</c:v>
                </c:pt>
                <c:pt idx="5212">
                  <c:v>48.509543000000001</c:v>
                </c:pt>
                <c:pt idx="5213">
                  <c:v>48.509543000000001</c:v>
                </c:pt>
                <c:pt idx="5214">
                  <c:v>48.509543000000001</c:v>
                </c:pt>
                <c:pt idx="5215">
                  <c:v>48.509543000000001</c:v>
                </c:pt>
                <c:pt idx="5216">
                  <c:v>48.509543000000001</c:v>
                </c:pt>
                <c:pt idx="5217">
                  <c:v>48.509543000000001</c:v>
                </c:pt>
                <c:pt idx="5218">
                  <c:v>48.509543000000001</c:v>
                </c:pt>
                <c:pt idx="5219">
                  <c:v>48.509543000000001</c:v>
                </c:pt>
                <c:pt idx="5220">
                  <c:v>48.384454999999996</c:v>
                </c:pt>
                <c:pt idx="5221">
                  <c:v>48.384454999999996</c:v>
                </c:pt>
                <c:pt idx="5222">
                  <c:v>48.384454999999996</c:v>
                </c:pt>
                <c:pt idx="5223">
                  <c:v>48.384454999999996</c:v>
                </c:pt>
                <c:pt idx="5224">
                  <c:v>48.384454999999996</c:v>
                </c:pt>
                <c:pt idx="5225">
                  <c:v>48.384454999999996</c:v>
                </c:pt>
                <c:pt idx="5226">
                  <c:v>48.384454999999996</c:v>
                </c:pt>
                <c:pt idx="5227">
                  <c:v>48.384454999999996</c:v>
                </c:pt>
                <c:pt idx="5228">
                  <c:v>48.384454999999996</c:v>
                </c:pt>
                <c:pt idx="5229">
                  <c:v>48.384454999999996</c:v>
                </c:pt>
                <c:pt idx="5230">
                  <c:v>48.278391000000013</c:v>
                </c:pt>
                <c:pt idx="5231">
                  <c:v>48.278391000000013</c:v>
                </c:pt>
                <c:pt idx="5232">
                  <c:v>48.278391000000013</c:v>
                </c:pt>
                <c:pt idx="5233">
                  <c:v>48.278391000000013</c:v>
                </c:pt>
                <c:pt idx="5234">
                  <c:v>48.278391000000013</c:v>
                </c:pt>
                <c:pt idx="5235">
                  <c:v>48.278391000000013</c:v>
                </c:pt>
                <c:pt idx="5236">
                  <c:v>48.278391000000013</c:v>
                </c:pt>
                <c:pt idx="5237">
                  <c:v>48.278391000000013</c:v>
                </c:pt>
                <c:pt idx="5238">
                  <c:v>48.278391000000013</c:v>
                </c:pt>
                <c:pt idx="5239">
                  <c:v>48.278391000000013</c:v>
                </c:pt>
                <c:pt idx="5240">
                  <c:v>48.137144000000006</c:v>
                </c:pt>
                <c:pt idx="5241">
                  <c:v>48.137144000000006</c:v>
                </c:pt>
                <c:pt idx="5242">
                  <c:v>48.137144000000006</c:v>
                </c:pt>
                <c:pt idx="5243">
                  <c:v>48.137144000000006</c:v>
                </c:pt>
                <c:pt idx="5244">
                  <c:v>48.137144000000006</c:v>
                </c:pt>
                <c:pt idx="5245">
                  <c:v>48.137144000000006</c:v>
                </c:pt>
                <c:pt idx="5246">
                  <c:v>48.137144000000006</c:v>
                </c:pt>
                <c:pt idx="5247">
                  <c:v>48.137144000000006</c:v>
                </c:pt>
                <c:pt idx="5248">
                  <c:v>48.137144000000006</c:v>
                </c:pt>
                <c:pt idx="5249">
                  <c:v>48.137144000000006</c:v>
                </c:pt>
                <c:pt idx="5250">
                  <c:v>47.970531000000001</c:v>
                </c:pt>
                <c:pt idx="5251">
                  <c:v>47.970531000000001</c:v>
                </c:pt>
                <c:pt idx="5252">
                  <c:v>47.970531000000001</c:v>
                </c:pt>
                <c:pt idx="5253">
                  <c:v>47.970531000000001</c:v>
                </c:pt>
                <c:pt idx="5254">
                  <c:v>47.970531000000001</c:v>
                </c:pt>
                <c:pt idx="5255">
                  <c:v>47.970531000000001</c:v>
                </c:pt>
                <c:pt idx="5256">
                  <c:v>47.970531000000001</c:v>
                </c:pt>
                <c:pt idx="5257">
                  <c:v>47.970531000000001</c:v>
                </c:pt>
                <c:pt idx="5258">
                  <c:v>47.970531000000001</c:v>
                </c:pt>
                <c:pt idx="5259">
                  <c:v>47.970531000000001</c:v>
                </c:pt>
                <c:pt idx="5260">
                  <c:v>47.864805999999994</c:v>
                </c:pt>
                <c:pt idx="5261">
                  <c:v>47.864805999999994</c:v>
                </c:pt>
                <c:pt idx="5262">
                  <c:v>47.864805999999994</c:v>
                </c:pt>
                <c:pt idx="5263">
                  <c:v>47.864805999999994</c:v>
                </c:pt>
                <c:pt idx="5264">
                  <c:v>47.864805999999994</c:v>
                </c:pt>
                <c:pt idx="5265">
                  <c:v>47.864805999999994</c:v>
                </c:pt>
                <c:pt idx="5266">
                  <c:v>47.864805999999994</c:v>
                </c:pt>
                <c:pt idx="5267">
                  <c:v>47.864805999999994</c:v>
                </c:pt>
                <c:pt idx="5268">
                  <c:v>47.864805999999994</c:v>
                </c:pt>
                <c:pt idx="5269">
                  <c:v>47.864805999999994</c:v>
                </c:pt>
                <c:pt idx="5270">
                  <c:v>47.724886000000005</c:v>
                </c:pt>
                <c:pt idx="5271">
                  <c:v>47.724886000000005</c:v>
                </c:pt>
                <c:pt idx="5272">
                  <c:v>47.724886000000005</c:v>
                </c:pt>
                <c:pt idx="5273">
                  <c:v>47.724886000000005</c:v>
                </c:pt>
                <c:pt idx="5274">
                  <c:v>47.724886000000005</c:v>
                </c:pt>
                <c:pt idx="5275">
                  <c:v>47.724886000000005</c:v>
                </c:pt>
                <c:pt idx="5276">
                  <c:v>47.724886000000005</c:v>
                </c:pt>
                <c:pt idx="5277">
                  <c:v>47.724886000000005</c:v>
                </c:pt>
                <c:pt idx="5278">
                  <c:v>47.724886000000005</c:v>
                </c:pt>
                <c:pt idx="5279">
                  <c:v>47.724886000000005</c:v>
                </c:pt>
                <c:pt idx="5280">
                  <c:v>47.537298</c:v>
                </c:pt>
                <c:pt idx="5281">
                  <c:v>47.537298</c:v>
                </c:pt>
                <c:pt idx="5282">
                  <c:v>47.537298</c:v>
                </c:pt>
                <c:pt idx="5283">
                  <c:v>47.537298</c:v>
                </c:pt>
                <c:pt idx="5284">
                  <c:v>47.537298</c:v>
                </c:pt>
                <c:pt idx="5285">
                  <c:v>47.537298</c:v>
                </c:pt>
                <c:pt idx="5286">
                  <c:v>47.537298</c:v>
                </c:pt>
                <c:pt idx="5287">
                  <c:v>47.537298</c:v>
                </c:pt>
                <c:pt idx="5288">
                  <c:v>47.537298</c:v>
                </c:pt>
                <c:pt idx="5289">
                  <c:v>47.537298</c:v>
                </c:pt>
                <c:pt idx="5290">
                  <c:v>47.347812999999995</c:v>
                </c:pt>
                <c:pt idx="5291">
                  <c:v>47.347812999999995</c:v>
                </c:pt>
                <c:pt idx="5292">
                  <c:v>47.347812999999995</c:v>
                </c:pt>
                <c:pt idx="5293">
                  <c:v>47.347812999999995</c:v>
                </c:pt>
                <c:pt idx="5294">
                  <c:v>47.347812999999995</c:v>
                </c:pt>
                <c:pt idx="5295">
                  <c:v>47.347812999999995</c:v>
                </c:pt>
                <c:pt idx="5296">
                  <c:v>47.347812999999995</c:v>
                </c:pt>
                <c:pt idx="5297">
                  <c:v>47.347812999999995</c:v>
                </c:pt>
                <c:pt idx="5298">
                  <c:v>47.347812999999995</c:v>
                </c:pt>
                <c:pt idx="5299">
                  <c:v>47.347812999999995</c:v>
                </c:pt>
                <c:pt idx="5300">
                  <c:v>47.176966</c:v>
                </c:pt>
                <c:pt idx="5301">
                  <c:v>47.176966</c:v>
                </c:pt>
                <c:pt idx="5302">
                  <c:v>47.176966</c:v>
                </c:pt>
                <c:pt idx="5303">
                  <c:v>47.176966</c:v>
                </c:pt>
                <c:pt idx="5304">
                  <c:v>47.176966</c:v>
                </c:pt>
                <c:pt idx="5305">
                  <c:v>47.176966</c:v>
                </c:pt>
                <c:pt idx="5306">
                  <c:v>47.176966</c:v>
                </c:pt>
                <c:pt idx="5307">
                  <c:v>47.176966</c:v>
                </c:pt>
                <c:pt idx="5308">
                  <c:v>47.176966</c:v>
                </c:pt>
                <c:pt idx="5309">
                  <c:v>47.176966</c:v>
                </c:pt>
                <c:pt idx="5310">
                  <c:v>47.033765000000002</c:v>
                </c:pt>
                <c:pt idx="5311">
                  <c:v>47.033765000000002</c:v>
                </c:pt>
                <c:pt idx="5312">
                  <c:v>47.033765000000002</c:v>
                </c:pt>
                <c:pt idx="5313">
                  <c:v>47.033765000000002</c:v>
                </c:pt>
                <c:pt idx="5314">
                  <c:v>47.033765000000002</c:v>
                </c:pt>
                <c:pt idx="5315">
                  <c:v>47.033765000000002</c:v>
                </c:pt>
                <c:pt idx="5316">
                  <c:v>47.033765000000002</c:v>
                </c:pt>
                <c:pt idx="5317">
                  <c:v>47.033765000000002</c:v>
                </c:pt>
                <c:pt idx="5318">
                  <c:v>47.033765000000002</c:v>
                </c:pt>
                <c:pt idx="5319">
                  <c:v>47.033765000000002</c:v>
                </c:pt>
                <c:pt idx="5320">
                  <c:v>46.923022000000003</c:v>
                </c:pt>
                <c:pt idx="5321">
                  <c:v>46.923022000000003</c:v>
                </c:pt>
                <c:pt idx="5322">
                  <c:v>46.923022000000003</c:v>
                </c:pt>
                <c:pt idx="5323">
                  <c:v>46.923022000000003</c:v>
                </c:pt>
                <c:pt idx="5324">
                  <c:v>46.923022000000003</c:v>
                </c:pt>
                <c:pt idx="5325">
                  <c:v>46.923022000000003</c:v>
                </c:pt>
                <c:pt idx="5326">
                  <c:v>46.923022000000003</c:v>
                </c:pt>
                <c:pt idx="5327">
                  <c:v>46.923022000000003</c:v>
                </c:pt>
                <c:pt idx="5328">
                  <c:v>46.923022000000003</c:v>
                </c:pt>
                <c:pt idx="5329">
                  <c:v>46.923022000000003</c:v>
                </c:pt>
                <c:pt idx="5330">
                  <c:v>46.837065999999993</c:v>
                </c:pt>
                <c:pt idx="5331">
                  <c:v>46.837065999999993</c:v>
                </c:pt>
                <c:pt idx="5332">
                  <c:v>46.837065999999993</c:v>
                </c:pt>
                <c:pt idx="5333">
                  <c:v>46.837065999999993</c:v>
                </c:pt>
                <c:pt idx="5334">
                  <c:v>46.837065999999993</c:v>
                </c:pt>
                <c:pt idx="5335">
                  <c:v>46.837065999999993</c:v>
                </c:pt>
                <c:pt idx="5336">
                  <c:v>46.837065999999993</c:v>
                </c:pt>
                <c:pt idx="5337">
                  <c:v>46.837065999999993</c:v>
                </c:pt>
                <c:pt idx="5338">
                  <c:v>46.837065999999993</c:v>
                </c:pt>
                <c:pt idx="5339">
                  <c:v>46.837065999999993</c:v>
                </c:pt>
                <c:pt idx="5340">
                  <c:v>46.678665000000002</c:v>
                </c:pt>
                <c:pt idx="5341">
                  <c:v>46.678665000000002</c:v>
                </c:pt>
                <c:pt idx="5342">
                  <c:v>46.678665000000002</c:v>
                </c:pt>
                <c:pt idx="5343">
                  <c:v>46.678665000000002</c:v>
                </c:pt>
                <c:pt idx="5344">
                  <c:v>46.678665000000002</c:v>
                </c:pt>
                <c:pt idx="5345">
                  <c:v>46.678665000000002</c:v>
                </c:pt>
                <c:pt idx="5346">
                  <c:v>46.678665000000002</c:v>
                </c:pt>
                <c:pt idx="5347">
                  <c:v>46.678665000000002</c:v>
                </c:pt>
                <c:pt idx="5348">
                  <c:v>46.678665000000002</c:v>
                </c:pt>
                <c:pt idx="5349">
                  <c:v>46.678665000000002</c:v>
                </c:pt>
                <c:pt idx="5350">
                  <c:v>46.574687999999995</c:v>
                </c:pt>
                <c:pt idx="5351">
                  <c:v>46.574687999999995</c:v>
                </c:pt>
                <c:pt idx="5352">
                  <c:v>46.574687999999995</c:v>
                </c:pt>
                <c:pt idx="5353">
                  <c:v>46.574687999999995</c:v>
                </c:pt>
                <c:pt idx="5354">
                  <c:v>46.574687999999995</c:v>
                </c:pt>
                <c:pt idx="5355">
                  <c:v>46.574687999999995</c:v>
                </c:pt>
                <c:pt idx="5356">
                  <c:v>46.574687999999995</c:v>
                </c:pt>
                <c:pt idx="5357">
                  <c:v>46.574687999999995</c:v>
                </c:pt>
                <c:pt idx="5358">
                  <c:v>46.574687999999995</c:v>
                </c:pt>
                <c:pt idx="5359">
                  <c:v>46.574687999999995</c:v>
                </c:pt>
                <c:pt idx="5360">
                  <c:v>46.458800999999994</c:v>
                </c:pt>
                <c:pt idx="5361">
                  <c:v>46.458800999999994</c:v>
                </c:pt>
                <c:pt idx="5362">
                  <c:v>46.458800999999994</c:v>
                </c:pt>
                <c:pt idx="5363">
                  <c:v>46.458800999999994</c:v>
                </c:pt>
                <c:pt idx="5364">
                  <c:v>46.458800999999994</c:v>
                </c:pt>
                <c:pt idx="5365">
                  <c:v>46.458800999999994</c:v>
                </c:pt>
                <c:pt idx="5366">
                  <c:v>46.458800999999994</c:v>
                </c:pt>
                <c:pt idx="5367">
                  <c:v>46.458800999999994</c:v>
                </c:pt>
                <c:pt idx="5368">
                  <c:v>46.458800999999994</c:v>
                </c:pt>
                <c:pt idx="5369">
                  <c:v>46.458800999999994</c:v>
                </c:pt>
                <c:pt idx="5370">
                  <c:v>46.380540999999994</c:v>
                </c:pt>
                <c:pt idx="5371">
                  <c:v>46.380540999999994</c:v>
                </c:pt>
                <c:pt idx="5372">
                  <c:v>46.380540999999994</c:v>
                </c:pt>
                <c:pt idx="5373">
                  <c:v>46.380540999999994</c:v>
                </c:pt>
                <c:pt idx="5374">
                  <c:v>46.380540999999994</c:v>
                </c:pt>
                <c:pt idx="5375">
                  <c:v>46.380540999999994</c:v>
                </c:pt>
                <c:pt idx="5376">
                  <c:v>46.380540999999994</c:v>
                </c:pt>
                <c:pt idx="5377">
                  <c:v>46.380540999999994</c:v>
                </c:pt>
                <c:pt idx="5378">
                  <c:v>46.380540999999994</c:v>
                </c:pt>
                <c:pt idx="5379">
                  <c:v>46.380540999999994</c:v>
                </c:pt>
                <c:pt idx="5380">
                  <c:v>46.254056000000006</c:v>
                </c:pt>
                <c:pt idx="5381">
                  <c:v>46.254056000000006</c:v>
                </c:pt>
                <c:pt idx="5382">
                  <c:v>46.254056000000006</c:v>
                </c:pt>
                <c:pt idx="5383">
                  <c:v>46.254056000000006</c:v>
                </c:pt>
                <c:pt idx="5384">
                  <c:v>46.254056000000006</c:v>
                </c:pt>
                <c:pt idx="5385">
                  <c:v>46.254056000000006</c:v>
                </c:pt>
                <c:pt idx="5386">
                  <c:v>46.254056000000006</c:v>
                </c:pt>
                <c:pt idx="5387">
                  <c:v>46.254056000000006</c:v>
                </c:pt>
                <c:pt idx="5388">
                  <c:v>46.254056000000006</c:v>
                </c:pt>
                <c:pt idx="5389">
                  <c:v>46.254056000000006</c:v>
                </c:pt>
                <c:pt idx="5390">
                  <c:v>46.182853000000001</c:v>
                </c:pt>
                <c:pt idx="5391">
                  <c:v>46.182853000000001</c:v>
                </c:pt>
                <c:pt idx="5392">
                  <c:v>46.182853000000001</c:v>
                </c:pt>
                <c:pt idx="5393">
                  <c:v>46.182853000000001</c:v>
                </c:pt>
                <c:pt idx="5394">
                  <c:v>46.182853000000001</c:v>
                </c:pt>
                <c:pt idx="5395">
                  <c:v>46.182853000000001</c:v>
                </c:pt>
                <c:pt idx="5396">
                  <c:v>46.182853000000001</c:v>
                </c:pt>
                <c:pt idx="5397">
                  <c:v>46.182853000000001</c:v>
                </c:pt>
                <c:pt idx="5398">
                  <c:v>46.182853000000001</c:v>
                </c:pt>
                <c:pt idx="5399">
                  <c:v>46.182853000000001</c:v>
                </c:pt>
                <c:pt idx="5400">
                  <c:v>46.159660999999993</c:v>
                </c:pt>
                <c:pt idx="5401">
                  <c:v>46.159660999999993</c:v>
                </c:pt>
                <c:pt idx="5402">
                  <c:v>46.159660999999993</c:v>
                </c:pt>
                <c:pt idx="5403">
                  <c:v>46.159660999999993</c:v>
                </c:pt>
                <c:pt idx="5404">
                  <c:v>46.159660999999993</c:v>
                </c:pt>
                <c:pt idx="5405">
                  <c:v>46.159660999999993</c:v>
                </c:pt>
                <c:pt idx="5406">
                  <c:v>46.159660999999993</c:v>
                </c:pt>
                <c:pt idx="5407">
                  <c:v>46.159660999999993</c:v>
                </c:pt>
                <c:pt idx="5408">
                  <c:v>46.159660999999993</c:v>
                </c:pt>
                <c:pt idx="5409">
                  <c:v>46.159660999999993</c:v>
                </c:pt>
                <c:pt idx="5410">
                  <c:v>46.083939000000001</c:v>
                </c:pt>
                <c:pt idx="5411">
                  <c:v>46.083939000000001</c:v>
                </c:pt>
                <c:pt idx="5412">
                  <c:v>46.083939000000001</c:v>
                </c:pt>
                <c:pt idx="5413">
                  <c:v>46.083939000000001</c:v>
                </c:pt>
                <c:pt idx="5414">
                  <c:v>46.083939000000001</c:v>
                </c:pt>
                <c:pt idx="5415">
                  <c:v>46.083939000000001</c:v>
                </c:pt>
                <c:pt idx="5416">
                  <c:v>46.083939000000001</c:v>
                </c:pt>
                <c:pt idx="5417">
                  <c:v>46.083939000000001</c:v>
                </c:pt>
                <c:pt idx="5418">
                  <c:v>46.083939000000001</c:v>
                </c:pt>
                <c:pt idx="5419">
                  <c:v>46.083939000000001</c:v>
                </c:pt>
                <c:pt idx="5420">
                  <c:v>46.014359000000006</c:v>
                </c:pt>
                <c:pt idx="5421">
                  <c:v>46.014359000000006</c:v>
                </c:pt>
                <c:pt idx="5422">
                  <c:v>46.014359000000006</c:v>
                </c:pt>
                <c:pt idx="5423">
                  <c:v>46.014359000000006</c:v>
                </c:pt>
                <c:pt idx="5424">
                  <c:v>46.014359000000006</c:v>
                </c:pt>
                <c:pt idx="5425">
                  <c:v>46.014359000000006</c:v>
                </c:pt>
                <c:pt idx="5426">
                  <c:v>46.014359000000006</c:v>
                </c:pt>
                <c:pt idx="5427">
                  <c:v>46.014359000000006</c:v>
                </c:pt>
                <c:pt idx="5428">
                  <c:v>46.014359000000006</c:v>
                </c:pt>
                <c:pt idx="5429">
                  <c:v>46.014359000000006</c:v>
                </c:pt>
                <c:pt idx="5430">
                  <c:v>45.9803</c:v>
                </c:pt>
                <c:pt idx="5431">
                  <c:v>45.9803</c:v>
                </c:pt>
                <c:pt idx="5432">
                  <c:v>45.9803</c:v>
                </c:pt>
                <c:pt idx="5433">
                  <c:v>45.9803</c:v>
                </c:pt>
                <c:pt idx="5434">
                  <c:v>45.9803</c:v>
                </c:pt>
                <c:pt idx="5435">
                  <c:v>45.9803</c:v>
                </c:pt>
                <c:pt idx="5436">
                  <c:v>45.9803</c:v>
                </c:pt>
                <c:pt idx="5437">
                  <c:v>45.9803</c:v>
                </c:pt>
                <c:pt idx="5438">
                  <c:v>45.9803</c:v>
                </c:pt>
                <c:pt idx="5439">
                  <c:v>45.9803</c:v>
                </c:pt>
                <c:pt idx="5440">
                  <c:v>45.982524000000005</c:v>
                </c:pt>
                <c:pt idx="5441">
                  <c:v>45.982524000000005</c:v>
                </c:pt>
                <c:pt idx="5442">
                  <c:v>45.982524000000005</c:v>
                </c:pt>
                <c:pt idx="5443">
                  <c:v>45.982524000000005</c:v>
                </c:pt>
                <c:pt idx="5444">
                  <c:v>45.982524000000005</c:v>
                </c:pt>
                <c:pt idx="5445">
                  <c:v>45.982524000000005</c:v>
                </c:pt>
                <c:pt idx="5446">
                  <c:v>45.982524000000005</c:v>
                </c:pt>
                <c:pt idx="5447">
                  <c:v>45.982524000000005</c:v>
                </c:pt>
                <c:pt idx="5448">
                  <c:v>45.982524000000005</c:v>
                </c:pt>
                <c:pt idx="5449">
                  <c:v>45.982524000000005</c:v>
                </c:pt>
                <c:pt idx="5450">
                  <c:v>45.985625999999996</c:v>
                </c:pt>
                <c:pt idx="5451">
                  <c:v>45.985625999999996</c:v>
                </c:pt>
                <c:pt idx="5452">
                  <c:v>45.985625999999996</c:v>
                </c:pt>
                <c:pt idx="5453">
                  <c:v>45.985625999999996</c:v>
                </c:pt>
                <c:pt idx="5454">
                  <c:v>45.985625999999996</c:v>
                </c:pt>
                <c:pt idx="5455">
                  <c:v>45.985625999999996</c:v>
                </c:pt>
                <c:pt idx="5456">
                  <c:v>45.985625999999996</c:v>
                </c:pt>
                <c:pt idx="5457">
                  <c:v>45.985625999999996</c:v>
                </c:pt>
                <c:pt idx="5458">
                  <c:v>45.985625999999996</c:v>
                </c:pt>
                <c:pt idx="5459">
                  <c:v>45.985625999999996</c:v>
                </c:pt>
                <c:pt idx="5460">
                  <c:v>45.996931000000011</c:v>
                </c:pt>
                <c:pt idx="5461">
                  <c:v>45.996931000000011</c:v>
                </c:pt>
                <c:pt idx="5462">
                  <c:v>45.996931000000011</c:v>
                </c:pt>
                <c:pt idx="5463">
                  <c:v>45.996931000000011</c:v>
                </c:pt>
                <c:pt idx="5464">
                  <c:v>45.996931000000011</c:v>
                </c:pt>
                <c:pt idx="5465">
                  <c:v>45.996931000000011</c:v>
                </c:pt>
                <c:pt idx="5466">
                  <c:v>45.996931000000011</c:v>
                </c:pt>
                <c:pt idx="5467">
                  <c:v>45.996931000000011</c:v>
                </c:pt>
                <c:pt idx="5468">
                  <c:v>45.996931000000011</c:v>
                </c:pt>
                <c:pt idx="5469">
                  <c:v>45.996931000000011</c:v>
                </c:pt>
                <c:pt idx="5470">
                  <c:v>45.967895999999996</c:v>
                </c:pt>
                <c:pt idx="5471">
                  <c:v>45.967895999999996</c:v>
                </c:pt>
                <c:pt idx="5472">
                  <c:v>45.967895999999996</c:v>
                </c:pt>
                <c:pt idx="5473">
                  <c:v>45.967895999999996</c:v>
                </c:pt>
                <c:pt idx="5474">
                  <c:v>45.967895999999996</c:v>
                </c:pt>
                <c:pt idx="5475">
                  <c:v>45.967895999999996</c:v>
                </c:pt>
                <c:pt idx="5476">
                  <c:v>45.967895999999996</c:v>
                </c:pt>
                <c:pt idx="5477">
                  <c:v>45.967895999999996</c:v>
                </c:pt>
                <c:pt idx="5478">
                  <c:v>45.967895999999996</c:v>
                </c:pt>
                <c:pt idx="5479">
                  <c:v>45.967895999999996</c:v>
                </c:pt>
                <c:pt idx="5480">
                  <c:v>45.972125000000013</c:v>
                </c:pt>
                <c:pt idx="5481">
                  <c:v>45.972125000000013</c:v>
                </c:pt>
                <c:pt idx="5482">
                  <c:v>45.972125000000013</c:v>
                </c:pt>
                <c:pt idx="5483">
                  <c:v>45.972125000000013</c:v>
                </c:pt>
                <c:pt idx="5484">
                  <c:v>45.972125000000013</c:v>
                </c:pt>
                <c:pt idx="5485">
                  <c:v>45.972125000000013</c:v>
                </c:pt>
                <c:pt idx="5486">
                  <c:v>45.972125000000013</c:v>
                </c:pt>
                <c:pt idx="5487">
                  <c:v>45.972125000000013</c:v>
                </c:pt>
                <c:pt idx="5488">
                  <c:v>45.972125000000013</c:v>
                </c:pt>
                <c:pt idx="5489">
                  <c:v>45.972125000000013</c:v>
                </c:pt>
                <c:pt idx="5490">
                  <c:v>46.021951000000001</c:v>
                </c:pt>
                <c:pt idx="5491">
                  <c:v>46.021951000000001</c:v>
                </c:pt>
                <c:pt idx="5492">
                  <c:v>46.021951000000001</c:v>
                </c:pt>
                <c:pt idx="5493">
                  <c:v>46.021951000000001</c:v>
                </c:pt>
                <c:pt idx="5494">
                  <c:v>46.021951000000001</c:v>
                </c:pt>
                <c:pt idx="5495">
                  <c:v>46.021951000000001</c:v>
                </c:pt>
                <c:pt idx="5496">
                  <c:v>46.021951000000001</c:v>
                </c:pt>
                <c:pt idx="5497">
                  <c:v>46.021951000000001</c:v>
                </c:pt>
                <c:pt idx="5498">
                  <c:v>46.021951000000001</c:v>
                </c:pt>
                <c:pt idx="5499">
                  <c:v>46.021951000000001</c:v>
                </c:pt>
                <c:pt idx="5500">
                  <c:v>46.072719000000028</c:v>
                </c:pt>
                <c:pt idx="5501">
                  <c:v>46.072719000000028</c:v>
                </c:pt>
                <c:pt idx="5502">
                  <c:v>46.072719000000028</c:v>
                </c:pt>
                <c:pt idx="5503">
                  <c:v>46.072719000000028</c:v>
                </c:pt>
                <c:pt idx="5504">
                  <c:v>46.072719000000028</c:v>
                </c:pt>
                <c:pt idx="5505">
                  <c:v>46.072719000000028</c:v>
                </c:pt>
                <c:pt idx="5506">
                  <c:v>46.072719000000028</c:v>
                </c:pt>
                <c:pt idx="5507">
                  <c:v>46.072719000000028</c:v>
                </c:pt>
                <c:pt idx="5508">
                  <c:v>46.072719000000028</c:v>
                </c:pt>
                <c:pt idx="5509">
                  <c:v>46.072719000000028</c:v>
                </c:pt>
                <c:pt idx="5510">
                  <c:v>46.102168000000013</c:v>
                </c:pt>
                <c:pt idx="5511">
                  <c:v>46.102168000000013</c:v>
                </c:pt>
                <c:pt idx="5512">
                  <c:v>46.102168000000013</c:v>
                </c:pt>
                <c:pt idx="5513">
                  <c:v>46.102168000000013</c:v>
                </c:pt>
                <c:pt idx="5514">
                  <c:v>46.102168000000013</c:v>
                </c:pt>
                <c:pt idx="5515">
                  <c:v>46.102168000000013</c:v>
                </c:pt>
                <c:pt idx="5516">
                  <c:v>46.102168000000013</c:v>
                </c:pt>
                <c:pt idx="5517">
                  <c:v>46.102168000000013</c:v>
                </c:pt>
                <c:pt idx="5518">
                  <c:v>46.102168000000013</c:v>
                </c:pt>
                <c:pt idx="5519">
                  <c:v>46.102168000000013</c:v>
                </c:pt>
                <c:pt idx="5520">
                  <c:v>46.166470000000011</c:v>
                </c:pt>
                <c:pt idx="5521">
                  <c:v>46.166470000000011</c:v>
                </c:pt>
                <c:pt idx="5522">
                  <c:v>46.166470000000011</c:v>
                </c:pt>
                <c:pt idx="5523">
                  <c:v>46.166470000000011</c:v>
                </c:pt>
                <c:pt idx="5524">
                  <c:v>46.166470000000011</c:v>
                </c:pt>
                <c:pt idx="5525">
                  <c:v>46.166470000000011</c:v>
                </c:pt>
                <c:pt idx="5526">
                  <c:v>46.166470000000011</c:v>
                </c:pt>
                <c:pt idx="5527">
                  <c:v>46.166470000000011</c:v>
                </c:pt>
                <c:pt idx="5528">
                  <c:v>46.166470000000011</c:v>
                </c:pt>
                <c:pt idx="5529">
                  <c:v>46.166470000000011</c:v>
                </c:pt>
                <c:pt idx="5530">
                  <c:v>46.265610000000024</c:v>
                </c:pt>
                <c:pt idx="5531">
                  <c:v>46.265610000000024</c:v>
                </c:pt>
                <c:pt idx="5532">
                  <c:v>46.265610000000024</c:v>
                </c:pt>
                <c:pt idx="5533">
                  <c:v>46.265610000000024</c:v>
                </c:pt>
                <c:pt idx="5534">
                  <c:v>46.265610000000024</c:v>
                </c:pt>
                <c:pt idx="5535">
                  <c:v>46.265610000000024</c:v>
                </c:pt>
                <c:pt idx="5536">
                  <c:v>46.265610000000024</c:v>
                </c:pt>
                <c:pt idx="5537">
                  <c:v>46.265610000000024</c:v>
                </c:pt>
                <c:pt idx="5538">
                  <c:v>46.265610000000024</c:v>
                </c:pt>
                <c:pt idx="5539">
                  <c:v>46.265610000000024</c:v>
                </c:pt>
                <c:pt idx="5540">
                  <c:v>46.381308999999995</c:v>
                </c:pt>
                <c:pt idx="5541">
                  <c:v>46.381308999999995</c:v>
                </c:pt>
                <c:pt idx="5542">
                  <c:v>46.381308999999995</c:v>
                </c:pt>
                <c:pt idx="5543">
                  <c:v>46.381308999999995</c:v>
                </c:pt>
                <c:pt idx="5544">
                  <c:v>46.381308999999995</c:v>
                </c:pt>
                <c:pt idx="5545">
                  <c:v>46.381308999999995</c:v>
                </c:pt>
                <c:pt idx="5546">
                  <c:v>46.381308999999995</c:v>
                </c:pt>
                <c:pt idx="5547">
                  <c:v>46.381308999999995</c:v>
                </c:pt>
                <c:pt idx="5548">
                  <c:v>46.381308999999995</c:v>
                </c:pt>
                <c:pt idx="5549">
                  <c:v>46.381308999999995</c:v>
                </c:pt>
                <c:pt idx="5550">
                  <c:v>46.505744</c:v>
                </c:pt>
                <c:pt idx="5551">
                  <c:v>46.505744</c:v>
                </c:pt>
                <c:pt idx="5552">
                  <c:v>46.505744</c:v>
                </c:pt>
                <c:pt idx="5553">
                  <c:v>46.505744</c:v>
                </c:pt>
                <c:pt idx="5554">
                  <c:v>46.505744</c:v>
                </c:pt>
                <c:pt idx="5555">
                  <c:v>46.505744</c:v>
                </c:pt>
                <c:pt idx="5556">
                  <c:v>46.505744</c:v>
                </c:pt>
                <c:pt idx="5557">
                  <c:v>46.505744</c:v>
                </c:pt>
                <c:pt idx="5558">
                  <c:v>46.505744</c:v>
                </c:pt>
                <c:pt idx="5559">
                  <c:v>46.505744</c:v>
                </c:pt>
                <c:pt idx="5560">
                  <c:v>46.637727000000005</c:v>
                </c:pt>
                <c:pt idx="5561">
                  <c:v>46.637727000000005</c:v>
                </c:pt>
                <c:pt idx="5562">
                  <c:v>46.637727000000005</c:v>
                </c:pt>
                <c:pt idx="5563">
                  <c:v>46.637727000000005</c:v>
                </c:pt>
                <c:pt idx="5564">
                  <c:v>46.637727000000005</c:v>
                </c:pt>
                <c:pt idx="5565">
                  <c:v>46.637727000000005</c:v>
                </c:pt>
                <c:pt idx="5566">
                  <c:v>46.637727000000005</c:v>
                </c:pt>
                <c:pt idx="5567">
                  <c:v>46.637727000000005</c:v>
                </c:pt>
                <c:pt idx="5568">
                  <c:v>46.637727000000005</c:v>
                </c:pt>
                <c:pt idx="5569">
                  <c:v>46.637727000000005</c:v>
                </c:pt>
                <c:pt idx="5570">
                  <c:v>46.778093000000013</c:v>
                </c:pt>
                <c:pt idx="5571">
                  <c:v>46.778093000000013</c:v>
                </c:pt>
                <c:pt idx="5572">
                  <c:v>46.778093000000013</c:v>
                </c:pt>
                <c:pt idx="5573">
                  <c:v>46.778093000000013</c:v>
                </c:pt>
                <c:pt idx="5574">
                  <c:v>46.778093000000013</c:v>
                </c:pt>
                <c:pt idx="5575">
                  <c:v>46.778093000000013</c:v>
                </c:pt>
                <c:pt idx="5576">
                  <c:v>46.778093000000013</c:v>
                </c:pt>
                <c:pt idx="5577">
                  <c:v>46.778093000000013</c:v>
                </c:pt>
                <c:pt idx="5578">
                  <c:v>46.778093000000013</c:v>
                </c:pt>
                <c:pt idx="5579">
                  <c:v>46.778093000000013</c:v>
                </c:pt>
                <c:pt idx="5580">
                  <c:v>46.911045999999999</c:v>
                </c:pt>
                <c:pt idx="5581">
                  <c:v>46.911045999999999</c:v>
                </c:pt>
                <c:pt idx="5582">
                  <c:v>46.911045999999999</c:v>
                </c:pt>
                <c:pt idx="5583">
                  <c:v>46.911045999999999</c:v>
                </c:pt>
                <c:pt idx="5584">
                  <c:v>46.911045999999999</c:v>
                </c:pt>
                <c:pt idx="5585">
                  <c:v>46.911045999999999</c:v>
                </c:pt>
                <c:pt idx="5586">
                  <c:v>46.911045999999999</c:v>
                </c:pt>
                <c:pt idx="5587">
                  <c:v>46.911045999999999</c:v>
                </c:pt>
                <c:pt idx="5588">
                  <c:v>46.911045999999999</c:v>
                </c:pt>
                <c:pt idx="5589">
                  <c:v>46.911045999999999</c:v>
                </c:pt>
                <c:pt idx="5590">
                  <c:v>47.073786999999996</c:v>
                </c:pt>
                <c:pt idx="5591">
                  <c:v>47.073786999999996</c:v>
                </c:pt>
                <c:pt idx="5592">
                  <c:v>47.073786999999996</c:v>
                </c:pt>
                <c:pt idx="5593">
                  <c:v>47.073786999999996</c:v>
                </c:pt>
                <c:pt idx="5594">
                  <c:v>47.073786999999996</c:v>
                </c:pt>
                <c:pt idx="5595">
                  <c:v>47.073786999999996</c:v>
                </c:pt>
                <c:pt idx="5596">
                  <c:v>47.073786999999996</c:v>
                </c:pt>
                <c:pt idx="5597">
                  <c:v>47.073786999999996</c:v>
                </c:pt>
                <c:pt idx="5598">
                  <c:v>47.073786999999996</c:v>
                </c:pt>
                <c:pt idx="5599">
                  <c:v>47.073786999999996</c:v>
                </c:pt>
                <c:pt idx="5600">
                  <c:v>47.280059000000001</c:v>
                </c:pt>
                <c:pt idx="5601">
                  <c:v>47.280059000000001</c:v>
                </c:pt>
                <c:pt idx="5602">
                  <c:v>47.280059000000001</c:v>
                </c:pt>
                <c:pt idx="5603">
                  <c:v>47.280059000000001</c:v>
                </c:pt>
                <c:pt idx="5604">
                  <c:v>47.280059000000001</c:v>
                </c:pt>
                <c:pt idx="5605">
                  <c:v>47.280059000000001</c:v>
                </c:pt>
                <c:pt idx="5606">
                  <c:v>47.280059000000001</c:v>
                </c:pt>
                <c:pt idx="5607">
                  <c:v>47.280059000000001</c:v>
                </c:pt>
                <c:pt idx="5608">
                  <c:v>47.280059000000001</c:v>
                </c:pt>
                <c:pt idx="5609">
                  <c:v>47.280059000000001</c:v>
                </c:pt>
                <c:pt idx="5610">
                  <c:v>47.490182000000011</c:v>
                </c:pt>
                <c:pt idx="5611">
                  <c:v>47.490182000000011</c:v>
                </c:pt>
                <c:pt idx="5612">
                  <c:v>47.490182000000011</c:v>
                </c:pt>
                <c:pt idx="5613">
                  <c:v>47.490182000000011</c:v>
                </c:pt>
                <c:pt idx="5614">
                  <c:v>47.490182000000011</c:v>
                </c:pt>
                <c:pt idx="5615">
                  <c:v>47.490182000000011</c:v>
                </c:pt>
                <c:pt idx="5616">
                  <c:v>47.490182000000011</c:v>
                </c:pt>
                <c:pt idx="5617">
                  <c:v>47.490182000000011</c:v>
                </c:pt>
                <c:pt idx="5618">
                  <c:v>47.490182000000011</c:v>
                </c:pt>
                <c:pt idx="5619">
                  <c:v>47.490182000000011</c:v>
                </c:pt>
                <c:pt idx="5620">
                  <c:v>47.700443</c:v>
                </c:pt>
                <c:pt idx="5621">
                  <c:v>47.700443</c:v>
                </c:pt>
                <c:pt idx="5622">
                  <c:v>47.700443</c:v>
                </c:pt>
                <c:pt idx="5623">
                  <c:v>47.700443</c:v>
                </c:pt>
                <c:pt idx="5624">
                  <c:v>47.700443</c:v>
                </c:pt>
                <c:pt idx="5625">
                  <c:v>47.700443</c:v>
                </c:pt>
                <c:pt idx="5626">
                  <c:v>47.700443</c:v>
                </c:pt>
                <c:pt idx="5627">
                  <c:v>47.700443</c:v>
                </c:pt>
                <c:pt idx="5628">
                  <c:v>47.700443</c:v>
                </c:pt>
                <c:pt idx="5629">
                  <c:v>47.700443</c:v>
                </c:pt>
                <c:pt idx="5630">
                  <c:v>47.91057</c:v>
                </c:pt>
                <c:pt idx="5631">
                  <c:v>47.91057</c:v>
                </c:pt>
                <c:pt idx="5632">
                  <c:v>47.91057</c:v>
                </c:pt>
                <c:pt idx="5633">
                  <c:v>47.91057</c:v>
                </c:pt>
                <c:pt idx="5634">
                  <c:v>47.91057</c:v>
                </c:pt>
                <c:pt idx="5635">
                  <c:v>47.91057</c:v>
                </c:pt>
                <c:pt idx="5636">
                  <c:v>47.91057</c:v>
                </c:pt>
                <c:pt idx="5637">
                  <c:v>47.91057</c:v>
                </c:pt>
                <c:pt idx="5638">
                  <c:v>47.91057</c:v>
                </c:pt>
                <c:pt idx="5639">
                  <c:v>47.91057</c:v>
                </c:pt>
                <c:pt idx="5640">
                  <c:v>48.164728000000011</c:v>
                </c:pt>
                <c:pt idx="5641">
                  <c:v>48.164728000000011</c:v>
                </c:pt>
                <c:pt idx="5642">
                  <c:v>48.164728000000011</c:v>
                </c:pt>
                <c:pt idx="5643">
                  <c:v>48.164728000000011</c:v>
                </c:pt>
                <c:pt idx="5644">
                  <c:v>48.164728000000011</c:v>
                </c:pt>
                <c:pt idx="5645">
                  <c:v>48.164728000000011</c:v>
                </c:pt>
                <c:pt idx="5646">
                  <c:v>48.164728000000011</c:v>
                </c:pt>
                <c:pt idx="5647">
                  <c:v>48.164728000000011</c:v>
                </c:pt>
                <c:pt idx="5648">
                  <c:v>48.164728000000011</c:v>
                </c:pt>
                <c:pt idx="5649">
                  <c:v>48.164728000000011</c:v>
                </c:pt>
                <c:pt idx="5650">
                  <c:v>48.488190000000003</c:v>
                </c:pt>
                <c:pt idx="5651">
                  <c:v>48.488190000000003</c:v>
                </c:pt>
                <c:pt idx="5652">
                  <c:v>48.488190000000003</c:v>
                </c:pt>
                <c:pt idx="5653">
                  <c:v>48.488190000000003</c:v>
                </c:pt>
                <c:pt idx="5654">
                  <c:v>48.488190000000003</c:v>
                </c:pt>
                <c:pt idx="5655">
                  <c:v>48.488190000000003</c:v>
                </c:pt>
                <c:pt idx="5656">
                  <c:v>48.488190000000003</c:v>
                </c:pt>
                <c:pt idx="5657">
                  <c:v>48.488190000000003</c:v>
                </c:pt>
                <c:pt idx="5658">
                  <c:v>48.488190000000003</c:v>
                </c:pt>
                <c:pt idx="5659">
                  <c:v>48.488190000000003</c:v>
                </c:pt>
                <c:pt idx="5660">
                  <c:v>48.802521000000006</c:v>
                </c:pt>
                <c:pt idx="5661">
                  <c:v>48.802521000000006</c:v>
                </c:pt>
                <c:pt idx="5662">
                  <c:v>48.802521000000006</c:v>
                </c:pt>
                <c:pt idx="5663">
                  <c:v>48.802521000000006</c:v>
                </c:pt>
                <c:pt idx="5664">
                  <c:v>48.802521000000006</c:v>
                </c:pt>
                <c:pt idx="5665">
                  <c:v>48.802521000000006</c:v>
                </c:pt>
                <c:pt idx="5666">
                  <c:v>48.802521000000006</c:v>
                </c:pt>
                <c:pt idx="5667">
                  <c:v>48.802521000000006</c:v>
                </c:pt>
                <c:pt idx="5668">
                  <c:v>48.802521000000006</c:v>
                </c:pt>
                <c:pt idx="5669">
                  <c:v>48.802521000000006</c:v>
                </c:pt>
                <c:pt idx="5670">
                  <c:v>49.099904000000002</c:v>
                </c:pt>
                <c:pt idx="5671">
                  <c:v>49.099904000000002</c:v>
                </c:pt>
                <c:pt idx="5672">
                  <c:v>49.099904000000002</c:v>
                </c:pt>
                <c:pt idx="5673">
                  <c:v>49.099904000000002</c:v>
                </c:pt>
                <c:pt idx="5674">
                  <c:v>49.099904000000002</c:v>
                </c:pt>
                <c:pt idx="5675">
                  <c:v>49.099904000000002</c:v>
                </c:pt>
                <c:pt idx="5676">
                  <c:v>49.099904000000002</c:v>
                </c:pt>
                <c:pt idx="5677">
                  <c:v>49.099904000000002</c:v>
                </c:pt>
                <c:pt idx="5678">
                  <c:v>49.099904000000002</c:v>
                </c:pt>
                <c:pt idx="5679">
                  <c:v>49.099904000000002</c:v>
                </c:pt>
                <c:pt idx="5680">
                  <c:v>49.435676000000001</c:v>
                </c:pt>
                <c:pt idx="5681">
                  <c:v>49.435676000000001</c:v>
                </c:pt>
                <c:pt idx="5682">
                  <c:v>49.435676000000001</c:v>
                </c:pt>
                <c:pt idx="5683">
                  <c:v>49.435676000000001</c:v>
                </c:pt>
                <c:pt idx="5684">
                  <c:v>49.435676000000001</c:v>
                </c:pt>
                <c:pt idx="5685">
                  <c:v>49.435676000000001</c:v>
                </c:pt>
                <c:pt idx="5686">
                  <c:v>49.435676000000001</c:v>
                </c:pt>
                <c:pt idx="5687">
                  <c:v>49.435676000000001</c:v>
                </c:pt>
                <c:pt idx="5688">
                  <c:v>49.435676000000001</c:v>
                </c:pt>
                <c:pt idx="5689">
                  <c:v>49.435676000000001</c:v>
                </c:pt>
                <c:pt idx="5690">
                  <c:v>49.776895000000003</c:v>
                </c:pt>
                <c:pt idx="5691">
                  <c:v>49.776895000000003</c:v>
                </c:pt>
                <c:pt idx="5692">
                  <c:v>49.776895000000003</c:v>
                </c:pt>
                <c:pt idx="5693">
                  <c:v>49.776895000000003</c:v>
                </c:pt>
                <c:pt idx="5694">
                  <c:v>49.776895000000003</c:v>
                </c:pt>
                <c:pt idx="5695">
                  <c:v>49.776895000000003</c:v>
                </c:pt>
                <c:pt idx="5696">
                  <c:v>49.776895000000003</c:v>
                </c:pt>
                <c:pt idx="5697">
                  <c:v>49.776895000000003</c:v>
                </c:pt>
                <c:pt idx="5698">
                  <c:v>49.776895000000003</c:v>
                </c:pt>
                <c:pt idx="5699">
                  <c:v>49.776895000000003</c:v>
                </c:pt>
                <c:pt idx="5700">
                  <c:v>50.104680999999999</c:v>
                </c:pt>
                <c:pt idx="5701">
                  <c:v>50.104680999999999</c:v>
                </c:pt>
                <c:pt idx="5702">
                  <c:v>50.104680999999999</c:v>
                </c:pt>
                <c:pt idx="5703">
                  <c:v>50.104680999999999</c:v>
                </c:pt>
                <c:pt idx="5704">
                  <c:v>50.104680999999999</c:v>
                </c:pt>
                <c:pt idx="5705">
                  <c:v>50.104680999999999</c:v>
                </c:pt>
                <c:pt idx="5706">
                  <c:v>50.104680999999999</c:v>
                </c:pt>
                <c:pt idx="5707">
                  <c:v>50.104680999999999</c:v>
                </c:pt>
                <c:pt idx="5708">
                  <c:v>50.104680999999999</c:v>
                </c:pt>
                <c:pt idx="5709">
                  <c:v>50.104680999999999</c:v>
                </c:pt>
                <c:pt idx="5710">
                  <c:v>50.431570000000001</c:v>
                </c:pt>
                <c:pt idx="5711">
                  <c:v>50.431570000000001</c:v>
                </c:pt>
                <c:pt idx="5712">
                  <c:v>50.431570000000001</c:v>
                </c:pt>
                <c:pt idx="5713">
                  <c:v>50.431570000000001</c:v>
                </c:pt>
                <c:pt idx="5714">
                  <c:v>50.431570000000001</c:v>
                </c:pt>
                <c:pt idx="5715">
                  <c:v>50.431570000000001</c:v>
                </c:pt>
                <c:pt idx="5716">
                  <c:v>50.431570000000001</c:v>
                </c:pt>
                <c:pt idx="5717">
                  <c:v>50.431570000000001</c:v>
                </c:pt>
                <c:pt idx="5718">
                  <c:v>50.431570000000001</c:v>
                </c:pt>
                <c:pt idx="5719">
                  <c:v>50.431570000000001</c:v>
                </c:pt>
                <c:pt idx="5720">
                  <c:v>50.673396000000011</c:v>
                </c:pt>
                <c:pt idx="5721">
                  <c:v>50.673396000000011</c:v>
                </c:pt>
                <c:pt idx="5722">
                  <c:v>50.673396000000011</c:v>
                </c:pt>
                <c:pt idx="5723">
                  <c:v>50.673396000000011</c:v>
                </c:pt>
                <c:pt idx="5724">
                  <c:v>50.673396000000011</c:v>
                </c:pt>
                <c:pt idx="5725">
                  <c:v>50.673396000000011</c:v>
                </c:pt>
                <c:pt idx="5726">
                  <c:v>50.673396000000011</c:v>
                </c:pt>
                <c:pt idx="5727">
                  <c:v>50.673396000000011</c:v>
                </c:pt>
                <c:pt idx="5728">
                  <c:v>50.673396000000011</c:v>
                </c:pt>
                <c:pt idx="5729">
                  <c:v>50.673396000000011</c:v>
                </c:pt>
                <c:pt idx="5730">
                  <c:v>50.903206000000004</c:v>
                </c:pt>
                <c:pt idx="5731">
                  <c:v>50.903206000000004</c:v>
                </c:pt>
                <c:pt idx="5732">
                  <c:v>50.903206000000004</c:v>
                </c:pt>
                <c:pt idx="5733">
                  <c:v>50.903206000000004</c:v>
                </c:pt>
                <c:pt idx="5734">
                  <c:v>50.903206000000004</c:v>
                </c:pt>
                <c:pt idx="5735">
                  <c:v>50.903206000000004</c:v>
                </c:pt>
                <c:pt idx="5736">
                  <c:v>50.903206000000004</c:v>
                </c:pt>
                <c:pt idx="5737">
                  <c:v>50.903206000000004</c:v>
                </c:pt>
                <c:pt idx="5738">
                  <c:v>50.903206000000004</c:v>
                </c:pt>
                <c:pt idx="5739">
                  <c:v>50.903206000000004</c:v>
                </c:pt>
                <c:pt idx="5740">
                  <c:v>51.088986999999996</c:v>
                </c:pt>
                <c:pt idx="5741">
                  <c:v>51.088986999999996</c:v>
                </c:pt>
                <c:pt idx="5742">
                  <c:v>51.088986999999996</c:v>
                </c:pt>
                <c:pt idx="5743">
                  <c:v>51.088986999999996</c:v>
                </c:pt>
                <c:pt idx="5744">
                  <c:v>51.088986999999996</c:v>
                </c:pt>
                <c:pt idx="5745">
                  <c:v>51.088986999999996</c:v>
                </c:pt>
                <c:pt idx="5746">
                  <c:v>51.088986999999996</c:v>
                </c:pt>
                <c:pt idx="5747">
                  <c:v>51.088986999999996</c:v>
                </c:pt>
                <c:pt idx="5748">
                  <c:v>51.088986999999996</c:v>
                </c:pt>
                <c:pt idx="5749">
                  <c:v>51.088986999999996</c:v>
                </c:pt>
                <c:pt idx="5750">
                  <c:v>51.332263000000005</c:v>
                </c:pt>
                <c:pt idx="5751">
                  <c:v>51.332263000000005</c:v>
                </c:pt>
                <c:pt idx="5752">
                  <c:v>51.332263000000005</c:v>
                </c:pt>
                <c:pt idx="5753">
                  <c:v>51.332263000000005</c:v>
                </c:pt>
                <c:pt idx="5754">
                  <c:v>51.332263000000005</c:v>
                </c:pt>
                <c:pt idx="5755">
                  <c:v>51.332263000000005</c:v>
                </c:pt>
                <c:pt idx="5756">
                  <c:v>51.332263000000005</c:v>
                </c:pt>
                <c:pt idx="5757">
                  <c:v>51.332263000000005</c:v>
                </c:pt>
                <c:pt idx="5758">
                  <c:v>51.332263000000005</c:v>
                </c:pt>
                <c:pt idx="5759">
                  <c:v>51.332263000000005</c:v>
                </c:pt>
                <c:pt idx="5760">
                  <c:v>51.543098000000001</c:v>
                </c:pt>
                <c:pt idx="5761">
                  <c:v>51.543098000000001</c:v>
                </c:pt>
                <c:pt idx="5762">
                  <c:v>51.543098000000001</c:v>
                </c:pt>
                <c:pt idx="5763">
                  <c:v>51.543098000000001</c:v>
                </c:pt>
                <c:pt idx="5764">
                  <c:v>51.543098000000001</c:v>
                </c:pt>
                <c:pt idx="5765">
                  <c:v>51.543098000000001</c:v>
                </c:pt>
                <c:pt idx="5766">
                  <c:v>51.543098000000001</c:v>
                </c:pt>
                <c:pt idx="5767">
                  <c:v>51.543098000000001</c:v>
                </c:pt>
                <c:pt idx="5768">
                  <c:v>51.543098000000001</c:v>
                </c:pt>
                <c:pt idx="5769">
                  <c:v>51.543098000000001</c:v>
                </c:pt>
                <c:pt idx="5770">
                  <c:v>51.666940000000011</c:v>
                </c:pt>
                <c:pt idx="5771">
                  <c:v>51.666940000000011</c:v>
                </c:pt>
                <c:pt idx="5772">
                  <c:v>51.666940000000011</c:v>
                </c:pt>
                <c:pt idx="5773">
                  <c:v>51.666940000000011</c:v>
                </c:pt>
                <c:pt idx="5774">
                  <c:v>51.666940000000011</c:v>
                </c:pt>
                <c:pt idx="5775">
                  <c:v>51.666940000000011</c:v>
                </c:pt>
                <c:pt idx="5776">
                  <c:v>51.666940000000011</c:v>
                </c:pt>
                <c:pt idx="5777">
                  <c:v>51.666940000000011</c:v>
                </c:pt>
                <c:pt idx="5778">
                  <c:v>51.666940000000011</c:v>
                </c:pt>
                <c:pt idx="5779">
                  <c:v>51.666940000000011</c:v>
                </c:pt>
                <c:pt idx="5780">
                  <c:v>51.835102000000013</c:v>
                </c:pt>
                <c:pt idx="5781">
                  <c:v>51.835102000000013</c:v>
                </c:pt>
                <c:pt idx="5782">
                  <c:v>51.835102000000013</c:v>
                </c:pt>
                <c:pt idx="5783">
                  <c:v>51.835102000000013</c:v>
                </c:pt>
                <c:pt idx="5784">
                  <c:v>51.835102000000013</c:v>
                </c:pt>
                <c:pt idx="5785">
                  <c:v>51.835102000000013</c:v>
                </c:pt>
                <c:pt idx="5786">
                  <c:v>51.835102000000013</c:v>
                </c:pt>
                <c:pt idx="5787">
                  <c:v>51.835102000000013</c:v>
                </c:pt>
                <c:pt idx="5788">
                  <c:v>51.835102000000013</c:v>
                </c:pt>
                <c:pt idx="5789">
                  <c:v>51.835102000000013</c:v>
                </c:pt>
                <c:pt idx="5790">
                  <c:v>51.971275999999996</c:v>
                </c:pt>
                <c:pt idx="5791">
                  <c:v>51.971275999999996</c:v>
                </c:pt>
                <c:pt idx="5792">
                  <c:v>51.971275999999996</c:v>
                </c:pt>
                <c:pt idx="5793">
                  <c:v>51.971275999999996</c:v>
                </c:pt>
                <c:pt idx="5794">
                  <c:v>51.971275999999996</c:v>
                </c:pt>
                <c:pt idx="5795">
                  <c:v>51.971275999999996</c:v>
                </c:pt>
                <c:pt idx="5796">
                  <c:v>51.971275999999996</c:v>
                </c:pt>
                <c:pt idx="5797">
                  <c:v>51.971275999999996</c:v>
                </c:pt>
                <c:pt idx="5798">
                  <c:v>51.971275999999996</c:v>
                </c:pt>
                <c:pt idx="5799">
                  <c:v>51.971275999999996</c:v>
                </c:pt>
                <c:pt idx="5800">
                  <c:v>52.036072000000011</c:v>
                </c:pt>
                <c:pt idx="5801">
                  <c:v>52.036072000000011</c:v>
                </c:pt>
                <c:pt idx="5802">
                  <c:v>52.036072000000011</c:v>
                </c:pt>
                <c:pt idx="5803">
                  <c:v>52.036072000000011</c:v>
                </c:pt>
                <c:pt idx="5804">
                  <c:v>52.036072000000011</c:v>
                </c:pt>
                <c:pt idx="5805">
                  <c:v>52.036072000000011</c:v>
                </c:pt>
                <c:pt idx="5806">
                  <c:v>52.036072000000011</c:v>
                </c:pt>
                <c:pt idx="5807">
                  <c:v>52.036072000000011</c:v>
                </c:pt>
                <c:pt idx="5808">
                  <c:v>52.036072000000011</c:v>
                </c:pt>
                <c:pt idx="5809">
                  <c:v>52.036072000000011</c:v>
                </c:pt>
                <c:pt idx="5810">
                  <c:v>52.149891000000004</c:v>
                </c:pt>
                <c:pt idx="5811">
                  <c:v>52.149891000000004</c:v>
                </c:pt>
                <c:pt idx="5812">
                  <c:v>52.149891000000004</c:v>
                </c:pt>
                <c:pt idx="5813">
                  <c:v>52.149891000000004</c:v>
                </c:pt>
                <c:pt idx="5814">
                  <c:v>52.149891000000004</c:v>
                </c:pt>
                <c:pt idx="5815">
                  <c:v>52.149891000000004</c:v>
                </c:pt>
                <c:pt idx="5816">
                  <c:v>52.149891000000004</c:v>
                </c:pt>
                <c:pt idx="5817">
                  <c:v>52.149891000000004</c:v>
                </c:pt>
                <c:pt idx="5818">
                  <c:v>52.149891000000004</c:v>
                </c:pt>
                <c:pt idx="5819">
                  <c:v>52.149891000000004</c:v>
                </c:pt>
                <c:pt idx="5820">
                  <c:v>52.252662000000001</c:v>
                </c:pt>
                <c:pt idx="5821">
                  <c:v>52.252662000000001</c:v>
                </c:pt>
                <c:pt idx="5822">
                  <c:v>52.252662000000001</c:v>
                </c:pt>
                <c:pt idx="5823">
                  <c:v>52.252662000000001</c:v>
                </c:pt>
                <c:pt idx="5824">
                  <c:v>52.252662000000001</c:v>
                </c:pt>
                <c:pt idx="5825">
                  <c:v>52.252662000000001</c:v>
                </c:pt>
                <c:pt idx="5826">
                  <c:v>52.252662000000001</c:v>
                </c:pt>
                <c:pt idx="5827">
                  <c:v>52.252662000000001</c:v>
                </c:pt>
                <c:pt idx="5828">
                  <c:v>52.252662000000001</c:v>
                </c:pt>
                <c:pt idx="5829">
                  <c:v>52.252662000000001</c:v>
                </c:pt>
                <c:pt idx="5830">
                  <c:v>52.321436999999996</c:v>
                </c:pt>
                <c:pt idx="5831">
                  <c:v>52.321436999999996</c:v>
                </c:pt>
                <c:pt idx="5832">
                  <c:v>52.321436999999996</c:v>
                </c:pt>
                <c:pt idx="5833">
                  <c:v>52.321436999999996</c:v>
                </c:pt>
                <c:pt idx="5834">
                  <c:v>52.321436999999996</c:v>
                </c:pt>
                <c:pt idx="5835">
                  <c:v>52.321436999999996</c:v>
                </c:pt>
                <c:pt idx="5836">
                  <c:v>52.321436999999996</c:v>
                </c:pt>
                <c:pt idx="5837">
                  <c:v>52.321436999999996</c:v>
                </c:pt>
                <c:pt idx="5838">
                  <c:v>52.321436999999996</c:v>
                </c:pt>
                <c:pt idx="5839">
                  <c:v>52.321436999999996</c:v>
                </c:pt>
                <c:pt idx="5840">
                  <c:v>52.377388999999994</c:v>
                </c:pt>
                <c:pt idx="5841">
                  <c:v>52.377388999999994</c:v>
                </c:pt>
                <c:pt idx="5842">
                  <c:v>52.377388999999994</c:v>
                </c:pt>
                <c:pt idx="5843">
                  <c:v>52.377388999999994</c:v>
                </c:pt>
                <c:pt idx="5844">
                  <c:v>52.377388999999994</c:v>
                </c:pt>
                <c:pt idx="5845">
                  <c:v>52.377388999999994</c:v>
                </c:pt>
                <c:pt idx="5846">
                  <c:v>52.377388999999994</c:v>
                </c:pt>
                <c:pt idx="5847">
                  <c:v>52.377388999999994</c:v>
                </c:pt>
                <c:pt idx="5848">
                  <c:v>52.377388999999994</c:v>
                </c:pt>
                <c:pt idx="5849">
                  <c:v>52.377388999999994</c:v>
                </c:pt>
                <c:pt idx="5850">
                  <c:v>52.372538000000013</c:v>
                </c:pt>
                <c:pt idx="5851">
                  <c:v>52.372538000000013</c:v>
                </c:pt>
                <c:pt idx="5852">
                  <c:v>52.372538000000013</c:v>
                </c:pt>
                <c:pt idx="5853">
                  <c:v>52.372538000000013</c:v>
                </c:pt>
                <c:pt idx="5854">
                  <c:v>52.372538000000013</c:v>
                </c:pt>
                <c:pt idx="5855">
                  <c:v>52.372538000000013</c:v>
                </c:pt>
                <c:pt idx="5856">
                  <c:v>52.372538000000013</c:v>
                </c:pt>
                <c:pt idx="5857">
                  <c:v>52.372538000000013</c:v>
                </c:pt>
                <c:pt idx="5858">
                  <c:v>52.372538000000013</c:v>
                </c:pt>
                <c:pt idx="5859">
                  <c:v>52.372538000000013</c:v>
                </c:pt>
                <c:pt idx="5860">
                  <c:v>52.374924999999998</c:v>
                </c:pt>
                <c:pt idx="5861">
                  <c:v>52.374924999999998</c:v>
                </c:pt>
                <c:pt idx="5862">
                  <c:v>52.374924999999998</c:v>
                </c:pt>
                <c:pt idx="5863">
                  <c:v>52.374924999999998</c:v>
                </c:pt>
                <c:pt idx="5864">
                  <c:v>52.374924999999998</c:v>
                </c:pt>
                <c:pt idx="5865">
                  <c:v>52.374924999999998</c:v>
                </c:pt>
                <c:pt idx="5866">
                  <c:v>52.374924999999998</c:v>
                </c:pt>
                <c:pt idx="5867">
                  <c:v>52.374924999999998</c:v>
                </c:pt>
                <c:pt idx="5868">
                  <c:v>52.374924999999998</c:v>
                </c:pt>
                <c:pt idx="5869">
                  <c:v>52.374924999999998</c:v>
                </c:pt>
                <c:pt idx="5870">
                  <c:v>52.339813000000007</c:v>
                </c:pt>
                <c:pt idx="5871">
                  <c:v>52.339813000000007</c:v>
                </c:pt>
                <c:pt idx="5872">
                  <c:v>52.339813000000007</c:v>
                </c:pt>
                <c:pt idx="5873">
                  <c:v>52.339813000000007</c:v>
                </c:pt>
                <c:pt idx="5874">
                  <c:v>52.339813000000007</c:v>
                </c:pt>
                <c:pt idx="5875">
                  <c:v>52.339813000000007</c:v>
                </c:pt>
                <c:pt idx="5876">
                  <c:v>52.339813000000007</c:v>
                </c:pt>
                <c:pt idx="5877">
                  <c:v>52.339813000000007</c:v>
                </c:pt>
                <c:pt idx="5878">
                  <c:v>52.339813000000007</c:v>
                </c:pt>
                <c:pt idx="5879">
                  <c:v>52.339813000000007</c:v>
                </c:pt>
                <c:pt idx="5880">
                  <c:v>52.306909000000005</c:v>
                </c:pt>
                <c:pt idx="5881">
                  <c:v>52.306909000000005</c:v>
                </c:pt>
                <c:pt idx="5882">
                  <c:v>52.306909000000005</c:v>
                </c:pt>
                <c:pt idx="5883">
                  <c:v>52.306909000000005</c:v>
                </c:pt>
                <c:pt idx="5884">
                  <c:v>52.306909000000005</c:v>
                </c:pt>
                <c:pt idx="5885">
                  <c:v>52.306909000000005</c:v>
                </c:pt>
                <c:pt idx="5886">
                  <c:v>52.306909000000005</c:v>
                </c:pt>
                <c:pt idx="5887">
                  <c:v>52.306909000000005</c:v>
                </c:pt>
                <c:pt idx="5888">
                  <c:v>52.306909000000005</c:v>
                </c:pt>
                <c:pt idx="5889">
                  <c:v>52.306909000000005</c:v>
                </c:pt>
                <c:pt idx="5890">
                  <c:v>52.259995000000011</c:v>
                </c:pt>
                <c:pt idx="5891">
                  <c:v>52.259995000000011</c:v>
                </c:pt>
                <c:pt idx="5892">
                  <c:v>52.259995000000011</c:v>
                </c:pt>
                <c:pt idx="5893">
                  <c:v>52.259995000000011</c:v>
                </c:pt>
                <c:pt idx="5894">
                  <c:v>52.259995000000011</c:v>
                </c:pt>
                <c:pt idx="5895">
                  <c:v>52.259995000000011</c:v>
                </c:pt>
                <c:pt idx="5896">
                  <c:v>52.259995000000011</c:v>
                </c:pt>
                <c:pt idx="5897">
                  <c:v>52.259995000000011</c:v>
                </c:pt>
                <c:pt idx="5898">
                  <c:v>52.259995000000011</c:v>
                </c:pt>
                <c:pt idx="5899">
                  <c:v>52.259995000000011</c:v>
                </c:pt>
                <c:pt idx="5900">
                  <c:v>52.226191000000021</c:v>
                </c:pt>
                <c:pt idx="5901">
                  <c:v>52.226191000000021</c:v>
                </c:pt>
                <c:pt idx="5902">
                  <c:v>52.226191000000021</c:v>
                </c:pt>
                <c:pt idx="5903">
                  <c:v>52.226191000000021</c:v>
                </c:pt>
                <c:pt idx="5904">
                  <c:v>52.226191000000021</c:v>
                </c:pt>
                <c:pt idx="5905">
                  <c:v>52.226191000000021</c:v>
                </c:pt>
                <c:pt idx="5906">
                  <c:v>52.226191000000021</c:v>
                </c:pt>
                <c:pt idx="5907">
                  <c:v>52.226191000000021</c:v>
                </c:pt>
                <c:pt idx="5908">
                  <c:v>52.226191000000021</c:v>
                </c:pt>
                <c:pt idx="5909">
                  <c:v>52.226191000000021</c:v>
                </c:pt>
                <c:pt idx="5910">
                  <c:v>52.143548000000003</c:v>
                </c:pt>
                <c:pt idx="5911">
                  <c:v>52.143548000000003</c:v>
                </c:pt>
                <c:pt idx="5912">
                  <c:v>52.143548000000003</c:v>
                </c:pt>
                <c:pt idx="5913">
                  <c:v>52.143548000000003</c:v>
                </c:pt>
                <c:pt idx="5914">
                  <c:v>52.143548000000003</c:v>
                </c:pt>
                <c:pt idx="5915">
                  <c:v>52.143548000000003</c:v>
                </c:pt>
                <c:pt idx="5916">
                  <c:v>52.143548000000003</c:v>
                </c:pt>
                <c:pt idx="5917">
                  <c:v>52.143548000000003</c:v>
                </c:pt>
                <c:pt idx="5918">
                  <c:v>52.143548000000003</c:v>
                </c:pt>
                <c:pt idx="5919">
                  <c:v>52.143548000000003</c:v>
                </c:pt>
                <c:pt idx="5920">
                  <c:v>51.993997</c:v>
                </c:pt>
                <c:pt idx="5921">
                  <c:v>51.993997</c:v>
                </c:pt>
                <c:pt idx="5922">
                  <c:v>51.993997</c:v>
                </c:pt>
                <c:pt idx="5923">
                  <c:v>51.993997</c:v>
                </c:pt>
                <c:pt idx="5924">
                  <c:v>51.993997</c:v>
                </c:pt>
                <c:pt idx="5925">
                  <c:v>51.993997</c:v>
                </c:pt>
                <c:pt idx="5926">
                  <c:v>51.993997</c:v>
                </c:pt>
                <c:pt idx="5927">
                  <c:v>51.993997</c:v>
                </c:pt>
                <c:pt idx="5928">
                  <c:v>51.993997</c:v>
                </c:pt>
                <c:pt idx="5929">
                  <c:v>51.993997</c:v>
                </c:pt>
                <c:pt idx="5930">
                  <c:v>51.881490999999997</c:v>
                </c:pt>
                <c:pt idx="5931">
                  <c:v>51.881490999999997</c:v>
                </c:pt>
                <c:pt idx="5932">
                  <c:v>51.881490999999997</c:v>
                </c:pt>
                <c:pt idx="5933">
                  <c:v>51.881490999999997</c:v>
                </c:pt>
                <c:pt idx="5934">
                  <c:v>51.881490999999997</c:v>
                </c:pt>
                <c:pt idx="5935">
                  <c:v>51.881490999999997</c:v>
                </c:pt>
                <c:pt idx="5936">
                  <c:v>51.881490999999997</c:v>
                </c:pt>
                <c:pt idx="5937">
                  <c:v>51.881490999999997</c:v>
                </c:pt>
                <c:pt idx="5938">
                  <c:v>51.881490999999997</c:v>
                </c:pt>
                <c:pt idx="5939">
                  <c:v>51.881490999999997</c:v>
                </c:pt>
                <c:pt idx="5940">
                  <c:v>51.754684999999995</c:v>
                </c:pt>
                <c:pt idx="5941">
                  <c:v>51.754684999999995</c:v>
                </c:pt>
                <c:pt idx="5942">
                  <c:v>51.754684999999995</c:v>
                </c:pt>
                <c:pt idx="5943">
                  <c:v>51.754684999999995</c:v>
                </c:pt>
                <c:pt idx="5944">
                  <c:v>51.754684999999995</c:v>
                </c:pt>
                <c:pt idx="5945">
                  <c:v>51.754684999999995</c:v>
                </c:pt>
                <c:pt idx="5946">
                  <c:v>51.754684999999995</c:v>
                </c:pt>
                <c:pt idx="5947">
                  <c:v>51.754684999999995</c:v>
                </c:pt>
                <c:pt idx="5948">
                  <c:v>51.754684999999995</c:v>
                </c:pt>
                <c:pt idx="5949">
                  <c:v>51.754684999999995</c:v>
                </c:pt>
                <c:pt idx="5950">
                  <c:v>51.641118000000013</c:v>
                </c:pt>
                <c:pt idx="5951">
                  <c:v>51.641118000000013</c:v>
                </c:pt>
                <c:pt idx="5952">
                  <c:v>51.641118000000013</c:v>
                </c:pt>
                <c:pt idx="5953">
                  <c:v>51.641118000000013</c:v>
                </c:pt>
                <c:pt idx="5954">
                  <c:v>51.641118000000013</c:v>
                </c:pt>
                <c:pt idx="5955">
                  <c:v>51.641118000000013</c:v>
                </c:pt>
                <c:pt idx="5956">
                  <c:v>51.641118000000013</c:v>
                </c:pt>
                <c:pt idx="5957">
                  <c:v>51.641118000000013</c:v>
                </c:pt>
                <c:pt idx="5958">
                  <c:v>51.641118000000013</c:v>
                </c:pt>
                <c:pt idx="5959">
                  <c:v>51.641118000000013</c:v>
                </c:pt>
                <c:pt idx="5960">
                  <c:v>51.515923000000001</c:v>
                </c:pt>
                <c:pt idx="5961">
                  <c:v>51.515923000000001</c:v>
                </c:pt>
                <c:pt idx="5962">
                  <c:v>51.515923000000001</c:v>
                </c:pt>
                <c:pt idx="5963">
                  <c:v>51.515923000000001</c:v>
                </c:pt>
                <c:pt idx="5964">
                  <c:v>51.515923000000001</c:v>
                </c:pt>
                <c:pt idx="5965">
                  <c:v>51.515923000000001</c:v>
                </c:pt>
                <c:pt idx="5966">
                  <c:v>51.515923000000001</c:v>
                </c:pt>
                <c:pt idx="5967">
                  <c:v>51.515923000000001</c:v>
                </c:pt>
                <c:pt idx="5968">
                  <c:v>51.515923000000001</c:v>
                </c:pt>
                <c:pt idx="5969">
                  <c:v>51.515923000000001</c:v>
                </c:pt>
                <c:pt idx="5970">
                  <c:v>51.393304000000001</c:v>
                </c:pt>
                <c:pt idx="5971">
                  <c:v>51.393304000000001</c:v>
                </c:pt>
                <c:pt idx="5972">
                  <c:v>51.393304000000001</c:v>
                </c:pt>
                <c:pt idx="5973">
                  <c:v>51.393304000000001</c:v>
                </c:pt>
                <c:pt idx="5974">
                  <c:v>51.393304000000001</c:v>
                </c:pt>
                <c:pt idx="5975">
                  <c:v>51.393304000000001</c:v>
                </c:pt>
                <c:pt idx="5976">
                  <c:v>51.393304000000001</c:v>
                </c:pt>
                <c:pt idx="5977">
                  <c:v>51.393304000000001</c:v>
                </c:pt>
                <c:pt idx="5978">
                  <c:v>51.393304000000001</c:v>
                </c:pt>
                <c:pt idx="5979">
                  <c:v>51.393304000000001</c:v>
                </c:pt>
                <c:pt idx="5980">
                  <c:v>51.311847999999969</c:v>
                </c:pt>
                <c:pt idx="5981">
                  <c:v>51.311847999999969</c:v>
                </c:pt>
                <c:pt idx="5982">
                  <c:v>51.311847999999969</c:v>
                </c:pt>
                <c:pt idx="5983">
                  <c:v>51.311847999999969</c:v>
                </c:pt>
                <c:pt idx="5984">
                  <c:v>51.311847999999969</c:v>
                </c:pt>
                <c:pt idx="5985">
                  <c:v>51.311847999999969</c:v>
                </c:pt>
                <c:pt idx="5986">
                  <c:v>51.311847999999969</c:v>
                </c:pt>
                <c:pt idx="5987">
                  <c:v>51.311847999999969</c:v>
                </c:pt>
                <c:pt idx="5988">
                  <c:v>51.311847999999969</c:v>
                </c:pt>
                <c:pt idx="5989">
                  <c:v>51.311847999999969</c:v>
                </c:pt>
                <c:pt idx="5990">
                  <c:v>51.183036000000001</c:v>
                </c:pt>
                <c:pt idx="5991">
                  <c:v>51.183036000000001</c:v>
                </c:pt>
                <c:pt idx="5992">
                  <c:v>51.183036000000001</c:v>
                </c:pt>
                <c:pt idx="5993">
                  <c:v>51.183036000000001</c:v>
                </c:pt>
                <c:pt idx="5994">
                  <c:v>51.183036000000001</c:v>
                </c:pt>
                <c:pt idx="5995">
                  <c:v>51.183036000000001</c:v>
                </c:pt>
                <c:pt idx="5996">
                  <c:v>51.183036000000001</c:v>
                </c:pt>
                <c:pt idx="5997">
                  <c:v>51.183036000000001</c:v>
                </c:pt>
                <c:pt idx="5998">
                  <c:v>51.183036000000001</c:v>
                </c:pt>
                <c:pt idx="5999">
                  <c:v>51.183036000000001</c:v>
                </c:pt>
                <c:pt idx="6000">
                  <c:v>51.025349000000013</c:v>
                </c:pt>
                <c:pt idx="6001">
                  <c:v>51.025349000000013</c:v>
                </c:pt>
                <c:pt idx="6002">
                  <c:v>51.025349000000013</c:v>
                </c:pt>
                <c:pt idx="6003">
                  <c:v>51.025349000000013</c:v>
                </c:pt>
                <c:pt idx="6004">
                  <c:v>51.025349000000013</c:v>
                </c:pt>
                <c:pt idx="6005">
                  <c:v>51.025349000000013</c:v>
                </c:pt>
                <c:pt idx="6006">
                  <c:v>51.025349000000013</c:v>
                </c:pt>
                <c:pt idx="6007">
                  <c:v>51.025349000000013</c:v>
                </c:pt>
                <c:pt idx="6008">
                  <c:v>51.025349000000013</c:v>
                </c:pt>
                <c:pt idx="6009">
                  <c:v>51.025349000000013</c:v>
                </c:pt>
                <c:pt idx="6010">
                  <c:v>50.872921000000005</c:v>
                </c:pt>
                <c:pt idx="6011">
                  <c:v>50.872921000000005</c:v>
                </c:pt>
                <c:pt idx="6012">
                  <c:v>50.872921000000005</c:v>
                </c:pt>
                <c:pt idx="6013">
                  <c:v>50.872921000000005</c:v>
                </c:pt>
                <c:pt idx="6014">
                  <c:v>50.872921000000005</c:v>
                </c:pt>
                <c:pt idx="6015">
                  <c:v>50.872921000000005</c:v>
                </c:pt>
                <c:pt idx="6016">
                  <c:v>50.872921000000005</c:v>
                </c:pt>
                <c:pt idx="6017">
                  <c:v>50.872921000000005</c:v>
                </c:pt>
                <c:pt idx="6018">
                  <c:v>50.872921000000005</c:v>
                </c:pt>
                <c:pt idx="6019">
                  <c:v>50.872921000000005</c:v>
                </c:pt>
                <c:pt idx="6020">
                  <c:v>50.747012000000012</c:v>
                </c:pt>
                <c:pt idx="6021">
                  <c:v>50.747012000000012</c:v>
                </c:pt>
                <c:pt idx="6022">
                  <c:v>50.747012000000012</c:v>
                </c:pt>
                <c:pt idx="6023">
                  <c:v>50.747012000000012</c:v>
                </c:pt>
                <c:pt idx="6024">
                  <c:v>50.747012000000012</c:v>
                </c:pt>
                <c:pt idx="6025">
                  <c:v>50.747012000000012</c:v>
                </c:pt>
                <c:pt idx="6026">
                  <c:v>50.747012000000012</c:v>
                </c:pt>
                <c:pt idx="6027">
                  <c:v>50.747012000000012</c:v>
                </c:pt>
                <c:pt idx="6028">
                  <c:v>50.747012000000012</c:v>
                </c:pt>
                <c:pt idx="6029">
                  <c:v>50.747012000000012</c:v>
                </c:pt>
                <c:pt idx="6030">
                  <c:v>50.586962</c:v>
                </c:pt>
                <c:pt idx="6031">
                  <c:v>50.586962</c:v>
                </c:pt>
                <c:pt idx="6032">
                  <c:v>50.586962</c:v>
                </c:pt>
                <c:pt idx="6033">
                  <c:v>50.586962</c:v>
                </c:pt>
                <c:pt idx="6034">
                  <c:v>50.586962</c:v>
                </c:pt>
                <c:pt idx="6035">
                  <c:v>50.586962</c:v>
                </c:pt>
                <c:pt idx="6036">
                  <c:v>50.586962</c:v>
                </c:pt>
                <c:pt idx="6037">
                  <c:v>50.586962</c:v>
                </c:pt>
                <c:pt idx="6038">
                  <c:v>50.586962</c:v>
                </c:pt>
                <c:pt idx="6039">
                  <c:v>50.586962</c:v>
                </c:pt>
                <c:pt idx="6040">
                  <c:v>50.469938000000013</c:v>
                </c:pt>
                <c:pt idx="6041">
                  <c:v>50.469938000000013</c:v>
                </c:pt>
                <c:pt idx="6042">
                  <c:v>50.469938000000013</c:v>
                </c:pt>
                <c:pt idx="6043">
                  <c:v>50.469938000000013</c:v>
                </c:pt>
                <c:pt idx="6044">
                  <c:v>50.469938000000013</c:v>
                </c:pt>
                <c:pt idx="6045">
                  <c:v>50.469938000000013</c:v>
                </c:pt>
                <c:pt idx="6046">
                  <c:v>50.469938000000013</c:v>
                </c:pt>
                <c:pt idx="6047">
                  <c:v>50.469938000000013</c:v>
                </c:pt>
                <c:pt idx="6048">
                  <c:v>50.469938000000013</c:v>
                </c:pt>
                <c:pt idx="6049">
                  <c:v>50.469938000000013</c:v>
                </c:pt>
                <c:pt idx="6050">
                  <c:v>50.317063999999974</c:v>
                </c:pt>
                <c:pt idx="6051">
                  <c:v>50.317063999999974</c:v>
                </c:pt>
                <c:pt idx="6052">
                  <c:v>50.317063999999974</c:v>
                </c:pt>
                <c:pt idx="6053">
                  <c:v>50.317063999999974</c:v>
                </c:pt>
                <c:pt idx="6054">
                  <c:v>50.317063999999974</c:v>
                </c:pt>
                <c:pt idx="6055">
                  <c:v>50.317063999999974</c:v>
                </c:pt>
                <c:pt idx="6056">
                  <c:v>50.317063999999974</c:v>
                </c:pt>
                <c:pt idx="6057">
                  <c:v>50.317063999999974</c:v>
                </c:pt>
                <c:pt idx="6058">
                  <c:v>50.317063999999974</c:v>
                </c:pt>
                <c:pt idx="6059">
                  <c:v>50.317063999999974</c:v>
                </c:pt>
                <c:pt idx="6060">
                  <c:v>50.198253000000022</c:v>
                </c:pt>
                <c:pt idx="6061">
                  <c:v>50.198253000000022</c:v>
                </c:pt>
                <c:pt idx="6062">
                  <c:v>50.198253000000022</c:v>
                </c:pt>
                <c:pt idx="6063">
                  <c:v>50.198253000000022</c:v>
                </c:pt>
                <c:pt idx="6064">
                  <c:v>50.198253000000022</c:v>
                </c:pt>
                <c:pt idx="6065">
                  <c:v>50.198253000000022</c:v>
                </c:pt>
                <c:pt idx="6066">
                  <c:v>50.198253000000022</c:v>
                </c:pt>
                <c:pt idx="6067">
                  <c:v>50.198253000000022</c:v>
                </c:pt>
                <c:pt idx="6068">
                  <c:v>50.198253000000022</c:v>
                </c:pt>
                <c:pt idx="6069">
                  <c:v>50.198253000000022</c:v>
                </c:pt>
                <c:pt idx="6070">
                  <c:v>50.071079000000005</c:v>
                </c:pt>
                <c:pt idx="6071">
                  <c:v>50.071079000000005</c:v>
                </c:pt>
                <c:pt idx="6072">
                  <c:v>50.071079000000005</c:v>
                </c:pt>
                <c:pt idx="6073">
                  <c:v>50.071079000000005</c:v>
                </c:pt>
                <c:pt idx="6074">
                  <c:v>50.071079000000005</c:v>
                </c:pt>
                <c:pt idx="6075">
                  <c:v>50.071079000000005</c:v>
                </c:pt>
                <c:pt idx="6076">
                  <c:v>50.071079000000005</c:v>
                </c:pt>
                <c:pt idx="6077">
                  <c:v>50.071079000000005</c:v>
                </c:pt>
                <c:pt idx="6078">
                  <c:v>50.071079000000005</c:v>
                </c:pt>
                <c:pt idx="6079">
                  <c:v>50.071079000000005</c:v>
                </c:pt>
                <c:pt idx="6080">
                  <c:v>49.899701</c:v>
                </c:pt>
                <c:pt idx="6081">
                  <c:v>49.899701</c:v>
                </c:pt>
                <c:pt idx="6082">
                  <c:v>49.899701</c:v>
                </c:pt>
                <c:pt idx="6083">
                  <c:v>49.899701</c:v>
                </c:pt>
                <c:pt idx="6084">
                  <c:v>49.899701</c:v>
                </c:pt>
                <c:pt idx="6085">
                  <c:v>49.899701</c:v>
                </c:pt>
                <c:pt idx="6086">
                  <c:v>49.899701</c:v>
                </c:pt>
                <c:pt idx="6087">
                  <c:v>49.899701</c:v>
                </c:pt>
                <c:pt idx="6088">
                  <c:v>49.899701</c:v>
                </c:pt>
                <c:pt idx="6089">
                  <c:v>49.899701</c:v>
                </c:pt>
                <c:pt idx="6090">
                  <c:v>49.749028000000003</c:v>
                </c:pt>
                <c:pt idx="6091">
                  <c:v>49.749028000000003</c:v>
                </c:pt>
                <c:pt idx="6092">
                  <c:v>49.749028000000003</c:v>
                </c:pt>
                <c:pt idx="6093">
                  <c:v>49.749028000000003</c:v>
                </c:pt>
                <c:pt idx="6094">
                  <c:v>49.749028000000003</c:v>
                </c:pt>
                <c:pt idx="6095">
                  <c:v>49.749028000000003</c:v>
                </c:pt>
                <c:pt idx="6096">
                  <c:v>49.749028000000003</c:v>
                </c:pt>
                <c:pt idx="6097">
                  <c:v>49.749028000000003</c:v>
                </c:pt>
                <c:pt idx="6098">
                  <c:v>49.749028000000003</c:v>
                </c:pt>
                <c:pt idx="6099">
                  <c:v>49.749028000000003</c:v>
                </c:pt>
                <c:pt idx="6100">
                  <c:v>49.631153000000012</c:v>
                </c:pt>
                <c:pt idx="6101">
                  <c:v>49.631153000000012</c:v>
                </c:pt>
                <c:pt idx="6102">
                  <c:v>49.631153000000012</c:v>
                </c:pt>
                <c:pt idx="6103">
                  <c:v>49.631153000000012</c:v>
                </c:pt>
                <c:pt idx="6104">
                  <c:v>49.631153000000012</c:v>
                </c:pt>
                <c:pt idx="6105">
                  <c:v>49.631153000000012</c:v>
                </c:pt>
                <c:pt idx="6106">
                  <c:v>49.631153000000012</c:v>
                </c:pt>
                <c:pt idx="6107">
                  <c:v>49.631153000000012</c:v>
                </c:pt>
                <c:pt idx="6108">
                  <c:v>49.631153000000012</c:v>
                </c:pt>
                <c:pt idx="6109">
                  <c:v>49.631153000000012</c:v>
                </c:pt>
                <c:pt idx="6110">
                  <c:v>49.568485000000003</c:v>
                </c:pt>
                <c:pt idx="6111">
                  <c:v>49.568485000000003</c:v>
                </c:pt>
                <c:pt idx="6112">
                  <c:v>49.568485000000003</c:v>
                </c:pt>
                <c:pt idx="6113">
                  <c:v>49.568485000000003</c:v>
                </c:pt>
                <c:pt idx="6114">
                  <c:v>49.568485000000003</c:v>
                </c:pt>
                <c:pt idx="6115">
                  <c:v>49.568485000000003</c:v>
                </c:pt>
                <c:pt idx="6116">
                  <c:v>49.568485000000003</c:v>
                </c:pt>
                <c:pt idx="6117">
                  <c:v>49.568485000000003</c:v>
                </c:pt>
                <c:pt idx="6118">
                  <c:v>49.568485000000003</c:v>
                </c:pt>
                <c:pt idx="6119">
                  <c:v>49.568485000000003</c:v>
                </c:pt>
                <c:pt idx="6120">
                  <c:v>49.420766</c:v>
                </c:pt>
                <c:pt idx="6121">
                  <c:v>49.420766</c:v>
                </c:pt>
                <c:pt idx="6122">
                  <c:v>49.420766</c:v>
                </c:pt>
                <c:pt idx="6123">
                  <c:v>49.420766</c:v>
                </c:pt>
                <c:pt idx="6124">
                  <c:v>49.420766</c:v>
                </c:pt>
                <c:pt idx="6125">
                  <c:v>49.420766</c:v>
                </c:pt>
                <c:pt idx="6126">
                  <c:v>49.420766</c:v>
                </c:pt>
                <c:pt idx="6127">
                  <c:v>49.420766</c:v>
                </c:pt>
                <c:pt idx="6128">
                  <c:v>49.420766</c:v>
                </c:pt>
                <c:pt idx="6129">
                  <c:v>49.420766</c:v>
                </c:pt>
                <c:pt idx="6130">
                  <c:v>49.272898000000012</c:v>
                </c:pt>
                <c:pt idx="6131">
                  <c:v>49.272898000000012</c:v>
                </c:pt>
                <c:pt idx="6132">
                  <c:v>49.272898000000012</c:v>
                </c:pt>
                <c:pt idx="6133">
                  <c:v>49.272898000000012</c:v>
                </c:pt>
                <c:pt idx="6134">
                  <c:v>49.272898000000012</c:v>
                </c:pt>
                <c:pt idx="6135">
                  <c:v>49.272898000000012</c:v>
                </c:pt>
                <c:pt idx="6136">
                  <c:v>49.272898000000012</c:v>
                </c:pt>
                <c:pt idx="6137">
                  <c:v>49.272898000000012</c:v>
                </c:pt>
                <c:pt idx="6138">
                  <c:v>49.272898000000012</c:v>
                </c:pt>
                <c:pt idx="6139">
                  <c:v>49.272898000000012</c:v>
                </c:pt>
                <c:pt idx="6140">
                  <c:v>49.072249000000006</c:v>
                </c:pt>
                <c:pt idx="6141">
                  <c:v>49.072249000000006</c:v>
                </c:pt>
                <c:pt idx="6142">
                  <c:v>49.072249000000006</c:v>
                </c:pt>
                <c:pt idx="6143">
                  <c:v>49.072249000000006</c:v>
                </c:pt>
                <c:pt idx="6144">
                  <c:v>49.072249000000006</c:v>
                </c:pt>
                <c:pt idx="6145">
                  <c:v>49.072249000000006</c:v>
                </c:pt>
                <c:pt idx="6146">
                  <c:v>49.072249000000006</c:v>
                </c:pt>
                <c:pt idx="6147">
                  <c:v>49.072249000000006</c:v>
                </c:pt>
                <c:pt idx="6148">
                  <c:v>49.072249000000006</c:v>
                </c:pt>
                <c:pt idx="6149">
                  <c:v>49.072249000000006</c:v>
                </c:pt>
                <c:pt idx="6150">
                  <c:v>48.954559999999994</c:v>
                </c:pt>
                <c:pt idx="6151">
                  <c:v>48.954559999999994</c:v>
                </c:pt>
                <c:pt idx="6152">
                  <c:v>48.954559999999994</c:v>
                </c:pt>
                <c:pt idx="6153">
                  <c:v>48.954559999999994</c:v>
                </c:pt>
                <c:pt idx="6154">
                  <c:v>48.954559999999994</c:v>
                </c:pt>
                <c:pt idx="6155">
                  <c:v>48.954559999999994</c:v>
                </c:pt>
                <c:pt idx="6156">
                  <c:v>48.954559999999994</c:v>
                </c:pt>
                <c:pt idx="6157">
                  <c:v>48.954559999999994</c:v>
                </c:pt>
                <c:pt idx="6158">
                  <c:v>48.954559999999994</c:v>
                </c:pt>
                <c:pt idx="6159">
                  <c:v>48.954559999999994</c:v>
                </c:pt>
                <c:pt idx="6160">
                  <c:v>48.789115000000024</c:v>
                </c:pt>
                <c:pt idx="6161">
                  <c:v>48.789115000000024</c:v>
                </c:pt>
                <c:pt idx="6162">
                  <c:v>48.789115000000024</c:v>
                </c:pt>
                <c:pt idx="6163">
                  <c:v>48.789115000000024</c:v>
                </c:pt>
                <c:pt idx="6164">
                  <c:v>48.789115000000024</c:v>
                </c:pt>
                <c:pt idx="6165">
                  <c:v>48.789115000000024</c:v>
                </c:pt>
                <c:pt idx="6166">
                  <c:v>48.789115000000024</c:v>
                </c:pt>
                <c:pt idx="6167">
                  <c:v>48.789115000000024</c:v>
                </c:pt>
                <c:pt idx="6168">
                  <c:v>48.789115000000024</c:v>
                </c:pt>
                <c:pt idx="6169">
                  <c:v>48.789115000000024</c:v>
                </c:pt>
                <c:pt idx="6170">
                  <c:v>48.640359000000011</c:v>
                </c:pt>
                <c:pt idx="6171">
                  <c:v>48.640359000000011</c:v>
                </c:pt>
                <c:pt idx="6172">
                  <c:v>48.640359000000011</c:v>
                </c:pt>
                <c:pt idx="6173">
                  <c:v>48.640359000000011</c:v>
                </c:pt>
                <c:pt idx="6174">
                  <c:v>48.640359000000011</c:v>
                </c:pt>
                <c:pt idx="6175">
                  <c:v>48.640359000000011</c:v>
                </c:pt>
                <c:pt idx="6176">
                  <c:v>48.640359000000011</c:v>
                </c:pt>
                <c:pt idx="6177">
                  <c:v>48.640359000000011</c:v>
                </c:pt>
                <c:pt idx="6178">
                  <c:v>48.640359000000011</c:v>
                </c:pt>
                <c:pt idx="6179">
                  <c:v>48.640359000000011</c:v>
                </c:pt>
                <c:pt idx="6180">
                  <c:v>48.381051999999997</c:v>
                </c:pt>
                <c:pt idx="6181">
                  <c:v>48.381051999999997</c:v>
                </c:pt>
                <c:pt idx="6182">
                  <c:v>48.381051999999997</c:v>
                </c:pt>
                <c:pt idx="6183">
                  <c:v>48.381051999999997</c:v>
                </c:pt>
                <c:pt idx="6184">
                  <c:v>48.381051999999997</c:v>
                </c:pt>
                <c:pt idx="6185">
                  <c:v>48.381051999999997</c:v>
                </c:pt>
                <c:pt idx="6186">
                  <c:v>48.381051999999997</c:v>
                </c:pt>
                <c:pt idx="6187">
                  <c:v>48.381051999999997</c:v>
                </c:pt>
                <c:pt idx="6188">
                  <c:v>48.381051999999997</c:v>
                </c:pt>
                <c:pt idx="6189">
                  <c:v>48.381051999999997</c:v>
                </c:pt>
                <c:pt idx="6190">
                  <c:v>48.202598000000023</c:v>
                </c:pt>
                <c:pt idx="6191">
                  <c:v>48.202598000000023</c:v>
                </c:pt>
                <c:pt idx="6192">
                  <c:v>48.202598000000023</c:v>
                </c:pt>
                <c:pt idx="6193">
                  <c:v>48.202598000000023</c:v>
                </c:pt>
                <c:pt idx="6194">
                  <c:v>48.202598000000023</c:v>
                </c:pt>
                <c:pt idx="6195">
                  <c:v>48.202598000000023</c:v>
                </c:pt>
                <c:pt idx="6196">
                  <c:v>48.202598000000023</c:v>
                </c:pt>
                <c:pt idx="6197">
                  <c:v>48.202598000000023</c:v>
                </c:pt>
                <c:pt idx="6198">
                  <c:v>48.202598000000023</c:v>
                </c:pt>
                <c:pt idx="6199">
                  <c:v>48.202598000000023</c:v>
                </c:pt>
                <c:pt idx="6200">
                  <c:v>48.112190000000012</c:v>
                </c:pt>
                <c:pt idx="6201">
                  <c:v>48.112190000000012</c:v>
                </c:pt>
                <c:pt idx="6202">
                  <c:v>48.112190000000012</c:v>
                </c:pt>
                <c:pt idx="6203">
                  <c:v>48.112190000000012</c:v>
                </c:pt>
                <c:pt idx="6204">
                  <c:v>48.112190000000012</c:v>
                </c:pt>
                <c:pt idx="6205">
                  <c:v>48.112190000000012</c:v>
                </c:pt>
                <c:pt idx="6206">
                  <c:v>48.112190000000012</c:v>
                </c:pt>
                <c:pt idx="6207">
                  <c:v>48.112190000000012</c:v>
                </c:pt>
                <c:pt idx="6208">
                  <c:v>48.112190000000012</c:v>
                </c:pt>
                <c:pt idx="6209">
                  <c:v>48.112190000000012</c:v>
                </c:pt>
                <c:pt idx="6210">
                  <c:v>48.000175000000013</c:v>
                </c:pt>
                <c:pt idx="6211">
                  <c:v>48.000175000000013</c:v>
                </c:pt>
                <c:pt idx="6212">
                  <c:v>48.000175000000013</c:v>
                </c:pt>
                <c:pt idx="6213">
                  <c:v>48.000175000000013</c:v>
                </c:pt>
                <c:pt idx="6214">
                  <c:v>48.000175000000013</c:v>
                </c:pt>
                <c:pt idx="6215">
                  <c:v>48.000175000000013</c:v>
                </c:pt>
                <c:pt idx="6216">
                  <c:v>48.000175000000013</c:v>
                </c:pt>
                <c:pt idx="6217">
                  <c:v>48.000175000000013</c:v>
                </c:pt>
                <c:pt idx="6218">
                  <c:v>48.000175000000013</c:v>
                </c:pt>
                <c:pt idx="6219">
                  <c:v>48.000175000000013</c:v>
                </c:pt>
                <c:pt idx="6220">
                  <c:v>47.906404999999999</c:v>
                </c:pt>
                <c:pt idx="6221">
                  <c:v>47.906404999999999</c:v>
                </c:pt>
                <c:pt idx="6222">
                  <c:v>47.906404999999999</c:v>
                </c:pt>
                <c:pt idx="6223">
                  <c:v>47.906404999999999</c:v>
                </c:pt>
                <c:pt idx="6224">
                  <c:v>47.906404999999999</c:v>
                </c:pt>
                <c:pt idx="6225">
                  <c:v>47.906404999999999</c:v>
                </c:pt>
                <c:pt idx="6226">
                  <c:v>47.906404999999999</c:v>
                </c:pt>
                <c:pt idx="6227">
                  <c:v>47.906404999999999</c:v>
                </c:pt>
                <c:pt idx="6228">
                  <c:v>47.906404999999999</c:v>
                </c:pt>
                <c:pt idx="6229">
                  <c:v>47.906404999999999</c:v>
                </c:pt>
                <c:pt idx="6230">
                  <c:v>47.772538000000026</c:v>
                </c:pt>
                <c:pt idx="6231">
                  <c:v>47.772538000000026</c:v>
                </c:pt>
                <c:pt idx="6232">
                  <c:v>47.772538000000026</c:v>
                </c:pt>
                <c:pt idx="6233">
                  <c:v>47.772538000000026</c:v>
                </c:pt>
                <c:pt idx="6234">
                  <c:v>47.772538000000026</c:v>
                </c:pt>
                <c:pt idx="6235">
                  <c:v>47.772538000000026</c:v>
                </c:pt>
                <c:pt idx="6236">
                  <c:v>47.772538000000026</c:v>
                </c:pt>
                <c:pt idx="6237">
                  <c:v>47.772538000000026</c:v>
                </c:pt>
                <c:pt idx="6238">
                  <c:v>47.772538000000026</c:v>
                </c:pt>
                <c:pt idx="6239">
                  <c:v>47.772538000000026</c:v>
                </c:pt>
                <c:pt idx="6240">
                  <c:v>47.664218000000012</c:v>
                </c:pt>
                <c:pt idx="6241">
                  <c:v>47.664218000000012</c:v>
                </c:pt>
                <c:pt idx="6242">
                  <c:v>47.664218000000012</c:v>
                </c:pt>
                <c:pt idx="6243">
                  <c:v>47.664218000000012</c:v>
                </c:pt>
                <c:pt idx="6244">
                  <c:v>47.664218000000012</c:v>
                </c:pt>
                <c:pt idx="6245">
                  <c:v>47.664218000000012</c:v>
                </c:pt>
                <c:pt idx="6246">
                  <c:v>47.664218000000012</c:v>
                </c:pt>
                <c:pt idx="6247">
                  <c:v>47.664218000000012</c:v>
                </c:pt>
                <c:pt idx="6248">
                  <c:v>47.664218000000012</c:v>
                </c:pt>
                <c:pt idx="6249">
                  <c:v>47.664218000000012</c:v>
                </c:pt>
                <c:pt idx="6250">
                  <c:v>47.560028000000003</c:v>
                </c:pt>
                <c:pt idx="6251">
                  <c:v>47.560028000000003</c:v>
                </c:pt>
                <c:pt idx="6252">
                  <c:v>47.560028000000003</c:v>
                </c:pt>
                <c:pt idx="6253">
                  <c:v>47.560028000000003</c:v>
                </c:pt>
                <c:pt idx="6254">
                  <c:v>47.560028000000003</c:v>
                </c:pt>
                <c:pt idx="6255">
                  <c:v>47.560028000000003</c:v>
                </c:pt>
                <c:pt idx="6256">
                  <c:v>47.560028000000003</c:v>
                </c:pt>
                <c:pt idx="6257">
                  <c:v>47.560028000000003</c:v>
                </c:pt>
                <c:pt idx="6258">
                  <c:v>47.560028000000003</c:v>
                </c:pt>
                <c:pt idx="6259">
                  <c:v>47.560028000000003</c:v>
                </c:pt>
                <c:pt idx="6260">
                  <c:v>47.418055000000003</c:v>
                </c:pt>
                <c:pt idx="6261">
                  <c:v>47.418055000000003</c:v>
                </c:pt>
                <c:pt idx="6262">
                  <c:v>47.418055000000003</c:v>
                </c:pt>
                <c:pt idx="6263">
                  <c:v>47.418055000000003</c:v>
                </c:pt>
                <c:pt idx="6264">
                  <c:v>47.418055000000003</c:v>
                </c:pt>
                <c:pt idx="6265">
                  <c:v>47.418055000000003</c:v>
                </c:pt>
                <c:pt idx="6266">
                  <c:v>47.418055000000003</c:v>
                </c:pt>
                <c:pt idx="6267">
                  <c:v>47.418055000000003</c:v>
                </c:pt>
                <c:pt idx="6268">
                  <c:v>47.418055000000003</c:v>
                </c:pt>
                <c:pt idx="6269">
                  <c:v>47.418055000000003</c:v>
                </c:pt>
                <c:pt idx="6270">
                  <c:v>47.275999000000013</c:v>
                </c:pt>
                <c:pt idx="6271">
                  <c:v>47.275999000000013</c:v>
                </c:pt>
                <c:pt idx="6272">
                  <c:v>47.275999000000013</c:v>
                </c:pt>
                <c:pt idx="6273">
                  <c:v>47.275999000000013</c:v>
                </c:pt>
                <c:pt idx="6274">
                  <c:v>47.275999000000013</c:v>
                </c:pt>
                <c:pt idx="6275">
                  <c:v>47.275999000000013</c:v>
                </c:pt>
                <c:pt idx="6276">
                  <c:v>47.275999000000013</c:v>
                </c:pt>
                <c:pt idx="6277">
                  <c:v>47.275999000000013</c:v>
                </c:pt>
                <c:pt idx="6278">
                  <c:v>47.275999000000013</c:v>
                </c:pt>
                <c:pt idx="6279">
                  <c:v>47.275999000000013</c:v>
                </c:pt>
                <c:pt idx="6280">
                  <c:v>47.135020000000011</c:v>
                </c:pt>
                <c:pt idx="6281">
                  <c:v>47.135020000000011</c:v>
                </c:pt>
                <c:pt idx="6282">
                  <c:v>47.135020000000011</c:v>
                </c:pt>
                <c:pt idx="6283">
                  <c:v>47.135020000000011</c:v>
                </c:pt>
                <c:pt idx="6284">
                  <c:v>47.135020000000011</c:v>
                </c:pt>
                <c:pt idx="6285">
                  <c:v>47.135020000000011</c:v>
                </c:pt>
                <c:pt idx="6286">
                  <c:v>47.135020000000011</c:v>
                </c:pt>
                <c:pt idx="6287">
                  <c:v>47.135020000000011</c:v>
                </c:pt>
                <c:pt idx="6288">
                  <c:v>47.135020000000011</c:v>
                </c:pt>
                <c:pt idx="6289">
                  <c:v>47.135020000000011</c:v>
                </c:pt>
                <c:pt idx="6290">
                  <c:v>46.981312000000003</c:v>
                </c:pt>
                <c:pt idx="6291">
                  <c:v>46.981312000000003</c:v>
                </c:pt>
                <c:pt idx="6292">
                  <c:v>46.981312000000003</c:v>
                </c:pt>
                <c:pt idx="6293">
                  <c:v>46.981312000000003</c:v>
                </c:pt>
                <c:pt idx="6294">
                  <c:v>46.981312000000003</c:v>
                </c:pt>
                <c:pt idx="6295">
                  <c:v>46.981312000000003</c:v>
                </c:pt>
                <c:pt idx="6296">
                  <c:v>46.981312000000003</c:v>
                </c:pt>
                <c:pt idx="6297">
                  <c:v>46.981312000000003</c:v>
                </c:pt>
                <c:pt idx="6298">
                  <c:v>46.981312000000003</c:v>
                </c:pt>
                <c:pt idx="6299">
                  <c:v>46.981312000000003</c:v>
                </c:pt>
                <c:pt idx="6300">
                  <c:v>46.785160000000012</c:v>
                </c:pt>
                <c:pt idx="6301">
                  <c:v>46.785160000000012</c:v>
                </c:pt>
                <c:pt idx="6302">
                  <c:v>46.785160000000012</c:v>
                </c:pt>
                <c:pt idx="6303">
                  <c:v>46.785160000000012</c:v>
                </c:pt>
                <c:pt idx="6304">
                  <c:v>46.785160000000012</c:v>
                </c:pt>
                <c:pt idx="6305">
                  <c:v>46.785160000000012</c:v>
                </c:pt>
                <c:pt idx="6306">
                  <c:v>46.785160000000012</c:v>
                </c:pt>
                <c:pt idx="6307">
                  <c:v>46.785160000000012</c:v>
                </c:pt>
                <c:pt idx="6308">
                  <c:v>46.785160000000012</c:v>
                </c:pt>
                <c:pt idx="6309">
                  <c:v>46.785160000000012</c:v>
                </c:pt>
                <c:pt idx="6310">
                  <c:v>46.628985000000021</c:v>
                </c:pt>
                <c:pt idx="6311">
                  <c:v>46.628985000000021</c:v>
                </c:pt>
                <c:pt idx="6312">
                  <c:v>46.628985000000021</c:v>
                </c:pt>
                <c:pt idx="6313">
                  <c:v>46.628985000000021</c:v>
                </c:pt>
                <c:pt idx="6314">
                  <c:v>46.628985000000021</c:v>
                </c:pt>
                <c:pt idx="6315">
                  <c:v>46.628985000000021</c:v>
                </c:pt>
                <c:pt idx="6316">
                  <c:v>46.628985000000021</c:v>
                </c:pt>
                <c:pt idx="6317">
                  <c:v>46.628985000000021</c:v>
                </c:pt>
                <c:pt idx="6318">
                  <c:v>46.628985000000021</c:v>
                </c:pt>
                <c:pt idx="6319">
                  <c:v>46.628985000000021</c:v>
                </c:pt>
                <c:pt idx="6320">
                  <c:v>46.497085999999996</c:v>
                </c:pt>
                <c:pt idx="6321">
                  <c:v>46.497085999999996</c:v>
                </c:pt>
                <c:pt idx="6322">
                  <c:v>46.497085999999996</c:v>
                </c:pt>
                <c:pt idx="6323">
                  <c:v>46.497085999999996</c:v>
                </c:pt>
                <c:pt idx="6324">
                  <c:v>46.497085999999996</c:v>
                </c:pt>
                <c:pt idx="6325">
                  <c:v>46.497085999999996</c:v>
                </c:pt>
                <c:pt idx="6326">
                  <c:v>46.497085999999996</c:v>
                </c:pt>
                <c:pt idx="6327">
                  <c:v>46.497085999999996</c:v>
                </c:pt>
                <c:pt idx="6328">
                  <c:v>46.497085999999996</c:v>
                </c:pt>
                <c:pt idx="6329">
                  <c:v>46.497085999999996</c:v>
                </c:pt>
                <c:pt idx="6330">
                  <c:v>46.408548000000003</c:v>
                </c:pt>
                <c:pt idx="6331">
                  <c:v>46.408548000000003</c:v>
                </c:pt>
                <c:pt idx="6332">
                  <c:v>46.408548000000003</c:v>
                </c:pt>
                <c:pt idx="6333">
                  <c:v>46.408548000000003</c:v>
                </c:pt>
                <c:pt idx="6334">
                  <c:v>46.408548000000003</c:v>
                </c:pt>
                <c:pt idx="6335">
                  <c:v>46.408548000000003</c:v>
                </c:pt>
                <c:pt idx="6336">
                  <c:v>46.408548000000003</c:v>
                </c:pt>
                <c:pt idx="6337">
                  <c:v>46.408548000000003</c:v>
                </c:pt>
                <c:pt idx="6338">
                  <c:v>46.408548000000003</c:v>
                </c:pt>
                <c:pt idx="6339">
                  <c:v>46.408548000000003</c:v>
                </c:pt>
                <c:pt idx="6340">
                  <c:v>46.292251000000022</c:v>
                </c:pt>
                <c:pt idx="6341">
                  <c:v>46.292251000000022</c:v>
                </c:pt>
                <c:pt idx="6342">
                  <c:v>46.292251000000022</c:v>
                </c:pt>
                <c:pt idx="6343">
                  <c:v>46.292251000000022</c:v>
                </c:pt>
                <c:pt idx="6344">
                  <c:v>46.292251000000022</c:v>
                </c:pt>
                <c:pt idx="6345">
                  <c:v>46.292251000000022</c:v>
                </c:pt>
                <c:pt idx="6346">
                  <c:v>46.292251000000022</c:v>
                </c:pt>
                <c:pt idx="6347">
                  <c:v>46.292251000000022</c:v>
                </c:pt>
                <c:pt idx="6348">
                  <c:v>46.292251000000022</c:v>
                </c:pt>
                <c:pt idx="6349">
                  <c:v>46.292251000000022</c:v>
                </c:pt>
                <c:pt idx="6350">
                  <c:v>46.170206</c:v>
                </c:pt>
                <c:pt idx="6351">
                  <c:v>46.170206</c:v>
                </c:pt>
                <c:pt idx="6352">
                  <c:v>46.170206</c:v>
                </c:pt>
                <c:pt idx="6353">
                  <c:v>46.170206</c:v>
                </c:pt>
                <c:pt idx="6354">
                  <c:v>46.170206</c:v>
                </c:pt>
                <c:pt idx="6355">
                  <c:v>46.170206</c:v>
                </c:pt>
                <c:pt idx="6356">
                  <c:v>46.170206</c:v>
                </c:pt>
                <c:pt idx="6357">
                  <c:v>46.170206</c:v>
                </c:pt>
                <c:pt idx="6358">
                  <c:v>46.170206</c:v>
                </c:pt>
                <c:pt idx="6359">
                  <c:v>46.170206</c:v>
                </c:pt>
                <c:pt idx="6360">
                  <c:v>46.034091000000004</c:v>
                </c:pt>
                <c:pt idx="6361">
                  <c:v>46.034091000000004</c:v>
                </c:pt>
                <c:pt idx="6362">
                  <c:v>46.034091000000004</c:v>
                </c:pt>
                <c:pt idx="6363">
                  <c:v>46.034091000000004</c:v>
                </c:pt>
                <c:pt idx="6364">
                  <c:v>46.034091000000004</c:v>
                </c:pt>
                <c:pt idx="6365">
                  <c:v>46.034091000000004</c:v>
                </c:pt>
                <c:pt idx="6366">
                  <c:v>46.034091000000004</c:v>
                </c:pt>
                <c:pt idx="6367">
                  <c:v>46.034091000000004</c:v>
                </c:pt>
                <c:pt idx="6368">
                  <c:v>46.034091000000004</c:v>
                </c:pt>
                <c:pt idx="6369">
                  <c:v>46.034091000000004</c:v>
                </c:pt>
                <c:pt idx="6370">
                  <c:v>45.925844000000005</c:v>
                </c:pt>
                <c:pt idx="6371">
                  <c:v>45.925844000000005</c:v>
                </c:pt>
                <c:pt idx="6372">
                  <c:v>45.925844000000005</c:v>
                </c:pt>
                <c:pt idx="6373">
                  <c:v>45.925844000000005</c:v>
                </c:pt>
                <c:pt idx="6374">
                  <c:v>45.925844000000005</c:v>
                </c:pt>
                <c:pt idx="6375">
                  <c:v>45.925844000000005</c:v>
                </c:pt>
                <c:pt idx="6376">
                  <c:v>45.925844000000005</c:v>
                </c:pt>
                <c:pt idx="6377">
                  <c:v>45.925844000000005</c:v>
                </c:pt>
                <c:pt idx="6378">
                  <c:v>45.925844000000005</c:v>
                </c:pt>
                <c:pt idx="6379">
                  <c:v>45.925844000000005</c:v>
                </c:pt>
                <c:pt idx="6380">
                  <c:v>45.832355000000021</c:v>
                </c:pt>
                <c:pt idx="6381">
                  <c:v>45.832355000000021</c:v>
                </c:pt>
                <c:pt idx="6382">
                  <c:v>45.832355000000021</c:v>
                </c:pt>
                <c:pt idx="6383">
                  <c:v>45.832355000000021</c:v>
                </c:pt>
                <c:pt idx="6384">
                  <c:v>45.832355000000021</c:v>
                </c:pt>
                <c:pt idx="6385">
                  <c:v>45.832355000000021</c:v>
                </c:pt>
                <c:pt idx="6386">
                  <c:v>45.832355000000021</c:v>
                </c:pt>
                <c:pt idx="6387">
                  <c:v>45.832355000000021</c:v>
                </c:pt>
                <c:pt idx="6388">
                  <c:v>45.832355000000021</c:v>
                </c:pt>
                <c:pt idx="6389">
                  <c:v>45.832355000000021</c:v>
                </c:pt>
                <c:pt idx="6390">
                  <c:v>45.763243000000003</c:v>
                </c:pt>
                <c:pt idx="6391">
                  <c:v>45.763243000000003</c:v>
                </c:pt>
                <c:pt idx="6392">
                  <c:v>45.763243000000003</c:v>
                </c:pt>
                <c:pt idx="6393">
                  <c:v>45.763243000000003</c:v>
                </c:pt>
                <c:pt idx="6394">
                  <c:v>45.763243000000003</c:v>
                </c:pt>
                <c:pt idx="6395">
                  <c:v>45.763243000000003</c:v>
                </c:pt>
                <c:pt idx="6396">
                  <c:v>45.763243000000003</c:v>
                </c:pt>
                <c:pt idx="6397">
                  <c:v>45.763243000000003</c:v>
                </c:pt>
                <c:pt idx="6398">
                  <c:v>45.763243000000003</c:v>
                </c:pt>
                <c:pt idx="6399">
                  <c:v>45.763243000000003</c:v>
                </c:pt>
                <c:pt idx="6400">
                  <c:v>45.645983000000001</c:v>
                </c:pt>
                <c:pt idx="6401">
                  <c:v>45.645983000000001</c:v>
                </c:pt>
                <c:pt idx="6402">
                  <c:v>45.645983000000001</c:v>
                </c:pt>
                <c:pt idx="6403">
                  <c:v>45.645983000000001</c:v>
                </c:pt>
                <c:pt idx="6404">
                  <c:v>45.645983000000001</c:v>
                </c:pt>
                <c:pt idx="6405">
                  <c:v>45.645983000000001</c:v>
                </c:pt>
                <c:pt idx="6406">
                  <c:v>45.645983000000001</c:v>
                </c:pt>
                <c:pt idx="6407">
                  <c:v>45.645983000000001</c:v>
                </c:pt>
                <c:pt idx="6408">
                  <c:v>45.645983000000001</c:v>
                </c:pt>
                <c:pt idx="6409">
                  <c:v>45.645983000000001</c:v>
                </c:pt>
                <c:pt idx="6410">
                  <c:v>45.651429999999998</c:v>
                </c:pt>
                <c:pt idx="6411">
                  <c:v>45.651429999999998</c:v>
                </c:pt>
                <c:pt idx="6412">
                  <c:v>45.651429999999998</c:v>
                </c:pt>
                <c:pt idx="6413">
                  <c:v>45.651429999999998</c:v>
                </c:pt>
                <c:pt idx="6414">
                  <c:v>45.651429999999998</c:v>
                </c:pt>
                <c:pt idx="6415">
                  <c:v>45.651429999999998</c:v>
                </c:pt>
                <c:pt idx="6416">
                  <c:v>45.651429999999998</c:v>
                </c:pt>
                <c:pt idx="6417">
                  <c:v>45.651429999999998</c:v>
                </c:pt>
                <c:pt idx="6418">
                  <c:v>45.651429999999998</c:v>
                </c:pt>
                <c:pt idx="6419">
                  <c:v>45.651429999999998</c:v>
                </c:pt>
                <c:pt idx="6420">
                  <c:v>45.664748000000003</c:v>
                </c:pt>
                <c:pt idx="6421">
                  <c:v>45.664748000000003</c:v>
                </c:pt>
                <c:pt idx="6422">
                  <c:v>45.664748000000003</c:v>
                </c:pt>
                <c:pt idx="6423">
                  <c:v>45.664748000000003</c:v>
                </c:pt>
                <c:pt idx="6424">
                  <c:v>45.664748000000003</c:v>
                </c:pt>
                <c:pt idx="6425">
                  <c:v>45.664748000000003</c:v>
                </c:pt>
                <c:pt idx="6426">
                  <c:v>45.664748000000003</c:v>
                </c:pt>
                <c:pt idx="6427">
                  <c:v>45.664748000000003</c:v>
                </c:pt>
                <c:pt idx="6428">
                  <c:v>45.664748000000003</c:v>
                </c:pt>
                <c:pt idx="6429">
                  <c:v>45.664748000000003</c:v>
                </c:pt>
                <c:pt idx="6430">
                  <c:v>45.755214000000002</c:v>
                </c:pt>
                <c:pt idx="6431">
                  <c:v>45.755214000000002</c:v>
                </c:pt>
                <c:pt idx="6432">
                  <c:v>45.755214000000002</c:v>
                </c:pt>
                <c:pt idx="6433">
                  <c:v>45.755214000000002</c:v>
                </c:pt>
                <c:pt idx="6434">
                  <c:v>45.755214000000002</c:v>
                </c:pt>
                <c:pt idx="6435">
                  <c:v>45.755214000000002</c:v>
                </c:pt>
                <c:pt idx="6436">
                  <c:v>45.755214000000002</c:v>
                </c:pt>
                <c:pt idx="6437">
                  <c:v>45.755214000000002</c:v>
                </c:pt>
                <c:pt idx="6438">
                  <c:v>45.755214000000002</c:v>
                </c:pt>
                <c:pt idx="6439">
                  <c:v>45.755214000000002</c:v>
                </c:pt>
                <c:pt idx="6440">
                  <c:v>45.878657000000004</c:v>
                </c:pt>
                <c:pt idx="6441">
                  <c:v>45.878657000000004</c:v>
                </c:pt>
                <c:pt idx="6442">
                  <c:v>45.878657000000004</c:v>
                </c:pt>
                <c:pt idx="6443">
                  <c:v>45.878657000000004</c:v>
                </c:pt>
                <c:pt idx="6444">
                  <c:v>45.878657000000004</c:v>
                </c:pt>
                <c:pt idx="6445">
                  <c:v>45.878657000000004</c:v>
                </c:pt>
                <c:pt idx="6446">
                  <c:v>45.878657000000004</c:v>
                </c:pt>
                <c:pt idx="6447">
                  <c:v>45.878657000000004</c:v>
                </c:pt>
                <c:pt idx="6448">
                  <c:v>45.878657000000004</c:v>
                </c:pt>
                <c:pt idx="6449">
                  <c:v>45.878657000000004</c:v>
                </c:pt>
                <c:pt idx="6450">
                  <c:v>46.047648999999993</c:v>
                </c:pt>
                <c:pt idx="6451">
                  <c:v>46.047648999999993</c:v>
                </c:pt>
                <c:pt idx="6452">
                  <c:v>46.047648999999993</c:v>
                </c:pt>
                <c:pt idx="6453">
                  <c:v>46.047648999999993</c:v>
                </c:pt>
                <c:pt idx="6454">
                  <c:v>46.047648999999993</c:v>
                </c:pt>
                <c:pt idx="6455">
                  <c:v>46.047648999999993</c:v>
                </c:pt>
                <c:pt idx="6456">
                  <c:v>46.047648999999993</c:v>
                </c:pt>
                <c:pt idx="6457">
                  <c:v>46.047648999999993</c:v>
                </c:pt>
                <c:pt idx="6458">
                  <c:v>46.047648999999993</c:v>
                </c:pt>
                <c:pt idx="6459">
                  <c:v>46.047648999999993</c:v>
                </c:pt>
                <c:pt idx="6460">
                  <c:v>46.369263000000004</c:v>
                </c:pt>
                <c:pt idx="6461">
                  <c:v>46.369263000000004</c:v>
                </c:pt>
                <c:pt idx="6462">
                  <c:v>46.369263000000004</c:v>
                </c:pt>
                <c:pt idx="6463">
                  <c:v>46.369263000000004</c:v>
                </c:pt>
                <c:pt idx="6464">
                  <c:v>46.369263000000004</c:v>
                </c:pt>
                <c:pt idx="6465">
                  <c:v>46.369263000000004</c:v>
                </c:pt>
                <c:pt idx="6466">
                  <c:v>46.369263000000004</c:v>
                </c:pt>
                <c:pt idx="6467">
                  <c:v>46.369263000000004</c:v>
                </c:pt>
                <c:pt idx="6468">
                  <c:v>46.369263000000004</c:v>
                </c:pt>
                <c:pt idx="6469">
                  <c:v>46.369263000000004</c:v>
                </c:pt>
                <c:pt idx="6470">
                  <c:v>46.800897999999997</c:v>
                </c:pt>
                <c:pt idx="6471">
                  <c:v>46.800897999999997</c:v>
                </c:pt>
                <c:pt idx="6472">
                  <c:v>46.800897999999997</c:v>
                </c:pt>
                <c:pt idx="6473">
                  <c:v>46.800897999999997</c:v>
                </c:pt>
                <c:pt idx="6474">
                  <c:v>46.800897999999997</c:v>
                </c:pt>
                <c:pt idx="6475">
                  <c:v>46.800897999999997</c:v>
                </c:pt>
                <c:pt idx="6476">
                  <c:v>46.800897999999997</c:v>
                </c:pt>
                <c:pt idx="6477">
                  <c:v>46.800897999999997</c:v>
                </c:pt>
                <c:pt idx="6478">
                  <c:v>46.800897999999997</c:v>
                </c:pt>
                <c:pt idx="6479">
                  <c:v>46.800897999999997</c:v>
                </c:pt>
                <c:pt idx="6480">
                  <c:v>47.301190999999996</c:v>
                </c:pt>
                <c:pt idx="6481">
                  <c:v>47.301190999999996</c:v>
                </c:pt>
                <c:pt idx="6482">
                  <c:v>47.301190999999996</c:v>
                </c:pt>
                <c:pt idx="6483">
                  <c:v>47.301190999999996</c:v>
                </c:pt>
                <c:pt idx="6484">
                  <c:v>47.301190999999996</c:v>
                </c:pt>
                <c:pt idx="6485">
                  <c:v>47.301190999999996</c:v>
                </c:pt>
                <c:pt idx="6486">
                  <c:v>47.301190999999996</c:v>
                </c:pt>
                <c:pt idx="6487">
                  <c:v>47.301190999999996</c:v>
                </c:pt>
                <c:pt idx="6488">
                  <c:v>47.301190999999996</c:v>
                </c:pt>
                <c:pt idx="6489">
                  <c:v>47.301190999999996</c:v>
                </c:pt>
                <c:pt idx="6490">
                  <c:v>47.817918999999996</c:v>
                </c:pt>
                <c:pt idx="6491">
                  <c:v>47.817918999999996</c:v>
                </c:pt>
                <c:pt idx="6492">
                  <c:v>47.817918999999996</c:v>
                </c:pt>
                <c:pt idx="6493">
                  <c:v>47.817918999999996</c:v>
                </c:pt>
                <c:pt idx="6494">
                  <c:v>47.817918999999996</c:v>
                </c:pt>
                <c:pt idx="6495">
                  <c:v>47.817918999999996</c:v>
                </c:pt>
                <c:pt idx="6496">
                  <c:v>47.817918999999996</c:v>
                </c:pt>
                <c:pt idx="6497">
                  <c:v>47.817918999999996</c:v>
                </c:pt>
                <c:pt idx="6498">
                  <c:v>47.817918999999996</c:v>
                </c:pt>
                <c:pt idx="6499">
                  <c:v>47.817918999999996</c:v>
                </c:pt>
                <c:pt idx="6500">
                  <c:v>48.393535000000021</c:v>
                </c:pt>
                <c:pt idx="6501">
                  <c:v>48.393535000000021</c:v>
                </c:pt>
                <c:pt idx="6502">
                  <c:v>48.393535000000021</c:v>
                </c:pt>
                <c:pt idx="6503">
                  <c:v>48.393535000000021</c:v>
                </c:pt>
                <c:pt idx="6504">
                  <c:v>48.393535000000021</c:v>
                </c:pt>
                <c:pt idx="6505">
                  <c:v>48.393535000000021</c:v>
                </c:pt>
                <c:pt idx="6506">
                  <c:v>48.393535000000021</c:v>
                </c:pt>
                <c:pt idx="6507">
                  <c:v>48.393535000000021</c:v>
                </c:pt>
                <c:pt idx="6508">
                  <c:v>48.393535000000021</c:v>
                </c:pt>
                <c:pt idx="6509">
                  <c:v>48.393535000000021</c:v>
                </c:pt>
                <c:pt idx="6510">
                  <c:v>49.066782000000003</c:v>
                </c:pt>
                <c:pt idx="6511">
                  <c:v>49.066782000000003</c:v>
                </c:pt>
                <c:pt idx="6512">
                  <c:v>49.066782000000003</c:v>
                </c:pt>
                <c:pt idx="6513">
                  <c:v>49.066782000000003</c:v>
                </c:pt>
                <c:pt idx="6514">
                  <c:v>49.066782000000003</c:v>
                </c:pt>
                <c:pt idx="6515">
                  <c:v>49.066782000000003</c:v>
                </c:pt>
                <c:pt idx="6516">
                  <c:v>49.066782000000003</c:v>
                </c:pt>
                <c:pt idx="6517">
                  <c:v>49.066782000000003</c:v>
                </c:pt>
                <c:pt idx="6518">
                  <c:v>49.066782000000003</c:v>
                </c:pt>
                <c:pt idx="6519">
                  <c:v>49.066782000000003</c:v>
                </c:pt>
                <c:pt idx="6520">
                  <c:v>49.797286</c:v>
                </c:pt>
                <c:pt idx="6521">
                  <c:v>49.797286</c:v>
                </c:pt>
                <c:pt idx="6522">
                  <c:v>49.797286</c:v>
                </c:pt>
                <c:pt idx="6523">
                  <c:v>49.797286</c:v>
                </c:pt>
                <c:pt idx="6524">
                  <c:v>49.797286</c:v>
                </c:pt>
                <c:pt idx="6525">
                  <c:v>49.797286</c:v>
                </c:pt>
                <c:pt idx="6526">
                  <c:v>49.797286</c:v>
                </c:pt>
                <c:pt idx="6527">
                  <c:v>49.797286</c:v>
                </c:pt>
                <c:pt idx="6528">
                  <c:v>49.797286</c:v>
                </c:pt>
                <c:pt idx="6529">
                  <c:v>49.797286</c:v>
                </c:pt>
                <c:pt idx="6530">
                  <c:v>50.594459000000001</c:v>
                </c:pt>
                <c:pt idx="6531">
                  <c:v>50.594459000000001</c:v>
                </c:pt>
                <c:pt idx="6532">
                  <c:v>50.594459000000001</c:v>
                </c:pt>
                <c:pt idx="6533">
                  <c:v>50.594459000000001</c:v>
                </c:pt>
                <c:pt idx="6534">
                  <c:v>50.594459000000001</c:v>
                </c:pt>
                <c:pt idx="6535">
                  <c:v>50.594459000000001</c:v>
                </c:pt>
                <c:pt idx="6536">
                  <c:v>50.594459000000001</c:v>
                </c:pt>
                <c:pt idx="6537">
                  <c:v>50.594459000000001</c:v>
                </c:pt>
                <c:pt idx="6538">
                  <c:v>50.594459000000001</c:v>
                </c:pt>
                <c:pt idx="6539">
                  <c:v>50.594459000000001</c:v>
                </c:pt>
                <c:pt idx="6540">
                  <c:v>51.418574</c:v>
                </c:pt>
                <c:pt idx="6541">
                  <c:v>51.418574</c:v>
                </c:pt>
                <c:pt idx="6542">
                  <c:v>51.418574</c:v>
                </c:pt>
                <c:pt idx="6543">
                  <c:v>51.418574</c:v>
                </c:pt>
                <c:pt idx="6544">
                  <c:v>51.418574</c:v>
                </c:pt>
                <c:pt idx="6545">
                  <c:v>51.418574</c:v>
                </c:pt>
                <c:pt idx="6546">
                  <c:v>51.418574</c:v>
                </c:pt>
                <c:pt idx="6547">
                  <c:v>51.418574</c:v>
                </c:pt>
                <c:pt idx="6548">
                  <c:v>51.418574</c:v>
                </c:pt>
                <c:pt idx="6549">
                  <c:v>51.418574</c:v>
                </c:pt>
                <c:pt idx="6550">
                  <c:v>52.348755000000011</c:v>
                </c:pt>
                <c:pt idx="6551">
                  <c:v>52.348755000000011</c:v>
                </c:pt>
                <c:pt idx="6552">
                  <c:v>52.348755000000011</c:v>
                </c:pt>
                <c:pt idx="6553">
                  <c:v>52.348755000000011</c:v>
                </c:pt>
                <c:pt idx="6554">
                  <c:v>52.348755000000011</c:v>
                </c:pt>
                <c:pt idx="6555">
                  <c:v>52.348755000000011</c:v>
                </c:pt>
                <c:pt idx="6556">
                  <c:v>52.348755000000011</c:v>
                </c:pt>
                <c:pt idx="6557">
                  <c:v>52.348755000000011</c:v>
                </c:pt>
                <c:pt idx="6558">
                  <c:v>52.348755000000011</c:v>
                </c:pt>
                <c:pt idx="6559">
                  <c:v>52.348755000000011</c:v>
                </c:pt>
                <c:pt idx="6560">
                  <c:v>53.209387</c:v>
                </c:pt>
                <c:pt idx="6561">
                  <c:v>53.209387</c:v>
                </c:pt>
                <c:pt idx="6562">
                  <c:v>53.209387</c:v>
                </c:pt>
                <c:pt idx="6563">
                  <c:v>53.209387</c:v>
                </c:pt>
                <c:pt idx="6564">
                  <c:v>53.209387</c:v>
                </c:pt>
                <c:pt idx="6565">
                  <c:v>53.209387</c:v>
                </c:pt>
                <c:pt idx="6566">
                  <c:v>53.209387</c:v>
                </c:pt>
                <c:pt idx="6567">
                  <c:v>53.209387</c:v>
                </c:pt>
                <c:pt idx="6568">
                  <c:v>53.209387</c:v>
                </c:pt>
                <c:pt idx="6569">
                  <c:v>53.209387</c:v>
                </c:pt>
                <c:pt idx="6570">
                  <c:v>54.137293</c:v>
                </c:pt>
                <c:pt idx="6571">
                  <c:v>54.137293</c:v>
                </c:pt>
                <c:pt idx="6572">
                  <c:v>54.137293</c:v>
                </c:pt>
                <c:pt idx="6573">
                  <c:v>54.137293</c:v>
                </c:pt>
                <c:pt idx="6574">
                  <c:v>54.137293</c:v>
                </c:pt>
                <c:pt idx="6575">
                  <c:v>54.137293</c:v>
                </c:pt>
                <c:pt idx="6576">
                  <c:v>54.137293</c:v>
                </c:pt>
                <c:pt idx="6577">
                  <c:v>54.137293</c:v>
                </c:pt>
                <c:pt idx="6578">
                  <c:v>54.137293</c:v>
                </c:pt>
                <c:pt idx="6579">
                  <c:v>54.137293</c:v>
                </c:pt>
                <c:pt idx="6580">
                  <c:v>55.018837000000005</c:v>
                </c:pt>
                <c:pt idx="6581">
                  <c:v>55.018837000000005</c:v>
                </c:pt>
                <c:pt idx="6582">
                  <c:v>55.018837000000005</c:v>
                </c:pt>
                <c:pt idx="6583">
                  <c:v>55.018837000000005</c:v>
                </c:pt>
                <c:pt idx="6584">
                  <c:v>55.018837000000005</c:v>
                </c:pt>
                <c:pt idx="6585">
                  <c:v>55.018837000000005</c:v>
                </c:pt>
                <c:pt idx="6586">
                  <c:v>55.018837000000005</c:v>
                </c:pt>
                <c:pt idx="6587">
                  <c:v>55.018837000000005</c:v>
                </c:pt>
                <c:pt idx="6588">
                  <c:v>55.018837000000005</c:v>
                </c:pt>
                <c:pt idx="6589">
                  <c:v>55.018837000000005</c:v>
                </c:pt>
                <c:pt idx="6590">
                  <c:v>56.060793000000011</c:v>
                </c:pt>
                <c:pt idx="6591">
                  <c:v>56.060793000000011</c:v>
                </c:pt>
                <c:pt idx="6592">
                  <c:v>56.060793000000011</c:v>
                </c:pt>
                <c:pt idx="6593">
                  <c:v>56.060793000000011</c:v>
                </c:pt>
                <c:pt idx="6594">
                  <c:v>56.060793000000011</c:v>
                </c:pt>
                <c:pt idx="6595">
                  <c:v>56.060793000000011</c:v>
                </c:pt>
                <c:pt idx="6596">
                  <c:v>56.060793000000011</c:v>
                </c:pt>
                <c:pt idx="6597">
                  <c:v>56.060793000000011</c:v>
                </c:pt>
                <c:pt idx="6598">
                  <c:v>56.060793000000011</c:v>
                </c:pt>
                <c:pt idx="6599">
                  <c:v>56.060793000000011</c:v>
                </c:pt>
                <c:pt idx="6600">
                  <c:v>57.112942000000011</c:v>
                </c:pt>
                <c:pt idx="6601">
                  <c:v>57.112942000000011</c:v>
                </c:pt>
                <c:pt idx="6602">
                  <c:v>57.112942000000011</c:v>
                </c:pt>
                <c:pt idx="6603">
                  <c:v>57.112942000000011</c:v>
                </c:pt>
                <c:pt idx="6604">
                  <c:v>57.112942000000011</c:v>
                </c:pt>
                <c:pt idx="6605">
                  <c:v>57.112942000000011</c:v>
                </c:pt>
                <c:pt idx="6606">
                  <c:v>57.112942000000011</c:v>
                </c:pt>
                <c:pt idx="6607">
                  <c:v>57.112942000000011</c:v>
                </c:pt>
                <c:pt idx="6608">
                  <c:v>57.112942000000011</c:v>
                </c:pt>
                <c:pt idx="6609">
                  <c:v>57.112942000000011</c:v>
                </c:pt>
                <c:pt idx="6610">
                  <c:v>58.171612000000003</c:v>
                </c:pt>
                <c:pt idx="6611">
                  <c:v>58.171612000000003</c:v>
                </c:pt>
                <c:pt idx="6612">
                  <c:v>58.171612000000003</c:v>
                </c:pt>
                <c:pt idx="6613">
                  <c:v>58.171612000000003</c:v>
                </c:pt>
                <c:pt idx="6614">
                  <c:v>58.171612000000003</c:v>
                </c:pt>
                <c:pt idx="6615">
                  <c:v>58.171612000000003</c:v>
                </c:pt>
                <c:pt idx="6616">
                  <c:v>58.171612000000003</c:v>
                </c:pt>
                <c:pt idx="6617">
                  <c:v>58.171612000000003</c:v>
                </c:pt>
                <c:pt idx="6618">
                  <c:v>58.171612000000003</c:v>
                </c:pt>
                <c:pt idx="6619">
                  <c:v>58.171612000000003</c:v>
                </c:pt>
                <c:pt idx="6620">
                  <c:v>59.155703000000003</c:v>
                </c:pt>
                <c:pt idx="6621">
                  <c:v>59.155703000000003</c:v>
                </c:pt>
                <c:pt idx="6622">
                  <c:v>59.155703000000003</c:v>
                </c:pt>
                <c:pt idx="6623">
                  <c:v>59.155703000000003</c:v>
                </c:pt>
                <c:pt idx="6624">
                  <c:v>59.155703000000003</c:v>
                </c:pt>
                <c:pt idx="6625">
                  <c:v>59.155703000000003</c:v>
                </c:pt>
                <c:pt idx="6626">
                  <c:v>59.155703000000003</c:v>
                </c:pt>
                <c:pt idx="6627">
                  <c:v>59.155703000000003</c:v>
                </c:pt>
                <c:pt idx="6628">
                  <c:v>59.155703000000003</c:v>
                </c:pt>
                <c:pt idx="6629">
                  <c:v>59.155703000000003</c:v>
                </c:pt>
                <c:pt idx="6630">
                  <c:v>60.148694000000006</c:v>
                </c:pt>
                <c:pt idx="6631">
                  <c:v>60.148694000000006</c:v>
                </c:pt>
                <c:pt idx="6632">
                  <c:v>60.148694000000006</c:v>
                </c:pt>
                <c:pt idx="6633">
                  <c:v>60.148694000000006</c:v>
                </c:pt>
                <c:pt idx="6634">
                  <c:v>60.148694000000006</c:v>
                </c:pt>
                <c:pt idx="6635">
                  <c:v>60.148694000000006</c:v>
                </c:pt>
                <c:pt idx="6636">
                  <c:v>60.148694000000006</c:v>
                </c:pt>
                <c:pt idx="6637">
                  <c:v>60.148694000000006</c:v>
                </c:pt>
                <c:pt idx="6638">
                  <c:v>60.148694000000006</c:v>
                </c:pt>
                <c:pt idx="6639">
                  <c:v>60.148694000000006</c:v>
                </c:pt>
                <c:pt idx="6640">
                  <c:v>61.143043000000006</c:v>
                </c:pt>
                <c:pt idx="6641">
                  <c:v>61.143043000000006</c:v>
                </c:pt>
                <c:pt idx="6642">
                  <c:v>61.143043000000006</c:v>
                </c:pt>
                <c:pt idx="6643">
                  <c:v>61.143043000000006</c:v>
                </c:pt>
                <c:pt idx="6644">
                  <c:v>61.143043000000006</c:v>
                </c:pt>
                <c:pt idx="6645">
                  <c:v>61.143043000000006</c:v>
                </c:pt>
                <c:pt idx="6646">
                  <c:v>61.143043000000006</c:v>
                </c:pt>
                <c:pt idx="6647">
                  <c:v>61.143043000000006</c:v>
                </c:pt>
                <c:pt idx="6648">
                  <c:v>61.143043000000006</c:v>
                </c:pt>
                <c:pt idx="6649">
                  <c:v>61.143043000000006</c:v>
                </c:pt>
                <c:pt idx="6650">
                  <c:v>62.156603000000004</c:v>
                </c:pt>
                <c:pt idx="6651">
                  <c:v>62.156603000000004</c:v>
                </c:pt>
                <c:pt idx="6652">
                  <c:v>62.156603000000004</c:v>
                </c:pt>
                <c:pt idx="6653">
                  <c:v>62.156603000000004</c:v>
                </c:pt>
                <c:pt idx="6654">
                  <c:v>62.156603000000004</c:v>
                </c:pt>
                <c:pt idx="6655">
                  <c:v>62.156603000000004</c:v>
                </c:pt>
                <c:pt idx="6656">
                  <c:v>62.156603000000004</c:v>
                </c:pt>
                <c:pt idx="6657">
                  <c:v>62.156603000000004</c:v>
                </c:pt>
                <c:pt idx="6658">
                  <c:v>62.156603000000004</c:v>
                </c:pt>
                <c:pt idx="6659">
                  <c:v>62.156603000000004</c:v>
                </c:pt>
                <c:pt idx="6660">
                  <c:v>63.128324000000013</c:v>
                </c:pt>
                <c:pt idx="6661">
                  <c:v>63.128324000000013</c:v>
                </c:pt>
                <c:pt idx="6662">
                  <c:v>63.128324000000013</c:v>
                </c:pt>
                <c:pt idx="6663">
                  <c:v>63.128324000000013</c:v>
                </c:pt>
                <c:pt idx="6664">
                  <c:v>63.128324000000013</c:v>
                </c:pt>
                <c:pt idx="6665">
                  <c:v>63.128324000000013</c:v>
                </c:pt>
                <c:pt idx="6666">
                  <c:v>63.128324000000013</c:v>
                </c:pt>
                <c:pt idx="6667">
                  <c:v>63.128324000000013</c:v>
                </c:pt>
                <c:pt idx="6668">
                  <c:v>63.128324000000013</c:v>
                </c:pt>
                <c:pt idx="6669">
                  <c:v>63.128324000000013</c:v>
                </c:pt>
                <c:pt idx="6670">
                  <c:v>64.13660299999998</c:v>
                </c:pt>
                <c:pt idx="6671">
                  <c:v>64.13660299999998</c:v>
                </c:pt>
                <c:pt idx="6672">
                  <c:v>64.13660299999998</c:v>
                </c:pt>
                <c:pt idx="6673">
                  <c:v>64.13660299999998</c:v>
                </c:pt>
                <c:pt idx="6674">
                  <c:v>64.13660299999998</c:v>
                </c:pt>
                <c:pt idx="6675">
                  <c:v>64.13660299999998</c:v>
                </c:pt>
                <c:pt idx="6676">
                  <c:v>64.13660299999998</c:v>
                </c:pt>
                <c:pt idx="6677">
                  <c:v>64.13660299999998</c:v>
                </c:pt>
                <c:pt idx="6678">
                  <c:v>64.13660299999998</c:v>
                </c:pt>
                <c:pt idx="6679">
                  <c:v>64.13660299999998</c:v>
                </c:pt>
                <c:pt idx="6680">
                  <c:v>65.03033499999998</c:v>
                </c:pt>
                <c:pt idx="6681">
                  <c:v>65.03033499999998</c:v>
                </c:pt>
                <c:pt idx="6682">
                  <c:v>65.03033499999998</c:v>
                </c:pt>
                <c:pt idx="6683">
                  <c:v>65.03033499999998</c:v>
                </c:pt>
                <c:pt idx="6684">
                  <c:v>65.03033499999998</c:v>
                </c:pt>
                <c:pt idx="6685">
                  <c:v>65.03033499999998</c:v>
                </c:pt>
                <c:pt idx="6686">
                  <c:v>65.03033499999998</c:v>
                </c:pt>
                <c:pt idx="6687">
                  <c:v>65.03033499999998</c:v>
                </c:pt>
                <c:pt idx="6688">
                  <c:v>65.03033499999998</c:v>
                </c:pt>
                <c:pt idx="6689">
                  <c:v>65.03033499999998</c:v>
                </c:pt>
                <c:pt idx="6690">
                  <c:v>66.055059999999983</c:v>
                </c:pt>
                <c:pt idx="6691">
                  <c:v>66.055059999999983</c:v>
                </c:pt>
                <c:pt idx="6692">
                  <c:v>66.055059999999983</c:v>
                </c:pt>
                <c:pt idx="6693">
                  <c:v>66.055059999999983</c:v>
                </c:pt>
                <c:pt idx="6694">
                  <c:v>66.055059999999983</c:v>
                </c:pt>
                <c:pt idx="6695">
                  <c:v>66.055059999999983</c:v>
                </c:pt>
                <c:pt idx="6696">
                  <c:v>66.055059999999983</c:v>
                </c:pt>
                <c:pt idx="6697">
                  <c:v>66.055059999999983</c:v>
                </c:pt>
                <c:pt idx="6698">
                  <c:v>66.055059999999983</c:v>
                </c:pt>
                <c:pt idx="6699">
                  <c:v>66.055059999999983</c:v>
                </c:pt>
                <c:pt idx="6700">
                  <c:v>66.865107999999978</c:v>
                </c:pt>
                <c:pt idx="6701">
                  <c:v>66.865107999999978</c:v>
                </c:pt>
                <c:pt idx="6702">
                  <c:v>66.865107999999978</c:v>
                </c:pt>
                <c:pt idx="6703">
                  <c:v>66.865107999999978</c:v>
                </c:pt>
                <c:pt idx="6704">
                  <c:v>66.865107999999978</c:v>
                </c:pt>
                <c:pt idx="6705">
                  <c:v>66.865107999999978</c:v>
                </c:pt>
                <c:pt idx="6706">
                  <c:v>66.865107999999978</c:v>
                </c:pt>
                <c:pt idx="6707">
                  <c:v>66.865107999999978</c:v>
                </c:pt>
                <c:pt idx="6708">
                  <c:v>66.865107999999978</c:v>
                </c:pt>
                <c:pt idx="6709">
                  <c:v>66.865107999999978</c:v>
                </c:pt>
                <c:pt idx="6710">
                  <c:v>67.740065000000044</c:v>
                </c:pt>
                <c:pt idx="6711">
                  <c:v>67.740065000000044</c:v>
                </c:pt>
                <c:pt idx="6712">
                  <c:v>67.740065000000044</c:v>
                </c:pt>
                <c:pt idx="6713">
                  <c:v>67.740065000000044</c:v>
                </c:pt>
                <c:pt idx="6714">
                  <c:v>67.740065000000044</c:v>
                </c:pt>
                <c:pt idx="6715">
                  <c:v>67.740065000000044</c:v>
                </c:pt>
                <c:pt idx="6716">
                  <c:v>67.740065000000044</c:v>
                </c:pt>
                <c:pt idx="6717">
                  <c:v>67.740065000000044</c:v>
                </c:pt>
                <c:pt idx="6718">
                  <c:v>67.740065000000044</c:v>
                </c:pt>
                <c:pt idx="6719">
                  <c:v>67.740065000000044</c:v>
                </c:pt>
                <c:pt idx="6720">
                  <c:v>68.789793000000003</c:v>
                </c:pt>
                <c:pt idx="6721">
                  <c:v>68.789793000000003</c:v>
                </c:pt>
                <c:pt idx="6722">
                  <c:v>68.789793000000003</c:v>
                </c:pt>
                <c:pt idx="6723">
                  <c:v>68.789793000000003</c:v>
                </c:pt>
                <c:pt idx="6724">
                  <c:v>68.789793000000003</c:v>
                </c:pt>
                <c:pt idx="6725">
                  <c:v>68.789793000000003</c:v>
                </c:pt>
                <c:pt idx="6726">
                  <c:v>68.789793000000003</c:v>
                </c:pt>
                <c:pt idx="6727">
                  <c:v>68.789793000000003</c:v>
                </c:pt>
                <c:pt idx="6728">
                  <c:v>68.789793000000003</c:v>
                </c:pt>
                <c:pt idx="6729">
                  <c:v>68.789793000000003</c:v>
                </c:pt>
                <c:pt idx="6730">
                  <c:v>69.782976999999988</c:v>
                </c:pt>
                <c:pt idx="6731">
                  <c:v>69.782976999999988</c:v>
                </c:pt>
                <c:pt idx="6732">
                  <c:v>69.782976999999988</c:v>
                </c:pt>
                <c:pt idx="6733">
                  <c:v>69.782976999999988</c:v>
                </c:pt>
                <c:pt idx="6734">
                  <c:v>69.782976999999988</c:v>
                </c:pt>
                <c:pt idx="6735">
                  <c:v>69.782976999999988</c:v>
                </c:pt>
                <c:pt idx="6736">
                  <c:v>69.782976999999988</c:v>
                </c:pt>
                <c:pt idx="6737">
                  <c:v>69.782976999999988</c:v>
                </c:pt>
                <c:pt idx="6738">
                  <c:v>69.782976999999988</c:v>
                </c:pt>
                <c:pt idx="6739">
                  <c:v>69.782976999999988</c:v>
                </c:pt>
                <c:pt idx="6740">
                  <c:v>70.569305999999983</c:v>
                </c:pt>
                <c:pt idx="6741">
                  <c:v>70.569305999999983</c:v>
                </c:pt>
                <c:pt idx="6742">
                  <c:v>70.569305999999983</c:v>
                </c:pt>
                <c:pt idx="6743">
                  <c:v>70.569305999999983</c:v>
                </c:pt>
                <c:pt idx="6744">
                  <c:v>70.569305999999983</c:v>
                </c:pt>
                <c:pt idx="6745">
                  <c:v>70.569305999999983</c:v>
                </c:pt>
                <c:pt idx="6746">
                  <c:v>70.569305999999983</c:v>
                </c:pt>
                <c:pt idx="6747">
                  <c:v>70.569305999999983</c:v>
                </c:pt>
                <c:pt idx="6748">
                  <c:v>70.569305999999983</c:v>
                </c:pt>
                <c:pt idx="6749">
                  <c:v>70.569305999999983</c:v>
                </c:pt>
                <c:pt idx="6750">
                  <c:v>71.413722000000007</c:v>
                </c:pt>
                <c:pt idx="6751">
                  <c:v>71.413722000000007</c:v>
                </c:pt>
                <c:pt idx="6752">
                  <c:v>71.413722000000007</c:v>
                </c:pt>
                <c:pt idx="6753">
                  <c:v>71.413722000000007</c:v>
                </c:pt>
                <c:pt idx="6754">
                  <c:v>71.413722000000007</c:v>
                </c:pt>
                <c:pt idx="6755">
                  <c:v>71.413722000000007</c:v>
                </c:pt>
                <c:pt idx="6756">
                  <c:v>71.413722000000007</c:v>
                </c:pt>
                <c:pt idx="6757">
                  <c:v>71.413722000000007</c:v>
                </c:pt>
                <c:pt idx="6758">
                  <c:v>71.413722000000007</c:v>
                </c:pt>
                <c:pt idx="6759">
                  <c:v>71.413722000000007</c:v>
                </c:pt>
                <c:pt idx="6760">
                  <c:v>72.398486999999989</c:v>
                </c:pt>
                <c:pt idx="6761">
                  <c:v>72.398486999999989</c:v>
                </c:pt>
                <c:pt idx="6762">
                  <c:v>72.398486999999989</c:v>
                </c:pt>
                <c:pt idx="6763">
                  <c:v>72.398486999999989</c:v>
                </c:pt>
                <c:pt idx="6764">
                  <c:v>72.398486999999989</c:v>
                </c:pt>
                <c:pt idx="6765">
                  <c:v>72.398486999999989</c:v>
                </c:pt>
                <c:pt idx="6766">
                  <c:v>72.398486999999989</c:v>
                </c:pt>
                <c:pt idx="6767">
                  <c:v>72.398486999999989</c:v>
                </c:pt>
                <c:pt idx="6768">
                  <c:v>72.398486999999989</c:v>
                </c:pt>
                <c:pt idx="6769">
                  <c:v>72.398486999999989</c:v>
                </c:pt>
                <c:pt idx="6770">
                  <c:v>73.315708999999956</c:v>
                </c:pt>
                <c:pt idx="6771">
                  <c:v>73.315708999999956</c:v>
                </c:pt>
                <c:pt idx="6772">
                  <c:v>73.315708999999956</c:v>
                </c:pt>
                <c:pt idx="6773">
                  <c:v>73.315708999999956</c:v>
                </c:pt>
                <c:pt idx="6774">
                  <c:v>73.315708999999956</c:v>
                </c:pt>
                <c:pt idx="6775">
                  <c:v>73.315708999999956</c:v>
                </c:pt>
                <c:pt idx="6776">
                  <c:v>73.315708999999956</c:v>
                </c:pt>
                <c:pt idx="6777">
                  <c:v>73.315708999999956</c:v>
                </c:pt>
                <c:pt idx="6778">
                  <c:v>73.315708999999956</c:v>
                </c:pt>
                <c:pt idx="6779">
                  <c:v>73.315708999999956</c:v>
                </c:pt>
                <c:pt idx="6780">
                  <c:v>74.326903000000001</c:v>
                </c:pt>
                <c:pt idx="6781">
                  <c:v>74.326903000000001</c:v>
                </c:pt>
                <c:pt idx="6782">
                  <c:v>74.326903000000001</c:v>
                </c:pt>
                <c:pt idx="6783">
                  <c:v>74.326903000000001</c:v>
                </c:pt>
                <c:pt idx="6784">
                  <c:v>74.326903000000001</c:v>
                </c:pt>
                <c:pt idx="6785">
                  <c:v>74.326903000000001</c:v>
                </c:pt>
                <c:pt idx="6786">
                  <c:v>74.326903000000001</c:v>
                </c:pt>
                <c:pt idx="6787">
                  <c:v>74.326903000000001</c:v>
                </c:pt>
                <c:pt idx="6788">
                  <c:v>74.326903000000001</c:v>
                </c:pt>
                <c:pt idx="6789">
                  <c:v>74.326903000000001</c:v>
                </c:pt>
                <c:pt idx="6790">
                  <c:v>75.261380000000003</c:v>
                </c:pt>
                <c:pt idx="6791">
                  <c:v>75.261380000000003</c:v>
                </c:pt>
                <c:pt idx="6792">
                  <c:v>75.261380000000003</c:v>
                </c:pt>
                <c:pt idx="6793">
                  <c:v>75.261380000000003</c:v>
                </c:pt>
                <c:pt idx="6794">
                  <c:v>75.261380000000003</c:v>
                </c:pt>
                <c:pt idx="6795">
                  <c:v>75.261380000000003</c:v>
                </c:pt>
                <c:pt idx="6796">
                  <c:v>75.261380000000003</c:v>
                </c:pt>
                <c:pt idx="6797">
                  <c:v>75.261380000000003</c:v>
                </c:pt>
                <c:pt idx="6798">
                  <c:v>75.261380000000003</c:v>
                </c:pt>
                <c:pt idx="6799">
                  <c:v>75.261380000000003</c:v>
                </c:pt>
                <c:pt idx="6800">
                  <c:v>76.180718999999939</c:v>
                </c:pt>
                <c:pt idx="6801">
                  <c:v>76.180718999999939</c:v>
                </c:pt>
                <c:pt idx="6802">
                  <c:v>76.180718999999939</c:v>
                </c:pt>
                <c:pt idx="6803">
                  <c:v>76.180718999999939</c:v>
                </c:pt>
                <c:pt idx="6804">
                  <c:v>76.180718999999939</c:v>
                </c:pt>
                <c:pt idx="6805">
                  <c:v>76.180718999999939</c:v>
                </c:pt>
                <c:pt idx="6806">
                  <c:v>76.180718999999939</c:v>
                </c:pt>
                <c:pt idx="6807">
                  <c:v>76.180718999999939</c:v>
                </c:pt>
                <c:pt idx="6808">
                  <c:v>76.180718999999939</c:v>
                </c:pt>
                <c:pt idx="6809">
                  <c:v>76.180718999999939</c:v>
                </c:pt>
                <c:pt idx="6810">
                  <c:v>77.250033999999999</c:v>
                </c:pt>
                <c:pt idx="6811">
                  <c:v>77.250033999999999</c:v>
                </c:pt>
                <c:pt idx="6812">
                  <c:v>77.250033999999999</c:v>
                </c:pt>
                <c:pt idx="6813">
                  <c:v>77.250033999999999</c:v>
                </c:pt>
                <c:pt idx="6814">
                  <c:v>77.250033999999999</c:v>
                </c:pt>
                <c:pt idx="6815">
                  <c:v>77.250033999999999</c:v>
                </c:pt>
                <c:pt idx="6816">
                  <c:v>77.250033999999999</c:v>
                </c:pt>
                <c:pt idx="6817">
                  <c:v>77.250033999999999</c:v>
                </c:pt>
                <c:pt idx="6818">
                  <c:v>77.250033999999999</c:v>
                </c:pt>
                <c:pt idx="6819">
                  <c:v>77.250033999999999</c:v>
                </c:pt>
                <c:pt idx="6820">
                  <c:v>78.261118999999994</c:v>
                </c:pt>
                <c:pt idx="6821">
                  <c:v>78.261118999999994</c:v>
                </c:pt>
                <c:pt idx="6822">
                  <c:v>78.261118999999994</c:v>
                </c:pt>
                <c:pt idx="6823">
                  <c:v>78.261118999999994</c:v>
                </c:pt>
                <c:pt idx="6824">
                  <c:v>78.261118999999994</c:v>
                </c:pt>
                <c:pt idx="6825">
                  <c:v>78.261118999999994</c:v>
                </c:pt>
                <c:pt idx="6826">
                  <c:v>78.261118999999994</c:v>
                </c:pt>
                <c:pt idx="6827">
                  <c:v>78.261118999999994</c:v>
                </c:pt>
                <c:pt idx="6828">
                  <c:v>78.261118999999994</c:v>
                </c:pt>
                <c:pt idx="6829">
                  <c:v>78.261118999999994</c:v>
                </c:pt>
                <c:pt idx="6830">
                  <c:v>79.339874999999978</c:v>
                </c:pt>
                <c:pt idx="6831">
                  <c:v>79.339874999999978</c:v>
                </c:pt>
                <c:pt idx="6832">
                  <c:v>79.339874999999978</c:v>
                </c:pt>
                <c:pt idx="6833">
                  <c:v>79.339874999999978</c:v>
                </c:pt>
                <c:pt idx="6834">
                  <c:v>79.339874999999978</c:v>
                </c:pt>
                <c:pt idx="6835">
                  <c:v>79.339874999999978</c:v>
                </c:pt>
                <c:pt idx="6836">
                  <c:v>79.339874999999978</c:v>
                </c:pt>
                <c:pt idx="6837">
                  <c:v>79.339874999999978</c:v>
                </c:pt>
                <c:pt idx="6838">
                  <c:v>79.339874999999978</c:v>
                </c:pt>
                <c:pt idx="6839">
                  <c:v>79.339874999999978</c:v>
                </c:pt>
                <c:pt idx="6840">
                  <c:v>80.541272000000006</c:v>
                </c:pt>
                <c:pt idx="6841">
                  <c:v>80.541272000000006</c:v>
                </c:pt>
                <c:pt idx="6842">
                  <c:v>80.541272000000006</c:v>
                </c:pt>
                <c:pt idx="6843">
                  <c:v>80.541272000000006</c:v>
                </c:pt>
                <c:pt idx="6844">
                  <c:v>80.541272000000006</c:v>
                </c:pt>
                <c:pt idx="6845">
                  <c:v>80.541272000000006</c:v>
                </c:pt>
                <c:pt idx="6846">
                  <c:v>80.541272000000006</c:v>
                </c:pt>
                <c:pt idx="6847">
                  <c:v>80.541272000000006</c:v>
                </c:pt>
                <c:pt idx="6848">
                  <c:v>80.541272000000006</c:v>
                </c:pt>
                <c:pt idx="6849">
                  <c:v>80.541272000000006</c:v>
                </c:pt>
                <c:pt idx="6850">
                  <c:v>81.717861000000042</c:v>
                </c:pt>
                <c:pt idx="6851">
                  <c:v>81.717861000000042</c:v>
                </c:pt>
                <c:pt idx="6852">
                  <c:v>81.717861000000042</c:v>
                </c:pt>
                <c:pt idx="6853">
                  <c:v>81.717861000000042</c:v>
                </c:pt>
                <c:pt idx="6854">
                  <c:v>81.717861000000042</c:v>
                </c:pt>
                <c:pt idx="6855">
                  <c:v>81.717861000000042</c:v>
                </c:pt>
                <c:pt idx="6856">
                  <c:v>81.717861000000042</c:v>
                </c:pt>
                <c:pt idx="6857">
                  <c:v>81.717861000000042</c:v>
                </c:pt>
                <c:pt idx="6858">
                  <c:v>81.717861000000042</c:v>
                </c:pt>
                <c:pt idx="6859">
                  <c:v>81.717861000000042</c:v>
                </c:pt>
                <c:pt idx="6860">
                  <c:v>82.909465999999995</c:v>
                </c:pt>
                <c:pt idx="6861">
                  <c:v>82.909465999999995</c:v>
                </c:pt>
                <c:pt idx="6862">
                  <c:v>82.909465999999995</c:v>
                </c:pt>
                <c:pt idx="6863">
                  <c:v>82.909465999999995</c:v>
                </c:pt>
                <c:pt idx="6864">
                  <c:v>82.909465999999995</c:v>
                </c:pt>
                <c:pt idx="6865">
                  <c:v>82.909465999999995</c:v>
                </c:pt>
                <c:pt idx="6866">
                  <c:v>82.909465999999995</c:v>
                </c:pt>
                <c:pt idx="6867">
                  <c:v>82.909465999999995</c:v>
                </c:pt>
                <c:pt idx="6868">
                  <c:v>82.909465999999995</c:v>
                </c:pt>
                <c:pt idx="6869">
                  <c:v>82.909465999999995</c:v>
                </c:pt>
                <c:pt idx="6870">
                  <c:v>84.090605999999994</c:v>
                </c:pt>
                <c:pt idx="6871">
                  <c:v>84.090605999999994</c:v>
                </c:pt>
                <c:pt idx="6872">
                  <c:v>84.090605999999994</c:v>
                </c:pt>
                <c:pt idx="6873">
                  <c:v>84.090605999999994</c:v>
                </c:pt>
                <c:pt idx="6874">
                  <c:v>84.090605999999994</c:v>
                </c:pt>
                <c:pt idx="6875">
                  <c:v>84.090605999999994</c:v>
                </c:pt>
                <c:pt idx="6876">
                  <c:v>84.090605999999994</c:v>
                </c:pt>
                <c:pt idx="6877">
                  <c:v>84.090605999999994</c:v>
                </c:pt>
                <c:pt idx="6878">
                  <c:v>84.090605999999994</c:v>
                </c:pt>
                <c:pt idx="6879">
                  <c:v>84.090605999999994</c:v>
                </c:pt>
                <c:pt idx="6880">
                  <c:v>85.468765000000005</c:v>
                </c:pt>
                <c:pt idx="6881">
                  <c:v>85.468765000000005</c:v>
                </c:pt>
                <c:pt idx="6882">
                  <c:v>85.468765000000005</c:v>
                </c:pt>
                <c:pt idx="6883">
                  <c:v>85.468765000000005</c:v>
                </c:pt>
                <c:pt idx="6884">
                  <c:v>85.468765000000005</c:v>
                </c:pt>
                <c:pt idx="6885">
                  <c:v>85.468765000000005</c:v>
                </c:pt>
                <c:pt idx="6886">
                  <c:v>85.468765000000005</c:v>
                </c:pt>
                <c:pt idx="6887">
                  <c:v>85.468765000000005</c:v>
                </c:pt>
                <c:pt idx="6888">
                  <c:v>85.468765000000005</c:v>
                </c:pt>
                <c:pt idx="6889">
                  <c:v>85.468765000000005</c:v>
                </c:pt>
                <c:pt idx="6890">
                  <c:v>86.975663999999995</c:v>
                </c:pt>
                <c:pt idx="6891">
                  <c:v>86.975663999999995</c:v>
                </c:pt>
                <c:pt idx="6892">
                  <c:v>86.975663999999995</c:v>
                </c:pt>
                <c:pt idx="6893">
                  <c:v>86.975663999999995</c:v>
                </c:pt>
                <c:pt idx="6894">
                  <c:v>86.975663999999995</c:v>
                </c:pt>
                <c:pt idx="6895">
                  <c:v>86.975663999999995</c:v>
                </c:pt>
                <c:pt idx="6896">
                  <c:v>86.975663999999995</c:v>
                </c:pt>
                <c:pt idx="6897">
                  <c:v>86.975663999999995</c:v>
                </c:pt>
                <c:pt idx="6898">
                  <c:v>86.975663999999995</c:v>
                </c:pt>
                <c:pt idx="6899">
                  <c:v>86.975663999999995</c:v>
                </c:pt>
                <c:pt idx="6900">
                  <c:v>88.486294000000044</c:v>
                </c:pt>
                <c:pt idx="6901">
                  <c:v>88.486294000000044</c:v>
                </c:pt>
                <c:pt idx="6902">
                  <c:v>88.486294000000044</c:v>
                </c:pt>
                <c:pt idx="6903">
                  <c:v>88.486294000000044</c:v>
                </c:pt>
                <c:pt idx="6904">
                  <c:v>88.486294000000044</c:v>
                </c:pt>
                <c:pt idx="6905">
                  <c:v>88.486294000000044</c:v>
                </c:pt>
                <c:pt idx="6906">
                  <c:v>88.486294000000044</c:v>
                </c:pt>
                <c:pt idx="6907">
                  <c:v>88.486294000000044</c:v>
                </c:pt>
                <c:pt idx="6908">
                  <c:v>88.486294000000044</c:v>
                </c:pt>
                <c:pt idx="6909">
                  <c:v>88.486294000000044</c:v>
                </c:pt>
                <c:pt idx="6910">
                  <c:v>89.976630999999998</c:v>
                </c:pt>
                <c:pt idx="6911">
                  <c:v>89.976630999999998</c:v>
                </c:pt>
                <c:pt idx="6912">
                  <c:v>89.976630999999998</c:v>
                </c:pt>
                <c:pt idx="6913">
                  <c:v>89.976630999999998</c:v>
                </c:pt>
                <c:pt idx="6914">
                  <c:v>89.976630999999998</c:v>
                </c:pt>
                <c:pt idx="6915">
                  <c:v>89.976630999999998</c:v>
                </c:pt>
                <c:pt idx="6916">
                  <c:v>89.976630999999998</c:v>
                </c:pt>
                <c:pt idx="6917">
                  <c:v>89.976630999999998</c:v>
                </c:pt>
                <c:pt idx="6918">
                  <c:v>89.976630999999998</c:v>
                </c:pt>
                <c:pt idx="6919">
                  <c:v>89.976630999999998</c:v>
                </c:pt>
                <c:pt idx="6920">
                  <c:v>91.564862000000005</c:v>
                </c:pt>
                <c:pt idx="6921">
                  <c:v>91.564862000000005</c:v>
                </c:pt>
                <c:pt idx="6922">
                  <c:v>91.564862000000005</c:v>
                </c:pt>
                <c:pt idx="6923">
                  <c:v>91.564862000000005</c:v>
                </c:pt>
                <c:pt idx="6924">
                  <c:v>91.564862000000005</c:v>
                </c:pt>
                <c:pt idx="6925">
                  <c:v>91.564862000000005</c:v>
                </c:pt>
                <c:pt idx="6926">
                  <c:v>91.564862000000005</c:v>
                </c:pt>
                <c:pt idx="6927">
                  <c:v>91.564862000000005</c:v>
                </c:pt>
                <c:pt idx="6928">
                  <c:v>91.564862000000005</c:v>
                </c:pt>
                <c:pt idx="6929">
                  <c:v>91.564862000000005</c:v>
                </c:pt>
                <c:pt idx="6930">
                  <c:v>93.141835999999998</c:v>
                </c:pt>
                <c:pt idx="6931">
                  <c:v>93.141835999999998</c:v>
                </c:pt>
                <c:pt idx="6932">
                  <c:v>93.141835999999998</c:v>
                </c:pt>
                <c:pt idx="6933">
                  <c:v>93.141835999999998</c:v>
                </c:pt>
                <c:pt idx="6934">
                  <c:v>93.141835999999998</c:v>
                </c:pt>
                <c:pt idx="6935">
                  <c:v>93.141835999999998</c:v>
                </c:pt>
                <c:pt idx="6936">
                  <c:v>93.141835999999998</c:v>
                </c:pt>
                <c:pt idx="6937">
                  <c:v>93.141835999999998</c:v>
                </c:pt>
                <c:pt idx="6938">
                  <c:v>93.141835999999998</c:v>
                </c:pt>
                <c:pt idx="6939">
                  <c:v>93.141835999999998</c:v>
                </c:pt>
                <c:pt idx="6940">
                  <c:v>94.817401000000004</c:v>
                </c:pt>
                <c:pt idx="6941">
                  <c:v>94.817401000000004</c:v>
                </c:pt>
                <c:pt idx="6942">
                  <c:v>94.817401000000004</c:v>
                </c:pt>
                <c:pt idx="6943">
                  <c:v>94.817401000000004</c:v>
                </c:pt>
                <c:pt idx="6944">
                  <c:v>94.817401000000004</c:v>
                </c:pt>
                <c:pt idx="6945">
                  <c:v>94.817401000000004</c:v>
                </c:pt>
                <c:pt idx="6946">
                  <c:v>94.817401000000004</c:v>
                </c:pt>
                <c:pt idx="6947">
                  <c:v>94.817401000000004</c:v>
                </c:pt>
                <c:pt idx="6948">
                  <c:v>94.817401000000004</c:v>
                </c:pt>
                <c:pt idx="6949">
                  <c:v>94.817401000000004</c:v>
                </c:pt>
                <c:pt idx="6950">
                  <c:v>96.599664000000061</c:v>
                </c:pt>
                <c:pt idx="6951">
                  <c:v>96.599664000000061</c:v>
                </c:pt>
                <c:pt idx="6952">
                  <c:v>96.599664000000061</c:v>
                </c:pt>
                <c:pt idx="6953">
                  <c:v>96.599664000000061</c:v>
                </c:pt>
                <c:pt idx="6954">
                  <c:v>96.599664000000061</c:v>
                </c:pt>
                <c:pt idx="6955">
                  <c:v>96.599664000000061</c:v>
                </c:pt>
                <c:pt idx="6956">
                  <c:v>96.599664000000061</c:v>
                </c:pt>
                <c:pt idx="6957">
                  <c:v>96.599664000000061</c:v>
                </c:pt>
                <c:pt idx="6958">
                  <c:v>96.599664000000061</c:v>
                </c:pt>
                <c:pt idx="6959">
                  <c:v>96.599664000000061</c:v>
                </c:pt>
                <c:pt idx="6960">
                  <c:v>98.458039999999983</c:v>
                </c:pt>
                <c:pt idx="6961">
                  <c:v>98.458039999999983</c:v>
                </c:pt>
                <c:pt idx="6962">
                  <c:v>98.458039999999983</c:v>
                </c:pt>
                <c:pt idx="6963">
                  <c:v>98.458039999999983</c:v>
                </c:pt>
                <c:pt idx="6964">
                  <c:v>98.458039999999983</c:v>
                </c:pt>
                <c:pt idx="6965">
                  <c:v>98.458039999999983</c:v>
                </c:pt>
                <c:pt idx="6966">
                  <c:v>98.458039999999983</c:v>
                </c:pt>
                <c:pt idx="6967">
                  <c:v>98.458039999999983</c:v>
                </c:pt>
                <c:pt idx="6968">
                  <c:v>98.458039999999983</c:v>
                </c:pt>
                <c:pt idx="6969">
                  <c:v>98.458039999999983</c:v>
                </c:pt>
                <c:pt idx="6970">
                  <c:v>100.452232</c:v>
                </c:pt>
                <c:pt idx="6971">
                  <c:v>100.452232</c:v>
                </c:pt>
                <c:pt idx="6972">
                  <c:v>100.452232</c:v>
                </c:pt>
                <c:pt idx="6973">
                  <c:v>100.452232</c:v>
                </c:pt>
                <c:pt idx="6974">
                  <c:v>100.452232</c:v>
                </c:pt>
                <c:pt idx="6975">
                  <c:v>100.452232</c:v>
                </c:pt>
                <c:pt idx="6976">
                  <c:v>100.452232</c:v>
                </c:pt>
                <c:pt idx="6977">
                  <c:v>100.452232</c:v>
                </c:pt>
                <c:pt idx="6978">
                  <c:v>100.452232</c:v>
                </c:pt>
                <c:pt idx="6979">
                  <c:v>100.452232</c:v>
                </c:pt>
                <c:pt idx="6980">
                  <c:v>102.374723</c:v>
                </c:pt>
                <c:pt idx="6981">
                  <c:v>102.374723</c:v>
                </c:pt>
                <c:pt idx="6982">
                  <c:v>102.374723</c:v>
                </c:pt>
                <c:pt idx="6983">
                  <c:v>102.374723</c:v>
                </c:pt>
                <c:pt idx="6984">
                  <c:v>102.374723</c:v>
                </c:pt>
                <c:pt idx="6985">
                  <c:v>102.374723</c:v>
                </c:pt>
                <c:pt idx="6986">
                  <c:v>102.374723</c:v>
                </c:pt>
                <c:pt idx="6987">
                  <c:v>102.374723</c:v>
                </c:pt>
                <c:pt idx="6988">
                  <c:v>102.374723</c:v>
                </c:pt>
                <c:pt idx="6989">
                  <c:v>102.374723</c:v>
                </c:pt>
                <c:pt idx="6990">
                  <c:v>104.48942900000004</c:v>
                </c:pt>
                <c:pt idx="6991">
                  <c:v>104.48942900000004</c:v>
                </c:pt>
                <c:pt idx="6992">
                  <c:v>104.48942900000004</c:v>
                </c:pt>
                <c:pt idx="6993">
                  <c:v>104.48942900000004</c:v>
                </c:pt>
                <c:pt idx="6994">
                  <c:v>104.48942900000004</c:v>
                </c:pt>
                <c:pt idx="6995">
                  <c:v>104.48942900000004</c:v>
                </c:pt>
                <c:pt idx="6996">
                  <c:v>104.48942900000004</c:v>
                </c:pt>
                <c:pt idx="6997">
                  <c:v>104.48942900000004</c:v>
                </c:pt>
                <c:pt idx="6998">
                  <c:v>104.48942900000004</c:v>
                </c:pt>
                <c:pt idx="6999">
                  <c:v>104.48942900000004</c:v>
                </c:pt>
                <c:pt idx="7000">
                  <c:v>106.57147999999998</c:v>
                </c:pt>
                <c:pt idx="7001">
                  <c:v>106.57147999999998</c:v>
                </c:pt>
                <c:pt idx="7002">
                  <c:v>106.57147999999998</c:v>
                </c:pt>
                <c:pt idx="7003">
                  <c:v>106.57147999999998</c:v>
                </c:pt>
                <c:pt idx="7004">
                  <c:v>106.57147999999998</c:v>
                </c:pt>
                <c:pt idx="7005">
                  <c:v>106.57147999999998</c:v>
                </c:pt>
                <c:pt idx="7006">
                  <c:v>106.57147999999998</c:v>
                </c:pt>
                <c:pt idx="7007">
                  <c:v>106.57147999999998</c:v>
                </c:pt>
                <c:pt idx="7008">
                  <c:v>106.57147999999998</c:v>
                </c:pt>
                <c:pt idx="7009">
                  <c:v>106.57147999999998</c:v>
                </c:pt>
                <c:pt idx="7010">
                  <c:v>108.78699</c:v>
                </c:pt>
                <c:pt idx="7011">
                  <c:v>108.78699</c:v>
                </c:pt>
                <c:pt idx="7012">
                  <c:v>108.78699</c:v>
                </c:pt>
                <c:pt idx="7013">
                  <c:v>108.78699</c:v>
                </c:pt>
                <c:pt idx="7014">
                  <c:v>108.78699</c:v>
                </c:pt>
                <c:pt idx="7015">
                  <c:v>108.78699</c:v>
                </c:pt>
                <c:pt idx="7016">
                  <c:v>108.78699</c:v>
                </c:pt>
                <c:pt idx="7017">
                  <c:v>108.78699</c:v>
                </c:pt>
                <c:pt idx="7018">
                  <c:v>108.78699</c:v>
                </c:pt>
                <c:pt idx="7019">
                  <c:v>108.78699</c:v>
                </c:pt>
                <c:pt idx="7020">
                  <c:v>111.06317799999998</c:v>
                </c:pt>
                <c:pt idx="7021">
                  <c:v>111.06317799999998</c:v>
                </c:pt>
                <c:pt idx="7022">
                  <c:v>111.06317799999998</c:v>
                </c:pt>
                <c:pt idx="7023">
                  <c:v>111.06317799999998</c:v>
                </c:pt>
                <c:pt idx="7024">
                  <c:v>111.06317799999998</c:v>
                </c:pt>
                <c:pt idx="7025">
                  <c:v>111.06317799999998</c:v>
                </c:pt>
                <c:pt idx="7026">
                  <c:v>111.06317799999998</c:v>
                </c:pt>
                <c:pt idx="7027">
                  <c:v>111.06317799999998</c:v>
                </c:pt>
                <c:pt idx="7028">
                  <c:v>111.06317799999998</c:v>
                </c:pt>
                <c:pt idx="7029">
                  <c:v>111.06317799999998</c:v>
                </c:pt>
                <c:pt idx="7030">
                  <c:v>113.329621</c:v>
                </c:pt>
                <c:pt idx="7031">
                  <c:v>113.329621</c:v>
                </c:pt>
                <c:pt idx="7032">
                  <c:v>113.329621</c:v>
                </c:pt>
                <c:pt idx="7033">
                  <c:v>113.329621</c:v>
                </c:pt>
                <c:pt idx="7034">
                  <c:v>113.329621</c:v>
                </c:pt>
                <c:pt idx="7035">
                  <c:v>113.329621</c:v>
                </c:pt>
                <c:pt idx="7036">
                  <c:v>113.329621</c:v>
                </c:pt>
                <c:pt idx="7037">
                  <c:v>113.329621</c:v>
                </c:pt>
                <c:pt idx="7038">
                  <c:v>113.329621</c:v>
                </c:pt>
                <c:pt idx="7039">
                  <c:v>113.329621</c:v>
                </c:pt>
                <c:pt idx="7040">
                  <c:v>115.64875199999996</c:v>
                </c:pt>
                <c:pt idx="7041">
                  <c:v>115.64875199999996</c:v>
                </c:pt>
                <c:pt idx="7042">
                  <c:v>115.64875199999996</c:v>
                </c:pt>
                <c:pt idx="7043">
                  <c:v>115.64875199999996</c:v>
                </c:pt>
                <c:pt idx="7044">
                  <c:v>115.64875199999996</c:v>
                </c:pt>
                <c:pt idx="7045">
                  <c:v>115.64875199999996</c:v>
                </c:pt>
                <c:pt idx="7046">
                  <c:v>115.64875199999996</c:v>
                </c:pt>
                <c:pt idx="7047">
                  <c:v>115.64875199999996</c:v>
                </c:pt>
                <c:pt idx="7048">
                  <c:v>115.64875199999996</c:v>
                </c:pt>
                <c:pt idx="7049">
                  <c:v>115.64875199999996</c:v>
                </c:pt>
                <c:pt idx="7050">
                  <c:v>118.142275</c:v>
                </c:pt>
                <c:pt idx="7051">
                  <c:v>118.142275</c:v>
                </c:pt>
                <c:pt idx="7052">
                  <c:v>118.142275</c:v>
                </c:pt>
                <c:pt idx="7053">
                  <c:v>118.142275</c:v>
                </c:pt>
                <c:pt idx="7054">
                  <c:v>118.142275</c:v>
                </c:pt>
                <c:pt idx="7055">
                  <c:v>118.142275</c:v>
                </c:pt>
                <c:pt idx="7056">
                  <c:v>118.142275</c:v>
                </c:pt>
                <c:pt idx="7057">
                  <c:v>118.142275</c:v>
                </c:pt>
                <c:pt idx="7058">
                  <c:v>118.142275</c:v>
                </c:pt>
                <c:pt idx="7059">
                  <c:v>118.142275</c:v>
                </c:pt>
                <c:pt idx="7060">
                  <c:v>120.74554999999999</c:v>
                </c:pt>
                <c:pt idx="7061">
                  <c:v>120.74554999999999</c:v>
                </c:pt>
                <c:pt idx="7062">
                  <c:v>120.74554999999999</c:v>
                </c:pt>
                <c:pt idx="7063">
                  <c:v>120.74554999999999</c:v>
                </c:pt>
                <c:pt idx="7064">
                  <c:v>120.74554999999999</c:v>
                </c:pt>
                <c:pt idx="7065">
                  <c:v>120.74554999999999</c:v>
                </c:pt>
                <c:pt idx="7066">
                  <c:v>120.74554999999999</c:v>
                </c:pt>
                <c:pt idx="7067">
                  <c:v>120.74554999999999</c:v>
                </c:pt>
                <c:pt idx="7068">
                  <c:v>120.74554999999999</c:v>
                </c:pt>
                <c:pt idx="7069">
                  <c:v>120.74554999999999</c:v>
                </c:pt>
                <c:pt idx="7070">
                  <c:v>123.32307199999995</c:v>
                </c:pt>
                <c:pt idx="7071">
                  <c:v>123.32307199999995</c:v>
                </c:pt>
                <c:pt idx="7072">
                  <c:v>123.32307199999995</c:v>
                </c:pt>
                <c:pt idx="7073">
                  <c:v>123.32307199999995</c:v>
                </c:pt>
                <c:pt idx="7074">
                  <c:v>123.32307199999995</c:v>
                </c:pt>
                <c:pt idx="7075">
                  <c:v>123.32307199999995</c:v>
                </c:pt>
                <c:pt idx="7076">
                  <c:v>123.32307199999995</c:v>
                </c:pt>
                <c:pt idx="7077">
                  <c:v>123.32307199999995</c:v>
                </c:pt>
                <c:pt idx="7078">
                  <c:v>123.32307199999995</c:v>
                </c:pt>
                <c:pt idx="7079">
                  <c:v>123.32307199999995</c:v>
                </c:pt>
                <c:pt idx="7080">
                  <c:v>125.756001</c:v>
                </c:pt>
                <c:pt idx="7081">
                  <c:v>125.756001</c:v>
                </c:pt>
                <c:pt idx="7082">
                  <c:v>125.756001</c:v>
                </c:pt>
                <c:pt idx="7083">
                  <c:v>125.756001</c:v>
                </c:pt>
                <c:pt idx="7084">
                  <c:v>125.756001</c:v>
                </c:pt>
                <c:pt idx="7085">
                  <c:v>125.756001</c:v>
                </c:pt>
                <c:pt idx="7086">
                  <c:v>125.756001</c:v>
                </c:pt>
                <c:pt idx="7087">
                  <c:v>125.756001</c:v>
                </c:pt>
                <c:pt idx="7088">
                  <c:v>125.756001</c:v>
                </c:pt>
                <c:pt idx="7089">
                  <c:v>125.756001</c:v>
                </c:pt>
                <c:pt idx="7090">
                  <c:v>128.58136600000009</c:v>
                </c:pt>
                <c:pt idx="7091">
                  <c:v>128.58136600000009</c:v>
                </c:pt>
                <c:pt idx="7092">
                  <c:v>128.58136600000009</c:v>
                </c:pt>
                <c:pt idx="7093">
                  <c:v>128.58136600000009</c:v>
                </c:pt>
                <c:pt idx="7094">
                  <c:v>128.58136600000009</c:v>
                </c:pt>
                <c:pt idx="7095">
                  <c:v>128.58136600000009</c:v>
                </c:pt>
                <c:pt idx="7096">
                  <c:v>128.58136600000009</c:v>
                </c:pt>
                <c:pt idx="7097">
                  <c:v>128.58136600000009</c:v>
                </c:pt>
                <c:pt idx="7098">
                  <c:v>128.58136600000009</c:v>
                </c:pt>
                <c:pt idx="7099">
                  <c:v>128.58136600000009</c:v>
                </c:pt>
                <c:pt idx="7100">
                  <c:v>131.42063800000008</c:v>
                </c:pt>
                <c:pt idx="7101">
                  <c:v>131.42063800000008</c:v>
                </c:pt>
                <c:pt idx="7102">
                  <c:v>131.42063800000008</c:v>
                </c:pt>
                <c:pt idx="7103">
                  <c:v>131.42063800000008</c:v>
                </c:pt>
                <c:pt idx="7104">
                  <c:v>131.42063800000008</c:v>
                </c:pt>
                <c:pt idx="7105">
                  <c:v>131.42063800000008</c:v>
                </c:pt>
                <c:pt idx="7106">
                  <c:v>131.42063800000008</c:v>
                </c:pt>
                <c:pt idx="7107">
                  <c:v>131.42063800000008</c:v>
                </c:pt>
                <c:pt idx="7108">
                  <c:v>131.42063800000008</c:v>
                </c:pt>
                <c:pt idx="7109">
                  <c:v>131.42063800000008</c:v>
                </c:pt>
                <c:pt idx="7110">
                  <c:v>134.196415</c:v>
                </c:pt>
                <c:pt idx="7111">
                  <c:v>134.196415</c:v>
                </c:pt>
                <c:pt idx="7112">
                  <c:v>134.196415</c:v>
                </c:pt>
                <c:pt idx="7113">
                  <c:v>134.196415</c:v>
                </c:pt>
                <c:pt idx="7114">
                  <c:v>134.196415</c:v>
                </c:pt>
                <c:pt idx="7115">
                  <c:v>134.196415</c:v>
                </c:pt>
                <c:pt idx="7116">
                  <c:v>134.196415</c:v>
                </c:pt>
                <c:pt idx="7117">
                  <c:v>134.196415</c:v>
                </c:pt>
                <c:pt idx="7118">
                  <c:v>134.196415</c:v>
                </c:pt>
                <c:pt idx="7119">
                  <c:v>134.196415</c:v>
                </c:pt>
                <c:pt idx="7120">
                  <c:v>137.00772800000001</c:v>
                </c:pt>
                <c:pt idx="7121">
                  <c:v>137.00772800000001</c:v>
                </c:pt>
                <c:pt idx="7122">
                  <c:v>137.00772800000001</c:v>
                </c:pt>
                <c:pt idx="7123">
                  <c:v>137.00772800000001</c:v>
                </c:pt>
                <c:pt idx="7124">
                  <c:v>137.00772800000001</c:v>
                </c:pt>
                <c:pt idx="7125">
                  <c:v>137.00772800000001</c:v>
                </c:pt>
                <c:pt idx="7126">
                  <c:v>137.00772800000001</c:v>
                </c:pt>
                <c:pt idx="7127">
                  <c:v>137.00772800000001</c:v>
                </c:pt>
                <c:pt idx="7128">
                  <c:v>137.00772800000001</c:v>
                </c:pt>
                <c:pt idx="7129">
                  <c:v>137.00772800000001</c:v>
                </c:pt>
                <c:pt idx="7130">
                  <c:v>139.64337499999991</c:v>
                </c:pt>
                <c:pt idx="7131">
                  <c:v>139.64337499999991</c:v>
                </c:pt>
                <c:pt idx="7132">
                  <c:v>139.64337499999991</c:v>
                </c:pt>
                <c:pt idx="7133">
                  <c:v>139.64337499999991</c:v>
                </c:pt>
                <c:pt idx="7134">
                  <c:v>139.64337499999991</c:v>
                </c:pt>
                <c:pt idx="7135">
                  <c:v>139.64337499999991</c:v>
                </c:pt>
                <c:pt idx="7136">
                  <c:v>139.64337499999991</c:v>
                </c:pt>
                <c:pt idx="7137">
                  <c:v>139.64337499999991</c:v>
                </c:pt>
                <c:pt idx="7138">
                  <c:v>139.64337499999991</c:v>
                </c:pt>
                <c:pt idx="7139">
                  <c:v>139.64337499999991</c:v>
                </c:pt>
                <c:pt idx="7140">
                  <c:v>142.595077</c:v>
                </c:pt>
                <c:pt idx="7141">
                  <c:v>142.595077</c:v>
                </c:pt>
                <c:pt idx="7142">
                  <c:v>142.595077</c:v>
                </c:pt>
                <c:pt idx="7143">
                  <c:v>142.595077</c:v>
                </c:pt>
                <c:pt idx="7144">
                  <c:v>142.595077</c:v>
                </c:pt>
                <c:pt idx="7145">
                  <c:v>142.595077</c:v>
                </c:pt>
                <c:pt idx="7146">
                  <c:v>142.595077</c:v>
                </c:pt>
                <c:pt idx="7147">
                  <c:v>142.595077</c:v>
                </c:pt>
                <c:pt idx="7148">
                  <c:v>142.595077</c:v>
                </c:pt>
                <c:pt idx="7149">
                  <c:v>142.595077</c:v>
                </c:pt>
                <c:pt idx="7150">
                  <c:v>145.39076499999999</c:v>
                </c:pt>
                <c:pt idx="7151">
                  <c:v>145.39076499999999</c:v>
                </c:pt>
                <c:pt idx="7152">
                  <c:v>145.39076499999999</c:v>
                </c:pt>
                <c:pt idx="7153">
                  <c:v>145.39076499999999</c:v>
                </c:pt>
                <c:pt idx="7154">
                  <c:v>145.39076499999999</c:v>
                </c:pt>
                <c:pt idx="7155">
                  <c:v>145.39076499999999</c:v>
                </c:pt>
                <c:pt idx="7156">
                  <c:v>145.39076499999999</c:v>
                </c:pt>
                <c:pt idx="7157">
                  <c:v>145.39076499999999</c:v>
                </c:pt>
                <c:pt idx="7158">
                  <c:v>145.39076499999999</c:v>
                </c:pt>
                <c:pt idx="7159">
                  <c:v>145.39076499999999</c:v>
                </c:pt>
                <c:pt idx="7160">
                  <c:v>148.10291700000008</c:v>
                </c:pt>
                <c:pt idx="7161">
                  <c:v>148.10291700000008</c:v>
                </c:pt>
                <c:pt idx="7162">
                  <c:v>148.10291700000008</c:v>
                </c:pt>
                <c:pt idx="7163">
                  <c:v>148.10291700000008</c:v>
                </c:pt>
                <c:pt idx="7164">
                  <c:v>148.10291700000008</c:v>
                </c:pt>
                <c:pt idx="7165">
                  <c:v>148.10291700000008</c:v>
                </c:pt>
                <c:pt idx="7166">
                  <c:v>148.10291700000008</c:v>
                </c:pt>
                <c:pt idx="7167">
                  <c:v>148.10291700000008</c:v>
                </c:pt>
                <c:pt idx="7168">
                  <c:v>148.10291700000008</c:v>
                </c:pt>
                <c:pt idx="7169">
                  <c:v>148.10291700000008</c:v>
                </c:pt>
                <c:pt idx="7170">
                  <c:v>150.64724600000008</c:v>
                </c:pt>
                <c:pt idx="7171">
                  <c:v>150.64724600000008</c:v>
                </c:pt>
                <c:pt idx="7172">
                  <c:v>150.64724600000008</c:v>
                </c:pt>
                <c:pt idx="7173">
                  <c:v>150.64724600000008</c:v>
                </c:pt>
                <c:pt idx="7174">
                  <c:v>150.64724600000008</c:v>
                </c:pt>
                <c:pt idx="7175">
                  <c:v>150.64724600000008</c:v>
                </c:pt>
                <c:pt idx="7176">
                  <c:v>150.64724600000008</c:v>
                </c:pt>
                <c:pt idx="7177">
                  <c:v>150.64724600000008</c:v>
                </c:pt>
                <c:pt idx="7178">
                  <c:v>150.64724600000008</c:v>
                </c:pt>
                <c:pt idx="7179">
                  <c:v>150.64724600000008</c:v>
                </c:pt>
                <c:pt idx="7180">
                  <c:v>153.13799800000001</c:v>
                </c:pt>
                <c:pt idx="7181">
                  <c:v>153.13799800000001</c:v>
                </c:pt>
                <c:pt idx="7182">
                  <c:v>153.13799800000001</c:v>
                </c:pt>
                <c:pt idx="7183">
                  <c:v>153.13799800000001</c:v>
                </c:pt>
                <c:pt idx="7184">
                  <c:v>153.13799800000001</c:v>
                </c:pt>
                <c:pt idx="7185">
                  <c:v>153.13799800000001</c:v>
                </c:pt>
                <c:pt idx="7186">
                  <c:v>153.13799800000001</c:v>
                </c:pt>
                <c:pt idx="7187">
                  <c:v>153.13799800000001</c:v>
                </c:pt>
                <c:pt idx="7188">
                  <c:v>153.13799800000001</c:v>
                </c:pt>
                <c:pt idx="7189">
                  <c:v>153.13799800000001</c:v>
                </c:pt>
                <c:pt idx="7190">
                  <c:v>155.754223</c:v>
                </c:pt>
                <c:pt idx="7191">
                  <c:v>155.754223</c:v>
                </c:pt>
                <c:pt idx="7192">
                  <c:v>155.754223</c:v>
                </c:pt>
                <c:pt idx="7193">
                  <c:v>155.754223</c:v>
                </c:pt>
                <c:pt idx="7194">
                  <c:v>155.754223</c:v>
                </c:pt>
                <c:pt idx="7195">
                  <c:v>155.754223</c:v>
                </c:pt>
                <c:pt idx="7196">
                  <c:v>155.754223</c:v>
                </c:pt>
                <c:pt idx="7197">
                  <c:v>155.754223</c:v>
                </c:pt>
                <c:pt idx="7198">
                  <c:v>155.754223</c:v>
                </c:pt>
                <c:pt idx="7199">
                  <c:v>155.754223</c:v>
                </c:pt>
                <c:pt idx="7200">
                  <c:v>158.50379999999998</c:v>
                </c:pt>
                <c:pt idx="7201">
                  <c:v>158.50379999999998</c:v>
                </c:pt>
                <c:pt idx="7202">
                  <c:v>158.50379999999998</c:v>
                </c:pt>
                <c:pt idx="7203">
                  <c:v>158.50379999999998</c:v>
                </c:pt>
                <c:pt idx="7204">
                  <c:v>158.50379999999998</c:v>
                </c:pt>
                <c:pt idx="7205">
                  <c:v>158.50379999999998</c:v>
                </c:pt>
                <c:pt idx="7206">
                  <c:v>158.50379999999998</c:v>
                </c:pt>
                <c:pt idx="7207">
                  <c:v>158.50379999999998</c:v>
                </c:pt>
                <c:pt idx="7208">
                  <c:v>158.50379999999998</c:v>
                </c:pt>
                <c:pt idx="7209">
                  <c:v>158.50379999999998</c:v>
                </c:pt>
                <c:pt idx="7210">
                  <c:v>161.15748800000009</c:v>
                </c:pt>
                <c:pt idx="7211">
                  <c:v>161.15748800000009</c:v>
                </c:pt>
                <c:pt idx="7212">
                  <c:v>161.15748800000009</c:v>
                </c:pt>
                <c:pt idx="7213">
                  <c:v>161.15748800000009</c:v>
                </c:pt>
                <c:pt idx="7214">
                  <c:v>161.15748800000009</c:v>
                </c:pt>
                <c:pt idx="7215">
                  <c:v>161.15748800000009</c:v>
                </c:pt>
                <c:pt idx="7216">
                  <c:v>161.15748800000009</c:v>
                </c:pt>
                <c:pt idx="7217">
                  <c:v>161.15748800000009</c:v>
                </c:pt>
                <c:pt idx="7218">
                  <c:v>161.15748800000009</c:v>
                </c:pt>
                <c:pt idx="7219">
                  <c:v>161.15748800000009</c:v>
                </c:pt>
                <c:pt idx="7220">
                  <c:v>164.03387799999999</c:v>
                </c:pt>
                <c:pt idx="7221">
                  <c:v>164.03387799999999</c:v>
                </c:pt>
                <c:pt idx="7222">
                  <c:v>164.03387799999999</c:v>
                </c:pt>
                <c:pt idx="7223">
                  <c:v>164.03387799999999</c:v>
                </c:pt>
                <c:pt idx="7224">
                  <c:v>164.03387799999999</c:v>
                </c:pt>
                <c:pt idx="7225">
                  <c:v>164.03387799999999</c:v>
                </c:pt>
                <c:pt idx="7226">
                  <c:v>164.03387799999999</c:v>
                </c:pt>
                <c:pt idx="7227">
                  <c:v>164.03387799999999</c:v>
                </c:pt>
                <c:pt idx="7228">
                  <c:v>164.03387799999999</c:v>
                </c:pt>
                <c:pt idx="7229">
                  <c:v>164.03387799999999</c:v>
                </c:pt>
                <c:pt idx="7230">
                  <c:v>166.92999599999999</c:v>
                </c:pt>
                <c:pt idx="7231">
                  <c:v>166.92999599999999</c:v>
                </c:pt>
                <c:pt idx="7232">
                  <c:v>166.92999599999999</c:v>
                </c:pt>
                <c:pt idx="7233">
                  <c:v>166.92999599999999</c:v>
                </c:pt>
                <c:pt idx="7234">
                  <c:v>166.92999599999999</c:v>
                </c:pt>
                <c:pt idx="7235">
                  <c:v>166.92999599999999</c:v>
                </c:pt>
                <c:pt idx="7236">
                  <c:v>166.92999599999999</c:v>
                </c:pt>
                <c:pt idx="7237">
                  <c:v>166.92999599999999</c:v>
                </c:pt>
                <c:pt idx="7238">
                  <c:v>166.92999599999999</c:v>
                </c:pt>
                <c:pt idx="7239">
                  <c:v>166.92999599999999</c:v>
                </c:pt>
                <c:pt idx="7240">
                  <c:v>169.84030900000008</c:v>
                </c:pt>
                <c:pt idx="7241">
                  <c:v>169.84030900000008</c:v>
                </c:pt>
                <c:pt idx="7242">
                  <c:v>169.84030900000008</c:v>
                </c:pt>
                <c:pt idx="7243">
                  <c:v>169.84030900000008</c:v>
                </c:pt>
                <c:pt idx="7244">
                  <c:v>169.84030900000008</c:v>
                </c:pt>
                <c:pt idx="7245">
                  <c:v>169.84030900000008</c:v>
                </c:pt>
                <c:pt idx="7246">
                  <c:v>169.84030900000008</c:v>
                </c:pt>
                <c:pt idx="7247">
                  <c:v>169.84030900000008</c:v>
                </c:pt>
                <c:pt idx="7248">
                  <c:v>169.84030900000008</c:v>
                </c:pt>
                <c:pt idx="7249">
                  <c:v>169.84030900000008</c:v>
                </c:pt>
                <c:pt idx="7250">
                  <c:v>172.46132800000009</c:v>
                </c:pt>
                <c:pt idx="7251">
                  <c:v>172.46132800000009</c:v>
                </c:pt>
                <c:pt idx="7252">
                  <c:v>172.46132800000009</c:v>
                </c:pt>
                <c:pt idx="7253">
                  <c:v>172.46132800000009</c:v>
                </c:pt>
                <c:pt idx="7254">
                  <c:v>172.46132800000009</c:v>
                </c:pt>
                <c:pt idx="7255">
                  <c:v>172.46132800000009</c:v>
                </c:pt>
                <c:pt idx="7256">
                  <c:v>172.46132800000009</c:v>
                </c:pt>
                <c:pt idx="7257">
                  <c:v>172.46132800000009</c:v>
                </c:pt>
                <c:pt idx="7258">
                  <c:v>172.46132800000009</c:v>
                </c:pt>
                <c:pt idx="7259">
                  <c:v>172.46132800000009</c:v>
                </c:pt>
                <c:pt idx="7260">
                  <c:v>175.15345600000001</c:v>
                </c:pt>
                <c:pt idx="7261">
                  <c:v>175.15345600000001</c:v>
                </c:pt>
                <c:pt idx="7262">
                  <c:v>175.15345600000001</c:v>
                </c:pt>
                <c:pt idx="7263">
                  <c:v>175.15345600000001</c:v>
                </c:pt>
                <c:pt idx="7264">
                  <c:v>175.15345600000001</c:v>
                </c:pt>
                <c:pt idx="7265">
                  <c:v>175.15345600000001</c:v>
                </c:pt>
                <c:pt idx="7266">
                  <c:v>175.15345600000001</c:v>
                </c:pt>
                <c:pt idx="7267">
                  <c:v>175.15345600000001</c:v>
                </c:pt>
                <c:pt idx="7268">
                  <c:v>175.15345600000001</c:v>
                </c:pt>
                <c:pt idx="7269">
                  <c:v>175.15345600000001</c:v>
                </c:pt>
                <c:pt idx="7270">
                  <c:v>177.74542700000001</c:v>
                </c:pt>
                <c:pt idx="7271">
                  <c:v>177.74542700000001</c:v>
                </c:pt>
                <c:pt idx="7272">
                  <c:v>177.74542700000001</c:v>
                </c:pt>
                <c:pt idx="7273">
                  <c:v>177.74542700000001</c:v>
                </c:pt>
                <c:pt idx="7274">
                  <c:v>177.74542700000001</c:v>
                </c:pt>
                <c:pt idx="7275">
                  <c:v>177.74542700000001</c:v>
                </c:pt>
                <c:pt idx="7276">
                  <c:v>177.74542700000001</c:v>
                </c:pt>
                <c:pt idx="7277">
                  <c:v>177.74542700000001</c:v>
                </c:pt>
                <c:pt idx="7278">
                  <c:v>177.74542700000001</c:v>
                </c:pt>
                <c:pt idx="7279">
                  <c:v>177.74542700000001</c:v>
                </c:pt>
                <c:pt idx="7280">
                  <c:v>180.29799600000001</c:v>
                </c:pt>
                <c:pt idx="7281">
                  <c:v>180.29799600000001</c:v>
                </c:pt>
                <c:pt idx="7282">
                  <c:v>180.29799600000001</c:v>
                </c:pt>
                <c:pt idx="7283">
                  <c:v>180.29799600000001</c:v>
                </c:pt>
                <c:pt idx="7284">
                  <c:v>180.29799600000001</c:v>
                </c:pt>
                <c:pt idx="7285">
                  <c:v>180.29799600000001</c:v>
                </c:pt>
                <c:pt idx="7286">
                  <c:v>180.29799600000001</c:v>
                </c:pt>
                <c:pt idx="7287">
                  <c:v>180.29799600000001</c:v>
                </c:pt>
                <c:pt idx="7288">
                  <c:v>180.29799600000001</c:v>
                </c:pt>
                <c:pt idx="7289">
                  <c:v>180.29799600000001</c:v>
                </c:pt>
                <c:pt idx="7290">
                  <c:v>183.19275299999998</c:v>
                </c:pt>
                <c:pt idx="7291">
                  <c:v>183.19275299999998</c:v>
                </c:pt>
                <c:pt idx="7292">
                  <c:v>183.19275299999998</c:v>
                </c:pt>
                <c:pt idx="7293">
                  <c:v>183.19275299999998</c:v>
                </c:pt>
                <c:pt idx="7294">
                  <c:v>183.19275299999998</c:v>
                </c:pt>
                <c:pt idx="7295">
                  <c:v>183.19275299999998</c:v>
                </c:pt>
                <c:pt idx="7296">
                  <c:v>183.19275299999998</c:v>
                </c:pt>
                <c:pt idx="7297">
                  <c:v>183.19275299999998</c:v>
                </c:pt>
                <c:pt idx="7298">
                  <c:v>183.19275299999998</c:v>
                </c:pt>
                <c:pt idx="7299">
                  <c:v>183.19275299999998</c:v>
                </c:pt>
                <c:pt idx="7300">
                  <c:v>185.87050399999998</c:v>
                </c:pt>
                <c:pt idx="7301">
                  <c:v>185.87050399999998</c:v>
                </c:pt>
                <c:pt idx="7302">
                  <c:v>185.87050399999998</c:v>
                </c:pt>
                <c:pt idx="7303">
                  <c:v>185.87050399999998</c:v>
                </c:pt>
                <c:pt idx="7304">
                  <c:v>185.87050399999998</c:v>
                </c:pt>
                <c:pt idx="7305">
                  <c:v>185.87050399999998</c:v>
                </c:pt>
                <c:pt idx="7306">
                  <c:v>185.87050399999998</c:v>
                </c:pt>
                <c:pt idx="7307">
                  <c:v>185.87050399999998</c:v>
                </c:pt>
                <c:pt idx="7308">
                  <c:v>185.87050399999998</c:v>
                </c:pt>
                <c:pt idx="7309">
                  <c:v>185.87050399999998</c:v>
                </c:pt>
                <c:pt idx="7310">
                  <c:v>188.61788199999998</c:v>
                </c:pt>
                <c:pt idx="7311">
                  <c:v>188.61788199999998</c:v>
                </c:pt>
                <c:pt idx="7312">
                  <c:v>188.61788199999998</c:v>
                </c:pt>
                <c:pt idx="7313">
                  <c:v>188.61788199999998</c:v>
                </c:pt>
                <c:pt idx="7314">
                  <c:v>188.61788199999998</c:v>
                </c:pt>
                <c:pt idx="7315">
                  <c:v>188.61788199999998</c:v>
                </c:pt>
                <c:pt idx="7316">
                  <c:v>188.61788199999998</c:v>
                </c:pt>
                <c:pt idx="7317">
                  <c:v>188.61788199999998</c:v>
                </c:pt>
                <c:pt idx="7318">
                  <c:v>188.61788199999998</c:v>
                </c:pt>
                <c:pt idx="7319">
                  <c:v>188.61788199999998</c:v>
                </c:pt>
                <c:pt idx="7320">
                  <c:v>191.26098499999998</c:v>
                </c:pt>
                <c:pt idx="7321">
                  <c:v>191.26098499999998</c:v>
                </c:pt>
                <c:pt idx="7322">
                  <c:v>191.26098499999998</c:v>
                </c:pt>
                <c:pt idx="7323">
                  <c:v>191.26098499999998</c:v>
                </c:pt>
                <c:pt idx="7324">
                  <c:v>191.26098499999998</c:v>
                </c:pt>
                <c:pt idx="7325">
                  <c:v>191.26098499999998</c:v>
                </c:pt>
                <c:pt idx="7326">
                  <c:v>191.26098499999998</c:v>
                </c:pt>
                <c:pt idx="7327">
                  <c:v>191.26098499999998</c:v>
                </c:pt>
                <c:pt idx="7328">
                  <c:v>191.26098499999998</c:v>
                </c:pt>
                <c:pt idx="7329">
                  <c:v>191.26098499999998</c:v>
                </c:pt>
                <c:pt idx="7330">
                  <c:v>193.99005499999998</c:v>
                </c:pt>
                <c:pt idx="7331">
                  <c:v>193.99005499999998</c:v>
                </c:pt>
                <c:pt idx="7332">
                  <c:v>193.99005499999998</c:v>
                </c:pt>
                <c:pt idx="7333">
                  <c:v>193.99005499999998</c:v>
                </c:pt>
                <c:pt idx="7334">
                  <c:v>193.99005499999998</c:v>
                </c:pt>
                <c:pt idx="7335">
                  <c:v>193.99005499999998</c:v>
                </c:pt>
                <c:pt idx="7336">
                  <c:v>193.99005499999998</c:v>
                </c:pt>
                <c:pt idx="7337">
                  <c:v>193.99005499999998</c:v>
                </c:pt>
                <c:pt idx="7338">
                  <c:v>193.99005499999998</c:v>
                </c:pt>
                <c:pt idx="7339">
                  <c:v>193.99005499999998</c:v>
                </c:pt>
                <c:pt idx="7340">
                  <c:v>196.646119</c:v>
                </c:pt>
                <c:pt idx="7341">
                  <c:v>196.646119</c:v>
                </c:pt>
                <c:pt idx="7342">
                  <c:v>196.646119</c:v>
                </c:pt>
                <c:pt idx="7343">
                  <c:v>196.646119</c:v>
                </c:pt>
                <c:pt idx="7344">
                  <c:v>196.646119</c:v>
                </c:pt>
                <c:pt idx="7345">
                  <c:v>196.646119</c:v>
                </c:pt>
                <c:pt idx="7346">
                  <c:v>196.646119</c:v>
                </c:pt>
                <c:pt idx="7347">
                  <c:v>196.646119</c:v>
                </c:pt>
                <c:pt idx="7348">
                  <c:v>196.646119</c:v>
                </c:pt>
                <c:pt idx="7349">
                  <c:v>196.646119</c:v>
                </c:pt>
                <c:pt idx="7350">
                  <c:v>199.41256999999999</c:v>
                </c:pt>
                <c:pt idx="7351">
                  <c:v>199.41256999999999</c:v>
                </c:pt>
                <c:pt idx="7352">
                  <c:v>199.41256999999999</c:v>
                </c:pt>
                <c:pt idx="7353">
                  <c:v>199.41256999999999</c:v>
                </c:pt>
                <c:pt idx="7354">
                  <c:v>199.41256999999999</c:v>
                </c:pt>
                <c:pt idx="7355">
                  <c:v>199.41256999999999</c:v>
                </c:pt>
                <c:pt idx="7356">
                  <c:v>199.41256999999999</c:v>
                </c:pt>
                <c:pt idx="7357">
                  <c:v>199.41256999999999</c:v>
                </c:pt>
                <c:pt idx="7358">
                  <c:v>199.41256999999999</c:v>
                </c:pt>
                <c:pt idx="7359">
                  <c:v>199.41256999999999</c:v>
                </c:pt>
                <c:pt idx="7360">
                  <c:v>202.16666399999991</c:v>
                </c:pt>
                <c:pt idx="7361">
                  <c:v>202.16666399999991</c:v>
                </c:pt>
                <c:pt idx="7362">
                  <c:v>202.16666399999991</c:v>
                </c:pt>
                <c:pt idx="7363">
                  <c:v>202.16666399999991</c:v>
                </c:pt>
                <c:pt idx="7364">
                  <c:v>202.16666399999991</c:v>
                </c:pt>
                <c:pt idx="7365">
                  <c:v>202.16666399999991</c:v>
                </c:pt>
                <c:pt idx="7366">
                  <c:v>202.16666399999991</c:v>
                </c:pt>
                <c:pt idx="7367">
                  <c:v>202.16666399999991</c:v>
                </c:pt>
                <c:pt idx="7368">
                  <c:v>202.16666399999991</c:v>
                </c:pt>
                <c:pt idx="7369">
                  <c:v>202.16666399999991</c:v>
                </c:pt>
                <c:pt idx="7370">
                  <c:v>204.8011370000001</c:v>
                </c:pt>
                <c:pt idx="7371">
                  <c:v>204.8011370000001</c:v>
                </c:pt>
                <c:pt idx="7372">
                  <c:v>204.8011370000001</c:v>
                </c:pt>
                <c:pt idx="7373">
                  <c:v>204.8011370000001</c:v>
                </c:pt>
                <c:pt idx="7374">
                  <c:v>204.8011370000001</c:v>
                </c:pt>
                <c:pt idx="7375">
                  <c:v>204.8011370000001</c:v>
                </c:pt>
                <c:pt idx="7376">
                  <c:v>204.8011370000001</c:v>
                </c:pt>
                <c:pt idx="7377">
                  <c:v>204.8011370000001</c:v>
                </c:pt>
                <c:pt idx="7378">
                  <c:v>204.8011370000001</c:v>
                </c:pt>
                <c:pt idx="7379">
                  <c:v>204.8011370000001</c:v>
                </c:pt>
                <c:pt idx="7380">
                  <c:v>207.459902</c:v>
                </c:pt>
                <c:pt idx="7381">
                  <c:v>207.459902</c:v>
                </c:pt>
                <c:pt idx="7382">
                  <c:v>207.459902</c:v>
                </c:pt>
                <c:pt idx="7383">
                  <c:v>207.459902</c:v>
                </c:pt>
                <c:pt idx="7384">
                  <c:v>207.459902</c:v>
                </c:pt>
                <c:pt idx="7385">
                  <c:v>207.459902</c:v>
                </c:pt>
                <c:pt idx="7386">
                  <c:v>207.459902</c:v>
                </c:pt>
                <c:pt idx="7387">
                  <c:v>207.459902</c:v>
                </c:pt>
                <c:pt idx="7388">
                  <c:v>207.459902</c:v>
                </c:pt>
                <c:pt idx="7389">
                  <c:v>207.459902</c:v>
                </c:pt>
                <c:pt idx="7390">
                  <c:v>209.98483000000004</c:v>
                </c:pt>
                <c:pt idx="7391">
                  <c:v>209.98483000000004</c:v>
                </c:pt>
                <c:pt idx="7392">
                  <c:v>209.98483000000004</c:v>
                </c:pt>
                <c:pt idx="7393">
                  <c:v>209.98483000000004</c:v>
                </c:pt>
                <c:pt idx="7394">
                  <c:v>209.98483000000004</c:v>
                </c:pt>
                <c:pt idx="7395">
                  <c:v>209.98483000000004</c:v>
                </c:pt>
                <c:pt idx="7396">
                  <c:v>209.98483000000004</c:v>
                </c:pt>
                <c:pt idx="7397">
                  <c:v>209.98483000000004</c:v>
                </c:pt>
                <c:pt idx="7398">
                  <c:v>209.98483000000004</c:v>
                </c:pt>
                <c:pt idx="7399">
                  <c:v>209.98483000000004</c:v>
                </c:pt>
                <c:pt idx="7400">
                  <c:v>213.16418899999999</c:v>
                </c:pt>
                <c:pt idx="7401">
                  <c:v>213.16418899999999</c:v>
                </c:pt>
                <c:pt idx="7402">
                  <c:v>213.16418899999999</c:v>
                </c:pt>
                <c:pt idx="7403">
                  <c:v>213.16418899999999</c:v>
                </c:pt>
                <c:pt idx="7404">
                  <c:v>213.16418899999999</c:v>
                </c:pt>
                <c:pt idx="7405">
                  <c:v>213.16418899999999</c:v>
                </c:pt>
                <c:pt idx="7406">
                  <c:v>213.16418899999999</c:v>
                </c:pt>
                <c:pt idx="7407">
                  <c:v>213.16418899999999</c:v>
                </c:pt>
                <c:pt idx="7408">
                  <c:v>213.16418899999999</c:v>
                </c:pt>
                <c:pt idx="7409">
                  <c:v>213.16418899999999</c:v>
                </c:pt>
                <c:pt idx="7410">
                  <c:v>216.23723900000007</c:v>
                </c:pt>
                <c:pt idx="7411">
                  <c:v>216.23723900000007</c:v>
                </c:pt>
                <c:pt idx="7412">
                  <c:v>216.23723900000007</c:v>
                </c:pt>
                <c:pt idx="7413">
                  <c:v>216.23723900000007</c:v>
                </c:pt>
                <c:pt idx="7414">
                  <c:v>216.23723900000007</c:v>
                </c:pt>
                <c:pt idx="7415">
                  <c:v>216.23723900000007</c:v>
                </c:pt>
                <c:pt idx="7416">
                  <c:v>216.23723900000007</c:v>
                </c:pt>
                <c:pt idx="7417">
                  <c:v>216.23723900000007</c:v>
                </c:pt>
                <c:pt idx="7418">
                  <c:v>216.23723900000007</c:v>
                </c:pt>
                <c:pt idx="7419">
                  <c:v>216.23723900000007</c:v>
                </c:pt>
                <c:pt idx="7420">
                  <c:v>218.64042000000001</c:v>
                </c:pt>
                <c:pt idx="7421">
                  <c:v>218.64042000000001</c:v>
                </c:pt>
                <c:pt idx="7422">
                  <c:v>218.64042000000001</c:v>
                </c:pt>
                <c:pt idx="7423">
                  <c:v>218.64042000000001</c:v>
                </c:pt>
                <c:pt idx="7424">
                  <c:v>218.64042000000001</c:v>
                </c:pt>
                <c:pt idx="7425">
                  <c:v>218.64042000000001</c:v>
                </c:pt>
                <c:pt idx="7426">
                  <c:v>218.64042000000001</c:v>
                </c:pt>
                <c:pt idx="7427">
                  <c:v>218.64042000000001</c:v>
                </c:pt>
                <c:pt idx="7428">
                  <c:v>218.64042000000001</c:v>
                </c:pt>
                <c:pt idx="7429">
                  <c:v>218.64042000000001</c:v>
                </c:pt>
                <c:pt idx="7430">
                  <c:v>221.19615999999999</c:v>
                </c:pt>
                <c:pt idx="7431">
                  <c:v>221.19615999999999</c:v>
                </c:pt>
                <c:pt idx="7432">
                  <c:v>221.19615999999999</c:v>
                </c:pt>
                <c:pt idx="7433">
                  <c:v>221.19615999999999</c:v>
                </c:pt>
                <c:pt idx="7434">
                  <c:v>221.19615999999999</c:v>
                </c:pt>
                <c:pt idx="7435">
                  <c:v>221.19615999999999</c:v>
                </c:pt>
                <c:pt idx="7436">
                  <c:v>221.19615999999999</c:v>
                </c:pt>
                <c:pt idx="7437">
                  <c:v>221.19615999999999</c:v>
                </c:pt>
                <c:pt idx="7438">
                  <c:v>221.19615999999999</c:v>
                </c:pt>
                <c:pt idx="7439">
                  <c:v>221.19615999999999</c:v>
                </c:pt>
                <c:pt idx="7440">
                  <c:v>223.672808</c:v>
                </c:pt>
                <c:pt idx="7441">
                  <c:v>223.672808</c:v>
                </c:pt>
                <c:pt idx="7442">
                  <c:v>223.672808</c:v>
                </c:pt>
                <c:pt idx="7443">
                  <c:v>223.672808</c:v>
                </c:pt>
                <c:pt idx="7444">
                  <c:v>223.672808</c:v>
                </c:pt>
                <c:pt idx="7445">
                  <c:v>223.672808</c:v>
                </c:pt>
                <c:pt idx="7446">
                  <c:v>223.672808</c:v>
                </c:pt>
                <c:pt idx="7447">
                  <c:v>223.672808</c:v>
                </c:pt>
                <c:pt idx="7448">
                  <c:v>223.672808</c:v>
                </c:pt>
                <c:pt idx="7449">
                  <c:v>223.672808</c:v>
                </c:pt>
                <c:pt idx="7450">
                  <c:v>226.26886999999999</c:v>
                </c:pt>
                <c:pt idx="7451">
                  <c:v>226.26886999999999</c:v>
                </c:pt>
                <c:pt idx="7452">
                  <c:v>226.26886999999999</c:v>
                </c:pt>
                <c:pt idx="7453">
                  <c:v>226.26886999999999</c:v>
                </c:pt>
                <c:pt idx="7454">
                  <c:v>226.26886999999999</c:v>
                </c:pt>
                <c:pt idx="7455">
                  <c:v>226.26886999999999</c:v>
                </c:pt>
                <c:pt idx="7456">
                  <c:v>226.26886999999999</c:v>
                </c:pt>
                <c:pt idx="7457">
                  <c:v>226.26886999999999</c:v>
                </c:pt>
                <c:pt idx="7458">
                  <c:v>226.26886999999999</c:v>
                </c:pt>
                <c:pt idx="7459">
                  <c:v>226.26886999999999</c:v>
                </c:pt>
                <c:pt idx="7460">
                  <c:v>229.14279299999998</c:v>
                </c:pt>
                <c:pt idx="7461">
                  <c:v>229.14279299999998</c:v>
                </c:pt>
                <c:pt idx="7462">
                  <c:v>229.14279299999998</c:v>
                </c:pt>
                <c:pt idx="7463">
                  <c:v>229.14279299999998</c:v>
                </c:pt>
                <c:pt idx="7464">
                  <c:v>229.14279299999998</c:v>
                </c:pt>
                <c:pt idx="7465">
                  <c:v>229.14279299999998</c:v>
                </c:pt>
                <c:pt idx="7466">
                  <c:v>229.14279299999998</c:v>
                </c:pt>
                <c:pt idx="7467">
                  <c:v>229.14279299999998</c:v>
                </c:pt>
                <c:pt idx="7468">
                  <c:v>229.14279299999998</c:v>
                </c:pt>
                <c:pt idx="7469">
                  <c:v>229.14279299999998</c:v>
                </c:pt>
                <c:pt idx="7470">
                  <c:v>230.62904</c:v>
                </c:pt>
                <c:pt idx="7471">
                  <c:v>230.62904</c:v>
                </c:pt>
                <c:pt idx="7472">
                  <c:v>230.62904</c:v>
                </c:pt>
                <c:pt idx="7473">
                  <c:v>230.62904</c:v>
                </c:pt>
                <c:pt idx="7474">
                  <c:v>230.62904</c:v>
                </c:pt>
                <c:pt idx="7475">
                  <c:v>230.62904</c:v>
                </c:pt>
                <c:pt idx="7476">
                  <c:v>230.62904</c:v>
                </c:pt>
                <c:pt idx="7477">
                  <c:v>230.62904</c:v>
                </c:pt>
                <c:pt idx="7478">
                  <c:v>230.62904</c:v>
                </c:pt>
                <c:pt idx="7479">
                  <c:v>230.62904</c:v>
                </c:pt>
                <c:pt idx="7480">
                  <c:v>231.92920900000001</c:v>
                </c:pt>
                <c:pt idx="7481">
                  <c:v>231.92920900000001</c:v>
                </c:pt>
                <c:pt idx="7482">
                  <c:v>231.92920900000001</c:v>
                </c:pt>
                <c:pt idx="7483">
                  <c:v>231.92920900000001</c:v>
                </c:pt>
                <c:pt idx="7484">
                  <c:v>231.92920900000001</c:v>
                </c:pt>
                <c:pt idx="7485">
                  <c:v>231.92920900000001</c:v>
                </c:pt>
                <c:pt idx="7486">
                  <c:v>231.92920900000001</c:v>
                </c:pt>
                <c:pt idx="7487">
                  <c:v>231.92920900000001</c:v>
                </c:pt>
                <c:pt idx="7488">
                  <c:v>231.92920900000001</c:v>
                </c:pt>
                <c:pt idx="7489">
                  <c:v>231.92920900000001</c:v>
                </c:pt>
                <c:pt idx="7490">
                  <c:v>233.22276199999999</c:v>
                </c:pt>
                <c:pt idx="7491">
                  <c:v>233.22276199999999</c:v>
                </c:pt>
                <c:pt idx="7492">
                  <c:v>233.22276199999999</c:v>
                </c:pt>
                <c:pt idx="7493">
                  <c:v>233.22276199999999</c:v>
                </c:pt>
                <c:pt idx="7494">
                  <c:v>233.22276199999999</c:v>
                </c:pt>
                <c:pt idx="7495">
                  <c:v>233.22276199999999</c:v>
                </c:pt>
                <c:pt idx="7496">
                  <c:v>233.22276199999999</c:v>
                </c:pt>
                <c:pt idx="7497">
                  <c:v>233.22276199999999</c:v>
                </c:pt>
                <c:pt idx="7498">
                  <c:v>233.22276199999999</c:v>
                </c:pt>
                <c:pt idx="7499">
                  <c:v>233.22276199999999</c:v>
                </c:pt>
                <c:pt idx="7500">
                  <c:v>234.80387999999999</c:v>
                </c:pt>
                <c:pt idx="7501">
                  <c:v>234.80387999999999</c:v>
                </c:pt>
                <c:pt idx="7502">
                  <c:v>234.80387999999999</c:v>
                </c:pt>
                <c:pt idx="7503">
                  <c:v>234.80387999999999</c:v>
                </c:pt>
                <c:pt idx="7504">
                  <c:v>234.80387999999999</c:v>
                </c:pt>
                <c:pt idx="7505">
                  <c:v>234.80387999999999</c:v>
                </c:pt>
                <c:pt idx="7506">
                  <c:v>234.80387999999999</c:v>
                </c:pt>
                <c:pt idx="7507">
                  <c:v>234.80387999999999</c:v>
                </c:pt>
                <c:pt idx="7508">
                  <c:v>234.80387999999999</c:v>
                </c:pt>
                <c:pt idx="7509">
                  <c:v>234.80387999999999</c:v>
                </c:pt>
                <c:pt idx="7510">
                  <c:v>236.46202100000008</c:v>
                </c:pt>
                <c:pt idx="7511">
                  <c:v>236.46202100000008</c:v>
                </c:pt>
                <c:pt idx="7512">
                  <c:v>236.46202100000008</c:v>
                </c:pt>
                <c:pt idx="7513">
                  <c:v>236.46202100000008</c:v>
                </c:pt>
                <c:pt idx="7514">
                  <c:v>236.46202100000008</c:v>
                </c:pt>
                <c:pt idx="7515">
                  <c:v>236.46202100000008</c:v>
                </c:pt>
                <c:pt idx="7516">
                  <c:v>236.46202100000008</c:v>
                </c:pt>
                <c:pt idx="7517">
                  <c:v>236.46202100000008</c:v>
                </c:pt>
                <c:pt idx="7518">
                  <c:v>236.46202100000008</c:v>
                </c:pt>
                <c:pt idx="7519">
                  <c:v>236.46202100000008</c:v>
                </c:pt>
                <c:pt idx="7520">
                  <c:v>238.05446900000001</c:v>
                </c:pt>
                <c:pt idx="7521">
                  <c:v>238.05446900000001</c:v>
                </c:pt>
                <c:pt idx="7522">
                  <c:v>238.05446900000001</c:v>
                </c:pt>
                <c:pt idx="7523">
                  <c:v>238.05446900000001</c:v>
                </c:pt>
                <c:pt idx="7524">
                  <c:v>238.05446900000001</c:v>
                </c:pt>
                <c:pt idx="7525">
                  <c:v>238.05446900000001</c:v>
                </c:pt>
                <c:pt idx="7526">
                  <c:v>238.05446900000001</c:v>
                </c:pt>
                <c:pt idx="7527">
                  <c:v>238.05446900000001</c:v>
                </c:pt>
                <c:pt idx="7528">
                  <c:v>238.05446900000001</c:v>
                </c:pt>
                <c:pt idx="7529">
                  <c:v>238.05446900000001</c:v>
                </c:pt>
                <c:pt idx="7530">
                  <c:v>239.46245100000004</c:v>
                </c:pt>
                <c:pt idx="7531">
                  <c:v>239.46245100000004</c:v>
                </c:pt>
                <c:pt idx="7532">
                  <c:v>239.46245100000004</c:v>
                </c:pt>
                <c:pt idx="7533">
                  <c:v>239.46245100000004</c:v>
                </c:pt>
                <c:pt idx="7534">
                  <c:v>239.46245100000004</c:v>
                </c:pt>
                <c:pt idx="7535">
                  <c:v>239.46245100000004</c:v>
                </c:pt>
                <c:pt idx="7536">
                  <c:v>239.46245100000004</c:v>
                </c:pt>
                <c:pt idx="7537">
                  <c:v>239.46245100000004</c:v>
                </c:pt>
                <c:pt idx="7538">
                  <c:v>239.46245100000004</c:v>
                </c:pt>
                <c:pt idx="7539">
                  <c:v>239.46245100000004</c:v>
                </c:pt>
                <c:pt idx="7540">
                  <c:v>241.00640600000008</c:v>
                </c:pt>
                <c:pt idx="7541">
                  <c:v>241.00640600000008</c:v>
                </c:pt>
                <c:pt idx="7542">
                  <c:v>241.00640600000008</c:v>
                </c:pt>
                <c:pt idx="7543">
                  <c:v>241.00640600000008</c:v>
                </c:pt>
                <c:pt idx="7544">
                  <c:v>241.00640600000008</c:v>
                </c:pt>
                <c:pt idx="7545">
                  <c:v>241.00640600000008</c:v>
                </c:pt>
                <c:pt idx="7546">
                  <c:v>241.00640600000008</c:v>
                </c:pt>
                <c:pt idx="7547">
                  <c:v>241.00640600000008</c:v>
                </c:pt>
                <c:pt idx="7548">
                  <c:v>241.00640600000008</c:v>
                </c:pt>
                <c:pt idx="7549">
                  <c:v>241.00640600000008</c:v>
                </c:pt>
                <c:pt idx="7550">
                  <c:v>242.68014300000004</c:v>
                </c:pt>
                <c:pt idx="7551">
                  <c:v>242.68014300000004</c:v>
                </c:pt>
                <c:pt idx="7552">
                  <c:v>242.68014300000004</c:v>
                </c:pt>
                <c:pt idx="7553">
                  <c:v>242.68014300000004</c:v>
                </c:pt>
                <c:pt idx="7554">
                  <c:v>242.68014300000004</c:v>
                </c:pt>
                <c:pt idx="7555">
                  <c:v>242.68014300000004</c:v>
                </c:pt>
                <c:pt idx="7556">
                  <c:v>242.68014300000004</c:v>
                </c:pt>
                <c:pt idx="7557">
                  <c:v>242.68014300000004</c:v>
                </c:pt>
                <c:pt idx="7558">
                  <c:v>242.68014300000004</c:v>
                </c:pt>
                <c:pt idx="7559">
                  <c:v>242.68014300000004</c:v>
                </c:pt>
                <c:pt idx="7560">
                  <c:v>244.55256700000001</c:v>
                </c:pt>
                <c:pt idx="7561">
                  <c:v>244.55256700000001</c:v>
                </c:pt>
                <c:pt idx="7562">
                  <c:v>244.55256700000001</c:v>
                </c:pt>
                <c:pt idx="7563">
                  <c:v>244.55256700000001</c:v>
                </c:pt>
                <c:pt idx="7564">
                  <c:v>244.55256700000001</c:v>
                </c:pt>
                <c:pt idx="7565">
                  <c:v>244.55256700000001</c:v>
                </c:pt>
                <c:pt idx="7566">
                  <c:v>244.55256700000001</c:v>
                </c:pt>
                <c:pt idx="7567">
                  <c:v>244.55256700000001</c:v>
                </c:pt>
                <c:pt idx="7568">
                  <c:v>244.55256700000001</c:v>
                </c:pt>
                <c:pt idx="7569">
                  <c:v>244.55256700000001</c:v>
                </c:pt>
                <c:pt idx="7570">
                  <c:v>246.41913600000001</c:v>
                </c:pt>
                <c:pt idx="7571">
                  <c:v>246.41913600000001</c:v>
                </c:pt>
                <c:pt idx="7572">
                  <c:v>246.41913600000001</c:v>
                </c:pt>
                <c:pt idx="7573">
                  <c:v>246.41913600000001</c:v>
                </c:pt>
                <c:pt idx="7574">
                  <c:v>246.41913600000001</c:v>
                </c:pt>
                <c:pt idx="7575">
                  <c:v>246.41913600000001</c:v>
                </c:pt>
                <c:pt idx="7576">
                  <c:v>246.41913600000001</c:v>
                </c:pt>
                <c:pt idx="7577">
                  <c:v>246.41913600000001</c:v>
                </c:pt>
                <c:pt idx="7578">
                  <c:v>246.41913600000001</c:v>
                </c:pt>
                <c:pt idx="7579">
                  <c:v>246.41913600000001</c:v>
                </c:pt>
                <c:pt idx="7580">
                  <c:v>248.27983299999991</c:v>
                </c:pt>
                <c:pt idx="7581">
                  <c:v>248.27983299999991</c:v>
                </c:pt>
                <c:pt idx="7582">
                  <c:v>248.27983299999991</c:v>
                </c:pt>
                <c:pt idx="7583">
                  <c:v>248.27983299999991</c:v>
                </c:pt>
                <c:pt idx="7584">
                  <c:v>248.27983299999991</c:v>
                </c:pt>
                <c:pt idx="7585">
                  <c:v>248.27983299999991</c:v>
                </c:pt>
                <c:pt idx="7586">
                  <c:v>248.27983299999991</c:v>
                </c:pt>
                <c:pt idx="7587">
                  <c:v>248.27983299999991</c:v>
                </c:pt>
                <c:pt idx="7588">
                  <c:v>248.27983299999991</c:v>
                </c:pt>
                <c:pt idx="7589">
                  <c:v>248.27983299999991</c:v>
                </c:pt>
                <c:pt idx="7590">
                  <c:v>250.14738600000001</c:v>
                </c:pt>
                <c:pt idx="7591">
                  <c:v>250.14738600000001</c:v>
                </c:pt>
                <c:pt idx="7592">
                  <c:v>250.14738600000001</c:v>
                </c:pt>
                <c:pt idx="7593">
                  <c:v>250.14738600000001</c:v>
                </c:pt>
                <c:pt idx="7594">
                  <c:v>250.14738600000001</c:v>
                </c:pt>
                <c:pt idx="7595">
                  <c:v>250.14738600000001</c:v>
                </c:pt>
                <c:pt idx="7596">
                  <c:v>250.14738600000001</c:v>
                </c:pt>
                <c:pt idx="7597">
                  <c:v>250.14738600000001</c:v>
                </c:pt>
                <c:pt idx="7598">
                  <c:v>250.14738600000001</c:v>
                </c:pt>
                <c:pt idx="7599">
                  <c:v>250.14738600000001</c:v>
                </c:pt>
                <c:pt idx="7600">
                  <c:v>251.40114100000008</c:v>
                </c:pt>
                <c:pt idx="7601">
                  <c:v>251.40114100000008</c:v>
                </c:pt>
                <c:pt idx="7602">
                  <c:v>251.40114100000008</c:v>
                </c:pt>
                <c:pt idx="7603">
                  <c:v>251.40114100000008</c:v>
                </c:pt>
                <c:pt idx="7604">
                  <c:v>251.40114100000008</c:v>
                </c:pt>
                <c:pt idx="7605">
                  <c:v>251.40114100000008</c:v>
                </c:pt>
                <c:pt idx="7606">
                  <c:v>251.40114100000008</c:v>
                </c:pt>
                <c:pt idx="7607">
                  <c:v>251.40114100000008</c:v>
                </c:pt>
                <c:pt idx="7608">
                  <c:v>251.40114100000008</c:v>
                </c:pt>
                <c:pt idx="7609">
                  <c:v>251.40114100000008</c:v>
                </c:pt>
                <c:pt idx="7610">
                  <c:v>252.1430519999999</c:v>
                </c:pt>
                <c:pt idx="7611">
                  <c:v>252.1430519999999</c:v>
                </c:pt>
                <c:pt idx="7612">
                  <c:v>252.1430519999999</c:v>
                </c:pt>
                <c:pt idx="7613">
                  <c:v>252.1430519999999</c:v>
                </c:pt>
                <c:pt idx="7614">
                  <c:v>252.1430519999999</c:v>
                </c:pt>
                <c:pt idx="7615">
                  <c:v>252.1430519999999</c:v>
                </c:pt>
                <c:pt idx="7616">
                  <c:v>252.1430519999999</c:v>
                </c:pt>
                <c:pt idx="7617">
                  <c:v>252.1430519999999</c:v>
                </c:pt>
                <c:pt idx="7618">
                  <c:v>252.1430519999999</c:v>
                </c:pt>
                <c:pt idx="7619">
                  <c:v>252.1430519999999</c:v>
                </c:pt>
                <c:pt idx="7620">
                  <c:v>252.935258</c:v>
                </c:pt>
                <c:pt idx="7621">
                  <c:v>252.935258</c:v>
                </c:pt>
                <c:pt idx="7622">
                  <c:v>252.935258</c:v>
                </c:pt>
                <c:pt idx="7623">
                  <c:v>252.935258</c:v>
                </c:pt>
                <c:pt idx="7624">
                  <c:v>252.935258</c:v>
                </c:pt>
                <c:pt idx="7625">
                  <c:v>252.935258</c:v>
                </c:pt>
                <c:pt idx="7626">
                  <c:v>252.935258</c:v>
                </c:pt>
                <c:pt idx="7627">
                  <c:v>252.935258</c:v>
                </c:pt>
                <c:pt idx="7628">
                  <c:v>252.935258</c:v>
                </c:pt>
                <c:pt idx="7629">
                  <c:v>252.935258</c:v>
                </c:pt>
                <c:pt idx="7630">
                  <c:v>254.014747</c:v>
                </c:pt>
                <c:pt idx="7631">
                  <c:v>254.014747</c:v>
                </c:pt>
                <c:pt idx="7632">
                  <c:v>254.014747</c:v>
                </c:pt>
                <c:pt idx="7633">
                  <c:v>254.014747</c:v>
                </c:pt>
                <c:pt idx="7634">
                  <c:v>254.014747</c:v>
                </c:pt>
                <c:pt idx="7635">
                  <c:v>254.014747</c:v>
                </c:pt>
                <c:pt idx="7636">
                  <c:v>254.014747</c:v>
                </c:pt>
                <c:pt idx="7637">
                  <c:v>254.014747</c:v>
                </c:pt>
                <c:pt idx="7638">
                  <c:v>254.014747</c:v>
                </c:pt>
                <c:pt idx="7639">
                  <c:v>254.014747</c:v>
                </c:pt>
                <c:pt idx="7640">
                  <c:v>255.17575599999992</c:v>
                </c:pt>
                <c:pt idx="7641">
                  <c:v>255.17575599999992</c:v>
                </c:pt>
                <c:pt idx="7642">
                  <c:v>255.17575599999992</c:v>
                </c:pt>
                <c:pt idx="7643">
                  <c:v>255.17575599999992</c:v>
                </c:pt>
                <c:pt idx="7644">
                  <c:v>255.17575599999992</c:v>
                </c:pt>
                <c:pt idx="7645">
                  <c:v>255.17575599999992</c:v>
                </c:pt>
                <c:pt idx="7646">
                  <c:v>255.17575599999992</c:v>
                </c:pt>
                <c:pt idx="7647">
                  <c:v>255.17575599999992</c:v>
                </c:pt>
                <c:pt idx="7648">
                  <c:v>255.17575599999992</c:v>
                </c:pt>
                <c:pt idx="7649">
                  <c:v>255.17575599999992</c:v>
                </c:pt>
                <c:pt idx="7650">
                  <c:v>256.65825999999993</c:v>
                </c:pt>
                <c:pt idx="7651">
                  <c:v>256.65825999999993</c:v>
                </c:pt>
                <c:pt idx="7652">
                  <c:v>256.65825999999993</c:v>
                </c:pt>
                <c:pt idx="7653">
                  <c:v>256.65825999999993</c:v>
                </c:pt>
                <c:pt idx="7654">
                  <c:v>256.65825999999993</c:v>
                </c:pt>
                <c:pt idx="7655">
                  <c:v>256.65825999999993</c:v>
                </c:pt>
                <c:pt idx="7656">
                  <c:v>256.65825999999993</c:v>
                </c:pt>
                <c:pt idx="7657">
                  <c:v>256.65825999999993</c:v>
                </c:pt>
                <c:pt idx="7658">
                  <c:v>256.65825999999993</c:v>
                </c:pt>
                <c:pt idx="7659">
                  <c:v>256.65825999999993</c:v>
                </c:pt>
                <c:pt idx="7660">
                  <c:v>258.30851899999976</c:v>
                </c:pt>
                <c:pt idx="7661">
                  <c:v>258.30851899999976</c:v>
                </c:pt>
                <c:pt idx="7662">
                  <c:v>258.30851899999976</c:v>
                </c:pt>
                <c:pt idx="7663">
                  <c:v>258.30851899999976</c:v>
                </c:pt>
                <c:pt idx="7664">
                  <c:v>258.30851899999976</c:v>
                </c:pt>
                <c:pt idx="7665">
                  <c:v>258.30851899999976</c:v>
                </c:pt>
                <c:pt idx="7666">
                  <c:v>258.30851899999976</c:v>
                </c:pt>
                <c:pt idx="7667">
                  <c:v>258.30851899999976</c:v>
                </c:pt>
                <c:pt idx="7668">
                  <c:v>258.30851899999976</c:v>
                </c:pt>
                <c:pt idx="7669">
                  <c:v>258.30851899999976</c:v>
                </c:pt>
                <c:pt idx="7670">
                  <c:v>260.02175899999963</c:v>
                </c:pt>
                <c:pt idx="7671">
                  <c:v>260.02175899999963</c:v>
                </c:pt>
                <c:pt idx="7672">
                  <c:v>260.02175899999963</c:v>
                </c:pt>
                <c:pt idx="7673">
                  <c:v>260.02175899999963</c:v>
                </c:pt>
                <c:pt idx="7674">
                  <c:v>260.02175899999963</c:v>
                </c:pt>
                <c:pt idx="7675">
                  <c:v>260.02175899999963</c:v>
                </c:pt>
                <c:pt idx="7676">
                  <c:v>260.02175899999963</c:v>
                </c:pt>
                <c:pt idx="7677">
                  <c:v>260.02175899999963</c:v>
                </c:pt>
                <c:pt idx="7678">
                  <c:v>260.02175899999963</c:v>
                </c:pt>
                <c:pt idx="7679">
                  <c:v>260.02175899999963</c:v>
                </c:pt>
                <c:pt idx="7680">
                  <c:v>261.55068300000016</c:v>
                </c:pt>
                <c:pt idx="7681">
                  <c:v>261.55068300000016</c:v>
                </c:pt>
                <c:pt idx="7682">
                  <c:v>261.55068300000016</c:v>
                </c:pt>
                <c:pt idx="7683">
                  <c:v>261.55068300000016</c:v>
                </c:pt>
                <c:pt idx="7684">
                  <c:v>261.55068300000016</c:v>
                </c:pt>
                <c:pt idx="7685">
                  <c:v>261.55068300000016</c:v>
                </c:pt>
                <c:pt idx="7686">
                  <c:v>261.55068300000016</c:v>
                </c:pt>
                <c:pt idx="7687">
                  <c:v>261.55068300000016</c:v>
                </c:pt>
                <c:pt idx="7688">
                  <c:v>261.55068300000016</c:v>
                </c:pt>
                <c:pt idx="7689">
                  <c:v>261.55068300000016</c:v>
                </c:pt>
                <c:pt idx="7690">
                  <c:v>262.89726400000001</c:v>
                </c:pt>
                <c:pt idx="7691">
                  <c:v>262.89726400000001</c:v>
                </c:pt>
                <c:pt idx="7692">
                  <c:v>262.89726400000001</c:v>
                </c:pt>
                <c:pt idx="7693">
                  <c:v>262.89726400000001</c:v>
                </c:pt>
                <c:pt idx="7694">
                  <c:v>262.89726400000001</c:v>
                </c:pt>
                <c:pt idx="7695">
                  <c:v>262.89726400000001</c:v>
                </c:pt>
                <c:pt idx="7696">
                  <c:v>262.89726400000001</c:v>
                </c:pt>
                <c:pt idx="7697">
                  <c:v>262.89726400000001</c:v>
                </c:pt>
                <c:pt idx="7698">
                  <c:v>262.89726400000001</c:v>
                </c:pt>
                <c:pt idx="7699">
                  <c:v>262.89726400000001</c:v>
                </c:pt>
                <c:pt idx="7700">
                  <c:v>264.21207899999985</c:v>
                </c:pt>
                <c:pt idx="7701">
                  <c:v>264.21207899999985</c:v>
                </c:pt>
                <c:pt idx="7702">
                  <c:v>264.21207899999985</c:v>
                </c:pt>
                <c:pt idx="7703">
                  <c:v>264.21207899999985</c:v>
                </c:pt>
                <c:pt idx="7704">
                  <c:v>264.21207899999985</c:v>
                </c:pt>
                <c:pt idx="7705">
                  <c:v>264.21207899999985</c:v>
                </c:pt>
                <c:pt idx="7706">
                  <c:v>264.21207899999985</c:v>
                </c:pt>
                <c:pt idx="7707">
                  <c:v>264.21207899999985</c:v>
                </c:pt>
                <c:pt idx="7708">
                  <c:v>264.21207899999985</c:v>
                </c:pt>
                <c:pt idx="7709">
                  <c:v>264.21207899999985</c:v>
                </c:pt>
                <c:pt idx="7710">
                  <c:v>265.45658399999985</c:v>
                </c:pt>
                <c:pt idx="7711">
                  <c:v>265.45658399999985</c:v>
                </c:pt>
                <c:pt idx="7712">
                  <c:v>265.45658399999985</c:v>
                </c:pt>
                <c:pt idx="7713">
                  <c:v>265.45658399999985</c:v>
                </c:pt>
                <c:pt idx="7714">
                  <c:v>265.45658399999985</c:v>
                </c:pt>
                <c:pt idx="7715">
                  <c:v>265.45658399999985</c:v>
                </c:pt>
                <c:pt idx="7716">
                  <c:v>265.45658399999985</c:v>
                </c:pt>
                <c:pt idx="7717">
                  <c:v>265.45658399999985</c:v>
                </c:pt>
                <c:pt idx="7718">
                  <c:v>265.45658399999985</c:v>
                </c:pt>
                <c:pt idx="7719">
                  <c:v>265.45658399999985</c:v>
                </c:pt>
                <c:pt idx="7720">
                  <c:v>266.80344700000001</c:v>
                </c:pt>
                <c:pt idx="7721">
                  <c:v>266.80344700000001</c:v>
                </c:pt>
                <c:pt idx="7722">
                  <c:v>266.80344700000001</c:v>
                </c:pt>
                <c:pt idx="7723">
                  <c:v>266.80344700000001</c:v>
                </c:pt>
                <c:pt idx="7724">
                  <c:v>266.80344700000001</c:v>
                </c:pt>
                <c:pt idx="7725">
                  <c:v>266.80344700000001</c:v>
                </c:pt>
                <c:pt idx="7726">
                  <c:v>266.80344700000001</c:v>
                </c:pt>
                <c:pt idx="7727">
                  <c:v>266.80344700000001</c:v>
                </c:pt>
                <c:pt idx="7728">
                  <c:v>266.80344700000001</c:v>
                </c:pt>
                <c:pt idx="7729">
                  <c:v>266.80344700000001</c:v>
                </c:pt>
                <c:pt idx="7730">
                  <c:v>268.17219799999981</c:v>
                </c:pt>
                <c:pt idx="7731">
                  <c:v>268.17219799999981</c:v>
                </c:pt>
                <c:pt idx="7732">
                  <c:v>268.17219799999981</c:v>
                </c:pt>
                <c:pt idx="7733">
                  <c:v>268.17219799999981</c:v>
                </c:pt>
                <c:pt idx="7734">
                  <c:v>268.17219799999981</c:v>
                </c:pt>
                <c:pt idx="7735">
                  <c:v>268.17219799999981</c:v>
                </c:pt>
                <c:pt idx="7736">
                  <c:v>268.17219799999981</c:v>
                </c:pt>
                <c:pt idx="7737">
                  <c:v>268.17219799999981</c:v>
                </c:pt>
                <c:pt idx="7738">
                  <c:v>268.17219799999981</c:v>
                </c:pt>
                <c:pt idx="7739">
                  <c:v>268.17219799999981</c:v>
                </c:pt>
                <c:pt idx="7740">
                  <c:v>269.49624499999976</c:v>
                </c:pt>
                <c:pt idx="7741">
                  <c:v>269.49624499999976</c:v>
                </c:pt>
                <c:pt idx="7742">
                  <c:v>269.49624499999976</c:v>
                </c:pt>
                <c:pt idx="7743">
                  <c:v>269.49624499999976</c:v>
                </c:pt>
                <c:pt idx="7744">
                  <c:v>269.49624499999976</c:v>
                </c:pt>
                <c:pt idx="7745">
                  <c:v>269.49624499999976</c:v>
                </c:pt>
                <c:pt idx="7746">
                  <c:v>269.49624499999976</c:v>
                </c:pt>
                <c:pt idx="7747">
                  <c:v>269.49624499999976</c:v>
                </c:pt>
                <c:pt idx="7748">
                  <c:v>269.49624499999976</c:v>
                </c:pt>
                <c:pt idx="7749">
                  <c:v>269.49624499999976</c:v>
                </c:pt>
                <c:pt idx="7750">
                  <c:v>270.69246399999997</c:v>
                </c:pt>
                <c:pt idx="7751">
                  <c:v>270.69246399999997</c:v>
                </c:pt>
                <c:pt idx="7752">
                  <c:v>270.69246399999997</c:v>
                </c:pt>
                <c:pt idx="7753">
                  <c:v>270.69246399999997</c:v>
                </c:pt>
                <c:pt idx="7754">
                  <c:v>270.69246399999997</c:v>
                </c:pt>
                <c:pt idx="7755">
                  <c:v>270.69246399999997</c:v>
                </c:pt>
                <c:pt idx="7756">
                  <c:v>270.69246399999997</c:v>
                </c:pt>
                <c:pt idx="7757">
                  <c:v>270.69246399999997</c:v>
                </c:pt>
                <c:pt idx="7758">
                  <c:v>270.69246399999997</c:v>
                </c:pt>
                <c:pt idx="7759">
                  <c:v>270.69246399999997</c:v>
                </c:pt>
                <c:pt idx="7760">
                  <c:v>271.77349899999984</c:v>
                </c:pt>
                <c:pt idx="7761">
                  <c:v>271.77349899999984</c:v>
                </c:pt>
                <c:pt idx="7762">
                  <c:v>271.77349899999984</c:v>
                </c:pt>
                <c:pt idx="7763">
                  <c:v>271.77349899999984</c:v>
                </c:pt>
                <c:pt idx="7764">
                  <c:v>271.77349899999984</c:v>
                </c:pt>
                <c:pt idx="7765">
                  <c:v>271.77349899999984</c:v>
                </c:pt>
                <c:pt idx="7766">
                  <c:v>271.77349899999984</c:v>
                </c:pt>
                <c:pt idx="7767">
                  <c:v>271.77349899999984</c:v>
                </c:pt>
                <c:pt idx="7768">
                  <c:v>271.77349899999984</c:v>
                </c:pt>
                <c:pt idx="7769">
                  <c:v>271.77349899999984</c:v>
                </c:pt>
                <c:pt idx="7770">
                  <c:v>272.77154499999983</c:v>
                </c:pt>
                <c:pt idx="7771">
                  <c:v>272.77154499999983</c:v>
                </c:pt>
                <c:pt idx="7772">
                  <c:v>272.77154499999983</c:v>
                </c:pt>
                <c:pt idx="7773">
                  <c:v>272.77154499999983</c:v>
                </c:pt>
                <c:pt idx="7774">
                  <c:v>272.77154499999983</c:v>
                </c:pt>
                <c:pt idx="7775">
                  <c:v>272.77154499999983</c:v>
                </c:pt>
                <c:pt idx="7776">
                  <c:v>272.77154499999983</c:v>
                </c:pt>
                <c:pt idx="7777">
                  <c:v>272.77154499999983</c:v>
                </c:pt>
                <c:pt idx="7778">
                  <c:v>272.77154499999983</c:v>
                </c:pt>
                <c:pt idx="7779">
                  <c:v>272.77154499999983</c:v>
                </c:pt>
                <c:pt idx="7780">
                  <c:v>273.67222900000002</c:v>
                </c:pt>
                <c:pt idx="7781">
                  <c:v>273.67222900000002</c:v>
                </c:pt>
                <c:pt idx="7782">
                  <c:v>273.67222900000002</c:v>
                </c:pt>
                <c:pt idx="7783">
                  <c:v>273.67222900000002</c:v>
                </c:pt>
                <c:pt idx="7784">
                  <c:v>273.67222900000002</c:v>
                </c:pt>
                <c:pt idx="7785">
                  <c:v>273.67222900000002</c:v>
                </c:pt>
                <c:pt idx="7786">
                  <c:v>273.67222900000002</c:v>
                </c:pt>
                <c:pt idx="7787">
                  <c:v>273.67222900000002</c:v>
                </c:pt>
                <c:pt idx="7788">
                  <c:v>273.67222900000002</c:v>
                </c:pt>
                <c:pt idx="7789">
                  <c:v>273.67222900000002</c:v>
                </c:pt>
                <c:pt idx="7790">
                  <c:v>274.4009239999998</c:v>
                </c:pt>
                <c:pt idx="7791">
                  <c:v>274.4009239999998</c:v>
                </c:pt>
                <c:pt idx="7792">
                  <c:v>274.4009239999998</c:v>
                </c:pt>
                <c:pt idx="7793">
                  <c:v>274.4009239999998</c:v>
                </c:pt>
                <c:pt idx="7794">
                  <c:v>274.4009239999998</c:v>
                </c:pt>
                <c:pt idx="7795">
                  <c:v>274.4009239999998</c:v>
                </c:pt>
                <c:pt idx="7796">
                  <c:v>274.4009239999998</c:v>
                </c:pt>
                <c:pt idx="7797">
                  <c:v>274.4009239999998</c:v>
                </c:pt>
                <c:pt idx="7798">
                  <c:v>274.4009239999998</c:v>
                </c:pt>
                <c:pt idx="7799">
                  <c:v>274.4009239999998</c:v>
                </c:pt>
                <c:pt idx="7800">
                  <c:v>274.95131599999968</c:v>
                </c:pt>
                <c:pt idx="7801">
                  <c:v>274.95131599999968</c:v>
                </c:pt>
                <c:pt idx="7802">
                  <c:v>274.95131599999968</c:v>
                </c:pt>
                <c:pt idx="7803">
                  <c:v>274.95131599999968</c:v>
                </c:pt>
                <c:pt idx="7804">
                  <c:v>274.95131599999968</c:v>
                </c:pt>
                <c:pt idx="7805">
                  <c:v>274.95131599999968</c:v>
                </c:pt>
                <c:pt idx="7806">
                  <c:v>274.95131599999968</c:v>
                </c:pt>
                <c:pt idx="7807">
                  <c:v>274.95131599999968</c:v>
                </c:pt>
                <c:pt idx="7808">
                  <c:v>274.95131599999968</c:v>
                </c:pt>
                <c:pt idx="7809">
                  <c:v>274.95131599999968</c:v>
                </c:pt>
                <c:pt idx="7810">
                  <c:v>275.31470300000001</c:v>
                </c:pt>
                <c:pt idx="7811">
                  <c:v>275.31470300000001</c:v>
                </c:pt>
                <c:pt idx="7812">
                  <c:v>275.31470300000001</c:v>
                </c:pt>
                <c:pt idx="7813">
                  <c:v>275.31470300000001</c:v>
                </c:pt>
                <c:pt idx="7814">
                  <c:v>275.31470300000001</c:v>
                </c:pt>
                <c:pt idx="7815">
                  <c:v>275.31470300000001</c:v>
                </c:pt>
                <c:pt idx="7816">
                  <c:v>275.31470300000001</c:v>
                </c:pt>
                <c:pt idx="7817">
                  <c:v>275.31470300000001</c:v>
                </c:pt>
                <c:pt idx="7818">
                  <c:v>275.31470300000001</c:v>
                </c:pt>
                <c:pt idx="7819">
                  <c:v>275.31470300000001</c:v>
                </c:pt>
                <c:pt idx="7820">
                  <c:v>275.69613399999963</c:v>
                </c:pt>
                <c:pt idx="7821">
                  <c:v>275.69613399999963</c:v>
                </c:pt>
                <c:pt idx="7822">
                  <c:v>275.69613399999963</c:v>
                </c:pt>
                <c:pt idx="7823">
                  <c:v>275.69613399999963</c:v>
                </c:pt>
                <c:pt idx="7824">
                  <c:v>275.69613399999963</c:v>
                </c:pt>
                <c:pt idx="7825">
                  <c:v>275.69613399999963</c:v>
                </c:pt>
                <c:pt idx="7826">
                  <c:v>275.69613399999963</c:v>
                </c:pt>
                <c:pt idx="7827">
                  <c:v>275.69613399999963</c:v>
                </c:pt>
                <c:pt idx="7828">
                  <c:v>275.69613399999963</c:v>
                </c:pt>
                <c:pt idx="7829">
                  <c:v>275.69613399999963</c:v>
                </c:pt>
                <c:pt idx="7830">
                  <c:v>275.98880999999983</c:v>
                </c:pt>
                <c:pt idx="7831">
                  <c:v>275.98880999999983</c:v>
                </c:pt>
                <c:pt idx="7832">
                  <c:v>275.98880999999983</c:v>
                </c:pt>
                <c:pt idx="7833">
                  <c:v>275.98880999999983</c:v>
                </c:pt>
                <c:pt idx="7834">
                  <c:v>275.98880999999983</c:v>
                </c:pt>
                <c:pt idx="7835">
                  <c:v>275.98880999999983</c:v>
                </c:pt>
                <c:pt idx="7836">
                  <c:v>275.98880999999983</c:v>
                </c:pt>
                <c:pt idx="7837">
                  <c:v>275.98880999999983</c:v>
                </c:pt>
                <c:pt idx="7838">
                  <c:v>275.98880999999983</c:v>
                </c:pt>
                <c:pt idx="7839">
                  <c:v>275.98880999999983</c:v>
                </c:pt>
                <c:pt idx="7840">
                  <c:v>276.16601199999985</c:v>
                </c:pt>
                <c:pt idx="7841">
                  <c:v>276.16601199999985</c:v>
                </c:pt>
                <c:pt idx="7842">
                  <c:v>276.16601199999985</c:v>
                </c:pt>
                <c:pt idx="7843">
                  <c:v>276.16601199999985</c:v>
                </c:pt>
                <c:pt idx="7844">
                  <c:v>276.16601199999985</c:v>
                </c:pt>
                <c:pt idx="7845">
                  <c:v>276.16601199999985</c:v>
                </c:pt>
                <c:pt idx="7846">
                  <c:v>276.16601199999985</c:v>
                </c:pt>
                <c:pt idx="7847">
                  <c:v>276.16601199999985</c:v>
                </c:pt>
                <c:pt idx="7848">
                  <c:v>276.16601199999985</c:v>
                </c:pt>
                <c:pt idx="7849">
                  <c:v>276.16601199999985</c:v>
                </c:pt>
                <c:pt idx="7850">
                  <c:v>276.38471099999981</c:v>
                </c:pt>
                <c:pt idx="7851">
                  <c:v>276.38471099999981</c:v>
                </c:pt>
                <c:pt idx="7852">
                  <c:v>276.38471099999981</c:v>
                </c:pt>
                <c:pt idx="7853">
                  <c:v>276.38471099999981</c:v>
                </c:pt>
                <c:pt idx="7854">
                  <c:v>276.38471099999981</c:v>
                </c:pt>
                <c:pt idx="7855">
                  <c:v>276.38471099999981</c:v>
                </c:pt>
                <c:pt idx="7856">
                  <c:v>276.38471099999981</c:v>
                </c:pt>
                <c:pt idx="7857">
                  <c:v>276.38471099999981</c:v>
                </c:pt>
                <c:pt idx="7858">
                  <c:v>276.38471099999981</c:v>
                </c:pt>
                <c:pt idx="7859">
                  <c:v>276.38471099999981</c:v>
                </c:pt>
                <c:pt idx="7860">
                  <c:v>276.67658699999993</c:v>
                </c:pt>
                <c:pt idx="7861">
                  <c:v>276.67658699999993</c:v>
                </c:pt>
                <c:pt idx="7862">
                  <c:v>276.67658699999993</c:v>
                </c:pt>
                <c:pt idx="7863">
                  <c:v>276.67658699999993</c:v>
                </c:pt>
                <c:pt idx="7864">
                  <c:v>276.67658699999993</c:v>
                </c:pt>
                <c:pt idx="7865">
                  <c:v>276.67658699999993</c:v>
                </c:pt>
                <c:pt idx="7866">
                  <c:v>276.67658699999993</c:v>
                </c:pt>
                <c:pt idx="7867">
                  <c:v>276.67658699999993</c:v>
                </c:pt>
                <c:pt idx="7868">
                  <c:v>276.67658699999993</c:v>
                </c:pt>
                <c:pt idx="7869">
                  <c:v>276.67658699999993</c:v>
                </c:pt>
                <c:pt idx="7870">
                  <c:v>276.9504329999998</c:v>
                </c:pt>
                <c:pt idx="7871">
                  <c:v>276.9504329999998</c:v>
                </c:pt>
                <c:pt idx="7872">
                  <c:v>276.9504329999998</c:v>
                </c:pt>
                <c:pt idx="7873">
                  <c:v>276.9504329999998</c:v>
                </c:pt>
                <c:pt idx="7874">
                  <c:v>276.9504329999998</c:v>
                </c:pt>
                <c:pt idx="7875">
                  <c:v>276.9504329999998</c:v>
                </c:pt>
                <c:pt idx="7876">
                  <c:v>276.9504329999998</c:v>
                </c:pt>
                <c:pt idx="7877">
                  <c:v>276.9504329999998</c:v>
                </c:pt>
                <c:pt idx="7878">
                  <c:v>276.9504329999998</c:v>
                </c:pt>
                <c:pt idx="7879">
                  <c:v>276.9504329999998</c:v>
                </c:pt>
                <c:pt idx="7880">
                  <c:v>277.18339899999984</c:v>
                </c:pt>
                <c:pt idx="7881">
                  <c:v>277.18339899999984</c:v>
                </c:pt>
                <c:pt idx="7882">
                  <c:v>277.18339899999984</c:v>
                </c:pt>
                <c:pt idx="7883">
                  <c:v>277.18339899999984</c:v>
                </c:pt>
                <c:pt idx="7884">
                  <c:v>277.18339899999984</c:v>
                </c:pt>
                <c:pt idx="7885">
                  <c:v>277.18339899999984</c:v>
                </c:pt>
                <c:pt idx="7886">
                  <c:v>277.18339899999984</c:v>
                </c:pt>
                <c:pt idx="7887">
                  <c:v>277.18339899999984</c:v>
                </c:pt>
                <c:pt idx="7888">
                  <c:v>277.18339899999984</c:v>
                </c:pt>
                <c:pt idx="7889">
                  <c:v>277.18339899999984</c:v>
                </c:pt>
                <c:pt idx="7890">
                  <c:v>277.27343599999983</c:v>
                </c:pt>
                <c:pt idx="7891">
                  <c:v>277.27343599999983</c:v>
                </c:pt>
                <c:pt idx="7892">
                  <c:v>277.27343599999983</c:v>
                </c:pt>
                <c:pt idx="7893">
                  <c:v>277.27343599999983</c:v>
                </c:pt>
                <c:pt idx="7894">
                  <c:v>277.27343599999983</c:v>
                </c:pt>
                <c:pt idx="7895">
                  <c:v>277.27343599999983</c:v>
                </c:pt>
                <c:pt idx="7896">
                  <c:v>277.27343599999983</c:v>
                </c:pt>
                <c:pt idx="7897">
                  <c:v>277.27343599999983</c:v>
                </c:pt>
                <c:pt idx="7898">
                  <c:v>277.27343599999983</c:v>
                </c:pt>
                <c:pt idx="7899">
                  <c:v>277.27343599999983</c:v>
                </c:pt>
                <c:pt idx="7900">
                  <c:v>277.19650199999984</c:v>
                </c:pt>
                <c:pt idx="7901">
                  <c:v>277.19650199999984</c:v>
                </c:pt>
                <c:pt idx="7902">
                  <c:v>277.19650199999984</c:v>
                </c:pt>
                <c:pt idx="7903">
                  <c:v>277.19650199999984</c:v>
                </c:pt>
                <c:pt idx="7904">
                  <c:v>277.19650199999984</c:v>
                </c:pt>
                <c:pt idx="7905">
                  <c:v>277.19650199999984</c:v>
                </c:pt>
                <c:pt idx="7906">
                  <c:v>277.19650199999984</c:v>
                </c:pt>
                <c:pt idx="7907">
                  <c:v>277.19650199999984</c:v>
                </c:pt>
                <c:pt idx="7908">
                  <c:v>277.19650199999984</c:v>
                </c:pt>
                <c:pt idx="7909">
                  <c:v>277.19650199999984</c:v>
                </c:pt>
                <c:pt idx="7910">
                  <c:v>276.82403699999981</c:v>
                </c:pt>
                <c:pt idx="7911">
                  <c:v>276.82403699999981</c:v>
                </c:pt>
                <c:pt idx="7912">
                  <c:v>276.82403699999981</c:v>
                </c:pt>
                <c:pt idx="7913">
                  <c:v>276.82403699999981</c:v>
                </c:pt>
                <c:pt idx="7914">
                  <c:v>276.82403699999981</c:v>
                </c:pt>
                <c:pt idx="7915">
                  <c:v>276.82403699999981</c:v>
                </c:pt>
                <c:pt idx="7916">
                  <c:v>276.82403699999981</c:v>
                </c:pt>
                <c:pt idx="7917">
                  <c:v>276.82403699999981</c:v>
                </c:pt>
                <c:pt idx="7918">
                  <c:v>276.82403699999981</c:v>
                </c:pt>
                <c:pt idx="7919">
                  <c:v>276.82403699999981</c:v>
                </c:pt>
                <c:pt idx="7920">
                  <c:v>276.30459400000001</c:v>
                </c:pt>
                <c:pt idx="7921">
                  <c:v>276.30459400000001</c:v>
                </c:pt>
                <c:pt idx="7922">
                  <c:v>276.30459400000001</c:v>
                </c:pt>
                <c:pt idx="7923">
                  <c:v>276.30459400000001</c:v>
                </c:pt>
                <c:pt idx="7924">
                  <c:v>276.30459400000001</c:v>
                </c:pt>
                <c:pt idx="7925">
                  <c:v>276.30459400000001</c:v>
                </c:pt>
                <c:pt idx="7926">
                  <c:v>276.30459400000001</c:v>
                </c:pt>
                <c:pt idx="7927">
                  <c:v>276.30459400000001</c:v>
                </c:pt>
                <c:pt idx="7928">
                  <c:v>276.30459400000001</c:v>
                </c:pt>
                <c:pt idx="7929">
                  <c:v>276.30459400000001</c:v>
                </c:pt>
                <c:pt idx="7930">
                  <c:v>275.75317699999977</c:v>
                </c:pt>
                <c:pt idx="7931">
                  <c:v>275.75317699999977</c:v>
                </c:pt>
                <c:pt idx="7932">
                  <c:v>275.75317699999977</c:v>
                </c:pt>
                <c:pt idx="7933">
                  <c:v>275.75317699999977</c:v>
                </c:pt>
                <c:pt idx="7934">
                  <c:v>275.75317699999977</c:v>
                </c:pt>
                <c:pt idx="7935">
                  <c:v>275.75317699999977</c:v>
                </c:pt>
                <c:pt idx="7936">
                  <c:v>275.75317699999977</c:v>
                </c:pt>
                <c:pt idx="7937">
                  <c:v>275.75317699999977</c:v>
                </c:pt>
                <c:pt idx="7938">
                  <c:v>275.75317699999977</c:v>
                </c:pt>
                <c:pt idx="7939">
                  <c:v>275.75317699999977</c:v>
                </c:pt>
                <c:pt idx="7940">
                  <c:v>275.21998300000001</c:v>
                </c:pt>
                <c:pt idx="7941">
                  <c:v>275.21998300000001</c:v>
                </c:pt>
                <c:pt idx="7942">
                  <c:v>275.21998300000001</c:v>
                </c:pt>
                <c:pt idx="7943">
                  <c:v>275.21998300000001</c:v>
                </c:pt>
                <c:pt idx="7944">
                  <c:v>275.21998300000001</c:v>
                </c:pt>
                <c:pt idx="7945">
                  <c:v>275.21998300000001</c:v>
                </c:pt>
                <c:pt idx="7946">
                  <c:v>275.21998300000001</c:v>
                </c:pt>
                <c:pt idx="7947">
                  <c:v>275.21998300000001</c:v>
                </c:pt>
                <c:pt idx="7948">
                  <c:v>275.21998300000001</c:v>
                </c:pt>
                <c:pt idx="7949">
                  <c:v>275.21998300000001</c:v>
                </c:pt>
                <c:pt idx="7950">
                  <c:v>274.89618399999983</c:v>
                </c:pt>
                <c:pt idx="7951">
                  <c:v>274.89618399999983</c:v>
                </c:pt>
                <c:pt idx="7952">
                  <c:v>274.89618399999983</c:v>
                </c:pt>
                <c:pt idx="7953">
                  <c:v>274.89618399999983</c:v>
                </c:pt>
                <c:pt idx="7954">
                  <c:v>274.89618399999983</c:v>
                </c:pt>
                <c:pt idx="7955">
                  <c:v>274.89618399999983</c:v>
                </c:pt>
                <c:pt idx="7956">
                  <c:v>274.89618399999983</c:v>
                </c:pt>
                <c:pt idx="7957">
                  <c:v>274.89618399999983</c:v>
                </c:pt>
                <c:pt idx="7958">
                  <c:v>274.89618399999983</c:v>
                </c:pt>
                <c:pt idx="7959">
                  <c:v>274.89618399999983</c:v>
                </c:pt>
                <c:pt idx="7960">
                  <c:v>274.819592</c:v>
                </c:pt>
                <c:pt idx="7961">
                  <c:v>274.819592</c:v>
                </c:pt>
                <c:pt idx="7962">
                  <c:v>274.819592</c:v>
                </c:pt>
                <c:pt idx="7963">
                  <c:v>274.819592</c:v>
                </c:pt>
                <c:pt idx="7964">
                  <c:v>274.819592</c:v>
                </c:pt>
                <c:pt idx="7965">
                  <c:v>274.819592</c:v>
                </c:pt>
                <c:pt idx="7966">
                  <c:v>274.819592</c:v>
                </c:pt>
                <c:pt idx="7967">
                  <c:v>274.819592</c:v>
                </c:pt>
                <c:pt idx="7968">
                  <c:v>274.819592</c:v>
                </c:pt>
                <c:pt idx="7969">
                  <c:v>274.819592</c:v>
                </c:pt>
                <c:pt idx="7970">
                  <c:v>273.56436400000001</c:v>
                </c:pt>
                <c:pt idx="7971">
                  <c:v>273.56436400000001</c:v>
                </c:pt>
                <c:pt idx="7972">
                  <c:v>273.56436400000001</c:v>
                </c:pt>
                <c:pt idx="7973">
                  <c:v>273.56436400000001</c:v>
                </c:pt>
                <c:pt idx="7974">
                  <c:v>273.56436400000001</c:v>
                </c:pt>
                <c:pt idx="7975">
                  <c:v>273.56436400000001</c:v>
                </c:pt>
                <c:pt idx="7976">
                  <c:v>273.56436400000001</c:v>
                </c:pt>
                <c:pt idx="7977">
                  <c:v>273.56436400000001</c:v>
                </c:pt>
                <c:pt idx="7978">
                  <c:v>273.56436400000001</c:v>
                </c:pt>
                <c:pt idx="7979">
                  <c:v>273.56436400000001</c:v>
                </c:pt>
                <c:pt idx="7980">
                  <c:v>272.75484100000017</c:v>
                </c:pt>
                <c:pt idx="7981">
                  <c:v>272.75484100000017</c:v>
                </c:pt>
                <c:pt idx="7982">
                  <c:v>272.75484100000017</c:v>
                </c:pt>
                <c:pt idx="7983">
                  <c:v>272.75484100000017</c:v>
                </c:pt>
                <c:pt idx="7984">
                  <c:v>272.75484100000017</c:v>
                </c:pt>
                <c:pt idx="7985">
                  <c:v>272.75484100000017</c:v>
                </c:pt>
                <c:pt idx="7986">
                  <c:v>272.75484100000017</c:v>
                </c:pt>
                <c:pt idx="7987">
                  <c:v>272.75484100000017</c:v>
                </c:pt>
                <c:pt idx="7988">
                  <c:v>272.75484100000017</c:v>
                </c:pt>
                <c:pt idx="7989">
                  <c:v>272.75484100000017</c:v>
                </c:pt>
                <c:pt idx="7990">
                  <c:v>271.95638299999985</c:v>
                </c:pt>
                <c:pt idx="7991">
                  <c:v>271.95638299999985</c:v>
                </c:pt>
                <c:pt idx="7992">
                  <c:v>271.95638299999985</c:v>
                </c:pt>
                <c:pt idx="7993">
                  <c:v>271.95638299999985</c:v>
                </c:pt>
                <c:pt idx="7994">
                  <c:v>271.95638299999985</c:v>
                </c:pt>
                <c:pt idx="7995">
                  <c:v>271.95638299999985</c:v>
                </c:pt>
                <c:pt idx="7996">
                  <c:v>271.95638299999985</c:v>
                </c:pt>
                <c:pt idx="7997">
                  <c:v>271.95638299999985</c:v>
                </c:pt>
                <c:pt idx="7998">
                  <c:v>271.95638299999985</c:v>
                </c:pt>
                <c:pt idx="7999">
                  <c:v>271.95638299999985</c:v>
                </c:pt>
                <c:pt idx="8000">
                  <c:v>271.02605499999976</c:v>
                </c:pt>
                <c:pt idx="8001">
                  <c:v>271.02605499999976</c:v>
                </c:pt>
                <c:pt idx="8002">
                  <c:v>271.02605499999976</c:v>
                </c:pt>
                <c:pt idx="8003">
                  <c:v>271.02605499999976</c:v>
                </c:pt>
                <c:pt idx="8004">
                  <c:v>271.02605499999976</c:v>
                </c:pt>
                <c:pt idx="8005">
                  <c:v>271.02605499999976</c:v>
                </c:pt>
                <c:pt idx="8006">
                  <c:v>271.02605499999976</c:v>
                </c:pt>
                <c:pt idx="8007">
                  <c:v>271.02605499999976</c:v>
                </c:pt>
                <c:pt idx="8008">
                  <c:v>271.02605499999976</c:v>
                </c:pt>
                <c:pt idx="8009">
                  <c:v>271.02605499999976</c:v>
                </c:pt>
                <c:pt idx="8010">
                  <c:v>269.93958399999985</c:v>
                </c:pt>
                <c:pt idx="8011">
                  <c:v>269.93958399999985</c:v>
                </c:pt>
                <c:pt idx="8012">
                  <c:v>269.93958399999985</c:v>
                </c:pt>
                <c:pt idx="8013">
                  <c:v>269.93958399999985</c:v>
                </c:pt>
                <c:pt idx="8014">
                  <c:v>269.93958399999985</c:v>
                </c:pt>
                <c:pt idx="8015">
                  <c:v>269.93958399999985</c:v>
                </c:pt>
                <c:pt idx="8016">
                  <c:v>269.93958399999985</c:v>
                </c:pt>
                <c:pt idx="8017">
                  <c:v>269.93958399999985</c:v>
                </c:pt>
                <c:pt idx="8018">
                  <c:v>269.93958399999985</c:v>
                </c:pt>
                <c:pt idx="8019">
                  <c:v>269.93958399999985</c:v>
                </c:pt>
                <c:pt idx="8020">
                  <c:v>268.85894100000002</c:v>
                </c:pt>
                <c:pt idx="8021">
                  <c:v>268.85894100000002</c:v>
                </c:pt>
                <c:pt idx="8022">
                  <c:v>268.85894100000002</c:v>
                </c:pt>
                <c:pt idx="8023">
                  <c:v>268.85894100000002</c:v>
                </c:pt>
                <c:pt idx="8024">
                  <c:v>268.85894100000002</c:v>
                </c:pt>
                <c:pt idx="8025">
                  <c:v>268.85894100000002</c:v>
                </c:pt>
                <c:pt idx="8026">
                  <c:v>268.85894100000002</c:v>
                </c:pt>
                <c:pt idx="8027">
                  <c:v>268.85894100000002</c:v>
                </c:pt>
                <c:pt idx="8028">
                  <c:v>268.85894100000002</c:v>
                </c:pt>
                <c:pt idx="8029">
                  <c:v>268.85894100000002</c:v>
                </c:pt>
                <c:pt idx="8030">
                  <c:v>267.70702599999993</c:v>
                </c:pt>
                <c:pt idx="8031">
                  <c:v>267.70702599999993</c:v>
                </c:pt>
                <c:pt idx="8032">
                  <c:v>267.70702599999993</c:v>
                </c:pt>
                <c:pt idx="8033">
                  <c:v>267.70702599999993</c:v>
                </c:pt>
                <c:pt idx="8034">
                  <c:v>267.70702599999993</c:v>
                </c:pt>
                <c:pt idx="8035">
                  <c:v>267.70702599999993</c:v>
                </c:pt>
                <c:pt idx="8036">
                  <c:v>267.70702599999993</c:v>
                </c:pt>
                <c:pt idx="8037">
                  <c:v>267.70702599999993</c:v>
                </c:pt>
                <c:pt idx="8038">
                  <c:v>267.70702599999993</c:v>
                </c:pt>
                <c:pt idx="8039">
                  <c:v>267.70702599999993</c:v>
                </c:pt>
                <c:pt idx="8040">
                  <c:v>266.45423</c:v>
                </c:pt>
                <c:pt idx="8041">
                  <c:v>266.45423</c:v>
                </c:pt>
                <c:pt idx="8042">
                  <c:v>266.45423</c:v>
                </c:pt>
                <c:pt idx="8043">
                  <c:v>266.45423</c:v>
                </c:pt>
                <c:pt idx="8044">
                  <c:v>266.45423</c:v>
                </c:pt>
                <c:pt idx="8045">
                  <c:v>266.45423</c:v>
                </c:pt>
                <c:pt idx="8046">
                  <c:v>266.45423</c:v>
                </c:pt>
                <c:pt idx="8047">
                  <c:v>266.45423</c:v>
                </c:pt>
                <c:pt idx="8048">
                  <c:v>266.45423</c:v>
                </c:pt>
                <c:pt idx="8049">
                  <c:v>266.45423</c:v>
                </c:pt>
                <c:pt idx="8050">
                  <c:v>265.53004699999985</c:v>
                </c:pt>
                <c:pt idx="8051">
                  <c:v>265.53004699999985</c:v>
                </c:pt>
                <c:pt idx="8052">
                  <c:v>265.53004699999985</c:v>
                </c:pt>
                <c:pt idx="8053">
                  <c:v>265.53004699999985</c:v>
                </c:pt>
                <c:pt idx="8054">
                  <c:v>265.53004699999985</c:v>
                </c:pt>
                <c:pt idx="8055">
                  <c:v>265.53004699999985</c:v>
                </c:pt>
                <c:pt idx="8056">
                  <c:v>265.53004699999985</c:v>
                </c:pt>
                <c:pt idx="8057">
                  <c:v>265.53004699999985</c:v>
                </c:pt>
                <c:pt idx="8058">
                  <c:v>265.53004699999985</c:v>
                </c:pt>
                <c:pt idx="8059">
                  <c:v>265.53004699999985</c:v>
                </c:pt>
                <c:pt idx="8060">
                  <c:v>264.73114799999968</c:v>
                </c:pt>
                <c:pt idx="8061">
                  <c:v>264.73114799999968</c:v>
                </c:pt>
                <c:pt idx="8062">
                  <c:v>264.73114799999968</c:v>
                </c:pt>
                <c:pt idx="8063">
                  <c:v>264.73114799999968</c:v>
                </c:pt>
                <c:pt idx="8064">
                  <c:v>264.73114799999968</c:v>
                </c:pt>
                <c:pt idx="8065">
                  <c:v>264.73114799999968</c:v>
                </c:pt>
                <c:pt idx="8066">
                  <c:v>264.73114799999968</c:v>
                </c:pt>
                <c:pt idx="8067">
                  <c:v>264.73114799999968</c:v>
                </c:pt>
                <c:pt idx="8068">
                  <c:v>264.73114799999968</c:v>
                </c:pt>
                <c:pt idx="8069">
                  <c:v>264.73114799999968</c:v>
                </c:pt>
                <c:pt idx="8070">
                  <c:v>263.87238400000001</c:v>
                </c:pt>
                <c:pt idx="8071">
                  <c:v>263.87238400000001</c:v>
                </c:pt>
                <c:pt idx="8072">
                  <c:v>263.87238400000001</c:v>
                </c:pt>
                <c:pt idx="8073">
                  <c:v>263.87238400000001</c:v>
                </c:pt>
                <c:pt idx="8074">
                  <c:v>263.87238400000001</c:v>
                </c:pt>
                <c:pt idx="8075">
                  <c:v>263.87238400000001</c:v>
                </c:pt>
                <c:pt idx="8076">
                  <c:v>263.87238400000001</c:v>
                </c:pt>
                <c:pt idx="8077">
                  <c:v>263.87238400000001</c:v>
                </c:pt>
                <c:pt idx="8078">
                  <c:v>263.87238400000001</c:v>
                </c:pt>
                <c:pt idx="8079">
                  <c:v>263.87238400000001</c:v>
                </c:pt>
                <c:pt idx="8080">
                  <c:v>262.89491799999985</c:v>
                </c:pt>
                <c:pt idx="8081">
                  <c:v>262.89491799999985</c:v>
                </c:pt>
                <c:pt idx="8082">
                  <c:v>262.89491799999985</c:v>
                </c:pt>
                <c:pt idx="8083">
                  <c:v>262.89491799999985</c:v>
                </c:pt>
                <c:pt idx="8084">
                  <c:v>262.89491799999985</c:v>
                </c:pt>
                <c:pt idx="8085">
                  <c:v>262.89491799999985</c:v>
                </c:pt>
                <c:pt idx="8086">
                  <c:v>262.89491799999985</c:v>
                </c:pt>
                <c:pt idx="8087">
                  <c:v>262.89491799999985</c:v>
                </c:pt>
                <c:pt idx="8088">
                  <c:v>262.89491799999985</c:v>
                </c:pt>
                <c:pt idx="8089">
                  <c:v>262.89491799999985</c:v>
                </c:pt>
                <c:pt idx="8090">
                  <c:v>261.91710599999976</c:v>
                </c:pt>
                <c:pt idx="8091">
                  <c:v>261.91710599999976</c:v>
                </c:pt>
                <c:pt idx="8092">
                  <c:v>261.91710599999976</c:v>
                </c:pt>
                <c:pt idx="8093">
                  <c:v>261.91710599999976</c:v>
                </c:pt>
                <c:pt idx="8094">
                  <c:v>261.91710599999976</c:v>
                </c:pt>
                <c:pt idx="8095">
                  <c:v>261.91710599999976</c:v>
                </c:pt>
                <c:pt idx="8096">
                  <c:v>261.91710599999976</c:v>
                </c:pt>
                <c:pt idx="8097">
                  <c:v>261.91710599999976</c:v>
                </c:pt>
                <c:pt idx="8098">
                  <c:v>261.91710599999976</c:v>
                </c:pt>
                <c:pt idx="8099">
                  <c:v>261.91710599999976</c:v>
                </c:pt>
                <c:pt idx="8100">
                  <c:v>260.84291400000001</c:v>
                </c:pt>
                <c:pt idx="8101">
                  <c:v>260.84291400000001</c:v>
                </c:pt>
                <c:pt idx="8102">
                  <c:v>260.84291400000001</c:v>
                </c:pt>
                <c:pt idx="8103">
                  <c:v>260.84291400000001</c:v>
                </c:pt>
                <c:pt idx="8104">
                  <c:v>260.84291400000001</c:v>
                </c:pt>
                <c:pt idx="8105">
                  <c:v>260.84291400000001</c:v>
                </c:pt>
                <c:pt idx="8106">
                  <c:v>260.84291400000001</c:v>
                </c:pt>
                <c:pt idx="8107">
                  <c:v>260.84291400000001</c:v>
                </c:pt>
                <c:pt idx="8108">
                  <c:v>260.84291400000001</c:v>
                </c:pt>
                <c:pt idx="8109">
                  <c:v>260.84291400000001</c:v>
                </c:pt>
                <c:pt idx="8110">
                  <c:v>259.73274099999981</c:v>
                </c:pt>
                <c:pt idx="8111">
                  <c:v>259.73274099999981</c:v>
                </c:pt>
                <c:pt idx="8112">
                  <c:v>259.73274099999981</c:v>
                </c:pt>
                <c:pt idx="8113">
                  <c:v>259.73274099999981</c:v>
                </c:pt>
                <c:pt idx="8114">
                  <c:v>259.73274099999981</c:v>
                </c:pt>
                <c:pt idx="8115">
                  <c:v>259.73274099999981</c:v>
                </c:pt>
                <c:pt idx="8116">
                  <c:v>259.73274099999981</c:v>
                </c:pt>
                <c:pt idx="8117">
                  <c:v>259.73274099999981</c:v>
                </c:pt>
                <c:pt idx="8118">
                  <c:v>259.73274099999981</c:v>
                </c:pt>
                <c:pt idx="8119">
                  <c:v>259.73274099999981</c:v>
                </c:pt>
                <c:pt idx="8120">
                  <c:v>258.60339800000003</c:v>
                </c:pt>
                <c:pt idx="8121">
                  <c:v>258.60339800000003</c:v>
                </c:pt>
                <c:pt idx="8122">
                  <c:v>258.60339800000003</c:v>
                </c:pt>
                <c:pt idx="8123">
                  <c:v>258.60339800000003</c:v>
                </c:pt>
                <c:pt idx="8124">
                  <c:v>258.60339800000003</c:v>
                </c:pt>
                <c:pt idx="8125">
                  <c:v>258.60339800000003</c:v>
                </c:pt>
                <c:pt idx="8126">
                  <c:v>258.60339800000003</c:v>
                </c:pt>
                <c:pt idx="8127">
                  <c:v>258.60339800000003</c:v>
                </c:pt>
                <c:pt idx="8128">
                  <c:v>258.60339800000003</c:v>
                </c:pt>
                <c:pt idx="8129">
                  <c:v>258.60339800000003</c:v>
                </c:pt>
                <c:pt idx="8130">
                  <c:v>257.48401499999983</c:v>
                </c:pt>
                <c:pt idx="8131">
                  <c:v>257.48401499999983</c:v>
                </c:pt>
                <c:pt idx="8132">
                  <c:v>257.48401499999983</c:v>
                </c:pt>
                <c:pt idx="8133">
                  <c:v>257.48401499999983</c:v>
                </c:pt>
                <c:pt idx="8134">
                  <c:v>257.48401499999983</c:v>
                </c:pt>
                <c:pt idx="8135">
                  <c:v>257.48401499999983</c:v>
                </c:pt>
                <c:pt idx="8136">
                  <c:v>257.48401499999983</c:v>
                </c:pt>
                <c:pt idx="8137">
                  <c:v>257.48401499999983</c:v>
                </c:pt>
                <c:pt idx="8138">
                  <c:v>257.48401499999983</c:v>
                </c:pt>
                <c:pt idx="8139">
                  <c:v>257.48401499999983</c:v>
                </c:pt>
                <c:pt idx="8140">
                  <c:v>256.48397499999976</c:v>
                </c:pt>
                <c:pt idx="8141">
                  <c:v>256.48397499999976</c:v>
                </c:pt>
                <c:pt idx="8142">
                  <c:v>256.48397499999976</c:v>
                </c:pt>
                <c:pt idx="8143">
                  <c:v>256.48397499999976</c:v>
                </c:pt>
                <c:pt idx="8144">
                  <c:v>256.48397499999976</c:v>
                </c:pt>
                <c:pt idx="8145">
                  <c:v>256.48397499999976</c:v>
                </c:pt>
                <c:pt idx="8146">
                  <c:v>256.48397499999976</c:v>
                </c:pt>
                <c:pt idx="8147">
                  <c:v>256.48397499999976</c:v>
                </c:pt>
                <c:pt idx="8148">
                  <c:v>256.48397499999976</c:v>
                </c:pt>
                <c:pt idx="8149">
                  <c:v>256.48397499999976</c:v>
                </c:pt>
                <c:pt idx="8150">
                  <c:v>255.691992</c:v>
                </c:pt>
                <c:pt idx="8151">
                  <c:v>255.691992</c:v>
                </c:pt>
                <c:pt idx="8152">
                  <c:v>255.691992</c:v>
                </c:pt>
                <c:pt idx="8153">
                  <c:v>255.691992</c:v>
                </c:pt>
                <c:pt idx="8154">
                  <c:v>255.691992</c:v>
                </c:pt>
                <c:pt idx="8155">
                  <c:v>255.691992</c:v>
                </c:pt>
                <c:pt idx="8156">
                  <c:v>255.691992</c:v>
                </c:pt>
                <c:pt idx="8157">
                  <c:v>255.691992</c:v>
                </c:pt>
                <c:pt idx="8158">
                  <c:v>255.691992</c:v>
                </c:pt>
                <c:pt idx="8159">
                  <c:v>255.691992</c:v>
                </c:pt>
                <c:pt idx="8160">
                  <c:v>255.079228</c:v>
                </c:pt>
                <c:pt idx="8161">
                  <c:v>255.079228</c:v>
                </c:pt>
                <c:pt idx="8162">
                  <c:v>255.079228</c:v>
                </c:pt>
                <c:pt idx="8163">
                  <c:v>255.079228</c:v>
                </c:pt>
                <c:pt idx="8164">
                  <c:v>255.079228</c:v>
                </c:pt>
                <c:pt idx="8165">
                  <c:v>255.079228</c:v>
                </c:pt>
                <c:pt idx="8166">
                  <c:v>255.079228</c:v>
                </c:pt>
                <c:pt idx="8167">
                  <c:v>255.079228</c:v>
                </c:pt>
                <c:pt idx="8168">
                  <c:v>255.079228</c:v>
                </c:pt>
                <c:pt idx="8169">
                  <c:v>255.079228</c:v>
                </c:pt>
                <c:pt idx="8170">
                  <c:v>254.34864100000001</c:v>
                </c:pt>
                <c:pt idx="8171">
                  <c:v>254.34864100000001</c:v>
                </c:pt>
                <c:pt idx="8172">
                  <c:v>254.34864100000001</c:v>
                </c:pt>
                <c:pt idx="8173">
                  <c:v>254.34864100000001</c:v>
                </c:pt>
                <c:pt idx="8174">
                  <c:v>254.34864100000001</c:v>
                </c:pt>
                <c:pt idx="8175">
                  <c:v>254.34864100000001</c:v>
                </c:pt>
                <c:pt idx="8176">
                  <c:v>254.34864100000001</c:v>
                </c:pt>
                <c:pt idx="8177">
                  <c:v>254.34864100000001</c:v>
                </c:pt>
                <c:pt idx="8178">
                  <c:v>254.34864100000001</c:v>
                </c:pt>
                <c:pt idx="8179">
                  <c:v>254.34864100000001</c:v>
                </c:pt>
                <c:pt idx="8180">
                  <c:v>253.584722</c:v>
                </c:pt>
                <c:pt idx="8181">
                  <c:v>253.584722</c:v>
                </c:pt>
                <c:pt idx="8182">
                  <c:v>253.584722</c:v>
                </c:pt>
                <c:pt idx="8183">
                  <c:v>253.584722</c:v>
                </c:pt>
                <c:pt idx="8184">
                  <c:v>253.584722</c:v>
                </c:pt>
                <c:pt idx="8185">
                  <c:v>253.584722</c:v>
                </c:pt>
                <c:pt idx="8186">
                  <c:v>253.584722</c:v>
                </c:pt>
                <c:pt idx="8187">
                  <c:v>253.584722</c:v>
                </c:pt>
                <c:pt idx="8188">
                  <c:v>253.584722</c:v>
                </c:pt>
                <c:pt idx="8189">
                  <c:v>253.584722</c:v>
                </c:pt>
                <c:pt idx="8190">
                  <c:v>252.85750900000008</c:v>
                </c:pt>
                <c:pt idx="8191">
                  <c:v>252.85750900000008</c:v>
                </c:pt>
                <c:pt idx="8192">
                  <c:v>252.85750900000008</c:v>
                </c:pt>
                <c:pt idx="8193">
                  <c:v>252.85750900000008</c:v>
                </c:pt>
                <c:pt idx="8194">
                  <c:v>252.85750900000008</c:v>
                </c:pt>
                <c:pt idx="8195">
                  <c:v>252.85750900000008</c:v>
                </c:pt>
                <c:pt idx="8196">
                  <c:v>252.85750900000008</c:v>
                </c:pt>
                <c:pt idx="8197">
                  <c:v>252.85750900000008</c:v>
                </c:pt>
                <c:pt idx="8198">
                  <c:v>252.85750900000008</c:v>
                </c:pt>
                <c:pt idx="8199">
                  <c:v>252.85750900000008</c:v>
                </c:pt>
                <c:pt idx="8200">
                  <c:v>252.06739400000001</c:v>
                </c:pt>
                <c:pt idx="8201">
                  <c:v>252.06739400000001</c:v>
                </c:pt>
                <c:pt idx="8202">
                  <c:v>252.06739400000001</c:v>
                </c:pt>
                <c:pt idx="8203">
                  <c:v>252.06739400000001</c:v>
                </c:pt>
                <c:pt idx="8204">
                  <c:v>252.06739400000001</c:v>
                </c:pt>
                <c:pt idx="8205">
                  <c:v>252.06739400000001</c:v>
                </c:pt>
                <c:pt idx="8206">
                  <c:v>252.06739400000001</c:v>
                </c:pt>
                <c:pt idx="8207">
                  <c:v>252.06739400000001</c:v>
                </c:pt>
                <c:pt idx="8208">
                  <c:v>252.06739400000001</c:v>
                </c:pt>
                <c:pt idx="8209">
                  <c:v>252.06739400000001</c:v>
                </c:pt>
                <c:pt idx="8210">
                  <c:v>251.31349</c:v>
                </c:pt>
                <c:pt idx="8211">
                  <c:v>251.31349</c:v>
                </c:pt>
                <c:pt idx="8212">
                  <c:v>251.31349</c:v>
                </c:pt>
                <c:pt idx="8213">
                  <c:v>251.31349</c:v>
                </c:pt>
                <c:pt idx="8214">
                  <c:v>251.31349</c:v>
                </c:pt>
                <c:pt idx="8215">
                  <c:v>251.31349</c:v>
                </c:pt>
                <c:pt idx="8216">
                  <c:v>251.31349</c:v>
                </c:pt>
                <c:pt idx="8217">
                  <c:v>251.31349</c:v>
                </c:pt>
                <c:pt idx="8218">
                  <c:v>251.31349</c:v>
                </c:pt>
                <c:pt idx="8219">
                  <c:v>251.31349</c:v>
                </c:pt>
                <c:pt idx="8220">
                  <c:v>250.515331</c:v>
                </c:pt>
                <c:pt idx="8221">
                  <c:v>250.515331</c:v>
                </c:pt>
                <c:pt idx="8222">
                  <c:v>250.515331</c:v>
                </c:pt>
                <c:pt idx="8223">
                  <c:v>250.515331</c:v>
                </c:pt>
                <c:pt idx="8224">
                  <c:v>250.515331</c:v>
                </c:pt>
                <c:pt idx="8225">
                  <c:v>250.515331</c:v>
                </c:pt>
                <c:pt idx="8226">
                  <c:v>250.515331</c:v>
                </c:pt>
                <c:pt idx="8227">
                  <c:v>250.515331</c:v>
                </c:pt>
                <c:pt idx="8228">
                  <c:v>250.515331</c:v>
                </c:pt>
                <c:pt idx="8229">
                  <c:v>250.515331</c:v>
                </c:pt>
                <c:pt idx="8230">
                  <c:v>249.80778100000001</c:v>
                </c:pt>
                <c:pt idx="8231">
                  <c:v>249.80778100000001</c:v>
                </c:pt>
                <c:pt idx="8232">
                  <c:v>249.80778100000001</c:v>
                </c:pt>
                <c:pt idx="8233">
                  <c:v>249.80778100000001</c:v>
                </c:pt>
                <c:pt idx="8234">
                  <c:v>249.80778100000001</c:v>
                </c:pt>
                <c:pt idx="8235">
                  <c:v>249.80778100000001</c:v>
                </c:pt>
                <c:pt idx="8236">
                  <c:v>249.80778100000001</c:v>
                </c:pt>
                <c:pt idx="8237">
                  <c:v>249.80778100000001</c:v>
                </c:pt>
                <c:pt idx="8238">
                  <c:v>249.80778100000001</c:v>
                </c:pt>
                <c:pt idx="8239">
                  <c:v>249.80778100000001</c:v>
                </c:pt>
                <c:pt idx="8240">
                  <c:v>249.22085499999991</c:v>
                </c:pt>
                <c:pt idx="8241">
                  <c:v>249.22085499999991</c:v>
                </c:pt>
                <c:pt idx="8242">
                  <c:v>249.22085499999991</c:v>
                </c:pt>
                <c:pt idx="8243">
                  <c:v>249.22085499999991</c:v>
                </c:pt>
                <c:pt idx="8244">
                  <c:v>249.22085499999991</c:v>
                </c:pt>
                <c:pt idx="8245">
                  <c:v>249.22085499999991</c:v>
                </c:pt>
                <c:pt idx="8246">
                  <c:v>249.22085499999991</c:v>
                </c:pt>
                <c:pt idx="8247">
                  <c:v>249.22085499999991</c:v>
                </c:pt>
                <c:pt idx="8248">
                  <c:v>249.22085499999991</c:v>
                </c:pt>
                <c:pt idx="8249">
                  <c:v>249.22085499999991</c:v>
                </c:pt>
                <c:pt idx="8250">
                  <c:v>248.536191</c:v>
                </c:pt>
                <c:pt idx="8251">
                  <c:v>248.536191</c:v>
                </c:pt>
                <c:pt idx="8252">
                  <c:v>248.536191</c:v>
                </c:pt>
                <c:pt idx="8253">
                  <c:v>248.536191</c:v>
                </c:pt>
                <c:pt idx="8254">
                  <c:v>248.536191</c:v>
                </c:pt>
                <c:pt idx="8255">
                  <c:v>248.536191</c:v>
                </c:pt>
                <c:pt idx="8256">
                  <c:v>248.536191</c:v>
                </c:pt>
                <c:pt idx="8257">
                  <c:v>248.536191</c:v>
                </c:pt>
                <c:pt idx="8258">
                  <c:v>248.536191</c:v>
                </c:pt>
                <c:pt idx="8259">
                  <c:v>248.536191</c:v>
                </c:pt>
                <c:pt idx="8260">
                  <c:v>247.77438999999998</c:v>
                </c:pt>
                <c:pt idx="8261">
                  <c:v>247.77438999999998</c:v>
                </c:pt>
                <c:pt idx="8262">
                  <c:v>247.77438999999998</c:v>
                </c:pt>
                <c:pt idx="8263">
                  <c:v>247.77438999999998</c:v>
                </c:pt>
                <c:pt idx="8264">
                  <c:v>247.77438999999998</c:v>
                </c:pt>
                <c:pt idx="8265">
                  <c:v>247.77438999999998</c:v>
                </c:pt>
                <c:pt idx="8266">
                  <c:v>247.77438999999998</c:v>
                </c:pt>
                <c:pt idx="8267">
                  <c:v>247.77438999999998</c:v>
                </c:pt>
                <c:pt idx="8268">
                  <c:v>247.77438999999998</c:v>
                </c:pt>
                <c:pt idx="8269">
                  <c:v>247.77438999999998</c:v>
                </c:pt>
                <c:pt idx="8270">
                  <c:v>247.02609800000008</c:v>
                </c:pt>
                <c:pt idx="8271">
                  <c:v>247.02609800000008</c:v>
                </c:pt>
                <c:pt idx="8272">
                  <c:v>247.02609800000008</c:v>
                </c:pt>
                <c:pt idx="8273">
                  <c:v>247.02609800000008</c:v>
                </c:pt>
                <c:pt idx="8274">
                  <c:v>247.02609800000008</c:v>
                </c:pt>
                <c:pt idx="8275">
                  <c:v>247.02609800000008</c:v>
                </c:pt>
                <c:pt idx="8276">
                  <c:v>247.02609800000008</c:v>
                </c:pt>
                <c:pt idx="8277">
                  <c:v>247.02609800000008</c:v>
                </c:pt>
                <c:pt idx="8278">
                  <c:v>247.02609800000008</c:v>
                </c:pt>
                <c:pt idx="8279">
                  <c:v>247.02609800000008</c:v>
                </c:pt>
                <c:pt idx="8280">
                  <c:v>246.179946</c:v>
                </c:pt>
                <c:pt idx="8281">
                  <c:v>246.179946</c:v>
                </c:pt>
                <c:pt idx="8282">
                  <c:v>246.179946</c:v>
                </c:pt>
                <c:pt idx="8283">
                  <c:v>246.179946</c:v>
                </c:pt>
                <c:pt idx="8284">
                  <c:v>246.179946</c:v>
                </c:pt>
                <c:pt idx="8285">
                  <c:v>246.179946</c:v>
                </c:pt>
                <c:pt idx="8286">
                  <c:v>246.179946</c:v>
                </c:pt>
                <c:pt idx="8287">
                  <c:v>246.179946</c:v>
                </c:pt>
                <c:pt idx="8288">
                  <c:v>246.179946</c:v>
                </c:pt>
                <c:pt idx="8289">
                  <c:v>246.179946</c:v>
                </c:pt>
                <c:pt idx="8290">
                  <c:v>245.34496199999998</c:v>
                </c:pt>
                <c:pt idx="8291">
                  <c:v>245.34496199999998</c:v>
                </c:pt>
                <c:pt idx="8292">
                  <c:v>245.34496199999998</c:v>
                </c:pt>
                <c:pt idx="8293">
                  <c:v>245.34496199999998</c:v>
                </c:pt>
                <c:pt idx="8294">
                  <c:v>245.34496199999998</c:v>
                </c:pt>
                <c:pt idx="8295">
                  <c:v>245.34496199999998</c:v>
                </c:pt>
                <c:pt idx="8296">
                  <c:v>245.34496199999998</c:v>
                </c:pt>
                <c:pt idx="8297">
                  <c:v>245.34496199999998</c:v>
                </c:pt>
                <c:pt idx="8298">
                  <c:v>245.34496199999998</c:v>
                </c:pt>
                <c:pt idx="8299">
                  <c:v>245.34496199999998</c:v>
                </c:pt>
                <c:pt idx="8300">
                  <c:v>244.47141700000009</c:v>
                </c:pt>
                <c:pt idx="8301">
                  <c:v>244.47141700000009</c:v>
                </c:pt>
                <c:pt idx="8302">
                  <c:v>244.47141700000009</c:v>
                </c:pt>
                <c:pt idx="8303">
                  <c:v>244.47141700000009</c:v>
                </c:pt>
                <c:pt idx="8304">
                  <c:v>244.47141700000009</c:v>
                </c:pt>
                <c:pt idx="8305">
                  <c:v>244.47141700000009</c:v>
                </c:pt>
                <c:pt idx="8306">
                  <c:v>244.47141700000009</c:v>
                </c:pt>
                <c:pt idx="8307">
                  <c:v>244.47141700000009</c:v>
                </c:pt>
                <c:pt idx="8308">
                  <c:v>244.47141700000009</c:v>
                </c:pt>
                <c:pt idx="8309">
                  <c:v>244.47141700000009</c:v>
                </c:pt>
                <c:pt idx="8310">
                  <c:v>243.51775599999991</c:v>
                </c:pt>
                <c:pt idx="8311">
                  <c:v>243.51775599999991</c:v>
                </c:pt>
                <c:pt idx="8312">
                  <c:v>243.51775599999991</c:v>
                </c:pt>
                <c:pt idx="8313">
                  <c:v>243.51775599999991</c:v>
                </c:pt>
                <c:pt idx="8314">
                  <c:v>243.51775599999991</c:v>
                </c:pt>
                <c:pt idx="8315">
                  <c:v>243.51775599999991</c:v>
                </c:pt>
                <c:pt idx="8316">
                  <c:v>243.51775599999991</c:v>
                </c:pt>
                <c:pt idx="8317">
                  <c:v>243.51775599999991</c:v>
                </c:pt>
                <c:pt idx="8318">
                  <c:v>243.51775599999991</c:v>
                </c:pt>
                <c:pt idx="8319">
                  <c:v>243.51775599999991</c:v>
                </c:pt>
                <c:pt idx="8320">
                  <c:v>242.49574800000008</c:v>
                </c:pt>
                <c:pt idx="8321">
                  <c:v>242.49574800000008</c:v>
                </c:pt>
                <c:pt idx="8322">
                  <c:v>242.49574800000008</c:v>
                </c:pt>
                <c:pt idx="8323">
                  <c:v>242.49574800000008</c:v>
                </c:pt>
                <c:pt idx="8324">
                  <c:v>242.49574800000008</c:v>
                </c:pt>
                <c:pt idx="8325">
                  <c:v>242.49574800000008</c:v>
                </c:pt>
                <c:pt idx="8326">
                  <c:v>242.49574800000008</c:v>
                </c:pt>
                <c:pt idx="8327">
                  <c:v>242.49574800000008</c:v>
                </c:pt>
                <c:pt idx="8328">
                  <c:v>242.49574800000008</c:v>
                </c:pt>
                <c:pt idx="8329">
                  <c:v>242.49574800000008</c:v>
                </c:pt>
                <c:pt idx="8330">
                  <c:v>241.60050999999999</c:v>
                </c:pt>
                <c:pt idx="8331">
                  <c:v>241.60050999999999</c:v>
                </c:pt>
                <c:pt idx="8332">
                  <c:v>241.60050999999999</c:v>
                </c:pt>
                <c:pt idx="8333">
                  <c:v>241.60050999999999</c:v>
                </c:pt>
                <c:pt idx="8334">
                  <c:v>241.60050999999999</c:v>
                </c:pt>
                <c:pt idx="8335">
                  <c:v>241.60050999999999</c:v>
                </c:pt>
                <c:pt idx="8336">
                  <c:v>241.60050999999999</c:v>
                </c:pt>
                <c:pt idx="8337">
                  <c:v>241.60050999999999</c:v>
                </c:pt>
                <c:pt idx="8338">
                  <c:v>241.60050999999999</c:v>
                </c:pt>
                <c:pt idx="8339">
                  <c:v>241.60050999999999</c:v>
                </c:pt>
                <c:pt idx="8340">
                  <c:v>240.71678899999998</c:v>
                </c:pt>
                <c:pt idx="8341">
                  <c:v>240.71678899999998</c:v>
                </c:pt>
                <c:pt idx="8342">
                  <c:v>240.71678899999998</c:v>
                </c:pt>
                <c:pt idx="8343">
                  <c:v>240.71678899999998</c:v>
                </c:pt>
                <c:pt idx="8344">
                  <c:v>240.71678899999998</c:v>
                </c:pt>
                <c:pt idx="8345">
                  <c:v>240.71678899999998</c:v>
                </c:pt>
                <c:pt idx="8346">
                  <c:v>240.71678899999998</c:v>
                </c:pt>
                <c:pt idx="8347">
                  <c:v>240.71678899999998</c:v>
                </c:pt>
                <c:pt idx="8348">
                  <c:v>240.71678899999998</c:v>
                </c:pt>
                <c:pt idx="8349">
                  <c:v>240.71678899999998</c:v>
                </c:pt>
                <c:pt idx="8350">
                  <c:v>239.82883200000009</c:v>
                </c:pt>
                <c:pt idx="8351">
                  <c:v>239.82883200000009</c:v>
                </c:pt>
                <c:pt idx="8352">
                  <c:v>239.82883200000009</c:v>
                </c:pt>
                <c:pt idx="8353">
                  <c:v>239.82883200000009</c:v>
                </c:pt>
                <c:pt idx="8354">
                  <c:v>239.82883200000009</c:v>
                </c:pt>
                <c:pt idx="8355">
                  <c:v>239.82883200000009</c:v>
                </c:pt>
                <c:pt idx="8356">
                  <c:v>239.82883200000009</c:v>
                </c:pt>
                <c:pt idx="8357">
                  <c:v>239.82883200000009</c:v>
                </c:pt>
                <c:pt idx="8358">
                  <c:v>239.82883200000009</c:v>
                </c:pt>
                <c:pt idx="8359">
                  <c:v>239.82883200000009</c:v>
                </c:pt>
                <c:pt idx="8360">
                  <c:v>238.97592700000001</c:v>
                </c:pt>
                <c:pt idx="8361">
                  <c:v>238.97592700000001</c:v>
                </c:pt>
                <c:pt idx="8362">
                  <c:v>238.97592700000001</c:v>
                </c:pt>
                <c:pt idx="8363">
                  <c:v>238.97592700000001</c:v>
                </c:pt>
                <c:pt idx="8364">
                  <c:v>238.97592700000001</c:v>
                </c:pt>
                <c:pt idx="8365">
                  <c:v>238.97592700000001</c:v>
                </c:pt>
                <c:pt idx="8366">
                  <c:v>238.97592700000001</c:v>
                </c:pt>
                <c:pt idx="8367">
                  <c:v>238.97592700000001</c:v>
                </c:pt>
                <c:pt idx="8368">
                  <c:v>238.97592700000001</c:v>
                </c:pt>
                <c:pt idx="8369">
                  <c:v>238.97592700000001</c:v>
                </c:pt>
                <c:pt idx="8370">
                  <c:v>238.21057799999991</c:v>
                </c:pt>
                <c:pt idx="8371">
                  <c:v>238.21057799999991</c:v>
                </c:pt>
                <c:pt idx="8372">
                  <c:v>238.21057799999991</c:v>
                </c:pt>
                <c:pt idx="8373">
                  <c:v>238.21057799999991</c:v>
                </c:pt>
                <c:pt idx="8374">
                  <c:v>238.21057799999991</c:v>
                </c:pt>
                <c:pt idx="8375">
                  <c:v>238.21057799999991</c:v>
                </c:pt>
                <c:pt idx="8376">
                  <c:v>238.21057799999991</c:v>
                </c:pt>
                <c:pt idx="8377">
                  <c:v>238.21057799999991</c:v>
                </c:pt>
                <c:pt idx="8378">
                  <c:v>238.21057799999991</c:v>
                </c:pt>
                <c:pt idx="8379">
                  <c:v>238.21057799999991</c:v>
                </c:pt>
                <c:pt idx="8380">
                  <c:v>237.24364799999998</c:v>
                </c:pt>
                <c:pt idx="8381">
                  <c:v>237.24364799999998</c:v>
                </c:pt>
                <c:pt idx="8382">
                  <c:v>237.24364799999998</c:v>
                </c:pt>
                <c:pt idx="8383">
                  <c:v>237.24364799999998</c:v>
                </c:pt>
                <c:pt idx="8384">
                  <c:v>237.24364799999998</c:v>
                </c:pt>
                <c:pt idx="8385">
                  <c:v>237.24364799999998</c:v>
                </c:pt>
                <c:pt idx="8386">
                  <c:v>237.24364799999998</c:v>
                </c:pt>
                <c:pt idx="8387">
                  <c:v>237.24364799999998</c:v>
                </c:pt>
                <c:pt idx="8388">
                  <c:v>237.24364799999998</c:v>
                </c:pt>
                <c:pt idx="8389">
                  <c:v>237.24364799999998</c:v>
                </c:pt>
                <c:pt idx="8390">
                  <c:v>236.435642</c:v>
                </c:pt>
                <c:pt idx="8391">
                  <c:v>236.435642</c:v>
                </c:pt>
                <c:pt idx="8392">
                  <c:v>236.435642</c:v>
                </c:pt>
                <c:pt idx="8393">
                  <c:v>236.435642</c:v>
                </c:pt>
                <c:pt idx="8394">
                  <c:v>236.435642</c:v>
                </c:pt>
                <c:pt idx="8395">
                  <c:v>236.435642</c:v>
                </c:pt>
                <c:pt idx="8396">
                  <c:v>236.435642</c:v>
                </c:pt>
                <c:pt idx="8397">
                  <c:v>236.435642</c:v>
                </c:pt>
                <c:pt idx="8398">
                  <c:v>236.435642</c:v>
                </c:pt>
                <c:pt idx="8399">
                  <c:v>236.435642</c:v>
                </c:pt>
                <c:pt idx="8400">
                  <c:v>235.601134</c:v>
                </c:pt>
                <c:pt idx="8401">
                  <c:v>235.601134</c:v>
                </c:pt>
                <c:pt idx="8402">
                  <c:v>235.601134</c:v>
                </c:pt>
                <c:pt idx="8403">
                  <c:v>235.601134</c:v>
                </c:pt>
                <c:pt idx="8404">
                  <c:v>235.601134</c:v>
                </c:pt>
                <c:pt idx="8405">
                  <c:v>235.601134</c:v>
                </c:pt>
                <c:pt idx="8406">
                  <c:v>235.601134</c:v>
                </c:pt>
                <c:pt idx="8407">
                  <c:v>235.601134</c:v>
                </c:pt>
                <c:pt idx="8408">
                  <c:v>235.601134</c:v>
                </c:pt>
                <c:pt idx="8409">
                  <c:v>235.601134</c:v>
                </c:pt>
                <c:pt idx="8410">
                  <c:v>234.738224</c:v>
                </c:pt>
                <c:pt idx="8411">
                  <c:v>234.738224</c:v>
                </c:pt>
                <c:pt idx="8412">
                  <c:v>234.738224</c:v>
                </c:pt>
                <c:pt idx="8413">
                  <c:v>234.738224</c:v>
                </c:pt>
                <c:pt idx="8414">
                  <c:v>234.738224</c:v>
                </c:pt>
                <c:pt idx="8415">
                  <c:v>234.738224</c:v>
                </c:pt>
                <c:pt idx="8416">
                  <c:v>234.738224</c:v>
                </c:pt>
                <c:pt idx="8417">
                  <c:v>234.738224</c:v>
                </c:pt>
                <c:pt idx="8418">
                  <c:v>234.738224</c:v>
                </c:pt>
                <c:pt idx="8419">
                  <c:v>234.738224</c:v>
                </c:pt>
                <c:pt idx="8420">
                  <c:v>233.88841600000021</c:v>
                </c:pt>
                <c:pt idx="8421">
                  <c:v>233.88841600000021</c:v>
                </c:pt>
                <c:pt idx="8422">
                  <c:v>233.88841600000021</c:v>
                </c:pt>
                <c:pt idx="8423">
                  <c:v>233.88841600000021</c:v>
                </c:pt>
                <c:pt idx="8424">
                  <c:v>233.88841600000021</c:v>
                </c:pt>
                <c:pt idx="8425">
                  <c:v>233.88841600000021</c:v>
                </c:pt>
                <c:pt idx="8426">
                  <c:v>233.88841600000021</c:v>
                </c:pt>
                <c:pt idx="8427">
                  <c:v>233.88841600000021</c:v>
                </c:pt>
                <c:pt idx="8428">
                  <c:v>233.88841600000021</c:v>
                </c:pt>
                <c:pt idx="8429">
                  <c:v>233.88841600000021</c:v>
                </c:pt>
                <c:pt idx="8430">
                  <c:v>233.11663899999999</c:v>
                </c:pt>
                <c:pt idx="8431">
                  <c:v>233.11663899999999</c:v>
                </c:pt>
                <c:pt idx="8432">
                  <c:v>233.11663899999999</c:v>
                </c:pt>
                <c:pt idx="8433">
                  <c:v>233.11663899999999</c:v>
                </c:pt>
                <c:pt idx="8434">
                  <c:v>233.11663899999999</c:v>
                </c:pt>
                <c:pt idx="8435">
                  <c:v>233.11663899999999</c:v>
                </c:pt>
                <c:pt idx="8436">
                  <c:v>233.11663899999999</c:v>
                </c:pt>
                <c:pt idx="8437">
                  <c:v>233.11663899999999</c:v>
                </c:pt>
                <c:pt idx="8438">
                  <c:v>233.11663899999999</c:v>
                </c:pt>
                <c:pt idx="8439">
                  <c:v>233.11663899999999</c:v>
                </c:pt>
                <c:pt idx="8440">
                  <c:v>232.30532300000004</c:v>
                </c:pt>
                <c:pt idx="8441">
                  <c:v>232.30532300000004</c:v>
                </c:pt>
                <c:pt idx="8442">
                  <c:v>232.30532300000004</c:v>
                </c:pt>
                <c:pt idx="8443">
                  <c:v>232.30532300000004</c:v>
                </c:pt>
                <c:pt idx="8444">
                  <c:v>232.30532300000004</c:v>
                </c:pt>
                <c:pt idx="8445">
                  <c:v>232.30532300000004</c:v>
                </c:pt>
                <c:pt idx="8446">
                  <c:v>232.30532300000004</c:v>
                </c:pt>
                <c:pt idx="8447">
                  <c:v>232.30532300000004</c:v>
                </c:pt>
                <c:pt idx="8448">
                  <c:v>232.30532300000004</c:v>
                </c:pt>
                <c:pt idx="8449">
                  <c:v>232.30532300000004</c:v>
                </c:pt>
                <c:pt idx="8450">
                  <c:v>231.51389399999991</c:v>
                </c:pt>
                <c:pt idx="8451">
                  <c:v>231.51389399999991</c:v>
                </c:pt>
                <c:pt idx="8452">
                  <c:v>231.51389399999991</c:v>
                </c:pt>
                <c:pt idx="8453">
                  <c:v>231.51389399999991</c:v>
                </c:pt>
                <c:pt idx="8454">
                  <c:v>231.51389399999991</c:v>
                </c:pt>
                <c:pt idx="8455">
                  <c:v>231.51389399999991</c:v>
                </c:pt>
                <c:pt idx="8456">
                  <c:v>231.51389399999991</c:v>
                </c:pt>
                <c:pt idx="8457">
                  <c:v>231.51389399999991</c:v>
                </c:pt>
                <c:pt idx="8458">
                  <c:v>231.51389399999991</c:v>
                </c:pt>
                <c:pt idx="8459">
                  <c:v>231.51389399999991</c:v>
                </c:pt>
                <c:pt idx="8460">
                  <c:v>230.64449399999998</c:v>
                </c:pt>
                <c:pt idx="8461">
                  <c:v>230.64449399999998</c:v>
                </c:pt>
                <c:pt idx="8462">
                  <c:v>230.64449399999998</c:v>
                </c:pt>
                <c:pt idx="8463">
                  <c:v>230.64449399999998</c:v>
                </c:pt>
                <c:pt idx="8464">
                  <c:v>230.64449399999998</c:v>
                </c:pt>
                <c:pt idx="8465">
                  <c:v>230.64449399999998</c:v>
                </c:pt>
                <c:pt idx="8466">
                  <c:v>230.64449399999998</c:v>
                </c:pt>
                <c:pt idx="8467">
                  <c:v>230.64449399999998</c:v>
                </c:pt>
                <c:pt idx="8468">
                  <c:v>230.64449399999998</c:v>
                </c:pt>
                <c:pt idx="8469">
                  <c:v>230.64449399999998</c:v>
                </c:pt>
                <c:pt idx="8470">
                  <c:v>229.70314299999998</c:v>
                </c:pt>
                <c:pt idx="8471">
                  <c:v>229.70314299999998</c:v>
                </c:pt>
                <c:pt idx="8472">
                  <c:v>229.70314299999998</c:v>
                </c:pt>
                <c:pt idx="8473">
                  <c:v>229.70314299999998</c:v>
                </c:pt>
                <c:pt idx="8474">
                  <c:v>229.70314299999998</c:v>
                </c:pt>
                <c:pt idx="8475">
                  <c:v>229.70314299999998</c:v>
                </c:pt>
                <c:pt idx="8476">
                  <c:v>229.70314299999998</c:v>
                </c:pt>
                <c:pt idx="8477">
                  <c:v>229.70314299999998</c:v>
                </c:pt>
                <c:pt idx="8478">
                  <c:v>229.70314299999998</c:v>
                </c:pt>
                <c:pt idx="8479">
                  <c:v>229.70314299999998</c:v>
                </c:pt>
                <c:pt idx="8480">
                  <c:v>228.75569199999998</c:v>
                </c:pt>
                <c:pt idx="8481">
                  <c:v>228.75569199999998</c:v>
                </c:pt>
                <c:pt idx="8482">
                  <c:v>228.75569199999998</c:v>
                </c:pt>
                <c:pt idx="8483">
                  <c:v>228.75569199999998</c:v>
                </c:pt>
                <c:pt idx="8484">
                  <c:v>228.75569199999998</c:v>
                </c:pt>
                <c:pt idx="8485">
                  <c:v>228.75569199999998</c:v>
                </c:pt>
                <c:pt idx="8486">
                  <c:v>228.75569199999998</c:v>
                </c:pt>
                <c:pt idx="8487">
                  <c:v>228.75569199999998</c:v>
                </c:pt>
                <c:pt idx="8488">
                  <c:v>228.75569199999998</c:v>
                </c:pt>
                <c:pt idx="8489">
                  <c:v>228.75569199999998</c:v>
                </c:pt>
                <c:pt idx="8490">
                  <c:v>227.734748</c:v>
                </c:pt>
                <c:pt idx="8491">
                  <c:v>227.734748</c:v>
                </c:pt>
                <c:pt idx="8492">
                  <c:v>227.734748</c:v>
                </c:pt>
                <c:pt idx="8493">
                  <c:v>227.734748</c:v>
                </c:pt>
                <c:pt idx="8494">
                  <c:v>227.734748</c:v>
                </c:pt>
                <c:pt idx="8495">
                  <c:v>227.734748</c:v>
                </c:pt>
                <c:pt idx="8496">
                  <c:v>227.734748</c:v>
                </c:pt>
                <c:pt idx="8497">
                  <c:v>227.734748</c:v>
                </c:pt>
                <c:pt idx="8498">
                  <c:v>227.734748</c:v>
                </c:pt>
                <c:pt idx="8499">
                  <c:v>227.734748</c:v>
                </c:pt>
                <c:pt idx="8500">
                  <c:v>226.84161399999999</c:v>
                </c:pt>
                <c:pt idx="8501">
                  <c:v>226.84161399999999</c:v>
                </c:pt>
                <c:pt idx="8502">
                  <c:v>226.84161399999999</c:v>
                </c:pt>
                <c:pt idx="8503">
                  <c:v>226.84161399999999</c:v>
                </c:pt>
                <c:pt idx="8504">
                  <c:v>226.84161399999999</c:v>
                </c:pt>
                <c:pt idx="8505">
                  <c:v>226.84161399999999</c:v>
                </c:pt>
                <c:pt idx="8506">
                  <c:v>226.84161399999999</c:v>
                </c:pt>
                <c:pt idx="8507">
                  <c:v>226.84161399999999</c:v>
                </c:pt>
                <c:pt idx="8508">
                  <c:v>226.84161399999999</c:v>
                </c:pt>
                <c:pt idx="8509">
                  <c:v>226.84161399999999</c:v>
                </c:pt>
                <c:pt idx="8510">
                  <c:v>225.8781470000001</c:v>
                </c:pt>
                <c:pt idx="8511">
                  <c:v>225.8781470000001</c:v>
                </c:pt>
                <c:pt idx="8512">
                  <c:v>225.8781470000001</c:v>
                </c:pt>
                <c:pt idx="8513">
                  <c:v>225.8781470000001</c:v>
                </c:pt>
                <c:pt idx="8514">
                  <c:v>225.8781470000001</c:v>
                </c:pt>
                <c:pt idx="8515">
                  <c:v>225.8781470000001</c:v>
                </c:pt>
                <c:pt idx="8516">
                  <c:v>225.8781470000001</c:v>
                </c:pt>
                <c:pt idx="8517">
                  <c:v>225.8781470000001</c:v>
                </c:pt>
                <c:pt idx="8518">
                  <c:v>225.8781470000001</c:v>
                </c:pt>
                <c:pt idx="8519">
                  <c:v>225.8781470000001</c:v>
                </c:pt>
                <c:pt idx="8520">
                  <c:v>224.88378700000001</c:v>
                </c:pt>
                <c:pt idx="8521">
                  <c:v>224.88378700000001</c:v>
                </c:pt>
                <c:pt idx="8522">
                  <c:v>224.88378700000001</c:v>
                </c:pt>
                <c:pt idx="8523">
                  <c:v>224.88378700000001</c:v>
                </c:pt>
                <c:pt idx="8524">
                  <c:v>224.88378700000001</c:v>
                </c:pt>
                <c:pt idx="8525">
                  <c:v>224.88378700000001</c:v>
                </c:pt>
                <c:pt idx="8526">
                  <c:v>224.88378700000001</c:v>
                </c:pt>
                <c:pt idx="8527">
                  <c:v>224.88378700000001</c:v>
                </c:pt>
                <c:pt idx="8528">
                  <c:v>224.88378700000001</c:v>
                </c:pt>
                <c:pt idx="8529">
                  <c:v>224.88378700000001</c:v>
                </c:pt>
                <c:pt idx="8530">
                  <c:v>224.00020499999999</c:v>
                </c:pt>
                <c:pt idx="8531">
                  <c:v>224.00020499999999</c:v>
                </c:pt>
                <c:pt idx="8532">
                  <c:v>224.00020499999999</c:v>
                </c:pt>
                <c:pt idx="8533">
                  <c:v>224.00020499999999</c:v>
                </c:pt>
                <c:pt idx="8534">
                  <c:v>224.00020499999999</c:v>
                </c:pt>
                <c:pt idx="8535">
                  <c:v>224.00020499999999</c:v>
                </c:pt>
                <c:pt idx="8536">
                  <c:v>224.00020499999999</c:v>
                </c:pt>
                <c:pt idx="8537">
                  <c:v>224.00020499999999</c:v>
                </c:pt>
                <c:pt idx="8538">
                  <c:v>224.00020499999999</c:v>
                </c:pt>
                <c:pt idx="8539">
                  <c:v>224.00020499999999</c:v>
                </c:pt>
                <c:pt idx="8540">
                  <c:v>223.14756599999993</c:v>
                </c:pt>
                <c:pt idx="8541">
                  <c:v>223.14756599999993</c:v>
                </c:pt>
                <c:pt idx="8542">
                  <c:v>223.14756599999993</c:v>
                </c:pt>
                <c:pt idx="8543">
                  <c:v>223.14756599999993</c:v>
                </c:pt>
                <c:pt idx="8544">
                  <c:v>223.14756599999993</c:v>
                </c:pt>
                <c:pt idx="8545">
                  <c:v>223.14756599999993</c:v>
                </c:pt>
                <c:pt idx="8546">
                  <c:v>223.14756599999993</c:v>
                </c:pt>
                <c:pt idx="8547">
                  <c:v>223.14756599999993</c:v>
                </c:pt>
                <c:pt idx="8548">
                  <c:v>223.14756599999993</c:v>
                </c:pt>
                <c:pt idx="8549">
                  <c:v>223.14756599999993</c:v>
                </c:pt>
                <c:pt idx="8550">
                  <c:v>222.355582</c:v>
                </c:pt>
                <c:pt idx="8551">
                  <c:v>222.355582</c:v>
                </c:pt>
                <c:pt idx="8552">
                  <c:v>222.355582</c:v>
                </c:pt>
                <c:pt idx="8553">
                  <c:v>222.355582</c:v>
                </c:pt>
                <c:pt idx="8554">
                  <c:v>222.355582</c:v>
                </c:pt>
                <c:pt idx="8555">
                  <c:v>222.355582</c:v>
                </c:pt>
                <c:pt idx="8556">
                  <c:v>222.355582</c:v>
                </c:pt>
                <c:pt idx="8557">
                  <c:v>222.355582</c:v>
                </c:pt>
                <c:pt idx="8558">
                  <c:v>222.355582</c:v>
                </c:pt>
                <c:pt idx="8559">
                  <c:v>222.355582</c:v>
                </c:pt>
                <c:pt idx="8560">
                  <c:v>221.404934</c:v>
                </c:pt>
                <c:pt idx="8561">
                  <c:v>221.404934</c:v>
                </c:pt>
                <c:pt idx="8562">
                  <c:v>221.404934</c:v>
                </c:pt>
                <c:pt idx="8563">
                  <c:v>221.404934</c:v>
                </c:pt>
                <c:pt idx="8564">
                  <c:v>221.404934</c:v>
                </c:pt>
                <c:pt idx="8565">
                  <c:v>221.404934</c:v>
                </c:pt>
                <c:pt idx="8566">
                  <c:v>221.404934</c:v>
                </c:pt>
                <c:pt idx="8567">
                  <c:v>221.404934</c:v>
                </c:pt>
                <c:pt idx="8568">
                  <c:v>221.404934</c:v>
                </c:pt>
                <c:pt idx="8569">
                  <c:v>221.404934</c:v>
                </c:pt>
                <c:pt idx="8570">
                  <c:v>220.44849900000008</c:v>
                </c:pt>
                <c:pt idx="8571">
                  <c:v>220.44849900000008</c:v>
                </c:pt>
                <c:pt idx="8572">
                  <c:v>220.44849900000008</c:v>
                </c:pt>
                <c:pt idx="8573">
                  <c:v>220.44849900000008</c:v>
                </c:pt>
                <c:pt idx="8574">
                  <c:v>220.44849900000008</c:v>
                </c:pt>
                <c:pt idx="8575">
                  <c:v>220.44849900000008</c:v>
                </c:pt>
                <c:pt idx="8576">
                  <c:v>220.44849900000008</c:v>
                </c:pt>
                <c:pt idx="8577">
                  <c:v>220.44849900000008</c:v>
                </c:pt>
                <c:pt idx="8578">
                  <c:v>220.44849900000008</c:v>
                </c:pt>
                <c:pt idx="8579">
                  <c:v>220.44849900000008</c:v>
                </c:pt>
                <c:pt idx="8580">
                  <c:v>219.61018199999998</c:v>
                </c:pt>
                <c:pt idx="8581">
                  <c:v>219.61018199999998</c:v>
                </c:pt>
                <c:pt idx="8582">
                  <c:v>219.61018199999998</c:v>
                </c:pt>
                <c:pt idx="8583">
                  <c:v>219.61018199999998</c:v>
                </c:pt>
                <c:pt idx="8584">
                  <c:v>219.61018199999998</c:v>
                </c:pt>
                <c:pt idx="8585">
                  <c:v>219.61018199999998</c:v>
                </c:pt>
                <c:pt idx="8586">
                  <c:v>219.61018199999998</c:v>
                </c:pt>
                <c:pt idx="8587">
                  <c:v>219.61018199999998</c:v>
                </c:pt>
                <c:pt idx="8588">
                  <c:v>219.61018199999998</c:v>
                </c:pt>
                <c:pt idx="8589">
                  <c:v>219.61018199999998</c:v>
                </c:pt>
                <c:pt idx="8590">
                  <c:v>218.88528400000001</c:v>
                </c:pt>
                <c:pt idx="8591">
                  <c:v>218.88528400000001</c:v>
                </c:pt>
                <c:pt idx="8592">
                  <c:v>218.88528400000001</c:v>
                </c:pt>
                <c:pt idx="8593">
                  <c:v>218.88528400000001</c:v>
                </c:pt>
                <c:pt idx="8594">
                  <c:v>218.88528400000001</c:v>
                </c:pt>
                <c:pt idx="8595">
                  <c:v>218.88528400000001</c:v>
                </c:pt>
                <c:pt idx="8596">
                  <c:v>218.88528400000001</c:v>
                </c:pt>
                <c:pt idx="8597">
                  <c:v>218.88528400000001</c:v>
                </c:pt>
                <c:pt idx="8598">
                  <c:v>218.88528400000001</c:v>
                </c:pt>
                <c:pt idx="8599">
                  <c:v>218.88528400000001</c:v>
                </c:pt>
                <c:pt idx="8600">
                  <c:v>218.13278399999999</c:v>
                </c:pt>
                <c:pt idx="8601">
                  <c:v>218.13278399999999</c:v>
                </c:pt>
                <c:pt idx="8602">
                  <c:v>218.13278399999999</c:v>
                </c:pt>
                <c:pt idx="8603">
                  <c:v>218.13278399999999</c:v>
                </c:pt>
                <c:pt idx="8604">
                  <c:v>218.13278399999999</c:v>
                </c:pt>
                <c:pt idx="8605">
                  <c:v>218.13278399999999</c:v>
                </c:pt>
                <c:pt idx="8606">
                  <c:v>218.13278399999999</c:v>
                </c:pt>
                <c:pt idx="8607">
                  <c:v>218.13278399999999</c:v>
                </c:pt>
                <c:pt idx="8608">
                  <c:v>218.13278399999999</c:v>
                </c:pt>
                <c:pt idx="8609">
                  <c:v>218.13278399999999</c:v>
                </c:pt>
                <c:pt idx="8610">
                  <c:v>217.313401</c:v>
                </c:pt>
                <c:pt idx="8611">
                  <c:v>217.313401</c:v>
                </c:pt>
                <c:pt idx="8612">
                  <c:v>217.313401</c:v>
                </c:pt>
                <c:pt idx="8613">
                  <c:v>217.313401</c:v>
                </c:pt>
                <c:pt idx="8614">
                  <c:v>217.313401</c:v>
                </c:pt>
                <c:pt idx="8615">
                  <c:v>217.313401</c:v>
                </c:pt>
                <c:pt idx="8616">
                  <c:v>217.313401</c:v>
                </c:pt>
                <c:pt idx="8617">
                  <c:v>217.313401</c:v>
                </c:pt>
                <c:pt idx="8618">
                  <c:v>217.313401</c:v>
                </c:pt>
                <c:pt idx="8619">
                  <c:v>217.313401</c:v>
                </c:pt>
                <c:pt idx="8620">
                  <c:v>216.4013370000001</c:v>
                </c:pt>
                <c:pt idx="8621">
                  <c:v>216.4013370000001</c:v>
                </c:pt>
                <c:pt idx="8622">
                  <c:v>216.4013370000001</c:v>
                </c:pt>
                <c:pt idx="8623">
                  <c:v>216.4013370000001</c:v>
                </c:pt>
                <c:pt idx="8624">
                  <c:v>216.4013370000001</c:v>
                </c:pt>
                <c:pt idx="8625">
                  <c:v>216.4013370000001</c:v>
                </c:pt>
                <c:pt idx="8626">
                  <c:v>216.4013370000001</c:v>
                </c:pt>
                <c:pt idx="8627">
                  <c:v>216.4013370000001</c:v>
                </c:pt>
                <c:pt idx="8628">
                  <c:v>216.4013370000001</c:v>
                </c:pt>
                <c:pt idx="8629">
                  <c:v>216.4013370000001</c:v>
                </c:pt>
                <c:pt idx="8630">
                  <c:v>215.54276299999998</c:v>
                </c:pt>
                <c:pt idx="8631">
                  <c:v>215.54276299999998</c:v>
                </c:pt>
                <c:pt idx="8632">
                  <c:v>215.54276299999998</c:v>
                </c:pt>
                <c:pt idx="8633">
                  <c:v>215.54276299999998</c:v>
                </c:pt>
                <c:pt idx="8634">
                  <c:v>215.54276299999998</c:v>
                </c:pt>
                <c:pt idx="8635">
                  <c:v>215.54276299999998</c:v>
                </c:pt>
                <c:pt idx="8636">
                  <c:v>215.54276299999998</c:v>
                </c:pt>
                <c:pt idx="8637">
                  <c:v>215.54276299999998</c:v>
                </c:pt>
                <c:pt idx="8638">
                  <c:v>215.54276299999998</c:v>
                </c:pt>
                <c:pt idx="8639">
                  <c:v>215.54276299999998</c:v>
                </c:pt>
                <c:pt idx="8640">
                  <c:v>214.74462599999993</c:v>
                </c:pt>
                <c:pt idx="8641">
                  <c:v>214.74462599999993</c:v>
                </c:pt>
                <c:pt idx="8642">
                  <c:v>214.74462599999993</c:v>
                </c:pt>
                <c:pt idx="8643">
                  <c:v>214.74462599999993</c:v>
                </c:pt>
                <c:pt idx="8644">
                  <c:v>214.74462599999993</c:v>
                </c:pt>
                <c:pt idx="8645">
                  <c:v>214.74462599999993</c:v>
                </c:pt>
                <c:pt idx="8646">
                  <c:v>214.74462599999993</c:v>
                </c:pt>
                <c:pt idx="8647">
                  <c:v>214.74462599999993</c:v>
                </c:pt>
                <c:pt idx="8648">
                  <c:v>214.74462599999993</c:v>
                </c:pt>
                <c:pt idx="8649">
                  <c:v>214.74462599999993</c:v>
                </c:pt>
                <c:pt idx="8650">
                  <c:v>213.84242300000008</c:v>
                </c:pt>
                <c:pt idx="8651">
                  <c:v>213.84242300000008</c:v>
                </c:pt>
                <c:pt idx="8652">
                  <c:v>213.84242300000008</c:v>
                </c:pt>
                <c:pt idx="8653">
                  <c:v>213.84242300000008</c:v>
                </c:pt>
                <c:pt idx="8654">
                  <c:v>213.84242300000008</c:v>
                </c:pt>
                <c:pt idx="8655">
                  <c:v>213.84242300000008</c:v>
                </c:pt>
                <c:pt idx="8656">
                  <c:v>213.84242300000008</c:v>
                </c:pt>
                <c:pt idx="8657">
                  <c:v>213.84242300000008</c:v>
                </c:pt>
                <c:pt idx="8658">
                  <c:v>213.84242300000008</c:v>
                </c:pt>
                <c:pt idx="8659">
                  <c:v>213.84242300000008</c:v>
                </c:pt>
                <c:pt idx="8660">
                  <c:v>212.98083000000008</c:v>
                </c:pt>
                <c:pt idx="8661">
                  <c:v>212.98083000000008</c:v>
                </c:pt>
                <c:pt idx="8662">
                  <c:v>212.98083000000008</c:v>
                </c:pt>
                <c:pt idx="8663">
                  <c:v>212.98083000000008</c:v>
                </c:pt>
                <c:pt idx="8664">
                  <c:v>212.98083000000008</c:v>
                </c:pt>
                <c:pt idx="8665">
                  <c:v>212.98083000000008</c:v>
                </c:pt>
                <c:pt idx="8666">
                  <c:v>212.98083000000008</c:v>
                </c:pt>
                <c:pt idx="8667">
                  <c:v>212.98083000000008</c:v>
                </c:pt>
                <c:pt idx="8668">
                  <c:v>212.98083000000008</c:v>
                </c:pt>
                <c:pt idx="8669">
                  <c:v>212.98083000000008</c:v>
                </c:pt>
                <c:pt idx="8670">
                  <c:v>212.06396299999992</c:v>
                </c:pt>
                <c:pt idx="8671">
                  <c:v>212.06396299999992</c:v>
                </c:pt>
                <c:pt idx="8672">
                  <c:v>212.06396299999992</c:v>
                </c:pt>
                <c:pt idx="8673">
                  <c:v>212.06396299999992</c:v>
                </c:pt>
                <c:pt idx="8674">
                  <c:v>212.06396299999992</c:v>
                </c:pt>
                <c:pt idx="8675">
                  <c:v>212.06396299999992</c:v>
                </c:pt>
                <c:pt idx="8676">
                  <c:v>212.06396299999992</c:v>
                </c:pt>
                <c:pt idx="8677">
                  <c:v>212.06396299999992</c:v>
                </c:pt>
                <c:pt idx="8678">
                  <c:v>212.06396299999992</c:v>
                </c:pt>
                <c:pt idx="8679">
                  <c:v>212.06396299999992</c:v>
                </c:pt>
                <c:pt idx="8680">
                  <c:v>211.32993700000009</c:v>
                </c:pt>
                <c:pt idx="8681">
                  <c:v>211.32993700000009</c:v>
                </c:pt>
                <c:pt idx="8682">
                  <c:v>211.32993700000009</c:v>
                </c:pt>
                <c:pt idx="8683">
                  <c:v>211.32993700000009</c:v>
                </c:pt>
                <c:pt idx="8684">
                  <c:v>211.32993700000009</c:v>
                </c:pt>
                <c:pt idx="8685">
                  <c:v>211.32993700000009</c:v>
                </c:pt>
                <c:pt idx="8686">
                  <c:v>211.32993700000009</c:v>
                </c:pt>
                <c:pt idx="8687">
                  <c:v>211.32993700000009</c:v>
                </c:pt>
                <c:pt idx="8688">
                  <c:v>211.32993700000009</c:v>
                </c:pt>
                <c:pt idx="8689">
                  <c:v>211.32993700000009</c:v>
                </c:pt>
                <c:pt idx="8690">
                  <c:v>210.54496699999999</c:v>
                </c:pt>
                <c:pt idx="8691">
                  <c:v>210.54496699999999</c:v>
                </c:pt>
                <c:pt idx="8692">
                  <c:v>210.54496699999999</c:v>
                </c:pt>
                <c:pt idx="8693">
                  <c:v>210.54496699999999</c:v>
                </c:pt>
                <c:pt idx="8694">
                  <c:v>210.54496699999999</c:v>
                </c:pt>
                <c:pt idx="8695">
                  <c:v>210.54496699999999</c:v>
                </c:pt>
                <c:pt idx="8696">
                  <c:v>210.54496699999999</c:v>
                </c:pt>
                <c:pt idx="8697">
                  <c:v>210.54496699999999</c:v>
                </c:pt>
                <c:pt idx="8698">
                  <c:v>210.54496699999999</c:v>
                </c:pt>
                <c:pt idx="8699">
                  <c:v>210.54496699999999</c:v>
                </c:pt>
                <c:pt idx="8700">
                  <c:v>209.82074400000008</c:v>
                </c:pt>
                <c:pt idx="8701">
                  <c:v>209.82074400000008</c:v>
                </c:pt>
                <c:pt idx="8702">
                  <c:v>209.82074400000008</c:v>
                </c:pt>
                <c:pt idx="8703">
                  <c:v>209.82074400000008</c:v>
                </c:pt>
                <c:pt idx="8704">
                  <c:v>209.82074400000008</c:v>
                </c:pt>
                <c:pt idx="8705">
                  <c:v>209.82074400000008</c:v>
                </c:pt>
                <c:pt idx="8706">
                  <c:v>209.82074400000008</c:v>
                </c:pt>
                <c:pt idx="8707">
                  <c:v>209.82074400000008</c:v>
                </c:pt>
                <c:pt idx="8708">
                  <c:v>209.82074400000008</c:v>
                </c:pt>
                <c:pt idx="8709">
                  <c:v>209.82074400000008</c:v>
                </c:pt>
                <c:pt idx="8710">
                  <c:v>209.026354</c:v>
                </c:pt>
                <c:pt idx="8711">
                  <c:v>209.026354</c:v>
                </c:pt>
                <c:pt idx="8712">
                  <c:v>209.026354</c:v>
                </c:pt>
                <c:pt idx="8713">
                  <c:v>209.026354</c:v>
                </c:pt>
                <c:pt idx="8714">
                  <c:v>209.026354</c:v>
                </c:pt>
                <c:pt idx="8715">
                  <c:v>209.026354</c:v>
                </c:pt>
                <c:pt idx="8716">
                  <c:v>209.026354</c:v>
                </c:pt>
                <c:pt idx="8717">
                  <c:v>209.026354</c:v>
                </c:pt>
                <c:pt idx="8718">
                  <c:v>209.026354</c:v>
                </c:pt>
                <c:pt idx="8719">
                  <c:v>209.026354</c:v>
                </c:pt>
                <c:pt idx="8720">
                  <c:v>208.17648299999999</c:v>
                </c:pt>
                <c:pt idx="8721">
                  <c:v>208.17648299999999</c:v>
                </c:pt>
                <c:pt idx="8722">
                  <c:v>208.17648299999999</c:v>
                </c:pt>
                <c:pt idx="8723">
                  <c:v>208.17648299999999</c:v>
                </c:pt>
                <c:pt idx="8724">
                  <c:v>208.17648299999999</c:v>
                </c:pt>
                <c:pt idx="8725">
                  <c:v>208.17648299999999</c:v>
                </c:pt>
                <c:pt idx="8726">
                  <c:v>208.17648299999999</c:v>
                </c:pt>
                <c:pt idx="8727">
                  <c:v>208.17648299999999</c:v>
                </c:pt>
                <c:pt idx="8728">
                  <c:v>208.17648299999999</c:v>
                </c:pt>
                <c:pt idx="8729">
                  <c:v>208.17648299999999</c:v>
                </c:pt>
                <c:pt idx="8730">
                  <c:v>207.48480800000004</c:v>
                </c:pt>
                <c:pt idx="8731">
                  <c:v>207.48480800000004</c:v>
                </c:pt>
                <c:pt idx="8732">
                  <c:v>207.48480800000004</c:v>
                </c:pt>
                <c:pt idx="8733">
                  <c:v>207.48480800000004</c:v>
                </c:pt>
                <c:pt idx="8734">
                  <c:v>207.48480800000004</c:v>
                </c:pt>
                <c:pt idx="8735">
                  <c:v>207.48480800000004</c:v>
                </c:pt>
                <c:pt idx="8736">
                  <c:v>207.48480800000004</c:v>
                </c:pt>
                <c:pt idx="8737">
                  <c:v>207.48480800000004</c:v>
                </c:pt>
                <c:pt idx="8738">
                  <c:v>207.48480800000004</c:v>
                </c:pt>
                <c:pt idx="8739">
                  <c:v>207.48480800000004</c:v>
                </c:pt>
                <c:pt idx="8740">
                  <c:v>206.75362399999995</c:v>
                </c:pt>
                <c:pt idx="8741">
                  <c:v>206.75362399999995</c:v>
                </c:pt>
                <c:pt idx="8742">
                  <c:v>206.75362399999995</c:v>
                </c:pt>
                <c:pt idx="8743">
                  <c:v>206.75362399999995</c:v>
                </c:pt>
                <c:pt idx="8744">
                  <c:v>206.75362399999995</c:v>
                </c:pt>
                <c:pt idx="8745">
                  <c:v>206.75362399999995</c:v>
                </c:pt>
                <c:pt idx="8746">
                  <c:v>206.75362399999995</c:v>
                </c:pt>
                <c:pt idx="8747">
                  <c:v>206.75362399999995</c:v>
                </c:pt>
                <c:pt idx="8748">
                  <c:v>206.75362399999995</c:v>
                </c:pt>
                <c:pt idx="8749">
                  <c:v>206.75362399999995</c:v>
                </c:pt>
                <c:pt idx="8750">
                  <c:v>206.02603200000001</c:v>
                </c:pt>
                <c:pt idx="8751">
                  <c:v>206.02603200000001</c:v>
                </c:pt>
                <c:pt idx="8752">
                  <c:v>206.02603200000001</c:v>
                </c:pt>
                <c:pt idx="8753">
                  <c:v>206.02603200000001</c:v>
                </c:pt>
                <c:pt idx="8754">
                  <c:v>206.02603200000001</c:v>
                </c:pt>
                <c:pt idx="8755">
                  <c:v>206.02603200000001</c:v>
                </c:pt>
                <c:pt idx="8756">
                  <c:v>206.02603200000001</c:v>
                </c:pt>
                <c:pt idx="8757">
                  <c:v>206.02603200000001</c:v>
                </c:pt>
                <c:pt idx="8758">
                  <c:v>206.02603200000001</c:v>
                </c:pt>
                <c:pt idx="8759">
                  <c:v>206.02603200000001</c:v>
                </c:pt>
                <c:pt idx="8760">
                  <c:v>205.07098099999999</c:v>
                </c:pt>
                <c:pt idx="8761">
                  <c:v>205.07098099999999</c:v>
                </c:pt>
                <c:pt idx="8762">
                  <c:v>205.07098099999999</c:v>
                </c:pt>
                <c:pt idx="8763">
                  <c:v>205.07098099999999</c:v>
                </c:pt>
                <c:pt idx="8764">
                  <c:v>205.07098099999999</c:v>
                </c:pt>
                <c:pt idx="8765">
                  <c:v>205.07098099999999</c:v>
                </c:pt>
                <c:pt idx="8766">
                  <c:v>205.07098099999999</c:v>
                </c:pt>
                <c:pt idx="8767">
                  <c:v>205.07098099999999</c:v>
                </c:pt>
                <c:pt idx="8768">
                  <c:v>205.07098099999999</c:v>
                </c:pt>
                <c:pt idx="8769">
                  <c:v>205.07098099999999</c:v>
                </c:pt>
                <c:pt idx="8770">
                  <c:v>204.26753600000001</c:v>
                </c:pt>
                <c:pt idx="8771">
                  <c:v>204.26753600000001</c:v>
                </c:pt>
                <c:pt idx="8772">
                  <c:v>204.26753600000001</c:v>
                </c:pt>
                <c:pt idx="8773">
                  <c:v>204.26753600000001</c:v>
                </c:pt>
                <c:pt idx="8774">
                  <c:v>204.26753600000001</c:v>
                </c:pt>
                <c:pt idx="8775">
                  <c:v>204.26753600000001</c:v>
                </c:pt>
                <c:pt idx="8776">
                  <c:v>204.26753600000001</c:v>
                </c:pt>
                <c:pt idx="8777">
                  <c:v>204.26753600000001</c:v>
                </c:pt>
                <c:pt idx="8778">
                  <c:v>204.26753600000001</c:v>
                </c:pt>
                <c:pt idx="8779">
                  <c:v>204.26753600000001</c:v>
                </c:pt>
                <c:pt idx="8780">
                  <c:v>203.2150649999999</c:v>
                </c:pt>
                <c:pt idx="8781">
                  <c:v>203.2150649999999</c:v>
                </c:pt>
                <c:pt idx="8782">
                  <c:v>203.2150649999999</c:v>
                </c:pt>
                <c:pt idx="8783">
                  <c:v>203.2150649999999</c:v>
                </c:pt>
                <c:pt idx="8784">
                  <c:v>203.2150649999999</c:v>
                </c:pt>
                <c:pt idx="8785">
                  <c:v>203.2150649999999</c:v>
                </c:pt>
                <c:pt idx="8786">
                  <c:v>203.2150649999999</c:v>
                </c:pt>
                <c:pt idx="8787">
                  <c:v>203.2150649999999</c:v>
                </c:pt>
                <c:pt idx="8788">
                  <c:v>203.2150649999999</c:v>
                </c:pt>
                <c:pt idx="8789">
                  <c:v>203.2150649999999</c:v>
                </c:pt>
                <c:pt idx="8790">
                  <c:v>202.21809499999998</c:v>
                </c:pt>
                <c:pt idx="8791">
                  <c:v>202.21809499999998</c:v>
                </c:pt>
                <c:pt idx="8792">
                  <c:v>202.21809499999998</c:v>
                </c:pt>
                <c:pt idx="8793">
                  <c:v>202.21809499999998</c:v>
                </c:pt>
                <c:pt idx="8794">
                  <c:v>202.21809499999998</c:v>
                </c:pt>
                <c:pt idx="8795">
                  <c:v>202.21809499999998</c:v>
                </c:pt>
                <c:pt idx="8796">
                  <c:v>202.21809499999998</c:v>
                </c:pt>
                <c:pt idx="8797">
                  <c:v>202.21809499999998</c:v>
                </c:pt>
                <c:pt idx="8798">
                  <c:v>202.21809499999998</c:v>
                </c:pt>
                <c:pt idx="8799">
                  <c:v>202.21809499999998</c:v>
                </c:pt>
                <c:pt idx="8800">
                  <c:v>201.36153700000008</c:v>
                </c:pt>
                <c:pt idx="8801">
                  <c:v>201.36153700000008</c:v>
                </c:pt>
                <c:pt idx="8802">
                  <c:v>201.36153700000008</c:v>
                </c:pt>
                <c:pt idx="8803">
                  <c:v>201.36153700000008</c:v>
                </c:pt>
                <c:pt idx="8804">
                  <c:v>201.36153700000008</c:v>
                </c:pt>
                <c:pt idx="8805">
                  <c:v>201.36153700000008</c:v>
                </c:pt>
                <c:pt idx="8806">
                  <c:v>201.36153700000008</c:v>
                </c:pt>
                <c:pt idx="8807">
                  <c:v>201.36153700000008</c:v>
                </c:pt>
                <c:pt idx="8808">
                  <c:v>201.36153700000008</c:v>
                </c:pt>
                <c:pt idx="8809">
                  <c:v>201.36153700000008</c:v>
                </c:pt>
                <c:pt idx="8810">
                  <c:v>200.81429199999999</c:v>
                </c:pt>
                <c:pt idx="8811">
                  <c:v>200.81429199999999</c:v>
                </c:pt>
                <c:pt idx="8812">
                  <c:v>200.81429199999999</c:v>
                </c:pt>
                <c:pt idx="8813">
                  <c:v>200.81429199999999</c:v>
                </c:pt>
                <c:pt idx="8814">
                  <c:v>200.81429199999999</c:v>
                </c:pt>
                <c:pt idx="8815">
                  <c:v>200.81429199999999</c:v>
                </c:pt>
                <c:pt idx="8816">
                  <c:v>200.81429199999999</c:v>
                </c:pt>
                <c:pt idx="8817">
                  <c:v>200.81429199999999</c:v>
                </c:pt>
                <c:pt idx="8818">
                  <c:v>200.81429199999999</c:v>
                </c:pt>
                <c:pt idx="8819">
                  <c:v>200.81429199999999</c:v>
                </c:pt>
                <c:pt idx="8820">
                  <c:v>200.06410700000001</c:v>
                </c:pt>
                <c:pt idx="8821">
                  <c:v>200.06410700000001</c:v>
                </c:pt>
                <c:pt idx="8822">
                  <c:v>200.06410700000001</c:v>
                </c:pt>
                <c:pt idx="8823">
                  <c:v>200.06410700000001</c:v>
                </c:pt>
                <c:pt idx="8824">
                  <c:v>200.06410700000001</c:v>
                </c:pt>
                <c:pt idx="8825">
                  <c:v>200.06410700000001</c:v>
                </c:pt>
                <c:pt idx="8826">
                  <c:v>200.06410700000001</c:v>
                </c:pt>
                <c:pt idx="8827">
                  <c:v>200.06410700000001</c:v>
                </c:pt>
                <c:pt idx="8828">
                  <c:v>200.06410700000001</c:v>
                </c:pt>
                <c:pt idx="8829">
                  <c:v>200.06410700000001</c:v>
                </c:pt>
                <c:pt idx="8830">
                  <c:v>199.63342</c:v>
                </c:pt>
                <c:pt idx="8831">
                  <c:v>199.63342</c:v>
                </c:pt>
                <c:pt idx="8832">
                  <c:v>199.63342</c:v>
                </c:pt>
                <c:pt idx="8833">
                  <c:v>199.63342</c:v>
                </c:pt>
                <c:pt idx="8834">
                  <c:v>199.63342</c:v>
                </c:pt>
                <c:pt idx="8835">
                  <c:v>199.63342</c:v>
                </c:pt>
                <c:pt idx="8836">
                  <c:v>199.63342</c:v>
                </c:pt>
                <c:pt idx="8837">
                  <c:v>199.63342</c:v>
                </c:pt>
                <c:pt idx="8838">
                  <c:v>199.63342</c:v>
                </c:pt>
                <c:pt idx="8839">
                  <c:v>199.63342</c:v>
                </c:pt>
                <c:pt idx="8840">
                  <c:v>199.23386099999991</c:v>
                </c:pt>
                <c:pt idx="8841">
                  <c:v>199.23386099999991</c:v>
                </c:pt>
                <c:pt idx="8842">
                  <c:v>199.23386099999991</c:v>
                </c:pt>
                <c:pt idx="8843">
                  <c:v>199.23386099999991</c:v>
                </c:pt>
                <c:pt idx="8844">
                  <c:v>199.23386099999991</c:v>
                </c:pt>
                <c:pt idx="8845">
                  <c:v>199.23386099999991</c:v>
                </c:pt>
                <c:pt idx="8846">
                  <c:v>199.23386099999991</c:v>
                </c:pt>
                <c:pt idx="8847">
                  <c:v>199.23386099999991</c:v>
                </c:pt>
                <c:pt idx="8848">
                  <c:v>199.23386099999991</c:v>
                </c:pt>
                <c:pt idx="8849">
                  <c:v>199.23386099999991</c:v>
                </c:pt>
                <c:pt idx="8850">
                  <c:v>198.67289499999998</c:v>
                </c:pt>
                <c:pt idx="8851">
                  <c:v>198.67289499999998</c:v>
                </c:pt>
                <c:pt idx="8852">
                  <c:v>198.67289499999998</c:v>
                </c:pt>
                <c:pt idx="8853">
                  <c:v>198.67289499999998</c:v>
                </c:pt>
                <c:pt idx="8854">
                  <c:v>198.67289499999998</c:v>
                </c:pt>
                <c:pt idx="8855">
                  <c:v>198.67289499999998</c:v>
                </c:pt>
                <c:pt idx="8856">
                  <c:v>198.67289499999998</c:v>
                </c:pt>
                <c:pt idx="8857">
                  <c:v>198.67289499999998</c:v>
                </c:pt>
                <c:pt idx="8858">
                  <c:v>198.67289499999998</c:v>
                </c:pt>
                <c:pt idx="8859">
                  <c:v>198.67289499999998</c:v>
                </c:pt>
                <c:pt idx="8860">
                  <c:v>197.890153</c:v>
                </c:pt>
                <c:pt idx="8861">
                  <c:v>197.890153</c:v>
                </c:pt>
                <c:pt idx="8862">
                  <c:v>197.890153</c:v>
                </c:pt>
                <c:pt idx="8863">
                  <c:v>197.890153</c:v>
                </c:pt>
                <c:pt idx="8864">
                  <c:v>197.890153</c:v>
                </c:pt>
                <c:pt idx="8865">
                  <c:v>197.890153</c:v>
                </c:pt>
                <c:pt idx="8866">
                  <c:v>197.890153</c:v>
                </c:pt>
                <c:pt idx="8867">
                  <c:v>197.890153</c:v>
                </c:pt>
                <c:pt idx="8868">
                  <c:v>197.890153</c:v>
                </c:pt>
                <c:pt idx="8869">
                  <c:v>197.890153</c:v>
                </c:pt>
                <c:pt idx="8870">
                  <c:v>197.10860600000001</c:v>
                </c:pt>
                <c:pt idx="8871">
                  <c:v>197.10860600000001</c:v>
                </c:pt>
                <c:pt idx="8872">
                  <c:v>197.10860600000001</c:v>
                </c:pt>
                <c:pt idx="8873">
                  <c:v>197.10860600000001</c:v>
                </c:pt>
                <c:pt idx="8874">
                  <c:v>197.10860600000001</c:v>
                </c:pt>
                <c:pt idx="8875">
                  <c:v>197.10860600000001</c:v>
                </c:pt>
                <c:pt idx="8876">
                  <c:v>197.10860600000001</c:v>
                </c:pt>
                <c:pt idx="8877">
                  <c:v>197.10860600000001</c:v>
                </c:pt>
                <c:pt idx="8878">
                  <c:v>197.10860600000001</c:v>
                </c:pt>
                <c:pt idx="8879">
                  <c:v>197.10860600000001</c:v>
                </c:pt>
                <c:pt idx="8880">
                  <c:v>196.372952</c:v>
                </c:pt>
                <c:pt idx="8881">
                  <c:v>196.372952</c:v>
                </c:pt>
                <c:pt idx="8882">
                  <c:v>196.372952</c:v>
                </c:pt>
                <c:pt idx="8883">
                  <c:v>196.372952</c:v>
                </c:pt>
                <c:pt idx="8884">
                  <c:v>196.372952</c:v>
                </c:pt>
                <c:pt idx="8885">
                  <c:v>196.372952</c:v>
                </c:pt>
                <c:pt idx="8886">
                  <c:v>196.372952</c:v>
                </c:pt>
                <c:pt idx="8887">
                  <c:v>196.372952</c:v>
                </c:pt>
                <c:pt idx="8888">
                  <c:v>196.372952</c:v>
                </c:pt>
                <c:pt idx="8889">
                  <c:v>196.372952</c:v>
                </c:pt>
                <c:pt idx="8890">
                  <c:v>195.78851900000001</c:v>
                </c:pt>
                <c:pt idx="8891">
                  <c:v>195.78851900000001</c:v>
                </c:pt>
                <c:pt idx="8892">
                  <c:v>195.78851900000001</c:v>
                </c:pt>
                <c:pt idx="8893">
                  <c:v>195.78851900000001</c:v>
                </c:pt>
                <c:pt idx="8894">
                  <c:v>195.78851900000001</c:v>
                </c:pt>
                <c:pt idx="8895">
                  <c:v>195.78851900000001</c:v>
                </c:pt>
                <c:pt idx="8896">
                  <c:v>195.78851900000001</c:v>
                </c:pt>
                <c:pt idx="8897">
                  <c:v>195.78851900000001</c:v>
                </c:pt>
                <c:pt idx="8898">
                  <c:v>195.78851900000001</c:v>
                </c:pt>
                <c:pt idx="8899">
                  <c:v>195.78851900000001</c:v>
                </c:pt>
                <c:pt idx="8900">
                  <c:v>195.27883800000001</c:v>
                </c:pt>
                <c:pt idx="8901">
                  <c:v>195.27883800000001</c:v>
                </c:pt>
                <c:pt idx="8902">
                  <c:v>195.27883800000001</c:v>
                </c:pt>
                <c:pt idx="8903">
                  <c:v>195.27883800000001</c:v>
                </c:pt>
                <c:pt idx="8904">
                  <c:v>195.27883800000001</c:v>
                </c:pt>
                <c:pt idx="8905">
                  <c:v>195.27883800000001</c:v>
                </c:pt>
                <c:pt idx="8906">
                  <c:v>195.27883800000001</c:v>
                </c:pt>
                <c:pt idx="8907">
                  <c:v>195.27883800000001</c:v>
                </c:pt>
                <c:pt idx="8908">
                  <c:v>195.27883800000001</c:v>
                </c:pt>
                <c:pt idx="8909">
                  <c:v>195.27883800000001</c:v>
                </c:pt>
                <c:pt idx="8910">
                  <c:v>194.57125600000001</c:v>
                </c:pt>
                <c:pt idx="8911">
                  <c:v>194.57125600000001</c:v>
                </c:pt>
                <c:pt idx="8912">
                  <c:v>194.57125600000001</c:v>
                </c:pt>
                <c:pt idx="8913">
                  <c:v>194.57125600000001</c:v>
                </c:pt>
                <c:pt idx="8914">
                  <c:v>194.57125600000001</c:v>
                </c:pt>
                <c:pt idx="8915">
                  <c:v>194.57125600000001</c:v>
                </c:pt>
                <c:pt idx="8916">
                  <c:v>194.57125600000001</c:v>
                </c:pt>
                <c:pt idx="8917">
                  <c:v>194.57125600000001</c:v>
                </c:pt>
                <c:pt idx="8918">
                  <c:v>194.57125600000001</c:v>
                </c:pt>
                <c:pt idx="8919">
                  <c:v>194.57125600000001</c:v>
                </c:pt>
                <c:pt idx="8920">
                  <c:v>193.87720800000008</c:v>
                </c:pt>
                <c:pt idx="8921">
                  <c:v>193.87720800000008</c:v>
                </c:pt>
                <c:pt idx="8922">
                  <c:v>193.87720800000008</c:v>
                </c:pt>
                <c:pt idx="8923">
                  <c:v>193.87720800000008</c:v>
                </c:pt>
                <c:pt idx="8924">
                  <c:v>193.87720800000008</c:v>
                </c:pt>
                <c:pt idx="8925">
                  <c:v>193.87720800000008</c:v>
                </c:pt>
                <c:pt idx="8926">
                  <c:v>193.87720800000008</c:v>
                </c:pt>
                <c:pt idx="8927">
                  <c:v>193.87720800000008</c:v>
                </c:pt>
                <c:pt idx="8928">
                  <c:v>193.87720800000008</c:v>
                </c:pt>
                <c:pt idx="8929">
                  <c:v>193.87720800000008</c:v>
                </c:pt>
                <c:pt idx="8930">
                  <c:v>193.28823100000008</c:v>
                </c:pt>
                <c:pt idx="8931">
                  <c:v>193.28823100000008</c:v>
                </c:pt>
                <c:pt idx="8932">
                  <c:v>193.28823100000008</c:v>
                </c:pt>
                <c:pt idx="8933">
                  <c:v>193.28823100000008</c:v>
                </c:pt>
                <c:pt idx="8934">
                  <c:v>193.28823100000008</c:v>
                </c:pt>
                <c:pt idx="8935">
                  <c:v>193.28823100000008</c:v>
                </c:pt>
                <c:pt idx="8936">
                  <c:v>193.28823100000008</c:v>
                </c:pt>
                <c:pt idx="8937">
                  <c:v>193.28823100000008</c:v>
                </c:pt>
                <c:pt idx="8938">
                  <c:v>193.28823100000008</c:v>
                </c:pt>
                <c:pt idx="8939">
                  <c:v>193.28823100000008</c:v>
                </c:pt>
                <c:pt idx="8940">
                  <c:v>192.55785599999999</c:v>
                </c:pt>
                <c:pt idx="8941">
                  <c:v>192.55785599999999</c:v>
                </c:pt>
                <c:pt idx="8942">
                  <c:v>192.55785599999999</c:v>
                </c:pt>
                <c:pt idx="8943">
                  <c:v>192.55785599999999</c:v>
                </c:pt>
                <c:pt idx="8944">
                  <c:v>192.55785599999999</c:v>
                </c:pt>
                <c:pt idx="8945">
                  <c:v>192.55785599999999</c:v>
                </c:pt>
                <c:pt idx="8946">
                  <c:v>192.55785599999999</c:v>
                </c:pt>
                <c:pt idx="8947">
                  <c:v>192.55785599999999</c:v>
                </c:pt>
                <c:pt idx="8948">
                  <c:v>192.55785599999999</c:v>
                </c:pt>
                <c:pt idx="8949">
                  <c:v>192.55785599999999</c:v>
                </c:pt>
                <c:pt idx="8950">
                  <c:v>191.88256700000008</c:v>
                </c:pt>
                <c:pt idx="8951">
                  <c:v>191.88256700000008</c:v>
                </c:pt>
                <c:pt idx="8952">
                  <c:v>191.88256700000008</c:v>
                </c:pt>
                <c:pt idx="8953">
                  <c:v>191.88256700000008</c:v>
                </c:pt>
                <c:pt idx="8954">
                  <c:v>191.88256700000008</c:v>
                </c:pt>
                <c:pt idx="8955">
                  <c:v>191.88256700000008</c:v>
                </c:pt>
                <c:pt idx="8956">
                  <c:v>191.88256700000008</c:v>
                </c:pt>
                <c:pt idx="8957">
                  <c:v>191.88256700000008</c:v>
                </c:pt>
                <c:pt idx="8958">
                  <c:v>191.88256700000008</c:v>
                </c:pt>
                <c:pt idx="8959">
                  <c:v>191.88256700000008</c:v>
                </c:pt>
                <c:pt idx="8960">
                  <c:v>191.17955099999989</c:v>
                </c:pt>
                <c:pt idx="8961">
                  <c:v>191.17955099999989</c:v>
                </c:pt>
                <c:pt idx="8962">
                  <c:v>191.17955099999989</c:v>
                </c:pt>
                <c:pt idx="8963">
                  <c:v>191.17955099999989</c:v>
                </c:pt>
                <c:pt idx="8964">
                  <c:v>191.17955099999989</c:v>
                </c:pt>
                <c:pt idx="8965">
                  <c:v>191.17955099999989</c:v>
                </c:pt>
                <c:pt idx="8966">
                  <c:v>191.17955099999989</c:v>
                </c:pt>
                <c:pt idx="8967">
                  <c:v>191.17955099999989</c:v>
                </c:pt>
                <c:pt idx="8968">
                  <c:v>191.17955099999989</c:v>
                </c:pt>
                <c:pt idx="8969">
                  <c:v>191.17955099999989</c:v>
                </c:pt>
                <c:pt idx="8970">
                  <c:v>190.521863</c:v>
                </c:pt>
                <c:pt idx="8971">
                  <c:v>190.521863</c:v>
                </c:pt>
                <c:pt idx="8972">
                  <c:v>190.521863</c:v>
                </c:pt>
                <c:pt idx="8973">
                  <c:v>190.521863</c:v>
                </c:pt>
                <c:pt idx="8974">
                  <c:v>190.521863</c:v>
                </c:pt>
                <c:pt idx="8975">
                  <c:v>190.521863</c:v>
                </c:pt>
                <c:pt idx="8976">
                  <c:v>190.521863</c:v>
                </c:pt>
                <c:pt idx="8977">
                  <c:v>190.521863</c:v>
                </c:pt>
                <c:pt idx="8978">
                  <c:v>190.521863</c:v>
                </c:pt>
                <c:pt idx="8979">
                  <c:v>190.521863</c:v>
                </c:pt>
                <c:pt idx="8980">
                  <c:v>189.927795</c:v>
                </c:pt>
                <c:pt idx="8981">
                  <c:v>189.927795</c:v>
                </c:pt>
                <c:pt idx="8982">
                  <c:v>189.927795</c:v>
                </c:pt>
                <c:pt idx="8983">
                  <c:v>189.927795</c:v>
                </c:pt>
                <c:pt idx="8984">
                  <c:v>189.927795</c:v>
                </c:pt>
                <c:pt idx="8985">
                  <c:v>189.927795</c:v>
                </c:pt>
                <c:pt idx="8986">
                  <c:v>189.927795</c:v>
                </c:pt>
                <c:pt idx="8987">
                  <c:v>189.927795</c:v>
                </c:pt>
                <c:pt idx="8988">
                  <c:v>189.927795</c:v>
                </c:pt>
                <c:pt idx="8989">
                  <c:v>189.927795</c:v>
                </c:pt>
                <c:pt idx="8990">
                  <c:v>189.287667</c:v>
                </c:pt>
                <c:pt idx="8991">
                  <c:v>189.287667</c:v>
                </c:pt>
                <c:pt idx="8992">
                  <c:v>189.287667</c:v>
                </c:pt>
                <c:pt idx="8993">
                  <c:v>189.287667</c:v>
                </c:pt>
                <c:pt idx="8994">
                  <c:v>189.287667</c:v>
                </c:pt>
                <c:pt idx="8995">
                  <c:v>189.287667</c:v>
                </c:pt>
                <c:pt idx="8996">
                  <c:v>189.287667</c:v>
                </c:pt>
                <c:pt idx="8997">
                  <c:v>189.287667</c:v>
                </c:pt>
                <c:pt idx="8998">
                  <c:v>189.287667</c:v>
                </c:pt>
                <c:pt idx="8999">
                  <c:v>189.287667</c:v>
                </c:pt>
                <c:pt idx="9000">
                  <c:v>188.5735139999999</c:v>
                </c:pt>
                <c:pt idx="9001">
                  <c:v>188.5735139999999</c:v>
                </c:pt>
                <c:pt idx="9002">
                  <c:v>188.5735139999999</c:v>
                </c:pt>
                <c:pt idx="9003">
                  <c:v>188.5735139999999</c:v>
                </c:pt>
                <c:pt idx="9004">
                  <c:v>188.5735139999999</c:v>
                </c:pt>
                <c:pt idx="9005">
                  <c:v>188.5735139999999</c:v>
                </c:pt>
                <c:pt idx="9006">
                  <c:v>188.5735139999999</c:v>
                </c:pt>
                <c:pt idx="9007">
                  <c:v>188.5735139999999</c:v>
                </c:pt>
                <c:pt idx="9008">
                  <c:v>188.5735139999999</c:v>
                </c:pt>
                <c:pt idx="9009">
                  <c:v>188.5735139999999</c:v>
                </c:pt>
                <c:pt idx="9010">
                  <c:v>187.908682</c:v>
                </c:pt>
                <c:pt idx="9011">
                  <c:v>187.908682</c:v>
                </c:pt>
                <c:pt idx="9012">
                  <c:v>187.908682</c:v>
                </c:pt>
                <c:pt idx="9013">
                  <c:v>187.908682</c:v>
                </c:pt>
                <c:pt idx="9014">
                  <c:v>187.908682</c:v>
                </c:pt>
                <c:pt idx="9015">
                  <c:v>187.908682</c:v>
                </c:pt>
                <c:pt idx="9016">
                  <c:v>187.908682</c:v>
                </c:pt>
                <c:pt idx="9017">
                  <c:v>187.908682</c:v>
                </c:pt>
                <c:pt idx="9018">
                  <c:v>187.908682</c:v>
                </c:pt>
                <c:pt idx="9019">
                  <c:v>187.908682</c:v>
                </c:pt>
                <c:pt idx="9020">
                  <c:v>187.08024100000009</c:v>
                </c:pt>
                <c:pt idx="9021">
                  <c:v>187.08024100000009</c:v>
                </c:pt>
                <c:pt idx="9022">
                  <c:v>187.08024100000009</c:v>
                </c:pt>
                <c:pt idx="9023">
                  <c:v>187.08024100000009</c:v>
                </c:pt>
                <c:pt idx="9024">
                  <c:v>187.08024100000009</c:v>
                </c:pt>
                <c:pt idx="9025">
                  <c:v>187.08024100000009</c:v>
                </c:pt>
                <c:pt idx="9026">
                  <c:v>187.08024100000009</c:v>
                </c:pt>
                <c:pt idx="9027">
                  <c:v>187.08024100000009</c:v>
                </c:pt>
                <c:pt idx="9028">
                  <c:v>187.08024100000009</c:v>
                </c:pt>
                <c:pt idx="9029">
                  <c:v>187.08024100000009</c:v>
                </c:pt>
                <c:pt idx="9030">
                  <c:v>186.405495</c:v>
                </c:pt>
                <c:pt idx="9031">
                  <c:v>186.405495</c:v>
                </c:pt>
                <c:pt idx="9032">
                  <c:v>186.405495</c:v>
                </c:pt>
                <c:pt idx="9033">
                  <c:v>186.405495</c:v>
                </c:pt>
                <c:pt idx="9034">
                  <c:v>186.405495</c:v>
                </c:pt>
                <c:pt idx="9035">
                  <c:v>186.405495</c:v>
                </c:pt>
                <c:pt idx="9036">
                  <c:v>186.405495</c:v>
                </c:pt>
                <c:pt idx="9037">
                  <c:v>186.405495</c:v>
                </c:pt>
                <c:pt idx="9038">
                  <c:v>186.405495</c:v>
                </c:pt>
                <c:pt idx="9039">
                  <c:v>186.405495</c:v>
                </c:pt>
                <c:pt idx="9040">
                  <c:v>185.74736199999998</c:v>
                </c:pt>
                <c:pt idx="9041">
                  <c:v>185.74736199999998</c:v>
                </c:pt>
                <c:pt idx="9042">
                  <c:v>185.74736199999998</c:v>
                </c:pt>
                <c:pt idx="9043">
                  <c:v>185.74736199999998</c:v>
                </c:pt>
                <c:pt idx="9044">
                  <c:v>185.74736199999998</c:v>
                </c:pt>
                <c:pt idx="9045">
                  <c:v>185.74736199999998</c:v>
                </c:pt>
                <c:pt idx="9046">
                  <c:v>185.74736199999998</c:v>
                </c:pt>
                <c:pt idx="9047">
                  <c:v>185.74736199999998</c:v>
                </c:pt>
                <c:pt idx="9048">
                  <c:v>185.74736199999998</c:v>
                </c:pt>
                <c:pt idx="9049">
                  <c:v>185.74736199999998</c:v>
                </c:pt>
                <c:pt idx="9050">
                  <c:v>185.08979099999999</c:v>
                </c:pt>
                <c:pt idx="9051">
                  <c:v>185.08979099999999</c:v>
                </c:pt>
                <c:pt idx="9052">
                  <c:v>185.08979099999999</c:v>
                </c:pt>
                <c:pt idx="9053">
                  <c:v>185.08979099999999</c:v>
                </c:pt>
                <c:pt idx="9054">
                  <c:v>185.08979099999999</c:v>
                </c:pt>
                <c:pt idx="9055">
                  <c:v>185.08979099999999</c:v>
                </c:pt>
                <c:pt idx="9056">
                  <c:v>185.08979099999999</c:v>
                </c:pt>
                <c:pt idx="9057">
                  <c:v>185.08979099999999</c:v>
                </c:pt>
                <c:pt idx="9058">
                  <c:v>185.08979099999999</c:v>
                </c:pt>
                <c:pt idx="9059">
                  <c:v>185.08979099999999</c:v>
                </c:pt>
                <c:pt idx="9060">
                  <c:v>184.296606</c:v>
                </c:pt>
                <c:pt idx="9061">
                  <c:v>184.296606</c:v>
                </c:pt>
                <c:pt idx="9062">
                  <c:v>184.296606</c:v>
                </c:pt>
                <c:pt idx="9063">
                  <c:v>184.296606</c:v>
                </c:pt>
                <c:pt idx="9064">
                  <c:v>184.296606</c:v>
                </c:pt>
                <c:pt idx="9065">
                  <c:v>184.296606</c:v>
                </c:pt>
                <c:pt idx="9066">
                  <c:v>184.296606</c:v>
                </c:pt>
                <c:pt idx="9067">
                  <c:v>184.296606</c:v>
                </c:pt>
                <c:pt idx="9068">
                  <c:v>184.296606</c:v>
                </c:pt>
                <c:pt idx="9069">
                  <c:v>184.296606</c:v>
                </c:pt>
                <c:pt idx="9070">
                  <c:v>183.5437639999999</c:v>
                </c:pt>
                <c:pt idx="9071">
                  <c:v>183.5437639999999</c:v>
                </c:pt>
                <c:pt idx="9072">
                  <c:v>183.5437639999999</c:v>
                </c:pt>
                <c:pt idx="9073">
                  <c:v>183.5437639999999</c:v>
                </c:pt>
                <c:pt idx="9074">
                  <c:v>183.5437639999999</c:v>
                </c:pt>
                <c:pt idx="9075">
                  <c:v>183.5437639999999</c:v>
                </c:pt>
                <c:pt idx="9076">
                  <c:v>183.5437639999999</c:v>
                </c:pt>
                <c:pt idx="9077">
                  <c:v>183.5437639999999</c:v>
                </c:pt>
                <c:pt idx="9078">
                  <c:v>183.5437639999999</c:v>
                </c:pt>
                <c:pt idx="9079">
                  <c:v>183.5437639999999</c:v>
                </c:pt>
                <c:pt idx="9080">
                  <c:v>182.80892200000008</c:v>
                </c:pt>
                <c:pt idx="9081">
                  <c:v>182.80892200000008</c:v>
                </c:pt>
                <c:pt idx="9082">
                  <c:v>182.80892200000008</c:v>
                </c:pt>
                <c:pt idx="9083">
                  <c:v>182.80892200000008</c:v>
                </c:pt>
                <c:pt idx="9084">
                  <c:v>182.80892200000008</c:v>
                </c:pt>
                <c:pt idx="9085">
                  <c:v>182.80892200000008</c:v>
                </c:pt>
                <c:pt idx="9086">
                  <c:v>182.80892200000008</c:v>
                </c:pt>
                <c:pt idx="9087">
                  <c:v>182.80892200000008</c:v>
                </c:pt>
                <c:pt idx="9088">
                  <c:v>182.80892200000008</c:v>
                </c:pt>
                <c:pt idx="9089">
                  <c:v>182.80892200000008</c:v>
                </c:pt>
                <c:pt idx="9090">
                  <c:v>182.03176999999999</c:v>
                </c:pt>
                <c:pt idx="9091">
                  <c:v>182.03176999999999</c:v>
                </c:pt>
                <c:pt idx="9092">
                  <c:v>182.03176999999999</c:v>
                </c:pt>
                <c:pt idx="9093">
                  <c:v>182.03176999999999</c:v>
                </c:pt>
                <c:pt idx="9094">
                  <c:v>182.03176999999999</c:v>
                </c:pt>
                <c:pt idx="9095">
                  <c:v>182.03176999999999</c:v>
                </c:pt>
                <c:pt idx="9096">
                  <c:v>182.03176999999999</c:v>
                </c:pt>
                <c:pt idx="9097">
                  <c:v>182.03176999999999</c:v>
                </c:pt>
                <c:pt idx="9098">
                  <c:v>182.03176999999999</c:v>
                </c:pt>
                <c:pt idx="9099">
                  <c:v>182.03176999999999</c:v>
                </c:pt>
                <c:pt idx="9100">
                  <c:v>181.10039900000001</c:v>
                </c:pt>
                <c:pt idx="9101">
                  <c:v>181.10039900000001</c:v>
                </c:pt>
                <c:pt idx="9102">
                  <c:v>181.10039900000001</c:v>
                </c:pt>
                <c:pt idx="9103">
                  <c:v>181.10039900000001</c:v>
                </c:pt>
                <c:pt idx="9104">
                  <c:v>181.10039900000001</c:v>
                </c:pt>
                <c:pt idx="9105">
                  <c:v>181.10039900000001</c:v>
                </c:pt>
                <c:pt idx="9106">
                  <c:v>181.10039900000001</c:v>
                </c:pt>
                <c:pt idx="9107">
                  <c:v>181.10039900000001</c:v>
                </c:pt>
                <c:pt idx="9108">
                  <c:v>181.10039900000001</c:v>
                </c:pt>
                <c:pt idx="9109">
                  <c:v>181.10039900000001</c:v>
                </c:pt>
                <c:pt idx="9110">
                  <c:v>180.41513599999999</c:v>
                </c:pt>
                <c:pt idx="9111">
                  <c:v>180.41513599999999</c:v>
                </c:pt>
                <c:pt idx="9112">
                  <c:v>180.41513599999999</c:v>
                </c:pt>
                <c:pt idx="9113">
                  <c:v>180.41513599999999</c:v>
                </c:pt>
                <c:pt idx="9114">
                  <c:v>180.41513599999999</c:v>
                </c:pt>
                <c:pt idx="9115">
                  <c:v>180.41513599999999</c:v>
                </c:pt>
                <c:pt idx="9116">
                  <c:v>180.41513599999999</c:v>
                </c:pt>
                <c:pt idx="9117">
                  <c:v>180.41513599999999</c:v>
                </c:pt>
                <c:pt idx="9118">
                  <c:v>180.41513599999999</c:v>
                </c:pt>
                <c:pt idx="9119">
                  <c:v>180.41513599999999</c:v>
                </c:pt>
                <c:pt idx="9120">
                  <c:v>179.66283900000008</c:v>
                </c:pt>
                <c:pt idx="9121">
                  <c:v>179.66283900000008</c:v>
                </c:pt>
                <c:pt idx="9122">
                  <c:v>179.66283900000008</c:v>
                </c:pt>
                <c:pt idx="9123">
                  <c:v>179.66283900000008</c:v>
                </c:pt>
                <c:pt idx="9124">
                  <c:v>179.66283900000008</c:v>
                </c:pt>
                <c:pt idx="9125">
                  <c:v>179.66283900000008</c:v>
                </c:pt>
                <c:pt idx="9126">
                  <c:v>179.66283900000008</c:v>
                </c:pt>
                <c:pt idx="9127">
                  <c:v>179.66283900000008</c:v>
                </c:pt>
                <c:pt idx="9128">
                  <c:v>179.66283900000008</c:v>
                </c:pt>
                <c:pt idx="9129">
                  <c:v>179.66283900000008</c:v>
                </c:pt>
                <c:pt idx="9130">
                  <c:v>178.87110000000001</c:v>
                </c:pt>
                <c:pt idx="9131">
                  <c:v>178.87110000000001</c:v>
                </c:pt>
                <c:pt idx="9132">
                  <c:v>178.87110000000001</c:v>
                </c:pt>
                <c:pt idx="9133">
                  <c:v>178.87110000000001</c:v>
                </c:pt>
                <c:pt idx="9134">
                  <c:v>178.87110000000001</c:v>
                </c:pt>
                <c:pt idx="9135">
                  <c:v>178.87110000000001</c:v>
                </c:pt>
                <c:pt idx="9136">
                  <c:v>178.87110000000001</c:v>
                </c:pt>
                <c:pt idx="9137">
                  <c:v>178.87110000000001</c:v>
                </c:pt>
                <c:pt idx="9138">
                  <c:v>178.87110000000001</c:v>
                </c:pt>
                <c:pt idx="9139">
                  <c:v>178.87110000000001</c:v>
                </c:pt>
                <c:pt idx="9140">
                  <c:v>178.19318499999991</c:v>
                </c:pt>
                <c:pt idx="9141">
                  <c:v>178.19318499999991</c:v>
                </c:pt>
                <c:pt idx="9142">
                  <c:v>178.19318499999991</c:v>
                </c:pt>
                <c:pt idx="9143">
                  <c:v>178.19318499999991</c:v>
                </c:pt>
                <c:pt idx="9144">
                  <c:v>178.19318499999991</c:v>
                </c:pt>
                <c:pt idx="9145">
                  <c:v>178.19318499999991</c:v>
                </c:pt>
                <c:pt idx="9146">
                  <c:v>178.19318499999991</c:v>
                </c:pt>
                <c:pt idx="9147">
                  <c:v>178.19318499999991</c:v>
                </c:pt>
                <c:pt idx="9148">
                  <c:v>178.19318499999991</c:v>
                </c:pt>
                <c:pt idx="9149">
                  <c:v>178.19318499999991</c:v>
                </c:pt>
                <c:pt idx="9150">
                  <c:v>177.49464499999999</c:v>
                </c:pt>
                <c:pt idx="9151">
                  <c:v>177.49464499999999</c:v>
                </c:pt>
                <c:pt idx="9152">
                  <c:v>177.49464499999999</c:v>
                </c:pt>
                <c:pt idx="9153">
                  <c:v>177.49464499999999</c:v>
                </c:pt>
                <c:pt idx="9154">
                  <c:v>177.49464499999999</c:v>
                </c:pt>
                <c:pt idx="9155">
                  <c:v>177.49464499999999</c:v>
                </c:pt>
                <c:pt idx="9156">
                  <c:v>177.49464499999999</c:v>
                </c:pt>
                <c:pt idx="9157">
                  <c:v>177.49464499999999</c:v>
                </c:pt>
                <c:pt idx="9158">
                  <c:v>177.49464499999999</c:v>
                </c:pt>
                <c:pt idx="9159">
                  <c:v>177.49464499999999</c:v>
                </c:pt>
                <c:pt idx="9160">
                  <c:v>176.82767000000001</c:v>
                </c:pt>
                <c:pt idx="9161">
                  <c:v>176.82767000000001</c:v>
                </c:pt>
                <c:pt idx="9162">
                  <c:v>176.82767000000001</c:v>
                </c:pt>
                <c:pt idx="9163">
                  <c:v>176.82767000000001</c:v>
                </c:pt>
                <c:pt idx="9164">
                  <c:v>176.82767000000001</c:v>
                </c:pt>
                <c:pt idx="9165">
                  <c:v>176.82767000000001</c:v>
                </c:pt>
                <c:pt idx="9166">
                  <c:v>176.82767000000001</c:v>
                </c:pt>
                <c:pt idx="9167">
                  <c:v>176.82767000000001</c:v>
                </c:pt>
                <c:pt idx="9168">
                  <c:v>176.82767000000001</c:v>
                </c:pt>
                <c:pt idx="9169">
                  <c:v>176.82767000000001</c:v>
                </c:pt>
                <c:pt idx="9170">
                  <c:v>176.02573000000001</c:v>
                </c:pt>
                <c:pt idx="9171">
                  <c:v>176.02573000000001</c:v>
                </c:pt>
                <c:pt idx="9172">
                  <c:v>176.02573000000001</c:v>
                </c:pt>
                <c:pt idx="9173">
                  <c:v>176.02573000000001</c:v>
                </c:pt>
                <c:pt idx="9174">
                  <c:v>176.02573000000001</c:v>
                </c:pt>
                <c:pt idx="9175">
                  <c:v>176.02573000000001</c:v>
                </c:pt>
                <c:pt idx="9176">
                  <c:v>176.02573000000001</c:v>
                </c:pt>
                <c:pt idx="9177">
                  <c:v>176.02573000000001</c:v>
                </c:pt>
                <c:pt idx="9178">
                  <c:v>176.02573000000001</c:v>
                </c:pt>
                <c:pt idx="9179">
                  <c:v>176.02573000000001</c:v>
                </c:pt>
                <c:pt idx="9180">
                  <c:v>175.34697299999999</c:v>
                </c:pt>
                <c:pt idx="9181">
                  <c:v>175.34697299999999</c:v>
                </c:pt>
                <c:pt idx="9182">
                  <c:v>175.34697299999999</c:v>
                </c:pt>
                <c:pt idx="9183">
                  <c:v>175.34697299999999</c:v>
                </c:pt>
                <c:pt idx="9184">
                  <c:v>175.34697299999999</c:v>
                </c:pt>
                <c:pt idx="9185">
                  <c:v>175.34697299999999</c:v>
                </c:pt>
                <c:pt idx="9186">
                  <c:v>175.34697299999999</c:v>
                </c:pt>
                <c:pt idx="9187">
                  <c:v>175.34697299999999</c:v>
                </c:pt>
                <c:pt idx="9188">
                  <c:v>175.34697299999999</c:v>
                </c:pt>
                <c:pt idx="9189">
                  <c:v>175.34697299999999</c:v>
                </c:pt>
                <c:pt idx="9190">
                  <c:v>174.53314800000001</c:v>
                </c:pt>
                <c:pt idx="9191">
                  <c:v>174.53314800000001</c:v>
                </c:pt>
                <c:pt idx="9192">
                  <c:v>174.53314800000001</c:v>
                </c:pt>
                <c:pt idx="9193">
                  <c:v>174.53314800000001</c:v>
                </c:pt>
                <c:pt idx="9194">
                  <c:v>174.53314800000001</c:v>
                </c:pt>
                <c:pt idx="9195">
                  <c:v>174.53314800000001</c:v>
                </c:pt>
                <c:pt idx="9196">
                  <c:v>174.53314800000001</c:v>
                </c:pt>
                <c:pt idx="9197">
                  <c:v>174.53314800000001</c:v>
                </c:pt>
                <c:pt idx="9198">
                  <c:v>174.53314800000001</c:v>
                </c:pt>
                <c:pt idx="9199">
                  <c:v>174.53314800000001</c:v>
                </c:pt>
                <c:pt idx="9200">
                  <c:v>173.75140800000008</c:v>
                </c:pt>
                <c:pt idx="9201">
                  <c:v>173.75140800000008</c:v>
                </c:pt>
                <c:pt idx="9202">
                  <c:v>173.75140800000008</c:v>
                </c:pt>
                <c:pt idx="9203">
                  <c:v>173.75140800000008</c:v>
                </c:pt>
                <c:pt idx="9204">
                  <c:v>173.75140800000008</c:v>
                </c:pt>
                <c:pt idx="9205">
                  <c:v>173.75140800000008</c:v>
                </c:pt>
                <c:pt idx="9206">
                  <c:v>173.75140800000008</c:v>
                </c:pt>
                <c:pt idx="9207">
                  <c:v>173.75140800000008</c:v>
                </c:pt>
                <c:pt idx="9208">
                  <c:v>173.75140800000008</c:v>
                </c:pt>
                <c:pt idx="9209">
                  <c:v>173.75140800000008</c:v>
                </c:pt>
                <c:pt idx="9210">
                  <c:v>172.79695399999991</c:v>
                </c:pt>
                <c:pt idx="9211">
                  <c:v>172.79695399999991</c:v>
                </c:pt>
                <c:pt idx="9212">
                  <c:v>172.79695399999991</c:v>
                </c:pt>
                <c:pt idx="9213">
                  <c:v>172.79695399999991</c:v>
                </c:pt>
                <c:pt idx="9214">
                  <c:v>172.79695399999991</c:v>
                </c:pt>
                <c:pt idx="9215">
                  <c:v>172.79695399999991</c:v>
                </c:pt>
                <c:pt idx="9216">
                  <c:v>172.79695399999991</c:v>
                </c:pt>
                <c:pt idx="9217">
                  <c:v>172.79695399999991</c:v>
                </c:pt>
                <c:pt idx="9218">
                  <c:v>172.79695399999991</c:v>
                </c:pt>
                <c:pt idx="9219">
                  <c:v>172.79695399999991</c:v>
                </c:pt>
                <c:pt idx="9220">
                  <c:v>172.10397199999991</c:v>
                </c:pt>
                <c:pt idx="9221">
                  <c:v>172.10397199999991</c:v>
                </c:pt>
                <c:pt idx="9222">
                  <c:v>172.10397199999991</c:v>
                </c:pt>
                <c:pt idx="9223">
                  <c:v>172.10397199999991</c:v>
                </c:pt>
                <c:pt idx="9224">
                  <c:v>172.10397199999991</c:v>
                </c:pt>
                <c:pt idx="9225">
                  <c:v>172.10397199999991</c:v>
                </c:pt>
                <c:pt idx="9226">
                  <c:v>172.10397199999991</c:v>
                </c:pt>
                <c:pt idx="9227">
                  <c:v>172.10397199999991</c:v>
                </c:pt>
                <c:pt idx="9228">
                  <c:v>172.10397199999991</c:v>
                </c:pt>
                <c:pt idx="9229">
                  <c:v>172.10397199999991</c:v>
                </c:pt>
                <c:pt idx="9230">
                  <c:v>171.51827700000001</c:v>
                </c:pt>
                <c:pt idx="9231">
                  <c:v>171.51827700000001</c:v>
                </c:pt>
                <c:pt idx="9232">
                  <c:v>171.51827700000001</c:v>
                </c:pt>
                <c:pt idx="9233">
                  <c:v>171.51827700000001</c:v>
                </c:pt>
                <c:pt idx="9234">
                  <c:v>171.51827700000001</c:v>
                </c:pt>
                <c:pt idx="9235">
                  <c:v>171.51827700000001</c:v>
                </c:pt>
                <c:pt idx="9236">
                  <c:v>171.51827700000001</c:v>
                </c:pt>
                <c:pt idx="9237">
                  <c:v>171.51827700000001</c:v>
                </c:pt>
                <c:pt idx="9238">
                  <c:v>171.51827700000001</c:v>
                </c:pt>
                <c:pt idx="9239">
                  <c:v>171.51827700000001</c:v>
                </c:pt>
                <c:pt idx="9240">
                  <c:v>170.84588600000001</c:v>
                </c:pt>
                <c:pt idx="9241">
                  <c:v>170.84588600000001</c:v>
                </c:pt>
                <c:pt idx="9242">
                  <c:v>170.84588600000001</c:v>
                </c:pt>
                <c:pt idx="9243">
                  <c:v>170.84588600000001</c:v>
                </c:pt>
                <c:pt idx="9244">
                  <c:v>170.84588600000001</c:v>
                </c:pt>
                <c:pt idx="9245">
                  <c:v>170.84588600000001</c:v>
                </c:pt>
                <c:pt idx="9246">
                  <c:v>170.84588600000001</c:v>
                </c:pt>
                <c:pt idx="9247">
                  <c:v>170.84588600000001</c:v>
                </c:pt>
                <c:pt idx="9248">
                  <c:v>170.84588600000001</c:v>
                </c:pt>
                <c:pt idx="9249">
                  <c:v>170.84588600000001</c:v>
                </c:pt>
                <c:pt idx="9250">
                  <c:v>170.15156299999998</c:v>
                </c:pt>
                <c:pt idx="9251">
                  <c:v>170.15156299999998</c:v>
                </c:pt>
                <c:pt idx="9252">
                  <c:v>170.15156299999998</c:v>
                </c:pt>
                <c:pt idx="9253">
                  <c:v>170.15156299999998</c:v>
                </c:pt>
                <c:pt idx="9254">
                  <c:v>170.15156299999998</c:v>
                </c:pt>
                <c:pt idx="9255">
                  <c:v>170.15156299999998</c:v>
                </c:pt>
                <c:pt idx="9256">
                  <c:v>170.15156299999998</c:v>
                </c:pt>
                <c:pt idx="9257">
                  <c:v>170.15156299999998</c:v>
                </c:pt>
                <c:pt idx="9258">
                  <c:v>170.15156299999998</c:v>
                </c:pt>
                <c:pt idx="9259">
                  <c:v>170.15156299999998</c:v>
                </c:pt>
                <c:pt idx="9260">
                  <c:v>169.53616299999999</c:v>
                </c:pt>
                <c:pt idx="9261">
                  <c:v>169.53616299999999</c:v>
                </c:pt>
                <c:pt idx="9262">
                  <c:v>169.53616299999999</c:v>
                </c:pt>
                <c:pt idx="9263">
                  <c:v>169.53616299999999</c:v>
                </c:pt>
                <c:pt idx="9264">
                  <c:v>169.53616299999999</c:v>
                </c:pt>
                <c:pt idx="9265">
                  <c:v>169.53616299999999</c:v>
                </c:pt>
                <c:pt idx="9266">
                  <c:v>169.53616299999999</c:v>
                </c:pt>
                <c:pt idx="9267">
                  <c:v>169.53616299999999</c:v>
                </c:pt>
                <c:pt idx="9268">
                  <c:v>169.53616299999999</c:v>
                </c:pt>
                <c:pt idx="9269">
                  <c:v>169.53616299999999</c:v>
                </c:pt>
                <c:pt idx="9270">
                  <c:v>168.90454199999999</c:v>
                </c:pt>
                <c:pt idx="9271">
                  <c:v>168.90454199999999</c:v>
                </c:pt>
                <c:pt idx="9272">
                  <c:v>168.90454199999999</c:v>
                </c:pt>
                <c:pt idx="9273">
                  <c:v>168.90454199999999</c:v>
                </c:pt>
                <c:pt idx="9274">
                  <c:v>168.90454199999999</c:v>
                </c:pt>
                <c:pt idx="9275">
                  <c:v>168.90454199999999</c:v>
                </c:pt>
                <c:pt idx="9276">
                  <c:v>168.90454199999999</c:v>
                </c:pt>
                <c:pt idx="9277">
                  <c:v>168.90454199999999</c:v>
                </c:pt>
                <c:pt idx="9278">
                  <c:v>168.90454199999999</c:v>
                </c:pt>
                <c:pt idx="9279">
                  <c:v>168.90454199999999</c:v>
                </c:pt>
                <c:pt idx="9280">
                  <c:v>168.11432499999998</c:v>
                </c:pt>
                <c:pt idx="9281">
                  <c:v>168.11432499999998</c:v>
                </c:pt>
                <c:pt idx="9282">
                  <c:v>168.11432499999998</c:v>
                </c:pt>
                <c:pt idx="9283">
                  <c:v>168.11432499999998</c:v>
                </c:pt>
                <c:pt idx="9284">
                  <c:v>168.11432499999998</c:v>
                </c:pt>
                <c:pt idx="9285">
                  <c:v>168.11432499999998</c:v>
                </c:pt>
                <c:pt idx="9286">
                  <c:v>168.11432499999998</c:v>
                </c:pt>
                <c:pt idx="9287">
                  <c:v>168.11432499999998</c:v>
                </c:pt>
                <c:pt idx="9288">
                  <c:v>168.11432499999998</c:v>
                </c:pt>
                <c:pt idx="9289">
                  <c:v>168.11432499999998</c:v>
                </c:pt>
                <c:pt idx="9290">
                  <c:v>167.505244</c:v>
                </c:pt>
                <c:pt idx="9291">
                  <c:v>167.505244</c:v>
                </c:pt>
                <c:pt idx="9292">
                  <c:v>167.505244</c:v>
                </c:pt>
                <c:pt idx="9293">
                  <c:v>167.505244</c:v>
                </c:pt>
                <c:pt idx="9294">
                  <c:v>167.505244</c:v>
                </c:pt>
                <c:pt idx="9295">
                  <c:v>167.505244</c:v>
                </c:pt>
                <c:pt idx="9296">
                  <c:v>167.505244</c:v>
                </c:pt>
                <c:pt idx="9297">
                  <c:v>167.505244</c:v>
                </c:pt>
                <c:pt idx="9298">
                  <c:v>167.505244</c:v>
                </c:pt>
                <c:pt idx="9299">
                  <c:v>167.505244</c:v>
                </c:pt>
                <c:pt idx="9300">
                  <c:v>166.90371299999998</c:v>
                </c:pt>
                <c:pt idx="9301">
                  <c:v>166.90371299999998</c:v>
                </c:pt>
                <c:pt idx="9302">
                  <c:v>166.90371299999998</c:v>
                </c:pt>
                <c:pt idx="9303">
                  <c:v>166.90371299999998</c:v>
                </c:pt>
                <c:pt idx="9304">
                  <c:v>166.90371299999998</c:v>
                </c:pt>
                <c:pt idx="9305">
                  <c:v>166.90371299999998</c:v>
                </c:pt>
                <c:pt idx="9306">
                  <c:v>166.90371299999998</c:v>
                </c:pt>
                <c:pt idx="9307">
                  <c:v>166.90371299999998</c:v>
                </c:pt>
                <c:pt idx="9308">
                  <c:v>166.90371299999998</c:v>
                </c:pt>
                <c:pt idx="9309">
                  <c:v>166.90371299999998</c:v>
                </c:pt>
                <c:pt idx="9310">
                  <c:v>166.28742200000008</c:v>
                </c:pt>
                <c:pt idx="9311">
                  <c:v>166.28742200000008</c:v>
                </c:pt>
                <c:pt idx="9312">
                  <c:v>166.28742200000008</c:v>
                </c:pt>
                <c:pt idx="9313">
                  <c:v>166.28742200000008</c:v>
                </c:pt>
                <c:pt idx="9314">
                  <c:v>166.28742200000008</c:v>
                </c:pt>
                <c:pt idx="9315">
                  <c:v>166.28742200000008</c:v>
                </c:pt>
                <c:pt idx="9316">
                  <c:v>166.28742200000008</c:v>
                </c:pt>
                <c:pt idx="9317">
                  <c:v>166.28742200000008</c:v>
                </c:pt>
                <c:pt idx="9318">
                  <c:v>166.28742200000008</c:v>
                </c:pt>
                <c:pt idx="9319">
                  <c:v>166.28742200000008</c:v>
                </c:pt>
                <c:pt idx="9320">
                  <c:v>165.60214200000001</c:v>
                </c:pt>
                <c:pt idx="9321">
                  <c:v>165.60214200000001</c:v>
                </c:pt>
                <c:pt idx="9322">
                  <c:v>165.60214200000001</c:v>
                </c:pt>
                <c:pt idx="9323">
                  <c:v>165.60214200000001</c:v>
                </c:pt>
                <c:pt idx="9324">
                  <c:v>165.60214200000001</c:v>
                </c:pt>
                <c:pt idx="9325">
                  <c:v>165.60214200000001</c:v>
                </c:pt>
                <c:pt idx="9326">
                  <c:v>165.60214200000001</c:v>
                </c:pt>
                <c:pt idx="9327">
                  <c:v>165.60214200000001</c:v>
                </c:pt>
                <c:pt idx="9328">
                  <c:v>165.60214200000001</c:v>
                </c:pt>
                <c:pt idx="9329">
                  <c:v>165.60214200000001</c:v>
                </c:pt>
                <c:pt idx="9330">
                  <c:v>164.89282900000009</c:v>
                </c:pt>
                <c:pt idx="9331">
                  <c:v>164.89282900000009</c:v>
                </c:pt>
                <c:pt idx="9332">
                  <c:v>164.89282900000009</c:v>
                </c:pt>
                <c:pt idx="9333">
                  <c:v>164.89282900000009</c:v>
                </c:pt>
                <c:pt idx="9334">
                  <c:v>164.89282900000009</c:v>
                </c:pt>
                <c:pt idx="9335">
                  <c:v>164.89282900000009</c:v>
                </c:pt>
                <c:pt idx="9336">
                  <c:v>164.89282900000009</c:v>
                </c:pt>
                <c:pt idx="9337">
                  <c:v>164.89282900000009</c:v>
                </c:pt>
                <c:pt idx="9338">
                  <c:v>164.89282900000009</c:v>
                </c:pt>
                <c:pt idx="9339">
                  <c:v>164.89282900000009</c:v>
                </c:pt>
                <c:pt idx="9340">
                  <c:v>164.21345699999998</c:v>
                </c:pt>
                <c:pt idx="9341">
                  <c:v>164.21345699999998</c:v>
                </c:pt>
                <c:pt idx="9342">
                  <c:v>164.21345699999998</c:v>
                </c:pt>
                <c:pt idx="9343">
                  <c:v>164.21345699999998</c:v>
                </c:pt>
                <c:pt idx="9344">
                  <c:v>164.21345699999998</c:v>
                </c:pt>
                <c:pt idx="9345">
                  <c:v>164.21345699999998</c:v>
                </c:pt>
                <c:pt idx="9346">
                  <c:v>164.21345699999998</c:v>
                </c:pt>
                <c:pt idx="9347">
                  <c:v>164.21345699999998</c:v>
                </c:pt>
                <c:pt idx="9348">
                  <c:v>164.21345699999998</c:v>
                </c:pt>
                <c:pt idx="9349">
                  <c:v>164.21345699999998</c:v>
                </c:pt>
                <c:pt idx="9350">
                  <c:v>163.57177799999999</c:v>
                </c:pt>
                <c:pt idx="9351">
                  <c:v>163.57177799999999</c:v>
                </c:pt>
                <c:pt idx="9352">
                  <c:v>163.57177799999999</c:v>
                </c:pt>
                <c:pt idx="9353">
                  <c:v>163.57177799999999</c:v>
                </c:pt>
                <c:pt idx="9354">
                  <c:v>163.57177799999999</c:v>
                </c:pt>
                <c:pt idx="9355">
                  <c:v>163.57177799999999</c:v>
                </c:pt>
                <c:pt idx="9356">
                  <c:v>163.57177799999999</c:v>
                </c:pt>
                <c:pt idx="9357">
                  <c:v>163.57177799999999</c:v>
                </c:pt>
                <c:pt idx="9358">
                  <c:v>163.57177799999999</c:v>
                </c:pt>
                <c:pt idx="9359">
                  <c:v>163.57177799999999</c:v>
                </c:pt>
                <c:pt idx="9360">
                  <c:v>162.94283800000008</c:v>
                </c:pt>
                <c:pt idx="9361">
                  <c:v>162.94283800000008</c:v>
                </c:pt>
                <c:pt idx="9362">
                  <c:v>162.94283800000008</c:v>
                </c:pt>
                <c:pt idx="9363">
                  <c:v>162.94283800000008</c:v>
                </c:pt>
                <c:pt idx="9364">
                  <c:v>162.94283800000008</c:v>
                </c:pt>
                <c:pt idx="9365">
                  <c:v>162.94283800000008</c:v>
                </c:pt>
                <c:pt idx="9366">
                  <c:v>162.94283800000008</c:v>
                </c:pt>
                <c:pt idx="9367">
                  <c:v>162.94283800000008</c:v>
                </c:pt>
                <c:pt idx="9368">
                  <c:v>162.94283800000008</c:v>
                </c:pt>
                <c:pt idx="9369">
                  <c:v>162.94283800000008</c:v>
                </c:pt>
                <c:pt idx="9370">
                  <c:v>162.33949700000008</c:v>
                </c:pt>
                <c:pt idx="9371">
                  <c:v>162.33949700000008</c:v>
                </c:pt>
                <c:pt idx="9372">
                  <c:v>162.33949700000008</c:v>
                </c:pt>
                <c:pt idx="9373">
                  <c:v>162.33949700000008</c:v>
                </c:pt>
                <c:pt idx="9374">
                  <c:v>162.33949700000008</c:v>
                </c:pt>
                <c:pt idx="9375">
                  <c:v>162.33949700000008</c:v>
                </c:pt>
                <c:pt idx="9376">
                  <c:v>162.33949700000008</c:v>
                </c:pt>
                <c:pt idx="9377">
                  <c:v>162.33949700000008</c:v>
                </c:pt>
                <c:pt idx="9378">
                  <c:v>162.33949700000008</c:v>
                </c:pt>
                <c:pt idx="9379">
                  <c:v>162.33949700000008</c:v>
                </c:pt>
                <c:pt idx="9380">
                  <c:v>161.69675099999998</c:v>
                </c:pt>
                <c:pt idx="9381">
                  <c:v>161.69675099999998</c:v>
                </c:pt>
                <c:pt idx="9382">
                  <c:v>161.69675099999998</c:v>
                </c:pt>
                <c:pt idx="9383">
                  <c:v>161.69675099999998</c:v>
                </c:pt>
                <c:pt idx="9384">
                  <c:v>161.69675099999998</c:v>
                </c:pt>
                <c:pt idx="9385">
                  <c:v>161.69675099999998</c:v>
                </c:pt>
                <c:pt idx="9386">
                  <c:v>161.69675099999998</c:v>
                </c:pt>
                <c:pt idx="9387">
                  <c:v>161.69675099999998</c:v>
                </c:pt>
                <c:pt idx="9388">
                  <c:v>161.69675099999998</c:v>
                </c:pt>
                <c:pt idx="9389">
                  <c:v>161.69675099999998</c:v>
                </c:pt>
                <c:pt idx="9390">
                  <c:v>161.08543200000008</c:v>
                </c:pt>
                <c:pt idx="9391">
                  <c:v>161.08543200000008</c:v>
                </c:pt>
                <c:pt idx="9392">
                  <c:v>161.08543200000008</c:v>
                </c:pt>
                <c:pt idx="9393">
                  <c:v>161.08543200000008</c:v>
                </c:pt>
                <c:pt idx="9394">
                  <c:v>161.08543200000008</c:v>
                </c:pt>
                <c:pt idx="9395">
                  <c:v>161.08543200000008</c:v>
                </c:pt>
                <c:pt idx="9396">
                  <c:v>161.08543200000008</c:v>
                </c:pt>
                <c:pt idx="9397">
                  <c:v>161.08543200000008</c:v>
                </c:pt>
                <c:pt idx="9398">
                  <c:v>161.08543200000008</c:v>
                </c:pt>
                <c:pt idx="9399">
                  <c:v>161.08543200000008</c:v>
                </c:pt>
                <c:pt idx="9400">
                  <c:v>160.483969</c:v>
                </c:pt>
                <c:pt idx="9401">
                  <c:v>160.483969</c:v>
                </c:pt>
                <c:pt idx="9402">
                  <c:v>160.483969</c:v>
                </c:pt>
                <c:pt idx="9403">
                  <c:v>160.483969</c:v>
                </c:pt>
                <c:pt idx="9404">
                  <c:v>160.483969</c:v>
                </c:pt>
                <c:pt idx="9405">
                  <c:v>160.483969</c:v>
                </c:pt>
                <c:pt idx="9406">
                  <c:v>160.483969</c:v>
                </c:pt>
                <c:pt idx="9407">
                  <c:v>160.483969</c:v>
                </c:pt>
                <c:pt idx="9408">
                  <c:v>160.483969</c:v>
                </c:pt>
                <c:pt idx="9409">
                  <c:v>160.483969</c:v>
                </c:pt>
                <c:pt idx="9410">
                  <c:v>159.925051</c:v>
                </c:pt>
                <c:pt idx="9411">
                  <c:v>159.925051</c:v>
                </c:pt>
                <c:pt idx="9412">
                  <c:v>159.925051</c:v>
                </c:pt>
                <c:pt idx="9413">
                  <c:v>159.925051</c:v>
                </c:pt>
                <c:pt idx="9414">
                  <c:v>159.925051</c:v>
                </c:pt>
                <c:pt idx="9415">
                  <c:v>159.925051</c:v>
                </c:pt>
                <c:pt idx="9416">
                  <c:v>159.925051</c:v>
                </c:pt>
                <c:pt idx="9417">
                  <c:v>159.925051</c:v>
                </c:pt>
                <c:pt idx="9418">
                  <c:v>159.925051</c:v>
                </c:pt>
                <c:pt idx="9419">
                  <c:v>159.925051</c:v>
                </c:pt>
                <c:pt idx="9420">
                  <c:v>159.30709200000001</c:v>
                </c:pt>
                <c:pt idx="9421">
                  <c:v>159.30709200000001</c:v>
                </c:pt>
                <c:pt idx="9422">
                  <c:v>159.30709200000001</c:v>
                </c:pt>
                <c:pt idx="9423">
                  <c:v>159.30709200000001</c:v>
                </c:pt>
                <c:pt idx="9424">
                  <c:v>159.30709200000001</c:v>
                </c:pt>
                <c:pt idx="9425">
                  <c:v>159.30709200000001</c:v>
                </c:pt>
                <c:pt idx="9426">
                  <c:v>159.30709200000001</c:v>
                </c:pt>
                <c:pt idx="9427">
                  <c:v>159.30709200000001</c:v>
                </c:pt>
                <c:pt idx="9428">
                  <c:v>159.30709200000001</c:v>
                </c:pt>
                <c:pt idx="9429">
                  <c:v>159.30709200000001</c:v>
                </c:pt>
                <c:pt idx="9430">
                  <c:v>158.56422800000001</c:v>
                </c:pt>
                <c:pt idx="9431">
                  <c:v>158.56422800000001</c:v>
                </c:pt>
                <c:pt idx="9432">
                  <c:v>158.56422800000001</c:v>
                </c:pt>
                <c:pt idx="9433">
                  <c:v>158.56422800000001</c:v>
                </c:pt>
                <c:pt idx="9434">
                  <c:v>158.56422800000001</c:v>
                </c:pt>
                <c:pt idx="9435">
                  <c:v>158.56422800000001</c:v>
                </c:pt>
                <c:pt idx="9436">
                  <c:v>158.56422800000001</c:v>
                </c:pt>
                <c:pt idx="9437">
                  <c:v>158.56422800000001</c:v>
                </c:pt>
                <c:pt idx="9438">
                  <c:v>158.56422800000001</c:v>
                </c:pt>
                <c:pt idx="9439">
                  <c:v>158.56422800000001</c:v>
                </c:pt>
                <c:pt idx="9440">
                  <c:v>157.92475299999998</c:v>
                </c:pt>
                <c:pt idx="9441">
                  <c:v>157.92475299999998</c:v>
                </c:pt>
                <c:pt idx="9442">
                  <c:v>157.92475299999998</c:v>
                </c:pt>
                <c:pt idx="9443">
                  <c:v>157.92475299999998</c:v>
                </c:pt>
                <c:pt idx="9444">
                  <c:v>157.92475299999998</c:v>
                </c:pt>
                <c:pt idx="9445">
                  <c:v>157.92475299999998</c:v>
                </c:pt>
                <c:pt idx="9446">
                  <c:v>157.92475299999998</c:v>
                </c:pt>
                <c:pt idx="9447">
                  <c:v>157.92475299999998</c:v>
                </c:pt>
                <c:pt idx="9448">
                  <c:v>157.92475299999998</c:v>
                </c:pt>
                <c:pt idx="9449">
                  <c:v>157.92475299999998</c:v>
                </c:pt>
                <c:pt idx="9450">
                  <c:v>157.33099700000008</c:v>
                </c:pt>
                <c:pt idx="9451">
                  <c:v>157.33099700000008</c:v>
                </c:pt>
                <c:pt idx="9452">
                  <c:v>157.33099700000008</c:v>
                </c:pt>
                <c:pt idx="9453">
                  <c:v>157.33099700000008</c:v>
                </c:pt>
                <c:pt idx="9454">
                  <c:v>157.33099700000008</c:v>
                </c:pt>
                <c:pt idx="9455">
                  <c:v>157.33099700000008</c:v>
                </c:pt>
                <c:pt idx="9456">
                  <c:v>157.33099700000008</c:v>
                </c:pt>
                <c:pt idx="9457">
                  <c:v>157.33099700000008</c:v>
                </c:pt>
                <c:pt idx="9458">
                  <c:v>157.33099700000008</c:v>
                </c:pt>
                <c:pt idx="9459">
                  <c:v>157.33099700000008</c:v>
                </c:pt>
                <c:pt idx="9460">
                  <c:v>156.70970599999993</c:v>
                </c:pt>
                <c:pt idx="9461">
                  <c:v>156.70970599999993</c:v>
                </c:pt>
                <c:pt idx="9462">
                  <c:v>156.70970599999993</c:v>
                </c:pt>
                <c:pt idx="9463">
                  <c:v>156.70970599999993</c:v>
                </c:pt>
                <c:pt idx="9464">
                  <c:v>156.70970599999993</c:v>
                </c:pt>
                <c:pt idx="9465">
                  <c:v>156.70970599999993</c:v>
                </c:pt>
                <c:pt idx="9466">
                  <c:v>156.70970599999993</c:v>
                </c:pt>
                <c:pt idx="9467">
                  <c:v>156.70970599999993</c:v>
                </c:pt>
                <c:pt idx="9468">
                  <c:v>156.70970599999993</c:v>
                </c:pt>
                <c:pt idx="9469">
                  <c:v>156.70970599999993</c:v>
                </c:pt>
                <c:pt idx="9470">
                  <c:v>156.0883310000001</c:v>
                </c:pt>
                <c:pt idx="9471">
                  <c:v>156.0883310000001</c:v>
                </c:pt>
                <c:pt idx="9472">
                  <c:v>156.0883310000001</c:v>
                </c:pt>
                <c:pt idx="9473">
                  <c:v>156.0883310000001</c:v>
                </c:pt>
                <c:pt idx="9474">
                  <c:v>156.0883310000001</c:v>
                </c:pt>
                <c:pt idx="9475">
                  <c:v>156.0883310000001</c:v>
                </c:pt>
                <c:pt idx="9476">
                  <c:v>156.0883310000001</c:v>
                </c:pt>
                <c:pt idx="9477">
                  <c:v>156.0883310000001</c:v>
                </c:pt>
                <c:pt idx="9478">
                  <c:v>156.0883310000001</c:v>
                </c:pt>
                <c:pt idx="9479">
                  <c:v>156.0883310000001</c:v>
                </c:pt>
                <c:pt idx="9480">
                  <c:v>155.49593200000001</c:v>
                </c:pt>
                <c:pt idx="9481">
                  <c:v>155.49593200000001</c:v>
                </c:pt>
                <c:pt idx="9482">
                  <c:v>155.49593200000001</c:v>
                </c:pt>
                <c:pt idx="9483">
                  <c:v>155.49593200000001</c:v>
                </c:pt>
                <c:pt idx="9484">
                  <c:v>155.49593200000001</c:v>
                </c:pt>
                <c:pt idx="9485">
                  <c:v>155.49593200000001</c:v>
                </c:pt>
                <c:pt idx="9486">
                  <c:v>155.49593200000001</c:v>
                </c:pt>
                <c:pt idx="9487">
                  <c:v>155.49593200000001</c:v>
                </c:pt>
                <c:pt idx="9488">
                  <c:v>155.49593200000001</c:v>
                </c:pt>
                <c:pt idx="9489">
                  <c:v>155.49593200000001</c:v>
                </c:pt>
                <c:pt idx="9490">
                  <c:v>154.8828060000001</c:v>
                </c:pt>
                <c:pt idx="9491">
                  <c:v>154.8828060000001</c:v>
                </c:pt>
                <c:pt idx="9492">
                  <c:v>154.8828060000001</c:v>
                </c:pt>
                <c:pt idx="9493">
                  <c:v>154.8828060000001</c:v>
                </c:pt>
                <c:pt idx="9494">
                  <c:v>154.8828060000001</c:v>
                </c:pt>
                <c:pt idx="9495">
                  <c:v>154.8828060000001</c:v>
                </c:pt>
                <c:pt idx="9496">
                  <c:v>154.8828060000001</c:v>
                </c:pt>
                <c:pt idx="9497">
                  <c:v>154.8828060000001</c:v>
                </c:pt>
                <c:pt idx="9498">
                  <c:v>154.8828060000001</c:v>
                </c:pt>
                <c:pt idx="9499">
                  <c:v>154.8828060000001</c:v>
                </c:pt>
                <c:pt idx="9500">
                  <c:v>154.19486599999991</c:v>
                </c:pt>
                <c:pt idx="9501">
                  <c:v>154.19486599999991</c:v>
                </c:pt>
                <c:pt idx="9502">
                  <c:v>154.19486599999991</c:v>
                </c:pt>
                <c:pt idx="9503">
                  <c:v>154.19486599999991</c:v>
                </c:pt>
                <c:pt idx="9504">
                  <c:v>154.19486599999991</c:v>
                </c:pt>
                <c:pt idx="9505">
                  <c:v>154.19486599999991</c:v>
                </c:pt>
                <c:pt idx="9506">
                  <c:v>154.19486599999991</c:v>
                </c:pt>
                <c:pt idx="9507">
                  <c:v>154.19486599999991</c:v>
                </c:pt>
                <c:pt idx="9508">
                  <c:v>154.19486599999991</c:v>
                </c:pt>
                <c:pt idx="9509">
                  <c:v>154.19486599999991</c:v>
                </c:pt>
                <c:pt idx="9510">
                  <c:v>153.36955199999991</c:v>
                </c:pt>
                <c:pt idx="9511">
                  <c:v>153.36955199999991</c:v>
                </c:pt>
                <c:pt idx="9512">
                  <c:v>153.36955199999991</c:v>
                </c:pt>
                <c:pt idx="9513">
                  <c:v>153.36955199999991</c:v>
                </c:pt>
                <c:pt idx="9514">
                  <c:v>153.36955199999991</c:v>
                </c:pt>
                <c:pt idx="9515">
                  <c:v>153.36955199999991</c:v>
                </c:pt>
                <c:pt idx="9516">
                  <c:v>153.36955199999991</c:v>
                </c:pt>
                <c:pt idx="9517">
                  <c:v>153.36955199999991</c:v>
                </c:pt>
                <c:pt idx="9518">
                  <c:v>153.36955199999991</c:v>
                </c:pt>
                <c:pt idx="9519">
                  <c:v>153.36955199999991</c:v>
                </c:pt>
                <c:pt idx="9520">
                  <c:v>152.814199</c:v>
                </c:pt>
                <c:pt idx="9521">
                  <c:v>152.814199</c:v>
                </c:pt>
                <c:pt idx="9522">
                  <c:v>152.814199</c:v>
                </c:pt>
                <c:pt idx="9523">
                  <c:v>152.814199</c:v>
                </c:pt>
                <c:pt idx="9524">
                  <c:v>152.814199</c:v>
                </c:pt>
                <c:pt idx="9525">
                  <c:v>152.814199</c:v>
                </c:pt>
                <c:pt idx="9526">
                  <c:v>152.814199</c:v>
                </c:pt>
                <c:pt idx="9527">
                  <c:v>152.814199</c:v>
                </c:pt>
                <c:pt idx="9528">
                  <c:v>152.814199</c:v>
                </c:pt>
                <c:pt idx="9529">
                  <c:v>152.814199</c:v>
                </c:pt>
                <c:pt idx="9530">
                  <c:v>152.18538900000001</c:v>
                </c:pt>
                <c:pt idx="9531">
                  <c:v>152.18538900000001</c:v>
                </c:pt>
                <c:pt idx="9532">
                  <c:v>152.18538900000001</c:v>
                </c:pt>
                <c:pt idx="9533">
                  <c:v>152.18538900000001</c:v>
                </c:pt>
                <c:pt idx="9534">
                  <c:v>152.18538900000001</c:v>
                </c:pt>
                <c:pt idx="9535">
                  <c:v>152.18538900000001</c:v>
                </c:pt>
                <c:pt idx="9536">
                  <c:v>152.18538900000001</c:v>
                </c:pt>
                <c:pt idx="9537">
                  <c:v>152.18538900000001</c:v>
                </c:pt>
                <c:pt idx="9538">
                  <c:v>152.18538900000001</c:v>
                </c:pt>
                <c:pt idx="9539">
                  <c:v>152.18538900000001</c:v>
                </c:pt>
                <c:pt idx="9540">
                  <c:v>151.62698499999999</c:v>
                </c:pt>
                <c:pt idx="9541">
                  <c:v>151.62698499999999</c:v>
                </c:pt>
                <c:pt idx="9542">
                  <c:v>151.62698499999999</c:v>
                </c:pt>
                <c:pt idx="9543">
                  <c:v>151.62698499999999</c:v>
                </c:pt>
                <c:pt idx="9544">
                  <c:v>151.62698499999999</c:v>
                </c:pt>
                <c:pt idx="9545">
                  <c:v>151.62698499999999</c:v>
                </c:pt>
                <c:pt idx="9546">
                  <c:v>151.62698499999999</c:v>
                </c:pt>
                <c:pt idx="9547">
                  <c:v>151.62698499999999</c:v>
                </c:pt>
                <c:pt idx="9548">
                  <c:v>151.62698499999999</c:v>
                </c:pt>
                <c:pt idx="9549">
                  <c:v>151.62698499999999</c:v>
                </c:pt>
                <c:pt idx="9550">
                  <c:v>151.0524070000001</c:v>
                </c:pt>
                <c:pt idx="9551">
                  <c:v>151.0524070000001</c:v>
                </c:pt>
                <c:pt idx="9552">
                  <c:v>151.0524070000001</c:v>
                </c:pt>
                <c:pt idx="9553">
                  <c:v>151.0524070000001</c:v>
                </c:pt>
                <c:pt idx="9554">
                  <c:v>151.0524070000001</c:v>
                </c:pt>
                <c:pt idx="9555">
                  <c:v>151.0524070000001</c:v>
                </c:pt>
                <c:pt idx="9556">
                  <c:v>151.0524070000001</c:v>
                </c:pt>
                <c:pt idx="9557">
                  <c:v>151.0524070000001</c:v>
                </c:pt>
                <c:pt idx="9558">
                  <c:v>151.0524070000001</c:v>
                </c:pt>
                <c:pt idx="9559">
                  <c:v>151.0524070000001</c:v>
                </c:pt>
                <c:pt idx="9560">
                  <c:v>150.41335299999992</c:v>
                </c:pt>
                <c:pt idx="9561">
                  <c:v>150.41335299999992</c:v>
                </c:pt>
                <c:pt idx="9562">
                  <c:v>150.41335299999992</c:v>
                </c:pt>
                <c:pt idx="9563">
                  <c:v>150.41335299999992</c:v>
                </c:pt>
                <c:pt idx="9564">
                  <c:v>150.41335299999992</c:v>
                </c:pt>
                <c:pt idx="9565">
                  <c:v>150.41335299999992</c:v>
                </c:pt>
                <c:pt idx="9566">
                  <c:v>150.41335299999992</c:v>
                </c:pt>
                <c:pt idx="9567">
                  <c:v>150.41335299999992</c:v>
                </c:pt>
                <c:pt idx="9568">
                  <c:v>150.41335299999992</c:v>
                </c:pt>
                <c:pt idx="9569">
                  <c:v>150.41335299999992</c:v>
                </c:pt>
                <c:pt idx="9570">
                  <c:v>149.95126100000004</c:v>
                </c:pt>
                <c:pt idx="9571">
                  <c:v>149.95126100000004</c:v>
                </c:pt>
                <c:pt idx="9572">
                  <c:v>149.95126100000004</c:v>
                </c:pt>
                <c:pt idx="9573">
                  <c:v>149.95126100000004</c:v>
                </c:pt>
                <c:pt idx="9574">
                  <c:v>149.95126100000004</c:v>
                </c:pt>
                <c:pt idx="9575">
                  <c:v>149.95126100000004</c:v>
                </c:pt>
                <c:pt idx="9576">
                  <c:v>149.95126100000004</c:v>
                </c:pt>
                <c:pt idx="9577">
                  <c:v>149.95126100000004</c:v>
                </c:pt>
                <c:pt idx="9578">
                  <c:v>149.95126100000004</c:v>
                </c:pt>
                <c:pt idx="9579">
                  <c:v>149.95126100000004</c:v>
                </c:pt>
                <c:pt idx="9580">
                  <c:v>149.31891600000009</c:v>
                </c:pt>
                <c:pt idx="9581">
                  <c:v>149.31891600000009</c:v>
                </c:pt>
                <c:pt idx="9582">
                  <c:v>149.31891600000009</c:v>
                </c:pt>
                <c:pt idx="9583">
                  <c:v>149.31891600000009</c:v>
                </c:pt>
                <c:pt idx="9584">
                  <c:v>149.31891600000009</c:v>
                </c:pt>
                <c:pt idx="9585">
                  <c:v>149.31891600000009</c:v>
                </c:pt>
                <c:pt idx="9586">
                  <c:v>149.31891600000009</c:v>
                </c:pt>
                <c:pt idx="9587">
                  <c:v>149.31891600000009</c:v>
                </c:pt>
                <c:pt idx="9588">
                  <c:v>149.31891600000009</c:v>
                </c:pt>
                <c:pt idx="9589">
                  <c:v>149.31891600000009</c:v>
                </c:pt>
                <c:pt idx="9590">
                  <c:v>147.94221900000008</c:v>
                </c:pt>
                <c:pt idx="9591">
                  <c:v>147.94221900000008</c:v>
                </c:pt>
                <c:pt idx="9592">
                  <c:v>147.94221900000008</c:v>
                </c:pt>
                <c:pt idx="9593">
                  <c:v>147.94221900000008</c:v>
                </c:pt>
                <c:pt idx="9594">
                  <c:v>147.94221900000008</c:v>
                </c:pt>
                <c:pt idx="9595">
                  <c:v>147.94221900000008</c:v>
                </c:pt>
                <c:pt idx="9596">
                  <c:v>147.94221900000008</c:v>
                </c:pt>
                <c:pt idx="9597">
                  <c:v>147.94221900000008</c:v>
                </c:pt>
                <c:pt idx="9598">
                  <c:v>147.94221900000008</c:v>
                </c:pt>
                <c:pt idx="9599">
                  <c:v>147.94221900000008</c:v>
                </c:pt>
                <c:pt idx="9600">
                  <c:v>147.54673099999999</c:v>
                </c:pt>
                <c:pt idx="9601">
                  <c:v>147.54673099999999</c:v>
                </c:pt>
                <c:pt idx="9602">
                  <c:v>147.54673099999999</c:v>
                </c:pt>
                <c:pt idx="9603">
                  <c:v>147.54673099999999</c:v>
                </c:pt>
                <c:pt idx="9604">
                  <c:v>147.54673099999999</c:v>
                </c:pt>
                <c:pt idx="9605">
                  <c:v>147.54673099999999</c:v>
                </c:pt>
                <c:pt idx="9606">
                  <c:v>147.54673099999999</c:v>
                </c:pt>
                <c:pt idx="9607">
                  <c:v>147.54673099999999</c:v>
                </c:pt>
                <c:pt idx="9608">
                  <c:v>147.54673099999999</c:v>
                </c:pt>
                <c:pt idx="9609">
                  <c:v>147.54673099999999</c:v>
                </c:pt>
                <c:pt idx="9610">
                  <c:v>147.21512499999992</c:v>
                </c:pt>
                <c:pt idx="9611">
                  <c:v>147.21512499999992</c:v>
                </c:pt>
                <c:pt idx="9612">
                  <c:v>147.21512499999992</c:v>
                </c:pt>
                <c:pt idx="9613">
                  <c:v>147.21512499999992</c:v>
                </c:pt>
                <c:pt idx="9614">
                  <c:v>147.21512499999992</c:v>
                </c:pt>
                <c:pt idx="9615">
                  <c:v>147.21512499999992</c:v>
                </c:pt>
                <c:pt idx="9616">
                  <c:v>147.21512499999992</c:v>
                </c:pt>
                <c:pt idx="9617">
                  <c:v>147.21512499999992</c:v>
                </c:pt>
                <c:pt idx="9618">
                  <c:v>147.21512499999992</c:v>
                </c:pt>
                <c:pt idx="9619">
                  <c:v>147.21512499999992</c:v>
                </c:pt>
                <c:pt idx="9620">
                  <c:v>146.84466999999998</c:v>
                </c:pt>
                <c:pt idx="9621">
                  <c:v>146.84466999999998</c:v>
                </c:pt>
                <c:pt idx="9622">
                  <c:v>146.84466999999998</c:v>
                </c:pt>
                <c:pt idx="9623">
                  <c:v>146.84466999999998</c:v>
                </c:pt>
                <c:pt idx="9624">
                  <c:v>146.84466999999998</c:v>
                </c:pt>
                <c:pt idx="9625">
                  <c:v>146.84466999999998</c:v>
                </c:pt>
                <c:pt idx="9626">
                  <c:v>146.84466999999998</c:v>
                </c:pt>
                <c:pt idx="9627">
                  <c:v>146.84466999999998</c:v>
                </c:pt>
                <c:pt idx="9628">
                  <c:v>146.84466999999998</c:v>
                </c:pt>
                <c:pt idx="9629">
                  <c:v>146.84466999999998</c:v>
                </c:pt>
                <c:pt idx="9630">
                  <c:v>146.2105729999999</c:v>
                </c:pt>
                <c:pt idx="9631">
                  <c:v>146.2105729999999</c:v>
                </c:pt>
                <c:pt idx="9632">
                  <c:v>146.2105729999999</c:v>
                </c:pt>
                <c:pt idx="9633">
                  <c:v>146.2105729999999</c:v>
                </c:pt>
                <c:pt idx="9634">
                  <c:v>146.2105729999999</c:v>
                </c:pt>
                <c:pt idx="9635">
                  <c:v>146.2105729999999</c:v>
                </c:pt>
                <c:pt idx="9636">
                  <c:v>146.2105729999999</c:v>
                </c:pt>
                <c:pt idx="9637">
                  <c:v>146.2105729999999</c:v>
                </c:pt>
                <c:pt idx="9638">
                  <c:v>146.2105729999999</c:v>
                </c:pt>
                <c:pt idx="9639">
                  <c:v>146.2105729999999</c:v>
                </c:pt>
                <c:pt idx="9640">
                  <c:v>145.32902100000001</c:v>
                </c:pt>
                <c:pt idx="9641">
                  <c:v>145.32902100000001</c:v>
                </c:pt>
                <c:pt idx="9642">
                  <c:v>145.32902100000001</c:v>
                </c:pt>
                <c:pt idx="9643">
                  <c:v>145.32902100000001</c:v>
                </c:pt>
                <c:pt idx="9644">
                  <c:v>145.32902100000001</c:v>
                </c:pt>
                <c:pt idx="9645">
                  <c:v>145.32902100000001</c:v>
                </c:pt>
                <c:pt idx="9646">
                  <c:v>145.32902100000001</c:v>
                </c:pt>
                <c:pt idx="9647">
                  <c:v>145.32902100000001</c:v>
                </c:pt>
                <c:pt idx="9648">
                  <c:v>145.32902100000001</c:v>
                </c:pt>
                <c:pt idx="9649">
                  <c:v>145.32902100000001</c:v>
                </c:pt>
                <c:pt idx="9650">
                  <c:v>144.91849300000001</c:v>
                </c:pt>
                <c:pt idx="9651">
                  <c:v>144.91849300000001</c:v>
                </c:pt>
                <c:pt idx="9652">
                  <c:v>144.91849300000001</c:v>
                </c:pt>
                <c:pt idx="9653">
                  <c:v>144.91849300000001</c:v>
                </c:pt>
                <c:pt idx="9654">
                  <c:v>144.91849300000001</c:v>
                </c:pt>
                <c:pt idx="9655">
                  <c:v>144.91849300000001</c:v>
                </c:pt>
                <c:pt idx="9656">
                  <c:v>144.91849300000001</c:v>
                </c:pt>
                <c:pt idx="9657">
                  <c:v>144.91849300000001</c:v>
                </c:pt>
                <c:pt idx="9658">
                  <c:v>144.91849300000001</c:v>
                </c:pt>
                <c:pt idx="9659">
                  <c:v>144.91849300000001</c:v>
                </c:pt>
                <c:pt idx="9660">
                  <c:v>144.44416399999992</c:v>
                </c:pt>
                <c:pt idx="9661">
                  <c:v>144.44416399999992</c:v>
                </c:pt>
                <c:pt idx="9662">
                  <c:v>144.44416399999992</c:v>
                </c:pt>
                <c:pt idx="9663">
                  <c:v>144.44416399999992</c:v>
                </c:pt>
                <c:pt idx="9664">
                  <c:v>144.44416399999992</c:v>
                </c:pt>
                <c:pt idx="9665">
                  <c:v>144.44416399999992</c:v>
                </c:pt>
                <c:pt idx="9666">
                  <c:v>144.44416399999992</c:v>
                </c:pt>
                <c:pt idx="9667">
                  <c:v>144.44416399999992</c:v>
                </c:pt>
                <c:pt idx="9668">
                  <c:v>144.44416399999992</c:v>
                </c:pt>
                <c:pt idx="9669">
                  <c:v>144.44416399999992</c:v>
                </c:pt>
                <c:pt idx="9670">
                  <c:v>143.79391199999998</c:v>
                </c:pt>
                <c:pt idx="9671">
                  <c:v>143.79391199999998</c:v>
                </c:pt>
                <c:pt idx="9672">
                  <c:v>143.79391199999998</c:v>
                </c:pt>
                <c:pt idx="9673">
                  <c:v>143.79391199999998</c:v>
                </c:pt>
                <c:pt idx="9674">
                  <c:v>143.79391199999998</c:v>
                </c:pt>
                <c:pt idx="9675">
                  <c:v>143.79391199999998</c:v>
                </c:pt>
                <c:pt idx="9676">
                  <c:v>143.79391199999998</c:v>
                </c:pt>
                <c:pt idx="9677">
                  <c:v>143.79391199999998</c:v>
                </c:pt>
                <c:pt idx="9678">
                  <c:v>143.79391199999998</c:v>
                </c:pt>
                <c:pt idx="9679">
                  <c:v>143.79391199999998</c:v>
                </c:pt>
                <c:pt idx="9680">
                  <c:v>143.34297800000004</c:v>
                </c:pt>
                <c:pt idx="9681">
                  <c:v>143.34297800000004</c:v>
                </c:pt>
                <c:pt idx="9682">
                  <c:v>143.34297800000004</c:v>
                </c:pt>
                <c:pt idx="9683">
                  <c:v>143.34297800000004</c:v>
                </c:pt>
                <c:pt idx="9684">
                  <c:v>143.34297800000004</c:v>
                </c:pt>
                <c:pt idx="9685">
                  <c:v>143.34297800000004</c:v>
                </c:pt>
                <c:pt idx="9686">
                  <c:v>143.34297800000004</c:v>
                </c:pt>
                <c:pt idx="9687">
                  <c:v>143.34297800000004</c:v>
                </c:pt>
                <c:pt idx="9688">
                  <c:v>143.34297800000004</c:v>
                </c:pt>
                <c:pt idx="9689">
                  <c:v>143.34297800000004</c:v>
                </c:pt>
                <c:pt idx="9690">
                  <c:v>142.88665900000001</c:v>
                </c:pt>
                <c:pt idx="9691">
                  <c:v>142.88665900000001</c:v>
                </c:pt>
                <c:pt idx="9692">
                  <c:v>142.88665900000001</c:v>
                </c:pt>
                <c:pt idx="9693">
                  <c:v>142.88665900000001</c:v>
                </c:pt>
                <c:pt idx="9694">
                  <c:v>142.88665900000001</c:v>
                </c:pt>
                <c:pt idx="9695">
                  <c:v>142.88665900000001</c:v>
                </c:pt>
                <c:pt idx="9696">
                  <c:v>142.88665900000001</c:v>
                </c:pt>
                <c:pt idx="9697">
                  <c:v>142.88665900000001</c:v>
                </c:pt>
                <c:pt idx="9698">
                  <c:v>142.88665900000001</c:v>
                </c:pt>
                <c:pt idx="9699">
                  <c:v>142.88665900000001</c:v>
                </c:pt>
                <c:pt idx="9700">
                  <c:v>142.46998399999998</c:v>
                </c:pt>
                <c:pt idx="9701">
                  <c:v>142.46998399999998</c:v>
                </c:pt>
                <c:pt idx="9702">
                  <c:v>142.46998399999998</c:v>
                </c:pt>
                <c:pt idx="9703">
                  <c:v>142.46998399999998</c:v>
                </c:pt>
                <c:pt idx="9704">
                  <c:v>142.46998399999998</c:v>
                </c:pt>
                <c:pt idx="9705">
                  <c:v>142.46998399999998</c:v>
                </c:pt>
                <c:pt idx="9706">
                  <c:v>142.46998399999998</c:v>
                </c:pt>
                <c:pt idx="9707">
                  <c:v>142.46998399999998</c:v>
                </c:pt>
                <c:pt idx="9708">
                  <c:v>142.46998399999998</c:v>
                </c:pt>
                <c:pt idx="9709">
                  <c:v>142.46998399999998</c:v>
                </c:pt>
                <c:pt idx="9710">
                  <c:v>142.06850399999999</c:v>
                </c:pt>
                <c:pt idx="9711">
                  <c:v>142.06850399999999</c:v>
                </c:pt>
                <c:pt idx="9712">
                  <c:v>142.06850399999999</c:v>
                </c:pt>
                <c:pt idx="9713">
                  <c:v>142.06850399999999</c:v>
                </c:pt>
                <c:pt idx="9714">
                  <c:v>142.06850399999999</c:v>
                </c:pt>
                <c:pt idx="9715">
                  <c:v>142.06850399999999</c:v>
                </c:pt>
                <c:pt idx="9716">
                  <c:v>142.06850399999999</c:v>
                </c:pt>
                <c:pt idx="9717">
                  <c:v>142.06850399999999</c:v>
                </c:pt>
                <c:pt idx="9718">
                  <c:v>142.06850399999999</c:v>
                </c:pt>
                <c:pt idx="9719">
                  <c:v>142.06850399999999</c:v>
                </c:pt>
                <c:pt idx="9720">
                  <c:v>141.5176559999999</c:v>
                </c:pt>
                <c:pt idx="9721">
                  <c:v>141.5176559999999</c:v>
                </c:pt>
                <c:pt idx="9722">
                  <c:v>141.5176559999999</c:v>
                </c:pt>
                <c:pt idx="9723">
                  <c:v>141.5176559999999</c:v>
                </c:pt>
                <c:pt idx="9724">
                  <c:v>141.5176559999999</c:v>
                </c:pt>
                <c:pt idx="9725">
                  <c:v>141.5176559999999</c:v>
                </c:pt>
                <c:pt idx="9726">
                  <c:v>141.5176559999999</c:v>
                </c:pt>
                <c:pt idx="9727">
                  <c:v>141.5176559999999</c:v>
                </c:pt>
                <c:pt idx="9728">
                  <c:v>141.5176559999999</c:v>
                </c:pt>
                <c:pt idx="9729">
                  <c:v>141.5176559999999</c:v>
                </c:pt>
                <c:pt idx="9730">
                  <c:v>140.88444200000009</c:v>
                </c:pt>
                <c:pt idx="9731">
                  <c:v>140.88444200000009</c:v>
                </c:pt>
                <c:pt idx="9732">
                  <c:v>140.88444200000009</c:v>
                </c:pt>
                <c:pt idx="9733">
                  <c:v>140.88444200000009</c:v>
                </c:pt>
                <c:pt idx="9734">
                  <c:v>140.88444200000009</c:v>
                </c:pt>
                <c:pt idx="9735">
                  <c:v>140.88444200000009</c:v>
                </c:pt>
                <c:pt idx="9736">
                  <c:v>140.88444200000009</c:v>
                </c:pt>
                <c:pt idx="9737">
                  <c:v>140.88444200000009</c:v>
                </c:pt>
                <c:pt idx="9738">
                  <c:v>140.88444200000009</c:v>
                </c:pt>
                <c:pt idx="9739">
                  <c:v>140.88444200000009</c:v>
                </c:pt>
                <c:pt idx="9740">
                  <c:v>140.228463</c:v>
                </c:pt>
                <c:pt idx="9741">
                  <c:v>140.228463</c:v>
                </c:pt>
                <c:pt idx="9742">
                  <c:v>140.228463</c:v>
                </c:pt>
                <c:pt idx="9743">
                  <c:v>140.228463</c:v>
                </c:pt>
                <c:pt idx="9744">
                  <c:v>140.228463</c:v>
                </c:pt>
                <c:pt idx="9745">
                  <c:v>140.228463</c:v>
                </c:pt>
                <c:pt idx="9746">
                  <c:v>140.228463</c:v>
                </c:pt>
                <c:pt idx="9747">
                  <c:v>140.228463</c:v>
                </c:pt>
                <c:pt idx="9748">
                  <c:v>140.228463</c:v>
                </c:pt>
                <c:pt idx="9749">
                  <c:v>140.228463</c:v>
                </c:pt>
                <c:pt idx="9750">
                  <c:v>139.678686</c:v>
                </c:pt>
                <c:pt idx="9751">
                  <c:v>139.678686</c:v>
                </c:pt>
                <c:pt idx="9752">
                  <c:v>139.678686</c:v>
                </c:pt>
                <c:pt idx="9753">
                  <c:v>139.678686</c:v>
                </c:pt>
                <c:pt idx="9754">
                  <c:v>139.678686</c:v>
                </c:pt>
                <c:pt idx="9755">
                  <c:v>139.678686</c:v>
                </c:pt>
                <c:pt idx="9756">
                  <c:v>139.678686</c:v>
                </c:pt>
                <c:pt idx="9757">
                  <c:v>139.678686</c:v>
                </c:pt>
                <c:pt idx="9758">
                  <c:v>139.678686</c:v>
                </c:pt>
                <c:pt idx="9759">
                  <c:v>139.678686</c:v>
                </c:pt>
                <c:pt idx="9760">
                  <c:v>139.28960699999999</c:v>
                </c:pt>
                <c:pt idx="9761">
                  <c:v>139.28960699999999</c:v>
                </c:pt>
                <c:pt idx="9762">
                  <c:v>139.28960699999999</c:v>
                </c:pt>
                <c:pt idx="9763">
                  <c:v>139.28960699999999</c:v>
                </c:pt>
                <c:pt idx="9764">
                  <c:v>139.28960699999999</c:v>
                </c:pt>
                <c:pt idx="9765">
                  <c:v>139.28960699999999</c:v>
                </c:pt>
                <c:pt idx="9766">
                  <c:v>139.28960699999999</c:v>
                </c:pt>
                <c:pt idx="9767">
                  <c:v>139.28960699999999</c:v>
                </c:pt>
                <c:pt idx="9768">
                  <c:v>139.28960699999999</c:v>
                </c:pt>
                <c:pt idx="9769">
                  <c:v>139.28960699999999</c:v>
                </c:pt>
                <c:pt idx="9770">
                  <c:v>138.77492599999991</c:v>
                </c:pt>
                <c:pt idx="9771">
                  <c:v>138.77492599999991</c:v>
                </c:pt>
                <c:pt idx="9772">
                  <c:v>138.77492599999991</c:v>
                </c:pt>
                <c:pt idx="9773">
                  <c:v>138.77492599999991</c:v>
                </c:pt>
                <c:pt idx="9774">
                  <c:v>138.77492599999991</c:v>
                </c:pt>
                <c:pt idx="9775">
                  <c:v>138.77492599999991</c:v>
                </c:pt>
                <c:pt idx="9776">
                  <c:v>138.77492599999991</c:v>
                </c:pt>
                <c:pt idx="9777">
                  <c:v>138.77492599999991</c:v>
                </c:pt>
                <c:pt idx="9778">
                  <c:v>138.77492599999991</c:v>
                </c:pt>
                <c:pt idx="9779">
                  <c:v>138.77492599999991</c:v>
                </c:pt>
                <c:pt idx="9780">
                  <c:v>138.40570299999999</c:v>
                </c:pt>
                <c:pt idx="9781">
                  <c:v>138.40570299999999</c:v>
                </c:pt>
                <c:pt idx="9782">
                  <c:v>138.40570299999999</c:v>
                </c:pt>
                <c:pt idx="9783">
                  <c:v>138.40570299999999</c:v>
                </c:pt>
                <c:pt idx="9784">
                  <c:v>138.40570299999999</c:v>
                </c:pt>
                <c:pt idx="9785">
                  <c:v>138.40570299999999</c:v>
                </c:pt>
                <c:pt idx="9786">
                  <c:v>138.40570299999999</c:v>
                </c:pt>
                <c:pt idx="9787">
                  <c:v>138.40570299999999</c:v>
                </c:pt>
                <c:pt idx="9788">
                  <c:v>138.40570299999999</c:v>
                </c:pt>
                <c:pt idx="9789">
                  <c:v>138.40570299999999</c:v>
                </c:pt>
                <c:pt idx="9790">
                  <c:v>138.06581800000001</c:v>
                </c:pt>
                <c:pt idx="9791">
                  <c:v>138.06581800000001</c:v>
                </c:pt>
                <c:pt idx="9792">
                  <c:v>138.06581800000001</c:v>
                </c:pt>
                <c:pt idx="9793">
                  <c:v>138.06581800000001</c:v>
                </c:pt>
                <c:pt idx="9794">
                  <c:v>138.06581800000001</c:v>
                </c:pt>
                <c:pt idx="9795">
                  <c:v>138.06581800000001</c:v>
                </c:pt>
                <c:pt idx="9796">
                  <c:v>138.06581800000001</c:v>
                </c:pt>
                <c:pt idx="9797">
                  <c:v>138.06581800000001</c:v>
                </c:pt>
                <c:pt idx="9798">
                  <c:v>138.06581800000001</c:v>
                </c:pt>
                <c:pt idx="9799">
                  <c:v>138.06581800000001</c:v>
                </c:pt>
                <c:pt idx="9800">
                  <c:v>137.67017199999998</c:v>
                </c:pt>
                <c:pt idx="9801">
                  <c:v>137.67017199999998</c:v>
                </c:pt>
                <c:pt idx="9802">
                  <c:v>137.67017199999998</c:v>
                </c:pt>
                <c:pt idx="9803">
                  <c:v>137.67017199999998</c:v>
                </c:pt>
                <c:pt idx="9804">
                  <c:v>137.67017199999998</c:v>
                </c:pt>
                <c:pt idx="9805">
                  <c:v>137.67017199999998</c:v>
                </c:pt>
                <c:pt idx="9806">
                  <c:v>137.67017199999998</c:v>
                </c:pt>
                <c:pt idx="9807">
                  <c:v>137.67017199999998</c:v>
                </c:pt>
                <c:pt idx="9808">
                  <c:v>137.67017199999998</c:v>
                </c:pt>
                <c:pt idx="9809">
                  <c:v>137.67017199999998</c:v>
                </c:pt>
                <c:pt idx="9810">
                  <c:v>137.22517999999999</c:v>
                </c:pt>
                <c:pt idx="9811">
                  <c:v>137.22517999999999</c:v>
                </c:pt>
                <c:pt idx="9812">
                  <c:v>137.22517999999999</c:v>
                </c:pt>
                <c:pt idx="9813">
                  <c:v>137.22517999999999</c:v>
                </c:pt>
                <c:pt idx="9814">
                  <c:v>137.22517999999999</c:v>
                </c:pt>
                <c:pt idx="9815">
                  <c:v>137.22517999999999</c:v>
                </c:pt>
                <c:pt idx="9816">
                  <c:v>137.22517999999999</c:v>
                </c:pt>
                <c:pt idx="9817">
                  <c:v>137.22517999999999</c:v>
                </c:pt>
                <c:pt idx="9818">
                  <c:v>137.22517999999999</c:v>
                </c:pt>
                <c:pt idx="9819">
                  <c:v>137.22517999999999</c:v>
                </c:pt>
                <c:pt idx="9820">
                  <c:v>136.77465199999989</c:v>
                </c:pt>
                <c:pt idx="9821">
                  <c:v>136.77465199999989</c:v>
                </c:pt>
                <c:pt idx="9822">
                  <c:v>136.77465199999989</c:v>
                </c:pt>
                <c:pt idx="9823">
                  <c:v>136.77465199999989</c:v>
                </c:pt>
                <c:pt idx="9824">
                  <c:v>136.77465199999989</c:v>
                </c:pt>
                <c:pt idx="9825">
                  <c:v>136.77465199999989</c:v>
                </c:pt>
                <c:pt idx="9826">
                  <c:v>136.77465199999989</c:v>
                </c:pt>
                <c:pt idx="9827">
                  <c:v>136.77465199999989</c:v>
                </c:pt>
                <c:pt idx="9828">
                  <c:v>136.77465199999989</c:v>
                </c:pt>
                <c:pt idx="9829">
                  <c:v>136.77465199999989</c:v>
                </c:pt>
                <c:pt idx="9830">
                  <c:v>136.35390000000001</c:v>
                </c:pt>
                <c:pt idx="9831">
                  <c:v>136.35390000000001</c:v>
                </c:pt>
                <c:pt idx="9832">
                  <c:v>136.35390000000001</c:v>
                </c:pt>
                <c:pt idx="9833">
                  <c:v>136.35390000000001</c:v>
                </c:pt>
                <c:pt idx="9834">
                  <c:v>136.35390000000001</c:v>
                </c:pt>
                <c:pt idx="9835">
                  <c:v>136.35390000000001</c:v>
                </c:pt>
                <c:pt idx="9836">
                  <c:v>136.35390000000001</c:v>
                </c:pt>
                <c:pt idx="9837">
                  <c:v>136.35390000000001</c:v>
                </c:pt>
                <c:pt idx="9838">
                  <c:v>136.35390000000001</c:v>
                </c:pt>
                <c:pt idx="9839">
                  <c:v>136.35390000000001</c:v>
                </c:pt>
                <c:pt idx="9840">
                  <c:v>135.946743</c:v>
                </c:pt>
                <c:pt idx="9841">
                  <c:v>135.946743</c:v>
                </c:pt>
                <c:pt idx="9842">
                  <c:v>135.946743</c:v>
                </c:pt>
                <c:pt idx="9843">
                  <c:v>135.946743</c:v>
                </c:pt>
                <c:pt idx="9844">
                  <c:v>135.946743</c:v>
                </c:pt>
                <c:pt idx="9845">
                  <c:v>135.946743</c:v>
                </c:pt>
                <c:pt idx="9846">
                  <c:v>135.946743</c:v>
                </c:pt>
                <c:pt idx="9847">
                  <c:v>135.946743</c:v>
                </c:pt>
                <c:pt idx="9848">
                  <c:v>135.946743</c:v>
                </c:pt>
                <c:pt idx="9849">
                  <c:v>135.946743</c:v>
                </c:pt>
                <c:pt idx="9850">
                  <c:v>135.58458999999999</c:v>
                </c:pt>
                <c:pt idx="9851">
                  <c:v>135.58458999999999</c:v>
                </c:pt>
                <c:pt idx="9852">
                  <c:v>135.58458999999999</c:v>
                </c:pt>
                <c:pt idx="9853">
                  <c:v>135.58458999999999</c:v>
                </c:pt>
                <c:pt idx="9854">
                  <c:v>135.58458999999999</c:v>
                </c:pt>
                <c:pt idx="9855">
                  <c:v>135.58458999999999</c:v>
                </c:pt>
                <c:pt idx="9856">
                  <c:v>135.58458999999999</c:v>
                </c:pt>
                <c:pt idx="9857">
                  <c:v>135.58458999999999</c:v>
                </c:pt>
                <c:pt idx="9858">
                  <c:v>135.58458999999999</c:v>
                </c:pt>
                <c:pt idx="9859">
                  <c:v>135.58458999999999</c:v>
                </c:pt>
                <c:pt idx="9860">
                  <c:v>135.205647</c:v>
                </c:pt>
                <c:pt idx="9861">
                  <c:v>135.205647</c:v>
                </c:pt>
                <c:pt idx="9862">
                  <c:v>135.205647</c:v>
                </c:pt>
                <c:pt idx="9863">
                  <c:v>135.205647</c:v>
                </c:pt>
                <c:pt idx="9864">
                  <c:v>135.205647</c:v>
                </c:pt>
                <c:pt idx="9865">
                  <c:v>135.205647</c:v>
                </c:pt>
                <c:pt idx="9866">
                  <c:v>135.205647</c:v>
                </c:pt>
                <c:pt idx="9867">
                  <c:v>135.205647</c:v>
                </c:pt>
                <c:pt idx="9868">
                  <c:v>135.205647</c:v>
                </c:pt>
                <c:pt idx="9869">
                  <c:v>135.205647</c:v>
                </c:pt>
                <c:pt idx="9870">
                  <c:v>134.74037799999999</c:v>
                </c:pt>
                <c:pt idx="9871">
                  <c:v>134.74037799999999</c:v>
                </c:pt>
                <c:pt idx="9872">
                  <c:v>134.74037799999999</c:v>
                </c:pt>
                <c:pt idx="9873">
                  <c:v>134.74037799999999</c:v>
                </c:pt>
                <c:pt idx="9874">
                  <c:v>134.74037799999999</c:v>
                </c:pt>
                <c:pt idx="9875">
                  <c:v>134.74037799999999</c:v>
                </c:pt>
                <c:pt idx="9876">
                  <c:v>134.74037799999999</c:v>
                </c:pt>
                <c:pt idx="9877">
                  <c:v>134.74037799999999</c:v>
                </c:pt>
                <c:pt idx="9878">
                  <c:v>134.74037799999999</c:v>
                </c:pt>
                <c:pt idx="9879">
                  <c:v>134.74037799999999</c:v>
                </c:pt>
                <c:pt idx="9880">
                  <c:v>134.33546100000001</c:v>
                </c:pt>
                <c:pt idx="9881">
                  <c:v>134.33546100000001</c:v>
                </c:pt>
                <c:pt idx="9882">
                  <c:v>134.33546100000001</c:v>
                </c:pt>
                <c:pt idx="9883">
                  <c:v>134.33546100000001</c:v>
                </c:pt>
                <c:pt idx="9884">
                  <c:v>134.33546100000001</c:v>
                </c:pt>
                <c:pt idx="9885">
                  <c:v>134.33546100000001</c:v>
                </c:pt>
                <c:pt idx="9886">
                  <c:v>134.33546100000001</c:v>
                </c:pt>
                <c:pt idx="9887">
                  <c:v>134.33546100000001</c:v>
                </c:pt>
                <c:pt idx="9888">
                  <c:v>134.33546100000001</c:v>
                </c:pt>
                <c:pt idx="9889">
                  <c:v>134.33546100000001</c:v>
                </c:pt>
                <c:pt idx="9890">
                  <c:v>133.95881200000008</c:v>
                </c:pt>
                <c:pt idx="9891">
                  <c:v>133.95881200000008</c:v>
                </c:pt>
                <c:pt idx="9892">
                  <c:v>133.95881200000008</c:v>
                </c:pt>
                <c:pt idx="9893">
                  <c:v>133.95881200000008</c:v>
                </c:pt>
                <c:pt idx="9894">
                  <c:v>133.95881200000008</c:v>
                </c:pt>
                <c:pt idx="9895">
                  <c:v>133.95881200000008</c:v>
                </c:pt>
                <c:pt idx="9896">
                  <c:v>133.95881200000008</c:v>
                </c:pt>
                <c:pt idx="9897">
                  <c:v>133.95881200000008</c:v>
                </c:pt>
                <c:pt idx="9898">
                  <c:v>133.95881200000008</c:v>
                </c:pt>
                <c:pt idx="9899">
                  <c:v>133.95881200000008</c:v>
                </c:pt>
                <c:pt idx="9900">
                  <c:v>133.58239900000009</c:v>
                </c:pt>
                <c:pt idx="9901">
                  <c:v>133.58239900000009</c:v>
                </c:pt>
                <c:pt idx="9902">
                  <c:v>133.58239900000009</c:v>
                </c:pt>
                <c:pt idx="9903">
                  <c:v>133.58239900000009</c:v>
                </c:pt>
                <c:pt idx="9904">
                  <c:v>133.58239900000009</c:v>
                </c:pt>
                <c:pt idx="9905">
                  <c:v>133.58239900000009</c:v>
                </c:pt>
                <c:pt idx="9906">
                  <c:v>133.58239900000009</c:v>
                </c:pt>
                <c:pt idx="9907">
                  <c:v>133.58239900000009</c:v>
                </c:pt>
                <c:pt idx="9908">
                  <c:v>133.58239900000009</c:v>
                </c:pt>
                <c:pt idx="9909">
                  <c:v>133.58239900000009</c:v>
                </c:pt>
                <c:pt idx="9910">
                  <c:v>133.21822399999999</c:v>
                </c:pt>
                <c:pt idx="9911">
                  <c:v>133.21822399999999</c:v>
                </c:pt>
                <c:pt idx="9912">
                  <c:v>133.21822399999999</c:v>
                </c:pt>
                <c:pt idx="9913">
                  <c:v>133.21822399999999</c:v>
                </c:pt>
                <c:pt idx="9914">
                  <c:v>133.21822399999999</c:v>
                </c:pt>
                <c:pt idx="9915">
                  <c:v>133.21822399999999</c:v>
                </c:pt>
                <c:pt idx="9916">
                  <c:v>133.21822399999999</c:v>
                </c:pt>
                <c:pt idx="9917">
                  <c:v>133.21822399999999</c:v>
                </c:pt>
                <c:pt idx="9918">
                  <c:v>133.21822399999999</c:v>
                </c:pt>
                <c:pt idx="9919">
                  <c:v>133.21822399999999</c:v>
                </c:pt>
                <c:pt idx="9920">
                  <c:v>132.77714599999999</c:v>
                </c:pt>
                <c:pt idx="9921">
                  <c:v>132.77714599999999</c:v>
                </c:pt>
                <c:pt idx="9922">
                  <c:v>132.77714599999999</c:v>
                </c:pt>
                <c:pt idx="9923">
                  <c:v>132.77714599999999</c:v>
                </c:pt>
                <c:pt idx="9924">
                  <c:v>132.77714599999999</c:v>
                </c:pt>
                <c:pt idx="9925">
                  <c:v>132.77714599999999</c:v>
                </c:pt>
                <c:pt idx="9926">
                  <c:v>132.77714599999999</c:v>
                </c:pt>
                <c:pt idx="9927">
                  <c:v>132.77714599999999</c:v>
                </c:pt>
                <c:pt idx="9928">
                  <c:v>132.77714599999999</c:v>
                </c:pt>
                <c:pt idx="9929">
                  <c:v>132.77714599999999</c:v>
                </c:pt>
                <c:pt idx="9930">
                  <c:v>132.34695199999999</c:v>
                </c:pt>
                <c:pt idx="9931">
                  <c:v>132.34695199999999</c:v>
                </c:pt>
                <c:pt idx="9932">
                  <c:v>132.34695199999999</c:v>
                </c:pt>
                <c:pt idx="9933">
                  <c:v>132.34695199999999</c:v>
                </c:pt>
                <c:pt idx="9934">
                  <c:v>132.34695199999999</c:v>
                </c:pt>
                <c:pt idx="9935">
                  <c:v>132.34695199999999</c:v>
                </c:pt>
                <c:pt idx="9936">
                  <c:v>132.34695199999999</c:v>
                </c:pt>
                <c:pt idx="9937">
                  <c:v>132.34695199999999</c:v>
                </c:pt>
                <c:pt idx="9938">
                  <c:v>132.34695199999999</c:v>
                </c:pt>
                <c:pt idx="9939">
                  <c:v>132.34695199999999</c:v>
                </c:pt>
                <c:pt idx="9940">
                  <c:v>131.93902</c:v>
                </c:pt>
                <c:pt idx="9941">
                  <c:v>131.93902</c:v>
                </c:pt>
                <c:pt idx="9942">
                  <c:v>131.93902</c:v>
                </c:pt>
                <c:pt idx="9943">
                  <c:v>131.93902</c:v>
                </c:pt>
                <c:pt idx="9944">
                  <c:v>131.93902</c:v>
                </c:pt>
                <c:pt idx="9945">
                  <c:v>131.93902</c:v>
                </c:pt>
                <c:pt idx="9946">
                  <c:v>131.93902</c:v>
                </c:pt>
                <c:pt idx="9947">
                  <c:v>131.93902</c:v>
                </c:pt>
                <c:pt idx="9948">
                  <c:v>131.93902</c:v>
                </c:pt>
                <c:pt idx="9949">
                  <c:v>131.93902</c:v>
                </c:pt>
                <c:pt idx="9950">
                  <c:v>131.50793300000001</c:v>
                </c:pt>
                <c:pt idx="9951">
                  <c:v>131.50793300000001</c:v>
                </c:pt>
                <c:pt idx="9952">
                  <c:v>131.50793300000001</c:v>
                </c:pt>
                <c:pt idx="9953">
                  <c:v>131.50793300000001</c:v>
                </c:pt>
                <c:pt idx="9954">
                  <c:v>131.50793300000001</c:v>
                </c:pt>
                <c:pt idx="9955">
                  <c:v>131.50793300000001</c:v>
                </c:pt>
                <c:pt idx="9956">
                  <c:v>131.50793300000001</c:v>
                </c:pt>
                <c:pt idx="9957">
                  <c:v>131.50793300000001</c:v>
                </c:pt>
                <c:pt idx="9958">
                  <c:v>131.50793300000001</c:v>
                </c:pt>
                <c:pt idx="9959">
                  <c:v>131.50793300000001</c:v>
                </c:pt>
                <c:pt idx="9960">
                  <c:v>131.072462</c:v>
                </c:pt>
                <c:pt idx="9961">
                  <c:v>131.072462</c:v>
                </c:pt>
                <c:pt idx="9962">
                  <c:v>131.072462</c:v>
                </c:pt>
                <c:pt idx="9963">
                  <c:v>131.072462</c:v>
                </c:pt>
                <c:pt idx="9964">
                  <c:v>131.072462</c:v>
                </c:pt>
                <c:pt idx="9965">
                  <c:v>131.072462</c:v>
                </c:pt>
                <c:pt idx="9966">
                  <c:v>131.072462</c:v>
                </c:pt>
                <c:pt idx="9967">
                  <c:v>131.072462</c:v>
                </c:pt>
                <c:pt idx="9968">
                  <c:v>131.072462</c:v>
                </c:pt>
                <c:pt idx="9969">
                  <c:v>131.072462</c:v>
                </c:pt>
                <c:pt idx="9970">
                  <c:v>130.654709</c:v>
                </c:pt>
                <c:pt idx="9971">
                  <c:v>130.654709</c:v>
                </c:pt>
                <c:pt idx="9972">
                  <c:v>130.654709</c:v>
                </c:pt>
                <c:pt idx="9973">
                  <c:v>130.654709</c:v>
                </c:pt>
                <c:pt idx="9974">
                  <c:v>130.654709</c:v>
                </c:pt>
                <c:pt idx="9975">
                  <c:v>130.654709</c:v>
                </c:pt>
                <c:pt idx="9976">
                  <c:v>130.654709</c:v>
                </c:pt>
                <c:pt idx="9977">
                  <c:v>130.654709</c:v>
                </c:pt>
                <c:pt idx="9978">
                  <c:v>130.654709</c:v>
                </c:pt>
                <c:pt idx="9979">
                  <c:v>130.654709</c:v>
                </c:pt>
                <c:pt idx="9980">
                  <c:v>130.24640299999999</c:v>
                </c:pt>
                <c:pt idx="9981">
                  <c:v>130.24640299999999</c:v>
                </c:pt>
                <c:pt idx="9982">
                  <c:v>130.24640299999999</c:v>
                </c:pt>
                <c:pt idx="9983">
                  <c:v>130.24640299999999</c:v>
                </c:pt>
                <c:pt idx="9984">
                  <c:v>130.24640299999999</c:v>
                </c:pt>
                <c:pt idx="9985">
                  <c:v>130.24640299999999</c:v>
                </c:pt>
                <c:pt idx="9986">
                  <c:v>130.24640299999999</c:v>
                </c:pt>
                <c:pt idx="9987">
                  <c:v>130.24640299999999</c:v>
                </c:pt>
                <c:pt idx="9988">
                  <c:v>130.24640299999999</c:v>
                </c:pt>
                <c:pt idx="9989">
                  <c:v>130.24640299999999</c:v>
                </c:pt>
                <c:pt idx="9990">
                  <c:v>129.87247200000004</c:v>
                </c:pt>
                <c:pt idx="9991">
                  <c:v>129.87247200000004</c:v>
                </c:pt>
                <c:pt idx="9992">
                  <c:v>129.87247200000004</c:v>
                </c:pt>
                <c:pt idx="9993">
                  <c:v>129.87247200000004</c:v>
                </c:pt>
                <c:pt idx="9994">
                  <c:v>129.87247200000004</c:v>
                </c:pt>
                <c:pt idx="9995">
                  <c:v>129.87247200000004</c:v>
                </c:pt>
                <c:pt idx="9996">
                  <c:v>129.87247200000004</c:v>
                </c:pt>
                <c:pt idx="9997">
                  <c:v>129.87247200000004</c:v>
                </c:pt>
                <c:pt idx="9998">
                  <c:v>129.87247200000004</c:v>
                </c:pt>
                <c:pt idx="9999">
                  <c:v>129.87247200000004</c:v>
                </c:pt>
                <c:pt idx="10000">
                  <c:v>129.29955699999991</c:v>
                </c:pt>
                <c:pt idx="10001">
                  <c:v>129.29955699999991</c:v>
                </c:pt>
                <c:pt idx="10002">
                  <c:v>129.29955699999991</c:v>
                </c:pt>
                <c:pt idx="10003">
                  <c:v>129.29955699999991</c:v>
                </c:pt>
                <c:pt idx="10004">
                  <c:v>129.29955699999991</c:v>
                </c:pt>
                <c:pt idx="10005">
                  <c:v>129.29955699999991</c:v>
                </c:pt>
                <c:pt idx="10006">
                  <c:v>129.29955699999991</c:v>
                </c:pt>
                <c:pt idx="10007">
                  <c:v>129.29955699999991</c:v>
                </c:pt>
                <c:pt idx="10008">
                  <c:v>129.29955699999991</c:v>
                </c:pt>
                <c:pt idx="10009">
                  <c:v>129.29955699999991</c:v>
                </c:pt>
                <c:pt idx="10010">
                  <c:v>128.94318299999998</c:v>
                </c:pt>
                <c:pt idx="10011">
                  <c:v>128.94318299999998</c:v>
                </c:pt>
                <c:pt idx="10012">
                  <c:v>128.94318299999998</c:v>
                </c:pt>
                <c:pt idx="10013">
                  <c:v>128.94318299999998</c:v>
                </c:pt>
                <c:pt idx="10014">
                  <c:v>128.94318299999998</c:v>
                </c:pt>
                <c:pt idx="10015">
                  <c:v>128.94318299999998</c:v>
                </c:pt>
                <c:pt idx="10016">
                  <c:v>128.94318299999998</c:v>
                </c:pt>
                <c:pt idx="10017">
                  <c:v>128.94318299999998</c:v>
                </c:pt>
                <c:pt idx="10018">
                  <c:v>128.94318299999998</c:v>
                </c:pt>
                <c:pt idx="10019">
                  <c:v>128.94318299999998</c:v>
                </c:pt>
                <c:pt idx="10020">
                  <c:v>128.59290800000008</c:v>
                </c:pt>
                <c:pt idx="10021">
                  <c:v>128.59290800000008</c:v>
                </c:pt>
                <c:pt idx="10022">
                  <c:v>128.59290800000008</c:v>
                </c:pt>
                <c:pt idx="10023">
                  <c:v>128.59290800000008</c:v>
                </c:pt>
                <c:pt idx="10024">
                  <c:v>128.59290800000008</c:v>
                </c:pt>
                <c:pt idx="10025">
                  <c:v>128.59290800000008</c:v>
                </c:pt>
                <c:pt idx="10026">
                  <c:v>128.59290800000008</c:v>
                </c:pt>
                <c:pt idx="10027">
                  <c:v>128.59290800000008</c:v>
                </c:pt>
                <c:pt idx="10028">
                  <c:v>128.59290800000008</c:v>
                </c:pt>
                <c:pt idx="10029">
                  <c:v>128.59290800000008</c:v>
                </c:pt>
                <c:pt idx="10030">
                  <c:v>128.23840800000008</c:v>
                </c:pt>
                <c:pt idx="10031">
                  <c:v>128.23840800000008</c:v>
                </c:pt>
                <c:pt idx="10032">
                  <c:v>128.23840800000008</c:v>
                </c:pt>
                <c:pt idx="10033">
                  <c:v>128.23840800000008</c:v>
                </c:pt>
                <c:pt idx="10034">
                  <c:v>128.23840800000008</c:v>
                </c:pt>
                <c:pt idx="10035">
                  <c:v>128.23840800000008</c:v>
                </c:pt>
                <c:pt idx="10036">
                  <c:v>128.23840800000008</c:v>
                </c:pt>
                <c:pt idx="10037">
                  <c:v>128.23840800000008</c:v>
                </c:pt>
                <c:pt idx="10038">
                  <c:v>128.23840800000008</c:v>
                </c:pt>
                <c:pt idx="10039">
                  <c:v>128.23840800000008</c:v>
                </c:pt>
                <c:pt idx="10040">
                  <c:v>127.890901</c:v>
                </c:pt>
                <c:pt idx="10041">
                  <c:v>127.890901</c:v>
                </c:pt>
                <c:pt idx="10042">
                  <c:v>127.890901</c:v>
                </c:pt>
                <c:pt idx="10043">
                  <c:v>127.890901</c:v>
                </c:pt>
                <c:pt idx="10044">
                  <c:v>127.890901</c:v>
                </c:pt>
                <c:pt idx="10045">
                  <c:v>127.890901</c:v>
                </c:pt>
                <c:pt idx="10046">
                  <c:v>127.890901</c:v>
                </c:pt>
                <c:pt idx="10047">
                  <c:v>127.890901</c:v>
                </c:pt>
                <c:pt idx="10048">
                  <c:v>127.890901</c:v>
                </c:pt>
                <c:pt idx="10049">
                  <c:v>127.890901</c:v>
                </c:pt>
                <c:pt idx="10050">
                  <c:v>127.54397</c:v>
                </c:pt>
                <c:pt idx="10051">
                  <c:v>127.54397</c:v>
                </c:pt>
                <c:pt idx="10052">
                  <c:v>127.54397</c:v>
                </c:pt>
                <c:pt idx="10053">
                  <c:v>127.54397</c:v>
                </c:pt>
                <c:pt idx="10054">
                  <c:v>127.54397</c:v>
                </c:pt>
                <c:pt idx="10055">
                  <c:v>127.54397</c:v>
                </c:pt>
                <c:pt idx="10056">
                  <c:v>127.54397</c:v>
                </c:pt>
                <c:pt idx="10057">
                  <c:v>127.54397</c:v>
                </c:pt>
                <c:pt idx="10058">
                  <c:v>127.54397</c:v>
                </c:pt>
                <c:pt idx="10059">
                  <c:v>127.54397</c:v>
                </c:pt>
                <c:pt idx="10060">
                  <c:v>127.12873099999993</c:v>
                </c:pt>
                <c:pt idx="10061">
                  <c:v>127.12873099999993</c:v>
                </c:pt>
                <c:pt idx="10062">
                  <c:v>127.12873099999993</c:v>
                </c:pt>
                <c:pt idx="10063">
                  <c:v>127.12873099999993</c:v>
                </c:pt>
                <c:pt idx="10064">
                  <c:v>127.12873099999993</c:v>
                </c:pt>
                <c:pt idx="10065">
                  <c:v>127.12873099999993</c:v>
                </c:pt>
                <c:pt idx="10066">
                  <c:v>127.12873099999993</c:v>
                </c:pt>
                <c:pt idx="10067">
                  <c:v>127.12873099999993</c:v>
                </c:pt>
                <c:pt idx="10068">
                  <c:v>127.12873099999993</c:v>
                </c:pt>
                <c:pt idx="10069">
                  <c:v>127.12873099999993</c:v>
                </c:pt>
                <c:pt idx="10070">
                  <c:v>126.62657199999995</c:v>
                </c:pt>
                <c:pt idx="10071">
                  <c:v>126.62657199999995</c:v>
                </c:pt>
                <c:pt idx="10072">
                  <c:v>126.62657199999995</c:v>
                </c:pt>
                <c:pt idx="10073">
                  <c:v>126.62657199999995</c:v>
                </c:pt>
                <c:pt idx="10074">
                  <c:v>126.62657199999995</c:v>
                </c:pt>
                <c:pt idx="10075">
                  <c:v>126.62657199999995</c:v>
                </c:pt>
                <c:pt idx="10076">
                  <c:v>126.62657199999995</c:v>
                </c:pt>
                <c:pt idx="10077">
                  <c:v>126.62657199999995</c:v>
                </c:pt>
                <c:pt idx="10078">
                  <c:v>126.62657199999995</c:v>
                </c:pt>
                <c:pt idx="10079">
                  <c:v>126.62657199999995</c:v>
                </c:pt>
                <c:pt idx="10080">
                  <c:v>126.236138</c:v>
                </c:pt>
                <c:pt idx="10081">
                  <c:v>126.236138</c:v>
                </c:pt>
                <c:pt idx="10082">
                  <c:v>126.236138</c:v>
                </c:pt>
                <c:pt idx="10083">
                  <c:v>126.236138</c:v>
                </c:pt>
                <c:pt idx="10084">
                  <c:v>126.236138</c:v>
                </c:pt>
                <c:pt idx="10085">
                  <c:v>126.236138</c:v>
                </c:pt>
                <c:pt idx="10086">
                  <c:v>126.236138</c:v>
                </c:pt>
                <c:pt idx="10087">
                  <c:v>126.236138</c:v>
                </c:pt>
                <c:pt idx="10088">
                  <c:v>126.236138</c:v>
                </c:pt>
                <c:pt idx="10089">
                  <c:v>126.236138</c:v>
                </c:pt>
                <c:pt idx="10090">
                  <c:v>125.89337799999996</c:v>
                </c:pt>
                <c:pt idx="10091">
                  <c:v>125.89337799999996</c:v>
                </c:pt>
                <c:pt idx="10092">
                  <c:v>125.89337799999996</c:v>
                </c:pt>
                <c:pt idx="10093">
                  <c:v>125.89337799999996</c:v>
                </c:pt>
                <c:pt idx="10094">
                  <c:v>125.89337799999996</c:v>
                </c:pt>
                <c:pt idx="10095">
                  <c:v>125.89337799999996</c:v>
                </c:pt>
                <c:pt idx="10096">
                  <c:v>125.89337799999996</c:v>
                </c:pt>
                <c:pt idx="10097">
                  <c:v>125.89337799999996</c:v>
                </c:pt>
                <c:pt idx="10098">
                  <c:v>125.89337799999996</c:v>
                </c:pt>
                <c:pt idx="10099">
                  <c:v>125.89337799999996</c:v>
                </c:pt>
                <c:pt idx="10100">
                  <c:v>125.530789</c:v>
                </c:pt>
                <c:pt idx="10101">
                  <c:v>125.530789</c:v>
                </c:pt>
                <c:pt idx="10102">
                  <c:v>125.530789</c:v>
                </c:pt>
                <c:pt idx="10103">
                  <c:v>125.530789</c:v>
                </c:pt>
                <c:pt idx="10104">
                  <c:v>125.530789</c:v>
                </c:pt>
                <c:pt idx="10105">
                  <c:v>125.530789</c:v>
                </c:pt>
                <c:pt idx="10106">
                  <c:v>125.530789</c:v>
                </c:pt>
                <c:pt idx="10107">
                  <c:v>125.530789</c:v>
                </c:pt>
                <c:pt idx="10108">
                  <c:v>125.530789</c:v>
                </c:pt>
                <c:pt idx="10109">
                  <c:v>125.530789</c:v>
                </c:pt>
                <c:pt idx="10110">
                  <c:v>125.20163500000002</c:v>
                </c:pt>
                <c:pt idx="10111">
                  <c:v>125.20163500000002</c:v>
                </c:pt>
                <c:pt idx="10112">
                  <c:v>125.20163500000002</c:v>
                </c:pt>
                <c:pt idx="10113">
                  <c:v>125.20163500000002</c:v>
                </c:pt>
                <c:pt idx="10114">
                  <c:v>125.20163500000002</c:v>
                </c:pt>
                <c:pt idx="10115">
                  <c:v>125.20163500000002</c:v>
                </c:pt>
                <c:pt idx="10116">
                  <c:v>125.20163500000002</c:v>
                </c:pt>
                <c:pt idx="10117">
                  <c:v>125.20163500000002</c:v>
                </c:pt>
                <c:pt idx="10118">
                  <c:v>125.20163500000002</c:v>
                </c:pt>
                <c:pt idx="10119">
                  <c:v>125.20163500000002</c:v>
                </c:pt>
                <c:pt idx="10120">
                  <c:v>124.88022500000002</c:v>
                </c:pt>
                <c:pt idx="10121">
                  <c:v>124.88022500000002</c:v>
                </c:pt>
                <c:pt idx="10122">
                  <c:v>124.88022500000002</c:v>
                </c:pt>
                <c:pt idx="10123">
                  <c:v>124.88022500000002</c:v>
                </c:pt>
                <c:pt idx="10124">
                  <c:v>124.88022500000002</c:v>
                </c:pt>
                <c:pt idx="10125">
                  <c:v>124.88022500000002</c:v>
                </c:pt>
                <c:pt idx="10126">
                  <c:v>124.88022500000002</c:v>
                </c:pt>
                <c:pt idx="10127">
                  <c:v>124.88022500000002</c:v>
                </c:pt>
                <c:pt idx="10128">
                  <c:v>124.88022500000002</c:v>
                </c:pt>
                <c:pt idx="10129">
                  <c:v>124.88022500000002</c:v>
                </c:pt>
                <c:pt idx="10130">
                  <c:v>124.53298199999998</c:v>
                </c:pt>
                <c:pt idx="10131">
                  <c:v>124.53298199999998</c:v>
                </c:pt>
                <c:pt idx="10132">
                  <c:v>124.53298199999998</c:v>
                </c:pt>
                <c:pt idx="10133">
                  <c:v>124.53298199999998</c:v>
                </c:pt>
                <c:pt idx="10134">
                  <c:v>124.53298199999998</c:v>
                </c:pt>
                <c:pt idx="10135">
                  <c:v>124.53298199999998</c:v>
                </c:pt>
                <c:pt idx="10136">
                  <c:v>124.53298199999998</c:v>
                </c:pt>
                <c:pt idx="10137">
                  <c:v>124.53298199999998</c:v>
                </c:pt>
                <c:pt idx="10138">
                  <c:v>124.53298199999998</c:v>
                </c:pt>
                <c:pt idx="10139">
                  <c:v>124.53298199999998</c:v>
                </c:pt>
                <c:pt idx="10140">
                  <c:v>124.061834</c:v>
                </c:pt>
                <c:pt idx="10141">
                  <c:v>124.061834</c:v>
                </c:pt>
                <c:pt idx="10142">
                  <c:v>124.061834</c:v>
                </c:pt>
                <c:pt idx="10143">
                  <c:v>124.061834</c:v>
                </c:pt>
                <c:pt idx="10144">
                  <c:v>124.061834</c:v>
                </c:pt>
                <c:pt idx="10145">
                  <c:v>124.061834</c:v>
                </c:pt>
                <c:pt idx="10146">
                  <c:v>124.061834</c:v>
                </c:pt>
                <c:pt idx="10147">
                  <c:v>124.061834</c:v>
                </c:pt>
                <c:pt idx="10148">
                  <c:v>124.061834</c:v>
                </c:pt>
                <c:pt idx="10149">
                  <c:v>124.061834</c:v>
                </c:pt>
                <c:pt idx="10150">
                  <c:v>123.68932100000001</c:v>
                </c:pt>
                <c:pt idx="10151">
                  <c:v>123.68932100000001</c:v>
                </c:pt>
                <c:pt idx="10152">
                  <c:v>123.68932100000001</c:v>
                </c:pt>
                <c:pt idx="10153">
                  <c:v>123.68932100000001</c:v>
                </c:pt>
                <c:pt idx="10154">
                  <c:v>123.68932100000001</c:v>
                </c:pt>
                <c:pt idx="10155">
                  <c:v>123.68932100000001</c:v>
                </c:pt>
                <c:pt idx="10156">
                  <c:v>123.68932100000001</c:v>
                </c:pt>
                <c:pt idx="10157">
                  <c:v>123.68932100000001</c:v>
                </c:pt>
                <c:pt idx="10158">
                  <c:v>123.68932100000001</c:v>
                </c:pt>
                <c:pt idx="10159">
                  <c:v>123.68932100000001</c:v>
                </c:pt>
                <c:pt idx="10160">
                  <c:v>123.35898499999998</c:v>
                </c:pt>
                <c:pt idx="10161">
                  <c:v>123.35898499999998</c:v>
                </c:pt>
                <c:pt idx="10162">
                  <c:v>123.35898499999998</c:v>
                </c:pt>
                <c:pt idx="10163">
                  <c:v>123.35898499999998</c:v>
                </c:pt>
                <c:pt idx="10164">
                  <c:v>123.35898499999998</c:v>
                </c:pt>
                <c:pt idx="10165">
                  <c:v>123.35898499999998</c:v>
                </c:pt>
                <c:pt idx="10166">
                  <c:v>123.35898499999998</c:v>
                </c:pt>
                <c:pt idx="10167">
                  <c:v>123.35898499999998</c:v>
                </c:pt>
                <c:pt idx="10168">
                  <c:v>123.35898499999998</c:v>
                </c:pt>
                <c:pt idx="10169">
                  <c:v>123.35898499999998</c:v>
                </c:pt>
                <c:pt idx="10170">
                  <c:v>122.99958500000002</c:v>
                </c:pt>
                <c:pt idx="10171">
                  <c:v>122.99958500000002</c:v>
                </c:pt>
                <c:pt idx="10172">
                  <c:v>122.99958500000002</c:v>
                </c:pt>
                <c:pt idx="10173">
                  <c:v>122.99958500000002</c:v>
                </c:pt>
                <c:pt idx="10174">
                  <c:v>122.99958500000002</c:v>
                </c:pt>
                <c:pt idx="10175">
                  <c:v>122.99958500000002</c:v>
                </c:pt>
                <c:pt idx="10176">
                  <c:v>122.99958500000002</c:v>
                </c:pt>
                <c:pt idx="10177">
                  <c:v>122.99958500000002</c:v>
                </c:pt>
                <c:pt idx="10178">
                  <c:v>122.99958500000002</c:v>
                </c:pt>
                <c:pt idx="10179">
                  <c:v>122.99958500000002</c:v>
                </c:pt>
                <c:pt idx="10180">
                  <c:v>122.67558199999993</c:v>
                </c:pt>
                <c:pt idx="10181">
                  <c:v>122.67558199999993</c:v>
                </c:pt>
                <c:pt idx="10182">
                  <c:v>122.67558199999993</c:v>
                </c:pt>
                <c:pt idx="10183">
                  <c:v>122.67558199999993</c:v>
                </c:pt>
                <c:pt idx="10184">
                  <c:v>122.67558199999993</c:v>
                </c:pt>
                <c:pt idx="10185">
                  <c:v>122.67558199999993</c:v>
                </c:pt>
                <c:pt idx="10186">
                  <c:v>122.67558199999993</c:v>
                </c:pt>
                <c:pt idx="10187">
                  <c:v>122.67558199999993</c:v>
                </c:pt>
                <c:pt idx="10188">
                  <c:v>122.67558199999993</c:v>
                </c:pt>
                <c:pt idx="10189">
                  <c:v>122.67558199999993</c:v>
                </c:pt>
                <c:pt idx="10190">
                  <c:v>122.360367</c:v>
                </c:pt>
                <c:pt idx="10191">
                  <c:v>122.360367</c:v>
                </c:pt>
                <c:pt idx="10192">
                  <c:v>122.360367</c:v>
                </c:pt>
                <c:pt idx="10193">
                  <c:v>122.360367</c:v>
                </c:pt>
                <c:pt idx="10194">
                  <c:v>122.360367</c:v>
                </c:pt>
                <c:pt idx="10195">
                  <c:v>122.360367</c:v>
                </c:pt>
                <c:pt idx="10196">
                  <c:v>122.360367</c:v>
                </c:pt>
                <c:pt idx="10197">
                  <c:v>122.360367</c:v>
                </c:pt>
                <c:pt idx="10198">
                  <c:v>122.360367</c:v>
                </c:pt>
                <c:pt idx="10199">
                  <c:v>122.360367</c:v>
                </c:pt>
              </c:numCache>
            </c:numRef>
          </c:val>
          <c:extLst xmlns:c16r2="http://schemas.microsoft.com/office/drawing/2015/06/chart">
            <c:ext xmlns:c16="http://schemas.microsoft.com/office/drawing/2014/chart" uri="{C3380CC4-5D6E-409C-BE32-E72D297353CC}">
              <c16:uniqueId val="{00000000-42A0-4255-8FE6-A3C0BF4CE087}"/>
            </c:ext>
          </c:extLst>
        </c:ser>
        <c:ser>
          <c:idx val="2"/>
          <c:order val="1"/>
          <c:tx>
            <c:strRef>
              <c:f>Sheet1!$C$1</c:f>
              <c:strCache>
                <c:ptCount val="1"/>
                <c:pt idx="0">
                  <c:v>TC-2</c:v>
                </c:pt>
              </c:strCache>
            </c:strRef>
          </c:tx>
          <c:spPr>
            <a:ln w="28575" cap="rnd">
              <a:solidFill>
                <a:schemeClr val="accent3"/>
              </a:solidFill>
              <a:round/>
            </a:ln>
            <a:effectLst/>
          </c:spPr>
          <c:marker>
            <c:symbol val="none"/>
          </c:marker>
          <c:cat>
            <c:numRef>
              <c:f>Sheet1!$A$2:$A$10201</c:f>
              <c:numCache>
                <c:formatCode>0.0</c:formatCode>
                <c:ptCount val="10200"/>
                <c:pt idx="0">
                  <c:v>0</c:v>
                </c:pt>
                <c:pt idx="1">
                  <c:v>1.6666666666666681E-3</c:v>
                </c:pt>
                <c:pt idx="2">
                  <c:v>3.3333333333333348E-3</c:v>
                </c:pt>
                <c:pt idx="3">
                  <c:v>5.0000000000000027E-3</c:v>
                </c:pt>
                <c:pt idx="4">
                  <c:v>6.6666666666666697E-3</c:v>
                </c:pt>
                <c:pt idx="5">
                  <c:v>8.3333333333333367E-3</c:v>
                </c:pt>
                <c:pt idx="6">
                  <c:v>1.0000000000000005E-2</c:v>
                </c:pt>
                <c:pt idx="7">
                  <c:v>1.1666666666666671E-2</c:v>
                </c:pt>
                <c:pt idx="8">
                  <c:v>1.3333333333333341E-2</c:v>
                </c:pt>
                <c:pt idx="9">
                  <c:v>1.5000000000000001E-2</c:v>
                </c:pt>
                <c:pt idx="10">
                  <c:v>1.6666666666666677E-2</c:v>
                </c:pt>
                <c:pt idx="11">
                  <c:v>1.8333333333333333E-2</c:v>
                </c:pt>
                <c:pt idx="12">
                  <c:v>2.0000000000000011E-2</c:v>
                </c:pt>
                <c:pt idx="13">
                  <c:v>2.1666666666666671E-2</c:v>
                </c:pt>
                <c:pt idx="14">
                  <c:v>2.3333333333333341E-2</c:v>
                </c:pt>
                <c:pt idx="15">
                  <c:v>2.5000000000000001E-2</c:v>
                </c:pt>
                <c:pt idx="16">
                  <c:v>2.6666666666666672E-2</c:v>
                </c:pt>
                <c:pt idx="17">
                  <c:v>2.8333333333333332E-2</c:v>
                </c:pt>
                <c:pt idx="18">
                  <c:v>3.0000000000000002E-2</c:v>
                </c:pt>
                <c:pt idx="19">
                  <c:v>3.1666666666666662E-2</c:v>
                </c:pt>
                <c:pt idx="20">
                  <c:v>3.333333333333334E-2</c:v>
                </c:pt>
                <c:pt idx="21">
                  <c:v>3.500000000000001E-2</c:v>
                </c:pt>
                <c:pt idx="22">
                  <c:v>3.6666666666666681E-2</c:v>
                </c:pt>
                <c:pt idx="23">
                  <c:v>3.8333333333333351E-2</c:v>
                </c:pt>
                <c:pt idx="24">
                  <c:v>4.0000000000000022E-2</c:v>
                </c:pt>
                <c:pt idx="25">
                  <c:v>4.1666666666666664E-2</c:v>
                </c:pt>
                <c:pt idx="26">
                  <c:v>4.3333333333333397E-2</c:v>
                </c:pt>
                <c:pt idx="27">
                  <c:v>4.5000000000000012E-2</c:v>
                </c:pt>
                <c:pt idx="28">
                  <c:v>4.6666666666666683E-2</c:v>
                </c:pt>
                <c:pt idx="29">
                  <c:v>4.8333333333333388E-2</c:v>
                </c:pt>
                <c:pt idx="30">
                  <c:v>0.05</c:v>
                </c:pt>
                <c:pt idx="31">
                  <c:v>5.1666666666666673E-2</c:v>
                </c:pt>
                <c:pt idx="32">
                  <c:v>5.3333333333333392E-2</c:v>
                </c:pt>
                <c:pt idx="33">
                  <c:v>5.5000000000000014E-2</c:v>
                </c:pt>
                <c:pt idx="34">
                  <c:v>5.6666666666666664E-2</c:v>
                </c:pt>
                <c:pt idx="35">
                  <c:v>5.833333333333339E-2</c:v>
                </c:pt>
                <c:pt idx="36">
                  <c:v>6.0000000000000032E-2</c:v>
                </c:pt>
                <c:pt idx="37">
                  <c:v>6.1666666666666682E-2</c:v>
                </c:pt>
                <c:pt idx="38">
                  <c:v>6.3333333333333394E-2</c:v>
                </c:pt>
                <c:pt idx="39">
                  <c:v>6.5000000000000002E-2</c:v>
                </c:pt>
                <c:pt idx="40">
                  <c:v>6.666666666666668E-2</c:v>
                </c:pt>
                <c:pt idx="41">
                  <c:v>6.8333333333333385E-2</c:v>
                </c:pt>
                <c:pt idx="42">
                  <c:v>7.0000000000000021E-2</c:v>
                </c:pt>
                <c:pt idx="43">
                  <c:v>7.1666666666666684E-2</c:v>
                </c:pt>
                <c:pt idx="44">
                  <c:v>7.3333333333333403E-2</c:v>
                </c:pt>
                <c:pt idx="45">
                  <c:v>7.5000000000000011E-2</c:v>
                </c:pt>
                <c:pt idx="46">
                  <c:v>7.6666666666666702E-2</c:v>
                </c:pt>
                <c:pt idx="47">
                  <c:v>7.8333333333333408E-2</c:v>
                </c:pt>
                <c:pt idx="48">
                  <c:v>8.0000000000000043E-2</c:v>
                </c:pt>
                <c:pt idx="49">
                  <c:v>8.1666666666666762E-2</c:v>
                </c:pt>
                <c:pt idx="50">
                  <c:v>8.3333333333333343E-2</c:v>
                </c:pt>
                <c:pt idx="51">
                  <c:v>8.5000000000000048E-2</c:v>
                </c:pt>
                <c:pt idx="52">
                  <c:v>8.6666666666666781E-2</c:v>
                </c:pt>
                <c:pt idx="53">
                  <c:v>8.8333333333333347E-2</c:v>
                </c:pt>
                <c:pt idx="54">
                  <c:v>9.0000000000000024E-2</c:v>
                </c:pt>
                <c:pt idx="55">
                  <c:v>9.1666666666666757E-2</c:v>
                </c:pt>
                <c:pt idx="56">
                  <c:v>9.3333333333333365E-2</c:v>
                </c:pt>
                <c:pt idx="57">
                  <c:v>9.5000000000000043E-2</c:v>
                </c:pt>
                <c:pt idx="58">
                  <c:v>9.6666666666666748E-2</c:v>
                </c:pt>
                <c:pt idx="59">
                  <c:v>9.8333333333333384E-2</c:v>
                </c:pt>
                <c:pt idx="60">
                  <c:v>0.1</c:v>
                </c:pt>
                <c:pt idx="61">
                  <c:v>0.1016666666666667</c:v>
                </c:pt>
                <c:pt idx="62">
                  <c:v>0.10333333333333333</c:v>
                </c:pt>
                <c:pt idx="63">
                  <c:v>0.10500000000000002</c:v>
                </c:pt>
                <c:pt idx="64">
                  <c:v>0.10666666666666672</c:v>
                </c:pt>
                <c:pt idx="65">
                  <c:v>0.10833333333333336</c:v>
                </c:pt>
                <c:pt idx="66">
                  <c:v>0.11</c:v>
                </c:pt>
                <c:pt idx="67">
                  <c:v>0.11166666666666666</c:v>
                </c:pt>
                <c:pt idx="68">
                  <c:v>0.11333333333333333</c:v>
                </c:pt>
                <c:pt idx="69">
                  <c:v>0.115</c:v>
                </c:pt>
                <c:pt idx="70">
                  <c:v>0.11666666666666671</c:v>
                </c:pt>
                <c:pt idx="71">
                  <c:v>0.11833333333333333</c:v>
                </c:pt>
                <c:pt idx="72">
                  <c:v>0.12000000000000002</c:v>
                </c:pt>
                <c:pt idx="73">
                  <c:v>0.1216666666666667</c:v>
                </c:pt>
                <c:pt idx="74">
                  <c:v>0.12333333333333336</c:v>
                </c:pt>
                <c:pt idx="75">
                  <c:v>0.125</c:v>
                </c:pt>
                <c:pt idx="76">
                  <c:v>0.12666666666666665</c:v>
                </c:pt>
                <c:pt idx="77">
                  <c:v>0.12833333333333341</c:v>
                </c:pt>
                <c:pt idx="78">
                  <c:v>0.13</c:v>
                </c:pt>
                <c:pt idx="79">
                  <c:v>0.13166666666666668</c:v>
                </c:pt>
                <c:pt idx="80">
                  <c:v>0.13333333333333341</c:v>
                </c:pt>
                <c:pt idx="81">
                  <c:v>0.13500000000000001</c:v>
                </c:pt>
                <c:pt idx="82">
                  <c:v>0.13666666666666666</c:v>
                </c:pt>
                <c:pt idx="83">
                  <c:v>0.13833333333333342</c:v>
                </c:pt>
                <c:pt idx="84">
                  <c:v>0.14000000000000001</c:v>
                </c:pt>
                <c:pt idx="85">
                  <c:v>0.14166666666666666</c:v>
                </c:pt>
                <c:pt idx="86">
                  <c:v>0.14333333333333345</c:v>
                </c:pt>
                <c:pt idx="87">
                  <c:v>0.14500000000000007</c:v>
                </c:pt>
                <c:pt idx="88">
                  <c:v>0.1466666666666667</c:v>
                </c:pt>
                <c:pt idx="89">
                  <c:v>0.14833333333333346</c:v>
                </c:pt>
                <c:pt idx="90">
                  <c:v>0.15000000000000008</c:v>
                </c:pt>
                <c:pt idx="91">
                  <c:v>0.1516666666666667</c:v>
                </c:pt>
                <c:pt idx="92">
                  <c:v>0.15333333333333346</c:v>
                </c:pt>
                <c:pt idx="93">
                  <c:v>0.15500000000000008</c:v>
                </c:pt>
                <c:pt idx="94">
                  <c:v>0.1566666666666667</c:v>
                </c:pt>
                <c:pt idx="95">
                  <c:v>0.15833333333333346</c:v>
                </c:pt>
                <c:pt idx="96">
                  <c:v>0.16</c:v>
                </c:pt>
                <c:pt idx="97">
                  <c:v>0.16166666666666665</c:v>
                </c:pt>
                <c:pt idx="98">
                  <c:v>0.16333333333333341</c:v>
                </c:pt>
                <c:pt idx="99">
                  <c:v>0.16500000000000001</c:v>
                </c:pt>
                <c:pt idx="100">
                  <c:v>0.16666666666666666</c:v>
                </c:pt>
                <c:pt idx="101">
                  <c:v>0.16833333333333342</c:v>
                </c:pt>
                <c:pt idx="102">
                  <c:v>0.17</c:v>
                </c:pt>
                <c:pt idx="103">
                  <c:v>0.17166666666666669</c:v>
                </c:pt>
                <c:pt idx="104">
                  <c:v>0.17333333333333345</c:v>
                </c:pt>
                <c:pt idx="105">
                  <c:v>0.17500000000000004</c:v>
                </c:pt>
                <c:pt idx="106">
                  <c:v>0.17666666666666669</c:v>
                </c:pt>
                <c:pt idx="107">
                  <c:v>0.17833333333333345</c:v>
                </c:pt>
                <c:pt idx="108">
                  <c:v>0.1800000000000001</c:v>
                </c:pt>
                <c:pt idx="109">
                  <c:v>0.1816666666666667</c:v>
                </c:pt>
                <c:pt idx="110">
                  <c:v>0.18333333333333346</c:v>
                </c:pt>
                <c:pt idx="111">
                  <c:v>0.18500000000000008</c:v>
                </c:pt>
                <c:pt idx="112">
                  <c:v>0.1866666666666667</c:v>
                </c:pt>
                <c:pt idx="113">
                  <c:v>0.18833333333333346</c:v>
                </c:pt>
                <c:pt idx="114">
                  <c:v>0.19</c:v>
                </c:pt>
                <c:pt idx="115">
                  <c:v>0.19166666666666668</c:v>
                </c:pt>
                <c:pt idx="116">
                  <c:v>0.19333333333333341</c:v>
                </c:pt>
                <c:pt idx="117">
                  <c:v>0.19500000000000001</c:v>
                </c:pt>
                <c:pt idx="118">
                  <c:v>0.19666666666666668</c:v>
                </c:pt>
                <c:pt idx="119">
                  <c:v>0.19833333333333342</c:v>
                </c:pt>
                <c:pt idx="120">
                  <c:v>0.2</c:v>
                </c:pt>
                <c:pt idx="121">
                  <c:v>0.20166666666666666</c:v>
                </c:pt>
                <c:pt idx="122">
                  <c:v>0.20333333333333342</c:v>
                </c:pt>
                <c:pt idx="123">
                  <c:v>0.20500000000000004</c:v>
                </c:pt>
                <c:pt idx="124">
                  <c:v>0.20666666666666669</c:v>
                </c:pt>
                <c:pt idx="125">
                  <c:v>0.20833333333333345</c:v>
                </c:pt>
                <c:pt idx="126">
                  <c:v>0.21000000000000008</c:v>
                </c:pt>
                <c:pt idx="127">
                  <c:v>0.21166666666666664</c:v>
                </c:pt>
                <c:pt idx="128">
                  <c:v>0.21333333333333346</c:v>
                </c:pt>
                <c:pt idx="129">
                  <c:v>0.21500000000000008</c:v>
                </c:pt>
                <c:pt idx="130">
                  <c:v>0.2166666666666667</c:v>
                </c:pt>
                <c:pt idx="131">
                  <c:v>0.21833333333333346</c:v>
                </c:pt>
                <c:pt idx="132">
                  <c:v>0.22</c:v>
                </c:pt>
                <c:pt idx="133">
                  <c:v>0.22166666666666668</c:v>
                </c:pt>
                <c:pt idx="134">
                  <c:v>0.22333333333333341</c:v>
                </c:pt>
                <c:pt idx="135">
                  <c:v>0.22500000000000001</c:v>
                </c:pt>
                <c:pt idx="136">
                  <c:v>0.22666666666666666</c:v>
                </c:pt>
                <c:pt idx="137">
                  <c:v>0.22833333333333342</c:v>
                </c:pt>
                <c:pt idx="138">
                  <c:v>0.23</c:v>
                </c:pt>
                <c:pt idx="139">
                  <c:v>0.23166666666666666</c:v>
                </c:pt>
                <c:pt idx="140">
                  <c:v>0.23333333333333342</c:v>
                </c:pt>
                <c:pt idx="141">
                  <c:v>0.23500000000000001</c:v>
                </c:pt>
                <c:pt idx="142">
                  <c:v>0.23666666666666666</c:v>
                </c:pt>
                <c:pt idx="143">
                  <c:v>0.23833333333333345</c:v>
                </c:pt>
                <c:pt idx="144">
                  <c:v>0.2400000000000001</c:v>
                </c:pt>
                <c:pt idx="145">
                  <c:v>0.2416666666666667</c:v>
                </c:pt>
                <c:pt idx="146">
                  <c:v>0.24333333333333346</c:v>
                </c:pt>
                <c:pt idx="147">
                  <c:v>0.24500000000000008</c:v>
                </c:pt>
                <c:pt idx="148">
                  <c:v>0.2466666666666667</c:v>
                </c:pt>
                <c:pt idx="149">
                  <c:v>0.24833333333333346</c:v>
                </c:pt>
                <c:pt idx="150">
                  <c:v>0.25</c:v>
                </c:pt>
                <c:pt idx="151">
                  <c:v>0.25166666666666682</c:v>
                </c:pt>
                <c:pt idx="152">
                  <c:v>0.25333333333333324</c:v>
                </c:pt>
                <c:pt idx="153">
                  <c:v>0.255</c:v>
                </c:pt>
                <c:pt idx="154">
                  <c:v>0.25666666666666682</c:v>
                </c:pt>
                <c:pt idx="155">
                  <c:v>0.25833333333333325</c:v>
                </c:pt>
                <c:pt idx="156">
                  <c:v>0.26</c:v>
                </c:pt>
                <c:pt idx="157">
                  <c:v>0.26166666666666683</c:v>
                </c:pt>
                <c:pt idx="158">
                  <c:v>0.26333333333333325</c:v>
                </c:pt>
                <c:pt idx="159">
                  <c:v>0.26500000000000001</c:v>
                </c:pt>
                <c:pt idx="160">
                  <c:v>0.26666666666666683</c:v>
                </c:pt>
                <c:pt idx="161">
                  <c:v>0.26833333333333326</c:v>
                </c:pt>
                <c:pt idx="162">
                  <c:v>0.27</c:v>
                </c:pt>
                <c:pt idx="163">
                  <c:v>0.27166666666666683</c:v>
                </c:pt>
                <c:pt idx="164">
                  <c:v>0.27333333333333326</c:v>
                </c:pt>
                <c:pt idx="165">
                  <c:v>0.27500000000000002</c:v>
                </c:pt>
                <c:pt idx="166">
                  <c:v>0.27666666666666689</c:v>
                </c:pt>
                <c:pt idx="167">
                  <c:v>0.27833333333333327</c:v>
                </c:pt>
                <c:pt idx="168">
                  <c:v>0.28000000000000008</c:v>
                </c:pt>
                <c:pt idx="169">
                  <c:v>0.28166666666666684</c:v>
                </c:pt>
                <c:pt idx="170">
                  <c:v>0.28333333333333333</c:v>
                </c:pt>
                <c:pt idx="171">
                  <c:v>0.2850000000000002</c:v>
                </c:pt>
                <c:pt idx="172">
                  <c:v>0.2866666666666669</c:v>
                </c:pt>
                <c:pt idx="173">
                  <c:v>0.28833333333333333</c:v>
                </c:pt>
                <c:pt idx="174">
                  <c:v>0.29000000000000015</c:v>
                </c:pt>
                <c:pt idx="175">
                  <c:v>0.29166666666666691</c:v>
                </c:pt>
                <c:pt idx="176">
                  <c:v>0.29333333333333333</c:v>
                </c:pt>
                <c:pt idx="177">
                  <c:v>0.29500000000000015</c:v>
                </c:pt>
                <c:pt idx="178">
                  <c:v>0.29666666666666691</c:v>
                </c:pt>
                <c:pt idx="179">
                  <c:v>0.29833333333333328</c:v>
                </c:pt>
                <c:pt idx="180">
                  <c:v>0.30000000000000016</c:v>
                </c:pt>
                <c:pt idx="181">
                  <c:v>0.30166666666666692</c:v>
                </c:pt>
                <c:pt idx="182">
                  <c:v>0.30333333333333334</c:v>
                </c:pt>
                <c:pt idx="183">
                  <c:v>0.30500000000000022</c:v>
                </c:pt>
                <c:pt idx="184">
                  <c:v>0.30666666666666692</c:v>
                </c:pt>
                <c:pt idx="185">
                  <c:v>0.30833333333333335</c:v>
                </c:pt>
                <c:pt idx="186">
                  <c:v>0.31000000000000016</c:v>
                </c:pt>
                <c:pt idx="187">
                  <c:v>0.31166666666666692</c:v>
                </c:pt>
                <c:pt idx="188">
                  <c:v>0.31333333333333335</c:v>
                </c:pt>
                <c:pt idx="189">
                  <c:v>0.31500000000000017</c:v>
                </c:pt>
                <c:pt idx="190">
                  <c:v>0.31666666666666693</c:v>
                </c:pt>
                <c:pt idx="191">
                  <c:v>0.31833333333333336</c:v>
                </c:pt>
                <c:pt idx="192">
                  <c:v>0.32000000000000017</c:v>
                </c:pt>
                <c:pt idx="193">
                  <c:v>0.32166666666666693</c:v>
                </c:pt>
                <c:pt idx="194">
                  <c:v>0.32333333333333331</c:v>
                </c:pt>
                <c:pt idx="195">
                  <c:v>0.32500000000000018</c:v>
                </c:pt>
                <c:pt idx="196">
                  <c:v>0.32666666666666705</c:v>
                </c:pt>
                <c:pt idx="197">
                  <c:v>0.32833333333333331</c:v>
                </c:pt>
                <c:pt idx="198">
                  <c:v>0.33000000000000024</c:v>
                </c:pt>
                <c:pt idx="199">
                  <c:v>0.331666666666667</c:v>
                </c:pt>
                <c:pt idx="200">
                  <c:v>0.33333333333333331</c:v>
                </c:pt>
                <c:pt idx="201">
                  <c:v>0.33500000000000024</c:v>
                </c:pt>
                <c:pt idx="202">
                  <c:v>0.336666666666667</c:v>
                </c:pt>
                <c:pt idx="203">
                  <c:v>0.33833333333333332</c:v>
                </c:pt>
                <c:pt idx="204">
                  <c:v>0.34000000000000008</c:v>
                </c:pt>
                <c:pt idx="205">
                  <c:v>0.3416666666666669</c:v>
                </c:pt>
                <c:pt idx="206">
                  <c:v>0.34333333333333327</c:v>
                </c:pt>
                <c:pt idx="207">
                  <c:v>0.34500000000000008</c:v>
                </c:pt>
                <c:pt idx="208">
                  <c:v>0.3466666666666669</c:v>
                </c:pt>
                <c:pt idx="209">
                  <c:v>0.34833333333333333</c:v>
                </c:pt>
                <c:pt idx="210">
                  <c:v>0.35000000000000014</c:v>
                </c:pt>
                <c:pt idx="211">
                  <c:v>0.3516666666666669</c:v>
                </c:pt>
                <c:pt idx="212">
                  <c:v>0.35333333333333333</c:v>
                </c:pt>
                <c:pt idx="213">
                  <c:v>0.3550000000000002</c:v>
                </c:pt>
                <c:pt idx="214">
                  <c:v>0.35666666666666691</c:v>
                </c:pt>
                <c:pt idx="215">
                  <c:v>0.35833333333333334</c:v>
                </c:pt>
                <c:pt idx="216">
                  <c:v>0.36000000000000021</c:v>
                </c:pt>
                <c:pt idx="217">
                  <c:v>0.36166666666666691</c:v>
                </c:pt>
                <c:pt idx="218">
                  <c:v>0.36333333333333334</c:v>
                </c:pt>
                <c:pt idx="219">
                  <c:v>0.36500000000000021</c:v>
                </c:pt>
                <c:pt idx="220">
                  <c:v>0.36666666666666692</c:v>
                </c:pt>
                <c:pt idx="221">
                  <c:v>0.36833333333333335</c:v>
                </c:pt>
                <c:pt idx="222">
                  <c:v>0.37000000000000016</c:v>
                </c:pt>
                <c:pt idx="223">
                  <c:v>0.37166666666666692</c:v>
                </c:pt>
                <c:pt idx="224">
                  <c:v>0.37333333333333335</c:v>
                </c:pt>
                <c:pt idx="225">
                  <c:v>0.37500000000000017</c:v>
                </c:pt>
                <c:pt idx="226">
                  <c:v>0.37666666666666693</c:v>
                </c:pt>
                <c:pt idx="227">
                  <c:v>0.3783333333333333</c:v>
                </c:pt>
                <c:pt idx="228">
                  <c:v>0.38000000000000017</c:v>
                </c:pt>
                <c:pt idx="229">
                  <c:v>0.38166666666666693</c:v>
                </c:pt>
                <c:pt idx="230">
                  <c:v>0.38333333333333336</c:v>
                </c:pt>
                <c:pt idx="231">
                  <c:v>0.38500000000000018</c:v>
                </c:pt>
                <c:pt idx="232">
                  <c:v>0.38666666666666694</c:v>
                </c:pt>
                <c:pt idx="233">
                  <c:v>0.38833333333333336</c:v>
                </c:pt>
                <c:pt idx="234">
                  <c:v>0.39000000000000018</c:v>
                </c:pt>
                <c:pt idx="235">
                  <c:v>0.391666666666667</c:v>
                </c:pt>
                <c:pt idx="236">
                  <c:v>0.39333333333333337</c:v>
                </c:pt>
                <c:pt idx="237">
                  <c:v>0.39500000000000024</c:v>
                </c:pt>
                <c:pt idx="238">
                  <c:v>0.396666666666667</c:v>
                </c:pt>
                <c:pt idx="239">
                  <c:v>0.39833333333333332</c:v>
                </c:pt>
                <c:pt idx="240">
                  <c:v>0.4</c:v>
                </c:pt>
                <c:pt idx="241">
                  <c:v>0.40166666666666689</c:v>
                </c:pt>
                <c:pt idx="242">
                  <c:v>0.40333333333333327</c:v>
                </c:pt>
                <c:pt idx="243">
                  <c:v>0.40500000000000008</c:v>
                </c:pt>
                <c:pt idx="244">
                  <c:v>0.40666666666666684</c:v>
                </c:pt>
                <c:pt idx="245">
                  <c:v>0.40833333333333333</c:v>
                </c:pt>
                <c:pt idx="246">
                  <c:v>0.4100000000000002</c:v>
                </c:pt>
                <c:pt idx="247">
                  <c:v>0.4116666666666669</c:v>
                </c:pt>
                <c:pt idx="248">
                  <c:v>0.41333333333333333</c:v>
                </c:pt>
                <c:pt idx="249">
                  <c:v>0.41500000000000015</c:v>
                </c:pt>
                <c:pt idx="250">
                  <c:v>0.41666666666666691</c:v>
                </c:pt>
                <c:pt idx="251">
                  <c:v>0.41833333333333333</c:v>
                </c:pt>
                <c:pt idx="252">
                  <c:v>0.42000000000000015</c:v>
                </c:pt>
                <c:pt idx="253">
                  <c:v>0.42166666666666691</c:v>
                </c:pt>
                <c:pt idx="254">
                  <c:v>0.42333333333333328</c:v>
                </c:pt>
                <c:pt idx="255">
                  <c:v>0.42500000000000021</c:v>
                </c:pt>
                <c:pt idx="256">
                  <c:v>0.42666666666666692</c:v>
                </c:pt>
                <c:pt idx="257">
                  <c:v>0.42833333333333334</c:v>
                </c:pt>
                <c:pt idx="258">
                  <c:v>0.43000000000000016</c:v>
                </c:pt>
                <c:pt idx="259">
                  <c:v>0.43166666666666692</c:v>
                </c:pt>
                <c:pt idx="260">
                  <c:v>0.43333333333333335</c:v>
                </c:pt>
                <c:pt idx="261">
                  <c:v>0.43500000000000016</c:v>
                </c:pt>
                <c:pt idx="262">
                  <c:v>0.43666666666666692</c:v>
                </c:pt>
                <c:pt idx="263">
                  <c:v>0.43833333333333335</c:v>
                </c:pt>
                <c:pt idx="264">
                  <c:v>0.44</c:v>
                </c:pt>
                <c:pt idx="265">
                  <c:v>0.44166666666666682</c:v>
                </c:pt>
                <c:pt idx="266">
                  <c:v>0.44333333333333325</c:v>
                </c:pt>
                <c:pt idx="267">
                  <c:v>0.44500000000000001</c:v>
                </c:pt>
                <c:pt idx="268">
                  <c:v>0.44666666666666682</c:v>
                </c:pt>
                <c:pt idx="269">
                  <c:v>0.44833333333333325</c:v>
                </c:pt>
                <c:pt idx="270">
                  <c:v>0.45</c:v>
                </c:pt>
                <c:pt idx="271">
                  <c:v>0.45166666666666688</c:v>
                </c:pt>
                <c:pt idx="272">
                  <c:v>0.45333333333333325</c:v>
                </c:pt>
                <c:pt idx="273">
                  <c:v>0.45500000000000002</c:v>
                </c:pt>
                <c:pt idx="274">
                  <c:v>0.45666666666666683</c:v>
                </c:pt>
                <c:pt idx="275">
                  <c:v>0.45833333333333326</c:v>
                </c:pt>
                <c:pt idx="276">
                  <c:v>0.46</c:v>
                </c:pt>
                <c:pt idx="277">
                  <c:v>0.46166666666666689</c:v>
                </c:pt>
                <c:pt idx="278">
                  <c:v>0.46333333333333326</c:v>
                </c:pt>
                <c:pt idx="279">
                  <c:v>0.46500000000000002</c:v>
                </c:pt>
                <c:pt idx="280">
                  <c:v>0.4666666666666669</c:v>
                </c:pt>
                <c:pt idx="281">
                  <c:v>0.46833333333333327</c:v>
                </c:pt>
                <c:pt idx="282">
                  <c:v>0.47000000000000008</c:v>
                </c:pt>
                <c:pt idx="283">
                  <c:v>0.4716666666666669</c:v>
                </c:pt>
                <c:pt idx="284">
                  <c:v>0.47333333333333333</c:v>
                </c:pt>
                <c:pt idx="285">
                  <c:v>0.47500000000000014</c:v>
                </c:pt>
                <c:pt idx="286">
                  <c:v>0.4766666666666669</c:v>
                </c:pt>
                <c:pt idx="287">
                  <c:v>0.47833333333333333</c:v>
                </c:pt>
                <c:pt idx="288">
                  <c:v>0.4800000000000002</c:v>
                </c:pt>
                <c:pt idx="289">
                  <c:v>0.48166666666666691</c:v>
                </c:pt>
                <c:pt idx="290">
                  <c:v>0.48333333333333334</c:v>
                </c:pt>
                <c:pt idx="291">
                  <c:v>0.48500000000000021</c:v>
                </c:pt>
                <c:pt idx="292">
                  <c:v>0.48666666666666691</c:v>
                </c:pt>
                <c:pt idx="293">
                  <c:v>0.48833333333333334</c:v>
                </c:pt>
                <c:pt idx="294">
                  <c:v>0.49000000000000016</c:v>
                </c:pt>
                <c:pt idx="295">
                  <c:v>0.49166666666666692</c:v>
                </c:pt>
                <c:pt idx="296">
                  <c:v>0.49333333333333335</c:v>
                </c:pt>
                <c:pt idx="297">
                  <c:v>0.49500000000000016</c:v>
                </c:pt>
                <c:pt idx="298">
                  <c:v>0.49666666666666692</c:v>
                </c:pt>
                <c:pt idx="299">
                  <c:v>0.49833333333333335</c:v>
                </c:pt>
                <c:pt idx="300">
                  <c:v>0.5</c:v>
                </c:pt>
                <c:pt idx="301">
                  <c:v>0.50166666666666659</c:v>
                </c:pt>
                <c:pt idx="302">
                  <c:v>0.5033333333333333</c:v>
                </c:pt>
                <c:pt idx="303">
                  <c:v>0.505</c:v>
                </c:pt>
                <c:pt idx="304">
                  <c:v>0.50666666666666649</c:v>
                </c:pt>
                <c:pt idx="305">
                  <c:v>0.5083333333333333</c:v>
                </c:pt>
                <c:pt idx="306">
                  <c:v>0.51</c:v>
                </c:pt>
                <c:pt idx="307">
                  <c:v>0.51166666666666649</c:v>
                </c:pt>
                <c:pt idx="308">
                  <c:v>0.51333333333333331</c:v>
                </c:pt>
                <c:pt idx="309">
                  <c:v>0.51500000000000001</c:v>
                </c:pt>
                <c:pt idx="310">
                  <c:v>0.5166666666666665</c:v>
                </c:pt>
                <c:pt idx="311">
                  <c:v>0.51833333333333331</c:v>
                </c:pt>
                <c:pt idx="312">
                  <c:v>0.52</c:v>
                </c:pt>
                <c:pt idx="313">
                  <c:v>0.5216666666666665</c:v>
                </c:pt>
                <c:pt idx="314">
                  <c:v>0.52333333333333332</c:v>
                </c:pt>
                <c:pt idx="315">
                  <c:v>0.52500000000000002</c:v>
                </c:pt>
                <c:pt idx="316">
                  <c:v>0.52666666666666651</c:v>
                </c:pt>
                <c:pt idx="317">
                  <c:v>0.52833333333333332</c:v>
                </c:pt>
                <c:pt idx="318">
                  <c:v>0.53</c:v>
                </c:pt>
                <c:pt idx="319">
                  <c:v>0.53166666666666651</c:v>
                </c:pt>
                <c:pt idx="320">
                  <c:v>0.53333333333333333</c:v>
                </c:pt>
                <c:pt idx="321">
                  <c:v>0.53500000000000003</c:v>
                </c:pt>
                <c:pt idx="322">
                  <c:v>0.53666666666666651</c:v>
                </c:pt>
                <c:pt idx="323">
                  <c:v>0.53833333333333333</c:v>
                </c:pt>
                <c:pt idx="324">
                  <c:v>0.53999999999999992</c:v>
                </c:pt>
                <c:pt idx="325">
                  <c:v>0.54166666666666652</c:v>
                </c:pt>
                <c:pt idx="326">
                  <c:v>0.54333333333333333</c:v>
                </c:pt>
                <c:pt idx="327">
                  <c:v>0.54500000000000004</c:v>
                </c:pt>
                <c:pt idx="328">
                  <c:v>0.54666666666666652</c:v>
                </c:pt>
                <c:pt idx="329">
                  <c:v>0.54833333333333334</c:v>
                </c:pt>
                <c:pt idx="330">
                  <c:v>0.55000000000000004</c:v>
                </c:pt>
                <c:pt idx="331">
                  <c:v>0.55166666666666653</c:v>
                </c:pt>
                <c:pt idx="332">
                  <c:v>0.55333333333333334</c:v>
                </c:pt>
                <c:pt idx="333">
                  <c:v>0.55499999999999994</c:v>
                </c:pt>
                <c:pt idx="334">
                  <c:v>0.55666666666666653</c:v>
                </c:pt>
                <c:pt idx="335">
                  <c:v>0.55833333333333335</c:v>
                </c:pt>
                <c:pt idx="336">
                  <c:v>0.56000000000000005</c:v>
                </c:pt>
                <c:pt idx="337">
                  <c:v>0.56166666666666676</c:v>
                </c:pt>
                <c:pt idx="338">
                  <c:v>0.56333333333333324</c:v>
                </c:pt>
                <c:pt idx="339">
                  <c:v>0.56499999999999995</c:v>
                </c:pt>
                <c:pt idx="340">
                  <c:v>0.56666666666666654</c:v>
                </c:pt>
                <c:pt idx="341">
                  <c:v>0.56833333333333369</c:v>
                </c:pt>
                <c:pt idx="342">
                  <c:v>0.5700000000000004</c:v>
                </c:pt>
                <c:pt idx="343">
                  <c:v>0.57166666666666666</c:v>
                </c:pt>
                <c:pt idx="344">
                  <c:v>0.57333333333333369</c:v>
                </c:pt>
                <c:pt idx="345">
                  <c:v>0.57500000000000029</c:v>
                </c:pt>
                <c:pt idx="346">
                  <c:v>0.57666666666666666</c:v>
                </c:pt>
                <c:pt idx="347">
                  <c:v>0.5783333333333337</c:v>
                </c:pt>
                <c:pt idx="348">
                  <c:v>0.58000000000000007</c:v>
                </c:pt>
                <c:pt idx="349">
                  <c:v>0.58166666666666633</c:v>
                </c:pt>
                <c:pt idx="350">
                  <c:v>0.58333333333333337</c:v>
                </c:pt>
                <c:pt idx="351">
                  <c:v>0.58500000000000008</c:v>
                </c:pt>
                <c:pt idx="352">
                  <c:v>0.58666666666666656</c:v>
                </c:pt>
                <c:pt idx="353">
                  <c:v>0.58833333333333326</c:v>
                </c:pt>
                <c:pt idx="354">
                  <c:v>0.59</c:v>
                </c:pt>
                <c:pt idx="355">
                  <c:v>0.59166666666666656</c:v>
                </c:pt>
                <c:pt idx="356">
                  <c:v>0.59333333333333338</c:v>
                </c:pt>
                <c:pt idx="357">
                  <c:v>0.59500000000000008</c:v>
                </c:pt>
                <c:pt idx="358">
                  <c:v>0.59666666666666657</c:v>
                </c:pt>
                <c:pt idx="359">
                  <c:v>0.59833333333333327</c:v>
                </c:pt>
                <c:pt idx="360">
                  <c:v>0.60000000000000031</c:v>
                </c:pt>
                <c:pt idx="361">
                  <c:v>0.60166666666666668</c:v>
                </c:pt>
                <c:pt idx="362">
                  <c:v>0.60333333333333361</c:v>
                </c:pt>
                <c:pt idx="363">
                  <c:v>0.60500000000000032</c:v>
                </c:pt>
                <c:pt idx="364">
                  <c:v>0.60666666666666669</c:v>
                </c:pt>
                <c:pt idx="365">
                  <c:v>0.60833333333333361</c:v>
                </c:pt>
                <c:pt idx="366">
                  <c:v>0.61000000000000032</c:v>
                </c:pt>
                <c:pt idx="367">
                  <c:v>0.61166666666666669</c:v>
                </c:pt>
                <c:pt idx="368">
                  <c:v>0.61333333333333362</c:v>
                </c:pt>
                <c:pt idx="369">
                  <c:v>0.61500000000000032</c:v>
                </c:pt>
                <c:pt idx="370">
                  <c:v>0.6166666666666667</c:v>
                </c:pt>
                <c:pt idx="371">
                  <c:v>0.61833333333333362</c:v>
                </c:pt>
                <c:pt idx="372">
                  <c:v>0.62000000000000033</c:v>
                </c:pt>
                <c:pt idx="373">
                  <c:v>0.6216666666666667</c:v>
                </c:pt>
                <c:pt idx="374">
                  <c:v>0.62333333333333363</c:v>
                </c:pt>
                <c:pt idx="375">
                  <c:v>0.62500000000000033</c:v>
                </c:pt>
                <c:pt idx="376">
                  <c:v>0.62666666666666671</c:v>
                </c:pt>
                <c:pt idx="377">
                  <c:v>0.62833333333333363</c:v>
                </c:pt>
                <c:pt idx="378">
                  <c:v>0.63000000000000034</c:v>
                </c:pt>
                <c:pt idx="379">
                  <c:v>0.6316666666666666</c:v>
                </c:pt>
                <c:pt idx="380">
                  <c:v>0.63333333333333364</c:v>
                </c:pt>
                <c:pt idx="381">
                  <c:v>0.63500000000000034</c:v>
                </c:pt>
                <c:pt idx="382">
                  <c:v>0.63666666666666671</c:v>
                </c:pt>
                <c:pt idx="383">
                  <c:v>0.63833333333333364</c:v>
                </c:pt>
                <c:pt idx="384">
                  <c:v>0.64000000000000035</c:v>
                </c:pt>
                <c:pt idx="385">
                  <c:v>0.64166666666666672</c:v>
                </c:pt>
                <c:pt idx="386">
                  <c:v>0.64333333333333365</c:v>
                </c:pt>
                <c:pt idx="387">
                  <c:v>0.64500000000000035</c:v>
                </c:pt>
                <c:pt idx="388">
                  <c:v>0.64666666666666661</c:v>
                </c:pt>
                <c:pt idx="389">
                  <c:v>0.64833333333333365</c:v>
                </c:pt>
                <c:pt idx="390">
                  <c:v>0.65000000000000036</c:v>
                </c:pt>
                <c:pt idx="391">
                  <c:v>0.65166666666666673</c:v>
                </c:pt>
                <c:pt idx="392">
                  <c:v>0.65333333333333365</c:v>
                </c:pt>
                <c:pt idx="393">
                  <c:v>0.65500000000000025</c:v>
                </c:pt>
                <c:pt idx="394">
                  <c:v>0.65666666666666662</c:v>
                </c:pt>
                <c:pt idx="395">
                  <c:v>0.65833333333333366</c:v>
                </c:pt>
                <c:pt idx="396">
                  <c:v>0.66000000000000036</c:v>
                </c:pt>
                <c:pt idx="397">
                  <c:v>0.66166666666666674</c:v>
                </c:pt>
                <c:pt idx="398">
                  <c:v>0.66333333333333366</c:v>
                </c:pt>
                <c:pt idx="399">
                  <c:v>0.66500000000000026</c:v>
                </c:pt>
                <c:pt idx="400">
                  <c:v>0.66666666666666663</c:v>
                </c:pt>
                <c:pt idx="401">
                  <c:v>0.66833333333333378</c:v>
                </c:pt>
                <c:pt idx="402">
                  <c:v>0.67000000000000048</c:v>
                </c:pt>
                <c:pt idx="403">
                  <c:v>0.67166666666666663</c:v>
                </c:pt>
                <c:pt idx="404">
                  <c:v>0.67333333333333378</c:v>
                </c:pt>
                <c:pt idx="405">
                  <c:v>0.6750000000000006</c:v>
                </c:pt>
                <c:pt idx="406">
                  <c:v>0.67666666666666664</c:v>
                </c:pt>
                <c:pt idx="407">
                  <c:v>0.67833333333333379</c:v>
                </c:pt>
                <c:pt idx="408">
                  <c:v>0.68</c:v>
                </c:pt>
                <c:pt idx="409">
                  <c:v>0.68166666666666653</c:v>
                </c:pt>
                <c:pt idx="410">
                  <c:v>0.68333333333333335</c:v>
                </c:pt>
                <c:pt idx="411">
                  <c:v>0.68500000000000005</c:v>
                </c:pt>
                <c:pt idx="412">
                  <c:v>0.68666666666666676</c:v>
                </c:pt>
                <c:pt idx="413">
                  <c:v>0.68833333333333324</c:v>
                </c:pt>
                <c:pt idx="414">
                  <c:v>0.69000000000000028</c:v>
                </c:pt>
                <c:pt idx="415">
                  <c:v>0.69166666666666654</c:v>
                </c:pt>
                <c:pt idx="416">
                  <c:v>0.69333333333333369</c:v>
                </c:pt>
                <c:pt idx="417">
                  <c:v>0.6950000000000004</c:v>
                </c:pt>
                <c:pt idx="418">
                  <c:v>0.69666666666666666</c:v>
                </c:pt>
                <c:pt idx="419">
                  <c:v>0.69833333333333369</c:v>
                </c:pt>
                <c:pt idx="420">
                  <c:v>0.70000000000000029</c:v>
                </c:pt>
                <c:pt idx="421">
                  <c:v>0.70166666666666666</c:v>
                </c:pt>
                <c:pt idx="422">
                  <c:v>0.7033333333333337</c:v>
                </c:pt>
                <c:pt idx="423">
                  <c:v>0.70500000000000029</c:v>
                </c:pt>
                <c:pt idx="424">
                  <c:v>0.70666666666666667</c:v>
                </c:pt>
                <c:pt idx="425">
                  <c:v>0.7083333333333337</c:v>
                </c:pt>
                <c:pt idx="426">
                  <c:v>0.71000000000000041</c:v>
                </c:pt>
                <c:pt idx="427">
                  <c:v>0.71166666666666667</c:v>
                </c:pt>
                <c:pt idx="428">
                  <c:v>0.7133333333333336</c:v>
                </c:pt>
                <c:pt idx="429">
                  <c:v>0.7150000000000003</c:v>
                </c:pt>
                <c:pt idx="430">
                  <c:v>0.71666666666666667</c:v>
                </c:pt>
                <c:pt idx="431">
                  <c:v>0.7183333333333336</c:v>
                </c:pt>
                <c:pt idx="432">
                  <c:v>0.72000000000000042</c:v>
                </c:pt>
                <c:pt idx="433">
                  <c:v>0.72166666666666668</c:v>
                </c:pt>
                <c:pt idx="434">
                  <c:v>0.72333333333333361</c:v>
                </c:pt>
                <c:pt idx="435">
                  <c:v>0.72500000000000031</c:v>
                </c:pt>
                <c:pt idx="436">
                  <c:v>0.72666666666666668</c:v>
                </c:pt>
                <c:pt idx="437">
                  <c:v>0.72833333333333361</c:v>
                </c:pt>
                <c:pt idx="438">
                  <c:v>0.73000000000000032</c:v>
                </c:pt>
                <c:pt idx="439">
                  <c:v>0.73166666666666669</c:v>
                </c:pt>
                <c:pt idx="440">
                  <c:v>0.73333333333333361</c:v>
                </c:pt>
                <c:pt idx="441">
                  <c:v>0.73500000000000032</c:v>
                </c:pt>
                <c:pt idx="442">
                  <c:v>0.73666666666666669</c:v>
                </c:pt>
                <c:pt idx="443">
                  <c:v>0.73833333333333362</c:v>
                </c:pt>
                <c:pt idx="444">
                  <c:v>0.74000000000000032</c:v>
                </c:pt>
                <c:pt idx="445">
                  <c:v>0.7416666666666667</c:v>
                </c:pt>
                <c:pt idx="446">
                  <c:v>0.74333333333333362</c:v>
                </c:pt>
                <c:pt idx="447">
                  <c:v>0.74500000000000033</c:v>
                </c:pt>
                <c:pt idx="448">
                  <c:v>0.7466666666666667</c:v>
                </c:pt>
                <c:pt idx="449">
                  <c:v>0.74833333333333363</c:v>
                </c:pt>
                <c:pt idx="450">
                  <c:v>0.75000000000000033</c:v>
                </c:pt>
                <c:pt idx="451">
                  <c:v>0.75166666666666671</c:v>
                </c:pt>
                <c:pt idx="452">
                  <c:v>0.75333333333333363</c:v>
                </c:pt>
                <c:pt idx="453">
                  <c:v>0.75500000000000034</c:v>
                </c:pt>
                <c:pt idx="454">
                  <c:v>0.7566666666666666</c:v>
                </c:pt>
                <c:pt idx="455">
                  <c:v>0.75833333333333364</c:v>
                </c:pt>
                <c:pt idx="456">
                  <c:v>0.76000000000000034</c:v>
                </c:pt>
                <c:pt idx="457">
                  <c:v>0.76166666666666671</c:v>
                </c:pt>
                <c:pt idx="458">
                  <c:v>0.76333333333333364</c:v>
                </c:pt>
                <c:pt idx="459">
                  <c:v>0.76500000000000035</c:v>
                </c:pt>
                <c:pt idx="460">
                  <c:v>0.76666666666666672</c:v>
                </c:pt>
                <c:pt idx="461">
                  <c:v>0.76833333333333365</c:v>
                </c:pt>
                <c:pt idx="462">
                  <c:v>0.77000000000000035</c:v>
                </c:pt>
                <c:pt idx="463">
                  <c:v>0.77166666666666661</c:v>
                </c:pt>
                <c:pt idx="464">
                  <c:v>0.77333333333333365</c:v>
                </c:pt>
                <c:pt idx="465">
                  <c:v>0.77500000000000036</c:v>
                </c:pt>
                <c:pt idx="466">
                  <c:v>0.77666666666666673</c:v>
                </c:pt>
                <c:pt idx="467">
                  <c:v>0.77833333333333365</c:v>
                </c:pt>
                <c:pt idx="468">
                  <c:v>0.78</c:v>
                </c:pt>
                <c:pt idx="469">
                  <c:v>0.78166666666666651</c:v>
                </c:pt>
                <c:pt idx="470">
                  <c:v>0.78333333333333333</c:v>
                </c:pt>
                <c:pt idx="471">
                  <c:v>0.78500000000000003</c:v>
                </c:pt>
                <c:pt idx="472">
                  <c:v>0.78666666666666651</c:v>
                </c:pt>
                <c:pt idx="473">
                  <c:v>0.78833333333333333</c:v>
                </c:pt>
                <c:pt idx="474">
                  <c:v>0.78999999999999992</c:v>
                </c:pt>
                <c:pt idx="475">
                  <c:v>0.79166666666666652</c:v>
                </c:pt>
                <c:pt idx="476">
                  <c:v>0.79333333333333333</c:v>
                </c:pt>
                <c:pt idx="477">
                  <c:v>0.79500000000000004</c:v>
                </c:pt>
                <c:pt idx="478">
                  <c:v>0.79666666666666652</c:v>
                </c:pt>
                <c:pt idx="479">
                  <c:v>0.79833333333333334</c:v>
                </c:pt>
                <c:pt idx="480">
                  <c:v>0.8</c:v>
                </c:pt>
                <c:pt idx="481">
                  <c:v>0.80166666666666653</c:v>
                </c:pt>
                <c:pt idx="482">
                  <c:v>0.80333333333333334</c:v>
                </c:pt>
                <c:pt idx="483">
                  <c:v>0.80499999999999994</c:v>
                </c:pt>
                <c:pt idx="484">
                  <c:v>0.80666666666666653</c:v>
                </c:pt>
                <c:pt idx="485">
                  <c:v>0.80833333333333335</c:v>
                </c:pt>
                <c:pt idx="486">
                  <c:v>0.81</c:v>
                </c:pt>
                <c:pt idx="487">
                  <c:v>0.81166666666666676</c:v>
                </c:pt>
                <c:pt idx="488">
                  <c:v>0.81333333333333324</c:v>
                </c:pt>
                <c:pt idx="489">
                  <c:v>0.81499999999999995</c:v>
                </c:pt>
                <c:pt idx="490">
                  <c:v>0.81666666666666654</c:v>
                </c:pt>
                <c:pt idx="491">
                  <c:v>0.81833333333333369</c:v>
                </c:pt>
                <c:pt idx="492">
                  <c:v>0.8200000000000004</c:v>
                </c:pt>
                <c:pt idx="493">
                  <c:v>0.82166666666666666</c:v>
                </c:pt>
                <c:pt idx="494">
                  <c:v>0.82333333333333369</c:v>
                </c:pt>
                <c:pt idx="495">
                  <c:v>0.82500000000000029</c:v>
                </c:pt>
                <c:pt idx="496">
                  <c:v>0.82666666666666666</c:v>
                </c:pt>
                <c:pt idx="497">
                  <c:v>0.8283333333333337</c:v>
                </c:pt>
                <c:pt idx="498">
                  <c:v>0.83000000000000029</c:v>
                </c:pt>
                <c:pt idx="499">
                  <c:v>0.83166666666666667</c:v>
                </c:pt>
                <c:pt idx="500">
                  <c:v>0.8333333333333337</c:v>
                </c:pt>
                <c:pt idx="501">
                  <c:v>0.83500000000000041</c:v>
                </c:pt>
                <c:pt idx="502">
                  <c:v>0.83666666666666667</c:v>
                </c:pt>
                <c:pt idx="503">
                  <c:v>0.8383333333333336</c:v>
                </c:pt>
                <c:pt idx="504">
                  <c:v>0.8400000000000003</c:v>
                </c:pt>
                <c:pt idx="505">
                  <c:v>0.84166666666666667</c:v>
                </c:pt>
                <c:pt idx="506">
                  <c:v>0.8433333333333336</c:v>
                </c:pt>
                <c:pt idx="507">
                  <c:v>0.84500000000000042</c:v>
                </c:pt>
                <c:pt idx="508">
                  <c:v>0.84666666666666668</c:v>
                </c:pt>
                <c:pt idx="509">
                  <c:v>0.84833333333333361</c:v>
                </c:pt>
                <c:pt idx="510">
                  <c:v>0.85000000000000031</c:v>
                </c:pt>
                <c:pt idx="511">
                  <c:v>0.85166666666666668</c:v>
                </c:pt>
                <c:pt idx="512">
                  <c:v>0.85333333333333361</c:v>
                </c:pt>
                <c:pt idx="513">
                  <c:v>0.85500000000000032</c:v>
                </c:pt>
                <c:pt idx="514">
                  <c:v>0.85666666666666669</c:v>
                </c:pt>
                <c:pt idx="515">
                  <c:v>0.85833333333333361</c:v>
                </c:pt>
                <c:pt idx="516">
                  <c:v>0.86000000000000032</c:v>
                </c:pt>
                <c:pt idx="517">
                  <c:v>0.86166666666666669</c:v>
                </c:pt>
                <c:pt idx="518">
                  <c:v>0.86333333333333362</c:v>
                </c:pt>
                <c:pt idx="519">
                  <c:v>0.86500000000000032</c:v>
                </c:pt>
                <c:pt idx="520">
                  <c:v>0.8666666666666667</c:v>
                </c:pt>
                <c:pt idx="521">
                  <c:v>0.86833333333333362</c:v>
                </c:pt>
                <c:pt idx="522">
                  <c:v>0.87000000000000033</c:v>
                </c:pt>
                <c:pt idx="523">
                  <c:v>0.8716666666666667</c:v>
                </c:pt>
                <c:pt idx="524">
                  <c:v>0.87333333333333363</c:v>
                </c:pt>
                <c:pt idx="525">
                  <c:v>0.87500000000000033</c:v>
                </c:pt>
                <c:pt idx="526">
                  <c:v>0.87666666666666671</c:v>
                </c:pt>
                <c:pt idx="527">
                  <c:v>0.87833333333333363</c:v>
                </c:pt>
                <c:pt idx="528">
                  <c:v>0.88</c:v>
                </c:pt>
                <c:pt idx="529">
                  <c:v>0.88166666666666649</c:v>
                </c:pt>
                <c:pt idx="530">
                  <c:v>0.8833333333333333</c:v>
                </c:pt>
                <c:pt idx="531">
                  <c:v>0.88500000000000001</c:v>
                </c:pt>
                <c:pt idx="532">
                  <c:v>0.88666666666666649</c:v>
                </c:pt>
                <c:pt idx="533">
                  <c:v>0.88833333333333331</c:v>
                </c:pt>
                <c:pt idx="534">
                  <c:v>0.89</c:v>
                </c:pt>
                <c:pt idx="535">
                  <c:v>0.8916666666666665</c:v>
                </c:pt>
                <c:pt idx="536">
                  <c:v>0.89333333333333331</c:v>
                </c:pt>
                <c:pt idx="537">
                  <c:v>0.89500000000000002</c:v>
                </c:pt>
                <c:pt idx="538">
                  <c:v>0.8966666666666665</c:v>
                </c:pt>
                <c:pt idx="539">
                  <c:v>0.89833333333333332</c:v>
                </c:pt>
                <c:pt idx="540">
                  <c:v>0.9</c:v>
                </c:pt>
                <c:pt idx="541">
                  <c:v>0.90166666666666651</c:v>
                </c:pt>
                <c:pt idx="542">
                  <c:v>0.90333333333333343</c:v>
                </c:pt>
                <c:pt idx="543">
                  <c:v>0.90499999999999992</c:v>
                </c:pt>
                <c:pt idx="544">
                  <c:v>0.90666666666666651</c:v>
                </c:pt>
                <c:pt idx="545">
                  <c:v>0.90833333333333333</c:v>
                </c:pt>
                <c:pt idx="546">
                  <c:v>0.91</c:v>
                </c:pt>
                <c:pt idx="547">
                  <c:v>0.91166666666666651</c:v>
                </c:pt>
                <c:pt idx="548">
                  <c:v>0.91333333333333333</c:v>
                </c:pt>
                <c:pt idx="549">
                  <c:v>0.91499999999999992</c:v>
                </c:pt>
                <c:pt idx="550">
                  <c:v>0.91666666666666652</c:v>
                </c:pt>
                <c:pt idx="551">
                  <c:v>0.91833333333333333</c:v>
                </c:pt>
                <c:pt idx="552">
                  <c:v>0.92</c:v>
                </c:pt>
                <c:pt idx="553">
                  <c:v>0.92166666666666652</c:v>
                </c:pt>
                <c:pt idx="554">
                  <c:v>0.92333333333333334</c:v>
                </c:pt>
                <c:pt idx="555">
                  <c:v>0.92500000000000004</c:v>
                </c:pt>
                <c:pt idx="556">
                  <c:v>0.92666666666666653</c:v>
                </c:pt>
                <c:pt idx="557">
                  <c:v>0.92833333333333334</c:v>
                </c:pt>
                <c:pt idx="558">
                  <c:v>0.92999999999999994</c:v>
                </c:pt>
                <c:pt idx="559">
                  <c:v>0.93166666666666653</c:v>
                </c:pt>
                <c:pt idx="560">
                  <c:v>0.93333333333333335</c:v>
                </c:pt>
                <c:pt idx="561">
                  <c:v>0.93500000000000005</c:v>
                </c:pt>
                <c:pt idx="562">
                  <c:v>0.93666666666666676</c:v>
                </c:pt>
                <c:pt idx="563">
                  <c:v>0.93833333333333324</c:v>
                </c:pt>
                <c:pt idx="564">
                  <c:v>0.94000000000000028</c:v>
                </c:pt>
                <c:pt idx="565">
                  <c:v>0.94166666666666654</c:v>
                </c:pt>
                <c:pt idx="566">
                  <c:v>0.94333333333333369</c:v>
                </c:pt>
                <c:pt idx="567">
                  <c:v>0.9450000000000004</c:v>
                </c:pt>
                <c:pt idx="568">
                  <c:v>0.94666666666666666</c:v>
                </c:pt>
                <c:pt idx="569">
                  <c:v>0.94833333333333369</c:v>
                </c:pt>
                <c:pt idx="570">
                  <c:v>0.95000000000000029</c:v>
                </c:pt>
                <c:pt idx="571">
                  <c:v>0.95166666666666666</c:v>
                </c:pt>
                <c:pt idx="572">
                  <c:v>0.9533333333333337</c:v>
                </c:pt>
                <c:pt idx="573">
                  <c:v>0.95500000000000029</c:v>
                </c:pt>
                <c:pt idx="574">
                  <c:v>0.95666666666666667</c:v>
                </c:pt>
                <c:pt idx="575">
                  <c:v>0.9583333333333337</c:v>
                </c:pt>
                <c:pt idx="576">
                  <c:v>0.96000000000000041</c:v>
                </c:pt>
                <c:pt idx="577">
                  <c:v>0.96166666666666667</c:v>
                </c:pt>
                <c:pt idx="578">
                  <c:v>0.9633333333333336</c:v>
                </c:pt>
                <c:pt idx="579">
                  <c:v>0.9650000000000003</c:v>
                </c:pt>
                <c:pt idx="580">
                  <c:v>0.96666666666666667</c:v>
                </c:pt>
                <c:pt idx="581">
                  <c:v>0.9683333333333336</c:v>
                </c:pt>
                <c:pt idx="582">
                  <c:v>0.97000000000000042</c:v>
                </c:pt>
                <c:pt idx="583">
                  <c:v>0.97166666666666668</c:v>
                </c:pt>
                <c:pt idx="584">
                  <c:v>0.97333333333333361</c:v>
                </c:pt>
                <c:pt idx="585">
                  <c:v>0.97500000000000031</c:v>
                </c:pt>
                <c:pt idx="586">
                  <c:v>0.97666666666666668</c:v>
                </c:pt>
                <c:pt idx="587">
                  <c:v>0.97833333333333361</c:v>
                </c:pt>
                <c:pt idx="588">
                  <c:v>0.98</c:v>
                </c:pt>
                <c:pt idx="589">
                  <c:v>0.98166666666666658</c:v>
                </c:pt>
                <c:pt idx="590">
                  <c:v>0.98333333333333328</c:v>
                </c:pt>
                <c:pt idx="591">
                  <c:v>0.98499999999999999</c:v>
                </c:pt>
                <c:pt idx="592">
                  <c:v>0.98666666666666658</c:v>
                </c:pt>
                <c:pt idx="593">
                  <c:v>0.98833333333333329</c:v>
                </c:pt>
                <c:pt idx="594">
                  <c:v>0.99</c:v>
                </c:pt>
                <c:pt idx="595">
                  <c:v>0.99166666666666659</c:v>
                </c:pt>
                <c:pt idx="596">
                  <c:v>0.9933333333333334</c:v>
                </c:pt>
                <c:pt idx="597">
                  <c:v>0.995</c:v>
                </c:pt>
                <c:pt idx="598">
                  <c:v>0.99666666666666659</c:v>
                </c:pt>
                <c:pt idx="599">
                  <c:v>0.99833333333333329</c:v>
                </c:pt>
                <c:pt idx="600">
                  <c:v>1</c:v>
                </c:pt>
                <c:pt idx="601">
                  <c:v>1.001666666666666</c:v>
                </c:pt>
                <c:pt idx="602">
                  <c:v>1.0033333333333334</c:v>
                </c:pt>
                <c:pt idx="603">
                  <c:v>1.0049999999999992</c:v>
                </c:pt>
                <c:pt idx="604">
                  <c:v>1.0066666666666666</c:v>
                </c:pt>
                <c:pt idx="605">
                  <c:v>1.0083333333333333</c:v>
                </c:pt>
                <c:pt idx="606">
                  <c:v>1.01</c:v>
                </c:pt>
                <c:pt idx="607">
                  <c:v>1.011666666666666</c:v>
                </c:pt>
                <c:pt idx="608">
                  <c:v>1.0133333333333332</c:v>
                </c:pt>
                <c:pt idx="609">
                  <c:v>1.0149999999999992</c:v>
                </c:pt>
                <c:pt idx="610">
                  <c:v>1.0166666666666666</c:v>
                </c:pt>
                <c:pt idx="611">
                  <c:v>1.0183333333333333</c:v>
                </c:pt>
                <c:pt idx="612">
                  <c:v>1.02</c:v>
                </c:pt>
                <c:pt idx="613">
                  <c:v>1.0216666666666661</c:v>
                </c:pt>
                <c:pt idx="614">
                  <c:v>1.0233333333333332</c:v>
                </c:pt>
                <c:pt idx="615">
                  <c:v>1.0249999999999992</c:v>
                </c:pt>
                <c:pt idx="616">
                  <c:v>1.0266666666666666</c:v>
                </c:pt>
                <c:pt idx="617">
                  <c:v>1.0283333333333333</c:v>
                </c:pt>
                <c:pt idx="618">
                  <c:v>1.03</c:v>
                </c:pt>
                <c:pt idx="619">
                  <c:v>1.0316666666666661</c:v>
                </c:pt>
                <c:pt idx="620">
                  <c:v>1.0333333333333334</c:v>
                </c:pt>
                <c:pt idx="621">
                  <c:v>1.0349999999999993</c:v>
                </c:pt>
                <c:pt idx="622">
                  <c:v>1.0366666666666666</c:v>
                </c:pt>
                <c:pt idx="623">
                  <c:v>1.0383333333333333</c:v>
                </c:pt>
                <c:pt idx="624">
                  <c:v>1.04</c:v>
                </c:pt>
                <c:pt idx="625">
                  <c:v>1.0416666666666661</c:v>
                </c:pt>
                <c:pt idx="626">
                  <c:v>1.0433333333333334</c:v>
                </c:pt>
                <c:pt idx="627">
                  <c:v>1.0450000000000002</c:v>
                </c:pt>
                <c:pt idx="628">
                  <c:v>1.0466666666666666</c:v>
                </c:pt>
                <c:pt idx="629">
                  <c:v>1.0483333333333333</c:v>
                </c:pt>
                <c:pt idx="630">
                  <c:v>1.05</c:v>
                </c:pt>
                <c:pt idx="631">
                  <c:v>1.0516666666666661</c:v>
                </c:pt>
                <c:pt idx="632">
                  <c:v>1.0533333333333335</c:v>
                </c:pt>
                <c:pt idx="633">
                  <c:v>1.0549999999999993</c:v>
                </c:pt>
                <c:pt idx="634">
                  <c:v>1.0566666666666666</c:v>
                </c:pt>
                <c:pt idx="635">
                  <c:v>1.0583333333333333</c:v>
                </c:pt>
                <c:pt idx="636">
                  <c:v>1.06</c:v>
                </c:pt>
                <c:pt idx="637">
                  <c:v>1.0616666666666668</c:v>
                </c:pt>
                <c:pt idx="638">
                  <c:v>1.0633333333333332</c:v>
                </c:pt>
                <c:pt idx="639">
                  <c:v>1.0649999999999993</c:v>
                </c:pt>
                <c:pt idx="640">
                  <c:v>1.0666666666666667</c:v>
                </c:pt>
                <c:pt idx="641">
                  <c:v>1.0683333333333331</c:v>
                </c:pt>
                <c:pt idx="642">
                  <c:v>1.07</c:v>
                </c:pt>
                <c:pt idx="643">
                  <c:v>1.0716666666666659</c:v>
                </c:pt>
                <c:pt idx="644">
                  <c:v>1.0733333333333335</c:v>
                </c:pt>
                <c:pt idx="645">
                  <c:v>1.075</c:v>
                </c:pt>
                <c:pt idx="646">
                  <c:v>1.0766666666666667</c:v>
                </c:pt>
                <c:pt idx="647">
                  <c:v>1.078333333333334</c:v>
                </c:pt>
                <c:pt idx="648">
                  <c:v>1.0799999999999992</c:v>
                </c:pt>
                <c:pt idx="649">
                  <c:v>1.0816666666666668</c:v>
                </c:pt>
                <c:pt idx="650">
                  <c:v>1.0833333333333333</c:v>
                </c:pt>
                <c:pt idx="651">
                  <c:v>1.085</c:v>
                </c:pt>
                <c:pt idx="652">
                  <c:v>1.0866666666666667</c:v>
                </c:pt>
                <c:pt idx="653">
                  <c:v>1.088333333333334</c:v>
                </c:pt>
                <c:pt idx="654">
                  <c:v>1.0900000000000001</c:v>
                </c:pt>
                <c:pt idx="655">
                  <c:v>1.0916666666666666</c:v>
                </c:pt>
                <c:pt idx="656">
                  <c:v>1.0933333333333333</c:v>
                </c:pt>
                <c:pt idx="657">
                  <c:v>1.095</c:v>
                </c:pt>
                <c:pt idx="658">
                  <c:v>1.0966666666666667</c:v>
                </c:pt>
                <c:pt idx="659">
                  <c:v>1.098333333333334</c:v>
                </c:pt>
                <c:pt idx="660">
                  <c:v>1.1000000000000001</c:v>
                </c:pt>
                <c:pt idx="661">
                  <c:v>1.1016666666666666</c:v>
                </c:pt>
                <c:pt idx="662">
                  <c:v>1.1033333333333333</c:v>
                </c:pt>
                <c:pt idx="663">
                  <c:v>1.105</c:v>
                </c:pt>
                <c:pt idx="664">
                  <c:v>1.1066666666666667</c:v>
                </c:pt>
                <c:pt idx="665">
                  <c:v>1.1083333333333341</c:v>
                </c:pt>
                <c:pt idx="666">
                  <c:v>1.1099999999999992</c:v>
                </c:pt>
                <c:pt idx="667">
                  <c:v>1.1116666666666668</c:v>
                </c:pt>
                <c:pt idx="668">
                  <c:v>1.1133333333333333</c:v>
                </c:pt>
                <c:pt idx="669">
                  <c:v>1.115</c:v>
                </c:pt>
                <c:pt idx="670">
                  <c:v>1.1166666666666667</c:v>
                </c:pt>
                <c:pt idx="671">
                  <c:v>1.1183333333333338</c:v>
                </c:pt>
                <c:pt idx="672">
                  <c:v>1.1200000000000001</c:v>
                </c:pt>
                <c:pt idx="673">
                  <c:v>1.1216666666666666</c:v>
                </c:pt>
                <c:pt idx="674">
                  <c:v>1.1233333333333335</c:v>
                </c:pt>
                <c:pt idx="675">
                  <c:v>1.125</c:v>
                </c:pt>
                <c:pt idx="676">
                  <c:v>1.1266666666666665</c:v>
                </c:pt>
                <c:pt idx="677">
                  <c:v>1.1283333333333341</c:v>
                </c:pt>
                <c:pt idx="678">
                  <c:v>1.1299999999999992</c:v>
                </c:pt>
                <c:pt idx="679">
                  <c:v>1.1316666666666668</c:v>
                </c:pt>
                <c:pt idx="680">
                  <c:v>1.1333333333333333</c:v>
                </c:pt>
                <c:pt idx="681">
                  <c:v>1.135</c:v>
                </c:pt>
                <c:pt idx="682">
                  <c:v>1.1366666666666667</c:v>
                </c:pt>
                <c:pt idx="683">
                  <c:v>1.1383333333333339</c:v>
                </c:pt>
                <c:pt idx="684">
                  <c:v>1.1400000000000001</c:v>
                </c:pt>
                <c:pt idx="685">
                  <c:v>1.1416666666666666</c:v>
                </c:pt>
                <c:pt idx="686">
                  <c:v>1.1433333333333333</c:v>
                </c:pt>
                <c:pt idx="687">
                  <c:v>1.145</c:v>
                </c:pt>
                <c:pt idx="688">
                  <c:v>1.1466666666666667</c:v>
                </c:pt>
                <c:pt idx="689">
                  <c:v>1.1483333333333341</c:v>
                </c:pt>
                <c:pt idx="690">
                  <c:v>1.1499999999999992</c:v>
                </c:pt>
                <c:pt idx="691">
                  <c:v>1.1516666666666666</c:v>
                </c:pt>
                <c:pt idx="692">
                  <c:v>1.1533333333333333</c:v>
                </c:pt>
                <c:pt idx="693">
                  <c:v>1.155</c:v>
                </c:pt>
                <c:pt idx="694">
                  <c:v>1.1566666666666667</c:v>
                </c:pt>
                <c:pt idx="695">
                  <c:v>1.1583333333333341</c:v>
                </c:pt>
                <c:pt idx="696">
                  <c:v>1.1599999999999993</c:v>
                </c:pt>
                <c:pt idx="697">
                  <c:v>1.1616666666666666</c:v>
                </c:pt>
                <c:pt idx="698">
                  <c:v>1.1633333333333333</c:v>
                </c:pt>
                <c:pt idx="699">
                  <c:v>1.165</c:v>
                </c:pt>
                <c:pt idx="700">
                  <c:v>1.1666666666666667</c:v>
                </c:pt>
                <c:pt idx="701">
                  <c:v>1.1683333333333339</c:v>
                </c:pt>
                <c:pt idx="702">
                  <c:v>1.1700000000000008</c:v>
                </c:pt>
                <c:pt idx="703">
                  <c:v>1.1716666666666666</c:v>
                </c:pt>
                <c:pt idx="704">
                  <c:v>1.1733333333333333</c:v>
                </c:pt>
                <c:pt idx="705">
                  <c:v>1.175</c:v>
                </c:pt>
                <c:pt idx="706">
                  <c:v>1.1766666666666665</c:v>
                </c:pt>
                <c:pt idx="707">
                  <c:v>1.1783333333333341</c:v>
                </c:pt>
                <c:pt idx="708">
                  <c:v>1.1800000000000006</c:v>
                </c:pt>
                <c:pt idx="709">
                  <c:v>1.1816666666666669</c:v>
                </c:pt>
                <c:pt idx="710">
                  <c:v>1.1833333333333333</c:v>
                </c:pt>
                <c:pt idx="711">
                  <c:v>1.1849999999999998</c:v>
                </c:pt>
                <c:pt idx="712">
                  <c:v>1.1866666666666674</c:v>
                </c:pt>
                <c:pt idx="713">
                  <c:v>1.1883333333333339</c:v>
                </c:pt>
                <c:pt idx="714">
                  <c:v>1.1900000000000008</c:v>
                </c:pt>
                <c:pt idx="715">
                  <c:v>1.1916666666666667</c:v>
                </c:pt>
                <c:pt idx="716">
                  <c:v>1.1933333333333331</c:v>
                </c:pt>
                <c:pt idx="717">
                  <c:v>1.1950000000000001</c:v>
                </c:pt>
                <c:pt idx="718">
                  <c:v>1.1966666666666665</c:v>
                </c:pt>
                <c:pt idx="719">
                  <c:v>1.1983333333333341</c:v>
                </c:pt>
                <c:pt idx="720">
                  <c:v>1.2</c:v>
                </c:pt>
                <c:pt idx="721">
                  <c:v>1.201666666666666</c:v>
                </c:pt>
                <c:pt idx="722">
                  <c:v>1.2033333333333334</c:v>
                </c:pt>
                <c:pt idx="723">
                  <c:v>1.2049999999999992</c:v>
                </c:pt>
                <c:pt idx="724">
                  <c:v>1.2066666666666668</c:v>
                </c:pt>
                <c:pt idx="725">
                  <c:v>1.2083333333333333</c:v>
                </c:pt>
                <c:pt idx="726">
                  <c:v>1.21</c:v>
                </c:pt>
                <c:pt idx="727">
                  <c:v>1.211666666666666</c:v>
                </c:pt>
                <c:pt idx="728">
                  <c:v>1.2133333333333334</c:v>
                </c:pt>
                <c:pt idx="729">
                  <c:v>1.2149999999999994</c:v>
                </c:pt>
                <c:pt idx="730">
                  <c:v>1.2166666666666666</c:v>
                </c:pt>
                <c:pt idx="731">
                  <c:v>1.2183333333333333</c:v>
                </c:pt>
                <c:pt idx="732">
                  <c:v>1.22</c:v>
                </c:pt>
                <c:pt idx="733">
                  <c:v>1.221666666666666</c:v>
                </c:pt>
                <c:pt idx="734">
                  <c:v>1.2233333333333334</c:v>
                </c:pt>
                <c:pt idx="735">
                  <c:v>1.2249999999999994</c:v>
                </c:pt>
                <c:pt idx="736">
                  <c:v>1.2266666666666666</c:v>
                </c:pt>
                <c:pt idx="737">
                  <c:v>1.2283333333333333</c:v>
                </c:pt>
                <c:pt idx="738">
                  <c:v>1.23</c:v>
                </c:pt>
                <c:pt idx="739">
                  <c:v>1.231666666666666</c:v>
                </c:pt>
                <c:pt idx="740">
                  <c:v>1.2333333333333334</c:v>
                </c:pt>
                <c:pt idx="741">
                  <c:v>1.2349999999999992</c:v>
                </c:pt>
                <c:pt idx="742">
                  <c:v>1.2366666666666668</c:v>
                </c:pt>
                <c:pt idx="743">
                  <c:v>1.2383333333333333</c:v>
                </c:pt>
                <c:pt idx="744">
                  <c:v>1.24</c:v>
                </c:pt>
                <c:pt idx="745">
                  <c:v>1.241666666666666</c:v>
                </c:pt>
                <c:pt idx="746">
                  <c:v>1.2433333333333332</c:v>
                </c:pt>
                <c:pt idx="747">
                  <c:v>1.2449999999999994</c:v>
                </c:pt>
                <c:pt idx="748">
                  <c:v>1.2466666666666666</c:v>
                </c:pt>
                <c:pt idx="749">
                  <c:v>1.2483333333333335</c:v>
                </c:pt>
                <c:pt idx="750">
                  <c:v>1.25</c:v>
                </c:pt>
                <c:pt idx="751">
                  <c:v>1.2516666666666658</c:v>
                </c:pt>
                <c:pt idx="752">
                  <c:v>1.2533333333333334</c:v>
                </c:pt>
                <c:pt idx="753">
                  <c:v>1.2549999999999992</c:v>
                </c:pt>
                <c:pt idx="754">
                  <c:v>1.2566666666666668</c:v>
                </c:pt>
                <c:pt idx="755">
                  <c:v>1.2583333333333333</c:v>
                </c:pt>
                <c:pt idx="756">
                  <c:v>1.26</c:v>
                </c:pt>
                <c:pt idx="757">
                  <c:v>1.261666666666666</c:v>
                </c:pt>
                <c:pt idx="758">
                  <c:v>1.2633333333333332</c:v>
                </c:pt>
                <c:pt idx="759">
                  <c:v>1.2649999999999995</c:v>
                </c:pt>
                <c:pt idx="760">
                  <c:v>1.2666666666666666</c:v>
                </c:pt>
                <c:pt idx="761">
                  <c:v>1.2683333333333333</c:v>
                </c:pt>
                <c:pt idx="762">
                  <c:v>1.27</c:v>
                </c:pt>
                <c:pt idx="763">
                  <c:v>1.2716666666666661</c:v>
                </c:pt>
                <c:pt idx="764">
                  <c:v>1.2733333333333334</c:v>
                </c:pt>
                <c:pt idx="765">
                  <c:v>1.2749999999999992</c:v>
                </c:pt>
                <c:pt idx="766">
                  <c:v>1.2766666666666666</c:v>
                </c:pt>
                <c:pt idx="767">
                  <c:v>1.2783333333333333</c:v>
                </c:pt>
                <c:pt idx="768">
                  <c:v>1.28</c:v>
                </c:pt>
                <c:pt idx="769">
                  <c:v>1.2816666666666661</c:v>
                </c:pt>
                <c:pt idx="770">
                  <c:v>1.2833333333333334</c:v>
                </c:pt>
                <c:pt idx="771">
                  <c:v>1.2849999999999993</c:v>
                </c:pt>
                <c:pt idx="772">
                  <c:v>1.2866666666666666</c:v>
                </c:pt>
                <c:pt idx="773">
                  <c:v>1.2883333333333333</c:v>
                </c:pt>
                <c:pt idx="774">
                  <c:v>1.29</c:v>
                </c:pt>
                <c:pt idx="775">
                  <c:v>1.2916666666666661</c:v>
                </c:pt>
                <c:pt idx="776">
                  <c:v>1.2933333333333332</c:v>
                </c:pt>
                <c:pt idx="777">
                  <c:v>1.2950000000000002</c:v>
                </c:pt>
                <c:pt idx="778">
                  <c:v>1.2966666666666666</c:v>
                </c:pt>
                <c:pt idx="779">
                  <c:v>1.2983333333333333</c:v>
                </c:pt>
                <c:pt idx="780">
                  <c:v>1.3</c:v>
                </c:pt>
                <c:pt idx="781">
                  <c:v>1.3016666666666659</c:v>
                </c:pt>
                <c:pt idx="782">
                  <c:v>1.3033333333333335</c:v>
                </c:pt>
                <c:pt idx="783">
                  <c:v>1.3049999999999993</c:v>
                </c:pt>
                <c:pt idx="784">
                  <c:v>1.3066666666666669</c:v>
                </c:pt>
                <c:pt idx="785">
                  <c:v>1.3083333333333333</c:v>
                </c:pt>
                <c:pt idx="786">
                  <c:v>1.3099999999999992</c:v>
                </c:pt>
                <c:pt idx="787">
                  <c:v>1.3116666666666668</c:v>
                </c:pt>
                <c:pt idx="788">
                  <c:v>1.3133333333333332</c:v>
                </c:pt>
                <c:pt idx="789">
                  <c:v>1.3150000000000002</c:v>
                </c:pt>
                <c:pt idx="790">
                  <c:v>1.3166666666666667</c:v>
                </c:pt>
                <c:pt idx="791">
                  <c:v>1.3183333333333331</c:v>
                </c:pt>
                <c:pt idx="792">
                  <c:v>1.32</c:v>
                </c:pt>
                <c:pt idx="793">
                  <c:v>1.3216666666666659</c:v>
                </c:pt>
                <c:pt idx="794">
                  <c:v>1.3233333333333335</c:v>
                </c:pt>
                <c:pt idx="795">
                  <c:v>1.325</c:v>
                </c:pt>
                <c:pt idx="796">
                  <c:v>1.3266666666666667</c:v>
                </c:pt>
                <c:pt idx="797">
                  <c:v>1.328333333333334</c:v>
                </c:pt>
                <c:pt idx="798">
                  <c:v>1.3299999999999992</c:v>
                </c:pt>
                <c:pt idx="799">
                  <c:v>1.3316666666666668</c:v>
                </c:pt>
                <c:pt idx="800">
                  <c:v>1.3333333333333333</c:v>
                </c:pt>
                <c:pt idx="801">
                  <c:v>1.335</c:v>
                </c:pt>
                <c:pt idx="802">
                  <c:v>1.3366666666666667</c:v>
                </c:pt>
                <c:pt idx="803">
                  <c:v>1.338333333333334</c:v>
                </c:pt>
                <c:pt idx="804">
                  <c:v>1.34</c:v>
                </c:pt>
                <c:pt idx="805">
                  <c:v>1.3416666666666666</c:v>
                </c:pt>
                <c:pt idx="806">
                  <c:v>1.3433333333333333</c:v>
                </c:pt>
                <c:pt idx="807">
                  <c:v>1.345</c:v>
                </c:pt>
                <c:pt idx="808">
                  <c:v>1.3466666666666667</c:v>
                </c:pt>
                <c:pt idx="809">
                  <c:v>1.348333333333334</c:v>
                </c:pt>
                <c:pt idx="810">
                  <c:v>1.35</c:v>
                </c:pt>
                <c:pt idx="811">
                  <c:v>1.3516666666666666</c:v>
                </c:pt>
                <c:pt idx="812">
                  <c:v>1.3533333333333333</c:v>
                </c:pt>
                <c:pt idx="813">
                  <c:v>1.355</c:v>
                </c:pt>
                <c:pt idx="814">
                  <c:v>1.3566666666666667</c:v>
                </c:pt>
                <c:pt idx="815">
                  <c:v>1.3583333333333341</c:v>
                </c:pt>
                <c:pt idx="816">
                  <c:v>1.3599999999999992</c:v>
                </c:pt>
                <c:pt idx="817">
                  <c:v>1.3616666666666668</c:v>
                </c:pt>
                <c:pt idx="818">
                  <c:v>1.3633333333333333</c:v>
                </c:pt>
                <c:pt idx="819">
                  <c:v>1.365</c:v>
                </c:pt>
                <c:pt idx="820">
                  <c:v>1.3666666666666667</c:v>
                </c:pt>
                <c:pt idx="821">
                  <c:v>1.3683333333333338</c:v>
                </c:pt>
                <c:pt idx="822">
                  <c:v>1.37</c:v>
                </c:pt>
                <c:pt idx="823">
                  <c:v>1.3716666666666666</c:v>
                </c:pt>
                <c:pt idx="824">
                  <c:v>1.3733333333333335</c:v>
                </c:pt>
                <c:pt idx="825">
                  <c:v>1.375</c:v>
                </c:pt>
                <c:pt idx="826">
                  <c:v>1.3766666666666665</c:v>
                </c:pt>
                <c:pt idx="827">
                  <c:v>1.3783333333333341</c:v>
                </c:pt>
                <c:pt idx="828">
                  <c:v>1.3800000000000001</c:v>
                </c:pt>
                <c:pt idx="829">
                  <c:v>1.3816666666666668</c:v>
                </c:pt>
                <c:pt idx="830">
                  <c:v>1.3833333333333333</c:v>
                </c:pt>
                <c:pt idx="831">
                  <c:v>1.385</c:v>
                </c:pt>
                <c:pt idx="832">
                  <c:v>1.3866666666666667</c:v>
                </c:pt>
                <c:pt idx="833">
                  <c:v>1.3883333333333339</c:v>
                </c:pt>
                <c:pt idx="834">
                  <c:v>1.3900000000000001</c:v>
                </c:pt>
                <c:pt idx="835">
                  <c:v>1.3916666666666666</c:v>
                </c:pt>
                <c:pt idx="836">
                  <c:v>1.3933333333333333</c:v>
                </c:pt>
                <c:pt idx="837">
                  <c:v>1.395</c:v>
                </c:pt>
                <c:pt idx="838">
                  <c:v>1.3966666666666667</c:v>
                </c:pt>
                <c:pt idx="839">
                  <c:v>1.3983333333333341</c:v>
                </c:pt>
                <c:pt idx="840">
                  <c:v>1.4</c:v>
                </c:pt>
                <c:pt idx="841">
                  <c:v>1.401666666666666</c:v>
                </c:pt>
                <c:pt idx="842">
                  <c:v>1.4033333333333327</c:v>
                </c:pt>
                <c:pt idx="843">
                  <c:v>1.4049999999999994</c:v>
                </c:pt>
                <c:pt idx="844">
                  <c:v>1.4066666666666661</c:v>
                </c:pt>
                <c:pt idx="845">
                  <c:v>1.4083333333333334</c:v>
                </c:pt>
                <c:pt idx="846">
                  <c:v>1.41</c:v>
                </c:pt>
                <c:pt idx="847">
                  <c:v>1.411666666666666</c:v>
                </c:pt>
                <c:pt idx="848">
                  <c:v>1.4133333333333327</c:v>
                </c:pt>
                <c:pt idx="849">
                  <c:v>1.4149999999999994</c:v>
                </c:pt>
                <c:pt idx="850">
                  <c:v>1.4166666666666661</c:v>
                </c:pt>
                <c:pt idx="851">
                  <c:v>1.4183333333333332</c:v>
                </c:pt>
                <c:pt idx="852">
                  <c:v>1.4200000000000002</c:v>
                </c:pt>
                <c:pt idx="853">
                  <c:v>1.421666666666666</c:v>
                </c:pt>
                <c:pt idx="854">
                  <c:v>1.4233333333333327</c:v>
                </c:pt>
                <c:pt idx="855">
                  <c:v>1.4249999999999994</c:v>
                </c:pt>
                <c:pt idx="856">
                  <c:v>1.4266666666666659</c:v>
                </c:pt>
                <c:pt idx="857">
                  <c:v>1.4283333333333335</c:v>
                </c:pt>
                <c:pt idx="858">
                  <c:v>1.43</c:v>
                </c:pt>
                <c:pt idx="859">
                  <c:v>1.4316666666666662</c:v>
                </c:pt>
                <c:pt idx="860">
                  <c:v>1.4333333333333327</c:v>
                </c:pt>
                <c:pt idx="861">
                  <c:v>1.4349999999999992</c:v>
                </c:pt>
                <c:pt idx="862">
                  <c:v>1.4366666666666668</c:v>
                </c:pt>
                <c:pt idx="863">
                  <c:v>1.4383333333333332</c:v>
                </c:pt>
                <c:pt idx="864">
                  <c:v>1.4400000000000002</c:v>
                </c:pt>
                <c:pt idx="865">
                  <c:v>1.441666666666666</c:v>
                </c:pt>
                <c:pt idx="866">
                  <c:v>1.4433333333333325</c:v>
                </c:pt>
                <c:pt idx="867">
                  <c:v>1.4449999999999994</c:v>
                </c:pt>
                <c:pt idx="868">
                  <c:v>1.4466666666666659</c:v>
                </c:pt>
                <c:pt idx="869">
                  <c:v>1.4483333333333335</c:v>
                </c:pt>
                <c:pt idx="870">
                  <c:v>1.45</c:v>
                </c:pt>
                <c:pt idx="871">
                  <c:v>1.451666666666666</c:v>
                </c:pt>
                <c:pt idx="872">
                  <c:v>1.4533333333333334</c:v>
                </c:pt>
                <c:pt idx="873">
                  <c:v>1.4549999999999992</c:v>
                </c:pt>
                <c:pt idx="874">
                  <c:v>1.4566666666666668</c:v>
                </c:pt>
                <c:pt idx="875">
                  <c:v>1.4583333333333333</c:v>
                </c:pt>
                <c:pt idx="876">
                  <c:v>1.46</c:v>
                </c:pt>
                <c:pt idx="877">
                  <c:v>1.461666666666666</c:v>
                </c:pt>
                <c:pt idx="878">
                  <c:v>1.4633333333333334</c:v>
                </c:pt>
                <c:pt idx="879">
                  <c:v>1.4649999999999994</c:v>
                </c:pt>
                <c:pt idx="880">
                  <c:v>1.4666666666666666</c:v>
                </c:pt>
                <c:pt idx="881">
                  <c:v>1.4683333333333333</c:v>
                </c:pt>
                <c:pt idx="882">
                  <c:v>1.47</c:v>
                </c:pt>
                <c:pt idx="883">
                  <c:v>1.471666666666666</c:v>
                </c:pt>
                <c:pt idx="884">
                  <c:v>1.4733333333333334</c:v>
                </c:pt>
                <c:pt idx="885">
                  <c:v>1.4749999999999994</c:v>
                </c:pt>
                <c:pt idx="886">
                  <c:v>1.4766666666666666</c:v>
                </c:pt>
                <c:pt idx="887">
                  <c:v>1.4783333333333333</c:v>
                </c:pt>
                <c:pt idx="888">
                  <c:v>1.48</c:v>
                </c:pt>
                <c:pt idx="889">
                  <c:v>1.481666666666666</c:v>
                </c:pt>
                <c:pt idx="890">
                  <c:v>1.4833333333333334</c:v>
                </c:pt>
                <c:pt idx="891">
                  <c:v>1.4849999999999992</c:v>
                </c:pt>
                <c:pt idx="892">
                  <c:v>1.4866666666666668</c:v>
                </c:pt>
                <c:pt idx="893">
                  <c:v>1.4883333333333333</c:v>
                </c:pt>
                <c:pt idx="894">
                  <c:v>1.49</c:v>
                </c:pt>
                <c:pt idx="895">
                  <c:v>1.491666666666666</c:v>
                </c:pt>
                <c:pt idx="896">
                  <c:v>1.4933333333333332</c:v>
                </c:pt>
                <c:pt idx="897">
                  <c:v>1.4949999999999994</c:v>
                </c:pt>
                <c:pt idx="898">
                  <c:v>1.4966666666666666</c:v>
                </c:pt>
                <c:pt idx="899">
                  <c:v>1.4983333333333335</c:v>
                </c:pt>
                <c:pt idx="900">
                  <c:v>1.5</c:v>
                </c:pt>
                <c:pt idx="901">
                  <c:v>1.5016666666666658</c:v>
                </c:pt>
                <c:pt idx="902">
                  <c:v>1.5033333333333334</c:v>
                </c:pt>
                <c:pt idx="903">
                  <c:v>1.5049999999999992</c:v>
                </c:pt>
                <c:pt idx="904">
                  <c:v>1.5066666666666668</c:v>
                </c:pt>
                <c:pt idx="905">
                  <c:v>1.5083333333333333</c:v>
                </c:pt>
                <c:pt idx="906">
                  <c:v>1.51</c:v>
                </c:pt>
                <c:pt idx="907">
                  <c:v>1.511666666666666</c:v>
                </c:pt>
                <c:pt idx="908">
                  <c:v>1.5133333333333332</c:v>
                </c:pt>
                <c:pt idx="909">
                  <c:v>1.5149999999999995</c:v>
                </c:pt>
                <c:pt idx="910">
                  <c:v>1.5166666666666666</c:v>
                </c:pt>
                <c:pt idx="911">
                  <c:v>1.5183333333333333</c:v>
                </c:pt>
                <c:pt idx="912">
                  <c:v>1.52</c:v>
                </c:pt>
                <c:pt idx="913">
                  <c:v>1.5216666666666661</c:v>
                </c:pt>
                <c:pt idx="914">
                  <c:v>1.5233333333333334</c:v>
                </c:pt>
                <c:pt idx="915">
                  <c:v>1.5249999999999992</c:v>
                </c:pt>
                <c:pt idx="916">
                  <c:v>1.5266666666666666</c:v>
                </c:pt>
                <c:pt idx="917">
                  <c:v>1.5283333333333333</c:v>
                </c:pt>
                <c:pt idx="918">
                  <c:v>1.53</c:v>
                </c:pt>
                <c:pt idx="919">
                  <c:v>1.5316666666666661</c:v>
                </c:pt>
                <c:pt idx="920">
                  <c:v>1.5333333333333334</c:v>
                </c:pt>
                <c:pt idx="921">
                  <c:v>1.5349999999999993</c:v>
                </c:pt>
                <c:pt idx="922">
                  <c:v>1.5366666666666666</c:v>
                </c:pt>
                <c:pt idx="923">
                  <c:v>1.5383333333333333</c:v>
                </c:pt>
                <c:pt idx="924">
                  <c:v>1.54</c:v>
                </c:pt>
                <c:pt idx="925">
                  <c:v>1.5416666666666661</c:v>
                </c:pt>
                <c:pt idx="926">
                  <c:v>1.5433333333333332</c:v>
                </c:pt>
                <c:pt idx="927">
                  <c:v>1.5450000000000002</c:v>
                </c:pt>
                <c:pt idx="928">
                  <c:v>1.5466666666666666</c:v>
                </c:pt>
                <c:pt idx="929">
                  <c:v>1.5483333333333333</c:v>
                </c:pt>
                <c:pt idx="930">
                  <c:v>1.55</c:v>
                </c:pt>
                <c:pt idx="931">
                  <c:v>1.5516666666666659</c:v>
                </c:pt>
                <c:pt idx="932">
                  <c:v>1.5533333333333335</c:v>
                </c:pt>
                <c:pt idx="933">
                  <c:v>1.5549999999999993</c:v>
                </c:pt>
                <c:pt idx="934">
                  <c:v>1.5566666666666669</c:v>
                </c:pt>
                <c:pt idx="935">
                  <c:v>1.5583333333333333</c:v>
                </c:pt>
                <c:pt idx="936">
                  <c:v>1.5599999999999992</c:v>
                </c:pt>
                <c:pt idx="937">
                  <c:v>1.5616666666666668</c:v>
                </c:pt>
                <c:pt idx="938">
                  <c:v>1.5633333333333332</c:v>
                </c:pt>
                <c:pt idx="939">
                  <c:v>1.5650000000000002</c:v>
                </c:pt>
                <c:pt idx="940">
                  <c:v>1.5666666666666667</c:v>
                </c:pt>
                <c:pt idx="941">
                  <c:v>1.5683333333333331</c:v>
                </c:pt>
                <c:pt idx="942">
                  <c:v>1.57</c:v>
                </c:pt>
                <c:pt idx="943">
                  <c:v>1.5716666666666659</c:v>
                </c:pt>
                <c:pt idx="944">
                  <c:v>1.5733333333333335</c:v>
                </c:pt>
                <c:pt idx="945">
                  <c:v>1.575</c:v>
                </c:pt>
                <c:pt idx="946">
                  <c:v>1.5766666666666667</c:v>
                </c:pt>
                <c:pt idx="947">
                  <c:v>1.578333333333334</c:v>
                </c:pt>
                <c:pt idx="948">
                  <c:v>1.5799999999999992</c:v>
                </c:pt>
                <c:pt idx="949">
                  <c:v>1.5816666666666668</c:v>
                </c:pt>
                <c:pt idx="950">
                  <c:v>1.5833333333333333</c:v>
                </c:pt>
                <c:pt idx="951">
                  <c:v>1.585</c:v>
                </c:pt>
                <c:pt idx="952">
                  <c:v>1.5866666666666667</c:v>
                </c:pt>
                <c:pt idx="953">
                  <c:v>1.588333333333334</c:v>
                </c:pt>
                <c:pt idx="954">
                  <c:v>1.59</c:v>
                </c:pt>
                <c:pt idx="955">
                  <c:v>1.5916666666666666</c:v>
                </c:pt>
                <c:pt idx="956">
                  <c:v>1.5933333333333333</c:v>
                </c:pt>
                <c:pt idx="957">
                  <c:v>1.595</c:v>
                </c:pt>
                <c:pt idx="958">
                  <c:v>1.5966666666666667</c:v>
                </c:pt>
                <c:pt idx="959">
                  <c:v>1.598333333333334</c:v>
                </c:pt>
                <c:pt idx="960">
                  <c:v>1.6</c:v>
                </c:pt>
                <c:pt idx="961">
                  <c:v>1.6016666666666666</c:v>
                </c:pt>
                <c:pt idx="962">
                  <c:v>1.6033333333333333</c:v>
                </c:pt>
                <c:pt idx="963">
                  <c:v>1.605</c:v>
                </c:pt>
                <c:pt idx="964">
                  <c:v>1.6066666666666667</c:v>
                </c:pt>
                <c:pt idx="965">
                  <c:v>1.6083333333333341</c:v>
                </c:pt>
                <c:pt idx="966">
                  <c:v>1.6099999999999992</c:v>
                </c:pt>
                <c:pt idx="967">
                  <c:v>1.6116666666666668</c:v>
                </c:pt>
                <c:pt idx="968">
                  <c:v>1.6133333333333333</c:v>
                </c:pt>
                <c:pt idx="969">
                  <c:v>1.615</c:v>
                </c:pt>
                <c:pt idx="970">
                  <c:v>1.6166666666666667</c:v>
                </c:pt>
                <c:pt idx="971">
                  <c:v>1.6183333333333338</c:v>
                </c:pt>
                <c:pt idx="972">
                  <c:v>1.62</c:v>
                </c:pt>
                <c:pt idx="973">
                  <c:v>1.6216666666666666</c:v>
                </c:pt>
                <c:pt idx="974">
                  <c:v>1.6233333333333335</c:v>
                </c:pt>
                <c:pt idx="975">
                  <c:v>1.625</c:v>
                </c:pt>
                <c:pt idx="976">
                  <c:v>1.6266666666666665</c:v>
                </c:pt>
                <c:pt idx="977">
                  <c:v>1.6283333333333341</c:v>
                </c:pt>
                <c:pt idx="978">
                  <c:v>1.6300000000000001</c:v>
                </c:pt>
                <c:pt idx="979">
                  <c:v>1.6316666666666668</c:v>
                </c:pt>
                <c:pt idx="980">
                  <c:v>1.6333333333333333</c:v>
                </c:pt>
                <c:pt idx="981">
                  <c:v>1.635</c:v>
                </c:pt>
                <c:pt idx="982">
                  <c:v>1.6366666666666667</c:v>
                </c:pt>
                <c:pt idx="983">
                  <c:v>1.6383333333333339</c:v>
                </c:pt>
                <c:pt idx="984">
                  <c:v>1.6400000000000001</c:v>
                </c:pt>
                <c:pt idx="985">
                  <c:v>1.6416666666666666</c:v>
                </c:pt>
                <c:pt idx="986">
                  <c:v>1.6433333333333333</c:v>
                </c:pt>
                <c:pt idx="987">
                  <c:v>1.645</c:v>
                </c:pt>
                <c:pt idx="988">
                  <c:v>1.6466666666666667</c:v>
                </c:pt>
                <c:pt idx="989">
                  <c:v>1.6483333333333341</c:v>
                </c:pt>
                <c:pt idx="990">
                  <c:v>1.6500000000000001</c:v>
                </c:pt>
                <c:pt idx="991">
                  <c:v>1.6516666666666666</c:v>
                </c:pt>
                <c:pt idx="992">
                  <c:v>1.6533333333333333</c:v>
                </c:pt>
                <c:pt idx="993">
                  <c:v>1.655</c:v>
                </c:pt>
                <c:pt idx="994">
                  <c:v>1.6566666666666667</c:v>
                </c:pt>
                <c:pt idx="995">
                  <c:v>1.6583333333333341</c:v>
                </c:pt>
                <c:pt idx="996">
                  <c:v>1.6600000000000001</c:v>
                </c:pt>
                <c:pt idx="997">
                  <c:v>1.6616666666666666</c:v>
                </c:pt>
                <c:pt idx="998">
                  <c:v>1.6633333333333333</c:v>
                </c:pt>
                <c:pt idx="999">
                  <c:v>1.665</c:v>
                </c:pt>
                <c:pt idx="1000">
                  <c:v>1.6666666666666667</c:v>
                </c:pt>
                <c:pt idx="1001">
                  <c:v>1.6683333333333339</c:v>
                </c:pt>
                <c:pt idx="1002">
                  <c:v>1.6700000000000008</c:v>
                </c:pt>
                <c:pt idx="1003">
                  <c:v>1.6716666666666666</c:v>
                </c:pt>
                <c:pt idx="1004">
                  <c:v>1.6733333333333333</c:v>
                </c:pt>
                <c:pt idx="1005">
                  <c:v>1.675</c:v>
                </c:pt>
                <c:pt idx="1006">
                  <c:v>1.6766666666666665</c:v>
                </c:pt>
                <c:pt idx="1007">
                  <c:v>1.6783333333333341</c:v>
                </c:pt>
                <c:pt idx="1008">
                  <c:v>1.6800000000000006</c:v>
                </c:pt>
                <c:pt idx="1009">
                  <c:v>1.6816666666666669</c:v>
                </c:pt>
                <c:pt idx="1010">
                  <c:v>1.6833333333333333</c:v>
                </c:pt>
                <c:pt idx="1011">
                  <c:v>1.6849999999999998</c:v>
                </c:pt>
                <c:pt idx="1012">
                  <c:v>1.6866666666666674</c:v>
                </c:pt>
                <c:pt idx="1013">
                  <c:v>1.6883333333333339</c:v>
                </c:pt>
                <c:pt idx="1014">
                  <c:v>1.6900000000000008</c:v>
                </c:pt>
                <c:pt idx="1015">
                  <c:v>1.6916666666666667</c:v>
                </c:pt>
                <c:pt idx="1016">
                  <c:v>1.6933333333333331</c:v>
                </c:pt>
                <c:pt idx="1017">
                  <c:v>1.6950000000000001</c:v>
                </c:pt>
                <c:pt idx="1018">
                  <c:v>1.6966666666666665</c:v>
                </c:pt>
                <c:pt idx="1019">
                  <c:v>1.6983333333333341</c:v>
                </c:pt>
                <c:pt idx="1020">
                  <c:v>1.7</c:v>
                </c:pt>
                <c:pt idx="1021">
                  <c:v>1.701666666666666</c:v>
                </c:pt>
                <c:pt idx="1022">
                  <c:v>1.7033333333333334</c:v>
                </c:pt>
                <c:pt idx="1023">
                  <c:v>1.7049999999999992</c:v>
                </c:pt>
                <c:pt idx="1024">
                  <c:v>1.7066666666666668</c:v>
                </c:pt>
                <c:pt idx="1025">
                  <c:v>1.7083333333333333</c:v>
                </c:pt>
                <c:pt idx="1026">
                  <c:v>1.71</c:v>
                </c:pt>
                <c:pt idx="1027">
                  <c:v>1.711666666666666</c:v>
                </c:pt>
                <c:pt idx="1028">
                  <c:v>1.7133333333333334</c:v>
                </c:pt>
                <c:pt idx="1029">
                  <c:v>1.7149999999999994</c:v>
                </c:pt>
                <c:pt idx="1030">
                  <c:v>1.7166666666666666</c:v>
                </c:pt>
                <c:pt idx="1031">
                  <c:v>1.7183333333333333</c:v>
                </c:pt>
                <c:pt idx="1032">
                  <c:v>1.72</c:v>
                </c:pt>
                <c:pt idx="1033">
                  <c:v>1.721666666666666</c:v>
                </c:pt>
                <c:pt idx="1034">
                  <c:v>1.7233333333333334</c:v>
                </c:pt>
                <c:pt idx="1035">
                  <c:v>1.7249999999999994</c:v>
                </c:pt>
                <c:pt idx="1036">
                  <c:v>1.7266666666666666</c:v>
                </c:pt>
                <c:pt idx="1037">
                  <c:v>1.7283333333333333</c:v>
                </c:pt>
                <c:pt idx="1038">
                  <c:v>1.73</c:v>
                </c:pt>
                <c:pt idx="1039">
                  <c:v>1.731666666666666</c:v>
                </c:pt>
                <c:pt idx="1040">
                  <c:v>1.7333333333333334</c:v>
                </c:pt>
                <c:pt idx="1041">
                  <c:v>1.7349999999999992</c:v>
                </c:pt>
                <c:pt idx="1042">
                  <c:v>1.7366666666666668</c:v>
                </c:pt>
                <c:pt idx="1043">
                  <c:v>1.7383333333333333</c:v>
                </c:pt>
                <c:pt idx="1044">
                  <c:v>1.74</c:v>
                </c:pt>
                <c:pt idx="1045">
                  <c:v>1.741666666666666</c:v>
                </c:pt>
                <c:pt idx="1046">
                  <c:v>1.7433333333333332</c:v>
                </c:pt>
                <c:pt idx="1047">
                  <c:v>1.7449999999999994</c:v>
                </c:pt>
                <c:pt idx="1048">
                  <c:v>1.7466666666666666</c:v>
                </c:pt>
                <c:pt idx="1049">
                  <c:v>1.7483333333333335</c:v>
                </c:pt>
                <c:pt idx="1050">
                  <c:v>1.75</c:v>
                </c:pt>
                <c:pt idx="1051">
                  <c:v>1.7516666666666658</c:v>
                </c:pt>
                <c:pt idx="1052">
                  <c:v>1.7533333333333334</c:v>
                </c:pt>
                <c:pt idx="1053">
                  <c:v>1.7549999999999992</c:v>
                </c:pt>
                <c:pt idx="1054">
                  <c:v>1.7566666666666668</c:v>
                </c:pt>
                <c:pt idx="1055">
                  <c:v>1.7583333333333333</c:v>
                </c:pt>
                <c:pt idx="1056">
                  <c:v>1.76</c:v>
                </c:pt>
                <c:pt idx="1057">
                  <c:v>1.761666666666666</c:v>
                </c:pt>
                <c:pt idx="1058">
                  <c:v>1.7633333333333332</c:v>
                </c:pt>
                <c:pt idx="1059">
                  <c:v>1.7649999999999995</c:v>
                </c:pt>
                <c:pt idx="1060">
                  <c:v>1.7666666666666666</c:v>
                </c:pt>
                <c:pt idx="1061">
                  <c:v>1.7683333333333333</c:v>
                </c:pt>
                <c:pt idx="1062">
                  <c:v>1.77</c:v>
                </c:pt>
                <c:pt idx="1063">
                  <c:v>1.7716666666666661</c:v>
                </c:pt>
                <c:pt idx="1064">
                  <c:v>1.7733333333333334</c:v>
                </c:pt>
                <c:pt idx="1065">
                  <c:v>1.7749999999999992</c:v>
                </c:pt>
                <c:pt idx="1066">
                  <c:v>1.7766666666666666</c:v>
                </c:pt>
                <c:pt idx="1067">
                  <c:v>1.7783333333333333</c:v>
                </c:pt>
                <c:pt idx="1068">
                  <c:v>1.78</c:v>
                </c:pt>
                <c:pt idx="1069">
                  <c:v>1.7816666666666661</c:v>
                </c:pt>
                <c:pt idx="1070">
                  <c:v>1.7833333333333334</c:v>
                </c:pt>
                <c:pt idx="1071">
                  <c:v>1.7849999999999993</c:v>
                </c:pt>
                <c:pt idx="1072">
                  <c:v>1.7866666666666666</c:v>
                </c:pt>
                <c:pt idx="1073">
                  <c:v>1.7883333333333333</c:v>
                </c:pt>
                <c:pt idx="1074">
                  <c:v>1.79</c:v>
                </c:pt>
                <c:pt idx="1075">
                  <c:v>1.7916666666666661</c:v>
                </c:pt>
                <c:pt idx="1076">
                  <c:v>1.7933333333333332</c:v>
                </c:pt>
                <c:pt idx="1077">
                  <c:v>1.7950000000000002</c:v>
                </c:pt>
                <c:pt idx="1078">
                  <c:v>1.7966666666666666</c:v>
                </c:pt>
                <c:pt idx="1079">
                  <c:v>1.7983333333333333</c:v>
                </c:pt>
                <c:pt idx="1080">
                  <c:v>1.8</c:v>
                </c:pt>
                <c:pt idx="1081">
                  <c:v>1.8016666666666659</c:v>
                </c:pt>
                <c:pt idx="1082">
                  <c:v>1.8033333333333335</c:v>
                </c:pt>
                <c:pt idx="1083">
                  <c:v>1.8049999999999993</c:v>
                </c:pt>
                <c:pt idx="1084">
                  <c:v>1.8066666666666669</c:v>
                </c:pt>
                <c:pt idx="1085">
                  <c:v>1.8083333333333333</c:v>
                </c:pt>
                <c:pt idx="1086">
                  <c:v>1.8099999999999992</c:v>
                </c:pt>
                <c:pt idx="1087">
                  <c:v>1.8116666666666668</c:v>
                </c:pt>
                <c:pt idx="1088">
                  <c:v>1.8133333333333332</c:v>
                </c:pt>
                <c:pt idx="1089">
                  <c:v>1.8150000000000002</c:v>
                </c:pt>
                <c:pt idx="1090">
                  <c:v>1.8166666666666667</c:v>
                </c:pt>
                <c:pt idx="1091">
                  <c:v>1.8183333333333331</c:v>
                </c:pt>
                <c:pt idx="1092">
                  <c:v>1.82</c:v>
                </c:pt>
                <c:pt idx="1093">
                  <c:v>1.8216666666666659</c:v>
                </c:pt>
                <c:pt idx="1094">
                  <c:v>1.8233333333333335</c:v>
                </c:pt>
                <c:pt idx="1095">
                  <c:v>1.825</c:v>
                </c:pt>
                <c:pt idx="1096">
                  <c:v>1.8266666666666667</c:v>
                </c:pt>
                <c:pt idx="1097">
                  <c:v>1.828333333333334</c:v>
                </c:pt>
                <c:pt idx="1098">
                  <c:v>1.8299999999999992</c:v>
                </c:pt>
                <c:pt idx="1099">
                  <c:v>1.8316666666666668</c:v>
                </c:pt>
                <c:pt idx="1100">
                  <c:v>1.8333333333333333</c:v>
                </c:pt>
                <c:pt idx="1101">
                  <c:v>1.835</c:v>
                </c:pt>
                <c:pt idx="1102">
                  <c:v>1.8366666666666667</c:v>
                </c:pt>
                <c:pt idx="1103">
                  <c:v>1.838333333333334</c:v>
                </c:pt>
                <c:pt idx="1104">
                  <c:v>1.84</c:v>
                </c:pt>
                <c:pt idx="1105">
                  <c:v>1.8416666666666666</c:v>
                </c:pt>
                <c:pt idx="1106">
                  <c:v>1.8433333333333333</c:v>
                </c:pt>
                <c:pt idx="1107">
                  <c:v>1.845</c:v>
                </c:pt>
                <c:pt idx="1108">
                  <c:v>1.8466666666666667</c:v>
                </c:pt>
                <c:pt idx="1109">
                  <c:v>1.848333333333334</c:v>
                </c:pt>
                <c:pt idx="1110">
                  <c:v>1.85</c:v>
                </c:pt>
                <c:pt idx="1111">
                  <c:v>1.8516666666666666</c:v>
                </c:pt>
                <c:pt idx="1112">
                  <c:v>1.8533333333333333</c:v>
                </c:pt>
                <c:pt idx="1113">
                  <c:v>1.855</c:v>
                </c:pt>
                <c:pt idx="1114">
                  <c:v>1.8566666666666667</c:v>
                </c:pt>
                <c:pt idx="1115">
                  <c:v>1.8583333333333341</c:v>
                </c:pt>
                <c:pt idx="1116">
                  <c:v>1.8599999999999992</c:v>
                </c:pt>
                <c:pt idx="1117">
                  <c:v>1.8616666666666668</c:v>
                </c:pt>
                <c:pt idx="1118">
                  <c:v>1.8633333333333333</c:v>
                </c:pt>
                <c:pt idx="1119">
                  <c:v>1.865</c:v>
                </c:pt>
                <c:pt idx="1120">
                  <c:v>1.8666666666666667</c:v>
                </c:pt>
                <c:pt idx="1121">
                  <c:v>1.8683333333333338</c:v>
                </c:pt>
                <c:pt idx="1122">
                  <c:v>1.87</c:v>
                </c:pt>
                <c:pt idx="1123">
                  <c:v>1.8716666666666666</c:v>
                </c:pt>
                <c:pt idx="1124">
                  <c:v>1.8733333333333335</c:v>
                </c:pt>
                <c:pt idx="1125">
                  <c:v>1.875</c:v>
                </c:pt>
                <c:pt idx="1126">
                  <c:v>1.8766666666666665</c:v>
                </c:pt>
                <c:pt idx="1127">
                  <c:v>1.8783333333333341</c:v>
                </c:pt>
                <c:pt idx="1128">
                  <c:v>1.8800000000000001</c:v>
                </c:pt>
                <c:pt idx="1129">
                  <c:v>1.8816666666666668</c:v>
                </c:pt>
                <c:pt idx="1130">
                  <c:v>1.8833333333333333</c:v>
                </c:pt>
                <c:pt idx="1131">
                  <c:v>1.885</c:v>
                </c:pt>
                <c:pt idx="1132">
                  <c:v>1.8866666666666667</c:v>
                </c:pt>
                <c:pt idx="1133">
                  <c:v>1.8883333333333339</c:v>
                </c:pt>
                <c:pt idx="1134">
                  <c:v>1.8900000000000001</c:v>
                </c:pt>
                <c:pt idx="1135">
                  <c:v>1.8916666666666666</c:v>
                </c:pt>
                <c:pt idx="1136">
                  <c:v>1.8933333333333333</c:v>
                </c:pt>
                <c:pt idx="1137">
                  <c:v>1.895</c:v>
                </c:pt>
                <c:pt idx="1138">
                  <c:v>1.8966666666666667</c:v>
                </c:pt>
                <c:pt idx="1139">
                  <c:v>1.8983333333333341</c:v>
                </c:pt>
                <c:pt idx="1140">
                  <c:v>1.9000000000000001</c:v>
                </c:pt>
                <c:pt idx="1141">
                  <c:v>1.9016666666666666</c:v>
                </c:pt>
                <c:pt idx="1142">
                  <c:v>1.9033333333333333</c:v>
                </c:pt>
                <c:pt idx="1143">
                  <c:v>1.905</c:v>
                </c:pt>
                <c:pt idx="1144">
                  <c:v>1.9066666666666667</c:v>
                </c:pt>
                <c:pt idx="1145">
                  <c:v>1.9083333333333341</c:v>
                </c:pt>
                <c:pt idx="1146">
                  <c:v>1.9100000000000001</c:v>
                </c:pt>
                <c:pt idx="1147">
                  <c:v>1.9116666666666666</c:v>
                </c:pt>
                <c:pt idx="1148">
                  <c:v>1.9133333333333333</c:v>
                </c:pt>
                <c:pt idx="1149">
                  <c:v>1.915</c:v>
                </c:pt>
                <c:pt idx="1150">
                  <c:v>1.9166666666666667</c:v>
                </c:pt>
                <c:pt idx="1151">
                  <c:v>1.9183333333333339</c:v>
                </c:pt>
                <c:pt idx="1152">
                  <c:v>1.9200000000000008</c:v>
                </c:pt>
                <c:pt idx="1153">
                  <c:v>1.9216666666666666</c:v>
                </c:pt>
                <c:pt idx="1154">
                  <c:v>1.9233333333333333</c:v>
                </c:pt>
                <c:pt idx="1155">
                  <c:v>1.925</c:v>
                </c:pt>
                <c:pt idx="1156">
                  <c:v>1.9266666666666665</c:v>
                </c:pt>
                <c:pt idx="1157">
                  <c:v>1.9283333333333341</c:v>
                </c:pt>
                <c:pt idx="1158">
                  <c:v>1.9300000000000006</c:v>
                </c:pt>
                <c:pt idx="1159">
                  <c:v>1.9316666666666669</c:v>
                </c:pt>
                <c:pt idx="1160">
                  <c:v>1.9333333333333333</c:v>
                </c:pt>
                <c:pt idx="1161">
                  <c:v>1.9349999999999998</c:v>
                </c:pt>
                <c:pt idx="1162">
                  <c:v>1.9366666666666674</c:v>
                </c:pt>
                <c:pt idx="1163">
                  <c:v>1.9383333333333339</c:v>
                </c:pt>
                <c:pt idx="1164">
                  <c:v>1.9400000000000008</c:v>
                </c:pt>
                <c:pt idx="1165">
                  <c:v>1.9416666666666667</c:v>
                </c:pt>
                <c:pt idx="1166">
                  <c:v>1.9433333333333331</c:v>
                </c:pt>
                <c:pt idx="1167">
                  <c:v>1.9450000000000001</c:v>
                </c:pt>
                <c:pt idx="1168">
                  <c:v>1.9466666666666665</c:v>
                </c:pt>
                <c:pt idx="1169">
                  <c:v>1.9483333333333341</c:v>
                </c:pt>
                <c:pt idx="1170">
                  <c:v>1.9500000000000006</c:v>
                </c:pt>
                <c:pt idx="1171">
                  <c:v>1.9516666666666667</c:v>
                </c:pt>
                <c:pt idx="1172">
                  <c:v>1.953333333333334</c:v>
                </c:pt>
                <c:pt idx="1173">
                  <c:v>1.9549999999999998</c:v>
                </c:pt>
                <c:pt idx="1174">
                  <c:v>1.9566666666666674</c:v>
                </c:pt>
                <c:pt idx="1175">
                  <c:v>1.9583333333333339</c:v>
                </c:pt>
                <c:pt idx="1176">
                  <c:v>1.9600000000000006</c:v>
                </c:pt>
                <c:pt idx="1177">
                  <c:v>1.9616666666666667</c:v>
                </c:pt>
                <c:pt idx="1178">
                  <c:v>1.963333333333334</c:v>
                </c:pt>
                <c:pt idx="1179">
                  <c:v>1.9650000000000001</c:v>
                </c:pt>
                <c:pt idx="1180">
                  <c:v>1.9666666666666672</c:v>
                </c:pt>
                <c:pt idx="1181">
                  <c:v>1.9683333333333339</c:v>
                </c:pt>
                <c:pt idx="1182">
                  <c:v>1.9700000000000006</c:v>
                </c:pt>
                <c:pt idx="1183">
                  <c:v>1.9716666666666667</c:v>
                </c:pt>
                <c:pt idx="1184">
                  <c:v>1.973333333333334</c:v>
                </c:pt>
                <c:pt idx="1185">
                  <c:v>1.9750000000000001</c:v>
                </c:pt>
                <c:pt idx="1186">
                  <c:v>1.9766666666666672</c:v>
                </c:pt>
                <c:pt idx="1187">
                  <c:v>1.9783333333333339</c:v>
                </c:pt>
                <c:pt idx="1188">
                  <c:v>1.9800000000000006</c:v>
                </c:pt>
                <c:pt idx="1189">
                  <c:v>1.9816666666666667</c:v>
                </c:pt>
                <c:pt idx="1190">
                  <c:v>1.9833333333333341</c:v>
                </c:pt>
                <c:pt idx="1191">
                  <c:v>1.9849999999999999</c:v>
                </c:pt>
                <c:pt idx="1192">
                  <c:v>1.9866666666666675</c:v>
                </c:pt>
                <c:pt idx="1193">
                  <c:v>1.988333333333334</c:v>
                </c:pt>
                <c:pt idx="1194">
                  <c:v>1.9900000000000007</c:v>
                </c:pt>
                <c:pt idx="1195">
                  <c:v>1.9916666666666667</c:v>
                </c:pt>
                <c:pt idx="1196">
                  <c:v>1.9933333333333338</c:v>
                </c:pt>
                <c:pt idx="1197">
                  <c:v>1.9950000000000001</c:v>
                </c:pt>
                <c:pt idx="1198">
                  <c:v>1.9966666666666673</c:v>
                </c:pt>
                <c:pt idx="1199">
                  <c:v>1.9983333333333342</c:v>
                </c:pt>
                <c:pt idx="1200">
                  <c:v>2</c:v>
                </c:pt>
                <c:pt idx="1201">
                  <c:v>2.0016666666666665</c:v>
                </c:pt>
                <c:pt idx="1202">
                  <c:v>2.0033333333333347</c:v>
                </c:pt>
                <c:pt idx="1203">
                  <c:v>2.0049999999999999</c:v>
                </c:pt>
                <c:pt idx="1204">
                  <c:v>2.0066666666666668</c:v>
                </c:pt>
                <c:pt idx="1205">
                  <c:v>2.0083333333333342</c:v>
                </c:pt>
                <c:pt idx="1206">
                  <c:v>2.0099999999999998</c:v>
                </c:pt>
                <c:pt idx="1207">
                  <c:v>2.0116666666666667</c:v>
                </c:pt>
                <c:pt idx="1208">
                  <c:v>2.0133333333333332</c:v>
                </c:pt>
                <c:pt idx="1209">
                  <c:v>2.0149999999999997</c:v>
                </c:pt>
                <c:pt idx="1210">
                  <c:v>2.0166666666666653</c:v>
                </c:pt>
                <c:pt idx="1211">
                  <c:v>2.0183333333333331</c:v>
                </c:pt>
                <c:pt idx="1212">
                  <c:v>2.02</c:v>
                </c:pt>
                <c:pt idx="1213">
                  <c:v>2.0216666666666665</c:v>
                </c:pt>
                <c:pt idx="1214">
                  <c:v>2.0233333333333348</c:v>
                </c:pt>
                <c:pt idx="1215">
                  <c:v>2.0249999999999999</c:v>
                </c:pt>
                <c:pt idx="1216">
                  <c:v>2.0266666666666664</c:v>
                </c:pt>
                <c:pt idx="1217">
                  <c:v>2.0283333333333342</c:v>
                </c:pt>
                <c:pt idx="1218">
                  <c:v>2.0299999999999998</c:v>
                </c:pt>
                <c:pt idx="1219">
                  <c:v>2.0316666666666667</c:v>
                </c:pt>
                <c:pt idx="1220">
                  <c:v>2.0333333333333332</c:v>
                </c:pt>
                <c:pt idx="1221">
                  <c:v>2.0349999999999997</c:v>
                </c:pt>
                <c:pt idx="1222">
                  <c:v>2.0366666666666653</c:v>
                </c:pt>
                <c:pt idx="1223">
                  <c:v>2.0383333333333331</c:v>
                </c:pt>
                <c:pt idx="1224">
                  <c:v>2.04</c:v>
                </c:pt>
                <c:pt idx="1225">
                  <c:v>2.0416666666666665</c:v>
                </c:pt>
                <c:pt idx="1226">
                  <c:v>2.0433333333333348</c:v>
                </c:pt>
                <c:pt idx="1227">
                  <c:v>2.0449999999999999</c:v>
                </c:pt>
                <c:pt idx="1228">
                  <c:v>2.0466666666666664</c:v>
                </c:pt>
                <c:pt idx="1229">
                  <c:v>2.0483333333333342</c:v>
                </c:pt>
                <c:pt idx="1230">
                  <c:v>2.0499999999999998</c:v>
                </c:pt>
                <c:pt idx="1231">
                  <c:v>2.0516666666666667</c:v>
                </c:pt>
                <c:pt idx="1232">
                  <c:v>2.0533333333333332</c:v>
                </c:pt>
                <c:pt idx="1233">
                  <c:v>2.0549999999999997</c:v>
                </c:pt>
                <c:pt idx="1234">
                  <c:v>2.0566666666666653</c:v>
                </c:pt>
                <c:pt idx="1235">
                  <c:v>2.0583333333333331</c:v>
                </c:pt>
                <c:pt idx="1236">
                  <c:v>2.06</c:v>
                </c:pt>
                <c:pt idx="1237">
                  <c:v>2.0616666666666665</c:v>
                </c:pt>
                <c:pt idx="1238">
                  <c:v>2.0633333333333348</c:v>
                </c:pt>
                <c:pt idx="1239">
                  <c:v>2.0649999999999999</c:v>
                </c:pt>
                <c:pt idx="1240">
                  <c:v>2.0666666666666669</c:v>
                </c:pt>
                <c:pt idx="1241">
                  <c:v>2.0683333333333342</c:v>
                </c:pt>
                <c:pt idx="1242">
                  <c:v>2.0699999999999998</c:v>
                </c:pt>
                <c:pt idx="1243">
                  <c:v>2.0716666666666668</c:v>
                </c:pt>
                <c:pt idx="1244">
                  <c:v>2.0733333333333341</c:v>
                </c:pt>
                <c:pt idx="1245">
                  <c:v>2.0749999999999997</c:v>
                </c:pt>
                <c:pt idx="1246">
                  <c:v>2.0766666666666667</c:v>
                </c:pt>
                <c:pt idx="1247">
                  <c:v>2.0783333333333336</c:v>
                </c:pt>
                <c:pt idx="1248">
                  <c:v>2.08</c:v>
                </c:pt>
                <c:pt idx="1249">
                  <c:v>2.0816666666666666</c:v>
                </c:pt>
                <c:pt idx="1250">
                  <c:v>2.0833333333333348</c:v>
                </c:pt>
                <c:pt idx="1251">
                  <c:v>2.085</c:v>
                </c:pt>
                <c:pt idx="1252">
                  <c:v>2.0866666666666669</c:v>
                </c:pt>
                <c:pt idx="1253">
                  <c:v>2.0883333333333347</c:v>
                </c:pt>
                <c:pt idx="1254">
                  <c:v>2.0900000000000003</c:v>
                </c:pt>
                <c:pt idx="1255">
                  <c:v>2.0916666666666668</c:v>
                </c:pt>
                <c:pt idx="1256">
                  <c:v>2.0933333333333342</c:v>
                </c:pt>
                <c:pt idx="1257">
                  <c:v>2.0949999999999998</c:v>
                </c:pt>
                <c:pt idx="1258">
                  <c:v>2.0966666666666667</c:v>
                </c:pt>
                <c:pt idx="1259">
                  <c:v>2.0983333333333336</c:v>
                </c:pt>
                <c:pt idx="1260">
                  <c:v>2.1</c:v>
                </c:pt>
                <c:pt idx="1261">
                  <c:v>2.1016666666666666</c:v>
                </c:pt>
                <c:pt idx="1262">
                  <c:v>2.1033333333333348</c:v>
                </c:pt>
                <c:pt idx="1263">
                  <c:v>2.105</c:v>
                </c:pt>
                <c:pt idx="1264">
                  <c:v>2.1066666666666669</c:v>
                </c:pt>
                <c:pt idx="1265">
                  <c:v>2.1083333333333347</c:v>
                </c:pt>
                <c:pt idx="1266">
                  <c:v>2.11</c:v>
                </c:pt>
                <c:pt idx="1267">
                  <c:v>2.1116666666666668</c:v>
                </c:pt>
                <c:pt idx="1268">
                  <c:v>2.1133333333333342</c:v>
                </c:pt>
                <c:pt idx="1269">
                  <c:v>2.1149999999999998</c:v>
                </c:pt>
                <c:pt idx="1270">
                  <c:v>2.1166666666666667</c:v>
                </c:pt>
                <c:pt idx="1271">
                  <c:v>2.1183333333333332</c:v>
                </c:pt>
                <c:pt idx="1272">
                  <c:v>2.12</c:v>
                </c:pt>
                <c:pt idx="1273">
                  <c:v>2.1216666666666666</c:v>
                </c:pt>
                <c:pt idx="1274">
                  <c:v>2.1233333333333348</c:v>
                </c:pt>
                <c:pt idx="1275">
                  <c:v>2.125</c:v>
                </c:pt>
                <c:pt idx="1276">
                  <c:v>2.1266666666666665</c:v>
                </c:pt>
                <c:pt idx="1277">
                  <c:v>2.1283333333333347</c:v>
                </c:pt>
                <c:pt idx="1278">
                  <c:v>2.13</c:v>
                </c:pt>
                <c:pt idx="1279">
                  <c:v>2.1316666666666668</c:v>
                </c:pt>
                <c:pt idx="1280">
                  <c:v>2.1333333333333342</c:v>
                </c:pt>
                <c:pt idx="1281">
                  <c:v>2.1349999999999998</c:v>
                </c:pt>
                <c:pt idx="1282">
                  <c:v>2.1366666666666663</c:v>
                </c:pt>
                <c:pt idx="1283">
                  <c:v>2.1383333333333336</c:v>
                </c:pt>
                <c:pt idx="1284">
                  <c:v>2.14</c:v>
                </c:pt>
                <c:pt idx="1285">
                  <c:v>2.1416666666666666</c:v>
                </c:pt>
                <c:pt idx="1286">
                  <c:v>2.1433333333333344</c:v>
                </c:pt>
                <c:pt idx="1287">
                  <c:v>2.145</c:v>
                </c:pt>
                <c:pt idx="1288">
                  <c:v>2.1466666666666669</c:v>
                </c:pt>
                <c:pt idx="1289">
                  <c:v>2.1483333333333348</c:v>
                </c:pt>
                <c:pt idx="1290">
                  <c:v>2.15</c:v>
                </c:pt>
                <c:pt idx="1291">
                  <c:v>2.1516666666666664</c:v>
                </c:pt>
                <c:pt idx="1292">
                  <c:v>2.1533333333333342</c:v>
                </c:pt>
                <c:pt idx="1293">
                  <c:v>2.1549999999999998</c:v>
                </c:pt>
                <c:pt idx="1294">
                  <c:v>2.1566666666666667</c:v>
                </c:pt>
                <c:pt idx="1295">
                  <c:v>2.1583333333333332</c:v>
                </c:pt>
                <c:pt idx="1296">
                  <c:v>2.1599999999999997</c:v>
                </c:pt>
                <c:pt idx="1297">
                  <c:v>2.1616666666666666</c:v>
                </c:pt>
                <c:pt idx="1298">
                  <c:v>2.1633333333333349</c:v>
                </c:pt>
                <c:pt idx="1299">
                  <c:v>2.165</c:v>
                </c:pt>
                <c:pt idx="1300">
                  <c:v>2.1666666666666665</c:v>
                </c:pt>
                <c:pt idx="1301">
                  <c:v>2.1683333333333348</c:v>
                </c:pt>
                <c:pt idx="1302">
                  <c:v>2.17</c:v>
                </c:pt>
                <c:pt idx="1303">
                  <c:v>2.1716666666666669</c:v>
                </c:pt>
                <c:pt idx="1304">
                  <c:v>2.1733333333333342</c:v>
                </c:pt>
                <c:pt idx="1305">
                  <c:v>2.1749999999999998</c:v>
                </c:pt>
                <c:pt idx="1306">
                  <c:v>2.1766666666666667</c:v>
                </c:pt>
                <c:pt idx="1307">
                  <c:v>2.1783333333333332</c:v>
                </c:pt>
                <c:pt idx="1308">
                  <c:v>2.1800000000000002</c:v>
                </c:pt>
                <c:pt idx="1309">
                  <c:v>2.1816666666666666</c:v>
                </c:pt>
                <c:pt idx="1310">
                  <c:v>2.1833333333333345</c:v>
                </c:pt>
                <c:pt idx="1311">
                  <c:v>2.1850000000000001</c:v>
                </c:pt>
                <c:pt idx="1312">
                  <c:v>2.1866666666666665</c:v>
                </c:pt>
                <c:pt idx="1313">
                  <c:v>2.1883333333333348</c:v>
                </c:pt>
                <c:pt idx="1314">
                  <c:v>2.19</c:v>
                </c:pt>
                <c:pt idx="1315">
                  <c:v>2.1916666666666669</c:v>
                </c:pt>
                <c:pt idx="1316">
                  <c:v>2.1933333333333342</c:v>
                </c:pt>
                <c:pt idx="1317">
                  <c:v>2.1949999999999998</c:v>
                </c:pt>
                <c:pt idx="1318">
                  <c:v>2.1966666666666668</c:v>
                </c:pt>
                <c:pt idx="1319">
                  <c:v>2.1983333333333341</c:v>
                </c:pt>
                <c:pt idx="1320">
                  <c:v>2.2000000000000002</c:v>
                </c:pt>
                <c:pt idx="1321">
                  <c:v>2.2016666666666671</c:v>
                </c:pt>
                <c:pt idx="1322">
                  <c:v>2.2033333333333345</c:v>
                </c:pt>
                <c:pt idx="1323">
                  <c:v>2.2050000000000001</c:v>
                </c:pt>
                <c:pt idx="1324">
                  <c:v>2.2066666666666666</c:v>
                </c:pt>
                <c:pt idx="1325">
                  <c:v>2.2083333333333348</c:v>
                </c:pt>
                <c:pt idx="1326">
                  <c:v>2.21</c:v>
                </c:pt>
                <c:pt idx="1327">
                  <c:v>2.2116666666666664</c:v>
                </c:pt>
                <c:pt idx="1328">
                  <c:v>2.2133333333333347</c:v>
                </c:pt>
                <c:pt idx="1329">
                  <c:v>2.2150000000000003</c:v>
                </c:pt>
                <c:pt idx="1330">
                  <c:v>2.2166666666666668</c:v>
                </c:pt>
                <c:pt idx="1331">
                  <c:v>2.2183333333333342</c:v>
                </c:pt>
                <c:pt idx="1332">
                  <c:v>2.2199999999999998</c:v>
                </c:pt>
                <c:pt idx="1333">
                  <c:v>2.2216666666666671</c:v>
                </c:pt>
                <c:pt idx="1334">
                  <c:v>2.2233333333333349</c:v>
                </c:pt>
                <c:pt idx="1335">
                  <c:v>2.2250000000000001</c:v>
                </c:pt>
                <c:pt idx="1336">
                  <c:v>2.2266666666666666</c:v>
                </c:pt>
                <c:pt idx="1337">
                  <c:v>2.2283333333333344</c:v>
                </c:pt>
                <c:pt idx="1338">
                  <c:v>2.23</c:v>
                </c:pt>
                <c:pt idx="1339">
                  <c:v>2.2316666666666669</c:v>
                </c:pt>
                <c:pt idx="1340">
                  <c:v>2.2333333333333347</c:v>
                </c:pt>
                <c:pt idx="1341">
                  <c:v>2.2349999999999999</c:v>
                </c:pt>
                <c:pt idx="1342">
                  <c:v>2.2366666666666664</c:v>
                </c:pt>
                <c:pt idx="1343">
                  <c:v>2.2383333333333342</c:v>
                </c:pt>
                <c:pt idx="1344">
                  <c:v>2.2400000000000002</c:v>
                </c:pt>
                <c:pt idx="1345">
                  <c:v>2.2416666666666671</c:v>
                </c:pt>
                <c:pt idx="1346">
                  <c:v>2.2433333333333345</c:v>
                </c:pt>
                <c:pt idx="1347">
                  <c:v>2.2450000000000001</c:v>
                </c:pt>
                <c:pt idx="1348">
                  <c:v>2.246666666666667</c:v>
                </c:pt>
                <c:pt idx="1349">
                  <c:v>2.2483333333333348</c:v>
                </c:pt>
                <c:pt idx="1350">
                  <c:v>2.25</c:v>
                </c:pt>
                <c:pt idx="1351">
                  <c:v>2.2516666666666665</c:v>
                </c:pt>
                <c:pt idx="1352">
                  <c:v>2.2533333333333343</c:v>
                </c:pt>
                <c:pt idx="1353">
                  <c:v>2.2550000000000003</c:v>
                </c:pt>
                <c:pt idx="1354">
                  <c:v>2.2566666666666668</c:v>
                </c:pt>
                <c:pt idx="1355">
                  <c:v>2.2583333333333342</c:v>
                </c:pt>
                <c:pt idx="1356">
                  <c:v>2.2599999999999998</c:v>
                </c:pt>
                <c:pt idx="1357">
                  <c:v>2.2616666666666672</c:v>
                </c:pt>
                <c:pt idx="1358">
                  <c:v>2.263333333333335</c:v>
                </c:pt>
                <c:pt idx="1359">
                  <c:v>2.2650000000000001</c:v>
                </c:pt>
                <c:pt idx="1360">
                  <c:v>2.2666666666666666</c:v>
                </c:pt>
                <c:pt idx="1361">
                  <c:v>2.2683333333333344</c:v>
                </c:pt>
                <c:pt idx="1362">
                  <c:v>2.27</c:v>
                </c:pt>
                <c:pt idx="1363">
                  <c:v>2.2716666666666669</c:v>
                </c:pt>
                <c:pt idx="1364">
                  <c:v>2.2733333333333348</c:v>
                </c:pt>
                <c:pt idx="1365">
                  <c:v>2.2749999999999999</c:v>
                </c:pt>
                <c:pt idx="1366">
                  <c:v>2.2766666666666664</c:v>
                </c:pt>
                <c:pt idx="1367">
                  <c:v>2.2783333333333342</c:v>
                </c:pt>
                <c:pt idx="1368">
                  <c:v>2.2800000000000002</c:v>
                </c:pt>
                <c:pt idx="1369">
                  <c:v>2.2816666666666672</c:v>
                </c:pt>
                <c:pt idx="1370">
                  <c:v>2.283333333333335</c:v>
                </c:pt>
                <c:pt idx="1371">
                  <c:v>2.2850000000000001</c:v>
                </c:pt>
                <c:pt idx="1372">
                  <c:v>2.2866666666666666</c:v>
                </c:pt>
                <c:pt idx="1373">
                  <c:v>2.2883333333333349</c:v>
                </c:pt>
                <c:pt idx="1374">
                  <c:v>2.29</c:v>
                </c:pt>
                <c:pt idx="1375">
                  <c:v>2.2916666666666665</c:v>
                </c:pt>
                <c:pt idx="1376">
                  <c:v>2.2933333333333348</c:v>
                </c:pt>
                <c:pt idx="1377">
                  <c:v>2.2949999999999999</c:v>
                </c:pt>
                <c:pt idx="1378">
                  <c:v>2.2966666666666669</c:v>
                </c:pt>
                <c:pt idx="1379">
                  <c:v>2.2983333333333342</c:v>
                </c:pt>
                <c:pt idx="1380">
                  <c:v>2.2999999999999998</c:v>
                </c:pt>
                <c:pt idx="1381">
                  <c:v>2.3016666666666667</c:v>
                </c:pt>
                <c:pt idx="1382">
                  <c:v>2.3033333333333332</c:v>
                </c:pt>
                <c:pt idx="1383">
                  <c:v>2.3049999999999997</c:v>
                </c:pt>
                <c:pt idx="1384">
                  <c:v>2.3066666666666653</c:v>
                </c:pt>
                <c:pt idx="1385">
                  <c:v>2.3083333333333331</c:v>
                </c:pt>
                <c:pt idx="1386">
                  <c:v>2.3099999999999987</c:v>
                </c:pt>
                <c:pt idx="1387">
                  <c:v>2.3116666666666648</c:v>
                </c:pt>
                <c:pt idx="1388">
                  <c:v>2.3133333333333335</c:v>
                </c:pt>
                <c:pt idx="1389">
                  <c:v>2.3149999999999986</c:v>
                </c:pt>
                <c:pt idx="1390">
                  <c:v>2.3166666666666655</c:v>
                </c:pt>
                <c:pt idx="1391">
                  <c:v>2.3183333333333334</c:v>
                </c:pt>
                <c:pt idx="1392">
                  <c:v>2.3199999999999985</c:v>
                </c:pt>
                <c:pt idx="1393">
                  <c:v>2.3216666666666668</c:v>
                </c:pt>
                <c:pt idx="1394">
                  <c:v>2.3233333333333341</c:v>
                </c:pt>
                <c:pt idx="1395">
                  <c:v>2.3249999999999997</c:v>
                </c:pt>
                <c:pt idx="1396">
                  <c:v>2.3266666666666667</c:v>
                </c:pt>
                <c:pt idx="1397">
                  <c:v>2.3283333333333331</c:v>
                </c:pt>
                <c:pt idx="1398">
                  <c:v>2.3299999999999987</c:v>
                </c:pt>
                <c:pt idx="1399">
                  <c:v>2.3316666666666652</c:v>
                </c:pt>
                <c:pt idx="1400">
                  <c:v>2.3333333333333335</c:v>
                </c:pt>
                <c:pt idx="1401">
                  <c:v>2.3349999999999986</c:v>
                </c:pt>
                <c:pt idx="1402">
                  <c:v>2.3366666666666647</c:v>
                </c:pt>
                <c:pt idx="1403">
                  <c:v>2.3383333333333334</c:v>
                </c:pt>
                <c:pt idx="1404">
                  <c:v>2.3400000000000003</c:v>
                </c:pt>
                <c:pt idx="1405">
                  <c:v>2.3416666666666668</c:v>
                </c:pt>
                <c:pt idx="1406">
                  <c:v>2.3433333333333342</c:v>
                </c:pt>
                <c:pt idx="1407">
                  <c:v>2.3449999999999998</c:v>
                </c:pt>
                <c:pt idx="1408">
                  <c:v>2.3466666666666667</c:v>
                </c:pt>
                <c:pt idx="1409">
                  <c:v>2.3483333333333336</c:v>
                </c:pt>
                <c:pt idx="1410">
                  <c:v>2.3499999999999988</c:v>
                </c:pt>
                <c:pt idx="1411">
                  <c:v>2.3516666666666652</c:v>
                </c:pt>
                <c:pt idx="1412">
                  <c:v>2.3533333333333331</c:v>
                </c:pt>
                <c:pt idx="1413">
                  <c:v>2.3549999999999986</c:v>
                </c:pt>
                <c:pt idx="1414">
                  <c:v>2.3566666666666656</c:v>
                </c:pt>
                <c:pt idx="1415">
                  <c:v>2.3583333333333334</c:v>
                </c:pt>
                <c:pt idx="1416">
                  <c:v>2.36</c:v>
                </c:pt>
                <c:pt idx="1417">
                  <c:v>2.3616666666666664</c:v>
                </c:pt>
                <c:pt idx="1418">
                  <c:v>2.3633333333333342</c:v>
                </c:pt>
                <c:pt idx="1419">
                  <c:v>2.3649999999999998</c:v>
                </c:pt>
                <c:pt idx="1420">
                  <c:v>2.3666666666666667</c:v>
                </c:pt>
                <c:pt idx="1421">
                  <c:v>2.3683333333333332</c:v>
                </c:pt>
                <c:pt idx="1422">
                  <c:v>2.3699999999999997</c:v>
                </c:pt>
                <c:pt idx="1423">
                  <c:v>2.3716666666666657</c:v>
                </c:pt>
                <c:pt idx="1424">
                  <c:v>2.3733333333333335</c:v>
                </c:pt>
                <c:pt idx="1425">
                  <c:v>2.3749999999999987</c:v>
                </c:pt>
                <c:pt idx="1426">
                  <c:v>2.3766666666666647</c:v>
                </c:pt>
                <c:pt idx="1427">
                  <c:v>2.378333333333333</c:v>
                </c:pt>
                <c:pt idx="1428">
                  <c:v>2.3800000000000003</c:v>
                </c:pt>
                <c:pt idx="1429">
                  <c:v>2.3816666666666668</c:v>
                </c:pt>
                <c:pt idx="1430">
                  <c:v>2.3833333333333342</c:v>
                </c:pt>
                <c:pt idx="1431">
                  <c:v>2.3849999999999998</c:v>
                </c:pt>
                <c:pt idx="1432">
                  <c:v>2.3866666666666663</c:v>
                </c:pt>
                <c:pt idx="1433">
                  <c:v>2.3883333333333336</c:v>
                </c:pt>
                <c:pt idx="1434">
                  <c:v>2.3899999999999997</c:v>
                </c:pt>
                <c:pt idx="1435">
                  <c:v>2.3916666666666653</c:v>
                </c:pt>
                <c:pt idx="1436">
                  <c:v>2.3933333333333331</c:v>
                </c:pt>
                <c:pt idx="1437">
                  <c:v>2.3949999999999987</c:v>
                </c:pt>
                <c:pt idx="1438">
                  <c:v>2.3966666666666656</c:v>
                </c:pt>
                <c:pt idx="1439">
                  <c:v>2.3983333333333334</c:v>
                </c:pt>
                <c:pt idx="1440">
                  <c:v>2.4</c:v>
                </c:pt>
                <c:pt idx="1441">
                  <c:v>2.4016666666666664</c:v>
                </c:pt>
                <c:pt idx="1442">
                  <c:v>2.4033333333333342</c:v>
                </c:pt>
                <c:pt idx="1443">
                  <c:v>2.4049999999999998</c:v>
                </c:pt>
                <c:pt idx="1444">
                  <c:v>2.4066666666666667</c:v>
                </c:pt>
                <c:pt idx="1445">
                  <c:v>2.4083333333333332</c:v>
                </c:pt>
                <c:pt idx="1446">
                  <c:v>2.4099999999999997</c:v>
                </c:pt>
                <c:pt idx="1447">
                  <c:v>2.4116666666666653</c:v>
                </c:pt>
                <c:pt idx="1448">
                  <c:v>2.4133333333333336</c:v>
                </c:pt>
                <c:pt idx="1449">
                  <c:v>2.4149999999999987</c:v>
                </c:pt>
                <c:pt idx="1450">
                  <c:v>2.4166666666666647</c:v>
                </c:pt>
                <c:pt idx="1451">
                  <c:v>2.4183333333333334</c:v>
                </c:pt>
                <c:pt idx="1452">
                  <c:v>2.42</c:v>
                </c:pt>
                <c:pt idx="1453">
                  <c:v>2.4216666666666669</c:v>
                </c:pt>
                <c:pt idx="1454">
                  <c:v>2.4233333333333342</c:v>
                </c:pt>
                <c:pt idx="1455">
                  <c:v>2.4249999999999998</c:v>
                </c:pt>
                <c:pt idx="1456">
                  <c:v>2.4266666666666667</c:v>
                </c:pt>
                <c:pt idx="1457">
                  <c:v>2.4283333333333332</c:v>
                </c:pt>
                <c:pt idx="1458">
                  <c:v>2.4299999999999997</c:v>
                </c:pt>
                <c:pt idx="1459">
                  <c:v>2.4316666666666653</c:v>
                </c:pt>
                <c:pt idx="1460">
                  <c:v>2.4333333333333331</c:v>
                </c:pt>
                <c:pt idx="1461">
                  <c:v>2.4349999999999987</c:v>
                </c:pt>
                <c:pt idx="1462">
                  <c:v>2.4366666666666648</c:v>
                </c:pt>
                <c:pt idx="1463">
                  <c:v>2.4383333333333335</c:v>
                </c:pt>
                <c:pt idx="1464">
                  <c:v>2.44</c:v>
                </c:pt>
                <c:pt idx="1465">
                  <c:v>2.4416666666666669</c:v>
                </c:pt>
                <c:pt idx="1466">
                  <c:v>2.4433333333333342</c:v>
                </c:pt>
                <c:pt idx="1467">
                  <c:v>2.4449999999999998</c:v>
                </c:pt>
                <c:pt idx="1468">
                  <c:v>2.4466666666666668</c:v>
                </c:pt>
                <c:pt idx="1469">
                  <c:v>2.4483333333333341</c:v>
                </c:pt>
                <c:pt idx="1470">
                  <c:v>2.4499999999999997</c:v>
                </c:pt>
                <c:pt idx="1471">
                  <c:v>2.4516666666666667</c:v>
                </c:pt>
                <c:pt idx="1472">
                  <c:v>2.4533333333333331</c:v>
                </c:pt>
                <c:pt idx="1473">
                  <c:v>2.4549999999999987</c:v>
                </c:pt>
                <c:pt idx="1474">
                  <c:v>2.4566666666666652</c:v>
                </c:pt>
                <c:pt idx="1475">
                  <c:v>2.4583333333333335</c:v>
                </c:pt>
                <c:pt idx="1476">
                  <c:v>2.46</c:v>
                </c:pt>
                <c:pt idx="1477">
                  <c:v>2.4616666666666664</c:v>
                </c:pt>
                <c:pt idx="1478">
                  <c:v>2.4633333333333347</c:v>
                </c:pt>
                <c:pt idx="1479">
                  <c:v>2.4650000000000003</c:v>
                </c:pt>
                <c:pt idx="1480">
                  <c:v>2.4666666666666668</c:v>
                </c:pt>
                <c:pt idx="1481">
                  <c:v>2.4683333333333342</c:v>
                </c:pt>
                <c:pt idx="1482">
                  <c:v>2.4699999999999998</c:v>
                </c:pt>
                <c:pt idx="1483">
                  <c:v>2.4716666666666667</c:v>
                </c:pt>
                <c:pt idx="1484">
                  <c:v>2.4733333333333336</c:v>
                </c:pt>
                <c:pt idx="1485">
                  <c:v>2.4749999999999988</c:v>
                </c:pt>
                <c:pt idx="1486">
                  <c:v>2.4766666666666652</c:v>
                </c:pt>
                <c:pt idx="1487">
                  <c:v>2.4783333333333331</c:v>
                </c:pt>
                <c:pt idx="1488">
                  <c:v>2.48</c:v>
                </c:pt>
                <c:pt idx="1489">
                  <c:v>2.4816666666666669</c:v>
                </c:pt>
                <c:pt idx="1490">
                  <c:v>2.4833333333333347</c:v>
                </c:pt>
                <c:pt idx="1491">
                  <c:v>2.4849999999999999</c:v>
                </c:pt>
                <c:pt idx="1492">
                  <c:v>2.4866666666666664</c:v>
                </c:pt>
                <c:pt idx="1493">
                  <c:v>2.4883333333333342</c:v>
                </c:pt>
                <c:pt idx="1494">
                  <c:v>2.4899999999999998</c:v>
                </c:pt>
                <c:pt idx="1495">
                  <c:v>2.4916666666666667</c:v>
                </c:pt>
                <c:pt idx="1496">
                  <c:v>2.4933333333333332</c:v>
                </c:pt>
                <c:pt idx="1497">
                  <c:v>2.4949999999999997</c:v>
                </c:pt>
                <c:pt idx="1498">
                  <c:v>2.4966666666666657</c:v>
                </c:pt>
                <c:pt idx="1499">
                  <c:v>2.4983333333333335</c:v>
                </c:pt>
                <c:pt idx="1500">
                  <c:v>2.5</c:v>
                </c:pt>
                <c:pt idx="1501">
                  <c:v>2.5016666666666665</c:v>
                </c:pt>
                <c:pt idx="1502">
                  <c:v>2.5033333333333343</c:v>
                </c:pt>
                <c:pt idx="1503">
                  <c:v>2.5050000000000003</c:v>
                </c:pt>
                <c:pt idx="1504">
                  <c:v>2.5066666666666668</c:v>
                </c:pt>
                <c:pt idx="1505">
                  <c:v>2.5083333333333342</c:v>
                </c:pt>
                <c:pt idx="1506">
                  <c:v>2.5099999999999998</c:v>
                </c:pt>
                <c:pt idx="1507">
                  <c:v>2.5116666666666663</c:v>
                </c:pt>
                <c:pt idx="1508">
                  <c:v>2.5133333333333336</c:v>
                </c:pt>
                <c:pt idx="1509">
                  <c:v>2.5149999999999997</c:v>
                </c:pt>
                <c:pt idx="1510">
                  <c:v>2.5166666666666653</c:v>
                </c:pt>
                <c:pt idx="1511">
                  <c:v>2.5183333333333331</c:v>
                </c:pt>
                <c:pt idx="1512">
                  <c:v>2.52</c:v>
                </c:pt>
                <c:pt idx="1513">
                  <c:v>2.5216666666666669</c:v>
                </c:pt>
                <c:pt idx="1514">
                  <c:v>2.5233333333333348</c:v>
                </c:pt>
                <c:pt idx="1515">
                  <c:v>2.5249999999999999</c:v>
                </c:pt>
                <c:pt idx="1516">
                  <c:v>2.5266666666666664</c:v>
                </c:pt>
                <c:pt idx="1517">
                  <c:v>2.5283333333333342</c:v>
                </c:pt>
                <c:pt idx="1518">
                  <c:v>2.5299999999999998</c:v>
                </c:pt>
                <c:pt idx="1519">
                  <c:v>2.5316666666666667</c:v>
                </c:pt>
                <c:pt idx="1520">
                  <c:v>2.5333333333333332</c:v>
                </c:pt>
                <c:pt idx="1521">
                  <c:v>2.5349999999999997</c:v>
                </c:pt>
                <c:pt idx="1522">
                  <c:v>2.5366666666666653</c:v>
                </c:pt>
                <c:pt idx="1523">
                  <c:v>2.5383333333333336</c:v>
                </c:pt>
                <c:pt idx="1524">
                  <c:v>2.54</c:v>
                </c:pt>
                <c:pt idx="1525">
                  <c:v>2.5416666666666665</c:v>
                </c:pt>
                <c:pt idx="1526">
                  <c:v>2.5433333333333348</c:v>
                </c:pt>
                <c:pt idx="1527">
                  <c:v>2.5449999999999999</c:v>
                </c:pt>
                <c:pt idx="1528">
                  <c:v>2.5466666666666669</c:v>
                </c:pt>
                <c:pt idx="1529">
                  <c:v>2.5483333333333342</c:v>
                </c:pt>
                <c:pt idx="1530">
                  <c:v>2.5499999999999998</c:v>
                </c:pt>
                <c:pt idx="1531">
                  <c:v>2.5516666666666667</c:v>
                </c:pt>
                <c:pt idx="1532">
                  <c:v>2.5533333333333332</c:v>
                </c:pt>
                <c:pt idx="1533">
                  <c:v>2.5549999999999997</c:v>
                </c:pt>
                <c:pt idx="1534">
                  <c:v>2.5566666666666653</c:v>
                </c:pt>
                <c:pt idx="1535">
                  <c:v>2.5583333333333331</c:v>
                </c:pt>
                <c:pt idx="1536">
                  <c:v>2.56</c:v>
                </c:pt>
                <c:pt idx="1537">
                  <c:v>2.5616666666666665</c:v>
                </c:pt>
                <c:pt idx="1538">
                  <c:v>2.5633333333333348</c:v>
                </c:pt>
                <c:pt idx="1539">
                  <c:v>2.5649999999999999</c:v>
                </c:pt>
                <c:pt idx="1540">
                  <c:v>2.5666666666666669</c:v>
                </c:pt>
                <c:pt idx="1541">
                  <c:v>2.5683333333333342</c:v>
                </c:pt>
                <c:pt idx="1542">
                  <c:v>2.57</c:v>
                </c:pt>
                <c:pt idx="1543">
                  <c:v>2.5716666666666668</c:v>
                </c:pt>
                <c:pt idx="1544">
                  <c:v>2.5733333333333341</c:v>
                </c:pt>
                <c:pt idx="1545">
                  <c:v>2.5749999999999997</c:v>
                </c:pt>
                <c:pt idx="1546">
                  <c:v>2.5766666666666667</c:v>
                </c:pt>
                <c:pt idx="1547">
                  <c:v>2.5783333333333331</c:v>
                </c:pt>
                <c:pt idx="1548">
                  <c:v>2.58</c:v>
                </c:pt>
                <c:pt idx="1549">
                  <c:v>2.5816666666666666</c:v>
                </c:pt>
                <c:pt idx="1550">
                  <c:v>2.5833333333333348</c:v>
                </c:pt>
                <c:pt idx="1551">
                  <c:v>2.585</c:v>
                </c:pt>
                <c:pt idx="1552">
                  <c:v>2.5866666666666664</c:v>
                </c:pt>
                <c:pt idx="1553">
                  <c:v>2.5883333333333347</c:v>
                </c:pt>
                <c:pt idx="1554">
                  <c:v>2.5900000000000003</c:v>
                </c:pt>
                <c:pt idx="1555">
                  <c:v>2.5916666666666668</c:v>
                </c:pt>
                <c:pt idx="1556">
                  <c:v>2.5933333333333342</c:v>
                </c:pt>
                <c:pt idx="1557">
                  <c:v>2.5949999999999998</c:v>
                </c:pt>
                <c:pt idx="1558">
                  <c:v>2.5966666666666667</c:v>
                </c:pt>
                <c:pt idx="1559">
                  <c:v>2.5983333333333336</c:v>
                </c:pt>
                <c:pt idx="1560">
                  <c:v>2.6</c:v>
                </c:pt>
                <c:pt idx="1561">
                  <c:v>2.6016666666666666</c:v>
                </c:pt>
                <c:pt idx="1562">
                  <c:v>2.6033333333333344</c:v>
                </c:pt>
                <c:pt idx="1563">
                  <c:v>2.605</c:v>
                </c:pt>
                <c:pt idx="1564">
                  <c:v>2.6066666666666669</c:v>
                </c:pt>
                <c:pt idx="1565">
                  <c:v>2.6083333333333347</c:v>
                </c:pt>
                <c:pt idx="1566">
                  <c:v>2.61</c:v>
                </c:pt>
                <c:pt idx="1567">
                  <c:v>2.6116666666666664</c:v>
                </c:pt>
                <c:pt idx="1568">
                  <c:v>2.6133333333333342</c:v>
                </c:pt>
                <c:pt idx="1569">
                  <c:v>2.6149999999999998</c:v>
                </c:pt>
                <c:pt idx="1570">
                  <c:v>2.6166666666666667</c:v>
                </c:pt>
                <c:pt idx="1571">
                  <c:v>2.6183333333333332</c:v>
                </c:pt>
                <c:pt idx="1572">
                  <c:v>2.6199999999999997</c:v>
                </c:pt>
                <c:pt idx="1573">
                  <c:v>2.621666666666667</c:v>
                </c:pt>
                <c:pt idx="1574">
                  <c:v>2.6233333333333348</c:v>
                </c:pt>
                <c:pt idx="1575">
                  <c:v>2.625</c:v>
                </c:pt>
                <c:pt idx="1576">
                  <c:v>2.6266666666666665</c:v>
                </c:pt>
                <c:pt idx="1577">
                  <c:v>2.6283333333333343</c:v>
                </c:pt>
                <c:pt idx="1578">
                  <c:v>2.6300000000000003</c:v>
                </c:pt>
                <c:pt idx="1579">
                  <c:v>2.6316666666666668</c:v>
                </c:pt>
                <c:pt idx="1580">
                  <c:v>2.6333333333333342</c:v>
                </c:pt>
                <c:pt idx="1581">
                  <c:v>2.6349999999999998</c:v>
                </c:pt>
                <c:pt idx="1582">
                  <c:v>2.6366666666666663</c:v>
                </c:pt>
                <c:pt idx="1583">
                  <c:v>2.6383333333333336</c:v>
                </c:pt>
                <c:pt idx="1584">
                  <c:v>2.64</c:v>
                </c:pt>
                <c:pt idx="1585">
                  <c:v>2.6416666666666666</c:v>
                </c:pt>
                <c:pt idx="1586">
                  <c:v>2.6433333333333344</c:v>
                </c:pt>
                <c:pt idx="1587">
                  <c:v>2.645</c:v>
                </c:pt>
                <c:pt idx="1588">
                  <c:v>2.6466666666666669</c:v>
                </c:pt>
                <c:pt idx="1589">
                  <c:v>2.6483333333333348</c:v>
                </c:pt>
                <c:pt idx="1590">
                  <c:v>2.65</c:v>
                </c:pt>
                <c:pt idx="1591">
                  <c:v>2.6516666666666664</c:v>
                </c:pt>
                <c:pt idx="1592">
                  <c:v>2.6533333333333342</c:v>
                </c:pt>
                <c:pt idx="1593">
                  <c:v>2.6549999999999998</c:v>
                </c:pt>
                <c:pt idx="1594">
                  <c:v>2.6566666666666667</c:v>
                </c:pt>
                <c:pt idx="1595">
                  <c:v>2.6583333333333332</c:v>
                </c:pt>
                <c:pt idx="1596">
                  <c:v>2.6599999999999997</c:v>
                </c:pt>
                <c:pt idx="1597">
                  <c:v>2.6616666666666666</c:v>
                </c:pt>
                <c:pt idx="1598">
                  <c:v>2.6633333333333349</c:v>
                </c:pt>
                <c:pt idx="1599">
                  <c:v>2.665</c:v>
                </c:pt>
                <c:pt idx="1600">
                  <c:v>2.6666666666666665</c:v>
                </c:pt>
                <c:pt idx="1601">
                  <c:v>2.6683333333333348</c:v>
                </c:pt>
                <c:pt idx="1602">
                  <c:v>2.67</c:v>
                </c:pt>
                <c:pt idx="1603">
                  <c:v>2.6716666666666669</c:v>
                </c:pt>
                <c:pt idx="1604">
                  <c:v>2.6733333333333342</c:v>
                </c:pt>
                <c:pt idx="1605">
                  <c:v>2.6749999999999998</c:v>
                </c:pt>
                <c:pt idx="1606">
                  <c:v>2.6766666666666667</c:v>
                </c:pt>
                <c:pt idx="1607">
                  <c:v>2.6783333333333332</c:v>
                </c:pt>
                <c:pt idx="1608">
                  <c:v>2.68</c:v>
                </c:pt>
                <c:pt idx="1609">
                  <c:v>2.6816666666666666</c:v>
                </c:pt>
                <c:pt idx="1610">
                  <c:v>2.6833333333333345</c:v>
                </c:pt>
                <c:pt idx="1611">
                  <c:v>2.6850000000000001</c:v>
                </c:pt>
                <c:pt idx="1612">
                  <c:v>2.6866666666666665</c:v>
                </c:pt>
                <c:pt idx="1613">
                  <c:v>2.6883333333333348</c:v>
                </c:pt>
                <c:pt idx="1614">
                  <c:v>2.69</c:v>
                </c:pt>
                <c:pt idx="1615">
                  <c:v>2.6916666666666669</c:v>
                </c:pt>
                <c:pt idx="1616">
                  <c:v>2.6933333333333342</c:v>
                </c:pt>
                <c:pt idx="1617">
                  <c:v>2.6949999999999998</c:v>
                </c:pt>
                <c:pt idx="1618">
                  <c:v>2.6966666666666668</c:v>
                </c:pt>
                <c:pt idx="1619">
                  <c:v>2.6983333333333341</c:v>
                </c:pt>
                <c:pt idx="1620">
                  <c:v>2.7</c:v>
                </c:pt>
                <c:pt idx="1621">
                  <c:v>2.7016666666666671</c:v>
                </c:pt>
                <c:pt idx="1622">
                  <c:v>2.7033333333333345</c:v>
                </c:pt>
                <c:pt idx="1623">
                  <c:v>2.7050000000000001</c:v>
                </c:pt>
                <c:pt idx="1624">
                  <c:v>2.7066666666666666</c:v>
                </c:pt>
                <c:pt idx="1625">
                  <c:v>2.7083333333333348</c:v>
                </c:pt>
                <c:pt idx="1626">
                  <c:v>2.71</c:v>
                </c:pt>
                <c:pt idx="1627">
                  <c:v>2.7116666666666664</c:v>
                </c:pt>
                <c:pt idx="1628">
                  <c:v>2.7133333333333347</c:v>
                </c:pt>
                <c:pt idx="1629">
                  <c:v>2.7150000000000003</c:v>
                </c:pt>
                <c:pt idx="1630">
                  <c:v>2.7166666666666668</c:v>
                </c:pt>
                <c:pt idx="1631">
                  <c:v>2.7183333333333342</c:v>
                </c:pt>
                <c:pt idx="1632">
                  <c:v>2.7199999999999998</c:v>
                </c:pt>
                <c:pt idx="1633">
                  <c:v>2.7216666666666671</c:v>
                </c:pt>
                <c:pt idx="1634">
                  <c:v>2.7233333333333349</c:v>
                </c:pt>
                <c:pt idx="1635">
                  <c:v>2.7250000000000001</c:v>
                </c:pt>
                <c:pt idx="1636">
                  <c:v>2.7266666666666666</c:v>
                </c:pt>
                <c:pt idx="1637">
                  <c:v>2.7283333333333344</c:v>
                </c:pt>
                <c:pt idx="1638">
                  <c:v>2.73</c:v>
                </c:pt>
                <c:pt idx="1639">
                  <c:v>2.7316666666666669</c:v>
                </c:pt>
                <c:pt idx="1640">
                  <c:v>2.7333333333333347</c:v>
                </c:pt>
                <c:pt idx="1641">
                  <c:v>2.7349999999999999</c:v>
                </c:pt>
                <c:pt idx="1642">
                  <c:v>2.7366666666666664</c:v>
                </c:pt>
                <c:pt idx="1643">
                  <c:v>2.7383333333333342</c:v>
                </c:pt>
                <c:pt idx="1644">
                  <c:v>2.74</c:v>
                </c:pt>
                <c:pt idx="1645">
                  <c:v>2.7416666666666671</c:v>
                </c:pt>
                <c:pt idx="1646">
                  <c:v>2.7433333333333345</c:v>
                </c:pt>
                <c:pt idx="1647">
                  <c:v>2.7450000000000001</c:v>
                </c:pt>
                <c:pt idx="1648">
                  <c:v>2.746666666666667</c:v>
                </c:pt>
                <c:pt idx="1649">
                  <c:v>2.7483333333333348</c:v>
                </c:pt>
                <c:pt idx="1650">
                  <c:v>2.75</c:v>
                </c:pt>
                <c:pt idx="1651">
                  <c:v>2.7516666666666665</c:v>
                </c:pt>
                <c:pt idx="1652">
                  <c:v>2.7533333333333343</c:v>
                </c:pt>
                <c:pt idx="1653">
                  <c:v>2.7550000000000003</c:v>
                </c:pt>
                <c:pt idx="1654">
                  <c:v>2.7566666666666668</c:v>
                </c:pt>
                <c:pt idx="1655">
                  <c:v>2.7583333333333342</c:v>
                </c:pt>
                <c:pt idx="1656">
                  <c:v>2.7600000000000002</c:v>
                </c:pt>
                <c:pt idx="1657">
                  <c:v>2.7616666666666672</c:v>
                </c:pt>
                <c:pt idx="1658">
                  <c:v>2.763333333333335</c:v>
                </c:pt>
                <c:pt idx="1659">
                  <c:v>2.7650000000000001</c:v>
                </c:pt>
                <c:pt idx="1660">
                  <c:v>2.7666666666666666</c:v>
                </c:pt>
                <c:pt idx="1661">
                  <c:v>2.7683333333333344</c:v>
                </c:pt>
                <c:pt idx="1662">
                  <c:v>2.77</c:v>
                </c:pt>
                <c:pt idx="1663">
                  <c:v>2.7716666666666669</c:v>
                </c:pt>
                <c:pt idx="1664">
                  <c:v>2.7733333333333348</c:v>
                </c:pt>
                <c:pt idx="1665">
                  <c:v>2.7749999999999999</c:v>
                </c:pt>
                <c:pt idx="1666">
                  <c:v>2.7766666666666664</c:v>
                </c:pt>
                <c:pt idx="1667">
                  <c:v>2.7783333333333342</c:v>
                </c:pt>
                <c:pt idx="1668">
                  <c:v>2.7800000000000002</c:v>
                </c:pt>
                <c:pt idx="1669">
                  <c:v>2.7816666666666672</c:v>
                </c:pt>
                <c:pt idx="1670">
                  <c:v>2.783333333333335</c:v>
                </c:pt>
                <c:pt idx="1671">
                  <c:v>2.7850000000000001</c:v>
                </c:pt>
                <c:pt idx="1672">
                  <c:v>2.7866666666666666</c:v>
                </c:pt>
                <c:pt idx="1673">
                  <c:v>2.7883333333333349</c:v>
                </c:pt>
                <c:pt idx="1674">
                  <c:v>2.79</c:v>
                </c:pt>
                <c:pt idx="1675">
                  <c:v>2.7916666666666665</c:v>
                </c:pt>
                <c:pt idx="1676">
                  <c:v>2.7933333333333348</c:v>
                </c:pt>
                <c:pt idx="1677">
                  <c:v>2.7949999999999999</c:v>
                </c:pt>
                <c:pt idx="1678">
                  <c:v>2.7966666666666669</c:v>
                </c:pt>
                <c:pt idx="1679">
                  <c:v>2.7983333333333342</c:v>
                </c:pt>
                <c:pt idx="1680">
                  <c:v>2.8</c:v>
                </c:pt>
                <c:pt idx="1681">
                  <c:v>2.8016666666666667</c:v>
                </c:pt>
                <c:pt idx="1682">
                  <c:v>2.8033333333333332</c:v>
                </c:pt>
                <c:pt idx="1683">
                  <c:v>2.8049999999999997</c:v>
                </c:pt>
                <c:pt idx="1684">
                  <c:v>2.8066666666666653</c:v>
                </c:pt>
                <c:pt idx="1685">
                  <c:v>2.8083333333333331</c:v>
                </c:pt>
                <c:pt idx="1686">
                  <c:v>2.8099999999999987</c:v>
                </c:pt>
                <c:pt idx="1687">
                  <c:v>2.8116666666666648</c:v>
                </c:pt>
                <c:pt idx="1688">
                  <c:v>2.8133333333333335</c:v>
                </c:pt>
                <c:pt idx="1689">
                  <c:v>2.8149999999999986</c:v>
                </c:pt>
                <c:pt idx="1690">
                  <c:v>2.8166666666666655</c:v>
                </c:pt>
                <c:pt idx="1691">
                  <c:v>2.8183333333333334</c:v>
                </c:pt>
                <c:pt idx="1692">
                  <c:v>2.82</c:v>
                </c:pt>
                <c:pt idx="1693">
                  <c:v>2.8216666666666668</c:v>
                </c:pt>
                <c:pt idx="1694">
                  <c:v>2.8233333333333341</c:v>
                </c:pt>
                <c:pt idx="1695">
                  <c:v>2.8249999999999997</c:v>
                </c:pt>
                <c:pt idx="1696">
                  <c:v>2.8266666666666667</c:v>
                </c:pt>
                <c:pt idx="1697">
                  <c:v>2.8283333333333331</c:v>
                </c:pt>
                <c:pt idx="1698">
                  <c:v>2.8299999999999987</c:v>
                </c:pt>
                <c:pt idx="1699">
                  <c:v>2.8316666666666652</c:v>
                </c:pt>
                <c:pt idx="1700">
                  <c:v>2.8333333333333335</c:v>
                </c:pt>
                <c:pt idx="1701">
                  <c:v>2.8349999999999986</c:v>
                </c:pt>
                <c:pt idx="1702">
                  <c:v>2.8366666666666647</c:v>
                </c:pt>
                <c:pt idx="1703">
                  <c:v>2.8383333333333334</c:v>
                </c:pt>
                <c:pt idx="1704">
                  <c:v>2.8400000000000003</c:v>
                </c:pt>
                <c:pt idx="1705">
                  <c:v>2.8416666666666668</c:v>
                </c:pt>
                <c:pt idx="1706">
                  <c:v>2.8433333333333342</c:v>
                </c:pt>
                <c:pt idx="1707">
                  <c:v>2.8449999999999998</c:v>
                </c:pt>
                <c:pt idx="1708">
                  <c:v>2.8466666666666667</c:v>
                </c:pt>
                <c:pt idx="1709">
                  <c:v>2.8483333333333336</c:v>
                </c:pt>
                <c:pt idx="1710">
                  <c:v>2.8499999999999988</c:v>
                </c:pt>
                <c:pt idx="1711">
                  <c:v>2.8516666666666652</c:v>
                </c:pt>
                <c:pt idx="1712">
                  <c:v>2.8533333333333331</c:v>
                </c:pt>
                <c:pt idx="1713">
                  <c:v>2.8549999999999986</c:v>
                </c:pt>
                <c:pt idx="1714">
                  <c:v>2.8566666666666656</c:v>
                </c:pt>
                <c:pt idx="1715">
                  <c:v>2.8583333333333334</c:v>
                </c:pt>
                <c:pt idx="1716">
                  <c:v>2.86</c:v>
                </c:pt>
                <c:pt idx="1717">
                  <c:v>2.8616666666666664</c:v>
                </c:pt>
                <c:pt idx="1718">
                  <c:v>2.8633333333333342</c:v>
                </c:pt>
                <c:pt idx="1719">
                  <c:v>2.8649999999999998</c:v>
                </c:pt>
                <c:pt idx="1720">
                  <c:v>2.8666666666666667</c:v>
                </c:pt>
                <c:pt idx="1721">
                  <c:v>2.8683333333333332</c:v>
                </c:pt>
                <c:pt idx="1722">
                  <c:v>2.8699999999999997</c:v>
                </c:pt>
                <c:pt idx="1723">
                  <c:v>2.8716666666666657</c:v>
                </c:pt>
                <c:pt idx="1724">
                  <c:v>2.8733333333333335</c:v>
                </c:pt>
                <c:pt idx="1725">
                  <c:v>2.8749999999999987</c:v>
                </c:pt>
                <c:pt idx="1726">
                  <c:v>2.8766666666666647</c:v>
                </c:pt>
                <c:pt idx="1727">
                  <c:v>2.878333333333333</c:v>
                </c:pt>
                <c:pt idx="1728">
                  <c:v>2.8800000000000003</c:v>
                </c:pt>
                <c:pt idx="1729">
                  <c:v>2.8816666666666668</c:v>
                </c:pt>
                <c:pt idx="1730">
                  <c:v>2.8833333333333342</c:v>
                </c:pt>
                <c:pt idx="1731">
                  <c:v>2.8849999999999998</c:v>
                </c:pt>
                <c:pt idx="1732">
                  <c:v>2.8866666666666663</c:v>
                </c:pt>
                <c:pt idx="1733">
                  <c:v>2.8883333333333336</c:v>
                </c:pt>
                <c:pt idx="1734">
                  <c:v>2.8899999999999997</c:v>
                </c:pt>
                <c:pt idx="1735">
                  <c:v>2.8916666666666653</c:v>
                </c:pt>
                <c:pt idx="1736">
                  <c:v>2.8933333333333331</c:v>
                </c:pt>
                <c:pt idx="1737">
                  <c:v>2.8949999999999987</c:v>
                </c:pt>
                <c:pt idx="1738">
                  <c:v>2.8966666666666656</c:v>
                </c:pt>
                <c:pt idx="1739">
                  <c:v>2.8983333333333334</c:v>
                </c:pt>
                <c:pt idx="1740">
                  <c:v>2.9</c:v>
                </c:pt>
                <c:pt idx="1741">
                  <c:v>2.9016666666666664</c:v>
                </c:pt>
                <c:pt idx="1742">
                  <c:v>2.9033333333333342</c:v>
                </c:pt>
                <c:pt idx="1743">
                  <c:v>2.9049999999999998</c:v>
                </c:pt>
                <c:pt idx="1744">
                  <c:v>2.9066666666666667</c:v>
                </c:pt>
                <c:pt idx="1745">
                  <c:v>2.9083333333333332</c:v>
                </c:pt>
                <c:pt idx="1746">
                  <c:v>2.9099999999999997</c:v>
                </c:pt>
                <c:pt idx="1747">
                  <c:v>2.9116666666666653</c:v>
                </c:pt>
                <c:pt idx="1748">
                  <c:v>2.9133333333333336</c:v>
                </c:pt>
                <c:pt idx="1749">
                  <c:v>2.9149999999999987</c:v>
                </c:pt>
                <c:pt idx="1750">
                  <c:v>2.9166666666666647</c:v>
                </c:pt>
                <c:pt idx="1751">
                  <c:v>2.9183333333333334</c:v>
                </c:pt>
                <c:pt idx="1752">
                  <c:v>2.92</c:v>
                </c:pt>
                <c:pt idx="1753">
                  <c:v>2.9216666666666669</c:v>
                </c:pt>
                <c:pt idx="1754">
                  <c:v>2.9233333333333342</c:v>
                </c:pt>
                <c:pt idx="1755">
                  <c:v>2.9249999999999998</c:v>
                </c:pt>
                <c:pt idx="1756">
                  <c:v>2.9266666666666667</c:v>
                </c:pt>
                <c:pt idx="1757">
                  <c:v>2.9283333333333332</c:v>
                </c:pt>
                <c:pt idx="1758">
                  <c:v>2.9299999999999997</c:v>
                </c:pt>
                <c:pt idx="1759">
                  <c:v>2.9316666666666653</c:v>
                </c:pt>
                <c:pt idx="1760">
                  <c:v>2.9333333333333331</c:v>
                </c:pt>
                <c:pt idx="1761">
                  <c:v>2.9349999999999987</c:v>
                </c:pt>
                <c:pt idx="1762">
                  <c:v>2.9366666666666648</c:v>
                </c:pt>
                <c:pt idx="1763">
                  <c:v>2.9383333333333335</c:v>
                </c:pt>
                <c:pt idx="1764">
                  <c:v>2.94</c:v>
                </c:pt>
                <c:pt idx="1765">
                  <c:v>2.9416666666666669</c:v>
                </c:pt>
                <c:pt idx="1766">
                  <c:v>2.9433333333333342</c:v>
                </c:pt>
                <c:pt idx="1767">
                  <c:v>2.9449999999999998</c:v>
                </c:pt>
                <c:pt idx="1768">
                  <c:v>2.9466666666666668</c:v>
                </c:pt>
                <c:pt idx="1769">
                  <c:v>2.9483333333333341</c:v>
                </c:pt>
                <c:pt idx="1770">
                  <c:v>2.9499999999999997</c:v>
                </c:pt>
                <c:pt idx="1771">
                  <c:v>2.9516666666666667</c:v>
                </c:pt>
                <c:pt idx="1772">
                  <c:v>2.9533333333333331</c:v>
                </c:pt>
                <c:pt idx="1773">
                  <c:v>2.9549999999999987</c:v>
                </c:pt>
                <c:pt idx="1774">
                  <c:v>2.9566666666666652</c:v>
                </c:pt>
                <c:pt idx="1775">
                  <c:v>2.9583333333333335</c:v>
                </c:pt>
                <c:pt idx="1776">
                  <c:v>2.96</c:v>
                </c:pt>
                <c:pt idx="1777">
                  <c:v>2.9616666666666664</c:v>
                </c:pt>
                <c:pt idx="1778">
                  <c:v>2.9633333333333347</c:v>
                </c:pt>
                <c:pt idx="1779">
                  <c:v>2.9650000000000003</c:v>
                </c:pt>
                <c:pt idx="1780">
                  <c:v>2.9666666666666668</c:v>
                </c:pt>
                <c:pt idx="1781">
                  <c:v>2.9683333333333342</c:v>
                </c:pt>
                <c:pt idx="1782">
                  <c:v>2.9699999999999998</c:v>
                </c:pt>
                <c:pt idx="1783">
                  <c:v>2.9716666666666667</c:v>
                </c:pt>
                <c:pt idx="1784">
                  <c:v>2.9733333333333336</c:v>
                </c:pt>
                <c:pt idx="1785">
                  <c:v>2.9749999999999988</c:v>
                </c:pt>
                <c:pt idx="1786">
                  <c:v>2.9766666666666652</c:v>
                </c:pt>
                <c:pt idx="1787">
                  <c:v>2.9783333333333331</c:v>
                </c:pt>
                <c:pt idx="1788">
                  <c:v>2.98</c:v>
                </c:pt>
                <c:pt idx="1789">
                  <c:v>2.9816666666666669</c:v>
                </c:pt>
                <c:pt idx="1790">
                  <c:v>2.9833333333333347</c:v>
                </c:pt>
                <c:pt idx="1791">
                  <c:v>2.9849999999999999</c:v>
                </c:pt>
                <c:pt idx="1792">
                  <c:v>2.9866666666666664</c:v>
                </c:pt>
                <c:pt idx="1793">
                  <c:v>2.9883333333333342</c:v>
                </c:pt>
                <c:pt idx="1794">
                  <c:v>2.9899999999999998</c:v>
                </c:pt>
                <c:pt idx="1795">
                  <c:v>2.9916666666666667</c:v>
                </c:pt>
                <c:pt idx="1796">
                  <c:v>2.9933333333333332</c:v>
                </c:pt>
                <c:pt idx="1797">
                  <c:v>2.9949999999999997</c:v>
                </c:pt>
                <c:pt idx="1798">
                  <c:v>2.9966666666666657</c:v>
                </c:pt>
                <c:pt idx="1799">
                  <c:v>2.9983333333333335</c:v>
                </c:pt>
                <c:pt idx="1800">
                  <c:v>3</c:v>
                </c:pt>
                <c:pt idx="1801">
                  <c:v>3.0016666666666665</c:v>
                </c:pt>
                <c:pt idx="1802">
                  <c:v>3.0033333333333343</c:v>
                </c:pt>
                <c:pt idx="1803">
                  <c:v>3.0050000000000003</c:v>
                </c:pt>
                <c:pt idx="1804">
                  <c:v>3.0066666666666668</c:v>
                </c:pt>
                <c:pt idx="1805">
                  <c:v>3.0083333333333342</c:v>
                </c:pt>
                <c:pt idx="1806">
                  <c:v>3.01</c:v>
                </c:pt>
                <c:pt idx="1807">
                  <c:v>3.0116666666666663</c:v>
                </c:pt>
                <c:pt idx="1808">
                  <c:v>3.0133333333333336</c:v>
                </c:pt>
                <c:pt idx="1809">
                  <c:v>3.0149999999999997</c:v>
                </c:pt>
                <c:pt idx="1810">
                  <c:v>3.0166666666666653</c:v>
                </c:pt>
                <c:pt idx="1811">
                  <c:v>3.0183333333333331</c:v>
                </c:pt>
                <c:pt idx="1812">
                  <c:v>3.02</c:v>
                </c:pt>
                <c:pt idx="1813">
                  <c:v>3.0216666666666669</c:v>
                </c:pt>
                <c:pt idx="1814">
                  <c:v>3.0233333333333348</c:v>
                </c:pt>
                <c:pt idx="1815">
                  <c:v>3.0249999999999999</c:v>
                </c:pt>
                <c:pt idx="1816">
                  <c:v>3.0266666666666664</c:v>
                </c:pt>
                <c:pt idx="1817">
                  <c:v>3.0283333333333342</c:v>
                </c:pt>
                <c:pt idx="1818">
                  <c:v>3.03</c:v>
                </c:pt>
                <c:pt idx="1819">
                  <c:v>3.0316666666666667</c:v>
                </c:pt>
                <c:pt idx="1820">
                  <c:v>3.0333333333333332</c:v>
                </c:pt>
                <c:pt idx="1821">
                  <c:v>3.0349999999999997</c:v>
                </c:pt>
                <c:pt idx="1822">
                  <c:v>3.0366666666666653</c:v>
                </c:pt>
                <c:pt idx="1823">
                  <c:v>3.0383333333333336</c:v>
                </c:pt>
                <c:pt idx="1824">
                  <c:v>3.04</c:v>
                </c:pt>
                <c:pt idx="1825">
                  <c:v>3.0416666666666665</c:v>
                </c:pt>
                <c:pt idx="1826">
                  <c:v>3.0433333333333348</c:v>
                </c:pt>
                <c:pt idx="1827">
                  <c:v>3.0449999999999999</c:v>
                </c:pt>
                <c:pt idx="1828">
                  <c:v>3.0466666666666669</c:v>
                </c:pt>
                <c:pt idx="1829">
                  <c:v>3.0483333333333342</c:v>
                </c:pt>
                <c:pt idx="1830">
                  <c:v>3.05</c:v>
                </c:pt>
                <c:pt idx="1831">
                  <c:v>3.0516666666666667</c:v>
                </c:pt>
                <c:pt idx="1832">
                  <c:v>3.0533333333333332</c:v>
                </c:pt>
                <c:pt idx="1833">
                  <c:v>3.0549999999999997</c:v>
                </c:pt>
                <c:pt idx="1834">
                  <c:v>3.0566666666666653</c:v>
                </c:pt>
                <c:pt idx="1835">
                  <c:v>3.0583333333333331</c:v>
                </c:pt>
                <c:pt idx="1836">
                  <c:v>3.06</c:v>
                </c:pt>
                <c:pt idx="1837">
                  <c:v>3.0616666666666665</c:v>
                </c:pt>
                <c:pt idx="1838">
                  <c:v>3.0633333333333348</c:v>
                </c:pt>
                <c:pt idx="1839">
                  <c:v>3.0649999999999999</c:v>
                </c:pt>
                <c:pt idx="1840">
                  <c:v>3.0666666666666669</c:v>
                </c:pt>
                <c:pt idx="1841">
                  <c:v>3.0683333333333342</c:v>
                </c:pt>
                <c:pt idx="1842">
                  <c:v>3.07</c:v>
                </c:pt>
                <c:pt idx="1843">
                  <c:v>3.0716666666666668</c:v>
                </c:pt>
                <c:pt idx="1844">
                  <c:v>3.0733333333333341</c:v>
                </c:pt>
                <c:pt idx="1845">
                  <c:v>3.0749999999999997</c:v>
                </c:pt>
                <c:pt idx="1846">
                  <c:v>3.0766666666666667</c:v>
                </c:pt>
                <c:pt idx="1847">
                  <c:v>3.0783333333333331</c:v>
                </c:pt>
                <c:pt idx="1848">
                  <c:v>3.08</c:v>
                </c:pt>
                <c:pt idx="1849">
                  <c:v>3.0816666666666666</c:v>
                </c:pt>
                <c:pt idx="1850">
                  <c:v>3.0833333333333348</c:v>
                </c:pt>
                <c:pt idx="1851">
                  <c:v>3.085</c:v>
                </c:pt>
                <c:pt idx="1852">
                  <c:v>3.0866666666666664</c:v>
                </c:pt>
                <c:pt idx="1853">
                  <c:v>3.0883333333333347</c:v>
                </c:pt>
                <c:pt idx="1854">
                  <c:v>3.0900000000000003</c:v>
                </c:pt>
                <c:pt idx="1855">
                  <c:v>3.0916666666666668</c:v>
                </c:pt>
                <c:pt idx="1856">
                  <c:v>3.0933333333333342</c:v>
                </c:pt>
                <c:pt idx="1857">
                  <c:v>3.0949999999999998</c:v>
                </c:pt>
                <c:pt idx="1858">
                  <c:v>3.0966666666666667</c:v>
                </c:pt>
                <c:pt idx="1859">
                  <c:v>3.0983333333333336</c:v>
                </c:pt>
                <c:pt idx="1860">
                  <c:v>3.1</c:v>
                </c:pt>
                <c:pt idx="1861">
                  <c:v>3.1016666666666666</c:v>
                </c:pt>
                <c:pt idx="1862">
                  <c:v>3.1033333333333344</c:v>
                </c:pt>
                <c:pt idx="1863">
                  <c:v>3.105</c:v>
                </c:pt>
                <c:pt idx="1864">
                  <c:v>3.1066666666666669</c:v>
                </c:pt>
                <c:pt idx="1865">
                  <c:v>3.1083333333333347</c:v>
                </c:pt>
                <c:pt idx="1866">
                  <c:v>3.11</c:v>
                </c:pt>
                <c:pt idx="1867">
                  <c:v>3.1116666666666664</c:v>
                </c:pt>
                <c:pt idx="1868">
                  <c:v>3.1133333333333342</c:v>
                </c:pt>
                <c:pt idx="1869">
                  <c:v>3.1149999999999998</c:v>
                </c:pt>
                <c:pt idx="1870">
                  <c:v>3.1166666666666667</c:v>
                </c:pt>
                <c:pt idx="1871">
                  <c:v>3.1183333333333332</c:v>
                </c:pt>
                <c:pt idx="1872">
                  <c:v>3.1199999999999997</c:v>
                </c:pt>
                <c:pt idx="1873">
                  <c:v>3.121666666666667</c:v>
                </c:pt>
                <c:pt idx="1874">
                  <c:v>3.1233333333333348</c:v>
                </c:pt>
                <c:pt idx="1875">
                  <c:v>3.125</c:v>
                </c:pt>
                <c:pt idx="1876">
                  <c:v>3.1266666666666665</c:v>
                </c:pt>
                <c:pt idx="1877">
                  <c:v>3.1283333333333343</c:v>
                </c:pt>
                <c:pt idx="1878">
                  <c:v>3.1300000000000003</c:v>
                </c:pt>
                <c:pt idx="1879">
                  <c:v>3.1316666666666668</c:v>
                </c:pt>
                <c:pt idx="1880">
                  <c:v>3.1333333333333342</c:v>
                </c:pt>
                <c:pt idx="1881">
                  <c:v>3.1349999999999998</c:v>
                </c:pt>
                <c:pt idx="1882">
                  <c:v>3.1366666666666663</c:v>
                </c:pt>
                <c:pt idx="1883">
                  <c:v>3.1383333333333336</c:v>
                </c:pt>
                <c:pt idx="1884">
                  <c:v>3.14</c:v>
                </c:pt>
                <c:pt idx="1885">
                  <c:v>3.1416666666666666</c:v>
                </c:pt>
                <c:pt idx="1886">
                  <c:v>3.1433333333333344</c:v>
                </c:pt>
                <c:pt idx="1887">
                  <c:v>3.145</c:v>
                </c:pt>
                <c:pt idx="1888">
                  <c:v>3.1466666666666669</c:v>
                </c:pt>
                <c:pt idx="1889">
                  <c:v>3.1483333333333348</c:v>
                </c:pt>
                <c:pt idx="1890">
                  <c:v>3.15</c:v>
                </c:pt>
                <c:pt idx="1891">
                  <c:v>3.1516666666666664</c:v>
                </c:pt>
                <c:pt idx="1892">
                  <c:v>3.1533333333333342</c:v>
                </c:pt>
                <c:pt idx="1893">
                  <c:v>3.1549999999999998</c:v>
                </c:pt>
                <c:pt idx="1894">
                  <c:v>3.1566666666666667</c:v>
                </c:pt>
                <c:pt idx="1895">
                  <c:v>3.1583333333333332</c:v>
                </c:pt>
                <c:pt idx="1896">
                  <c:v>3.1599999999999997</c:v>
                </c:pt>
                <c:pt idx="1897">
                  <c:v>3.1616666666666666</c:v>
                </c:pt>
                <c:pt idx="1898">
                  <c:v>3.1633333333333349</c:v>
                </c:pt>
                <c:pt idx="1899">
                  <c:v>3.165</c:v>
                </c:pt>
                <c:pt idx="1900">
                  <c:v>3.1666666666666665</c:v>
                </c:pt>
                <c:pt idx="1901">
                  <c:v>3.1683333333333348</c:v>
                </c:pt>
                <c:pt idx="1902">
                  <c:v>3.17</c:v>
                </c:pt>
                <c:pt idx="1903">
                  <c:v>3.1716666666666669</c:v>
                </c:pt>
                <c:pt idx="1904">
                  <c:v>3.1733333333333342</c:v>
                </c:pt>
                <c:pt idx="1905">
                  <c:v>3.1749999999999998</c:v>
                </c:pt>
                <c:pt idx="1906">
                  <c:v>3.1766666666666667</c:v>
                </c:pt>
                <c:pt idx="1907">
                  <c:v>3.1783333333333332</c:v>
                </c:pt>
                <c:pt idx="1908">
                  <c:v>3.18</c:v>
                </c:pt>
                <c:pt idx="1909">
                  <c:v>3.1816666666666666</c:v>
                </c:pt>
                <c:pt idx="1910">
                  <c:v>3.1833333333333345</c:v>
                </c:pt>
                <c:pt idx="1911">
                  <c:v>3.1850000000000001</c:v>
                </c:pt>
                <c:pt idx="1912">
                  <c:v>3.1866666666666665</c:v>
                </c:pt>
                <c:pt idx="1913">
                  <c:v>3.1883333333333348</c:v>
                </c:pt>
                <c:pt idx="1914">
                  <c:v>3.19</c:v>
                </c:pt>
                <c:pt idx="1915">
                  <c:v>3.1916666666666669</c:v>
                </c:pt>
                <c:pt idx="1916">
                  <c:v>3.1933333333333342</c:v>
                </c:pt>
                <c:pt idx="1917">
                  <c:v>3.1949999999999998</c:v>
                </c:pt>
                <c:pt idx="1918">
                  <c:v>3.1966666666666668</c:v>
                </c:pt>
                <c:pt idx="1919">
                  <c:v>3.1983333333333341</c:v>
                </c:pt>
                <c:pt idx="1920">
                  <c:v>3.2</c:v>
                </c:pt>
                <c:pt idx="1921">
                  <c:v>3.2016666666666671</c:v>
                </c:pt>
                <c:pt idx="1922">
                  <c:v>3.2033333333333345</c:v>
                </c:pt>
                <c:pt idx="1923">
                  <c:v>3.2050000000000001</c:v>
                </c:pt>
                <c:pt idx="1924">
                  <c:v>3.2066666666666666</c:v>
                </c:pt>
                <c:pt idx="1925">
                  <c:v>3.2083333333333348</c:v>
                </c:pt>
                <c:pt idx="1926">
                  <c:v>3.21</c:v>
                </c:pt>
                <c:pt idx="1927">
                  <c:v>3.2116666666666664</c:v>
                </c:pt>
                <c:pt idx="1928">
                  <c:v>3.2133333333333347</c:v>
                </c:pt>
                <c:pt idx="1929">
                  <c:v>3.2150000000000003</c:v>
                </c:pt>
                <c:pt idx="1930">
                  <c:v>3.2166666666666668</c:v>
                </c:pt>
                <c:pt idx="1931">
                  <c:v>3.2183333333333342</c:v>
                </c:pt>
                <c:pt idx="1932">
                  <c:v>3.2199999999999998</c:v>
                </c:pt>
                <c:pt idx="1933">
                  <c:v>3.2216666666666671</c:v>
                </c:pt>
                <c:pt idx="1934">
                  <c:v>3.2233333333333349</c:v>
                </c:pt>
                <c:pt idx="1935">
                  <c:v>3.2250000000000001</c:v>
                </c:pt>
                <c:pt idx="1936">
                  <c:v>3.2266666666666666</c:v>
                </c:pt>
                <c:pt idx="1937">
                  <c:v>3.2283333333333344</c:v>
                </c:pt>
                <c:pt idx="1938">
                  <c:v>3.23</c:v>
                </c:pt>
                <c:pt idx="1939">
                  <c:v>3.2316666666666669</c:v>
                </c:pt>
                <c:pt idx="1940">
                  <c:v>3.2333333333333347</c:v>
                </c:pt>
                <c:pt idx="1941">
                  <c:v>3.2349999999999999</c:v>
                </c:pt>
                <c:pt idx="1942">
                  <c:v>3.2366666666666664</c:v>
                </c:pt>
                <c:pt idx="1943">
                  <c:v>3.2383333333333342</c:v>
                </c:pt>
                <c:pt idx="1944">
                  <c:v>3.24</c:v>
                </c:pt>
                <c:pt idx="1945">
                  <c:v>3.2416666666666671</c:v>
                </c:pt>
                <c:pt idx="1946">
                  <c:v>3.2433333333333345</c:v>
                </c:pt>
                <c:pt idx="1947">
                  <c:v>3.2450000000000001</c:v>
                </c:pt>
                <c:pt idx="1948">
                  <c:v>3.246666666666667</c:v>
                </c:pt>
                <c:pt idx="1949">
                  <c:v>3.2483333333333348</c:v>
                </c:pt>
                <c:pt idx="1950">
                  <c:v>3.25</c:v>
                </c:pt>
                <c:pt idx="1951">
                  <c:v>3.2516666666666665</c:v>
                </c:pt>
                <c:pt idx="1952">
                  <c:v>3.2533333333333343</c:v>
                </c:pt>
                <c:pt idx="1953">
                  <c:v>3.2550000000000003</c:v>
                </c:pt>
                <c:pt idx="1954">
                  <c:v>3.2566666666666668</c:v>
                </c:pt>
                <c:pt idx="1955">
                  <c:v>3.2583333333333342</c:v>
                </c:pt>
                <c:pt idx="1956">
                  <c:v>3.2600000000000002</c:v>
                </c:pt>
                <c:pt idx="1957">
                  <c:v>3.2616666666666672</c:v>
                </c:pt>
                <c:pt idx="1958">
                  <c:v>3.263333333333335</c:v>
                </c:pt>
                <c:pt idx="1959">
                  <c:v>3.2650000000000001</c:v>
                </c:pt>
                <c:pt idx="1960">
                  <c:v>3.2666666666666666</c:v>
                </c:pt>
                <c:pt idx="1961">
                  <c:v>3.2683333333333344</c:v>
                </c:pt>
                <c:pt idx="1962">
                  <c:v>3.27</c:v>
                </c:pt>
                <c:pt idx="1963">
                  <c:v>3.2716666666666669</c:v>
                </c:pt>
                <c:pt idx="1964">
                  <c:v>3.2733333333333348</c:v>
                </c:pt>
                <c:pt idx="1965">
                  <c:v>3.2749999999999999</c:v>
                </c:pt>
                <c:pt idx="1966">
                  <c:v>3.2766666666666664</c:v>
                </c:pt>
                <c:pt idx="1967">
                  <c:v>3.2783333333333342</c:v>
                </c:pt>
                <c:pt idx="1968">
                  <c:v>3.2800000000000002</c:v>
                </c:pt>
                <c:pt idx="1969">
                  <c:v>3.2816666666666672</c:v>
                </c:pt>
                <c:pt idx="1970">
                  <c:v>3.283333333333335</c:v>
                </c:pt>
                <c:pt idx="1971">
                  <c:v>3.2850000000000001</c:v>
                </c:pt>
                <c:pt idx="1972">
                  <c:v>3.2866666666666666</c:v>
                </c:pt>
                <c:pt idx="1973">
                  <c:v>3.2883333333333349</c:v>
                </c:pt>
                <c:pt idx="1974">
                  <c:v>3.29</c:v>
                </c:pt>
                <c:pt idx="1975">
                  <c:v>3.2916666666666665</c:v>
                </c:pt>
                <c:pt idx="1976">
                  <c:v>3.2933333333333348</c:v>
                </c:pt>
                <c:pt idx="1977">
                  <c:v>3.2949999999999999</c:v>
                </c:pt>
                <c:pt idx="1978">
                  <c:v>3.2966666666666669</c:v>
                </c:pt>
                <c:pt idx="1979">
                  <c:v>3.2983333333333342</c:v>
                </c:pt>
                <c:pt idx="1980">
                  <c:v>3.3</c:v>
                </c:pt>
                <c:pt idx="1981">
                  <c:v>3.3016666666666667</c:v>
                </c:pt>
                <c:pt idx="1982">
                  <c:v>3.3033333333333332</c:v>
                </c:pt>
                <c:pt idx="1983">
                  <c:v>3.3049999999999997</c:v>
                </c:pt>
                <c:pt idx="1984">
                  <c:v>3.3066666666666653</c:v>
                </c:pt>
                <c:pt idx="1985">
                  <c:v>3.3083333333333331</c:v>
                </c:pt>
                <c:pt idx="1986">
                  <c:v>3.3099999999999987</c:v>
                </c:pt>
                <c:pt idx="1987">
                  <c:v>3.3116666666666648</c:v>
                </c:pt>
                <c:pt idx="1988">
                  <c:v>3.3133333333333335</c:v>
                </c:pt>
                <c:pt idx="1989">
                  <c:v>3.3149999999999986</c:v>
                </c:pt>
                <c:pt idx="1990">
                  <c:v>3.3166666666666655</c:v>
                </c:pt>
                <c:pt idx="1991">
                  <c:v>3.3183333333333334</c:v>
                </c:pt>
                <c:pt idx="1992">
                  <c:v>3.32</c:v>
                </c:pt>
                <c:pt idx="1993">
                  <c:v>3.3216666666666668</c:v>
                </c:pt>
                <c:pt idx="1994">
                  <c:v>3.3233333333333341</c:v>
                </c:pt>
                <c:pt idx="1995">
                  <c:v>3.3249999999999997</c:v>
                </c:pt>
                <c:pt idx="1996">
                  <c:v>3.3266666666666667</c:v>
                </c:pt>
                <c:pt idx="1997">
                  <c:v>3.3283333333333331</c:v>
                </c:pt>
                <c:pt idx="1998">
                  <c:v>3.3299999999999987</c:v>
                </c:pt>
                <c:pt idx="1999">
                  <c:v>3.3316666666666652</c:v>
                </c:pt>
                <c:pt idx="2000">
                  <c:v>3.3333333333333335</c:v>
                </c:pt>
                <c:pt idx="2001">
                  <c:v>3.3349999999999986</c:v>
                </c:pt>
                <c:pt idx="2002">
                  <c:v>3.3366666666666647</c:v>
                </c:pt>
                <c:pt idx="2003">
                  <c:v>3.3383333333333334</c:v>
                </c:pt>
                <c:pt idx="2004">
                  <c:v>3.3400000000000003</c:v>
                </c:pt>
                <c:pt idx="2005">
                  <c:v>3.3416666666666668</c:v>
                </c:pt>
                <c:pt idx="2006">
                  <c:v>3.3433333333333342</c:v>
                </c:pt>
                <c:pt idx="2007">
                  <c:v>3.3449999999999998</c:v>
                </c:pt>
                <c:pt idx="2008">
                  <c:v>3.3466666666666667</c:v>
                </c:pt>
                <c:pt idx="2009">
                  <c:v>3.3483333333333336</c:v>
                </c:pt>
                <c:pt idx="2010">
                  <c:v>3.3499999999999988</c:v>
                </c:pt>
                <c:pt idx="2011">
                  <c:v>3.3516666666666652</c:v>
                </c:pt>
                <c:pt idx="2012">
                  <c:v>3.3533333333333331</c:v>
                </c:pt>
                <c:pt idx="2013">
                  <c:v>3.3549999999999986</c:v>
                </c:pt>
                <c:pt idx="2014">
                  <c:v>3.3566666666666656</c:v>
                </c:pt>
                <c:pt idx="2015">
                  <c:v>3.3583333333333334</c:v>
                </c:pt>
                <c:pt idx="2016">
                  <c:v>3.36</c:v>
                </c:pt>
                <c:pt idx="2017">
                  <c:v>3.3616666666666664</c:v>
                </c:pt>
                <c:pt idx="2018">
                  <c:v>3.3633333333333342</c:v>
                </c:pt>
                <c:pt idx="2019">
                  <c:v>3.3649999999999998</c:v>
                </c:pt>
                <c:pt idx="2020">
                  <c:v>3.3666666666666667</c:v>
                </c:pt>
                <c:pt idx="2021">
                  <c:v>3.3683333333333332</c:v>
                </c:pt>
                <c:pt idx="2022">
                  <c:v>3.3699999999999997</c:v>
                </c:pt>
                <c:pt idx="2023">
                  <c:v>3.3716666666666657</c:v>
                </c:pt>
                <c:pt idx="2024">
                  <c:v>3.3733333333333335</c:v>
                </c:pt>
                <c:pt idx="2025">
                  <c:v>3.3749999999999987</c:v>
                </c:pt>
                <c:pt idx="2026">
                  <c:v>3.3766666666666647</c:v>
                </c:pt>
                <c:pt idx="2027">
                  <c:v>3.378333333333333</c:v>
                </c:pt>
                <c:pt idx="2028">
                  <c:v>3.3800000000000003</c:v>
                </c:pt>
                <c:pt idx="2029">
                  <c:v>3.3816666666666668</c:v>
                </c:pt>
                <c:pt idx="2030">
                  <c:v>3.3833333333333342</c:v>
                </c:pt>
                <c:pt idx="2031">
                  <c:v>3.3849999999999998</c:v>
                </c:pt>
                <c:pt idx="2032">
                  <c:v>3.3866666666666663</c:v>
                </c:pt>
                <c:pt idx="2033">
                  <c:v>3.3883333333333336</c:v>
                </c:pt>
                <c:pt idx="2034">
                  <c:v>3.3899999999999997</c:v>
                </c:pt>
                <c:pt idx="2035">
                  <c:v>3.3916666666666653</c:v>
                </c:pt>
                <c:pt idx="2036">
                  <c:v>3.3933333333333331</c:v>
                </c:pt>
                <c:pt idx="2037">
                  <c:v>3.3949999999999987</c:v>
                </c:pt>
                <c:pt idx="2038">
                  <c:v>3.3966666666666656</c:v>
                </c:pt>
                <c:pt idx="2039">
                  <c:v>3.3983333333333334</c:v>
                </c:pt>
                <c:pt idx="2040">
                  <c:v>3.4</c:v>
                </c:pt>
                <c:pt idx="2041">
                  <c:v>3.4016666666666664</c:v>
                </c:pt>
                <c:pt idx="2042">
                  <c:v>3.4033333333333342</c:v>
                </c:pt>
                <c:pt idx="2043">
                  <c:v>3.4049999999999998</c:v>
                </c:pt>
                <c:pt idx="2044">
                  <c:v>3.4066666666666667</c:v>
                </c:pt>
                <c:pt idx="2045">
                  <c:v>3.4083333333333332</c:v>
                </c:pt>
                <c:pt idx="2046">
                  <c:v>3.4099999999999997</c:v>
                </c:pt>
                <c:pt idx="2047">
                  <c:v>3.4116666666666653</c:v>
                </c:pt>
                <c:pt idx="2048">
                  <c:v>3.4133333333333336</c:v>
                </c:pt>
                <c:pt idx="2049">
                  <c:v>3.4149999999999987</c:v>
                </c:pt>
                <c:pt idx="2050">
                  <c:v>3.4166666666666647</c:v>
                </c:pt>
                <c:pt idx="2051">
                  <c:v>3.4183333333333334</c:v>
                </c:pt>
                <c:pt idx="2052">
                  <c:v>3.42</c:v>
                </c:pt>
                <c:pt idx="2053">
                  <c:v>3.4216666666666669</c:v>
                </c:pt>
                <c:pt idx="2054">
                  <c:v>3.4233333333333342</c:v>
                </c:pt>
                <c:pt idx="2055">
                  <c:v>3.4249999999999998</c:v>
                </c:pt>
                <c:pt idx="2056">
                  <c:v>3.4266666666666667</c:v>
                </c:pt>
                <c:pt idx="2057">
                  <c:v>3.4283333333333332</c:v>
                </c:pt>
                <c:pt idx="2058">
                  <c:v>3.4299999999999997</c:v>
                </c:pt>
                <c:pt idx="2059">
                  <c:v>3.4316666666666653</c:v>
                </c:pt>
                <c:pt idx="2060">
                  <c:v>3.4333333333333331</c:v>
                </c:pt>
                <c:pt idx="2061">
                  <c:v>3.4349999999999987</c:v>
                </c:pt>
                <c:pt idx="2062">
                  <c:v>3.4366666666666648</c:v>
                </c:pt>
                <c:pt idx="2063">
                  <c:v>3.4383333333333335</c:v>
                </c:pt>
                <c:pt idx="2064">
                  <c:v>3.44</c:v>
                </c:pt>
                <c:pt idx="2065">
                  <c:v>3.4416666666666669</c:v>
                </c:pt>
                <c:pt idx="2066">
                  <c:v>3.4433333333333342</c:v>
                </c:pt>
                <c:pt idx="2067">
                  <c:v>3.4449999999999998</c:v>
                </c:pt>
                <c:pt idx="2068">
                  <c:v>3.4466666666666668</c:v>
                </c:pt>
                <c:pt idx="2069">
                  <c:v>3.4483333333333341</c:v>
                </c:pt>
                <c:pt idx="2070">
                  <c:v>3.4499999999999997</c:v>
                </c:pt>
                <c:pt idx="2071">
                  <c:v>3.4516666666666667</c:v>
                </c:pt>
                <c:pt idx="2072">
                  <c:v>3.4533333333333331</c:v>
                </c:pt>
                <c:pt idx="2073">
                  <c:v>3.4549999999999987</c:v>
                </c:pt>
                <c:pt idx="2074">
                  <c:v>3.4566666666666652</c:v>
                </c:pt>
                <c:pt idx="2075">
                  <c:v>3.4583333333333335</c:v>
                </c:pt>
                <c:pt idx="2076">
                  <c:v>3.46</c:v>
                </c:pt>
                <c:pt idx="2077">
                  <c:v>3.4616666666666664</c:v>
                </c:pt>
                <c:pt idx="2078">
                  <c:v>3.4633333333333347</c:v>
                </c:pt>
                <c:pt idx="2079">
                  <c:v>3.4650000000000003</c:v>
                </c:pt>
                <c:pt idx="2080">
                  <c:v>3.4666666666666668</c:v>
                </c:pt>
                <c:pt idx="2081">
                  <c:v>3.4683333333333342</c:v>
                </c:pt>
                <c:pt idx="2082">
                  <c:v>3.4699999999999998</c:v>
                </c:pt>
                <c:pt idx="2083">
                  <c:v>3.4716666666666667</c:v>
                </c:pt>
                <c:pt idx="2084">
                  <c:v>3.4733333333333336</c:v>
                </c:pt>
                <c:pt idx="2085">
                  <c:v>3.4749999999999988</c:v>
                </c:pt>
                <c:pt idx="2086">
                  <c:v>3.4766666666666652</c:v>
                </c:pt>
                <c:pt idx="2087">
                  <c:v>3.4783333333333331</c:v>
                </c:pt>
                <c:pt idx="2088">
                  <c:v>3.48</c:v>
                </c:pt>
                <c:pt idx="2089">
                  <c:v>3.4816666666666669</c:v>
                </c:pt>
                <c:pt idx="2090">
                  <c:v>3.4833333333333347</c:v>
                </c:pt>
                <c:pt idx="2091">
                  <c:v>3.4849999999999999</c:v>
                </c:pt>
                <c:pt idx="2092">
                  <c:v>3.4866666666666664</c:v>
                </c:pt>
                <c:pt idx="2093">
                  <c:v>3.4883333333333342</c:v>
                </c:pt>
                <c:pt idx="2094">
                  <c:v>3.4899999999999998</c:v>
                </c:pt>
                <c:pt idx="2095">
                  <c:v>3.4916666666666667</c:v>
                </c:pt>
                <c:pt idx="2096">
                  <c:v>3.4933333333333332</c:v>
                </c:pt>
                <c:pt idx="2097">
                  <c:v>3.4949999999999997</c:v>
                </c:pt>
                <c:pt idx="2098">
                  <c:v>3.4966666666666657</c:v>
                </c:pt>
                <c:pt idx="2099">
                  <c:v>3.4983333333333335</c:v>
                </c:pt>
                <c:pt idx="2100">
                  <c:v>3.5</c:v>
                </c:pt>
                <c:pt idx="2101">
                  <c:v>3.5016666666666665</c:v>
                </c:pt>
                <c:pt idx="2102">
                  <c:v>3.5033333333333343</c:v>
                </c:pt>
                <c:pt idx="2103">
                  <c:v>3.5050000000000003</c:v>
                </c:pt>
                <c:pt idx="2104">
                  <c:v>3.5066666666666668</c:v>
                </c:pt>
                <c:pt idx="2105">
                  <c:v>3.5083333333333342</c:v>
                </c:pt>
                <c:pt idx="2106">
                  <c:v>3.51</c:v>
                </c:pt>
                <c:pt idx="2107">
                  <c:v>3.5116666666666663</c:v>
                </c:pt>
                <c:pt idx="2108">
                  <c:v>3.5133333333333336</c:v>
                </c:pt>
                <c:pt idx="2109">
                  <c:v>3.5149999999999997</c:v>
                </c:pt>
                <c:pt idx="2110">
                  <c:v>3.5166666666666653</c:v>
                </c:pt>
                <c:pt idx="2111">
                  <c:v>3.5183333333333331</c:v>
                </c:pt>
                <c:pt idx="2112">
                  <c:v>3.52</c:v>
                </c:pt>
                <c:pt idx="2113">
                  <c:v>3.5216666666666669</c:v>
                </c:pt>
                <c:pt idx="2114">
                  <c:v>3.5233333333333348</c:v>
                </c:pt>
                <c:pt idx="2115">
                  <c:v>3.5249999999999999</c:v>
                </c:pt>
                <c:pt idx="2116">
                  <c:v>3.5266666666666664</c:v>
                </c:pt>
                <c:pt idx="2117">
                  <c:v>3.5283333333333342</c:v>
                </c:pt>
                <c:pt idx="2118">
                  <c:v>3.53</c:v>
                </c:pt>
                <c:pt idx="2119">
                  <c:v>3.5316666666666667</c:v>
                </c:pt>
                <c:pt idx="2120">
                  <c:v>3.5333333333333332</c:v>
                </c:pt>
                <c:pt idx="2121">
                  <c:v>3.5349999999999997</c:v>
                </c:pt>
                <c:pt idx="2122">
                  <c:v>3.5366666666666653</c:v>
                </c:pt>
                <c:pt idx="2123">
                  <c:v>3.5383333333333336</c:v>
                </c:pt>
                <c:pt idx="2124">
                  <c:v>3.54</c:v>
                </c:pt>
                <c:pt idx="2125">
                  <c:v>3.5416666666666665</c:v>
                </c:pt>
                <c:pt idx="2126">
                  <c:v>3.5433333333333348</c:v>
                </c:pt>
                <c:pt idx="2127">
                  <c:v>3.5449999999999999</c:v>
                </c:pt>
                <c:pt idx="2128">
                  <c:v>3.5466666666666669</c:v>
                </c:pt>
                <c:pt idx="2129">
                  <c:v>3.5483333333333342</c:v>
                </c:pt>
                <c:pt idx="2130">
                  <c:v>3.55</c:v>
                </c:pt>
                <c:pt idx="2131">
                  <c:v>3.5516666666666667</c:v>
                </c:pt>
                <c:pt idx="2132">
                  <c:v>3.5533333333333332</c:v>
                </c:pt>
                <c:pt idx="2133">
                  <c:v>3.5549999999999997</c:v>
                </c:pt>
                <c:pt idx="2134">
                  <c:v>3.5566666666666653</c:v>
                </c:pt>
                <c:pt idx="2135">
                  <c:v>3.5583333333333331</c:v>
                </c:pt>
                <c:pt idx="2136">
                  <c:v>3.56</c:v>
                </c:pt>
                <c:pt idx="2137">
                  <c:v>3.5616666666666665</c:v>
                </c:pt>
                <c:pt idx="2138">
                  <c:v>3.5633333333333348</c:v>
                </c:pt>
                <c:pt idx="2139">
                  <c:v>3.5649999999999999</c:v>
                </c:pt>
                <c:pt idx="2140">
                  <c:v>3.5666666666666669</c:v>
                </c:pt>
                <c:pt idx="2141">
                  <c:v>3.5683333333333342</c:v>
                </c:pt>
                <c:pt idx="2142">
                  <c:v>3.57</c:v>
                </c:pt>
                <c:pt idx="2143">
                  <c:v>3.5716666666666668</c:v>
                </c:pt>
                <c:pt idx="2144">
                  <c:v>3.5733333333333341</c:v>
                </c:pt>
                <c:pt idx="2145">
                  <c:v>3.5749999999999997</c:v>
                </c:pt>
                <c:pt idx="2146">
                  <c:v>3.5766666666666667</c:v>
                </c:pt>
                <c:pt idx="2147">
                  <c:v>3.5783333333333331</c:v>
                </c:pt>
                <c:pt idx="2148">
                  <c:v>3.58</c:v>
                </c:pt>
                <c:pt idx="2149">
                  <c:v>3.5816666666666666</c:v>
                </c:pt>
                <c:pt idx="2150">
                  <c:v>3.5833333333333348</c:v>
                </c:pt>
                <c:pt idx="2151">
                  <c:v>3.585</c:v>
                </c:pt>
                <c:pt idx="2152">
                  <c:v>3.5866666666666664</c:v>
                </c:pt>
                <c:pt idx="2153">
                  <c:v>3.5883333333333347</c:v>
                </c:pt>
                <c:pt idx="2154">
                  <c:v>3.5900000000000003</c:v>
                </c:pt>
                <c:pt idx="2155">
                  <c:v>3.5916666666666668</c:v>
                </c:pt>
                <c:pt idx="2156">
                  <c:v>3.5933333333333342</c:v>
                </c:pt>
                <c:pt idx="2157">
                  <c:v>3.5949999999999998</c:v>
                </c:pt>
                <c:pt idx="2158">
                  <c:v>3.5966666666666667</c:v>
                </c:pt>
                <c:pt idx="2159">
                  <c:v>3.5983333333333336</c:v>
                </c:pt>
                <c:pt idx="2160">
                  <c:v>3.6</c:v>
                </c:pt>
                <c:pt idx="2161">
                  <c:v>3.6016666666666666</c:v>
                </c:pt>
                <c:pt idx="2162">
                  <c:v>3.6033333333333344</c:v>
                </c:pt>
                <c:pt idx="2163">
                  <c:v>3.605</c:v>
                </c:pt>
                <c:pt idx="2164">
                  <c:v>3.6066666666666669</c:v>
                </c:pt>
                <c:pt idx="2165">
                  <c:v>3.6083333333333347</c:v>
                </c:pt>
                <c:pt idx="2166">
                  <c:v>3.61</c:v>
                </c:pt>
                <c:pt idx="2167">
                  <c:v>3.6116666666666664</c:v>
                </c:pt>
                <c:pt idx="2168">
                  <c:v>3.6133333333333342</c:v>
                </c:pt>
                <c:pt idx="2169">
                  <c:v>3.6149999999999998</c:v>
                </c:pt>
                <c:pt idx="2170">
                  <c:v>3.6166666666666667</c:v>
                </c:pt>
                <c:pt idx="2171">
                  <c:v>3.6183333333333332</c:v>
                </c:pt>
                <c:pt idx="2172">
                  <c:v>3.6199999999999997</c:v>
                </c:pt>
                <c:pt idx="2173">
                  <c:v>3.621666666666667</c:v>
                </c:pt>
                <c:pt idx="2174">
                  <c:v>3.6233333333333348</c:v>
                </c:pt>
                <c:pt idx="2175">
                  <c:v>3.625</c:v>
                </c:pt>
                <c:pt idx="2176">
                  <c:v>3.6266666666666665</c:v>
                </c:pt>
                <c:pt idx="2177">
                  <c:v>3.6283333333333343</c:v>
                </c:pt>
                <c:pt idx="2178">
                  <c:v>3.6300000000000003</c:v>
                </c:pt>
                <c:pt idx="2179">
                  <c:v>3.6316666666666668</c:v>
                </c:pt>
                <c:pt idx="2180">
                  <c:v>3.6333333333333342</c:v>
                </c:pt>
                <c:pt idx="2181">
                  <c:v>3.6349999999999998</c:v>
                </c:pt>
                <c:pt idx="2182">
                  <c:v>3.6366666666666663</c:v>
                </c:pt>
                <c:pt idx="2183">
                  <c:v>3.6383333333333336</c:v>
                </c:pt>
                <c:pt idx="2184">
                  <c:v>3.64</c:v>
                </c:pt>
                <c:pt idx="2185">
                  <c:v>3.6416666666666666</c:v>
                </c:pt>
                <c:pt idx="2186">
                  <c:v>3.6433333333333344</c:v>
                </c:pt>
                <c:pt idx="2187">
                  <c:v>3.645</c:v>
                </c:pt>
                <c:pt idx="2188">
                  <c:v>3.6466666666666669</c:v>
                </c:pt>
                <c:pt idx="2189">
                  <c:v>3.6483333333333348</c:v>
                </c:pt>
                <c:pt idx="2190">
                  <c:v>3.65</c:v>
                </c:pt>
                <c:pt idx="2191">
                  <c:v>3.6516666666666664</c:v>
                </c:pt>
                <c:pt idx="2192">
                  <c:v>3.6533333333333342</c:v>
                </c:pt>
                <c:pt idx="2193">
                  <c:v>3.6549999999999998</c:v>
                </c:pt>
                <c:pt idx="2194">
                  <c:v>3.6566666666666667</c:v>
                </c:pt>
                <c:pt idx="2195">
                  <c:v>3.6583333333333332</c:v>
                </c:pt>
                <c:pt idx="2196">
                  <c:v>3.6599999999999997</c:v>
                </c:pt>
                <c:pt idx="2197">
                  <c:v>3.6616666666666666</c:v>
                </c:pt>
                <c:pt idx="2198">
                  <c:v>3.6633333333333349</c:v>
                </c:pt>
                <c:pt idx="2199">
                  <c:v>3.665</c:v>
                </c:pt>
                <c:pt idx="2200">
                  <c:v>3.6666666666666665</c:v>
                </c:pt>
                <c:pt idx="2201">
                  <c:v>3.6683333333333348</c:v>
                </c:pt>
                <c:pt idx="2202">
                  <c:v>3.67</c:v>
                </c:pt>
                <c:pt idx="2203">
                  <c:v>3.6716666666666669</c:v>
                </c:pt>
                <c:pt idx="2204">
                  <c:v>3.6733333333333342</c:v>
                </c:pt>
                <c:pt idx="2205">
                  <c:v>3.6749999999999998</c:v>
                </c:pt>
                <c:pt idx="2206">
                  <c:v>3.6766666666666667</c:v>
                </c:pt>
                <c:pt idx="2207">
                  <c:v>3.6783333333333332</c:v>
                </c:pt>
                <c:pt idx="2208">
                  <c:v>3.68</c:v>
                </c:pt>
                <c:pt idx="2209">
                  <c:v>3.6816666666666666</c:v>
                </c:pt>
                <c:pt idx="2210">
                  <c:v>3.6833333333333345</c:v>
                </c:pt>
                <c:pt idx="2211">
                  <c:v>3.6850000000000001</c:v>
                </c:pt>
                <c:pt idx="2212">
                  <c:v>3.6866666666666665</c:v>
                </c:pt>
                <c:pt idx="2213">
                  <c:v>3.6883333333333348</c:v>
                </c:pt>
                <c:pt idx="2214">
                  <c:v>3.69</c:v>
                </c:pt>
                <c:pt idx="2215">
                  <c:v>3.6916666666666669</c:v>
                </c:pt>
                <c:pt idx="2216">
                  <c:v>3.6933333333333342</c:v>
                </c:pt>
                <c:pt idx="2217">
                  <c:v>3.6949999999999998</c:v>
                </c:pt>
                <c:pt idx="2218">
                  <c:v>3.6966666666666668</c:v>
                </c:pt>
                <c:pt idx="2219">
                  <c:v>3.6983333333333341</c:v>
                </c:pt>
                <c:pt idx="2220">
                  <c:v>3.7</c:v>
                </c:pt>
                <c:pt idx="2221">
                  <c:v>3.7016666666666671</c:v>
                </c:pt>
                <c:pt idx="2222">
                  <c:v>3.7033333333333345</c:v>
                </c:pt>
                <c:pt idx="2223">
                  <c:v>3.7050000000000001</c:v>
                </c:pt>
                <c:pt idx="2224">
                  <c:v>3.7066666666666666</c:v>
                </c:pt>
                <c:pt idx="2225">
                  <c:v>3.7083333333333348</c:v>
                </c:pt>
                <c:pt idx="2226">
                  <c:v>3.71</c:v>
                </c:pt>
                <c:pt idx="2227">
                  <c:v>3.7116666666666664</c:v>
                </c:pt>
                <c:pt idx="2228">
                  <c:v>3.7133333333333347</c:v>
                </c:pt>
                <c:pt idx="2229">
                  <c:v>3.7150000000000003</c:v>
                </c:pt>
                <c:pt idx="2230">
                  <c:v>3.7166666666666668</c:v>
                </c:pt>
                <c:pt idx="2231">
                  <c:v>3.7183333333333342</c:v>
                </c:pt>
                <c:pt idx="2232">
                  <c:v>3.7199999999999998</c:v>
                </c:pt>
                <c:pt idx="2233">
                  <c:v>3.7216666666666671</c:v>
                </c:pt>
                <c:pt idx="2234">
                  <c:v>3.7233333333333349</c:v>
                </c:pt>
                <c:pt idx="2235">
                  <c:v>3.7250000000000001</c:v>
                </c:pt>
                <c:pt idx="2236">
                  <c:v>3.7266666666666666</c:v>
                </c:pt>
                <c:pt idx="2237">
                  <c:v>3.7283333333333344</c:v>
                </c:pt>
                <c:pt idx="2238">
                  <c:v>3.73</c:v>
                </c:pt>
                <c:pt idx="2239">
                  <c:v>3.7316666666666669</c:v>
                </c:pt>
                <c:pt idx="2240">
                  <c:v>3.7333333333333347</c:v>
                </c:pt>
                <c:pt idx="2241">
                  <c:v>3.7349999999999999</c:v>
                </c:pt>
                <c:pt idx="2242">
                  <c:v>3.7366666666666664</c:v>
                </c:pt>
                <c:pt idx="2243">
                  <c:v>3.7383333333333342</c:v>
                </c:pt>
                <c:pt idx="2244">
                  <c:v>3.74</c:v>
                </c:pt>
                <c:pt idx="2245">
                  <c:v>3.7416666666666671</c:v>
                </c:pt>
                <c:pt idx="2246">
                  <c:v>3.7433333333333345</c:v>
                </c:pt>
                <c:pt idx="2247">
                  <c:v>3.7450000000000001</c:v>
                </c:pt>
                <c:pt idx="2248">
                  <c:v>3.746666666666667</c:v>
                </c:pt>
                <c:pt idx="2249">
                  <c:v>3.7483333333333348</c:v>
                </c:pt>
                <c:pt idx="2250">
                  <c:v>3.75</c:v>
                </c:pt>
                <c:pt idx="2251">
                  <c:v>3.7516666666666665</c:v>
                </c:pt>
                <c:pt idx="2252">
                  <c:v>3.7533333333333343</c:v>
                </c:pt>
                <c:pt idx="2253">
                  <c:v>3.7550000000000003</c:v>
                </c:pt>
                <c:pt idx="2254">
                  <c:v>3.7566666666666668</c:v>
                </c:pt>
                <c:pt idx="2255">
                  <c:v>3.7583333333333342</c:v>
                </c:pt>
                <c:pt idx="2256">
                  <c:v>3.7600000000000002</c:v>
                </c:pt>
                <c:pt idx="2257">
                  <c:v>3.7616666666666672</c:v>
                </c:pt>
                <c:pt idx="2258">
                  <c:v>3.763333333333335</c:v>
                </c:pt>
                <c:pt idx="2259">
                  <c:v>3.7650000000000001</c:v>
                </c:pt>
                <c:pt idx="2260">
                  <c:v>3.7666666666666666</c:v>
                </c:pt>
                <c:pt idx="2261">
                  <c:v>3.7683333333333344</c:v>
                </c:pt>
                <c:pt idx="2262">
                  <c:v>3.77</c:v>
                </c:pt>
                <c:pt idx="2263">
                  <c:v>3.7716666666666669</c:v>
                </c:pt>
                <c:pt idx="2264">
                  <c:v>3.7733333333333348</c:v>
                </c:pt>
                <c:pt idx="2265">
                  <c:v>3.7749999999999999</c:v>
                </c:pt>
                <c:pt idx="2266">
                  <c:v>3.7766666666666664</c:v>
                </c:pt>
                <c:pt idx="2267">
                  <c:v>3.7783333333333342</c:v>
                </c:pt>
                <c:pt idx="2268">
                  <c:v>3.7800000000000002</c:v>
                </c:pt>
                <c:pt idx="2269">
                  <c:v>3.7816666666666672</c:v>
                </c:pt>
                <c:pt idx="2270">
                  <c:v>3.783333333333335</c:v>
                </c:pt>
                <c:pt idx="2271">
                  <c:v>3.7850000000000001</c:v>
                </c:pt>
                <c:pt idx="2272">
                  <c:v>3.7866666666666666</c:v>
                </c:pt>
                <c:pt idx="2273">
                  <c:v>3.7883333333333349</c:v>
                </c:pt>
                <c:pt idx="2274">
                  <c:v>3.79</c:v>
                </c:pt>
                <c:pt idx="2275">
                  <c:v>3.7916666666666665</c:v>
                </c:pt>
                <c:pt idx="2276">
                  <c:v>3.7933333333333348</c:v>
                </c:pt>
                <c:pt idx="2277">
                  <c:v>3.7949999999999999</c:v>
                </c:pt>
                <c:pt idx="2278">
                  <c:v>3.7966666666666669</c:v>
                </c:pt>
                <c:pt idx="2279">
                  <c:v>3.7983333333333342</c:v>
                </c:pt>
                <c:pt idx="2280">
                  <c:v>3.8</c:v>
                </c:pt>
                <c:pt idx="2281">
                  <c:v>3.8016666666666667</c:v>
                </c:pt>
                <c:pt idx="2282">
                  <c:v>3.8033333333333332</c:v>
                </c:pt>
                <c:pt idx="2283">
                  <c:v>3.8049999999999997</c:v>
                </c:pt>
                <c:pt idx="2284">
                  <c:v>3.8066666666666653</c:v>
                </c:pt>
                <c:pt idx="2285">
                  <c:v>3.8083333333333331</c:v>
                </c:pt>
                <c:pt idx="2286">
                  <c:v>3.8099999999999987</c:v>
                </c:pt>
                <c:pt idx="2287">
                  <c:v>3.8116666666666648</c:v>
                </c:pt>
                <c:pt idx="2288">
                  <c:v>3.8133333333333335</c:v>
                </c:pt>
                <c:pt idx="2289">
                  <c:v>3.8149999999999986</c:v>
                </c:pt>
                <c:pt idx="2290">
                  <c:v>3.8166666666666655</c:v>
                </c:pt>
                <c:pt idx="2291">
                  <c:v>3.8183333333333334</c:v>
                </c:pt>
                <c:pt idx="2292">
                  <c:v>3.82</c:v>
                </c:pt>
                <c:pt idx="2293">
                  <c:v>3.8216666666666668</c:v>
                </c:pt>
                <c:pt idx="2294">
                  <c:v>3.8233333333333341</c:v>
                </c:pt>
                <c:pt idx="2295">
                  <c:v>3.8249999999999997</c:v>
                </c:pt>
                <c:pt idx="2296">
                  <c:v>3.8266666666666667</c:v>
                </c:pt>
                <c:pt idx="2297">
                  <c:v>3.8283333333333331</c:v>
                </c:pt>
                <c:pt idx="2298">
                  <c:v>3.8299999999999987</c:v>
                </c:pt>
                <c:pt idx="2299">
                  <c:v>3.8316666666666652</c:v>
                </c:pt>
                <c:pt idx="2300">
                  <c:v>3.8333333333333335</c:v>
                </c:pt>
                <c:pt idx="2301">
                  <c:v>3.8349999999999986</c:v>
                </c:pt>
                <c:pt idx="2302">
                  <c:v>3.8366666666666647</c:v>
                </c:pt>
                <c:pt idx="2303">
                  <c:v>3.8383333333333334</c:v>
                </c:pt>
                <c:pt idx="2304">
                  <c:v>3.8400000000000003</c:v>
                </c:pt>
                <c:pt idx="2305">
                  <c:v>3.8416666666666668</c:v>
                </c:pt>
                <c:pt idx="2306">
                  <c:v>3.8433333333333342</c:v>
                </c:pt>
                <c:pt idx="2307">
                  <c:v>3.8449999999999998</c:v>
                </c:pt>
                <c:pt idx="2308">
                  <c:v>3.8466666666666667</c:v>
                </c:pt>
                <c:pt idx="2309">
                  <c:v>3.8483333333333336</c:v>
                </c:pt>
                <c:pt idx="2310">
                  <c:v>3.8499999999999988</c:v>
                </c:pt>
                <c:pt idx="2311">
                  <c:v>3.8516666666666652</c:v>
                </c:pt>
                <c:pt idx="2312">
                  <c:v>3.8533333333333331</c:v>
                </c:pt>
                <c:pt idx="2313">
                  <c:v>3.8549999999999986</c:v>
                </c:pt>
                <c:pt idx="2314">
                  <c:v>3.8566666666666656</c:v>
                </c:pt>
                <c:pt idx="2315">
                  <c:v>3.8583333333333334</c:v>
                </c:pt>
                <c:pt idx="2316">
                  <c:v>3.86</c:v>
                </c:pt>
                <c:pt idx="2317">
                  <c:v>3.8616666666666664</c:v>
                </c:pt>
                <c:pt idx="2318">
                  <c:v>3.8633333333333342</c:v>
                </c:pt>
                <c:pt idx="2319">
                  <c:v>3.8649999999999998</c:v>
                </c:pt>
                <c:pt idx="2320">
                  <c:v>3.8666666666666667</c:v>
                </c:pt>
                <c:pt idx="2321">
                  <c:v>3.8683333333333332</c:v>
                </c:pt>
                <c:pt idx="2322">
                  <c:v>3.8699999999999997</c:v>
                </c:pt>
                <c:pt idx="2323">
                  <c:v>3.8716666666666657</c:v>
                </c:pt>
                <c:pt idx="2324">
                  <c:v>3.8733333333333335</c:v>
                </c:pt>
                <c:pt idx="2325">
                  <c:v>3.8749999999999987</c:v>
                </c:pt>
                <c:pt idx="2326">
                  <c:v>3.8766666666666647</c:v>
                </c:pt>
                <c:pt idx="2327">
                  <c:v>3.878333333333333</c:v>
                </c:pt>
                <c:pt idx="2328">
                  <c:v>3.8800000000000003</c:v>
                </c:pt>
                <c:pt idx="2329">
                  <c:v>3.8816666666666668</c:v>
                </c:pt>
                <c:pt idx="2330">
                  <c:v>3.8833333333333342</c:v>
                </c:pt>
                <c:pt idx="2331">
                  <c:v>3.8849999999999998</c:v>
                </c:pt>
                <c:pt idx="2332">
                  <c:v>3.8866666666666663</c:v>
                </c:pt>
                <c:pt idx="2333">
                  <c:v>3.8883333333333336</c:v>
                </c:pt>
                <c:pt idx="2334">
                  <c:v>3.8899999999999997</c:v>
                </c:pt>
                <c:pt idx="2335">
                  <c:v>3.8916666666666653</c:v>
                </c:pt>
                <c:pt idx="2336">
                  <c:v>3.8933333333333331</c:v>
                </c:pt>
                <c:pt idx="2337">
                  <c:v>3.8949999999999987</c:v>
                </c:pt>
                <c:pt idx="2338">
                  <c:v>3.8966666666666656</c:v>
                </c:pt>
                <c:pt idx="2339">
                  <c:v>3.8983333333333334</c:v>
                </c:pt>
                <c:pt idx="2340">
                  <c:v>3.9</c:v>
                </c:pt>
                <c:pt idx="2341">
                  <c:v>3.9016666666666664</c:v>
                </c:pt>
                <c:pt idx="2342">
                  <c:v>3.9033333333333342</c:v>
                </c:pt>
                <c:pt idx="2343">
                  <c:v>3.9049999999999998</c:v>
                </c:pt>
                <c:pt idx="2344">
                  <c:v>3.9066666666666667</c:v>
                </c:pt>
                <c:pt idx="2345">
                  <c:v>3.9083333333333332</c:v>
                </c:pt>
                <c:pt idx="2346">
                  <c:v>3.9099999999999997</c:v>
                </c:pt>
                <c:pt idx="2347">
                  <c:v>3.9116666666666653</c:v>
                </c:pt>
                <c:pt idx="2348">
                  <c:v>3.9133333333333336</c:v>
                </c:pt>
                <c:pt idx="2349">
                  <c:v>3.9149999999999987</c:v>
                </c:pt>
                <c:pt idx="2350">
                  <c:v>3.9166666666666647</c:v>
                </c:pt>
                <c:pt idx="2351">
                  <c:v>3.9183333333333334</c:v>
                </c:pt>
                <c:pt idx="2352">
                  <c:v>3.92</c:v>
                </c:pt>
                <c:pt idx="2353">
                  <c:v>3.9216666666666669</c:v>
                </c:pt>
                <c:pt idx="2354">
                  <c:v>3.9233333333333342</c:v>
                </c:pt>
                <c:pt idx="2355">
                  <c:v>3.9249999999999998</c:v>
                </c:pt>
                <c:pt idx="2356">
                  <c:v>3.9266666666666667</c:v>
                </c:pt>
                <c:pt idx="2357">
                  <c:v>3.9283333333333332</c:v>
                </c:pt>
                <c:pt idx="2358">
                  <c:v>3.9299999999999997</c:v>
                </c:pt>
                <c:pt idx="2359">
                  <c:v>3.9316666666666653</c:v>
                </c:pt>
                <c:pt idx="2360">
                  <c:v>3.9333333333333331</c:v>
                </c:pt>
                <c:pt idx="2361">
                  <c:v>3.9349999999999987</c:v>
                </c:pt>
                <c:pt idx="2362">
                  <c:v>3.9366666666666648</c:v>
                </c:pt>
                <c:pt idx="2363">
                  <c:v>3.9383333333333335</c:v>
                </c:pt>
                <c:pt idx="2364">
                  <c:v>3.94</c:v>
                </c:pt>
                <c:pt idx="2365">
                  <c:v>3.9416666666666669</c:v>
                </c:pt>
                <c:pt idx="2366">
                  <c:v>3.9433333333333342</c:v>
                </c:pt>
                <c:pt idx="2367">
                  <c:v>3.9449999999999998</c:v>
                </c:pt>
                <c:pt idx="2368">
                  <c:v>3.9466666666666668</c:v>
                </c:pt>
                <c:pt idx="2369">
                  <c:v>3.9483333333333341</c:v>
                </c:pt>
                <c:pt idx="2370">
                  <c:v>3.9499999999999997</c:v>
                </c:pt>
                <c:pt idx="2371">
                  <c:v>3.9516666666666667</c:v>
                </c:pt>
                <c:pt idx="2372">
                  <c:v>3.9533333333333331</c:v>
                </c:pt>
                <c:pt idx="2373">
                  <c:v>3.9549999999999987</c:v>
                </c:pt>
                <c:pt idx="2374">
                  <c:v>3.9566666666666652</c:v>
                </c:pt>
                <c:pt idx="2375">
                  <c:v>3.9583333333333335</c:v>
                </c:pt>
                <c:pt idx="2376">
                  <c:v>3.96</c:v>
                </c:pt>
                <c:pt idx="2377">
                  <c:v>3.9616666666666664</c:v>
                </c:pt>
                <c:pt idx="2378">
                  <c:v>3.9633333333333347</c:v>
                </c:pt>
                <c:pt idx="2379">
                  <c:v>3.9650000000000003</c:v>
                </c:pt>
                <c:pt idx="2380">
                  <c:v>3.9666666666666668</c:v>
                </c:pt>
                <c:pt idx="2381">
                  <c:v>3.9683333333333342</c:v>
                </c:pt>
                <c:pt idx="2382">
                  <c:v>3.9699999999999998</c:v>
                </c:pt>
                <c:pt idx="2383">
                  <c:v>3.9716666666666667</c:v>
                </c:pt>
                <c:pt idx="2384">
                  <c:v>3.9733333333333336</c:v>
                </c:pt>
                <c:pt idx="2385">
                  <c:v>3.9749999999999988</c:v>
                </c:pt>
                <c:pt idx="2386">
                  <c:v>3.9766666666666652</c:v>
                </c:pt>
                <c:pt idx="2387">
                  <c:v>3.9783333333333331</c:v>
                </c:pt>
                <c:pt idx="2388">
                  <c:v>3.98</c:v>
                </c:pt>
                <c:pt idx="2389">
                  <c:v>3.9816666666666669</c:v>
                </c:pt>
                <c:pt idx="2390">
                  <c:v>3.9833333333333347</c:v>
                </c:pt>
                <c:pt idx="2391">
                  <c:v>3.9849999999999999</c:v>
                </c:pt>
                <c:pt idx="2392">
                  <c:v>3.9866666666666664</c:v>
                </c:pt>
                <c:pt idx="2393">
                  <c:v>3.9883333333333342</c:v>
                </c:pt>
                <c:pt idx="2394">
                  <c:v>3.9899999999999998</c:v>
                </c:pt>
                <c:pt idx="2395">
                  <c:v>3.9916666666666667</c:v>
                </c:pt>
                <c:pt idx="2396">
                  <c:v>3.9933333333333332</c:v>
                </c:pt>
                <c:pt idx="2397">
                  <c:v>3.9949999999999997</c:v>
                </c:pt>
                <c:pt idx="2398">
                  <c:v>3.9966666666666657</c:v>
                </c:pt>
                <c:pt idx="2399">
                  <c:v>3.9983333333333335</c:v>
                </c:pt>
                <c:pt idx="2400">
                  <c:v>4</c:v>
                </c:pt>
                <c:pt idx="2401">
                  <c:v>4.0016666666666696</c:v>
                </c:pt>
                <c:pt idx="2402">
                  <c:v>4.0033333333333365</c:v>
                </c:pt>
                <c:pt idx="2403">
                  <c:v>4.0049999999999972</c:v>
                </c:pt>
                <c:pt idx="2404">
                  <c:v>4.0066666666666695</c:v>
                </c:pt>
                <c:pt idx="2405">
                  <c:v>4.0083333333333373</c:v>
                </c:pt>
                <c:pt idx="2406">
                  <c:v>4.01</c:v>
                </c:pt>
                <c:pt idx="2407">
                  <c:v>4.0116666666666694</c:v>
                </c:pt>
                <c:pt idx="2408">
                  <c:v>4.0133333333333372</c:v>
                </c:pt>
                <c:pt idx="2409">
                  <c:v>4.014999999999997</c:v>
                </c:pt>
                <c:pt idx="2410">
                  <c:v>4.0166666666666684</c:v>
                </c:pt>
                <c:pt idx="2411">
                  <c:v>4.0183333333333362</c:v>
                </c:pt>
                <c:pt idx="2412">
                  <c:v>4.0199999999999996</c:v>
                </c:pt>
                <c:pt idx="2413">
                  <c:v>4.0216666666666674</c:v>
                </c:pt>
                <c:pt idx="2414">
                  <c:v>4.0233333333333334</c:v>
                </c:pt>
                <c:pt idx="2415">
                  <c:v>4.0249999999999977</c:v>
                </c:pt>
                <c:pt idx="2416">
                  <c:v>4.0266666666666664</c:v>
                </c:pt>
                <c:pt idx="2417">
                  <c:v>4.0283333333333333</c:v>
                </c:pt>
                <c:pt idx="2418">
                  <c:v>4.03</c:v>
                </c:pt>
                <c:pt idx="2419">
                  <c:v>4.0316666666666698</c:v>
                </c:pt>
                <c:pt idx="2420">
                  <c:v>4.0333333333333377</c:v>
                </c:pt>
                <c:pt idx="2421">
                  <c:v>4.0350000000000001</c:v>
                </c:pt>
                <c:pt idx="2422">
                  <c:v>4.0366666666666688</c:v>
                </c:pt>
                <c:pt idx="2423">
                  <c:v>4.0383333333333375</c:v>
                </c:pt>
                <c:pt idx="2424">
                  <c:v>4.04</c:v>
                </c:pt>
                <c:pt idx="2425">
                  <c:v>4.0416666666666696</c:v>
                </c:pt>
                <c:pt idx="2426">
                  <c:v>4.0433333333333366</c:v>
                </c:pt>
                <c:pt idx="2427">
                  <c:v>4.0449999999999973</c:v>
                </c:pt>
                <c:pt idx="2428">
                  <c:v>4.0466666666666695</c:v>
                </c:pt>
                <c:pt idx="2429">
                  <c:v>4.0483333333333373</c:v>
                </c:pt>
                <c:pt idx="2430">
                  <c:v>4.05</c:v>
                </c:pt>
                <c:pt idx="2431">
                  <c:v>4.0516666666666694</c:v>
                </c:pt>
                <c:pt idx="2432">
                  <c:v>4.0533333333333363</c:v>
                </c:pt>
                <c:pt idx="2433">
                  <c:v>4.0550000000000006</c:v>
                </c:pt>
                <c:pt idx="2434">
                  <c:v>4.0566666666666684</c:v>
                </c:pt>
                <c:pt idx="2435">
                  <c:v>4.0583333333333371</c:v>
                </c:pt>
                <c:pt idx="2436">
                  <c:v>4.0599999999999996</c:v>
                </c:pt>
                <c:pt idx="2437">
                  <c:v>4.0616666666666674</c:v>
                </c:pt>
                <c:pt idx="2438">
                  <c:v>4.0633333333333361</c:v>
                </c:pt>
                <c:pt idx="2439">
                  <c:v>4.0649999999999977</c:v>
                </c:pt>
                <c:pt idx="2440">
                  <c:v>4.0666666666666664</c:v>
                </c:pt>
                <c:pt idx="2441">
                  <c:v>4.0683333333333334</c:v>
                </c:pt>
                <c:pt idx="2442">
                  <c:v>4.0699999999999985</c:v>
                </c:pt>
                <c:pt idx="2443">
                  <c:v>4.0716666666666699</c:v>
                </c:pt>
                <c:pt idx="2444">
                  <c:v>4.0733333333333377</c:v>
                </c:pt>
                <c:pt idx="2445">
                  <c:v>4.0750000000000002</c:v>
                </c:pt>
                <c:pt idx="2446">
                  <c:v>4.0766666666666689</c:v>
                </c:pt>
                <c:pt idx="2447">
                  <c:v>4.0783333333333376</c:v>
                </c:pt>
                <c:pt idx="2448">
                  <c:v>4.08</c:v>
                </c:pt>
                <c:pt idx="2449">
                  <c:v>4.0816666666666697</c:v>
                </c:pt>
                <c:pt idx="2450">
                  <c:v>4.0833333333333366</c:v>
                </c:pt>
                <c:pt idx="2451">
                  <c:v>4.085</c:v>
                </c:pt>
                <c:pt idx="2452">
                  <c:v>4.0866666666666696</c:v>
                </c:pt>
                <c:pt idx="2453">
                  <c:v>4.0883333333333383</c:v>
                </c:pt>
                <c:pt idx="2454">
                  <c:v>4.09</c:v>
                </c:pt>
                <c:pt idx="2455">
                  <c:v>4.0916666666666694</c:v>
                </c:pt>
                <c:pt idx="2456">
                  <c:v>4.0933333333333364</c:v>
                </c:pt>
                <c:pt idx="2457">
                  <c:v>4.0949999999999971</c:v>
                </c:pt>
                <c:pt idx="2458">
                  <c:v>4.0966666666666693</c:v>
                </c:pt>
                <c:pt idx="2459">
                  <c:v>4.0983333333333372</c:v>
                </c:pt>
                <c:pt idx="2460">
                  <c:v>4.0999999999999996</c:v>
                </c:pt>
                <c:pt idx="2461">
                  <c:v>4.1016666666666683</c:v>
                </c:pt>
                <c:pt idx="2462">
                  <c:v>4.1033333333333362</c:v>
                </c:pt>
                <c:pt idx="2463">
                  <c:v>4.1049999999999978</c:v>
                </c:pt>
                <c:pt idx="2464">
                  <c:v>4.1066666666666674</c:v>
                </c:pt>
                <c:pt idx="2465">
                  <c:v>4.1083333333333334</c:v>
                </c:pt>
                <c:pt idx="2466">
                  <c:v>4.1099999999999985</c:v>
                </c:pt>
                <c:pt idx="2467">
                  <c:v>4.1116666666666664</c:v>
                </c:pt>
                <c:pt idx="2468">
                  <c:v>4.1133333333333333</c:v>
                </c:pt>
                <c:pt idx="2469">
                  <c:v>4.1149999999999967</c:v>
                </c:pt>
                <c:pt idx="2470">
                  <c:v>4.1166666666666663</c:v>
                </c:pt>
                <c:pt idx="2471">
                  <c:v>4.1183333333333332</c:v>
                </c:pt>
                <c:pt idx="2472">
                  <c:v>4.1199999999999974</c:v>
                </c:pt>
                <c:pt idx="2473">
                  <c:v>4.121666666666667</c:v>
                </c:pt>
                <c:pt idx="2474">
                  <c:v>4.1233333333333331</c:v>
                </c:pt>
                <c:pt idx="2475">
                  <c:v>4.1249999999999956</c:v>
                </c:pt>
                <c:pt idx="2476">
                  <c:v>4.1266666666666669</c:v>
                </c:pt>
                <c:pt idx="2477">
                  <c:v>4.128333333333333</c:v>
                </c:pt>
                <c:pt idx="2478">
                  <c:v>4.13</c:v>
                </c:pt>
                <c:pt idx="2479">
                  <c:v>4.1316666666666695</c:v>
                </c:pt>
                <c:pt idx="2480">
                  <c:v>4.1333333333333373</c:v>
                </c:pt>
                <c:pt idx="2481">
                  <c:v>4.1349999999999971</c:v>
                </c:pt>
                <c:pt idx="2482">
                  <c:v>4.1366666666666694</c:v>
                </c:pt>
                <c:pt idx="2483">
                  <c:v>4.1383333333333372</c:v>
                </c:pt>
                <c:pt idx="2484">
                  <c:v>4.1399999999999997</c:v>
                </c:pt>
                <c:pt idx="2485">
                  <c:v>4.1416666666666684</c:v>
                </c:pt>
                <c:pt idx="2486">
                  <c:v>4.1433333333333362</c:v>
                </c:pt>
                <c:pt idx="2487">
                  <c:v>4.1449999999999969</c:v>
                </c:pt>
                <c:pt idx="2488">
                  <c:v>4.1466666666666674</c:v>
                </c:pt>
                <c:pt idx="2489">
                  <c:v>4.1483333333333334</c:v>
                </c:pt>
                <c:pt idx="2490">
                  <c:v>4.1499999999999995</c:v>
                </c:pt>
                <c:pt idx="2491">
                  <c:v>4.1516666666666664</c:v>
                </c:pt>
                <c:pt idx="2492">
                  <c:v>4.1533333333333333</c:v>
                </c:pt>
                <c:pt idx="2493">
                  <c:v>4.1549999999999967</c:v>
                </c:pt>
                <c:pt idx="2494">
                  <c:v>4.1566666666666672</c:v>
                </c:pt>
                <c:pt idx="2495">
                  <c:v>4.1583333333333332</c:v>
                </c:pt>
                <c:pt idx="2496">
                  <c:v>4.1599999999999975</c:v>
                </c:pt>
                <c:pt idx="2497">
                  <c:v>4.1616666666666662</c:v>
                </c:pt>
                <c:pt idx="2498">
                  <c:v>4.1633333333333331</c:v>
                </c:pt>
                <c:pt idx="2499">
                  <c:v>4.1649999999999956</c:v>
                </c:pt>
                <c:pt idx="2500">
                  <c:v>4.166666666666667</c:v>
                </c:pt>
                <c:pt idx="2501">
                  <c:v>4.168333333333333</c:v>
                </c:pt>
                <c:pt idx="2502">
                  <c:v>4.17</c:v>
                </c:pt>
                <c:pt idx="2503">
                  <c:v>4.1716666666666695</c:v>
                </c:pt>
                <c:pt idx="2504">
                  <c:v>4.1733333333333373</c:v>
                </c:pt>
                <c:pt idx="2505">
                  <c:v>4.1749999999999972</c:v>
                </c:pt>
                <c:pt idx="2506">
                  <c:v>4.1766666666666694</c:v>
                </c:pt>
                <c:pt idx="2507">
                  <c:v>4.1783333333333363</c:v>
                </c:pt>
                <c:pt idx="2508">
                  <c:v>4.1800000000000006</c:v>
                </c:pt>
                <c:pt idx="2509">
                  <c:v>4.1816666666666684</c:v>
                </c:pt>
                <c:pt idx="2510">
                  <c:v>4.1833333333333371</c:v>
                </c:pt>
                <c:pt idx="2511">
                  <c:v>4.1849999999999969</c:v>
                </c:pt>
                <c:pt idx="2512">
                  <c:v>4.1866666666666674</c:v>
                </c:pt>
                <c:pt idx="2513">
                  <c:v>4.1883333333333361</c:v>
                </c:pt>
                <c:pt idx="2514">
                  <c:v>4.1899999999999995</c:v>
                </c:pt>
                <c:pt idx="2515">
                  <c:v>4.1916666666666664</c:v>
                </c:pt>
                <c:pt idx="2516">
                  <c:v>4.1933333333333334</c:v>
                </c:pt>
                <c:pt idx="2517">
                  <c:v>4.1949999999999958</c:v>
                </c:pt>
                <c:pt idx="2518">
                  <c:v>4.1966666666666672</c:v>
                </c:pt>
                <c:pt idx="2519">
                  <c:v>4.1983333333333333</c:v>
                </c:pt>
                <c:pt idx="2520">
                  <c:v>4.2</c:v>
                </c:pt>
                <c:pt idx="2521">
                  <c:v>4.2016666666666689</c:v>
                </c:pt>
                <c:pt idx="2522">
                  <c:v>4.2033333333333376</c:v>
                </c:pt>
                <c:pt idx="2523">
                  <c:v>4.2050000000000001</c:v>
                </c:pt>
                <c:pt idx="2524">
                  <c:v>4.2066666666666697</c:v>
                </c:pt>
                <c:pt idx="2525">
                  <c:v>4.2083333333333366</c:v>
                </c:pt>
                <c:pt idx="2526">
                  <c:v>4.21</c:v>
                </c:pt>
                <c:pt idx="2527">
                  <c:v>4.2116666666666696</c:v>
                </c:pt>
                <c:pt idx="2528">
                  <c:v>4.2133333333333383</c:v>
                </c:pt>
                <c:pt idx="2529">
                  <c:v>4.2149999999999972</c:v>
                </c:pt>
                <c:pt idx="2530">
                  <c:v>4.2166666666666694</c:v>
                </c:pt>
                <c:pt idx="2531">
                  <c:v>4.2183333333333364</c:v>
                </c:pt>
                <c:pt idx="2532">
                  <c:v>4.22</c:v>
                </c:pt>
                <c:pt idx="2533">
                  <c:v>4.2216666666666693</c:v>
                </c:pt>
                <c:pt idx="2534">
                  <c:v>4.2233333333333372</c:v>
                </c:pt>
                <c:pt idx="2535">
                  <c:v>4.224999999999997</c:v>
                </c:pt>
                <c:pt idx="2536">
                  <c:v>4.2266666666666683</c:v>
                </c:pt>
                <c:pt idx="2537">
                  <c:v>4.2283333333333362</c:v>
                </c:pt>
                <c:pt idx="2538">
                  <c:v>4.2300000000000004</c:v>
                </c:pt>
                <c:pt idx="2539">
                  <c:v>4.23166666666667</c:v>
                </c:pt>
                <c:pt idx="2540">
                  <c:v>4.2333333333333378</c:v>
                </c:pt>
                <c:pt idx="2541">
                  <c:v>4.2350000000000003</c:v>
                </c:pt>
                <c:pt idx="2542">
                  <c:v>4.236666666666669</c:v>
                </c:pt>
                <c:pt idx="2543">
                  <c:v>4.2383333333333377</c:v>
                </c:pt>
                <c:pt idx="2544">
                  <c:v>4.24</c:v>
                </c:pt>
                <c:pt idx="2545">
                  <c:v>4.2416666666666689</c:v>
                </c:pt>
                <c:pt idx="2546">
                  <c:v>4.2433333333333376</c:v>
                </c:pt>
                <c:pt idx="2547">
                  <c:v>4.2450000000000001</c:v>
                </c:pt>
                <c:pt idx="2548">
                  <c:v>4.2466666666666697</c:v>
                </c:pt>
                <c:pt idx="2549">
                  <c:v>4.2483333333333375</c:v>
                </c:pt>
                <c:pt idx="2550">
                  <c:v>4.25</c:v>
                </c:pt>
                <c:pt idx="2551">
                  <c:v>4.2516666666666696</c:v>
                </c:pt>
                <c:pt idx="2552">
                  <c:v>4.2533333333333365</c:v>
                </c:pt>
                <c:pt idx="2553">
                  <c:v>4.2549999999999972</c:v>
                </c:pt>
                <c:pt idx="2554">
                  <c:v>4.2566666666666695</c:v>
                </c:pt>
                <c:pt idx="2555">
                  <c:v>4.2583333333333373</c:v>
                </c:pt>
                <c:pt idx="2556">
                  <c:v>4.26</c:v>
                </c:pt>
                <c:pt idx="2557">
                  <c:v>4.2616666666666694</c:v>
                </c:pt>
                <c:pt idx="2558">
                  <c:v>4.2633333333333372</c:v>
                </c:pt>
                <c:pt idx="2559">
                  <c:v>4.264999999999997</c:v>
                </c:pt>
                <c:pt idx="2560">
                  <c:v>4.2666666666666684</c:v>
                </c:pt>
                <c:pt idx="2561">
                  <c:v>4.2683333333333362</c:v>
                </c:pt>
                <c:pt idx="2562">
                  <c:v>4.2699999999999996</c:v>
                </c:pt>
                <c:pt idx="2563">
                  <c:v>4.2716666666666701</c:v>
                </c:pt>
                <c:pt idx="2564">
                  <c:v>4.2733333333333379</c:v>
                </c:pt>
                <c:pt idx="2565">
                  <c:v>4.2750000000000004</c:v>
                </c:pt>
                <c:pt idx="2566">
                  <c:v>4.2766666666666699</c:v>
                </c:pt>
                <c:pt idx="2567">
                  <c:v>4.2783333333333378</c:v>
                </c:pt>
                <c:pt idx="2568">
                  <c:v>4.28</c:v>
                </c:pt>
                <c:pt idx="2569">
                  <c:v>4.281666666666669</c:v>
                </c:pt>
                <c:pt idx="2570">
                  <c:v>4.2833333333333377</c:v>
                </c:pt>
                <c:pt idx="2571">
                  <c:v>4.2850000000000001</c:v>
                </c:pt>
                <c:pt idx="2572">
                  <c:v>4.2866666666666688</c:v>
                </c:pt>
                <c:pt idx="2573">
                  <c:v>4.2883333333333375</c:v>
                </c:pt>
                <c:pt idx="2574">
                  <c:v>4.29</c:v>
                </c:pt>
                <c:pt idx="2575">
                  <c:v>4.2916666666666696</c:v>
                </c:pt>
                <c:pt idx="2576">
                  <c:v>4.2933333333333383</c:v>
                </c:pt>
                <c:pt idx="2577">
                  <c:v>4.2949999999999973</c:v>
                </c:pt>
                <c:pt idx="2578">
                  <c:v>4.2966666666666695</c:v>
                </c:pt>
                <c:pt idx="2579">
                  <c:v>4.2983333333333364</c:v>
                </c:pt>
                <c:pt idx="2580">
                  <c:v>4.3</c:v>
                </c:pt>
                <c:pt idx="2581">
                  <c:v>4.3016666666666694</c:v>
                </c:pt>
                <c:pt idx="2582">
                  <c:v>4.3033333333333363</c:v>
                </c:pt>
                <c:pt idx="2583">
                  <c:v>4.3050000000000006</c:v>
                </c:pt>
                <c:pt idx="2584">
                  <c:v>4.3066666666666684</c:v>
                </c:pt>
                <c:pt idx="2585">
                  <c:v>4.3083333333333371</c:v>
                </c:pt>
                <c:pt idx="2586">
                  <c:v>4.3100000000000005</c:v>
                </c:pt>
                <c:pt idx="2587">
                  <c:v>4.3116666666666674</c:v>
                </c:pt>
                <c:pt idx="2588">
                  <c:v>4.3133333333333361</c:v>
                </c:pt>
                <c:pt idx="2589">
                  <c:v>4.3149999999999968</c:v>
                </c:pt>
                <c:pt idx="2590">
                  <c:v>4.3166666666666664</c:v>
                </c:pt>
                <c:pt idx="2591">
                  <c:v>4.3183333333333334</c:v>
                </c:pt>
                <c:pt idx="2592">
                  <c:v>4.3199999999999985</c:v>
                </c:pt>
                <c:pt idx="2593">
                  <c:v>4.3216666666666672</c:v>
                </c:pt>
                <c:pt idx="2594">
                  <c:v>4.3233333333333333</c:v>
                </c:pt>
                <c:pt idx="2595">
                  <c:v>4.3249999999999966</c:v>
                </c:pt>
                <c:pt idx="2596">
                  <c:v>4.3266666666666671</c:v>
                </c:pt>
                <c:pt idx="2597">
                  <c:v>4.3283333333333331</c:v>
                </c:pt>
                <c:pt idx="2598">
                  <c:v>4.33</c:v>
                </c:pt>
                <c:pt idx="2599">
                  <c:v>4.3316666666666688</c:v>
                </c:pt>
                <c:pt idx="2600">
                  <c:v>4.3333333333333366</c:v>
                </c:pt>
                <c:pt idx="2601">
                  <c:v>4.335</c:v>
                </c:pt>
                <c:pt idx="2602">
                  <c:v>4.3366666666666696</c:v>
                </c:pt>
                <c:pt idx="2603">
                  <c:v>4.3383333333333383</c:v>
                </c:pt>
                <c:pt idx="2604">
                  <c:v>4.34</c:v>
                </c:pt>
                <c:pt idx="2605">
                  <c:v>4.3416666666666694</c:v>
                </c:pt>
                <c:pt idx="2606">
                  <c:v>4.3433333333333373</c:v>
                </c:pt>
                <c:pt idx="2607">
                  <c:v>4.3449999999999971</c:v>
                </c:pt>
                <c:pt idx="2608">
                  <c:v>4.3466666666666693</c:v>
                </c:pt>
                <c:pt idx="2609">
                  <c:v>4.3483333333333363</c:v>
                </c:pt>
                <c:pt idx="2610">
                  <c:v>4.3499999999999996</c:v>
                </c:pt>
                <c:pt idx="2611">
                  <c:v>4.3516666666666683</c:v>
                </c:pt>
                <c:pt idx="2612">
                  <c:v>4.3533333333333362</c:v>
                </c:pt>
                <c:pt idx="2613">
                  <c:v>4.3549999999999978</c:v>
                </c:pt>
                <c:pt idx="2614">
                  <c:v>4.3566666666666674</c:v>
                </c:pt>
                <c:pt idx="2615">
                  <c:v>4.3583333333333334</c:v>
                </c:pt>
                <c:pt idx="2616">
                  <c:v>4.3599999999999985</c:v>
                </c:pt>
                <c:pt idx="2617">
                  <c:v>4.3616666666666664</c:v>
                </c:pt>
                <c:pt idx="2618">
                  <c:v>4.3633333333333333</c:v>
                </c:pt>
                <c:pt idx="2619">
                  <c:v>4.3649999999999958</c:v>
                </c:pt>
                <c:pt idx="2620">
                  <c:v>4.3666666666666663</c:v>
                </c:pt>
                <c:pt idx="2621">
                  <c:v>4.3683333333333367</c:v>
                </c:pt>
                <c:pt idx="2622">
                  <c:v>4.37</c:v>
                </c:pt>
                <c:pt idx="2623">
                  <c:v>4.3716666666666697</c:v>
                </c:pt>
                <c:pt idx="2624">
                  <c:v>4.3733333333333375</c:v>
                </c:pt>
                <c:pt idx="2625">
                  <c:v>4.375</c:v>
                </c:pt>
                <c:pt idx="2626">
                  <c:v>4.3766666666666696</c:v>
                </c:pt>
                <c:pt idx="2627">
                  <c:v>4.3783333333333365</c:v>
                </c:pt>
                <c:pt idx="2628">
                  <c:v>4.38</c:v>
                </c:pt>
                <c:pt idx="2629">
                  <c:v>4.3816666666666686</c:v>
                </c:pt>
                <c:pt idx="2630">
                  <c:v>4.3833333333333373</c:v>
                </c:pt>
                <c:pt idx="2631">
                  <c:v>4.3850000000000007</c:v>
                </c:pt>
                <c:pt idx="2632">
                  <c:v>4.3866666666666694</c:v>
                </c:pt>
                <c:pt idx="2633">
                  <c:v>4.3883333333333372</c:v>
                </c:pt>
                <c:pt idx="2634">
                  <c:v>4.3899999999999997</c:v>
                </c:pt>
                <c:pt idx="2635">
                  <c:v>4.3916666666666684</c:v>
                </c:pt>
                <c:pt idx="2636">
                  <c:v>4.3933333333333362</c:v>
                </c:pt>
                <c:pt idx="2637">
                  <c:v>4.3949999999999969</c:v>
                </c:pt>
                <c:pt idx="2638">
                  <c:v>4.3966666666666674</c:v>
                </c:pt>
                <c:pt idx="2639">
                  <c:v>4.3983333333333334</c:v>
                </c:pt>
                <c:pt idx="2640">
                  <c:v>4.4000000000000004</c:v>
                </c:pt>
                <c:pt idx="2641">
                  <c:v>4.4016666666666699</c:v>
                </c:pt>
                <c:pt idx="2642">
                  <c:v>4.4033333333333378</c:v>
                </c:pt>
                <c:pt idx="2643">
                  <c:v>4.4050000000000002</c:v>
                </c:pt>
                <c:pt idx="2644">
                  <c:v>4.406666666666669</c:v>
                </c:pt>
                <c:pt idx="2645">
                  <c:v>4.4083333333333377</c:v>
                </c:pt>
                <c:pt idx="2646">
                  <c:v>4.41</c:v>
                </c:pt>
                <c:pt idx="2647">
                  <c:v>4.4116666666666688</c:v>
                </c:pt>
                <c:pt idx="2648">
                  <c:v>4.4133333333333375</c:v>
                </c:pt>
                <c:pt idx="2649">
                  <c:v>4.415</c:v>
                </c:pt>
                <c:pt idx="2650">
                  <c:v>4.4166666666666696</c:v>
                </c:pt>
                <c:pt idx="2651">
                  <c:v>4.4183333333333383</c:v>
                </c:pt>
                <c:pt idx="2652">
                  <c:v>4.42</c:v>
                </c:pt>
                <c:pt idx="2653">
                  <c:v>4.4216666666666695</c:v>
                </c:pt>
                <c:pt idx="2654">
                  <c:v>4.4233333333333364</c:v>
                </c:pt>
                <c:pt idx="2655">
                  <c:v>4.4249999999999972</c:v>
                </c:pt>
                <c:pt idx="2656">
                  <c:v>4.4266666666666694</c:v>
                </c:pt>
                <c:pt idx="2657">
                  <c:v>4.4283333333333363</c:v>
                </c:pt>
                <c:pt idx="2658">
                  <c:v>4.4300000000000024</c:v>
                </c:pt>
                <c:pt idx="2659">
                  <c:v>4.4316666666666702</c:v>
                </c:pt>
                <c:pt idx="2660">
                  <c:v>4.4333333333333389</c:v>
                </c:pt>
                <c:pt idx="2661">
                  <c:v>4.4350000000000014</c:v>
                </c:pt>
                <c:pt idx="2662">
                  <c:v>4.4366666666666701</c:v>
                </c:pt>
                <c:pt idx="2663">
                  <c:v>4.4383333333333388</c:v>
                </c:pt>
                <c:pt idx="2664">
                  <c:v>4.4400000000000004</c:v>
                </c:pt>
                <c:pt idx="2665">
                  <c:v>4.4416666666666691</c:v>
                </c:pt>
                <c:pt idx="2666">
                  <c:v>4.4433333333333378</c:v>
                </c:pt>
                <c:pt idx="2667">
                  <c:v>4.4449999999999985</c:v>
                </c:pt>
                <c:pt idx="2668">
                  <c:v>4.4466666666666699</c:v>
                </c:pt>
                <c:pt idx="2669">
                  <c:v>4.4483333333333377</c:v>
                </c:pt>
                <c:pt idx="2670">
                  <c:v>4.45</c:v>
                </c:pt>
                <c:pt idx="2671">
                  <c:v>4.4516666666666698</c:v>
                </c:pt>
                <c:pt idx="2672">
                  <c:v>4.4533333333333376</c:v>
                </c:pt>
                <c:pt idx="2673">
                  <c:v>4.4550000000000001</c:v>
                </c:pt>
                <c:pt idx="2674">
                  <c:v>4.4566666666666688</c:v>
                </c:pt>
                <c:pt idx="2675">
                  <c:v>4.4583333333333366</c:v>
                </c:pt>
                <c:pt idx="2676">
                  <c:v>4.46</c:v>
                </c:pt>
                <c:pt idx="2677">
                  <c:v>4.4616666666666696</c:v>
                </c:pt>
                <c:pt idx="2678">
                  <c:v>4.4633333333333383</c:v>
                </c:pt>
                <c:pt idx="2679">
                  <c:v>4.4649999999999972</c:v>
                </c:pt>
                <c:pt idx="2680">
                  <c:v>4.4666666666666694</c:v>
                </c:pt>
                <c:pt idx="2681">
                  <c:v>4.4683333333333373</c:v>
                </c:pt>
                <c:pt idx="2682">
                  <c:v>4.4700000000000024</c:v>
                </c:pt>
                <c:pt idx="2683">
                  <c:v>4.4716666666666711</c:v>
                </c:pt>
                <c:pt idx="2684">
                  <c:v>4.4733333333333389</c:v>
                </c:pt>
                <c:pt idx="2685">
                  <c:v>4.4749999999999996</c:v>
                </c:pt>
                <c:pt idx="2686">
                  <c:v>4.476666666666671</c:v>
                </c:pt>
                <c:pt idx="2687">
                  <c:v>4.4783333333333388</c:v>
                </c:pt>
                <c:pt idx="2688">
                  <c:v>4.4800000000000004</c:v>
                </c:pt>
                <c:pt idx="2689">
                  <c:v>4.48166666666667</c:v>
                </c:pt>
                <c:pt idx="2690">
                  <c:v>4.4833333333333378</c:v>
                </c:pt>
                <c:pt idx="2691">
                  <c:v>4.4850000000000003</c:v>
                </c:pt>
                <c:pt idx="2692">
                  <c:v>4.486666666666669</c:v>
                </c:pt>
                <c:pt idx="2693">
                  <c:v>4.4883333333333377</c:v>
                </c:pt>
                <c:pt idx="2694">
                  <c:v>4.4899999999999993</c:v>
                </c:pt>
                <c:pt idx="2695">
                  <c:v>4.4916666666666689</c:v>
                </c:pt>
                <c:pt idx="2696">
                  <c:v>4.4933333333333394</c:v>
                </c:pt>
                <c:pt idx="2697">
                  <c:v>4.4950000000000001</c:v>
                </c:pt>
                <c:pt idx="2698">
                  <c:v>4.4966666666666697</c:v>
                </c:pt>
                <c:pt idx="2699">
                  <c:v>4.4983333333333375</c:v>
                </c:pt>
                <c:pt idx="2700">
                  <c:v>4.5</c:v>
                </c:pt>
                <c:pt idx="2701">
                  <c:v>4.5016666666666696</c:v>
                </c:pt>
                <c:pt idx="2702">
                  <c:v>4.5033333333333365</c:v>
                </c:pt>
                <c:pt idx="2703">
                  <c:v>4.5049999999999972</c:v>
                </c:pt>
                <c:pt idx="2704">
                  <c:v>4.5066666666666686</c:v>
                </c:pt>
                <c:pt idx="2705">
                  <c:v>4.5083333333333373</c:v>
                </c:pt>
                <c:pt idx="2706">
                  <c:v>4.5100000000000007</c:v>
                </c:pt>
                <c:pt idx="2707">
                  <c:v>4.5116666666666694</c:v>
                </c:pt>
                <c:pt idx="2708">
                  <c:v>4.5133333333333372</c:v>
                </c:pt>
                <c:pt idx="2709">
                  <c:v>4.514999999999997</c:v>
                </c:pt>
                <c:pt idx="2710">
                  <c:v>4.5166666666666684</c:v>
                </c:pt>
                <c:pt idx="2711">
                  <c:v>4.5183333333333362</c:v>
                </c:pt>
                <c:pt idx="2712">
                  <c:v>4.5199999999999996</c:v>
                </c:pt>
                <c:pt idx="2713">
                  <c:v>4.5216666666666674</c:v>
                </c:pt>
                <c:pt idx="2714">
                  <c:v>4.5233333333333334</c:v>
                </c:pt>
                <c:pt idx="2715">
                  <c:v>4.5249999999999977</c:v>
                </c:pt>
                <c:pt idx="2716">
                  <c:v>4.5266666666666673</c:v>
                </c:pt>
                <c:pt idx="2717">
                  <c:v>4.5283333333333333</c:v>
                </c:pt>
                <c:pt idx="2718">
                  <c:v>4.53</c:v>
                </c:pt>
                <c:pt idx="2719">
                  <c:v>4.531666666666669</c:v>
                </c:pt>
                <c:pt idx="2720">
                  <c:v>4.5333333333333377</c:v>
                </c:pt>
                <c:pt idx="2721">
                  <c:v>4.5350000000000001</c:v>
                </c:pt>
                <c:pt idx="2722">
                  <c:v>4.5366666666666688</c:v>
                </c:pt>
                <c:pt idx="2723">
                  <c:v>4.5383333333333375</c:v>
                </c:pt>
                <c:pt idx="2724">
                  <c:v>4.54</c:v>
                </c:pt>
                <c:pt idx="2725">
                  <c:v>4.5416666666666696</c:v>
                </c:pt>
                <c:pt idx="2726">
                  <c:v>4.5433333333333383</c:v>
                </c:pt>
                <c:pt idx="2727">
                  <c:v>4.5449999999999973</c:v>
                </c:pt>
                <c:pt idx="2728">
                  <c:v>4.5466666666666695</c:v>
                </c:pt>
                <c:pt idx="2729">
                  <c:v>4.5483333333333364</c:v>
                </c:pt>
                <c:pt idx="2730">
                  <c:v>4.55</c:v>
                </c:pt>
                <c:pt idx="2731">
                  <c:v>4.5516666666666694</c:v>
                </c:pt>
                <c:pt idx="2732">
                  <c:v>4.5533333333333363</c:v>
                </c:pt>
                <c:pt idx="2733">
                  <c:v>4.5550000000000006</c:v>
                </c:pt>
                <c:pt idx="2734">
                  <c:v>4.5566666666666684</c:v>
                </c:pt>
                <c:pt idx="2735">
                  <c:v>4.5583333333333371</c:v>
                </c:pt>
                <c:pt idx="2736">
                  <c:v>4.5600000000000005</c:v>
                </c:pt>
                <c:pt idx="2737">
                  <c:v>4.5616666666666674</c:v>
                </c:pt>
                <c:pt idx="2738">
                  <c:v>4.5633333333333361</c:v>
                </c:pt>
                <c:pt idx="2739">
                  <c:v>4.5649999999999968</c:v>
                </c:pt>
                <c:pt idx="2740">
                  <c:v>4.5666666666666664</c:v>
                </c:pt>
                <c:pt idx="2741">
                  <c:v>4.5683333333333334</c:v>
                </c:pt>
                <c:pt idx="2742">
                  <c:v>4.5699999999999985</c:v>
                </c:pt>
                <c:pt idx="2743">
                  <c:v>4.5716666666666699</c:v>
                </c:pt>
                <c:pt idx="2744">
                  <c:v>4.5733333333333377</c:v>
                </c:pt>
                <c:pt idx="2745">
                  <c:v>4.5750000000000002</c:v>
                </c:pt>
                <c:pt idx="2746">
                  <c:v>4.5766666666666698</c:v>
                </c:pt>
                <c:pt idx="2747">
                  <c:v>4.5783333333333376</c:v>
                </c:pt>
                <c:pt idx="2748">
                  <c:v>4.58</c:v>
                </c:pt>
                <c:pt idx="2749">
                  <c:v>4.5816666666666688</c:v>
                </c:pt>
                <c:pt idx="2750">
                  <c:v>4.5833333333333366</c:v>
                </c:pt>
                <c:pt idx="2751">
                  <c:v>4.585</c:v>
                </c:pt>
                <c:pt idx="2752">
                  <c:v>4.5866666666666696</c:v>
                </c:pt>
                <c:pt idx="2753">
                  <c:v>4.5883333333333383</c:v>
                </c:pt>
                <c:pt idx="2754">
                  <c:v>4.59</c:v>
                </c:pt>
                <c:pt idx="2755">
                  <c:v>4.5916666666666694</c:v>
                </c:pt>
                <c:pt idx="2756">
                  <c:v>4.5933333333333373</c:v>
                </c:pt>
                <c:pt idx="2757">
                  <c:v>4.5949999999999971</c:v>
                </c:pt>
                <c:pt idx="2758">
                  <c:v>4.5966666666666693</c:v>
                </c:pt>
                <c:pt idx="2759">
                  <c:v>4.5983333333333363</c:v>
                </c:pt>
                <c:pt idx="2760">
                  <c:v>4.5999999999999996</c:v>
                </c:pt>
                <c:pt idx="2761">
                  <c:v>4.6016666666666683</c:v>
                </c:pt>
                <c:pt idx="2762">
                  <c:v>4.6033333333333362</c:v>
                </c:pt>
                <c:pt idx="2763">
                  <c:v>4.6049999999999978</c:v>
                </c:pt>
                <c:pt idx="2764">
                  <c:v>4.6066666666666674</c:v>
                </c:pt>
                <c:pt idx="2765">
                  <c:v>4.6083333333333334</c:v>
                </c:pt>
                <c:pt idx="2766">
                  <c:v>4.6099999999999985</c:v>
                </c:pt>
                <c:pt idx="2767">
                  <c:v>4.6116666666666664</c:v>
                </c:pt>
                <c:pt idx="2768">
                  <c:v>4.6133333333333333</c:v>
                </c:pt>
                <c:pt idx="2769">
                  <c:v>4.6149999999999958</c:v>
                </c:pt>
                <c:pt idx="2770">
                  <c:v>4.6166666666666663</c:v>
                </c:pt>
                <c:pt idx="2771">
                  <c:v>4.6183333333333367</c:v>
                </c:pt>
                <c:pt idx="2772">
                  <c:v>4.6199999999999974</c:v>
                </c:pt>
                <c:pt idx="2773">
                  <c:v>4.621666666666667</c:v>
                </c:pt>
                <c:pt idx="2774">
                  <c:v>4.6233333333333331</c:v>
                </c:pt>
                <c:pt idx="2775">
                  <c:v>4.6249999999999956</c:v>
                </c:pt>
                <c:pt idx="2776">
                  <c:v>4.6266666666666669</c:v>
                </c:pt>
                <c:pt idx="2777">
                  <c:v>4.628333333333333</c:v>
                </c:pt>
                <c:pt idx="2778">
                  <c:v>4.63</c:v>
                </c:pt>
                <c:pt idx="2779">
                  <c:v>4.6316666666666686</c:v>
                </c:pt>
                <c:pt idx="2780">
                  <c:v>4.6333333333333373</c:v>
                </c:pt>
                <c:pt idx="2781">
                  <c:v>4.6350000000000007</c:v>
                </c:pt>
                <c:pt idx="2782">
                  <c:v>4.6366666666666694</c:v>
                </c:pt>
                <c:pt idx="2783">
                  <c:v>4.6383333333333372</c:v>
                </c:pt>
                <c:pt idx="2784">
                  <c:v>4.6399999999999997</c:v>
                </c:pt>
                <c:pt idx="2785">
                  <c:v>4.6416666666666684</c:v>
                </c:pt>
                <c:pt idx="2786">
                  <c:v>4.6433333333333362</c:v>
                </c:pt>
                <c:pt idx="2787">
                  <c:v>4.6449999999999969</c:v>
                </c:pt>
                <c:pt idx="2788">
                  <c:v>4.6466666666666674</c:v>
                </c:pt>
                <c:pt idx="2789">
                  <c:v>4.6483333333333334</c:v>
                </c:pt>
                <c:pt idx="2790">
                  <c:v>4.6499999999999995</c:v>
                </c:pt>
                <c:pt idx="2791">
                  <c:v>4.6516666666666673</c:v>
                </c:pt>
                <c:pt idx="2792">
                  <c:v>4.6533333333333333</c:v>
                </c:pt>
                <c:pt idx="2793">
                  <c:v>4.6549999999999967</c:v>
                </c:pt>
                <c:pt idx="2794">
                  <c:v>4.6566666666666663</c:v>
                </c:pt>
                <c:pt idx="2795">
                  <c:v>4.6583333333333332</c:v>
                </c:pt>
                <c:pt idx="2796">
                  <c:v>4.6599999999999975</c:v>
                </c:pt>
                <c:pt idx="2797">
                  <c:v>4.6616666666666662</c:v>
                </c:pt>
                <c:pt idx="2798">
                  <c:v>4.6633333333333331</c:v>
                </c:pt>
                <c:pt idx="2799">
                  <c:v>4.6649999999999956</c:v>
                </c:pt>
                <c:pt idx="2800">
                  <c:v>4.666666666666667</c:v>
                </c:pt>
                <c:pt idx="2801">
                  <c:v>4.6683333333333339</c:v>
                </c:pt>
                <c:pt idx="2802">
                  <c:v>4.67</c:v>
                </c:pt>
                <c:pt idx="2803">
                  <c:v>4.6716666666666695</c:v>
                </c:pt>
                <c:pt idx="2804">
                  <c:v>4.6733333333333364</c:v>
                </c:pt>
                <c:pt idx="2805">
                  <c:v>4.6749999999999972</c:v>
                </c:pt>
                <c:pt idx="2806">
                  <c:v>4.6766666666666694</c:v>
                </c:pt>
                <c:pt idx="2807">
                  <c:v>4.6783333333333363</c:v>
                </c:pt>
                <c:pt idx="2808">
                  <c:v>4.6800000000000006</c:v>
                </c:pt>
                <c:pt idx="2809">
                  <c:v>4.6816666666666684</c:v>
                </c:pt>
                <c:pt idx="2810">
                  <c:v>4.6833333333333371</c:v>
                </c:pt>
                <c:pt idx="2811">
                  <c:v>4.6850000000000005</c:v>
                </c:pt>
                <c:pt idx="2812">
                  <c:v>4.6866666666666674</c:v>
                </c:pt>
                <c:pt idx="2813">
                  <c:v>4.6883333333333361</c:v>
                </c:pt>
                <c:pt idx="2814">
                  <c:v>4.6899999999999995</c:v>
                </c:pt>
                <c:pt idx="2815">
                  <c:v>4.6916666666666664</c:v>
                </c:pt>
                <c:pt idx="2816">
                  <c:v>4.6933333333333334</c:v>
                </c:pt>
                <c:pt idx="2817">
                  <c:v>4.6949999999999958</c:v>
                </c:pt>
                <c:pt idx="2818">
                  <c:v>4.6966666666666672</c:v>
                </c:pt>
                <c:pt idx="2819">
                  <c:v>4.6983333333333333</c:v>
                </c:pt>
                <c:pt idx="2820">
                  <c:v>4.7</c:v>
                </c:pt>
                <c:pt idx="2821">
                  <c:v>4.7016666666666698</c:v>
                </c:pt>
                <c:pt idx="2822">
                  <c:v>4.7033333333333376</c:v>
                </c:pt>
                <c:pt idx="2823">
                  <c:v>4.7050000000000001</c:v>
                </c:pt>
                <c:pt idx="2824">
                  <c:v>4.7066666666666688</c:v>
                </c:pt>
                <c:pt idx="2825">
                  <c:v>4.7083333333333366</c:v>
                </c:pt>
                <c:pt idx="2826">
                  <c:v>4.71</c:v>
                </c:pt>
                <c:pt idx="2827">
                  <c:v>4.7116666666666696</c:v>
                </c:pt>
                <c:pt idx="2828">
                  <c:v>4.7133333333333383</c:v>
                </c:pt>
                <c:pt idx="2829">
                  <c:v>4.7149999999999972</c:v>
                </c:pt>
                <c:pt idx="2830">
                  <c:v>4.7166666666666694</c:v>
                </c:pt>
                <c:pt idx="2831">
                  <c:v>4.7183333333333373</c:v>
                </c:pt>
                <c:pt idx="2832">
                  <c:v>4.72</c:v>
                </c:pt>
                <c:pt idx="2833">
                  <c:v>4.7216666666666693</c:v>
                </c:pt>
                <c:pt idx="2834">
                  <c:v>4.7233333333333363</c:v>
                </c:pt>
                <c:pt idx="2835">
                  <c:v>4.724999999999997</c:v>
                </c:pt>
                <c:pt idx="2836">
                  <c:v>4.7266666666666683</c:v>
                </c:pt>
                <c:pt idx="2837">
                  <c:v>4.7283333333333362</c:v>
                </c:pt>
                <c:pt idx="2838">
                  <c:v>4.7300000000000004</c:v>
                </c:pt>
                <c:pt idx="2839">
                  <c:v>4.73166666666667</c:v>
                </c:pt>
                <c:pt idx="2840">
                  <c:v>4.7333333333333378</c:v>
                </c:pt>
                <c:pt idx="2841">
                  <c:v>4.7350000000000003</c:v>
                </c:pt>
                <c:pt idx="2842">
                  <c:v>4.736666666666669</c:v>
                </c:pt>
                <c:pt idx="2843">
                  <c:v>4.7383333333333377</c:v>
                </c:pt>
                <c:pt idx="2844">
                  <c:v>4.7399999999999993</c:v>
                </c:pt>
                <c:pt idx="2845">
                  <c:v>4.7416666666666689</c:v>
                </c:pt>
                <c:pt idx="2846">
                  <c:v>4.7433333333333394</c:v>
                </c:pt>
                <c:pt idx="2847">
                  <c:v>4.7450000000000001</c:v>
                </c:pt>
                <c:pt idx="2848">
                  <c:v>4.7466666666666697</c:v>
                </c:pt>
                <c:pt idx="2849">
                  <c:v>4.7483333333333375</c:v>
                </c:pt>
                <c:pt idx="2850">
                  <c:v>4.75</c:v>
                </c:pt>
                <c:pt idx="2851">
                  <c:v>4.7516666666666696</c:v>
                </c:pt>
                <c:pt idx="2852">
                  <c:v>4.7533333333333365</c:v>
                </c:pt>
                <c:pt idx="2853">
                  <c:v>4.7549999999999972</c:v>
                </c:pt>
                <c:pt idx="2854">
                  <c:v>4.7566666666666686</c:v>
                </c:pt>
                <c:pt idx="2855">
                  <c:v>4.7583333333333373</c:v>
                </c:pt>
                <c:pt idx="2856">
                  <c:v>4.7600000000000007</c:v>
                </c:pt>
                <c:pt idx="2857">
                  <c:v>4.7616666666666694</c:v>
                </c:pt>
                <c:pt idx="2858">
                  <c:v>4.7633333333333372</c:v>
                </c:pt>
                <c:pt idx="2859">
                  <c:v>4.764999999999997</c:v>
                </c:pt>
                <c:pt idx="2860">
                  <c:v>4.7666666666666684</c:v>
                </c:pt>
                <c:pt idx="2861">
                  <c:v>4.7683333333333362</c:v>
                </c:pt>
                <c:pt idx="2862">
                  <c:v>4.7699999999999996</c:v>
                </c:pt>
                <c:pt idx="2863">
                  <c:v>4.7716666666666701</c:v>
                </c:pt>
                <c:pt idx="2864">
                  <c:v>4.7733333333333379</c:v>
                </c:pt>
                <c:pt idx="2865">
                  <c:v>4.7750000000000004</c:v>
                </c:pt>
                <c:pt idx="2866">
                  <c:v>4.7766666666666699</c:v>
                </c:pt>
                <c:pt idx="2867">
                  <c:v>4.7783333333333378</c:v>
                </c:pt>
                <c:pt idx="2868">
                  <c:v>4.78</c:v>
                </c:pt>
                <c:pt idx="2869">
                  <c:v>4.781666666666669</c:v>
                </c:pt>
                <c:pt idx="2870">
                  <c:v>4.7833333333333377</c:v>
                </c:pt>
                <c:pt idx="2871">
                  <c:v>4.7850000000000001</c:v>
                </c:pt>
                <c:pt idx="2872">
                  <c:v>4.7866666666666688</c:v>
                </c:pt>
                <c:pt idx="2873">
                  <c:v>4.7883333333333375</c:v>
                </c:pt>
                <c:pt idx="2874">
                  <c:v>4.79</c:v>
                </c:pt>
                <c:pt idx="2875">
                  <c:v>4.7916666666666696</c:v>
                </c:pt>
                <c:pt idx="2876">
                  <c:v>4.7933333333333383</c:v>
                </c:pt>
                <c:pt idx="2877">
                  <c:v>4.7949999999999973</c:v>
                </c:pt>
                <c:pt idx="2878">
                  <c:v>4.7966666666666695</c:v>
                </c:pt>
                <c:pt idx="2879">
                  <c:v>4.7983333333333364</c:v>
                </c:pt>
                <c:pt idx="2880">
                  <c:v>4.8</c:v>
                </c:pt>
                <c:pt idx="2881">
                  <c:v>4.8016666666666694</c:v>
                </c:pt>
                <c:pt idx="2882">
                  <c:v>4.8033333333333363</c:v>
                </c:pt>
                <c:pt idx="2883">
                  <c:v>4.8050000000000006</c:v>
                </c:pt>
                <c:pt idx="2884">
                  <c:v>4.8066666666666684</c:v>
                </c:pt>
                <c:pt idx="2885">
                  <c:v>4.8083333333333371</c:v>
                </c:pt>
                <c:pt idx="2886">
                  <c:v>4.8100000000000005</c:v>
                </c:pt>
                <c:pt idx="2887">
                  <c:v>4.8116666666666674</c:v>
                </c:pt>
                <c:pt idx="2888">
                  <c:v>4.8133333333333361</c:v>
                </c:pt>
                <c:pt idx="2889">
                  <c:v>4.8149999999999968</c:v>
                </c:pt>
                <c:pt idx="2890">
                  <c:v>4.8166666666666664</c:v>
                </c:pt>
                <c:pt idx="2891">
                  <c:v>4.8183333333333334</c:v>
                </c:pt>
                <c:pt idx="2892">
                  <c:v>4.8199999999999985</c:v>
                </c:pt>
                <c:pt idx="2893">
                  <c:v>4.8216666666666672</c:v>
                </c:pt>
                <c:pt idx="2894">
                  <c:v>4.8233333333333333</c:v>
                </c:pt>
                <c:pt idx="2895">
                  <c:v>4.8249999999999966</c:v>
                </c:pt>
                <c:pt idx="2896">
                  <c:v>4.8266666666666671</c:v>
                </c:pt>
                <c:pt idx="2897">
                  <c:v>4.8283333333333331</c:v>
                </c:pt>
                <c:pt idx="2898">
                  <c:v>4.83</c:v>
                </c:pt>
                <c:pt idx="2899">
                  <c:v>4.8316666666666688</c:v>
                </c:pt>
                <c:pt idx="2900">
                  <c:v>4.8333333333333366</c:v>
                </c:pt>
                <c:pt idx="2901">
                  <c:v>4.835</c:v>
                </c:pt>
                <c:pt idx="2902">
                  <c:v>4.8366666666666696</c:v>
                </c:pt>
                <c:pt idx="2903">
                  <c:v>4.8383333333333383</c:v>
                </c:pt>
                <c:pt idx="2904">
                  <c:v>4.84</c:v>
                </c:pt>
                <c:pt idx="2905">
                  <c:v>4.8416666666666694</c:v>
                </c:pt>
                <c:pt idx="2906">
                  <c:v>4.8433333333333373</c:v>
                </c:pt>
                <c:pt idx="2907">
                  <c:v>4.8449999999999971</c:v>
                </c:pt>
                <c:pt idx="2908">
                  <c:v>4.8466666666666693</c:v>
                </c:pt>
                <c:pt idx="2909">
                  <c:v>4.8483333333333363</c:v>
                </c:pt>
                <c:pt idx="2910">
                  <c:v>4.8499999999999996</c:v>
                </c:pt>
                <c:pt idx="2911">
                  <c:v>4.8516666666666683</c:v>
                </c:pt>
                <c:pt idx="2912">
                  <c:v>4.8533333333333362</c:v>
                </c:pt>
                <c:pt idx="2913">
                  <c:v>4.8549999999999978</c:v>
                </c:pt>
                <c:pt idx="2914">
                  <c:v>4.8566666666666674</c:v>
                </c:pt>
                <c:pt idx="2915">
                  <c:v>4.8583333333333334</c:v>
                </c:pt>
                <c:pt idx="2916">
                  <c:v>4.8599999999999985</c:v>
                </c:pt>
                <c:pt idx="2917">
                  <c:v>4.8616666666666664</c:v>
                </c:pt>
                <c:pt idx="2918">
                  <c:v>4.8633333333333333</c:v>
                </c:pt>
                <c:pt idx="2919">
                  <c:v>4.8649999999999958</c:v>
                </c:pt>
                <c:pt idx="2920">
                  <c:v>4.8666666666666663</c:v>
                </c:pt>
                <c:pt idx="2921">
                  <c:v>4.8683333333333367</c:v>
                </c:pt>
                <c:pt idx="2922">
                  <c:v>4.87</c:v>
                </c:pt>
                <c:pt idx="2923">
                  <c:v>4.8716666666666697</c:v>
                </c:pt>
                <c:pt idx="2924">
                  <c:v>4.8733333333333375</c:v>
                </c:pt>
                <c:pt idx="2925">
                  <c:v>4.875</c:v>
                </c:pt>
                <c:pt idx="2926">
                  <c:v>4.8766666666666696</c:v>
                </c:pt>
                <c:pt idx="2927">
                  <c:v>4.8783333333333365</c:v>
                </c:pt>
                <c:pt idx="2928">
                  <c:v>4.88</c:v>
                </c:pt>
                <c:pt idx="2929">
                  <c:v>4.8816666666666686</c:v>
                </c:pt>
                <c:pt idx="2930">
                  <c:v>4.8833333333333373</c:v>
                </c:pt>
                <c:pt idx="2931">
                  <c:v>4.8850000000000007</c:v>
                </c:pt>
                <c:pt idx="2932">
                  <c:v>4.8866666666666694</c:v>
                </c:pt>
                <c:pt idx="2933">
                  <c:v>4.8883333333333372</c:v>
                </c:pt>
                <c:pt idx="2934">
                  <c:v>4.8899999999999997</c:v>
                </c:pt>
                <c:pt idx="2935">
                  <c:v>4.8916666666666684</c:v>
                </c:pt>
                <c:pt idx="2936">
                  <c:v>4.8933333333333362</c:v>
                </c:pt>
                <c:pt idx="2937">
                  <c:v>4.8949999999999969</c:v>
                </c:pt>
                <c:pt idx="2938">
                  <c:v>4.8966666666666674</c:v>
                </c:pt>
                <c:pt idx="2939">
                  <c:v>4.8983333333333334</c:v>
                </c:pt>
                <c:pt idx="2940">
                  <c:v>4.9000000000000004</c:v>
                </c:pt>
                <c:pt idx="2941">
                  <c:v>4.9016666666666699</c:v>
                </c:pt>
                <c:pt idx="2942">
                  <c:v>4.9033333333333378</c:v>
                </c:pt>
                <c:pt idx="2943">
                  <c:v>4.9050000000000002</c:v>
                </c:pt>
                <c:pt idx="2944">
                  <c:v>4.906666666666669</c:v>
                </c:pt>
                <c:pt idx="2945">
                  <c:v>4.9083333333333377</c:v>
                </c:pt>
                <c:pt idx="2946">
                  <c:v>4.91</c:v>
                </c:pt>
                <c:pt idx="2947">
                  <c:v>4.9116666666666688</c:v>
                </c:pt>
                <c:pt idx="2948">
                  <c:v>4.9133333333333375</c:v>
                </c:pt>
                <c:pt idx="2949">
                  <c:v>4.915</c:v>
                </c:pt>
                <c:pt idx="2950">
                  <c:v>4.9166666666666696</c:v>
                </c:pt>
                <c:pt idx="2951">
                  <c:v>4.9183333333333383</c:v>
                </c:pt>
                <c:pt idx="2952">
                  <c:v>4.92</c:v>
                </c:pt>
                <c:pt idx="2953">
                  <c:v>4.9216666666666695</c:v>
                </c:pt>
                <c:pt idx="2954">
                  <c:v>4.9233333333333364</c:v>
                </c:pt>
                <c:pt idx="2955">
                  <c:v>4.9249999999999972</c:v>
                </c:pt>
                <c:pt idx="2956">
                  <c:v>4.9266666666666694</c:v>
                </c:pt>
                <c:pt idx="2957">
                  <c:v>4.9283333333333363</c:v>
                </c:pt>
                <c:pt idx="2958">
                  <c:v>4.9300000000000024</c:v>
                </c:pt>
                <c:pt idx="2959">
                  <c:v>4.9316666666666702</c:v>
                </c:pt>
                <c:pt idx="2960">
                  <c:v>4.9333333333333389</c:v>
                </c:pt>
                <c:pt idx="2961">
                  <c:v>4.9350000000000014</c:v>
                </c:pt>
                <c:pt idx="2962">
                  <c:v>4.9366666666666701</c:v>
                </c:pt>
                <c:pt idx="2963">
                  <c:v>4.9383333333333388</c:v>
                </c:pt>
                <c:pt idx="2964">
                  <c:v>4.9400000000000004</c:v>
                </c:pt>
                <c:pt idx="2965">
                  <c:v>4.9416666666666691</c:v>
                </c:pt>
                <c:pt idx="2966">
                  <c:v>4.9433333333333378</c:v>
                </c:pt>
                <c:pt idx="2967">
                  <c:v>4.9449999999999985</c:v>
                </c:pt>
                <c:pt idx="2968">
                  <c:v>4.9466666666666699</c:v>
                </c:pt>
                <c:pt idx="2969">
                  <c:v>4.9483333333333377</c:v>
                </c:pt>
                <c:pt idx="2970">
                  <c:v>4.95</c:v>
                </c:pt>
                <c:pt idx="2971">
                  <c:v>4.9516666666666698</c:v>
                </c:pt>
                <c:pt idx="2972">
                  <c:v>4.9533333333333376</c:v>
                </c:pt>
                <c:pt idx="2973">
                  <c:v>4.9550000000000001</c:v>
                </c:pt>
                <c:pt idx="2974">
                  <c:v>4.9566666666666688</c:v>
                </c:pt>
                <c:pt idx="2975">
                  <c:v>4.9583333333333366</c:v>
                </c:pt>
                <c:pt idx="2976">
                  <c:v>4.96</c:v>
                </c:pt>
                <c:pt idx="2977">
                  <c:v>4.9616666666666696</c:v>
                </c:pt>
                <c:pt idx="2978">
                  <c:v>4.9633333333333383</c:v>
                </c:pt>
                <c:pt idx="2979">
                  <c:v>4.9649999999999972</c:v>
                </c:pt>
                <c:pt idx="2980">
                  <c:v>4.9666666666666694</c:v>
                </c:pt>
                <c:pt idx="2981">
                  <c:v>4.9683333333333373</c:v>
                </c:pt>
                <c:pt idx="2982">
                  <c:v>4.9700000000000024</c:v>
                </c:pt>
                <c:pt idx="2983">
                  <c:v>4.9716666666666711</c:v>
                </c:pt>
                <c:pt idx="2984">
                  <c:v>4.9733333333333389</c:v>
                </c:pt>
                <c:pt idx="2985">
                  <c:v>4.9749999999999996</c:v>
                </c:pt>
                <c:pt idx="2986">
                  <c:v>4.976666666666671</c:v>
                </c:pt>
                <c:pt idx="2987">
                  <c:v>4.9783333333333388</c:v>
                </c:pt>
                <c:pt idx="2988">
                  <c:v>4.9800000000000004</c:v>
                </c:pt>
                <c:pt idx="2989">
                  <c:v>4.98166666666667</c:v>
                </c:pt>
                <c:pt idx="2990">
                  <c:v>4.9833333333333378</c:v>
                </c:pt>
                <c:pt idx="2991">
                  <c:v>4.9850000000000003</c:v>
                </c:pt>
                <c:pt idx="2992">
                  <c:v>4.986666666666669</c:v>
                </c:pt>
                <c:pt idx="2993">
                  <c:v>4.9883333333333377</c:v>
                </c:pt>
                <c:pt idx="2994">
                  <c:v>4.9899999999999993</c:v>
                </c:pt>
                <c:pt idx="2995">
                  <c:v>4.9916666666666689</c:v>
                </c:pt>
                <c:pt idx="2996">
                  <c:v>4.9933333333333394</c:v>
                </c:pt>
                <c:pt idx="2997">
                  <c:v>4.9950000000000001</c:v>
                </c:pt>
                <c:pt idx="2998">
                  <c:v>4.9966666666666697</c:v>
                </c:pt>
                <c:pt idx="2999">
                  <c:v>4.9983333333333375</c:v>
                </c:pt>
                <c:pt idx="3000">
                  <c:v>5</c:v>
                </c:pt>
                <c:pt idx="3001">
                  <c:v>5.0016666666666696</c:v>
                </c:pt>
                <c:pt idx="3002">
                  <c:v>5.0033333333333365</c:v>
                </c:pt>
                <c:pt idx="3003">
                  <c:v>5.0049999999999972</c:v>
                </c:pt>
                <c:pt idx="3004">
                  <c:v>5.0066666666666686</c:v>
                </c:pt>
                <c:pt idx="3005">
                  <c:v>5.0083333333333373</c:v>
                </c:pt>
                <c:pt idx="3006">
                  <c:v>5.0100000000000007</c:v>
                </c:pt>
                <c:pt idx="3007">
                  <c:v>5.0116666666666694</c:v>
                </c:pt>
                <c:pt idx="3008">
                  <c:v>5.0133333333333372</c:v>
                </c:pt>
                <c:pt idx="3009">
                  <c:v>5.014999999999997</c:v>
                </c:pt>
                <c:pt idx="3010">
                  <c:v>5.0166666666666684</c:v>
                </c:pt>
                <c:pt idx="3011">
                  <c:v>5.0183333333333362</c:v>
                </c:pt>
                <c:pt idx="3012">
                  <c:v>5.0199999999999996</c:v>
                </c:pt>
                <c:pt idx="3013">
                  <c:v>5.0216666666666674</c:v>
                </c:pt>
                <c:pt idx="3014">
                  <c:v>5.0233333333333334</c:v>
                </c:pt>
                <c:pt idx="3015">
                  <c:v>5.0249999999999977</c:v>
                </c:pt>
                <c:pt idx="3016">
                  <c:v>5.0266666666666673</c:v>
                </c:pt>
                <c:pt idx="3017">
                  <c:v>5.0283333333333333</c:v>
                </c:pt>
                <c:pt idx="3018">
                  <c:v>5.03</c:v>
                </c:pt>
                <c:pt idx="3019">
                  <c:v>5.031666666666669</c:v>
                </c:pt>
                <c:pt idx="3020">
                  <c:v>5.0333333333333377</c:v>
                </c:pt>
                <c:pt idx="3021">
                  <c:v>5.0350000000000001</c:v>
                </c:pt>
                <c:pt idx="3022">
                  <c:v>5.0366666666666688</c:v>
                </c:pt>
                <c:pt idx="3023">
                  <c:v>5.0383333333333375</c:v>
                </c:pt>
                <c:pt idx="3024">
                  <c:v>5.04</c:v>
                </c:pt>
                <c:pt idx="3025">
                  <c:v>5.0416666666666696</c:v>
                </c:pt>
                <c:pt idx="3026">
                  <c:v>5.0433333333333383</c:v>
                </c:pt>
                <c:pt idx="3027">
                  <c:v>5.0449999999999973</c:v>
                </c:pt>
                <c:pt idx="3028">
                  <c:v>5.0466666666666695</c:v>
                </c:pt>
                <c:pt idx="3029">
                  <c:v>5.0483333333333364</c:v>
                </c:pt>
                <c:pt idx="3030">
                  <c:v>5.05</c:v>
                </c:pt>
                <c:pt idx="3031">
                  <c:v>5.0516666666666694</c:v>
                </c:pt>
                <c:pt idx="3032">
                  <c:v>5.0533333333333363</c:v>
                </c:pt>
                <c:pt idx="3033">
                  <c:v>5.0550000000000006</c:v>
                </c:pt>
                <c:pt idx="3034">
                  <c:v>5.0566666666666684</c:v>
                </c:pt>
                <c:pt idx="3035">
                  <c:v>5.0583333333333371</c:v>
                </c:pt>
                <c:pt idx="3036">
                  <c:v>5.0600000000000005</c:v>
                </c:pt>
                <c:pt idx="3037">
                  <c:v>5.0616666666666674</c:v>
                </c:pt>
                <c:pt idx="3038">
                  <c:v>5.0633333333333361</c:v>
                </c:pt>
                <c:pt idx="3039">
                  <c:v>5.0649999999999968</c:v>
                </c:pt>
                <c:pt idx="3040">
                  <c:v>5.0666666666666664</c:v>
                </c:pt>
                <c:pt idx="3041">
                  <c:v>5.0683333333333334</c:v>
                </c:pt>
                <c:pt idx="3042">
                  <c:v>5.0699999999999985</c:v>
                </c:pt>
                <c:pt idx="3043">
                  <c:v>5.0716666666666699</c:v>
                </c:pt>
                <c:pt idx="3044">
                  <c:v>5.0733333333333377</c:v>
                </c:pt>
                <c:pt idx="3045">
                  <c:v>5.0750000000000002</c:v>
                </c:pt>
                <c:pt idx="3046">
                  <c:v>5.0766666666666698</c:v>
                </c:pt>
                <c:pt idx="3047">
                  <c:v>5.0783333333333376</c:v>
                </c:pt>
                <c:pt idx="3048">
                  <c:v>5.08</c:v>
                </c:pt>
                <c:pt idx="3049">
                  <c:v>5.0816666666666688</c:v>
                </c:pt>
                <c:pt idx="3050">
                  <c:v>5.0833333333333366</c:v>
                </c:pt>
                <c:pt idx="3051">
                  <c:v>5.085</c:v>
                </c:pt>
                <c:pt idx="3052">
                  <c:v>5.0866666666666696</c:v>
                </c:pt>
                <c:pt idx="3053">
                  <c:v>5.0883333333333383</c:v>
                </c:pt>
                <c:pt idx="3054">
                  <c:v>5.09</c:v>
                </c:pt>
                <c:pt idx="3055">
                  <c:v>5.0916666666666694</c:v>
                </c:pt>
                <c:pt idx="3056">
                  <c:v>5.0933333333333373</c:v>
                </c:pt>
                <c:pt idx="3057">
                  <c:v>5.0949999999999971</c:v>
                </c:pt>
                <c:pt idx="3058">
                  <c:v>5.0966666666666693</c:v>
                </c:pt>
                <c:pt idx="3059">
                  <c:v>5.0983333333333363</c:v>
                </c:pt>
                <c:pt idx="3060">
                  <c:v>5.0999999999999996</c:v>
                </c:pt>
                <c:pt idx="3061">
                  <c:v>5.1016666666666683</c:v>
                </c:pt>
                <c:pt idx="3062">
                  <c:v>5.1033333333333362</c:v>
                </c:pt>
                <c:pt idx="3063">
                  <c:v>5.1049999999999978</c:v>
                </c:pt>
                <c:pt idx="3064">
                  <c:v>5.1066666666666674</c:v>
                </c:pt>
                <c:pt idx="3065">
                  <c:v>5.1083333333333334</c:v>
                </c:pt>
                <c:pt idx="3066">
                  <c:v>5.1099999999999985</c:v>
                </c:pt>
                <c:pt idx="3067">
                  <c:v>5.1116666666666664</c:v>
                </c:pt>
                <c:pt idx="3068">
                  <c:v>5.1133333333333333</c:v>
                </c:pt>
                <c:pt idx="3069">
                  <c:v>5.1149999999999958</c:v>
                </c:pt>
                <c:pt idx="3070">
                  <c:v>5.1166666666666663</c:v>
                </c:pt>
                <c:pt idx="3071">
                  <c:v>5.1183333333333367</c:v>
                </c:pt>
                <c:pt idx="3072">
                  <c:v>5.1199999999999974</c:v>
                </c:pt>
                <c:pt idx="3073">
                  <c:v>5.121666666666667</c:v>
                </c:pt>
                <c:pt idx="3074">
                  <c:v>5.1233333333333331</c:v>
                </c:pt>
                <c:pt idx="3075">
                  <c:v>5.1249999999999956</c:v>
                </c:pt>
                <c:pt idx="3076">
                  <c:v>5.1266666666666669</c:v>
                </c:pt>
                <c:pt idx="3077">
                  <c:v>5.128333333333333</c:v>
                </c:pt>
                <c:pt idx="3078">
                  <c:v>5.13</c:v>
                </c:pt>
                <c:pt idx="3079">
                  <c:v>5.1316666666666686</c:v>
                </c:pt>
                <c:pt idx="3080">
                  <c:v>5.1333333333333373</c:v>
                </c:pt>
                <c:pt idx="3081">
                  <c:v>5.1350000000000007</c:v>
                </c:pt>
                <c:pt idx="3082">
                  <c:v>5.1366666666666694</c:v>
                </c:pt>
                <c:pt idx="3083">
                  <c:v>5.1383333333333372</c:v>
                </c:pt>
                <c:pt idx="3084">
                  <c:v>5.14</c:v>
                </c:pt>
                <c:pt idx="3085">
                  <c:v>5.1416666666666684</c:v>
                </c:pt>
                <c:pt idx="3086">
                  <c:v>5.1433333333333362</c:v>
                </c:pt>
                <c:pt idx="3087">
                  <c:v>5.1449999999999969</c:v>
                </c:pt>
                <c:pt idx="3088">
                  <c:v>5.1466666666666674</c:v>
                </c:pt>
                <c:pt idx="3089">
                  <c:v>5.1483333333333334</c:v>
                </c:pt>
                <c:pt idx="3090">
                  <c:v>5.1499999999999995</c:v>
                </c:pt>
                <c:pt idx="3091">
                  <c:v>5.1516666666666673</c:v>
                </c:pt>
                <c:pt idx="3092">
                  <c:v>5.1533333333333333</c:v>
                </c:pt>
                <c:pt idx="3093">
                  <c:v>5.1549999999999967</c:v>
                </c:pt>
                <c:pt idx="3094">
                  <c:v>5.1566666666666663</c:v>
                </c:pt>
                <c:pt idx="3095">
                  <c:v>5.1583333333333332</c:v>
                </c:pt>
                <c:pt idx="3096">
                  <c:v>5.1599999999999975</c:v>
                </c:pt>
                <c:pt idx="3097">
                  <c:v>5.1616666666666662</c:v>
                </c:pt>
                <c:pt idx="3098">
                  <c:v>5.1633333333333331</c:v>
                </c:pt>
                <c:pt idx="3099">
                  <c:v>5.1649999999999956</c:v>
                </c:pt>
                <c:pt idx="3100">
                  <c:v>5.166666666666667</c:v>
                </c:pt>
                <c:pt idx="3101">
                  <c:v>5.1683333333333339</c:v>
                </c:pt>
                <c:pt idx="3102">
                  <c:v>5.17</c:v>
                </c:pt>
                <c:pt idx="3103">
                  <c:v>5.1716666666666695</c:v>
                </c:pt>
                <c:pt idx="3104">
                  <c:v>5.1733333333333364</c:v>
                </c:pt>
                <c:pt idx="3105">
                  <c:v>5.1749999999999972</c:v>
                </c:pt>
                <c:pt idx="3106">
                  <c:v>5.1766666666666694</c:v>
                </c:pt>
                <c:pt idx="3107">
                  <c:v>5.1783333333333363</c:v>
                </c:pt>
                <c:pt idx="3108">
                  <c:v>5.1800000000000006</c:v>
                </c:pt>
                <c:pt idx="3109">
                  <c:v>5.1816666666666684</c:v>
                </c:pt>
                <c:pt idx="3110">
                  <c:v>5.1833333333333371</c:v>
                </c:pt>
                <c:pt idx="3111">
                  <c:v>5.1850000000000005</c:v>
                </c:pt>
                <c:pt idx="3112">
                  <c:v>5.1866666666666674</c:v>
                </c:pt>
                <c:pt idx="3113">
                  <c:v>5.1883333333333361</c:v>
                </c:pt>
                <c:pt idx="3114">
                  <c:v>5.1899999999999995</c:v>
                </c:pt>
                <c:pt idx="3115">
                  <c:v>5.1916666666666664</c:v>
                </c:pt>
                <c:pt idx="3116">
                  <c:v>5.1933333333333334</c:v>
                </c:pt>
                <c:pt idx="3117">
                  <c:v>5.1949999999999958</c:v>
                </c:pt>
                <c:pt idx="3118">
                  <c:v>5.1966666666666672</c:v>
                </c:pt>
                <c:pt idx="3119">
                  <c:v>5.1983333333333333</c:v>
                </c:pt>
                <c:pt idx="3120">
                  <c:v>5.2</c:v>
                </c:pt>
                <c:pt idx="3121">
                  <c:v>5.2016666666666698</c:v>
                </c:pt>
                <c:pt idx="3122">
                  <c:v>5.2033333333333376</c:v>
                </c:pt>
                <c:pt idx="3123">
                  <c:v>5.2050000000000001</c:v>
                </c:pt>
                <c:pt idx="3124">
                  <c:v>5.2066666666666688</c:v>
                </c:pt>
                <c:pt idx="3125">
                  <c:v>5.2083333333333366</c:v>
                </c:pt>
                <c:pt idx="3126">
                  <c:v>5.21</c:v>
                </c:pt>
                <c:pt idx="3127">
                  <c:v>5.2116666666666696</c:v>
                </c:pt>
                <c:pt idx="3128">
                  <c:v>5.2133333333333383</c:v>
                </c:pt>
                <c:pt idx="3129">
                  <c:v>5.2149999999999972</c:v>
                </c:pt>
                <c:pt idx="3130">
                  <c:v>5.2166666666666694</c:v>
                </c:pt>
                <c:pt idx="3131">
                  <c:v>5.2183333333333373</c:v>
                </c:pt>
                <c:pt idx="3132">
                  <c:v>5.22</c:v>
                </c:pt>
                <c:pt idx="3133">
                  <c:v>5.2216666666666693</c:v>
                </c:pt>
                <c:pt idx="3134">
                  <c:v>5.2233333333333363</c:v>
                </c:pt>
                <c:pt idx="3135">
                  <c:v>5.224999999999997</c:v>
                </c:pt>
                <c:pt idx="3136">
                  <c:v>5.2266666666666683</c:v>
                </c:pt>
                <c:pt idx="3137">
                  <c:v>5.2283333333333362</c:v>
                </c:pt>
                <c:pt idx="3138">
                  <c:v>5.23</c:v>
                </c:pt>
                <c:pt idx="3139">
                  <c:v>5.23166666666667</c:v>
                </c:pt>
                <c:pt idx="3140">
                  <c:v>5.2333333333333378</c:v>
                </c:pt>
                <c:pt idx="3141">
                  <c:v>5.2350000000000003</c:v>
                </c:pt>
                <c:pt idx="3142">
                  <c:v>5.236666666666669</c:v>
                </c:pt>
                <c:pt idx="3143">
                  <c:v>5.2383333333333377</c:v>
                </c:pt>
                <c:pt idx="3144">
                  <c:v>5.2399999999999993</c:v>
                </c:pt>
                <c:pt idx="3145">
                  <c:v>5.2416666666666689</c:v>
                </c:pt>
                <c:pt idx="3146">
                  <c:v>5.2433333333333394</c:v>
                </c:pt>
                <c:pt idx="3147">
                  <c:v>5.2450000000000001</c:v>
                </c:pt>
                <c:pt idx="3148">
                  <c:v>5.2466666666666697</c:v>
                </c:pt>
                <c:pt idx="3149">
                  <c:v>5.2483333333333375</c:v>
                </c:pt>
                <c:pt idx="3150">
                  <c:v>5.25</c:v>
                </c:pt>
                <c:pt idx="3151">
                  <c:v>5.2516666666666696</c:v>
                </c:pt>
                <c:pt idx="3152">
                  <c:v>5.2533333333333365</c:v>
                </c:pt>
                <c:pt idx="3153">
                  <c:v>5.2549999999999972</c:v>
                </c:pt>
                <c:pt idx="3154">
                  <c:v>5.2566666666666686</c:v>
                </c:pt>
                <c:pt idx="3155">
                  <c:v>5.2583333333333373</c:v>
                </c:pt>
                <c:pt idx="3156">
                  <c:v>5.2600000000000007</c:v>
                </c:pt>
                <c:pt idx="3157">
                  <c:v>5.2616666666666694</c:v>
                </c:pt>
                <c:pt idx="3158">
                  <c:v>5.2633333333333372</c:v>
                </c:pt>
                <c:pt idx="3159">
                  <c:v>5.264999999999997</c:v>
                </c:pt>
                <c:pt idx="3160">
                  <c:v>5.2666666666666684</c:v>
                </c:pt>
                <c:pt idx="3161">
                  <c:v>5.2683333333333362</c:v>
                </c:pt>
                <c:pt idx="3162">
                  <c:v>5.2700000000000014</c:v>
                </c:pt>
                <c:pt idx="3163">
                  <c:v>5.2716666666666701</c:v>
                </c:pt>
                <c:pt idx="3164">
                  <c:v>5.2733333333333379</c:v>
                </c:pt>
                <c:pt idx="3165">
                  <c:v>5.2750000000000004</c:v>
                </c:pt>
                <c:pt idx="3166">
                  <c:v>5.2766666666666699</c:v>
                </c:pt>
                <c:pt idx="3167">
                  <c:v>5.2783333333333378</c:v>
                </c:pt>
                <c:pt idx="3168">
                  <c:v>5.28</c:v>
                </c:pt>
                <c:pt idx="3169">
                  <c:v>5.281666666666669</c:v>
                </c:pt>
                <c:pt idx="3170">
                  <c:v>5.2833333333333377</c:v>
                </c:pt>
                <c:pt idx="3171">
                  <c:v>5.2850000000000001</c:v>
                </c:pt>
                <c:pt idx="3172">
                  <c:v>5.2866666666666688</c:v>
                </c:pt>
                <c:pt idx="3173">
                  <c:v>5.2883333333333375</c:v>
                </c:pt>
                <c:pt idx="3174">
                  <c:v>5.29</c:v>
                </c:pt>
                <c:pt idx="3175">
                  <c:v>5.2916666666666696</c:v>
                </c:pt>
                <c:pt idx="3176">
                  <c:v>5.2933333333333383</c:v>
                </c:pt>
                <c:pt idx="3177">
                  <c:v>5.2949999999999973</c:v>
                </c:pt>
                <c:pt idx="3178">
                  <c:v>5.2966666666666695</c:v>
                </c:pt>
                <c:pt idx="3179">
                  <c:v>5.2983333333333364</c:v>
                </c:pt>
                <c:pt idx="3180">
                  <c:v>5.3</c:v>
                </c:pt>
                <c:pt idx="3181">
                  <c:v>5.3016666666666694</c:v>
                </c:pt>
                <c:pt idx="3182">
                  <c:v>5.3033333333333363</c:v>
                </c:pt>
                <c:pt idx="3183">
                  <c:v>5.3050000000000006</c:v>
                </c:pt>
                <c:pt idx="3184">
                  <c:v>5.3066666666666684</c:v>
                </c:pt>
                <c:pt idx="3185">
                  <c:v>5.3083333333333371</c:v>
                </c:pt>
                <c:pt idx="3186">
                  <c:v>5.3100000000000005</c:v>
                </c:pt>
                <c:pt idx="3187">
                  <c:v>5.3116666666666674</c:v>
                </c:pt>
                <c:pt idx="3188">
                  <c:v>5.3133333333333361</c:v>
                </c:pt>
                <c:pt idx="3189">
                  <c:v>5.3149999999999968</c:v>
                </c:pt>
                <c:pt idx="3190">
                  <c:v>5.3166666666666664</c:v>
                </c:pt>
                <c:pt idx="3191">
                  <c:v>5.3183333333333334</c:v>
                </c:pt>
                <c:pt idx="3192">
                  <c:v>5.3199999999999985</c:v>
                </c:pt>
                <c:pt idx="3193">
                  <c:v>5.3216666666666672</c:v>
                </c:pt>
                <c:pt idx="3194">
                  <c:v>5.3233333333333333</c:v>
                </c:pt>
                <c:pt idx="3195">
                  <c:v>5.3249999999999966</c:v>
                </c:pt>
                <c:pt idx="3196">
                  <c:v>5.3266666666666671</c:v>
                </c:pt>
                <c:pt idx="3197">
                  <c:v>5.3283333333333331</c:v>
                </c:pt>
                <c:pt idx="3198">
                  <c:v>5.33</c:v>
                </c:pt>
                <c:pt idx="3199">
                  <c:v>5.3316666666666688</c:v>
                </c:pt>
                <c:pt idx="3200">
                  <c:v>5.3333333333333366</c:v>
                </c:pt>
                <c:pt idx="3201">
                  <c:v>5.335</c:v>
                </c:pt>
                <c:pt idx="3202">
                  <c:v>5.3366666666666696</c:v>
                </c:pt>
                <c:pt idx="3203">
                  <c:v>5.3383333333333383</c:v>
                </c:pt>
                <c:pt idx="3204">
                  <c:v>5.34</c:v>
                </c:pt>
                <c:pt idx="3205">
                  <c:v>5.3416666666666694</c:v>
                </c:pt>
                <c:pt idx="3206">
                  <c:v>5.3433333333333373</c:v>
                </c:pt>
                <c:pt idx="3207">
                  <c:v>5.3449999999999971</c:v>
                </c:pt>
                <c:pt idx="3208">
                  <c:v>5.3466666666666693</c:v>
                </c:pt>
                <c:pt idx="3209">
                  <c:v>5.3483333333333363</c:v>
                </c:pt>
                <c:pt idx="3210">
                  <c:v>5.35</c:v>
                </c:pt>
                <c:pt idx="3211">
                  <c:v>5.3516666666666683</c:v>
                </c:pt>
                <c:pt idx="3212">
                  <c:v>5.3533333333333362</c:v>
                </c:pt>
                <c:pt idx="3213">
                  <c:v>5.3549999999999978</c:v>
                </c:pt>
                <c:pt idx="3214">
                  <c:v>5.3566666666666674</c:v>
                </c:pt>
                <c:pt idx="3215">
                  <c:v>5.3583333333333334</c:v>
                </c:pt>
                <c:pt idx="3216">
                  <c:v>5.3599999999999985</c:v>
                </c:pt>
                <c:pt idx="3217">
                  <c:v>5.3616666666666664</c:v>
                </c:pt>
                <c:pt idx="3218">
                  <c:v>5.3633333333333333</c:v>
                </c:pt>
                <c:pt idx="3219">
                  <c:v>5.3649999999999958</c:v>
                </c:pt>
                <c:pt idx="3220">
                  <c:v>5.3666666666666663</c:v>
                </c:pt>
                <c:pt idx="3221">
                  <c:v>5.3683333333333367</c:v>
                </c:pt>
                <c:pt idx="3222">
                  <c:v>5.37</c:v>
                </c:pt>
                <c:pt idx="3223">
                  <c:v>5.3716666666666697</c:v>
                </c:pt>
                <c:pt idx="3224">
                  <c:v>5.3733333333333375</c:v>
                </c:pt>
                <c:pt idx="3225">
                  <c:v>5.375</c:v>
                </c:pt>
                <c:pt idx="3226">
                  <c:v>5.3766666666666696</c:v>
                </c:pt>
                <c:pt idx="3227">
                  <c:v>5.3783333333333365</c:v>
                </c:pt>
                <c:pt idx="3228">
                  <c:v>5.38</c:v>
                </c:pt>
                <c:pt idx="3229">
                  <c:v>5.3816666666666686</c:v>
                </c:pt>
                <c:pt idx="3230">
                  <c:v>5.3833333333333373</c:v>
                </c:pt>
                <c:pt idx="3231">
                  <c:v>5.3850000000000007</c:v>
                </c:pt>
                <c:pt idx="3232">
                  <c:v>5.3866666666666694</c:v>
                </c:pt>
                <c:pt idx="3233">
                  <c:v>5.3883333333333372</c:v>
                </c:pt>
                <c:pt idx="3234">
                  <c:v>5.39</c:v>
                </c:pt>
                <c:pt idx="3235">
                  <c:v>5.3916666666666684</c:v>
                </c:pt>
                <c:pt idx="3236">
                  <c:v>5.3933333333333362</c:v>
                </c:pt>
                <c:pt idx="3237">
                  <c:v>5.3949999999999969</c:v>
                </c:pt>
                <c:pt idx="3238">
                  <c:v>5.3966666666666674</c:v>
                </c:pt>
                <c:pt idx="3239">
                  <c:v>5.3983333333333334</c:v>
                </c:pt>
                <c:pt idx="3240">
                  <c:v>5.4</c:v>
                </c:pt>
                <c:pt idx="3241">
                  <c:v>5.4016666666666699</c:v>
                </c:pt>
                <c:pt idx="3242">
                  <c:v>5.4033333333333378</c:v>
                </c:pt>
                <c:pt idx="3243">
                  <c:v>5.4050000000000002</c:v>
                </c:pt>
                <c:pt idx="3244">
                  <c:v>5.406666666666669</c:v>
                </c:pt>
                <c:pt idx="3245">
                  <c:v>5.4083333333333377</c:v>
                </c:pt>
                <c:pt idx="3246">
                  <c:v>5.41</c:v>
                </c:pt>
                <c:pt idx="3247">
                  <c:v>5.4116666666666688</c:v>
                </c:pt>
                <c:pt idx="3248">
                  <c:v>5.4133333333333375</c:v>
                </c:pt>
                <c:pt idx="3249">
                  <c:v>5.415</c:v>
                </c:pt>
                <c:pt idx="3250">
                  <c:v>5.4166666666666696</c:v>
                </c:pt>
                <c:pt idx="3251">
                  <c:v>5.4183333333333383</c:v>
                </c:pt>
                <c:pt idx="3252">
                  <c:v>5.42</c:v>
                </c:pt>
                <c:pt idx="3253">
                  <c:v>5.4216666666666695</c:v>
                </c:pt>
                <c:pt idx="3254">
                  <c:v>5.4233333333333364</c:v>
                </c:pt>
                <c:pt idx="3255">
                  <c:v>5.4249999999999972</c:v>
                </c:pt>
                <c:pt idx="3256">
                  <c:v>5.4266666666666694</c:v>
                </c:pt>
                <c:pt idx="3257">
                  <c:v>5.4283333333333363</c:v>
                </c:pt>
                <c:pt idx="3258">
                  <c:v>5.4300000000000024</c:v>
                </c:pt>
                <c:pt idx="3259">
                  <c:v>5.4316666666666702</c:v>
                </c:pt>
                <c:pt idx="3260">
                  <c:v>5.4333333333333389</c:v>
                </c:pt>
                <c:pt idx="3261">
                  <c:v>5.4350000000000014</c:v>
                </c:pt>
                <c:pt idx="3262">
                  <c:v>5.4366666666666701</c:v>
                </c:pt>
                <c:pt idx="3263">
                  <c:v>5.4383333333333388</c:v>
                </c:pt>
                <c:pt idx="3264">
                  <c:v>5.44</c:v>
                </c:pt>
                <c:pt idx="3265">
                  <c:v>5.4416666666666691</c:v>
                </c:pt>
                <c:pt idx="3266">
                  <c:v>5.4433333333333378</c:v>
                </c:pt>
                <c:pt idx="3267">
                  <c:v>5.4449999999999985</c:v>
                </c:pt>
                <c:pt idx="3268">
                  <c:v>5.4466666666666699</c:v>
                </c:pt>
                <c:pt idx="3269">
                  <c:v>5.4483333333333377</c:v>
                </c:pt>
                <c:pt idx="3270">
                  <c:v>5.45</c:v>
                </c:pt>
                <c:pt idx="3271">
                  <c:v>5.4516666666666698</c:v>
                </c:pt>
                <c:pt idx="3272">
                  <c:v>5.4533333333333376</c:v>
                </c:pt>
                <c:pt idx="3273">
                  <c:v>5.4550000000000001</c:v>
                </c:pt>
                <c:pt idx="3274">
                  <c:v>5.4566666666666688</c:v>
                </c:pt>
                <c:pt idx="3275">
                  <c:v>5.4583333333333366</c:v>
                </c:pt>
                <c:pt idx="3276">
                  <c:v>5.46</c:v>
                </c:pt>
                <c:pt idx="3277">
                  <c:v>5.4616666666666696</c:v>
                </c:pt>
                <c:pt idx="3278">
                  <c:v>5.4633333333333383</c:v>
                </c:pt>
                <c:pt idx="3279">
                  <c:v>5.4649999999999972</c:v>
                </c:pt>
                <c:pt idx="3280">
                  <c:v>5.4666666666666694</c:v>
                </c:pt>
                <c:pt idx="3281">
                  <c:v>5.4683333333333373</c:v>
                </c:pt>
                <c:pt idx="3282">
                  <c:v>5.4700000000000024</c:v>
                </c:pt>
                <c:pt idx="3283">
                  <c:v>5.4716666666666711</c:v>
                </c:pt>
                <c:pt idx="3284">
                  <c:v>5.4733333333333389</c:v>
                </c:pt>
                <c:pt idx="3285">
                  <c:v>5.4749999999999996</c:v>
                </c:pt>
                <c:pt idx="3286">
                  <c:v>5.476666666666671</c:v>
                </c:pt>
                <c:pt idx="3287">
                  <c:v>5.4783333333333388</c:v>
                </c:pt>
                <c:pt idx="3288">
                  <c:v>5.48</c:v>
                </c:pt>
                <c:pt idx="3289">
                  <c:v>5.48166666666667</c:v>
                </c:pt>
                <c:pt idx="3290">
                  <c:v>5.4833333333333378</c:v>
                </c:pt>
                <c:pt idx="3291">
                  <c:v>5.4850000000000003</c:v>
                </c:pt>
                <c:pt idx="3292">
                  <c:v>5.486666666666669</c:v>
                </c:pt>
                <c:pt idx="3293">
                  <c:v>5.4883333333333377</c:v>
                </c:pt>
                <c:pt idx="3294">
                  <c:v>5.4899999999999993</c:v>
                </c:pt>
                <c:pt idx="3295">
                  <c:v>5.4916666666666689</c:v>
                </c:pt>
                <c:pt idx="3296">
                  <c:v>5.4933333333333394</c:v>
                </c:pt>
                <c:pt idx="3297">
                  <c:v>5.4950000000000001</c:v>
                </c:pt>
                <c:pt idx="3298">
                  <c:v>5.4966666666666697</c:v>
                </c:pt>
                <c:pt idx="3299">
                  <c:v>5.4983333333333375</c:v>
                </c:pt>
                <c:pt idx="3300">
                  <c:v>5.5</c:v>
                </c:pt>
                <c:pt idx="3301">
                  <c:v>5.5016666666666696</c:v>
                </c:pt>
                <c:pt idx="3302">
                  <c:v>5.5033333333333365</c:v>
                </c:pt>
                <c:pt idx="3303">
                  <c:v>5.5049999999999972</c:v>
                </c:pt>
                <c:pt idx="3304">
                  <c:v>5.5066666666666686</c:v>
                </c:pt>
                <c:pt idx="3305">
                  <c:v>5.5083333333333373</c:v>
                </c:pt>
                <c:pt idx="3306">
                  <c:v>5.5100000000000007</c:v>
                </c:pt>
                <c:pt idx="3307">
                  <c:v>5.5116666666666694</c:v>
                </c:pt>
                <c:pt idx="3308">
                  <c:v>5.5133333333333372</c:v>
                </c:pt>
                <c:pt idx="3309">
                  <c:v>5.514999999999997</c:v>
                </c:pt>
                <c:pt idx="3310">
                  <c:v>5.5166666666666684</c:v>
                </c:pt>
                <c:pt idx="3311">
                  <c:v>5.5183333333333362</c:v>
                </c:pt>
                <c:pt idx="3312">
                  <c:v>5.52</c:v>
                </c:pt>
                <c:pt idx="3313">
                  <c:v>5.5216666666666674</c:v>
                </c:pt>
                <c:pt idx="3314">
                  <c:v>5.5233333333333334</c:v>
                </c:pt>
                <c:pt idx="3315">
                  <c:v>5.5249999999999977</c:v>
                </c:pt>
                <c:pt idx="3316">
                  <c:v>5.5266666666666673</c:v>
                </c:pt>
                <c:pt idx="3317">
                  <c:v>5.5283333333333333</c:v>
                </c:pt>
                <c:pt idx="3318">
                  <c:v>5.53</c:v>
                </c:pt>
                <c:pt idx="3319">
                  <c:v>5.531666666666669</c:v>
                </c:pt>
                <c:pt idx="3320">
                  <c:v>5.5333333333333377</c:v>
                </c:pt>
                <c:pt idx="3321">
                  <c:v>5.5350000000000001</c:v>
                </c:pt>
                <c:pt idx="3322">
                  <c:v>5.5366666666666688</c:v>
                </c:pt>
                <c:pt idx="3323">
                  <c:v>5.5383333333333375</c:v>
                </c:pt>
                <c:pt idx="3324">
                  <c:v>5.54</c:v>
                </c:pt>
                <c:pt idx="3325">
                  <c:v>5.5416666666666696</c:v>
                </c:pt>
                <c:pt idx="3326">
                  <c:v>5.5433333333333383</c:v>
                </c:pt>
                <c:pt idx="3327">
                  <c:v>5.5449999999999973</c:v>
                </c:pt>
                <c:pt idx="3328">
                  <c:v>5.5466666666666695</c:v>
                </c:pt>
                <c:pt idx="3329">
                  <c:v>5.5483333333333364</c:v>
                </c:pt>
                <c:pt idx="3330">
                  <c:v>5.55</c:v>
                </c:pt>
                <c:pt idx="3331">
                  <c:v>5.5516666666666694</c:v>
                </c:pt>
                <c:pt idx="3332">
                  <c:v>5.5533333333333363</c:v>
                </c:pt>
                <c:pt idx="3333">
                  <c:v>5.5550000000000006</c:v>
                </c:pt>
                <c:pt idx="3334">
                  <c:v>5.5566666666666684</c:v>
                </c:pt>
                <c:pt idx="3335">
                  <c:v>5.5583333333333371</c:v>
                </c:pt>
                <c:pt idx="3336">
                  <c:v>5.5600000000000005</c:v>
                </c:pt>
                <c:pt idx="3337">
                  <c:v>5.5616666666666674</c:v>
                </c:pt>
                <c:pt idx="3338">
                  <c:v>5.5633333333333361</c:v>
                </c:pt>
                <c:pt idx="3339">
                  <c:v>5.5649999999999968</c:v>
                </c:pt>
                <c:pt idx="3340">
                  <c:v>5.5666666666666664</c:v>
                </c:pt>
                <c:pt idx="3341">
                  <c:v>5.5683333333333334</c:v>
                </c:pt>
                <c:pt idx="3342">
                  <c:v>5.5699999999999985</c:v>
                </c:pt>
                <c:pt idx="3343">
                  <c:v>5.5716666666666699</c:v>
                </c:pt>
                <c:pt idx="3344">
                  <c:v>5.5733333333333377</c:v>
                </c:pt>
                <c:pt idx="3345">
                  <c:v>5.5750000000000002</c:v>
                </c:pt>
                <c:pt idx="3346">
                  <c:v>5.5766666666666698</c:v>
                </c:pt>
                <c:pt idx="3347">
                  <c:v>5.5783333333333376</c:v>
                </c:pt>
                <c:pt idx="3348">
                  <c:v>5.58</c:v>
                </c:pt>
                <c:pt idx="3349">
                  <c:v>5.5816666666666688</c:v>
                </c:pt>
                <c:pt idx="3350">
                  <c:v>5.5833333333333366</c:v>
                </c:pt>
                <c:pt idx="3351">
                  <c:v>5.585</c:v>
                </c:pt>
                <c:pt idx="3352">
                  <c:v>5.5866666666666696</c:v>
                </c:pt>
                <c:pt idx="3353">
                  <c:v>5.5883333333333383</c:v>
                </c:pt>
                <c:pt idx="3354">
                  <c:v>5.59</c:v>
                </c:pt>
                <c:pt idx="3355">
                  <c:v>5.5916666666666694</c:v>
                </c:pt>
                <c:pt idx="3356">
                  <c:v>5.5933333333333373</c:v>
                </c:pt>
                <c:pt idx="3357">
                  <c:v>5.5949999999999971</c:v>
                </c:pt>
                <c:pt idx="3358">
                  <c:v>5.5966666666666693</c:v>
                </c:pt>
                <c:pt idx="3359">
                  <c:v>5.5983333333333363</c:v>
                </c:pt>
                <c:pt idx="3360">
                  <c:v>5.6</c:v>
                </c:pt>
                <c:pt idx="3361">
                  <c:v>5.6016666666666683</c:v>
                </c:pt>
                <c:pt idx="3362">
                  <c:v>5.6033333333333362</c:v>
                </c:pt>
                <c:pt idx="3363">
                  <c:v>5.6049999999999978</c:v>
                </c:pt>
                <c:pt idx="3364">
                  <c:v>5.6066666666666674</c:v>
                </c:pt>
                <c:pt idx="3365">
                  <c:v>5.6083333333333334</c:v>
                </c:pt>
                <c:pt idx="3366">
                  <c:v>5.6099999999999985</c:v>
                </c:pt>
                <c:pt idx="3367">
                  <c:v>5.6116666666666664</c:v>
                </c:pt>
                <c:pt idx="3368">
                  <c:v>5.6133333333333333</c:v>
                </c:pt>
                <c:pt idx="3369">
                  <c:v>5.6149999999999958</c:v>
                </c:pt>
                <c:pt idx="3370">
                  <c:v>5.6166666666666663</c:v>
                </c:pt>
                <c:pt idx="3371">
                  <c:v>5.6183333333333367</c:v>
                </c:pt>
                <c:pt idx="3372">
                  <c:v>5.6199999999999974</c:v>
                </c:pt>
                <c:pt idx="3373">
                  <c:v>5.621666666666667</c:v>
                </c:pt>
                <c:pt idx="3374">
                  <c:v>5.6233333333333331</c:v>
                </c:pt>
                <c:pt idx="3375">
                  <c:v>5.6249999999999956</c:v>
                </c:pt>
                <c:pt idx="3376">
                  <c:v>5.6266666666666669</c:v>
                </c:pt>
                <c:pt idx="3377">
                  <c:v>5.628333333333333</c:v>
                </c:pt>
                <c:pt idx="3378">
                  <c:v>5.63</c:v>
                </c:pt>
                <c:pt idx="3379">
                  <c:v>5.6316666666666686</c:v>
                </c:pt>
                <c:pt idx="3380">
                  <c:v>5.6333333333333373</c:v>
                </c:pt>
                <c:pt idx="3381">
                  <c:v>5.6350000000000007</c:v>
                </c:pt>
                <c:pt idx="3382">
                  <c:v>5.6366666666666694</c:v>
                </c:pt>
                <c:pt idx="3383">
                  <c:v>5.6383333333333372</c:v>
                </c:pt>
                <c:pt idx="3384">
                  <c:v>5.64</c:v>
                </c:pt>
                <c:pt idx="3385">
                  <c:v>5.6416666666666684</c:v>
                </c:pt>
                <c:pt idx="3386">
                  <c:v>5.6433333333333362</c:v>
                </c:pt>
                <c:pt idx="3387">
                  <c:v>5.6449999999999969</c:v>
                </c:pt>
                <c:pt idx="3388">
                  <c:v>5.6466666666666674</c:v>
                </c:pt>
                <c:pt idx="3389">
                  <c:v>5.6483333333333334</c:v>
                </c:pt>
                <c:pt idx="3390">
                  <c:v>5.6499999999999995</c:v>
                </c:pt>
                <c:pt idx="3391">
                  <c:v>5.6516666666666673</c:v>
                </c:pt>
                <c:pt idx="3392">
                  <c:v>5.6533333333333333</c:v>
                </c:pt>
                <c:pt idx="3393">
                  <c:v>5.6549999999999967</c:v>
                </c:pt>
                <c:pt idx="3394">
                  <c:v>5.6566666666666663</c:v>
                </c:pt>
                <c:pt idx="3395">
                  <c:v>5.6583333333333332</c:v>
                </c:pt>
                <c:pt idx="3396">
                  <c:v>5.6599999999999975</c:v>
                </c:pt>
                <c:pt idx="3397">
                  <c:v>5.6616666666666662</c:v>
                </c:pt>
                <c:pt idx="3398">
                  <c:v>5.6633333333333331</c:v>
                </c:pt>
                <c:pt idx="3399">
                  <c:v>5.6649999999999956</c:v>
                </c:pt>
                <c:pt idx="3400">
                  <c:v>5.666666666666667</c:v>
                </c:pt>
                <c:pt idx="3401">
                  <c:v>5.6683333333333339</c:v>
                </c:pt>
                <c:pt idx="3402">
                  <c:v>5.67</c:v>
                </c:pt>
                <c:pt idx="3403">
                  <c:v>5.6716666666666695</c:v>
                </c:pt>
                <c:pt idx="3404">
                  <c:v>5.6733333333333364</c:v>
                </c:pt>
                <c:pt idx="3405">
                  <c:v>5.6749999999999972</c:v>
                </c:pt>
                <c:pt idx="3406">
                  <c:v>5.6766666666666694</c:v>
                </c:pt>
                <c:pt idx="3407">
                  <c:v>5.6783333333333363</c:v>
                </c:pt>
                <c:pt idx="3408">
                  <c:v>5.6800000000000006</c:v>
                </c:pt>
                <c:pt idx="3409">
                  <c:v>5.6816666666666684</c:v>
                </c:pt>
                <c:pt idx="3410">
                  <c:v>5.6833333333333371</c:v>
                </c:pt>
                <c:pt idx="3411">
                  <c:v>5.6850000000000005</c:v>
                </c:pt>
                <c:pt idx="3412">
                  <c:v>5.6866666666666674</c:v>
                </c:pt>
                <c:pt idx="3413">
                  <c:v>5.6883333333333361</c:v>
                </c:pt>
                <c:pt idx="3414">
                  <c:v>5.6899999999999995</c:v>
                </c:pt>
                <c:pt idx="3415">
                  <c:v>5.6916666666666664</c:v>
                </c:pt>
                <c:pt idx="3416">
                  <c:v>5.6933333333333334</c:v>
                </c:pt>
                <c:pt idx="3417">
                  <c:v>5.6949999999999958</c:v>
                </c:pt>
                <c:pt idx="3418">
                  <c:v>5.6966666666666672</c:v>
                </c:pt>
                <c:pt idx="3419">
                  <c:v>5.6983333333333333</c:v>
                </c:pt>
                <c:pt idx="3420">
                  <c:v>5.7</c:v>
                </c:pt>
                <c:pt idx="3421">
                  <c:v>5.7016666666666698</c:v>
                </c:pt>
                <c:pt idx="3422">
                  <c:v>5.7033333333333376</c:v>
                </c:pt>
                <c:pt idx="3423">
                  <c:v>5.7050000000000001</c:v>
                </c:pt>
                <c:pt idx="3424">
                  <c:v>5.7066666666666688</c:v>
                </c:pt>
                <c:pt idx="3425">
                  <c:v>5.7083333333333366</c:v>
                </c:pt>
                <c:pt idx="3426">
                  <c:v>5.71</c:v>
                </c:pt>
                <c:pt idx="3427">
                  <c:v>5.7116666666666696</c:v>
                </c:pt>
                <c:pt idx="3428">
                  <c:v>5.7133333333333383</c:v>
                </c:pt>
                <c:pt idx="3429">
                  <c:v>5.7149999999999972</c:v>
                </c:pt>
                <c:pt idx="3430">
                  <c:v>5.7166666666666694</c:v>
                </c:pt>
                <c:pt idx="3431">
                  <c:v>5.7183333333333373</c:v>
                </c:pt>
                <c:pt idx="3432">
                  <c:v>5.72</c:v>
                </c:pt>
                <c:pt idx="3433">
                  <c:v>5.7216666666666693</c:v>
                </c:pt>
                <c:pt idx="3434">
                  <c:v>5.7233333333333363</c:v>
                </c:pt>
                <c:pt idx="3435">
                  <c:v>5.724999999999997</c:v>
                </c:pt>
                <c:pt idx="3436">
                  <c:v>5.7266666666666683</c:v>
                </c:pt>
                <c:pt idx="3437">
                  <c:v>5.7283333333333362</c:v>
                </c:pt>
                <c:pt idx="3438">
                  <c:v>5.73</c:v>
                </c:pt>
                <c:pt idx="3439">
                  <c:v>5.73166666666667</c:v>
                </c:pt>
                <c:pt idx="3440">
                  <c:v>5.7333333333333378</c:v>
                </c:pt>
                <c:pt idx="3441">
                  <c:v>5.7350000000000003</c:v>
                </c:pt>
                <c:pt idx="3442">
                  <c:v>5.736666666666669</c:v>
                </c:pt>
                <c:pt idx="3443">
                  <c:v>5.7383333333333377</c:v>
                </c:pt>
                <c:pt idx="3444">
                  <c:v>5.7399999999999993</c:v>
                </c:pt>
                <c:pt idx="3445">
                  <c:v>5.7416666666666689</c:v>
                </c:pt>
                <c:pt idx="3446">
                  <c:v>5.7433333333333394</c:v>
                </c:pt>
                <c:pt idx="3447">
                  <c:v>5.7450000000000001</c:v>
                </c:pt>
                <c:pt idx="3448">
                  <c:v>5.7466666666666697</c:v>
                </c:pt>
                <c:pt idx="3449">
                  <c:v>5.7483333333333375</c:v>
                </c:pt>
                <c:pt idx="3450">
                  <c:v>5.75</c:v>
                </c:pt>
                <c:pt idx="3451">
                  <c:v>5.7516666666666696</c:v>
                </c:pt>
                <c:pt idx="3452">
                  <c:v>5.7533333333333365</c:v>
                </c:pt>
                <c:pt idx="3453">
                  <c:v>5.7549999999999972</c:v>
                </c:pt>
                <c:pt idx="3454">
                  <c:v>5.7566666666666686</c:v>
                </c:pt>
                <c:pt idx="3455">
                  <c:v>5.7583333333333373</c:v>
                </c:pt>
                <c:pt idx="3456">
                  <c:v>5.7600000000000007</c:v>
                </c:pt>
                <c:pt idx="3457">
                  <c:v>5.7616666666666694</c:v>
                </c:pt>
                <c:pt idx="3458">
                  <c:v>5.7633333333333372</c:v>
                </c:pt>
                <c:pt idx="3459">
                  <c:v>5.764999999999997</c:v>
                </c:pt>
                <c:pt idx="3460">
                  <c:v>5.7666666666666684</c:v>
                </c:pt>
                <c:pt idx="3461">
                  <c:v>5.7683333333333362</c:v>
                </c:pt>
                <c:pt idx="3462">
                  <c:v>5.7700000000000014</c:v>
                </c:pt>
                <c:pt idx="3463">
                  <c:v>5.7716666666666701</c:v>
                </c:pt>
                <c:pt idx="3464">
                  <c:v>5.7733333333333379</c:v>
                </c:pt>
                <c:pt idx="3465">
                  <c:v>5.7750000000000004</c:v>
                </c:pt>
                <c:pt idx="3466">
                  <c:v>5.7766666666666699</c:v>
                </c:pt>
                <c:pt idx="3467">
                  <c:v>5.7783333333333378</c:v>
                </c:pt>
                <c:pt idx="3468">
                  <c:v>5.78</c:v>
                </c:pt>
                <c:pt idx="3469">
                  <c:v>5.781666666666669</c:v>
                </c:pt>
                <c:pt idx="3470">
                  <c:v>5.7833333333333377</c:v>
                </c:pt>
                <c:pt idx="3471">
                  <c:v>5.7850000000000001</c:v>
                </c:pt>
                <c:pt idx="3472">
                  <c:v>5.7866666666666688</c:v>
                </c:pt>
                <c:pt idx="3473">
                  <c:v>5.7883333333333375</c:v>
                </c:pt>
                <c:pt idx="3474">
                  <c:v>5.79</c:v>
                </c:pt>
                <c:pt idx="3475">
                  <c:v>5.7916666666666696</c:v>
                </c:pt>
                <c:pt idx="3476">
                  <c:v>5.7933333333333383</c:v>
                </c:pt>
                <c:pt idx="3477">
                  <c:v>5.7949999999999973</c:v>
                </c:pt>
                <c:pt idx="3478">
                  <c:v>5.7966666666666695</c:v>
                </c:pt>
                <c:pt idx="3479">
                  <c:v>5.7983333333333364</c:v>
                </c:pt>
                <c:pt idx="3480">
                  <c:v>5.8</c:v>
                </c:pt>
                <c:pt idx="3481">
                  <c:v>5.8016666666666694</c:v>
                </c:pt>
                <c:pt idx="3482">
                  <c:v>5.8033333333333363</c:v>
                </c:pt>
                <c:pt idx="3483">
                  <c:v>5.8050000000000006</c:v>
                </c:pt>
                <c:pt idx="3484">
                  <c:v>5.8066666666666684</c:v>
                </c:pt>
                <c:pt idx="3485">
                  <c:v>5.8083333333333371</c:v>
                </c:pt>
                <c:pt idx="3486">
                  <c:v>5.8100000000000005</c:v>
                </c:pt>
                <c:pt idx="3487">
                  <c:v>5.8116666666666674</c:v>
                </c:pt>
                <c:pt idx="3488">
                  <c:v>5.8133333333333361</c:v>
                </c:pt>
                <c:pt idx="3489">
                  <c:v>5.8149999999999968</c:v>
                </c:pt>
                <c:pt idx="3490">
                  <c:v>5.8166666666666664</c:v>
                </c:pt>
                <c:pt idx="3491">
                  <c:v>5.8183333333333334</c:v>
                </c:pt>
                <c:pt idx="3492">
                  <c:v>5.8199999999999985</c:v>
                </c:pt>
                <c:pt idx="3493">
                  <c:v>5.8216666666666672</c:v>
                </c:pt>
                <c:pt idx="3494">
                  <c:v>5.8233333333333333</c:v>
                </c:pt>
                <c:pt idx="3495">
                  <c:v>5.8249999999999966</c:v>
                </c:pt>
                <c:pt idx="3496">
                  <c:v>5.8266666666666671</c:v>
                </c:pt>
                <c:pt idx="3497">
                  <c:v>5.8283333333333331</c:v>
                </c:pt>
                <c:pt idx="3498">
                  <c:v>5.83</c:v>
                </c:pt>
                <c:pt idx="3499">
                  <c:v>5.8316666666666688</c:v>
                </c:pt>
                <c:pt idx="3500">
                  <c:v>5.8333333333333366</c:v>
                </c:pt>
                <c:pt idx="3501">
                  <c:v>5.835</c:v>
                </c:pt>
                <c:pt idx="3502">
                  <c:v>5.8366666666666696</c:v>
                </c:pt>
                <c:pt idx="3503">
                  <c:v>5.8383333333333383</c:v>
                </c:pt>
                <c:pt idx="3504">
                  <c:v>5.84</c:v>
                </c:pt>
                <c:pt idx="3505">
                  <c:v>5.8416666666666694</c:v>
                </c:pt>
                <c:pt idx="3506">
                  <c:v>5.8433333333333373</c:v>
                </c:pt>
                <c:pt idx="3507">
                  <c:v>5.8449999999999971</c:v>
                </c:pt>
                <c:pt idx="3508">
                  <c:v>5.8466666666666693</c:v>
                </c:pt>
                <c:pt idx="3509">
                  <c:v>5.8483333333333363</c:v>
                </c:pt>
                <c:pt idx="3510">
                  <c:v>5.85</c:v>
                </c:pt>
                <c:pt idx="3511">
                  <c:v>5.8516666666666683</c:v>
                </c:pt>
                <c:pt idx="3512">
                  <c:v>5.8533333333333362</c:v>
                </c:pt>
                <c:pt idx="3513">
                  <c:v>5.8549999999999978</c:v>
                </c:pt>
                <c:pt idx="3514">
                  <c:v>5.8566666666666674</c:v>
                </c:pt>
                <c:pt idx="3515">
                  <c:v>5.8583333333333334</c:v>
                </c:pt>
                <c:pt idx="3516">
                  <c:v>5.8599999999999985</c:v>
                </c:pt>
                <c:pt idx="3517">
                  <c:v>5.8616666666666664</c:v>
                </c:pt>
                <c:pt idx="3518">
                  <c:v>5.8633333333333333</c:v>
                </c:pt>
                <c:pt idx="3519">
                  <c:v>5.8649999999999958</c:v>
                </c:pt>
                <c:pt idx="3520">
                  <c:v>5.8666666666666663</c:v>
                </c:pt>
                <c:pt idx="3521">
                  <c:v>5.8683333333333367</c:v>
                </c:pt>
                <c:pt idx="3522">
                  <c:v>5.87</c:v>
                </c:pt>
                <c:pt idx="3523">
                  <c:v>5.8716666666666697</c:v>
                </c:pt>
                <c:pt idx="3524">
                  <c:v>5.8733333333333375</c:v>
                </c:pt>
                <c:pt idx="3525">
                  <c:v>5.875</c:v>
                </c:pt>
                <c:pt idx="3526">
                  <c:v>5.8766666666666696</c:v>
                </c:pt>
                <c:pt idx="3527">
                  <c:v>5.8783333333333365</c:v>
                </c:pt>
                <c:pt idx="3528">
                  <c:v>5.88</c:v>
                </c:pt>
                <c:pt idx="3529">
                  <c:v>5.8816666666666686</c:v>
                </c:pt>
                <c:pt idx="3530">
                  <c:v>5.8833333333333373</c:v>
                </c:pt>
                <c:pt idx="3531">
                  <c:v>5.8850000000000007</c:v>
                </c:pt>
                <c:pt idx="3532">
                  <c:v>5.8866666666666694</c:v>
                </c:pt>
                <c:pt idx="3533">
                  <c:v>5.8883333333333372</c:v>
                </c:pt>
                <c:pt idx="3534">
                  <c:v>5.89</c:v>
                </c:pt>
                <c:pt idx="3535">
                  <c:v>5.8916666666666684</c:v>
                </c:pt>
                <c:pt idx="3536">
                  <c:v>5.8933333333333362</c:v>
                </c:pt>
                <c:pt idx="3537">
                  <c:v>5.8949999999999969</c:v>
                </c:pt>
                <c:pt idx="3538">
                  <c:v>5.8966666666666674</c:v>
                </c:pt>
                <c:pt idx="3539">
                  <c:v>5.8983333333333334</c:v>
                </c:pt>
                <c:pt idx="3540">
                  <c:v>5.9</c:v>
                </c:pt>
                <c:pt idx="3541">
                  <c:v>5.9016666666666699</c:v>
                </c:pt>
                <c:pt idx="3542">
                  <c:v>5.9033333333333378</c:v>
                </c:pt>
                <c:pt idx="3543">
                  <c:v>5.9050000000000002</c:v>
                </c:pt>
                <c:pt idx="3544">
                  <c:v>5.906666666666669</c:v>
                </c:pt>
                <c:pt idx="3545">
                  <c:v>5.9083333333333377</c:v>
                </c:pt>
                <c:pt idx="3546">
                  <c:v>5.91</c:v>
                </c:pt>
                <c:pt idx="3547">
                  <c:v>5.9116666666666688</c:v>
                </c:pt>
                <c:pt idx="3548">
                  <c:v>5.9133333333333375</c:v>
                </c:pt>
                <c:pt idx="3549">
                  <c:v>5.915</c:v>
                </c:pt>
                <c:pt idx="3550">
                  <c:v>5.9166666666666696</c:v>
                </c:pt>
                <c:pt idx="3551">
                  <c:v>5.9183333333333383</c:v>
                </c:pt>
                <c:pt idx="3552">
                  <c:v>5.92</c:v>
                </c:pt>
                <c:pt idx="3553">
                  <c:v>5.9216666666666695</c:v>
                </c:pt>
                <c:pt idx="3554">
                  <c:v>5.9233333333333364</c:v>
                </c:pt>
                <c:pt idx="3555">
                  <c:v>5.9249999999999972</c:v>
                </c:pt>
                <c:pt idx="3556">
                  <c:v>5.9266666666666694</c:v>
                </c:pt>
                <c:pt idx="3557">
                  <c:v>5.9283333333333363</c:v>
                </c:pt>
                <c:pt idx="3558">
                  <c:v>5.9300000000000024</c:v>
                </c:pt>
                <c:pt idx="3559">
                  <c:v>5.9316666666666702</c:v>
                </c:pt>
                <c:pt idx="3560">
                  <c:v>5.9333333333333389</c:v>
                </c:pt>
                <c:pt idx="3561">
                  <c:v>5.9350000000000014</c:v>
                </c:pt>
                <c:pt idx="3562">
                  <c:v>5.9366666666666701</c:v>
                </c:pt>
                <c:pt idx="3563">
                  <c:v>5.9383333333333388</c:v>
                </c:pt>
                <c:pt idx="3564">
                  <c:v>5.94</c:v>
                </c:pt>
                <c:pt idx="3565">
                  <c:v>5.9416666666666691</c:v>
                </c:pt>
                <c:pt idx="3566">
                  <c:v>5.9433333333333378</c:v>
                </c:pt>
                <c:pt idx="3567">
                  <c:v>5.9449999999999985</c:v>
                </c:pt>
                <c:pt idx="3568">
                  <c:v>5.9466666666666699</c:v>
                </c:pt>
                <c:pt idx="3569">
                  <c:v>5.9483333333333377</c:v>
                </c:pt>
                <c:pt idx="3570">
                  <c:v>5.95</c:v>
                </c:pt>
                <c:pt idx="3571">
                  <c:v>5.9516666666666698</c:v>
                </c:pt>
                <c:pt idx="3572">
                  <c:v>5.9533333333333376</c:v>
                </c:pt>
                <c:pt idx="3573">
                  <c:v>5.9550000000000001</c:v>
                </c:pt>
                <c:pt idx="3574">
                  <c:v>5.9566666666666688</c:v>
                </c:pt>
                <c:pt idx="3575">
                  <c:v>5.9583333333333366</c:v>
                </c:pt>
                <c:pt idx="3576">
                  <c:v>5.96</c:v>
                </c:pt>
                <c:pt idx="3577">
                  <c:v>5.9616666666666696</c:v>
                </c:pt>
                <c:pt idx="3578">
                  <c:v>5.9633333333333383</c:v>
                </c:pt>
                <c:pt idx="3579">
                  <c:v>5.9649999999999972</c:v>
                </c:pt>
                <c:pt idx="3580">
                  <c:v>5.9666666666666694</c:v>
                </c:pt>
                <c:pt idx="3581">
                  <c:v>5.9683333333333373</c:v>
                </c:pt>
                <c:pt idx="3582">
                  <c:v>5.9700000000000024</c:v>
                </c:pt>
                <c:pt idx="3583">
                  <c:v>5.9716666666666711</c:v>
                </c:pt>
                <c:pt idx="3584">
                  <c:v>5.9733333333333389</c:v>
                </c:pt>
                <c:pt idx="3585">
                  <c:v>5.9749999999999996</c:v>
                </c:pt>
                <c:pt idx="3586">
                  <c:v>5.976666666666671</c:v>
                </c:pt>
                <c:pt idx="3587">
                  <c:v>5.9783333333333388</c:v>
                </c:pt>
                <c:pt idx="3588">
                  <c:v>5.98</c:v>
                </c:pt>
                <c:pt idx="3589">
                  <c:v>5.98166666666667</c:v>
                </c:pt>
                <c:pt idx="3590">
                  <c:v>5.9833333333333378</c:v>
                </c:pt>
                <c:pt idx="3591">
                  <c:v>5.9850000000000003</c:v>
                </c:pt>
                <c:pt idx="3592">
                  <c:v>5.986666666666669</c:v>
                </c:pt>
                <c:pt idx="3593">
                  <c:v>5.9883333333333377</c:v>
                </c:pt>
                <c:pt idx="3594">
                  <c:v>5.9899999999999993</c:v>
                </c:pt>
                <c:pt idx="3595">
                  <c:v>5.9916666666666689</c:v>
                </c:pt>
                <c:pt idx="3596">
                  <c:v>5.9933333333333394</c:v>
                </c:pt>
                <c:pt idx="3597">
                  <c:v>5.9950000000000001</c:v>
                </c:pt>
                <c:pt idx="3598">
                  <c:v>5.9966666666666697</c:v>
                </c:pt>
                <c:pt idx="3599">
                  <c:v>5.9983333333333375</c:v>
                </c:pt>
                <c:pt idx="3600">
                  <c:v>6</c:v>
                </c:pt>
                <c:pt idx="3601">
                  <c:v>6.0016666666666696</c:v>
                </c:pt>
                <c:pt idx="3602">
                  <c:v>6.0033333333333365</c:v>
                </c:pt>
                <c:pt idx="3603">
                  <c:v>6.0049999999999972</c:v>
                </c:pt>
                <c:pt idx="3604">
                  <c:v>6.0066666666666686</c:v>
                </c:pt>
                <c:pt idx="3605">
                  <c:v>6.0083333333333373</c:v>
                </c:pt>
                <c:pt idx="3606">
                  <c:v>6.0100000000000007</c:v>
                </c:pt>
                <c:pt idx="3607">
                  <c:v>6.0116666666666694</c:v>
                </c:pt>
                <c:pt idx="3608">
                  <c:v>6.0133333333333372</c:v>
                </c:pt>
                <c:pt idx="3609">
                  <c:v>6.014999999999997</c:v>
                </c:pt>
                <c:pt idx="3610">
                  <c:v>6.0166666666666684</c:v>
                </c:pt>
                <c:pt idx="3611">
                  <c:v>6.0183333333333362</c:v>
                </c:pt>
                <c:pt idx="3612">
                  <c:v>6.02</c:v>
                </c:pt>
                <c:pt idx="3613">
                  <c:v>6.0216666666666674</c:v>
                </c:pt>
                <c:pt idx="3614">
                  <c:v>6.0233333333333334</c:v>
                </c:pt>
                <c:pt idx="3615">
                  <c:v>6.0249999999999977</c:v>
                </c:pt>
                <c:pt idx="3616">
                  <c:v>6.0266666666666673</c:v>
                </c:pt>
                <c:pt idx="3617">
                  <c:v>6.0283333333333333</c:v>
                </c:pt>
                <c:pt idx="3618">
                  <c:v>6.03</c:v>
                </c:pt>
                <c:pt idx="3619">
                  <c:v>6.031666666666669</c:v>
                </c:pt>
                <c:pt idx="3620">
                  <c:v>6.0333333333333377</c:v>
                </c:pt>
                <c:pt idx="3621">
                  <c:v>6.0350000000000001</c:v>
                </c:pt>
                <c:pt idx="3622">
                  <c:v>6.0366666666666688</c:v>
                </c:pt>
                <c:pt idx="3623">
                  <c:v>6.0383333333333375</c:v>
                </c:pt>
                <c:pt idx="3624">
                  <c:v>6.04</c:v>
                </c:pt>
                <c:pt idx="3625">
                  <c:v>6.0416666666666696</c:v>
                </c:pt>
                <c:pt idx="3626">
                  <c:v>6.0433333333333383</c:v>
                </c:pt>
                <c:pt idx="3627">
                  <c:v>6.0449999999999973</c:v>
                </c:pt>
                <c:pt idx="3628">
                  <c:v>6.0466666666666695</c:v>
                </c:pt>
                <c:pt idx="3629">
                  <c:v>6.0483333333333364</c:v>
                </c:pt>
                <c:pt idx="3630">
                  <c:v>6.05</c:v>
                </c:pt>
                <c:pt idx="3631">
                  <c:v>6.0516666666666694</c:v>
                </c:pt>
                <c:pt idx="3632">
                  <c:v>6.0533333333333363</c:v>
                </c:pt>
                <c:pt idx="3633">
                  <c:v>6.0550000000000006</c:v>
                </c:pt>
                <c:pt idx="3634">
                  <c:v>6.0566666666666684</c:v>
                </c:pt>
                <c:pt idx="3635">
                  <c:v>6.0583333333333371</c:v>
                </c:pt>
                <c:pt idx="3636">
                  <c:v>6.0600000000000005</c:v>
                </c:pt>
                <c:pt idx="3637">
                  <c:v>6.0616666666666674</c:v>
                </c:pt>
                <c:pt idx="3638">
                  <c:v>6.0633333333333361</c:v>
                </c:pt>
                <c:pt idx="3639">
                  <c:v>6.0649999999999968</c:v>
                </c:pt>
                <c:pt idx="3640">
                  <c:v>6.0666666666666664</c:v>
                </c:pt>
                <c:pt idx="3641">
                  <c:v>6.0683333333333334</c:v>
                </c:pt>
                <c:pt idx="3642">
                  <c:v>6.0699999999999985</c:v>
                </c:pt>
                <c:pt idx="3643">
                  <c:v>6.0716666666666699</c:v>
                </c:pt>
                <c:pt idx="3644">
                  <c:v>6.0733333333333377</c:v>
                </c:pt>
                <c:pt idx="3645">
                  <c:v>6.0750000000000002</c:v>
                </c:pt>
                <c:pt idx="3646">
                  <c:v>6.0766666666666698</c:v>
                </c:pt>
                <c:pt idx="3647">
                  <c:v>6.0783333333333376</c:v>
                </c:pt>
                <c:pt idx="3648">
                  <c:v>6.08</c:v>
                </c:pt>
                <c:pt idx="3649">
                  <c:v>6.0816666666666688</c:v>
                </c:pt>
                <c:pt idx="3650">
                  <c:v>6.0833333333333366</c:v>
                </c:pt>
                <c:pt idx="3651">
                  <c:v>6.085</c:v>
                </c:pt>
                <c:pt idx="3652">
                  <c:v>6.0866666666666696</c:v>
                </c:pt>
                <c:pt idx="3653">
                  <c:v>6.0883333333333383</c:v>
                </c:pt>
                <c:pt idx="3654">
                  <c:v>6.09</c:v>
                </c:pt>
                <c:pt idx="3655">
                  <c:v>6.0916666666666694</c:v>
                </c:pt>
                <c:pt idx="3656">
                  <c:v>6.0933333333333373</c:v>
                </c:pt>
                <c:pt idx="3657">
                  <c:v>6.0949999999999971</c:v>
                </c:pt>
                <c:pt idx="3658">
                  <c:v>6.0966666666666693</c:v>
                </c:pt>
                <c:pt idx="3659">
                  <c:v>6.0983333333333363</c:v>
                </c:pt>
                <c:pt idx="3660">
                  <c:v>6.1</c:v>
                </c:pt>
                <c:pt idx="3661">
                  <c:v>6.1016666666666683</c:v>
                </c:pt>
                <c:pt idx="3662">
                  <c:v>6.1033333333333362</c:v>
                </c:pt>
                <c:pt idx="3663">
                  <c:v>6.1049999999999978</c:v>
                </c:pt>
                <c:pt idx="3664">
                  <c:v>6.1066666666666674</c:v>
                </c:pt>
                <c:pt idx="3665">
                  <c:v>6.1083333333333334</c:v>
                </c:pt>
                <c:pt idx="3666">
                  <c:v>6.1099999999999985</c:v>
                </c:pt>
                <c:pt idx="3667">
                  <c:v>6.1116666666666664</c:v>
                </c:pt>
                <c:pt idx="3668">
                  <c:v>6.1133333333333333</c:v>
                </c:pt>
                <c:pt idx="3669">
                  <c:v>6.1149999999999958</c:v>
                </c:pt>
                <c:pt idx="3670">
                  <c:v>6.1166666666666663</c:v>
                </c:pt>
                <c:pt idx="3671">
                  <c:v>6.1183333333333367</c:v>
                </c:pt>
                <c:pt idx="3672">
                  <c:v>6.1199999999999974</c:v>
                </c:pt>
                <c:pt idx="3673">
                  <c:v>6.121666666666667</c:v>
                </c:pt>
                <c:pt idx="3674">
                  <c:v>6.1233333333333331</c:v>
                </c:pt>
                <c:pt idx="3675">
                  <c:v>6.1249999999999956</c:v>
                </c:pt>
                <c:pt idx="3676">
                  <c:v>6.1266666666666669</c:v>
                </c:pt>
                <c:pt idx="3677">
                  <c:v>6.128333333333333</c:v>
                </c:pt>
                <c:pt idx="3678">
                  <c:v>6.13</c:v>
                </c:pt>
                <c:pt idx="3679">
                  <c:v>6.1316666666666686</c:v>
                </c:pt>
                <c:pt idx="3680">
                  <c:v>6.1333333333333373</c:v>
                </c:pt>
                <c:pt idx="3681">
                  <c:v>6.1350000000000007</c:v>
                </c:pt>
                <c:pt idx="3682">
                  <c:v>6.1366666666666694</c:v>
                </c:pt>
                <c:pt idx="3683">
                  <c:v>6.1383333333333372</c:v>
                </c:pt>
                <c:pt idx="3684">
                  <c:v>6.14</c:v>
                </c:pt>
                <c:pt idx="3685">
                  <c:v>6.1416666666666684</c:v>
                </c:pt>
                <c:pt idx="3686">
                  <c:v>6.1433333333333362</c:v>
                </c:pt>
                <c:pt idx="3687">
                  <c:v>6.1449999999999969</c:v>
                </c:pt>
                <c:pt idx="3688">
                  <c:v>6.1466666666666674</c:v>
                </c:pt>
                <c:pt idx="3689">
                  <c:v>6.1483333333333334</c:v>
                </c:pt>
                <c:pt idx="3690">
                  <c:v>6.1499999999999995</c:v>
                </c:pt>
                <c:pt idx="3691">
                  <c:v>6.1516666666666673</c:v>
                </c:pt>
                <c:pt idx="3692">
                  <c:v>6.1533333333333333</c:v>
                </c:pt>
                <c:pt idx="3693">
                  <c:v>6.1549999999999967</c:v>
                </c:pt>
                <c:pt idx="3694">
                  <c:v>6.1566666666666663</c:v>
                </c:pt>
                <c:pt idx="3695">
                  <c:v>6.1583333333333332</c:v>
                </c:pt>
                <c:pt idx="3696">
                  <c:v>6.1599999999999975</c:v>
                </c:pt>
                <c:pt idx="3697">
                  <c:v>6.1616666666666662</c:v>
                </c:pt>
                <c:pt idx="3698">
                  <c:v>6.1633333333333331</c:v>
                </c:pt>
                <c:pt idx="3699">
                  <c:v>6.1649999999999956</c:v>
                </c:pt>
                <c:pt idx="3700">
                  <c:v>6.166666666666667</c:v>
                </c:pt>
                <c:pt idx="3701">
                  <c:v>6.1683333333333339</c:v>
                </c:pt>
                <c:pt idx="3702">
                  <c:v>6.17</c:v>
                </c:pt>
                <c:pt idx="3703">
                  <c:v>6.1716666666666695</c:v>
                </c:pt>
                <c:pt idx="3704">
                  <c:v>6.1733333333333364</c:v>
                </c:pt>
                <c:pt idx="3705">
                  <c:v>6.1749999999999972</c:v>
                </c:pt>
                <c:pt idx="3706">
                  <c:v>6.1766666666666694</c:v>
                </c:pt>
                <c:pt idx="3707">
                  <c:v>6.1783333333333363</c:v>
                </c:pt>
                <c:pt idx="3708">
                  <c:v>6.1800000000000006</c:v>
                </c:pt>
                <c:pt idx="3709">
                  <c:v>6.1816666666666684</c:v>
                </c:pt>
                <c:pt idx="3710">
                  <c:v>6.1833333333333371</c:v>
                </c:pt>
                <c:pt idx="3711">
                  <c:v>6.1850000000000005</c:v>
                </c:pt>
                <c:pt idx="3712">
                  <c:v>6.1866666666666674</c:v>
                </c:pt>
                <c:pt idx="3713">
                  <c:v>6.1883333333333361</c:v>
                </c:pt>
                <c:pt idx="3714">
                  <c:v>6.1899999999999995</c:v>
                </c:pt>
                <c:pt idx="3715">
                  <c:v>6.1916666666666664</c:v>
                </c:pt>
                <c:pt idx="3716">
                  <c:v>6.1933333333333334</c:v>
                </c:pt>
                <c:pt idx="3717">
                  <c:v>6.1949999999999958</c:v>
                </c:pt>
                <c:pt idx="3718">
                  <c:v>6.1966666666666672</c:v>
                </c:pt>
                <c:pt idx="3719">
                  <c:v>6.1983333333333333</c:v>
                </c:pt>
                <c:pt idx="3720">
                  <c:v>6.2</c:v>
                </c:pt>
                <c:pt idx="3721">
                  <c:v>6.2016666666666698</c:v>
                </c:pt>
                <c:pt idx="3722">
                  <c:v>6.2033333333333376</c:v>
                </c:pt>
                <c:pt idx="3723">
                  <c:v>6.2050000000000001</c:v>
                </c:pt>
                <c:pt idx="3724">
                  <c:v>6.2066666666666688</c:v>
                </c:pt>
                <c:pt idx="3725">
                  <c:v>6.2083333333333366</c:v>
                </c:pt>
                <c:pt idx="3726">
                  <c:v>6.21</c:v>
                </c:pt>
                <c:pt idx="3727">
                  <c:v>6.2116666666666696</c:v>
                </c:pt>
                <c:pt idx="3728">
                  <c:v>6.2133333333333383</c:v>
                </c:pt>
                <c:pt idx="3729">
                  <c:v>6.2149999999999972</c:v>
                </c:pt>
                <c:pt idx="3730">
                  <c:v>6.2166666666666694</c:v>
                </c:pt>
                <c:pt idx="3731">
                  <c:v>6.2183333333333373</c:v>
                </c:pt>
                <c:pt idx="3732">
                  <c:v>6.22</c:v>
                </c:pt>
                <c:pt idx="3733">
                  <c:v>6.2216666666666693</c:v>
                </c:pt>
                <c:pt idx="3734">
                  <c:v>6.2233333333333363</c:v>
                </c:pt>
                <c:pt idx="3735">
                  <c:v>6.224999999999997</c:v>
                </c:pt>
                <c:pt idx="3736">
                  <c:v>6.2266666666666683</c:v>
                </c:pt>
                <c:pt idx="3737">
                  <c:v>6.2283333333333362</c:v>
                </c:pt>
                <c:pt idx="3738">
                  <c:v>6.23</c:v>
                </c:pt>
                <c:pt idx="3739">
                  <c:v>6.23166666666667</c:v>
                </c:pt>
                <c:pt idx="3740">
                  <c:v>6.2333333333333378</c:v>
                </c:pt>
                <c:pt idx="3741">
                  <c:v>6.2350000000000003</c:v>
                </c:pt>
                <c:pt idx="3742">
                  <c:v>6.236666666666669</c:v>
                </c:pt>
                <c:pt idx="3743">
                  <c:v>6.2383333333333377</c:v>
                </c:pt>
                <c:pt idx="3744">
                  <c:v>6.2399999999999993</c:v>
                </c:pt>
                <c:pt idx="3745">
                  <c:v>6.2416666666666689</c:v>
                </c:pt>
                <c:pt idx="3746">
                  <c:v>6.2433333333333394</c:v>
                </c:pt>
                <c:pt idx="3747">
                  <c:v>6.2450000000000001</c:v>
                </c:pt>
                <c:pt idx="3748">
                  <c:v>6.2466666666666697</c:v>
                </c:pt>
                <c:pt idx="3749">
                  <c:v>6.2483333333333375</c:v>
                </c:pt>
                <c:pt idx="3750">
                  <c:v>6.25</c:v>
                </c:pt>
                <c:pt idx="3751">
                  <c:v>6.2516666666666696</c:v>
                </c:pt>
                <c:pt idx="3752">
                  <c:v>6.2533333333333365</c:v>
                </c:pt>
                <c:pt idx="3753">
                  <c:v>6.2549999999999972</c:v>
                </c:pt>
                <c:pt idx="3754">
                  <c:v>6.2566666666666686</c:v>
                </c:pt>
                <c:pt idx="3755">
                  <c:v>6.2583333333333373</c:v>
                </c:pt>
                <c:pt idx="3756">
                  <c:v>6.2600000000000007</c:v>
                </c:pt>
                <c:pt idx="3757">
                  <c:v>6.2616666666666694</c:v>
                </c:pt>
                <c:pt idx="3758">
                  <c:v>6.2633333333333372</c:v>
                </c:pt>
                <c:pt idx="3759">
                  <c:v>6.264999999999997</c:v>
                </c:pt>
                <c:pt idx="3760">
                  <c:v>6.2666666666666684</c:v>
                </c:pt>
                <c:pt idx="3761">
                  <c:v>6.2683333333333362</c:v>
                </c:pt>
                <c:pt idx="3762">
                  <c:v>6.2700000000000014</c:v>
                </c:pt>
                <c:pt idx="3763">
                  <c:v>6.2716666666666701</c:v>
                </c:pt>
                <c:pt idx="3764">
                  <c:v>6.2733333333333379</c:v>
                </c:pt>
                <c:pt idx="3765">
                  <c:v>6.2750000000000004</c:v>
                </c:pt>
                <c:pt idx="3766">
                  <c:v>6.2766666666666699</c:v>
                </c:pt>
                <c:pt idx="3767">
                  <c:v>6.2783333333333378</c:v>
                </c:pt>
                <c:pt idx="3768">
                  <c:v>6.28</c:v>
                </c:pt>
                <c:pt idx="3769">
                  <c:v>6.281666666666669</c:v>
                </c:pt>
                <c:pt idx="3770">
                  <c:v>6.2833333333333377</c:v>
                </c:pt>
                <c:pt idx="3771">
                  <c:v>6.2850000000000001</c:v>
                </c:pt>
                <c:pt idx="3772">
                  <c:v>6.2866666666666688</c:v>
                </c:pt>
                <c:pt idx="3773">
                  <c:v>6.2883333333333375</c:v>
                </c:pt>
                <c:pt idx="3774">
                  <c:v>6.29</c:v>
                </c:pt>
                <c:pt idx="3775">
                  <c:v>6.2916666666666696</c:v>
                </c:pt>
                <c:pt idx="3776">
                  <c:v>6.2933333333333383</c:v>
                </c:pt>
                <c:pt idx="3777">
                  <c:v>6.2949999999999973</c:v>
                </c:pt>
                <c:pt idx="3778">
                  <c:v>6.2966666666666695</c:v>
                </c:pt>
                <c:pt idx="3779">
                  <c:v>6.2983333333333364</c:v>
                </c:pt>
                <c:pt idx="3780">
                  <c:v>6.3</c:v>
                </c:pt>
                <c:pt idx="3781">
                  <c:v>6.3016666666666694</c:v>
                </c:pt>
                <c:pt idx="3782">
                  <c:v>6.3033333333333363</c:v>
                </c:pt>
                <c:pt idx="3783">
                  <c:v>6.3050000000000006</c:v>
                </c:pt>
                <c:pt idx="3784">
                  <c:v>6.3066666666666684</c:v>
                </c:pt>
                <c:pt idx="3785">
                  <c:v>6.3083333333333371</c:v>
                </c:pt>
                <c:pt idx="3786">
                  <c:v>6.3100000000000005</c:v>
                </c:pt>
                <c:pt idx="3787">
                  <c:v>6.3116666666666674</c:v>
                </c:pt>
                <c:pt idx="3788">
                  <c:v>6.3133333333333361</c:v>
                </c:pt>
                <c:pt idx="3789">
                  <c:v>6.3149999999999968</c:v>
                </c:pt>
                <c:pt idx="3790">
                  <c:v>6.3166666666666664</c:v>
                </c:pt>
                <c:pt idx="3791">
                  <c:v>6.3183333333333334</c:v>
                </c:pt>
                <c:pt idx="3792">
                  <c:v>6.3199999999999985</c:v>
                </c:pt>
                <c:pt idx="3793">
                  <c:v>6.3216666666666672</c:v>
                </c:pt>
                <c:pt idx="3794">
                  <c:v>6.3233333333333333</c:v>
                </c:pt>
                <c:pt idx="3795">
                  <c:v>6.3249999999999966</c:v>
                </c:pt>
                <c:pt idx="3796">
                  <c:v>6.3266666666666671</c:v>
                </c:pt>
                <c:pt idx="3797">
                  <c:v>6.3283333333333331</c:v>
                </c:pt>
                <c:pt idx="3798">
                  <c:v>6.33</c:v>
                </c:pt>
                <c:pt idx="3799">
                  <c:v>6.3316666666666688</c:v>
                </c:pt>
                <c:pt idx="3800">
                  <c:v>6.3333333333333366</c:v>
                </c:pt>
                <c:pt idx="3801">
                  <c:v>6.335</c:v>
                </c:pt>
                <c:pt idx="3802">
                  <c:v>6.3366666666666696</c:v>
                </c:pt>
                <c:pt idx="3803">
                  <c:v>6.3383333333333383</c:v>
                </c:pt>
                <c:pt idx="3804">
                  <c:v>6.34</c:v>
                </c:pt>
                <c:pt idx="3805">
                  <c:v>6.3416666666666694</c:v>
                </c:pt>
                <c:pt idx="3806">
                  <c:v>6.3433333333333373</c:v>
                </c:pt>
                <c:pt idx="3807">
                  <c:v>6.3449999999999971</c:v>
                </c:pt>
                <c:pt idx="3808">
                  <c:v>6.3466666666666693</c:v>
                </c:pt>
                <c:pt idx="3809">
                  <c:v>6.3483333333333363</c:v>
                </c:pt>
                <c:pt idx="3810">
                  <c:v>6.35</c:v>
                </c:pt>
                <c:pt idx="3811">
                  <c:v>6.3516666666666683</c:v>
                </c:pt>
                <c:pt idx="3812">
                  <c:v>6.3533333333333362</c:v>
                </c:pt>
                <c:pt idx="3813">
                  <c:v>6.3549999999999978</c:v>
                </c:pt>
                <c:pt idx="3814">
                  <c:v>6.3566666666666674</c:v>
                </c:pt>
                <c:pt idx="3815">
                  <c:v>6.3583333333333334</c:v>
                </c:pt>
                <c:pt idx="3816">
                  <c:v>6.3599999999999985</c:v>
                </c:pt>
                <c:pt idx="3817">
                  <c:v>6.3616666666666664</c:v>
                </c:pt>
                <c:pt idx="3818">
                  <c:v>6.3633333333333333</c:v>
                </c:pt>
                <c:pt idx="3819">
                  <c:v>6.3649999999999958</c:v>
                </c:pt>
                <c:pt idx="3820">
                  <c:v>6.3666666666666663</c:v>
                </c:pt>
                <c:pt idx="3821">
                  <c:v>6.3683333333333367</c:v>
                </c:pt>
                <c:pt idx="3822">
                  <c:v>6.37</c:v>
                </c:pt>
                <c:pt idx="3823">
                  <c:v>6.3716666666666697</c:v>
                </c:pt>
                <c:pt idx="3824">
                  <c:v>6.3733333333333375</c:v>
                </c:pt>
                <c:pt idx="3825">
                  <c:v>6.375</c:v>
                </c:pt>
                <c:pt idx="3826">
                  <c:v>6.3766666666666696</c:v>
                </c:pt>
                <c:pt idx="3827">
                  <c:v>6.3783333333333365</c:v>
                </c:pt>
                <c:pt idx="3828">
                  <c:v>6.38</c:v>
                </c:pt>
                <c:pt idx="3829">
                  <c:v>6.3816666666666686</c:v>
                </c:pt>
                <c:pt idx="3830">
                  <c:v>6.3833333333333373</c:v>
                </c:pt>
                <c:pt idx="3831">
                  <c:v>6.3850000000000007</c:v>
                </c:pt>
                <c:pt idx="3832">
                  <c:v>6.3866666666666694</c:v>
                </c:pt>
                <c:pt idx="3833">
                  <c:v>6.3883333333333372</c:v>
                </c:pt>
                <c:pt idx="3834">
                  <c:v>6.39</c:v>
                </c:pt>
                <c:pt idx="3835">
                  <c:v>6.3916666666666684</c:v>
                </c:pt>
                <c:pt idx="3836">
                  <c:v>6.3933333333333362</c:v>
                </c:pt>
                <c:pt idx="3837">
                  <c:v>6.3949999999999969</c:v>
                </c:pt>
                <c:pt idx="3838">
                  <c:v>6.3966666666666674</c:v>
                </c:pt>
                <c:pt idx="3839">
                  <c:v>6.3983333333333334</c:v>
                </c:pt>
                <c:pt idx="3840">
                  <c:v>6.4</c:v>
                </c:pt>
                <c:pt idx="3841">
                  <c:v>6.4016666666666699</c:v>
                </c:pt>
                <c:pt idx="3842">
                  <c:v>6.4033333333333378</c:v>
                </c:pt>
                <c:pt idx="3843">
                  <c:v>6.4050000000000002</c:v>
                </c:pt>
                <c:pt idx="3844">
                  <c:v>6.406666666666669</c:v>
                </c:pt>
                <c:pt idx="3845">
                  <c:v>6.4083333333333377</c:v>
                </c:pt>
                <c:pt idx="3846">
                  <c:v>6.41</c:v>
                </c:pt>
                <c:pt idx="3847">
                  <c:v>6.4116666666666688</c:v>
                </c:pt>
                <c:pt idx="3848">
                  <c:v>6.4133333333333375</c:v>
                </c:pt>
                <c:pt idx="3849">
                  <c:v>6.415</c:v>
                </c:pt>
                <c:pt idx="3850">
                  <c:v>6.4166666666666696</c:v>
                </c:pt>
                <c:pt idx="3851">
                  <c:v>6.4183333333333383</c:v>
                </c:pt>
                <c:pt idx="3852">
                  <c:v>6.42</c:v>
                </c:pt>
                <c:pt idx="3853">
                  <c:v>6.4216666666666695</c:v>
                </c:pt>
                <c:pt idx="3854">
                  <c:v>6.4233333333333364</c:v>
                </c:pt>
                <c:pt idx="3855">
                  <c:v>6.4249999999999972</c:v>
                </c:pt>
                <c:pt idx="3856">
                  <c:v>6.4266666666666694</c:v>
                </c:pt>
                <c:pt idx="3857">
                  <c:v>6.4283333333333363</c:v>
                </c:pt>
                <c:pt idx="3858">
                  <c:v>6.4300000000000024</c:v>
                </c:pt>
                <c:pt idx="3859">
                  <c:v>6.4316666666666702</c:v>
                </c:pt>
                <c:pt idx="3860">
                  <c:v>6.4333333333333389</c:v>
                </c:pt>
                <c:pt idx="3861">
                  <c:v>6.4350000000000014</c:v>
                </c:pt>
                <c:pt idx="3862">
                  <c:v>6.4366666666666701</c:v>
                </c:pt>
                <c:pt idx="3863">
                  <c:v>6.4383333333333388</c:v>
                </c:pt>
                <c:pt idx="3864">
                  <c:v>6.44</c:v>
                </c:pt>
                <c:pt idx="3865">
                  <c:v>6.4416666666666691</c:v>
                </c:pt>
                <c:pt idx="3866">
                  <c:v>6.4433333333333378</c:v>
                </c:pt>
                <c:pt idx="3867">
                  <c:v>6.4449999999999985</c:v>
                </c:pt>
                <c:pt idx="3868">
                  <c:v>6.4466666666666699</c:v>
                </c:pt>
                <c:pt idx="3869">
                  <c:v>6.4483333333333377</c:v>
                </c:pt>
                <c:pt idx="3870">
                  <c:v>6.45</c:v>
                </c:pt>
                <c:pt idx="3871">
                  <c:v>6.4516666666666698</c:v>
                </c:pt>
                <c:pt idx="3872">
                  <c:v>6.4533333333333376</c:v>
                </c:pt>
                <c:pt idx="3873">
                  <c:v>6.4550000000000001</c:v>
                </c:pt>
                <c:pt idx="3874">
                  <c:v>6.4566666666666688</c:v>
                </c:pt>
                <c:pt idx="3875">
                  <c:v>6.4583333333333366</c:v>
                </c:pt>
                <c:pt idx="3876">
                  <c:v>6.46</c:v>
                </c:pt>
                <c:pt idx="3877">
                  <c:v>6.4616666666666696</c:v>
                </c:pt>
                <c:pt idx="3878">
                  <c:v>6.4633333333333383</c:v>
                </c:pt>
                <c:pt idx="3879">
                  <c:v>6.4649999999999972</c:v>
                </c:pt>
                <c:pt idx="3880">
                  <c:v>6.4666666666666694</c:v>
                </c:pt>
                <c:pt idx="3881">
                  <c:v>6.4683333333333373</c:v>
                </c:pt>
                <c:pt idx="3882">
                  <c:v>6.4700000000000024</c:v>
                </c:pt>
                <c:pt idx="3883">
                  <c:v>6.4716666666666711</c:v>
                </c:pt>
                <c:pt idx="3884">
                  <c:v>6.4733333333333389</c:v>
                </c:pt>
                <c:pt idx="3885">
                  <c:v>6.4749999999999996</c:v>
                </c:pt>
                <c:pt idx="3886">
                  <c:v>6.476666666666671</c:v>
                </c:pt>
                <c:pt idx="3887">
                  <c:v>6.4783333333333388</c:v>
                </c:pt>
                <c:pt idx="3888">
                  <c:v>6.48</c:v>
                </c:pt>
                <c:pt idx="3889">
                  <c:v>6.48166666666667</c:v>
                </c:pt>
                <c:pt idx="3890">
                  <c:v>6.4833333333333378</c:v>
                </c:pt>
                <c:pt idx="3891">
                  <c:v>6.4850000000000003</c:v>
                </c:pt>
                <c:pt idx="3892">
                  <c:v>6.486666666666669</c:v>
                </c:pt>
                <c:pt idx="3893">
                  <c:v>6.4883333333333377</c:v>
                </c:pt>
                <c:pt idx="3894">
                  <c:v>6.4899999999999993</c:v>
                </c:pt>
                <c:pt idx="3895">
                  <c:v>6.4916666666666689</c:v>
                </c:pt>
                <c:pt idx="3896">
                  <c:v>6.4933333333333394</c:v>
                </c:pt>
                <c:pt idx="3897">
                  <c:v>6.4950000000000001</c:v>
                </c:pt>
                <c:pt idx="3898">
                  <c:v>6.4966666666666697</c:v>
                </c:pt>
                <c:pt idx="3899">
                  <c:v>6.4983333333333375</c:v>
                </c:pt>
                <c:pt idx="3900">
                  <c:v>6.5</c:v>
                </c:pt>
                <c:pt idx="3901">
                  <c:v>6.5016666666666696</c:v>
                </c:pt>
                <c:pt idx="3902">
                  <c:v>6.5033333333333365</c:v>
                </c:pt>
                <c:pt idx="3903">
                  <c:v>6.5049999999999972</c:v>
                </c:pt>
                <c:pt idx="3904">
                  <c:v>6.5066666666666686</c:v>
                </c:pt>
                <c:pt idx="3905">
                  <c:v>6.5083333333333373</c:v>
                </c:pt>
                <c:pt idx="3906">
                  <c:v>6.5100000000000007</c:v>
                </c:pt>
                <c:pt idx="3907">
                  <c:v>6.5116666666666694</c:v>
                </c:pt>
                <c:pt idx="3908">
                  <c:v>6.5133333333333372</c:v>
                </c:pt>
                <c:pt idx="3909">
                  <c:v>6.514999999999997</c:v>
                </c:pt>
                <c:pt idx="3910">
                  <c:v>6.5166666666666684</c:v>
                </c:pt>
                <c:pt idx="3911">
                  <c:v>6.5183333333333362</c:v>
                </c:pt>
                <c:pt idx="3912">
                  <c:v>6.52</c:v>
                </c:pt>
                <c:pt idx="3913">
                  <c:v>6.5216666666666674</c:v>
                </c:pt>
                <c:pt idx="3914">
                  <c:v>6.5233333333333334</c:v>
                </c:pt>
                <c:pt idx="3915">
                  <c:v>6.5249999999999977</c:v>
                </c:pt>
                <c:pt idx="3916">
                  <c:v>6.5266666666666673</c:v>
                </c:pt>
                <c:pt idx="3917">
                  <c:v>6.5283333333333333</c:v>
                </c:pt>
                <c:pt idx="3918">
                  <c:v>6.53</c:v>
                </c:pt>
                <c:pt idx="3919">
                  <c:v>6.531666666666669</c:v>
                </c:pt>
                <c:pt idx="3920">
                  <c:v>6.5333333333333377</c:v>
                </c:pt>
                <c:pt idx="3921">
                  <c:v>6.5350000000000001</c:v>
                </c:pt>
                <c:pt idx="3922">
                  <c:v>6.5366666666666688</c:v>
                </c:pt>
                <c:pt idx="3923">
                  <c:v>6.5383333333333375</c:v>
                </c:pt>
                <c:pt idx="3924">
                  <c:v>6.54</c:v>
                </c:pt>
                <c:pt idx="3925">
                  <c:v>6.5416666666666696</c:v>
                </c:pt>
                <c:pt idx="3926">
                  <c:v>6.5433333333333383</c:v>
                </c:pt>
                <c:pt idx="3927">
                  <c:v>6.5449999999999973</c:v>
                </c:pt>
                <c:pt idx="3928">
                  <c:v>6.5466666666666695</c:v>
                </c:pt>
                <c:pt idx="3929">
                  <c:v>6.5483333333333364</c:v>
                </c:pt>
                <c:pt idx="3930">
                  <c:v>6.55</c:v>
                </c:pt>
                <c:pt idx="3931">
                  <c:v>6.5516666666666694</c:v>
                </c:pt>
                <c:pt idx="3932">
                  <c:v>6.5533333333333363</c:v>
                </c:pt>
                <c:pt idx="3933">
                  <c:v>6.5550000000000006</c:v>
                </c:pt>
                <c:pt idx="3934">
                  <c:v>6.5566666666666684</c:v>
                </c:pt>
                <c:pt idx="3935">
                  <c:v>6.5583333333333371</c:v>
                </c:pt>
                <c:pt idx="3936">
                  <c:v>6.5600000000000005</c:v>
                </c:pt>
                <c:pt idx="3937">
                  <c:v>6.5616666666666674</c:v>
                </c:pt>
                <c:pt idx="3938">
                  <c:v>6.5633333333333361</c:v>
                </c:pt>
                <c:pt idx="3939">
                  <c:v>6.5649999999999968</c:v>
                </c:pt>
                <c:pt idx="3940">
                  <c:v>6.5666666666666664</c:v>
                </c:pt>
                <c:pt idx="3941">
                  <c:v>6.5683333333333334</c:v>
                </c:pt>
                <c:pt idx="3942">
                  <c:v>6.5699999999999985</c:v>
                </c:pt>
                <c:pt idx="3943">
                  <c:v>6.5716666666666699</c:v>
                </c:pt>
                <c:pt idx="3944">
                  <c:v>6.5733333333333377</c:v>
                </c:pt>
                <c:pt idx="3945">
                  <c:v>6.5750000000000002</c:v>
                </c:pt>
                <c:pt idx="3946">
                  <c:v>6.5766666666666698</c:v>
                </c:pt>
                <c:pt idx="3947">
                  <c:v>6.5783333333333376</c:v>
                </c:pt>
                <c:pt idx="3948">
                  <c:v>6.58</c:v>
                </c:pt>
                <c:pt idx="3949">
                  <c:v>6.5816666666666688</c:v>
                </c:pt>
                <c:pt idx="3950">
                  <c:v>6.5833333333333366</c:v>
                </c:pt>
                <c:pt idx="3951">
                  <c:v>6.585</c:v>
                </c:pt>
                <c:pt idx="3952">
                  <c:v>6.5866666666666696</c:v>
                </c:pt>
                <c:pt idx="3953">
                  <c:v>6.5883333333333383</c:v>
                </c:pt>
                <c:pt idx="3954">
                  <c:v>6.59</c:v>
                </c:pt>
                <c:pt idx="3955">
                  <c:v>6.5916666666666694</c:v>
                </c:pt>
                <c:pt idx="3956">
                  <c:v>6.5933333333333373</c:v>
                </c:pt>
                <c:pt idx="3957">
                  <c:v>6.5949999999999971</c:v>
                </c:pt>
                <c:pt idx="3958">
                  <c:v>6.5966666666666693</c:v>
                </c:pt>
                <c:pt idx="3959">
                  <c:v>6.5983333333333363</c:v>
                </c:pt>
                <c:pt idx="3960">
                  <c:v>6.6</c:v>
                </c:pt>
                <c:pt idx="3961">
                  <c:v>6.6016666666666683</c:v>
                </c:pt>
                <c:pt idx="3962">
                  <c:v>6.6033333333333362</c:v>
                </c:pt>
                <c:pt idx="3963">
                  <c:v>6.6049999999999978</c:v>
                </c:pt>
                <c:pt idx="3964">
                  <c:v>6.6066666666666674</c:v>
                </c:pt>
                <c:pt idx="3965">
                  <c:v>6.6083333333333334</c:v>
                </c:pt>
                <c:pt idx="3966">
                  <c:v>6.6099999999999985</c:v>
                </c:pt>
                <c:pt idx="3967">
                  <c:v>6.6116666666666664</c:v>
                </c:pt>
                <c:pt idx="3968">
                  <c:v>6.6133333333333333</c:v>
                </c:pt>
                <c:pt idx="3969">
                  <c:v>6.6149999999999958</c:v>
                </c:pt>
                <c:pt idx="3970">
                  <c:v>6.6166666666666663</c:v>
                </c:pt>
                <c:pt idx="3971">
                  <c:v>6.6183333333333367</c:v>
                </c:pt>
                <c:pt idx="3972">
                  <c:v>6.6199999999999974</c:v>
                </c:pt>
                <c:pt idx="3973">
                  <c:v>6.621666666666667</c:v>
                </c:pt>
                <c:pt idx="3974">
                  <c:v>6.6233333333333331</c:v>
                </c:pt>
                <c:pt idx="3975">
                  <c:v>6.6249999999999956</c:v>
                </c:pt>
                <c:pt idx="3976">
                  <c:v>6.6266666666666669</c:v>
                </c:pt>
                <c:pt idx="3977">
                  <c:v>6.628333333333333</c:v>
                </c:pt>
                <c:pt idx="3978">
                  <c:v>6.63</c:v>
                </c:pt>
                <c:pt idx="3979">
                  <c:v>6.6316666666666686</c:v>
                </c:pt>
                <c:pt idx="3980">
                  <c:v>6.6333333333333373</c:v>
                </c:pt>
                <c:pt idx="3981">
                  <c:v>6.6350000000000007</c:v>
                </c:pt>
                <c:pt idx="3982">
                  <c:v>6.6366666666666694</c:v>
                </c:pt>
                <c:pt idx="3983">
                  <c:v>6.6383333333333372</c:v>
                </c:pt>
                <c:pt idx="3984">
                  <c:v>6.64</c:v>
                </c:pt>
                <c:pt idx="3985">
                  <c:v>6.6416666666666684</c:v>
                </c:pt>
                <c:pt idx="3986">
                  <c:v>6.6433333333333362</c:v>
                </c:pt>
                <c:pt idx="3987">
                  <c:v>6.6449999999999969</c:v>
                </c:pt>
                <c:pt idx="3988">
                  <c:v>6.6466666666666674</c:v>
                </c:pt>
                <c:pt idx="3989">
                  <c:v>6.6483333333333334</c:v>
                </c:pt>
                <c:pt idx="3990">
                  <c:v>6.6499999999999995</c:v>
                </c:pt>
                <c:pt idx="3991">
                  <c:v>6.6516666666666673</c:v>
                </c:pt>
                <c:pt idx="3992">
                  <c:v>6.6533333333333333</c:v>
                </c:pt>
                <c:pt idx="3993">
                  <c:v>6.6549999999999967</c:v>
                </c:pt>
                <c:pt idx="3994">
                  <c:v>6.6566666666666663</c:v>
                </c:pt>
                <c:pt idx="3995">
                  <c:v>6.6583333333333332</c:v>
                </c:pt>
                <c:pt idx="3996">
                  <c:v>6.6599999999999975</c:v>
                </c:pt>
                <c:pt idx="3997">
                  <c:v>6.6616666666666662</c:v>
                </c:pt>
                <c:pt idx="3998">
                  <c:v>6.6633333333333331</c:v>
                </c:pt>
                <c:pt idx="3999">
                  <c:v>6.6649999999999956</c:v>
                </c:pt>
                <c:pt idx="4000">
                  <c:v>6.666666666666667</c:v>
                </c:pt>
                <c:pt idx="4001">
                  <c:v>6.6683333333333339</c:v>
                </c:pt>
                <c:pt idx="4002">
                  <c:v>6.67</c:v>
                </c:pt>
                <c:pt idx="4003">
                  <c:v>6.6716666666666695</c:v>
                </c:pt>
                <c:pt idx="4004">
                  <c:v>6.6733333333333364</c:v>
                </c:pt>
                <c:pt idx="4005">
                  <c:v>6.6749999999999972</c:v>
                </c:pt>
                <c:pt idx="4006">
                  <c:v>6.6766666666666694</c:v>
                </c:pt>
                <c:pt idx="4007">
                  <c:v>6.6783333333333363</c:v>
                </c:pt>
                <c:pt idx="4008">
                  <c:v>6.6800000000000006</c:v>
                </c:pt>
                <c:pt idx="4009">
                  <c:v>6.6816666666666684</c:v>
                </c:pt>
                <c:pt idx="4010">
                  <c:v>6.6833333333333371</c:v>
                </c:pt>
                <c:pt idx="4011">
                  <c:v>6.6850000000000005</c:v>
                </c:pt>
                <c:pt idx="4012">
                  <c:v>6.6866666666666674</c:v>
                </c:pt>
                <c:pt idx="4013">
                  <c:v>6.6883333333333361</c:v>
                </c:pt>
                <c:pt idx="4014">
                  <c:v>6.6899999999999995</c:v>
                </c:pt>
                <c:pt idx="4015">
                  <c:v>6.6916666666666664</c:v>
                </c:pt>
                <c:pt idx="4016">
                  <c:v>6.6933333333333334</c:v>
                </c:pt>
                <c:pt idx="4017">
                  <c:v>6.6949999999999958</c:v>
                </c:pt>
                <c:pt idx="4018">
                  <c:v>6.6966666666666672</c:v>
                </c:pt>
                <c:pt idx="4019">
                  <c:v>6.6983333333333333</c:v>
                </c:pt>
                <c:pt idx="4020">
                  <c:v>6.7</c:v>
                </c:pt>
                <c:pt idx="4021">
                  <c:v>6.7016666666666698</c:v>
                </c:pt>
                <c:pt idx="4022">
                  <c:v>6.7033333333333376</c:v>
                </c:pt>
                <c:pt idx="4023">
                  <c:v>6.7050000000000001</c:v>
                </c:pt>
                <c:pt idx="4024">
                  <c:v>6.7066666666666688</c:v>
                </c:pt>
                <c:pt idx="4025">
                  <c:v>6.7083333333333366</c:v>
                </c:pt>
                <c:pt idx="4026">
                  <c:v>6.71</c:v>
                </c:pt>
                <c:pt idx="4027">
                  <c:v>6.7116666666666696</c:v>
                </c:pt>
                <c:pt idx="4028">
                  <c:v>6.7133333333333383</c:v>
                </c:pt>
                <c:pt idx="4029">
                  <c:v>6.7149999999999972</c:v>
                </c:pt>
                <c:pt idx="4030">
                  <c:v>6.7166666666666694</c:v>
                </c:pt>
                <c:pt idx="4031">
                  <c:v>6.7183333333333373</c:v>
                </c:pt>
                <c:pt idx="4032">
                  <c:v>6.72</c:v>
                </c:pt>
                <c:pt idx="4033">
                  <c:v>6.7216666666666693</c:v>
                </c:pt>
                <c:pt idx="4034">
                  <c:v>6.7233333333333363</c:v>
                </c:pt>
                <c:pt idx="4035">
                  <c:v>6.724999999999997</c:v>
                </c:pt>
                <c:pt idx="4036">
                  <c:v>6.7266666666666683</c:v>
                </c:pt>
                <c:pt idx="4037">
                  <c:v>6.7283333333333362</c:v>
                </c:pt>
                <c:pt idx="4038">
                  <c:v>6.73</c:v>
                </c:pt>
                <c:pt idx="4039">
                  <c:v>6.73166666666667</c:v>
                </c:pt>
                <c:pt idx="4040">
                  <c:v>6.7333333333333378</c:v>
                </c:pt>
                <c:pt idx="4041">
                  <c:v>6.7350000000000003</c:v>
                </c:pt>
                <c:pt idx="4042">
                  <c:v>6.736666666666669</c:v>
                </c:pt>
                <c:pt idx="4043">
                  <c:v>6.7383333333333377</c:v>
                </c:pt>
                <c:pt idx="4044">
                  <c:v>6.7399999999999993</c:v>
                </c:pt>
                <c:pt idx="4045">
                  <c:v>6.7416666666666689</c:v>
                </c:pt>
                <c:pt idx="4046">
                  <c:v>6.7433333333333394</c:v>
                </c:pt>
                <c:pt idx="4047">
                  <c:v>6.7450000000000001</c:v>
                </c:pt>
                <c:pt idx="4048">
                  <c:v>6.7466666666666697</c:v>
                </c:pt>
                <c:pt idx="4049">
                  <c:v>6.7483333333333375</c:v>
                </c:pt>
                <c:pt idx="4050">
                  <c:v>6.75</c:v>
                </c:pt>
                <c:pt idx="4051">
                  <c:v>6.7516666666666696</c:v>
                </c:pt>
                <c:pt idx="4052">
                  <c:v>6.7533333333333365</c:v>
                </c:pt>
                <c:pt idx="4053">
                  <c:v>6.7549999999999972</c:v>
                </c:pt>
                <c:pt idx="4054">
                  <c:v>6.7566666666666686</c:v>
                </c:pt>
                <c:pt idx="4055">
                  <c:v>6.7583333333333373</c:v>
                </c:pt>
                <c:pt idx="4056">
                  <c:v>6.7600000000000007</c:v>
                </c:pt>
                <c:pt idx="4057">
                  <c:v>6.7616666666666694</c:v>
                </c:pt>
                <c:pt idx="4058">
                  <c:v>6.7633333333333372</c:v>
                </c:pt>
                <c:pt idx="4059">
                  <c:v>6.764999999999997</c:v>
                </c:pt>
                <c:pt idx="4060">
                  <c:v>6.7666666666666684</c:v>
                </c:pt>
                <c:pt idx="4061">
                  <c:v>6.7683333333333362</c:v>
                </c:pt>
                <c:pt idx="4062">
                  <c:v>6.7700000000000014</c:v>
                </c:pt>
                <c:pt idx="4063">
                  <c:v>6.7716666666666701</c:v>
                </c:pt>
                <c:pt idx="4064">
                  <c:v>6.7733333333333379</c:v>
                </c:pt>
                <c:pt idx="4065">
                  <c:v>6.7750000000000004</c:v>
                </c:pt>
                <c:pt idx="4066">
                  <c:v>6.7766666666666699</c:v>
                </c:pt>
                <c:pt idx="4067">
                  <c:v>6.7783333333333378</c:v>
                </c:pt>
                <c:pt idx="4068">
                  <c:v>6.78</c:v>
                </c:pt>
                <c:pt idx="4069">
                  <c:v>6.781666666666669</c:v>
                </c:pt>
                <c:pt idx="4070">
                  <c:v>6.7833333333333377</c:v>
                </c:pt>
                <c:pt idx="4071">
                  <c:v>6.7850000000000001</c:v>
                </c:pt>
                <c:pt idx="4072">
                  <c:v>6.7866666666666688</c:v>
                </c:pt>
                <c:pt idx="4073">
                  <c:v>6.7883333333333375</c:v>
                </c:pt>
                <c:pt idx="4074">
                  <c:v>6.79</c:v>
                </c:pt>
                <c:pt idx="4075">
                  <c:v>6.7916666666666696</c:v>
                </c:pt>
                <c:pt idx="4076">
                  <c:v>6.7933333333333383</c:v>
                </c:pt>
                <c:pt idx="4077">
                  <c:v>6.7949999999999973</c:v>
                </c:pt>
                <c:pt idx="4078">
                  <c:v>6.7966666666666695</c:v>
                </c:pt>
                <c:pt idx="4079">
                  <c:v>6.7983333333333364</c:v>
                </c:pt>
                <c:pt idx="4080">
                  <c:v>6.8</c:v>
                </c:pt>
                <c:pt idx="4081">
                  <c:v>6.8016666666666694</c:v>
                </c:pt>
                <c:pt idx="4082">
                  <c:v>6.8033333333333363</c:v>
                </c:pt>
                <c:pt idx="4083">
                  <c:v>6.8050000000000006</c:v>
                </c:pt>
                <c:pt idx="4084">
                  <c:v>6.8066666666666684</c:v>
                </c:pt>
                <c:pt idx="4085">
                  <c:v>6.8083333333333371</c:v>
                </c:pt>
                <c:pt idx="4086">
                  <c:v>6.8100000000000005</c:v>
                </c:pt>
                <c:pt idx="4087">
                  <c:v>6.8116666666666674</c:v>
                </c:pt>
                <c:pt idx="4088">
                  <c:v>6.8133333333333361</c:v>
                </c:pt>
                <c:pt idx="4089">
                  <c:v>6.8149999999999968</c:v>
                </c:pt>
                <c:pt idx="4090">
                  <c:v>6.8166666666666664</c:v>
                </c:pt>
                <c:pt idx="4091">
                  <c:v>6.8183333333333334</c:v>
                </c:pt>
                <c:pt idx="4092">
                  <c:v>6.8199999999999985</c:v>
                </c:pt>
                <c:pt idx="4093">
                  <c:v>6.8216666666666672</c:v>
                </c:pt>
                <c:pt idx="4094">
                  <c:v>6.8233333333333333</c:v>
                </c:pt>
                <c:pt idx="4095">
                  <c:v>6.8249999999999966</c:v>
                </c:pt>
                <c:pt idx="4096">
                  <c:v>6.8266666666666671</c:v>
                </c:pt>
                <c:pt idx="4097">
                  <c:v>6.8283333333333331</c:v>
                </c:pt>
                <c:pt idx="4098">
                  <c:v>6.83</c:v>
                </c:pt>
                <c:pt idx="4099">
                  <c:v>6.8316666666666688</c:v>
                </c:pt>
                <c:pt idx="4100">
                  <c:v>6.8333333333333366</c:v>
                </c:pt>
                <c:pt idx="4101">
                  <c:v>6.835</c:v>
                </c:pt>
                <c:pt idx="4102">
                  <c:v>6.8366666666666696</c:v>
                </c:pt>
                <c:pt idx="4103">
                  <c:v>6.8383333333333383</c:v>
                </c:pt>
                <c:pt idx="4104">
                  <c:v>6.84</c:v>
                </c:pt>
                <c:pt idx="4105">
                  <c:v>6.8416666666666694</c:v>
                </c:pt>
                <c:pt idx="4106">
                  <c:v>6.8433333333333373</c:v>
                </c:pt>
                <c:pt idx="4107">
                  <c:v>6.8449999999999971</c:v>
                </c:pt>
                <c:pt idx="4108">
                  <c:v>6.8466666666666693</c:v>
                </c:pt>
                <c:pt idx="4109">
                  <c:v>6.8483333333333363</c:v>
                </c:pt>
                <c:pt idx="4110">
                  <c:v>6.85</c:v>
                </c:pt>
                <c:pt idx="4111">
                  <c:v>6.8516666666666683</c:v>
                </c:pt>
                <c:pt idx="4112">
                  <c:v>6.8533333333333362</c:v>
                </c:pt>
                <c:pt idx="4113">
                  <c:v>6.8549999999999978</c:v>
                </c:pt>
                <c:pt idx="4114">
                  <c:v>6.8566666666666674</c:v>
                </c:pt>
                <c:pt idx="4115">
                  <c:v>6.8583333333333334</c:v>
                </c:pt>
                <c:pt idx="4116">
                  <c:v>6.8599999999999985</c:v>
                </c:pt>
                <c:pt idx="4117">
                  <c:v>6.8616666666666664</c:v>
                </c:pt>
                <c:pt idx="4118">
                  <c:v>6.8633333333333333</c:v>
                </c:pt>
                <c:pt idx="4119">
                  <c:v>6.8649999999999958</c:v>
                </c:pt>
                <c:pt idx="4120">
                  <c:v>6.8666666666666663</c:v>
                </c:pt>
                <c:pt idx="4121">
                  <c:v>6.8683333333333367</c:v>
                </c:pt>
                <c:pt idx="4122">
                  <c:v>6.87</c:v>
                </c:pt>
                <c:pt idx="4123">
                  <c:v>6.8716666666666697</c:v>
                </c:pt>
                <c:pt idx="4124">
                  <c:v>6.8733333333333375</c:v>
                </c:pt>
                <c:pt idx="4125">
                  <c:v>6.875</c:v>
                </c:pt>
                <c:pt idx="4126">
                  <c:v>6.8766666666666696</c:v>
                </c:pt>
                <c:pt idx="4127">
                  <c:v>6.8783333333333365</c:v>
                </c:pt>
                <c:pt idx="4128">
                  <c:v>6.88</c:v>
                </c:pt>
                <c:pt idx="4129">
                  <c:v>6.8816666666666686</c:v>
                </c:pt>
                <c:pt idx="4130">
                  <c:v>6.8833333333333373</c:v>
                </c:pt>
                <c:pt idx="4131">
                  <c:v>6.8850000000000007</c:v>
                </c:pt>
                <c:pt idx="4132">
                  <c:v>6.8866666666666694</c:v>
                </c:pt>
                <c:pt idx="4133">
                  <c:v>6.8883333333333372</c:v>
                </c:pt>
                <c:pt idx="4134">
                  <c:v>6.89</c:v>
                </c:pt>
                <c:pt idx="4135">
                  <c:v>6.8916666666666684</c:v>
                </c:pt>
                <c:pt idx="4136">
                  <c:v>6.8933333333333362</c:v>
                </c:pt>
                <c:pt idx="4137">
                  <c:v>6.8949999999999969</c:v>
                </c:pt>
                <c:pt idx="4138">
                  <c:v>6.8966666666666674</c:v>
                </c:pt>
                <c:pt idx="4139">
                  <c:v>6.8983333333333334</c:v>
                </c:pt>
                <c:pt idx="4140">
                  <c:v>6.9</c:v>
                </c:pt>
                <c:pt idx="4141">
                  <c:v>6.9016666666666699</c:v>
                </c:pt>
                <c:pt idx="4142">
                  <c:v>6.9033333333333378</c:v>
                </c:pt>
                <c:pt idx="4143">
                  <c:v>6.9050000000000002</c:v>
                </c:pt>
                <c:pt idx="4144">
                  <c:v>6.906666666666669</c:v>
                </c:pt>
                <c:pt idx="4145">
                  <c:v>6.9083333333333377</c:v>
                </c:pt>
                <c:pt idx="4146">
                  <c:v>6.91</c:v>
                </c:pt>
                <c:pt idx="4147">
                  <c:v>6.9116666666666688</c:v>
                </c:pt>
                <c:pt idx="4148">
                  <c:v>6.9133333333333375</c:v>
                </c:pt>
                <c:pt idx="4149">
                  <c:v>6.915</c:v>
                </c:pt>
                <c:pt idx="4150">
                  <c:v>6.9166666666666696</c:v>
                </c:pt>
                <c:pt idx="4151">
                  <c:v>6.9183333333333383</c:v>
                </c:pt>
                <c:pt idx="4152">
                  <c:v>6.92</c:v>
                </c:pt>
                <c:pt idx="4153">
                  <c:v>6.9216666666666695</c:v>
                </c:pt>
                <c:pt idx="4154">
                  <c:v>6.9233333333333364</c:v>
                </c:pt>
                <c:pt idx="4155">
                  <c:v>6.9249999999999972</c:v>
                </c:pt>
                <c:pt idx="4156">
                  <c:v>6.9266666666666694</c:v>
                </c:pt>
                <c:pt idx="4157">
                  <c:v>6.9283333333333363</c:v>
                </c:pt>
                <c:pt idx="4158">
                  <c:v>6.9300000000000024</c:v>
                </c:pt>
                <c:pt idx="4159">
                  <c:v>6.9316666666666702</c:v>
                </c:pt>
                <c:pt idx="4160">
                  <c:v>6.9333333333333389</c:v>
                </c:pt>
                <c:pt idx="4161">
                  <c:v>6.9350000000000014</c:v>
                </c:pt>
                <c:pt idx="4162">
                  <c:v>6.9366666666666701</c:v>
                </c:pt>
                <c:pt idx="4163">
                  <c:v>6.9383333333333388</c:v>
                </c:pt>
                <c:pt idx="4164">
                  <c:v>6.94</c:v>
                </c:pt>
                <c:pt idx="4165">
                  <c:v>6.9416666666666691</c:v>
                </c:pt>
                <c:pt idx="4166">
                  <c:v>6.9433333333333378</c:v>
                </c:pt>
                <c:pt idx="4167">
                  <c:v>6.9449999999999985</c:v>
                </c:pt>
                <c:pt idx="4168">
                  <c:v>6.9466666666666699</c:v>
                </c:pt>
                <c:pt idx="4169">
                  <c:v>6.9483333333333377</c:v>
                </c:pt>
                <c:pt idx="4170">
                  <c:v>6.95</c:v>
                </c:pt>
                <c:pt idx="4171">
                  <c:v>6.9516666666666698</c:v>
                </c:pt>
                <c:pt idx="4172">
                  <c:v>6.9533333333333376</c:v>
                </c:pt>
                <c:pt idx="4173">
                  <c:v>6.9550000000000001</c:v>
                </c:pt>
                <c:pt idx="4174">
                  <c:v>6.9566666666666688</c:v>
                </c:pt>
                <c:pt idx="4175">
                  <c:v>6.9583333333333366</c:v>
                </c:pt>
                <c:pt idx="4176">
                  <c:v>6.96</c:v>
                </c:pt>
                <c:pt idx="4177">
                  <c:v>6.9616666666666696</c:v>
                </c:pt>
                <c:pt idx="4178">
                  <c:v>6.9633333333333383</c:v>
                </c:pt>
                <c:pt idx="4179">
                  <c:v>6.9649999999999972</c:v>
                </c:pt>
                <c:pt idx="4180">
                  <c:v>6.9666666666666694</c:v>
                </c:pt>
                <c:pt idx="4181">
                  <c:v>6.9683333333333373</c:v>
                </c:pt>
                <c:pt idx="4182">
                  <c:v>6.9700000000000024</c:v>
                </c:pt>
                <c:pt idx="4183">
                  <c:v>6.9716666666666711</c:v>
                </c:pt>
                <c:pt idx="4184">
                  <c:v>6.9733333333333389</c:v>
                </c:pt>
                <c:pt idx="4185">
                  <c:v>6.9749999999999996</c:v>
                </c:pt>
                <c:pt idx="4186">
                  <c:v>6.976666666666671</c:v>
                </c:pt>
                <c:pt idx="4187">
                  <c:v>6.9783333333333388</c:v>
                </c:pt>
                <c:pt idx="4188">
                  <c:v>6.98</c:v>
                </c:pt>
                <c:pt idx="4189">
                  <c:v>6.98166666666667</c:v>
                </c:pt>
                <c:pt idx="4190">
                  <c:v>6.9833333333333378</c:v>
                </c:pt>
                <c:pt idx="4191">
                  <c:v>6.9850000000000003</c:v>
                </c:pt>
                <c:pt idx="4192">
                  <c:v>6.986666666666669</c:v>
                </c:pt>
                <c:pt idx="4193">
                  <c:v>6.9883333333333377</c:v>
                </c:pt>
                <c:pt idx="4194">
                  <c:v>6.9899999999999993</c:v>
                </c:pt>
                <c:pt idx="4195">
                  <c:v>6.9916666666666689</c:v>
                </c:pt>
                <c:pt idx="4196">
                  <c:v>6.9933333333333394</c:v>
                </c:pt>
                <c:pt idx="4197">
                  <c:v>6.9950000000000001</c:v>
                </c:pt>
                <c:pt idx="4198">
                  <c:v>6.9966666666666697</c:v>
                </c:pt>
                <c:pt idx="4199">
                  <c:v>6.9983333333333375</c:v>
                </c:pt>
                <c:pt idx="4200">
                  <c:v>7</c:v>
                </c:pt>
                <c:pt idx="4201">
                  <c:v>7.0016666666666696</c:v>
                </c:pt>
                <c:pt idx="4202">
                  <c:v>7.0033333333333365</c:v>
                </c:pt>
                <c:pt idx="4203">
                  <c:v>7.0049999999999972</c:v>
                </c:pt>
                <c:pt idx="4204">
                  <c:v>7.0066666666666686</c:v>
                </c:pt>
                <c:pt idx="4205">
                  <c:v>7.0083333333333373</c:v>
                </c:pt>
                <c:pt idx="4206">
                  <c:v>7.0100000000000007</c:v>
                </c:pt>
                <c:pt idx="4207">
                  <c:v>7.0116666666666694</c:v>
                </c:pt>
                <c:pt idx="4208">
                  <c:v>7.0133333333333372</c:v>
                </c:pt>
                <c:pt idx="4209">
                  <c:v>7.014999999999997</c:v>
                </c:pt>
                <c:pt idx="4210">
                  <c:v>7.0166666666666684</c:v>
                </c:pt>
                <c:pt idx="4211">
                  <c:v>7.0183333333333362</c:v>
                </c:pt>
                <c:pt idx="4212">
                  <c:v>7.02</c:v>
                </c:pt>
                <c:pt idx="4213">
                  <c:v>7.0216666666666674</c:v>
                </c:pt>
                <c:pt idx="4214">
                  <c:v>7.0233333333333334</c:v>
                </c:pt>
                <c:pt idx="4215">
                  <c:v>7.0249999999999977</c:v>
                </c:pt>
                <c:pt idx="4216">
                  <c:v>7.0266666666666673</c:v>
                </c:pt>
                <c:pt idx="4217">
                  <c:v>7.0283333333333333</c:v>
                </c:pt>
                <c:pt idx="4218">
                  <c:v>7.03</c:v>
                </c:pt>
                <c:pt idx="4219">
                  <c:v>7.031666666666669</c:v>
                </c:pt>
                <c:pt idx="4220">
                  <c:v>7.0333333333333377</c:v>
                </c:pt>
                <c:pt idx="4221">
                  <c:v>7.0350000000000001</c:v>
                </c:pt>
                <c:pt idx="4222">
                  <c:v>7.0366666666666688</c:v>
                </c:pt>
                <c:pt idx="4223">
                  <c:v>7.0383333333333375</c:v>
                </c:pt>
                <c:pt idx="4224">
                  <c:v>7.04</c:v>
                </c:pt>
                <c:pt idx="4225">
                  <c:v>7.0416666666666696</c:v>
                </c:pt>
                <c:pt idx="4226">
                  <c:v>7.0433333333333383</c:v>
                </c:pt>
                <c:pt idx="4227">
                  <c:v>7.0449999999999973</c:v>
                </c:pt>
                <c:pt idx="4228">
                  <c:v>7.0466666666666695</c:v>
                </c:pt>
                <c:pt idx="4229">
                  <c:v>7.0483333333333364</c:v>
                </c:pt>
                <c:pt idx="4230">
                  <c:v>7.05</c:v>
                </c:pt>
                <c:pt idx="4231">
                  <c:v>7.0516666666666694</c:v>
                </c:pt>
                <c:pt idx="4232">
                  <c:v>7.0533333333333363</c:v>
                </c:pt>
                <c:pt idx="4233">
                  <c:v>7.0550000000000006</c:v>
                </c:pt>
                <c:pt idx="4234">
                  <c:v>7.0566666666666684</c:v>
                </c:pt>
                <c:pt idx="4235">
                  <c:v>7.0583333333333371</c:v>
                </c:pt>
                <c:pt idx="4236">
                  <c:v>7.0600000000000005</c:v>
                </c:pt>
                <c:pt idx="4237">
                  <c:v>7.0616666666666674</c:v>
                </c:pt>
                <c:pt idx="4238">
                  <c:v>7.0633333333333361</c:v>
                </c:pt>
                <c:pt idx="4239">
                  <c:v>7.0649999999999968</c:v>
                </c:pt>
                <c:pt idx="4240">
                  <c:v>7.0666666666666664</c:v>
                </c:pt>
                <c:pt idx="4241">
                  <c:v>7.0683333333333334</c:v>
                </c:pt>
                <c:pt idx="4242">
                  <c:v>7.0699999999999985</c:v>
                </c:pt>
                <c:pt idx="4243">
                  <c:v>7.0716666666666699</c:v>
                </c:pt>
                <c:pt idx="4244">
                  <c:v>7.0733333333333377</c:v>
                </c:pt>
                <c:pt idx="4245">
                  <c:v>7.0750000000000002</c:v>
                </c:pt>
                <c:pt idx="4246">
                  <c:v>7.0766666666666698</c:v>
                </c:pt>
                <c:pt idx="4247">
                  <c:v>7.0783333333333376</c:v>
                </c:pt>
                <c:pt idx="4248">
                  <c:v>7.08</c:v>
                </c:pt>
                <c:pt idx="4249">
                  <c:v>7.0816666666666688</c:v>
                </c:pt>
                <c:pt idx="4250">
                  <c:v>7.0833333333333366</c:v>
                </c:pt>
                <c:pt idx="4251">
                  <c:v>7.085</c:v>
                </c:pt>
                <c:pt idx="4252">
                  <c:v>7.0866666666666696</c:v>
                </c:pt>
                <c:pt idx="4253">
                  <c:v>7.0883333333333383</c:v>
                </c:pt>
                <c:pt idx="4254">
                  <c:v>7.09</c:v>
                </c:pt>
                <c:pt idx="4255">
                  <c:v>7.0916666666666694</c:v>
                </c:pt>
                <c:pt idx="4256">
                  <c:v>7.0933333333333373</c:v>
                </c:pt>
                <c:pt idx="4257">
                  <c:v>7.0949999999999971</c:v>
                </c:pt>
                <c:pt idx="4258">
                  <c:v>7.0966666666666693</c:v>
                </c:pt>
                <c:pt idx="4259">
                  <c:v>7.0983333333333363</c:v>
                </c:pt>
                <c:pt idx="4260">
                  <c:v>7.1</c:v>
                </c:pt>
                <c:pt idx="4261">
                  <c:v>7.1016666666666683</c:v>
                </c:pt>
                <c:pt idx="4262">
                  <c:v>7.1033333333333362</c:v>
                </c:pt>
                <c:pt idx="4263">
                  <c:v>7.1049999999999978</c:v>
                </c:pt>
                <c:pt idx="4264">
                  <c:v>7.1066666666666674</c:v>
                </c:pt>
                <c:pt idx="4265">
                  <c:v>7.1083333333333334</c:v>
                </c:pt>
                <c:pt idx="4266">
                  <c:v>7.1099999999999985</c:v>
                </c:pt>
                <c:pt idx="4267">
                  <c:v>7.1116666666666664</c:v>
                </c:pt>
                <c:pt idx="4268">
                  <c:v>7.1133333333333333</c:v>
                </c:pt>
                <c:pt idx="4269">
                  <c:v>7.1149999999999958</c:v>
                </c:pt>
                <c:pt idx="4270">
                  <c:v>7.1166666666666663</c:v>
                </c:pt>
                <c:pt idx="4271">
                  <c:v>7.1183333333333367</c:v>
                </c:pt>
                <c:pt idx="4272">
                  <c:v>7.1199999999999974</c:v>
                </c:pt>
                <c:pt idx="4273">
                  <c:v>7.121666666666667</c:v>
                </c:pt>
                <c:pt idx="4274">
                  <c:v>7.1233333333333331</c:v>
                </c:pt>
                <c:pt idx="4275">
                  <c:v>7.1249999999999956</c:v>
                </c:pt>
                <c:pt idx="4276">
                  <c:v>7.1266666666666669</c:v>
                </c:pt>
                <c:pt idx="4277">
                  <c:v>7.128333333333333</c:v>
                </c:pt>
                <c:pt idx="4278">
                  <c:v>7.13</c:v>
                </c:pt>
                <c:pt idx="4279">
                  <c:v>7.1316666666666686</c:v>
                </c:pt>
                <c:pt idx="4280">
                  <c:v>7.1333333333333373</c:v>
                </c:pt>
                <c:pt idx="4281">
                  <c:v>7.1350000000000007</c:v>
                </c:pt>
                <c:pt idx="4282">
                  <c:v>7.1366666666666694</c:v>
                </c:pt>
                <c:pt idx="4283">
                  <c:v>7.1383333333333372</c:v>
                </c:pt>
                <c:pt idx="4284">
                  <c:v>7.14</c:v>
                </c:pt>
                <c:pt idx="4285">
                  <c:v>7.1416666666666684</c:v>
                </c:pt>
                <c:pt idx="4286">
                  <c:v>7.1433333333333362</c:v>
                </c:pt>
                <c:pt idx="4287">
                  <c:v>7.1449999999999969</c:v>
                </c:pt>
                <c:pt idx="4288">
                  <c:v>7.1466666666666674</c:v>
                </c:pt>
                <c:pt idx="4289">
                  <c:v>7.1483333333333334</c:v>
                </c:pt>
                <c:pt idx="4290">
                  <c:v>7.1499999999999995</c:v>
                </c:pt>
                <c:pt idx="4291">
                  <c:v>7.1516666666666673</c:v>
                </c:pt>
                <c:pt idx="4292">
                  <c:v>7.1533333333333333</c:v>
                </c:pt>
                <c:pt idx="4293">
                  <c:v>7.1549999999999967</c:v>
                </c:pt>
                <c:pt idx="4294">
                  <c:v>7.1566666666666663</c:v>
                </c:pt>
                <c:pt idx="4295">
                  <c:v>7.1583333333333332</c:v>
                </c:pt>
                <c:pt idx="4296">
                  <c:v>7.1599999999999975</c:v>
                </c:pt>
                <c:pt idx="4297">
                  <c:v>7.1616666666666662</c:v>
                </c:pt>
                <c:pt idx="4298">
                  <c:v>7.1633333333333331</c:v>
                </c:pt>
                <c:pt idx="4299">
                  <c:v>7.1649999999999956</c:v>
                </c:pt>
                <c:pt idx="4300">
                  <c:v>7.166666666666667</c:v>
                </c:pt>
                <c:pt idx="4301">
                  <c:v>7.1683333333333339</c:v>
                </c:pt>
                <c:pt idx="4302">
                  <c:v>7.17</c:v>
                </c:pt>
                <c:pt idx="4303">
                  <c:v>7.1716666666666695</c:v>
                </c:pt>
                <c:pt idx="4304">
                  <c:v>7.1733333333333364</c:v>
                </c:pt>
                <c:pt idx="4305">
                  <c:v>7.1749999999999972</c:v>
                </c:pt>
                <c:pt idx="4306">
                  <c:v>7.1766666666666694</c:v>
                </c:pt>
                <c:pt idx="4307">
                  <c:v>7.1783333333333363</c:v>
                </c:pt>
                <c:pt idx="4308">
                  <c:v>7.1800000000000006</c:v>
                </c:pt>
                <c:pt idx="4309">
                  <c:v>7.1816666666666684</c:v>
                </c:pt>
                <c:pt idx="4310">
                  <c:v>7.1833333333333371</c:v>
                </c:pt>
                <c:pt idx="4311">
                  <c:v>7.1850000000000005</c:v>
                </c:pt>
                <c:pt idx="4312">
                  <c:v>7.1866666666666674</c:v>
                </c:pt>
                <c:pt idx="4313">
                  <c:v>7.1883333333333361</c:v>
                </c:pt>
                <c:pt idx="4314">
                  <c:v>7.1899999999999995</c:v>
                </c:pt>
                <c:pt idx="4315">
                  <c:v>7.1916666666666664</c:v>
                </c:pt>
                <c:pt idx="4316">
                  <c:v>7.1933333333333334</c:v>
                </c:pt>
                <c:pt idx="4317">
                  <c:v>7.1949999999999958</c:v>
                </c:pt>
                <c:pt idx="4318">
                  <c:v>7.1966666666666672</c:v>
                </c:pt>
                <c:pt idx="4319">
                  <c:v>7.1983333333333333</c:v>
                </c:pt>
                <c:pt idx="4320">
                  <c:v>7.2</c:v>
                </c:pt>
                <c:pt idx="4321">
                  <c:v>7.2016666666666698</c:v>
                </c:pt>
                <c:pt idx="4322">
                  <c:v>7.2033333333333376</c:v>
                </c:pt>
                <c:pt idx="4323">
                  <c:v>7.2050000000000001</c:v>
                </c:pt>
                <c:pt idx="4324">
                  <c:v>7.2066666666666688</c:v>
                </c:pt>
                <c:pt idx="4325">
                  <c:v>7.2083333333333366</c:v>
                </c:pt>
                <c:pt idx="4326">
                  <c:v>7.21</c:v>
                </c:pt>
                <c:pt idx="4327">
                  <c:v>7.2116666666666696</c:v>
                </c:pt>
                <c:pt idx="4328">
                  <c:v>7.2133333333333383</c:v>
                </c:pt>
                <c:pt idx="4329">
                  <c:v>7.2149999999999972</c:v>
                </c:pt>
                <c:pt idx="4330">
                  <c:v>7.2166666666666694</c:v>
                </c:pt>
                <c:pt idx="4331">
                  <c:v>7.2183333333333373</c:v>
                </c:pt>
                <c:pt idx="4332">
                  <c:v>7.22</c:v>
                </c:pt>
                <c:pt idx="4333">
                  <c:v>7.2216666666666693</c:v>
                </c:pt>
                <c:pt idx="4334">
                  <c:v>7.2233333333333363</c:v>
                </c:pt>
                <c:pt idx="4335">
                  <c:v>7.224999999999997</c:v>
                </c:pt>
                <c:pt idx="4336">
                  <c:v>7.2266666666666683</c:v>
                </c:pt>
                <c:pt idx="4337">
                  <c:v>7.2283333333333362</c:v>
                </c:pt>
                <c:pt idx="4338">
                  <c:v>7.23</c:v>
                </c:pt>
                <c:pt idx="4339">
                  <c:v>7.23166666666667</c:v>
                </c:pt>
                <c:pt idx="4340">
                  <c:v>7.2333333333333378</c:v>
                </c:pt>
                <c:pt idx="4341">
                  <c:v>7.2350000000000003</c:v>
                </c:pt>
                <c:pt idx="4342">
                  <c:v>7.236666666666669</c:v>
                </c:pt>
                <c:pt idx="4343">
                  <c:v>7.2383333333333377</c:v>
                </c:pt>
                <c:pt idx="4344">
                  <c:v>7.2399999999999993</c:v>
                </c:pt>
                <c:pt idx="4345">
                  <c:v>7.2416666666666689</c:v>
                </c:pt>
                <c:pt idx="4346">
                  <c:v>7.2433333333333394</c:v>
                </c:pt>
                <c:pt idx="4347">
                  <c:v>7.2450000000000001</c:v>
                </c:pt>
                <c:pt idx="4348">
                  <c:v>7.2466666666666697</c:v>
                </c:pt>
                <c:pt idx="4349">
                  <c:v>7.2483333333333375</c:v>
                </c:pt>
                <c:pt idx="4350">
                  <c:v>7.25</c:v>
                </c:pt>
                <c:pt idx="4351">
                  <c:v>7.2516666666666696</c:v>
                </c:pt>
                <c:pt idx="4352">
                  <c:v>7.2533333333333365</c:v>
                </c:pt>
                <c:pt idx="4353">
                  <c:v>7.2549999999999972</c:v>
                </c:pt>
                <c:pt idx="4354">
                  <c:v>7.2566666666666686</c:v>
                </c:pt>
                <c:pt idx="4355">
                  <c:v>7.2583333333333373</c:v>
                </c:pt>
                <c:pt idx="4356">
                  <c:v>7.2600000000000007</c:v>
                </c:pt>
                <c:pt idx="4357">
                  <c:v>7.2616666666666694</c:v>
                </c:pt>
                <c:pt idx="4358">
                  <c:v>7.2633333333333372</c:v>
                </c:pt>
                <c:pt idx="4359">
                  <c:v>7.264999999999997</c:v>
                </c:pt>
                <c:pt idx="4360">
                  <c:v>7.2666666666666684</c:v>
                </c:pt>
                <c:pt idx="4361">
                  <c:v>7.2683333333333362</c:v>
                </c:pt>
                <c:pt idx="4362">
                  <c:v>7.2700000000000014</c:v>
                </c:pt>
                <c:pt idx="4363">
                  <c:v>7.2716666666666701</c:v>
                </c:pt>
                <c:pt idx="4364">
                  <c:v>7.2733333333333379</c:v>
                </c:pt>
                <c:pt idx="4365">
                  <c:v>7.2750000000000004</c:v>
                </c:pt>
                <c:pt idx="4366">
                  <c:v>7.2766666666666699</c:v>
                </c:pt>
                <c:pt idx="4367">
                  <c:v>7.2783333333333378</c:v>
                </c:pt>
                <c:pt idx="4368">
                  <c:v>7.28</c:v>
                </c:pt>
                <c:pt idx="4369">
                  <c:v>7.281666666666669</c:v>
                </c:pt>
                <c:pt idx="4370">
                  <c:v>7.2833333333333377</c:v>
                </c:pt>
                <c:pt idx="4371">
                  <c:v>7.2850000000000001</c:v>
                </c:pt>
                <c:pt idx="4372">
                  <c:v>7.2866666666666688</c:v>
                </c:pt>
                <c:pt idx="4373">
                  <c:v>7.2883333333333375</c:v>
                </c:pt>
                <c:pt idx="4374">
                  <c:v>7.29</c:v>
                </c:pt>
                <c:pt idx="4375">
                  <c:v>7.2916666666666696</c:v>
                </c:pt>
                <c:pt idx="4376">
                  <c:v>7.2933333333333383</c:v>
                </c:pt>
                <c:pt idx="4377">
                  <c:v>7.2949999999999973</c:v>
                </c:pt>
                <c:pt idx="4378">
                  <c:v>7.2966666666666695</c:v>
                </c:pt>
                <c:pt idx="4379">
                  <c:v>7.2983333333333364</c:v>
                </c:pt>
                <c:pt idx="4380">
                  <c:v>7.3</c:v>
                </c:pt>
                <c:pt idx="4381">
                  <c:v>7.3016666666666694</c:v>
                </c:pt>
                <c:pt idx="4382">
                  <c:v>7.3033333333333363</c:v>
                </c:pt>
                <c:pt idx="4383">
                  <c:v>7.3050000000000006</c:v>
                </c:pt>
                <c:pt idx="4384">
                  <c:v>7.3066666666666684</c:v>
                </c:pt>
                <c:pt idx="4385">
                  <c:v>7.3083333333333371</c:v>
                </c:pt>
                <c:pt idx="4386">
                  <c:v>7.3100000000000005</c:v>
                </c:pt>
                <c:pt idx="4387">
                  <c:v>7.3116666666666674</c:v>
                </c:pt>
                <c:pt idx="4388">
                  <c:v>7.3133333333333361</c:v>
                </c:pt>
                <c:pt idx="4389">
                  <c:v>7.3149999999999968</c:v>
                </c:pt>
                <c:pt idx="4390">
                  <c:v>7.3166666666666664</c:v>
                </c:pt>
                <c:pt idx="4391">
                  <c:v>7.3183333333333334</c:v>
                </c:pt>
                <c:pt idx="4392">
                  <c:v>7.3199999999999985</c:v>
                </c:pt>
                <c:pt idx="4393">
                  <c:v>7.3216666666666672</c:v>
                </c:pt>
                <c:pt idx="4394">
                  <c:v>7.3233333333333333</c:v>
                </c:pt>
                <c:pt idx="4395">
                  <c:v>7.3249999999999966</c:v>
                </c:pt>
                <c:pt idx="4396">
                  <c:v>7.3266666666666671</c:v>
                </c:pt>
                <c:pt idx="4397">
                  <c:v>7.3283333333333331</c:v>
                </c:pt>
                <c:pt idx="4398">
                  <c:v>7.33</c:v>
                </c:pt>
                <c:pt idx="4399">
                  <c:v>7.3316666666666688</c:v>
                </c:pt>
                <c:pt idx="4400">
                  <c:v>7.3333333333333366</c:v>
                </c:pt>
                <c:pt idx="4401">
                  <c:v>7.335</c:v>
                </c:pt>
                <c:pt idx="4402">
                  <c:v>7.3366666666666696</c:v>
                </c:pt>
                <c:pt idx="4403">
                  <c:v>7.3383333333333383</c:v>
                </c:pt>
                <c:pt idx="4404">
                  <c:v>7.34</c:v>
                </c:pt>
                <c:pt idx="4405">
                  <c:v>7.3416666666666694</c:v>
                </c:pt>
                <c:pt idx="4406">
                  <c:v>7.3433333333333373</c:v>
                </c:pt>
                <c:pt idx="4407">
                  <c:v>7.3449999999999971</c:v>
                </c:pt>
                <c:pt idx="4408">
                  <c:v>7.3466666666666693</c:v>
                </c:pt>
                <c:pt idx="4409">
                  <c:v>7.3483333333333363</c:v>
                </c:pt>
                <c:pt idx="4410">
                  <c:v>7.35</c:v>
                </c:pt>
                <c:pt idx="4411">
                  <c:v>7.3516666666666683</c:v>
                </c:pt>
                <c:pt idx="4412">
                  <c:v>7.3533333333333362</c:v>
                </c:pt>
                <c:pt idx="4413">
                  <c:v>7.3549999999999978</c:v>
                </c:pt>
                <c:pt idx="4414">
                  <c:v>7.3566666666666674</c:v>
                </c:pt>
                <c:pt idx="4415">
                  <c:v>7.3583333333333334</c:v>
                </c:pt>
                <c:pt idx="4416">
                  <c:v>7.3599999999999985</c:v>
                </c:pt>
                <c:pt idx="4417">
                  <c:v>7.3616666666666664</c:v>
                </c:pt>
                <c:pt idx="4418">
                  <c:v>7.3633333333333333</c:v>
                </c:pt>
                <c:pt idx="4419">
                  <c:v>7.3649999999999958</c:v>
                </c:pt>
                <c:pt idx="4420">
                  <c:v>7.3666666666666663</c:v>
                </c:pt>
                <c:pt idx="4421">
                  <c:v>7.3683333333333367</c:v>
                </c:pt>
                <c:pt idx="4422">
                  <c:v>7.37</c:v>
                </c:pt>
                <c:pt idx="4423">
                  <c:v>7.3716666666666697</c:v>
                </c:pt>
                <c:pt idx="4424">
                  <c:v>7.3733333333333375</c:v>
                </c:pt>
                <c:pt idx="4425">
                  <c:v>7.375</c:v>
                </c:pt>
                <c:pt idx="4426">
                  <c:v>7.3766666666666696</c:v>
                </c:pt>
                <c:pt idx="4427">
                  <c:v>7.3783333333333365</c:v>
                </c:pt>
                <c:pt idx="4428">
                  <c:v>7.38</c:v>
                </c:pt>
                <c:pt idx="4429">
                  <c:v>7.3816666666666686</c:v>
                </c:pt>
                <c:pt idx="4430">
                  <c:v>7.3833333333333373</c:v>
                </c:pt>
                <c:pt idx="4431">
                  <c:v>7.3850000000000007</c:v>
                </c:pt>
                <c:pt idx="4432">
                  <c:v>7.3866666666666694</c:v>
                </c:pt>
                <c:pt idx="4433">
                  <c:v>7.3883333333333372</c:v>
                </c:pt>
                <c:pt idx="4434">
                  <c:v>7.39</c:v>
                </c:pt>
                <c:pt idx="4435">
                  <c:v>7.3916666666666684</c:v>
                </c:pt>
                <c:pt idx="4436">
                  <c:v>7.3933333333333362</c:v>
                </c:pt>
                <c:pt idx="4437">
                  <c:v>7.3949999999999969</c:v>
                </c:pt>
                <c:pt idx="4438">
                  <c:v>7.3966666666666674</c:v>
                </c:pt>
                <c:pt idx="4439">
                  <c:v>7.3983333333333334</c:v>
                </c:pt>
                <c:pt idx="4440">
                  <c:v>7.4</c:v>
                </c:pt>
                <c:pt idx="4441">
                  <c:v>7.4016666666666699</c:v>
                </c:pt>
                <c:pt idx="4442">
                  <c:v>7.4033333333333378</c:v>
                </c:pt>
                <c:pt idx="4443">
                  <c:v>7.4050000000000002</c:v>
                </c:pt>
                <c:pt idx="4444">
                  <c:v>7.406666666666669</c:v>
                </c:pt>
                <c:pt idx="4445">
                  <c:v>7.4083333333333377</c:v>
                </c:pt>
                <c:pt idx="4446">
                  <c:v>7.41</c:v>
                </c:pt>
                <c:pt idx="4447">
                  <c:v>7.4116666666666688</c:v>
                </c:pt>
                <c:pt idx="4448">
                  <c:v>7.4133333333333375</c:v>
                </c:pt>
                <c:pt idx="4449">
                  <c:v>7.415</c:v>
                </c:pt>
                <c:pt idx="4450">
                  <c:v>7.4166666666666696</c:v>
                </c:pt>
                <c:pt idx="4451">
                  <c:v>7.4183333333333383</c:v>
                </c:pt>
                <c:pt idx="4452">
                  <c:v>7.42</c:v>
                </c:pt>
                <c:pt idx="4453">
                  <c:v>7.4216666666666695</c:v>
                </c:pt>
                <c:pt idx="4454">
                  <c:v>7.4233333333333364</c:v>
                </c:pt>
                <c:pt idx="4455">
                  <c:v>7.4249999999999972</c:v>
                </c:pt>
                <c:pt idx="4456">
                  <c:v>7.4266666666666694</c:v>
                </c:pt>
                <c:pt idx="4457">
                  <c:v>7.4283333333333363</c:v>
                </c:pt>
                <c:pt idx="4458">
                  <c:v>7.4300000000000024</c:v>
                </c:pt>
                <c:pt idx="4459">
                  <c:v>7.4316666666666702</c:v>
                </c:pt>
                <c:pt idx="4460">
                  <c:v>7.4333333333333389</c:v>
                </c:pt>
                <c:pt idx="4461">
                  <c:v>7.4350000000000014</c:v>
                </c:pt>
                <c:pt idx="4462">
                  <c:v>7.4366666666666701</c:v>
                </c:pt>
                <c:pt idx="4463">
                  <c:v>7.4383333333333388</c:v>
                </c:pt>
                <c:pt idx="4464">
                  <c:v>7.44</c:v>
                </c:pt>
                <c:pt idx="4465">
                  <c:v>7.4416666666666691</c:v>
                </c:pt>
                <c:pt idx="4466">
                  <c:v>7.4433333333333378</c:v>
                </c:pt>
                <c:pt idx="4467">
                  <c:v>7.4449999999999985</c:v>
                </c:pt>
                <c:pt idx="4468">
                  <c:v>7.4466666666666699</c:v>
                </c:pt>
                <c:pt idx="4469">
                  <c:v>7.4483333333333377</c:v>
                </c:pt>
                <c:pt idx="4470">
                  <c:v>7.45</c:v>
                </c:pt>
                <c:pt idx="4471">
                  <c:v>7.4516666666666698</c:v>
                </c:pt>
                <c:pt idx="4472">
                  <c:v>7.4533333333333376</c:v>
                </c:pt>
                <c:pt idx="4473">
                  <c:v>7.4550000000000001</c:v>
                </c:pt>
                <c:pt idx="4474">
                  <c:v>7.4566666666666688</c:v>
                </c:pt>
                <c:pt idx="4475">
                  <c:v>7.4583333333333366</c:v>
                </c:pt>
                <c:pt idx="4476">
                  <c:v>7.46</c:v>
                </c:pt>
                <c:pt idx="4477">
                  <c:v>7.4616666666666696</c:v>
                </c:pt>
                <c:pt idx="4478">
                  <c:v>7.4633333333333383</c:v>
                </c:pt>
                <c:pt idx="4479">
                  <c:v>7.4649999999999972</c:v>
                </c:pt>
                <c:pt idx="4480">
                  <c:v>7.4666666666666694</c:v>
                </c:pt>
                <c:pt idx="4481">
                  <c:v>7.4683333333333373</c:v>
                </c:pt>
                <c:pt idx="4482">
                  <c:v>7.4700000000000024</c:v>
                </c:pt>
                <c:pt idx="4483">
                  <c:v>7.4716666666666711</c:v>
                </c:pt>
                <c:pt idx="4484">
                  <c:v>7.4733333333333389</c:v>
                </c:pt>
                <c:pt idx="4485">
                  <c:v>7.4749999999999996</c:v>
                </c:pt>
                <c:pt idx="4486">
                  <c:v>7.476666666666671</c:v>
                </c:pt>
                <c:pt idx="4487">
                  <c:v>7.4783333333333388</c:v>
                </c:pt>
                <c:pt idx="4488">
                  <c:v>7.48</c:v>
                </c:pt>
                <c:pt idx="4489">
                  <c:v>7.48166666666667</c:v>
                </c:pt>
                <c:pt idx="4490">
                  <c:v>7.4833333333333378</c:v>
                </c:pt>
                <c:pt idx="4491">
                  <c:v>7.4850000000000003</c:v>
                </c:pt>
                <c:pt idx="4492">
                  <c:v>7.486666666666669</c:v>
                </c:pt>
                <c:pt idx="4493">
                  <c:v>7.4883333333333377</c:v>
                </c:pt>
                <c:pt idx="4494">
                  <c:v>7.4899999999999993</c:v>
                </c:pt>
                <c:pt idx="4495">
                  <c:v>7.4916666666666689</c:v>
                </c:pt>
                <c:pt idx="4496">
                  <c:v>7.4933333333333394</c:v>
                </c:pt>
                <c:pt idx="4497">
                  <c:v>7.4950000000000001</c:v>
                </c:pt>
                <c:pt idx="4498">
                  <c:v>7.4966666666666697</c:v>
                </c:pt>
                <c:pt idx="4499">
                  <c:v>7.4983333333333375</c:v>
                </c:pt>
                <c:pt idx="4500">
                  <c:v>7.5</c:v>
                </c:pt>
                <c:pt idx="4501">
                  <c:v>7.5016666666666696</c:v>
                </c:pt>
                <c:pt idx="4502">
                  <c:v>7.5033333333333365</c:v>
                </c:pt>
                <c:pt idx="4503">
                  <c:v>7.5049999999999972</c:v>
                </c:pt>
                <c:pt idx="4504">
                  <c:v>7.5066666666666686</c:v>
                </c:pt>
                <c:pt idx="4505">
                  <c:v>7.5083333333333373</c:v>
                </c:pt>
                <c:pt idx="4506">
                  <c:v>7.5100000000000007</c:v>
                </c:pt>
                <c:pt idx="4507">
                  <c:v>7.5116666666666694</c:v>
                </c:pt>
                <c:pt idx="4508">
                  <c:v>7.5133333333333372</c:v>
                </c:pt>
                <c:pt idx="4509">
                  <c:v>7.514999999999997</c:v>
                </c:pt>
                <c:pt idx="4510">
                  <c:v>7.5166666666666684</c:v>
                </c:pt>
                <c:pt idx="4511">
                  <c:v>7.5183333333333362</c:v>
                </c:pt>
                <c:pt idx="4512">
                  <c:v>7.52</c:v>
                </c:pt>
                <c:pt idx="4513">
                  <c:v>7.5216666666666674</c:v>
                </c:pt>
                <c:pt idx="4514">
                  <c:v>7.5233333333333334</c:v>
                </c:pt>
                <c:pt idx="4515">
                  <c:v>7.5249999999999977</c:v>
                </c:pt>
                <c:pt idx="4516">
                  <c:v>7.5266666666666673</c:v>
                </c:pt>
                <c:pt idx="4517">
                  <c:v>7.5283333333333333</c:v>
                </c:pt>
                <c:pt idx="4518">
                  <c:v>7.53</c:v>
                </c:pt>
                <c:pt idx="4519">
                  <c:v>7.531666666666669</c:v>
                </c:pt>
                <c:pt idx="4520">
                  <c:v>7.5333333333333377</c:v>
                </c:pt>
                <c:pt idx="4521">
                  <c:v>7.5350000000000001</c:v>
                </c:pt>
                <c:pt idx="4522">
                  <c:v>7.5366666666666688</c:v>
                </c:pt>
                <c:pt idx="4523">
                  <c:v>7.5383333333333375</c:v>
                </c:pt>
                <c:pt idx="4524">
                  <c:v>7.54</c:v>
                </c:pt>
                <c:pt idx="4525">
                  <c:v>7.5416666666666696</c:v>
                </c:pt>
                <c:pt idx="4526">
                  <c:v>7.5433333333333383</c:v>
                </c:pt>
                <c:pt idx="4527">
                  <c:v>7.5449999999999973</c:v>
                </c:pt>
                <c:pt idx="4528">
                  <c:v>7.5466666666666695</c:v>
                </c:pt>
                <c:pt idx="4529">
                  <c:v>7.5483333333333364</c:v>
                </c:pt>
                <c:pt idx="4530">
                  <c:v>7.55</c:v>
                </c:pt>
                <c:pt idx="4531">
                  <c:v>7.5516666666666694</c:v>
                </c:pt>
                <c:pt idx="4532">
                  <c:v>7.5533333333333363</c:v>
                </c:pt>
                <c:pt idx="4533">
                  <c:v>7.5550000000000006</c:v>
                </c:pt>
                <c:pt idx="4534">
                  <c:v>7.5566666666666684</c:v>
                </c:pt>
                <c:pt idx="4535">
                  <c:v>7.5583333333333371</c:v>
                </c:pt>
                <c:pt idx="4536">
                  <c:v>7.5600000000000005</c:v>
                </c:pt>
                <c:pt idx="4537">
                  <c:v>7.5616666666666674</c:v>
                </c:pt>
                <c:pt idx="4538">
                  <c:v>7.5633333333333361</c:v>
                </c:pt>
                <c:pt idx="4539">
                  <c:v>7.5649999999999968</c:v>
                </c:pt>
                <c:pt idx="4540">
                  <c:v>7.5666666666666664</c:v>
                </c:pt>
                <c:pt idx="4541">
                  <c:v>7.5683333333333334</c:v>
                </c:pt>
                <c:pt idx="4542">
                  <c:v>7.5699999999999985</c:v>
                </c:pt>
                <c:pt idx="4543">
                  <c:v>7.5716666666666699</c:v>
                </c:pt>
                <c:pt idx="4544">
                  <c:v>7.5733333333333377</c:v>
                </c:pt>
                <c:pt idx="4545">
                  <c:v>7.5750000000000002</c:v>
                </c:pt>
                <c:pt idx="4546">
                  <c:v>7.5766666666666698</c:v>
                </c:pt>
                <c:pt idx="4547">
                  <c:v>7.5783333333333376</c:v>
                </c:pt>
                <c:pt idx="4548">
                  <c:v>7.58</c:v>
                </c:pt>
                <c:pt idx="4549">
                  <c:v>7.5816666666666688</c:v>
                </c:pt>
                <c:pt idx="4550">
                  <c:v>7.5833333333333366</c:v>
                </c:pt>
                <c:pt idx="4551">
                  <c:v>7.585</c:v>
                </c:pt>
                <c:pt idx="4552">
                  <c:v>7.5866666666666696</c:v>
                </c:pt>
                <c:pt idx="4553">
                  <c:v>7.5883333333333383</c:v>
                </c:pt>
                <c:pt idx="4554">
                  <c:v>7.59</c:v>
                </c:pt>
                <c:pt idx="4555">
                  <c:v>7.5916666666666694</c:v>
                </c:pt>
                <c:pt idx="4556">
                  <c:v>7.5933333333333373</c:v>
                </c:pt>
                <c:pt idx="4557">
                  <c:v>7.5949999999999971</c:v>
                </c:pt>
                <c:pt idx="4558">
                  <c:v>7.5966666666666693</c:v>
                </c:pt>
                <c:pt idx="4559">
                  <c:v>7.5983333333333363</c:v>
                </c:pt>
                <c:pt idx="4560">
                  <c:v>7.6</c:v>
                </c:pt>
                <c:pt idx="4561">
                  <c:v>7.6016666666666683</c:v>
                </c:pt>
                <c:pt idx="4562">
                  <c:v>7.6033333333333362</c:v>
                </c:pt>
                <c:pt idx="4563">
                  <c:v>7.6049999999999978</c:v>
                </c:pt>
                <c:pt idx="4564">
                  <c:v>7.6066666666666674</c:v>
                </c:pt>
                <c:pt idx="4565">
                  <c:v>7.6083333333333334</c:v>
                </c:pt>
                <c:pt idx="4566">
                  <c:v>7.6099999999999985</c:v>
                </c:pt>
                <c:pt idx="4567">
                  <c:v>7.6116666666666664</c:v>
                </c:pt>
                <c:pt idx="4568">
                  <c:v>7.6133333333333333</c:v>
                </c:pt>
                <c:pt idx="4569">
                  <c:v>7.6149999999999958</c:v>
                </c:pt>
                <c:pt idx="4570">
                  <c:v>7.6166666666666663</c:v>
                </c:pt>
                <c:pt idx="4571">
                  <c:v>7.6183333333333367</c:v>
                </c:pt>
                <c:pt idx="4572">
                  <c:v>7.6199999999999974</c:v>
                </c:pt>
                <c:pt idx="4573">
                  <c:v>7.621666666666667</c:v>
                </c:pt>
                <c:pt idx="4574">
                  <c:v>7.6233333333333331</c:v>
                </c:pt>
                <c:pt idx="4575">
                  <c:v>7.6249999999999956</c:v>
                </c:pt>
                <c:pt idx="4576">
                  <c:v>7.6266666666666669</c:v>
                </c:pt>
                <c:pt idx="4577">
                  <c:v>7.628333333333333</c:v>
                </c:pt>
                <c:pt idx="4578">
                  <c:v>7.63</c:v>
                </c:pt>
                <c:pt idx="4579">
                  <c:v>7.6316666666666686</c:v>
                </c:pt>
                <c:pt idx="4580">
                  <c:v>7.6333333333333373</c:v>
                </c:pt>
                <c:pt idx="4581">
                  <c:v>7.6350000000000007</c:v>
                </c:pt>
                <c:pt idx="4582">
                  <c:v>7.6366666666666694</c:v>
                </c:pt>
                <c:pt idx="4583">
                  <c:v>7.6383333333333372</c:v>
                </c:pt>
                <c:pt idx="4584">
                  <c:v>7.64</c:v>
                </c:pt>
                <c:pt idx="4585">
                  <c:v>7.6416666666666684</c:v>
                </c:pt>
                <c:pt idx="4586">
                  <c:v>7.6433333333333362</c:v>
                </c:pt>
                <c:pt idx="4587">
                  <c:v>7.6449999999999969</c:v>
                </c:pt>
                <c:pt idx="4588">
                  <c:v>7.6466666666666674</c:v>
                </c:pt>
                <c:pt idx="4589">
                  <c:v>7.6483333333333334</c:v>
                </c:pt>
                <c:pt idx="4590">
                  <c:v>7.6499999999999995</c:v>
                </c:pt>
                <c:pt idx="4591">
                  <c:v>7.6516666666666673</c:v>
                </c:pt>
                <c:pt idx="4592">
                  <c:v>7.6533333333333333</c:v>
                </c:pt>
                <c:pt idx="4593">
                  <c:v>7.6549999999999967</c:v>
                </c:pt>
                <c:pt idx="4594">
                  <c:v>7.6566666666666663</c:v>
                </c:pt>
                <c:pt idx="4595">
                  <c:v>7.6583333333333332</c:v>
                </c:pt>
                <c:pt idx="4596">
                  <c:v>7.6599999999999975</c:v>
                </c:pt>
                <c:pt idx="4597">
                  <c:v>7.6616666666666662</c:v>
                </c:pt>
                <c:pt idx="4598">
                  <c:v>7.6633333333333331</c:v>
                </c:pt>
                <c:pt idx="4599">
                  <c:v>7.6649999999999956</c:v>
                </c:pt>
                <c:pt idx="4600">
                  <c:v>7.666666666666667</c:v>
                </c:pt>
                <c:pt idx="4601">
                  <c:v>7.6683333333333339</c:v>
                </c:pt>
                <c:pt idx="4602">
                  <c:v>7.67</c:v>
                </c:pt>
                <c:pt idx="4603">
                  <c:v>7.6716666666666695</c:v>
                </c:pt>
                <c:pt idx="4604">
                  <c:v>7.6733333333333364</c:v>
                </c:pt>
                <c:pt idx="4605">
                  <c:v>7.6749999999999972</c:v>
                </c:pt>
                <c:pt idx="4606">
                  <c:v>7.6766666666666694</c:v>
                </c:pt>
                <c:pt idx="4607">
                  <c:v>7.6783333333333363</c:v>
                </c:pt>
                <c:pt idx="4608">
                  <c:v>7.6800000000000006</c:v>
                </c:pt>
                <c:pt idx="4609">
                  <c:v>7.6816666666666684</c:v>
                </c:pt>
                <c:pt idx="4610">
                  <c:v>7.6833333333333371</c:v>
                </c:pt>
                <c:pt idx="4611">
                  <c:v>7.6850000000000005</c:v>
                </c:pt>
                <c:pt idx="4612">
                  <c:v>7.6866666666666674</c:v>
                </c:pt>
                <c:pt idx="4613">
                  <c:v>7.6883333333333361</c:v>
                </c:pt>
                <c:pt idx="4614">
                  <c:v>7.6899999999999995</c:v>
                </c:pt>
                <c:pt idx="4615">
                  <c:v>7.6916666666666664</c:v>
                </c:pt>
                <c:pt idx="4616">
                  <c:v>7.6933333333333334</c:v>
                </c:pt>
                <c:pt idx="4617">
                  <c:v>7.6949999999999958</c:v>
                </c:pt>
                <c:pt idx="4618">
                  <c:v>7.6966666666666672</c:v>
                </c:pt>
                <c:pt idx="4619">
                  <c:v>7.6983333333333333</c:v>
                </c:pt>
                <c:pt idx="4620">
                  <c:v>7.7</c:v>
                </c:pt>
                <c:pt idx="4621">
                  <c:v>7.7016666666666698</c:v>
                </c:pt>
                <c:pt idx="4622">
                  <c:v>7.7033333333333376</c:v>
                </c:pt>
                <c:pt idx="4623">
                  <c:v>7.7050000000000001</c:v>
                </c:pt>
                <c:pt idx="4624">
                  <c:v>7.7066666666666688</c:v>
                </c:pt>
                <c:pt idx="4625">
                  <c:v>7.7083333333333366</c:v>
                </c:pt>
                <c:pt idx="4626">
                  <c:v>7.71</c:v>
                </c:pt>
                <c:pt idx="4627">
                  <c:v>7.7116666666666696</c:v>
                </c:pt>
                <c:pt idx="4628">
                  <c:v>7.7133333333333383</c:v>
                </c:pt>
                <c:pt idx="4629">
                  <c:v>7.7149999999999972</c:v>
                </c:pt>
                <c:pt idx="4630">
                  <c:v>7.7166666666666694</c:v>
                </c:pt>
                <c:pt idx="4631">
                  <c:v>7.7183333333333373</c:v>
                </c:pt>
                <c:pt idx="4632">
                  <c:v>7.72</c:v>
                </c:pt>
                <c:pt idx="4633">
                  <c:v>7.7216666666666693</c:v>
                </c:pt>
                <c:pt idx="4634">
                  <c:v>7.7233333333333363</c:v>
                </c:pt>
                <c:pt idx="4635">
                  <c:v>7.724999999999997</c:v>
                </c:pt>
                <c:pt idx="4636">
                  <c:v>7.7266666666666683</c:v>
                </c:pt>
                <c:pt idx="4637">
                  <c:v>7.7283333333333362</c:v>
                </c:pt>
                <c:pt idx="4638">
                  <c:v>7.73</c:v>
                </c:pt>
                <c:pt idx="4639">
                  <c:v>7.73166666666667</c:v>
                </c:pt>
                <c:pt idx="4640">
                  <c:v>7.7333333333333378</c:v>
                </c:pt>
                <c:pt idx="4641">
                  <c:v>7.7350000000000003</c:v>
                </c:pt>
                <c:pt idx="4642">
                  <c:v>7.736666666666669</c:v>
                </c:pt>
                <c:pt idx="4643">
                  <c:v>7.7383333333333377</c:v>
                </c:pt>
                <c:pt idx="4644">
                  <c:v>7.7399999999999993</c:v>
                </c:pt>
                <c:pt idx="4645">
                  <c:v>7.7416666666666689</c:v>
                </c:pt>
                <c:pt idx="4646">
                  <c:v>7.7433333333333394</c:v>
                </c:pt>
                <c:pt idx="4647">
                  <c:v>7.7450000000000001</c:v>
                </c:pt>
                <c:pt idx="4648">
                  <c:v>7.7466666666666697</c:v>
                </c:pt>
                <c:pt idx="4649">
                  <c:v>7.7483333333333375</c:v>
                </c:pt>
                <c:pt idx="4650">
                  <c:v>7.75</c:v>
                </c:pt>
                <c:pt idx="4651">
                  <c:v>7.7516666666666696</c:v>
                </c:pt>
                <c:pt idx="4652">
                  <c:v>7.7533333333333365</c:v>
                </c:pt>
                <c:pt idx="4653">
                  <c:v>7.7549999999999972</c:v>
                </c:pt>
                <c:pt idx="4654">
                  <c:v>7.7566666666666686</c:v>
                </c:pt>
                <c:pt idx="4655">
                  <c:v>7.7583333333333373</c:v>
                </c:pt>
                <c:pt idx="4656">
                  <c:v>7.7600000000000007</c:v>
                </c:pt>
                <c:pt idx="4657">
                  <c:v>7.7616666666666694</c:v>
                </c:pt>
                <c:pt idx="4658">
                  <c:v>7.7633333333333372</c:v>
                </c:pt>
                <c:pt idx="4659">
                  <c:v>7.764999999999997</c:v>
                </c:pt>
                <c:pt idx="4660">
                  <c:v>7.7666666666666684</c:v>
                </c:pt>
                <c:pt idx="4661">
                  <c:v>7.7683333333333362</c:v>
                </c:pt>
                <c:pt idx="4662">
                  <c:v>7.7700000000000014</c:v>
                </c:pt>
                <c:pt idx="4663">
                  <c:v>7.7716666666666701</c:v>
                </c:pt>
                <c:pt idx="4664">
                  <c:v>7.7733333333333379</c:v>
                </c:pt>
                <c:pt idx="4665">
                  <c:v>7.7750000000000004</c:v>
                </c:pt>
                <c:pt idx="4666">
                  <c:v>7.7766666666666699</c:v>
                </c:pt>
                <c:pt idx="4667">
                  <c:v>7.7783333333333378</c:v>
                </c:pt>
                <c:pt idx="4668">
                  <c:v>7.78</c:v>
                </c:pt>
                <c:pt idx="4669">
                  <c:v>7.781666666666669</c:v>
                </c:pt>
                <c:pt idx="4670">
                  <c:v>7.7833333333333377</c:v>
                </c:pt>
                <c:pt idx="4671">
                  <c:v>7.7850000000000001</c:v>
                </c:pt>
                <c:pt idx="4672">
                  <c:v>7.7866666666666688</c:v>
                </c:pt>
                <c:pt idx="4673">
                  <c:v>7.7883333333333375</c:v>
                </c:pt>
                <c:pt idx="4674">
                  <c:v>7.79</c:v>
                </c:pt>
                <c:pt idx="4675">
                  <c:v>7.7916666666666696</c:v>
                </c:pt>
                <c:pt idx="4676">
                  <c:v>7.7933333333333383</c:v>
                </c:pt>
                <c:pt idx="4677">
                  <c:v>7.7949999999999973</c:v>
                </c:pt>
                <c:pt idx="4678">
                  <c:v>7.7966666666666695</c:v>
                </c:pt>
                <c:pt idx="4679">
                  <c:v>7.7983333333333364</c:v>
                </c:pt>
                <c:pt idx="4680">
                  <c:v>7.8</c:v>
                </c:pt>
                <c:pt idx="4681">
                  <c:v>7.8016666666666694</c:v>
                </c:pt>
                <c:pt idx="4682">
                  <c:v>7.8033333333333363</c:v>
                </c:pt>
                <c:pt idx="4683">
                  <c:v>7.8050000000000006</c:v>
                </c:pt>
                <c:pt idx="4684">
                  <c:v>7.8066666666666684</c:v>
                </c:pt>
                <c:pt idx="4685">
                  <c:v>7.8083333333333371</c:v>
                </c:pt>
                <c:pt idx="4686">
                  <c:v>7.8100000000000005</c:v>
                </c:pt>
                <c:pt idx="4687">
                  <c:v>7.8116666666666674</c:v>
                </c:pt>
                <c:pt idx="4688">
                  <c:v>7.8133333333333361</c:v>
                </c:pt>
                <c:pt idx="4689">
                  <c:v>7.8149999999999968</c:v>
                </c:pt>
                <c:pt idx="4690">
                  <c:v>7.8166666666666664</c:v>
                </c:pt>
                <c:pt idx="4691">
                  <c:v>7.8183333333333334</c:v>
                </c:pt>
                <c:pt idx="4692">
                  <c:v>7.8199999999999985</c:v>
                </c:pt>
                <c:pt idx="4693">
                  <c:v>7.8216666666666672</c:v>
                </c:pt>
                <c:pt idx="4694">
                  <c:v>7.8233333333333333</c:v>
                </c:pt>
                <c:pt idx="4695">
                  <c:v>7.8249999999999966</c:v>
                </c:pt>
                <c:pt idx="4696">
                  <c:v>7.8266666666666671</c:v>
                </c:pt>
                <c:pt idx="4697">
                  <c:v>7.8283333333333331</c:v>
                </c:pt>
                <c:pt idx="4698">
                  <c:v>7.83</c:v>
                </c:pt>
                <c:pt idx="4699">
                  <c:v>7.8316666666666688</c:v>
                </c:pt>
                <c:pt idx="4700">
                  <c:v>7.8333333333333366</c:v>
                </c:pt>
                <c:pt idx="4701">
                  <c:v>7.835</c:v>
                </c:pt>
                <c:pt idx="4702">
                  <c:v>7.8366666666666696</c:v>
                </c:pt>
                <c:pt idx="4703">
                  <c:v>7.8383333333333383</c:v>
                </c:pt>
                <c:pt idx="4704">
                  <c:v>7.84</c:v>
                </c:pt>
                <c:pt idx="4705">
                  <c:v>7.8416666666666694</c:v>
                </c:pt>
                <c:pt idx="4706">
                  <c:v>7.8433333333333373</c:v>
                </c:pt>
                <c:pt idx="4707">
                  <c:v>7.8449999999999971</c:v>
                </c:pt>
                <c:pt idx="4708">
                  <c:v>7.8466666666666693</c:v>
                </c:pt>
                <c:pt idx="4709">
                  <c:v>7.8483333333333363</c:v>
                </c:pt>
                <c:pt idx="4710">
                  <c:v>7.85</c:v>
                </c:pt>
                <c:pt idx="4711">
                  <c:v>7.8516666666666683</c:v>
                </c:pt>
                <c:pt idx="4712">
                  <c:v>7.8533333333333362</c:v>
                </c:pt>
                <c:pt idx="4713">
                  <c:v>7.8549999999999978</c:v>
                </c:pt>
                <c:pt idx="4714">
                  <c:v>7.8566666666666674</c:v>
                </c:pt>
                <c:pt idx="4715">
                  <c:v>7.8583333333333334</c:v>
                </c:pt>
                <c:pt idx="4716">
                  <c:v>7.8599999999999985</c:v>
                </c:pt>
                <c:pt idx="4717">
                  <c:v>7.8616666666666664</c:v>
                </c:pt>
                <c:pt idx="4718">
                  <c:v>7.8633333333333333</c:v>
                </c:pt>
                <c:pt idx="4719">
                  <c:v>7.8649999999999958</c:v>
                </c:pt>
                <c:pt idx="4720">
                  <c:v>7.8666666666666663</c:v>
                </c:pt>
                <c:pt idx="4721">
                  <c:v>7.8683333333333367</c:v>
                </c:pt>
                <c:pt idx="4722">
                  <c:v>7.87</c:v>
                </c:pt>
                <c:pt idx="4723">
                  <c:v>7.8716666666666697</c:v>
                </c:pt>
                <c:pt idx="4724">
                  <c:v>7.8733333333333375</c:v>
                </c:pt>
                <c:pt idx="4725">
                  <c:v>7.875</c:v>
                </c:pt>
                <c:pt idx="4726">
                  <c:v>7.8766666666666696</c:v>
                </c:pt>
                <c:pt idx="4727">
                  <c:v>7.8783333333333365</c:v>
                </c:pt>
                <c:pt idx="4728">
                  <c:v>7.88</c:v>
                </c:pt>
                <c:pt idx="4729">
                  <c:v>7.8816666666666686</c:v>
                </c:pt>
                <c:pt idx="4730">
                  <c:v>7.8833333333333373</c:v>
                </c:pt>
                <c:pt idx="4731">
                  <c:v>7.8850000000000007</c:v>
                </c:pt>
                <c:pt idx="4732">
                  <c:v>7.8866666666666694</c:v>
                </c:pt>
                <c:pt idx="4733">
                  <c:v>7.8883333333333372</c:v>
                </c:pt>
                <c:pt idx="4734">
                  <c:v>7.89</c:v>
                </c:pt>
                <c:pt idx="4735">
                  <c:v>7.8916666666666684</c:v>
                </c:pt>
                <c:pt idx="4736">
                  <c:v>7.8933333333333362</c:v>
                </c:pt>
                <c:pt idx="4737">
                  <c:v>7.8949999999999969</c:v>
                </c:pt>
                <c:pt idx="4738">
                  <c:v>7.8966666666666674</c:v>
                </c:pt>
                <c:pt idx="4739">
                  <c:v>7.8983333333333334</c:v>
                </c:pt>
                <c:pt idx="4740">
                  <c:v>7.9</c:v>
                </c:pt>
                <c:pt idx="4741">
                  <c:v>7.9016666666666699</c:v>
                </c:pt>
                <c:pt idx="4742">
                  <c:v>7.9033333333333378</c:v>
                </c:pt>
                <c:pt idx="4743">
                  <c:v>7.9050000000000002</c:v>
                </c:pt>
                <c:pt idx="4744">
                  <c:v>7.906666666666669</c:v>
                </c:pt>
                <c:pt idx="4745">
                  <c:v>7.9083333333333377</c:v>
                </c:pt>
                <c:pt idx="4746">
                  <c:v>7.91</c:v>
                </c:pt>
                <c:pt idx="4747">
                  <c:v>7.9116666666666688</c:v>
                </c:pt>
                <c:pt idx="4748">
                  <c:v>7.9133333333333375</c:v>
                </c:pt>
                <c:pt idx="4749">
                  <c:v>7.915</c:v>
                </c:pt>
                <c:pt idx="4750">
                  <c:v>7.9166666666666696</c:v>
                </c:pt>
                <c:pt idx="4751">
                  <c:v>7.9183333333333383</c:v>
                </c:pt>
                <c:pt idx="4752">
                  <c:v>7.92</c:v>
                </c:pt>
                <c:pt idx="4753">
                  <c:v>7.9216666666666695</c:v>
                </c:pt>
                <c:pt idx="4754">
                  <c:v>7.9233333333333364</c:v>
                </c:pt>
                <c:pt idx="4755">
                  <c:v>7.9249999999999972</c:v>
                </c:pt>
                <c:pt idx="4756">
                  <c:v>7.9266666666666694</c:v>
                </c:pt>
                <c:pt idx="4757">
                  <c:v>7.9283333333333363</c:v>
                </c:pt>
                <c:pt idx="4758">
                  <c:v>7.9300000000000024</c:v>
                </c:pt>
                <c:pt idx="4759">
                  <c:v>7.9316666666666702</c:v>
                </c:pt>
                <c:pt idx="4760">
                  <c:v>7.9333333333333389</c:v>
                </c:pt>
                <c:pt idx="4761">
                  <c:v>7.9350000000000014</c:v>
                </c:pt>
                <c:pt idx="4762">
                  <c:v>7.9366666666666701</c:v>
                </c:pt>
                <c:pt idx="4763">
                  <c:v>7.9383333333333388</c:v>
                </c:pt>
                <c:pt idx="4764">
                  <c:v>7.94</c:v>
                </c:pt>
                <c:pt idx="4765">
                  <c:v>7.9416666666666691</c:v>
                </c:pt>
                <c:pt idx="4766">
                  <c:v>7.9433333333333378</c:v>
                </c:pt>
                <c:pt idx="4767">
                  <c:v>7.9449999999999985</c:v>
                </c:pt>
                <c:pt idx="4768">
                  <c:v>7.9466666666666699</c:v>
                </c:pt>
                <c:pt idx="4769">
                  <c:v>7.9483333333333377</c:v>
                </c:pt>
                <c:pt idx="4770">
                  <c:v>7.95</c:v>
                </c:pt>
                <c:pt idx="4771">
                  <c:v>7.9516666666666698</c:v>
                </c:pt>
                <c:pt idx="4772">
                  <c:v>7.9533333333333376</c:v>
                </c:pt>
                <c:pt idx="4773">
                  <c:v>7.9550000000000001</c:v>
                </c:pt>
                <c:pt idx="4774">
                  <c:v>7.9566666666666688</c:v>
                </c:pt>
                <c:pt idx="4775">
                  <c:v>7.9583333333333366</c:v>
                </c:pt>
                <c:pt idx="4776">
                  <c:v>7.96</c:v>
                </c:pt>
                <c:pt idx="4777">
                  <c:v>7.9616666666666696</c:v>
                </c:pt>
                <c:pt idx="4778">
                  <c:v>7.9633333333333383</c:v>
                </c:pt>
                <c:pt idx="4779">
                  <c:v>7.9649999999999972</c:v>
                </c:pt>
                <c:pt idx="4780">
                  <c:v>7.9666666666666694</c:v>
                </c:pt>
                <c:pt idx="4781">
                  <c:v>7.9683333333333373</c:v>
                </c:pt>
                <c:pt idx="4782">
                  <c:v>7.9700000000000024</c:v>
                </c:pt>
                <c:pt idx="4783">
                  <c:v>7.9716666666666711</c:v>
                </c:pt>
                <c:pt idx="4784">
                  <c:v>7.9733333333333389</c:v>
                </c:pt>
                <c:pt idx="4785">
                  <c:v>7.9749999999999996</c:v>
                </c:pt>
                <c:pt idx="4786">
                  <c:v>7.976666666666671</c:v>
                </c:pt>
                <c:pt idx="4787">
                  <c:v>7.9783333333333388</c:v>
                </c:pt>
                <c:pt idx="4788">
                  <c:v>7.98</c:v>
                </c:pt>
                <c:pt idx="4789">
                  <c:v>7.98166666666667</c:v>
                </c:pt>
                <c:pt idx="4790">
                  <c:v>7.9833333333333378</c:v>
                </c:pt>
                <c:pt idx="4791">
                  <c:v>7.9850000000000003</c:v>
                </c:pt>
                <c:pt idx="4792">
                  <c:v>7.986666666666669</c:v>
                </c:pt>
                <c:pt idx="4793">
                  <c:v>7.9883333333333377</c:v>
                </c:pt>
                <c:pt idx="4794">
                  <c:v>7.9899999999999993</c:v>
                </c:pt>
                <c:pt idx="4795">
                  <c:v>7.9916666666666689</c:v>
                </c:pt>
                <c:pt idx="4796">
                  <c:v>7.9933333333333394</c:v>
                </c:pt>
                <c:pt idx="4797">
                  <c:v>7.9950000000000001</c:v>
                </c:pt>
                <c:pt idx="4798">
                  <c:v>7.9966666666666697</c:v>
                </c:pt>
                <c:pt idx="4799">
                  <c:v>7.9983333333333375</c:v>
                </c:pt>
                <c:pt idx="4800">
                  <c:v>8</c:v>
                </c:pt>
                <c:pt idx="4801">
                  <c:v>8.0016666666666705</c:v>
                </c:pt>
                <c:pt idx="4802">
                  <c:v>8.0033333333333356</c:v>
                </c:pt>
                <c:pt idx="4803">
                  <c:v>8.0050000000000008</c:v>
                </c:pt>
                <c:pt idx="4804">
                  <c:v>8.006666666666673</c:v>
                </c:pt>
                <c:pt idx="4805">
                  <c:v>8.0083333333333329</c:v>
                </c:pt>
                <c:pt idx="4806">
                  <c:v>8.01</c:v>
                </c:pt>
                <c:pt idx="4807">
                  <c:v>8.0116666666666667</c:v>
                </c:pt>
                <c:pt idx="4808">
                  <c:v>8.0133333333333336</c:v>
                </c:pt>
                <c:pt idx="4809">
                  <c:v>8.0150000000000006</c:v>
                </c:pt>
                <c:pt idx="4810">
                  <c:v>8.0166666666666728</c:v>
                </c:pt>
                <c:pt idx="4811">
                  <c:v>8.0183333333333309</c:v>
                </c:pt>
                <c:pt idx="4812">
                  <c:v>8.02</c:v>
                </c:pt>
                <c:pt idx="4813">
                  <c:v>8.0216666666666665</c:v>
                </c:pt>
                <c:pt idx="4814">
                  <c:v>8.0233333333333334</c:v>
                </c:pt>
                <c:pt idx="4815">
                  <c:v>8.0250000000000004</c:v>
                </c:pt>
                <c:pt idx="4816">
                  <c:v>8.0266666666666708</c:v>
                </c:pt>
                <c:pt idx="4817">
                  <c:v>8.0283333333333289</c:v>
                </c:pt>
                <c:pt idx="4818">
                  <c:v>8.0300000000000011</c:v>
                </c:pt>
                <c:pt idx="4819">
                  <c:v>8.0316666666666663</c:v>
                </c:pt>
                <c:pt idx="4820">
                  <c:v>8.0333333333333332</c:v>
                </c:pt>
                <c:pt idx="4821">
                  <c:v>8.0350000000000001</c:v>
                </c:pt>
                <c:pt idx="4822">
                  <c:v>8.0366666666666706</c:v>
                </c:pt>
                <c:pt idx="4823">
                  <c:v>8.0383333333333287</c:v>
                </c:pt>
                <c:pt idx="4824">
                  <c:v>8.0400000000000009</c:v>
                </c:pt>
                <c:pt idx="4825">
                  <c:v>8.0416666666666661</c:v>
                </c:pt>
                <c:pt idx="4826">
                  <c:v>8.043333333333333</c:v>
                </c:pt>
                <c:pt idx="4827">
                  <c:v>8.0450000000000017</c:v>
                </c:pt>
                <c:pt idx="4828">
                  <c:v>8.0466666666666704</c:v>
                </c:pt>
                <c:pt idx="4829">
                  <c:v>8.0483333333333285</c:v>
                </c:pt>
                <c:pt idx="4830">
                  <c:v>8.0500000000000007</c:v>
                </c:pt>
                <c:pt idx="4831">
                  <c:v>8.051666666666673</c:v>
                </c:pt>
                <c:pt idx="4832">
                  <c:v>8.0533333333333328</c:v>
                </c:pt>
                <c:pt idx="4833">
                  <c:v>8.055000000000005</c:v>
                </c:pt>
                <c:pt idx="4834">
                  <c:v>8.0566666666666737</c:v>
                </c:pt>
                <c:pt idx="4835">
                  <c:v>8.0583333333333336</c:v>
                </c:pt>
                <c:pt idx="4836">
                  <c:v>8.06</c:v>
                </c:pt>
                <c:pt idx="4837">
                  <c:v>8.061666666666671</c:v>
                </c:pt>
                <c:pt idx="4838">
                  <c:v>8.0633333333333344</c:v>
                </c:pt>
                <c:pt idx="4839">
                  <c:v>8.0650000000000048</c:v>
                </c:pt>
                <c:pt idx="4840">
                  <c:v>8.0666666666666735</c:v>
                </c:pt>
                <c:pt idx="4841">
                  <c:v>8.0683333333333334</c:v>
                </c:pt>
                <c:pt idx="4842">
                  <c:v>8.07</c:v>
                </c:pt>
                <c:pt idx="4843">
                  <c:v>8.0716666666666708</c:v>
                </c:pt>
                <c:pt idx="4844">
                  <c:v>8.0733333333333324</c:v>
                </c:pt>
                <c:pt idx="4845">
                  <c:v>8.0750000000000028</c:v>
                </c:pt>
                <c:pt idx="4846">
                  <c:v>8.0766666666666733</c:v>
                </c:pt>
                <c:pt idx="4847">
                  <c:v>8.0783333333333331</c:v>
                </c:pt>
                <c:pt idx="4848">
                  <c:v>8.08</c:v>
                </c:pt>
                <c:pt idx="4849">
                  <c:v>8.0816666666666706</c:v>
                </c:pt>
                <c:pt idx="4850">
                  <c:v>8.0833333333333357</c:v>
                </c:pt>
                <c:pt idx="4851">
                  <c:v>8.0850000000000026</c:v>
                </c:pt>
                <c:pt idx="4852">
                  <c:v>8.0866666666666713</c:v>
                </c:pt>
                <c:pt idx="4853">
                  <c:v>8.0883333333333329</c:v>
                </c:pt>
                <c:pt idx="4854">
                  <c:v>8.09</c:v>
                </c:pt>
                <c:pt idx="4855">
                  <c:v>8.0916666666666668</c:v>
                </c:pt>
                <c:pt idx="4856">
                  <c:v>8.0933333333333337</c:v>
                </c:pt>
                <c:pt idx="4857">
                  <c:v>8.0950000000000006</c:v>
                </c:pt>
                <c:pt idx="4858">
                  <c:v>8.0966666666666729</c:v>
                </c:pt>
                <c:pt idx="4859">
                  <c:v>8.0983333333333309</c:v>
                </c:pt>
                <c:pt idx="4860">
                  <c:v>8.1</c:v>
                </c:pt>
                <c:pt idx="4861">
                  <c:v>8.1016666666666666</c:v>
                </c:pt>
                <c:pt idx="4862">
                  <c:v>8.1033333333333335</c:v>
                </c:pt>
                <c:pt idx="4863">
                  <c:v>8.1050000000000004</c:v>
                </c:pt>
                <c:pt idx="4864">
                  <c:v>8.1066666666666709</c:v>
                </c:pt>
                <c:pt idx="4865">
                  <c:v>8.1083333333333272</c:v>
                </c:pt>
                <c:pt idx="4866">
                  <c:v>8.1100000000000012</c:v>
                </c:pt>
                <c:pt idx="4867">
                  <c:v>8.1116666666666664</c:v>
                </c:pt>
                <c:pt idx="4868">
                  <c:v>8.1133333333333333</c:v>
                </c:pt>
                <c:pt idx="4869">
                  <c:v>8.1150000000000002</c:v>
                </c:pt>
                <c:pt idx="4870">
                  <c:v>8.1166666666666725</c:v>
                </c:pt>
                <c:pt idx="4871">
                  <c:v>8.1183333333333287</c:v>
                </c:pt>
                <c:pt idx="4872">
                  <c:v>8.120000000000001</c:v>
                </c:pt>
                <c:pt idx="4873">
                  <c:v>8.1216666666666661</c:v>
                </c:pt>
                <c:pt idx="4874">
                  <c:v>8.1233333333333331</c:v>
                </c:pt>
                <c:pt idx="4875">
                  <c:v>8.125</c:v>
                </c:pt>
                <c:pt idx="4876">
                  <c:v>8.1266666666666705</c:v>
                </c:pt>
                <c:pt idx="4877">
                  <c:v>8.1283333333333339</c:v>
                </c:pt>
                <c:pt idx="4878">
                  <c:v>8.129999999999999</c:v>
                </c:pt>
                <c:pt idx="4879">
                  <c:v>8.1316666666666677</c:v>
                </c:pt>
                <c:pt idx="4880">
                  <c:v>8.1333333333333329</c:v>
                </c:pt>
                <c:pt idx="4881">
                  <c:v>8.1349999999999998</c:v>
                </c:pt>
                <c:pt idx="4882">
                  <c:v>8.1366666666666667</c:v>
                </c:pt>
                <c:pt idx="4883">
                  <c:v>8.1383333333333319</c:v>
                </c:pt>
                <c:pt idx="4884">
                  <c:v>8.14</c:v>
                </c:pt>
                <c:pt idx="4885">
                  <c:v>8.1416666666666675</c:v>
                </c:pt>
                <c:pt idx="4886">
                  <c:v>8.1433333333333309</c:v>
                </c:pt>
                <c:pt idx="4887">
                  <c:v>8.1449999999999996</c:v>
                </c:pt>
                <c:pt idx="4888">
                  <c:v>8.1466666666666665</c:v>
                </c:pt>
                <c:pt idx="4889">
                  <c:v>8.1483333333333281</c:v>
                </c:pt>
                <c:pt idx="4890">
                  <c:v>8.15</c:v>
                </c:pt>
                <c:pt idx="4891">
                  <c:v>8.1516666666666708</c:v>
                </c:pt>
                <c:pt idx="4892">
                  <c:v>8.1533333333333324</c:v>
                </c:pt>
                <c:pt idx="4893">
                  <c:v>8.1550000000000047</c:v>
                </c:pt>
                <c:pt idx="4894">
                  <c:v>8.1566666666666734</c:v>
                </c:pt>
                <c:pt idx="4895">
                  <c:v>8.1583333333333332</c:v>
                </c:pt>
                <c:pt idx="4896">
                  <c:v>8.16</c:v>
                </c:pt>
                <c:pt idx="4897">
                  <c:v>8.1616666666666706</c:v>
                </c:pt>
                <c:pt idx="4898">
                  <c:v>8.163333333333334</c:v>
                </c:pt>
                <c:pt idx="4899">
                  <c:v>8.1650000000000027</c:v>
                </c:pt>
                <c:pt idx="4900">
                  <c:v>8.1666666666666732</c:v>
                </c:pt>
                <c:pt idx="4901">
                  <c:v>8.168333333333333</c:v>
                </c:pt>
                <c:pt idx="4902">
                  <c:v>8.17</c:v>
                </c:pt>
                <c:pt idx="4903">
                  <c:v>8.1716666666666704</c:v>
                </c:pt>
                <c:pt idx="4904">
                  <c:v>8.1733333333333338</c:v>
                </c:pt>
                <c:pt idx="4905">
                  <c:v>8.1750000000000007</c:v>
                </c:pt>
                <c:pt idx="4906">
                  <c:v>8.176666666666673</c:v>
                </c:pt>
                <c:pt idx="4907">
                  <c:v>8.178333333333331</c:v>
                </c:pt>
                <c:pt idx="4908">
                  <c:v>8.18</c:v>
                </c:pt>
                <c:pt idx="4909">
                  <c:v>8.1816666666666666</c:v>
                </c:pt>
                <c:pt idx="4910">
                  <c:v>8.1833333333333336</c:v>
                </c:pt>
                <c:pt idx="4911">
                  <c:v>8.1850000000000005</c:v>
                </c:pt>
                <c:pt idx="4912">
                  <c:v>8.186666666666671</c:v>
                </c:pt>
                <c:pt idx="4913">
                  <c:v>8.188333333333329</c:v>
                </c:pt>
                <c:pt idx="4914">
                  <c:v>8.19</c:v>
                </c:pt>
                <c:pt idx="4915">
                  <c:v>8.1916666666666664</c:v>
                </c:pt>
                <c:pt idx="4916">
                  <c:v>8.1933333333333334</c:v>
                </c:pt>
                <c:pt idx="4917">
                  <c:v>8.1950000000000003</c:v>
                </c:pt>
                <c:pt idx="4918">
                  <c:v>8.1966666666666708</c:v>
                </c:pt>
                <c:pt idx="4919">
                  <c:v>8.198333333333327</c:v>
                </c:pt>
                <c:pt idx="4920">
                  <c:v>8.2000000000000011</c:v>
                </c:pt>
                <c:pt idx="4921">
                  <c:v>8.2016666666666662</c:v>
                </c:pt>
                <c:pt idx="4922">
                  <c:v>8.2033333333333331</c:v>
                </c:pt>
                <c:pt idx="4923">
                  <c:v>8.2050000000000001</c:v>
                </c:pt>
                <c:pt idx="4924">
                  <c:v>8.2066666666666706</c:v>
                </c:pt>
                <c:pt idx="4925">
                  <c:v>8.2083333333333339</c:v>
                </c:pt>
                <c:pt idx="4926">
                  <c:v>8.2100000000000009</c:v>
                </c:pt>
                <c:pt idx="4927">
                  <c:v>8.211666666666666</c:v>
                </c:pt>
                <c:pt idx="4928">
                  <c:v>8.2133333333333329</c:v>
                </c:pt>
                <c:pt idx="4929">
                  <c:v>8.2150000000000016</c:v>
                </c:pt>
                <c:pt idx="4930">
                  <c:v>8.2166666666666668</c:v>
                </c:pt>
                <c:pt idx="4931">
                  <c:v>8.2183333333333319</c:v>
                </c:pt>
                <c:pt idx="4932">
                  <c:v>8.2200000000000006</c:v>
                </c:pt>
                <c:pt idx="4933">
                  <c:v>8.2216666666666676</c:v>
                </c:pt>
                <c:pt idx="4934">
                  <c:v>8.2233333333333309</c:v>
                </c:pt>
                <c:pt idx="4935">
                  <c:v>8.2249999999999996</c:v>
                </c:pt>
                <c:pt idx="4936">
                  <c:v>8.2266666666666666</c:v>
                </c:pt>
                <c:pt idx="4937">
                  <c:v>8.2283333333333282</c:v>
                </c:pt>
                <c:pt idx="4938">
                  <c:v>8.2299999999999986</c:v>
                </c:pt>
                <c:pt idx="4939">
                  <c:v>8.2316666666666656</c:v>
                </c:pt>
                <c:pt idx="4940">
                  <c:v>8.2333333333333272</c:v>
                </c:pt>
                <c:pt idx="4941">
                  <c:v>8.2350000000000012</c:v>
                </c:pt>
                <c:pt idx="4942">
                  <c:v>8.2366666666666664</c:v>
                </c:pt>
                <c:pt idx="4943">
                  <c:v>8.2383333333333262</c:v>
                </c:pt>
                <c:pt idx="4944">
                  <c:v>8.2399999999999984</c:v>
                </c:pt>
                <c:pt idx="4945">
                  <c:v>8.2416666666666671</c:v>
                </c:pt>
                <c:pt idx="4946">
                  <c:v>8.2433333333333287</c:v>
                </c:pt>
                <c:pt idx="4947">
                  <c:v>8.2449999999999992</c:v>
                </c:pt>
                <c:pt idx="4948">
                  <c:v>8.2466666666666661</c:v>
                </c:pt>
                <c:pt idx="4949">
                  <c:v>8.248333333333326</c:v>
                </c:pt>
                <c:pt idx="4950">
                  <c:v>8.25</c:v>
                </c:pt>
                <c:pt idx="4951">
                  <c:v>8.2516666666666705</c:v>
                </c:pt>
                <c:pt idx="4952">
                  <c:v>8.2533333333333356</c:v>
                </c:pt>
                <c:pt idx="4953">
                  <c:v>8.2550000000000008</c:v>
                </c:pt>
                <c:pt idx="4954">
                  <c:v>8.256666666666673</c:v>
                </c:pt>
                <c:pt idx="4955">
                  <c:v>8.2583333333333329</c:v>
                </c:pt>
                <c:pt idx="4956">
                  <c:v>8.26</c:v>
                </c:pt>
                <c:pt idx="4957">
                  <c:v>8.2616666666666667</c:v>
                </c:pt>
                <c:pt idx="4958">
                  <c:v>8.2633333333333336</c:v>
                </c:pt>
                <c:pt idx="4959">
                  <c:v>8.2650000000000006</c:v>
                </c:pt>
                <c:pt idx="4960">
                  <c:v>8.2666666666666728</c:v>
                </c:pt>
                <c:pt idx="4961">
                  <c:v>8.2683333333333309</c:v>
                </c:pt>
                <c:pt idx="4962">
                  <c:v>8.27</c:v>
                </c:pt>
                <c:pt idx="4963">
                  <c:v>8.2716666666666665</c:v>
                </c:pt>
                <c:pt idx="4964">
                  <c:v>8.2733333333333334</c:v>
                </c:pt>
                <c:pt idx="4965">
                  <c:v>8.2750000000000004</c:v>
                </c:pt>
                <c:pt idx="4966">
                  <c:v>8.2766666666666708</c:v>
                </c:pt>
                <c:pt idx="4967">
                  <c:v>8.2783333333333289</c:v>
                </c:pt>
                <c:pt idx="4968">
                  <c:v>8.2800000000000011</c:v>
                </c:pt>
                <c:pt idx="4969">
                  <c:v>8.2816666666666663</c:v>
                </c:pt>
                <c:pt idx="4970">
                  <c:v>8.2833333333333332</c:v>
                </c:pt>
                <c:pt idx="4971">
                  <c:v>8.2850000000000001</c:v>
                </c:pt>
                <c:pt idx="4972">
                  <c:v>8.2866666666666706</c:v>
                </c:pt>
                <c:pt idx="4973">
                  <c:v>8.2883333333333287</c:v>
                </c:pt>
                <c:pt idx="4974">
                  <c:v>8.2900000000000009</c:v>
                </c:pt>
                <c:pt idx="4975">
                  <c:v>8.2916666666666661</c:v>
                </c:pt>
                <c:pt idx="4976">
                  <c:v>8.293333333333333</c:v>
                </c:pt>
                <c:pt idx="4977">
                  <c:v>8.2950000000000017</c:v>
                </c:pt>
                <c:pt idx="4978">
                  <c:v>8.2966666666666704</c:v>
                </c:pt>
                <c:pt idx="4979">
                  <c:v>8.2983333333333285</c:v>
                </c:pt>
                <c:pt idx="4980">
                  <c:v>8.3000000000000007</c:v>
                </c:pt>
                <c:pt idx="4981">
                  <c:v>8.301666666666673</c:v>
                </c:pt>
                <c:pt idx="4982">
                  <c:v>8.3033333333333328</c:v>
                </c:pt>
                <c:pt idx="4983">
                  <c:v>8.305000000000005</c:v>
                </c:pt>
                <c:pt idx="4984">
                  <c:v>8.3066666666666737</c:v>
                </c:pt>
                <c:pt idx="4985">
                  <c:v>8.3083333333333336</c:v>
                </c:pt>
                <c:pt idx="4986">
                  <c:v>8.31</c:v>
                </c:pt>
                <c:pt idx="4987">
                  <c:v>8.311666666666671</c:v>
                </c:pt>
                <c:pt idx="4988">
                  <c:v>8.3133333333333344</c:v>
                </c:pt>
                <c:pt idx="4989">
                  <c:v>8.3150000000000048</c:v>
                </c:pt>
                <c:pt idx="4990">
                  <c:v>8.3166666666666735</c:v>
                </c:pt>
                <c:pt idx="4991">
                  <c:v>8.3183333333333334</c:v>
                </c:pt>
                <c:pt idx="4992">
                  <c:v>8.32</c:v>
                </c:pt>
                <c:pt idx="4993">
                  <c:v>8.3216666666666708</c:v>
                </c:pt>
                <c:pt idx="4994">
                  <c:v>8.3233333333333324</c:v>
                </c:pt>
                <c:pt idx="4995">
                  <c:v>8.3250000000000028</c:v>
                </c:pt>
                <c:pt idx="4996">
                  <c:v>8.3266666666666733</c:v>
                </c:pt>
                <c:pt idx="4997">
                  <c:v>8.3283333333333331</c:v>
                </c:pt>
                <c:pt idx="4998">
                  <c:v>8.33</c:v>
                </c:pt>
                <c:pt idx="4999">
                  <c:v>8.3316666666666706</c:v>
                </c:pt>
                <c:pt idx="5000">
                  <c:v>8.3333333333333357</c:v>
                </c:pt>
                <c:pt idx="5001">
                  <c:v>8.3350000000000026</c:v>
                </c:pt>
                <c:pt idx="5002">
                  <c:v>8.3366666666666713</c:v>
                </c:pt>
                <c:pt idx="5003">
                  <c:v>8.3383333333333329</c:v>
                </c:pt>
                <c:pt idx="5004">
                  <c:v>8.34</c:v>
                </c:pt>
                <c:pt idx="5005">
                  <c:v>8.3416666666666668</c:v>
                </c:pt>
                <c:pt idx="5006">
                  <c:v>8.3433333333333337</c:v>
                </c:pt>
                <c:pt idx="5007">
                  <c:v>8.3450000000000006</c:v>
                </c:pt>
                <c:pt idx="5008">
                  <c:v>8.3466666666666729</c:v>
                </c:pt>
                <c:pt idx="5009">
                  <c:v>8.3483333333333309</c:v>
                </c:pt>
                <c:pt idx="5010">
                  <c:v>8.350000000000005</c:v>
                </c:pt>
                <c:pt idx="5011">
                  <c:v>8.3516666666666755</c:v>
                </c:pt>
                <c:pt idx="5012">
                  <c:v>8.3533333333333388</c:v>
                </c:pt>
                <c:pt idx="5013">
                  <c:v>8.3550000000000058</c:v>
                </c:pt>
                <c:pt idx="5014">
                  <c:v>8.3566666666666745</c:v>
                </c:pt>
                <c:pt idx="5015">
                  <c:v>8.3583333333333325</c:v>
                </c:pt>
                <c:pt idx="5016">
                  <c:v>8.3600000000000048</c:v>
                </c:pt>
                <c:pt idx="5017">
                  <c:v>8.3616666666666735</c:v>
                </c:pt>
                <c:pt idx="5018">
                  <c:v>8.3633333333333368</c:v>
                </c:pt>
                <c:pt idx="5019">
                  <c:v>8.3650000000000055</c:v>
                </c:pt>
                <c:pt idx="5020">
                  <c:v>8.3666666666666742</c:v>
                </c:pt>
                <c:pt idx="5021">
                  <c:v>8.3683333333333341</c:v>
                </c:pt>
                <c:pt idx="5022">
                  <c:v>8.3700000000000028</c:v>
                </c:pt>
                <c:pt idx="5023">
                  <c:v>8.3716666666666733</c:v>
                </c:pt>
                <c:pt idx="5024">
                  <c:v>8.3733333333333348</c:v>
                </c:pt>
                <c:pt idx="5025">
                  <c:v>8.3750000000000053</c:v>
                </c:pt>
                <c:pt idx="5026">
                  <c:v>8.376666666666674</c:v>
                </c:pt>
                <c:pt idx="5027">
                  <c:v>8.3783333333333356</c:v>
                </c:pt>
                <c:pt idx="5028">
                  <c:v>8.3800000000000008</c:v>
                </c:pt>
                <c:pt idx="5029">
                  <c:v>8.381666666666673</c:v>
                </c:pt>
                <c:pt idx="5030">
                  <c:v>8.3833333333333346</c:v>
                </c:pt>
                <c:pt idx="5031">
                  <c:v>8.3850000000000051</c:v>
                </c:pt>
                <c:pt idx="5032">
                  <c:v>8.3866666666666738</c:v>
                </c:pt>
                <c:pt idx="5033">
                  <c:v>8.3883333333333336</c:v>
                </c:pt>
                <c:pt idx="5034">
                  <c:v>8.3900000000000023</c:v>
                </c:pt>
                <c:pt idx="5035">
                  <c:v>8.3916666666666728</c:v>
                </c:pt>
                <c:pt idx="5036">
                  <c:v>8.3933333333333344</c:v>
                </c:pt>
                <c:pt idx="5037">
                  <c:v>8.3950000000000049</c:v>
                </c:pt>
                <c:pt idx="5038">
                  <c:v>8.3966666666666736</c:v>
                </c:pt>
                <c:pt idx="5039">
                  <c:v>8.3983333333333334</c:v>
                </c:pt>
                <c:pt idx="5040">
                  <c:v>8.4</c:v>
                </c:pt>
                <c:pt idx="5041">
                  <c:v>8.4016666666666708</c:v>
                </c:pt>
                <c:pt idx="5042">
                  <c:v>8.4033333333333324</c:v>
                </c:pt>
                <c:pt idx="5043">
                  <c:v>8.4050000000000047</c:v>
                </c:pt>
                <c:pt idx="5044">
                  <c:v>8.4066666666666734</c:v>
                </c:pt>
                <c:pt idx="5045">
                  <c:v>8.4083333333333332</c:v>
                </c:pt>
                <c:pt idx="5046">
                  <c:v>8.41</c:v>
                </c:pt>
                <c:pt idx="5047">
                  <c:v>8.4116666666666706</c:v>
                </c:pt>
                <c:pt idx="5048">
                  <c:v>8.413333333333334</c:v>
                </c:pt>
                <c:pt idx="5049">
                  <c:v>8.4150000000000027</c:v>
                </c:pt>
                <c:pt idx="5050">
                  <c:v>8.4166666666666732</c:v>
                </c:pt>
                <c:pt idx="5051">
                  <c:v>8.418333333333333</c:v>
                </c:pt>
                <c:pt idx="5052">
                  <c:v>8.42</c:v>
                </c:pt>
                <c:pt idx="5053">
                  <c:v>8.4216666666666704</c:v>
                </c:pt>
                <c:pt idx="5054">
                  <c:v>8.4233333333333338</c:v>
                </c:pt>
                <c:pt idx="5055">
                  <c:v>8.4250000000000007</c:v>
                </c:pt>
                <c:pt idx="5056">
                  <c:v>8.426666666666673</c:v>
                </c:pt>
                <c:pt idx="5057">
                  <c:v>8.428333333333331</c:v>
                </c:pt>
                <c:pt idx="5058">
                  <c:v>8.43</c:v>
                </c:pt>
                <c:pt idx="5059">
                  <c:v>8.4316666666666666</c:v>
                </c:pt>
                <c:pt idx="5060">
                  <c:v>8.4333333333333336</c:v>
                </c:pt>
                <c:pt idx="5061">
                  <c:v>8.4350000000000005</c:v>
                </c:pt>
                <c:pt idx="5062">
                  <c:v>8.436666666666671</c:v>
                </c:pt>
                <c:pt idx="5063">
                  <c:v>8.438333333333329</c:v>
                </c:pt>
                <c:pt idx="5064">
                  <c:v>8.44</c:v>
                </c:pt>
                <c:pt idx="5065">
                  <c:v>8.4416666666666664</c:v>
                </c:pt>
                <c:pt idx="5066">
                  <c:v>8.4433333333333334</c:v>
                </c:pt>
                <c:pt idx="5067">
                  <c:v>8.4450000000000003</c:v>
                </c:pt>
                <c:pt idx="5068">
                  <c:v>8.4466666666666708</c:v>
                </c:pt>
                <c:pt idx="5069">
                  <c:v>8.448333333333327</c:v>
                </c:pt>
                <c:pt idx="5070">
                  <c:v>8.4500000000000028</c:v>
                </c:pt>
                <c:pt idx="5071">
                  <c:v>8.4516666666666733</c:v>
                </c:pt>
                <c:pt idx="5072">
                  <c:v>8.4533333333333367</c:v>
                </c:pt>
                <c:pt idx="5073">
                  <c:v>8.4550000000000054</c:v>
                </c:pt>
                <c:pt idx="5074">
                  <c:v>8.4566666666666741</c:v>
                </c:pt>
                <c:pt idx="5075">
                  <c:v>8.4583333333333357</c:v>
                </c:pt>
                <c:pt idx="5076">
                  <c:v>8.4600000000000026</c:v>
                </c:pt>
                <c:pt idx="5077">
                  <c:v>8.4616666666666713</c:v>
                </c:pt>
                <c:pt idx="5078">
                  <c:v>8.4633333333333347</c:v>
                </c:pt>
                <c:pt idx="5079">
                  <c:v>8.465000000000007</c:v>
                </c:pt>
                <c:pt idx="5080">
                  <c:v>8.4666666666666739</c:v>
                </c:pt>
                <c:pt idx="5081">
                  <c:v>8.4683333333333337</c:v>
                </c:pt>
                <c:pt idx="5082">
                  <c:v>8.4700000000000006</c:v>
                </c:pt>
                <c:pt idx="5083">
                  <c:v>8.4716666666666729</c:v>
                </c:pt>
                <c:pt idx="5084">
                  <c:v>8.4733333333333327</c:v>
                </c:pt>
                <c:pt idx="5085">
                  <c:v>8.475000000000005</c:v>
                </c:pt>
                <c:pt idx="5086">
                  <c:v>8.4766666666666755</c:v>
                </c:pt>
                <c:pt idx="5087">
                  <c:v>8.4783333333333335</c:v>
                </c:pt>
                <c:pt idx="5088">
                  <c:v>8.48</c:v>
                </c:pt>
                <c:pt idx="5089">
                  <c:v>8.4816666666666709</c:v>
                </c:pt>
                <c:pt idx="5090">
                  <c:v>8.4833333333333325</c:v>
                </c:pt>
                <c:pt idx="5091">
                  <c:v>8.4850000000000048</c:v>
                </c:pt>
                <c:pt idx="5092">
                  <c:v>8.4866666666666735</c:v>
                </c:pt>
                <c:pt idx="5093">
                  <c:v>8.4883333333333333</c:v>
                </c:pt>
                <c:pt idx="5094">
                  <c:v>8.49</c:v>
                </c:pt>
                <c:pt idx="5095">
                  <c:v>8.4916666666666725</c:v>
                </c:pt>
                <c:pt idx="5096">
                  <c:v>8.4933333333333341</c:v>
                </c:pt>
                <c:pt idx="5097">
                  <c:v>8.4950000000000028</c:v>
                </c:pt>
                <c:pt idx="5098">
                  <c:v>8.4966666666666733</c:v>
                </c:pt>
                <c:pt idx="5099">
                  <c:v>8.4983333333333331</c:v>
                </c:pt>
                <c:pt idx="5100">
                  <c:v>8.5</c:v>
                </c:pt>
                <c:pt idx="5101">
                  <c:v>8.5016666666666705</c:v>
                </c:pt>
                <c:pt idx="5102">
                  <c:v>8.5033333333333356</c:v>
                </c:pt>
                <c:pt idx="5103">
                  <c:v>8.5050000000000008</c:v>
                </c:pt>
                <c:pt idx="5104">
                  <c:v>8.506666666666673</c:v>
                </c:pt>
                <c:pt idx="5105">
                  <c:v>8.5083333333333329</c:v>
                </c:pt>
                <c:pt idx="5106">
                  <c:v>8.51</c:v>
                </c:pt>
                <c:pt idx="5107">
                  <c:v>8.5116666666666667</c:v>
                </c:pt>
                <c:pt idx="5108">
                  <c:v>8.5133333333333336</c:v>
                </c:pt>
                <c:pt idx="5109">
                  <c:v>8.5150000000000006</c:v>
                </c:pt>
                <c:pt idx="5110">
                  <c:v>8.5166666666666728</c:v>
                </c:pt>
                <c:pt idx="5111">
                  <c:v>8.5183333333333309</c:v>
                </c:pt>
                <c:pt idx="5112">
                  <c:v>8.52</c:v>
                </c:pt>
                <c:pt idx="5113">
                  <c:v>8.5216666666666665</c:v>
                </c:pt>
                <c:pt idx="5114">
                  <c:v>8.5233333333333334</c:v>
                </c:pt>
                <c:pt idx="5115">
                  <c:v>8.5250000000000004</c:v>
                </c:pt>
                <c:pt idx="5116">
                  <c:v>8.5266666666666708</c:v>
                </c:pt>
                <c:pt idx="5117">
                  <c:v>8.5283333333333289</c:v>
                </c:pt>
                <c:pt idx="5118">
                  <c:v>8.5300000000000011</c:v>
                </c:pt>
                <c:pt idx="5119">
                  <c:v>8.5316666666666663</c:v>
                </c:pt>
                <c:pt idx="5120">
                  <c:v>8.5333333333333332</c:v>
                </c:pt>
                <c:pt idx="5121">
                  <c:v>8.5350000000000001</c:v>
                </c:pt>
                <c:pt idx="5122">
                  <c:v>8.5366666666666706</c:v>
                </c:pt>
                <c:pt idx="5123">
                  <c:v>8.5383333333333269</c:v>
                </c:pt>
                <c:pt idx="5124">
                  <c:v>8.5400000000000009</c:v>
                </c:pt>
                <c:pt idx="5125">
                  <c:v>8.5416666666666661</c:v>
                </c:pt>
                <c:pt idx="5126">
                  <c:v>8.543333333333333</c:v>
                </c:pt>
                <c:pt idx="5127">
                  <c:v>8.5450000000000017</c:v>
                </c:pt>
                <c:pt idx="5128">
                  <c:v>8.5466666666666704</c:v>
                </c:pt>
                <c:pt idx="5129">
                  <c:v>8.5483333333333285</c:v>
                </c:pt>
                <c:pt idx="5130">
                  <c:v>8.5500000000000007</c:v>
                </c:pt>
                <c:pt idx="5131">
                  <c:v>8.551666666666673</c:v>
                </c:pt>
                <c:pt idx="5132">
                  <c:v>8.5533333333333346</c:v>
                </c:pt>
                <c:pt idx="5133">
                  <c:v>8.555000000000005</c:v>
                </c:pt>
                <c:pt idx="5134">
                  <c:v>8.5566666666666737</c:v>
                </c:pt>
                <c:pt idx="5135">
                  <c:v>8.5583333333333336</c:v>
                </c:pt>
                <c:pt idx="5136">
                  <c:v>8.56</c:v>
                </c:pt>
                <c:pt idx="5137">
                  <c:v>8.5616666666666728</c:v>
                </c:pt>
                <c:pt idx="5138">
                  <c:v>8.5633333333333326</c:v>
                </c:pt>
                <c:pt idx="5139">
                  <c:v>8.5650000000000048</c:v>
                </c:pt>
                <c:pt idx="5140">
                  <c:v>8.5666666666666735</c:v>
                </c:pt>
                <c:pt idx="5141">
                  <c:v>8.5683333333333334</c:v>
                </c:pt>
                <c:pt idx="5142">
                  <c:v>8.57</c:v>
                </c:pt>
                <c:pt idx="5143">
                  <c:v>8.5716666666666708</c:v>
                </c:pt>
                <c:pt idx="5144">
                  <c:v>8.5733333333333324</c:v>
                </c:pt>
                <c:pt idx="5145">
                  <c:v>8.5750000000000028</c:v>
                </c:pt>
                <c:pt idx="5146">
                  <c:v>8.5766666666666733</c:v>
                </c:pt>
                <c:pt idx="5147">
                  <c:v>8.5783333333333349</c:v>
                </c:pt>
                <c:pt idx="5148">
                  <c:v>8.58</c:v>
                </c:pt>
                <c:pt idx="5149">
                  <c:v>8.5816666666666706</c:v>
                </c:pt>
                <c:pt idx="5150">
                  <c:v>8.5833333333333357</c:v>
                </c:pt>
                <c:pt idx="5151">
                  <c:v>8.5850000000000026</c:v>
                </c:pt>
                <c:pt idx="5152">
                  <c:v>8.5866666666666731</c:v>
                </c:pt>
                <c:pt idx="5153">
                  <c:v>8.5883333333333329</c:v>
                </c:pt>
                <c:pt idx="5154">
                  <c:v>8.59</c:v>
                </c:pt>
                <c:pt idx="5155">
                  <c:v>8.5916666666666668</c:v>
                </c:pt>
                <c:pt idx="5156">
                  <c:v>8.5933333333333337</c:v>
                </c:pt>
                <c:pt idx="5157">
                  <c:v>8.5950000000000006</c:v>
                </c:pt>
                <c:pt idx="5158">
                  <c:v>8.5966666666666711</c:v>
                </c:pt>
                <c:pt idx="5159">
                  <c:v>8.5983333333333309</c:v>
                </c:pt>
                <c:pt idx="5160">
                  <c:v>8.6</c:v>
                </c:pt>
                <c:pt idx="5161">
                  <c:v>8.6016666666666666</c:v>
                </c:pt>
                <c:pt idx="5162">
                  <c:v>8.6033333333333335</c:v>
                </c:pt>
                <c:pt idx="5163">
                  <c:v>8.6050000000000004</c:v>
                </c:pt>
                <c:pt idx="5164">
                  <c:v>8.6066666666666709</c:v>
                </c:pt>
                <c:pt idx="5165">
                  <c:v>8.6083333333333272</c:v>
                </c:pt>
                <c:pt idx="5166">
                  <c:v>8.6100000000000012</c:v>
                </c:pt>
                <c:pt idx="5167">
                  <c:v>8.6116666666666717</c:v>
                </c:pt>
                <c:pt idx="5168">
                  <c:v>8.6133333333333333</c:v>
                </c:pt>
                <c:pt idx="5169">
                  <c:v>8.6150000000000002</c:v>
                </c:pt>
                <c:pt idx="5170">
                  <c:v>8.6166666666666725</c:v>
                </c:pt>
                <c:pt idx="5171">
                  <c:v>8.6183333333333287</c:v>
                </c:pt>
                <c:pt idx="5172">
                  <c:v>8.620000000000001</c:v>
                </c:pt>
                <c:pt idx="5173">
                  <c:v>8.6216666666666661</c:v>
                </c:pt>
                <c:pt idx="5174">
                  <c:v>8.6233333333333331</c:v>
                </c:pt>
                <c:pt idx="5175">
                  <c:v>8.625</c:v>
                </c:pt>
                <c:pt idx="5176">
                  <c:v>8.6266666666666705</c:v>
                </c:pt>
                <c:pt idx="5177">
                  <c:v>8.6283333333333339</c:v>
                </c:pt>
                <c:pt idx="5178">
                  <c:v>8.6300000000000008</c:v>
                </c:pt>
                <c:pt idx="5179">
                  <c:v>8.6316666666666677</c:v>
                </c:pt>
                <c:pt idx="5180">
                  <c:v>8.6333333333333329</c:v>
                </c:pt>
                <c:pt idx="5181">
                  <c:v>8.6349999999999998</c:v>
                </c:pt>
                <c:pt idx="5182">
                  <c:v>8.6366666666666667</c:v>
                </c:pt>
                <c:pt idx="5183">
                  <c:v>8.6383333333333319</c:v>
                </c:pt>
                <c:pt idx="5184">
                  <c:v>8.64</c:v>
                </c:pt>
                <c:pt idx="5185">
                  <c:v>8.6416666666666675</c:v>
                </c:pt>
                <c:pt idx="5186">
                  <c:v>8.6433333333333309</c:v>
                </c:pt>
                <c:pt idx="5187">
                  <c:v>8.6450000000000014</c:v>
                </c:pt>
                <c:pt idx="5188">
                  <c:v>8.6466666666666665</c:v>
                </c:pt>
                <c:pt idx="5189">
                  <c:v>8.6483333333333281</c:v>
                </c:pt>
                <c:pt idx="5190">
                  <c:v>8.65</c:v>
                </c:pt>
                <c:pt idx="5191">
                  <c:v>8.6516666666666708</c:v>
                </c:pt>
                <c:pt idx="5192">
                  <c:v>8.6533333333333342</c:v>
                </c:pt>
                <c:pt idx="5193">
                  <c:v>8.6550000000000047</c:v>
                </c:pt>
                <c:pt idx="5194">
                  <c:v>8.6566666666666734</c:v>
                </c:pt>
                <c:pt idx="5195">
                  <c:v>8.6583333333333332</c:v>
                </c:pt>
                <c:pt idx="5196">
                  <c:v>8.66</c:v>
                </c:pt>
                <c:pt idx="5197">
                  <c:v>8.6616666666666706</c:v>
                </c:pt>
                <c:pt idx="5198">
                  <c:v>8.6633333333333322</c:v>
                </c:pt>
                <c:pt idx="5199">
                  <c:v>8.6650000000000027</c:v>
                </c:pt>
                <c:pt idx="5200">
                  <c:v>8.6666666666666732</c:v>
                </c:pt>
                <c:pt idx="5201">
                  <c:v>8.668333333333333</c:v>
                </c:pt>
                <c:pt idx="5202">
                  <c:v>8.67</c:v>
                </c:pt>
                <c:pt idx="5203">
                  <c:v>8.6716666666666704</c:v>
                </c:pt>
                <c:pt idx="5204">
                  <c:v>8.6733333333333338</c:v>
                </c:pt>
                <c:pt idx="5205">
                  <c:v>8.6750000000000007</c:v>
                </c:pt>
                <c:pt idx="5206">
                  <c:v>8.676666666666673</c:v>
                </c:pt>
                <c:pt idx="5207">
                  <c:v>8.678333333333331</c:v>
                </c:pt>
                <c:pt idx="5208">
                  <c:v>8.68</c:v>
                </c:pt>
                <c:pt idx="5209">
                  <c:v>8.6816666666666666</c:v>
                </c:pt>
                <c:pt idx="5210">
                  <c:v>8.6833333333333336</c:v>
                </c:pt>
                <c:pt idx="5211">
                  <c:v>8.6850000000000005</c:v>
                </c:pt>
                <c:pt idx="5212">
                  <c:v>8.6866666666666728</c:v>
                </c:pt>
                <c:pt idx="5213">
                  <c:v>8.6883333333333272</c:v>
                </c:pt>
                <c:pt idx="5214">
                  <c:v>8.69</c:v>
                </c:pt>
                <c:pt idx="5215">
                  <c:v>8.6916666666666664</c:v>
                </c:pt>
                <c:pt idx="5216">
                  <c:v>8.6933333333333334</c:v>
                </c:pt>
                <c:pt idx="5217">
                  <c:v>8.6950000000000003</c:v>
                </c:pt>
                <c:pt idx="5218">
                  <c:v>8.6966666666666708</c:v>
                </c:pt>
                <c:pt idx="5219">
                  <c:v>8.698333333333327</c:v>
                </c:pt>
                <c:pt idx="5220">
                  <c:v>8.7000000000000011</c:v>
                </c:pt>
                <c:pt idx="5221">
                  <c:v>8.7016666666666662</c:v>
                </c:pt>
                <c:pt idx="5222">
                  <c:v>8.7033333333333349</c:v>
                </c:pt>
                <c:pt idx="5223">
                  <c:v>8.7050000000000001</c:v>
                </c:pt>
                <c:pt idx="5224">
                  <c:v>8.7066666666666706</c:v>
                </c:pt>
                <c:pt idx="5225">
                  <c:v>8.7083333333333339</c:v>
                </c:pt>
                <c:pt idx="5226">
                  <c:v>8.7100000000000009</c:v>
                </c:pt>
                <c:pt idx="5227">
                  <c:v>8.7116666666666678</c:v>
                </c:pt>
                <c:pt idx="5228">
                  <c:v>8.7133333333333329</c:v>
                </c:pt>
                <c:pt idx="5229">
                  <c:v>8.7150000000000016</c:v>
                </c:pt>
                <c:pt idx="5230">
                  <c:v>8.7166666666666668</c:v>
                </c:pt>
                <c:pt idx="5231">
                  <c:v>8.7183333333333319</c:v>
                </c:pt>
                <c:pt idx="5232">
                  <c:v>8.7200000000000006</c:v>
                </c:pt>
                <c:pt idx="5233">
                  <c:v>8.7216666666666658</c:v>
                </c:pt>
                <c:pt idx="5234">
                  <c:v>8.7233333333333309</c:v>
                </c:pt>
                <c:pt idx="5235">
                  <c:v>8.7249999999999996</c:v>
                </c:pt>
                <c:pt idx="5236">
                  <c:v>8.7266666666666666</c:v>
                </c:pt>
                <c:pt idx="5237">
                  <c:v>8.7283333333333282</c:v>
                </c:pt>
                <c:pt idx="5238">
                  <c:v>8.73</c:v>
                </c:pt>
                <c:pt idx="5239">
                  <c:v>8.7316666666666656</c:v>
                </c:pt>
                <c:pt idx="5240">
                  <c:v>8.7333333333333272</c:v>
                </c:pt>
                <c:pt idx="5241">
                  <c:v>8.7350000000000012</c:v>
                </c:pt>
                <c:pt idx="5242">
                  <c:v>8.7366666666666717</c:v>
                </c:pt>
                <c:pt idx="5243">
                  <c:v>8.7383333333333262</c:v>
                </c:pt>
                <c:pt idx="5244">
                  <c:v>8.7399999999999984</c:v>
                </c:pt>
                <c:pt idx="5245">
                  <c:v>8.7416666666666671</c:v>
                </c:pt>
                <c:pt idx="5246">
                  <c:v>8.7433333333333287</c:v>
                </c:pt>
                <c:pt idx="5247">
                  <c:v>8.745000000000001</c:v>
                </c:pt>
                <c:pt idx="5248">
                  <c:v>8.7466666666666661</c:v>
                </c:pt>
                <c:pt idx="5249">
                  <c:v>8.748333333333326</c:v>
                </c:pt>
                <c:pt idx="5250">
                  <c:v>8.75</c:v>
                </c:pt>
                <c:pt idx="5251">
                  <c:v>8.7516666666666705</c:v>
                </c:pt>
                <c:pt idx="5252">
                  <c:v>8.7533333333333356</c:v>
                </c:pt>
                <c:pt idx="5253">
                  <c:v>8.7550000000000008</c:v>
                </c:pt>
                <c:pt idx="5254">
                  <c:v>8.756666666666673</c:v>
                </c:pt>
                <c:pt idx="5255">
                  <c:v>8.7583333333333329</c:v>
                </c:pt>
                <c:pt idx="5256">
                  <c:v>8.76</c:v>
                </c:pt>
                <c:pt idx="5257">
                  <c:v>8.7616666666666667</c:v>
                </c:pt>
                <c:pt idx="5258">
                  <c:v>8.7633333333333336</c:v>
                </c:pt>
                <c:pt idx="5259">
                  <c:v>8.7650000000000006</c:v>
                </c:pt>
                <c:pt idx="5260">
                  <c:v>8.7666666666666728</c:v>
                </c:pt>
                <c:pt idx="5261">
                  <c:v>8.7683333333333309</c:v>
                </c:pt>
                <c:pt idx="5262">
                  <c:v>8.7700000000000014</c:v>
                </c:pt>
                <c:pt idx="5263">
                  <c:v>8.7716666666666665</c:v>
                </c:pt>
                <c:pt idx="5264">
                  <c:v>8.7733333333333334</c:v>
                </c:pt>
                <c:pt idx="5265">
                  <c:v>8.7750000000000004</c:v>
                </c:pt>
                <c:pt idx="5266">
                  <c:v>8.7766666666666708</c:v>
                </c:pt>
                <c:pt idx="5267">
                  <c:v>8.7783333333333289</c:v>
                </c:pt>
                <c:pt idx="5268">
                  <c:v>8.7800000000000011</c:v>
                </c:pt>
                <c:pt idx="5269">
                  <c:v>8.7816666666666663</c:v>
                </c:pt>
                <c:pt idx="5270">
                  <c:v>8.7833333333333332</c:v>
                </c:pt>
                <c:pt idx="5271">
                  <c:v>8.7850000000000001</c:v>
                </c:pt>
                <c:pt idx="5272">
                  <c:v>8.7866666666666706</c:v>
                </c:pt>
                <c:pt idx="5273">
                  <c:v>8.7883333333333269</c:v>
                </c:pt>
                <c:pt idx="5274">
                  <c:v>8.7900000000000009</c:v>
                </c:pt>
                <c:pt idx="5275">
                  <c:v>8.7916666666666661</c:v>
                </c:pt>
                <c:pt idx="5276">
                  <c:v>8.793333333333333</c:v>
                </c:pt>
                <c:pt idx="5277">
                  <c:v>8.7950000000000017</c:v>
                </c:pt>
                <c:pt idx="5278">
                  <c:v>8.7966666666666704</c:v>
                </c:pt>
                <c:pt idx="5279">
                  <c:v>8.7983333333333285</c:v>
                </c:pt>
                <c:pt idx="5280">
                  <c:v>8.8000000000000007</c:v>
                </c:pt>
                <c:pt idx="5281">
                  <c:v>8.801666666666673</c:v>
                </c:pt>
                <c:pt idx="5282">
                  <c:v>8.8033333333333346</c:v>
                </c:pt>
                <c:pt idx="5283">
                  <c:v>8.805000000000005</c:v>
                </c:pt>
                <c:pt idx="5284">
                  <c:v>8.8066666666666737</c:v>
                </c:pt>
                <c:pt idx="5285">
                  <c:v>8.8083333333333336</c:v>
                </c:pt>
                <c:pt idx="5286">
                  <c:v>8.81</c:v>
                </c:pt>
                <c:pt idx="5287">
                  <c:v>8.8116666666666728</c:v>
                </c:pt>
                <c:pt idx="5288">
                  <c:v>8.8133333333333326</c:v>
                </c:pt>
                <c:pt idx="5289">
                  <c:v>8.8150000000000048</c:v>
                </c:pt>
                <c:pt idx="5290">
                  <c:v>8.8166666666666735</c:v>
                </c:pt>
                <c:pt idx="5291">
                  <c:v>8.8183333333333334</c:v>
                </c:pt>
                <c:pt idx="5292">
                  <c:v>8.82</c:v>
                </c:pt>
                <c:pt idx="5293">
                  <c:v>8.8216666666666708</c:v>
                </c:pt>
                <c:pt idx="5294">
                  <c:v>8.8233333333333324</c:v>
                </c:pt>
                <c:pt idx="5295">
                  <c:v>8.8250000000000028</c:v>
                </c:pt>
                <c:pt idx="5296">
                  <c:v>8.8266666666666733</c:v>
                </c:pt>
                <c:pt idx="5297">
                  <c:v>8.8283333333333349</c:v>
                </c:pt>
                <c:pt idx="5298">
                  <c:v>8.83</c:v>
                </c:pt>
                <c:pt idx="5299">
                  <c:v>8.8316666666666706</c:v>
                </c:pt>
                <c:pt idx="5300">
                  <c:v>8.8333333333333357</c:v>
                </c:pt>
                <c:pt idx="5301">
                  <c:v>8.8350000000000026</c:v>
                </c:pt>
                <c:pt idx="5302">
                  <c:v>8.8366666666666731</c:v>
                </c:pt>
                <c:pt idx="5303">
                  <c:v>8.8383333333333329</c:v>
                </c:pt>
                <c:pt idx="5304">
                  <c:v>8.84</c:v>
                </c:pt>
                <c:pt idx="5305">
                  <c:v>8.8416666666666668</c:v>
                </c:pt>
                <c:pt idx="5306">
                  <c:v>8.8433333333333337</c:v>
                </c:pt>
                <c:pt idx="5307">
                  <c:v>8.8450000000000006</c:v>
                </c:pt>
                <c:pt idx="5308">
                  <c:v>8.8466666666666711</c:v>
                </c:pt>
                <c:pt idx="5309">
                  <c:v>8.8483333333333309</c:v>
                </c:pt>
                <c:pt idx="5310">
                  <c:v>8.850000000000005</c:v>
                </c:pt>
                <c:pt idx="5311">
                  <c:v>8.8516666666666755</c:v>
                </c:pt>
                <c:pt idx="5312">
                  <c:v>8.8533333333333388</c:v>
                </c:pt>
                <c:pt idx="5313">
                  <c:v>8.8550000000000058</c:v>
                </c:pt>
                <c:pt idx="5314">
                  <c:v>8.8566666666666745</c:v>
                </c:pt>
                <c:pt idx="5315">
                  <c:v>8.8583333333333325</c:v>
                </c:pt>
                <c:pt idx="5316">
                  <c:v>8.8600000000000048</c:v>
                </c:pt>
                <c:pt idx="5317">
                  <c:v>8.8616666666666752</c:v>
                </c:pt>
                <c:pt idx="5318">
                  <c:v>8.8633333333333368</c:v>
                </c:pt>
                <c:pt idx="5319">
                  <c:v>8.8650000000000055</c:v>
                </c:pt>
                <c:pt idx="5320">
                  <c:v>8.8666666666666742</c:v>
                </c:pt>
                <c:pt idx="5321">
                  <c:v>8.8683333333333341</c:v>
                </c:pt>
                <c:pt idx="5322">
                  <c:v>8.8700000000000028</c:v>
                </c:pt>
                <c:pt idx="5323">
                  <c:v>8.8716666666666733</c:v>
                </c:pt>
                <c:pt idx="5324">
                  <c:v>8.8733333333333348</c:v>
                </c:pt>
                <c:pt idx="5325">
                  <c:v>8.8750000000000053</c:v>
                </c:pt>
                <c:pt idx="5326">
                  <c:v>8.876666666666674</c:v>
                </c:pt>
                <c:pt idx="5327">
                  <c:v>8.8783333333333356</c:v>
                </c:pt>
                <c:pt idx="5328">
                  <c:v>8.8800000000000026</c:v>
                </c:pt>
                <c:pt idx="5329">
                  <c:v>8.881666666666673</c:v>
                </c:pt>
                <c:pt idx="5330">
                  <c:v>8.8833333333333346</c:v>
                </c:pt>
                <c:pt idx="5331">
                  <c:v>8.8850000000000051</c:v>
                </c:pt>
                <c:pt idx="5332">
                  <c:v>8.8866666666666738</c:v>
                </c:pt>
                <c:pt idx="5333">
                  <c:v>8.8883333333333336</c:v>
                </c:pt>
                <c:pt idx="5334">
                  <c:v>8.8900000000000023</c:v>
                </c:pt>
                <c:pt idx="5335">
                  <c:v>8.8916666666666728</c:v>
                </c:pt>
                <c:pt idx="5336">
                  <c:v>8.8933333333333344</c:v>
                </c:pt>
                <c:pt idx="5337">
                  <c:v>8.8950000000000067</c:v>
                </c:pt>
                <c:pt idx="5338">
                  <c:v>8.8966666666666736</c:v>
                </c:pt>
                <c:pt idx="5339">
                  <c:v>8.8983333333333334</c:v>
                </c:pt>
                <c:pt idx="5340">
                  <c:v>8.9</c:v>
                </c:pt>
                <c:pt idx="5341">
                  <c:v>8.9016666666666708</c:v>
                </c:pt>
                <c:pt idx="5342">
                  <c:v>8.9033333333333342</c:v>
                </c:pt>
                <c:pt idx="5343">
                  <c:v>8.9050000000000047</c:v>
                </c:pt>
                <c:pt idx="5344">
                  <c:v>8.9066666666666734</c:v>
                </c:pt>
                <c:pt idx="5345">
                  <c:v>8.9083333333333332</c:v>
                </c:pt>
                <c:pt idx="5346">
                  <c:v>8.91</c:v>
                </c:pt>
                <c:pt idx="5347">
                  <c:v>8.9116666666666706</c:v>
                </c:pt>
                <c:pt idx="5348">
                  <c:v>8.9133333333333322</c:v>
                </c:pt>
                <c:pt idx="5349">
                  <c:v>8.9150000000000027</c:v>
                </c:pt>
                <c:pt idx="5350">
                  <c:v>8.9166666666666732</c:v>
                </c:pt>
                <c:pt idx="5351">
                  <c:v>8.918333333333333</c:v>
                </c:pt>
                <c:pt idx="5352">
                  <c:v>8.92</c:v>
                </c:pt>
                <c:pt idx="5353">
                  <c:v>8.9216666666666704</c:v>
                </c:pt>
                <c:pt idx="5354">
                  <c:v>8.9233333333333338</c:v>
                </c:pt>
                <c:pt idx="5355">
                  <c:v>8.9250000000000007</c:v>
                </c:pt>
                <c:pt idx="5356">
                  <c:v>8.926666666666673</c:v>
                </c:pt>
                <c:pt idx="5357">
                  <c:v>8.928333333333331</c:v>
                </c:pt>
                <c:pt idx="5358">
                  <c:v>8.93</c:v>
                </c:pt>
                <c:pt idx="5359">
                  <c:v>8.9316666666666666</c:v>
                </c:pt>
                <c:pt idx="5360">
                  <c:v>8.9333333333333336</c:v>
                </c:pt>
                <c:pt idx="5361">
                  <c:v>8.9350000000000005</c:v>
                </c:pt>
                <c:pt idx="5362">
                  <c:v>8.9366666666666728</c:v>
                </c:pt>
                <c:pt idx="5363">
                  <c:v>8.9383333333333272</c:v>
                </c:pt>
                <c:pt idx="5364">
                  <c:v>8.94</c:v>
                </c:pt>
                <c:pt idx="5365">
                  <c:v>8.9416666666666664</c:v>
                </c:pt>
                <c:pt idx="5366">
                  <c:v>8.9433333333333334</c:v>
                </c:pt>
                <c:pt idx="5367">
                  <c:v>8.9450000000000003</c:v>
                </c:pt>
                <c:pt idx="5368">
                  <c:v>8.9466666666666708</c:v>
                </c:pt>
                <c:pt idx="5369">
                  <c:v>8.948333333333327</c:v>
                </c:pt>
                <c:pt idx="5370">
                  <c:v>8.9500000000000028</c:v>
                </c:pt>
                <c:pt idx="5371">
                  <c:v>8.9516666666666733</c:v>
                </c:pt>
                <c:pt idx="5372">
                  <c:v>8.9533333333333367</c:v>
                </c:pt>
                <c:pt idx="5373">
                  <c:v>8.9550000000000054</c:v>
                </c:pt>
                <c:pt idx="5374">
                  <c:v>8.9566666666666741</c:v>
                </c:pt>
                <c:pt idx="5375">
                  <c:v>8.9583333333333357</c:v>
                </c:pt>
                <c:pt idx="5376">
                  <c:v>8.9600000000000026</c:v>
                </c:pt>
                <c:pt idx="5377">
                  <c:v>8.9616666666666731</c:v>
                </c:pt>
                <c:pt idx="5378">
                  <c:v>8.9633333333333347</c:v>
                </c:pt>
                <c:pt idx="5379">
                  <c:v>8.965000000000007</c:v>
                </c:pt>
                <c:pt idx="5380">
                  <c:v>8.9666666666666739</c:v>
                </c:pt>
                <c:pt idx="5381">
                  <c:v>8.9683333333333337</c:v>
                </c:pt>
                <c:pt idx="5382">
                  <c:v>8.9700000000000006</c:v>
                </c:pt>
                <c:pt idx="5383">
                  <c:v>8.9716666666666711</c:v>
                </c:pt>
                <c:pt idx="5384">
                  <c:v>8.9733333333333327</c:v>
                </c:pt>
                <c:pt idx="5385">
                  <c:v>8.975000000000005</c:v>
                </c:pt>
                <c:pt idx="5386">
                  <c:v>8.9766666666666755</c:v>
                </c:pt>
                <c:pt idx="5387">
                  <c:v>8.9783333333333335</c:v>
                </c:pt>
                <c:pt idx="5388">
                  <c:v>8.9800000000000022</c:v>
                </c:pt>
                <c:pt idx="5389">
                  <c:v>8.9816666666666709</c:v>
                </c:pt>
                <c:pt idx="5390">
                  <c:v>8.9833333333333325</c:v>
                </c:pt>
                <c:pt idx="5391">
                  <c:v>8.9850000000000048</c:v>
                </c:pt>
                <c:pt idx="5392">
                  <c:v>8.9866666666666752</c:v>
                </c:pt>
                <c:pt idx="5393">
                  <c:v>8.9883333333333333</c:v>
                </c:pt>
                <c:pt idx="5394">
                  <c:v>8.99</c:v>
                </c:pt>
                <c:pt idx="5395">
                  <c:v>8.9916666666666725</c:v>
                </c:pt>
                <c:pt idx="5396">
                  <c:v>8.9933333333333341</c:v>
                </c:pt>
                <c:pt idx="5397">
                  <c:v>8.9950000000000028</c:v>
                </c:pt>
                <c:pt idx="5398">
                  <c:v>8.9966666666666733</c:v>
                </c:pt>
                <c:pt idx="5399">
                  <c:v>8.9983333333333331</c:v>
                </c:pt>
                <c:pt idx="5400">
                  <c:v>9</c:v>
                </c:pt>
                <c:pt idx="5401">
                  <c:v>9.0016666666666705</c:v>
                </c:pt>
                <c:pt idx="5402">
                  <c:v>9.0033333333333356</c:v>
                </c:pt>
                <c:pt idx="5403">
                  <c:v>9.0050000000000008</c:v>
                </c:pt>
                <c:pt idx="5404">
                  <c:v>9.006666666666673</c:v>
                </c:pt>
                <c:pt idx="5405">
                  <c:v>9.0083333333333329</c:v>
                </c:pt>
                <c:pt idx="5406">
                  <c:v>9.01</c:v>
                </c:pt>
                <c:pt idx="5407">
                  <c:v>9.0116666666666667</c:v>
                </c:pt>
                <c:pt idx="5408">
                  <c:v>9.0133333333333336</c:v>
                </c:pt>
                <c:pt idx="5409">
                  <c:v>9.0150000000000006</c:v>
                </c:pt>
                <c:pt idx="5410">
                  <c:v>9.0166666666666728</c:v>
                </c:pt>
                <c:pt idx="5411">
                  <c:v>9.0183333333333309</c:v>
                </c:pt>
                <c:pt idx="5412">
                  <c:v>9.0200000000000014</c:v>
                </c:pt>
                <c:pt idx="5413">
                  <c:v>9.0216666666666665</c:v>
                </c:pt>
                <c:pt idx="5414">
                  <c:v>9.0233333333333334</c:v>
                </c:pt>
                <c:pt idx="5415">
                  <c:v>9.0250000000000004</c:v>
                </c:pt>
                <c:pt idx="5416">
                  <c:v>9.0266666666666708</c:v>
                </c:pt>
                <c:pt idx="5417">
                  <c:v>9.0283333333333289</c:v>
                </c:pt>
                <c:pt idx="5418">
                  <c:v>9.0300000000000011</c:v>
                </c:pt>
                <c:pt idx="5419">
                  <c:v>9.0316666666666663</c:v>
                </c:pt>
                <c:pt idx="5420">
                  <c:v>9.0333333333333332</c:v>
                </c:pt>
                <c:pt idx="5421">
                  <c:v>9.0350000000000001</c:v>
                </c:pt>
                <c:pt idx="5422">
                  <c:v>9.0366666666666706</c:v>
                </c:pt>
                <c:pt idx="5423">
                  <c:v>9.0383333333333269</c:v>
                </c:pt>
                <c:pt idx="5424">
                  <c:v>9.0400000000000009</c:v>
                </c:pt>
                <c:pt idx="5425">
                  <c:v>9.0416666666666661</c:v>
                </c:pt>
                <c:pt idx="5426">
                  <c:v>9.043333333333333</c:v>
                </c:pt>
                <c:pt idx="5427">
                  <c:v>9.0450000000000017</c:v>
                </c:pt>
                <c:pt idx="5428">
                  <c:v>9.0466666666666704</c:v>
                </c:pt>
                <c:pt idx="5429">
                  <c:v>9.0483333333333285</c:v>
                </c:pt>
                <c:pt idx="5430">
                  <c:v>9.0500000000000007</c:v>
                </c:pt>
                <c:pt idx="5431">
                  <c:v>9.051666666666673</c:v>
                </c:pt>
                <c:pt idx="5432">
                  <c:v>9.0533333333333346</c:v>
                </c:pt>
                <c:pt idx="5433">
                  <c:v>9.055000000000005</c:v>
                </c:pt>
                <c:pt idx="5434">
                  <c:v>9.0566666666666737</c:v>
                </c:pt>
                <c:pt idx="5435">
                  <c:v>9.0583333333333336</c:v>
                </c:pt>
                <c:pt idx="5436">
                  <c:v>9.06</c:v>
                </c:pt>
                <c:pt idx="5437">
                  <c:v>9.0616666666666728</c:v>
                </c:pt>
                <c:pt idx="5438">
                  <c:v>9.0633333333333326</c:v>
                </c:pt>
                <c:pt idx="5439">
                  <c:v>9.0650000000000048</c:v>
                </c:pt>
                <c:pt idx="5440">
                  <c:v>9.0666666666666735</c:v>
                </c:pt>
                <c:pt idx="5441">
                  <c:v>9.0683333333333334</c:v>
                </c:pt>
                <c:pt idx="5442">
                  <c:v>9.07</c:v>
                </c:pt>
                <c:pt idx="5443">
                  <c:v>9.0716666666666708</c:v>
                </c:pt>
                <c:pt idx="5444">
                  <c:v>9.0733333333333324</c:v>
                </c:pt>
                <c:pt idx="5445">
                  <c:v>9.0750000000000028</c:v>
                </c:pt>
                <c:pt idx="5446">
                  <c:v>9.0766666666666733</c:v>
                </c:pt>
                <c:pt idx="5447">
                  <c:v>9.0783333333333349</c:v>
                </c:pt>
                <c:pt idx="5448">
                  <c:v>9.08</c:v>
                </c:pt>
                <c:pt idx="5449">
                  <c:v>9.0816666666666706</c:v>
                </c:pt>
                <c:pt idx="5450">
                  <c:v>9.0833333333333357</c:v>
                </c:pt>
                <c:pt idx="5451">
                  <c:v>9.0850000000000026</c:v>
                </c:pt>
                <c:pt idx="5452">
                  <c:v>9.0866666666666731</c:v>
                </c:pt>
                <c:pt idx="5453">
                  <c:v>9.0883333333333329</c:v>
                </c:pt>
                <c:pt idx="5454">
                  <c:v>9.09</c:v>
                </c:pt>
                <c:pt idx="5455">
                  <c:v>9.0916666666666668</c:v>
                </c:pt>
                <c:pt idx="5456">
                  <c:v>9.0933333333333337</c:v>
                </c:pt>
                <c:pt idx="5457">
                  <c:v>9.0950000000000006</c:v>
                </c:pt>
                <c:pt idx="5458">
                  <c:v>9.0966666666666711</c:v>
                </c:pt>
                <c:pt idx="5459">
                  <c:v>9.0983333333333309</c:v>
                </c:pt>
                <c:pt idx="5460">
                  <c:v>9.1</c:v>
                </c:pt>
                <c:pt idx="5461">
                  <c:v>9.1016666666666666</c:v>
                </c:pt>
                <c:pt idx="5462">
                  <c:v>9.1033333333333335</c:v>
                </c:pt>
                <c:pt idx="5463">
                  <c:v>9.1050000000000004</c:v>
                </c:pt>
                <c:pt idx="5464">
                  <c:v>9.1066666666666709</c:v>
                </c:pt>
                <c:pt idx="5465">
                  <c:v>9.1083333333333272</c:v>
                </c:pt>
                <c:pt idx="5466">
                  <c:v>9.1100000000000012</c:v>
                </c:pt>
                <c:pt idx="5467">
                  <c:v>9.1116666666666717</c:v>
                </c:pt>
                <c:pt idx="5468">
                  <c:v>9.1133333333333333</c:v>
                </c:pt>
                <c:pt idx="5469">
                  <c:v>9.1150000000000002</c:v>
                </c:pt>
                <c:pt idx="5470">
                  <c:v>9.1166666666666725</c:v>
                </c:pt>
                <c:pt idx="5471">
                  <c:v>9.1183333333333287</c:v>
                </c:pt>
                <c:pt idx="5472">
                  <c:v>9.120000000000001</c:v>
                </c:pt>
                <c:pt idx="5473">
                  <c:v>9.1216666666666661</c:v>
                </c:pt>
                <c:pt idx="5474">
                  <c:v>9.1233333333333331</c:v>
                </c:pt>
                <c:pt idx="5475">
                  <c:v>9.125</c:v>
                </c:pt>
                <c:pt idx="5476">
                  <c:v>9.1266666666666705</c:v>
                </c:pt>
                <c:pt idx="5477">
                  <c:v>9.1283333333333339</c:v>
                </c:pt>
                <c:pt idx="5478">
                  <c:v>9.1300000000000008</c:v>
                </c:pt>
                <c:pt idx="5479">
                  <c:v>9.1316666666666677</c:v>
                </c:pt>
                <c:pt idx="5480">
                  <c:v>9.1333333333333329</c:v>
                </c:pt>
                <c:pt idx="5481">
                  <c:v>9.1349999999999998</c:v>
                </c:pt>
                <c:pt idx="5482">
                  <c:v>9.1366666666666667</c:v>
                </c:pt>
                <c:pt idx="5483">
                  <c:v>9.1383333333333319</c:v>
                </c:pt>
                <c:pt idx="5484">
                  <c:v>9.14</c:v>
                </c:pt>
                <c:pt idx="5485">
                  <c:v>9.1416666666666675</c:v>
                </c:pt>
                <c:pt idx="5486">
                  <c:v>9.1433333333333309</c:v>
                </c:pt>
                <c:pt idx="5487">
                  <c:v>9.1450000000000014</c:v>
                </c:pt>
                <c:pt idx="5488">
                  <c:v>9.1466666666666665</c:v>
                </c:pt>
                <c:pt idx="5489">
                  <c:v>9.1483333333333281</c:v>
                </c:pt>
                <c:pt idx="5490">
                  <c:v>9.15</c:v>
                </c:pt>
                <c:pt idx="5491">
                  <c:v>9.1516666666666708</c:v>
                </c:pt>
                <c:pt idx="5492">
                  <c:v>9.1533333333333342</c:v>
                </c:pt>
                <c:pt idx="5493">
                  <c:v>9.1550000000000047</c:v>
                </c:pt>
                <c:pt idx="5494">
                  <c:v>9.1566666666666734</c:v>
                </c:pt>
                <c:pt idx="5495">
                  <c:v>9.1583333333333332</c:v>
                </c:pt>
                <c:pt idx="5496">
                  <c:v>9.16</c:v>
                </c:pt>
                <c:pt idx="5497">
                  <c:v>9.1616666666666706</c:v>
                </c:pt>
                <c:pt idx="5498">
                  <c:v>9.1633333333333322</c:v>
                </c:pt>
                <c:pt idx="5499">
                  <c:v>9.1650000000000027</c:v>
                </c:pt>
                <c:pt idx="5500">
                  <c:v>9.1666666666666732</c:v>
                </c:pt>
                <c:pt idx="5501">
                  <c:v>9.168333333333333</c:v>
                </c:pt>
                <c:pt idx="5502">
                  <c:v>9.17</c:v>
                </c:pt>
                <c:pt idx="5503">
                  <c:v>9.1716666666666704</c:v>
                </c:pt>
                <c:pt idx="5504">
                  <c:v>9.1733333333333338</c:v>
                </c:pt>
                <c:pt idx="5505">
                  <c:v>9.1750000000000007</c:v>
                </c:pt>
                <c:pt idx="5506">
                  <c:v>9.176666666666673</c:v>
                </c:pt>
                <c:pt idx="5507">
                  <c:v>9.178333333333331</c:v>
                </c:pt>
                <c:pt idx="5508">
                  <c:v>9.18</c:v>
                </c:pt>
                <c:pt idx="5509">
                  <c:v>9.1816666666666666</c:v>
                </c:pt>
                <c:pt idx="5510">
                  <c:v>9.1833333333333336</c:v>
                </c:pt>
                <c:pt idx="5511">
                  <c:v>9.1850000000000005</c:v>
                </c:pt>
                <c:pt idx="5512">
                  <c:v>9.1866666666666728</c:v>
                </c:pt>
                <c:pt idx="5513">
                  <c:v>9.1883333333333272</c:v>
                </c:pt>
                <c:pt idx="5514">
                  <c:v>9.19</c:v>
                </c:pt>
                <c:pt idx="5515">
                  <c:v>9.1916666666666664</c:v>
                </c:pt>
                <c:pt idx="5516">
                  <c:v>9.1933333333333334</c:v>
                </c:pt>
                <c:pt idx="5517">
                  <c:v>9.1950000000000003</c:v>
                </c:pt>
                <c:pt idx="5518">
                  <c:v>9.1966666666666708</c:v>
                </c:pt>
                <c:pt idx="5519">
                  <c:v>9.198333333333327</c:v>
                </c:pt>
                <c:pt idx="5520">
                  <c:v>9.2000000000000011</c:v>
                </c:pt>
                <c:pt idx="5521">
                  <c:v>9.2016666666666662</c:v>
                </c:pt>
                <c:pt idx="5522">
                  <c:v>9.2033333333333349</c:v>
                </c:pt>
                <c:pt idx="5523">
                  <c:v>9.2050000000000001</c:v>
                </c:pt>
                <c:pt idx="5524">
                  <c:v>9.2066666666666706</c:v>
                </c:pt>
                <c:pt idx="5525">
                  <c:v>9.2083333333333339</c:v>
                </c:pt>
                <c:pt idx="5526">
                  <c:v>9.2100000000000009</c:v>
                </c:pt>
                <c:pt idx="5527">
                  <c:v>9.2116666666666678</c:v>
                </c:pt>
                <c:pt idx="5528">
                  <c:v>9.2133333333333329</c:v>
                </c:pt>
                <c:pt idx="5529">
                  <c:v>9.2150000000000016</c:v>
                </c:pt>
                <c:pt idx="5530">
                  <c:v>9.2166666666666668</c:v>
                </c:pt>
                <c:pt idx="5531">
                  <c:v>9.2183333333333319</c:v>
                </c:pt>
                <c:pt idx="5532">
                  <c:v>9.2200000000000006</c:v>
                </c:pt>
                <c:pt idx="5533">
                  <c:v>9.2216666666666658</c:v>
                </c:pt>
                <c:pt idx="5534">
                  <c:v>9.2233333333333309</c:v>
                </c:pt>
                <c:pt idx="5535">
                  <c:v>9.2249999999999996</c:v>
                </c:pt>
                <c:pt idx="5536">
                  <c:v>9.2266666666666666</c:v>
                </c:pt>
                <c:pt idx="5537">
                  <c:v>9.2283333333333282</c:v>
                </c:pt>
                <c:pt idx="5538">
                  <c:v>9.23</c:v>
                </c:pt>
                <c:pt idx="5539">
                  <c:v>9.2316666666666656</c:v>
                </c:pt>
                <c:pt idx="5540">
                  <c:v>9.2333333333333272</c:v>
                </c:pt>
                <c:pt idx="5541">
                  <c:v>9.2350000000000012</c:v>
                </c:pt>
                <c:pt idx="5542">
                  <c:v>9.2366666666666717</c:v>
                </c:pt>
                <c:pt idx="5543">
                  <c:v>9.2383333333333262</c:v>
                </c:pt>
                <c:pt idx="5544">
                  <c:v>9.2399999999999984</c:v>
                </c:pt>
                <c:pt idx="5545">
                  <c:v>9.2416666666666671</c:v>
                </c:pt>
                <c:pt idx="5546">
                  <c:v>9.2433333333333287</c:v>
                </c:pt>
                <c:pt idx="5547">
                  <c:v>9.245000000000001</c:v>
                </c:pt>
                <c:pt idx="5548">
                  <c:v>9.2466666666666661</c:v>
                </c:pt>
                <c:pt idx="5549">
                  <c:v>9.248333333333326</c:v>
                </c:pt>
                <c:pt idx="5550">
                  <c:v>9.25</c:v>
                </c:pt>
                <c:pt idx="5551">
                  <c:v>9.2516666666666705</c:v>
                </c:pt>
                <c:pt idx="5552">
                  <c:v>9.2533333333333356</c:v>
                </c:pt>
                <c:pt idx="5553">
                  <c:v>9.2550000000000008</c:v>
                </c:pt>
                <c:pt idx="5554">
                  <c:v>9.256666666666673</c:v>
                </c:pt>
                <c:pt idx="5555">
                  <c:v>9.2583333333333329</c:v>
                </c:pt>
                <c:pt idx="5556">
                  <c:v>9.26</c:v>
                </c:pt>
                <c:pt idx="5557">
                  <c:v>9.2616666666666667</c:v>
                </c:pt>
                <c:pt idx="5558">
                  <c:v>9.2633333333333336</c:v>
                </c:pt>
                <c:pt idx="5559">
                  <c:v>9.2650000000000006</c:v>
                </c:pt>
                <c:pt idx="5560">
                  <c:v>9.2666666666666728</c:v>
                </c:pt>
                <c:pt idx="5561">
                  <c:v>9.2683333333333309</c:v>
                </c:pt>
                <c:pt idx="5562">
                  <c:v>9.2700000000000014</c:v>
                </c:pt>
                <c:pt idx="5563">
                  <c:v>9.2716666666666665</c:v>
                </c:pt>
                <c:pt idx="5564">
                  <c:v>9.2733333333333334</c:v>
                </c:pt>
                <c:pt idx="5565">
                  <c:v>9.2750000000000004</c:v>
                </c:pt>
                <c:pt idx="5566">
                  <c:v>9.2766666666666708</c:v>
                </c:pt>
                <c:pt idx="5567">
                  <c:v>9.2783333333333289</c:v>
                </c:pt>
                <c:pt idx="5568">
                  <c:v>9.2800000000000011</c:v>
                </c:pt>
                <c:pt idx="5569">
                  <c:v>9.2816666666666663</c:v>
                </c:pt>
                <c:pt idx="5570">
                  <c:v>9.2833333333333332</c:v>
                </c:pt>
                <c:pt idx="5571">
                  <c:v>9.2850000000000001</c:v>
                </c:pt>
                <c:pt idx="5572">
                  <c:v>9.2866666666666706</c:v>
                </c:pt>
                <c:pt idx="5573">
                  <c:v>9.2883333333333269</c:v>
                </c:pt>
                <c:pt idx="5574">
                  <c:v>9.2900000000000009</c:v>
                </c:pt>
                <c:pt idx="5575">
                  <c:v>9.2916666666666661</c:v>
                </c:pt>
                <c:pt idx="5576">
                  <c:v>9.293333333333333</c:v>
                </c:pt>
                <c:pt idx="5577">
                  <c:v>9.2950000000000017</c:v>
                </c:pt>
                <c:pt idx="5578">
                  <c:v>9.2966666666666704</c:v>
                </c:pt>
                <c:pt idx="5579">
                  <c:v>9.2983333333333285</c:v>
                </c:pt>
                <c:pt idx="5580">
                  <c:v>9.3000000000000007</c:v>
                </c:pt>
                <c:pt idx="5581">
                  <c:v>9.301666666666673</c:v>
                </c:pt>
                <c:pt idx="5582">
                  <c:v>9.3033333333333346</c:v>
                </c:pt>
                <c:pt idx="5583">
                  <c:v>9.305000000000005</c:v>
                </c:pt>
                <c:pt idx="5584">
                  <c:v>9.3066666666666737</c:v>
                </c:pt>
                <c:pt idx="5585">
                  <c:v>9.3083333333333336</c:v>
                </c:pt>
                <c:pt idx="5586">
                  <c:v>9.31</c:v>
                </c:pt>
                <c:pt idx="5587">
                  <c:v>9.3116666666666728</c:v>
                </c:pt>
                <c:pt idx="5588">
                  <c:v>9.3133333333333326</c:v>
                </c:pt>
                <c:pt idx="5589">
                  <c:v>9.3150000000000048</c:v>
                </c:pt>
                <c:pt idx="5590">
                  <c:v>9.3166666666666735</c:v>
                </c:pt>
                <c:pt idx="5591">
                  <c:v>9.3183333333333334</c:v>
                </c:pt>
                <c:pt idx="5592">
                  <c:v>9.32</c:v>
                </c:pt>
                <c:pt idx="5593">
                  <c:v>9.3216666666666708</c:v>
                </c:pt>
                <c:pt idx="5594">
                  <c:v>9.3233333333333324</c:v>
                </c:pt>
                <c:pt idx="5595">
                  <c:v>9.3250000000000028</c:v>
                </c:pt>
                <c:pt idx="5596">
                  <c:v>9.3266666666666733</c:v>
                </c:pt>
                <c:pt idx="5597">
                  <c:v>9.3283333333333349</c:v>
                </c:pt>
                <c:pt idx="5598">
                  <c:v>9.33</c:v>
                </c:pt>
                <c:pt idx="5599">
                  <c:v>9.3316666666666706</c:v>
                </c:pt>
                <c:pt idx="5600">
                  <c:v>9.3333333333333357</c:v>
                </c:pt>
                <c:pt idx="5601">
                  <c:v>9.3350000000000026</c:v>
                </c:pt>
                <c:pt idx="5602">
                  <c:v>9.3366666666666731</c:v>
                </c:pt>
                <c:pt idx="5603">
                  <c:v>9.3383333333333329</c:v>
                </c:pt>
                <c:pt idx="5604">
                  <c:v>9.34</c:v>
                </c:pt>
                <c:pt idx="5605">
                  <c:v>9.3416666666666668</c:v>
                </c:pt>
                <c:pt idx="5606">
                  <c:v>9.3433333333333337</c:v>
                </c:pt>
                <c:pt idx="5607">
                  <c:v>9.3450000000000006</c:v>
                </c:pt>
                <c:pt idx="5608">
                  <c:v>9.3466666666666711</c:v>
                </c:pt>
                <c:pt idx="5609">
                  <c:v>9.3483333333333309</c:v>
                </c:pt>
                <c:pt idx="5610">
                  <c:v>9.350000000000005</c:v>
                </c:pt>
                <c:pt idx="5611">
                  <c:v>9.3516666666666755</c:v>
                </c:pt>
                <c:pt idx="5612">
                  <c:v>9.3533333333333388</c:v>
                </c:pt>
                <c:pt idx="5613">
                  <c:v>9.3550000000000058</c:v>
                </c:pt>
                <c:pt idx="5614">
                  <c:v>9.3566666666666745</c:v>
                </c:pt>
                <c:pt idx="5615">
                  <c:v>9.3583333333333325</c:v>
                </c:pt>
                <c:pt idx="5616">
                  <c:v>9.3600000000000048</c:v>
                </c:pt>
                <c:pt idx="5617">
                  <c:v>9.3616666666666752</c:v>
                </c:pt>
                <c:pt idx="5618">
                  <c:v>9.3633333333333368</c:v>
                </c:pt>
                <c:pt idx="5619">
                  <c:v>9.3650000000000055</c:v>
                </c:pt>
                <c:pt idx="5620">
                  <c:v>9.3666666666666742</c:v>
                </c:pt>
                <c:pt idx="5621">
                  <c:v>9.3683333333333341</c:v>
                </c:pt>
                <c:pt idx="5622">
                  <c:v>9.3700000000000028</c:v>
                </c:pt>
                <c:pt idx="5623">
                  <c:v>9.3716666666666733</c:v>
                </c:pt>
                <c:pt idx="5624">
                  <c:v>9.3733333333333348</c:v>
                </c:pt>
                <c:pt idx="5625">
                  <c:v>9.3750000000000053</c:v>
                </c:pt>
                <c:pt idx="5626">
                  <c:v>9.376666666666674</c:v>
                </c:pt>
                <c:pt idx="5627">
                  <c:v>9.3783333333333356</c:v>
                </c:pt>
                <c:pt idx="5628">
                  <c:v>9.3800000000000026</c:v>
                </c:pt>
                <c:pt idx="5629">
                  <c:v>9.381666666666673</c:v>
                </c:pt>
                <c:pt idx="5630">
                  <c:v>9.3833333333333346</c:v>
                </c:pt>
                <c:pt idx="5631">
                  <c:v>9.3850000000000051</c:v>
                </c:pt>
                <c:pt idx="5632">
                  <c:v>9.3866666666666738</c:v>
                </c:pt>
                <c:pt idx="5633">
                  <c:v>9.3883333333333336</c:v>
                </c:pt>
                <c:pt idx="5634">
                  <c:v>9.3900000000000023</c:v>
                </c:pt>
                <c:pt idx="5635">
                  <c:v>9.3916666666666728</c:v>
                </c:pt>
                <c:pt idx="5636">
                  <c:v>9.3933333333333344</c:v>
                </c:pt>
                <c:pt idx="5637">
                  <c:v>9.3950000000000067</c:v>
                </c:pt>
                <c:pt idx="5638">
                  <c:v>9.3966666666666736</c:v>
                </c:pt>
                <c:pt idx="5639">
                  <c:v>9.3983333333333334</c:v>
                </c:pt>
                <c:pt idx="5640">
                  <c:v>9.4</c:v>
                </c:pt>
                <c:pt idx="5641">
                  <c:v>9.4016666666666708</c:v>
                </c:pt>
                <c:pt idx="5642">
                  <c:v>9.4033333333333342</c:v>
                </c:pt>
                <c:pt idx="5643">
                  <c:v>9.4050000000000047</c:v>
                </c:pt>
                <c:pt idx="5644">
                  <c:v>9.4066666666666734</c:v>
                </c:pt>
                <c:pt idx="5645">
                  <c:v>9.4083333333333332</c:v>
                </c:pt>
                <c:pt idx="5646">
                  <c:v>9.41</c:v>
                </c:pt>
                <c:pt idx="5647">
                  <c:v>9.4116666666666706</c:v>
                </c:pt>
                <c:pt idx="5648">
                  <c:v>9.4133333333333322</c:v>
                </c:pt>
                <c:pt idx="5649">
                  <c:v>9.4150000000000027</c:v>
                </c:pt>
                <c:pt idx="5650">
                  <c:v>9.4166666666666732</c:v>
                </c:pt>
                <c:pt idx="5651">
                  <c:v>9.418333333333333</c:v>
                </c:pt>
                <c:pt idx="5652">
                  <c:v>9.42</c:v>
                </c:pt>
                <c:pt idx="5653">
                  <c:v>9.4216666666666704</c:v>
                </c:pt>
                <c:pt idx="5654">
                  <c:v>9.4233333333333338</c:v>
                </c:pt>
                <c:pt idx="5655">
                  <c:v>9.4250000000000007</c:v>
                </c:pt>
                <c:pt idx="5656">
                  <c:v>9.426666666666673</c:v>
                </c:pt>
                <c:pt idx="5657">
                  <c:v>9.428333333333331</c:v>
                </c:pt>
                <c:pt idx="5658">
                  <c:v>9.43</c:v>
                </c:pt>
                <c:pt idx="5659">
                  <c:v>9.4316666666666666</c:v>
                </c:pt>
                <c:pt idx="5660">
                  <c:v>9.4333333333333336</c:v>
                </c:pt>
                <c:pt idx="5661">
                  <c:v>9.4350000000000005</c:v>
                </c:pt>
                <c:pt idx="5662">
                  <c:v>9.4366666666666728</c:v>
                </c:pt>
                <c:pt idx="5663">
                  <c:v>9.4383333333333272</c:v>
                </c:pt>
                <c:pt idx="5664">
                  <c:v>9.44</c:v>
                </c:pt>
                <c:pt idx="5665">
                  <c:v>9.4416666666666664</c:v>
                </c:pt>
                <c:pt idx="5666">
                  <c:v>9.4433333333333334</c:v>
                </c:pt>
                <c:pt idx="5667">
                  <c:v>9.4450000000000003</c:v>
                </c:pt>
                <c:pt idx="5668">
                  <c:v>9.4466666666666708</c:v>
                </c:pt>
                <c:pt idx="5669">
                  <c:v>9.448333333333327</c:v>
                </c:pt>
                <c:pt idx="5670">
                  <c:v>9.4500000000000028</c:v>
                </c:pt>
                <c:pt idx="5671">
                  <c:v>9.4516666666666733</c:v>
                </c:pt>
                <c:pt idx="5672">
                  <c:v>9.4533333333333367</c:v>
                </c:pt>
                <c:pt idx="5673">
                  <c:v>9.4550000000000054</c:v>
                </c:pt>
                <c:pt idx="5674">
                  <c:v>9.4566666666666741</c:v>
                </c:pt>
                <c:pt idx="5675">
                  <c:v>9.4583333333333357</c:v>
                </c:pt>
                <c:pt idx="5676">
                  <c:v>9.4600000000000026</c:v>
                </c:pt>
                <c:pt idx="5677">
                  <c:v>9.4616666666666731</c:v>
                </c:pt>
                <c:pt idx="5678">
                  <c:v>9.4633333333333347</c:v>
                </c:pt>
                <c:pt idx="5679">
                  <c:v>9.465000000000007</c:v>
                </c:pt>
                <c:pt idx="5680">
                  <c:v>9.4666666666666739</c:v>
                </c:pt>
                <c:pt idx="5681">
                  <c:v>9.4683333333333337</c:v>
                </c:pt>
                <c:pt idx="5682">
                  <c:v>9.4700000000000006</c:v>
                </c:pt>
                <c:pt idx="5683">
                  <c:v>9.4716666666666711</c:v>
                </c:pt>
                <c:pt idx="5684">
                  <c:v>9.4733333333333327</c:v>
                </c:pt>
                <c:pt idx="5685">
                  <c:v>9.475000000000005</c:v>
                </c:pt>
                <c:pt idx="5686">
                  <c:v>9.4766666666666755</c:v>
                </c:pt>
                <c:pt idx="5687">
                  <c:v>9.4783333333333335</c:v>
                </c:pt>
                <c:pt idx="5688">
                  <c:v>9.4800000000000022</c:v>
                </c:pt>
                <c:pt idx="5689">
                  <c:v>9.4816666666666709</c:v>
                </c:pt>
                <c:pt idx="5690">
                  <c:v>9.4833333333333325</c:v>
                </c:pt>
                <c:pt idx="5691">
                  <c:v>9.4850000000000048</c:v>
                </c:pt>
                <c:pt idx="5692">
                  <c:v>9.4866666666666752</c:v>
                </c:pt>
                <c:pt idx="5693">
                  <c:v>9.4883333333333333</c:v>
                </c:pt>
                <c:pt idx="5694">
                  <c:v>9.49</c:v>
                </c:pt>
                <c:pt idx="5695">
                  <c:v>9.4916666666666725</c:v>
                </c:pt>
                <c:pt idx="5696">
                  <c:v>9.4933333333333341</c:v>
                </c:pt>
                <c:pt idx="5697">
                  <c:v>9.4950000000000028</c:v>
                </c:pt>
                <c:pt idx="5698">
                  <c:v>9.4966666666666733</c:v>
                </c:pt>
                <c:pt idx="5699">
                  <c:v>9.4983333333333331</c:v>
                </c:pt>
                <c:pt idx="5700">
                  <c:v>9.5</c:v>
                </c:pt>
                <c:pt idx="5701">
                  <c:v>9.5016666666666705</c:v>
                </c:pt>
                <c:pt idx="5702">
                  <c:v>9.5033333333333356</c:v>
                </c:pt>
                <c:pt idx="5703">
                  <c:v>9.5050000000000008</c:v>
                </c:pt>
                <c:pt idx="5704">
                  <c:v>9.506666666666673</c:v>
                </c:pt>
                <c:pt idx="5705">
                  <c:v>9.5083333333333329</c:v>
                </c:pt>
                <c:pt idx="5706">
                  <c:v>9.51</c:v>
                </c:pt>
                <c:pt idx="5707">
                  <c:v>9.5116666666666667</c:v>
                </c:pt>
                <c:pt idx="5708">
                  <c:v>9.5133333333333336</c:v>
                </c:pt>
                <c:pt idx="5709">
                  <c:v>9.5150000000000006</c:v>
                </c:pt>
                <c:pt idx="5710">
                  <c:v>9.5166666666666728</c:v>
                </c:pt>
                <c:pt idx="5711">
                  <c:v>9.5183333333333309</c:v>
                </c:pt>
                <c:pt idx="5712">
                  <c:v>9.5200000000000014</c:v>
                </c:pt>
                <c:pt idx="5713">
                  <c:v>9.5216666666666665</c:v>
                </c:pt>
                <c:pt idx="5714">
                  <c:v>9.5233333333333334</c:v>
                </c:pt>
                <c:pt idx="5715">
                  <c:v>9.5250000000000004</c:v>
                </c:pt>
                <c:pt idx="5716">
                  <c:v>9.5266666666666708</c:v>
                </c:pt>
                <c:pt idx="5717">
                  <c:v>9.5283333333333289</c:v>
                </c:pt>
                <c:pt idx="5718">
                  <c:v>9.5300000000000011</c:v>
                </c:pt>
                <c:pt idx="5719">
                  <c:v>9.5316666666666663</c:v>
                </c:pt>
                <c:pt idx="5720">
                  <c:v>9.5333333333333332</c:v>
                </c:pt>
                <c:pt idx="5721">
                  <c:v>9.5350000000000001</c:v>
                </c:pt>
                <c:pt idx="5722">
                  <c:v>9.5366666666666706</c:v>
                </c:pt>
                <c:pt idx="5723">
                  <c:v>9.5383333333333269</c:v>
                </c:pt>
                <c:pt idx="5724">
                  <c:v>9.5400000000000009</c:v>
                </c:pt>
                <c:pt idx="5725">
                  <c:v>9.5416666666666661</c:v>
                </c:pt>
                <c:pt idx="5726">
                  <c:v>9.543333333333333</c:v>
                </c:pt>
                <c:pt idx="5727">
                  <c:v>9.5450000000000017</c:v>
                </c:pt>
                <c:pt idx="5728">
                  <c:v>9.5466666666666704</c:v>
                </c:pt>
                <c:pt idx="5729">
                  <c:v>9.5483333333333285</c:v>
                </c:pt>
                <c:pt idx="5730">
                  <c:v>9.5500000000000007</c:v>
                </c:pt>
                <c:pt idx="5731">
                  <c:v>9.551666666666673</c:v>
                </c:pt>
                <c:pt idx="5732">
                  <c:v>9.5533333333333346</c:v>
                </c:pt>
                <c:pt idx="5733">
                  <c:v>9.555000000000005</c:v>
                </c:pt>
                <c:pt idx="5734">
                  <c:v>9.5566666666666737</c:v>
                </c:pt>
                <c:pt idx="5735">
                  <c:v>9.5583333333333336</c:v>
                </c:pt>
                <c:pt idx="5736">
                  <c:v>9.56</c:v>
                </c:pt>
                <c:pt idx="5737">
                  <c:v>9.5616666666666728</c:v>
                </c:pt>
                <c:pt idx="5738">
                  <c:v>9.5633333333333326</c:v>
                </c:pt>
                <c:pt idx="5739">
                  <c:v>9.5650000000000048</c:v>
                </c:pt>
                <c:pt idx="5740">
                  <c:v>9.5666666666666735</c:v>
                </c:pt>
                <c:pt idx="5741">
                  <c:v>9.5683333333333334</c:v>
                </c:pt>
                <c:pt idx="5742">
                  <c:v>9.57</c:v>
                </c:pt>
                <c:pt idx="5743">
                  <c:v>9.5716666666666708</c:v>
                </c:pt>
                <c:pt idx="5744">
                  <c:v>9.5733333333333324</c:v>
                </c:pt>
                <c:pt idx="5745">
                  <c:v>9.5750000000000028</c:v>
                </c:pt>
                <c:pt idx="5746">
                  <c:v>9.5766666666666733</c:v>
                </c:pt>
                <c:pt idx="5747">
                  <c:v>9.5783333333333349</c:v>
                </c:pt>
                <c:pt idx="5748">
                  <c:v>9.58</c:v>
                </c:pt>
                <c:pt idx="5749">
                  <c:v>9.5816666666666706</c:v>
                </c:pt>
                <c:pt idx="5750">
                  <c:v>9.5833333333333357</c:v>
                </c:pt>
                <c:pt idx="5751">
                  <c:v>9.5850000000000026</c:v>
                </c:pt>
                <c:pt idx="5752">
                  <c:v>9.5866666666666731</c:v>
                </c:pt>
                <c:pt idx="5753">
                  <c:v>9.5883333333333329</c:v>
                </c:pt>
                <c:pt idx="5754">
                  <c:v>9.59</c:v>
                </c:pt>
                <c:pt idx="5755">
                  <c:v>9.5916666666666668</c:v>
                </c:pt>
                <c:pt idx="5756">
                  <c:v>9.5933333333333337</c:v>
                </c:pt>
                <c:pt idx="5757">
                  <c:v>9.5950000000000006</c:v>
                </c:pt>
                <c:pt idx="5758">
                  <c:v>9.5966666666666711</c:v>
                </c:pt>
                <c:pt idx="5759">
                  <c:v>9.5983333333333309</c:v>
                </c:pt>
                <c:pt idx="5760">
                  <c:v>9.6</c:v>
                </c:pt>
                <c:pt idx="5761">
                  <c:v>9.6016666666666666</c:v>
                </c:pt>
                <c:pt idx="5762">
                  <c:v>9.6033333333333335</c:v>
                </c:pt>
                <c:pt idx="5763">
                  <c:v>9.6050000000000004</c:v>
                </c:pt>
                <c:pt idx="5764">
                  <c:v>9.6066666666666709</c:v>
                </c:pt>
                <c:pt idx="5765">
                  <c:v>9.6083333333333272</c:v>
                </c:pt>
                <c:pt idx="5766">
                  <c:v>9.6100000000000012</c:v>
                </c:pt>
                <c:pt idx="5767">
                  <c:v>9.6116666666666717</c:v>
                </c:pt>
                <c:pt idx="5768">
                  <c:v>9.6133333333333333</c:v>
                </c:pt>
                <c:pt idx="5769">
                  <c:v>9.6150000000000002</c:v>
                </c:pt>
                <c:pt idx="5770">
                  <c:v>9.6166666666666725</c:v>
                </c:pt>
                <c:pt idx="5771">
                  <c:v>9.6183333333333287</c:v>
                </c:pt>
                <c:pt idx="5772">
                  <c:v>9.620000000000001</c:v>
                </c:pt>
                <c:pt idx="5773">
                  <c:v>9.6216666666666661</c:v>
                </c:pt>
                <c:pt idx="5774">
                  <c:v>9.6233333333333331</c:v>
                </c:pt>
                <c:pt idx="5775">
                  <c:v>9.625</c:v>
                </c:pt>
                <c:pt idx="5776">
                  <c:v>9.6266666666666705</c:v>
                </c:pt>
                <c:pt idx="5777">
                  <c:v>9.6283333333333339</c:v>
                </c:pt>
                <c:pt idx="5778">
                  <c:v>9.6300000000000008</c:v>
                </c:pt>
                <c:pt idx="5779">
                  <c:v>9.6316666666666677</c:v>
                </c:pt>
                <c:pt idx="5780">
                  <c:v>9.6333333333333329</c:v>
                </c:pt>
                <c:pt idx="5781">
                  <c:v>9.6349999999999998</c:v>
                </c:pt>
                <c:pt idx="5782">
                  <c:v>9.6366666666666667</c:v>
                </c:pt>
                <c:pt idx="5783">
                  <c:v>9.6383333333333319</c:v>
                </c:pt>
                <c:pt idx="5784">
                  <c:v>9.64</c:v>
                </c:pt>
                <c:pt idx="5785">
                  <c:v>9.6416666666666675</c:v>
                </c:pt>
                <c:pt idx="5786">
                  <c:v>9.6433333333333309</c:v>
                </c:pt>
                <c:pt idx="5787">
                  <c:v>9.6450000000000014</c:v>
                </c:pt>
                <c:pt idx="5788">
                  <c:v>9.6466666666666665</c:v>
                </c:pt>
                <c:pt idx="5789">
                  <c:v>9.6483333333333281</c:v>
                </c:pt>
                <c:pt idx="5790">
                  <c:v>9.65</c:v>
                </c:pt>
                <c:pt idx="5791">
                  <c:v>9.6516666666666708</c:v>
                </c:pt>
                <c:pt idx="5792">
                  <c:v>9.6533333333333342</c:v>
                </c:pt>
                <c:pt idx="5793">
                  <c:v>9.6550000000000047</c:v>
                </c:pt>
                <c:pt idx="5794">
                  <c:v>9.6566666666666734</c:v>
                </c:pt>
                <c:pt idx="5795">
                  <c:v>9.6583333333333332</c:v>
                </c:pt>
                <c:pt idx="5796">
                  <c:v>9.66</c:v>
                </c:pt>
                <c:pt idx="5797">
                  <c:v>9.6616666666666706</c:v>
                </c:pt>
                <c:pt idx="5798">
                  <c:v>9.6633333333333322</c:v>
                </c:pt>
                <c:pt idx="5799">
                  <c:v>9.6650000000000027</c:v>
                </c:pt>
                <c:pt idx="5800">
                  <c:v>9.6666666666666732</c:v>
                </c:pt>
                <c:pt idx="5801">
                  <c:v>9.668333333333333</c:v>
                </c:pt>
                <c:pt idx="5802">
                  <c:v>9.67</c:v>
                </c:pt>
                <c:pt idx="5803">
                  <c:v>9.6716666666666704</c:v>
                </c:pt>
                <c:pt idx="5804">
                  <c:v>9.6733333333333338</c:v>
                </c:pt>
                <c:pt idx="5805">
                  <c:v>9.6750000000000007</c:v>
                </c:pt>
                <c:pt idx="5806">
                  <c:v>9.676666666666673</c:v>
                </c:pt>
                <c:pt idx="5807">
                  <c:v>9.678333333333331</c:v>
                </c:pt>
                <c:pt idx="5808">
                  <c:v>9.68</c:v>
                </c:pt>
                <c:pt idx="5809">
                  <c:v>9.6816666666666666</c:v>
                </c:pt>
                <c:pt idx="5810">
                  <c:v>9.6833333333333336</c:v>
                </c:pt>
                <c:pt idx="5811">
                  <c:v>9.6850000000000005</c:v>
                </c:pt>
                <c:pt idx="5812">
                  <c:v>9.6866666666666728</c:v>
                </c:pt>
                <c:pt idx="5813">
                  <c:v>9.6883333333333272</c:v>
                </c:pt>
                <c:pt idx="5814">
                  <c:v>9.69</c:v>
                </c:pt>
                <c:pt idx="5815">
                  <c:v>9.6916666666666664</c:v>
                </c:pt>
                <c:pt idx="5816">
                  <c:v>9.6933333333333334</c:v>
                </c:pt>
                <c:pt idx="5817">
                  <c:v>9.6950000000000003</c:v>
                </c:pt>
                <c:pt idx="5818">
                  <c:v>9.6966666666666708</c:v>
                </c:pt>
                <c:pt idx="5819">
                  <c:v>9.698333333333327</c:v>
                </c:pt>
                <c:pt idx="5820">
                  <c:v>9.7000000000000011</c:v>
                </c:pt>
                <c:pt idx="5821">
                  <c:v>9.7016666666666662</c:v>
                </c:pt>
                <c:pt idx="5822">
                  <c:v>9.7033333333333349</c:v>
                </c:pt>
                <c:pt idx="5823">
                  <c:v>9.7050000000000001</c:v>
                </c:pt>
                <c:pt idx="5824">
                  <c:v>9.7066666666666706</c:v>
                </c:pt>
                <c:pt idx="5825">
                  <c:v>9.7083333333333339</c:v>
                </c:pt>
                <c:pt idx="5826">
                  <c:v>9.7100000000000009</c:v>
                </c:pt>
                <c:pt idx="5827">
                  <c:v>9.7116666666666678</c:v>
                </c:pt>
                <c:pt idx="5828">
                  <c:v>9.7133333333333329</c:v>
                </c:pt>
                <c:pt idx="5829">
                  <c:v>9.7150000000000016</c:v>
                </c:pt>
                <c:pt idx="5830">
                  <c:v>9.7166666666666668</c:v>
                </c:pt>
                <c:pt idx="5831">
                  <c:v>9.7183333333333319</c:v>
                </c:pt>
                <c:pt idx="5832">
                  <c:v>9.7200000000000006</c:v>
                </c:pt>
                <c:pt idx="5833">
                  <c:v>9.7216666666666658</c:v>
                </c:pt>
                <c:pt idx="5834">
                  <c:v>9.7233333333333309</c:v>
                </c:pt>
                <c:pt idx="5835">
                  <c:v>9.7249999999999996</c:v>
                </c:pt>
                <c:pt idx="5836">
                  <c:v>9.7266666666666666</c:v>
                </c:pt>
                <c:pt idx="5837">
                  <c:v>9.7283333333333282</c:v>
                </c:pt>
                <c:pt idx="5838">
                  <c:v>9.73</c:v>
                </c:pt>
                <c:pt idx="5839">
                  <c:v>9.7316666666666656</c:v>
                </c:pt>
                <c:pt idx="5840">
                  <c:v>9.7333333333333272</c:v>
                </c:pt>
                <c:pt idx="5841">
                  <c:v>9.7350000000000012</c:v>
                </c:pt>
                <c:pt idx="5842">
                  <c:v>9.7366666666666717</c:v>
                </c:pt>
                <c:pt idx="5843">
                  <c:v>9.7383333333333262</c:v>
                </c:pt>
                <c:pt idx="5844">
                  <c:v>9.7399999999999984</c:v>
                </c:pt>
                <c:pt idx="5845">
                  <c:v>9.7416666666666671</c:v>
                </c:pt>
                <c:pt idx="5846">
                  <c:v>9.7433333333333287</c:v>
                </c:pt>
                <c:pt idx="5847">
                  <c:v>9.745000000000001</c:v>
                </c:pt>
                <c:pt idx="5848">
                  <c:v>9.7466666666666661</c:v>
                </c:pt>
                <c:pt idx="5849">
                  <c:v>9.748333333333326</c:v>
                </c:pt>
                <c:pt idx="5850">
                  <c:v>9.75</c:v>
                </c:pt>
                <c:pt idx="5851">
                  <c:v>9.7516666666666705</c:v>
                </c:pt>
                <c:pt idx="5852">
                  <c:v>9.7533333333333356</c:v>
                </c:pt>
                <c:pt idx="5853">
                  <c:v>9.7550000000000008</c:v>
                </c:pt>
                <c:pt idx="5854">
                  <c:v>9.756666666666673</c:v>
                </c:pt>
                <c:pt idx="5855">
                  <c:v>9.7583333333333329</c:v>
                </c:pt>
                <c:pt idx="5856">
                  <c:v>9.76</c:v>
                </c:pt>
                <c:pt idx="5857">
                  <c:v>9.7616666666666667</c:v>
                </c:pt>
                <c:pt idx="5858">
                  <c:v>9.7633333333333336</c:v>
                </c:pt>
                <c:pt idx="5859">
                  <c:v>9.7650000000000006</c:v>
                </c:pt>
                <c:pt idx="5860">
                  <c:v>9.7666666666666728</c:v>
                </c:pt>
                <c:pt idx="5861">
                  <c:v>9.7683333333333309</c:v>
                </c:pt>
                <c:pt idx="5862">
                  <c:v>9.7700000000000014</c:v>
                </c:pt>
                <c:pt idx="5863">
                  <c:v>9.7716666666666665</c:v>
                </c:pt>
                <c:pt idx="5864">
                  <c:v>9.7733333333333334</c:v>
                </c:pt>
                <c:pt idx="5865">
                  <c:v>9.7750000000000004</c:v>
                </c:pt>
                <c:pt idx="5866">
                  <c:v>9.7766666666666708</c:v>
                </c:pt>
                <c:pt idx="5867">
                  <c:v>9.7783333333333289</c:v>
                </c:pt>
                <c:pt idx="5868">
                  <c:v>9.7800000000000011</c:v>
                </c:pt>
                <c:pt idx="5869">
                  <c:v>9.7816666666666663</c:v>
                </c:pt>
                <c:pt idx="5870">
                  <c:v>9.7833333333333332</c:v>
                </c:pt>
                <c:pt idx="5871">
                  <c:v>9.7850000000000001</c:v>
                </c:pt>
                <c:pt idx="5872">
                  <c:v>9.7866666666666706</c:v>
                </c:pt>
                <c:pt idx="5873">
                  <c:v>9.7883333333333269</c:v>
                </c:pt>
                <c:pt idx="5874">
                  <c:v>9.7900000000000009</c:v>
                </c:pt>
                <c:pt idx="5875">
                  <c:v>9.7916666666666661</c:v>
                </c:pt>
                <c:pt idx="5876">
                  <c:v>9.793333333333333</c:v>
                </c:pt>
                <c:pt idx="5877">
                  <c:v>9.7950000000000017</c:v>
                </c:pt>
                <c:pt idx="5878">
                  <c:v>9.7966666666666704</c:v>
                </c:pt>
                <c:pt idx="5879">
                  <c:v>9.7983333333333285</c:v>
                </c:pt>
                <c:pt idx="5880">
                  <c:v>9.8000000000000007</c:v>
                </c:pt>
                <c:pt idx="5881">
                  <c:v>9.801666666666673</c:v>
                </c:pt>
                <c:pt idx="5882">
                  <c:v>9.8033333333333346</c:v>
                </c:pt>
                <c:pt idx="5883">
                  <c:v>9.805000000000005</c:v>
                </c:pt>
                <c:pt idx="5884">
                  <c:v>9.8066666666666737</c:v>
                </c:pt>
                <c:pt idx="5885">
                  <c:v>9.8083333333333336</c:v>
                </c:pt>
                <c:pt idx="5886">
                  <c:v>9.81</c:v>
                </c:pt>
                <c:pt idx="5887">
                  <c:v>9.8116666666666728</c:v>
                </c:pt>
                <c:pt idx="5888">
                  <c:v>9.8133333333333326</c:v>
                </c:pt>
                <c:pt idx="5889">
                  <c:v>9.8150000000000048</c:v>
                </c:pt>
                <c:pt idx="5890">
                  <c:v>9.8166666666666735</c:v>
                </c:pt>
                <c:pt idx="5891">
                  <c:v>9.8183333333333334</c:v>
                </c:pt>
                <c:pt idx="5892">
                  <c:v>9.82</c:v>
                </c:pt>
                <c:pt idx="5893">
                  <c:v>9.8216666666666708</c:v>
                </c:pt>
                <c:pt idx="5894">
                  <c:v>9.8233333333333324</c:v>
                </c:pt>
                <c:pt idx="5895">
                  <c:v>9.8250000000000028</c:v>
                </c:pt>
                <c:pt idx="5896">
                  <c:v>9.8266666666666733</c:v>
                </c:pt>
                <c:pt idx="5897">
                  <c:v>9.8283333333333349</c:v>
                </c:pt>
                <c:pt idx="5898">
                  <c:v>9.83</c:v>
                </c:pt>
                <c:pt idx="5899">
                  <c:v>9.8316666666666706</c:v>
                </c:pt>
                <c:pt idx="5900">
                  <c:v>9.8333333333333357</c:v>
                </c:pt>
                <c:pt idx="5901">
                  <c:v>9.8350000000000026</c:v>
                </c:pt>
                <c:pt idx="5902">
                  <c:v>9.8366666666666731</c:v>
                </c:pt>
                <c:pt idx="5903">
                  <c:v>9.8383333333333329</c:v>
                </c:pt>
                <c:pt idx="5904">
                  <c:v>9.84</c:v>
                </c:pt>
                <c:pt idx="5905">
                  <c:v>9.8416666666666668</c:v>
                </c:pt>
                <c:pt idx="5906">
                  <c:v>9.8433333333333337</c:v>
                </c:pt>
                <c:pt idx="5907">
                  <c:v>9.8450000000000006</c:v>
                </c:pt>
                <c:pt idx="5908">
                  <c:v>9.8466666666666711</c:v>
                </c:pt>
                <c:pt idx="5909">
                  <c:v>9.8483333333333309</c:v>
                </c:pt>
                <c:pt idx="5910">
                  <c:v>9.850000000000005</c:v>
                </c:pt>
                <c:pt idx="5911">
                  <c:v>9.8516666666666755</c:v>
                </c:pt>
                <c:pt idx="5912">
                  <c:v>9.8533333333333388</c:v>
                </c:pt>
                <c:pt idx="5913">
                  <c:v>9.8550000000000058</c:v>
                </c:pt>
                <c:pt idx="5914">
                  <c:v>9.8566666666666745</c:v>
                </c:pt>
                <c:pt idx="5915">
                  <c:v>9.8583333333333325</c:v>
                </c:pt>
                <c:pt idx="5916">
                  <c:v>9.8600000000000048</c:v>
                </c:pt>
                <c:pt idx="5917">
                  <c:v>9.8616666666666752</c:v>
                </c:pt>
                <c:pt idx="5918">
                  <c:v>9.8633333333333368</c:v>
                </c:pt>
                <c:pt idx="5919">
                  <c:v>9.8650000000000055</c:v>
                </c:pt>
                <c:pt idx="5920">
                  <c:v>9.8666666666666742</c:v>
                </c:pt>
                <c:pt idx="5921">
                  <c:v>9.8683333333333341</c:v>
                </c:pt>
                <c:pt idx="5922">
                  <c:v>9.8700000000000028</c:v>
                </c:pt>
                <c:pt idx="5923">
                  <c:v>9.8716666666666733</c:v>
                </c:pt>
                <c:pt idx="5924">
                  <c:v>9.8733333333333348</c:v>
                </c:pt>
                <c:pt idx="5925">
                  <c:v>9.8750000000000053</c:v>
                </c:pt>
                <c:pt idx="5926">
                  <c:v>9.876666666666674</c:v>
                </c:pt>
                <c:pt idx="5927">
                  <c:v>9.8783333333333356</c:v>
                </c:pt>
                <c:pt idx="5928">
                  <c:v>9.8800000000000026</c:v>
                </c:pt>
                <c:pt idx="5929">
                  <c:v>9.881666666666673</c:v>
                </c:pt>
                <c:pt idx="5930">
                  <c:v>9.8833333333333346</c:v>
                </c:pt>
                <c:pt idx="5931">
                  <c:v>9.8850000000000051</c:v>
                </c:pt>
                <c:pt idx="5932">
                  <c:v>9.8866666666666738</c:v>
                </c:pt>
                <c:pt idx="5933">
                  <c:v>9.8883333333333336</c:v>
                </c:pt>
                <c:pt idx="5934">
                  <c:v>9.8900000000000023</c:v>
                </c:pt>
                <c:pt idx="5935">
                  <c:v>9.8916666666666728</c:v>
                </c:pt>
                <c:pt idx="5936">
                  <c:v>9.8933333333333344</c:v>
                </c:pt>
                <c:pt idx="5937">
                  <c:v>9.8950000000000067</c:v>
                </c:pt>
                <c:pt idx="5938">
                  <c:v>9.8966666666666736</c:v>
                </c:pt>
                <c:pt idx="5939">
                  <c:v>9.8983333333333334</c:v>
                </c:pt>
                <c:pt idx="5940">
                  <c:v>9.9</c:v>
                </c:pt>
                <c:pt idx="5941">
                  <c:v>9.9016666666666708</c:v>
                </c:pt>
                <c:pt idx="5942">
                  <c:v>9.9033333333333342</c:v>
                </c:pt>
                <c:pt idx="5943">
                  <c:v>9.9050000000000047</c:v>
                </c:pt>
                <c:pt idx="5944">
                  <c:v>9.9066666666666734</c:v>
                </c:pt>
                <c:pt idx="5945">
                  <c:v>9.9083333333333332</c:v>
                </c:pt>
                <c:pt idx="5946">
                  <c:v>9.91</c:v>
                </c:pt>
                <c:pt idx="5947">
                  <c:v>9.9116666666666706</c:v>
                </c:pt>
                <c:pt idx="5948">
                  <c:v>9.9133333333333322</c:v>
                </c:pt>
                <c:pt idx="5949">
                  <c:v>9.9150000000000027</c:v>
                </c:pt>
                <c:pt idx="5950">
                  <c:v>9.9166666666666732</c:v>
                </c:pt>
                <c:pt idx="5951">
                  <c:v>9.918333333333333</c:v>
                </c:pt>
                <c:pt idx="5952">
                  <c:v>9.92</c:v>
                </c:pt>
                <c:pt idx="5953">
                  <c:v>9.9216666666666704</c:v>
                </c:pt>
                <c:pt idx="5954">
                  <c:v>9.9233333333333338</c:v>
                </c:pt>
                <c:pt idx="5955">
                  <c:v>9.9250000000000007</c:v>
                </c:pt>
                <c:pt idx="5956">
                  <c:v>9.926666666666673</c:v>
                </c:pt>
                <c:pt idx="5957">
                  <c:v>9.928333333333331</c:v>
                </c:pt>
                <c:pt idx="5958">
                  <c:v>9.93</c:v>
                </c:pt>
                <c:pt idx="5959">
                  <c:v>9.9316666666666666</c:v>
                </c:pt>
                <c:pt idx="5960">
                  <c:v>9.9333333333333336</c:v>
                </c:pt>
                <c:pt idx="5961">
                  <c:v>9.9350000000000005</c:v>
                </c:pt>
                <c:pt idx="5962">
                  <c:v>9.9366666666666728</c:v>
                </c:pt>
                <c:pt idx="5963">
                  <c:v>9.9383333333333272</c:v>
                </c:pt>
                <c:pt idx="5964">
                  <c:v>9.94</c:v>
                </c:pt>
                <c:pt idx="5965">
                  <c:v>9.9416666666666664</c:v>
                </c:pt>
                <c:pt idx="5966">
                  <c:v>9.9433333333333334</c:v>
                </c:pt>
                <c:pt idx="5967">
                  <c:v>9.9450000000000003</c:v>
                </c:pt>
                <c:pt idx="5968">
                  <c:v>9.9466666666666708</c:v>
                </c:pt>
                <c:pt idx="5969">
                  <c:v>9.948333333333327</c:v>
                </c:pt>
                <c:pt idx="5970">
                  <c:v>9.9500000000000028</c:v>
                </c:pt>
                <c:pt idx="5971">
                  <c:v>9.9516666666666733</c:v>
                </c:pt>
                <c:pt idx="5972">
                  <c:v>9.9533333333333367</c:v>
                </c:pt>
                <c:pt idx="5973">
                  <c:v>9.9550000000000054</c:v>
                </c:pt>
                <c:pt idx="5974">
                  <c:v>9.9566666666666741</c:v>
                </c:pt>
                <c:pt idx="5975">
                  <c:v>9.9583333333333357</c:v>
                </c:pt>
                <c:pt idx="5976">
                  <c:v>9.9600000000000026</c:v>
                </c:pt>
                <c:pt idx="5977">
                  <c:v>9.9616666666666731</c:v>
                </c:pt>
                <c:pt idx="5978">
                  <c:v>9.9633333333333347</c:v>
                </c:pt>
                <c:pt idx="5979">
                  <c:v>9.965000000000007</c:v>
                </c:pt>
                <c:pt idx="5980">
                  <c:v>9.9666666666666739</c:v>
                </c:pt>
                <c:pt idx="5981">
                  <c:v>9.9683333333333337</c:v>
                </c:pt>
                <c:pt idx="5982">
                  <c:v>9.9700000000000006</c:v>
                </c:pt>
                <c:pt idx="5983">
                  <c:v>9.9716666666666711</c:v>
                </c:pt>
                <c:pt idx="5984">
                  <c:v>9.9733333333333327</c:v>
                </c:pt>
                <c:pt idx="5985">
                  <c:v>9.975000000000005</c:v>
                </c:pt>
                <c:pt idx="5986">
                  <c:v>9.9766666666666755</c:v>
                </c:pt>
                <c:pt idx="5987">
                  <c:v>9.9783333333333335</c:v>
                </c:pt>
                <c:pt idx="5988">
                  <c:v>9.9800000000000022</c:v>
                </c:pt>
                <c:pt idx="5989">
                  <c:v>9.9816666666666709</c:v>
                </c:pt>
                <c:pt idx="5990">
                  <c:v>9.9833333333333325</c:v>
                </c:pt>
                <c:pt idx="5991">
                  <c:v>9.9850000000000048</c:v>
                </c:pt>
                <c:pt idx="5992">
                  <c:v>9.9866666666666752</c:v>
                </c:pt>
                <c:pt idx="5993">
                  <c:v>9.9883333333333333</c:v>
                </c:pt>
                <c:pt idx="5994">
                  <c:v>9.99</c:v>
                </c:pt>
                <c:pt idx="5995">
                  <c:v>9.9916666666666725</c:v>
                </c:pt>
                <c:pt idx="5996">
                  <c:v>9.9933333333333341</c:v>
                </c:pt>
                <c:pt idx="5997">
                  <c:v>9.9950000000000028</c:v>
                </c:pt>
                <c:pt idx="5998">
                  <c:v>9.9966666666666733</c:v>
                </c:pt>
                <c:pt idx="5999">
                  <c:v>9.9983333333333331</c:v>
                </c:pt>
                <c:pt idx="6000">
                  <c:v>10</c:v>
                </c:pt>
                <c:pt idx="6001">
                  <c:v>10.00166666666667</c:v>
                </c:pt>
                <c:pt idx="6002">
                  <c:v>10.003333333333334</c:v>
                </c:pt>
                <c:pt idx="6003">
                  <c:v>10.005000000000004</c:v>
                </c:pt>
                <c:pt idx="6004">
                  <c:v>10.006666666666673</c:v>
                </c:pt>
                <c:pt idx="6005">
                  <c:v>10.008333333333333</c:v>
                </c:pt>
                <c:pt idx="6006">
                  <c:v>10.01</c:v>
                </c:pt>
                <c:pt idx="6007">
                  <c:v>10.01166666666667</c:v>
                </c:pt>
                <c:pt idx="6008">
                  <c:v>10.013333333333332</c:v>
                </c:pt>
                <c:pt idx="6009">
                  <c:v>10.015000000000002</c:v>
                </c:pt>
                <c:pt idx="6010">
                  <c:v>10.016666666666673</c:v>
                </c:pt>
                <c:pt idx="6011">
                  <c:v>10.018333333333333</c:v>
                </c:pt>
                <c:pt idx="6012">
                  <c:v>10.020000000000001</c:v>
                </c:pt>
                <c:pt idx="6013">
                  <c:v>10.02166666666667</c:v>
                </c:pt>
                <c:pt idx="6014">
                  <c:v>10.023333333333333</c:v>
                </c:pt>
                <c:pt idx="6015">
                  <c:v>10.025</c:v>
                </c:pt>
                <c:pt idx="6016">
                  <c:v>10.026666666666673</c:v>
                </c:pt>
                <c:pt idx="6017">
                  <c:v>10.028333333333331</c:v>
                </c:pt>
                <c:pt idx="6018">
                  <c:v>10.030000000000001</c:v>
                </c:pt>
                <c:pt idx="6019">
                  <c:v>10.031666666666666</c:v>
                </c:pt>
                <c:pt idx="6020">
                  <c:v>10.033333333333333</c:v>
                </c:pt>
                <c:pt idx="6021">
                  <c:v>10.035</c:v>
                </c:pt>
                <c:pt idx="6022">
                  <c:v>10.036666666666672</c:v>
                </c:pt>
                <c:pt idx="6023">
                  <c:v>10.038333333333327</c:v>
                </c:pt>
                <c:pt idx="6024">
                  <c:v>10.040000000000001</c:v>
                </c:pt>
                <c:pt idx="6025">
                  <c:v>10.041666666666666</c:v>
                </c:pt>
                <c:pt idx="6026">
                  <c:v>10.043333333333333</c:v>
                </c:pt>
                <c:pt idx="6027">
                  <c:v>10.045</c:v>
                </c:pt>
                <c:pt idx="6028">
                  <c:v>10.04666666666667</c:v>
                </c:pt>
                <c:pt idx="6029">
                  <c:v>10.048333333333328</c:v>
                </c:pt>
                <c:pt idx="6030">
                  <c:v>10.050000000000002</c:v>
                </c:pt>
                <c:pt idx="6031">
                  <c:v>10.051666666666675</c:v>
                </c:pt>
                <c:pt idx="6032">
                  <c:v>10.053333333333336</c:v>
                </c:pt>
                <c:pt idx="6033">
                  <c:v>10.055000000000005</c:v>
                </c:pt>
                <c:pt idx="6034">
                  <c:v>10.056666666666674</c:v>
                </c:pt>
                <c:pt idx="6035">
                  <c:v>10.058333333333334</c:v>
                </c:pt>
                <c:pt idx="6036">
                  <c:v>10.06</c:v>
                </c:pt>
                <c:pt idx="6037">
                  <c:v>10.061666666666673</c:v>
                </c:pt>
                <c:pt idx="6038">
                  <c:v>10.063333333333334</c:v>
                </c:pt>
                <c:pt idx="6039">
                  <c:v>10.065000000000005</c:v>
                </c:pt>
                <c:pt idx="6040">
                  <c:v>10.066666666666674</c:v>
                </c:pt>
                <c:pt idx="6041">
                  <c:v>10.068333333333333</c:v>
                </c:pt>
                <c:pt idx="6042">
                  <c:v>10.07</c:v>
                </c:pt>
                <c:pt idx="6043">
                  <c:v>10.071666666666671</c:v>
                </c:pt>
                <c:pt idx="6044">
                  <c:v>10.073333333333332</c:v>
                </c:pt>
                <c:pt idx="6045">
                  <c:v>10.075000000000005</c:v>
                </c:pt>
                <c:pt idx="6046">
                  <c:v>10.076666666666673</c:v>
                </c:pt>
                <c:pt idx="6047">
                  <c:v>10.078333333333335</c:v>
                </c:pt>
                <c:pt idx="6048">
                  <c:v>10.08</c:v>
                </c:pt>
                <c:pt idx="6049">
                  <c:v>10.081666666666672</c:v>
                </c:pt>
                <c:pt idx="6050">
                  <c:v>10.083333333333334</c:v>
                </c:pt>
                <c:pt idx="6051">
                  <c:v>10.085000000000004</c:v>
                </c:pt>
                <c:pt idx="6052">
                  <c:v>10.086666666666675</c:v>
                </c:pt>
                <c:pt idx="6053">
                  <c:v>10.088333333333333</c:v>
                </c:pt>
                <c:pt idx="6054">
                  <c:v>10.09</c:v>
                </c:pt>
                <c:pt idx="6055">
                  <c:v>10.09166666666667</c:v>
                </c:pt>
                <c:pt idx="6056">
                  <c:v>10.093333333333334</c:v>
                </c:pt>
                <c:pt idx="6057">
                  <c:v>10.095000000000002</c:v>
                </c:pt>
                <c:pt idx="6058">
                  <c:v>10.096666666666673</c:v>
                </c:pt>
                <c:pt idx="6059">
                  <c:v>10.098333333333333</c:v>
                </c:pt>
                <c:pt idx="6060">
                  <c:v>10.1</c:v>
                </c:pt>
                <c:pt idx="6061">
                  <c:v>10.10166666666667</c:v>
                </c:pt>
                <c:pt idx="6062">
                  <c:v>10.103333333333333</c:v>
                </c:pt>
                <c:pt idx="6063">
                  <c:v>10.105</c:v>
                </c:pt>
                <c:pt idx="6064">
                  <c:v>10.106666666666671</c:v>
                </c:pt>
                <c:pt idx="6065">
                  <c:v>10.108333333333333</c:v>
                </c:pt>
                <c:pt idx="6066">
                  <c:v>10.110000000000001</c:v>
                </c:pt>
                <c:pt idx="6067">
                  <c:v>10.11166666666667</c:v>
                </c:pt>
                <c:pt idx="6068">
                  <c:v>10.113333333333333</c:v>
                </c:pt>
                <c:pt idx="6069">
                  <c:v>10.115</c:v>
                </c:pt>
                <c:pt idx="6070">
                  <c:v>10.116666666666672</c:v>
                </c:pt>
                <c:pt idx="6071">
                  <c:v>10.118333333333331</c:v>
                </c:pt>
                <c:pt idx="6072">
                  <c:v>10.120000000000001</c:v>
                </c:pt>
                <c:pt idx="6073">
                  <c:v>10.121666666666666</c:v>
                </c:pt>
                <c:pt idx="6074">
                  <c:v>10.123333333333333</c:v>
                </c:pt>
                <c:pt idx="6075">
                  <c:v>10.125</c:v>
                </c:pt>
                <c:pt idx="6076">
                  <c:v>10.12666666666667</c:v>
                </c:pt>
                <c:pt idx="6077">
                  <c:v>10.128333333333329</c:v>
                </c:pt>
                <c:pt idx="6078">
                  <c:v>10.130000000000001</c:v>
                </c:pt>
                <c:pt idx="6079">
                  <c:v>10.131666666666666</c:v>
                </c:pt>
                <c:pt idx="6080">
                  <c:v>10.133333333333333</c:v>
                </c:pt>
                <c:pt idx="6081">
                  <c:v>10.135</c:v>
                </c:pt>
                <c:pt idx="6082">
                  <c:v>10.13666666666667</c:v>
                </c:pt>
                <c:pt idx="6083">
                  <c:v>10.138333333333327</c:v>
                </c:pt>
                <c:pt idx="6084">
                  <c:v>10.14</c:v>
                </c:pt>
                <c:pt idx="6085">
                  <c:v>10.141666666666667</c:v>
                </c:pt>
                <c:pt idx="6086">
                  <c:v>10.143333333333333</c:v>
                </c:pt>
                <c:pt idx="6087">
                  <c:v>10.145000000000001</c:v>
                </c:pt>
                <c:pt idx="6088">
                  <c:v>10.14666666666667</c:v>
                </c:pt>
                <c:pt idx="6089">
                  <c:v>10.148333333333328</c:v>
                </c:pt>
                <c:pt idx="6090">
                  <c:v>10.15</c:v>
                </c:pt>
                <c:pt idx="6091">
                  <c:v>10.151666666666673</c:v>
                </c:pt>
                <c:pt idx="6092">
                  <c:v>10.153333333333334</c:v>
                </c:pt>
                <c:pt idx="6093">
                  <c:v>10.155000000000005</c:v>
                </c:pt>
                <c:pt idx="6094">
                  <c:v>10.156666666666673</c:v>
                </c:pt>
                <c:pt idx="6095">
                  <c:v>10.158333333333333</c:v>
                </c:pt>
                <c:pt idx="6096">
                  <c:v>10.16</c:v>
                </c:pt>
                <c:pt idx="6097">
                  <c:v>10.161666666666672</c:v>
                </c:pt>
                <c:pt idx="6098">
                  <c:v>10.163333333333332</c:v>
                </c:pt>
                <c:pt idx="6099">
                  <c:v>10.165000000000004</c:v>
                </c:pt>
                <c:pt idx="6100">
                  <c:v>10.166666666666673</c:v>
                </c:pt>
                <c:pt idx="6101">
                  <c:v>10.168333333333333</c:v>
                </c:pt>
                <c:pt idx="6102">
                  <c:v>10.17</c:v>
                </c:pt>
                <c:pt idx="6103">
                  <c:v>10.17166666666667</c:v>
                </c:pt>
                <c:pt idx="6104">
                  <c:v>10.173333333333334</c:v>
                </c:pt>
                <c:pt idx="6105">
                  <c:v>10.175000000000002</c:v>
                </c:pt>
                <c:pt idx="6106">
                  <c:v>10.176666666666675</c:v>
                </c:pt>
                <c:pt idx="6107">
                  <c:v>10.178333333333335</c:v>
                </c:pt>
                <c:pt idx="6108">
                  <c:v>10.18</c:v>
                </c:pt>
                <c:pt idx="6109">
                  <c:v>10.18166666666667</c:v>
                </c:pt>
                <c:pt idx="6110">
                  <c:v>10.183333333333334</c:v>
                </c:pt>
                <c:pt idx="6111">
                  <c:v>10.185</c:v>
                </c:pt>
                <c:pt idx="6112">
                  <c:v>10.186666666666673</c:v>
                </c:pt>
                <c:pt idx="6113">
                  <c:v>10.188333333333333</c:v>
                </c:pt>
                <c:pt idx="6114">
                  <c:v>10.19</c:v>
                </c:pt>
                <c:pt idx="6115">
                  <c:v>10.191666666666666</c:v>
                </c:pt>
                <c:pt idx="6116">
                  <c:v>10.193333333333333</c:v>
                </c:pt>
                <c:pt idx="6117">
                  <c:v>10.195</c:v>
                </c:pt>
                <c:pt idx="6118">
                  <c:v>10.196666666666671</c:v>
                </c:pt>
                <c:pt idx="6119">
                  <c:v>10.198333333333331</c:v>
                </c:pt>
                <c:pt idx="6120">
                  <c:v>10.200000000000001</c:v>
                </c:pt>
                <c:pt idx="6121">
                  <c:v>10.201666666666666</c:v>
                </c:pt>
                <c:pt idx="6122">
                  <c:v>10.203333333333335</c:v>
                </c:pt>
                <c:pt idx="6123">
                  <c:v>10.205</c:v>
                </c:pt>
                <c:pt idx="6124">
                  <c:v>10.206666666666672</c:v>
                </c:pt>
                <c:pt idx="6125">
                  <c:v>10.208333333333329</c:v>
                </c:pt>
                <c:pt idx="6126">
                  <c:v>10.210000000000001</c:v>
                </c:pt>
                <c:pt idx="6127">
                  <c:v>10.21166666666667</c:v>
                </c:pt>
                <c:pt idx="6128">
                  <c:v>10.213333333333333</c:v>
                </c:pt>
                <c:pt idx="6129">
                  <c:v>10.215</c:v>
                </c:pt>
                <c:pt idx="6130">
                  <c:v>10.21666666666667</c:v>
                </c:pt>
                <c:pt idx="6131">
                  <c:v>10.218333333333328</c:v>
                </c:pt>
                <c:pt idx="6132">
                  <c:v>10.220000000000001</c:v>
                </c:pt>
                <c:pt idx="6133">
                  <c:v>10.221666666666666</c:v>
                </c:pt>
                <c:pt idx="6134">
                  <c:v>10.223333333333333</c:v>
                </c:pt>
                <c:pt idx="6135">
                  <c:v>10.225</c:v>
                </c:pt>
                <c:pt idx="6136">
                  <c:v>10.22666666666667</c:v>
                </c:pt>
                <c:pt idx="6137">
                  <c:v>10.228333333333328</c:v>
                </c:pt>
                <c:pt idx="6138">
                  <c:v>10.23</c:v>
                </c:pt>
                <c:pt idx="6139">
                  <c:v>10.231666666666666</c:v>
                </c:pt>
                <c:pt idx="6140">
                  <c:v>10.233333333333333</c:v>
                </c:pt>
                <c:pt idx="6141">
                  <c:v>10.235000000000001</c:v>
                </c:pt>
                <c:pt idx="6142">
                  <c:v>10.23666666666667</c:v>
                </c:pt>
                <c:pt idx="6143">
                  <c:v>10.238333333333328</c:v>
                </c:pt>
                <c:pt idx="6144">
                  <c:v>10.239999999999998</c:v>
                </c:pt>
                <c:pt idx="6145">
                  <c:v>10.241666666666667</c:v>
                </c:pt>
                <c:pt idx="6146">
                  <c:v>10.243333333333331</c:v>
                </c:pt>
                <c:pt idx="6147">
                  <c:v>10.245000000000001</c:v>
                </c:pt>
                <c:pt idx="6148">
                  <c:v>10.246666666666666</c:v>
                </c:pt>
                <c:pt idx="6149">
                  <c:v>10.248333333333328</c:v>
                </c:pt>
                <c:pt idx="6150">
                  <c:v>10.25</c:v>
                </c:pt>
                <c:pt idx="6151">
                  <c:v>10.25166666666667</c:v>
                </c:pt>
                <c:pt idx="6152">
                  <c:v>10.253333333333334</c:v>
                </c:pt>
                <c:pt idx="6153">
                  <c:v>10.255000000000004</c:v>
                </c:pt>
                <c:pt idx="6154">
                  <c:v>10.256666666666673</c:v>
                </c:pt>
                <c:pt idx="6155">
                  <c:v>10.258333333333333</c:v>
                </c:pt>
                <c:pt idx="6156">
                  <c:v>10.26</c:v>
                </c:pt>
                <c:pt idx="6157">
                  <c:v>10.26166666666667</c:v>
                </c:pt>
                <c:pt idx="6158">
                  <c:v>10.263333333333332</c:v>
                </c:pt>
                <c:pt idx="6159">
                  <c:v>10.265000000000002</c:v>
                </c:pt>
                <c:pt idx="6160">
                  <c:v>10.266666666666673</c:v>
                </c:pt>
                <c:pt idx="6161">
                  <c:v>10.268333333333333</c:v>
                </c:pt>
                <c:pt idx="6162">
                  <c:v>10.270000000000001</c:v>
                </c:pt>
                <c:pt idx="6163">
                  <c:v>10.27166666666667</c:v>
                </c:pt>
                <c:pt idx="6164">
                  <c:v>10.273333333333333</c:v>
                </c:pt>
                <c:pt idx="6165">
                  <c:v>10.275</c:v>
                </c:pt>
                <c:pt idx="6166">
                  <c:v>10.276666666666673</c:v>
                </c:pt>
                <c:pt idx="6167">
                  <c:v>10.278333333333331</c:v>
                </c:pt>
                <c:pt idx="6168">
                  <c:v>10.28</c:v>
                </c:pt>
                <c:pt idx="6169">
                  <c:v>10.281666666666666</c:v>
                </c:pt>
                <c:pt idx="6170">
                  <c:v>10.283333333333333</c:v>
                </c:pt>
                <c:pt idx="6171">
                  <c:v>10.285</c:v>
                </c:pt>
                <c:pt idx="6172">
                  <c:v>10.286666666666672</c:v>
                </c:pt>
                <c:pt idx="6173">
                  <c:v>10.288333333333327</c:v>
                </c:pt>
                <c:pt idx="6174">
                  <c:v>10.29</c:v>
                </c:pt>
                <c:pt idx="6175">
                  <c:v>10.291666666666666</c:v>
                </c:pt>
                <c:pt idx="6176">
                  <c:v>10.293333333333333</c:v>
                </c:pt>
                <c:pt idx="6177">
                  <c:v>10.295</c:v>
                </c:pt>
                <c:pt idx="6178">
                  <c:v>10.29666666666667</c:v>
                </c:pt>
                <c:pt idx="6179">
                  <c:v>10.298333333333328</c:v>
                </c:pt>
                <c:pt idx="6180">
                  <c:v>10.3</c:v>
                </c:pt>
                <c:pt idx="6181">
                  <c:v>10.301666666666675</c:v>
                </c:pt>
                <c:pt idx="6182">
                  <c:v>10.303333333333336</c:v>
                </c:pt>
                <c:pt idx="6183">
                  <c:v>10.305000000000005</c:v>
                </c:pt>
                <c:pt idx="6184">
                  <c:v>10.306666666666674</c:v>
                </c:pt>
                <c:pt idx="6185">
                  <c:v>10.308333333333334</c:v>
                </c:pt>
                <c:pt idx="6186">
                  <c:v>10.31</c:v>
                </c:pt>
                <c:pt idx="6187">
                  <c:v>10.311666666666673</c:v>
                </c:pt>
                <c:pt idx="6188">
                  <c:v>10.313333333333334</c:v>
                </c:pt>
                <c:pt idx="6189">
                  <c:v>10.315000000000005</c:v>
                </c:pt>
                <c:pt idx="6190">
                  <c:v>10.316666666666674</c:v>
                </c:pt>
                <c:pt idx="6191">
                  <c:v>10.318333333333333</c:v>
                </c:pt>
                <c:pt idx="6192">
                  <c:v>10.32</c:v>
                </c:pt>
                <c:pt idx="6193">
                  <c:v>10.321666666666671</c:v>
                </c:pt>
                <c:pt idx="6194">
                  <c:v>10.323333333333332</c:v>
                </c:pt>
                <c:pt idx="6195">
                  <c:v>10.325000000000005</c:v>
                </c:pt>
                <c:pt idx="6196">
                  <c:v>10.326666666666673</c:v>
                </c:pt>
                <c:pt idx="6197">
                  <c:v>10.328333333333335</c:v>
                </c:pt>
                <c:pt idx="6198">
                  <c:v>10.33</c:v>
                </c:pt>
                <c:pt idx="6199">
                  <c:v>10.331666666666672</c:v>
                </c:pt>
                <c:pt idx="6200">
                  <c:v>10.333333333333334</c:v>
                </c:pt>
                <c:pt idx="6201">
                  <c:v>10.335000000000004</c:v>
                </c:pt>
                <c:pt idx="6202">
                  <c:v>10.336666666666675</c:v>
                </c:pt>
                <c:pt idx="6203">
                  <c:v>10.338333333333333</c:v>
                </c:pt>
                <c:pt idx="6204">
                  <c:v>10.34</c:v>
                </c:pt>
                <c:pt idx="6205">
                  <c:v>10.34166666666667</c:v>
                </c:pt>
                <c:pt idx="6206">
                  <c:v>10.343333333333334</c:v>
                </c:pt>
                <c:pt idx="6207">
                  <c:v>10.345000000000002</c:v>
                </c:pt>
                <c:pt idx="6208">
                  <c:v>10.346666666666673</c:v>
                </c:pt>
                <c:pt idx="6209">
                  <c:v>10.348333333333333</c:v>
                </c:pt>
                <c:pt idx="6210">
                  <c:v>10.350000000000005</c:v>
                </c:pt>
                <c:pt idx="6211">
                  <c:v>10.351666666666674</c:v>
                </c:pt>
                <c:pt idx="6212">
                  <c:v>10.353333333333339</c:v>
                </c:pt>
                <c:pt idx="6213">
                  <c:v>10.355000000000006</c:v>
                </c:pt>
                <c:pt idx="6214">
                  <c:v>10.356666666666676</c:v>
                </c:pt>
                <c:pt idx="6215">
                  <c:v>10.358333333333334</c:v>
                </c:pt>
                <c:pt idx="6216">
                  <c:v>10.360000000000007</c:v>
                </c:pt>
                <c:pt idx="6217">
                  <c:v>10.361666666666675</c:v>
                </c:pt>
                <c:pt idx="6218">
                  <c:v>10.363333333333339</c:v>
                </c:pt>
                <c:pt idx="6219">
                  <c:v>10.365000000000006</c:v>
                </c:pt>
                <c:pt idx="6220">
                  <c:v>10.366666666666676</c:v>
                </c:pt>
                <c:pt idx="6221">
                  <c:v>10.368333333333334</c:v>
                </c:pt>
                <c:pt idx="6222">
                  <c:v>10.370000000000006</c:v>
                </c:pt>
                <c:pt idx="6223">
                  <c:v>10.371666666666673</c:v>
                </c:pt>
                <c:pt idx="6224">
                  <c:v>10.373333333333338</c:v>
                </c:pt>
                <c:pt idx="6225">
                  <c:v>10.375000000000005</c:v>
                </c:pt>
                <c:pt idx="6226">
                  <c:v>10.376666666666674</c:v>
                </c:pt>
                <c:pt idx="6227">
                  <c:v>10.378333333333334</c:v>
                </c:pt>
                <c:pt idx="6228">
                  <c:v>10.380000000000004</c:v>
                </c:pt>
                <c:pt idx="6229">
                  <c:v>10.381666666666673</c:v>
                </c:pt>
                <c:pt idx="6230">
                  <c:v>10.383333333333336</c:v>
                </c:pt>
                <c:pt idx="6231">
                  <c:v>10.385000000000005</c:v>
                </c:pt>
                <c:pt idx="6232">
                  <c:v>10.386666666666674</c:v>
                </c:pt>
                <c:pt idx="6233">
                  <c:v>10.388333333333332</c:v>
                </c:pt>
                <c:pt idx="6234">
                  <c:v>10.390000000000002</c:v>
                </c:pt>
                <c:pt idx="6235">
                  <c:v>10.391666666666673</c:v>
                </c:pt>
                <c:pt idx="6236">
                  <c:v>10.393333333333334</c:v>
                </c:pt>
                <c:pt idx="6237">
                  <c:v>10.395000000000007</c:v>
                </c:pt>
                <c:pt idx="6238">
                  <c:v>10.396666666666674</c:v>
                </c:pt>
                <c:pt idx="6239">
                  <c:v>10.398333333333333</c:v>
                </c:pt>
                <c:pt idx="6240">
                  <c:v>10.4</c:v>
                </c:pt>
                <c:pt idx="6241">
                  <c:v>10.401666666666673</c:v>
                </c:pt>
                <c:pt idx="6242">
                  <c:v>10.403333333333334</c:v>
                </c:pt>
                <c:pt idx="6243">
                  <c:v>10.405000000000005</c:v>
                </c:pt>
                <c:pt idx="6244">
                  <c:v>10.406666666666673</c:v>
                </c:pt>
                <c:pt idx="6245">
                  <c:v>10.408333333333333</c:v>
                </c:pt>
                <c:pt idx="6246">
                  <c:v>10.41</c:v>
                </c:pt>
                <c:pt idx="6247">
                  <c:v>10.411666666666672</c:v>
                </c:pt>
                <c:pt idx="6248">
                  <c:v>10.413333333333332</c:v>
                </c:pt>
                <c:pt idx="6249">
                  <c:v>10.415000000000004</c:v>
                </c:pt>
                <c:pt idx="6250">
                  <c:v>10.416666666666673</c:v>
                </c:pt>
                <c:pt idx="6251">
                  <c:v>10.418333333333333</c:v>
                </c:pt>
                <c:pt idx="6252">
                  <c:v>10.42</c:v>
                </c:pt>
                <c:pt idx="6253">
                  <c:v>10.42166666666667</c:v>
                </c:pt>
                <c:pt idx="6254">
                  <c:v>10.423333333333334</c:v>
                </c:pt>
                <c:pt idx="6255">
                  <c:v>10.425000000000002</c:v>
                </c:pt>
                <c:pt idx="6256">
                  <c:v>10.426666666666675</c:v>
                </c:pt>
                <c:pt idx="6257">
                  <c:v>10.428333333333335</c:v>
                </c:pt>
                <c:pt idx="6258">
                  <c:v>10.43</c:v>
                </c:pt>
                <c:pt idx="6259">
                  <c:v>10.43166666666667</c:v>
                </c:pt>
                <c:pt idx="6260">
                  <c:v>10.433333333333334</c:v>
                </c:pt>
                <c:pt idx="6261">
                  <c:v>10.435</c:v>
                </c:pt>
                <c:pt idx="6262">
                  <c:v>10.436666666666673</c:v>
                </c:pt>
                <c:pt idx="6263">
                  <c:v>10.438333333333333</c:v>
                </c:pt>
                <c:pt idx="6264">
                  <c:v>10.44</c:v>
                </c:pt>
                <c:pt idx="6265">
                  <c:v>10.441666666666666</c:v>
                </c:pt>
                <c:pt idx="6266">
                  <c:v>10.443333333333333</c:v>
                </c:pt>
                <c:pt idx="6267">
                  <c:v>10.445</c:v>
                </c:pt>
                <c:pt idx="6268">
                  <c:v>10.446666666666671</c:v>
                </c:pt>
                <c:pt idx="6269">
                  <c:v>10.448333333333331</c:v>
                </c:pt>
                <c:pt idx="6270">
                  <c:v>10.450000000000005</c:v>
                </c:pt>
                <c:pt idx="6271">
                  <c:v>10.451666666666673</c:v>
                </c:pt>
                <c:pt idx="6272">
                  <c:v>10.45333333333334</c:v>
                </c:pt>
                <c:pt idx="6273">
                  <c:v>10.455000000000005</c:v>
                </c:pt>
                <c:pt idx="6274">
                  <c:v>10.456666666666676</c:v>
                </c:pt>
                <c:pt idx="6275">
                  <c:v>10.458333333333334</c:v>
                </c:pt>
                <c:pt idx="6276">
                  <c:v>10.46</c:v>
                </c:pt>
                <c:pt idx="6277">
                  <c:v>10.461666666666675</c:v>
                </c:pt>
                <c:pt idx="6278">
                  <c:v>10.463333333333336</c:v>
                </c:pt>
                <c:pt idx="6279">
                  <c:v>10.465000000000005</c:v>
                </c:pt>
                <c:pt idx="6280">
                  <c:v>10.466666666666674</c:v>
                </c:pt>
                <c:pt idx="6281">
                  <c:v>10.468333333333334</c:v>
                </c:pt>
                <c:pt idx="6282">
                  <c:v>10.47</c:v>
                </c:pt>
                <c:pt idx="6283">
                  <c:v>10.471666666666673</c:v>
                </c:pt>
                <c:pt idx="6284">
                  <c:v>10.473333333333334</c:v>
                </c:pt>
                <c:pt idx="6285">
                  <c:v>10.475000000000005</c:v>
                </c:pt>
                <c:pt idx="6286">
                  <c:v>10.476666666666674</c:v>
                </c:pt>
                <c:pt idx="6287">
                  <c:v>10.478333333333333</c:v>
                </c:pt>
                <c:pt idx="6288">
                  <c:v>10.480000000000002</c:v>
                </c:pt>
                <c:pt idx="6289">
                  <c:v>10.481666666666671</c:v>
                </c:pt>
                <c:pt idx="6290">
                  <c:v>10.483333333333334</c:v>
                </c:pt>
                <c:pt idx="6291">
                  <c:v>10.485000000000007</c:v>
                </c:pt>
                <c:pt idx="6292">
                  <c:v>10.486666666666675</c:v>
                </c:pt>
                <c:pt idx="6293">
                  <c:v>10.488333333333333</c:v>
                </c:pt>
                <c:pt idx="6294">
                  <c:v>10.49</c:v>
                </c:pt>
                <c:pt idx="6295">
                  <c:v>10.491666666666672</c:v>
                </c:pt>
                <c:pt idx="6296">
                  <c:v>10.493333333333334</c:v>
                </c:pt>
                <c:pt idx="6297">
                  <c:v>10.495000000000006</c:v>
                </c:pt>
                <c:pt idx="6298">
                  <c:v>10.496666666666673</c:v>
                </c:pt>
                <c:pt idx="6299">
                  <c:v>10.498333333333333</c:v>
                </c:pt>
                <c:pt idx="6300">
                  <c:v>10.5</c:v>
                </c:pt>
                <c:pt idx="6301">
                  <c:v>10.50166666666667</c:v>
                </c:pt>
                <c:pt idx="6302">
                  <c:v>10.503333333333334</c:v>
                </c:pt>
                <c:pt idx="6303">
                  <c:v>10.505000000000004</c:v>
                </c:pt>
                <c:pt idx="6304">
                  <c:v>10.506666666666673</c:v>
                </c:pt>
                <c:pt idx="6305">
                  <c:v>10.508333333333333</c:v>
                </c:pt>
                <c:pt idx="6306">
                  <c:v>10.51</c:v>
                </c:pt>
                <c:pt idx="6307">
                  <c:v>10.51166666666667</c:v>
                </c:pt>
                <c:pt idx="6308">
                  <c:v>10.513333333333332</c:v>
                </c:pt>
                <c:pt idx="6309">
                  <c:v>10.515000000000002</c:v>
                </c:pt>
                <c:pt idx="6310">
                  <c:v>10.516666666666673</c:v>
                </c:pt>
                <c:pt idx="6311">
                  <c:v>10.518333333333333</c:v>
                </c:pt>
                <c:pt idx="6312">
                  <c:v>10.520000000000001</c:v>
                </c:pt>
                <c:pt idx="6313">
                  <c:v>10.52166666666667</c:v>
                </c:pt>
                <c:pt idx="6314">
                  <c:v>10.523333333333333</c:v>
                </c:pt>
                <c:pt idx="6315">
                  <c:v>10.525</c:v>
                </c:pt>
                <c:pt idx="6316">
                  <c:v>10.526666666666673</c:v>
                </c:pt>
                <c:pt idx="6317">
                  <c:v>10.528333333333331</c:v>
                </c:pt>
                <c:pt idx="6318">
                  <c:v>10.53</c:v>
                </c:pt>
                <c:pt idx="6319">
                  <c:v>10.531666666666666</c:v>
                </c:pt>
                <c:pt idx="6320">
                  <c:v>10.533333333333333</c:v>
                </c:pt>
                <c:pt idx="6321">
                  <c:v>10.535</c:v>
                </c:pt>
                <c:pt idx="6322">
                  <c:v>10.536666666666672</c:v>
                </c:pt>
                <c:pt idx="6323">
                  <c:v>10.538333333333327</c:v>
                </c:pt>
                <c:pt idx="6324">
                  <c:v>10.54</c:v>
                </c:pt>
                <c:pt idx="6325">
                  <c:v>10.541666666666666</c:v>
                </c:pt>
                <c:pt idx="6326">
                  <c:v>10.543333333333333</c:v>
                </c:pt>
                <c:pt idx="6327">
                  <c:v>10.545</c:v>
                </c:pt>
                <c:pt idx="6328">
                  <c:v>10.54666666666667</c:v>
                </c:pt>
                <c:pt idx="6329">
                  <c:v>10.548333333333328</c:v>
                </c:pt>
                <c:pt idx="6330">
                  <c:v>10.55</c:v>
                </c:pt>
                <c:pt idx="6331">
                  <c:v>10.551666666666675</c:v>
                </c:pt>
                <c:pt idx="6332">
                  <c:v>10.553333333333336</c:v>
                </c:pt>
                <c:pt idx="6333">
                  <c:v>10.555000000000005</c:v>
                </c:pt>
                <c:pt idx="6334">
                  <c:v>10.556666666666674</c:v>
                </c:pt>
                <c:pt idx="6335">
                  <c:v>10.558333333333334</c:v>
                </c:pt>
                <c:pt idx="6336">
                  <c:v>10.56</c:v>
                </c:pt>
                <c:pt idx="6337">
                  <c:v>10.561666666666673</c:v>
                </c:pt>
                <c:pt idx="6338">
                  <c:v>10.563333333333334</c:v>
                </c:pt>
                <c:pt idx="6339">
                  <c:v>10.565000000000005</c:v>
                </c:pt>
                <c:pt idx="6340">
                  <c:v>10.566666666666674</c:v>
                </c:pt>
                <c:pt idx="6341">
                  <c:v>10.568333333333333</c:v>
                </c:pt>
                <c:pt idx="6342">
                  <c:v>10.57</c:v>
                </c:pt>
                <c:pt idx="6343">
                  <c:v>10.571666666666671</c:v>
                </c:pt>
                <c:pt idx="6344">
                  <c:v>10.573333333333332</c:v>
                </c:pt>
                <c:pt idx="6345">
                  <c:v>10.575000000000005</c:v>
                </c:pt>
                <c:pt idx="6346">
                  <c:v>10.576666666666673</c:v>
                </c:pt>
                <c:pt idx="6347">
                  <c:v>10.578333333333335</c:v>
                </c:pt>
                <c:pt idx="6348">
                  <c:v>10.58</c:v>
                </c:pt>
                <c:pt idx="6349">
                  <c:v>10.581666666666672</c:v>
                </c:pt>
                <c:pt idx="6350">
                  <c:v>10.583333333333334</c:v>
                </c:pt>
                <c:pt idx="6351">
                  <c:v>10.585000000000004</c:v>
                </c:pt>
                <c:pt idx="6352">
                  <c:v>10.586666666666675</c:v>
                </c:pt>
                <c:pt idx="6353">
                  <c:v>10.588333333333333</c:v>
                </c:pt>
                <c:pt idx="6354">
                  <c:v>10.59</c:v>
                </c:pt>
                <c:pt idx="6355">
                  <c:v>10.59166666666667</c:v>
                </c:pt>
                <c:pt idx="6356">
                  <c:v>10.593333333333334</c:v>
                </c:pt>
                <c:pt idx="6357">
                  <c:v>10.595000000000002</c:v>
                </c:pt>
                <c:pt idx="6358">
                  <c:v>10.596666666666673</c:v>
                </c:pt>
                <c:pt idx="6359">
                  <c:v>10.598333333333333</c:v>
                </c:pt>
                <c:pt idx="6360">
                  <c:v>10.6</c:v>
                </c:pt>
                <c:pt idx="6361">
                  <c:v>10.60166666666667</c:v>
                </c:pt>
                <c:pt idx="6362">
                  <c:v>10.603333333333333</c:v>
                </c:pt>
                <c:pt idx="6363">
                  <c:v>10.605</c:v>
                </c:pt>
                <c:pt idx="6364">
                  <c:v>10.606666666666671</c:v>
                </c:pt>
                <c:pt idx="6365">
                  <c:v>10.608333333333333</c:v>
                </c:pt>
                <c:pt idx="6366">
                  <c:v>10.610000000000001</c:v>
                </c:pt>
                <c:pt idx="6367">
                  <c:v>10.61166666666667</c:v>
                </c:pt>
                <c:pt idx="6368">
                  <c:v>10.613333333333333</c:v>
                </c:pt>
                <c:pt idx="6369">
                  <c:v>10.615</c:v>
                </c:pt>
                <c:pt idx="6370">
                  <c:v>10.616666666666672</c:v>
                </c:pt>
                <c:pt idx="6371">
                  <c:v>10.618333333333331</c:v>
                </c:pt>
                <c:pt idx="6372">
                  <c:v>10.620000000000001</c:v>
                </c:pt>
                <c:pt idx="6373">
                  <c:v>10.621666666666666</c:v>
                </c:pt>
                <c:pt idx="6374">
                  <c:v>10.623333333333333</c:v>
                </c:pt>
                <c:pt idx="6375">
                  <c:v>10.625</c:v>
                </c:pt>
                <c:pt idx="6376">
                  <c:v>10.62666666666667</c:v>
                </c:pt>
                <c:pt idx="6377">
                  <c:v>10.628333333333329</c:v>
                </c:pt>
                <c:pt idx="6378">
                  <c:v>10.63</c:v>
                </c:pt>
                <c:pt idx="6379">
                  <c:v>10.631666666666666</c:v>
                </c:pt>
                <c:pt idx="6380">
                  <c:v>10.633333333333333</c:v>
                </c:pt>
                <c:pt idx="6381">
                  <c:v>10.635</c:v>
                </c:pt>
                <c:pt idx="6382">
                  <c:v>10.63666666666667</c:v>
                </c:pt>
                <c:pt idx="6383">
                  <c:v>10.638333333333327</c:v>
                </c:pt>
                <c:pt idx="6384">
                  <c:v>10.64</c:v>
                </c:pt>
                <c:pt idx="6385">
                  <c:v>10.641666666666667</c:v>
                </c:pt>
                <c:pt idx="6386">
                  <c:v>10.643333333333333</c:v>
                </c:pt>
                <c:pt idx="6387">
                  <c:v>10.645000000000001</c:v>
                </c:pt>
                <c:pt idx="6388">
                  <c:v>10.64666666666667</c:v>
                </c:pt>
                <c:pt idx="6389">
                  <c:v>10.648333333333328</c:v>
                </c:pt>
                <c:pt idx="6390">
                  <c:v>10.65</c:v>
                </c:pt>
                <c:pt idx="6391">
                  <c:v>10.651666666666673</c:v>
                </c:pt>
                <c:pt idx="6392">
                  <c:v>10.653333333333334</c:v>
                </c:pt>
                <c:pt idx="6393">
                  <c:v>10.655000000000005</c:v>
                </c:pt>
                <c:pt idx="6394">
                  <c:v>10.656666666666673</c:v>
                </c:pt>
                <c:pt idx="6395">
                  <c:v>10.658333333333333</c:v>
                </c:pt>
                <c:pt idx="6396">
                  <c:v>10.66</c:v>
                </c:pt>
                <c:pt idx="6397">
                  <c:v>10.661666666666672</c:v>
                </c:pt>
                <c:pt idx="6398">
                  <c:v>10.663333333333332</c:v>
                </c:pt>
                <c:pt idx="6399">
                  <c:v>10.665000000000004</c:v>
                </c:pt>
                <c:pt idx="6400">
                  <c:v>10.666666666666673</c:v>
                </c:pt>
                <c:pt idx="6401">
                  <c:v>10.668333333333333</c:v>
                </c:pt>
                <c:pt idx="6402">
                  <c:v>10.67</c:v>
                </c:pt>
                <c:pt idx="6403">
                  <c:v>10.67166666666667</c:v>
                </c:pt>
                <c:pt idx="6404">
                  <c:v>10.673333333333334</c:v>
                </c:pt>
                <c:pt idx="6405">
                  <c:v>10.675000000000002</c:v>
                </c:pt>
                <c:pt idx="6406">
                  <c:v>10.676666666666675</c:v>
                </c:pt>
                <c:pt idx="6407">
                  <c:v>10.678333333333335</c:v>
                </c:pt>
                <c:pt idx="6408">
                  <c:v>10.68</c:v>
                </c:pt>
                <c:pt idx="6409">
                  <c:v>10.68166666666667</c:v>
                </c:pt>
                <c:pt idx="6410">
                  <c:v>10.683333333333334</c:v>
                </c:pt>
                <c:pt idx="6411">
                  <c:v>10.685</c:v>
                </c:pt>
                <c:pt idx="6412">
                  <c:v>10.686666666666673</c:v>
                </c:pt>
                <c:pt idx="6413">
                  <c:v>10.688333333333333</c:v>
                </c:pt>
                <c:pt idx="6414">
                  <c:v>10.69</c:v>
                </c:pt>
                <c:pt idx="6415">
                  <c:v>10.691666666666666</c:v>
                </c:pt>
                <c:pt idx="6416">
                  <c:v>10.693333333333333</c:v>
                </c:pt>
                <c:pt idx="6417">
                  <c:v>10.695</c:v>
                </c:pt>
                <c:pt idx="6418">
                  <c:v>10.696666666666671</c:v>
                </c:pt>
                <c:pt idx="6419">
                  <c:v>10.698333333333331</c:v>
                </c:pt>
                <c:pt idx="6420">
                  <c:v>10.7</c:v>
                </c:pt>
                <c:pt idx="6421">
                  <c:v>10.701666666666666</c:v>
                </c:pt>
                <c:pt idx="6422">
                  <c:v>10.703333333333335</c:v>
                </c:pt>
                <c:pt idx="6423">
                  <c:v>10.705</c:v>
                </c:pt>
                <c:pt idx="6424">
                  <c:v>10.706666666666672</c:v>
                </c:pt>
                <c:pt idx="6425">
                  <c:v>10.708333333333329</c:v>
                </c:pt>
                <c:pt idx="6426">
                  <c:v>10.709999999999999</c:v>
                </c:pt>
                <c:pt idx="6427">
                  <c:v>10.71166666666667</c:v>
                </c:pt>
                <c:pt idx="6428">
                  <c:v>10.713333333333333</c:v>
                </c:pt>
                <c:pt idx="6429">
                  <c:v>10.715</c:v>
                </c:pt>
                <c:pt idx="6430">
                  <c:v>10.71666666666667</c:v>
                </c:pt>
                <c:pt idx="6431">
                  <c:v>10.718333333333328</c:v>
                </c:pt>
                <c:pt idx="6432">
                  <c:v>10.719999999999999</c:v>
                </c:pt>
                <c:pt idx="6433">
                  <c:v>10.721666666666666</c:v>
                </c:pt>
                <c:pt idx="6434">
                  <c:v>10.723333333333333</c:v>
                </c:pt>
                <c:pt idx="6435">
                  <c:v>10.725</c:v>
                </c:pt>
                <c:pt idx="6436">
                  <c:v>10.72666666666667</c:v>
                </c:pt>
                <c:pt idx="6437">
                  <c:v>10.728333333333328</c:v>
                </c:pt>
                <c:pt idx="6438">
                  <c:v>10.73</c:v>
                </c:pt>
                <c:pt idx="6439">
                  <c:v>10.731666666666666</c:v>
                </c:pt>
                <c:pt idx="6440">
                  <c:v>10.733333333333333</c:v>
                </c:pt>
                <c:pt idx="6441">
                  <c:v>10.735000000000001</c:v>
                </c:pt>
                <c:pt idx="6442">
                  <c:v>10.73666666666667</c:v>
                </c:pt>
                <c:pt idx="6443">
                  <c:v>10.738333333333328</c:v>
                </c:pt>
                <c:pt idx="6444">
                  <c:v>10.739999999999998</c:v>
                </c:pt>
                <c:pt idx="6445">
                  <c:v>10.741666666666667</c:v>
                </c:pt>
                <c:pt idx="6446">
                  <c:v>10.743333333333331</c:v>
                </c:pt>
                <c:pt idx="6447">
                  <c:v>10.745000000000001</c:v>
                </c:pt>
                <c:pt idx="6448">
                  <c:v>10.746666666666666</c:v>
                </c:pt>
                <c:pt idx="6449">
                  <c:v>10.748333333333328</c:v>
                </c:pt>
                <c:pt idx="6450">
                  <c:v>10.75</c:v>
                </c:pt>
                <c:pt idx="6451">
                  <c:v>10.75166666666667</c:v>
                </c:pt>
                <c:pt idx="6452">
                  <c:v>10.753333333333334</c:v>
                </c:pt>
                <c:pt idx="6453">
                  <c:v>10.755000000000004</c:v>
                </c:pt>
                <c:pt idx="6454">
                  <c:v>10.756666666666673</c:v>
                </c:pt>
                <c:pt idx="6455">
                  <c:v>10.758333333333333</c:v>
                </c:pt>
                <c:pt idx="6456">
                  <c:v>10.76</c:v>
                </c:pt>
                <c:pt idx="6457">
                  <c:v>10.76166666666667</c:v>
                </c:pt>
                <c:pt idx="6458">
                  <c:v>10.763333333333332</c:v>
                </c:pt>
                <c:pt idx="6459">
                  <c:v>10.765000000000002</c:v>
                </c:pt>
                <c:pt idx="6460">
                  <c:v>10.766666666666673</c:v>
                </c:pt>
                <c:pt idx="6461">
                  <c:v>10.768333333333333</c:v>
                </c:pt>
                <c:pt idx="6462">
                  <c:v>10.770000000000001</c:v>
                </c:pt>
                <c:pt idx="6463">
                  <c:v>10.77166666666667</c:v>
                </c:pt>
                <c:pt idx="6464">
                  <c:v>10.773333333333333</c:v>
                </c:pt>
                <c:pt idx="6465">
                  <c:v>10.775</c:v>
                </c:pt>
                <c:pt idx="6466">
                  <c:v>10.776666666666673</c:v>
                </c:pt>
                <c:pt idx="6467">
                  <c:v>10.778333333333331</c:v>
                </c:pt>
                <c:pt idx="6468">
                  <c:v>10.78</c:v>
                </c:pt>
                <c:pt idx="6469">
                  <c:v>10.781666666666666</c:v>
                </c:pt>
                <c:pt idx="6470">
                  <c:v>10.783333333333333</c:v>
                </c:pt>
                <c:pt idx="6471">
                  <c:v>10.785</c:v>
                </c:pt>
                <c:pt idx="6472">
                  <c:v>10.786666666666672</c:v>
                </c:pt>
                <c:pt idx="6473">
                  <c:v>10.788333333333327</c:v>
                </c:pt>
                <c:pt idx="6474">
                  <c:v>10.79</c:v>
                </c:pt>
                <c:pt idx="6475">
                  <c:v>10.791666666666666</c:v>
                </c:pt>
                <c:pt idx="6476">
                  <c:v>10.793333333333333</c:v>
                </c:pt>
                <c:pt idx="6477">
                  <c:v>10.795</c:v>
                </c:pt>
                <c:pt idx="6478">
                  <c:v>10.79666666666667</c:v>
                </c:pt>
                <c:pt idx="6479">
                  <c:v>10.798333333333328</c:v>
                </c:pt>
                <c:pt idx="6480">
                  <c:v>10.8</c:v>
                </c:pt>
                <c:pt idx="6481">
                  <c:v>10.801666666666675</c:v>
                </c:pt>
                <c:pt idx="6482">
                  <c:v>10.803333333333336</c:v>
                </c:pt>
                <c:pt idx="6483">
                  <c:v>10.805000000000005</c:v>
                </c:pt>
                <c:pt idx="6484">
                  <c:v>10.806666666666674</c:v>
                </c:pt>
                <c:pt idx="6485">
                  <c:v>10.808333333333334</c:v>
                </c:pt>
                <c:pt idx="6486">
                  <c:v>10.81</c:v>
                </c:pt>
                <c:pt idx="6487">
                  <c:v>10.811666666666673</c:v>
                </c:pt>
                <c:pt idx="6488">
                  <c:v>10.813333333333334</c:v>
                </c:pt>
                <c:pt idx="6489">
                  <c:v>10.815000000000005</c:v>
                </c:pt>
                <c:pt idx="6490">
                  <c:v>10.816666666666674</c:v>
                </c:pt>
                <c:pt idx="6491">
                  <c:v>10.818333333333333</c:v>
                </c:pt>
                <c:pt idx="6492">
                  <c:v>10.82</c:v>
                </c:pt>
                <c:pt idx="6493">
                  <c:v>10.821666666666671</c:v>
                </c:pt>
                <c:pt idx="6494">
                  <c:v>10.823333333333332</c:v>
                </c:pt>
                <c:pt idx="6495">
                  <c:v>10.825000000000005</c:v>
                </c:pt>
                <c:pt idx="6496">
                  <c:v>10.826666666666673</c:v>
                </c:pt>
                <c:pt idx="6497">
                  <c:v>10.828333333333335</c:v>
                </c:pt>
                <c:pt idx="6498">
                  <c:v>10.83</c:v>
                </c:pt>
                <c:pt idx="6499">
                  <c:v>10.831666666666672</c:v>
                </c:pt>
                <c:pt idx="6500">
                  <c:v>10.833333333333334</c:v>
                </c:pt>
                <c:pt idx="6501">
                  <c:v>10.835000000000004</c:v>
                </c:pt>
                <c:pt idx="6502">
                  <c:v>10.836666666666675</c:v>
                </c:pt>
                <c:pt idx="6503">
                  <c:v>10.838333333333333</c:v>
                </c:pt>
                <c:pt idx="6504">
                  <c:v>10.84</c:v>
                </c:pt>
                <c:pt idx="6505">
                  <c:v>10.84166666666667</c:v>
                </c:pt>
                <c:pt idx="6506">
                  <c:v>10.843333333333334</c:v>
                </c:pt>
                <c:pt idx="6507">
                  <c:v>10.845000000000002</c:v>
                </c:pt>
                <c:pt idx="6508">
                  <c:v>10.846666666666673</c:v>
                </c:pt>
                <c:pt idx="6509">
                  <c:v>10.848333333333333</c:v>
                </c:pt>
                <c:pt idx="6510">
                  <c:v>10.850000000000005</c:v>
                </c:pt>
                <c:pt idx="6511">
                  <c:v>10.851666666666674</c:v>
                </c:pt>
                <c:pt idx="6512">
                  <c:v>10.853333333333339</c:v>
                </c:pt>
                <c:pt idx="6513">
                  <c:v>10.855000000000006</c:v>
                </c:pt>
                <c:pt idx="6514">
                  <c:v>10.856666666666676</c:v>
                </c:pt>
                <c:pt idx="6515">
                  <c:v>10.858333333333334</c:v>
                </c:pt>
                <c:pt idx="6516">
                  <c:v>10.860000000000007</c:v>
                </c:pt>
                <c:pt idx="6517">
                  <c:v>10.861666666666675</c:v>
                </c:pt>
                <c:pt idx="6518">
                  <c:v>10.863333333333339</c:v>
                </c:pt>
                <c:pt idx="6519">
                  <c:v>10.865000000000006</c:v>
                </c:pt>
                <c:pt idx="6520">
                  <c:v>10.866666666666676</c:v>
                </c:pt>
                <c:pt idx="6521">
                  <c:v>10.868333333333334</c:v>
                </c:pt>
                <c:pt idx="6522">
                  <c:v>10.870000000000006</c:v>
                </c:pt>
                <c:pt idx="6523">
                  <c:v>10.871666666666673</c:v>
                </c:pt>
                <c:pt idx="6524">
                  <c:v>10.873333333333338</c:v>
                </c:pt>
                <c:pt idx="6525">
                  <c:v>10.875000000000005</c:v>
                </c:pt>
                <c:pt idx="6526">
                  <c:v>10.876666666666674</c:v>
                </c:pt>
                <c:pt idx="6527">
                  <c:v>10.878333333333334</c:v>
                </c:pt>
                <c:pt idx="6528">
                  <c:v>10.880000000000004</c:v>
                </c:pt>
                <c:pt idx="6529">
                  <c:v>10.881666666666673</c:v>
                </c:pt>
                <c:pt idx="6530">
                  <c:v>10.883333333333336</c:v>
                </c:pt>
                <c:pt idx="6531">
                  <c:v>10.885000000000005</c:v>
                </c:pt>
                <c:pt idx="6532">
                  <c:v>10.886666666666674</c:v>
                </c:pt>
                <c:pt idx="6533">
                  <c:v>10.888333333333332</c:v>
                </c:pt>
                <c:pt idx="6534">
                  <c:v>10.890000000000002</c:v>
                </c:pt>
                <c:pt idx="6535">
                  <c:v>10.891666666666673</c:v>
                </c:pt>
                <c:pt idx="6536">
                  <c:v>10.893333333333334</c:v>
                </c:pt>
                <c:pt idx="6537">
                  <c:v>10.895000000000007</c:v>
                </c:pt>
                <c:pt idx="6538">
                  <c:v>10.896666666666674</c:v>
                </c:pt>
                <c:pt idx="6539">
                  <c:v>10.898333333333333</c:v>
                </c:pt>
                <c:pt idx="6540">
                  <c:v>10.9</c:v>
                </c:pt>
                <c:pt idx="6541">
                  <c:v>10.901666666666673</c:v>
                </c:pt>
                <c:pt idx="6542">
                  <c:v>10.903333333333334</c:v>
                </c:pt>
                <c:pt idx="6543">
                  <c:v>10.905000000000005</c:v>
                </c:pt>
                <c:pt idx="6544">
                  <c:v>10.906666666666673</c:v>
                </c:pt>
                <c:pt idx="6545">
                  <c:v>10.908333333333333</c:v>
                </c:pt>
                <c:pt idx="6546">
                  <c:v>10.91</c:v>
                </c:pt>
                <c:pt idx="6547">
                  <c:v>10.911666666666672</c:v>
                </c:pt>
                <c:pt idx="6548">
                  <c:v>10.913333333333332</c:v>
                </c:pt>
                <c:pt idx="6549">
                  <c:v>10.915000000000004</c:v>
                </c:pt>
                <c:pt idx="6550">
                  <c:v>10.916666666666673</c:v>
                </c:pt>
                <c:pt idx="6551">
                  <c:v>10.918333333333333</c:v>
                </c:pt>
                <c:pt idx="6552">
                  <c:v>10.92</c:v>
                </c:pt>
                <c:pt idx="6553">
                  <c:v>10.92166666666667</c:v>
                </c:pt>
                <c:pt idx="6554">
                  <c:v>10.923333333333334</c:v>
                </c:pt>
                <c:pt idx="6555">
                  <c:v>10.925000000000002</c:v>
                </c:pt>
                <c:pt idx="6556">
                  <c:v>10.926666666666675</c:v>
                </c:pt>
                <c:pt idx="6557">
                  <c:v>10.928333333333335</c:v>
                </c:pt>
                <c:pt idx="6558">
                  <c:v>10.93</c:v>
                </c:pt>
                <c:pt idx="6559">
                  <c:v>10.93166666666667</c:v>
                </c:pt>
                <c:pt idx="6560">
                  <c:v>10.933333333333334</c:v>
                </c:pt>
                <c:pt idx="6561">
                  <c:v>10.935</c:v>
                </c:pt>
                <c:pt idx="6562">
                  <c:v>10.936666666666673</c:v>
                </c:pt>
                <c:pt idx="6563">
                  <c:v>10.938333333333333</c:v>
                </c:pt>
                <c:pt idx="6564">
                  <c:v>10.94</c:v>
                </c:pt>
                <c:pt idx="6565">
                  <c:v>10.941666666666666</c:v>
                </c:pt>
                <c:pt idx="6566">
                  <c:v>10.943333333333333</c:v>
                </c:pt>
                <c:pt idx="6567">
                  <c:v>10.945</c:v>
                </c:pt>
                <c:pt idx="6568">
                  <c:v>10.946666666666671</c:v>
                </c:pt>
                <c:pt idx="6569">
                  <c:v>10.948333333333331</c:v>
                </c:pt>
                <c:pt idx="6570">
                  <c:v>10.950000000000005</c:v>
                </c:pt>
                <c:pt idx="6571">
                  <c:v>10.951666666666673</c:v>
                </c:pt>
                <c:pt idx="6572">
                  <c:v>10.95333333333334</c:v>
                </c:pt>
                <c:pt idx="6573">
                  <c:v>10.955000000000005</c:v>
                </c:pt>
                <c:pt idx="6574">
                  <c:v>10.956666666666676</c:v>
                </c:pt>
                <c:pt idx="6575">
                  <c:v>10.958333333333334</c:v>
                </c:pt>
                <c:pt idx="6576">
                  <c:v>10.96</c:v>
                </c:pt>
                <c:pt idx="6577">
                  <c:v>10.961666666666675</c:v>
                </c:pt>
                <c:pt idx="6578">
                  <c:v>10.963333333333336</c:v>
                </c:pt>
                <c:pt idx="6579">
                  <c:v>10.965000000000005</c:v>
                </c:pt>
                <c:pt idx="6580">
                  <c:v>10.966666666666674</c:v>
                </c:pt>
                <c:pt idx="6581">
                  <c:v>10.968333333333334</c:v>
                </c:pt>
                <c:pt idx="6582">
                  <c:v>10.97</c:v>
                </c:pt>
                <c:pt idx="6583">
                  <c:v>10.971666666666673</c:v>
                </c:pt>
                <c:pt idx="6584">
                  <c:v>10.973333333333334</c:v>
                </c:pt>
                <c:pt idx="6585">
                  <c:v>10.975000000000005</c:v>
                </c:pt>
                <c:pt idx="6586">
                  <c:v>10.976666666666674</c:v>
                </c:pt>
                <c:pt idx="6587">
                  <c:v>10.978333333333333</c:v>
                </c:pt>
                <c:pt idx="6588">
                  <c:v>10.980000000000002</c:v>
                </c:pt>
                <c:pt idx="6589">
                  <c:v>10.981666666666671</c:v>
                </c:pt>
                <c:pt idx="6590">
                  <c:v>10.983333333333334</c:v>
                </c:pt>
                <c:pt idx="6591">
                  <c:v>10.985000000000007</c:v>
                </c:pt>
                <c:pt idx="6592">
                  <c:v>10.986666666666675</c:v>
                </c:pt>
                <c:pt idx="6593">
                  <c:v>10.988333333333333</c:v>
                </c:pt>
                <c:pt idx="6594">
                  <c:v>10.99</c:v>
                </c:pt>
                <c:pt idx="6595">
                  <c:v>10.991666666666672</c:v>
                </c:pt>
                <c:pt idx="6596">
                  <c:v>10.993333333333334</c:v>
                </c:pt>
                <c:pt idx="6597">
                  <c:v>10.995000000000006</c:v>
                </c:pt>
                <c:pt idx="6598">
                  <c:v>10.996666666666673</c:v>
                </c:pt>
                <c:pt idx="6599">
                  <c:v>10.998333333333333</c:v>
                </c:pt>
                <c:pt idx="6600">
                  <c:v>11</c:v>
                </c:pt>
                <c:pt idx="6601">
                  <c:v>11.00166666666667</c:v>
                </c:pt>
                <c:pt idx="6602">
                  <c:v>11.003333333333334</c:v>
                </c:pt>
                <c:pt idx="6603">
                  <c:v>11.005000000000004</c:v>
                </c:pt>
                <c:pt idx="6604">
                  <c:v>11.006666666666673</c:v>
                </c:pt>
                <c:pt idx="6605">
                  <c:v>11.008333333333333</c:v>
                </c:pt>
                <c:pt idx="6606">
                  <c:v>11.01</c:v>
                </c:pt>
                <c:pt idx="6607">
                  <c:v>11.01166666666667</c:v>
                </c:pt>
                <c:pt idx="6608">
                  <c:v>11.013333333333332</c:v>
                </c:pt>
                <c:pt idx="6609">
                  <c:v>11.015000000000002</c:v>
                </c:pt>
                <c:pt idx="6610">
                  <c:v>11.016666666666673</c:v>
                </c:pt>
                <c:pt idx="6611">
                  <c:v>11.018333333333333</c:v>
                </c:pt>
                <c:pt idx="6612">
                  <c:v>11.020000000000001</c:v>
                </c:pt>
                <c:pt idx="6613">
                  <c:v>11.02166666666667</c:v>
                </c:pt>
                <c:pt idx="6614">
                  <c:v>11.023333333333333</c:v>
                </c:pt>
                <c:pt idx="6615">
                  <c:v>11.025</c:v>
                </c:pt>
                <c:pt idx="6616">
                  <c:v>11.026666666666673</c:v>
                </c:pt>
                <c:pt idx="6617">
                  <c:v>11.028333333333331</c:v>
                </c:pt>
                <c:pt idx="6618">
                  <c:v>11.03</c:v>
                </c:pt>
                <c:pt idx="6619">
                  <c:v>11.031666666666666</c:v>
                </c:pt>
                <c:pt idx="6620">
                  <c:v>11.033333333333333</c:v>
                </c:pt>
                <c:pt idx="6621">
                  <c:v>11.035</c:v>
                </c:pt>
                <c:pt idx="6622">
                  <c:v>11.036666666666672</c:v>
                </c:pt>
                <c:pt idx="6623">
                  <c:v>11.038333333333327</c:v>
                </c:pt>
                <c:pt idx="6624">
                  <c:v>11.04</c:v>
                </c:pt>
                <c:pt idx="6625">
                  <c:v>11.041666666666666</c:v>
                </c:pt>
                <c:pt idx="6626">
                  <c:v>11.043333333333333</c:v>
                </c:pt>
                <c:pt idx="6627">
                  <c:v>11.045</c:v>
                </c:pt>
                <c:pt idx="6628">
                  <c:v>11.04666666666667</c:v>
                </c:pt>
                <c:pt idx="6629">
                  <c:v>11.048333333333328</c:v>
                </c:pt>
                <c:pt idx="6630">
                  <c:v>11.05</c:v>
                </c:pt>
                <c:pt idx="6631">
                  <c:v>11.051666666666675</c:v>
                </c:pt>
                <c:pt idx="6632">
                  <c:v>11.053333333333336</c:v>
                </c:pt>
                <c:pt idx="6633">
                  <c:v>11.055000000000005</c:v>
                </c:pt>
                <c:pt idx="6634">
                  <c:v>11.056666666666674</c:v>
                </c:pt>
                <c:pt idx="6635">
                  <c:v>11.058333333333334</c:v>
                </c:pt>
                <c:pt idx="6636">
                  <c:v>11.06</c:v>
                </c:pt>
                <c:pt idx="6637">
                  <c:v>11.061666666666673</c:v>
                </c:pt>
                <c:pt idx="6638">
                  <c:v>11.063333333333334</c:v>
                </c:pt>
                <c:pt idx="6639">
                  <c:v>11.065000000000005</c:v>
                </c:pt>
                <c:pt idx="6640">
                  <c:v>11.066666666666674</c:v>
                </c:pt>
                <c:pt idx="6641">
                  <c:v>11.068333333333333</c:v>
                </c:pt>
                <c:pt idx="6642">
                  <c:v>11.07</c:v>
                </c:pt>
                <c:pt idx="6643">
                  <c:v>11.071666666666671</c:v>
                </c:pt>
                <c:pt idx="6644">
                  <c:v>11.073333333333332</c:v>
                </c:pt>
                <c:pt idx="6645">
                  <c:v>11.075000000000005</c:v>
                </c:pt>
                <c:pt idx="6646">
                  <c:v>11.076666666666673</c:v>
                </c:pt>
                <c:pt idx="6647">
                  <c:v>11.078333333333335</c:v>
                </c:pt>
                <c:pt idx="6648">
                  <c:v>11.08</c:v>
                </c:pt>
                <c:pt idx="6649">
                  <c:v>11.081666666666672</c:v>
                </c:pt>
                <c:pt idx="6650">
                  <c:v>11.083333333333334</c:v>
                </c:pt>
                <c:pt idx="6651">
                  <c:v>11.085000000000004</c:v>
                </c:pt>
                <c:pt idx="6652">
                  <c:v>11.086666666666675</c:v>
                </c:pt>
                <c:pt idx="6653">
                  <c:v>11.088333333333333</c:v>
                </c:pt>
                <c:pt idx="6654">
                  <c:v>11.09</c:v>
                </c:pt>
                <c:pt idx="6655">
                  <c:v>11.09166666666667</c:v>
                </c:pt>
                <c:pt idx="6656">
                  <c:v>11.093333333333334</c:v>
                </c:pt>
                <c:pt idx="6657">
                  <c:v>11.095000000000002</c:v>
                </c:pt>
                <c:pt idx="6658">
                  <c:v>11.096666666666673</c:v>
                </c:pt>
                <c:pt idx="6659">
                  <c:v>11.098333333333333</c:v>
                </c:pt>
                <c:pt idx="6660">
                  <c:v>11.1</c:v>
                </c:pt>
                <c:pt idx="6661">
                  <c:v>11.10166666666667</c:v>
                </c:pt>
                <c:pt idx="6662">
                  <c:v>11.103333333333333</c:v>
                </c:pt>
                <c:pt idx="6663">
                  <c:v>11.105</c:v>
                </c:pt>
                <c:pt idx="6664">
                  <c:v>11.106666666666671</c:v>
                </c:pt>
                <c:pt idx="6665">
                  <c:v>11.108333333333333</c:v>
                </c:pt>
                <c:pt idx="6666">
                  <c:v>11.110000000000001</c:v>
                </c:pt>
                <c:pt idx="6667">
                  <c:v>11.11166666666667</c:v>
                </c:pt>
                <c:pt idx="6668">
                  <c:v>11.113333333333333</c:v>
                </c:pt>
                <c:pt idx="6669">
                  <c:v>11.115</c:v>
                </c:pt>
                <c:pt idx="6670">
                  <c:v>11.116666666666672</c:v>
                </c:pt>
                <c:pt idx="6671">
                  <c:v>11.118333333333331</c:v>
                </c:pt>
                <c:pt idx="6672">
                  <c:v>11.120000000000001</c:v>
                </c:pt>
                <c:pt idx="6673">
                  <c:v>11.121666666666666</c:v>
                </c:pt>
                <c:pt idx="6674">
                  <c:v>11.123333333333333</c:v>
                </c:pt>
                <c:pt idx="6675">
                  <c:v>11.125</c:v>
                </c:pt>
                <c:pt idx="6676">
                  <c:v>11.12666666666667</c:v>
                </c:pt>
                <c:pt idx="6677">
                  <c:v>11.128333333333329</c:v>
                </c:pt>
                <c:pt idx="6678">
                  <c:v>11.13</c:v>
                </c:pt>
                <c:pt idx="6679">
                  <c:v>11.131666666666666</c:v>
                </c:pt>
                <c:pt idx="6680">
                  <c:v>11.133333333333333</c:v>
                </c:pt>
                <c:pt idx="6681">
                  <c:v>11.135</c:v>
                </c:pt>
                <c:pt idx="6682">
                  <c:v>11.13666666666667</c:v>
                </c:pt>
                <c:pt idx="6683">
                  <c:v>11.138333333333327</c:v>
                </c:pt>
                <c:pt idx="6684">
                  <c:v>11.14</c:v>
                </c:pt>
                <c:pt idx="6685">
                  <c:v>11.141666666666667</c:v>
                </c:pt>
                <c:pt idx="6686">
                  <c:v>11.143333333333333</c:v>
                </c:pt>
                <c:pt idx="6687">
                  <c:v>11.145000000000001</c:v>
                </c:pt>
                <c:pt idx="6688">
                  <c:v>11.14666666666667</c:v>
                </c:pt>
                <c:pt idx="6689">
                  <c:v>11.148333333333328</c:v>
                </c:pt>
                <c:pt idx="6690">
                  <c:v>11.15</c:v>
                </c:pt>
                <c:pt idx="6691">
                  <c:v>11.151666666666673</c:v>
                </c:pt>
                <c:pt idx="6692">
                  <c:v>11.153333333333334</c:v>
                </c:pt>
                <c:pt idx="6693">
                  <c:v>11.155000000000005</c:v>
                </c:pt>
                <c:pt idx="6694">
                  <c:v>11.156666666666673</c:v>
                </c:pt>
                <c:pt idx="6695">
                  <c:v>11.158333333333333</c:v>
                </c:pt>
                <c:pt idx="6696">
                  <c:v>11.16</c:v>
                </c:pt>
                <c:pt idx="6697">
                  <c:v>11.161666666666672</c:v>
                </c:pt>
                <c:pt idx="6698">
                  <c:v>11.163333333333332</c:v>
                </c:pt>
                <c:pt idx="6699">
                  <c:v>11.165000000000004</c:v>
                </c:pt>
                <c:pt idx="6700">
                  <c:v>11.166666666666673</c:v>
                </c:pt>
                <c:pt idx="6701">
                  <c:v>11.168333333333333</c:v>
                </c:pt>
                <c:pt idx="6702">
                  <c:v>11.17</c:v>
                </c:pt>
                <c:pt idx="6703">
                  <c:v>11.17166666666667</c:v>
                </c:pt>
                <c:pt idx="6704">
                  <c:v>11.173333333333334</c:v>
                </c:pt>
                <c:pt idx="6705">
                  <c:v>11.175000000000002</c:v>
                </c:pt>
                <c:pt idx="6706">
                  <c:v>11.176666666666675</c:v>
                </c:pt>
                <c:pt idx="6707">
                  <c:v>11.178333333333335</c:v>
                </c:pt>
                <c:pt idx="6708">
                  <c:v>11.18</c:v>
                </c:pt>
                <c:pt idx="6709">
                  <c:v>11.18166666666667</c:v>
                </c:pt>
                <c:pt idx="6710">
                  <c:v>11.183333333333334</c:v>
                </c:pt>
                <c:pt idx="6711">
                  <c:v>11.185</c:v>
                </c:pt>
                <c:pt idx="6712">
                  <c:v>11.186666666666673</c:v>
                </c:pt>
                <c:pt idx="6713">
                  <c:v>11.188333333333333</c:v>
                </c:pt>
                <c:pt idx="6714">
                  <c:v>11.19</c:v>
                </c:pt>
                <c:pt idx="6715">
                  <c:v>11.191666666666666</c:v>
                </c:pt>
                <c:pt idx="6716">
                  <c:v>11.193333333333333</c:v>
                </c:pt>
                <c:pt idx="6717">
                  <c:v>11.195</c:v>
                </c:pt>
                <c:pt idx="6718">
                  <c:v>11.196666666666671</c:v>
                </c:pt>
                <c:pt idx="6719">
                  <c:v>11.198333333333331</c:v>
                </c:pt>
                <c:pt idx="6720">
                  <c:v>11.2</c:v>
                </c:pt>
                <c:pt idx="6721">
                  <c:v>11.201666666666666</c:v>
                </c:pt>
                <c:pt idx="6722">
                  <c:v>11.203333333333335</c:v>
                </c:pt>
                <c:pt idx="6723">
                  <c:v>11.205</c:v>
                </c:pt>
                <c:pt idx="6724">
                  <c:v>11.206666666666672</c:v>
                </c:pt>
                <c:pt idx="6725">
                  <c:v>11.208333333333329</c:v>
                </c:pt>
                <c:pt idx="6726">
                  <c:v>11.209999999999999</c:v>
                </c:pt>
                <c:pt idx="6727">
                  <c:v>11.21166666666667</c:v>
                </c:pt>
                <c:pt idx="6728">
                  <c:v>11.213333333333333</c:v>
                </c:pt>
                <c:pt idx="6729">
                  <c:v>11.215</c:v>
                </c:pt>
                <c:pt idx="6730">
                  <c:v>11.21666666666667</c:v>
                </c:pt>
                <c:pt idx="6731">
                  <c:v>11.218333333333328</c:v>
                </c:pt>
                <c:pt idx="6732">
                  <c:v>11.219999999999999</c:v>
                </c:pt>
                <c:pt idx="6733">
                  <c:v>11.221666666666666</c:v>
                </c:pt>
                <c:pt idx="6734">
                  <c:v>11.223333333333333</c:v>
                </c:pt>
                <c:pt idx="6735">
                  <c:v>11.225</c:v>
                </c:pt>
                <c:pt idx="6736">
                  <c:v>11.22666666666667</c:v>
                </c:pt>
                <c:pt idx="6737">
                  <c:v>11.228333333333328</c:v>
                </c:pt>
                <c:pt idx="6738">
                  <c:v>11.23</c:v>
                </c:pt>
                <c:pt idx="6739">
                  <c:v>11.231666666666666</c:v>
                </c:pt>
                <c:pt idx="6740">
                  <c:v>11.233333333333333</c:v>
                </c:pt>
                <c:pt idx="6741">
                  <c:v>11.235000000000001</c:v>
                </c:pt>
                <c:pt idx="6742">
                  <c:v>11.23666666666667</c:v>
                </c:pt>
                <c:pt idx="6743">
                  <c:v>11.238333333333328</c:v>
                </c:pt>
                <c:pt idx="6744">
                  <c:v>11.239999999999998</c:v>
                </c:pt>
                <c:pt idx="6745">
                  <c:v>11.241666666666667</c:v>
                </c:pt>
                <c:pt idx="6746">
                  <c:v>11.243333333333331</c:v>
                </c:pt>
                <c:pt idx="6747">
                  <c:v>11.245000000000001</c:v>
                </c:pt>
                <c:pt idx="6748">
                  <c:v>11.246666666666666</c:v>
                </c:pt>
                <c:pt idx="6749">
                  <c:v>11.248333333333328</c:v>
                </c:pt>
                <c:pt idx="6750">
                  <c:v>11.25</c:v>
                </c:pt>
                <c:pt idx="6751">
                  <c:v>11.25166666666667</c:v>
                </c:pt>
                <c:pt idx="6752">
                  <c:v>11.253333333333334</c:v>
                </c:pt>
                <c:pt idx="6753">
                  <c:v>11.255000000000004</c:v>
                </c:pt>
                <c:pt idx="6754">
                  <c:v>11.256666666666673</c:v>
                </c:pt>
                <c:pt idx="6755">
                  <c:v>11.258333333333333</c:v>
                </c:pt>
                <c:pt idx="6756">
                  <c:v>11.26</c:v>
                </c:pt>
                <c:pt idx="6757">
                  <c:v>11.26166666666667</c:v>
                </c:pt>
                <c:pt idx="6758">
                  <c:v>11.263333333333332</c:v>
                </c:pt>
                <c:pt idx="6759">
                  <c:v>11.265000000000002</c:v>
                </c:pt>
                <c:pt idx="6760">
                  <c:v>11.266666666666673</c:v>
                </c:pt>
                <c:pt idx="6761">
                  <c:v>11.268333333333333</c:v>
                </c:pt>
                <c:pt idx="6762">
                  <c:v>11.270000000000001</c:v>
                </c:pt>
                <c:pt idx="6763">
                  <c:v>11.27166666666667</c:v>
                </c:pt>
                <c:pt idx="6764">
                  <c:v>11.273333333333333</c:v>
                </c:pt>
                <c:pt idx="6765">
                  <c:v>11.275</c:v>
                </c:pt>
                <c:pt idx="6766">
                  <c:v>11.276666666666673</c:v>
                </c:pt>
                <c:pt idx="6767">
                  <c:v>11.278333333333331</c:v>
                </c:pt>
                <c:pt idx="6768">
                  <c:v>11.28</c:v>
                </c:pt>
                <c:pt idx="6769">
                  <c:v>11.281666666666666</c:v>
                </c:pt>
                <c:pt idx="6770">
                  <c:v>11.283333333333333</c:v>
                </c:pt>
                <c:pt idx="6771">
                  <c:v>11.285</c:v>
                </c:pt>
                <c:pt idx="6772">
                  <c:v>11.286666666666672</c:v>
                </c:pt>
                <c:pt idx="6773">
                  <c:v>11.288333333333327</c:v>
                </c:pt>
                <c:pt idx="6774">
                  <c:v>11.29</c:v>
                </c:pt>
                <c:pt idx="6775">
                  <c:v>11.291666666666666</c:v>
                </c:pt>
                <c:pt idx="6776">
                  <c:v>11.293333333333333</c:v>
                </c:pt>
                <c:pt idx="6777">
                  <c:v>11.295</c:v>
                </c:pt>
                <c:pt idx="6778">
                  <c:v>11.29666666666667</c:v>
                </c:pt>
                <c:pt idx="6779">
                  <c:v>11.298333333333328</c:v>
                </c:pt>
                <c:pt idx="6780">
                  <c:v>11.3</c:v>
                </c:pt>
                <c:pt idx="6781">
                  <c:v>11.301666666666675</c:v>
                </c:pt>
                <c:pt idx="6782">
                  <c:v>11.303333333333336</c:v>
                </c:pt>
                <c:pt idx="6783">
                  <c:v>11.305000000000005</c:v>
                </c:pt>
                <c:pt idx="6784">
                  <c:v>11.306666666666674</c:v>
                </c:pt>
                <c:pt idx="6785">
                  <c:v>11.308333333333334</c:v>
                </c:pt>
                <c:pt idx="6786">
                  <c:v>11.31</c:v>
                </c:pt>
                <c:pt idx="6787">
                  <c:v>11.311666666666673</c:v>
                </c:pt>
                <c:pt idx="6788">
                  <c:v>11.313333333333334</c:v>
                </c:pt>
                <c:pt idx="6789">
                  <c:v>11.315000000000005</c:v>
                </c:pt>
                <c:pt idx="6790">
                  <c:v>11.316666666666674</c:v>
                </c:pt>
                <c:pt idx="6791">
                  <c:v>11.318333333333333</c:v>
                </c:pt>
                <c:pt idx="6792">
                  <c:v>11.32</c:v>
                </c:pt>
                <c:pt idx="6793">
                  <c:v>11.321666666666671</c:v>
                </c:pt>
                <c:pt idx="6794">
                  <c:v>11.323333333333332</c:v>
                </c:pt>
                <c:pt idx="6795">
                  <c:v>11.325000000000005</c:v>
                </c:pt>
                <c:pt idx="6796">
                  <c:v>11.326666666666673</c:v>
                </c:pt>
                <c:pt idx="6797">
                  <c:v>11.328333333333335</c:v>
                </c:pt>
                <c:pt idx="6798">
                  <c:v>11.33</c:v>
                </c:pt>
                <c:pt idx="6799">
                  <c:v>11.331666666666672</c:v>
                </c:pt>
                <c:pt idx="6800">
                  <c:v>11.333333333333334</c:v>
                </c:pt>
                <c:pt idx="6801">
                  <c:v>11.335000000000004</c:v>
                </c:pt>
                <c:pt idx="6802">
                  <c:v>11.336666666666675</c:v>
                </c:pt>
                <c:pt idx="6803">
                  <c:v>11.338333333333333</c:v>
                </c:pt>
                <c:pt idx="6804">
                  <c:v>11.34</c:v>
                </c:pt>
                <c:pt idx="6805">
                  <c:v>11.34166666666667</c:v>
                </c:pt>
                <c:pt idx="6806">
                  <c:v>11.343333333333334</c:v>
                </c:pt>
                <c:pt idx="6807">
                  <c:v>11.345000000000002</c:v>
                </c:pt>
                <c:pt idx="6808">
                  <c:v>11.346666666666673</c:v>
                </c:pt>
                <c:pt idx="6809">
                  <c:v>11.348333333333333</c:v>
                </c:pt>
                <c:pt idx="6810">
                  <c:v>11.350000000000005</c:v>
                </c:pt>
                <c:pt idx="6811">
                  <c:v>11.351666666666674</c:v>
                </c:pt>
                <c:pt idx="6812">
                  <c:v>11.353333333333339</c:v>
                </c:pt>
                <c:pt idx="6813">
                  <c:v>11.355000000000006</c:v>
                </c:pt>
                <c:pt idx="6814">
                  <c:v>11.356666666666676</c:v>
                </c:pt>
                <c:pt idx="6815">
                  <c:v>11.358333333333334</c:v>
                </c:pt>
                <c:pt idx="6816">
                  <c:v>11.360000000000007</c:v>
                </c:pt>
                <c:pt idx="6817">
                  <c:v>11.361666666666675</c:v>
                </c:pt>
                <c:pt idx="6818">
                  <c:v>11.363333333333339</c:v>
                </c:pt>
                <c:pt idx="6819">
                  <c:v>11.365000000000006</c:v>
                </c:pt>
                <c:pt idx="6820">
                  <c:v>11.366666666666676</c:v>
                </c:pt>
                <c:pt idx="6821">
                  <c:v>11.368333333333334</c:v>
                </c:pt>
                <c:pt idx="6822">
                  <c:v>11.370000000000006</c:v>
                </c:pt>
                <c:pt idx="6823">
                  <c:v>11.371666666666673</c:v>
                </c:pt>
                <c:pt idx="6824">
                  <c:v>11.373333333333338</c:v>
                </c:pt>
                <c:pt idx="6825">
                  <c:v>11.375000000000005</c:v>
                </c:pt>
                <c:pt idx="6826">
                  <c:v>11.376666666666674</c:v>
                </c:pt>
                <c:pt idx="6827">
                  <c:v>11.378333333333334</c:v>
                </c:pt>
                <c:pt idx="6828">
                  <c:v>11.380000000000004</c:v>
                </c:pt>
                <c:pt idx="6829">
                  <c:v>11.381666666666673</c:v>
                </c:pt>
                <c:pt idx="6830">
                  <c:v>11.383333333333336</c:v>
                </c:pt>
                <c:pt idx="6831">
                  <c:v>11.385000000000005</c:v>
                </c:pt>
                <c:pt idx="6832">
                  <c:v>11.386666666666674</c:v>
                </c:pt>
                <c:pt idx="6833">
                  <c:v>11.388333333333332</c:v>
                </c:pt>
                <c:pt idx="6834">
                  <c:v>11.390000000000002</c:v>
                </c:pt>
                <c:pt idx="6835">
                  <c:v>11.391666666666673</c:v>
                </c:pt>
                <c:pt idx="6836">
                  <c:v>11.393333333333334</c:v>
                </c:pt>
                <c:pt idx="6837">
                  <c:v>11.395000000000007</c:v>
                </c:pt>
                <c:pt idx="6838">
                  <c:v>11.396666666666674</c:v>
                </c:pt>
                <c:pt idx="6839">
                  <c:v>11.398333333333333</c:v>
                </c:pt>
                <c:pt idx="6840">
                  <c:v>11.4</c:v>
                </c:pt>
                <c:pt idx="6841">
                  <c:v>11.401666666666673</c:v>
                </c:pt>
                <c:pt idx="6842">
                  <c:v>11.403333333333334</c:v>
                </c:pt>
                <c:pt idx="6843">
                  <c:v>11.405000000000005</c:v>
                </c:pt>
                <c:pt idx="6844">
                  <c:v>11.406666666666673</c:v>
                </c:pt>
                <c:pt idx="6845">
                  <c:v>11.408333333333333</c:v>
                </c:pt>
                <c:pt idx="6846">
                  <c:v>11.41</c:v>
                </c:pt>
                <c:pt idx="6847">
                  <c:v>11.411666666666672</c:v>
                </c:pt>
                <c:pt idx="6848">
                  <c:v>11.413333333333332</c:v>
                </c:pt>
                <c:pt idx="6849">
                  <c:v>11.415000000000004</c:v>
                </c:pt>
                <c:pt idx="6850">
                  <c:v>11.416666666666673</c:v>
                </c:pt>
                <c:pt idx="6851">
                  <c:v>11.418333333333333</c:v>
                </c:pt>
                <c:pt idx="6852">
                  <c:v>11.42</c:v>
                </c:pt>
                <c:pt idx="6853">
                  <c:v>11.42166666666667</c:v>
                </c:pt>
                <c:pt idx="6854">
                  <c:v>11.423333333333334</c:v>
                </c:pt>
                <c:pt idx="6855">
                  <c:v>11.425000000000002</c:v>
                </c:pt>
                <c:pt idx="6856">
                  <c:v>11.426666666666675</c:v>
                </c:pt>
                <c:pt idx="6857">
                  <c:v>11.428333333333335</c:v>
                </c:pt>
                <c:pt idx="6858">
                  <c:v>11.43</c:v>
                </c:pt>
                <c:pt idx="6859">
                  <c:v>11.43166666666667</c:v>
                </c:pt>
                <c:pt idx="6860">
                  <c:v>11.433333333333334</c:v>
                </c:pt>
                <c:pt idx="6861">
                  <c:v>11.435</c:v>
                </c:pt>
                <c:pt idx="6862">
                  <c:v>11.436666666666673</c:v>
                </c:pt>
                <c:pt idx="6863">
                  <c:v>11.438333333333333</c:v>
                </c:pt>
                <c:pt idx="6864">
                  <c:v>11.44</c:v>
                </c:pt>
                <c:pt idx="6865">
                  <c:v>11.441666666666666</c:v>
                </c:pt>
                <c:pt idx="6866">
                  <c:v>11.443333333333333</c:v>
                </c:pt>
                <c:pt idx="6867">
                  <c:v>11.445</c:v>
                </c:pt>
                <c:pt idx="6868">
                  <c:v>11.446666666666671</c:v>
                </c:pt>
                <c:pt idx="6869">
                  <c:v>11.448333333333331</c:v>
                </c:pt>
                <c:pt idx="6870">
                  <c:v>11.450000000000005</c:v>
                </c:pt>
                <c:pt idx="6871">
                  <c:v>11.451666666666673</c:v>
                </c:pt>
                <c:pt idx="6872">
                  <c:v>11.45333333333334</c:v>
                </c:pt>
                <c:pt idx="6873">
                  <c:v>11.455000000000005</c:v>
                </c:pt>
                <c:pt idx="6874">
                  <c:v>11.456666666666676</c:v>
                </c:pt>
                <c:pt idx="6875">
                  <c:v>11.458333333333334</c:v>
                </c:pt>
                <c:pt idx="6876">
                  <c:v>11.46</c:v>
                </c:pt>
                <c:pt idx="6877">
                  <c:v>11.461666666666675</c:v>
                </c:pt>
                <c:pt idx="6878">
                  <c:v>11.463333333333336</c:v>
                </c:pt>
                <c:pt idx="6879">
                  <c:v>11.465000000000005</c:v>
                </c:pt>
                <c:pt idx="6880">
                  <c:v>11.466666666666674</c:v>
                </c:pt>
                <c:pt idx="6881">
                  <c:v>11.468333333333334</c:v>
                </c:pt>
                <c:pt idx="6882">
                  <c:v>11.47</c:v>
                </c:pt>
                <c:pt idx="6883">
                  <c:v>11.471666666666673</c:v>
                </c:pt>
                <c:pt idx="6884">
                  <c:v>11.473333333333334</c:v>
                </c:pt>
                <c:pt idx="6885">
                  <c:v>11.475000000000005</c:v>
                </c:pt>
                <c:pt idx="6886">
                  <c:v>11.476666666666674</c:v>
                </c:pt>
                <c:pt idx="6887">
                  <c:v>11.478333333333333</c:v>
                </c:pt>
                <c:pt idx="6888">
                  <c:v>11.480000000000002</c:v>
                </c:pt>
                <c:pt idx="6889">
                  <c:v>11.481666666666671</c:v>
                </c:pt>
                <c:pt idx="6890">
                  <c:v>11.483333333333334</c:v>
                </c:pt>
                <c:pt idx="6891">
                  <c:v>11.485000000000007</c:v>
                </c:pt>
                <c:pt idx="6892">
                  <c:v>11.486666666666675</c:v>
                </c:pt>
                <c:pt idx="6893">
                  <c:v>11.488333333333333</c:v>
                </c:pt>
                <c:pt idx="6894">
                  <c:v>11.49</c:v>
                </c:pt>
                <c:pt idx="6895">
                  <c:v>11.491666666666672</c:v>
                </c:pt>
                <c:pt idx="6896">
                  <c:v>11.493333333333334</c:v>
                </c:pt>
                <c:pt idx="6897">
                  <c:v>11.495000000000006</c:v>
                </c:pt>
                <c:pt idx="6898">
                  <c:v>11.496666666666673</c:v>
                </c:pt>
                <c:pt idx="6899">
                  <c:v>11.498333333333333</c:v>
                </c:pt>
                <c:pt idx="6900">
                  <c:v>11.5</c:v>
                </c:pt>
                <c:pt idx="6901">
                  <c:v>11.50166666666667</c:v>
                </c:pt>
                <c:pt idx="6902">
                  <c:v>11.503333333333334</c:v>
                </c:pt>
                <c:pt idx="6903">
                  <c:v>11.505000000000004</c:v>
                </c:pt>
                <c:pt idx="6904">
                  <c:v>11.506666666666673</c:v>
                </c:pt>
                <c:pt idx="6905">
                  <c:v>11.508333333333333</c:v>
                </c:pt>
                <c:pt idx="6906">
                  <c:v>11.51</c:v>
                </c:pt>
                <c:pt idx="6907">
                  <c:v>11.51166666666667</c:v>
                </c:pt>
                <c:pt idx="6908">
                  <c:v>11.513333333333332</c:v>
                </c:pt>
                <c:pt idx="6909">
                  <c:v>11.515000000000002</c:v>
                </c:pt>
                <c:pt idx="6910">
                  <c:v>11.516666666666673</c:v>
                </c:pt>
                <c:pt idx="6911">
                  <c:v>11.518333333333333</c:v>
                </c:pt>
                <c:pt idx="6912">
                  <c:v>11.520000000000001</c:v>
                </c:pt>
                <c:pt idx="6913">
                  <c:v>11.52166666666667</c:v>
                </c:pt>
                <c:pt idx="6914">
                  <c:v>11.523333333333333</c:v>
                </c:pt>
                <c:pt idx="6915">
                  <c:v>11.525</c:v>
                </c:pt>
                <c:pt idx="6916">
                  <c:v>11.526666666666673</c:v>
                </c:pt>
                <c:pt idx="6917">
                  <c:v>11.528333333333331</c:v>
                </c:pt>
                <c:pt idx="6918">
                  <c:v>11.53</c:v>
                </c:pt>
                <c:pt idx="6919">
                  <c:v>11.531666666666666</c:v>
                </c:pt>
                <c:pt idx="6920">
                  <c:v>11.533333333333333</c:v>
                </c:pt>
                <c:pt idx="6921">
                  <c:v>11.535</c:v>
                </c:pt>
                <c:pt idx="6922">
                  <c:v>11.536666666666672</c:v>
                </c:pt>
                <c:pt idx="6923">
                  <c:v>11.538333333333327</c:v>
                </c:pt>
                <c:pt idx="6924">
                  <c:v>11.54</c:v>
                </c:pt>
                <c:pt idx="6925">
                  <c:v>11.541666666666666</c:v>
                </c:pt>
                <c:pt idx="6926">
                  <c:v>11.543333333333333</c:v>
                </c:pt>
                <c:pt idx="6927">
                  <c:v>11.545</c:v>
                </c:pt>
                <c:pt idx="6928">
                  <c:v>11.54666666666667</c:v>
                </c:pt>
                <c:pt idx="6929">
                  <c:v>11.548333333333328</c:v>
                </c:pt>
                <c:pt idx="6930">
                  <c:v>11.55</c:v>
                </c:pt>
                <c:pt idx="6931">
                  <c:v>11.551666666666675</c:v>
                </c:pt>
                <c:pt idx="6932">
                  <c:v>11.553333333333336</c:v>
                </c:pt>
                <c:pt idx="6933">
                  <c:v>11.555000000000005</c:v>
                </c:pt>
                <c:pt idx="6934">
                  <c:v>11.556666666666674</c:v>
                </c:pt>
                <c:pt idx="6935">
                  <c:v>11.558333333333334</c:v>
                </c:pt>
                <c:pt idx="6936">
                  <c:v>11.56</c:v>
                </c:pt>
                <c:pt idx="6937">
                  <c:v>11.561666666666673</c:v>
                </c:pt>
                <c:pt idx="6938">
                  <c:v>11.563333333333334</c:v>
                </c:pt>
                <c:pt idx="6939">
                  <c:v>11.565000000000005</c:v>
                </c:pt>
                <c:pt idx="6940">
                  <c:v>11.566666666666674</c:v>
                </c:pt>
                <c:pt idx="6941">
                  <c:v>11.568333333333333</c:v>
                </c:pt>
                <c:pt idx="6942">
                  <c:v>11.57</c:v>
                </c:pt>
                <c:pt idx="6943">
                  <c:v>11.571666666666671</c:v>
                </c:pt>
                <c:pt idx="6944">
                  <c:v>11.573333333333332</c:v>
                </c:pt>
                <c:pt idx="6945">
                  <c:v>11.575000000000005</c:v>
                </c:pt>
                <c:pt idx="6946">
                  <c:v>11.576666666666673</c:v>
                </c:pt>
                <c:pt idx="6947">
                  <c:v>11.578333333333335</c:v>
                </c:pt>
                <c:pt idx="6948">
                  <c:v>11.58</c:v>
                </c:pt>
                <c:pt idx="6949">
                  <c:v>11.581666666666672</c:v>
                </c:pt>
                <c:pt idx="6950">
                  <c:v>11.583333333333334</c:v>
                </c:pt>
                <c:pt idx="6951">
                  <c:v>11.585000000000004</c:v>
                </c:pt>
                <c:pt idx="6952">
                  <c:v>11.586666666666675</c:v>
                </c:pt>
                <c:pt idx="6953">
                  <c:v>11.588333333333333</c:v>
                </c:pt>
                <c:pt idx="6954">
                  <c:v>11.59</c:v>
                </c:pt>
                <c:pt idx="6955">
                  <c:v>11.59166666666667</c:v>
                </c:pt>
                <c:pt idx="6956">
                  <c:v>11.593333333333334</c:v>
                </c:pt>
                <c:pt idx="6957">
                  <c:v>11.595000000000002</c:v>
                </c:pt>
                <c:pt idx="6958">
                  <c:v>11.596666666666673</c:v>
                </c:pt>
                <c:pt idx="6959">
                  <c:v>11.598333333333333</c:v>
                </c:pt>
                <c:pt idx="6960">
                  <c:v>11.6</c:v>
                </c:pt>
                <c:pt idx="6961">
                  <c:v>11.60166666666667</c:v>
                </c:pt>
                <c:pt idx="6962">
                  <c:v>11.603333333333333</c:v>
                </c:pt>
                <c:pt idx="6963">
                  <c:v>11.605</c:v>
                </c:pt>
                <c:pt idx="6964">
                  <c:v>11.606666666666671</c:v>
                </c:pt>
                <c:pt idx="6965">
                  <c:v>11.608333333333333</c:v>
                </c:pt>
                <c:pt idx="6966">
                  <c:v>11.610000000000001</c:v>
                </c:pt>
                <c:pt idx="6967">
                  <c:v>11.61166666666667</c:v>
                </c:pt>
                <c:pt idx="6968">
                  <c:v>11.613333333333333</c:v>
                </c:pt>
                <c:pt idx="6969">
                  <c:v>11.615</c:v>
                </c:pt>
                <c:pt idx="6970">
                  <c:v>11.616666666666672</c:v>
                </c:pt>
                <c:pt idx="6971">
                  <c:v>11.618333333333331</c:v>
                </c:pt>
                <c:pt idx="6972">
                  <c:v>11.620000000000001</c:v>
                </c:pt>
                <c:pt idx="6973">
                  <c:v>11.621666666666666</c:v>
                </c:pt>
                <c:pt idx="6974">
                  <c:v>11.623333333333333</c:v>
                </c:pt>
                <c:pt idx="6975">
                  <c:v>11.625</c:v>
                </c:pt>
                <c:pt idx="6976">
                  <c:v>11.62666666666667</c:v>
                </c:pt>
                <c:pt idx="6977">
                  <c:v>11.628333333333329</c:v>
                </c:pt>
                <c:pt idx="6978">
                  <c:v>11.63</c:v>
                </c:pt>
                <c:pt idx="6979">
                  <c:v>11.631666666666666</c:v>
                </c:pt>
                <c:pt idx="6980">
                  <c:v>11.633333333333333</c:v>
                </c:pt>
                <c:pt idx="6981">
                  <c:v>11.635</c:v>
                </c:pt>
                <c:pt idx="6982">
                  <c:v>11.63666666666667</c:v>
                </c:pt>
                <c:pt idx="6983">
                  <c:v>11.638333333333327</c:v>
                </c:pt>
                <c:pt idx="6984">
                  <c:v>11.64</c:v>
                </c:pt>
                <c:pt idx="6985">
                  <c:v>11.641666666666667</c:v>
                </c:pt>
                <c:pt idx="6986">
                  <c:v>11.643333333333333</c:v>
                </c:pt>
                <c:pt idx="6987">
                  <c:v>11.645000000000001</c:v>
                </c:pt>
                <c:pt idx="6988">
                  <c:v>11.64666666666667</c:v>
                </c:pt>
                <c:pt idx="6989">
                  <c:v>11.648333333333328</c:v>
                </c:pt>
                <c:pt idx="6990">
                  <c:v>11.65</c:v>
                </c:pt>
                <c:pt idx="6991">
                  <c:v>11.651666666666673</c:v>
                </c:pt>
                <c:pt idx="6992">
                  <c:v>11.653333333333334</c:v>
                </c:pt>
                <c:pt idx="6993">
                  <c:v>11.655000000000005</c:v>
                </c:pt>
                <c:pt idx="6994">
                  <c:v>11.656666666666673</c:v>
                </c:pt>
                <c:pt idx="6995">
                  <c:v>11.658333333333333</c:v>
                </c:pt>
                <c:pt idx="6996">
                  <c:v>11.66</c:v>
                </c:pt>
                <c:pt idx="6997">
                  <c:v>11.661666666666672</c:v>
                </c:pt>
                <c:pt idx="6998">
                  <c:v>11.663333333333332</c:v>
                </c:pt>
                <c:pt idx="6999">
                  <c:v>11.665000000000004</c:v>
                </c:pt>
                <c:pt idx="7000">
                  <c:v>11.666666666666673</c:v>
                </c:pt>
                <c:pt idx="7001">
                  <c:v>11.668333333333333</c:v>
                </c:pt>
                <c:pt idx="7002">
                  <c:v>11.67</c:v>
                </c:pt>
                <c:pt idx="7003">
                  <c:v>11.67166666666667</c:v>
                </c:pt>
                <c:pt idx="7004">
                  <c:v>11.673333333333334</c:v>
                </c:pt>
                <c:pt idx="7005">
                  <c:v>11.675000000000002</c:v>
                </c:pt>
                <c:pt idx="7006">
                  <c:v>11.676666666666675</c:v>
                </c:pt>
                <c:pt idx="7007">
                  <c:v>11.678333333333335</c:v>
                </c:pt>
                <c:pt idx="7008">
                  <c:v>11.68</c:v>
                </c:pt>
                <c:pt idx="7009">
                  <c:v>11.68166666666667</c:v>
                </c:pt>
                <c:pt idx="7010">
                  <c:v>11.683333333333334</c:v>
                </c:pt>
                <c:pt idx="7011">
                  <c:v>11.685</c:v>
                </c:pt>
                <c:pt idx="7012">
                  <c:v>11.686666666666673</c:v>
                </c:pt>
                <c:pt idx="7013">
                  <c:v>11.688333333333333</c:v>
                </c:pt>
                <c:pt idx="7014">
                  <c:v>11.69</c:v>
                </c:pt>
                <c:pt idx="7015">
                  <c:v>11.691666666666666</c:v>
                </c:pt>
                <c:pt idx="7016">
                  <c:v>11.693333333333333</c:v>
                </c:pt>
                <c:pt idx="7017">
                  <c:v>11.695</c:v>
                </c:pt>
                <c:pt idx="7018">
                  <c:v>11.696666666666671</c:v>
                </c:pt>
                <c:pt idx="7019">
                  <c:v>11.698333333333331</c:v>
                </c:pt>
                <c:pt idx="7020">
                  <c:v>11.7</c:v>
                </c:pt>
                <c:pt idx="7021">
                  <c:v>11.701666666666666</c:v>
                </c:pt>
                <c:pt idx="7022">
                  <c:v>11.703333333333335</c:v>
                </c:pt>
                <c:pt idx="7023">
                  <c:v>11.705</c:v>
                </c:pt>
                <c:pt idx="7024">
                  <c:v>11.706666666666672</c:v>
                </c:pt>
                <c:pt idx="7025">
                  <c:v>11.708333333333329</c:v>
                </c:pt>
                <c:pt idx="7026">
                  <c:v>11.709999999999999</c:v>
                </c:pt>
                <c:pt idx="7027">
                  <c:v>11.71166666666667</c:v>
                </c:pt>
                <c:pt idx="7028">
                  <c:v>11.713333333333333</c:v>
                </c:pt>
                <c:pt idx="7029">
                  <c:v>11.715</c:v>
                </c:pt>
                <c:pt idx="7030">
                  <c:v>11.71666666666667</c:v>
                </c:pt>
                <c:pt idx="7031">
                  <c:v>11.718333333333328</c:v>
                </c:pt>
                <c:pt idx="7032">
                  <c:v>11.719999999999999</c:v>
                </c:pt>
                <c:pt idx="7033">
                  <c:v>11.721666666666666</c:v>
                </c:pt>
                <c:pt idx="7034">
                  <c:v>11.723333333333333</c:v>
                </c:pt>
                <c:pt idx="7035">
                  <c:v>11.725</c:v>
                </c:pt>
                <c:pt idx="7036">
                  <c:v>11.72666666666667</c:v>
                </c:pt>
                <c:pt idx="7037">
                  <c:v>11.728333333333328</c:v>
                </c:pt>
                <c:pt idx="7038">
                  <c:v>11.73</c:v>
                </c:pt>
                <c:pt idx="7039">
                  <c:v>11.731666666666666</c:v>
                </c:pt>
                <c:pt idx="7040">
                  <c:v>11.733333333333333</c:v>
                </c:pt>
                <c:pt idx="7041">
                  <c:v>11.735000000000001</c:v>
                </c:pt>
                <c:pt idx="7042">
                  <c:v>11.73666666666667</c:v>
                </c:pt>
                <c:pt idx="7043">
                  <c:v>11.738333333333328</c:v>
                </c:pt>
                <c:pt idx="7044">
                  <c:v>11.739999999999998</c:v>
                </c:pt>
                <c:pt idx="7045">
                  <c:v>11.741666666666667</c:v>
                </c:pt>
                <c:pt idx="7046">
                  <c:v>11.743333333333331</c:v>
                </c:pt>
                <c:pt idx="7047">
                  <c:v>11.745000000000001</c:v>
                </c:pt>
                <c:pt idx="7048">
                  <c:v>11.746666666666666</c:v>
                </c:pt>
                <c:pt idx="7049">
                  <c:v>11.748333333333328</c:v>
                </c:pt>
                <c:pt idx="7050">
                  <c:v>11.75</c:v>
                </c:pt>
                <c:pt idx="7051">
                  <c:v>11.75166666666667</c:v>
                </c:pt>
                <c:pt idx="7052">
                  <c:v>11.753333333333334</c:v>
                </c:pt>
                <c:pt idx="7053">
                  <c:v>11.755000000000004</c:v>
                </c:pt>
                <c:pt idx="7054">
                  <c:v>11.756666666666673</c:v>
                </c:pt>
                <c:pt idx="7055">
                  <c:v>11.758333333333333</c:v>
                </c:pt>
                <c:pt idx="7056">
                  <c:v>11.76</c:v>
                </c:pt>
                <c:pt idx="7057">
                  <c:v>11.76166666666667</c:v>
                </c:pt>
                <c:pt idx="7058">
                  <c:v>11.763333333333332</c:v>
                </c:pt>
                <c:pt idx="7059">
                  <c:v>11.765000000000002</c:v>
                </c:pt>
                <c:pt idx="7060">
                  <c:v>11.766666666666673</c:v>
                </c:pt>
                <c:pt idx="7061">
                  <c:v>11.768333333333333</c:v>
                </c:pt>
                <c:pt idx="7062">
                  <c:v>11.770000000000001</c:v>
                </c:pt>
                <c:pt idx="7063">
                  <c:v>11.77166666666667</c:v>
                </c:pt>
                <c:pt idx="7064">
                  <c:v>11.773333333333333</c:v>
                </c:pt>
                <c:pt idx="7065">
                  <c:v>11.775</c:v>
                </c:pt>
                <c:pt idx="7066">
                  <c:v>11.776666666666673</c:v>
                </c:pt>
                <c:pt idx="7067">
                  <c:v>11.778333333333331</c:v>
                </c:pt>
                <c:pt idx="7068">
                  <c:v>11.78</c:v>
                </c:pt>
                <c:pt idx="7069">
                  <c:v>11.781666666666666</c:v>
                </c:pt>
                <c:pt idx="7070">
                  <c:v>11.783333333333333</c:v>
                </c:pt>
                <c:pt idx="7071">
                  <c:v>11.785</c:v>
                </c:pt>
                <c:pt idx="7072">
                  <c:v>11.786666666666672</c:v>
                </c:pt>
                <c:pt idx="7073">
                  <c:v>11.788333333333327</c:v>
                </c:pt>
                <c:pt idx="7074">
                  <c:v>11.79</c:v>
                </c:pt>
                <c:pt idx="7075">
                  <c:v>11.791666666666666</c:v>
                </c:pt>
                <c:pt idx="7076">
                  <c:v>11.793333333333333</c:v>
                </c:pt>
                <c:pt idx="7077">
                  <c:v>11.795</c:v>
                </c:pt>
                <c:pt idx="7078">
                  <c:v>11.79666666666667</c:v>
                </c:pt>
                <c:pt idx="7079">
                  <c:v>11.798333333333328</c:v>
                </c:pt>
                <c:pt idx="7080">
                  <c:v>11.8</c:v>
                </c:pt>
                <c:pt idx="7081">
                  <c:v>11.801666666666675</c:v>
                </c:pt>
                <c:pt idx="7082">
                  <c:v>11.803333333333336</c:v>
                </c:pt>
                <c:pt idx="7083">
                  <c:v>11.805000000000005</c:v>
                </c:pt>
                <c:pt idx="7084">
                  <c:v>11.806666666666674</c:v>
                </c:pt>
                <c:pt idx="7085">
                  <c:v>11.808333333333334</c:v>
                </c:pt>
                <c:pt idx="7086">
                  <c:v>11.81</c:v>
                </c:pt>
                <c:pt idx="7087">
                  <c:v>11.811666666666673</c:v>
                </c:pt>
                <c:pt idx="7088">
                  <c:v>11.813333333333334</c:v>
                </c:pt>
                <c:pt idx="7089">
                  <c:v>11.815000000000005</c:v>
                </c:pt>
                <c:pt idx="7090">
                  <c:v>11.816666666666674</c:v>
                </c:pt>
                <c:pt idx="7091">
                  <c:v>11.818333333333333</c:v>
                </c:pt>
                <c:pt idx="7092">
                  <c:v>11.82</c:v>
                </c:pt>
                <c:pt idx="7093">
                  <c:v>11.821666666666671</c:v>
                </c:pt>
                <c:pt idx="7094">
                  <c:v>11.823333333333332</c:v>
                </c:pt>
                <c:pt idx="7095">
                  <c:v>11.825000000000005</c:v>
                </c:pt>
                <c:pt idx="7096">
                  <c:v>11.826666666666673</c:v>
                </c:pt>
                <c:pt idx="7097">
                  <c:v>11.828333333333335</c:v>
                </c:pt>
                <c:pt idx="7098">
                  <c:v>11.83</c:v>
                </c:pt>
                <c:pt idx="7099">
                  <c:v>11.831666666666672</c:v>
                </c:pt>
                <c:pt idx="7100">
                  <c:v>11.833333333333334</c:v>
                </c:pt>
                <c:pt idx="7101">
                  <c:v>11.835000000000004</c:v>
                </c:pt>
                <c:pt idx="7102">
                  <c:v>11.836666666666675</c:v>
                </c:pt>
                <c:pt idx="7103">
                  <c:v>11.838333333333333</c:v>
                </c:pt>
                <c:pt idx="7104">
                  <c:v>11.84</c:v>
                </c:pt>
                <c:pt idx="7105">
                  <c:v>11.84166666666667</c:v>
                </c:pt>
                <c:pt idx="7106">
                  <c:v>11.843333333333334</c:v>
                </c:pt>
                <c:pt idx="7107">
                  <c:v>11.845000000000002</c:v>
                </c:pt>
                <c:pt idx="7108">
                  <c:v>11.846666666666673</c:v>
                </c:pt>
                <c:pt idx="7109">
                  <c:v>11.848333333333333</c:v>
                </c:pt>
                <c:pt idx="7110">
                  <c:v>11.850000000000005</c:v>
                </c:pt>
                <c:pt idx="7111">
                  <c:v>11.851666666666674</c:v>
                </c:pt>
                <c:pt idx="7112">
                  <c:v>11.853333333333339</c:v>
                </c:pt>
                <c:pt idx="7113">
                  <c:v>11.855000000000006</c:v>
                </c:pt>
                <c:pt idx="7114">
                  <c:v>11.856666666666676</c:v>
                </c:pt>
                <c:pt idx="7115">
                  <c:v>11.858333333333334</c:v>
                </c:pt>
                <c:pt idx="7116">
                  <c:v>11.860000000000007</c:v>
                </c:pt>
                <c:pt idx="7117">
                  <c:v>11.861666666666675</c:v>
                </c:pt>
                <c:pt idx="7118">
                  <c:v>11.863333333333339</c:v>
                </c:pt>
                <c:pt idx="7119">
                  <c:v>11.865000000000006</c:v>
                </c:pt>
                <c:pt idx="7120">
                  <c:v>11.866666666666676</c:v>
                </c:pt>
                <c:pt idx="7121">
                  <c:v>11.868333333333334</c:v>
                </c:pt>
                <c:pt idx="7122">
                  <c:v>11.870000000000006</c:v>
                </c:pt>
                <c:pt idx="7123">
                  <c:v>11.871666666666673</c:v>
                </c:pt>
                <c:pt idx="7124">
                  <c:v>11.873333333333338</c:v>
                </c:pt>
                <c:pt idx="7125">
                  <c:v>11.875000000000005</c:v>
                </c:pt>
                <c:pt idx="7126">
                  <c:v>11.876666666666674</c:v>
                </c:pt>
                <c:pt idx="7127">
                  <c:v>11.878333333333334</c:v>
                </c:pt>
                <c:pt idx="7128">
                  <c:v>11.880000000000004</c:v>
                </c:pt>
                <c:pt idx="7129">
                  <c:v>11.881666666666673</c:v>
                </c:pt>
                <c:pt idx="7130">
                  <c:v>11.883333333333336</c:v>
                </c:pt>
                <c:pt idx="7131">
                  <c:v>11.885000000000005</c:v>
                </c:pt>
                <c:pt idx="7132">
                  <c:v>11.886666666666674</c:v>
                </c:pt>
                <c:pt idx="7133">
                  <c:v>11.888333333333332</c:v>
                </c:pt>
                <c:pt idx="7134">
                  <c:v>11.890000000000002</c:v>
                </c:pt>
                <c:pt idx="7135">
                  <c:v>11.891666666666673</c:v>
                </c:pt>
                <c:pt idx="7136">
                  <c:v>11.893333333333334</c:v>
                </c:pt>
                <c:pt idx="7137">
                  <c:v>11.895000000000007</c:v>
                </c:pt>
                <c:pt idx="7138">
                  <c:v>11.896666666666674</c:v>
                </c:pt>
                <c:pt idx="7139">
                  <c:v>11.898333333333333</c:v>
                </c:pt>
                <c:pt idx="7140">
                  <c:v>11.9</c:v>
                </c:pt>
                <c:pt idx="7141">
                  <c:v>11.901666666666673</c:v>
                </c:pt>
                <c:pt idx="7142">
                  <c:v>11.903333333333334</c:v>
                </c:pt>
                <c:pt idx="7143">
                  <c:v>11.905000000000005</c:v>
                </c:pt>
                <c:pt idx="7144">
                  <c:v>11.906666666666673</c:v>
                </c:pt>
                <c:pt idx="7145">
                  <c:v>11.908333333333333</c:v>
                </c:pt>
                <c:pt idx="7146">
                  <c:v>11.91</c:v>
                </c:pt>
                <c:pt idx="7147">
                  <c:v>11.911666666666672</c:v>
                </c:pt>
                <c:pt idx="7148">
                  <c:v>11.913333333333332</c:v>
                </c:pt>
                <c:pt idx="7149">
                  <c:v>11.915000000000004</c:v>
                </c:pt>
                <c:pt idx="7150">
                  <c:v>11.916666666666673</c:v>
                </c:pt>
                <c:pt idx="7151">
                  <c:v>11.918333333333333</c:v>
                </c:pt>
                <c:pt idx="7152">
                  <c:v>11.92</c:v>
                </c:pt>
                <c:pt idx="7153">
                  <c:v>11.92166666666667</c:v>
                </c:pt>
                <c:pt idx="7154">
                  <c:v>11.923333333333334</c:v>
                </c:pt>
                <c:pt idx="7155">
                  <c:v>11.925000000000002</c:v>
                </c:pt>
                <c:pt idx="7156">
                  <c:v>11.926666666666675</c:v>
                </c:pt>
                <c:pt idx="7157">
                  <c:v>11.928333333333335</c:v>
                </c:pt>
                <c:pt idx="7158">
                  <c:v>11.93</c:v>
                </c:pt>
                <c:pt idx="7159">
                  <c:v>11.93166666666667</c:v>
                </c:pt>
                <c:pt idx="7160">
                  <c:v>11.933333333333334</c:v>
                </c:pt>
                <c:pt idx="7161">
                  <c:v>11.935</c:v>
                </c:pt>
                <c:pt idx="7162">
                  <c:v>11.936666666666673</c:v>
                </c:pt>
                <c:pt idx="7163">
                  <c:v>11.938333333333333</c:v>
                </c:pt>
                <c:pt idx="7164">
                  <c:v>11.94</c:v>
                </c:pt>
                <c:pt idx="7165">
                  <c:v>11.941666666666666</c:v>
                </c:pt>
                <c:pt idx="7166">
                  <c:v>11.943333333333333</c:v>
                </c:pt>
                <c:pt idx="7167">
                  <c:v>11.945</c:v>
                </c:pt>
                <c:pt idx="7168">
                  <c:v>11.946666666666671</c:v>
                </c:pt>
                <c:pt idx="7169">
                  <c:v>11.948333333333331</c:v>
                </c:pt>
                <c:pt idx="7170">
                  <c:v>11.950000000000005</c:v>
                </c:pt>
                <c:pt idx="7171">
                  <c:v>11.951666666666673</c:v>
                </c:pt>
                <c:pt idx="7172">
                  <c:v>11.95333333333334</c:v>
                </c:pt>
                <c:pt idx="7173">
                  <c:v>11.955000000000005</c:v>
                </c:pt>
                <c:pt idx="7174">
                  <c:v>11.956666666666676</c:v>
                </c:pt>
                <c:pt idx="7175">
                  <c:v>11.958333333333334</c:v>
                </c:pt>
                <c:pt idx="7176">
                  <c:v>11.96</c:v>
                </c:pt>
                <c:pt idx="7177">
                  <c:v>11.961666666666675</c:v>
                </c:pt>
                <c:pt idx="7178">
                  <c:v>11.963333333333336</c:v>
                </c:pt>
                <c:pt idx="7179">
                  <c:v>11.965000000000005</c:v>
                </c:pt>
                <c:pt idx="7180">
                  <c:v>11.966666666666674</c:v>
                </c:pt>
                <c:pt idx="7181">
                  <c:v>11.968333333333334</c:v>
                </c:pt>
                <c:pt idx="7182">
                  <c:v>11.97</c:v>
                </c:pt>
                <c:pt idx="7183">
                  <c:v>11.971666666666673</c:v>
                </c:pt>
                <c:pt idx="7184">
                  <c:v>11.973333333333334</c:v>
                </c:pt>
                <c:pt idx="7185">
                  <c:v>11.975000000000005</c:v>
                </c:pt>
                <c:pt idx="7186">
                  <c:v>11.976666666666674</c:v>
                </c:pt>
                <c:pt idx="7187">
                  <c:v>11.978333333333333</c:v>
                </c:pt>
                <c:pt idx="7188">
                  <c:v>11.980000000000002</c:v>
                </c:pt>
                <c:pt idx="7189">
                  <c:v>11.981666666666671</c:v>
                </c:pt>
                <c:pt idx="7190">
                  <c:v>11.983333333333334</c:v>
                </c:pt>
                <c:pt idx="7191">
                  <c:v>11.985000000000007</c:v>
                </c:pt>
                <c:pt idx="7192">
                  <c:v>11.986666666666675</c:v>
                </c:pt>
                <c:pt idx="7193">
                  <c:v>11.988333333333333</c:v>
                </c:pt>
                <c:pt idx="7194">
                  <c:v>11.99</c:v>
                </c:pt>
                <c:pt idx="7195">
                  <c:v>11.991666666666672</c:v>
                </c:pt>
                <c:pt idx="7196">
                  <c:v>11.993333333333334</c:v>
                </c:pt>
                <c:pt idx="7197">
                  <c:v>11.995000000000006</c:v>
                </c:pt>
                <c:pt idx="7198">
                  <c:v>11.996666666666673</c:v>
                </c:pt>
                <c:pt idx="7199">
                  <c:v>11.998333333333333</c:v>
                </c:pt>
                <c:pt idx="7200">
                  <c:v>12</c:v>
                </c:pt>
                <c:pt idx="7201">
                  <c:v>12.00166666666667</c:v>
                </c:pt>
                <c:pt idx="7202">
                  <c:v>12.003333333333334</c:v>
                </c:pt>
                <c:pt idx="7203">
                  <c:v>12.005000000000004</c:v>
                </c:pt>
                <c:pt idx="7204">
                  <c:v>12.006666666666673</c:v>
                </c:pt>
                <c:pt idx="7205">
                  <c:v>12.008333333333333</c:v>
                </c:pt>
                <c:pt idx="7206">
                  <c:v>12.01</c:v>
                </c:pt>
                <c:pt idx="7207">
                  <c:v>12.01166666666667</c:v>
                </c:pt>
                <c:pt idx="7208">
                  <c:v>12.013333333333332</c:v>
                </c:pt>
                <c:pt idx="7209">
                  <c:v>12.015000000000002</c:v>
                </c:pt>
                <c:pt idx="7210">
                  <c:v>12.016666666666673</c:v>
                </c:pt>
                <c:pt idx="7211">
                  <c:v>12.018333333333333</c:v>
                </c:pt>
                <c:pt idx="7212">
                  <c:v>12.020000000000001</c:v>
                </c:pt>
                <c:pt idx="7213">
                  <c:v>12.02166666666667</c:v>
                </c:pt>
                <c:pt idx="7214">
                  <c:v>12.023333333333333</c:v>
                </c:pt>
                <c:pt idx="7215">
                  <c:v>12.025</c:v>
                </c:pt>
                <c:pt idx="7216">
                  <c:v>12.026666666666673</c:v>
                </c:pt>
                <c:pt idx="7217">
                  <c:v>12.028333333333331</c:v>
                </c:pt>
                <c:pt idx="7218">
                  <c:v>12.03</c:v>
                </c:pt>
                <c:pt idx="7219">
                  <c:v>12.031666666666666</c:v>
                </c:pt>
                <c:pt idx="7220">
                  <c:v>12.033333333333333</c:v>
                </c:pt>
                <c:pt idx="7221">
                  <c:v>12.035</c:v>
                </c:pt>
                <c:pt idx="7222">
                  <c:v>12.036666666666672</c:v>
                </c:pt>
                <c:pt idx="7223">
                  <c:v>12.038333333333327</c:v>
                </c:pt>
                <c:pt idx="7224">
                  <c:v>12.04</c:v>
                </c:pt>
                <c:pt idx="7225">
                  <c:v>12.041666666666666</c:v>
                </c:pt>
                <c:pt idx="7226">
                  <c:v>12.043333333333333</c:v>
                </c:pt>
                <c:pt idx="7227">
                  <c:v>12.045</c:v>
                </c:pt>
                <c:pt idx="7228">
                  <c:v>12.04666666666667</c:v>
                </c:pt>
                <c:pt idx="7229">
                  <c:v>12.048333333333328</c:v>
                </c:pt>
                <c:pt idx="7230">
                  <c:v>12.05</c:v>
                </c:pt>
                <c:pt idx="7231">
                  <c:v>12.051666666666675</c:v>
                </c:pt>
                <c:pt idx="7232">
                  <c:v>12.053333333333336</c:v>
                </c:pt>
                <c:pt idx="7233">
                  <c:v>12.055000000000005</c:v>
                </c:pt>
                <c:pt idx="7234">
                  <c:v>12.056666666666674</c:v>
                </c:pt>
                <c:pt idx="7235">
                  <c:v>12.058333333333334</c:v>
                </c:pt>
                <c:pt idx="7236">
                  <c:v>12.06</c:v>
                </c:pt>
                <c:pt idx="7237">
                  <c:v>12.061666666666673</c:v>
                </c:pt>
                <c:pt idx="7238">
                  <c:v>12.063333333333334</c:v>
                </c:pt>
                <c:pt idx="7239">
                  <c:v>12.065000000000005</c:v>
                </c:pt>
                <c:pt idx="7240">
                  <c:v>12.066666666666674</c:v>
                </c:pt>
                <c:pt idx="7241">
                  <c:v>12.068333333333333</c:v>
                </c:pt>
                <c:pt idx="7242">
                  <c:v>12.07</c:v>
                </c:pt>
                <c:pt idx="7243">
                  <c:v>12.071666666666671</c:v>
                </c:pt>
                <c:pt idx="7244">
                  <c:v>12.073333333333332</c:v>
                </c:pt>
                <c:pt idx="7245">
                  <c:v>12.075000000000005</c:v>
                </c:pt>
                <c:pt idx="7246">
                  <c:v>12.076666666666673</c:v>
                </c:pt>
                <c:pt idx="7247">
                  <c:v>12.078333333333335</c:v>
                </c:pt>
                <c:pt idx="7248">
                  <c:v>12.08</c:v>
                </c:pt>
                <c:pt idx="7249">
                  <c:v>12.081666666666672</c:v>
                </c:pt>
                <c:pt idx="7250">
                  <c:v>12.083333333333334</c:v>
                </c:pt>
                <c:pt idx="7251">
                  <c:v>12.085000000000004</c:v>
                </c:pt>
                <c:pt idx="7252">
                  <c:v>12.086666666666675</c:v>
                </c:pt>
                <c:pt idx="7253">
                  <c:v>12.088333333333333</c:v>
                </c:pt>
                <c:pt idx="7254">
                  <c:v>12.09</c:v>
                </c:pt>
                <c:pt idx="7255">
                  <c:v>12.09166666666667</c:v>
                </c:pt>
                <c:pt idx="7256">
                  <c:v>12.093333333333334</c:v>
                </c:pt>
                <c:pt idx="7257">
                  <c:v>12.095000000000002</c:v>
                </c:pt>
                <c:pt idx="7258">
                  <c:v>12.096666666666673</c:v>
                </c:pt>
                <c:pt idx="7259">
                  <c:v>12.098333333333333</c:v>
                </c:pt>
                <c:pt idx="7260">
                  <c:v>12.1</c:v>
                </c:pt>
                <c:pt idx="7261">
                  <c:v>12.10166666666667</c:v>
                </c:pt>
                <c:pt idx="7262">
                  <c:v>12.103333333333333</c:v>
                </c:pt>
                <c:pt idx="7263">
                  <c:v>12.105</c:v>
                </c:pt>
                <c:pt idx="7264">
                  <c:v>12.106666666666671</c:v>
                </c:pt>
                <c:pt idx="7265">
                  <c:v>12.108333333333333</c:v>
                </c:pt>
                <c:pt idx="7266">
                  <c:v>12.110000000000001</c:v>
                </c:pt>
                <c:pt idx="7267">
                  <c:v>12.11166666666667</c:v>
                </c:pt>
                <c:pt idx="7268">
                  <c:v>12.113333333333333</c:v>
                </c:pt>
                <c:pt idx="7269">
                  <c:v>12.115</c:v>
                </c:pt>
                <c:pt idx="7270">
                  <c:v>12.116666666666672</c:v>
                </c:pt>
                <c:pt idx="7271">
                  <c:v>12.118333333333331</c:v>
                </c:pt>
                <c:pt idx="7272">
                  <c:v>12.120000000000001</c:v>
                </c:pt>
                <c:pt idx="7273">
                  <c:v>12.121666666666666</c:v>
                </c:pt>
                <c:pt idx="7274">
                  <c:v>12.123333333333333</c:v>
                </c:pt>
                <c:pt idx="7275">
                  <c:v>12.125</c:v>
                </c:pt>
                <c:pt idx="7276">
                  <c:v>12.12666666666667</c:v>
                </c:pt>
                <c:pt idx="7277">
                  <c:v>12.128333333333329</c:v>
                </c:pt>
                <c:pt idx="7278">
                  <c:v>12.13</c:v>
                </c:pt>
                <c:pt idx="7279">
                  <c:v>12.131666666666666</c:v>
                </c:pt>
                <c:pt idx="7280">
                  <c:v>12.133333333333333</c:v>
                </c:pt>
                <c:pt idx="7281">
                  <c:v>12.135</c:v>
                </c:pt>
                <c:pt idx="7282">
                  <c:v>12.13666666666667</c:v>
                </c:pt>
                <c:pt idx="7283">
                  <c:v>12.138333333333327</c:v>
                </c:pt>
                <c:pt idx="7284">
                  <c:v>12.14</c:v>
                </c:pt>
                <c:pt idx="7285">
                  <c:v>12.141666666666667</c:v>
                </c:pt>
                <c:pt idx="7286">
                  <c:v>12.143333333333333</c:v>
                </c:pt>
                <c:pt idx="7287">
                  <c:v>12.145000000000001</c:v>
                </c:pt>
                <c:pt idx="7288">
                  <c:v>12.14666666666667</c:v>
                </c:pt>
                <c:pt idx="7289">
                  <c:v>12.148333333333328</c:v>
                </c:pt>
                <c:pt idx="7290">
                  <c:v>12.15</c:v>
                </c:pt>
                <c:pt idx="7291">
                  <c:v>12.151666666666673</c:v>
                </c:pt>
                <c:pt idx="7292">
                  <c:v>12.153333333333334</c:v>
                </c:pt>
                <c:pt idx="7293">
                  <c:v>12.155000000000005</c:v>
                </c:pt>
                <c:pt idx="7294">
                  <c:v>12.156666666666673</c:v>
                </c:pt>
                <c:pt idx="7295">
                  <c:v>12.158333333333333</c:v>
                </c:pt>
                <c:pt idx="7296">
                  <c:v>12.16</c:v>
                </c:pt>
                <c:pt idx="7297">
                  <c:v>12.161666666666672</c:v>
                </c:pt>
                <c:pt idx="7298">
                  <c:v>12.163333333333332</c:v>
                </c:pt>
                <c:pt idx="7299">
                  <c:v>12.165000000000004</c:v>
                </c:pt>
                <c:pt idx="7300">
                  <c:v>12.166666666666673</c:v>
                </c:pt>
                <c:pt idx="7301">
                  <c:v>12.168333333333333</c:v>
                </c:pt>
                <c:pt idx="7302">
                  <c:v>12.17</c:v>
                </c:pt>
                <c:pt idx="7303">
                  <c:v>12.17166666666667</c:v>
                </c:pt>
                <c:pt idx="7304">
                  <c:v>12.173333333333334</c:v>
                </c:pt>
                <c:pt idx="7305">
                  <c:v>12.175000000000002</c:v>
                </c:pt>
                <c:pt idx="7306">
                  <c:v>12.176666666666675</c:v>
                </c:pt>
                <c:pt idx="7307">
                  <c:v>12.178333333333335</c:v>
                </c:pt>
                <c:pt idx="7308">
                  <c:v>12.18</c:v>
                </c:pt>
                <c:pt idx="7309">
                  <c:v>12.18166666666667</c:v>
                </c:pt>
                <c:pt idx="7310">
                  <c:v>12.183333333333334</c:v>
                </c:pt>
                <c:pt idx="7311">
                  <c:v>12.185</c:v>
                </c:pt>
                <c:pt idx="7312">
                  <c:v>12.186666666666673</c:v>
                </c:pt>
                <c:pt idx="7313">
                  <c:v>12.188333333333333</c:v>
                </c:pt>
                <c:pt idx="7314">
                  <c:v>12.19</c:v>
                </c:pt>
                <c:pt idx="7315">
                  <c:v>12.191666666666666</c:v>
                </c:pt>
                <c:pt idx="7316">
                  <c:v>12.193333333333333</c:v>
                </c:pt>
                <c:pt idx="7317">
                  <c:v>12.195</c:v>
                </c:pt>
                <c:pt idx="7318">
                  <c:v>12.196666666666671</c:v>
                </c:pt>
                <c:pt idx="7319">
                  <c:v>12.198333333333331</c:v>
                </c:pt>
                <c:pt idx="7320">
                  <c:v>12.2</c:v>
                </c:pt>
                <c:pt idx="7321">
                  <c:v>12.201666666666666</c:v>
                </c:pt>
                <c:pt idx="7322">
                  <c:v>12.203333333333335</c:v>
                </c:pt>
                <c:pt idx="7323">
                  <c:v>12.205</c:v>
                </c:pt>
                <c:pt idx="7324">
                  <c:v>12.206666666666672</c:v>
                </c:pt>
                <c:pt idx="7325">
                  <c:v>12.208333333333329</c:v>
                </c:pt>
                <c:pt idx="7326">
                  <c:v>12.209999999999999</c:v>
                </c:pt>
                <c:pt idx="7327">
                  <c:v>12.21166666666667</c:v>
                </c:pt>
                <c:pt idx="7328">
                  <c:v>12.213333333333333</c:v>
                </c:pt>
                <c:pt idx="7329">
                  <c:v>12.215</c:v>
                </c:pt>
                <c:pt idx="7330">
                  <c:v>12.21666666666667</c:v>
                </c:pt>
                <c:pt idx="7331">
                  <c:v>12.218333333333328</c:v>
                </c:pt>
                <c:pt idx="7332">
                  <c:v>12.219999999999999</c:v>
                </c:pt>
                <c:pt idx="7333">
                  <c:v>12.221666666666666</c:v>
                </c:pt>
                <c:pt idx="7334">
                  <c:v>12.223333333333333</c:v>
                </c:pt>
                <c:pt idx="7335">
                  <c:v>12.225</c:v>
                </c:pt>
                <c:pt idx="7336">
                  <c:v>12.22666666666667</c:v>
                </c:pt>
                <c:pt idx="7337">
                  <c:v>12.228333333333328</c:v>
                </c:pt>
                <c:pt idx="7338">
                  <c:v>12.23</c:v>
                </c:pt>
                <c:pt idx="7339">
                  <c:v>12.231666666666666</c:v>
                </c:pt>
                <c:pt idx="7340">
                  <c:v>12.233333333333333</c:v>
                </c:pt>
                <c:pt idx="7341">
                  <c:v>12.235000000000001</c:v>
                </c:pt>
                <c:pt idx="7342">
                  <c:v>12.23666666666667</c:v>
                </c:pt>
                <c:pt idx="7343">
                  <c:v>12.238333333333328</c:v>
                </c:pt>
                <c:pt idx="7344">
                  <c:v>12.239999999999998</c:v>
                </c:pt>
                <c:pt idx="7345">
                  <c:v>12.241666666666667</c:v>
                </c:pt>
                <c:pt idx="7346">
                  <c:v>12.243333333333331</c:v>
                </c:pt>
                <c:pt idx="7347">
                  <c:v>12.245000000000001</c:v>
                </c:pt>
                <c:pt idx="7348">
                  <c:v>12.246666666666666</c:v>
                </c:pt>
                <c:pt idx="7349">
                  <c:v>12.248333333333328</c:v>
                </c:pt>
                <c:pt idx="7350">
                  <c:v>12.25</c:v>
                </c:pt>
                <c:pt idx="7351">
                  <c:v>12.25166666666667</c:v>
                </c:pt>
                <c:pt idx="7352">
                  <c:v>12.253333333333334</c:v>
                </c:pt>
                <c:pt idx="7353">
                  <c:v>12.255000000000004</c:v>
                </c:pt>
                <c:pt idx="7354">
                  <c:v>12.256666666666673</c:v>
                </c:pt>
                <c:pt idx="7355">
                  <c:v>12.258333333333333</c:v>
                </c:pt>
                <c:pt idx="7356">
                  <c:v>12.26</c:v>
                </c:pt>
                <c:pt idx="7357">
                  <c:v>12.26166666666667</c:v>
                </c:pt>
                <c:pt idx="7358">
                  <c:v>12.263333333333332</c:v>
                </c:pt>
                <c:pt idx="7359">
                  <c:v>12.265000000000002</c:v>
                </c:pt>
                <c:pt idx="7360">
                  <c:v>12.266666666666673</c:v>
                </c:pt>
                <c:pt idx="7361">
                  <c:v>12.268333333333333</c:v>
                </c:pt>
                <c:pt idx="7362">
                  <c:v>12.270000000000001</c:v>
                </c:pt>
                <c:pt idx="7363">
                  <c:v>12.27166666666667</c:v>
                </c:pt>
                <c:pt idx="7364">
                  <c:v>12.273333333333333</c:v>
                </c:pt>
                <c:pt idx="7365">
                  <c:v>12.275</c:v>
                </c:pt>
                <c:pt idx="7366">
                  <c:v>12.276666666666673</c:v>
                </c:pt>
                <c:pt idx="7367">
                  <c:v>12.278333333333331</c:v>
                </c:pt>
                <c:pt idx="7368">
                  <c:v>12.28</c:v>
                </c:pt>
                <c:pt idx="7369">
                  <c:v>12.281666666666666</c:v>
                </c:pt>
                <c:pt idx="7370">
                  <c:v>12.283333333333333</c:v>
                </c:pt>
                <c:pt idx="7371">
                  <c:v>12.285</c:v>
                </c:pt>
                <c:pt idx="7372">
                  <c:v>12.286666666666672</c:v>
                </c:pt>
                <c:pt idx="7373">
                  <c:v>12.288333333333327</c:v>
                </c:pt>
                <c:pt idx="7374">
                  <c:v>12.29</c:v>
                </c:pt>
                <c:pt idx="7375">
                  <c:v>12.291666666666666</c:v>
                </c:pt>
                <c:pt idx="7376">
                  <c:v>12.293333333333333</c:v>
                </c:pt>
                <c:pt idx="7377">
                  <c:v>12.295</c:v>
                </c:pt>
                <c:pt idx="7378">
                  <c:v>12.29666666666667</c:v>
                </c:pt>
                <c:pt idx="7379">
                  <c:v>12.298333333333328</c:v>
                </c:pt>
                <c:pt idx="7380">
                  <c:v>12.3</c:v>
                </c:pt>
                <c:pt idx="7381">
                  <c:v>12.301666666666675</c:v>
                </c:pt>
                <c:pt idx="7382">
                  <c:v>12.303333333333336</c:v>
                </c:pt>
                <c:pt idx="7383">
                  <c:v>12.305000000000005</c:v>
                </c:pt>
                <c:pt idx="7384">
                  <c:v>12.306666666666674</c:v>
                </c:pt>
                <c:pt idx="7385">
                  <c:v>12.308333333333334</c:v>
                </c:pt>
                <c:pt idx="7386">
                  <c:v>12.31</c:v>
                </c:pt>
                <c:pt idx="7387">
                  <c:v>12.311666666666673</c:v>
                </c:pt>
                <c:pt idx="7388">
                  <c:v>12.313333333333334</c:v>
                </c:pt>
                <c:pt idx="7389">
                  <c:v>12.315000000000005</c:v>
                </c:pt>
                <c:pt idx="7390">
                  <c:v>12.316666666666674</c:v>
                </c:pt>
                <c:pt idx="7391">
                  <c:v>12.318333333333333</c:v>
                </c:pt>
                <c:pt idx="7392">
                  <c:v>12.32</c:v>
                </c:pt>
                <c:pt idx="7393">
                  <c:v>12.321666666666671</c:v>
                </c:pt>
                <c:pt idx="7394">
                  <c:v>12.323333333333332</c:v>
                </c:pt>
                <c:pt idx="7395">
                  <c:v>12.325000000000005</c:v>
                </c:pt>
                <c:pt idx="7396">
                  <c:v>12.326666666666673</c:v>
                </c:pt>
                <c:pt idx="7397">
                  <c:v>12.328333333333335</c:v>
                </c:pt>
                <c:pt idx="7398">
                  <c:v>12.33</c:v>
                </c:pt>
                <c:pt idx="7399">
                  <c:v>12.331666666666672</c:v>
                </c:pt>
                <c:pt idx="7400">
                  <c:v>12.333333333333334</c:v>
                </c:pt>
                <c:pt idx="7401">
                  <c:v>12.335000000000004</c:v>
                </c:pt>
                <c:pt idx="7402">
                  <c:v>12.336666666666675</c:v>
                </c:pt>
                <c:pt idx="7403">
                  <c:v>12.338333333333333</c:v>
                </c:pt>
                <c:pt idx="7404">
                  <c:v>12.34</c:v>
                </c:pt>
                <c:pt idx="7405">
                  <c:v>12.34166666666667</c:v>
                </c:pt>
                <c:pt idx="7406">
                  <c:v>12.343333333333334</c:v>
                </c:pt>
                <c:pt idx="7407">
                  <c:v>12.345000000000002</c:v>
                </c:pt>
                <c:pt idx="7408">
                  <c:v>12.346666666666673</c:v>
                </c:pt>
                <c:pt idx="7409">
                  <c:v>12.348333333333333</c:v>
                </c:pt>
                <c:pt idx="7410">
                  <c:v>12.350000000000005</c:v>
                </c:pt>
                <c:pt idx="7411">
                  <c:v>12.351666666666674</c:v>
                </c:pt>
                <c:pt idx="7412">
                  <c:v>12.353333333333339</c:v>
                </c:pt>
                <c:pt idx="7413">
                  <c:v>12.355000000000006</c:v>
                </c:pt>
                <c:pt idx="7414">
                  <c:v>12.356666666666676</c:v>
                </c:pt>
                <c:pt idx="7415">
                  <c:v>12.358333333333334</c:v>
                </c:pt>
                <c:pt idx="7416">
                  <c:v>12.360000000000007</c:v>
                </c:pt>
                <c:pt idx="7417">
                  <c:v>12.361666666666675</c:v>
                </c:pt>
                <c:pt idx="7418">
                  <c:v>12.363333333333339</c:v>
                </c:pt>
                <c:pt idx="7419">
                  <c:v>12.365000000000006</c:v>
                </c:pt>
                <c:pt idx="7420">
                  <c:v>12.366666666666676</c:v>
                </c:pt>
                <c:pt idx="7421">
                  <c:v>12.368333333333334</c:v>
                </c:pt>
                <c:pt idx="7422">
                  <c:v>12.370000000000006</c:v>
                </c:pt>
                <c:pt idx="7423">
                  <c:v>12.371666666666673</c:v>
                </c:pt>
                <c:pt idx="7424">
                  <c:v>12.373333333333338</c:v>
                </c:pt>
                <c:pt idx="7425">
                  <c:v>12.375000000000005</c:v>
                </c:pt>
                <c:pt idx="7426">
                  <c:v>12.376666666666674</c:v>
                </c:pt>
                <c:pt idx="7427">
                  <c:v>12.378333333333334</c:v>
                </c:pt>
                <c:pt idx="7428">
                  <c:v>12.380000000000004</c:v>
                </c:pt>
                <c:pt idx="7429">
                  <c:v>12.381666666666673</c:v>
                </c:pt>
                <c:pt idx="7430">
                  <c:v>12.383333333333336</c:v>
                </c:pt>
                <c:pt idx="7431">
                  <c:v>12.385000000000005</c:v>
                </c:pt>
                <c:pt idx="7432">
                  <c:v>12.386666666666674</c:v>
                </c:pt>
                <c:pt idx="7433">
                  <c:v>12.388333333333332</c:v>
                </c:pt>
                <c:pt idx="7434">
                  <c:v>12.390000000000002</c:v>
                </c:pt>
                <c:pt idx="7435">
                  <c:v>12.391666666666673</c:v>
                </c:pt>
                <c:pt idx="7436">
                  <c:v>12.393333333333334</c:v>
                </c:pt>
                <c:pt idx="7437">
                  <c:v>12.395000000000007</c:v>
                </c:pt>
                <c:pt idx="7438">
                  <c:v>12.396666666666674</c:v>
                </c:pt>
                <c:pt idx="7439">
                  <c:v>12.398333333333333</c:v>
                </c:pt>
                <c:pt idx="7440">
                  <c:v>12.4</c:v>
                </c:pt>
                <c:pt idx="7441">
                  <c:v>12.401666666666673</c:v>
                </c:pt>
                <c:pt idx="7442">
                  <c:v>12.403333333333334</c:v>
                </c:pt>
                <c:pt idx="7443">
                  <c:v>12.405000000000005</c:v>
                </c:pt>
                <c:pt idx="7444">
                  <c:v>12.406666666666673</c:v>
                </c:pt>
                <c:pt idx="7445">
                  <c:v>12.408333333333333</c:v>
                </c:pt>
                <c:pt idx="7446">
                  <c:v>12.41</c:v>
                </c:pt>
                <c:pt idx="7447">
                  <c:v>12.411666666666672</c:v>
                </c:pt>
                <c:pt idx="7448">
                  <c:v>12.413333333333332</c:v>
                </c:pt>
                <c:pt idx="7449">
                  <c:v>12.415000000000004</c:v>
                </c:pt>
                <c:pt idx="7450">
                  <c:v>12.416666666666673</c:v>
                </c:pt>
                <c:pt idx="7451">
                  <c:v>12.418333333333333</c:v>
                </c:pt>
                <c:pt idx="7452">
                  <c:v>12.42</c:v>
                </c:pt>
                <c:pt idx="7453">
                  <c:v>12.42166666666667</c:v>
                </c:pt>
                <c:pt idx="7454">
                  <c:v>12.423333333333334</c:v>
                </c:pt>
                <c:pt idx="7455">
                  <c:v>12.425000000000002</c:v>
                </c:pt>
                <c:pt idx="7456">
                  <c:v>12.426666666666675</c:v>
                </c:pt>
                <c:pt idx="7457">
                  <c:v>12.428333333333335</c:v>
                </c:pt>
                <c:pt idx="7458">
                  <c:v>12.43</c:v>
                </c:pt>
                <c:pt idx="7459">
                  <c:v>12.43166666666667</c:v>
                </c:pt>
                <c:pt idx="7460">
                  <c:v>12.433333333333334</c:v>
                </c:pt>
                <c:pt idx="7461">
                  <c:v>12.435</c:v>
                </c:pt>
                <c:pt idx="7462">
                  <c:v>12.436666666666673</c:v>
                </c:pt>
                <c:pt idx="7463">
                  <c:v>12.438333333333333</c:v>
                </c:pt>
                <c:pt idx="7464">
                  <c:v>12.44</c:v>
                </c:pt>
                <c:pt idx="7465">
                  <c:v>12.441666666666666</c:v>
                </c:pt>
                <c:pt idx="7466">
                  <c:v>12.443333333333333</c:v>
                </c:pt>
                <c:pt idx="7467">
                  <c:v>12.445</c:v>
                </c:pt>
                <c:pt idx="7468">
                  <c:v>12.446666666666671</c:v>
                </c:pt>
                <c:pt idx="7469">
                  <c:v>12.448333333333331</c:v>
                </c:pt>
                <c:pt idx="7470">
                  <c:v>12.450000000000005</c:v>
                </c:pt>
                <c:pt idx="7471">
                  <c:v>12.451666666666673</c:v>
                </c:pt>
                <c:pt idx="7472">
                  <c:v>12.45333333333334</c:v>
                </c:pt>
                <c:pt idx="7473">
                  <c:v>12.455000000000005</c:v>
                </c:pt>
                <c:pt idx="7474">
                  <c:v>12.456666666666676</c:v>
                </c:pt>
                <c:pt idx="7475">
                  <c:v>12.458333333333334</c:v>
                </c:pt>
                <c:pt idx="7476">
                  <c:v>12.46</c:v>
                </c:pt>
                <c:pt idx="7477">
                  <c:v>12.461666666666675</c:v>
                </c:pt>
                <c:pt idx="7478">
                  <c:v>12.463333333333336</c:v>
                </c:pt>
                <c:pt idx="7479">
                  <c:v>12.465000000000005</c:v>
                </c:pt>
                <c:pt idx="7480">
                  <c:v>12.466666666666674</c:v>
                </c:pt>
                <c:pt idx="7481">
                  <c:v>12.468333333333334</c:v>
                </c:pt>
                <c:pt idx="7482">
                  <c:v>12.47</c:v>
                </c:pt>
                <c:pt idx="7483">
                  <c:v>12.471666666666673</c:v>
                </c:pt>
                <c:pt idx="7484">
                  <c:v>12.473333333333334</c:v>
                </c:pt>
                <c:pt idx="7485">
                  <c:v>12.475000000000005</c:v>
                </c:pt>
                <c:pt idx="7486">
                  <c:v>12.476666666666674</c:v>
                </c:pt>
                <c:pt idx="7487">
                  <c:v>12.478333333333333</c:v>
                </c:pt>
                <c:pt idx="7488">
                  <c:v>12.480000000000002</c:v>
                </c:pt>
                <c:pt idx="7489">
                  <c:v>12.481666666666671</c:v>
                </c:pt>
                <c:pt idx="7490">
                  <c:v>12.483333333333334</c:v>
                </c:pt>
                <c:pt idx="7491">
                  <c:v>12.485000000000007</c:v>
                </c:pt>
                <c:pt idx="7492">
                  <c:v>12.486666666666675</c:v>
                </c:pt>
                <c:pt idx="7493">
                  <c:v>12.488333333333333</c:v>
                </c:pt>
                <c:pt idx="7494">
                  <c:v>12.49</c:v>
                </c:pt>
                <c:pt idx="7495">
                  <c:v>12.491666666666672</c:v>
                </c:pt>
                <c:pt idx="7496">
                  <c:v>12.493333333333334</c:v>
                </c:pt>
                <c:pt idx="7497">
                  <c:v>12.495000000000006</c:v>
                </c:pt>
                <c:pt idx="7498">
                  <c:v>12.496666666666673</c:v>
                </c:pt>
                <c:pt idx="7499">
                  <c:v>12.498333333333333</c:v>
                </c:pt>
                <c:pt idx="7500">
                  <c:v>12.5</c:v>
                </c:pt>
                <c:pt idx="7501">
                  <c:v>12.50166666666667</c:v>
                </c:pt>
                <c:pt idx="7502">
                  <c:v>12.503333333333334</c:v>
                </c:pt>
                <c:pt idx="7503">
                  <c:v>12.505000000000004</c:v>
                </c:pt>
                <c:pt idx="7504">
                  <c:v>12.506666666666673</c:v>
                </c:pt>
                <c:pt idx="7505">
                  <c:v>12.508333333333333</c:v>
                </c:pt>
                <c:pt idx="7506">
                  <c:v>12.51</c:v>
                </c:pt>
                <c:pt idx="7507">
                  <c:v>12.51166666666667</c:v>
                </c:pt>
                <c:pt idx="7508">
                  <c:v>12.513333333333332</c:v>
                </c:pt>
                <c:pt idx="7509">
                  <c:v>12.515000000000002</c:v>
                </c:pt>
                <c:pt idx="7510">
                  <c:v>12.516666666666673</c:v>
                </c:pt>
                <c:pt idx="7511">
                  <c:v>12.518333333333333</c:v>
                </c:pt>
                <c:pt idx="7512">
                  <c:v>12.520000000000001</c:v>
                </c:pt>
                <c:pt idx="7513">
                  <c:v>12.52166666666667</c:v>
                </c:pt>
                <c:pt idx="7514">
                  <c:v>12.523333333333333</c:v>
                </c:pt>
                <c:pt idx="7515">
                  <c:v>12.525</c:v>
                </c:pt>
                <c:pt idx="7516">
                  <c:v>12.526666666666673</c:v>
                </c:pt>
                <c:pt idx="7517">
                  <c:v>12.528333333333331</c:v>
                </c:pt>
                <c:pt idx="7518">
                  <c:v>12.53</c:v>
                </c:pt>
                <c:pt idx="7519">
                  <c:v>12.531666666666666</c:v>
                </c:pt>
                <c:pt idx="7520">
                  <c:v>12.533333333333333</c:v>
                </c:pt>
                <c:pt idx="7521">
                  <c:v>12.535</c:v>
                </c:pt>
                <c:pt idx="7522">
                  <c:v>12.536666666666672</c:v>
                </c:pt>
                <c:pt idx="7523">
                  <c:v>12.538333333333327</c:v>
                </c:pt>
                <c:pt idx="7524">
                  <c:v>12.54</c:v>
                </c:pt>
                <c:pt idx="7525">
                  <c:v>12.541666666666666</c:v>
                </c:pt>
                <c:pt idx="7526">
                  <c:v>12.543333333333333</c:v>
                </c:pt>
                <c:pt idx="7527">
                  <c:v>12.545</c:v>
                </c:pt>
                <c:pt idx="7528">
                  <c:v>12.54666666666667</c:v>
                </c:pt>
                <c:pt idx="7529">
                  <c:v>12.548333333333328</c:v>
                </c:pt>
                <c:pt idx="7530">
                  <c:v>12.55</c:v>
                </c:pt>
                <c:pt idx="7531">
                  <c:v>12.551666666666675</c:v>
                </c:pt>
                <c:pt idx="7532">
                  <c:v>12.553333333333336</c:v>
                </c:pt>
                <c:pt idx="7533">
                  <c:v>12.555000000000005</c:v>
                </c:pt>
                <c:pt idx="7534">
                  <c:v>12.556666666666674</c:v>
                </c:pt>
                <c:pt idx="7535">
                  <c:v>12.558333333333334</c:v>
                </c:pt>
                <c:pt idx="7536">
                  <c:v>12.56</c:v>
                </c:pt>
                <c:pt idx="7537">
                  <c:v>12.561666666666673</c:v>
                </c:pt>
                <c:pt idx="7538">
                  <c:v>12.563333333333334</c:v>
                </c:pt>
                <c:pt idx="7539">
                  <c:v>12.565000000000005</c:v>
                </c:pt>
                <c:pt idx="7540">
                  <c:v>12.566666666666674</c:v>
                </c:pt>
                <c:pt idx="7541">
                  <c:v>12.568333333333333</c:v>
                </c:pt>
                <c:pt idx="7542">
                  <c:v>12.57</c:v>
                </c:pt>
                <c:pt idx="7543">
                  <c:v>12.571666666666671</c:v>
                </c:pt>
                <c:pt idx="7544">
                  <c:v>12.573333333333332</c:v>
                </c:pt>
                <c:pt idx="7545">
                  <c:v>12.575000000000005</c:v>
                </c:pt>
                <c:pt idx="7546">
                  <c:v>12.576666666666673</c:v>
                </c:pt>
                <c:pt idx="7547">
                  <c:v>12.578333333333335</c:v>
                </c:pt>
                <c:pt idx="7548">
                  <c:v>12.58</c:v>
                </c:pt>
                <c:pt idx="7549">
                  <c:v>12.581666666666672</c:v>
                </c:pt>
                <c:pt idx="7550">
                  <c:v>12.583333333333334</c:v>
                </c:pt>
                <c:pt idx="7551">
                  <c:v>12.585000000000004</c:v>
                </c:pt>
                <c:pt idx="7552">
                  <c:v>12.586666666666675</c:v>
                </c:pt>
                <c:pt idx="7553">
                  <c:v>12.588333333333333</c:v>
                </c:pt>
                <c:pt idx="7554">
                  <c:v>12.59</c:v>
                </c:pt>
                <c:pt idx="7555">
                  <c:v>12.59166666666667</c:v>
                </c:pt>
                <c:pt idx="7556">
                  <c:v>12.593333333333334</c:v>
                </c:pt>
                <c:pt idx="7557">
                  <c:v>12.595000000000002</c:v>
                </c:pt>
                <c:pt idx="7558">
                  <c:v>12.596666666666673</c:v>
                </c:pt>
                <c:pt idx="7559">
                  <c:v>12.598333333333333</c:v>
                </c:pt>
                <c:pt idx="7560">
                  <c:v>12.6</c:v>
                </c:pt>
                <c:pt idx="7561">
                  <c:v>12.60166666666667</c:v>
                </c:pt>
                <c:pt idx="7562">
                  <c:v>12.603333333333333</c:v>
                </c:pt>
                <c:pt idx="7563">
                  <c:v>12.605</c:v>
                </c:pt>
                <c:pt idx="7564">
                  <c:v>12.606666666666671</c:v>
                </c:pt>
                <c:pt idx="7565">
                  <c:v>12.608333333333333</c:v>
                </c:pt>
                <c:pt idx="7566">
                  <c:v>12.610000000000001</c:v>
                </c:pt>
                <c:pt idx="7567">
                  <c:v>12.61166666666667</c:v>
                </c:pt>
                <c:pt idx="7568">
                  <c:v>12.613333333333333</c:v>
                </c:pt>
                <c:pt idx="7569">
                  <c:v>12.615</c:v>
                </c:pt>
                <c:pt idx="7570">
                  <c:v>12.616666666666672</c:v>
                </c:pt>
                <c:pt idx="7571">
                  <c:v>12.618333333333331</c:v>
                </c:pt>
                <c:pt idx="7572">
                  <c:v>12.620000000000001</c:v>
                </c:pt>
                <c:pt idx="7573">
                  <c:v>12.621666666666666</c:v>
                </c:pt>
                <c:pt idx="7574">
                  <c:v>12.623333333333333</c:v>
                </c:pt>
                <c:pt idx="7575">
                  <c:v>12.625</c:v>
                </c:pt>
                <c:pt idx="7576">
                  <c:v>12.62666666666667</c:v>
                </c:pt>
                <c:pt idx="7577">
                  <c:v>12.628333333333329</c:v>
                </c:pt>
                <c:pt idx="7578">
                  <c:v>12.63</c:v>
                </c:pt>
                <c:pt idx="7579">
                  <c:v>12.631666666666666</c:v>
                </c:pt>
                <c:pt idx="7580">
                  <c:v>12.633333333333333</c:v>
                </c:pt>
                <c:pt idx="7581">
                  <c:v>12.635</c:v>
                </c:pt>
                <c:pt idx="7582">
                  <c:v>12.63666666666667</c:v>
                </c:pt>
                <c:pt idx="7583">
                  <c:v>12.638333333333327</c:v>
                </c:pt>
                <c:pt idx="7584">
                  <c:v>12.64</c:v>
                </c:pt>
                <c:pt idx="7585">
                  <c:v>12.641666666666667</c:v>
                </c:pt>
                <c:pt idx="7586">
                  <c:v>12.643333333333333</c:v>
                </c:pt>
                <c:pt idx="7587">
                  <c:v>12.645000000000001</c:v>
                </c:pt>
                <c:pt idx="7588">
                  <c:v>12.64666666666667</c:v>
                </c:pt>
                <c:pt idx="7589">
                  <c:v>12.648333333333328</c:v>
                </c:pt>
                <c:pt idx="7590">
                  <c:v>12.65</c:v>
                </c:pt>
                <c:pt idx="7591">
                  <c:v>12.651666666666673</c:v>
                </c:pt>
                <c:pt idx="7592">
                  <c:v>12.653333333333334</c:v>
                </c:pt>
                <c:pt idx="7593">
                  <c:v>12.655000000000005</c:v>
                </c:pt>
                <c:pt idx="7594">
                  <c:v>12.656666666666673</c:v>
                </c:pt>
                <c:pt idx="7595">
                  <c:v>12.658333333333333</c:v>
                </c:pt>
                <c:pt idx="7596">
                  <c:v>12.66</c:v>
                </c:pt>
                <c:pt idx="7597">
                  <c:v>12.661666666666672</c:v>
                </c:pt>
                <c:pt idx="7598">
                  <c:v>12.663333333333332</c:v>
                </c:pt>
                <c:pt idx="7599">
                  <c:v>12.665000000000004</c:v>
                </c:pt>
                <c:pt idx="7600">
                  <c:v>12.666666666666673</c:v>
                </c:pt>
                <c:pt idx="7601">
                  <c:v>12.668333333333333</c:v>
                </c:pt>
                <c:pt idx="7602">
                  <c:v>12.67</c:v>
                </c:pt>
                <c:pt idx="7603">
                  <c:v>12.67166666666667</c:v>
                </c:pt>
                <c:pt idx="7604">
                  <c:v>12.673333333333334</c:v>
                </c:pt>
                <c:pt idx="7605">
                  <c:v>12.675000000000002</c:v>
                </c:pt>
                <c:pt idx="7606">
                  <c:v>12.676666666666675</c:v>
                </c:pt>
                <c:pt idx="7607">
                  <c:v>12.678333333333335</c:v>
                </c:pt>
                <c:pt idx="7608">
                  <c:v>12.68</c:v>
                </c:pt>
                <c:pt idx="7609">
                  <c:v>12.68166666666667</c:v>
                </c:pt>
                <c:pt idx="7610">
                  <c:v>12.683333333333334</c:v>
                </c:pt>
                <c:pt idx="7611">
                  <c:v>12.685</c:v>
                </c:pt>
                <c:pt idx="7612">
                  <c:v>12.686666666666673</c:v>
                </c:pt>
                <c:pt idx="7613">
                  <c:v>12.688333333333333</c:v>
                </c:pt>
                <c:pt idx="7614">
                  <c:v>12.69</c:v>
                </c:pt>
                <c:pt idx="7615">
                  <c:v>12.691666666666666</c:v>
                </c:pt>
                <c:pt idx="7616">
                  <c:v>12.693333333333333</c:v>
                </c:pt>
                <c:pt idx="7617">
                  <c:v>12.695</c:v>
                </c:pt>
                <c:pt idx="7618">
                  <c:v>12.696666666666671</c:v>
                </c:pt>
                <c:pt idx="7619">
                  <c:v>12.698333333333331</c:v>
                </c:pt>
                <c:pt idx="7620">
                  <c:v>12.7</c:v>
                </c:pt>
                <c:pt idx="7621">
                  <c:v>12.701666666666666</c:v>
                </c:pt>
                <c:pt idx="7622">
                  <c:v>12.703333333333335</c:v>
                </c:pt>
                <c:pt idx="7623">
                  <c:v>12.705</c:v>
                </c:pt>
                <c:pt idx="7624">
                  <c:v>12.706666666666672</c:v>
                </c:pt>
                <c:pt idx="7625">
                  <c:v>12.708333333333329</c:v>
                </c:pt>
                <c:pt idx="7626">
                  <c:v>12.709999999999999</c:v>
                </c:pt>
                <c:pt idx="7627">
                  <c:v>12.71166666666667</c:v>
                </c:pt>
                <c:pt idx="7628">
                  <c:v>12.713333333333333</c:v>
                </c:pt>
                <c:pt idx="7629">
                  <c:v>12.715</c:v>
                </c:pt>
                <c:pt idx="7630">
                  <c:v>12.71666666666667</c:v>
                </c:pt>
                <c:pt idx="7631">
                  <c:v>12.718333333333328</c:v>
                </c:pt>
                <c:pt idx="7632">
                  <c:v>12.719999999999999</c:v>
                </c:pt>
                <c:pt idx="7633">
                  <c:v>12.721666666666666</c:v>
                </c:pt>
                <c:pt idx="7634">
                  <c:v>12.723333333333333</c:v>
                </c:pt>
                <c:pt idx="7635">
                  <c:v>12.725</c:v>
                </c:pt>
                <c:pt idx="7636">
                  <c:v>12.72666666666667</c:v>
                </c:pt>
                <c:pt idx="7637">
                  <c:v>12.728333333333328</c:v>
                </c:pt>
                <c:pt idx="7638">
                  <c:v>12.73</c:v>
                </c:pt>
                <c:pt idx="7639">
                  <c:v>12.731666666666666</c:v>
                </c:pt>
                <c:pt idx="7640">
                  <c:v>12.733333333333333</c:v>
                </c:pt>
                <c:pt idx="7641">
                  <c:v>12.735000000000001</c:v>
                </c:pt>
                <c:pt idx="7642">
                  <c:v>12.73666666666667</c:v>
                </c:pt>
                <c:pt idx="7643">
                  <c:v>12.738333333333328</c:v>
                </c:pt>
                <c:pt idx="7644">
                  <c:v>12.739999999999998</c:v>
                </c:pt>
                <c:pt idx="7645">
                  <c:v>12.741666666666667</c:v>
                </c:pt>
                <c:pt idx="7646">
                  <c:v>12.743333333333331</c:v>
                </c:pt>
                <c:pt idx="7647">
                  <c:v>12.745000000000001</c:v>
                </c:pt>
                <c:pt idx="7648">
                  <c:v>12.746666666666666</c:v>
                </c:pt>
                <c:pt idx="7649">
                  <c:v>12.748333333333328</c:v>
                </c:pt>
                <c:pt idx="7650">
                  <c:v>12.75</c:v>
                </c:pt>
                <c:pt idx="7651">
                  <c:v>12.75166666666667</c:v>
                </c:pt>
                <c:pt idx="7652">
                  <c:v>12.753333333333334</c:v>
                </c:pt>
                <c:pt idx="7653">
                  <c:v>12.755000000000004</c:v>
                </c:pt>
                <c:pt idx="7654">
                  <c:v>12.756666666666673</c:v>
                </c:pt>
                <c:pt idx="7655">
                  <c:v>12.758333333333333</c:v>
                </c:pt>
                <c:pt idx="7656">
                  <c:v>12.76</c:v>
                </c:pt>
                <c:pt idx="7657">
                  <c:v>12.76166666666667</c:v>
                </c:pt>
                <c:pt idx="7658">
                  <c:v>12.763333333333332</c:v>
                </c:pt>
                <c:pt idx="7659">
                  <c:v>12.765000000000002</c:v>
                </c:pt>
                <c:pt idx="7660">
                  <c:v>12.766666666666673</c:v>
                </c:pt>
                <c:pt idx="7661">
                  <c:v>12.768333333333333</c:v>
                </c:pt>
                <c:pt idx="7662">
                  <c:v>12.770000000000001</c:v>
                </c:pt>
                <c:pt idx="7663">
                  <c:v>12.77166666666667</c:v>
                </c:pt>
                <c:pt idx="7664">
                  <c:v>12.773333333333333</c:v>
                </c:pt>
                <c:pt idx="7665">
                  <c:v>12.775</c:v>
                </c:pt>
                <c:pt idx="7666">
                  <c:v>12.776666666666673</c:v>
                </c:pt>
                <c:pt idx="7667">
                  <c:v>12.778333333333331</c:v>
                </c:pt>
                <c:pt idx="7668">
                  <c:v>12.78</c:v>
                </c:pt>
                <c:pt idx="7669">
                  <c:v>12.781666666666666</c:v>
                </c:pt>
                <c:pt idx="7670">
                  <c:v>12.783333333333333</c:v>
                </c:pt>
                <c:pt idx="7671">
                  <c:v>12.785</c:v>
                </c:pt>
                <c:pt idx="7672">
                  <c:v>12.786666666666672</c:v>
                </c:pt>
                <c:pt idx="7673">
                  <c:v>12.788333333333327</c:v>
                </c:pt>
                <c:pt idx="7674">
                  <c:v>12.79</c:v>
                </c:pt>
                <c:pt idx="7675">
                  <c:v>12.791666666666666</c:v>
                </c:pt>
                <c:pt idx="7676">
                  <c:v>12.793333333333333</c:v>
                </c:pt>
                <c:pt idx="7677">
                  <c:v>12.795</c:v>
                </c:pt>
                <c:pt idx="7678">
                  <c:v>12.79666666666667</c:v>
                </c:pt>
                <c:pt idx="7679">
                  <c:v>12.798333333333328</c:v>
                </c:pt>
                <c:pt idx="7680">
                  <c:v>12.8</c:v>
                </c:pt>
                <c:pt idx="7681">
                  <c:v>12.801666666666675</c:v>
                </c:pt>
                <c:pt idx="7682">
                  <c:v>12.803333333333336</c:v>
                </c:pt>
                <c:pt idx="7683">
                  <c:v>12.805000000000005</c:v>
                </c:pt>
                <c:pt idx="7684">
                  <c:v>12.806666666666674</c:v>
                </c:pt>
                <c:pt idx="7685">
                  <c:v>12.808333333333334</c:v>
                </c:pt>
                <c:pt idx="7686">
                  <c:v>12.81</c:v>
                </c:pt>
                <c:pt idx="7687">
                  <c:v>12.811666666666673</c:v>
                </c:pt>
                <c:pt idx="7688">
                  <c:v>12.813333333333334</c:v>
                </c:pt>
                <c:pt idx="7689">
                  <c:v>12.815000000000005</c:v>
                </c:pt>
                <c:pt idx="7690">
                  <c:v>12.816666666666674</c:v>
                </c:pt>
                <c:pt idx="7691">
                  <c:v>12.818333333333333</c:v>
                </c:pt>
                <c:pt idx="7692">
                  <c:v>12.82</c:v>
                </c:pt>
                <c:pt idx="7693">
                  <c:v>12.821666666666671</c:v>
                </c:pt>
                <c:pt idx="7694">
                  <c:v>12.823333333333332</c:v>
                </c:pt>
                <c:pt idx="7695">
                  <c:v>12.825000000000005</c:v>
                </c:pt>
                <c:pt idx="7696">
                  <c:v>12.826666666666673</c:v>
                </c:pt>
                <c:pt idx="7697">
                  <c:v>12.828333333333335</c:v>
                </c:pt>
                <c:pt idx="7698">
                  <c:v>12.83</c:v>
                </c:pt>
                <c:pt idx="7699">
                  <c:v>12.831666666666672</c:v>
                </c:pt>
                <c:pt idx="7700">
                  <c:v>12.833333333333334</c:v>
                </c:pt>
                <c:pt idx="7701">
                  <c:v>12.835000000000004</c:v>
                </c:pt>
                <c:pt idx="7702">
                  <c:v>12.836666666666675</c:v>
                </c:pt>
                <c:pt idx="7703">
                  <c:v>12.838333333333333</c:v>
                </c:pt>
                <c:pt idx="7704">
                  <c:v>12.84</c:v>
                </c:pt>
                <c:pt idx="7705">
                  <c:v>12.84166666666667</c:v>
                </c:pt>
                <c:pt idx="7706">
                  <c:v>12.843333333333334</c:v>
                </c:pt>
                <c:pt idx="7707">
                  <c:v>12.845000000000002</c:v>
                </c:pt>
                <c:pt idx="7708">
                  <c:v>12.846666666666673</c:v>
                </c:pt>
                <c:pt idx="7709">
                  <c:v>12.848333333333333</c:v>
                </c:pt>
                <c:pt idx="7710">
                  <c:v>12.850000000000005</c:v>
                </c:pt>
                <c:pt idx="7711">
                  <c:v>12.851666666666674</c:v>
                </c:pt>
                <c:pt idx="7712">
                  <c:v>12.853333333333339</c:v>
                </c:pt>
                <c:pt idx="7713">
                  <c:v>12.855000000000006</c:v>
                </c:pt>
                <c:pt idx="7714">
                  <c:v>12.856666666666676</c:v>
                </c:pt>
                <c:pt idx="7715">
                  <c:v>12.858333333333334</c:v>
                </c:pt>
                <c:pt idx="7716">
                  <c:v>12.860000000000007</c:v>
                </c:pt>
                <c:pt idx="7717">
                  <c:v>12.861666666666675</c:v>
                </c:pt>
                <c:pt idx="7718">
                  <c:v>12.863333333333339</c:v>
                </c:pt>
                <c:pt idx="7719">
                  <c:v>12.865000000000006</c:v>
                </c:pt>
                <c:pt idx="7720">
                  <c:v>12.866666666666676</c:v>
                </c:pt>
                <c:pt idx="7721">
                  <c:v>12.868333333333334</c:v>
                </c:pt>
                <c:pt idx="7722">
                  <c:v>12.870000000000006</c:v>
                </c:pt>
                <c:pt idx="7723">
                  <c:v>12.871666666666673</c:v>
                </c:pt>
                <c:pt idx="7724">
                  <c:v>12.873333333333338</c:v>
                </c:pt>
                <c:pt idx="7725">
                  <c:v>12.875000000000005</c:v>
                </c:pt>
                <c:pt idx="7726">
                  <c:v>12.876666666666674</c:v>
                </c:pt>
                <c:pt idx="7727">
                  <c:v>12.878333333333334</c:v>
                </c:pt>
                <c:pt idx="7728">
                  <c:v>12.880000000000004</c:v>
                </c:pt>
                <c:pt idx="7729">
                  <c:v>12.881666666666673</c:v>
                </c:pt>
                <c:pt idx="7730">
                  <c:v>12.883333333333336</c:v>
                </c:pt>
                <c:pt idx="7731">
                  <c:v>12.885000000000005</c:v>
                </c:pt>
                <c:pt idx="7732">
                  <c:v>12.886666666666674</c:v>
                </c:pt>
                <c:pt idx="7733">
                  <c:v>12.888333333333332</c:v>
                </c:pt>
                <c:pt idx="7734">
                  <c:v>12.890000000000002</c:v>
                </c:pt>
                <c:pt idx="7735">
                  <c:v>12.891666666666673</c:v>
                </c:pt>
                <c:pt idx="7736">
                  <c:v>12.893333333333334</c:v>
                </c:pt>
                <c:pt idx="7737">
                  <c:v>12.895000000000007</c:v>
                </c:pt>
                <c:pt idx="7738">
                  <c:v>12.896666666666674</c:v>
                </c:pt>
                <c:pt idx="7739">
                  <c:v>12.898333333333333</c:v>
                </c:pt>
                <c:pt idx="7740">
                  <c:v>12.9</c:v>
                </c:pt>
                <c:pt idx="7741">
                  <c:v>12.901666666666673</c:v>
                </c:pt>
                <c:pt idx="7742">
                  <c:v>12.903333333333334</c:v>
                </c:pt>
                <c:pt idx="7743">
                  <c:v>12.905000000000005</c:v>
                </c:pt>
                <c:pt idx="7744">
                  <c:v>12.906666666666673</c:v>
                </c:pt>
                <c:pt idx="7745">
                  <c:v>12.908333333333333</c:v>
                </c:pt>
                <c:pt idx="7746">
                  <c:v>12.91</c:v>
                </c:pt>
                <c:pt idx="7747">
                  <c:v>12.911666666666672</c:v>
                </c:pt>
                <c:pt idx="7748">
                  <c:v>12.913333333333332</c:v>
                </c:pt>
                <c:pt idx="7749">
                  <c:v>12.915000000000004</c:v>
                </c:pt>
                <c:pt idx="7750">
                  <c:v>12.916666666666673</c:v>
                </c:pt>
                <c:pt idx="7751">
                  <c:v>12.918333333333333</c:v>
                </c:pt>
                <c:pt idx="7752">
                  <c:v>12.92</c:v>
                </c:pt>
                <c:pt idx="7753">
                  <c:v>12.92166666666667</c:v>
                </c:pt>
                <c:pt idx="7754">
                  <c:v>12.923333333333334</c:v>
                </c:pt>
                <c:pt idx="7755">
                  <c:v>12.925000000000002</c:v>
                </c:pt>
                <c:pt idx="7756">
                  <c:v>12.926666666666675</c:v>
                </c:pt>
                <c:pt idx="7757">
                  <c:v>12.928333333333335</c:v>
                </c:pt>
                <c:pt idx="7758">
                  <c:v>12.93</c:v>
                </c:pt>
                <c:pt idx="7759">
                  <c:v>12.93166666666667</c:v>
                </c:pt>
                <c:pt idx="7760">
                  <c:v>12.933333333333334</c:v>
                </c:pt>
                <c:pt idx="7761">
                  <c:v>12.935</c:v>
                </c:pt>
                <c:pt idx="7762">
                  <c:v>12.936666666666673</c:v>
                </c:pt>
                <c:pt idx="7763">
                  <c:v>12.938333333333333</c:v>
                </c:pt>
                <c:pt idx="7764">
                  <c:v>12.94</c:v>
                </c:pt>
                <c:pt idx="7765">
                  <c:v>12.941666666666666</c:v>
                </c:pt>
                <c:pt idx="7766">
                  <c:v>12.943333333333333</c:v>
                </c:pt>
                <c:pt idx="7767">
                  <c:v>12.945</c:v>
                </c:pt>
                <c:pt idx="7768">
                  <c:v>12.946666666666671</c:v>
                </c:pt>
                <c:pt idx="7769">
                  <c:v>12.948333333333331</c:v>
                </c:pt>
                <c:pt idx="7770">
                  <c:v>12.950000000000005</c:v>
                </c:pt>
                <c:pt idx="7771">
                  <c:v>12.951666666666673</c:v>
                </c:pt>
                <c:pt idx="7772">
                  <c:v>12.95333333333334</c:v>
                </c:pt>
                <c:pt idx="7773">
                  <c:v>12.955000000000005</c:v>
                </c:pt>
                <c:pt idx="7774">
                  <c:v>12.956666666666676</c:v>
                </c:pt>
                <c:pt idx="7775">
                  <c:v>12.958333333333334</c:v>
                </c:pt>
                <c:pt idx="7776">
                  <c:v>12.96</c:v>
                </c:pt>
                <c:pt idx="7777">
                  <c:v>12.961666666666675</c:v>
                </c:pt>
                <c:pt idx="7778">
                  <c:v>12.963333333333336</c:v>
                </c:pt>
                <c:pt idx="7779">
                  <c:v>12.965000000000005</c:v>
                </c:pt>
                <c:pt idx="7780">
                  <c:v>12.966666666666674</c:v>
                </c:pt>
                <c:pt idx="7781">
                  <c:v>12.968333333333334</c:v>
                </c:pt>
                <c:pt idx="7782">
                  <c:v>12.97</c:v>
                </c:pt>
                <c:pt idx="7783">
                  <c:v>12.971666666666673</c:v>
                </c:pt>
                <c:pt idx="7784">
                  <c:v>12.973333333333334</c:v>
                </c:pt>
                <c:pt idx="7785">
                  <c:v>12.975000000000005</c:v>
                </c:pt>
                <c:pt idx="7786">
                  <c:v>12.976666666666674</c:v>
                </c:pt>
                <c:pt idx="7787">
                  <c:v>12.978333333333333</c:v>
                </c:pt>
                <c:pt idx="7788">
                  <c:v>12.980000000000002</c:v>
                </c:pt>
                <c:pt idx="7789">
                  <c:v>12.981666666666671</c:v>
                </c:pt>
                <c:pt idx="7790">
                  <c:v>12.983333333333334</c:v>
                </c:pt>
                <c:pt idx="7791">
                  <c:v>12.985000000000007</c:v>
                </c:pt>
                <c:pt idx="7792">
                  <c:v>12.986666666666675</c:v>
                </c:pt>
                <c:pt idx="7793">
                  <c:v>12.988333333333333</c:v>
                </c:pt>
                <c:pt idx="7794">
                  <c:v>12.99</c:v>
                </c:pt>
                <c:pt idx="7795">
                  <c:v>12.991666666666672</c:v>
                </c:pt>
                <c:pt idx="7796">
                  <c:v>12.993333333333334</c:v>
                </c:pt>
                <c:pt idx="7797">
                  <c:v>12.995000000000006</c:v>
                </c:pt>
                <c:pt idx="7798">
                  <c:v>12.996666666666673</c:v>
                </c:pt>
                <c:pt idx="7799">
                  <c:v>12.998333333333333</c:v>
                </c:pt>
                <c:pt idx="7800">
                  <c:v>13</c:v>
                </c:pt>
                <c:pt idx="7801">
                  <c:v>13.00166666666667</c:v>
                </c:pt>
                <c:pt idx="7802">
                  <c:v>13.003333333333334</c:v>
                </c:pt>
                <c:pt idx="7803">
                  <c:v>13.005000000000004</c:v>
                </c:pt>
                <c:pt idx="7804">
                  <c:v>13.006666666666673</c:v>
                </c:pt>
                <c:pt idx="7805">
                  <c:v>13.008333333333333</c:v>
                </c:pt>
                <c:pt idx="7806">
                  <c:v>13.01</c:v>
                </c:pt>
                <c:pt idx="7807">
                  <c:v>13.01166666666667</c:v>
                </c:pt>
                <c:pt idx="7808">
                  <c:v>13.013333333333332</c:v>
                </c:pt>
                <c:pt idx="7809">
                  <c:v>13.015000000000002</c:v>
                </c:pt>
                <c:pt idx="7810">
                  <c:v>13.016666666666673</c:v>
                </c:pt>
                <c:pt idx="7811">
                  <c:v>13.018333333333333</c:v>
                </c:pt>
                <c:pt idx="7812">
                  <c:v>13.020000000000001</c:v>
                </c:pt>
                <c:pt idx="7813">
                  <c:v>13.02166666666667</c:v>
                </c:pt>
                <c:pt idx="7814">
                  <c:v>13.023333333333333</c:v>
                </c:pt>
                <c:pt idx="7815">
                  <c:v>13.025</c:v>
                </c:pt>
                <c:pt idx="7816">
                  <c:v>13.026666666666673</c:v>
                </c:pt>
                <c:pt idx="7817">
                  <c:v>13.028333333333331</c:v>
                </c:pt>
                <c:pt idx="7818">
                  <c:v>13.03</c:v>
                </c:pt>
                <c:pt idx="7819">
                  <c:v>13.031666666666666</c:v>
                </c:pt>
                <c:pt idx="7820">
                  <c:v>13.033333333333333</c:v>
                </c:pt>
                <c:pt idx="7821">
                  <c:v>13.035</c:v>
                </c:pt>
                <c:pt idx="7822">
                  <c:v>13.036666666666672</c:v>
                </c:pt>
                <c:pt idx="7823">
                  <c:v>13.038333333333327</c:v>
                </c:pt>
                <c:pt idx="7824">
                  <c:v>13.04</c:v>
                </c:pt>
                <c:pt idx="7825">
                  <c:v>13.041666666666666</c:v>
                </c:pt>
                <c:pt idx="7826">
                  <c:v>13.043333333333333</c:v>
                </c:pt>
                <c:pt idx="7827">
                  <c:v>13.045</c:v>
                </c:pt>
                <c:pt idx="7828">
                  <c:v>13.04666666666667</c:v>
                </c:pt>
                <c:pt idx="7829">
                  <c:v>13.048333333333328</c:v>
                </c:pt>
                <c:pt idx="7830">
                  <c:v>13.05</c:v>
                </c:pt>
                <c:pt idx="7831">
                  <c:v>13.051666666666675</c:v>
                </c:pt>
                <c:pt idx="7832">
                  <c:v>13.053333333333336</c:v>
                </c:pt>
                <c:pt idx="7833">
                  <c:v>13.055000000000005</c:v>
                </c:pt>
                <c:pt idx="7834">
                  <c:v>13.056666666666674</c:v>
                </c:pt>
                <c:pt idx="7835">
                  <c:v>13.058333333333334</c:v>
                </c:pt>
                <c:pt idx="7836">
                  <c:v>13.06</c:v>
                </c:pt>
                <c:pt idx="7837">
                  <c:v>13.061666666666673</c:v>
                </c:pt>
                <c:pt idx="7838">
                  <c:v>13.063333333333334</c:v>
                </c:pt>
                <c:pt idx="7839">
                  <c:v>13.065000000000005</c:v>
                </c:pt>
                <c:pt idx="7840">
                  <c:v>13.066666666666674</c:v>
                </c:pt>
                <c:pt idx="7841">
                  <c:v>13.068333333333333</c:v>
                </c:pt>
                <c:pt idx="7842">
                  <c:v>13.07</c:v>
                </c:pt>
                <c:pt idx="7843">
                  <c:v>13.071666666666671</c:v>
                </c:pt>
                <c:pt idx="7844">
                  <c:v>13.073333333333332</c:v>
                </c:pt>
                <c:pt idx="7845">
                  <c:v>13.075000000000005</c:v>
                </c:pt>
                <c:pt idx="7846">
                  <c:v>13.076666666666673</c:v>
                </c:pt>
                <c:pt idx="7847">
                  <c:v>13.078333333333335</c:v>
                </c:pt>
                <c:pt idx="7848">
                  <c:v>13.08</c:v>
                </c:pt>
                <c:pt idx="7849">
                  <c:v>13.081666666666672</c:v>
                </c:pt>
                <c:pt idx="7850">
                  <c:v>13.083333333333334</c:v>
                </c:pt>
                <c:pt idx="7851">
                  <c:v>13.085000000000004</c:v>
                </c:pt>
                <c:pt idx="7852">
                  <c:v>13.086666666666675</c:v>
                </c:pt>
                <c:pt idx="7853">
                  <c:v>13.088333333333333</c:v>
                </c:pt>
                <c:pt idx="7854">
                  <c:v>13.09</c:v>
                </c:pt>
                <c:pt idx="7855">
                  <c:v>13.09166666666667</c:v>
                </c:pt>
                <c:pt idx="7856">
                  <c:v>13.093333333333334</c:v>
                </c:pt>
                <c:pt idx="7857">
                  <c:v>13.095000000000002</c:v>
                </c:pt>
                <c:pt idx="7858">
                  <c:v>13.096666666666673</c:v>
                </c:pt>
                <c:pt idx="7859">
                  <c:v>13.098333333333333</c:v>
                </c:pt>
                <c:pt idx="7860">
                  <c:v>13.1</c:v>
                </c:pt>
                <c:pt idx="7861">
                  <c:v>13.10166666666667</c:v>
                </c:pt>
                <c:pt idx="7862">
                  <c:v>13.103333333333333</c:v>
                </c:pt>
                <c:pt idx="7863">
                  <c:v>13.105</c:v>
                </c:pt>
                <c:pt idx="7864">
                  <c:v>13.106666666666671</c:v>
                </c:pt>
                <c:pt idx="7865">
                  <c:v>13.108333333333333</c:v>
                </c:pt>
                <c:pt idx="7866">
                  <c:v>13.110000000000001</c:v>
                </c:pt>
                <c:pt idx="7867">
                  <c:v>13.11166666666667</c:v>
                </c:pt>
                <c:pt idx="7868">
                  <c:v>13.113333333333333</c:v>
                </c:pt>
                <c:pt idx="7869">
                  <c:v>13.115</c:v>
                </c:pt>
                <c:pt idx="7870">
                  <c:v>13.116666666666672</c:v>
                </c:pt>
                <c:pt idx="7871">
                  <c:v>13.118333333333331</c:v>
                </c:pt>
                <c:pt idx="7872">
                  <c:v>13.120000000000001</c:v>
                </c:pt>
                <c:pt idx="7873">
                  <c:v>13.121666666666666</c:v>
                </c:pt>
                <c:pt idx="7874">
                  <c:v>13.123333333333333</c:v>
                </c:pt>
                <c:pt idx="7875">
                  <c:v>13.125</c:v>
                </c:pt>
                <c:pt idx="7876">
                  <c:v>13.12666666666667</c:v>
                </c:pt>
                <c:pt idx="7877">
                  <c:v>13.128333333333329</c:v>
                </c:pt>
                <c:pt idx="7878">
                  <c:v>13.13</c:v>
                </c:pt>
                <c:pt idx="7879">
                  <c:v>13.131666666666666</c:v>
                </c:pt>
                <c:pt idx="7880">
                  <c:v>13.133333333333333</c:v>
                </c:pt>
                <c:pt idx="7881">
                  <c:v>13.135</c:v>
                </c:pt>
                <c:pt idx="7882">
                  <c:v>13.13666666666667</c:v>
                </c:pt>
                <c:pt idx="7883">
                  <c:v>13.138333333333327</c:v>
                </c:pt>
                <c:pt idx="7884">
                  <c:v>13.14</c:v>
                </c:pt>
                <c:pt idx="7885">
                  <c:v>13.141666666666667</c:v>
                </c:pt>
                <c:pt idx="7886">
                  <c:v>13.143333333333333</c:v>
                </c:pt>
                <c:pt idx="7887">
                  <c:v>13.145000000000001</c:v>
                </c:pt>
                <c:pt idx="7888">
                  <c:v>13.14666666666667</c:v>
                </c:pt>
                <c:pt idx="7889">
                  <c:v>13.148333333333328</c:v>
                </c:pt>
                <c:pt idx="7890">
                  <c:v>13.15</c:v>
                </c:pt>
                <c:pt idx="7891">
                  <c:v>13.151666666666673</c:v>
                </c:pt>
                <c:pt idx="7892">
                  <c:v>13.153333333333334</c:v>
                </c:pt>
                <c:pt idx="7893">
                  <c:v>13.155000000000005</c:v>
                </c:pt>
                <c:pt idx="7894">
                  <c:v>13.156666666666673</c:v>
                </c:pt>
                <c:pt idx="7895">
                  <c:v>13.158333333333333</c:v>
                </c:pt>
                <c:pt idx="7896">
                  <c:v>13.16</c:v>
                </c:pt>
                <c:pt idx="7897">
                  <c:v>13.161666666666672</c:v>
                </c:pt>
                <c:pt idx="7898">
                  <c:v>13.163333333333332</c:v>
                </c:pt>
                <c:pt idx="7899">
                  <c:v>13.165000000000004</c:v>
                </c:pt>
                <c:pt idx="7900">
                  <c:v>13.166666666666673</c:v>
                </c:pt>
                <c:pt idx="7901">
                  <c:v>13.168333333333333</c:v>
                </c:pt>
                <c:pt idx="7902">
                  <c:v>13.17</c:v>
                </c:pt>
                <c:pt idx="7903">
                  <c:v>13.17166666666667</c:v>
                </c:pt>
                <c:pt idx="7904">
                  <c:v>13.173333333333334</c:v>
                </c:pt>
                <c:pt idx="7905">
                  <c:v>13.175000000000002</c:v>
                </c:pt>
                <c:pt idx="7906">
                  <c:v>13.176666666666675</c:v>
                </c:pt>
                <c:pt idx="7907">
                  <c:v>13.178333333333335</c:v>
                </c:pt>
                <c:pt idx="7908">
                  <c:v>13.18</c:v>
                </c:pt>
                <c:pt idx="7909">
                  <c:v>13.18166666666667</c:v>
                </c:pt>
                <c:pt idx="7910">
                  <c:v>13.183333333333334</c:v>
                </c:pt>
                <c:pt idx="7911">
                  <c:v>13.185</c:v>
                </c:pt>
                <c:pt idx="7912">
                  <c:v>13.186666666666673</c:v>
                </c:pt>
                <c:pt idx="7913">
                  <c:v>13.188333333333333</c:v>
                </c:pt>
                <c:pt idx="7914">
                  <c:v>13.19</c:v>
                </c:pt>
                <c:pt idx="7915">
                  <c:v>13.191666666666666</c:v>
                </c:pt>
                <c:pt idx="7916">
                  <c:v>13.193333333333333</c:v>
                </c:pt>
                <c:pt idx="7917">
                  <c:v>13.195</c:v>
                </c:pt>
                <c:pt idx="7918">
                  <c:v>13.196666666666671</c:v>
                </c:pt>
                <c:pt idx="7919">
                  <c:v>13.198333333333331</c:v>
                </c:pt>
                <c:pt idx="7920">
                  <c:v>13.2</c:v>
                </c:pt>
                <c:pt idx="7921">
                  <c:v>13.201666666666666</c:v>
                </c:pt>
                <c:pt idx="7922">
                  <c:v>13.203333333333335</c:v>
                </c:pt>
                <c:pt idx="7923">
                  <c:v>13.205</c:v>
                </c:pt>
                <c:pt idx="7924">
                  <c:v>13.206666666666672</c:v>
                </c:pt>
                <c:pt idx="7925">
                  <c:v>13.208333333333329</c:v>
                </c:pt>
                <c:pt idx="7926">
                  <c:v>13.209999999999999</c:v>
                </c:pt>
                <c:pt idx="7927">
                  <c:v>13.21166666666667</c:v>
                </c:pt>
                <c:pt idx="7928">
                  <c:v>13.213333333333333</c:v>
                </c:pt>
                <c:pt idx="7929">
                  <c:v>13.215</c:v>
                </c:pt>
                <c:pt idx="7930">
                  <c:v>13.21666666666667</c:v>
                </c:pt>
                <c:pt idx="7931">
                  <c:v>13.218333333333328</c:v>
                </c:pt>
                <c:pt idx="7932">
                  <c:v>13.219999999999999</c:v>
                </c:pt>
                <c:pt idx="7933">
                  <c:v>13.221666666666666</c:v>
                </c:pt>
                <c:pt idx="7934">
                  <c:v>13.223333333333333</c:v>
                </c:pt>
                <c:pt idx="7935">
                  <c:v>13.225</c:v>
                </c:pt>
                <c:pt idx="7936">
                  <c:v>13.22666666666667</c:v>
                </c:pt>
                <c:pt idx="7937">
                  <c:v>13.228333333333328</c:v>
                </c:pt>
                <c:pt idx="7938">
                  <c:v>13.23</c:v>
                </c:pt>
                <c:pt idx="7939">
                  <c:v>13.231666666666666</c:v>
                </c:pt>
                <c:pt idx="7940">
                  <c:v>13.233333333333333</c:v>
                </c:pt>
                <c:pt idx="7941">
                  <c:v>13.235000000000001</c:v>
                </c:pt>
                <c:pt idx="7942">
                  <c:v>13.23666666666667</c:v>
                </c:pt>
                <c:pt idx="7943">
                  <c:v>13.238333333333328</c:v>
                </c:pt>
                <c:pt idx="7944">
                  <c:v>13.239999999999998</c:v>
                </c:pt>
                <c:pt idx="7945">
                  <c:v>13.241666666666667</c:v>
                </c:pt>
                <c:pt idx="7946">
                  <c:v>13.243333333333331</c:v>
                </c:pt>
                <c:pt idx="7947">
                  <c:v>13.245000000000001</c:v>
                </c:pt>
                <c:pt idx="7948">
                  <c:v>13.246666666666666</c:v>
                </c:pt>
                <c:pt idx="7949">
                  <c:v>13.248333333333328</c:v>
                </c:pt>
                <c:pt idx="7950">
                  <c:v>13.25</c:v>
                </c:pt>
                <c:pt idx="7951">
                  <c:v>13.25166666666667</c:v>
                </c:pt>
                <c:pt idx="7952">
                  <c:v>13.253333333333334</c:v>
                </c:pt>
                <c:pt idx="7953">
                  <c:v>13.255000000000004</c:v>
                </c:pt>
                <c:pt idx="7954">
                  <c:v>13.256666666666673</c:v>
                </c:pt>
                <c:pt idx="7955">
                  <c:v>13.258333333333333</c:v>
                </c:pt>
                <c:pt idx="7956">
                  <c:v>13.26</c:v>
                </c:pt>
                <c:pt idx="7957">
                  <c:v>13.26166666666667</c:v>
                </c:pt>
                <c:pt idx="7958">
                  <c:v>13.263333333333332</c:v>
                </c:pt>
                <c:pt idx="7959">
                  <c:v>13.265000000000002</c:v>
                </c:pt>
                <c:pt idx="7960">
                  <c:v>13.266666666666673</c:v>
                </c:pt>
                <c:pt idx="7961">
                  <c:v>13.268333333333333</c:v>
                </c:pt>
                <c:pt idx="7962">
                  <c:v>13.270000000000001</c:v>
                </c:pt>
                <c:pt idx="7963">
                  <c:v>13.27166666666667</c:v>
                </c:pt>
                <c:pt idx="7964">
                  <c:v>13.273333333333333</c:v>
                </c:pt>
                <c:pt idx="7965">
                  <c:v>13.275</c:v>
                </c:pt>
                <c:pt idx="7966">
                  <c:v>13.276666666666673</c:v>
                </c:pt>
                <c:pt idx="7967">
                  <c:v>13.278333333333331</c:v>
                </c:pt>
                <c:pt idx="7968">
                  <c:v>13.28</c:v>
                </c:pt>
                <c:pt idx="7969">
                  <c:v>13.281666666666666</c:v>
                </c:pt>
                <c:pt idx="7970">
                  <c:v>13.283333333333333</c:v>
                </c:pt>
                <c:pt idx="7971">
                  <c:v>13.285</c:v>
                </c:pt>
                <c:pt idx="7972">
                  <c:v>13.286666666666672</c:v>
                </c:pt>
                <c:pt idx="7973">
                  <c:v>13.288333333333327</c:v>
                </c:pt>
                <c:pt idx="7974">
                  <c:v>13.29</c:v>
                </c:pt>
                <c:pt idx="7975">
                  <c:v>13.291666666666666</c:v>
                </c:pt>
                <c:pt idx="7976">
                  <c:v>13.293333333333333</c:v>
                </c:pt>
                <c:pt idx="7977">
                  <c:v>13.295</c:v>
                </c:pt>
                <c:pt idx="7978">
                  <c:v>13.29666666666667</c:v>
                </c:pt>
                <c:pt idx="7979">
                  <c:v>13.298333333333328</c:v>
                </c:pt>
                <c:pt idx="7980">
                  <c:v>13.3</c:v>
                </c:pt>
                <c:pt idx="7981">
                  <c:v>13.301666666666675</c:v>
                </c:pt>
                <c:pt idx="7982">
                  <c:v>13.303333333333336</c:v>
                </c:pt>
                <c:pt idx="7983">
                  <c:v>13.305000000000005</c:v>
                </c:pt>
                <c:pt idx="7984">
                  <c:v>13.306666666666674</c:v>
                </c:pt>
                <c:pt idx="7985">
                  <c:v>13.308333333333334</c:v>
                </c:pt>
                <c:pt idx="7986">
                  <c:v>13.31</c:v>
                </c:pt>
                <c:pt idx="7987">
                  <c:v>13.311666666666673</c:v>
                </c:pt>
                <c:pt idx="7988">
                  <c:v>13.313333333333334</c:v>
                </c:pt>
                <c:pt idx="7989">
                  <c:v>13.315000000000005</c:v>
                </c:pt>
                <c:pt idx="7990">
                  <c:v>13.316666666666674</c:v>
                </c:pt>
                <c:pt idx="7991">
                  <c:v>13.318333333333333</c:v>
                </c:pt>
                <c:pt idx="7992">
                  <c:v>13.32</c:v>
                </c:pt>
                <c:pt idx="7993">
                  <c:v>13.321666666666671</c:v>
                </c:pt>
                <c:pt idx="7994">
                  <c:v>13.323333333333332</c:v>
                </c:pt>
                <c:pt idx="7995">
                  <c:v>13.325000000000005</c:v>
                </c:pt>
                <c:pt idx="7996">
                  <c:v>13.326666666666673</c:v>
                </c:pt>
                <c:pt idx="7997">
                  <c:v>13.328333333333335</c:v>
                </c:pt>
                <c:pt idx="7998">
                  <c:v>13.33</c:v>
                </c:pt>
                <c:pt idx="7999">
                  <c:v>13.331666666666672</c:v>
                </c:pt>
                <c:pt idx="8000">
                  <c:v>13.333333333333334</c:v>
                </c:pt>
                <c:pt idx="8001">
                  <c:v>13.335000000000004</c:v>
                </c:pt>
                <c:pt idx="8002">
                  <c:v>13.336666666666675</c:v>
                </c:pt>
                <c:pt idx="8003">
                  <c:v>13.338333333333333</c:v>
                </c:pt>
                <c:pt idx="8004">
                  <c:v>13.34</c:v>
                </c:pt>
                <c:pt idx="8005">
                  <c:v>13.34166666666667</c:v>
                </c:pt>
                <c:pt idx="8006">
                  <c:v>13.343333333333334</c:v>
                </c:pt>
                <c:pt idx="8007">
                  <c:v>13.345000000000002</c:v>
                </c:pt>
                <c:pt idx="8008">
                  <c:v>13.346666666666673</c:v>
                </c:pt>
                <c:pt idx="8009">
                  <c:v>13.348333333333333</c:v>
                </c:pt>
                <c:pt idx="8010">
                  <c:v>13.350000000000005</c:v>
                </c:pt>
                <c:pt idx="8011">
                  <c:v>13.351666666666674</c:v>
                </c:pt>
                <c:pt idx="8012">
                  <c:v>13.353333333333339</c:v>
                </c:pt>
                <c:pt idx="8013">
                  <c:v>13.355000000000006</c:v>
                </c:pt>
                <c:pt idx="8014">
                  <c:v>13.356666666666676</c:v>
                </c:pt>
                <c:pt idx="8015">
                  <c:v>13.358333333333334</c:v>
                </c:pt>
                <c:pt idx="8016">
                  <c:v>13.360000000000007</c:v>
                </c:pt>
                <c:pt idx="8017">
                  <c:v>13.361666666666675</c:v>
                </c:pt>
                <c:pt idx="8018">
                  <c:v>13.363333333333339</c:v>
                </c:pt>
                <c:pt idx="8019">
                  <c:v>13.365000000000006</c:v>
                </c:pt>
                <c:pt idx="8020">
                  <c:v>13.366666666666676</c:v>
                </c:pt>
                <c:pt idx="8021">
                  <c:v>13.368333333333334</c:v>
                </c:pt>
                <c:pt idx="8022">
                  <c:v>13.370000000000006</c:v>
                </c:pt>
                <c:pt idx="8023">
                  <c:v>13.371666666666673</c:v>
                </c:pt>
                <c:pt idx="8024">
                  <c:v>13.373333333333338</c:v>
                </c:pt>
                <c:pt idx="8025">
                  <c:v>13.375000000000005</c:v>
                </c:pt>
                <c:pt idx="8026">
                  <c:v>13.376666666666674</c:v>
                </c:pt>
                <c:pt idx="8027">
                  <c:v>13.378333333333334</c:v>
                </c:pt>
                <c:pt idx="8028">
                  <c:v>13.380000000000004</c:v>
                </c:pt>
                <c:pt idx="8029">
                  <c:v>13.381666666666673</c:v>
                </c:pt>
                <c:pt idx="8030">
                  <c:v>13.383333333333336</c:v>
                </c:pt>
                <c:pt idx="8031">
                  <c:v>13.385000000000005</c:v>
                </c:pt>
                <c:pt idx="8032">
                  <c:v>13.386666666666674</c:v>
                </c:pt>
                <c:pt idx="8033">
                  <c:v>13.388333333333332</c:v>
                </c:pt>
                <c:pt idx="8034">
                  <c:v>13.390000000000002</c:v>
                </c:pt>
                <c:pt idx="8035">
                  <c:v>13.391666666666673</c:v>
                </c:pt>
                <c:pt idx="8036">
                  <c:v>13.393333333333334</c:v>
                </c:pt>
                <c:pt idx="8037">
                  <c:v>13.395000000000007</c:v>
                </c:pt>
                <c:pt idx="8038">
                  <c:v>13.396666666666674</c:v>
                </c:pt>
                <c:pt idx="8039">
                  <c:v>13.398333333333333</c:v>
                </c:pt>
                <c:pt idx="8040">
                  <c:v>13.4</c:v>
                </c:pt>
                <c:pt idx="8041">
                  <c:v>13.401666666666673</c:v>
                </c:pt>
                <c:pt idx="8042">
                  <c:v>13.403333333333334</c:v>
                </c:pt>
                <c:pt idx="8043">
                  <c:v>13.405000000000005</c:v>
                </c:pt>
                <c:pt idx="8044">
                  <c:v>13.406666666666673</c:v>
                </c:pt>
                <c:pt idx="8045">
                  <c:v>13.408333333333333</c:v>
                </c:pt>
                <c:pt idx="8046">
                  <c:v>13.41</c:v>
                </c:pt>
                <c:pt idx="8047">
                  <c:v>13.411666666666672</c:v>
                </c:pt>
                <c:pt idx="8048">
                  <c:v>13.413333333333332</c:v>
                </c:pt>
                <c:pt idx="8049">
                  <c:v>13.415000000000004</c:v>
                </c:pt>
                <c:pt idx="8050">
                  <c:v>13.416666666666673</c:v>
                </c:pt>
                <c:pt idx="8051">
                  <c:v>13.418333333333333</c:v>
                </c:pt>
                <c:pt idx="8052">
                  <c:v>13.42</c:v>
                </c:pt>
                <c:pt idx="8053">
                  <c:v>13.42166666666667</c:v>
                </c:pt>
                <c:pt idx="8054">
                  <c:v>13.423333333333334</c:v>
                </c:pt>
                <c:pt idx="8055">
                  <c:v>13.425000000000002</c:v>
                </c:pt>
                <c:pt idx="8056">
                  <c:v>13.426666666666675</c:v>
                </c:pt>
                <c:pt idx="8057">
                  <c:v>13.428333333333335</c:v>
                </c:pt>
                <c:pt idx="8058">
                  <c:v>13.43</c:v>
                </c:pt>
                <c:pt idx="8059">
                  <c:v>13.43166666666667</c:v>
                </c:pt>
                <c:pt idx="8060">
                  <c:v>13.433333333333334</c:v>
                </c:pt>
                <c:pt idx="8061">
                  <c:v>13.435</c:v>
                </c:pt>
                <c:pt idx="8062">
                  <c:v>13.436666666666673</c:v>
                </c:pt>
                <c:pt idx="8063">
                  <c:v>13.438333333333333</c:v>
                </c:pt>
                <c:pt idx="8064">
                  <c:v>13.44</c:v>
                </c:pt>
                <c:pt idx="8065">
                  <c:v>13.441666666666666</c:v>
                </c:pt>
                <c:pt idx="8066">
                  <c:v>13.443333333333333</c:v>
                </c:pt>
                <c:pt idx="8067">
                  <c:v>13.445</c:v>
                </c:pt>
                <c:pt idx="8068">
                  <c:v>13.446666666666671</c:v>
                </c:pt>
                <c:pt idx="8069">
                  <c:v>13.448333333333331</c:v>
                </c:pt>
                <c:pt idx="8070">
                  <c:v>13.450000000000005</c:v>
                </c:pt>
                <c:pt idx="8071">
                  <c:v>13.451666666666673</c:v>
                </c:pt>
                <c:pt idx="8072">
                  <c:v>13.45333333333334</c:v>
                </c:pt>
                <c:pt idx="8073">
                  <c:v>13.455000000000005</c:v>
                </c:pt>
                <c:pt idx="8074">
                  <c:v>13.456666666666676</c:v>
                </c:pt>
                <c:pt idx="8075">
                  <c:v>13.458333333333334</c:v>
                </c:pt>
                <c:pt idx="8076">
                  <c:v>13.46</c:v>
                </c:pt>
                <c:pt idx="8077">
                  <c:v>13.461666666666675</c:v>
                </c:pt>
                <c:pt idx="8078">
                  <c:v>13.463333333333336</c:v>
                </c:pt>
                <c:pt idx="8079">
                  <c:v>13.465000000000005</c:v>
                </c:pt>
                <c:pt idx="8080">
                  <c:v>13.466666666666674</c:v>
                </c:pt>
                <c:pt idx="8081">
                  <c:v>13.468333333333334</c:v>
                </c:pt>
                <c:pt idx="8082">
                  <c:v>13.47</c:v>
                </c:pt>
                <c:pt idx="8083">
                  <c:v>13.471666666666673</c:v>
                </c:pt>
                <c:pt idx="8084">
                  <c:v>13.473333333333334</c:v>
                </c:pt>
                <c:pt idx="8085">
                  <c:v>13.475000000000005</c:v>
                </c:pt>
                <c:pt idx="8086">
                  <c:v>13.476666666666674</c:v>
                </c:pt>
                <c:pt idx="8087">
                  <c:v>13.478333333333333</c:v>
                </c:pt>
                <c:pt idx="8088">
                  <c:v>13.480000000000002</c:v>
                </c:pt>
                <c:pt idx="8089">
                  <c:v>13.481666666666671</c:v>
                </c:pt>
                <c:pt idx="8090">
                  <c:v>13.483333333333334</c:v>
                </c:pt>
                <c:pt idx="8091">
                  <c:v>13.485000000000007</c:v>
                </c:pt>
                <c:pt idx="8092">
                  <c:v>13.486666666666675</c:v>
                </c:pt>
                <c:pt idx="8093">
                  <c:v>13.488333333333333</c:v>
                </c:pt>
                <c:pt idx="8094">
                  <c:v>13.49</c:v>
                </c:pt>
                <c:pt idx="8095">
                  <c:v>13.491666666666672</c:v>
                </c:pt>
                <c:pt idx="8096">
                  <c:v>13.493333333333334</c:v>
                </c:pt>
                <c:pt idx="8097">
                  <c:v>13.495000000000006</c:v>
                </c:pt>
                <c:pt idx="8098">
                  <c:v>13.496666666666673</c:v>
                </c:pt>
                <c:pt idx="8099">
                  <c:v>13.498333333333333</c:v>
                </c:pt>
                <c:pt idx="8100">
                  <c:v>13.5</c:v>
                </c:pt>
                <c:pt idx="8101">
                  <c:v>13.50166666666667</c:v>
                </c:pt>
                <c:pt idx="8102">
                  <c:v>13.503333333333334</c:v>
                </c:pt>
                <c:pt idx="8103">
                  <c:v>13.505000000000004</c:v>
                </c:pt>
                <c:pt idx="8104">
                  <c:v>13.506666666666673</c:v>
                </c:pt>
                <c:pt idx="8105">
                  <c:v>13.508333333333333</c:v>
                </c:pt>
                <c:pt idx="8106">
                  <c:v>13.51</c:v>
                </c:pt>
                <c:pt idx="8107">
                  <c:v>13.51166666666667</c:v>
                </c:pt>
                <c:pt idx="8108">
                  <c:v>13.513333333333332</c:v>
                </c:pt>
                <c:pt idx="8109">
                  <c:v>13.515000000000002</c:v>
                </c:pt>
                <c:pt idx="8110">
                  <c:v>13.516666666666673</c:v>
                </c:pt>
                <c:pt idx="8111">
                  <c:v>13.518333333333333</c:v>
                </c:pt>
                <c:pt idx="8112">
                  <c:v>13.520000000000001</c:v>
                </c:pt>
                <c:pt idx="8113">
                  <c:v>13.52166666666667</c:v>
                </c:pt>
                <c:pt idx="8114">
                  <c:v>13.523333333333333</c:v>
                </c:pt>
                <c:pt idx="8115">
                  <c:v>13.525</c:v>
                </c:pt>
                <c:pt idx="8116">
                  <c:v>13.526666666666673</c:v>
                </c:pt>
                <c:pt idx="8117">
                  <c:v>13.528333333333331</c:v>
                </c:pt>
                <c:pt idx="8118">
                  <c:v>13.53</c:v>
                </c:pt>
                <c:pt idx="8119">
                  <c:v>13.531666666666666</c:v>
                </c:pt>
                <c:pt idx="8120">
                  <c:v>13.533333333333333</c:v>
                </c:pt>
                <c:pt idx="8121">
                  <c:v>13.535</c:v>
                </c:pt>
                <c:pt idx="8122">
                  <c:v>13.536666666666672</c:v>
                </c:pt>
                <c:pt idx="8123">
                  <c:v>13.538333333333327</c:v>
                </c:pt>
                <c:pt idx="8124">
                  <c:v>13.54</c:v>
                </c:pt>
                <c:pt idx="8125">
                  <c:v>13.541666666666666</c:v>
                </c:pt>
                <c:pt idx="8126">
                  <c:v>13.543333333333333</c:v>
                </c:pt>
                <c:pt idx="8127">
                  <c:v>13.545</c:v>
                </c:pt>
                <c:pt idx="8128">
                  <c:v>13.54666666666667</c:v>
                </c:pt>
                <c:pt idx="8129">
                  <c:v>13.548333333333328</c:v>
                </c:pt>
                <c:pt idx="8130">
                  <c:v>13.55</c:v>
                </c:pt>
                <c:pt idx="8131">
                  <c:v>13.551666666666675</c:v>
                </c:pt>
                <c:pt idx="8132">
                  <c:v>13.553333333333336</c:v>
                </c:pt>
                <c:pt idx="8133">
                  <c:v>13.555000000000005</c:v>
                </c:pt>
                <c:pt idx="8134">
                  <c:v>13.556666666666674</c:v>
                </c:pt>
                <c:pt idx="8135">
                  <c:v>13.558333333333334</c:v>
                </c:pt>
                <c:pt idx="8136">
                  <c:v>13.56</c:v>
                </c:pt>
                <c:pt idx="8137">
                  <c:v>13.561666666666673</c:v>
                </c:pt>
                <c:pt idx="8138">
                  <c:v>13.563333333333334</c:v>
                </c:pt>
                <c:pt idx="8139">
                  <c:v>13.565000000000005</c:v>
                </c:pt>
                <c:pt idx="8140">
                  <c:v>13.566666666666674</c:v>
                </c:pt>
                <c:pt idx="8141">
                  <c:v>13.568333333333333</c:v>
                </c:pt>
                <c:pt idx="8142">
                  <c:v>13.57</c:v>
                </c:pt>
                <c:pt idx="8143">
                  <c:v>13.571666666666671</c:v>
                </c:pt>
                <c:pt idx="8144">
                  <c:v>13.573333333333332</c:v>
                </c:pt>
                <c:pt idx="8145">
                  <c:v>13.575000000000005</c:v>
                </c:pt>
                <c:pt idx="8146">
                  <c:v>13.576666666666673</c:v>
                </c:pt>
                <c:pt idx="8147">
                  <c:v>13.578333333333335</c:v>
                </c:pt>
                <c:pt idx="8148">
                  <c:v>13.58</c:v>
                </c:pt>
                <c:pt idx="8149">
                  <c:v>13.581666666666672</c:v>
                </c:pt>
                <c:pt idx="8150">
                  <c:v>13.583333333333334</c:v>
                </c:pt>
                <c:pt idx="8151">
                  <c:v>13.585000000000004</c:v>
                </c:pt>
                <c:pt idx="8152">
                  <c:v>13.586666666666675</c:v>
                </c:pt>
                <c:pt idx="8153">
                  <c:v>13.588333333333333</c:v>
                </c:pt>
                <c:pt idx="8154">
                  <c:v>13.59</c:v>
                </c:pt>
                <c:pt idx="8155">
                  <c:v>13.59166666666667</c:v>
                </c:pt>
                <c:pt idx="8156">
                  <c:v>13.593333333333334</c:v>
                </c:pt>
                <c:pt idx="8157">
                  <c:v>13.595000000000002</c:v>
                </c:pt>
                <c:pt idx="8158">
                  <c:v>13.596666666666673</c:v>
                </c:pt>
                <c:pt idx="8159">
                  <c:v>13.598333333333333</c:v>
                </c:pt>
                <c:pt idx="8160">
                  <c:v>13.6</c:v>
                </c:pt>
                <c:pt idx="8161">
                  <c:v>13.60166666666667</c:v>
                </c:pt>
                <c:pt idx="8162">
                  <c:v>13.603333333333333</c:v>
                </c:pt>
                <c:pt idx="8163">
                  <c:v>13.605</c:v>
                </c:pt>
                <c:pt idx="8164">
                  <c:v>13.606666666666671</c:v>
                </c:pt>
                <c:pt idx="8165">
                  <c:v>13.608333333333333</c:v>
                </c:pt>
                <c:pt idx="8166">
                  <c:v>13.610000000000001</c:v>
                </c:pt>
                <c:pt idx="8167">
                  <c:v>13.61166666666667</c:v>
                </c:pt>
                <c:pt idx="8168">
                  <c:v>13.613333333333333</c:v>
                </c:pt>
                <c:pt idx="8169">
                  <c:v>13.615</c:v>
                </c:pt>
                <c:pt idx="8170">
                  <c:v>13.616666666666672</c:v>
                </c:pt>
                <c:pt idx="8171">
                  <c:v>13.618333333333331</c:v>
                </c:pt>
                <c:pt idx="8172">
                  <c:v>13.620000000000001</c:v>
                </c:pt>
                <c:pt idx="8173">
                  <c:v>13.621666666666666</c:v>
                </c:pt>
                <c:pt idx="8174">
                  <c:v>13.623333333333333</c:v>
                </c:pt>
                <c:pt idx="8175">
                  <c:v>13.625</c:v>
                </c:pt>
                <c:pt idx="8176">
                  <c:v>13.62666666666667</c:v>
                </c:pt>
                <c:pt idx="8177">
                  <c:v>13.628333333333329</c:v>
                </c:pt>
                <c:pt idx="8178">
                  <c:v>13.63</c:v>
                </c:pt>
                <c:pt idx="8179">
                  <c:v>13.631666666666666</c:v>
                </c:pt>
                <c:pt idx="8180">
                  <c:v>13.633333333333333</c:v>
                </c:pt>
                <c:pt idx="8181">
                  <c:v>13.635</c:v>
                </c:pt>
                <c:pt idx="8182">
                  <c:v>13.63666666666667</c:v>
                </c:pt>
                <c:pt idx="8183">
                  <c:v>13.638333333333327</c:v>
                </c:pt>
                <c:pt idx="8184">
                  <c:v>13.64</c:v>
                </c:pt>
                <c:pt idx="8185">
                  <c:v>13.641666666666667</c:v>
                </c:pt>
                <c:pt idx="8186">
                  <c:v>13.643333333333333</c:v>
                </c:pt>
                <c:pt idx="8187">
                  <c:v>13.645000000000001</c:v>
                </c:pt>
                <c:pt idx="8188">
                  <c:v>13.64666666666667</c:v>
                </c:pt>
                <c:pt idx="8189">
                  <c:v>13.648333333333328</c:v>
                </c:pt>
                <c:pt idx="8190">
                  <c:v>13.65</c:v>
                </c:pt>
                <c:pt idx="8191">
                  <c:v>13.651666666666673</c:v>
                </c:pt>
                <c:pt idx="8192">
                  <c:v>13.653333333333334</c:v>
                </c:pt>
                <c:pt idx="8193">
                  <c:v>13.655000000000005</c:v>
                </c:pt>
                <c:pt idx="8194">
                  <c:v>13.656666666666673</c:v>
                </c:pt>
                <c:pt idx="8195">
                  <c:v>13.658333333333333</c:v>
                </c:pt>
                <c:pt idx="8196">
                  <c:v>13.66</c:v>
                </c:pt>
                <c:pt idx="8197">
                  <c:v>13.661666666666672</c:v>
                </c:pt>
                <c:pt idx="8198">
                  <c:v>13.663333333333332</c:v>
                </c:pt>
                <c:pt idx="8199">
                  <c:v>13.665000000000004</c:v>
                </c:pt>
                <c:pt idx="8200">
                  <c:v>13.666666666666673</c:v>
                </c:pt>
                <c:pt idx="8201">
                  <c:v>13.668333333333333</c:v>
                </c:pt>
                <c:pt idx="8202">
                  <c:v>13.67</c:v>
                </c:pt>
                <c:pt idx="8203">
                  <c:v>13.67166666666667</c:v>
                </c:pt>
                <c:pt idx="8204">
                  <c:v>13.673333333333334</c:v>
                </c:pt>
                <c:pt idx="8205">
                  <c:v>13.675000000000002</c:v>
                </c:pt>
                <c:pt idx="8206">
                  <c:v>13.676666666666675</c:v>
                </c:pt>
                <c:pt idx="8207">
                  <c:v>13.678333333333335</c:v>
                </c:pt>
                <c:pt idx="8208">
                  <c:v>13.68</c:v>
                </c:pt>
                <c:pt idx="8209">
                  <c:v>13.68166666666667</c:v>
                </c:pt>
                <c:pt idx="8210">
                  <c:v>13.683333333333334</c:v>
                </c:pt>
                <c:pt idx="8211">
                  <c:v>13.685</c:v>
                </c:pt>
                <c:pt idx="8212">
                  <c:v>13.686666666666673</c:v>
                </c:pt>
                <c:pt idx="8213">
                  <c:v>13.688333333333333</c:v>
                </c:pt>
                <c:pt idx="8214">
                  <c:v>13.69</c:v>
                </c:pt>
                <c:pt idx="8215">
                  <c:v>13.691666666666666</c:v>
                </c:pt>
                <c:pt idx="8216">
                  <c:v>13.693333333333333</c:v>
                </c:pt>
                <c:pt idx="8217">
                  <c:v>13.695</c:v>
                </c:pt>
                <c:pt idx="8218">
                  <c:v>13.696666666666671</c:v>
                </c:pt>
                <c:pt idx="8219">
                  <c:v>13.698333333333331</c:v>
                </c:pt>
                <c:pt idx="8220">
                  <c:v>13.7</c:v>
                </c:pt>
                <c:pt idx="8221">
                  <c:v>13.701666666666666</c:v>
                </c:pt>
                <c:pt idx="8222">
                  <c:v>13.703333333333335</c:v>
                </c:pt>
                <c:pt idx="8223">
                  <c:v>13.705</c:v>
                </c:pt>
                <c:pt idx="8224">
                  <c:v>13.706666666666672</c:v>
                </c:pt>
                <c:pt idx="8225">
                  <c:v>13.708333333333329</c:v>
                </c:pt>
                <c:pt idx="8226">
                  <c:v>13.709999999999999</c:v>
                </c:pt>
                <c:pt idx="8227">
                  <c:v>13.71166666666667</c:v>
                </c:pt>
                <c:pt idx="8228">
                  <c:v>13.713333333333333</c:v>
                </c:pt>
                <c:pt idx="8229">
                  <c:v>13.715</c:v>
                </c:pt>
                <c:pt idx="8230">
                  <c:v>13.71666666666667</c:v>
                </c:pt>
                <c:pt idx="8231">
                  <c:v>13.718333333333328</c:v>
                </c:pt>
                <c:pt idx="8232">
                  <c:v>13.719999999999999</c:v>
                </c:pt>
                <c:pt idx="8233">
                  <c:v>13.721666666666666</c:v>
                </c:pt>
                <c:pt idx="8234">
                  <c:v>13.723333333333333</c:v>
                </c:pt>
                <c:pt idx="8235">
                  <c:v>13.725</c:v>
                </c:pt>
                <c:pt idx="8236">
                  <c:v>13.72666666666667</c:v>
                </c:pt>
                <c:pt idx="8237">
                  <c:v>13.728333333333328</c:v>
                </c:pt>
                <c:pt idx="8238">
                  <c:v>13.73</c:v>
                </c:pt>
                <c:pt idx="8239">
                  <c:v>13.731666666666666</c:v>
                </c:pt>
                <c:pt idx="8240">
                  <c:v>13.733333333333333</c:v>
                </c:pt>
                <c:pt idx="8241">
                  <c:v>13.735000000000001</c:v>
                </c:pt>
                <c:pt idx="8242">
                  <c:v>13.73666666666667</c:v>
                </c:pt>
                <c:pt idx="8243">
                  <c:v>13.738333333333328</c:v>
                </c:pt>
                <c:pt idx="8244">
                  <c:v>13.739999999999998</c:v>
                </c:pt>
                <c:pt idx="8245">
                  <c:v>13.741666666666667</c:v>
                </c:pt>
                <c:pt idx="8246">
                  <c:v>13.743333333333331</c:v>
                </c:pt>
                <c:pt idx="8247">
                  <c:v>13.745000000000001</c:v>
                </c:pt>
                <c:pt idx="8248">
                  <c:v>13.746666666666666</c:v>
                </c:pt>
                <c:pt idx="8249">
                  <c:v>13.748333333333328</c:v>
                </c:pt>
                <c:pt idx="8250">
                  <c:v>13.75</c:v>
                </c:pt>
                <c:pt idx="8251">
                  <c:v>13.75166666666667</c:v>
                </c:pt>
                <c:pt idx="8252">
                  <c:v>13.753333333333334</c:v>
                </c:pt>
                <c:pt idx="8253">
                  <c:v>13.755000000000004</c:v>
                </c:pt>
                <c:pt idx="8254">
                  <c:v>13.756666666666673</c:v>
                </c:pt>
                <c:pt idx="8255">
                  <c:v>13.758333333333333</c:v>
                </c:pt>
                <c:pt idx="8256">
                  <c:v>13.76</c:v>
                </c:pt>
                <c:pt idx="8257">
                  <c:v>13.76166666666667</c:v>
                </c:pt>
                <c:pt idx="8258">
                  <c:v>13.763333333333332</c:v>
                </c:pt>
                <c:pt idx="8259">
                  <c:v>13.765000000000002</c:v>
                </c:pt>
                <c:pt idx="8260">
                  <c:v>13.766666666666673</c:v>
                </c:pt>
                <c:pt idx="8261">
                  <c:v>13.768333333333333</c:v>
                </c:pt>
                <c:pt idx="8262">
                  <c:v>13.770000000000001</c:v>
                </c:pt>
                <c:pt idx="8263">
                  <c:v>13.77166666666667</c:v>
                </c:pt>
                <c:pt idx="8264">
                  <c:v>13.773333333333333</c:v>
                </c:pt>
                <c:pt idx="8265">
                  <c:v>13.775</c:v>
                </c:pt>
                <c:pt idx="8266">
                  <c:v>13.776666666666673</c:v>
                </c:pt>
                <c:pt idx="8267">
                  <c:v>13.778333333333331</c:v>
                </c:pt>
                <c:pt idx="8268">
                  <c:v>13.78</c:v>
                </c:pt>
                <c:pt idx="8269">
                  <c:v>13.781666666666666</c:v>
                </c:pt>
                <c:pt idx="8270">
                  <c:v>13.783333333333333</c:v>
                </c:pt>
                <c:pt idx="8271">
                  <c:v>13.785</c:v>
                </c:pt>
                <c:pt idx="8272">
                  <c:v>13.786666666666672</c:v>
                </c:pt>
                <c:pt idx="8273">
                  <c:v>13.788333333333327</c:v>
                </c:pt>
                <c:pt idx="8274">
                  <c:v>13.79</c:v>
                </c:pt>
                <c:pt idx="8275">
                  <c:v>13.791666666666666</c:v>
                </c:pt>
                <c:pt idx="8276">
                  <c:v>13.793333333333333</c:v>
                </c:pt>
                <c:pt idx="8277">
                  <c:v>13.795</c:v>
                </c:pt>
                <c:pt idx="8278">
                  <c:v>13.79666666666667</c:v>
                </c:pt>
                <c:pt idx="8279">
                  <c:v>13.798333333333328</c:v>
                </c:pt>
                <c:pt idx="8280">
                  <c:v>13.8</c:v>
                </c:pt>
                <c:pt idx="8281">
                  <c:v>13.801666666666675</c:v>
                </c:pt>
                <c:pt idx="8282">
                  <c:v>13.803333333333336</c:v>
                </c:pt>
                <c:pt idx="8283">
                  <c:v>13.805000000000005</c:v>
                </c:pt>
                <c:pt idx="8284">
                  <c:v>13.806666666666674</c:v>
                </c:pt>
                <c:pt idx="8285">
                  <c:v>13.808333333333334</c:v>
                </c:pt>
                <c:pt idx="8286">
                  <c:v>13.81</c:v>
                </c:pt>
                <c:pt idx="8287">
                  <c:v>13.811666666666673</c:v>
                </c:pt>
                <c:pt idx="8288">
                  <c:v>13.813333333333334</c:v>
                </c:pt>
                <c:pt idx="8289">
                  <c:v>13.815000000000005</c:v>
                </c:pt>
                <c:pt idx="8290">
                  <c:v>13.816666666666674</c:v>
                </c:pt>
                <c:pt idx="8291">
                  <c:v>13.818333333333333</c:v>
                </c:pt>
                <c:pt idx="8292">
                  <c:v>13.82</c:v>
                </c:pt>
                <c:pt idx="8293">
                  <c:v>13.821666666666671</c:v>
                </c:pt>
                <c:pt idx="8294">
                  <c:v>13.823333333333332</c:v>
                </c:pt>
                <c:pt idx="8295">
                  <c:v>13.825000000000005</c:v>
                </c:pt>
                <c:pt idx="8296">
                  <c:v>13.826666666666673</c:v>
                </c:pt>
                <c:pt idx="8297">
                  <c:v>13.828333333333335</c:v>
                </c:pt>
                <c:pt idx="8298">
                  <c:v>13.83</c:v>
                </c:pt>
                <c:pt idx="8299">
                  <c:v>13.831666666666672</c:v>
                </c:pt>
                <c:pt idx="8300">
                  <c:v>13.833333333333334</c:v>
                </c:pt>
                <c:pt idx="8301">
                  <c:v>13.835000000000004</c:v>
                </c:pt>
                <c:pt idx="8302">
                  <c:v>13.836666666666675</c:v>
                </c:pt>
                <c:pt idx="8303">
                  <c:v>13.838333333333333</c:v>
                </c:pt>
                <c:pt idx="8304">
                  <c:v>13.84</c:v>
                </c:pt>
                <c:pt idx="8305">
                  <c:v>13.84166666666667</c:v>
                </c:pt>
                <c:pt idx="8306">
                  <c:v>13.843333333333334</c:v>
                </c:pt>
                <c:pt idx="8307">
                  <c:v>13.845000000000002</c:v>
                </c:pt>
                <c:pt idx="8308">
                  <c:v>13.846666666666673</c:v>
                </c:pt>
                <c:pt idx="8309">
                  <c:v>13.848333333333333</c:v>
                </c:pt>
                <c:pt idx="8310">
                  <c:v>13.850000000000005</c:v>
                </c:pt>
                <c:pt idx="8311">
                  <c:v>13.851666666666674</c:v>
                </c:pt>
                <c:pt idx="8312">
                  <c:v>13.853333333333339</c:v>
                </c:pt>
                <c:pt idx="8313">
                  <c:v>13.855000000000006</c:v>
                </c:pt>
                <c:pt idx="8314">
                  <c:v>13.856666666666676</c:v>
                </c:pt>
                <c:pt idx="8315">
                  <c:v>13.858333333333334</c:v>
                </c:pt>
                <c:pt idx="8316">
                  <c:v>13.860000000000007</c:v>
                </c:pt>
                <c:pt idx="8317">
                  <c:v>13.861666666666675</c:v>
                </c:pt>
                <c:pt idx="8318">
                  <c:v>13.863333333333339</c:v>
                </c:pt>
                <c:pt idx="8319">
                  <c:v>13.865000000000006</c:v>
                </c:pt>
                <c:pt idx="8320">
                  <c:v>13.866666666666676</c:v>
                </c:pt>
                <c:pt idx="8321">
                  <c:v>13.868333333333334</c:v>
                </c:pt>
                <c:pt idx="8322">
                  <c:v>13.870000000000006</c:v>
                </c:pt>
                <c:pt idx="8323">
                  <c:v>13.871666666666673</c:v>
                </c:pt>
                <c:pt idx="8324">
                  <c:v>13.873333333333338</c:v>
                </c:pt>
                <c:pt idx="8325">
                  <c:v>13.875000000000005</c:v>
                </c:pt>
                <c:pt idx="8326">
                  <c:v>13.876666666666674</c:v>
                </c:pt>
                <c:pt idx="8327">
                  <c:v>13.878333333333334</c:v>
                </c:pt>
                <c:pt idx="8328">
                  <c:v>13.880000000000004</c:v>
                </c:pt>
                <c:pt idx="8329">
                  <c:v>13.881666666666673</c:v>
                </c:pt>
                <c:pt idx="8330">
                  <c:v>13.883333333333336</c:v>
                </c:pt>
                <c:pt idx="8331">
                  <c:v>13.885000000000005</c:v>
                </c:pt>
                <c:pt idx="8332">
                  <c:v>13.886666666666674</c:v>
                </c:pt>
                <c:pt idx="8333">
                  <c:v>13.888333333333332</c:v>
                </c:pt>
                <c:pt idx="8334">
                  <c:v>13.890000000000002</c:v>
                </c:pt>
                <c:pt idx="8335">
                  <c:v>13.891666666666673</c:v>
                </c:pt>
                <c:pt idx="8336">
                  <c:v>13.893333333333334</c:v>
                </c:pt>
                <c:pt idx="8337">
                  <c:v>13.895000000000007</c:v>
                </c:pt>
                <c:pt idx="8338">
                  <c:v>13.896666666666674</c:v>
                </c:pt>
                <c:pt idx="8339">
                  <c:v>13.898333333333333</c:v>
                </c:pt>
                <c:pt idx="8340">
                  <c:v>13.9</c:v>
                </c:pt>
                <c:pt idx="8341">
                  <c:v>13.901666666666673</c:v>
                </c:pt>
                <c:pt idx="8342">
                  <c:v>13.903333333333334</c:v>
                </c:pt>
                <c:pt idx="8343">
                  <c:v>13.905000000000005</c:v>
                </c:pt>
                <c:pt idx="8344">
                  <c:v>13.906666666666673</c:v>
                </c:pt>
                <c:pt idx="8345">
                  <c:v>13.908333333333333</c:v>
                </c:pt>
                <c:pt idx="8346">
                  <c:v>13.91</c:v>
                </c:pt>
                <c:pt idx="8347">
                  <c:v>13.911666666666672</c:v>
                </c:pt>
                <c:pt idx="8348">
                  <c:v>13.913333333333332</c:v>
                </c:pt>
                <c:pt idx="8349">
                  <c:v>13.915000000000004</c:v>
                </c:pt>
                <c:pt idx="8350">
                  <c:v>13.916666666666673</c:v>
                </c:pt>
                <c:pt idx="8351">
                  <c:v>13.918333333333333</c:v>
                </c:pt>
                <c:pt idx="8352">
                  <c:v>13.92</c:v>
                </c:pt>
                <c:pt idx="8353">
                  <c:v>13.92166666666667</c:v>
                </c:pt>
                <c:pt idx="8354">
                  <c:v>13.923333333333334</c:v>
                </c:pt>
                <c:pt idx="8355">
                  <c:v>13.925000000000002</c:v>
                </c:pt>
                <c:pt idx="8356">
                  <c:v>13.926666666666675</c:v>
                </c:pt>
                <c:pt idx="8357">
                  <c:v>13.928333333333335</c:v>
                </c:pt>
                <c:pt idx="8358">
                  <c:v>13.93</c:v>
                </c:pt>
                <c:pt idx="8359">
                  <c:v>13.93166666666667</c:v>
                </c:pt>
                <c:pt idx="8360">
                  <c:v>13.933333333333334</c:v>
                </c:pt>
                <c:pt idx="8361">
                  <c:v>13.935</c:v>
                </c:pt>
                <c:pt idx="8362">
                  <c:v>13.936666666666673</c:v>
                </c:pt>
                <c:pt idx="8363">
                  <c:v>13.938333333333333</c:v>
                </c:pt>
                <c:pt idx="8364">
                  <c:v>13.94</c:v>
                </c:pt>
                <c:pt idx="8365">
                  <c:v>13.941666666666666</c:v>
                </c:pt>
                <c:pt idx="8366">
                  <c:v>13.943333333333333</c:v>
                </c:pt>
                <c:pt idx="8367">
                  <c:v>13.945</c:v>
                </c:pt>
                <c:pt idx="8368">
                  <c:v>13.946666666666671</c:v>
                </c:pt>
                <c:pt idx="8369">
                  <c:v>13.948333333333331</c:v>
                </c:pt>
                <c:pt idx="8370">
                  <c:v>13.950000000000005</c:v>
                </c:pt>
                <c:pt idx="8371">
                  <c:v>13.951666666666673</c:v>
                </c:pt>
                <c:pt idx="8372">
                  <c:v>13.95333333333334</c:v>
                </c:pt>
                <c:pt idx="8373">
                  <c:v>13.955000000000005</c:v>
                </c:pt>
                <c:pt idx="8374">
                  <c:v>13.956666666666676</c:v>
                </c:pt>
                <c:pt idx="8375">
                  <c:v>13.958333333333334</c:v>
                </c:pt>
                <c:pt idx="8376">
                  <c:v>13.96</c:v>
                </c:pt>
                <c:pt idx="8377">
                  <c:v>13.961666666666675</c:v>
                </c:pt>
                <c:pt idx="8378">
                  <c:v>13.963333333333336</c:v>
                </c:pt>
                <c:pt idx="8379">
                  <c:v>13.965000000000005</c:v>
                </c:pt>
                <c:pt idx="8380">
                  <c:v>13.966666666666674</c:v>
                </c:pt>
                <c:pt idx="8381">
                  <c:v>13.968333333333334</c:v>
                </c:pt>
                <c:pt idx="8382">
                  <c:v>13.97</c:v>
                </c:pt>
                <c:pt idx="8383">
                  <c:v>13.971666666666673</c:v>
                </c:pt>
                <c:pt idx="8384">
                  <c:v>13.973333333333334</c:v>
                </c:pt>
                <c:pt idx="8385">
                  <c:v>13.975000000000005</c:v>
                </c:pt>
                <c:pt idx="8386">
                  <c:v>13.976666666666674</c:v>
                </c:pt>
                <c:pt idx="8387">
                  <c:v>13.978333333333333</c:v>
                </c:pt>
                <c:pt idx="8388">
                  <c:v>13.980000000000002</c:v>
                </c:pt>
                <c:pt idx="8389">
                  <c:v>13.981666666666671</c:v>
                </c:pt>
                <c:pt idx="8390">
                  <c:v>13.983333333333334</c:v>
                </c:pt>
                <c:pt idx="8391">
                  <c:v>13.985000000000007</c:v>
                </c:pt>
                <c:pt idx="8392">
                  <c:v>13.986666666666675</c:v>
                </c:pt>
                <c:pt idx="8393">
                  <c:v>13.988333333333333</c:v>
                </c:pt>
                <c:pt idx="8394">
                  <c:v>13.99</c:v>
                </c:pt>
                <c:pt idx="8395">
                  <c:v>13.991666666666672</c:v>
                </c:pt>
                <c:pt idx="8396">
                  <c:v>13.993333333333334</c:v>
                </c:pt>
                <c:pt idx="8397">
                  <c:v>13.995000000000006</c:v>
                </c:pt>
                <c:pt idx="8398">
                  <c:v>13.996666666666673</c:v>
                </c:pt>
                <c:pt idx="8399">
                  <c:v>13.998333333333333</c:v>
                </c:pt>
                <c:pt idx="8400">
                  <c:v>14</c:v>
                </c:pt>
                <c:pt idx="8401">
                  <c:v>14.00166666666667</c:v>
                </c:pt>
                <c:pt idx="8402">
                  <c:v>14.003333333333334</c:v>
                </c:pt>
                <c:pt idx="8403">
                  <c:v>14.005000000000004</c:v>
                </c:pt>
                <c:pt idx="8404">
                  <c:v>14.006666666666673</c:v>
                </c:pt>
                <c:pt idx="8405">
                  <c:v>14.008333333333333</c:v>
                </c:pt>
                <c:pt idx="8406">
                  <c:v>14.01</c:v>
                </c:pt>
                <c:pt idx="8407">
                  <c:v>14.01166666666667</c:v>
                </c:pt>
                <c:pt idx="8408">
                  <c:v>14.013333333333332</c:v>
                </c:pt>
                <c:pt idx="8409">
                  <c:v>14.015000000000002</c:v>
                </c:pt>
                <c:pt idx="8410">
                  <c:v>14.016666666666673</c:v>
                </c:pt>
                <c:pt idx="8411">
                  <c:v>14.018333333333333</c:v>
                </c:pt>
                <c:pt idx="8412">
                  <c:v>14.020000000000001</c:v>
                </c:pt>
                <c:pt idx="8413">
                  <c:v>14.02166666666667</c:v>
                </c:pt>
                <c:pt idx="8414">
                  <c:v>14.023333333333333</c:v>
                </c:pt>
                <c:pt idx="8415">
                  <c:v>14.025</c:v>
                </c:pt>
                <c:pt idx="8416">
                  <c:v>14.026666666666673</c:v>
                </c:pt>
                <c:pt idx="8417">
                  <c:v>14.028333333333331</c:v>
                </c:pt>
                <c:pt idx="8418">
                  <c:v>14.03</c:v>
                </c:pt>
                <c:pt idx="8419">
                  <c:v>14.031666666666666</c:v>
                </c:pt>
                <c:pt idx="8420">
                  <c:v>14.033333333333333</c:v>
                </c:pt>
                <c:pt idx="8421">
                  <c:v>14.035</c:v>
                </c:pt>
                <c:pt idx="8422">
                  <c:v>14.036666666666672</c:v>
                </c:pt>
                <c:pt idx="8423">
                  <c:v>14.038333333333327</c:v>
                </c:pt>
                <c:pt idx="8424">
                  <c:v>14.04</c:v>
                </c:pt>
                <c:pt idx="8425">
                  <c:v>14.041666666666666</c:v>
                </c:pt>
                <c:pt idx="8426">
                  <c:v>14.043333333333333</c:v>
                </c:pt>
                <c:pt idx="8427">
                  <c:v>14.045</c:v>
                </c:pt>
                <c:pt idx="8428">
                  <c:v>14.04666666666667</c:v>
                </c:pt>
                <c:pt idx="8429">
                  <c:v>14.048333333333328</c:v>
                </c:pt>
                <c:pt idx="8430">
                  <c:v>14.05</c:v>
                </c:pt>
                <c:pt idx="8431">
                  <c:v>14.051666666666675</c:v>
                </c:pt>
                <c:pt idx="8432">
                  <c:v>14.053333333333336</c:v>
                </c:pt>
                <c:pt idx="8433">
                  <c:v>14.055000000000005</c:v>
                </c:pt>
                <c:pt idx="8434">
                  <c:v>14.056666666666674</c:v>
                </c:pt>
                <c:pt idx="8435">
                  <c:v>14.058333333333334</c:v>
                </c:pt>
                <c:pt idx="8436">
                  <c:v>14.06</c:v>
                </c:pt>
                <c:pt idx="8437">
                  <c:v>14.061666666666673</c:v>
                </c:pt>
                <c:pt idx="8438">
                  <c:v>14.063333333333334</c:v>
                </c:pt>
                <c:pt idx="8439">
                  <c:v>14.065000000000005</c:v>
                </c:pt>
                <c:pt idx="8440">
                  <c:v>14.066666666666674</c:v>
                </c:pt>
                <c:pt idx="8441">
                  <c:v>14.068333333333333</c:v>
                </c:pt>
                <c:pt idx="8442">
                  <c:v>14.07</c:v>
                </c:pt>
                <c:pt idx="8443">
                  <c:v>14.071666666666671</c:v>
                </c:pt>
                <c:pt idx="8444">
                  <c:v>14.073333333333332</c:v>
                </c:pt>
                <c:pt idx="8445">
                  <c:v>14.075000000000005</c:v>
                </c:pt>
                <c:pt idx="8446">
                  <c:v>14.076666666666673</c:v>
                </c:pt>
                <c:pt idx="8447">
                  <c:v>14.078333333333335</c:v>
                </c:pt>
                <c:pt idx="8448">
                  <c:v>14.08</c:v>
                </c:pt>
                <c:pt idx="8449">
                  <c:v>14.081666666666672</c:v>
                </c:pt>
                <c:pt idx="8450">
                  <c:v>14.083333333333334</c:v>
                </c:pt>
                <c:pt idx="8451">
                  <c:v>14.085000000000004</c:v>
                </c:pt>
                <c:pt idx="8452">
                  <c:v>14.086666666666675</c:v>
                </c:pt>
                <c:pt idx="8453">
                  <c:v>14.088333333333333</c:v>
                </c:pt>
                <c:pt idx="8454">
                  <c:v>14.09</c:v>
                </c:pt>
                <c:pt idx="8455">
                  <c:v>14.09166666666667</c:v>
                </c:pt>
                <c:pt idx="8456">
                  <c:v>14.093333333333334</c:v>
                </c:pt>
                <c:pt idx="8457">
                  <c:v>14.095000000000002</c:v>
                </c:pt>
                <c:pt idx="8458">
                  <c:v>14.096666666666673</c:v>
                </c:pt>
                <c:pt idx="8459">
                  <c:v>14.098333333333333</c:v>
                </c:pt>
                <c:pt idx="8460">
                  <c:v>14.1</c:v>
                </c:pt>
                <c:pt idx="8461">
                  <c:v>14.10166666666667</c:v>
                </c:pt>
                <c:pt idx="8462">
                  <c:v>14.103333333333333</c:v>
                </c:pt>
                <c:pt idx="8463">
                  <c:v>14.105</c:v>
                </c:pt>
                <c:pt idx="8464">
                  <c:v>14.106666666666671</c:v>
                </c:pt>
                <c:pt idx="8465">
                  <c:v>14.108333333333333</c:v>
                </c:pt>
                <c:pt idx="8466">
                  <c:v>14.110000000000001</c:v>
                </c:pt>
                <c:pt idx="8467">
                  <c:v>14.11166666666667</c:v>
                </c:pt>
                <c:pt idx="8468">
                  <c:v>14.113333333333333</c:v>
                </c:pt>
                <c:pt idx="8469">
                  <c:v>14.115</c:v>
                </c:pt>
                <c:pt idx="8470">
                  <c:v>14.116666666666672</c:v>
                </c:pt>
                <c:pt idx="8471">
                  <c:v>14.118333333333331</c:v>
                </c:pt>
                <c:pt idx="8472">
                  <c:v>14.120000000000001</c:v>
                </c:pt>
                <c:pt idx="8473">
                  <c:v>14.121666666666666</c:v>
                </c:pt>
                <c:pt idx="8474">
                  <c:v>14.123333333333333</c:v>
                </c:pt>
                <c:pt idx="8475">
                  <c:v>14.125</c:v>
                </c:pt>
                <c:pt idx="8476">
                  <c:v>14.12666666666667</c:v>
                </c:pt>
                <c:pt idx="8477">
                  <c:v>14.128333333333329</c:v>
                </c:pt>
                <c:pt idx="8478">
                  <c:v>14.13</c:v>
                </c:pt>
                <c:pt idx="8479">
                  <c:v>14.131666666666666</c:v>
                </c:pt>
                <c:pt idx="8480">
                  <c:v>14.133333333333333</c:v>
                </c:pt>
                <c:pt idx="8481">
                  <c:v>14.135</c:v>
                </c:pt>
                <c:pt idx="8482">
                  <c:v>14.13666666666667</c:v>
                </c:pt>
                <c:pt idx="8483">
                  <c:v>14.138333333333327</c:v>
                </c:pt>
                <c:pt idx="8484">
                  <c:v>14.14</c:v>
                </c:pt>
                <c:pt idx="8485">
                  <c:v>14.141666666666667</c:v>
                </c:pt>
                <c:pt idx="8486">
                  <c:v>14.143333333333333</c:v>
                </c:pt>
                <c:pt idx="8487">
                  <c:v>14.145000000000001</c:v>
                </c:pt>
                <c:pt idx="8488">
                  <c:v>14.14666666666667</c:v>
                </c:pt>
                <c:pt idx="8489">
                  <c:v>14.148333333333328</c:v>
                </c:pt>
                <c:pt idx="8490">
                  <c:v>14.15</c:v>
                </c:pt>
                <c:pt idx="8491">
                  <c:v>14.151666666666673</c:v>
                </c:pt>
                <c:pt idx="8492">
                  <c:v>14.153333333333334</c:v>
                </c:pt>
                <c:pt idx="8493">
                  <c:v>14.155000000000005</c:v>
                </c:pt>
                <c:pt idx="8494">
                  <c:v>14.156666666666673</c:v>
                </c:pt>
                <c:pt idx="8495">
                  <c:v>14.158333333333333</c:v>
                </c:pt>
                <c:pt idx="8496">
                  <c:v>14.16</c:v>
                </c:pt>
                <c:pt idx="8497">
                  <c:v>14.161666666666672</c:v>
                </c:pt>
                <c:pt idx="8498">
                  <c:v>14.163333333333332</c:v>
                </c:pt>
                <c:pt idx="8499">
                  <c:v>14.165000000000004</c:v>
                </c:pt>
                <c:pt idx="8500">
                  <c:v>14.166666666666673</c:v>
                </c:pt>
                <c:pt idx="8501">
                  <c:v>14.168333333333333</c:v>
                </c:pt>
                <c:pt idx="8502">
                  <c:v>14.17</c:v>
                </c:pt>
                <c:pt idx="8503">
                  <c:v>14.17166666666667</c:v>
                </c:pt>
                <c:pt idx="8504">
                  <c:v>14.173333333333334</c:v>
                </c:pt>
                <c:pt idx="8505">
                  <c:v>14.175000000000002</c:v>
                </c:pt>
                <c:pt idx="8506">
                  <c:v>14.176666666666675</c:v>
                </c:pt>
                <c:pt idx="8507">
                  <c:v>14.178333333333335</c:v>
                </c:pt>
                <c:pt idx="8508">
                  <c:v>14.18</c:v>
                </c:pt>
                <c:pt idx="8509">
                  <c:v>14.18166666666667</c:v>
                </c:pt>
                <c:pt idx="8510">
                  <c:v>14.183333333333334</c:v>
                </c:pt>
                <c:pt idx="8511">
                  <c:v>14.185</c:v>
                </c:pt>
                <c:pt idx="8512">
                  <c:v>14.186666666666673</c:v>
                </c:pt>
                <c:pt idx="8513">
                  <c:v>14.188333333333333</c:v>
                </c:pt>
                <c:pt idx="8514">
                  <c:v>14.19</c:v>
                </c:pt>
                <c:pt idx="8515">
                  <c:v>14.191666666666666</c:v>
                </c:pt>
                <c:pt idx="8516">
                  <c:v>14.193333333333333</c:v>
                </c:pt>
                <c:pt idx="8517">
                  <c:v>14.195</c:v>
                </c:pt>
                <c:pt idx="8518">
                  <c:v>14.196666666666671</c:v>
                </c:pt>
                <c:pt idx="8519">
                  <c:v>14.198333333333331</c:v>
                </c:pt>
                <c:pt idx="8520">
                  <c:v>14.2</c:v>
                </c:pt>
                <c:pt idx="8521">
                  <c:v>14.201666666666666</c:v>
                </c:pt>
                <c:pt idx="8522">
                  <c:v>14.203333333333335</c:v>
                </c:pt>
                <c:pt idx="8523">
                  <c:v>14.205</c:v>
                </c:pt>
                <c:pt idx="8524">
                  <c:v>14.206666666666672</c:v>
                </c:pt>
                <c:pt idx="8525">
                  <c:v>14.208333333333329</c:v>
                </c:pt>
                <c:pt idx="8526">
                  <c:v>14.209999999999999</c:v>
                </c:pt>
                <c:pt idx="8527">
                  <c:v>14.21166666666667</c:v>
                </c:pt>
                <c:pt idx="8528">
                  <c:v>14.213333333333333</c:v>
                </c:pt>
                <c:pt idx="8529">
                  <c:v>14.215</c:v>
                </c:pt>
                <c:pt idx="8530">
                  <c:v>14.21666666666667</c:v>
                </c:pt>
                <c:pt idx="8531">
                  <c:v>14.218333333333328</c:v>
                </c:pt>
                <c:pt idx="8532">
                  <c:v>14.219999999999999</c:v>
                </c:pt>
                <c:pt idx="8533">
                  <c:v>14.221666666666666</c:v>
                </c:pt>
                <c:pt idx="8534">
                  <c:v>14.223333333333333</c:v>
                </c:pt>
                <c:pt idx="8535">
                  <c:v>14.225</c:v>
                </c:pt>
                <c:pt idx="8536">
                  <c:v>14.22666666666667</c:v>
                </c:pt>
                <c:pt idx="8537">
                  <c:v>14.228333333333328</c:v>
                </c:pt>
                <c:pt idx="8538">
                  <c:v>14.23</c:v>
                </c:pt>
                <c:pt idx="8539">
                  <c:v>14.231666666666666</c:v>
                </c:pt>
                <c:pt idx="8540">
                  <c:v>14.233333333333333</c:v>
                </c:pt>
                <c:pt idx="8541">
                  <c:v>14.235000000000001</c:v>
                </c:pt>
                <c:pt idx="8542">
                  <c:v>14.23666666666667</c:v>
                </c:pt>
                <c:pt idx="8543">
                  <c:v>14.238333333333328</c:v>
                </c:pt>
                <c:pt idx="8544">
                  <c:v>14.239999999999998</c:v>
                </c:pt>
                <c:pt idx="8545">
                  <c:v>14.241666666666667</c:v>
                </c:pt>
                <c:pt idx="8546">
                  <c:v>14.243333333333331</c:v>
                </c:pt>
                <c:pt idx="8547">
                  <c:v>14.245000000000001</c:v>
                </c:pt>
                <c:pt idx="8548">
                  <c:v>14.246666666666666</c:v>
                </c:pt>
                <c:pt idx="8549">
                  <c:v>14.248333333333328</c:v>
                </c:pt>
                <c:pt idx="8550">
                  <c:v>14.25</c:v>
                </c:pt>
                <c:pt idx="8551">
                  <c:v>14.25166666666667</c:v>
                </c:pt>
                <c:pt idx="8552">
                  <c:v>14.253333333333334</c:v>
                </c:pt>
                <c:pt idx="8553">
                  <c:v>14.255000000000004</c:v>
                </c:pt>
                <c:pt idx="8554">
                  <c:v>14.256666666666673</c:v>
                </c:pt>
                <c:pt idx="8555">
                  <c:v>14.258333333333333</c:v>
                </c:pt>
                <c:pt idx="8556">
                  <c:v>14.26</c:v>
                </c:pt>
                <c:pt idx="8557">
                  <c:v>14.26166666666667</c:v>
                </c:pt>
                <c:pt idx="8558">
                  <c:v>14.263333333333332</c:v>
                </c:pt>
                <c:pt idx="8559">
                  <c:v>14.265000000000002</c:v>
                </c:pt>
                <c:pt idx="8560">
                  <c:v>14.266666666666673</c:v>
                </c:pt>
                <c:pt idx="8561">
                  <c:v>14.268333333333333</c:v>
                </c:pt>
                <c:pt idx="8562">
                  <c:v>14.270000000000001</c:v>
                </c:pt>
                <c:pt idx="8563">
                  <c:v>14.27166666666667</c:v>
                </c:pt>
                <c:pt idx="8564">
                  <c:v>14.273333333333333</c:v>
                </c:pt>
                <c:pt idx="8565">
                  <c:v>14.275</c:v>
                </c:pt>
                <c:pt idx="8566">
                  <c:v>14.276666666666673</c:v>
                </c:pt>
                <c:pt idx="8567">
                  <c:v>14.278333333333331</c:v>
                </c:pt>
                <c:pt idx="8568">
                  <c:v>14.28</c:v>
                </c:pt>
                <c:pt idx="8569">
                  <c:v>14.281666666666666</c:v>
                </c:pt>
                <c:pt idx="8570">
                  <c:v>14.283333333333333</c:v>
                </c:pt>
                <c:pt idx="8571">
                  <c:v>14.285</c:v>
                </c:pt>
                <c:pt idx="8572">
                  <c:v>14.286666666666672</c:v>
                </c:pt>
                <c:pt idx="8573">
                  <c:v>14.288333333333327</c:v>
                </c:pt>
                <c:pt idx="8574">
                  <c:v>14.29</c:v>
                </c:pt>
                <c:pt idx="8575">
                  <c:v>14.291666666666666</c:v>
                </c:pt>
                <c:pt idx="8576">
                  <c:v>14.293333333333333</c:v>
                </c:pt>
                <c:pt idx="8577">
                  <c:v>14.295</c:v>
                </c:pt>
                <c:pt idx="8578">
                  <c:v>14.29666666666667</c:v>
                </c:pt>
                <c:pt idx="8579">
                  <c:v>14.298333333333328</c:v>
                </c:pt>
                <c:pt idx="8580">
                  <c:v>14.3</c:v>
                </c:pt>
                <c:pt idx="8581">
                  <c:v>14.301666666666675</c:v>
                </c:pt>
                <c:pt idx="8582">
                  <c:v>14.303333333333336</c:v>
                </c:pt>
                <c:pt idx="8583">
                  <c:v>14.305000000000005</c:v>
                </c:pt>
                <c:pt idx="8584">
                  <c:v>14.306666666666674</c:v>
                </c:pt>
                <c:pt idx="8585">
                  <c:v>14.308333333333334</c:v>
                </c:pt>
                <c:pt idx="8586">
                  <c:v>14.31</c:v>
                </c:pt>
                <c:pt idx="8587">
                  <c:v>14.311666666666673</c:v>
                </c:pt>
                <c:pt idx="8588">
                  <c:v>14.313333333333334</c:v>
                </c:pt>
                <c:pt idx="8589">
                  <c:v>14.315000000000005</c:v>
                </c:pt>
                <c:pt idx="8590">
                  <c:v>14.316666666666674</c:v>
                </c:pt>
                <c:pt idx="8591">
                  <c:v>14.318333333333333</c:v>
                </c:pt>
                <c:pt idx="8592">
                  <c:v>14.32</c:v>
                </c:pt>
                <c:pt idx="8593">
                  <c:v>14.321666666666671</c:v>
                </c:pt>
                <c:pt idx="8594">
                  <c:v>14.323333333333332</c:v>
                </c:pt>
                <c:pt idx="8595">
                  <c:v>14.325000000000005</c:v>
                </c:pt>
                <c:pt idx="8596">
                  <c:v>14.326666666666673</c:v>
                </c:pt>
                <c:pt idx="8597">
                  <c:v>14.328333333333335</c:v>
                </c:pt>
                <c:pt idx="8598">
                  <c:v>14.33</c:v>
                </c:pt>
                <c:pt idx="8599">
                  <c:v>14.331666666666672</c:v>
                </c:pt>
                <c:pt idx="8600">
                  <c:v>14.333333333333334</c:v>
                </c:pt>
                <c:pt idx="8601">
                  <c:v>14.335000000000004</c:v>
                </c:pt>
                <c:pt idx="8602">
                  <c:v>14.336666666666675</c:v>
                </c:pt>
                <c:pt idx="8603">
                  <c:v>14.338333333333333</c:v>
                </c:pt>
                <c:pt idx="8604">
                  <c:v>14.34</c:v>
                </c:pt>
                <c:pt idx="8605">
                  <c:v>14.34166666666667</c:v>
                </c:pt>
                <c:pt idx="8606">
                  <c:v>14.343333333333334</c:v>
                </c:pt>
                <c:pt idx="8607">
                  <c:v>14.345000000000002</c:v>
                </c:pt>
                <c:pt idx="8608">
                  <c:v>14.346666666666673</c:v>
                </c:pt>
                <c:pt idx="8609">
                  <c:v>14.348333333333333</c:v>
                </c:pt>
                <c:pt idx="8610">
                  <c:v>14.350000000000005</c:v>
                </c:pt>
                <c:pt idx="8611">
                  <c:v>14.351666666666674</c:v>
                </c:pt>
                <c:pt idx="8612">
                  <c:v>14.353333333333339</c:v>
                </c:pt>
                <c:pt idx="8613">
                  <c:v>14.355000000000006</c:v>
                </c:pt>
                <c:pt idx="8614">
                  <c:v>14.356666666666676</c:v>
                </c:pt>
                <c:pt idx="8615">
                  <c:v>14.358333333333334</c:v>
                </c:pt>
                <c:pt idx="8616">
                  <c:v>14.360000000000007</c:v>
                </c:pt>
                <c:pt idx="8617">
                  <c:v>14.361666666666675</c:v>
                </c:pt>
                <c:pt idx="8618">
                  <c:v>14.363333333333339</c:v>
                </c:pt>
                <c:pt idx="8619">
                  <c:v>14.365000000000006</c:v>
                </c:pt>
                <c:pt idx="8620">
                  <c:v>14.366666666666676</c:v>
                </c:pt>
                <c:pt idx="8621">
                  <c:v>14.368333333333334</c:v>
                </c:pt>
                <c:pt idx="8622">
                  <c:v>14.370000000000006</c:v>
                </c:pt>
                <c:pt idx="8623">
                  <c:v>14.371666666666673</c:v>
                </c:pt>
                <c:pt idx="8624">
                  <c:v>14.373333333333338</c:v>
                </c:pt>
                <c:pt idx="8625">
                  <c:v>14.375000000000005</c:v>
                </c:pt>
                <c:pt idx="8626">
                  <c:v>14.376666666666674</c:v>
                </c:pt>
                <c:pt idx="8627">
                  <c:v>14.378333333333334</c:v>
                </c:pt>
                <c:pt idx="8628">
                  <c:v>14.380000000000004</c:v>
                </c:pt>
                <c:pt idx="8629">
                  <c:v>14.381666666666673</c:v>
                </c:pt>
                <c:pt idx="8630">
                  <c:v>14.383333333333336</c:v>
                </c:pt>
                <c:pt idx="8631">
                  <c:v>14.385000000000005</c:v>
                </c:pt>
                <c:pt idx="8632">
                  <c:v>14.386666666666674</c:v>
                </c:pt>
                <c:pt idx="8633">
                  <c:v>14.388333333333332</c:v>
                </c:pt>
                <c:pt idx="8634">
                  <c:v>14.390000000000002</c:v>
                </c:pt>
                <c:pt idx="8635">
                  <c:v>14.391666666666673</c:v>
                </c:pt>
                <c:pt idx="8636">
                  <c:v>14.393333333333334</c:v>
                </c:pt>
                <c:pt idx="8637">
                  <c:v>14.395000000000007</c:v>
                </c:pt>
                <c:pt idx="8638">
                  <c:v>14.396666666666674</c:v>
                </c:pt>
                <c:pt idx="8639">
                  <c:v>14.398333333333333</c:v>
                </c:pt>
                <c:pt idx="8640">
                  <c:v>14.4</c:v>
                </c:pt>
                <c:pt idx="8641">
                  <c:v>14.401666666666673</c:v>
                </c:pt>
                <c:pt idx="8642">
                  <c:v>14.403333333333334</c:v>
                </c:pt>
                <c:pt idx="8643">
                  <c:v>14.405000000000005</c:v>
                </c:pt>
                <c:pt idx="8644">
                  <c:v>14.406666666666673</c:v>
                </c:pt>
                <c:pt idx="8645">
                  <c:v>14.408333333333333</c:v>
                </c:pt>
                <c:pt idx="8646">
                  <c:v>14.41</c:v>
                </c:pt>
                <c:pt idx="8647">
                  <c:v>14.411666666666672</c:v>
                </c:pt>
                <c:pt idx="8648">
                  <c:v>14.413333333333332</c:v>
                </c:pt>
                <c:pt idx="8649">
                  <c:v>14.415000000000004</c:v>
                </c:pt>
                <c:pt idx="8650">
                  <c:v>14.416666666666673</c:v>
                </c:pt>
                <c:pt idx="8651">
                  <c:v>14.418333333333333</c:v>
                </c:pt>
                <c:pt idx="8652">
                  <c:v>14.42</c:v>
                </c:pt>
                <c:pt idx="8653">
                  <c:v>14.42166666666667</c:v>
                </c:pt>
                <c:pt idx="8654">
                  <c:v>14.423333333333334</c:v>
                </c:pt>
                <c:pt idx="8655">
                  <c:v>14.425000000000002</c:v>
                </c:pt>
                <c:pt idx="8656">
                  <c:v>14.426666666666675</c:v>
                </c:pt>
                <c:pt idx="8657">
                  <c:v>14.428333333333335</c:v>
                </c:pt>
                <c:pt idx="8658">
                  <c:v>14.43</c:v>
                </c:pt>
                <c:pt idx="8659">
                  <c:v>14.43166666666667</c:v>
                </c:pt>
                <c:pt idx="8660">
                  <c:v>14.433333333333334</c:v>
                </c:pt>
                <c:pt idx="8661">
                  <c:v>14.435</c:v>
                </c:pt>
                <c:pt idx="8662">
                  <c:v>14.436666666666673</c:v>
                </c:pt>
                <c:pt idx="8663">
                  <c:v>14.438333333333333</c:v>
                </c:pt>
                <c:pt idx="8664">
                  <c:v>14.44</c:v>
                </c:pt>
                <c:pt idx="8665">
                  <c:v>14.441666666666666</c:v>
                </c:pt>
                <c:pt idx="8666">
                  <c:v>14.443333333333333</c:v>
                </c:pt>
                <c:pt idx="8667">
                  <c:v>14.445</c:v>
                </c:pt>
                <c:pt idx="8668">
                  <c:v>14.446666666666671</c:v>
                </c:pt>
                <c:pt idx="8669">
                  <c:v>14.448333333333331</c:v>
                </c:pt>
                <c:pt idx="8670">
                  <c:v>14.450000000000005</c:v>
                </c:pt>
                <c:pt idx="8671">
                  <c:v>14.451666666666673</c:v>
                </c:pt>
                <c:pt idx="8672">
                  <c:v>14.45333333333334</c:v>
                </c:pt>
                <c:pt idx="8673">
                  <c:v>14.455000000000005</c:v>
                </c:pt>
                <c:pt idx="8674">
                  <c:v>14.456666666666676</c:v>
                </c:pt>
                <c:pt idx="8675">
                  <c:v>14.458333333333334</c:v>
                </c:pt>
                <c:pt idx="8676">
                  <c:v>14.46</c:v>
                </c:pt>
                <c:pt idx="8677">
                  <c:v>14.461666666666675</c:v>
                </c:pt>
                <c:pt idx="8678">
                  <c:v>14.463333333333336</c:v>
                </c:pt>
                <c:pt idx="8679">
                  <c:v>14.465000000000005</c:v>
                </c:pt>
                <c:pt idx="8680">
                  <c:v>14.466666666666674</c:v>
                </c:pt>
                <c:pt idx="8681">
                  <c:v>14.468333333333334</c:v>
                </c:pt>
                <c:pt idx="8682">
                  <c:v>14.47</c:v>
                </c:pt>
                <c:pt idx="8683">
                  <c:v>14.471666666666673</c:v>
                </c:pt>
                <c:pt idx="8684">
                  <c:v>14.473333333333334</c:v>
                </c:pt>
                <c:pt idx="8685">
                  <c:v>14.475000000000005</c:v>
                </c:pt>
                <c:pt idx="8686">
                  <c:v>14.476666666666674</c:v>
                </c:pt>
                <c:pt idx="8687">
                  <c:v>14.478333333333333</c:v>
                </c:pt>
                <c:pt idx="8688">
                  <c:v>14.480000000000002</c:v>
                </c:pt>
                <c:pt idx="8689">
                  <c:v>14.481666666666671</c:v>
                </c:pt>
                <c:pt idx="8690">
                  <c:v>14.483333333333334</c:v>
                </c:pt>
                <c:pt idx="8691">
                  <c:v>14.485000000000007</c:v>
                </c:pt>
                <c:pt idx="8692">
                  <c:v>14.486666666666675</c:v>
                </c:pt>
                <c:pt idx="8693">
                  <c:v>14.488333333333333</c:v>
                </c:pt>
                <c:pt idx="8694">
                  <c:v>14.49</c:v>
                </c:pt>
                <c:pt idx="8695">
                  <c:v>14.491666666666672</c:v>
                </c:pt>
                <c:pt idx="8696">
                  <c:v>14.493333333333334</c:v>
                </c:pt>
                <c:pt idx="8697">
                  <c:v>14.495000000000006</c:v>
                </c:pt>
                <c:pt idx="8698">
                  <c:v>14.496666666666673</c:v>
                </c:pt>
                <c:pt idx="8699">
                  <c:v>14.498333333333333</c:v>
                </c:pt>
                <c:pt idx="8700">
                  <c:v>14.5</c:v>
                </c:pt>
                <c:pt idx="8701">
                  <c:v>14.50166666666667</c:v>
                </c:pt>
                <c:pt idx="8702">
                  <c:v>14.503333333333334</c:v>
                </c:pt>
                <c:pt idx="8703">
                  <c:v>14.505000000000004</c:v>
                </c:pt>
                <c:pt idx="8704">
                  <c:v>14.506666666666673</c:v>
                </c:pt>
                <c:pt idx="8705">
                  <c:v>14.508333333333333</c:v>
                </c:pt>
                <c:pt idx="8706">
                  <c:v>14.51</c:v>
                </c:pt>
                <c:pt idx="8707">
                  <c:v>14.51166666666667</c:v>
                </c:pt>
                <c:pt idx="8708">
                  <c:v>14.513333333333332</c:v>
                </c:pt>
                <c:pt idx="8709">
                  <c:v>14.515000000000002</c:v>
                </c:pt>
                <c:pt idx="8710">
                  <c:v>14.516666666666673</c:v>
                </c:pt>
                <c:pt idx="8711">
                  <c:v>14.518333333333333</c:v>
                </c:pt>
                <c:pt idx="8712">
                  <c:v>14.520000000000001</c:v>
                </c:pt>
                <c:pt idx="8713">
                  <c:v>14.52166666666667</c:v>
                </c:pt>
                <c:pt idx="8714">
                  <c:v>14.523333333333333</c:v>
                </c:pt>
                <c:pt idx="8715">
                  <c:v>14.525</c:v>
                </c:pt>
                <c:pt idx="8716">
                  <c:v>14.526666666666673</c:v>
                </c:pt>
                <c:pt idx="8717">
                  <c:v>14.528333333333331</c:v>
                </c:pt>
                <c:pt idx="8718">
                  <c:v>14.53</c:v>
                </c:pt>
                <c:pt idx="8719">
                  <c:v>14.531666666666666</c:v>
                </c:pt>
                <c:pt idx="8720">
                  <c:v>14.533333333333333</c:v>
                </c:pt>
                <c:pt idx="8721">
                  <c:v>14.535</c:v>
                </c:pt>
                <c:pt idx="8722">
                  <c:v>14.536666666666672</c:v>
                </c:pt>
                <c:pt idx="8723">
                  <c:v>14.538333333333327</c:v>
                </c:pt>
                <c:pt idx="8724">
                  <c:v>14.54</c:v>
                </c:pt>
                <c:pt idx="8725">
                  <c:v>14.541666666666666</c:v>
                </c:pt>
                <c:pt idx="8726">
                  <c:v>14.543333333333333</c:v>
                </c:pt>
                <c:pt idx="8727">
                  <c:v>14.545</c:v>
                </c:pt>
                <c:pt idx="8728">
                  <c:v>14.54666666666667</c:v>
                </c:pt>
                <c:pt idx="8729">
                  <c:v>14.548333333333328</c:v>
                </c:pt>
                <c:pt idx="8730">
                  <c:v>14.55</c:v>
                </c:pt>
                <c:pt idx="8731">
                  <c:v>14.551666666666675</c:v>
                </c:pt>
                <c:pt idx="8732">
                  <c:v>14.553333333333336</c:v>
                </c:pt>
                <c:pt idx="8733">
                  <c:v>14.555000000000005</c:v>
                </c:pt>
                <c:pt idx="8734">
                  <c:v>14.556666666666674</c:v>
                </c:pt>
                <c:pt idx="8735">
                  <c:v>14.558333333333334</c:v>
                </c:pt>
                <c:pt idx="8736">
                  <c:v>14.56</c:v>
                </c:pt>
                <c:pt idx="8737">
                  <c:v>14.561666666666673</c:v>
                </c:pt>
                <c:pt idx="8738">
                  <c:v>14.563333333333334</c:v>
                </c:pt>
                <c:pt idx="8739">
                  <c:v>14.565000000000005</c:v>
                </c:pt>
                <c:pt idx="8740">
                  <c:v>14.566666666666674</c:v>
                </c:pt>
                <c:pt idx="8741">
                  <c:v>14.568333333333333</c:v>
                </c:pt>
                <c:pt idx="8742">
                  <c:v>14.57</c:v>
                </c:pt>
                <c:pt idx="8743">
                  <c:v>14.571666666666671</c:v>
                </c:pt>
                <c:pt idx="8744">
                  <c:v>14.573333333333332</c:v>
                </c:pt>
                <c:pt idx="8745">
                  <c:v>14.575000000000005</c:v>
                </c:pt>
                <c:pt idx="8746">
                  <c:v>14.576666666666673</c:v>
                </c:pt>
                <c:pt idx="8747">
                  <c:v>14.578333333333335</c:v>
                </c:pt>
                <c:pt idx="8748">
                  <c:v>14.58</c:v>
                </c:pt>
                <c:pt idx="8749">
                  <c:v>14.581666666666672</c:v>
                </c:pt>
                <c:pt idx="8750">
                  <c:v>14.583333333333334</c:v>
                </c:pt>
                <c:pt idx="8751">
                  <c:v>14.585000000000004</c:v>
                </c:pt>
                <c:pt idx="8752">
                  <c:v>14.586666666666675</c:v>
                </c:pt>
                <c:pt idx="8753">
                  <c:v>14.588333333333333</c:v>
                </c:pt>
                <c:pt idx="8754">
                  <c:v>14.59</c:v>
                </c:pt>
                <c:pt idx="8755">
                  <c:v>14.59166666666667</c:v>
                </c:pt>
                <c:pt idx="8756">
                  <c:v>14.593333333333334</c:v>
                </c:pt>
                <c:pt idx="8757">
                  <c:v>14.595000000000002</c:v>
                </c:pt>
                <c:pt idx="8758">
                  <c:v>14.596666666666673</c:v>
                </c:pt>
                <c:pt idx="8759">
                  <c:v>14.598333333333333</c:v>
                </c:pt>
                <c:pt idx="8760">
                  <c:v>14.6</c:v>
                </c:pt>
                <c:pt idx="8761">
                  <c:v>14.60166666666667</c:v>
                </c:pt>
                <c:pt idx="8762">
                  <c:v>14.603333333333333</c:v>
                </c:pt>
                <c:pt idx="8763">
                  <c:v>14.605</c:v>
                </c:pt>
                <c:pt idx="8764">
                  <c:v>14.606666666666671</c:v>
                </c:pt>
                <c:pt idx="8765">
                  <c:v>14.608333333333333</c:v>
                </c:pt>
                <c:pt idx="8766">
                  <c:v>14.610000000000001</c:v>
                </c:pt>
                <c:pt idx="8767">
                  <c:v>14.61166666666667</c:v>
                </c:pt>
                <c:pt idx="8768">
                  <c:v>14.613333333333333</c:v>
                </c:pt>
                <c:pt idx="8769">
                  <c:v>14.615</c:v>
                </c:pt>
                <c:pt idx="8770">
                  <c:v>14.616666666666672</c:v>
                </c:pt>
                <c:pt idx="8771">
                  <c:v>14.618333333333331</c:v>
                </c:pt>
                <c:pt idx="8772">
                  <c:v>14.620000000000001</c:v>
                </c:pt>
                <c:pt idx="8773">
                  <c:v>14.621666666666666</c:v>
                </c:pt>
                <c:pt idx="8774">
                  <c:v>14.623333333333333</c:v>
                </c:pt>
                <c:pt idx="8775">
                  <c:v>14.625</c:v>
                </c:pt>
                <c:pt idx="8776">
                  <c:v>14.62666666666667</c:v>
                </c:pt>
                <c:pt idx="8777">
                  <c:v>14.628333333333329</c:v>
                </c:pt>
                <c:pt idx="8778">
                  <c:v>14.63</c:v>
                </c:pt>
                <c:pt idx="8779">
                  <c:v>14.631666666666666</c:v>
                </c:pt>
                <c:pt idx="8780">
                  <c:v>14.633333333333333</c:v>
                </c:pt>
                <c:pt idx="8781">
                  <c:v>14.635</c:v>
                </c:pt>
                <c:pt idx="8782">
                  <c:v>14.63666666666667</c:v>
                </c:pt>
                <c:pt idx="8783">
                  <c:v>14.638333333333327</c:v>
                </c:pt>
                <c:pt idx="8784">
                  <c:v>14.64</c:v>
                </c:pt>
                <c:pt idx="8785">
                  <c:v>14.641666666666667</c:v>
                </c:pt>
                <c:pt idx="8786">
                  <c:v>14.643333333333333</c:v>
                </c:pt>
                <c:pt idx="8787">
                  <c:v>14.645000000000001</c:v>
                </c:pt>
                <c:pt idx="8788">
                  <c:v>14.64666666666667</c:v>
                </c:pt>
                <c:pt idx="8789">
                  <c:v>14.648333333333328</c:v>
                </c:pt>
                <c:pt idx="8790">
                  <c:v>14.65</c:v>
                </c:pt>
                <c:pt idx="8791">
                  <c:v>14.651666666666673</c:v>
                </c:pt>
                <c:pt idx="8792">
                  <c:v>14.653333333333334</c:v>
                </c:pt>
                <c:pt idx="8793">
                  <c:v>14.655000000000005</c:v>
                </c:pt>
                <c:pt idx="8794">
                  <c:v>14.656666666666673</c:v>
                </c:pt>
                <c:pt idx="8795">
                  <c:v>14.658333333333333</c:v>
                </c:pt>
                <c:pt idx="8796">
                  <c:v>14.66</c:v>
                </c:pt>
                <c:pt idx="8797">
                  <c:v>14.661666666666672</c:v>
                </c:pt>
                <c:pt idx="8798">
                  <c:v>14.663333333333332</c:v>
                </c:pt>
                <c:pt idx="8799">
                  <c:v>14.665000000000004</c:v>
                </c:pt>
                <c:pt idx="8800">
                  <c:v>14.666666666666673</c:v>
                </c:pt>
                <c:pt idx="8801">
                  <c:v>14.668333333333333</c:v>
                </c:pt>
                <c:pt idx="8802">
                  <c:v>14.67</c:v>
                </c:pt>
                <c:pt idx="8803">
                  <c:v>14.67166666666667</c:v>
                </c:pt>
                <c:pt idx="8804">
                  <c:v>14.673333333333334</c:v>
                </c:pt>
                <c:pt idx="8805">
                  <c:v>14.675000000000002</c:v>
                </c:pt>
                <c:pt idx="8806">
                  <c:v>14.676666666666675</c:v>
                </c:pt>
                <c:pt idx="8807">
                  <c:v>14.678333333333335</c:v>
                </c:pt>
                <c:pt idx="8808">
                  <c:v>14.68</c:v>
                </c:pt>
                <c:pt idx="8809">
                  <c:v>14.68166666666667</c:v>
                </c:pt>
                <c:pt idx="8810">
                  <c:v>14.683333333333334</c:v>
                </c:pt>
                <c:pt idx="8811">
                  <c:v>14.685</c:v>
                </c:pt>
                <c:pt idx="8812">
                  <c:v>14.686666666666673</c:v>
                </c:pt>
                <c:pt idx="8813">
                  <c:v>14.688333333333333</c:v>
                </c:pt>
                <c:pt idx="8814">
                  <c:v>14.69</c:v>
                </c:pt>
                <c:pt idx="8815">
                  <c:v>14.691666666666666</c:v>
                </c:pt>
                <c:pt idx="8816">
                  <c:v>14.693333333333333</c:v>
                </c:pt>
                <c:pt idx="8817">
                  <c:v>14.695</c:v>
                </c:pt>
                <c:pt idx="8818">
                  <c:v>14.696666666666671</c:v>
                </c:pt>
                <c:pt idx="8819">
                  <c:v>14.698333333333331</c:v>
                </c:pt>
                <c:pt idx="8820">
                  <c:v>14.7</c:v>
                </c:pt>
                <c:pt idx="8821">
                  <c:v>14.701666666666666</c:v>
                </c:pt>
                <c:pt idx="8822">
                  <c:v>14.703333333333335</c:v>
                </c:pt>
                <c:pt idx="8823">
                  <c:v>14.705</c:v>
                </c:pt>
                <c:pt idx="8824">
                  <c:v>14.706666666666672</c:v>
                </c:pt>
                <c:pt idx="8825">
                  <c:v>14.708333333333329</c:v>
                </c:pt>
                <c:pt idx="8826">
                  <c:v>14.709999999999999</c:v>
                </c:pt>
                <c:pt idx="8827">
                  <c:v>14.71166666666667</c:v>
                </c:pt>
                <c:pt idx="8828">
                  <c:v>14.713333333333333</c:v>
                </c:pt>
                <c:pt idx="8829">
                  <c:v>14.715</c:v>
                </c:pt>
                <c:pt idx="8830">
                  <c:v>14.71666666666667</c:v>
                </c:pt>
                <c:pt idx="8831">
                  <c:v>14.718333333333328</c:v>
                </c:pt>
                <c:pt idx="8832">
                  <c:v>14.719999999999999</c:v>
                </c:pt>
                <c:pt idx="8833">
                  <c:v>14.721666666666666</c:v>
                </c:pt>
                <c:pt idx="8834">
                  <c:v>14.723333333333333</c:v>
                </c:pt>
                <c:pt idx="8835">
                  <c:v>14.725</c:v>
                </c:pt>
                <c:pt idx="8836">
                  <c:v>14.72666666666667</c:v>
                </c:pt>
                <c:pt idx="8837">
                  <c:v>14.728333333333328</c:v>
                </c:pt>
                <c:pt idx="8838">
                  <c:v>14.73</c:v>
                </c:pt>
                <c:pt idx="8839">
                  <c:v>14.731666666666666</c:v>
                </c:pt>
                <c:pt idx="8840">
                  <c:v>14.733333333333333</c:v>
                </c:pt>
                <c:pt idx="8841">
                  <c:v>14.735000000000001</c:v>
                </c:pt>
                <c:pt idx="8842">
                  <c:v>14.73666666666667</c:v>
                </c:pt>
                <c:pt idx="8843">
                  <c:v>14.738333333333328</c:v>
                </c:pt>
                <c:pt idx="8844">
                  <c:v>14.739999999999998</c:v>
                </c:pt>
                <c:pt idx="8845">
                  <c:v>14.741666666666667</c:v>
                </c:pt>
                <c:pt idx="8846">
                  <c:v>14.743333333333331</c:v>
                </c:pt>
                <c:pt idx="8847">
                  <c:v>14.745000000000001</c:v>
                </c:pt>
                <c:pt idx="8848">
                  <c:v>14.746666666666666</c:v>
                </c:pt>
                <c:pt idx="8849">
                  <c:v>14.748333333333328</c:v>
                </c:pt>
                <c:pt idx="8850">
                  <c:v>14.75</c:v>
                </c:pt>
                <c:pt idx="8851">
                  <c:v>14.75166666666667</c:v>
                </c:pt>
                <c:pt idx="8852">
                  <c:v>14.753333333333334</c:v>
                </c:pt>
                <c:pt idx="8853">
                  <c:v>14.755000000000004</c:v>
                </c:pt>
                <c:pt idx="8854">
                  <c:v>14.756666666666673</c:v>
                </c:pt>
                <c:pt idx="8855">
                  <c:v>14.758333333333333</c:v>
                </c:pt>
                <c:pt idx="8856">
                  <c:v>14.76</c:v>
                </c:pt>
                <c:pt idx="8857">
                  <c:v>14.76166666666667</c:v>
                </c:pt>
                <c:pt idx="8858">
                  <c:v>14.763333333333332</c:v>
                </c:pt>
                <c:pt idx="8859">
                  <c:v>14.765000000000002</c:v>
                </c:pt>
                <c:pt idx="8860">
                  <c:v>14.766666666666673</c:v>
                </c:pt>
                <c:pt idx="8861">
                  <c:v>14.768333333333333</c:v>
                </c:pt>
                <c:pt idx="8862">
                  <c:v>14.770000000000001</c:v>
                </c:pt>
                <c:pt idx="8863">
                  <c:v>14.77166666666667</c:v>
                </c:pt>
                <c:pt idx="8864">
                  <c:v>14.773333333333333</c:v>
                </c:pt>
                <c:pt idx="8865">
                  <c:v>14.775</c:v>
                </c:pt>
                <c:pt idx="8866">
                  <c:v>14.776666666666673</c:v>
                </c:pt>
                <c:pt idx="8867">
                  <c:v>14.778333333333331</c:v>
                </c:pt>
                <c:pt idx="8868">
                  <c:v>14.78</c:v>
                </c:pt>
                <c:pt idx="8869">
                  <c:v>14.781666666666666</c:v>
                </c:pt>
                <c:pt idx="8870">
                  <c:v>14.783333333333333</c:v>
                </c:pt>
                <c:pt idx="8871">
                  <c:v>14.785</c:v>
                </c:pt>
                <c:pt idx="8872">
                  <c:v>14.786666666666672</c:v>
                </c:pt>
                <c:pt idx="8873">
                  <c:v>14.788333333333327</c:v>
                </c:pt>
                <c:pt idx="8874">
                  <c:v>14.79</c:v>
                </c:pt>
                <c:pt idx="8875">
                  <c:v>14.791666666666666</c:v>
                </c:pt>
                <c:pt idx="8876">
                  <c:v>14.793333333333333</c:v>
                </c:pt>
                <c:pt idx="8877">
                  <c:v>14.795</c:v>
                </c:pt>
                <c:pt idx="8878">
                  <c:v>14.79666666666667</c:v>
                </c:pt>
                <c:pt idx="8879">
                  <c:v>14.798333333333328</c:v>
                </c:pt>
                <c:pt idx="8880">
                  <c:v>14.8</c:v>
                </c:pt>
                <c:pt idx="8881">
                  <c:v>14.801666666666675</c:v>
                </c:pt>
                <c:pt idx="8882">
                  <c:v>14.803333333333336</c:v>
                </c:pt>
                <c:pt idx="8883">
                  <c:v>14.805000000000005</c:v>
                </c:pt>
                <c:pt idx="8884">
                  <c:v>14.806666666666674</c:v>
                </c:pt>
                <c:pt idx="8885">
                  <c:v>14.808333333333334</c:v>
                </c:pt>
                <c:pt idx="8886">
                  <c:v>14.81</c:v>
                </c:pt>
                <c:pt idx="8887">
                  <c:v>14.811666666666673</c:v>
                </c:pt>
                <c:pt idx="8888">
                  <c:v>14.813333333333334</c:v>
                </c:pt>
                <c:pt idx="8889">
                  <c:v>14.815000000000005</c:v>
                </c:pt>
                <c:pt idx="8890">
                  <c:v>14.816666666666674</c:v>
                </c:pt>
                <c:pt idx="8891">
                  <c:v>14.818333333333333</c:v>
                </c:pt>
                <c:pt idx="8892">
                  <c:v>14.82</c:v>
                </c:pt>
                <c:pt idx="8893">
                  <c:v>14.821666666666671</c:v>
                </c:pt>
                <c:pt idx="8894">
                  <c:v>14.823333333333332</c:v>
                </c:pt>
                <c:pt idx="8895">
                  <c:v>14.825000000000005</c:v>
                </c:pt>
                <c:pt idx="8896">
                  <c:v>14.826666666666673</c:v>
                </c:pt>
                <c:pt idx="8897">
                  <c:v>14.828333333333335</c:v>
                </c:pt>
                <c:pt idx="8898">
                  <c:v>14.83</c:v>
                </c:pt>
                <c:pt idx="8899">
                  <c:v>14.831666666666672</c:v>
                </c:pt>
                <c:pt idx="8900">
                  <c:v>14.833333333333334</c:v>
                </c:pt>
                <c:pt idx="8901">
                  <c:v>14.835000000000004</c:v>
                </c:pt>
                <c:pt idx="8902">
                  <c:v>14.836666666666675</c:v>
                </c:pt>
                <c:pt idx="8903">
                  <c:v>14.838333333333333</c:v>
                </c:pt>
                <c:pt idx="8904">
                  <c:v>14.84</c:v>
                </c:pt>
                <c:pt idx="8905">
                  <c:v>14.84166666666667</c:v>
                </c:pt>
                <c:pt idx="8906">
                  <c:v>14.843333333333334</c:v>
                </c:pt>
                <c:pt idx="8907">
                  <c:v>14.845000000000002</c:v>
                </c:pt>
                <c:pt idx="8908">
                  <c:v>14.846666666666673</c:v>
                </c:pt>
                <c:pt idx="8909">
                  <c:v>14.848333333333333</c:v>
                </c:pt>
                <c:pt idx="8910">
                  <c:v>14.850000000000005</c:v>
                </c:pt>
                <c:pt idx="8911">
                  <c:v>14.851666666666674</c:v>
                </c:pt>
                <c:pt idx="8912">
                  <c:v>14.853333333333339</c:v>
                </c:pt>
                <c:pt idx="8913">
                  <c:v>14.855000000000006</c:v>
                </c:pt>
                <c:pt idx="8914">
                  <c:v>14.856666666666676</c:v>
                </c:pt>
                <c:pt idx="8915">
                  <c:v>14.858333333333334</c:v>
                </c:pt>
                <c:pt idx="8916">
                  <c:v>14.860000000000007</c:v>
                </c:pt>
                <c:pt idx="8917">
                  <c:v>14.861666666666675</c:v>
                </c:pt>
                <c:pt idx="8918">
                  <c:v>14.863333333333339</c:v>
                </c:pt>
                <c:pt idx="8919">
                  <c:v>14.865000000000006</c:v>
                </c:pt>
                <c:pt idx="8920">
                  <c:v>14.866666666666676</c:v>
                </c:pt>
                <c:pt idx="8921">
                  <c:v>14.868333333333334</c:v>
                </c:pt>
                <c:pt idx="8922">
                  <c:v>14.870000000000006</c:v>
                </c:pt>
                <c:pt idx="8923">
                  <c:v>14.871666666666673</c:v>
                </c:pt>
                <c:pt idx="8924">
                  <c:v>14.873333333333338</c:v>
                </c:pt>
                <c:pt idx="8925">
                  <c:v>14.875000000000005</c:v>
                </c:pt>
                <c:pt idx="8926">
                  <c:v>14.876666666666674</c:v>
                </c:pt>
                <c:pt idx="8927">
                  <c:v>14.878333333333334</c:v>
                </c:pt>
                <c:pt idx="8928">
                  <c:v>14.880000000000004</c:v>
                </c:pt>
                <c:pt idx="8929">
                  <c:v>14.881666666666673</c:v>
                </c:pt>
                <c:pt idx="8930">
                  <c:v>14.883333333333336</c:v>
                </c:pt>
                <c:pt idx="8931">
                  <c:v>14.885000000000005</c:v>
                </c:pt>
                <c:pt idx="8932">
                  <c:v>14.886666666666674</c:v>
                </c:pt>
                <c:pt idx="8933">
                  <c:v>14.888333333333332</c:v>
                </c:pt>
                <c:pt idx="8934">
                  <c:v>14.890000000000002</c:v>
                </c:pt>
                <c:pt idx="8935">
                  <c:v>14.891666666666673</c:v>
                </c:pt>
                <c:pt idx="8936">
                  <c:v>14.893333333333334</c:v>
                </c:pt>
                <c:pt idx="8937">
                  <c:v>14.895000000000007</c:v>
                </c:pt>
                <c:pt idx="8938">
                  <c:v>14.896666666666674</c:v>
                </c:pt>
                <c:pt idx="8939">
                  <c:v>14.898333333333333</c:v>
                </c:pt>
                <c:pt idx="8940">
                  <c:v>14.9</c:v>
                </c:pt>
                <c:pt idx="8941">
                  <c:v>14.901666666666673</c:v>
                </c:pt>
                <c:pt idx="8942">
                  <c:v>14.903333333333334</c:v>
                </c:pt>
                <c:pt idx="8943">
                  <c:v>14.905000000000005</c:v>
                </c:pt>
                <c:pt idx="8944">
                  <c:v>14.906666666666673</c:v>
                </c:pt>
                <c:pt idx="8945">
                  <c:v>14.908333333333333</c:v>
                </c:pt>
                <c:pt idx="8946">
                  <c:v>14.91</c:v>
                </c:pt>
                <c:pt idx="8947">
                  <c:v>14.911666666666672</c:v>
                </c:pt>
                <c:pt idx="8948">
                  <c:v>14.913333333333332</c:v>
                </c:pt>
                <c:pt idx="8949">
                  <c:v>14.915000000000004</c:v>
                </c:pt>
                <c:pt idx="8950">
                  <c:v>14.916666666666673</c:v>
                </c:pt>
                <c:pt idx="8951">
                  <c:v>14.918333333333333</c:v>
                </c:pt>
                <c:pt idx="8952">
                  <c:v>14.92</c:v>
                </c:pt>
                <c:pt idx="8953">
                  <c:v>14.92166666666667</c:v>
                </c:pt>
                <c:pt idx="8954">
                  <c:v>14.923333333333334</c:v>
                </c:pt>
                <c:pt idx="8955">
                  <c:v>14.925000000000002</c:v>
                </c:pt>
                <c:pt idx="8956">
                  <c:v>14.926666666666675</c:v>
                </c:pt>
                <c:pt idx="8957">
                  <c:v>14.928333333333335</c:v>
                </c:pt>
                <c:pt idx="8958">
                  <c:v>14.93</c:v>
                </c:pt>
                <c:pt idx="8959">
                  <c:v>14.93166666666667</c:v>
                </c:pt>
                <c:pt idx="8960">
                  <c:v>14.933333333333334</c:v>
                </c:pt>
                <c:pt idx="8961">
                  <c:v>14.935</c:v>
                </c:pt>
                <c:pt idx="8962">
                  <c:v>14.936666666666673</c:v>
                </c:pt>
                <c:pt idx="8963">
                  <c:v>14.938333333333333</c:v>
                </c:pt>
                <c:pt idx="8964">
                  <c:v>14.94</c:v>
                </c:pt>
                <c:pt idx="8965">
                  <c:v>14.941666666666666</c:v>
                </c:pt>
                <c:pt idx="8966">
                  <c:v>14.943333333333333</c:v>
                </c:pt>
                <c:pt idx="8967">
                  <c:v>14.945</c:v>
                </c:pt>
                <c:pt idx="8968">
                  <c:v>14.946666666666671</c:v>
                </c:pt>
                <c:pt idx="8969">
                  <c:v>14.948333333333331</c:v>
                </c:pt>
                <c:pt idx="8970">
                  <c:v>14.950000000000005</c:v>
                </c:pt>
                <c:pt idx="8971">
                  <c:v>14.951666666666673</c:v>
                </c:pt>
                <c:pt idx="8972">
                  <c:v>14.95333333333334</c:v>
                </c:pt>
                <c:pt idx="8973">
                  <c:v>14.955000000000005</c:v>
                </c:pt>
                <c:pt idx="8974">
                  <c:v>14.956666666666676</c:v>
                </c:pt>
                <c:pt idx="8975">
                  <c:v>14.958333333333334</c:v>
                </c:pt>
                <c:pt idx="8976">
                  <c:v>14.96</c:v>
                </c:pt>
                <c:pt idx="8977">
                  <c:v>14.961666666666675</c:v>
                </c:pt>
                <c:pt idx="8978">
                  <c:v>14.963333333333336</c:v>
                </c:pt>
                <c:pt idx="8979">
                  <c:v>14.965000000000005</c:v>
                </c:pt>
                <c:pt idx="8980">
                  <c:v>14.966666666666674</c:v>
                </c:pt>
                <c:pt idx="8981">
                  <c:v>14.968333333333334</c:v>
                </c:pt>
                <c:pt idx="8982">
                  <c:v>14.97</c:v>
                </c:pt>
                <c:pt idx="8983">
                  <c:v>14.971666666666673</c:v>
                </c:pt>
                <c:pt idx="8984">
                  <c:v>14.973333333333334</c:v>
                </c:pt>
                <c:pt idx="8985">
                  <c:v>14.975000000000005</c:v>
                </c:pt>
                <c:pt idx="8986">
                  <c:v>14.976666666666674</c:v>
                </c:pt>
                <c:pt idx="8987">
                  <c:v>14.978333333333333</c:v>
                </c:pt>
                <c:pt idx="8988">
                  <c:v>14.980000000000002</c:v>
                </c:pt>
                <c:pt idx="8989">
                  <c:v>14.981666666666671</c:v>
                </c:pt>
                <c:pt idx="8990">
                  <c:v>14.983333333333334</c:v>
                </c:pt>
                <c:pt idx="8991">
                  <c:v>14.985000000000007</c:v>
                </c:pt>
                <c:pt idx="8992">
                  <c:v>14.986666666666675</c:v>
                </c:pt>
                <c:pt idx="8993">
                  <c:v>14.988333333333333</c:v>
                </c:pt>
                <c:pt idx="8994">
                  <c:v>14.99</c:v>
                </c:pt>
                <c:pt idx="8995">
                  <c:v>14.991666666666672</c:v>
                </c:pt>
                <c:pt idx="8996">
                  <c:v>14.993333333333334</c:v>
                </c:pt>
                <c:pt idx="8997">
                  <c:v>14.995000000000006</c:v>
                </c:pt>
                <c:pt idx="8998">
                  <c:v>14.996666666666673</c:v>
                </c:pt>
                <c:pt idx="8999">
                  <c:v>14.998333333333333</c:v>
                </c:pt>
                <c:pt idx="9000">
                  <c:v>15</c:v>
                </c:pt>
                <c:pt idx="9001">
                  <c:v>15.00166666666667</c:v>
                </c:pt>
                <c:pt idx="9002">
                  <c:v>15.003333333333334</c:v>
                </c:pt>
                <c:pt idx="9003">
                  <c:v>15.005000000000004</c:v>
                </c:pt>
                <c:pt idx="9004">
                  <c:v>15.006666666666673</c:v>
                </c:pt>
                <c:pt idx="9005">
                  <c:v>15.008333333333333</c:v>
                </c:pt>
                <c:pt idx="9006">
                  <c:v>15.01</c:v>
                </c:pt>
                <c:pt idx="9007">
                  <c:v>15.01166666666667</c:v>
                </c:pt>
                <c:pt idx="9008">
                  <c:v>15.013333333333332</c:v>
                </c:pt>
                <c:pt idx="9009">
                  <c:v>15.015000000000002</c:v>
                </c:pt>
                <c:pt idx="9010">
                  <c:v>15.016666666666673</c:v>
                </c:pt>
                <c:pt idx="9011">
                  <c:v>15.018333333333333</c:v>
                </c:pt>
                <c:pt idx="9012">
                  <c:v>15.020000000000001</c:v>
                </c:pt>
                <c:pt idx="9013">
                  <c:v>15.02166666666667</c:v>
                </c:pt>
                <c:pt idx="9014">
                  <c:v>15.023333333333333</c:v>
                </c:pt>
                <c:pt idx="9015">
                  <c:v>15.025</c:v>
                </c:pt>
                <c:pt idx="9016">
                  <c:v>15.026666666666673</c:v>
                </c:pt>
                <c:pt idx="9017">
                  <c:v>15.028333333333331</c:v>
                </c:pt>
                <c:pt idx="9018">
                  <c:v>15.03</c:v>
                </c:pt>
                <c:pt idx="9019">
                  <c:v>15.031666666666666</c:v>
                </c:pt>
                <c:pt idx="9020">
                  <c:v>15.033333333333333</c:v>
                </c:pt>
                <c:pt idx="9021">
                  <c:v>15.035</c:v>
                </c:pt>
                <c:pt idx="9022">
                  <c:v>15.036666666666672</c:v>
                </c:pt>
                <c:pt idx="9023">
                  <c:v>15.038333333333327</c:v>
                </c:pt>
                <c:pt idx="9024">
                  <c:v>15.04</c:v>
                </c:pt>
                <c:pt idx="9025">
                  <c:v>15.041666666666666</c:v>
                </c:pt>
                <c:pt idx="9026">
                  <c:v>15.043333333333333</c:v>
                </c:pt>
                <c:pt idx="9027">
                  <c:v>15.045</c:v>
                </c:pt>
                <c:pt idx="9028">
                  <c:v>15.04666666666667</c:v>
                </c:pt>
                <c:pt idx="9029">
                  <c:v>15.048333333333328</c:v>
                </c:pt>
                <c:pt idx="9030">
                  <c:v>15.05</c:v>
                </c:pt>
                <c:pt idx="9031">
                  <c:v>15.051666666666675</c:v>
                </c:pt>
                <c:pt idx="9032">
                  <c:v>15.053333333333336</c:v>
                </c:pt>
                <c:pt idx="9033">
                  <c:v>15.055000000000005</c:v>
                </c:pt>
                <c:pt idx="9034">
                  <c:v>15.056666666666674</c:v>
                </c:pt>
                <c:pt idx="9035">
                  <c:v>15.058333333333334</c:v>
                </c:pt>
                <c:pt idx="9036">
                  <c:v>15.06</c:v>
                </c:pt>
                <c:pt idx="9037">
                  <c:v>15.061666666666673</c:v>
                </c:pt>
                <c:pt idx="9038">
                  <c:v>15.063333333333334</c:v>
                </c:pt>
                <c:pt idx="9039">
                  <c:v>15.065000000000005</c:v>
                </c:pt>
                <c:pt idx="9040">
                  <c:v>15.066666666666674</c:v>
                </c:pt>
                <c:pt idx="9041">
                  <c:v>15.068333333333333</c:v>
                </c:pt>
                <c:pt idx="9042">
                  <c:v>15.07</c:v>
                </c:pt>
                <c:pt idx="9043">
                  <c:v>15.071666666666671</c:v>
                </c:pt>
                <c:pt idx="9044">
                  <c:v>15.073333333333332</c:v>
                </c:pt>
                <c:pt idx="9045">
                  <c:v>15.075000000000005</c:v>
                </c:pt>
                <c:pt idx="9046">
                  <c:v>15.076666666666673</c:v>
                </c:pt>
                <c:pt idx="9047">
                  <c:v>15.078333333333335</c:v>
                </c:pt>
                <c:pt idx="9048">
                  <c:v>15.08</c:v>
                </c:pt>
                <c:pt idx="9049">
                  <c:v>15.081666666666672</c:v>
                </c:pt>
                <c:pt idx="9050">
                  <c:v>15.083333333333334</c:v>
                </c:pt>
                <c:pt idx="9051">
                  <c:v>15.085000000000004</c:v>
                </c:pt>
                <c:pt idx="9052">
                  <c:v>15.086666666666675</c:v>
                </c:pt>
                <c:pt idx="9053">
                  <c:v>15.088333333333333</c:v>
                </c:pt>
                <c:pt idx="9054">
                  <c:v>15.09</c:v>
                </c:pt>
                <c:pt idx="9055">
                  <c:v>15.09166666666667</c:v>
                </c:pt>
                <c:pt idx="9056">
                  <c:v>15.093333333333334</c:v>
                </c:pt>
                <c:pt idx="9057">
                  <c:v>15.095000000000002</c:v>
                </c:pt>
                <c:pt idx="9058">
                  <c:v>15.096666666666673</c:v>
                </c:pt>
                <c:pt idx="9059">
                  <c:v>15.098333333333333</c:v>
                </c:pt>
                <c:pt idx="9060">
                  <c:v>15.1</c:v>
                </c:pt>
                <c:pt idx="9061">
                  <c:v>15.10166666666667</c:v>
                </c:pt>
                <c:pt idx="9062">
                  <c:v>15.103333333333333</c:v>
                </c:pt>
                <c:pt idx="9063">
                  <c:v>15.105</c:v>
                </c:pt>
                <c:pt idx="9064">
                  <c:v>15.106666666666671</c:v>
                </c:pt>
                <c:pt idx="9065">
                  <c:v>15.108333333333333</c:v>
                </c:pt>
                <c:pt idx="9066">
                  <c:v>15.110000000000001</c:v>
                </c:pt>
                <c:pt idx="9067">
                  <c:v>15.11166666666667</c:v>
                </c:pt>
                <c:pt idx="9068">
                  <c:v>15.113333333333333</c:v>
                </c:pt>
                <c:pt idx="9069">
                  <c:v>15.115</c:v>
                </c:pt>
                <c:pt idx="9070">
                  <c:v>15.116666666666672</c:v>
                </c:pt>
                <c:pt idx="9071">
                  <c:v>15.118333333333331</c:v>
                </c:pt>
                <c:pt idx="9072">
                  <c:v>15.120000000000001</c:v>
                </c:pt>
                <c:pt idx="9073">
                  <c:v>15.121666666666666</c:v>
                </c:pt>
                <c:pt idx="9074">
                  <c:v>15.123333333333333</c:v>
                </c:pt>
                <c:pt idx="9075">
                  <c:v>15.125</c:v>
                </c:pt>
                <c:pt idx="9076">
                  <c:v>15.12666666666667</c:v>
                </c:pt>
                <c:pt idx="9077">
                  <c:v>15.128333333333329</c:v>
                </c:pt>
                <c:pt idx="9078">
                  <c:v>15.13</c:v>
                </c:pt>
                <c:pt idx="9079">
                  <c:v>15.131666666666666</c:v>
                </c:pt>
                <c:pt idx="9080">
                  <c:v>15.133333333333333</c:v>
                </c:pt>
                <c:pt idx="9081">
                  <c:v>15.135</c:v>
                </c:pt>
                <c:pt idx="9082">
                  <c:v>15.13666666666667</c:v>
                </c:pt>
                <c:pt idx="9083">
                  <c:v>15.138333333333327</c:v>
                </c:pt>
                <c:pt idx="9084">
                  <c:v>15.14</c:v>
                </c:pt>
                <c:pt idx="9085">
                  <c:v>15.141666666666667</c:v>
                </c:pt>
                <c:pt idx="9086">
                  <c:v>15.143333333333333</c:v>
                </c:pt>
                <c:pt idx="9087">
                  <c:v>15.145000000000001</c:v>
                </c:pt>
                <c:pt idx="9088">
                  <c:v>15.14666666666667</c:v>
                </c:pt>
                <c:pt idx="9089">
                  <c:v>15.148333333333328</c:v>
                </c:pt>
                <c:pt idx="9090">
                  <c:v>15.15</c:v>
                </c:pt>
                <c:pt idx="9091">
                  <c:v>15.151666666666673</c:v>
                </c:pt>
                <c:pt idx="9092">
                  <c:v>15.153333333333334</c:v>
                </c:pt>
                <c:pt idx="9093">
                  <c:v>15.155000000000005</c:v>
                </c:pt>
                <c:pt idx="9094">
                  <c:v>15.156666666666673</c:v>
                </c:pt>
                <c:pt idx="9095">
                  <c:v>15.158333333333333</c:v>
                </c:pt>
                <c:pt idx="9096">
                  <c:v>15.16</c:v>
                </c:pt>
                <c:pt idx="9097">
                  <c:v>15.161666666666672</c:v>
                </c:pt>
                <c:pt idx="9098">
                  <c:v>15.163333333333332</c:v>
                </c:pt>
                <c:pt idx="9099">
                  <c:v>15.165000000000004</c:v>
                </c:pt>
                <c:pt idx="9100">
                  <c:v>15.166666666666673</c:v>
                </c:pt>
                <c:pt idx="9101">
                  <c:v>15.168333333333333</c:v>
                </c:pt>
                <c:pt idx="9102">
                  <c:v>15.17</c:v>
                </c:pt>
                <c:pt idx="9103">
                  <c:v>15.17166666666667</c:v>
                </c:pt>
                <c:pt idx="9104">
                  <c:v>15.173333333333334</c:v>
                </c:pt>
                <c:pt idx="9105">
                  <c:v>15.175000000000002</c:v>
                </c:pt>
                <c:pt idx="9106">
                  <c:v>15.176666666666675</c:v>
                </c:pt>
                <c:pt idx="9107">
                  <c:v>15.178333333333335</c:v>
                </c:pt>
                <c:pt idx="9108">
                  <c:v>15.18</c:v>
                </c:pt>
                <c:pt idx="9109">
                  <c:v>15.18166666666667</c:v>
                </c:pt>
                <c:pt idx="9110">
                  <c:v>15.183333333333334</c:v>
                </c:pt>
                <c:pt idx="9111">
                  <c:v>15.185</c:v>
                </c:pt>
                <c:pt idx="9112">
                  <c:v>15.186666666666673</c:v>
                </c:pt>
                <c:pt idx="9113">
                  <c:v>15.188333333333333</c:v>
                </c:pt>
                <c:pt idx="9114">
                  <c:v>15.19</c:v>
                </c:pt>
                <c:pt idx="9115">
                  <c:v>15.191666666666666</c:v>
                </c:pt>
                <c:pt idx="9116">
                  <c:v>15.193333333333333</c:v>
                </c:pt>
                <c:pt idx="9117">
                  <c:v>15.195</c:v>
                </c:pt>
                <c:pt idx="9118">
                  <c:v>15.196666666666671</c:v>
                </c:pt>
                <c:pt idx="9119">
                  <c:v>15.198333333333331</c:v>
                </c:pt>
                <c:pt idx="9120">
                  <c:v>15.2</c:v>
                </c:pt>
                <c:pt idx="9121">
                  <c:v>15.201666666666666</c:v>
                </c:pt>
                <c:pt idx="9122">
                  <c:v>15.203333333333335</c:v>
                </c:pt>
                <c:pt idx="9123">
                  <c:v>15.205</c:v>
                </c:pt>
                <c:pt idx="9124">
                  <c:v>15.206666666666672</c:v>
                </c:pt>
                <c:pt idx="9125">
                  <c:v>15.208333333333329</c:v>
                </c:pt>
                <c:pt idx="9126">
                  <c:v>15.209999999999999</c:v>
                </c:pt>
                <c:pt idx="9127">
                  <c:v>15.21166666666667</c:v>
                </c:pt>
                <c:pt idx="9128">
                  <c:v>15.213333333333333</c:v>
                </c:pt>
                <c:pt idx="9129">
                  <c:v>15.215</c:v>
                </c:pt>
                <c:pt idx="9130">
                  <c:v>15.21666666666667</c:v>
                </c:pt>
                <c:pt idx="9131">
                  <c:v>15.218333333333328</c:v>
                </c:pt>
                <c:pt idx="9132">
                  <c:v>15.219999999999999</c:v>
                </c:pt>
                <c:pt idx="9133">
                  <c:v>15.221666666666666</c:v>
                </c:pt>
                <c:pt idx="9134">
                  <c:v>15.223333333333333</c:v>
                </c:pt>
                <c:pt idx="9135">
                  <c:v>15.225</c:v>
                </c:pt>
                <c:pt idx="9136">
                  <c:v>15.22666666666667</c:v>
                </c:pt>
                <c:pt idx="9137">
                  <c:v>15.228333333333328</c:v>
                </c:pt>
                <c:pt idx="9138">
                  <c:v>15.23</c:v>
                </c:pt>
                <c:pt idx="9139">
                  <c:v>15.231666666666666</c:v>
                </c:pt>
                <c:pt idx="9140">
                  <c:v>15.233333333333333</c:v>
                </c:pt>
                <c:pt idx="9141">
                  <c:v>15.235000000000001</c:v>
                </c:pt>
                <c:pt idx="9142">
                  <c:v>15.23666666666667</c:v>
                </c:pt>
                <c:pt idx="9143">
                  <c:v>15.238333333333328</c:v>
                </c:pt>
                <c:pt idx="9144">
                  <c:v>15.239999999999998</c:v>
                </c:pt>
                <c:pt idx="9145">
                  <c:v>15.241666666666667</c:v>
                </c:pt>
                <c:pt idx="9146">
                  <c:v>15.243333333333331</c:v>
                </c:pt>
                <c:pt idx="9147">
                  <c:v>15.245000000000001</c:v>
                </c:pt>
                <c:pt idx="9148">
                  <c:v>15.246666666666666</c:v>
                </c:pt>
                <c:pt idx="9149">
                  <c:v>15.248333333333328</c:v>
                </c:pt>
                <c:pt idx="9150">
                  <c:v>15.25</c:v>
                </c:pt>
                <c:pt idx="9151">
                  <c:v>15.25166666666667</c:v>
                </c:pt>
                <c:pt idx="9152">
                  <c:v>15.253333333333334</c:v>
                </c:pt>
                <c:pt idx="9153">
                  <c:v>15.255000000000004</c:v>
                </c:pt>
                <c:pt idx="9154">
                  <c:v>15.256666666666673</c:v>
                </c:pt>
                <c:pt idx="9155">
                  <c:v>15.258333333333333</c:v>
                </c:pt>
                <c:pt idx="9156">
                  <c:v>15.26</c:v>
                </c:pt>
                <c:pt idx="9157">
                  <c:v>15.26166666666667</c:v>
                </c:pt>
                <c:pt idx="9158">
                  <c:v>15.263333333333332</c:v>
                </c:pt>
                <c:pt idx="9159">
                  <c:v>15.265000000000002</c:v>
                </c:pt>
                <c:pt idx="9160">
                  <c:v>15.266666666666673</c:v>
                </c:pt>
                <c:pt idx="9161">
                  <c:v>15.268333333333333</c:v>
                </c:pt>
                <c:pt idx="9162">
                  <c:v>15.270000000000001</c:v>
                </c:pt>
                <c:pt idx="9163">
                  <c:v>15.27166666666667</c:v>
                </c:pt>
                <c:pt idx="9164">
                  <c:v>15.273333333333333</c:v>
                </c:pt>
                <c:pt idx="9165">
                  <c:v>15.275</c:v>
                </c:pt>
                <c:pt idx="9166">
                  <c:v>15.276666666666673</c:v>
                </c:pt>
                <c:pt idx="9167">
                  <c:v>15.278333333333331</c:v>
                </c:pt>
                <c:pt idx="9168">
                  <c:v>15.28</c:v>
                </c:pt>
                <c:pt idx="9169">
                  <c:v>15.281666666666666</c:v>
                </c:pt>
                <c:pt idx="9170">
                  <c:v>15.283333333333333</c:v>
                </c:pt>
                <c:pt idx="9171">
                  <c:v>15.285</c:v>
                </c:pt>
                <c:pt idx="9172">
                  <c:v>15.286666666666672</c:v>
                </c:pt>
                <c:pt idx="9173">
                  <c:v>15.288333333333327</c:v>
                </c:pt>
                <c:pt idx="9174">
                  <c:v>15.29</c:v>
                </c:pt>
                <c:pt idx="9175">
                  <c:v>15.291666666666666</c:v>
                </c:pt>
                <c:pt idx="9176">
                  <c:v>15.293333333333333</c:v>
                </c:pt>
                <c:pt idx="9177">
                  <c:v>15.295</c:v>
                </c:pt>
                <c:pt idx="9178">
                  <c:v>15.29666666666667</c:v>
                </c:pt>
                <c:pt idx="9179">
                  <c:v>15.298333333333328</c:v>
                </c:pt>
                <c:pt idx="9180">
                  <c:v>15.3</c:v>
                </c:pt>
                <c:pt idx="9181">
                  <c:v>15.301666666666675</c:v>
                </c:pt>
                <c:pt idx="9182">
                  <c:v>15.303333333333336</c:v>
                </c:pt>
                <c:pt idx="9183">
                  <c:v>15.305000000000005</c:v>
                </c:pt>
                <c:pt idx="9184">
                  <c:v>15.306666666666674</c:v>
                </c:pt>
                <c:pt idx="9185">
                  <c:v>15.308333333333334</c:v>
                </c:pt>
                <c:pt idx="9186">
                  <c:v>15.31</c:v>
                </c:pt>
                <c:pt idx="9187">
                  <c:v>15.311666666666673</c:v>
                </c:pt>
                <c:pt idx="9188">
                  <c:v>15.313333333333334</c:v>
                </c:pt>
                <c:pt idx="9189">
                  <c:v>15.315000000000005</c:v>
                </c:pt>
                <c:pt idx="9190">
                  <c:v>15.316666666666674</c:v>
                </c:pt>
                <c:pt idx="9191">
                  <c:v>15.318333333333333</c:v>
                </c:pt>
                <c:pt idx="9192">
                  <c:v>15.32</c:v>
                </c:pt>
                <c:pt idx="9193">
                  <c:v>15.321666666666671</c:v>
                </c:pt>
                <c:pt idx="9194">
                  <c:v>15.323333333333332</c:v>
                </c:pt>
                <c:pt idx="9195">
                  <c:v>15.325000000000005</c:v>
                </c:pt>
                <c:pt idx="9196">
                  <c:v>15.326666666666673</c:v>
                </c:pt>
                <c:pt idx="9197">
                  <c:v>15.328333333333335</c:v>
                </c:pt>
                <c:pt idx="9198">
                  <c:v>15.33</c:v>
                </c:pt>
                <c:pt idx="9199">
                  <c:v>15.331666666666672</c:v>
                </c:pt>
                <c:pt idx="9200">
                  <c:v>15.333333333333334</c:v>
                </c:pt>
                <c:pt idx="9201">
                  <c:v>15.335000000000004</c:v>
                </c:pt>
                <c:pt idx="9202">
                  <c:v>15.336666666666675</c:v>
                </c:pt>
                <c:pt idx="9203">
                  <c:v>15.338333333333333</c:v>
                </c:pt>
                <c:pt idx="9204">
                  <c:v>15.34</c:v>
                </c:pt>
                <c:pt idx="9205">
                  <c:v>15.34166666666667</c:v>
                </c:pt>
                <c:pt idx="9206">
                  <c:v>15.343333333333334</c:v>
                </c:pt>
                <c:pt idx="9207">
                  <c:v>15.345000000000002</c:v>
                </c:pt>
                <c:pt idx="9208">
                  <c:v>15.346666666666673</c:v>
                </c:pt>
                <c:pt idx="9209">
                  <c:v>15.348333333333333</c:v>
                </c:pt>
                <c:pt idx="9210">
                  <c:v>15.350000000000005</c:v>
                </c:pt>
                <c:pt idx="9211">
                  <c:v>15.351666666666674</c:v>
                </c:pt>
                <c:pt idx="9212">
                  <c:v>15.353333333333339</c:v>
                </c:pt>
                <c:pt idx="9213">
                  <c:v>15.355000000000006</c:v>
                </c:pt>
                <c:pt idx="9214">
                  <c:v>15.356666666666676</c:v>
                </c:pt>
                <c:pt idx="9215">
                  <c:v>15.358333333333334</c:v>
                </c:pt>
                <c:pt idx="9216">
                  <c:v>15.360000000000007</c:v>
                </c:pt>
                <c:pt idx="9217">
                  <c:v>15.361666666666675</c:v>
                </c:pt>
                <c:pt idx="9218">
                  <c:v>15.363333333333339</c:v>
                </c:pt>
                <c:pt idx="9219">
                  <c:v>15.365000000000006</c:v>
                </c:pt>
                <c:pt idx="9220">
                  <c:v>15.366666666666676</c:v>
                </c:pt>
                <c:pt idx="9221">
                  <c:v>15.368333333333334</c:v>
                </c:pt>
                <c:pt idx="9222">
                  <c:v>15.370000000000006</c:v>
                </c:pt>
                <c:pt idx="9223">
                  <c:v>15.371666666666673</c:v>
                </c:pt>
                <c:pt idx="9224">
                  <c:v>15.373333333333338</c:v>
                </c:pt>
                <c:pt idx="9225">
                  <c:v>15.375000000000005</c:v>
                </c:pt>
                <c:pt idx="9226">
                  <c:v>15.376666666666674</c:v>
                </c:pt>
                <c:pt idx="9227">
                  <c:v>15.378333333333334</c:v>
                </c:pt>
                <c:pt idx="9228">
                  <c:v>15.380000000000004</c:v>
                </c:pt>
                <c:pt idx="9229">
                  <c:v>15.381666666666673</c:v>
                </c:pt>
                <c:pt idx="9230">
                  <c:v>15.383333333333336</c:v>
                </c:pt>
                <c:pt idx="9231">
                  <c:v>15.385000000000005</c:v>
                </c:pt>
                <c:pt idx="9232">
                  <c:v>15.386666666666674</c:v>
                </c:pt>
                <c:pt idx="9233">
                  <c:v>15.388333333333332</c:v>
                </c:pt>
                <c:pt idx="9234">
                  <c:v>15.390000000000002</c:v>
                </c:pt>
                <c:pt idx="9235">
                  <c:v>15.391666666666673</c:v>
                </c:pt>
                <c:pt idx="9236">
                  <c:v>15.393333333333334</c:v>
                </c:pt>
                <c:pt idx="9237">
                  <c:v>15.395000000000007</c:v>
                </c:pt>
                <c:pt idx="9238">
                  <c:v>15.396666666666674</c:v>
                </c:pt>
                <c:pt idx="9239">
                  <c:v>15.398333333333333</c:v>
                </c:pt>
                <c:pt idx="9240">
                  <c:v>15.4</c:v>
                </c:pt>
                <c:pt idx="9241">
                  <c:v>15.401666666666673</c:v>
                </c:pt>
                <c:pt idx="9242">
                  <c:v>15.403333333333334</c:v>
                </c:pt>
                <c:pt idx="9243">
                  <c:v>15.405000000000005</c:v>
                </c:pt>
                <c:pt idx="9244">
                  <c:v>15.406666666666673</c:v>
                </c:pt>
                <c:pt idx="9245">
                  <c:v>15.408333333333333</c:v>
                </c:pt>
                <c:pt idx="9246">
                  <c:v>15.41</c:v>
                </c:pt>
                <c:pt idx="9247">
                  <c:v>15.411666666666672</c:v>
                </c:pt>
                <c:pt idx="9248">
                  <c:v>15.413333333333332</c:v>
                </c:pt>
                <c:pt idx="9249">
                  <c:v>15.415000000000004</c:v>
                </c:pt>
                <c:pt idx="9250">
                  <c:v>15.416666666666673</c:v>
                </c:pt>
                <c:pt idx="9251">
                  <c:v>15.418333333333333</c:v>
                </c:pt>
                <c:pt idx="9252">
                  <c:v>15.42</c:v>
                </c:pt>
                <c:pt idx="9253">
                  <c:v>15.42166666666667</c:v>
                </c:pt>
                <c:pt idx="9254">
                  <c:v>15.423333333333334</c:v>
                </c:pt>
                <c:pt idx="9255">
                  <c:v>15.425000000000002</c:v>
                </c:pt>
                <c:pt idx="9256">
                  <c:v>15.426666666666675</c:v>
                </c:pt>
                <c:pt idx="9257">
                  <c:v>15.428333333333335</c:v>
                </c:pt>
                <c:pt idx="9258">
                  <c:v>15.43</c:v>
                </c:pt>
                <c:pt idx="9259">
                  <c:v>15.43166666666667</c:v>
                </c:pt>
                <c:pt idx="9260">
                  <c:v>15.433333333333334</c:v>
                </c:pt>
                <c:pt idx="9261">
                  <c:v>15.435</c:v>
                </c:pt>
                <c:pt idx="9262">
                  <c:v>15.436666666666673</c:v>
                </c:pt>
                <c:pt idx="9263">
                  <c:v>15.438333333333333</c:v>
                </c:pt>
                <c:pt idx="9264">
                  <c:v>15.44</c:v>
                </c:pt>
                <c:pt idx="9265">
                  <c:v>15.441666666666666</c:v>
                </c:pt>
                <c:pt idx="9266">
                  <c:v>15.443333333333333</c:v>
                </c:pt>
                <c:pt idx="9267">
                  <c:v>15.445</c:v>
                </c:pt>
                <c:pt idx="9268">
                  <c:v>15.446666666666671</c:v>
                </c:pt>
                <c:pt idx="9269">
                  <c:v>15.448333333333331</c:v>
                </c:pt>
                <c:pt idx="9270">
                  <c:v>15.450000000000005</c:v>
                </c:pt>
                <c:pt idx="9271">
                  <c:v>15.451666666666673</c:v>
                </c:pt>
                <c:pt idx="9272">
                  <c:v>15.45333333333334</c:v>
                </c:pt>
                <c:pt idx="9273">
                  <c:v>15.455000000000005</c:v>
                </c:pt>
                <c:pt idx="9274">
                  <c:v>15.456666666666676</c:v>
                </c:pt>
                <c:pt idx="9275">
                  <c:v>15.458333333333334</c:v>
                </c:pt>
                <c:pt idx="9276">
                  <c:v>15.46</c:v>
                </c:pt>
                <c:pt idx="9277">
                  <c:v>15.461666666666675</c:v>
                </c:pt>
                <c:pt idx="9278">
                  <c:v>15.463333333333336</c:v>
                </c:pt>
                <c:pt idx="9279">
                  <c:v>15.465000000000005</c:v>
                </c:pt>
                <c:pt idx="9280">
                  <c:v>15.466666666666674</c:v>
                </c:pt>
                <c:pt idx="9281">
                  <c:v>15.468333333333334</c:v>
                </c:pt>
                <c:pt idx="9282">
                  <c:v>15.47</c:v>
                </c:pt>
                <c:pt idx="9283">
                  <c:v>15.471666666666673</c:v>
                </c:pt>
                <c:pt idx="9284">
                  <c:v>15.473333333333334</c:v>
                </c:pt>
                <c:pt idx="9285">
                  <c:v>15.475000000000005</c:v>
                </c:pt>
                <c:pt idx="9286">
                  <c:v>15.476666666666674</c:v>
                </c:pt>
                <c:pt idx="9287">
                  <c:v>15.478333333333333</c:v>
                </c:pt>
                <c:pt idx="9288">
                  <c:v>15.480000000000002</c:v>
                </c:pt>
                <c:pt idx="9289">
                  <c:v>15.481666666666671</c:v>
                </c:pt>
                <c:pt idx="9290">
                  <c:v>15.483333333333334</c:v>
                </c:pt>
                <c:pt idx="9291">
                  <c:v>15.485000000000007</c:v>
                </c:pt>
                <c:pt idx="9292">
                  <c:v>15.486666666666675</c:v>
                </c:pt>
                <c:pt idx="9293">
                  <c:v>15.488333333333333</c:v>
                </c:pt>
                <c:pt idx="9294">
                  <c:v>15.49</c:v>
                </c:pt>
                <c:pt idx="9295">
                  <c:v>15.491666666666672</c:v>
                </c:pt>
                <c:pt idx="9296">
                  <c:v>15.493333333333334</c:v>
                </c:pt>
                <c:pt idx="9297">
                  <c:v>15.495000000000006</c:v>
                </c:pt>
                <c:pt idx="9298">
                  <c:v>15.496666666666673</c:v>
                </c:pt>
                <c:pt idx="9299">
                  <c:v>15.498333333333333</c:v>
                </c:pt>
                <c:pt idx="9300">
                  <c:v>15.5</c:v>
                </c:pt>
                <c:pt idx="9301">
                  <c:v>15.50166666666667</c:v>
                </c:pt>
                <c:pt idx="9302">
                  <c:v>15.503333333333334</c:v>
                </c:pt>
                <c:pt idx="9303">
                  <c:v>15.505000000000004</c:v>
                </c:pt>
                <c:pt idx="9304">
                  <c:v>15.506666666666673</c:v>
                </c:pt>
                <c:pt idx="9305">
                  <c:v>15.508333333333333</c:v>
                </c:pt>
                <c:pt idx="9306">
                  <c:v>15.51</c:v>
                </c:pt>
                <c:pt idx="9307">
                  <c:v>15.51166666666667</c:v>
                </c:pt>
                <c:pt idx="9308">
                  <c:v>15.513333333333332</c:v>
                </c:pt>
                <c:pt idx="9309">
                  <c:v>15.515000000000002</c:v>
                </c:pt>
                <c:pt idx="9310">
                  <c:v>15.516666666666673</c:v>
                </c:pt>
                <c:pt idx="9311">
                  <c:v>15.518333333333333</c:v>
                </c:pt>
                <c:pt idx="9312">
                  <c:v>15.520000000000001</c:v>
                </c:pt>
                <c:pt idx="9313">
                  <c:v>15.52166666666667</c:v>
                </c:pt>
                <c:pt idx="9314">
                  <c:v>15.523333333333333</c:v>
                </c:pt>
                <c:pt idx="9315">
                  <c:v>15.525</c:v>
                </c:pt>
                <c:pt idx="9316">
                  <c:v>15.526666666666673</c:v>
                </c:pt>
                <c:pt idx="9317">
                  <c:v>15.528333333333331</c:v>
                </c:pt>
                <c:pt idx="9318">
                  <c:v>15.53</c:v>
                </c:pt>
                <c:pt idx="9319">
                  <c:v>15.531666666666666</c:v>
                </c:pt>
                <c:pt idx="9320">
                  <c:v>15.533333333333333</c:v>
                </c:pt>
                <c:pt idx="9321">
                  <c:v>15.535</c:v>
                </c:pt>
                <c:pt idx="9322">
                  <c:v>15.536666666666672</c:v>
                </c:pt>
                <c:pt idx="9323">
                  <c:v>15.538333333333327</c:v>
                </c:pt>
                <c:pt idx="9324">
                  <c:v>15.54</c:v>
                </c:pt>
                <c:pt idx="9325">
                  <c:v>15.541666666666666</c:v>
                </c:pt>
                <c:pt idx="9326">
                  <c:v>15.543333333333333</c:v>
                </c:pt>
                <c:pt idx="9327">
                  <c:v>15.545</c:v>
                </c:pt>
                <c:pt idx="9328">
                  <c:v>15.54666666666667</c:v>
                </c:pt>
                <c:pt idx="9329">
                  <c:v>15.548333333333328</c:v>
                </c:pt>
                <c:pt idx="9330">
                  <c:v>15.55</c:v>
                </c:pt>
                <c:pt idx="9331">
                  <c:v>15.551666666666675</c:v>
                </c:pt>
                <c:pt idx="9332">
                  <c:v>15.553333333333336</c:v>
                </c:pt>
                <c:pt idx="9333">
                  <c:v>15.555000000000005</c:v>
                </c:pt>
                <c:pt idx="9334">
                  <c:v>15.556666666666674</c:v>
                </c:pt>
                <c:pt idx="9335">
                  <c:v>15.558333333333334</c:v>
                </c:pt>
                <c:pt idx="9336">
                  <c:v>15.56</c:v>
                </c:pt>
                <c:pt idx="9337">
                  <c:v>15.561666666666673</c:v>
                </c:pt>
                <c:pt idx="9338">
                  <c:v>15.563333333333334</c:v>
                </c:pt>
                <c:pt idx="9339">
                  <c:v>15.565000000000005</c:v>
                </c:pt>
                <c:pt idx="9340">
                  <c:v>15.566666666666674</c:v>
                </c:pt>
                <c:pt idx="9341">
                  <c:v>15.568333333333333</c:v>
                </c:pt>
                <c:pt idx="9342">
                  <c:v>15.57</c:v>
                </c:pt>
                <c:pt idx="9343">
                  <c:v>15.571666666666671</c:v>
                </c:pt>
                <c:pt idx="9344">
                  <c:v>15.573333333333332</c:v>
                </c:pt>
                <c:pt idx="9345">
                  <c:v>15.575000000000005</c:v>
                </c:pt>
                <c:pt idx="9346">
                  <c:v>15.576666666666673</c:v>
                </c:pt>
                <c:pt idx="9347">
                  <c:v>15.578333333333335</c:v>
                </c:pt>
                <c:pt idx="9348">
                  <c:v>15.58</c:v>
                </c:pt>
                <c:pt idx="9349">
                  <c:v>15.581666666666672</c:v>
                </c:pt>
                <c:pt idx="9350">
                  <c:v>15.583333333333334</c:v>
                </c:pt>
                <c:pt idx="9351">
                  <c:v>15.585000000000004</c:v>
                </c:pt>
                <c:pt idx="9352">
                  <c:v>15.586666666666675</c:v>
                </c:pt>
                <c:pt idx="9353">
                  <c:v>15.588333333333333</c:v>
                </c:pt>
                <c:pt idx="9354">
                  <c:v>15.59</c:v>
                </c:pt>
                <c:pt idx="9355">
                  <c:v>15.59166666666667</c:v>
                </c:pt>
                <c:pt idx="9356">
                  <c:v>15.593333333333334</c:v>
                </c:pt>
                <c:pt idx="9357">
                  <c:v>15.595000000000002</c:v>
                </c:pt>
                <c:pt idx="9358">
                  <c:v>15.596666666666673</c:v>
                </c:pt>
                <c:pt idx="9359">
                  <c:v>15.598333333333333</c:v>
                </c:pt>
                <c:pt idx="9360">
                  <c:v>15.6</c:v>
                </c:pt>
                <c:pt idx="9361">
                  <c:v>15.60166666666667</c:v>
                </c:pt>
                <c:pt idx="9362">
                  <c:v>15.603333333333333</c:v>
                </c:pt>
                <c:pt idx="9363">
                  <c:v>15.605</c:v>
                </c:pt>
                <c:pt idx="9364">
                  <c:v>15.606666666666671</c:v>
                </c:pt>
                <c:pt idx="9365">
                  <c:v>15.608333333333333</c:v>
                </c:pt>
                <c:pt idx="9366">
                  <c:v>15.610000000000001</c:v>
                </c:pt>
                <c:pt idx="9367">
                  <c:v>15.61166666666667</c:v>
                </c:pt>
                <c:pt idx="9368">
                  <c:v>15.613333333333333</c:v>
                </c:pt>
                <c:pt idx="9369">
                  <c:v>15.615</c:v>
                </c:pt>
                <c:pt idx="9370">
                  <c:v>15.616666666666672</c:v>
                </c:pt>
                <c:pt idx="9371">
                  <c:v>15.618333333333331</c:v>
                </c:pt>
                <c:pt idx="9372">
                  <c:v>15.620000000000001</c:v>
                </c:pt>
                <c:pt idx="9373">
                  <c:v>15.621666666666666</c:v>
                </c:pt>
                <c:pt idx="9374">
                  <c:v>15.623333333333333</c:v>
                </c:pt>
                <c:pt idx="9375">
                  <c:v>15.625</c:v>
                </c:pt>
                <c:pt idx="9376">
                  <c:v>15.62666666666667</c:v>
                </c:pt>
                <c:pt idx="9377">
                  <c:v>15.628333333333329</c:v>
                </c:pt>
                <c:pt idx="9378">
                  <c:v>15.63</c:v>
                </c:pt>
                <c:pt idx="9379">
                  <c:v>15.631666666666666</c:v>
                </c:pt>
                <c:pt idx="9380">
                  <c:v>15.633333333333333</c:v>
                </c:pt>
                <c:pt idx="9381">
                  <c:v>15.635</c:v>
                </c:pt>
                <c:pt idx="9382">
                  <c:v>15.63666666666667</c:v>
                </c:pt>
                <c:pt idx="9383">
                  <c:v>15.638333333333327</c:v>
                </c:pt>
                <c:pt idx="9384">
                  <c:v>15.64</c:v>
                </c:pt>
                <c:pt idx="9385">
                  <c:v>15.641666666666667</c:v>
                </c:pt>
                <c:pt idx="9386">
                  <c:v>15.643333333333333</c:v>
                </c:pt>
                <c:pt idx="9387">
                  <c:v>15.645000000000001</c:v>
                </c:pt>
                <c:pt idx="9388">
                  <c:v>15.64666666666667</c:v>
                </c:pt>
                <c:pt idx="9389">
                  <c:v>15.648333333333328</c:v>
                </c:pt>
                <c:pt idx="9390">
                  <c:v>15.65</c:v>
                </c:pt>
                <c:pt idx="9391">
                  <c:v>15.651666666666673</c:v>
                </c:pt>
                <c:pt idx="9392">
                  <c:v>15.653333333333334</c:v>
                </c:pt>
                <c:pt idx="9393">
                  <c:v>15.655000000000005</c:v>
                </c:pt>
                <c:pt idx="9394">
                  <c:v>15.656666666666673</c:v>
                </c:pt>
                <c:pt idx="9395">
                  <c:v>15.658333333333333</c:v>
                </c:pt>
                <c:pt idx="9396">
                  <c:v>15.66</c:v>
                </c:pt>
                <c:pt idx="9397">
                  <c:v>15.661666666666672</c:v>
                </c:pt>
                <c:pt idx="9398">
                  <c:v>15.663333333333332</c:v>
                </c:pt>
                <c:pt idx="9399">
                  <c:v>15.665000000000004</c:v>
                </c:pt>
                <c:pt idx="9400">
                  <c:v>15.666666666666673</c:v>
                </c:pt>
                <c:pt idx="9401">
                  <c:v>15.668333333333333</c:v>
                </c:pt>
                <c:pt idx="9402">
                  <c:v>15.67</c:v>
                </c:pt>
                <c:pt idx="9403">
                  <c:v>15.67166666666667</c:v>
                </c:pt>
                <c:pt idx="9404">
                  <c:v>15.673333333333334</c:v>
                </c:pt>
                <c:pt idx="9405">
                  <c:v>15.675000000000002</c:v>
                </c:pt>
                <c:pt idx="9406">
                  <c:v>15.676666666666675</c:v>
                </c:pt>
                <c:pt idx="9407">
                  <c:v>15.678333333333335</c:v>
                </c:pt>
                <c:pt idx="9408">
                  <c:v>15.68</c:v>
                </c:pt>
                <c:pt idx="9409">
                  <c:v>15.68166666666667</c:v>
                </c:pt>
                <c:pt idx="9410">
                  <c:v>15.683333333333334</c:v>
                </c:pt>
                <c:pt idx="9411">
                  <c:v>15.685</c:v>
                </c:pt>
                <c:pt idx="9412">
                  <c:v>15.686666666666673</c:v>
                </c:pt>
                <c:pt idx="9413">
                  <c:v>15.688333333333333</c:v>
                </c:pt>
                <c:pt idx="9414">
                  <c:v>15.69</c:v>
                </c:pt>
                <c:pt idx="9415">
                  <c:v>15.691666666666666</c:v>
                </c:pt>
                <c:pt idx="9416">
                  <c:v>15.693333333333333</c:v>
                </c:pt>
                <c:pt idx="9417">
                  <c:v>15.695</c:v>
                </c:pt>
                <c:pt idx="9418">
                  <c:v>15.696666666666671</c:v>
                </c:pt>
                <c:pt idx="9419">
                  <c:v>15.698333333333331</c:v>
                </c:pt>
                <c:pt idx="9420">
                  <c:v>15.7</c:v>
                </c:pt>
                <c:pt idx="9421">
                  <c:v>15.701666666666666</c:v>
                </c:pt>
                <c:pt idx="9422">
                  <c:v>15.703333333333335</c:v>
                </c:pt>
                <c:pt idx="9423">
                  <c:v>15.705</c:v>
                </c:pt>
                <c:pt idx="9424">
                  <c:v>15.706666666666672</c:v>
                </c:pt>
                <c:pt idx="9425">
                  <c:v>15.708333333333329</c:v>
                </c:pt>
                <c:pt idx="9426">
                  <c:v>15.709999999999999</c:v>
                </c:pt>
                <c:pt idx="9427">
                  <c:v>15.71166666666667</c:v>
                </c:pt>
                <c:pt idx="9428">
                  <c:v>15.713333333333333</c:v>
                </c:pt>
                <c:pt idx="9429">
                  <c:v>15.715</c:v>
                </c:pt>
                <c:pt idx="9430">
                  <c:v>15.71666666666667</c:v>
                </c:pt>
                <c:pt idx="9431">
                  <c:v>15.718333333333328</c:v>
                </c:pt>
                <c:pt idx="9432">
                  <c:v>15.719999999999999</c:v>
                </c:pt>
                <c:pt idx="9433">
                  <c:v>15.721666666666666</c:v>
                </c:pt>
                <c:pt idx="9434">
                  <c:v>15.723333333333333</c:v>
                </c:pt>
                <c:pt idx="9435">
                  <c:v>15.725</c:v>
                </c:pt>
                <c:pt idx="9436">
                  <c:v>15.72666666666667</c:v>
                </c:pt>
                <c:pt idx="9437">
                  <c:v>15.728333333333328</c:v>
                </c:pt>
                <c:pt idx="9438">
                  <c:v>15.73</c:v>
                </c:pt>
                <c:pt idx="9439">
                  <c:v>15.731666666666666</c:v>
                </c:pt>
                <c:pt idx="9440">
                  <c:v>15.733333333333333</c:v>
                </c:pt>
                <c:pt idx="9441">
                  <c:v>15.735000000000001</c:v>
                </c:pt>
                <c:pt idx="9442">
                  <c:v>15.73666666666667</c:v>
                </c:pt>
                <c:pt idx="9443">
                  <c:v>15.738333333333328</c:v>
                </c:pt>
                <c:pt idx="9444">
                  <c:v>15.739999999999998</c:v>
                </c:pt>
                <c:pt idx="9445">
                  <c:v>15.741666666666667</c:v>
                </c:pt>
                <c:pt idx="9446">
                  <c:v>15.743333333333331</c:v>
                </c:pt>
                <c:pt idx="9447">
                  <c:v>15.745000000000001</c:v>
                </c:pt>
                <c:pt idx="9448">
                  <c:v>15.746666666666666</c:v>
                </c:pt>
                <c:pt idx="9449">
                  <c:v>15.748333333333328</c:v>
                </c:pt>
                <c:pt idx="9450">
                  <c:v>15.75</c:v>
                </c:pt>
                <c:pt idx="9451">
                  <c:v>15.75166666666667</c:v>
                </c:pt>
                <c:pt idx="9452">
                  <c:v>15.753333333333334</c:v>
                </c:pt>
                <c:pt idx="9453">
                  <c:v>15.755000000000004</c:v>
                </c:pt>
                <c:pt idx="9454">
                  <c:v>15.756666666666673</c:v>
                </c:pt>
                <c:pt idx="9455">
                  <c:v>15.758333333333333</c:v>
                </c:pt>
                <c:pt idx="9456">
                  <c:v>15.76</c:v>
                </c:pt>
                <c:pt idx="9457">
                  <c:v>15.76166666666667</c:v>
                </c:pt>
                <c:pt idx="9458">
                  <c:v>15.763333333333332</c:v>
                </c:pt>
                <c:pt idx="9459">
                  <c:v>15.765000000000002</c:v>
                </c:pt>
                <c:pt idx="9460">
                  <c:v>15.766666666666673</c:v>
                </c:pt>
                <c:pt idx="9461">
                  <c:v>15.768333333333333</c:v>
                </c:pt>
                <c:pt idx="9462">
                  <c:v>15.770000000000001</c:v>
                </c:pt>
                <c:pt idx="9463">
                  <c:v>15.77166666666667</c:v>
                </c:pt>
                <c:pt idx="9464">
                  <c:v>15.773333333333333</c:v>
                </c:pt>
                <c:pt idx="9465">
                  <c:v>15.775</c:v>
                </c:pt>
                <c:pt idx="9466">
                  <c:v>15.776666666666673</c:v>
                </c:pt>
                <c:pt idx="9467">
                  <c:v>15.778333333333331</c:v>
                </c:pt>
                <c:pt idx="9468">
                  <c:v>15.78</c:v>
                </c:pt>
                <c:pt idx="9469">
                  <c:v>15.781666666666666</c:v>
                </c:pt>
                <c:pt idx="9470">
                  <c:v>15.783333333333333</c:v>
                </c:pt>
                <c:pt idx="9471">
                  <c:v>15.785</c:v>
                </c:pt>
                <c:pt idx="9472">
                  <c:v>15.786666666666672</c:v>
                </c:pt>
                <c:pt idx="9473">
                  <c:v>15.788333333333327</c:v>
                </c:pt>
                <c:pt idx="9474">
                  <c:v>15.79</c:v>
                </c:pt>
                <c:pt idx="9475">
                  <c:v>15.791666666666666</c:v>
                </c:pt>
                <c:pt idx="9476">
                  <c:v>15.793333333333333</c:v>
                </c:pt>
                <c:pt idx="9477">
                  <c:v>15.795</c:v>
                </c:pt>
                <c:pt idx="9478">
                  <c:v>15.79666666666667</c:v>
                </c:pt>
                <c:pt idx="9479">
                  <c:v>15.798333333333328</c:v>
                </c:pt>
                <c:pt idx="9480">
                  <c:v>15.8</c:v>
                </c:pt>
                <c:pt idx="9481">
                  <c:v>15.801666666666675</c:v>
                </c:pt>
                <c:pt idx="9482">
                  <c:v>15.803333333333336</c:v>
                </c:pt>
                <c:pt idx="9483">
                  <c:v>15.805000000000005</c:v>
                </c:pt>
                <c:pt idx="9484">
                  <c:v>15.806666666666674</c:v>
                </c:pt>
                <c:pt idx="9485">
                  <c:v>15.808333333333334</c:v>
                </c:pt>
                <c:pt idx="9486">
                  <c:v>15.81</c:v>
                </c:pt>
                <c:pt idx="9487">
                  <c:v>15.811666666666673</c:v>
                </c:pt>
                <c:pt idx="9488">
                  <c:v>15.813333333333334</c:v>
                </c:pt>
                <c:pt idx="9489">
                  <c:v>15.815000000000005</c:v>
                </c:pt>
                <c:pt idx="9490">
                  <c:v>15.816666666666674</c:v>
                </c:pt>
                <c:pt idx="9491">
                  <c:v>15.818333333333333</c:v>
                </c:pt>
                <c:pt idx="9492">
                  <c:v>15.82</c:v>
                </c:pt>
                <c:pt idx="9493">
                  <c:v>15.821666666666671</c:v>
                </c:pt>
                <c:pt idx="9494">
                  <c:v>15.823333333333332</c:v>
                </c:pt>
                <c:pt idx="9495">
                  <c:v>15.825000000000005</c:v>
                </c:pt>
                <c:pt idx="9496">
                  <c:v>15.826666666666673</c:v>
                </c:pt>
                <c:pt idx="9497">
                  <c:v>15.828333333333335</c:v>
                </c:pt>
                <c:pt idx="9498">
                  <c:v>15.83</c:v>
                </c:pt>
                <c:pt idx="9499">
                  <c:v>15.831666666666672</c:v>
                </c:pt>
                <c:pt idx="9500">
                  <c:v>15.833333333333334</c:v>
                </c:pt>
                <c:pt idx="9501">
                  <c:v>15.835000000000004</c:v>
                </c:pt>
                <c:pt idx="9502">
                  <c:v>15.836666666666675</c:v>
                </c:pt>
                <c:pt idx="9503">
                  <c:v>15.838333333333333</c:v>
                </c:pt>
                <c:pt idx="9504">
                  <c:v>15.84</c:v>
                </c:pt>
                <c:pt idx="9505">
                  <c:v>15.84166666666667</c:v>
                </c:pt>
                <c:pt idx="9506">
                  <c:v>15.843333333333334</c:v>
                </c:pt>
                <c:pt idx="9507">
                  <c:v>15.845000000000002</c:v>
                </c:pt>
                <c:pt idx="9508">
                  <c:v>15.846666666666673</c:v>
                </c:pt>
                <c:pt idx="9509">
                  <c:v>15.848333333333333</c:v>
                </c:pt>
                <c:pt idx="9510">
                  <c:v>15.850000000000005</c:v>
                </c:pt>
                <c:pt idx="9511">
                  <c:v>15.851666666666674</c:v>
                </c:pt>
                <c:pt idx="9512">
                  <c:v>15.853333333333339</c:v>
                </c:pt>
                <c:pt idx="9513">
                  <c:v>15.855000000000006</c:v>
                </c:pt>
                <c:pt idx="9514">
                  <c:v>15.856666666666676</c:v>
                </c:pt>
                <c:pt idx="9515">
                  <c:v>15.858333333333334</c:v>
                </c:pt>
                <c:pt idx="9516">
                  <c:v>15.860000000000007</c:v>
                </c:pt>
                <c:pt idx="9517">
                  <c:v>15.861666666666675</c:v>
                </c:pt>
                <c:pt idx="9518">
                  <c:v>15.863333333333339</c:v>
                </c:pt>
                <c:pt idx="9519">
                  <c:v>15.865000000000006</c:v>
                </c:pt>
                <c:pt idx="9520">
                  <c:v>15.866666666666676</c:v>
                </c:pt>
                <c:pt idx="9521">
                  <c:v>15.868333333333334</c:v>
                </c:pt>
                <c:pt idx="9522">
                  <c:v>15.870000000000006</c:v>
                </c:pt>
                <c:pt idx="9523">
                  <c:v>15.871666666666673</c:v>
                </c:pt>
                <c:pt idx="9524">
                  <c:v>15.873333333333338</c:v>
                </c:pt>
                <c:pt idx="9525">
                  <c:v>15.875000000000005</c:v>
                </c:pt>
                <c:pt idx="9526">
                  <c:v>15.876666666666674</c:v>
                </c:pt>
                <c:pt idx="9527">
                  <c:v>15.878333333333334</c:v>
                </c:pt>
                <c:pt idx="9528">
                  <c:v>15.880000000000004</c:v>
                </c:pt>
                <c:pt idx="9529">
                  <c:v>15.881666666666673</c:v>
                </c:pt>
                <c:pt idx="9530">
                  <c:v>15.883333333333336</c:v>
                </c:pt>
                <c:pt idx="9531">
                  <c:v>15.885000000000005</c:v>
                </c:pt>
                <c:pt idx="9532">
                  <c:v>15.886666666666674</c:v>
                </c:pt>
                <c:pt idx="9533">
                  <c:v>15.888333333333332</c:v>
                </c:pt>
                <c:pt idx="9534">
                  <c:v>15.890000000000002</c:v>
                </c:pt>
                <c:pt idx="9535">
                  <c:v>15.891666666666673</c:v>
                </c:pt>
                <c:pt idx="9536">
                  <c:v>15.893333333333334</c:v>
                </c:pt>
                <c:pt idx="9537">
                  <c:v>15.895000000000007</c:v>
                </c:pt>
                <c:pt idx="9538">
                  <c:v>15.896666666666674</c:v>
                </c:pt>
                <c:pt idx="9539">
                  <c:v>15.898333333333333</c:v>
                </c:pt>
                <c:pt idx="9540">
                  <c:v>15.9</c:v>
                </c:pt>
                <c:pt idx="9541">
                  <c:v>15.901666666666673</c:v>
                </c:pt>
                <c:pt idx="9542">
                  <c:v>15.903333333333334</c:v>
                </c:pt>
                <c:pt idx="9543">
                  <c:v>15.905000000000005</c:v>
                </c:pt>
                <c:pt idx="9544">
                  <c:v>15.906666666666673</c:v>
                </c:pt>
                <c:pt idx="9545">
                  <c:v>15.908333333333333</c:v>
                </c:pt>
                <c:pt idx="9546">
                  <c:v>15.91</c:v>
                </c:pt>
                <c:pt idx="9547">
                  <c:v>15.911666666666672</c:v>
                </c:pt>
                <c:pt idx="9548">
                  <c:v>15.913333333333332</c:v>
                </c:pt>
                <c:pt idx="9549">
                  <c:v>15.915000000000004</c:v>
                </c:pt>
                <c:pt idx="9550">
                  <c:v>15.916666666666673</c:v>
                </c:pt>
                <c:pt idx="9551">
                  <c:v>15.918333333333333</c:v>
                </c:pt>
                <c:pt idx="9552">
                  <c:v>15.92</c:v>
                </c:pt>
                <c:pt idx="9553">
                  <c:v>15.92166666666667</c:v>
                </c:pt>
                <c:pt idx="9554">
                  <c:v>15.923333333333334</c:v>
                </c:pt>
                <c:pt idx="9555">
                  <c:v>15.925000000000002</c:v>
                </c:pt>
                <c:pt idx="9556">
                  <c:v>15.926666666666675</c:v>
                </c:pt>
                <c:pt idx="9557">
                  <c:v>15.928333333333335</c:v>
                </c:pt>
                <c:pt idx="9558">
                  <c:v>15.93</c:v>
                </c:pt>
                <c:pt idx="9559">
                  <c:v>15.93166666666667</c:v>
                </c:pt>
                <c:pt idx="9560">
                  <c:v>15.933333333333334</c:v>
                </c:pt>
                <c:pt idx="9561">
                  <c:v>15.935</c:v>
                </c:pt>
                <c:pt idx="9562">
                  <c:v>15.936666666666673</c:v>
                </c:pt>
                <c:pt idx="9563">
                  <c:v>15.938333333333333</c:v>
                </c:pt>
                <c:pt idx="9564">
                  <c:v>15.94</c:v>
                </c:pt>
                <c:pt idx="9565">
                  <c:v>15.941666666666666</c:v>
                </c:pt>
                <c:pt idx="9566">
                  <c:v>15.943333333333333</c:v>
                </c:pt>
                <c:pt idx="9567">
                  <c:v>15.945</c:v>
                </c:pt>
                <c:pt idx="9568">
                  <c:v>15.946666666666671</c:v>
                </c:pt>
                <c:pt idx="9569">
                  <c:v>15.948333333333331</c:v>
                </c:pt>
                <c:pt idx="9570">
                  <c:v>15.950000000000005</c:v>
                </c:pt>
                <c:pt idx="9571">
                  <c:v>15.951666666666673</c:v>
                </c:pt>
                <c:pt idx="9572">
                  <c:v>15.95333333333334</c:v>
                </c:pt>
                <c:pt idx="9573">
                  <c:v>15.955000000000005</c:v>
                </c:pt>
                <c:pt idx="9574">
                  <c:v>15.956666666666676</c:v>
                </c:pt>
                <c:pt idx="9575">
                  <c:v>15.958333333333334</c:v>
                </c:pt>
                <c:pt idx="9576">
                  <c:v>15.96</c:v>
                </c:pt>
                <c:pt idx="9577">
                  <c:v>15.961666666666675</c:v>
                </c:pt>
                <c:pt idx="9578">
                  <c:v>15.963333333333336</c:v>
                </c:pt>
                <c:pt idx="9579">
                  <c:v>15.965000000000005</c:v>
                </c:pt>
                <c:pt idx="9580">
                  <c:v>15.966666666666674</c:v>
                </c:pt>
                <c:pt idx="9581">
                  <c:v>15.968333333333334</c:v>
                </c:pt>
                <c:pt idx="9582">
                  <c:v>15.97</c:v>
                </c:pt>
                <c:pt idx="9583">
                  <c:v>15.971666666666673</c:v>
                </c:pt>
                <c:pt idx="9584">
                  <c:v>15.973333333333334</c:v>
                </c:pt>
                <c:pt idx="9585">
                  <c:v>15.975000000000005</c:v>
                </c:pt>
                <c:pt idx="9586">
                  <c:v>15.976666666666674</c:v>
                </c:pt>
                <c:pt idx="9587">
                  <c:v>15.978333333333333</c:v>
                </c:pt>
                <c:pt idx="9588">
                  <c:v>15.980000000000002</c:v>
                </c:pt>
                <c:pt idx="9589">
                  <c:v>15.981666666666671</c:v>
                </c:pt>
                <c:pt idx="9590">
                  <c:v>15.983333333333334</c:v>
                </c:pt>
                <c:pt idx="9591">
                  <c:v>15.985000000000007</c:v>
                </c:pt>
                <c:pt idx="9592">
                  <c:v>15.986666666666675</c:v>
                </c:pt>
                <c:pt idx="9593">
                  <c:v>15.988333333333333</c:v>
                </c:pt>
                <c:pt idx="9594">
                  <c:v>15.99</c:v>
                </c:pt>
                <c:pt idx="9595">
                  <c:v>15.991666666666672</c:v>
                </c:pt>
                <c:pt idx="9596">
                  <c:v>15.993333333333334</c:v>
                </c:pt>
                <c:pt idx="9597">
                  <c:v>15.995000000000006</c:v>
                </c:pt>
                <c:pt idx="9598">
                  <c:v>15.996666666666673</c:v>
                </c:pt>
                <c:pt idx="9599">
                  <c:v>15.998333333333333</c:v>
                </c:pt>
                <c:pt idx="9600">
                  <c:v>16</c:v>
                </c:pt>
                <c:pt idx="9601">
                  <c:v>16.001666666666679</c:v>
                </c:pt>
                <c:pt idx="9602">
                  <c:v>16.003333333333309</c:v>
                </c:pt>
                <c:pt idx="9603">
                  <c:v>16.004999999999999</c:v>
                </c:pt>
                <c:pt idx="9604">
                  <c:v>16.006666666666668</c:v>
                </c:pt>
                <c:pt idx="9605">
                  <c:v>16.008333333333304</c:v>
                </c:pt>
                <c:pt idx="9606">
                  <c:v>16.010000000000005</c:v>
                </c:pt>
                <c:pt idx="9607">
                  <c:v>16.011666666666677</c:v>
                </c:pt>
                <c:pt idx="9608">
                  <c:v>16.013333333333311</c:v>
                </c:pt>
                <c:pt idx="9609">
                  <c:v>16.015000000000001</c:v>
                </c:pt>
                <c:pt idx="9610">
                  <c:v>16.016666666666676</c:v>
                </c:pt>
                <c:pt idx="9611">
                  <c:v>16.01833333333331</c:v>
                </c:pt>
                <c:pt idx="9612">
                  <c:v>16.02</c:v>
                </c:pt>
                <c:pt idx="9613">
                  <c:v>16.021666666666665</c:v>
                </c:pt>
                <c:pt idx="9614">
                  <c:v>16.023333333333309</c:v>
                </c:pt>
                <c:pt idx="9615">
                  <c:v>16.024999999999999</c:v>
                </c:pt>
                <c:pt idx="9616">
                  <c:v>16.026666666666667</c:v>
                </c:pt>
                <c:pt idx="9617">
                  <c:v>16.028333333333304</c:v>
                </c:pt>
                <c:pt idx="9618">
                  <c:v>16.029999999999987</c:v>
                </c:pt>
                <c:pt idx="9619">
                  <c:v>16.031666666666677</c:v>
                </c:pt>
                <c:pt idx="9620">
                  <c:v>16.03333333333331</c:v>
                </c:pt>
                <c:pt idx="9621">
                  <c:v>16.035</c:v>
                </c:pt>
                <c:pt idx="9622">
                  <c:v>16.03666666666668</c:v>
                </c:pt>
                <c:pt idx="9623">
                  <c:v>16.038333333333309</c:v>
                </c:pt>
                <c:pt idx="9624">
                  <c:v>16.04</c:v>
                </c:pt>
                <c:pt idx="9625">
                  <c:v>16.041666666666668</c:v>
                </c:pt>
                <c:pt idx="9626">
                  <c:v>16.043333333333305</c:v>
                </c:pt>
                <c:pt idx="9627">
                  <c:v>16.045000000000002</c:v>
                </c:pt>
                <c:pt idx="9628">
                  <c:v>16.046666666666667</c:v>
                </c:pt>
                <c:pt idx="9629">
                  <c:v>16.0483333333333</c:v>
                </c:pt>
                <c:pt idx="9630">
                  <c:v>16.05</c:v>
                </c:pt>
                <c:pt idx="9631">
                  <c:v>16.051666666666677</c:v>
                </c:pt>
                <c:pt idx="9632">
                  <c:v>16.05333333333331</c:v>
                </c:pt>
                <c:pt idx="9633">
                  <c:v>16.055</c:v>
                </c:pt>
                <c:pt idx="9634">
                  <c:v>16.056666666666665</c:v>
                </c:pt>
                <c:pt idx="9635">
                  <c:v>16.058333333333309</c:v>
                </c:pt>
                <c:pt idx="9636">
                  <c:v>16.059999999999999</c:v>
                </c:pt>
                <c:pt idx="9637">
                  <c:v>16.061666666666667</c:v>
                </c:pt>
                <c:pt idx="9638">
                  <c:v>16.063333333333304</c:v>
                </c:pt>
                <c:pt idx="9639">
                  <c:v>16.064999999999991</c:v>
                </c:pt>
                <c:pt idx="9640">
                  <c:v>16.066666666666666</c:v>
                </c:pt>
                <c:pt idx="9641">
                  <c:v>16.0683333333333</c:v>
                </c:pt>
                <c:pt idx="9642">
                  <c:v>16.07</c:v>
                </c:pt>
                <c:pt idx="9643">
                  <c:v>16.071666666666665</c:v>
                </c:pt>
                <c:pt idx="9644">
                  <c:v>16.073333333333309</c:v>
                </c:pt>
                <c:pt idx="9645">
                  <c:v>16.074999999999999</c:v>
                </c:pt>
                <c:pt idx="9646">
                  <c:v>16.076666666666668</c:v>
                </c:pt>
                <c:pt idx="9647">
                  <c:v>16.078333333333305</c:v>
                </c:pt>
                <c:pt idx="9648">
                  <c:v>16.079999999999988</c:v>
                </c:pt>
                <c:pt idx="9649">
                  <c:v>16.081666666666667</c:v>
                </c:pt>
                <c:pt idx="9650">
                  <c:v>16.0833333333333</c:v>
                </c:pt>
                <c:pt idx="9651">
                  <c:v>16.08499999999999</c:v>
                </c:pt>
                <c:pt idx="9652">
                  <c:v>16.086666666666666</c:v>
                </c:pt>
                <c:pt idx="9653">
                  <c:v>16.088333333333296</c:v>
                </c:pt>
                <c:pt idx="9654">
                  <c:v>16.09</c:v>
                </c:pt>
                <c:pt idx="9655">
                  <c:v>16.091666666666665</c:v>
                </c:pt>
                <c:pt idx="9656">
                  <c:v>16.093333333333309</c:v>
                </c:pt>
                <c:pt idx="9657">
                  <c:v>16.095000000000002</c:v>
                </c:pt>
                <c:pt idx="9658">
                  <c:v>16.096666666666668</c:v>
                </c:pt>
                <c:pt idx="9659">
                  <c:v>16.098333333333304</c:v>
                </c:pt>
                <c:pt idx="9660">
                  <c:v>16.100000000000001</c:v>
                </c:pt>
                <c:pt idx="9661">
                  <c:v>16.101666666666677</c:v>
                </c:pt>
                <c:pt idx="9662">
                  <c:v>16.10333333333331</c:v>
                </c:pt>
                <c:pt idx="9663">
                  <c:v>16.105</c:v>
                </c:pt>
                <c:pt idx="9664">
                  <c:v>16.106666666666676</c:v>
                </c:pt>
                <c:pt idx="9665">
                  <c:v>16.108333333333309</c:v>
                </c:pt>
                <c:pt idx="9666">
                  <c:v>16.11000000000001</c:v>
                </c:pt>
                <c:pt idx="9667">
                  <c:v>16.111666666666686</c:v>
                </c:pt>
                <c:pt idx="9668">
                  <c:v>16.113333333333319</c:v>
                </c:pt>
                <c:pt idx="9669">
                  <c:v>16.114999999999998</c:v>
                </c:pt>
                <c:pt idx="9670">
                  <c:v>16.116666666666678</c:v>
                </c:pt>
                <c:pt idx="9671">
                  <c:v>16.118333333333311</c:v>
                </c:pt>
                <c:pt idx="9672">
                  <c:v>16.12</c:v>
                </c:pt>
                <c:pt idx="9673">
                  <c:v>16.121666666666677</c:v>
                </c:pt>
                <c:pt idx="9674">
                  <c:v>16.123333333333306</c:v>
                </c:pt>
                <c:pt idx="9675">
                  <c:v>16.125</c:v>
                </c:pt>
                <c:pt idx="9676">
                  <c:v>16.126666666666679</c:v>
                </c:pt>
                <c:pt idx="9677">
                  <c:v>16.128333333333309</c:v>
                </c:pt>
                <c:pt idx="9678">
                  <c:v>16.13000000000001</c:v>
                </c:pt>
                <c:pt idx="9679">
                  <c:v>16.131666666666678</c:v>
                </c:pt>
                <c:pt idx="9680">
                  <c:v>16.133333333333319</c:v>
                </c:pt>
                <c:pt idx="9681">
                  <c:v>16.135000000000005</c:v>
                </c:pt>
                <c:pt idx="9682">
                  <c:v>16.136666666666677</c:v>
                </c:pt>
                <c:pt idx="9683">
                  <c:v>16.138333333333311</c:v>
                </c:pt>
                <c:pt idx="9684">
                  <c:v>16.14</c:v>
                </c:pt>
                <c:pt idx="9685">
                  <c:v>16.141666666666676</c:v>
                </c:pt>
                <c:pt idx="9686">
                  <c:v>16.14333333333331</c:v>
                </c:pt>
                <c:pt idx="9687">
                  <c:v>16.145</c:v>
                </c:pt>
                <c:pt idx="9688">
                  <c:v>16.146666666666665</c:v>
                </c:pt>
                <c:pt idx="9689">
                  <c:v>16.148333333333309</c:v>
                </c:pt>
                <c:pt idx="9690">
                  <c:v>16.149999999999999</c:v>
                </c:pt>
                <c:pt idx="9691">
                  <c:v>16.151666666666678</c:v>
                </c:pt>
                <c:pt idx="9692">
                  <c:v>16.153333333333311</c:v>
                </c:pt>
                <c:pt idx="9693">
                  <c:v>16.154999999999998</c:v>
                </c:pt>
                <c:pt idx="9694">
                  <c:v>16.156666666666677</c:v>
                </c:pt>
                <c:pt idx="9695">
                  <c:v>16.15833333333331</c:v>
                </c:pt>
                <c:pt idx="9696">
                  <c:v>16.16</c:v>
                </c:pt>
                <c:pt idx="9697">
                  <c:v>16.16166666666668</c:v>
                </c:pt>
                <c:pt idx="9698">
                  <c:v>16.163333333333309</c:v>
                </c:pt>
                <c:pt idx="9699">
                  <c:v>16.164999999999999</c:v>
                </c:pt>
                <c:pt idx="9700">
                  <c:v>16.166666666666668</c:v>
                </c:pt>
                <c:pt idx="9701">
                  <c:v>16.168333333333305</c:v>
                </c:pt>
                <c:pt idx="9702">
                  <c:v>16.170000000000005</c:v>
                </c:pt>
                <c:pt idx="9703">
                  <c:v>16.171666666666678</c:v>
                </c:pt>
                <c:pt idx="9704">
                  <c:v>16.173333333333311</c:v>
                </c:pt>
                <c:pt idx="9705">
                  <c:v>16.175000000000001</c:v>
                </c:pt>
                <c:pt idx="9706">
                  <c:v>16.176666666666677</c:v>
                </c:pt>
                <c:pt idx="9707">
                  <c:v>16.17833333333331</c:v>
                </c:pt>
                <c:pt idx="9708">
                  <c:v>16.18</c:v>
                </c:pt>
                <c:pt idx="9709">
                  <c:v>16.181666666666665</c:v>
                </c:pt>
                <c:pt idx="9710">
                  <c:v>16.183333333333309</c:v>
                </c:pt>
                <c:pt idx="9711">
                  <c:v>16.184999999999999</c:v>
                </c:pt>
                <c:pt idx="9712">
                  <c:v>16.186666666666667</c:v>
                </c:pt>
                <c:pt idx="9713">
                  <c:v>16.188333333333304</c:v>
                </c:pt>
                <c:pt idx="9714">
                  <c:v>16.190000000000001</c:v>
                </c:pt>
                <c:pt idx="9715">
                  <c:v>16.191666666666677</c:v>
                </c:pt>
                <c:pt idx="9716">
                  <c:v>16.19333333333331</c:v>
                </c:pt>
                <c:pt idx="9717">
                  <c:v>16.195</c:v>
                </c:pt>
                <c:pt idx="9718">
                  <c:v>16.196666666666665</c:v>
                </c:pt>
                <c:pt idx="9719">
                  <c:v>16.198333333333309</c:v>
                </c:pt>
                <c:pt idx="9720">
                  <c:v>16.2</c:v>
                </c:pt>
                <c:pt idx="9721">
                  <c:v>16.201666666666668</c:v>
                </c:pt>
                <c:pt idx="9722">
                  <c:v>16.203333333333305</c:v>
                </c:pt>
                <c:pt idx="9723">
                  <c:v>16.204999999999988</c:v>
                </c:pt>
                <c:pt idx="9724">
                  <c:v>16.206666666666667</c:v>
                </c:pt>
                <c:pt idx="9725">
                  <c:v>16.2083333333333</c:v>
                </c:pt>
                <c:pt idx="9726">
                  <c:v>16.21</c:v>
                </c:pt>
                <c:pt idx="9727">
                  <c:v>16.211666666666677</c:v>
                </c:pt>
                <c:pt idx="9728">
                  <c:v>16.213333333333306</c:v>
                </c:pt>
                <c:pt idx="9729">
                  <c:v>16.215</c:v>
                </c:pt>
                <c:pt idx="9730">
                  <c:v>16.216666666666665</c:v>
                </c:pt>
                <c:pt idx="9731">
                  <c:v>16.218333333333309</c:v>
                </c:pt>
                <c:pt idx="9732">
                  <c:v>16.220000000000002</c:v>
                </c:pt>
                <c:pt idx="9733">
                  <c:v>16.221666666666668</c:v>
                </c:pt>
                <c:pt idx="9734">
                  <c:v>16.223333333333304</c:v>
                </c:pt>
                <c:pt idx="9735">
                  <c:v>16.224999999999991</c:v>
                </c:pt>
                <c:pt idx="9736">
                  <c:v>16.226666666666667</c:v>
                </c:pt>
                <c:pt idx="9737">
                  <c:v>16.2283333333333</c:v>
                </c:pt>
                <c:pt idx="9738">
                  <c:v>16.23</c:v>
                </c:pt>
                <c:pt idx="9739">
                  <c:v>16.231666666666676</c:v>
                </c:pt>
                <c:pt idx="9740">
                  <c:v>16.233333333333309</c:v>
                </c:pt>
                <c:pt idx="9741">
                  <c:v>16.234999999999999</c:v>
                </c:pt>
                <c:pt idx="9742">
                  <c:v>16.236666666666668</c:v>
                </c:pt>
                <c:pt idx="9743">
                  <c:v>16.238333333333308</c:v>
                </c:pt>
                <c:pt idx="9744">
                  <c:v>16.239999999999988</c:v>
                </c:pt>
                <c:pt idx="9745">
                  <c:v>16.241666666666667</c:v>
                </c:pt>
                <c:pt idx="9746">
                  <c:v>16.243333333333304</c:v>
                </c:pt>
                <c:pt idx="9747">
                  <c:v>16.24499999999999</c:v>
                </c:pt>
                <c:pt idx="9748">
                  <c:v>16.246666666666666</c:v>
                </c:pt>
                <c:pt idx="9749">
                  <c:v>16.248333333333296</c:v>
                </c:pt>
                <c:pt idx="9750">
                  <c:v>16.25</c:v>
                </c:pt>
                <c:pt idx="9751">
                  <c:v>16.251666666666679</c:v>
                </c:pt>
                <c:pt idx="9752">
                  <c:v>16.253333333333309</c:v>
                </c:pt>
                <c:pt idx="9753">
                  <c:v>16.254999999999999</c:v>
                </c:pt>
                <c:pt idx="9754">
                  <c:v>16.256666666666668</c:v>
                </c:pt>
                <c:pt idx="9755">
                  <c:v>16.258333333333304</c:v>
                </c:pt>
                <c:pt idx="9756">
                  <c:v>16.260000000000002</c:v>
                </c:pt>
                <c:pt idx="9757">
                  <c:v>16.261666666666667</c:v>
                </c:pt>
                <c:pt idx="9758">
                  <c:v>16.2633333333333</c:v>
                </c:pt>
                <c:pt idx="9759">
                  <c:v>16.26499999999999</c:v>
                </c:pt>
                <c:pt idx="9760">
                  <c:v>16.266666666666666</c:v>
                </c:pt>
                <c:pt idx="9761">
                  <c:v>16.268333333333299</c:v>
                </c:pt>
                <c:pt idx="9762">
                  <c:v>16.27</c:v>
                </c:pt>
                <c:pt idx="9763">
                  <c:v>16.271666666666665</c:v>
                </c:pt>
                <c:pt idx="9764">
                  <c:v>16.273333333333309</c:v>
                </c:pt>
                <c:pt idx="9765">
                  <c:v>16.274999999999999</c:v>
                </c:pt>
                <c:pt idx="9766">
                  <c:v>16.276666666666667</c:v>
                </c:pt>
                <c:pt idx="9767">
                  <c:v>16.278333333333304</c:v>
                </c:pt>
                <c:pt idx="9768">
                  <c:v>16.279999999999987</c:v>
                </c:pt>
                <c:pt idx="9769">
                  <c:v>16.281666666666666</c:v>
                </c:pt>
                <c:pt idx="9770">
                  <c:v>16.283333333333299</c:v>
                </c:pt>
                <c:pt idx="9771">
                  <c:v>16.284999999999989</c:v>
                </c:pt>
                <c:pt idx="9772">
                  <c:v>16.286666666666669</c:v>
                </c:pt>
                <c:pt idx="9773">
                  <c:v>16.288333333333298</c:v>
                </c:pt>
                <c:pt idx="9774">
                  <c:v>16.29</c:v>
                </c:pt>
                <c:pt idx="9775">
                  <c:v>16.291666666666668</c:v>
                </c:pt>
                <c:pt idx="9776">
                  <c:v>16.293333333333305</c:v>
                </c:pt>
                <c:pt idx="9777">
                  <c:v>16.295000000000002</c:v>
                </c:pt>
                <c:pt idx="9778">
                  <c:v>16.296666666666667</c:v>
                </c:pt>
                <c:pt idx="9779">
                  <c:v>16.2983333333333</c:v>
                </c:pt>
                <c:pt idx="9780">
                  <c:v>16.3</c:v>
                </c:pt>
                <c:pt idx="9781">
                  <c:v>16.301666666666677</c:v>
                </c:pt>
                <c:pt idx="9782">
                  <c:v>16.30333333333331</c:v>
                </c:pt>
                <c:pt idx="9783">
                  <c:v>16.305</c:v>
                </c:pt>
                <c:pt idx="9784">
                  <c:v>16.306666666666665</c:v>
                </c:pt>
                <c:pt idx="9785">
                  <c:v>16.308333333333309</c:v>
                </c:pt>
                <c:pt idx="9786">
                  <c:v>16.309999999999999</c:v>
                </c:pt>
                <c:pt idx="9787">
                  <c:v>16.311666666666678</c:v>
                </c:pt>
                <c:pt idx="9788">
                  <c:v>16.313333333333311</c:v>
                </c:pt>
                <c:pt idx="9789">
                  <c:v>16.315000000000001</c:v>
                </c:pt>
                <c:pt idx="9790">
                  <c:v>16.316666666666677</c:v>
                </c:pt>
                <c:pt idx="9791">
                  <c:v>16.31833333333331</c:v>
                </c:pt>
                <c:pt idx="9792">
                  <c:v>16.32</c:v>
                </c:pt>
                <c:pt idx="9793">
                  <c:v>16.321666666666665</c:v>
                </c:pt>
                <c:pt idx="9794">
                  <c:v>16.323333333333309</c:v>
                </c:pt>
                <c:pt idx="9795">
                  <c:v>16.324999999999999</c:v>
                </c:pt>
                <c:pt idx="9796">
                  <c:v>16.326666666666668</c:v>
                </c:pt>
                <c:pt idx="9797">
                  <c:v>16.328333333333305</c:v>
                </c:pt>
                <c:pt idx="9798">
                  <c:v>16.329999999999988</c:v>
                </c:pt>
                <c:pt idx="9799">
                  <c:v>16.331666666666678</c:v>
                </c:pt>
                <c:pt idx="9800">
                  <c:v>16.333333333333311</c:v>
                </c:pt>
                <c:pt idx="9801">
                  <c:v>16.335000000000001</c:v>
                </c:pt>
                <c:pt idx="9802">
                  <c:v>16.336666666666677</c:v>
                </c:pt>
                <c:pt idx="9803">
                  <c:v>16.338333333333306</c:v>
                </c:pt>
                <c:pt idx="9804">
                  <c:v>16.34</c:v>
                </c:pt>
                <c:pt idx="9805">
                  <c:v>16.341666666666665</c:v>
                </c:pt>
                <c:pt idx="9806">
                  <c:v>16.343333333333309</c:v>
                </c:pt>
                <c:pt idx="9807">
                  <c:v>16.345000000000002</c:v>
                </c:pt>
                <c:pt idx="9808">
                  <c:v>16.346666666666668</c:v>
                </c:pt>
                <c:pt idx="9809">
                  <c:v>16.348333333333304</c:v>
                </c:pt>
                <c:pt idx="9810">
                  <c:v>16.350000000000001</c:v>
                </c:pt>
                <c:pt idx="9811">
                  <c:v>16.351666666666677</c:v>
                </c:pt>
                <c:pt idx="9812">
                  <c:v>16.35333333333331</c:v>
                </c:pt>
                <c:pt idx="9813">
                  <c:v>16.355</c:v>
                </c:pt>
                <c:pt idx="9814">
                  <c:v>16.356666666666676</c:v>
                </c:pt>
                <c:pt idx="9815">
                  <c:v>16.358333333333309</c:v>
                </c:pt>
                <c:pt idx="9816">
                  <c:v>16.36</c:v>
                </c:pt>
                <c:pt idx="9817">
                  <c:v>16.361666666666668</c:v>
                </c:pt>
                <c:pt idx="9818">
                  <c:v>16.363333333333308</c:v>
                </c:pt>
                <c:pt idx="9819">
                  <c:v>16.364999999999988</c:v>
                </c:pt>
                <c:pt idx="9820">
                  <c:v>16.366666666666667</c:v>
                </c:pt>
                <c:pt idx="9821">
                  <c:v>16.368333333333304</c:v>
                </c:pt>
                <c:pt idx="9822">
                  <c:v>16.37</c:v>
                </c:pt>
                <c:pt idx="9823">
                  <c:v>16.371666666666677</c:v>
                </c:pt>
                <c:pt idx="9824">
                  <c:v>16.373333333333306</c:v>
                </c:pt>
                <c:pt idx="9825">
                  <c:v>16.375</c:v>
                </c:pt>
                <c:pt idx="9826">
                  <c:v>16.376666666666679</c:v>
                </c:pt>
                <c:pt idx="9827">
                  <c:v>16.378333333333309</c:v>
                </c:pt>
                <c:pt idx="9828">
                  <c:v>16.38</c:v>
                </c:pt>
                <c:pt idx="9829">
                  <c:v>16.381666666666668</c:v>
                </c:pt>
                <c:pt idx="9830">
                  <c:v>16.383333333333304</c:v>
                </c:pt>
                <c:pt idx="9831">
                  <c:v>16.385000000000002</c:v>
                </c:pt>
                <c:pt idx="9832">
                  <c:v>16.386666666666667</c:v>
                </c:pt>
                <c:pt idx="9833">
                  <c:v>16.3883333333333</c:v>
                </c:pt>
                <c:pt idx="9834">
                  <c:v>16.39</c:v>
                </c:pt>
                <c:pt idx="9835">
                  <c:v>16.391666666666676</c:v>
                </c:pt>
                <c:pt idx="9836">
                  <c:v>16.39333333333331</c:v>
                </c:pt>
                <c:pt idx="9837">
                  <c:v>16.395</c:v>
                </c:pt>
                <c:pt idx="9838">
                  <c:v>16.396666666666665</c:v>
                </c:pt>
                <c:pt idx="9839">
                  <c:v>16.398333333333309</c:v>
                </c:pt>
                <c:pt idx="9840">
                  <c:v>16.399999999999999</c:v>
                </c:pt>
                <c:pt idx="9841">
                  <c:v>16.401666666666667</c:v>
                </c:pt>
                <c:pt idx="9842">
                  <c:v>16.403333333333304</c:v>
                </c:pt>
                <c:pt idx="9843">
                  <c:v>16.404999999999987</c:v>
                </c:pt>
                <c:pt idx="9844">
                  <c:v>16.406666666666666</c:v>
                </c:pt>
                <c:pt idx="9845">
                  <c:v>16.408333333333299</c:v>
                </c:pt>
                <c:pt idx="9846">
                  <c:v>16.41</c:v>
                </c:pt>
                <c:pt idx="9847">
                  <c:v>16.41166666666668</c:v>
                </c:pt>
                <c:pt idx="9848">
                  <c:v>16.413333333333309</c:v>
                </c:pt>
                <c:pt idx="9849">
                  <c:v>16.414999999999999</c:v>
                </c:pt>
                <c:pt idx="9850">
                  <c:v>16.416666666666668</c:v>
                </c:pt>
                <c:pt idx="9851">
                  <c:v>16.418333333333305</c:v>
                </c:pt>
                <c:pt idx="9852">
                  <c:v>16.420000000000002</c:v>
                </c:pt>
                <c:pt idx="9853">
                  <c:v>16.421666666666667</c:v>
                </c:pt>
                <c:pt idx="9854">
                  <c:v>16.4233333333333</c:v>
                </c:pt>
                <c:pt idx="9855">
                  <c:v>16.42499999999999</c:v>
                </c:pt>
                <c:pt idx="9856">
                  <c:v>16.426666666666666</c:v>
                </c:pt>
                <c:pt idx="9857">
                  <c:v>16.428333333333299</c:v>
                </c:pt>
                <c:pt idx="9858">
                  <c:v>16.43</c:v>
                </c:pt>
                <c:pt idx="9859">
                  <c:v>16.431666666666665</c:v>
                </c:pt>
                <c:pt idx="9860">
                  <c:v>16.433333333333309</c:v>
                </c:pt>
                <c:pt idx="9861">
                  <c:v>16.434999999999999</c:v>
                </c:pt>
                <c:pt idx="9862">
                  <c:v>16.436666666666667</c:v>
                </c:pt>
                <c:pt idx="9863">
                  <c:v>16.438333333333304</c:v>
                </c:pt>
                <c:pt idx="9864">
                  <c:v>16.439999999999991</c:v>
                </c:pt>
                <c:pt idx="9865">
                  <c:v>16.441666666666666</c:v>
                </c:pt>
                <c:pt idx="9866">
                  <c:v>16.4433333333333</c:v>
                </c:pt>
                <c:pt idx="9867">
                  <c:v>16.44499999999999</c:v>
                </c:pt>
                <c:pt idx="9868">
                  <c:v>16.446666666666662</c:v>
                </c:pt>
                <c:pt idx="9869">
                  <c:v>16.448333333333299</c:v>
                </c:pt>
                <c:pt idx="9870">
                  <c:v>16.45</c:v>
                </c:pt>
                <c:pt idx="9871">
                  <c:v>16.451666666666668</c:v>
                </c:pt>
                <c:pt idx="9872">
                  <c:v>16.453333333333305</c:v>
                </c:pt>
                <c:pt idx="9873">
                  <c:v>16.454999999999988</c:v>
                </c:pt>
                <c:pt idx="9874">
                  <c:v>16.456666666666667</c:v>
                </c:pt>
                <c:pt idx="9875">
                  <c:v>16.4583333333333</c:v>
                </c:pt>
                <c:pt idx="9876">
                  <c:v>16.45999999999999</c:v>
                </c:pt>
                <c:pt idx="9877">
                  <c:v>16.461666666666666</c:v>
                </c:pt>
                <c:pt idx="9878">
                  <c:v>16.463333333333296</c:v>
                </c:pt>
                <c:pt idx="9879">
                  <c:v>16.464999999999989</c:v>
                </c:pt>
                <c:pt idx="9880">
                  <c:v>16.466666666666654</c:v>
                </c:pt>
                <c:pt idx="9881">
                  <c:v>16.468333333333298</c:v>
                </c:pt>
                <c:pt idx="9882">
                  <c:v>16.470000000000002</c:v>
                </c:pt>
                <c:pt idx="9883">
                  <c:v>16.471666666666668</c:v>
                </c:pt>
                <c:pt idx="9884">
                  <c:v>16.473333333333304</c:v>
                </c:pt>
                <c:pt idx="9885">
                  <c:v>16.474999999999991</c:v>
                </c:pt>
                <c:pt idx="9886">
                  <c:v>16.476666666666667</c:v>
                </c:pt>
                <c:pt idx="9887">
                  <c:v>16.4783333333333</c:v>
                </c:pt>
                <c:pt idx="9888">
                  <c:v>16.47999999999999</c:v>
                </c:pt>
                <c:pt idx="9889">
                  <c:v>16.481666666666666</c:v>
                </c:pt>
                <c:pt idx="9890">
                  <c:v>16.483333333333299</c:v>
                </c:pt>
                <c:pt idx="9891">
                  <c:v>16.484999999999989</c:v>
                </c:pt>
                <c:pt idx="9892">
                  <c:v>16.486666666666657</c:v>
                </c:pt>
                <c:pt idx="9893">
                  <c:v>16.488333333333294</c:v>
                </c:pt>
                <c:pt idx="9894">
                  <c:v>16.489999999999981</c:v>
                </c:pt>
                <c:pt idx="9895">
                  <c:v>16.491666666666667</c:v>
                </c:pt>
                <c:pt idx="9896">
                  <c:v>16.493333333333304</c:v>
                </c:pt>
                <c:pt idx="9897">
                  <c:v>16.49499999999999</c:v>
                </c:pt>
                <c:pt idx="9898">
                  <c:v>16.496666666666666</c:v>
                </c:pt>
                <c:pt idx="9899">
                  <c:v>16.498333333333296</c:v>
                </c:pt>
                <c:pt idx="9900">
                  <c:v>16.5</c:v>
                </c:pt>
                <c:pt idx="9901">
                  <c:v>16.501666666666679</c:v>
                </c:pt>
                <c:pt idx="9902">
                  <c:v>16.503333333333309</c:v>
                </c:pt>
                <c:pt idx="9903">
                  <c:v>16.504999999999999</c:v>
                </c:pt>
                <c:pt idx="9904">
                  <c:v>16.506666666666668</c:v>
                </c:pt>
                <c:pt idx="9905">
                  <c:v>16.508333333333304</c:v>
                </c:pt>
                <c:pt idx="9906">
                  <c:v>16.510000000000005</c:v>
                </c:pt>
                <c:pt idx="9907">
                  <c:v>16.511666666666677</c:v>
                </c:pt>
                <c:pt idx="9908">
                  <c:v>16.513333333333311</c:v>
                </c:pt>
                <c:pt idx="9909">
                  <c:v>16.515000000000001</c:v>
                </c:pt>
                <c:pt idx="9910">
                  <c:v>16.516666666666676</c:v>
                </c:pt>
                <c:pt idx="9911">
                  <c:v>16.51833333333331</c:v>
                </c:pt>
                <c:pt idx="9912">
                  <c:v>16.52</c:v>
                </c:pt>
                <c:pt idx="9913">
                  <c:v>16.521666666666665</c:v>
                </c:pt>
                <c:pt idx="9914">
                  <c:v>16.523333333333309</c:v>
                </c:pt>
                <c:pt idx="9915">
                  <c:v>16.524999999999999</c:v>
                </c:pt>
                <c:pt idx="9916">
                  <c:v>16.526666666666667</c:v>
                </c:pt>
                <c:pt idx="9917">
                  <c:v>16.528333333333304</c:v>
                </c:pt>
                <c:pt idx="9918">
                  <c:v>16.529999999999987</c:v>
                </c:pt>
                <c:pt idx="9919">
                  <c:v>16.531666666666677</c:v>
                </c:pt>
                <c:pt idx="9920">
                  <c:v>16.53333333333331</c:v>
                </c:pt>
                <c:pt idx="9921">
                  <c:v>16.535</c:v>
                </c:pt>
                <c:pt idx="9922">
                  <c:v>16.53666666666668</c:v>
                </c:pt>
                <c:pt idx="9923">
                  <c:v>16.538333333333309</c:v>
                </c:pt>
                <c:pt idx="9924">
                  <c:v>16.54</c:v>
                </c:pt>
                <c:pt idx="9925">
                  <c:v>16.541666666666668</c:v>
                </c:pt>
                <c:pt idx="9926">
                  <c:v>16.543333333333305</c:v>
                </c:pt>
                <c:pt idx="9927">
                  <c:v>16.545000000000002</c:v>
                </c:pt>
                <c:pt idx="9928">
                  <c:v>16.546666666666667</c:v>
                </c:pt>
                <c:pt idx="9929">
                  <c:v>16.5483333333333</c:v>
                </c:pt>
                <c:pt idx="9930">
                  <c:v>16.55</c:v>
                </c:pt>
                <c:pt idx="9931">
                  <c:v>16.551666666666677</c:v>
                </c:pt>
                <c:pt idx="9932">
                  <c:v>16.55333333333331</c:v>
                </c:pt>
                <c:pt idx="9933">
                  <c:v>16.555</c:v>
                </c:pt>
                <c:pt idx="9934">
                  <c:v>16.556666666666665</c:v>
                </c:pt>
                <c:pt idx="9935">
                  <c:v>16.558333333333309</c:v>
                </c:pt>
                <c:pt idx="9936">
                  <c:v>16.559999999999999</c:v>
                </c:pt>
                <c:pt idx="9937">
                  <c:v>16.561666666666667</c:v>
                </c:pt>
                <c:pt idx="9938">
                  <c:v>16.563333333333304</c:v>
                </c:pt>
                <c:pt idx="9939">
                  <c:v>16.564999999999991</c:v>
                </c:pt>
                <c:pt idx="9940">
                  <c:v>16.566666666666666</c:v>
                </c:pt>
                <c:pt idx="9941">
                  <c:v>16.5683333333333</c:v>
                </c:pt>
                <c:pt idx="9942">
                  <c:v>16.57</c:v>
                </c:pt>
                <c:pt idx="9943">
                  <c:v>16.571666666666665</c:v>
                </c:pt>
                <c:pt idx="9944">
                  <c:v>16.573333333333309</c:v>
                </c:pt>
                <c:pt idx="9945">
                  <c:v>16.574999999999999</c:v>
                </c:pt>
                <c:pt idx="9946">
                  <c:v>16.576666666666668</c:v>
                </c:pt>
                <c:pt idx="9947">
                  <c:v>16.578333333333305</c:v>
                </c:pt>
                <c:pt idx="9948">
                  <c:v>16.579999999999988</c:v>
                </c:pt>
                <c:pt idx="9949">
                  <c:v>16.581666666666667</c:v>
                </c:pt>
                <c:pt idx="9950">
                  <c:v>16.5833333333333</c:v>
                </c:pt>
                <c:pt idx="9951">
                  <c:v>16.58499999999999</c:v>
                </c:pt>
                <c:pt idx="9952">
                  <c:v>16.586666666666666</c:v>
                </c:pt>
                <c:pt idx="9953">
                  <c:v>16.588333333333296</c:v>
                </c:pt>
                <c:pt idx="9954">
                  <c:v>16.59</c:v>
                </c:pt>
                <c:pt idx="9955">
                  <c:v>16.591666666666665</c:v>
                </c:pt>
                <c:pt idx="9956">
                  <c:v>16.593333333333309</c:v>
                </c:pt>
                <c:pt idx="9957">
                  <c:v>16.595000000000002</c:v>
                </c:pt>
                <c:pt idx="9958">
                  <c:v>16.596666666666668</c:v>
                </c:pt>
                <c:pt idx="9959">
                  <c:v>16.598333333333304</c:v>
                </c:pt>
                <c:pt idx="9960">
                  <c:v>16.600000000000001</c:v>
                </c:pt>
                <c:pt idx="9961">
                  <c:v>16.601666666666677</c:v>
                </c:pt>
                <c:pt idx="9962">
                  <c:v>16.60333333333331</c:v>
                </c:pt>
                <c:pt idx="9963">
                  <c:v>16.605</c:v>
                </c:pt>
                <c:pt idx="9964">
                  <c:v>16.606666666666676</c:v>
                </c:pt>
                <c:pt idx="9965">
                  <c:v>16.608333333333309</c:v>
                </c:pt>
                <c:pt idx="9966">
                  <c:v>16.61000000000001</c:v>
                </c:pt>
                <c:pt idx="9967">
                  <c:v>16.611666666666686</c:v>
                </c:pt>
                <c:pt idx="9968">
                  <c:v>16.613333333333319</c:v>
                </c:pt>
                <c:pt idx="9969">
                  <c:v>16.614999999999998</c:v>
                </c:pt>
                <c:pt idx="9970">
                  <c:v>16.616666666666678</c:v>
                </c:pt>
                <c:pt idx="9971">
                  <c:v>16.618333333333311</c:v>
                </c:pt>
                <c:pt idx="9972">
                  <c:v>16.62</c:v>
                </c:pt>
                <c:pt idx="9973">
                  <c:v>16.621666666666677</c:v>
                </c:pt>
                <c:pt idx="9974">
                  <c:v>16.623333333333306</c:v>
                </c:pt>
                <c:pt idx="9975">
                  <c:v>16.625</c:v>
                </c:pt>
                <c:pt idx="9976">
                  <c:v>16.626666666666679</c:v>
                </c:pt>
                <c:pt idx="9977">
                  <c:v>16.628333333333309</c:v>
                </c:pt>
                <c:pt idx="9978">
                  <c:v>16.63000000000001</c:v>
                </c:pt>
                <c:pt idx="9979">
                  <c:v>16.631666666666678</c:v>
                </c:pt>
                <c:pt idx="9980">
                  <c:v>16.633333333333319</c:v>
                </c:pt>
                <c:pt idx="9981">
                  <c:v>16.635000000000005</c:v>
                </c:pt>
                <c:pt idx="9982">
                  <c:v>16.636666666666677</c:v>
                </c:pt>
                <c:pt idx="9983">
                  <c:v>16.638333333333311</c:v>
                </c:pt>
                <c:pt idx="9984">
                  <c:v>16.64</c:v>
                </c:pt>
                <c:pt idx="9985">
                  <c:v>16.641666666666676</c:v>
                </c:pt>
                <c:pt idx="9986">
                  <c:v>16.64333333333331</c:v>
                </c:pt>
                <c:pt idx="9987">
                  <c:v>16.645</c:v>
                </c:pt>
                <c:pt idx="9988">
                  <c:v>16.646666666666665</c:v>
                </c:pt>
                <c:pt idx="9989">
                  <c:v>16.648333333333309</c:v>
                </c:pt>
                <c:pt idx="9990">
                  <c:v>16.649999999999999</c:v>
                </c:pt>
                <c:pt idx="9991">
                  <c:v>16.651666666666678</c:v>
                </c:pt>
                <c:pt idx="9992">
                  <c:v>16.653333333333311</c:v>
                </c:pt>
                <c:pt idx="9993">
                  <c:v>16.654999999999998</c:v>
                </c:pt>
                <c:pt idx="9994">
                  <c:v>16.656666666666677</c:v>
                </c:pt>
                <c:pt idx="9995">
                  <c:v>16.65833333333331</c:v>
                </c:pt>
                <c:pt idx="9996">
                  <c:v>16.66</c:v>
                </c:pt>
                <c:pt idx="9997">
                  <c:v>16.66166666666668</c:v>
                </c:pt>
                <c:pt idx="9998">
                  <c:v>16.663333333333309</c:v>
                </c:pt>
                <c:pt idx="9999">
                  <c:v>16.664999999999999</c:v>
                </c:pt>
                <c:pt idx="10000">
                  <c:v>16.666666666666668</c:v>
                </c:pt>
                <c:pt idx="10001">
                  <c:v>16.668333333333305</c:v>
                </c:pt>
                <c:pt idx="10002">
                  <c:v>16.670000000000005</c:v>
                </c:pt>
                <c:pt idx="10003">
                  <c:v>16.671666666666678</c:v>
                </c:pt>
                <c:pt idx="10004">
                  <c:v>16.673333333333311</c:v>
                </c:pt>
                <c:pt idx="10005">
                  <c:v>16.675000000000001</c:v>
                </c:pt>
                <c:pt idx="10006">
                  <c:v>16.676666666666677</c:v>
                </c:pt>
                <c:pt idx="10007">
                  <c:v>16.67833333333331</c:v>
                </c:pt>
                <c:pt idx="10008">
                  <c:v>16.68</c:v>
                </c:pt>
                <c:pt idx="10009">
                  <c:v>16.681666666666665</c:v>
                </c:pt>
                <c:pt idx="10010">
                  <c:v>16.683333333333309</c:v>
                </c:pt>
                <c:pt idx="10011">
                  <c:v>16.684999999999999</c:v>
                </c:pt>
                <c:pt idx="10012">
                  <c:v>16.686666666666667</c:v>
                </c:pt>
                <c:pt idx="10013">
                  <c:v>16.688333333333304</c:v>
                </c:pt>
                <c:pt idx="10014">
                  <c:v>16.690000000000001</c:v>
                </c:pt>
                <c:pt idx="10015">
                  <c:v>16.691666666666677</c:v>
                </c:pt>
                <c:pt idx="10016">
                  <c:v>16.69333333333331</c:v>
                </c:pt>
                <c:pt idx="10017">
                  <c:v>16.695</c:v>
                </c:pt>
                <c:pt idx="10018">
                  <c:v>16.696666666666665</c:v>
                </c:pt>
                <c:pt idx="10019">
                  <c:v>16.698333333333309</c:v>
                </c:pt>
                <c:pt idx="10020">
                  <c:v>16.7</c:v>
                </c:pt>
                <c:pt idx="10021">
                  <c:v>16.701666666666668</c:v>
                </c:pt>
                <c:pt idx="10022">
                  <c:v>16.703333333333305</c:v>
                </c:pt>
                <c:pt idx="10023">
                  <c:v>16.704999999999988</c:v>
                </c:pt>
                <c:pt idx="10024">
                  <c:v>16.706666666666667</c:v>
                </c:pt>
                <c:pt idx="10025">
                  <c:v>16.7083333333333</c:v>
                </c:pt>
                <c:pt idx="10026">
                  <c:v>16.71</c:v>
                </c:pt>
                <c:pt idx="10027">
                  <c:v>16.711666666666677</c:v>
                </c:pt>
                <c:pt idx="10028">
                  <c:v>16.713333333333306</c:v>
                </c:pt>
                <c:pt idx="10029">
                  <c:v>16.715</c:v>
                </c:pt>
                <c:pt idx="10030">
                  <c:v>16.716666666666665</c:v>
                </c:pt>
                <c:pt idx="10031">
                  <c:v>16.718333333333309</c:v>
                </c:pt>
                <c:pt idx="10032">
                  <c:v>16.720000000000002</c:v>
                </c:pt>
                <c:pt idx="10033">
                  <c:v>16.721666666666668</c:v>
                </c:pt>
                <c:pt idx="10034">
                  <c:v>16.723333333333304</c:v>
                </c:pt>
                <c:pt idx="10035">
                  <c:v>16.724999999999991</c:v>
                </c:pt>
                <c:pt idx="10036">
                  <c:v>16.726666666666667</c:v>
                </c:pt>
                <c:pt idx="10037">
                  <c:v>16.7283333333333</c:v>
                </c:pt>
                <c:pt idx="10038">
                  <c:v>16.73</c:v>
                </c:pt>
                <c:pt idx="10039">
                  <c:v>16.731666666666676</c:v>
                </c:pt>
                <c:pt idx="10040">
                  <c:v>16.733333333333309</c:v>
                </c:pt>
                <c:pt idx="10041">
                  <c:v>16.734999999999999</c:v>
                </c:pt>
                <c:pt idx="10042">
                  <c:v>16.736666666666668</c:v>
                </c:pt>
                <c:pt idx="10043">
                  <c:v>16.738333333333308</c:v>
                </c:pt>
                <c:pt idx="10044">
                  <c:v>16.739999999999988</c:v>
                </c:pt>
                <c:pt idx="10045">
                  <c:v>16.741666666666667</c:v>
                </c:pt>
                <c:pt idx="10046">
                  <c:v>16.743333333333304</c:v>
                </c:pt>
                <c:pt idx="10047">
                  <c:v>16.74499999999999</c:v>
                </c:pt>
                <c:pt idx="10048">
                  <c:v>16.746666666666666</c:v>
                </c:pt>
                <c:pt idx="10049">
                  <c:v>16.748333333333296</c:v>
                </c:pt>
                <c:pt idx="10050">
                  <c:v>16.75</c:v>
                </c:pt>
                <c:pt idx="10051">
                  <c:v>16.751666666666679</c:v>
                </c:pt>
                <c:pt idx="10052">
                  <c:v>16.753333333333309</c:v>
                </c:pt>
                <c:pt idx="10053">
                  <c:v>16.754999999999999</c:v>
                </c:pt>
                <c:pt idx="10054">
                  <c:v>16.756666666666668</c:v>
                </c:pt>
                <c:pt idx="10055">
                  <c:v>16.758333333333304</c:v>
                </c:pt>
                <c:pt idx="10056">
                  <c:v>16.760000000000002</c:v>
                </c:pt>
                <c:pt idx="10057">
                  <c:v>16.761666666666667</c:v>
                </c:pt>
                <c:pt idx="10058">
                  <c:v>16.7633333333333</c:v>
                </c:pt>
                <c:pt idx="10059">
                  <c:v>16.76499999999999</c:v>
                </c:pt>
                <c:pt idx="10060">
                  <c:v>16.766666666666666</c:v>
                </c:pt>
                <c:pt idx="10061">
                  <c:v>16.768333333333299</c:v>
                </c:pt>
                <c:pt idx="10062">
                  <c:v>16.77</c:v>
                </c:pt>
                <c:pt idx="10063">
                  <c:v>16.771666666666665</c:v>
                </c:pt>
                <c:pt idx="10064">
                  <c:v>16.773333333333309</c:v>
                </c:pt>
                <c:pt idx="10065">
                  <c:v>16.774999999999999</c:v>
                </c:pt>
                <c:pt idx="10066">
                  <c:v>16.776666666666667</c:v>
                </c:pt>
                <c:pt idx="10067">
                  <c:v>16.778333333333304</c:v>
                </c:pt>
                <c:pt idx="10068">
                  <c:v>16.779999999999987</c:v>
                </c:pt>
                <c:pt idx="10069">
                  <c:v>16.781666666666666</c:v>
                </c:pt>
                <c:pt idx="10070">
                  <c:v>16.783333333333299</c:v>
                </c:pt>
                <c:pt idx="10071">
                  <c:v>16.784999999999989</c:v>
                </c:pt>
                <c:pt idx="10072">
                  <c:v>16.786666666666669</c:v>
                </c:pt>
                <c:pt idx="10073">
                  <c:v>16.788333333333298</c:v>
                </c:pt>
                <c:pt idx="10074">
                  <c:v>16.79</c:v>
                </c:pt>
                <c:pt idx="10075">
                  <c:v>16.791666666666668</c:v>
                </c:pt>
                <c:pt idx="10076">
                  <c:v>16.793333333333305</c:v>
                </c:pt>
                <c:pt idx="10077">
                  <c:v>16.795000000000002</c:v>
                </c:pt>
                <c:pt idx="10078">
                  <c:v>16.796666666666667</c:v>
                </c:pt>
                <c:pt idx="10079">
                  <c:v>16.7983333333333</c:v>
                </c:pt>
                <c:pt idx="10080">
                  <c:v>16.8</c:v>
                </c:pt>
                <c:pt idx="10081">
                  <c:v>16.801666666666677</c:v>
                </c:pt>
                <c:pt idx="10082">
                  <c:v>16.80333333333331</c:v>
                </c:pt>
                <c:pt idx="10083">
                  <c:v>16.805</c:v>
                </c:pt>
                <c:pt idx="10084">
                  <c:v>16.806666666666665</c:v>
                </c:pt>
                <c:pt idx="10085">
                  <c:v>16.808333333333309</c:v>
                </c:pt>
                <c:pt idx="10086">
                  <c:v>16.809999999999999</c:v>
                </c:pt>
                <c:pt idx="10087">
                  <c:v>16.811666666666678</c:v>
                </c:pt>
                <c:pt idx="10088">
                  <c:v>16.813333333333311</c:v>
                </c:pt>
                <c:pt idx="10089">
                  <c:v>16.815000000000001</c:v>
                </c:pt>
                <c:pt idx="10090">
                  <c:v>16.816666666666677</c:v>
                </c:pt>
                <c:pt idx="10091">
                  <c:v>16.81833333333331</c:v>
                </c:pt>
                <c:pt idx="10092">
                  <c:v>16.82</c:v>
                </c:pt>
                <c:pt idx="10093">
                  <c:v>16.821666666666665</c:v>
                </c:pt>
                <c:pt idx="10094">
                  <c:v>16.823333333333309</c:v>
                </c:pt>
                <c:pt idx="10095">
                  <c:v>16.824999999999999</c:v>
                </c:pt>
                <c:pt idx="10096">
                  <c:v>16.826666666666668</c:v>
                </c:pt>
                <c:pt idx="10097">
                  <c:v>16.828333333333305</c:v>
                </c:pt>
                <c:pt idx="10098">
                  <c:v>16.829999999999988</c:v>
                </c:pt>
                <c:pt idx="10099">
                  <c:v>16.831666666666678</c:v>
                </c:pt>
                <c:pt idx="10100">
                  <c:v>16.833333333333311</c:v>
                </c:pt>
                <c:pt idx="10101">
                  <c:v>16.835000000000001</c:v>
                </c:pt>
                <c:pt idx="10102">
                  <c:v>16.836666666666677</c:v>
                </c:pt>
                <c:pt idx="10103">
                  <c:v>16.838333333333306</c:v>
                </c:pt>
                <c:pt idx="10104">
                  <c:v>16.84</c:v>
                </c:pt>
                <c:pt idx="10105">
                  <c:v>16.841666666666665</c:v>
                </c:pt>
                <c:pt idx="10106">
                  <c:v>16.843333333333309</c:v>
                </c:pt>
                <c:pt idx="10107">
                  <c:v>16.845000000000002</c:v>
                </c:pt>
                <c:pt idx="10108">
                  <c:v>16.846666666666668</c:v>
                </c:pt>
                <c:pt idx="10109">
                  <c:v>16.848333333333304</c:v>
                </c:pt>
                <c:pt idx="10110">
                  <c:v>16.850000000000001</c:v>
                </c:pt>
                <c:pt idx="10111">
                  <c:v>16.851666666666677</c:v>
                </c:pt>
                <c:pt idx="10112">
                  <c:v>16.85333333333331</c:v>
                </c:pt>
                <c:pt idx="10113">
                  <c:v>16.855</c:v>
                </c:pt>
                <c:pt idx="10114">
                  <c:v>16.856666666666676</c:v>
                </c:pt>
                <c:pt idx="10115">
                  <c:v>16.858333333333309</c:v>
                </c:pt>
                <c:pt idx="10116">
                  <c:v>16.86</c:v>
                </c:pt>
                <c:pt idx="10117">
                  <c:v>16.861666666666668</c:v>
                </c:pt>
                <c:pt idx="10118">
                  <c:v>16.863333333333308</c:v>
                </c:pt>
                <c:pt idx="10119">
                  <c:v>16.864999999999988</c:v>
                </c:pt>
                <c:pt idx="10120">
                  <c:v>16.866666666666667</c:v>
                </c:pt>
                <c:pt idx="10121">
                  <c:v>16.868333333333304</c:v>
                </c:pt>
                <c:pt idx="10122">
                  <c:v>16.87</c:v>
                </c:pt>
                <c:pt idx="10123">
                  <c:v>16.871666666666677</c:v>
                </c:pt>
                <c:pt idx="10124">
                  <c:v>16.873333333333306</c:v>
                </c:pt>
                <c:pt idx="10125">
                  <c:v>16.875</c:v>
                </c:pt>
                <c:pt idx="10126">
                  <c:v>16.876666666666679</c:v>
                </c:pt>
                <c:pt idx="10127">
                  <c:v>16.878333333333309</c:v>
                </c:pt>
                <c:pt idx="10128">
                  <c:v>16.88</c:v>
                </c:pt>
                <c:pt idx="10129">
                  <c:v>16.881666666666668</c:v>
                </c:pt>
                <c:pt idx="10130">
                  <c:v>16.883333333333304</c:v>
                </c:pt>
                <c:pt idx="10131">
                  <c:v>16.885000000000002</c:v>
                </c:pt>
                <c:pt idx="10132">
                  <c:v>16.886666666666667</c:v>
                </c:pt>
                <c:pt idx="10133">
                  <c:v>16.8883333333333</c:v>
                </c:pt>
                <c:pt idx="10134">
                  <c:v>16.89</c:v>
                </c:pt>
                <c:pt idx="10135">
                  <c:v>16.891666666666676</c:v>
                </c:pt>
                <c:pt idx="10136">
                  <c:v>16.89333333333331</c:v>
                </c:pt>
                <c:pt idx="10137">
                  <c:v>16.895</c:v>
                </c:pt>
                <c:pt idx="10138">
                  <c:v>16.896666666666665</c:v>
                </c:pt>
                <c:pt idx="10139">
                  <c:v>16.898333333333309</c:v>
                </c:pt>
                <c:pt idx="10140">
                  <c:v>16.899999999999999</c:v>
                </c:pt>
                <c:pt idx="10141">
                  <c:v>16.901666666666667</c:v>
                </c:pt>
                <c:pt idx="10142">
                  <c:v>16.903333333333304</c:v>
                </c:pt>
                <c:pt idx="10143">
                  <c:v>16.904999999999987</c:v>
                </c:pt>
                <c:pt idx="10144">
                  <c:v>16.906666666666666</c:v>
                </c:pt>
                <c:pt idx="10145">
                  <c:v>16.908333333333299</c:v>
                </c:pt>
                <c:pt idx="10146">
                  <c:v>16.91</c:v>
                </c:pt>
                <c:pt idx="10147">
                  <c:v>16.91166666666668</c:v>
                </c:pt>
                <c:pt idx="10148">
                  <c:v>16.913333333333309</c:v>
                </c:pt>
                <c:pt idx="10149">
                  <c:v>16.914999999999999</c:v>
                </c:pt>
                <c:pt idx="10150">
                  <c:v>16.916666666666668</c:v>
                </c:pt>
                <c:pt idx="10151">
                  <c:v>16.918333333333305</c:v>
                </c:pt>
                <c:pt idx="10152">
                  <c:v>16.920000000000002</c:v>
                </c:pt>
                <c:pt idx="10153">
                  <c:v>16.921666666666667</c:v>
                </c:pt>
                <c:pt idx="10154">
                  <c:v>16.9233333333333</c:v>
                </c:pt>
                <c:pt idx="10155">
                  <c:v>16.92499999999999</c:v>
                </c:pt>
                <c:pt idx="10156">
                  <c:v>16.926666666666666</c:v>
                </c:pt>
                <c:pt idx="10157">
                  <c:v>16.928333333333299</c:v>
                </c:pt>
                <c:pt idx="10158">
                  <c:v>16.93</c:v>
                </c:pt>
                <c:pt idx="10159">
                  <c:v>16.931666666666665</c:v>
                </c:pt>
                <c:pt idx="10160">
                  <c:v>16.933333333333309</c:v>
                </c:pt>
                <c:pt idx="10161">
                  <c:v>16.934999999999999</c:v>
                </c:pt>
                <c:pt idx="10162">
                  <c:v>16.936666666666667</c:v>
                </c:pt>
                <c:pt idx="10163">
                  <c:v>16.938333333333304</c:v>
                </c:pt>
                <c:pt idx="10164">
                  <c:v>16.939999999999991</c:v>
                </c:pt>
                <c:pt idx="10165">
                  <c:v>16.941666666666666</c:v>
                </c:pt>
                <c:pt idx="10166">
                  <c:v>16.9433333333333</c:v>
                </c:pt>
                <c:pt idx="10167">
                  <c:v>16.94499999999999</c:v>
                </c:pt>
                <c:pt idx="10168">
                  <c:v>16.946666666666662</c:v>
                </c:pt>
                <c:pt idx="10169">
                  <c:v>16.948333333333299</c:v>
                </c:pt>
                <c:pt idx="10170">
                  <c:v>16.95</c:v>
                </c:pt>
                <c:pt idx="10171">
                  <c:v>16.951666666666668</c:v>
                </c:pt>
                <c:pt idx="10172">
                  <c:v>16.953333333333305</c:v>
                </c:pt>
                <c:pt idx="10173">
                  <c:v>16.954999999999988</c:v>
                </c:pt>
                <c:pt idx="10174">
                  <c:v>16.956666666666667</c:v>
                </c:pt>
                <c:pt idx="10175">
                  <c:v>16.9583333333333</c:v>
                </c:pt>
                <c:pt idx="10176">
                  <c:v>16.95999999999999</c:v>
                </c:pt>
                <c:pt idx="10177">
                  <c:v>16.961666666666666</c:v>
                </c:pt>
                <c:pt idx="10178">
                  <c:v>16.963333333333296</c:v>
                </c:pt>
                <c:pt idx="10179">
                  <c:v>16.964999999999989</c:v>
                </c:pt>
                <c:pt idx="10180">
                  <c:v>16.966666666666654</c:v>
                </c:pt>
                <c:pt idx="10181">
                  <c:v>16.968333333333298</c:v>
                </c:pt>
                <c:pt idx="10182">
                  <c:v>16.970000000000002</c:v>
                </c:pt>
                <c:pt idx="10183">
                  <c:v>16.971666666666668</c:v>
                </c:pt>
                <c:pt idx="10184">
                  <c:v>16.973333333333304</c:v>
                </c:pt>
                <c:pt idx="10185">
                  <c:v>16.974999999999991</c:v>
                </c:pt>
                <c:pt idx="10186">
                  <c:v>16.976666666666667</c:v>
                </c:pt>
                <c:pt idx="10187">
                  <c:v>16.9783333333333</c:v>
                </c:pt>
                <c:pt idx="10188">
                  <c:v>16.97999999999999</c:v>
                </c:pt>
                <c:pt idx="10189">
                  <c:v>16.981666666666666</c:v>
                </c:pt>
                <c:pt idx="10190">
                  <c:v>16.983333333333299</c:v>
                </c:pt>
                <c:pt idx="10191">
                  <c:v>16.984999999999989</c:v>
                </c:pt>
                <c:pt idx="10192">
                  <c:v>16.986666666666657</c:v>
                </c:pt>
                <c:pt idx="10193">
                  <c:v>16.988333333333294</c:v>
                </c:pt>
                <c:pt idx="10194">
                  <c:v>16.989999999999981</c:v>
                </c:pt>
                <c:pt idx="10195">
                  <c:v>16.991666666666667</c:v>
                </c:pt>
                <c:pt idx="10196">
                  <c:v>16.993333333333304</c:v>
                </c:pt>
                <c:pt idx="10197">
                  <c:v>16.99499999999999</c:v>
                </c:pt>
                <c:pt idx="10198">
                  <c:v>16.996666666666666</c:v>
                </c:pt>
                <c:pt idx="10199">
                  <c:v>16.998333333333296</c:v>
                </c:pt>
              </c:numCache>
            </c:numRef>
          </c:cat>
          <c:val>
            <c:numRef>
              <c:f>Sheet1!$C$2:$C$10201</c:f>
              <c:numCache>
                <c:formatCode>General</c:formatCode>
                <c:ptCount val="10200"/>
                <c:pt idx="0">
                  <c:v>24.788163999999981</c:v>
                </c:pt>
                <c:pt idx="1">
                  <c:v>24.788163999999981</c:v>
                </c:pt>
                <c:pt idx="2">
                  <c:v>24.788163999999981</c:v>
                </c:pt>
                <c:pt idx="3">
                  <c:v>24.788163999999981</c:v>
                </c:pt>
                <c:pt idx="4">
                  <c:v>24.788163999999981</c:v>
                </c:pt>
                <c:pt idx="5">
                  <c:v>24.788163999999981</c:v>
                </c:pt>
                <c:pt idx="6">
                  <c:v>24.788163999999981</c:v>
                </c:pt>
                <c:pt idx="7">
                  <c:v>24.788163999999981</c:v>
                </c:pt>
                <c:pt idx="8">
                  <c:v>24.788163999999981</c:v>
                </c:pt>
                <c:pt idx="9">
                  <c:v>24.788163999999981</c:v>
                </c:pt>
                <c:pt idx="10">
                  <c:v>24.79143599999999</c:v>
                </c:pt>
                <c:pt idx="11">
                  <c:v>24.79143599999999</c:v>
                </c:pt>
                <c:pt idx="12">
                  <c:v>24.79143599999999</c:v>
                </c:pt>
                <c:pt idx="13">
                  <c:v>24.79143599999999</c:v>
                </c:pt>
                <c:pt idx="14">
                  <c:v>24.79143599999999</c:v>
                </c:pt>
                <c:pt idx="15">
                  <c:v>24.79143599999999</c:v>
                </c:pt>
                <c:pt idx="16">
                  <c:v>24.79143599999999</c:v>
                </c:pt>
                <c:pt idx="17">
                  <c:v>24.79143599999999</c:v>
                </c:pt>
                <c:pt idx="18">
                  <c:v>24.79143599999999</c:v>
                </c:pt>
                <c:pt idx="19">
                  <c:v>24.79143599999999</c:v>
                </c:pt>
                <c:pt idx="20">
                  <c:v>24.784432999999986</c:v>
                </c:pt>
                <c:pt idx="21">
                  <c:v>24.784432999999986</c:v>
                </c:pt>
                <c:pt idx="22">
                  <c:v>24.784432999999986</c:v>
                </c:pt>
                <c:pt idx="23">
                  <c:v>24.784432999999986</c:v>
                </c:pt>
                <c:pt idx="24">
                  <c:v>24.784432999999986</c:v>
                </c:pt>
                <c:pt idx="25">
                  <c:v>24.784432999999986</c:v>
                </c:pt>
                <c:pt idx="26">
                  <c:v>24.784432999999986</c:v>
                </c:pt>
                <c:pt idx="27">
                  <c:v>24.784432999999986</c:v>
                </c:pt>
                <c:pt idx="28">
                  <c:v>24.784432999999986</c:v>
                </c:pt>
                <c:pt idx="29">
                  <c:v>24.784432999999986</c:v>
                </c:pt>
                <c:pt idx="30">
                  <c:v>24.783811</c:v>
                </c:pt>
                <c:pt idx="31">
                  <c:v>24.783811</c:v>
                </c:pt>
                <c:pt idx="32">
                  <c:v>24.783811</c:v>
                </c:pt>
                <c:pt idx="33">
                  <c:v>24.783811</c:v>
                </c:pt>
                <c:pt idx="34">
                  <c:v>24.783811</c:v>
                </c:pt>
                <c:pt idx="35">
                  <c:v>24.783811</c:v>
                </c:pt>
                <c:pt idx="36">
                  <c:v>24.783811</c:v>
                </c:pt>
                <c:pt idx="37">
                  <c:v>24.783811</c:v>
                </c:pt>
                <c:pt idx="38">
                  <c:v>24.783811</c:v>
                </c:pt>
                <c:pt idx="39">
                  <c:v>24.783811</c:v>
                </c:pt>
                <c:pt idx="40">
                  <c:v>24.785669999999985</c:v>
                </c:pt>
                <c:pt idx="41">
                  <c:v>24.785669999999985</c:v>
                </c:pt>
                <c:pt idx="42">
                  <c:v>24.785669999999985</c:v>
                </c:pt>
                <c:pt idx="43">
                  <c:v>24.785669999999985</c:v>
                </c:pt>
                <c:pt idx="44">
                  <c:v>24.785669999999985</c:v>
                </c:pt>
                <c:pt idx="45">
                  <c:v>24.785669999999985</c:v>
                </c:pt>
                <c:pt idx="46">
                  <c:v>24.785669999999985</c:v>
                </c:pt>
                <c:pt idx="47">
                  <c:v>24.785669999999985</c:v>
                </c:pt>
                <c:pt idx="48">
                  <c:v>24.785669999999985</c:v>
                </c:pt>
                <c:pt idx="49">
                  <c:v>24.785669999999985</c:v>
                </c:pt>
                <c:pt idx="50">
                  <c:v>24.785343999999974</c:v>
                </c:pt>
                <c:pt idx="51">
                  <c:v>24.785343999999974</c:v>
                </c:pt>
                <c:pt idx="52">
                  <c:v>24.785343999999974</c:v>
                </c:pt>
                <c:pt idx="53">
                  <c:v>24.785343999999974</c:v>
                </c:pt>
                <c:pt idx="54">
                  <c:v>24.785343999999974</c:v>
                </c:pt>
                <c:pt idx="55">
                  <c:v>24.785343999999974</c:v>
                </c:pt>
                <c:pt idx="56">
                  <c:v>24.785343999999974</c:v>
                </c:pt>
                <c:pt idx="57">
                  <c:v>24.785343999999974</c:v>
                </c:pt>
                <c:pt idx="58">
                  <c:v>24.785343999999974</c:v>
                </c:pt>
                <c:pt idx="59">
                  <c:v>24.785343999999974</c:v>
                </c:pt>
                <c:pt idx="60">
                  <c:v>24.791710999999989</c:v>
                </c:pt>
                <c:pt idx="61">
                  <c:v>24.791710999999989</c:v>
                </c:pt>
                <c:pt idx="62">
                  <c:v>24.791710999999989</c:v>
                </c:pt>
                <c:pt idx="63">
                  <c:v>24.791710999999989</c:v>
                </c:pt>
                <c:pt idx="64">
                  <c:v>24.791710999999989</c:v>
                </c:pt>
                <c:pt idx="65">
                  <c:v>24.791710999999989</c:v>
                </c:pt>
                <c:pt idx="66">
                  <c:v>24.791710999999989</c:v>
                </c:pt>
                <c:pt idx="67">
                  <c:v>24.791710999999989</c:v>
                </c:pt>
                <c:pt idx="68">
                  <c:v>24.791710999999989</c:v>
                </c:pt>
                <c:pt idx="69">
                  <c:v>24.791710999999989</c:v>
                </c:pt>
                <c:pt idx="70">
                  <c:v>24.785726999999977</c:v>
                </c:pt>
                <c:pt idx="71">
                  <c:v>24.785726999999977</c:v>
                </c:pt>
                <c:pt idx="72">
                  <c:v>24.785726999999977</c:v>
                </c:pt>
                <c:pt idx="73">
                  <c:v>24.785726999999977</c:v>
                </c:pt>
                <c:pt idx="74">
                  <c:v>24.785726999999977</c:v>
                </c:pt>
                <c:pt idx="75">
                  <c:v>24.785726999999977</c:v>
                </c:pt>
                <c:pt idx="76">
                  <c:v>24.785726999999977</c:v>
                </c:pt>
                <c:pt idx="77">
                  <c:v>24.785726999999977</c:v>
                </c:pt>
                <c:pt idx="78">
                  <c:v>24.785726999999977</c:v>
                </c:pt>
                <c:pt idx="79">
                  <c:v>24.785726999999977</c:v>
                </c:pt>
                <c:pt idx="80">
                  <c:v>24.794086</c:v>
                </c:pt>
                <c:pt idx="81">
                  <c:v>24.794086</c:v>
                </c:pt>
                <c:pt idx="82">
                  <c:v>24.794086</c:v>
                </c:pt>
                <c:pt idx="83">
                  <c:v>24.794086</c:v>
                </c:pt>
                <c:pt idx="84">
                  <c:v>24.794086</c:v>
                </c:pt>
                <c:pt idx="85">
                  <c:v>24.794086</c:v>
                </c:pt>
                <c:pt idx="86">
                  <c:v>24.794086</c:v>
                </c:pt>
                <c:pt idx="87">
                  <c:v>24.794086</c:v>
                </c:pt>
                <c:pt idx="88">
                  <c:v>24.794086</c:v>
                </c:pt>
                <c:pt idx="89">
                  <c:v>24.794086</c:v>
                </c:pt>
                <c:pt idx="90">
                  <c:v>24.793531000000002</c:v>
                </c:pt>
                <c:pt idx="91">
                  <c:v>24.793531000000002</c:v>
                </c:pt>
                <c:pt idx="92">
                  <c:v>24.793531000000002</c:v>
                </c:pt>
                <c:pt idx="93">
                  <c:v>24.793531000000002</c:v>
                </c:pt>
                <c:pt idx="94">
                  <c:v>24.793531000000002</c:v>
                </c:pt>
                <c:pt idx="95">
                  <c:v>24.793531000000002</c:v>
                </c:pt>
                <c:pt idx="96">
                  <c:v>24.793531000000002</c:v>
                </c:pt>
                <c:pt idx="97">
                  <c:v>24.793531000000002</c:v>
                </c:pt>
                <c:pt idx="98">
                  <c:v>24.793531000000002</c:v>
                </c:pt>
                <c:pt idx="99">
                  <c:v>24.793531000000002</c:v>
                </c:pt>
                <c:pt idx="100">
                  <c:v>24.794861999999998</c:v>
                </c:pt>
                <c:pt idx="101">
                  <c:v>24.794861999999998</c:v>
                </c:pt>
                <c:pt idx="102">
                  <c:v>24.794861999999998</c:v>
                </c:pt>
                <c:pt idx="103">
                  <c:v>24.794861999999998</c:v>
                </c:pt>
                <c:pt idx="104">
                  <c:v>24.794861999999998</c:v>
                </c:pt>
                <c:pt idx="105">
                  <c:v>24.794861999999998</c:v>
                </c:pt>
                <c:pt idx="106">
                  <c:v>24.794861999999998</c:v>
                </c:pt>
                <c:pt idx="107">
                  <c:v>24.794861999999998</c:v>
                </c:pt>
                <c:pt idx="108">
                  <c:v>24.794861999999998</c:v>
                </c:pt>
                <c:pt idx="109">
                  <c:v>24.794861999999998</c:v>
                </c:pt>
                <c:pt idx="110">
                  <c:v>24.804321999999999</c:v>
                </c:pt>
                <c:pt idx="111">
                  <c:v>24.804321999999999</c:v>
                </c:pt>
                <c:pt idx="112">
                  <c:v>24.804321999999999</c:v>
                </c:pt>
                <c:pt idx="113">
                  <c:v>24.804321999999999</c:v>
                </c:pt>
                <c:pt idx="114">
                  <c:v>24.804321999999999</c:v>
                </c:pt>
                <c:pt idx="115">
                  <c:v>24.804321999999999</c:v>
                </c:pt>
                <c:pt idx="116">
                  <c:v>24.804321999999999</c:v>
                </c:pt>
                <c:pt idx="117">
                  <c:v>24.804321999999999</c:v>
                </c:pt>
                <c:pt idx="118">
                  <c:v>24.804321999999999</c:v>
                </c:pt>
                <c:pt idx="119">
                  <c:v>24.804321999999999</c:v>
                </c:pt>
                <c:pt idx="120">
                  <c:v>24.811569000000009</c:v>
                </c:pt>
                <c:pt idx="121">
                  <c:v>24.811569000000009</c:v>
                </c:pt>
                <c:pt idx="122">
                  <c:v>24.811569000000009</c:v>
                </c:pt>
                <c:pt idx="123">
                  <c:v>24.811569000000009</c:v>
                </c:pt>
                <c:pt idx="124">
                  <c:v>24.811569000000009</c:v>
                </c:pt>
                <c:pt idx="125">
                  <c:v>24.811569000000009</c:v>
                </c:pt>
                <c:pt idx="126">
                  <c:v>24.811569000000009</c:v>
                </c:pt>
                <c:pt idx="127">
                  <c:v>24.811569000000009</c:v>
                </c:pt>
                <c:pt idx="128">
                  <c:v>24.811569000000009</c:v>
                </c:pt>
                <c:pt idx="129">
                  <c:v>24.811569000000009</c:v>
                </c:pt>
                <c:pt idx="130">
                  <c:v>24.825723999999983</c:v>
                </c:pt>
                <c:pt idx="131">
                  <c:v>24.825723999999983</c:v>
                </c:pt>
                <c:pt idx="132">
                  <c:v>24.825723999999983</c:v>
                </c:pt>
                <c:pt idx="133">
                  <c:v>24.825723999999983</c:v>
                </c:pt>
                <c:pt idx="134">
                  <c:v>24.825723999999983</c:v>
                </c:pt>
                <c:pt idx="135">
                  <c:v>24.825723999999983</c:v>
                </c:pt>
                <c:pt idx="136">
                  <c:v>24.825723999999983</c:v>
                </c:pt>
                <c:pt idx="137">
                  <c:v>24.825723999999983</c:v>
                </c:pt>
                <c:pt idx="138">
                  <c:v>24.825723999999983</c:v>
                </c:pt>
                <c:pt idx="139">
                  <c:v>24.825723999999983</c:v>
                </c:pt>
                <c:pt idx="140">
                  <c:v>24.841656</c:v>
                </c:pt>
                <c:pt idx="141">
                  <c:v>24.841656</c:v>
                </c:pt>
                <c:pt idx="142">
                  <c:v>24.841656</c:v>
                </c:pt>
                <c:pt idx="143">
                  <c:v>24.841656</c:v>
                </c:pt>
                <c:pt idx="144">
                  <c:v>24.841656</c:v>
                </c:pt>
                <c:pt idx="145">
                  <c:v>24.841656</c:v>
                </c:pt>
                <c:pt idx="146">
                  <c:v>24.841656</c:v>
                </c:pt>
                <c:pt idx="147">
                  <c:v>24.841656</c:v>
                </c:pt>
                <c:pt idx="148">
                  <c:v>24.841656</c:v>
                </c:pt>
                <c:pt idx="149">
                  <c:v>24.841656</c:v>
                </c:pt>
                <c:pt idx="150">
                  <c:v>24.866732999999986</c:v>
                </c:pt>
                <c:pt idx="151">
                  <c:v>24.866732999999986</c:v>
                </c:pt>
                <c:pt idx="152">
                  <c:v>24.866732999999986</c:v>
                </c:pt>
                <c:pt idx="153">
                  <c:v>24.866732999999986</c:v>
                </c:pt>
                <c:pt idx="154">
                  <c:v>24.866732999999986</c:v>
                </c:pt>
                <c:pt idx="155">
                  <c:v>24.866732999999986</c:v>
                </c:pt>
                <c:pt idx="156">
                  <c:v>24.866732999999986</c:v>
                </c:pt>
                <c:pt idx="157">
                  <c:v>24.866732999999986</c:v>
                </c:pt>
                <c:pt idx="158">
                  <c:v>24.866732999999986</c:v>
                </c:pt>
                <c:pt idx="159">
                  <c:v>24.866732999999986</c:v>
                </c:pt>
                <c:pt idx="160">
                  <c:v>24.903901000000001</c:v>
                </c:pt>
                <c:pt idx="161">
                  <c:v>24.903901000000001</c:v>
                </c:pt>
                <c:pt idx="162">
                  <c:v>24.903901000000001</c:v>
                </c:pt>
                <c:pt idx="163">
                  <c:v>24.903901000000001</c:v>
                </c:pt>
                <c:pt idx="164">
                  <c:v>24.903901000000001</c:v>
                </c:pt>
                <c:pt idx="165">
                  <c:v>24.903901000000001</c:v>
                </c:pt>
                <c:pt idx="166">
                  <c:v>24.903901000000001</c:v>
                </c:pt>
                <c:pt idx="167">
                  <c:v>24.903901000000001</c:v>
                </c:pt>
                <c:pt idx="168">
                  <c:v>24.903901000000001</c:v>
                </c:pt>
                <c:pt idx="169">
                  <c:v>24.903901000000001</c:v>
                </c:pt>
                <c:pt idx="170">
                  <c:v>24.925408999999981</c:v>
                </c:pt>
                <c:pt idx="171">
                  <c:v>24.925408999999981</c:v>
                </c:pt>
                <c:pt idx="172">
                  <c:v>24.925408999999981</c:v>
                </c:pt>
                <c:pt idx="173">
                  <c:v>24.925408999999981</c:v>
                </c:pt>
                <c:pt idx="174">
                  <c:v>24.925408999999981</c:v>
                </c:pt>
                <c:pt idx="175">
                  <c:v>24.925408999999981</c:v>
                </c:pt>
                <c:pt idx="176">
                  <c:v>24.925408999999981</c:v>
                </c:pt>
                <c:pt idx="177">
                  <c:v>24.925408999999981</c:v>
                </c:pt>
                <c:pt idx="178">
                  <c:v>24.925408999999981</c:v>
                </c:pt>
                <c:pt idx="179">
                  <c:v>24.925408999999981</c:v>
                </c:pt>
                <c:pt idx="180">
                  <c:v>24.971705</c:v>
                </c:pt>
                <c:pt idx="181">
                  <c:v>24.971705</c:v>
                </c:pt>
                <c:pt idx="182">
                  <c:v>24.971705</c:v>
                </c:pt>
                <c:pt idx="183">
                  <c:v>24.971705</c:v>
                </c:pt>
                <c:pt idx="184">
                  <c:v>24.971705</c:v>
                </c:pt>
                <c:pt idx="185">
                  <c:v>24.971705</c:v>
                </c:pt>
                <c:pt idx="186">
                  <c:v>24.971705</c:v>
                </c:pt>
                <c:pt idx="187">
                  <c:v>24.971705</c:v>
                </c:pt>
                <c:pt idx="188">
                  <c:v>24.971705</c:v>
                </c:pt>
                <c:pt idx="189">
                  <c:v>24.971705</c:v>
                </c:pt>
                <c:pt idx="190">
                  <c:v>25.042298999999989</c:v>
                </c:pt>
                <c:pt idx="191">
                  <c:v>25.042298999999989</c:v>
                </c:pt>
                <c:pt idx="192">
                  <c:v>25.042298999999989</c:v>
                </c:pt>
                <c:pt idx="193">
                  <c:v>25.042298999999989</c:v>
                </c:pt>
                <c:pt idx="194">
                  <c:v>25.042298999999989</c:v>
                </c:pt>
                <c:pt idx="195">
                  <c:v>25.042298999999989</c:v>
                </c:pt>
                <c:pt idx="196">
                  <c:v>25.042298999999989</c:v>
                </c:pt>
                <c:pt idx="197">
                  <c:v>25.042298999999989</c:v>
                </c:pt>
                <c:pt idx="198">
                  <c:v>25.042298999999989</c:v>
                </c:pt>
                <c:pt idx="199">
                  <c:v>25.042298999999989</c:v>
                </c:pt>
                <c:pt idx="200">
                  <c:v>25.104396999999999</c:v>
                </c:pt>
                <c:pt idx="201">
                  <c:v>25.104396999999999</c:v>
                </c:pt>
                <c:pt idx="202">
                  <c:v>25.104396999999999</c:v>
                </c:pt>
                <c:pt idx="203">
                  <c:v>25.104396999999999</c:v>
                </c:pt>
                <c:pt idx="204">
                  <c:v>25.104396999999999</c:v>
                </c:pt>
                <c:pt idx="205">
                  <c:v>25.104396999999999</c:v>
                </c:pt>
                <c:pt idx="206">
                  <c:v>25.104396999999999</c:v>
                </c:pt>
                <c:pt idx="207">
                  <c:v>25.104396999999999</c:v>
                </c:pt>
                <c:pt idx="208">
                  <c:v>25.104396999999999</c:v>
                </c:pt>
                <c:pt idx="209">
                  <c:v>25.104396999999999</c:v>
                </c:pt>
                <c:pt idx="210">
                  <c:v>25.160859000000009</c:v>
                </c:pt>
                <c:pt idx="211">
                  <c:v>25.160859000000009</c:v>
                </c:pt>
                <c:pt idx="212">
                  <c:v>25.160859000000009</c:v>
                </c:pt>
                <c:pt idx="213">
                  <c:v>25.160859000000009</c:v>
                </c:pt>
                <c:pt idx="214">
                  <c:v>25.160859000000009</c:v>
                </c:pt>
                <c:pt idx="215">
                  <c:v>25.160859000000009</c:v>
                </c:pt>
                <c:pt idx="216">
                  <c:v>25.160859000000009</c:v>
                </c:pt>
                <c:pt idx="217">
                  <c:v>25.160859000000009</c:v>
                </c:pt>
                <c:pt idx="218">
                  <c:v>25.160859000000009</c:v>
                </c:pt>
                <c:pt idx="219">
                  <c:v>25.160859000000009</c:v>
                </c:pt>
                <c:pt idx="220">
                  <c:v>25.23514599999999</c:v>
                </c:pt>
                <c:pt idx="221">
                  <c:v>25.23514599999999</c:v>
                </c:pt>
                <c:pt idx="222">
                  <c:v>25.23514599999999</c:v>
                </c:pt>
                <c:pt idx="223">
                  <c:v>25.23514599999999</c:v>
                </c:pt>
                <c:pt idx="224">
                  <c:v>25.23514599999999</c:v>
                </c:pt>
                <c:pt idx="225">
                  <c:v>25.23514599999999</c:v>
                </c:pt>
                <c:pt idx="226">
                  <c:v>25.23514599999999</c:v>
                </c:pt>
                <c:pt idx="227">
                  <c:v>25.23514599999999</c:v>
                </c:pt>
                <c:pt idx="228">
                  <c:v>25.23514599999999</c:v>
                </c:pt>
                <c:pt idx="229">
                  <c:v>25.23514599999999</c:v>
                </c:pt>
                <c:pt idx="230">
                  <c:v>25.322946999999989</c:v>
                </c:pt>
                <c:pt idx="231">
                  <c:v>25.322946999999989</c:v>
                </c:pt>
                <c:pt idx="232">
                  <c:v>25.322946999999989</c:v>
                </c:pt>
                <c:pt idx="233">
                  <c:v>25.322946999999989</c:v>
                </c:pt>
                <c:pt idx="234">
                  <c:v>25.322946999999989</c:v>
                </c:pt>
                <c:pt idx="235">
                  <c:v>25.322946999999989</c:v>
                </c:pt>
                <c:pt idx="236">
                  <c:v>25.322946999999989</c:v>
                </c:pt>
                <c:pt idx="237">
                  <c:v>25.322946999999989</c:v>
                </c:pt>
                <c:pt idx="238">
                  <c:v>25.322946999999989</c:v>
                </c:pt>
                <c:pt idx="239">
                  <c:v>25.322946999999989</c:v>
                </c:pt>
                <c:pt idx="240">
                  <c:v>25.408627999999982</c:v>
                </c:pt>
                <c:pt idx="241">
                  <c:v>25.408627999999982</c:v>
                </c:pt>
                <c:pt idx="242">
                  <c:v>25.408627999999982</c:v>
                </c:pt>
                <c:pt idx="243">
                  <c:v>25.408627999999982</c:v>
                </c:pt>
                <c:pt idx="244">
                  <c:v>25.408627999999982</c:v>
                </c:pt>
                <c:pt idx="245">
                  <c:v>25.408627999999982</c:v>
                </c:pt>
                <c:pt idx="246">
                  <c:v>25.408627999999982</c:v>
                </c:pt>
                <c:pt idx="247">
                  <c:v>25.408627999999982</c:v>
                </c:pt>
                <c:pt idx="248">
                  <c:v>25.408627999999982</c:v>
                </c:pt>
                <c:pt idx="249">
                  <c:v>25.408627999999982</c:v>
                </c:pt>
                <c:pt idx="250">
                  <c:v>25.506657000000001</c:v>
                </c:pt>
                <c:pt idx="251">
                  <c:v>25.506657000000001</c:v>
                </c:pt>
                <c:pt idx="252">
                  <c:v>25.506657000000001</c:v>
                </c:pt>
                <c:pt idx="253">
                  <c:v>25.506657000000001</c:v>
                </c:pt>
                <c:pt idx="254">
                  <c:v>25.506657000000001</c:v>
                </c:pt>
                <c:pt idx="255">
                  <c:v>25.506657000000001</c:v>
                </c:pt>
                <c:pt idx="256">
                  <c:v>25.506657000000001</c:v>
                </c:pt>
                <c:pt idx="257">
                  <c:v>25.506657000000001</c:v>
                </c:pt>
                <c:pt idx="258">
                  <c:v>25.506657000000001</c:v>
                </c:pt>
                <c:pt idx="259">
                  <c:v>25.506657000000001</c:v>
                </c:pt>
                <c:pt idx="260">
                  <c:v>25.597299</c:v>
                </c:pt>
                <c:pt idx="261">
                  <c:v>25.597299</c:v>
                </c:pt>
                <c:pt idx="262">
                  <c:v>25.597299</c:v>
                </c:pt>
                <c:pt idx="263">
                  <c:v>25.597299</c:v>
                </c:pt>
                <c:pt idx="264">
                  <c:v>25.597299</c:v>
                </c:pt>
                <c:pt idx="265">
                  <c:v>25.597299</c:v>
                </c:pt>
                <c:pt idx="266">
                  <c:v>25.597299</c:v>
                </c:pt>
                <c:pt idx="267">
                  <c:v>25.597299</c:v>
                </c:pt>
                <c:pt idx="268">
                  <c:v>25.597299</c:v>
                </c:pt>
                <c:pt idx="269">
                  <c:v>25.597299</c:v>
                </c:pt>
                <c:pt idx="270">
                  <c:v>25.698958000000012</c:v>
                </c:pt>
                <c:pt idx="271">
                  <c:v>25.698958000000012</c:v>
                </c:pt>
                <c:pt idx="272">
                  <c:v>25.698958000000012</c:v>
                </c:pt>
                <c:pt idx="273">
                  <c:v>25.698958000000012</c:v>
                </c:pt>
                <c:pt idx="274">
                  <c:v>25.698958000000012</c:v>
                </c:pt>
                <c:pt idx="275">
                  <c:v>25.698958000000012</c:v>
                </c:pt>
                <c:pt idx="276">
                  <c:v>25.698958000000012</c:v>
                </c:pt>
                <c:pt idx="277">
                  <c:v>25.698958000000012</c:v>
                </c:pt>
                <c:pt idx="278">
                  <c:v>25.698958000000012</c:v>
                </c:pt>
                <c:pt idx="279">
                  <c:v>25.698958000000012</c:v>
                </c:pt>
                <c:pt idx="280">
                  <c:v>25.815519999999989</c:v>
                </c:pt>
                <c:pt idx="281">
                  <c:v>25.815519999999989</c:v>
                </c:pt>
                <c:pt idx="282">
                  <c:v>25.815519999999989</c:v>
                </c:pt>
                <c:pt idx="283">
                  <c:v>25.815519999999989</c:v>
                </c:pt>
                <c:pt idx="284">
                  <c:v>25.815519999999989</c:v>
                </c:pt>
                <c:pt idx="285">
                  <c:v>25.815519999999989</c:v>
                </c:pt>
                <c:pt idx="286">
                  <c:v>25.815519999999989</c:v>
                </c:pt>
                <c:pt idx="287">
                  <c:v>25.815519999999989</c:v>
                </c:pt>
                <c:pt idx="288">
                  <c:v>25.815519999999989</c:v>
                </c:pt>
                <c:pt idx="289">
                  <c:v>25.815519999999989</c:v>
                </c:pt>
                <c:pt idx="290">
                  <c:v>25.915246999999983</c:v>
                </c:pt>
                <c:pt idx="291">
                  <c:v>25.915246999999983</c:v>
                </c:pt>
                <c:pt idx="292">
                  <c:v>25.915246999999983</c:v>
                </c:pt>
                <c:pt idx="293">
                  <c:v>25.915246999999983</c:v>
                </c:pt>
                <c:pt idx="294">
                  <c:v>25.915246999999983</c:v>
                </c:pt>
                <c:pt idx="295">
                  <c:v>25.915246999999983</c:v>
                </c:pt>
                <c:pt idx="296">
                  <c:v>25.915246999999983</c:v>
                </c:pt>
                <c:pt idx="297">
                  <c:v>25.915246999999983</c:v>
                </c:pt>
                <c:pt idx="298">
                  <c:v>25.915246999999983</c:v>
                </c:pt>
                <c:pt idx="299">
                  <c:v>25.915246999999983</c:v>
                </c:pt>
                <c:pt idx="300">
                  <c:v>26.038360999999988</c:v>
                </c:pt>
                <c:pt idx="301">
                  <c:v>26.038360999999988</c:v>
                </c:pt>
                <c:pt idx="302">
                  <c:v>26.038360999999988</c:v>
                </c:pt>
                <c:pt idx="303">
                  <c:v>26.038360999999988</c:v>
                </c:pt>
                <c:pt idx="304">
                  <c:v>26.038360999999988</c:v>
                </c:pt>
                <c:pt idx="305">
                  <c:v>26.038360999999988</c:v>
                </c:pt>
                <c:pt idx="306">
                  <c:v>26.038360999999988</c:v>
                </c:pt>
                <c:pt idx="307">
                  <c:v>26.038360999999988</c:v>
                </c:pt>
                <c:pt idx="308">
                  <c:v>26.038360999999988</c:v>
                </c:pt>
                <c:pt idx="309">
                  <c:v>26.038360999999988</c:v>
                </c:pt>
                <c:pt idx="310">
                  <c:v>26.155362</c:v>
                </c:pt>
                <c:pt idx="311">
                  <c:v>26.155362</c:v>
                </c:pt>
                <c:pt idx="312">
                  <c:v>26.155362</c:v>
                </c:pt>
                <c:pt idx="313">
                  <c:v>26.155362</c:v>
                </c:pt>
                <c:pt idx="314">
                  <c:v>26.155362</c:v>
                </c:pt>
                <c:pt idx="315">
                  <c:v>26.155362</c:v>
                </c:pt>
                <c:pt idx="316">
                  <c:v>26.155362</c:v>
                </c:pt>
                <c:pt idx="317">
                  <c:v>26.155362</c:v>
                </c:pt>
                <c:pt idx="318">
                  <c:v>26.155362</c:v>
                </c:pt>
                <c:pt idx="319">
                  <c:v>26.155362</c:v>
                </c:pt>
                <c:pt idx="320">
                  <c:v>26.270384</c:v>
                </c:pt>
                <c:pt idx="321">
                  <c:v>26.270384</c:v>
                </c:pt>
                <c:pt idx="322">
                  <c:v>26.270384</c:v>
                </c:pt>
                <c:pt idx="323">
                  <c:v>26.270384</c:v>
                </c:pt>
                <c:pt idx="324">
                  <c:v>26.270384</c:v>
                </c:pt>
                <c:pt idx="325">
                  <c:v>26.270384</c:v>
                </c:pt>
                <c:pt idx="326">
                  <c:v>26.270384</c:v>
                </c:pt>
                <c:pt idx="327">
                  <c:v>26.270384</c:v>
                </c:pt>
                <c:pt idx="328">
                  <c:v>26.270384</c:v>
                </c:pt>
                <c:pt idx="329">
                  <c:v>26.270384</c:v>
                </c:pt>
                <c:pt idx="330">
                  <c:v>26.38439</c:v>
                </c:pt>
                <c:pt idx="331">
                  <c:v>26.38439</c:v>
                </c:pt>
                <c:pt idx="332">
                  <c:v>26.38439</c:v>
                </c:pt>
                <c:pt idx="333">
                  <c:v>26.38439</c:v>
                </c:pt>
                <c:pt idx="334">
                  <c:v>26.38439</c:v>
                </c:pt>
                <c:pt idx="335">
                  <c:v>26.38439</c:v>
                </c:pt>
                <c:pt idx="336">
                  <c:v>26.38439</c:v>
                </c:pt>
                <c:pt idx="337">
                  <c:v>26.38439</c:v>
                </c:pt>
                <c:pt idx="338">
                  <c:v>26.38439</c:v>
                </c:pt>
                <c:pt idx="339">
                  <c:v>26.38439</c:v>
                </c:pt>
                <c:pt idx="340">
                  <c:v>26.502138999999989</c:v>
                </c:pt>
                <c:pt idx="341">
                  <c:v>26.502138999999989</c:v>
                </c:pt>
                <c:pt idx="342">
                  <c:v>26.502138999999989</c:v>
                </c:pt>
                <c:pt idx="343">
                  <c:v>26.502138999999989</c:v>
                </c:pt>
                <c:pt idx="344">
                  <c:v>26.502138999999989</c:v>
                </c:pt>
                <c:pt idx="345">
                  <c:v>26.502138999999989</c:v>
                </c:pt>
                <c:pt idx="346">
                  <c:v>26.502138999999989</c:v>
                </c:pt>
                <c:pt idx="347">
                  <c:v>26.502138999999989</c:v>
                </c:pt>
                <c:pt idx="348">
                  <c:v>26.502138999999989</c:v>
                </c:pt>
                <c:pt idx="349">
                  <c:v>26.502138999999989</c:v>
                </c:pt>
                <c:pt idx="350">
                  <c:v>26.623546999999984</c:v>
                </c:pt>
                <c:pt idx="351">
                  <c:v>26.623546999999984</c:v>
                </c:pt>
                <c:pt idx="352">
                  <c:v>26.623546999999984</c:v>
                </c:pt>
                <c:pt idx="353">
                  <c:v>26.623546999999984</c:v>
                </c:pt>
                <c:pt idx="354">
                  <c:v>26.623546999999984</c:v>
                </c:pt>
                <c:pt idx="355">
                  <c:v>26.623546999999984</c:v>
                </c:pt>
                <c:pt idx="356">
                  <c:v>26.623546999999984</c:v>
                </c:pt>
                <c:pt idx="357">
                  <c:v>26.623546999999984</c:v>
                </c:pt>
                <c:pt idx="358">
                  <c:v>26.623546999999984</c:v>
                </c:pt>
                <c:pt idx="359">
                  <c:v>26.623546999999984</c:v>
                </c:pt>
                <c:pt idx="360">
                  <c:v>26.74225599999999</c:v>
                </c:pt>
                <c:pt idx="361">
                  <c:v>26.74225599999999</c:v>
                </c:pt>
                <c:pt idx="362">
                  <c:v>26.74225599999999</c:v>
                </c:pt>
                <c:pt idx="363">
                  <c:v>26.74225599999999</c:v>
                </c:pt>
                <c:pt idx="364">
                  <c:v>26.74225599999999</c:v>
                </c:pt>
                <c:pt idx="365">
                  <c:v>26.74225599999999</c:v>
                </c:pt>
                <c:pt idx="366">
                  <c:v>26.74225599999999</c:v>
                </c:pt>
                <c:pt idx="367">
                  <c:v>26.74225599999999</c:v>
                </c:pt>
                <c:pt idx="368">
                  <c:v>26.74225599999999</c:v>
                </c:pt>
                <c:pt idx="369">
                  <c:v>26.74225599999999</c:v>
                </c:pt>
                <c:pt idx="370">
                  <c:v>26.857244999999999</c:v>
                </c:pt>
                <c:pt idx="371">
                  <c:v>26.857244999999999</c:v>
                </c:pt>
                <c:pt idx="372">
                  <c:v>26.857244999999999</c:v>
                </c:pt>
                <c:pt idx="373">
                  <c:v>26.857244999999999</c:v>
                </c:pt>
                <c:pt idx="374">
                  <c:v>26.857244999999999</c:v>
                </c:pt>
                <c:pt idx="375">
                  <c:v>26.857244999999999</c:v>
                </c:pt>
                <c:pt idx="376">
                  <c:v>26.857244999999999</c:v>
                </c:pt>
                <c:pt idx="377">
                  <c:v>26.857244999999999</c:v>
                </c:pt>
                <c:pt idx="378">
                  <c:v>26.857244999999999</c:v>
                </c:pt>
                <c:pt idx="379">
                  <c:v>26.857244999999999</c:v>
                </c:pt>
                <c:pt idx="380">
                  <c:v>26.97676899999999</c:v>
                </c:pt>
                <c:pt idx="381">
                  <c:v>26.97676899999999</c:v>
                </c:pt>
                <c:pt idx="382">
                  <c:v>26.97676899999999</c:v>
                </c:pt>
                <c:pt idx="383">
                  <c:v>26.97676899999999</c:v>
                </c:pt>
                <c:pt idx="384">
                  <c:v>26.97676899999999</c:v>
                </c:pt>
                <c:pt idx="385">
                  <c:v>26.97676899999999</c:v>
                </c:pt>
                <c:pt idx="386">
                  <c:v>26.97676899999999</c:v>
                </c:pt>
                <c:pt idx="387">
                  <c:v>26.97676899999999</c:v>
                </c:pt>
                <c:pt idx="388">
                  <c:v>26.97676899999999</c:v>
                </c:pt>
                <c:pt idx="389">
                  <c:v>26.97676899999999</c:v>
                </c:pt>
                <c:pt idx="390">
                  <c:v>27.112800000000011</c:v>
                </c:pt>
                <c:pt idx="391">
                  <c:v>27.112800000000011</c:v>
                </c:pt>
                <c:pt idx="392">
                  <c:v>27.112800000000011</c:v>
                </c:pt>
                <c:pt idx="393">
                  <c:v>27.112800000000011</c:v>
                </c:pt>
                <c:pt idx="394">
                  <c:v>27.112800000000011</c:v>
                </c:pt>
                <c:pt idx="395">
                  <c:v>27.112800000000011</c:v>
                </c:pt>
                <c:pt idx="396">
                  <c:v>27.112800000000011</c:v>
                </c:pt>
                <c:pt idx="397">
                  <c:v>27.112800000000011</c:v>
                </c:pt>
                <c:pt idx="398">
                  <c:v>27.112800000000011</c:v>
                </c:pt>
                <c:pt idx="399">
                  <c:v>27.112800000000011</c:v>
                </c:pt>
                <c:pt idx="400">
                  <c:v>27.200246999999983</c:v>
                </c:pt>
                <c:pt idx="401">
                  <c:v>27.200246999999983</c:v>
                </c:pt>
                <c:pt idx="402">
                  <c:v>27.200246999999983</c:v>
                </c:pt>
                <c:pt idx="403">
                  <c:v>27.200246999999983</c:v>
                </c:pt>
                <c:pt idx="404">
                  <c:v>27.200246999999983</c:v>
                </c:pt>
                <c:pt idx="405">
                  <c:v>27.200246999999983</c:v>
                </c:pt>
                <c:pt idx="406">
                  <c:v>27.200246999999983</c:v>
                </c:pt>
                <c:pt idx="407">
                  <c:v>27.200246999999983</c:v>
                </c:pt>
                <c:pt idx="408">
                  <c:v>27.200246999999983</c:v>
                </c:pt>
                <c:pt idx="409">
                  <c:v>27.200246999999983</c:v>
                </c:pt>
                <c:pt idx="410">
                  <c:v>27.328019999999984</c:v>
                </c:pt>
                <c:pt idx="411">
                  <c:v>27.328019999999984</c:v>
                </c:pt>
                <c:pt idx="412">
                  <c:v>27.328019999999984</c:v>
                </c:pt>
                <c:pt idx="413">
                  <c:v>27.328019999999984</c:v>
                </c:pt>
                <c:pt idx="414">
                  <c:v>27.328019999999984</c:v>
                </c:pt>
                <c:pt idx="415">
                  <c:v>27.328019999999984</c:v>
                </c:pt>
                <c:pt idx="416">
                  <c:v>27.328019999999984</c:v>
                </c:pt>
                <c:pt idx="417">
                  <c:v>27.328019999999984</c:v>
                </c:pt>
                <c:pt idx="418">
                  <c:v>27.328019999999984</c:v>
                </c:pt>
                <c:pt idx="419">
                  <c:v>27.328019999999984</c:v>
                </c:pt>
                <c:pt idx="420">
                  <c:v>27.439463</c:v>
                </c:pt>
                <c:pt idx="421">
                  <c:v>27.439463</c:v>
                </c:pt>
                <c:pt idx="422">
                  <c:v>27.439463</c:v>
                </c:pt>
                <c:pt idx="423">
                  <c:v>27.439463</c:v>
                </c:pt>
                <c:pt idx="424">
                  <c:v>27.439463</c:v>
                </c:pt>
                <c:pt idx="425">
                  <c:v>27.439463</c:v>
                </c:pt>
                <c:pt idx="426">
                  <c:v>27.439463</c:v>
                </c:pt>
                <c:pt idx="427">
                  <c:v>27.439463</c:v>
                </c:pt>
                <c:pt idx="428">
                  <c:v>27.439463</c:v>
                </c:pt>
                <c:pt idx="429">
                  <c:v>27.439463</c:v>
                </c:pt>
                <c:pt idx="430">
                  <c:v>27.546794999999989</c:v>
                </c:pt>
                <c:pt idx="431">
                  <c:v>27.546794999999989</c:v>
                </c:pt>
                <c:pt idx="432">
                  <c:v>27.546794999999989</c:v>
                </c:pt>
                <c:pt idx="433">
                  <c:v>27.546794999999989</c:v>
                </c:pt>
                <c:pt idx="434">
                  <c:v>27.546794999999989</c:v>
                </c:pt>
                <c:pt idx="435">
                  <c:v>27.546794999999989</c:v>
                </c:pt>
                <c:pt idx="436">
                  <c:v>27.546794999999989</c:v>
                </c:pt>
                <c:pt idx="437">
                  <c:v>27.546794999999989</c:v>
                </c:pt>
                <c:pt idx="438">
                  <c:v>27.546794999999989</c:v>
                </c:pt>
                <c:pt idx="439">
                  <c:v>27.546794999999989</c:v>
                </c:pt>
                <c:pt idx="440">
                  <c:v>27.650272000000001</c:v>
                </c:pt>
                <c:pt idx="441">
                  <c:v>27.650272000000001</c:v>
                </c:pt>
                <c:pt idx="442">
                  <c:v>27.650272000000001</c:v>
                </c:pt>
                <c:pt idx="443">
                  <c:v>27.650272000000001</c:v>
                </c:pt>
                <c:pt idx="444">
                  <c:v>27.650272000000001</c:v>
                </c:pt>
                <c:pt idx="445">
                  <c:v>27.650272000000001</c:v>
                </c:pt>
                <c:pt idx="446">
                  <c:v>27.650272000000001</c:v>
                </c:pt>
                <c:pt idx="447">
                  <c:v>27.650272000000001</c:v>
                </c:pt>
                <c:pt idx="448">
                  <c:v>27.650272000000001</c:v>
                </c:pt>
                <c:pt idx="449">
                  <c:v>27.650272000000001</c:v>
                </c:pt>
                <c:pt idx="450">
                  <c:v>27.747731000000002</c:v>
                </c:pt>
                <c:pt idx="451">
                  <c:v>27.747731000000002</c:v>
                </c:pt>
                <c:pt idx="452">
                  <c:v>27.747731000000002</c:v>
                </c:pt>
                <c:pt idx="453">
                  <c:v>27.747731000000002</c:v>
                </c:pt>
                <c:pt idx="454">
                  <c:v>27.747731000000002</c:v>
                </c:pt>
                <c:pt idx="455">
                  <c:v>27.747731000000002</c:v>
                </c:pt>
                <c:pt idx="456">
                  <c:v>27.747731000000002</c:v>
                </c:pt>
                <c:pt idx="457">
                  <c:v>27.747731000000002</c:v>
                </c:pt>
                <c:pt idx="458">
                  <c:v>27.747731000000002</c:v>
                </c:pt>
                <c:pt idx="459">
                  <c:v>27.747731000000002</c:v>
                </c:pt>
                <c:pt idx="460">
                  <c:v>27.864463000000001</c:v>
                </c:pt>
                <c:pt idx="461">
                  <c:v>27.864463000000001</c:v>
                </c:pt>
                <c:pt idx="462">
                  <c:v>27.864463000000001</c:v>
                </c:pt>
                <c:pt idx="463">
                  <c:v>27.864463000000001</c:v>
                </c:pt>
                <c:pt idx="464">
                  <c:v>27.864463000000001</c:v>
                </c:pt>
                <c:pt idx="465">
                  <c:v>27.864463000000001</c:v>
                </c:pt>
                <c:pt idx="466">
                  <c:v>27.864463000000001</c:v>
                </c:pt>
                <c:pt idx="467">
                  <c:v>27.864463000000001</c:v>
                </c:pt>
                <c:pt idx="468">
                  <c:v>27.864463000000001</c:v>
                </c:pt>
                <c:pt idx="469">
                  <c:v>27.864463000000001</c:v>
                </c:pt>
                <c:pt idx="470">
                  <c:v>27.968409999999977</c:v>
                </c:pt>
                <c:pt idx="471">
                  <c:v>27.968409999999977</c:v>
                </c:pt>
                <c:pt idx="472">
                  <c:v>27.968409999999977</c:v>
                </c:pt>
                <c:pt idx="473">
                  <c:v>27.968409999999977</c:v>
                </c:pt>
                <c:pt idx="474">
                  <c:v>27.968409999999977</c:v>
                </c:pt>
                <c:pt idx="475">
                  <c:v>27.968409999999977</c:v>
                </c:pt>
                <c:pt idx="476">
                  <c:v>27.968409999999977</c:v>
                </c:pt>
                <c:pt idx="477">
                  <c:v>27.968409999999977</c:v>
                </c:pt>
                <c:pt idx="478">
                  <c:v>27.968409999999977</c:v>
                </c:pt>
                <c:pt idx="479">
                  <c:v>27.968409999999977</c:v>
                </c:pt>
                <c:pt idx="480">
                  <c:v>28.065040999999983</c:v>
                </c:pt>
                <c:pt idx="481">
                  <c:v>28.065040999999983</c:v>
                </c:pt>
                <c:pt idx="482">
                  <c:v>28.065040999999983</c:v>
                </c:pt>
                <c:pt idx="483">
                  <c:v>28.065040999999983</c:v>
                </c:pt>
                <c:pt idx="484">
                  <c:v>28.065040999999983</c:v>
                </c:pt>
                <c:pt idx="485">
                  <c:v>28.065040999999983</c:v>
                </c:pt>
                <c:pt idx="486">
                  <c:v>28.065040999999983</c:v>
                </c:pt>
                <c:pt idx="487">
                  <c:v>28.065040999999983</c:v>
                </c:pt>
                <c:pt idx="488">
                  <c:v>28.065040999999983</c:v>
                </c:pt>
                <c:pt idx="489">
                  <c:v>28.065040999999983</c:v>
                </c:pt>
                <c:pt idx="490">
                  <c:v>28.170211999999999</c:v>
                </c:pt>
                <c:pt idx="491">
                  <c:v>28.170211999999999</c:v>
                </c:pt>
                <c:pt idx="492">
                  <c:v>28.170211999999999</c:v>
                </c:pt>
                <c:pt idx="493">
                  <c:v>28.170211999999999</c:v>
                </c:pt>
                <c:pt idx="494">
                  <c:v>28.170211999999999</c:v>
                </c:pt>
                <c:pt idx="495">
                  <c:v>28.170211999999999</c:v>
                </c:pt>
                <c:pt idx="496">
                  <c:v>28.170211999999999</c:v>
                </c:pt>
                <c:pt idx="497">
                  <c:v>28.170211999999999</c:v>
                </c:pt>
                <c:pt idx="498">
                  <c:v>28.170211999999999</c:v>
                </c:pt>
                <c:pt idx="499">
                  <c:v>28.170211999999999</c:v>
                </c:pt>
                <c:pt idx="500">
                  <c:v>28.251390000000001</c:v>
                </c:pt>
                <c:pt idx="501">
                  <c:v>28.251390000000001</c:v>
                </c:pt>
                <c:pt idx="502">
                  <c:v>28.251390000000001</c:v>
                </c:pt>
                <c:pt idx="503">
                  <c:v>28.251390000000001</c:v>
                </c:pt>
                <c:pt idx="504">
                  <c:v>28.251390000000001</c:v>
                </c:pt>
                <c:pt idx="505">
                  <c:v>28.251390000000001</c:v>
                </c:pt>
                <c:pt idx="506">
                  <c:v>28.251390000000001</c:v>
                </c:pt>
                <c:pt idx="507">
                  <c:v>28.251390000000001</c:v>
                </c:pt>
                <c:pt idx="508">
                  <c:v>28.251390000000001</c:v>
                </c:pt>
                <c:pt idx="509">
                  <c:v>28.251390000000001</c:v>
                </c:pt>
                <c:pt idx="510">
                  <c:v>28.35979</c:v>
                </c:pt>
                <c:pt idx="511">
                  <c:v>28.35979</c:v>
                </c:pt>
                <c:pt idx="512">
                  <c:v>28.35979</c:v>
                </c:pt>
                <c:pt idx="513">
                  <c:v>28.35979</c:v>
                </c:pt>
                <c:pt idx="514">
                  <c:v>28.35979</c:v>
                </c:pt>
                <c:pt idx="515">
                  <c:v>28.35979</c:v>
                </c:pt>
                <c:pt idx="516">
                  <c:v>28.35979</c:v>
                </c:pt>
                <c:pt idx="517">
                  <c:v>28.35979</c:v>
                </c:pt>
                <c:pt idx="518">
                  <c:v>28.35979</c:v>
                </c:pt>
                <c:pt idx="519">
                  <c:v>28.35979</c:v>
                </c:pt>
                <c:pt idx="520">
                  <c:v>28.446510999999983</c:v>
                </c:pt>
                <c:pt idx="521">
                  <c:v>28.446510999999983</c:v>
                </c:pt>
                <c:pt idx="522">
                  <c:v>28.446510999999983</c:v>
                </c:pt>
                <c:pt idx="523">
                  <c:v>28.446510999999983</c:v>
                </c:pt>
                <c:pt idx="524">
                  <c:v>28.446510999999983</c:v>
                </c:pt>
                <c:pt idx="525">
                  <c:v>28.446510999999983</c:v>
                </c:pt>
                <c:pt idx="526">
                  <c:v>28.446510999999983</c:v>
                </c:pt>
                <c:pt idx="527">
                  <c:v>28.446510999999983</c:v>
                </c:pt>
                <c:pt idx="528">
                  <c:v>28.446510999999983</c:v>
                </c:pt>
                <c:pt idx="529">
                  <c:v>28.446510999999983</c:v>
                </c:pt>
                <c:pt idx="530">
                  <c:v>28.540435999999989</c:v>
                </c:pt>
                <c:pt idx="531">
                  <c:v>28.540435999999989</c:v>
                </c:pt>
                <c:pt idx="532">
                  <c:v>28.540435999999989</c:v>
                </c:pt>
                <c:pt idx="533">
                  <c:v>28.540435999999989</c:v>
                </c:pt>
                <c:pt idx="534">
                  <c:v>28.540435999999989</c:v>
                </c:pt>
                <c:pt idx="535">
                  <c:v>28.540435999999989</c:v>
                </c:pt>
                <c:pt idx="536">
                  <c:v>28.540435999999989</c:v>
                </c:pt>
                <c:pt idx="537">
                  <c:v>28.540435999999989</c:v>
                </c:pt>
                <c:pt idx="538">
                  <c:v>28.540435999999989</c:v>
                </c:pt>
                <c:pt idx="539">
                  <c:v>28.540435999999989</c:v>
                </c:pt>
                <c:pt idx="540">
                  <c:v>28.629103000000001</c:v>
                </c:pt>
                <c:pt idx="541">
                  <c:v>28.629103000000001</c:v>
                </c:pt>
                <c:pt idx="542">
                  <c:v>28.629103000000001</c:v>
                </c:pt>
                <c:pt idx="543">
                  <c:v>28.629103000000001</c:v>
                </c:pt>
                <c:pt idx="544">
                  <c:v>28.629103000000001</c:v>
                </c:pt>
                <c:pt idx="545">
                  <c:v>28.629103000000001</c:v>
                </c:pt>
                <c:pt idx="546">
                  <c:v>28.629103000000001</c:v>
                </c:pt>
                <c:pt idx="547">
                  <c:v>28.629103000000001</c:v>
                </c:pt>
                <c:pt idx="548">
                  <c:v>28.629103000000001</c:v>
                </c:pt>
                <c:pt idx="549">
                  <c:v>28.629103000000001</c:v>
                </c:pt>
                <c:pt idx="550">
                  <c:v>28.716521</c:v>
                </c:pt>
                <c:pt idx="551">
                  <c:v>28.716521</c:v>
                </c:pt>
                <c:pt idx="552">
                  <c:v>28.716521</c:v>
                </c:pt>
                <c:pt idx="553">
                  <c:v>28.716521</c:v>
                </c:pt>
                <c:pt idx="554">
                  <c:v>28.716521</c:v>
                </c:pt>
                <c:pt idx="555">
                  <c:v>28.716521</c:v>
                </c:pt>
                <c:pt idx="556">
                  <c:v>28.716521</c:v>
                </c:pt>
                <c:pt idx="557">
                  <c:v>28.716521</c:v>
                </c:pt>
                <c:pt idx="558">
                  <c:v>28.716521</c:v>
                </c:pt>
                <c:pt idx="559">
                  <c:v>28.716521</c:v>
                </c:pt>
                <c:pt idx="560">
                  <c:v>28.812042000000002</c:v>
                </c:pt>
                <c:pt idx="561">
                  <c:v>28.812042000000002</c:v>
                </c:pt>
                <c:pt idx="562">
                  <c:v>28.812042000000002</c:v>
                </c:pt>
                <c:pt idx="563">
                  <c:v>28.812042000000002</c:v>
                </c:pt>
                <c:pt idx="564">
                  <c:v>28.812042000000002</c:v>
                </c:pt>
                <c:pt idx="565">
                  <c:v>28.812042000000002</c:v>
                </c:pt>
                <c:pt idx="566">
                  <c:v>28.812042000000002</c:v>
                </c:pt>
                <c:pt idx="567">
                  <c:v>28.812042000000002</c:v>
                </c:pt>
                <c:pt idx="568">
                  <c:v>28.812042000000002</c:v>
                </c:pt>
                <c:pt idx="569">
                  <c:v>28.812042000000002</c:v>
                </c:pt>
                <c:pt idx="570">
                  <c:v>28.906040999999981</c:v>
                </c:pt>
                <c:pt idx="571">
                  <c:v>28.906040999999981</c:v>
                </c:pt>
                <c:pt idx="572">
                  <c:v>28.906040999999981</c:v>
                </c:pt>
                <c:pt idx="573">
                  <c:v>28.906040999999981</c:v>
                </c:pt>
                <c:pt idx="574">
                  <c:v>28.906040999999981</c:v>
                </c:pt>
                <c:pt idx="575">
                  <c:v>28.906040999999981</c:v>
                </c:pt>
                <c:pt idx="576">
                  <c:v>28.906040999999981</c:v>
                </c:pt>
                <c:pt idx="577">
                  <c:v>28.906040999999981</c:v>
                </c:pt>
                <c:pt idx="578">
                  <c:v>28.906040999999981</c:v>
                </c:pt>
                <c:pt idx="579">
                  <c:v>28.906040999999981</c:v>
                </c:pt>
                <c:pt idx="580">
                  <c:v>28.986108999999985</c:v>
                </c:pt>
                <c:pt idx="581">
                  <c:v>28.986108999999985</c:v>
                </c:pt>
                <c:pt idx="582">
                  <c:v>28.986108999999985</c:v>
                </c:pt>
                <c:pt idx="583">
                  <c:v>28.986108999999985</c:v>
                </c:pt>
                <c:pt idx="584">
                  <c:v>28.986108999999985</c:v>
                </c:pt>
                <c:pt idx="585">
                  <c:v>28.986108999999985</c:v>
                </c:pt>
                <c:pt idx="586">
                  <c:v>28.986108999999985</c:v>
                </c:pt>
                <c:pt idx="587">
                  <c:v>28.986108999999985</c:v>
                </c:pt>
                <c:pt idx="588">
                  <c:v>28.986108999999985</c:v>
                </c:pt>
                <c:pt idx="589">
                  <c:v>28.986108999999985</c:v>
                </c:pt>
                <c:pt idx="590">
                  <c:v>29.080874999999999</c:v>
                </c:pt>
                <c:pt idx="591">
                  <c:v>29.080874999999999</c:v>
                </c:pt>
                <c:pt idx="592">
                  <c:v>29.080874999999999</c:v>
                </c:pt>
                <c:pt idx="593">
                  <c:v>29.080874999999999</c:v>
                </c:pt>
                <c:pt idx="594">
                  <c:v>29.080874999999999</c:v>
                </c:pt>
                <c:pt idx="595">
                  <c:v>29.080874999999999</c:v>
                </c:pt>
                <c:pt idx="596">
                  <c:v>29.080874999999999</c:v>
                </c:pt>
                <c:pt idx="597">
                  <c:v>29.080874999999999</c:v>
                </c:pt>
                <c:pt idx="598">
                  <c:v>29.080874999999999</c:v>
                </c:pt>
                <c:pt idx="599">
                  <c:v>29.080874999999999</c:v>
                </c:pt>
                <c:pt idx="600">
                  <c:v>29.154930000000011</c:v>
                </c:pt>
                <c:pt idx="601">
                  <c:v>29.154930000000011</c:v>
                </c:pt>
                <c:pt idx="602">
                  <c:v>29.154930000000011</c:v>
                </c:pt>
                <c:pt idx="603">
                  <c:v>29.154930000000011</c:v>
                </c:pt>
                <c:pt idx="604">
                  <c:v>29.154930000000011</c:v>
                </c:pt>
                <c:pt idx="605">
                  <c:v>29.154930000000011</c:v>
                </c:pt>
                <c:pt idx="606">
                  <c:v>29.154930000000011</c:v>
                </c:pt>
                <c:pt idx="607">
                  <c:v>29.154930000000011</c:v>
                </c:pt>
                <c:pt idx="608">
                  <c:v>29.154930000000011</c:v>
                </c:pt>
                <c:pt idx="609">
                  <c:v>29.154930000000011</c:v>
                </c:pt>
                <c:pt idx="610">
                  <c:v>29.238517999999988</c:v>
                </c:pt>
                <c:pt idx="611">
                  <c:v>29.238517999999988</c:v>
                </c:pt>
                <c:pt idx="612">
                  <c:v>29.238517999999988</c:v>
                </c:pt>
                <c:pt idx="613">
                  <c:v>29.238517999999988</c:v>
                </c:pt>
                <c:pt idx="614">
                  <c:v>29.238517999999988</c:v>
                </c:pt>
                <c:pt idx="615">
                  <c:v>29.238517999999988</c:v>
                </c:pt>
                <c:pt idx="616">
                  <c:v>29.238517999999988</c:v>
                </c:pt>
                <c:pt idx="617">
                  <c:v>29.238517999999988</c:v>
                </c:pt>
                <c:pt idx="618">
                  <c:v>29.238517999999988</c:v>
                </c:pt>
                <c:pt idx="619">
                  <c:v>29.238517999999988</c:v>
                </c:pt>
                <c:pt idx="620">
                  <c:v>29.323830999999988</c:v>
                </c:pt>
                <c:pt idx="621">
                  <c:v>29.323830999999988</c:v>
                </c:pt>
                <c:pt idx="622">
                  <c:v>29.323830999999988</c:v>
                </c:pt>
                <c:pt idx="623">
                  <c:v>29.323830999999988</c:v>
                </c:pt>
                <c:pt idx="624">
                  <c:v>29.323830999999988</c:v>
                </c:pt>
                <c:pt idx="625">
                  <c:v>29.323830999999988</c:v>
                </c:pt>
                <c:pt idx="626">
                  <c:v>29.323830999999988</c:v>
                </c:pt>
                <c:pt idx="627">
                  <c:v>29.323830999999988</c:v>
                </c:pt>
                <c:pt idx="628">
                  <c:v>29.323830999999988</c:v>
                </c:pt>
                <c:pt idx="629">
                  <c:v>29.323830999999988</c:v>
                </c:pt>
                <c:pt idx="630">
                  <c:v>29.403352999999989</c:v>
                </c:pt>
                <c:pt idx="631">
                  <c:v>29.403352999999989</c:v>
                </c:pt>
                <c:pt idx="632">
                  <c:v>29.403352999999989</c:v>
                </c:pt>
                <c:pt idx="633">
                  <c:v>29.403352999999989</c:v>
                </c:pt>
                <c:pt idx="634">
                  <c:v>29.403352999999989</c:v>
                </c:pt>
                <c:pt idx="635">
                  <c:v>29.403352999999989</c:v>
                </c:pt>
                <c:pt idx="636">
                  <c:v>29.403352999999989</c:v>
                </c:pt>
                <c:pt idx="637">
                  <c:v>29.403352999999989</c:v>
                </c:pt>
                <c:pt idx="638">
                  <c:v>29.403352999999989</c:v>
                </c:pt>
                <c:pt idx="639">
                  <c:v>29.403352999999989</c:v>
                </c:pt>
                <c:pt idx="640">
                  <c:v>29.468899999999984</c:v>
                </c:pt>
                <c:pt idx="641">
                  <c:v>29.468899999999984</c:v>
                </c:pt>
                <c:pt idx="642">
                  <c:v>29.468899999999984</c:v>
                </c:pt>
                <c:pt idx="643">
                  <c:v>29.468899999999984</c:v>
                </c:pt>
                <c:pt idx="644">
                  <c:v>29.468899999999984</c:v>
                </c:pt>
                <c:pt idx="645">
                  <c:v>29.468899999999984</c:v>
                </c:pt>
                <c:pt idx="646">
                  <c:v>29.468899999999984</c:v>
                </c:pt>
                <c:pt idx="647">
                  <c:v>29.468899999999984</c:v>
                </c:pt>
                <c:pt idx="648">
                  <c:v>29.468899999999984</c:v>
                </c:pt>
                <c:pt idx="649">
                  <c:v>29.468899999999984</c:v>
                </c:pt>
                <c:pt idx="650">
                  <c:v>29.538074999999999</c:v>
                </c:pt>
                <c:pt idx="651">
                  <c:v>29.538074999999999</c:v>
                </c:pt>
                <c:pt idx="652">
                  <c:v>29.538074999999999</c:v>
                </c:pt>
                <c:pt idx="653">
                  <c:v>29.538074999999999</c:v>
                </c:pt>
                <c:pt idx="654">
                  <c:v>29.538074999999999</c:v>
                </c:pt>
                <c:pt idx="655">
                  <c:v>29.538074999999999</c:v>
                </c:pt>
                <c:pt idx="656">
                  <c:v>29.538074999999999</c:v>
                </c:pt>
                <c:pt idx="657">
                  <c:v>29.538074999999999</c:v>
                </c:pt>
                <c:pt idx="658">
                  <c:v>29.538074999999999</c:v>
                </c:pt>
                <c:pt idx="659">
                  <c:v>29.538074999999999</c:v>
                </c:pt>
                <c:pt idx="660">
                  <c:v>29.622851000000011</c:v>
                </c:pt>
                <c:pt idx="661">
                  <c:v>29.622851000000011</c:v>
                </c:pt>
                <c:pt idx="662">
                  <c:v>29.622851000000011</c:v>
                </c:pt>
                <c:pt idx="663">
                  <c:v>29.622851000000011</c:v>
                </c:pt>
                <c:pt idx="664">
                  <c:v>29.622851000000011</c:v>
                </c:pt>
                <c:pt idx="665">
                  <c:v>29.622851000000011</c:v>
                </c:pt>
                <c:pt idx="666">
                  <c:v>29.622851000000011</c:v>
                </c:pt>
                <c:pt idx="667">
                  <c:v>29.622851000000011</c:v>
                </c:pt>
                <c:pt idx="668">
                  <c:v>29.622851000000011</c:v>
                </c:pt>
                <c:pt idx="669">
                  <c:v>29.622851000000011</c:v>
                </c:pt>
                <c:pt idx="670">
                  <c:v>29.681425999999988</c:v>
                </c:pt>
                <c:pt idx="671">
                  <c:v>29.681425999999988</c:v>
                </c:pt>
                <c:pt idx="672">
                  <c:v>29.681425999999988</c:v>
                </c:pt>
                <c:pt idx="673">
                  <c:v>29.681425999999988</c:v>
                </c:pt>
                <c:pt idx="674">
                  <c:v>29.681425999999988</c:v>
                </c:pt>
                <c:pt idx="675">
                  <c:v>29.681425999999988</c:v>
                </c:pt>
                <c:pt idx="676">
                  <c:v>29.681425999999988</c:v>
                </c:pt>
                <c:pt idx="677">
                  <c:v>29.681425999999988</c:v>
                </c:pt>
                <c:pt idx="678">
                  <c:v>29.681425999999988</c:v>
                </c:pt>
                <c:pt idx="679">
                  <c:v>29.681425999999988</c:v>
                </c:pt>
                <c:pt idx="680">
                  <c:v>29.770119999999984</c:v>
                </c:pt>
                <c:pt idx="681">
                  <c:v>29.770119999999984</c:v>
                </c:pt>
                <c:pt idx="682">
                  <c:v>29.770119999999984</c:v>
                </c:pt>
                <c:pt idx="683">
                  <c:v>29.770119999999984</c:v>
                </c:pt>
                <c:pt idx="684">
                  <c:v>29.770119999999984</c:v>
                </c:pt>
                <c:pt idx="685">
                  <c:v>29.770119999999984</c:v>
                </c:pt>
                <c:pt idx="686">
                  <c:v>29.770119999999984</c:v>
                </c:pt>
                <c:pt idx="687">
                  <c:v>29.770119999999984</c:v>
                </c:pt>
                <c:pt idx="688">
                  <c:v>29.770119999999984</c:v>
                </c:pt>
                <c:pt idx="689">
                  <c:v>29.770119999999984</c:v>
                </c:pt>
                <c:pt idx="690">
                  <c:v>29.838331</c:v>
                </c:pt>
                <c:pt idx="691">
                  <c:v>29.838331</c:v>
                </c:pt>
                <c:pt idx="692">
                  <c:v>29.838331</c:v>
                </c:pt>
                <c:pt idx="693">
                  <c:v>29.838331</c:v>
                </c:pt>
                <c:pt idx="694">
                  <c:v>29.838331</c:v>
                </c:pt>
                <c:pt idx="695">
                  <c:v>29.838331</c:v>
                </c:pt>
                <c:pt idx="696">
                  <c:v>29.838331</c:v>
                </c:pt>
                <c:pt idx="697">
                  <c:v>29.838331</c:v>
                </c:pt>
                <c:pt idx="698">
                  <c:v>29.838331</c:v>
                </c:pt>
                <c:pt idx="699">
                  <c:v>29.838331</c:v>
                </c:pt>
                <c:pt idx="700">
                  <c:v>29.897016000000001</c:v>
                </c:pt>
                <c:pt idx="701">
                  <c:v>29.897016000000001</c:v>
                </c:pt>
                <c:pt idx="702">
                  <c:v>29.897016000000001</c:v>
                </c:pt>
                <c:pt idx="703">
                  <c:v>29.897016000000001</c:v>
                </c:pt>
                <c:pt idx="704">
                  <c:v>29.897016000000001</c:v>
                </c:pt>
                <c:pt idx="705">
                  <c:v>29.897016000000001</c:v>
                </c:pt>
                <c:pt idx="706">
                  <c:v>29.897016000000001</c:v>
                </c:pt>
                <c:pt idx="707">
                  <c:v>29.897016000000001</c:v>
                </c:pt>
                <c:pt idx="708">
                  <c:v>29.897016000000001</c:v>
                </c:pt>
                <c:pt idx="709">
                  <c:v>29.897016000000001</c:v>
                </c:pt>
                <c:pt idx="710">
                  <c:v>29.963746999999977</c:v>
                </c:pt>
                <c:pt idx="711">
                  <c:v>29.963746999999977</c:v>
                </c:pt>
                <c:pt idx="712">
                  <c:v>29.963746999999977</c:v>
                </c:pt>
                <c:pt idx="713">
                  <c:v>29.963746999999977</c:v>
                </c:pt>
                <c:pt idx="714">
                  <c:v>29.963746999999977</c:v>
                </c:pt>
                <c:pt idx="715">
                  <c:v>29.963746999999977</c:v>
                </c:pt>
                <c:pt idx="716">
                  <c:v>29.963746999999977</c:v>
                </c:pt>
                <c:pt idx="717">
                  <c:v>29.963746999999977</c:v>
                </c:pt>
                <c:pt idx="718">
                  <c:v>29.963746999999977</c:v>
                </c:pt>
                <c:pt idx="719">
                  <c:v>29.963746999999977</c:v>
                </c:pt>
                <c:pt idx="720">
                  <c:v>30.031890000000011</c:v>
                </c:pt>
                <c:pt idx="721">
                  <c:v>30.031890000000011</c:v>
                </c:pt>
                <c:pt idx="722">
                  <c:v>30.031890000000011</c:v>
                </c:pt>
                <c:pt idx="723">
                  <c:v>30.031890000000011</c:v>
                </c:pt>
                <c:pt idx="724">
                  <c:v>30.031890000000011</c:v>
                </c:pt>
                <c:pt idx="725">
                  <c:v>30.031890000000011</c:v>
                </c:pt>
                <c:pt idx="726">
                  <c:v>30.031890000000011</c:v>
                </c:pt>
                <c:pt idx="727">
                  <c:v>30.031890000000011</c:v>
                </c:pt>
                <c:pt idx="728">
                  <c:v>30.031890000000011</c:v>
                </c:pt>
                <c:pt idx="729">
                  <c:v>30.031890000000011</c:v>
                </c:pt>
                <c:pt idx="730">
                  <c:v>30.081679999999984</c:v>
                </c:pt>
                <c:pt idx="731">
                  <c:v>30.081679999999984</c:v>
                </c:pt>
                <c:pt idx="732">
                  <c:v>30.081679999999984</c:v>
                </c:pt>
                <c:pt idx="733">
                  <c:v>30.081679999999984</c:v>
                </c:pt>
                <c:pt idx="734">
                  <c:v>30.081679999999984</c:v>
                </c:pt>
                <c:pt idx="735">
                  <c:v>30.081679999999984</c:v>
                </c:pt>
                <c:pt idx="736">
                  <c:v>30.081679999999984</c:v>
                </c:pt>
                <c:pt idx="737">
                  <c:v>30.081679999999984</c:v>
                </c:pt>
                <c:pt idx="738">
                  <c:v>30.081679999999984</c:v>
                </c:pt>
                <c:pt idx="739">
                  <c:v>30.081679999999984</c:v>
                </c:pt>
                <c:pt idx="740">
                  <c:v>30.152396</c:v>
                </c:pt>
                <c:pt idx="741">
                  <c:v>30.152396</c:v>
                </c:pt>
                <c:pt idx="742">
                  <c:v>30.152396</c:v>
                </c:pt>
                <c:pt idx="743">
                  <c:v>30.152396</c:v>
                </c:pt>
                <c:pt idx="744">
                  <c:v>30.152396</c:v>
                </c:pt>
                <c:pt idx="745">
                  <c:v>30.152396</c:v>
                </c:pt>
                <c:pt idx="746">
                  <c:v>30.152396</c:v>
                </c:pt>
                <c:pt idx="747">
                  <c:v>30.152396</c:v>
                </c:pt>
                <c:pt idx="748">
                  <c:v>30.152396</c:v>
                </c:pt>
                <c:pt idx="749">
                  <c:v>30.152396</c:v>
                </c:pt>
                <c:pt idx="750">
                  <c:v>30.218703999999985</c:v>
                </c:pt>
                <c:pt idx="751">
                  <c:v>30.218703999999985</c:v>
                </c:pt>
                <c:pt idx="752">
                  <c:v>30.218703999999985</c:v>
                </c:pt>
                <c:pt idx="753">
                  <c:v>30.218703999999985</c:v>
                </c:pt>
                <c:pt idx="754">
                  <c:v>30.218703999999985</c:v>
                </c:pt>
                <c:pt idx="755">
                  <c:v>30.218703999999985</c:v>
                </c:pt>
                <c:pt idx="756">
                  <c:v>30.218703999999985</c:v>
                </c:pt>
                <c:pt idx="757">
                  <c:v>30.218703999999985</c:v>
                </c:pt>
                <c:pt idx="758">
                  <c:v>30.218703999999985</c:v>
                </c:pt>
                <c:pt idx="759">
                  <c:v>30.218703999999985</c:v>
                </c:pt>
                <c:pt idx="760">
                  <c:v>30.271037</c:v>
                </c:pt>
                <c:pt idx="761">
                  <c:v>30.271037</c:v>
                </c:pt>
                <c:pt idx="762">
                  <c:v>30.271037</c:v>
                </c:pt>
                <c:pt idx="763">
                  <c:v>30.271037</c:v>
                </c:pt>
                <c:pt idx="764">
                  <c:v>30.271037</c:v>
                </c:pt>
                <c:pt idx="765">
                  <c:v>30.271037</c:v>
                </c:pt>
                <c:pt idx="766">
                  <c:v>30.271037</c:v>
                </c:pt>
                <c:pt idx="767">
                  <c:v>30.271037</c:v>
                </c:pt>
                <c:pt idx="768">
                  <c:v>30.271037</c:v>
                </c:pt>
                <c:pt idx="769">
                  <c:v>30.271037</c:v>
                </c:pt>
                <c:pt idx="770">
                  <c:v>30.326781999999991</c:v>
                </c:pt>
                <c:pt idx="771">
                  <c:v>30.326781999999991</c:v>
                </c:pt>
                <c:pt idx="772">
                  <c:v>30.326781999999991</c:v>
                </c:pt>
                <c:pt idx="773">
                  <c:v>30.326781999999991</c:v>
                </c:pt>
                <c:pt idx="774">
                  <c:v>30.326781999999991</c:v>
                </c:pt>
                <c:pt idx="775">
                  <c:v>30.326781999999991</c:v>
                </c:pt>
                <c:pt idx="776">
                  <c:v>30.326781999999991</c:v>
                </c:pt>
                <c:pt idx="777">
                  <c:v>30.326781999999991</c:v>
                </c:pt>
                <c:pt idx="778">
                  <c:v>30.326781999999991</c:v>
                </c:pt>
                <c:pt idx="779">
                  <c:v>30.326781999999991</c:v>
                </c:pt>
                <c:pt idx="780">
                  <c:v>30.37782600000001</c:v>
                </c:pt>
                <c:pt idx="781">
                  <c:v>30.37782600000001</c:v>
                </c:pt>
                <c:pt idx="782">
                  <c:v>30.37782600000001</c:v>
                </c:pt>
                <c:pt idx="783">
                  <c:v>30.37782600000001</c:v>
                </c:pt>
                <c:pt idx="784">
                  <c:v>30.37782600000001</c:v>
                </c:pt>
                <c:pt idx="785">
                  <c:v>30.37782600000001</c:v>
                </c:pt>
                <c:pt idx="786">
                  <c:v>30.37782600000001</c:v>
                </c:pt>
                <c:pt idx="787">
                  <c:v>30.37782600000001</c:v>
                </c:pt>
                <c:pt idx="788">
                  <c:v>30.37782600000001</c:v>
                </c:pt>
                <c:pt idx="789">
                  <c:v>30.37782600000001</c:v>
                </c:pt>
                <c:pt idx="790">
                  <c:v>30.429649999999977</c:v>
                </c:pt>
                <c:pt idx="791">
                  <c:v>30.429649999999977</c:v>
                </c:pt>
                <c:pt idx="792">
                  <c:v>30.429649999999977</c:v>
                </c:pt>
                <c:pt idx="793">
                  <c:v>30.429649999999977</c:v>
                </c:pt>
                <c:pt idx="794">
                  <c:v>30.429649999999977</c:v>
                </c:pt>
                <c:pt idx="795">
                  <c:v>30.429649999999977</c:v>
                </c:pt>
                <c:pt idx="796">
                  <c:v>30.429649999999977</c:v>
                </c:pt>
                <c:pt idx="797">
                  <c:v>30.429649999999977</c:v>
                </c:pt>
                <c:pt idx="798">
                  <c:v>30.429649999999977</c:v>
                </c:pt>
                <c:pt idx="799">
                  <c:v>30.429649999999977</c:v>
                </c:pt>
                <c:pt idx="800">
                  <c:v>30.485251999999988</c:v>
                </c:pt>
                <c:pt idx="801">
                  <c:v>30.485251999999988</c:v>
                </c:pt>
                <c:pt idx="802">
                  <c:v>30.485251999999988</c:v>
                </c:pt>
                <c:pt idx="803">
                  <c:v>30.485251999999988</c:v>
                </c:pt>
                <c:pt idx="804">
                  <c:v>30.485251999999988</c:v>
                </c:pt>
                <c:pt idx="805">
                  <c:v>30.485251999999988</c:v>
                </c:pt>
                <c:pt idx="806">
                  <c:v>30.485251999999988</c:v>
                </c:pt>
                <c:pt idx="807">
                  <c:v>30.485251999999988</c:v>
                </c:pt>
                <c:pt idx="808">
                  <c:v>30.485251999999988</c:v>
                </c:pt>
                <c:pt idx="809">
                  <c:v>30.485251999999988</c:v>
                </c:pt>
                <c:pt idx="810">
                  <c:v>30.54340199999999</c:v>
                </c:pt>
                <c:pt idx="811">
                  <c:v>30.54340199999999</c:v>
                </c:pt>
                <c:pt idx="812">
                  <c:v>30.54340199999999</c:v>
                </c:pt>
                <c:pt idx="813">
                  <c:v>30.54340199999999</c:v>
                </c:pt>
                <c:pt idx="814">
                  <c:v>30.54340199999999</c:v>
                </c:pt>
                <c:pt idx="815">
                  <c:v>30.54340199999999</c:v>
                </c:pt>
                <c:pt idx="816">
                  <c:v>30.54340199999999</c:v>
                </c:pt>
                <c:pt idx="817">
                  <c:v>30.54340199999999</c:v>
                </c:pt>
                <c:pt idx="818">
                  <c:v>30.54340199999999</c:v>
                </c:pt>
                <c:pt idx="819">
                  <c:v>30.54340199999999</c:v>
                </c:pt>
                <c:pt idx="820">
                  <c:v>30.57221899999999</c:v>
                </c:pt>
                <c:pt idx="821">
                  <c:v>30.57221899999999</c:v>
                </c:pt>
                <c:pt idx="822">
                  <c:v>30.57221899999999</c:v>
                </c:pt>
                <c:pt idx="823">
                  <c:v>30.57221899999999</c:v>
                </c:pt>
                <c:pt idx="824">
                  <c:v>30.57221899999999</c:v>
                </c:pt>
                <c:pt idx="825">
                  <c:v>30.57221899999999</c:v>
                </c:pt>
                <c:pt idx="826">
                  <c:v>30.57221899999999</c:v>
                </c:pt>
                <c:pt idx="827">
                  <c:v>30.57221899999999</c:v>
                </c:pt>
                <c:pt idx="828">
                  <c:v>30.57221899999999</c:v>
                </c:pt>
                <c:pt idx="829">
                  <c:v>30.57221899999999</c:v>
                </c:pt>
                <c:pt idx="830">
                  <c:v>30.63192900000001</c:v>
                </c:pt>
                <c:pt idx="831">
                  <c:v>30.63192900000001</c:v>
                </c:pt>
                <c:pt idx="832">
                  <c:v>30.63192900000001</c:v>
                </c:pt>
                <c:pt idx="833">
                  <c:v>30.63192900000001</c:v>
                </c:pt>
                <c:pt idx="834">
                  <c:v>30.63192900000001</c:v>
                </c:pt>
                <c:pt idx="835">
                  <c:v>30.63192900000001</c:v>
                </c:pt>
                <c:pt idx="836">
                  <c:v>30.63192900000001</c:v>
                </c:pt>
                <c:pt idx="837">
                  <c:v>30.63192900000001</c:v>
                </c:pt>
                <c:pt idx="838">
                  <c:v>30.63192900000001</c:v>
                </c:pt>
                <c:pt idx="839">
                  <c:v>30.63192900000001</c:v>
                </c:pt>
                <c:pt idx="840">
                  <c:v>30.691731000000001</c:v>
                </c:pt>
                <c:pt idx="841">
                  <c:v>30.691731000000001</c:v>
                </c:pt>
                <c:pt idx="842">
                  <c:v>30.691731000000001</c:v>
                </c:pt>
                <c:pt idx="843">
                  <c:v>30.691731000000001</c:v>
                </c:pt>
                <c:pt idx="844">
                  <c:v>30.691731000000001</c:v>
                </c:pt>
                <c:pt idx="845">
                  <c:v>30.691731000000001</c:v>
                </c:pt>
                <c:pt idx="846">
                  <c:v>30.691731000000001</c:v>
                </c:pt>
                <c:pt idx="847">
                  <c:v>30.691731000000001</c:v>
                </c:pt>
                <c:pt idx="848">
                  <c:v>30.691731000000001</c:v>
                </c:pt>
                <c:pt idx="849">
                  <c:v>30.691731000000001</c:v>
                </c:pt>
                <c:pt idx="850">
                  <c:v>30.752513999999984</c:v>
                </c:pt>
                <c:pt idx="851">
                  <c:v>30.752513999999984</c:v>
                </c:pt>
                <c:pt idx="852">
                  <c:v>30.752513999999984</c:v>
                </c:pt>
                <c:pt idx="853">
                  <c:v>30.752513999999984</c:v>
                </c:pt>
                <c:pt idx="854">
                  <c:v>30.752513999999984</c:v>
                </c:pt>
                <c:pt idx="855">
                  <c:v>30.752513999999984</c:v>
                </c:pt>
                <c:pt idx="856">
                  <c:v>30.752513999999984</c:v>
                </c:pt>
                <c:pt idx="857">
                  <c:v>30.752513999999984</c:v>
                </c:pt>
                <c:pt idx="858">
                  <c:v>30.752513999999984</c:v>
                </c:pt>
                <c:pt idx="859">
                  <c:v>30.752513999999984</c:v>
                </c:pt>
                <c:pt idx="860">
                  <c:v>30.799502999999984</c:v>
                </c:pt>
                <c:pt idx="861">
                  <c:v>30.799502999999984</c:v>
                </c:pt>
                <c:pt idx="862">
                  <c:v>30.799502999999984</c:v>
                </c:pt>
                <c:pt idx="863">
                  <c:v>30.799502999999984</c:v>
                </c:pt>
                <c:pt idx="864">
                  <c:v>30.799502999999984</c:v>
                </c:pt>
                <c:pt idx="865">
                  <c:v>30.799502999999984</c:v>
                </c:pt>
                <c:pt idx="866">
                  <c:v>30.799502999999984</c:v>
                </c:pt>
                <c:pt idx="867">
                  <c:v>30.799502999999984</c:v>
                </c:pt>
                <c:pt idx="868">
                  <c:v>30.799502999999984</c:v>
                </c:pt>
                <c:pt idx="869">
                  <c:v>30.799502999999984</c:v>
                </c:pt>
                <c:pt idx="870">
                  <c:v>30.850213</c:v>
                </c:pt>
                <c:pt idx="871">
                  <c:v>30.850213</c:v>
                </c:pt>
                <c:pt idx="872">
                  <c:v>30.850213</c:v>
                </c:pt>
                <c:pt idx="873">
                  <c:v>30.850213</c:v>
                </c:pt>
                <c:pt idx="874">
                  <c:v>30.850213</c:v>
                </c:pt>
                <c:pt idx="875">
                  <c:v>30.850213</c:v>
                </c:pt>
                <c:pt idx="876">
                  <c:v>30.850213</c:v>
                </c:pt>
                <c:pt idx="877">
                  <c:v>30.850213</c:v>
                </c:pt>
                <c:pt idx="878">
                  <c:v>30.850213</c:v>
                </c:pt>
                <c:pt idx="879">
                  <c:v>30.850213</c:v>
                </c:pt>
                <c:pt idx="880">
                  <c:v>30.904564000000001</c:v>
                </c:pt>
                <c:pt idx="881">
                  <c:v>30.904564000000001</c:v>
                </c:pt>
                <c:pt idx="882">
                  <c:v>30.904564000000001</c:v>
                </c:pt>
                <c:pt idx="883">
                  <c:v>30.904564000000001</c:v>
                </c:pt>
                <c:pt idx="884">
                  <c:v>30.904564000000001</c:v>
                </c:pt>
                <c:pt idx="885">
                  <c:v>30.904564000000001</c:v>
                </c:pt>
                <c:pt idx="886">
                  <c:v>30.904564000000001</c:v>
                </c:pt>
                <c:pt idx="887">
                  <c:v>30.904564000000001</c:v>
                </c:pt>
                <c:pt idx="888">
                  <c:v>30.904564000000001</c:v>
                </c:pt>
                <c:pt idx="889">
                  <c:v>30.904564000000001</c:v>
                </c:pt>
                <c:pt idx="890">
                  <c:v>30.942343999999974</c:v>
                </c:pt>
                <c:pt idx="891">
                  <c:v>30.942343999999974</c:v>
                </c:pt>
                <c:pt idx="892">
                  <c:v>30.942343999999974</c:v>
                </c:pt>
                <c:pt idx="893">
                  <c:v>30.942343999999974</c:v>
                </c:pt>
                <c:pt idx="894">
                  <c:v>30.942343999999974</c:v>
                </c:pt>
                <c:pt idx="895">
                  <c:v>30.942343999999974</c:v>
                </c:pt>
                <c:pt idx="896">
                  <c:v>30.942343999999974</c:v>
                </c:pt>
                <c:pt idx="897">
                  <c:v>30.942343999999974</c:v>
                </c:pt>
                <c:pt idx="898">
                  <c:v>30.942343999999974</c:v>
                </c:pt>
                <c:pt idx="899">
                  <c:v>30.942343999999974</c:v>
                </c:pt>
                <c:pt idx="900">
                  <c:v>31.005701999999989</c:v>
                </c:pt>
                <c:pt idx="901">
                  <c:v>31.005701999999989</c:v>
                </c:pt>
                <c:pt idx="902">
                  <c:v>31.005701999999989</c:v>
                </c:pt>
                <c:pt idx="903">
                  <c:v>31.005701999999989</c:v>
                </c:pt>
                <c:pt idx="904">
                  <c:v>31.005701999999989</c:v>
                </c:pt>
                <c:pt idx="905">
                  <c:v>31.005701999999989</c:v>
                </c:pt>
                <c:pt idx="906">
                  <c:v>31.005701999999989</c:v>
                </c:pt>
                <c:pt idx="907">
                  <c:v>31.005701999999989</c:v>
                </c:pt>
                <c:pt idx="908">
                  <c:v>31.005701999999989</c:v>
                </c:pt>
                <c:pt idx="909">
                  <c:v>31.005701999999989</c:v>
                </c:pt>
                <c:pt idx="910">
                  <c:v>31.064215999999988</c:v>
                </c:pt>
                <c:pt idx="911">
                  <c:v>31.064215999999988</c:v>
                </c:pt>
                <c:pt idx="912">
                  <c:v>31.064215999999988</c:v>
                </c:pt>
                <c:pt idx="913">
                  <c:v>31.064215999999988</c:v>
                </c:pt>
                <c:pt idx="914">
                  <c:v>31.064215999999988</c:v>
                </c:pt>
                <c:pt idx="915">
                  <c:v>31.064215999999988</c:v>
                </c:pt>
                <c:pt idx="916">
                  <c:v>31.064215999999988</c:v>
                </c:pt>
                <c:pt idx="917">
                  <c:v>31.064215999999988</c:v>
                </c:pt>
                <c:pt idx="918">
                  <c:v>31.064215999999988</c:v>
                </c:pt>
                <c:pt idx="919">
                  <c:v>31.064215999999988</c:v>
                </c:pt>
                <c:pt idx="920">
                  <c:v>31.121753000000005</c:v>
                </c:pt>
                <c:pt idx="921">
                  <c:v>31.121753000000005</c:v>
                </c:pt>
                <c:pt idx="922">
                  <c:v>31.121753000000005</c:v>
                </c:pt>
                <c:pt idx="923">
                  <c:v>31.121753000000005</c:v>
                </c:pt>
                <c:pt idx="924">
                  <c:v>31.121753000000005</c:v>
                </c:pt>
                <c:pt idx="925">
                  <c:v>31.121753000000005</c:v>
                </c:pt>
                <c:pt idx="926">
                  <c:v>31.121753000000005</c:v>
                </c:pt>
                <c:pt idx="927">
                  <c:v>31.121753000000005</c:v>
                </c:pt>
                <c:pt idx="928">
                  <c:v>31.121753000000005</c:v>
                </c:pt>
                <c:pt idx="929">
                  <c:v>31.121753000000005</c:v>
                </c:pt>
                <c:pt idx="930">
                  <c:v>31.169668000000001</c:v>
                </c:pt>
                <c:pt idx="931">
                  <c:v>31.169668000000001</c:v>
                </c:pt>
                <c:pt idx="932">
                  <c:v>31.169668000000001</c:v>
                </c:pt>
                <c:pt idx="933">
                  <c:v>31.169668000000001</c:v>
                </c:pt>
                <c:pt idx="934">
                  <c:v>31.169668000000001</c:v>
                </c:pt>
                <c:pt idx="935">
                  <c:v>31.169668000000001</c:v>
                </c:pt>
                <c:pt idx="936">
                  <c:v>31.169668000000001</c:v>
                </c:pt>
                <c:pt idx="937">
                  <c:v>31.169668000000001</c:v>
                </c:pt>
                <c:pt idx="938">
                  <c:v>31.169668000000001</c:v>
                </c:pt>
                <c:pt idx="939">
                  <c:v>31.169668000000001</c:v>
                </c:pt>
                <c:pt idx="940">
                  <c:v>31.221426999999981</c:v>
                </c:pt>
                <c:pt idx="941">
                  <c:v>31.221426999999981</c:v>
                </c:pt>
                <c:pt idx="942">
                  <c:v>31.221426999999981</c:v>
                </c:pt>
                <c:pt idx="943">
                  <c:v>31.221426999999981</c:v>
                </c:pt>
                <c:pt idx="944">
                  <c:v>31.221426999999981</c:v>
                </c:pt>
                <c:pt idx="945">
                  <c:v>31.221426999999981</c:v>
                </c:pt>
                <c:pt idx="946">
                  <c:v>31.221426999999981</c:v>
                </c:pt>
                <c:pt idx="947">
                  <c:v>31.221426999999981</c:v>
                </c:pt>
                <c:pt idx="948">
                  <c:v>31.221426999999981</c:v>
                </c:pt>
                <c:pt idx="949">
                  <c:v>31.221426999999981</c:v>
                </c:pt>
                <c:pt idx="950">
                  <c:v>31.284458999999988</c:v>
                </c:pt>
                <c:pt idx="951">
                  <c:v>31.284458999999988</c:v>
                </c:pt>
                <c:pt idx="952">
                  <c:v>31.284458999999988</c:v>
                </c:pt>
                <c:pt idx="953">
                  <c:v>31.284458999999988</c:v>
                </c:pt>
                <c:pt idx="954">
                  <c:v>31.284458999999988</c:v>
                </c:pt>
                <c:pt idx="955">
                  <c:v>31.284458999999988</c:v>
                </c:pt>
                <c:pt idx="956">
                  <c:v>31.284458999999988</c:v>
                </c:pt>
                <c:pt idx="957">
                  <c:v>31.284458999999988</c:v>
                </c:pt>
                <c:pt idx="958">
                  <c:v>31.284458999999988</c:v>
                </c:pt>
                <c:pt idx="959">
                  <c:v>31.284458999999988</c:v>
                </c:pt>
                <c:pt idx="960">
                  <c:v>31.352004000000001</c:v>
                </c:pt>
                <c:pt idx="961">
                  <c:v>31.352004000000001</c:v>
                </c:pt>
                <c:pt idx="962">
                  <c:v>31.352004000000001</c:v>
                </c:pt>
                <c:pt idx="963">
                  <c:v>31.352004000000001</c:v>
                </c:pt>
                <c:pt idx="964">
                  <c:v>31.352004000000001</c:v>
                </c:pt>
                <c:pt idx="965">
                  <c:v>31.352004000000001</c:v>
                </c:pt>
                <c:pt idx="966">
                  <c:v>31.352004000000001</c:v>
                </c:pt>
                <c:pt idx="967">
                  <c:v>31.352004000000001</c:v>
                </c:pt>
                <c:pt idx="968">
                  <c:v>31.352004000000001</c:v>
                </c:pt>
                <c:pt idx="969">
                  <c:v>31.352004000000001</c:v>
                </c:pt>
                <c:pt idx="970">
                  <c:v>31.399372</c:v>
                </c:pt>
                <c:pt idx="971">
                  <c:v>31.399372</c:v>
                </c:pt>
                <c:pt idx="972">
                  <c:v>31.399372</c:v>
                </c:pt>
                <c:pt idx="973">
                  <c:v>31.399372</c:v>
                </c:pt>
                <c:pt idx="974">
                  <c:v>31.399372</c:v>
                </c:pt>
                <c:pt idx="975">
                  <c:v>31.399372</c:v>
                </c:pt>
                <c:pt idx="976">
                  <c:v>31.399372</c:v>
                </c:pt>
                <c:pt idx="977">
                  <c:v>31.399372</c:v>
                </c:pt>
                <c:pt idx="978">
                  <c:v>31.399372</c:v>
                </c:pt>
                <c:pt idx="979">
                  <c:v>31.399372</c:v>
                </c:pt>
                <c:pt idx="980">
                  <c:v>31.461003999999988</c:v>
                </c:pt>
                <c:pt idx="981">
                  <c:v>31.461003999999988</c:v>
                </c:pt>
                <c:pt idx="982">
                  <c:v>31.461003999999988</c:v>
                </c:pt>
                <c:pt idx="983">
                  <c:v>31.461003999999988</c:v>
                </c:pt>
                <c:pt idx="984">
                  <c:v>31.461003999999988</c:v>
                </c:pt>
                <c:pt idx="985">
                  <c:v>31.461003999999988</c:v>
                </c:pt>
                <c:pt idx="986">
                  <c:v>31.461003999999988</c:v>
                </c:pt>
                <c:pt idx="987">
                  <c:v>31.461003999999988</c:v>
                </c:pt>
                <c:pt idx="988">
                  <c:v>31.461003999999988</c:v>
                </c:pt>
                <c:pt idx="989">
                  <c:v>31.461003999999988</c:v>
                </c:pt>
                <c:pt idx="990">
                  <c:v>31.505412999999983</c:v>
                </c:pt>
                <c:pt idx="991">
                  <c:v>31.505412999999983</c:v>
                </c:pt>
                <c:pt idx="992">
                  <c:v>31.505412999999983</c:v>
                </c:pt>
                <c:pt idx="993">
                  <c:v>31.505412999999983</c:v>
                </c:pt>
                <c:pt idx="994">
                  <c:v>31.505412999999983</c:v>
                </c:pt>
                <c:pt idx="995">
                  <c:v>31.505412999999983</c:v>
                </c:pt>
                <c:pt idx="996">
                  <c:v>31.505412999999983</c:v>
                </c:pt>
                <c:pt idx="997">
                  <c:v>31.505412999999983</c:v>
                </c:pt>
                <c:pt idx="998">
                  <c:v>31.505412999999983</c:v>
                </c:pt>
                <c:pt idx="999">
                  <c:v>31.505412999999983</c:v>
                </c:pt>
                <c:pt idx="1000">
                  <c:v>31.563803</c:v>
                </c:pt>
                <c:pt idx="1001">
                  <c:v>31.563803</c:v>
                </c:pt>
                <c:pt idx="1002">
                  <c:v>31.563803</c:v>
                </c:pt>
                <c:pt idx="1003">
                  <c:v>31.563803</c:v>
                </c:pt>
                <c:pt idx="1004">
                  <c:v>31.563803</c:v>
                </c:pt>
                <c:pt idx="1005">
                  <c:v>31.563803</c:v>
                </c:pt>
                <c:pt idx="1006">
                  <c:v>31.563803</c:v>
                </c:pt>
                <c:pt idx="1007">
                  <c:v>31.563803</c:v>
                </c:pt>
                <c:pt idx="1008">
                  <c:v>31.563803</c:v>
                </c:pt>
                <c:pt idx="1009">
                  <c:v>31.563803</c:v>
                </c:pt>
                <c:pt idx="1010">
                  <c:v>31.630146</c:v>
                </c:pt>
                <c:pt idx="1011">
                  <c:v>31.630146</c:v>
                </c:pt>
                <c:pt idx="1012">
                  <c:v>31.630146</c:v>
                </c:pt>
                <c:pt idx="1013">
                  <c:v>31.630146</c:v>
                </c:pt>
                <c:pt idx="1014">
                  <c:v>31.630146</c:v>
                </c:pt>
                <c:pt idx="1015">
                  <c:v>31.630146</c:v>
                </c:pt>
                <c:pt idx="1016">
                  <c:v>31.630146</c:v>
                </c:pt>
                <c:pt idx="1017">
                  <c:v>31.630146</c:v>
                </c:pt>
                <c:pt idx="1018">
                  <c:v>31.630146</c:v>
                </c:pt>
                <c:pt idx="1019">
                  <c:v>31.630146</c:v>
                </c:pt>
                <c:pt idx="1020">
                  <c:v>31.684979999999999</c:v>
                </c:pt>
                <c:pt idx="1021">
                  <c:v>31.684979999999999</c:v>
                </c:pt>
                <c:pt idx="1022">
                  <c:v>31.684979999999999</c:v>
                </c:pt>
                <c:pt idx="1023">
                  <c:v>31.684979999999999</c:v>
                </c:pt>
                <c:pt idx="1024">
                  <c:v>31.684979999999999</c:v>
                </c:pt>
                <c:pt idx="1025">
                  <c:v>31.684979999999999</c:v>
                </c:pt>
                <c:pt idx="1026">
                  <c:v>31.684979999999999</c:v>
                </c:pt>
                <c:pt idx="1027">
                  <c:v>31.684979999999999</c:v>
                </c:pt>
                <c:pt idx="1028">
                  <c:v>31.684979999999999</c:v>
                </c:pt>
                <c:pt idx="1029">
                  <c:v>31.684979999999999</c:v>
                </c:pt>
                <c:pt idx="1030">
                  <c:v>31.74760899999999</c:v>
                </c:pt>
                <c:pt idx="1031">
                  <c:v>31.74760899999999</c:v>
                </c:pt>
                <c:pt idx="1032">
                  <c:v>31.74760899999999</c:v>
                </c:pt>
                <c:pt idx="1033">
                  <c:v>31.74760899999999</c:v>
                </c:pt>
                <c:pt idx="1034">
                  <c:v>31.74760899999999</c:v>
                </c:pt>
                <c:pt idx="1035">
                  <c:v>31.74760899999999</c:v>
                </c:pt>
                <c:pt idx="1036">
                  <c:v>31.74760899999999</c:v>
                </c:pt>
                <c:pt idx="1037">
                  <c:v>31.74760899999999</c:v>
                </c:pt>
                <c:pt idx="1038">
                  <c:v>31.74760899999999</c:v>
                </c:pt>
                <c:pt idx="1039">
                  <c:v>31.74760899999999</c:v>
                </c:pt>
                <c:pt idx="1040">
                  <c:v>31.815163999999999</c:v>
                </c:pt>
                <c:pt idx="1041">
                  <c:v>31.815163999999999</c:v>
                </c:pt>
                <c:pt idx="1042">
                  <c:v>31.815163999999999</c:v>
                </c:pt>
                <c:pt idx="1043">
                  <c:v>31.815163999999999</c:v>
                </c:pt>
                <c:pt idx="1044">
                  <c:v>31.815163999999999</c:v>
                </c:pt>
                <c:pt idx="1045">
                  <c:v>31.815163999999999</c:v>
                </c:pt>
                <c:pt idx="1046">
                  <c:v>31.815163999999999</c:v>
                </c:pt>
                <c:pt idx="1047">
                  <c:v>31.815163999999999</c:v>
                </c:pt>
                <c:pt idx="1048">
                  <c:v>31.815163999999999</c:v>
                </c:pt>
                <c:pt idx="1049">
                  <c:v>31.815163999999999</c:v>
                </c:pt>
                <c:pt idx="1050">
                  <c:v>31.878041</c:v>
                </c:pt>
                <c:pt idx="1051">
                  <c:v>31.878041</c:v>
                </c:pt>
                <c:pt idx="1052">
                  <c:v>31.878041</c:v>
                </c:pt>
                <c:pt idx="1053">
                  <c:v>31.878041</c:v>
                </c:pt>
                <c:pt idx="1054">
                  <c:v>31.878041</c:v>
                </c:pt>
                <c:pt idx="1055">
                  <c:v>31.878041</c:v>
                </c:pt>
                <c:pt idx="1056">
                  <c:v>31.878041</c:v>
                </c:pt>
                <c:pt idx="1057">
                  <c:v>31.878041</c:v>
                </c:pt>
                <c:pt idx="1058">
                  <c:v>31.878041</c:v>
                </c:pt>
                <c:pt idx="1059">
                  <c:v>31.878041</c:v>
                </c:pt>
                <c:pt idx="1060">
                  <c:v>31.934588999999999</c:v>
                </c:pt>
                <c:pt idx="1061">
                  <c:v>31.934588999999999</c:v>
                </c:pt>
                <c:pt idx="1062">
                  <c:v>31.934588999999999</c:v>
                </c:pt>
                <c:pt idx="1063">
                  <c:v>31.934588999999999</c:v>
                </c:pt>
                <c:pt idx="1064">
                  <c:v>31.934588999999999</c:v>
                </c:pt>
                <c:pt idx="1065">
                  <c:v>31.934588999999999</c:v>
                </c:pt>
                <c:pt idx="1066">
                  <c:v>31.934588999999999</c:v>
                </c:pt>
                <c:pt idx="1067">
                  <c:v>31.934588999999999</c:v>
                </c:pt>
                <c:pt idx="1068">
                  <c:v>31.934588999999999</c:v>
                </c:pt>
                <c:pt idx="1069">
                  <c:v>31.934588999999999</c:v>
                </c:pt>
                <c:pt idx="1070">
                  <c:v>32.010678999999996</c:v>
                </c:pt>
                <c:pt idx="1071">
                  <c:v>32.010678999999996</c:v>
                </c:pt>
                <c:pt idx="1072">
                  <c:v>32.010678999999996</c:v>
                </c:pt>
                <c:pt idx="1073">
                  <c:v>32.010678999999996</c:v>
                </c:pt>
                <c:pt idx="1074">
                  <c:v>32.010678999999996</c:v>
                </c:pt>
                <c:pt idx="1075">
                  <c:v>32.010678999999996</c:v>
                </c:pt>
                <c:pt idx="1076">
                  <c:v>32.010678999999996</c:v>
                </c:pt>
                <c:pt idx="1077">
                  <c:v>32.010678999999996</c:v>
                </c:pt>
                <c:pt idx="1078">
                  <c:v>32.010678999999996</c:v>
                </c:pt>
                <c:pt idx="1079">
                  <c:v>32.010678999999996</c:v>
                </c:pt>
                <c:pt idx="1080">
                  <c:v>32.048743000000002</c:v>
                </c:pt>
                <c:pt idx="1081">
                  <c:v>32.048743000000002</c:v>
                </c:pt>
                <c:pt idx="1082">
                  <c:v>32.048743000000002</c:v>
                </c:pt>
                <c:pt idx="1083">
                  <c:v>32.048743000000002</c:v>
                </c:pt>
                <c:pt idx="1084">
                  <c:v>32.048743000000002</c:v>
                </c:pt>
                <c:pt idx="1085">
                  <c:v>32.048743000000002</c:v>
                </c:pt>
                <c:pt idx="1086">
                  <c:v>32.048743000000002</c:v>
                </c:pt>
                <c:pt idx="1087">
                  <c:v>32.048743000000002</c:v>
                </c:pt>
                <c:pt idx="1088">
                  <c:v>32.048743000000002</c:v>
                </c:pt>
                <c:pt idx="1089">
                  <c:v>32.048743000000002</c:v>
                </c:pt>
                <c:pt idx="1090">
                  <c:v>32.108141000000003</c:v>
                </c:pt>
                <c:pt idx="1091">
                  <c:v>32.108141000000003</c:v>
                </c:pt>
                <c:pt idx="1092">
                  <c:v>32.108141000000003</c:v>
                </c:pt>
                <c:pt idx="1093">
                  <c:v>32.108141000000003</c:v>
                </c:pt>
                <c:pt idx="1094">
                  <c:v>32.108141000000003</c:v>
                </c:pt>
                <c:pt idx="1095">
                  <c:v>32.108141000000003</c:v>
                </c:pt>
                <c:pt idx="1096">
                  <c:v>32.108141000000003</c:v>
                </c:pt>
                <c:pt idx="1097">
                  <c:v>32.108141000000003</c:v>
                </c:pt>
                <c:pt idx="1098">
                  <c:v>32.108141000000003</c:v>
                </c:pt>
                <c:pt idx="1099">
                  <c:v>32.108141000000003</c:v>
                </c:pt>
                <c:pt idx="1100">
                  <c:v>32.171537000000001</c:v>
                </c:pt>
                <c:pt idx="1101">
                  <c:v>32.171537000000001</c:v>
                </c:pt>
                <c:pt idx="1102">
                  <c:v>32.171537000000001</c:v>
                </c:pt>
                <c:pt idx="1103">
                  <c:v>32.171537000000001</c:v>
                </c:pt>
                <c:pt idx="1104">
                  <c:v>32.171537000000001</c:v>
                </c:pt>
                <c:pt idx="1105">
                  <c:v>32.171537000000001</c:v>
                </c:pt>
                <c:pt idx="1106">
                  <c:v>32.171537000000001</c:v>
                </c:pt>
                <c:pt idx="1107">
                  <c:v>32.171537000000001</c:v>
                </c:pt>
                <c:pt idx="1108">
                  <c:v>32.171537000000001</c:v>
                </c:pt>
                <c:pt idx="1109">
                  <c:v>32.171537000000001</c:v>
                </c:pt>
                <c:pt idx="1110">
                  <c:v>32.232964000000003</c:v>
                </c:pt>
                <c:pt idx="1111">
                  <c:v>32.232964000000003</c:v>
                </c:pt>
                <c:pt idx="1112">
                  <c:v>32.232964000000003</c:v>
                </c:pt>
                <c:pt idx="1113">
                  <c:v>32.232964000000003</c:v>
                </c:pt>
                <c:pt idx="1114">
                  <c:v>32.232964000000003</c:v>
                </c:pt>
                <c:pt idx="1115">
                  <c:v>32.232964000000003</c:v>
                </c:pt>
                <c:pt idx="1116">
                  <c:v>32.232964000000003</c:v>
                </c:pt>
                <c:pt idx="1117">
                  <c:v>32.232964000000003</c:v>
                </c:pt>
                <c:pt idx="1118">
                  <c:v>32.232964000000003</c:v>
                </c:pt>
                <c:pt idx="1119">
                  <c:v>32.232964000000003</c:v>
                </c:pt>
                <c:pt idx="1120">
                  <c:v>32.300273000000004</c:v>
                </c:pt>
                <c:pt idx="1121">
                  <c:v>32.300273000000004</c:v>
                </c:pt>
                <c:pt idx="1122">
                  <c:v>32.300273000000004</c:v>
                </c:pt>
                <c:pt idx="1123">
                  <c:v>32.300273000000004</c:v>
                </c:pt>
                <c:pt idx="1124">
                  <c:v>32.300273000000004</c:v>
                </c:pt>
                <c:pt idx="1125">
                  <c:v>32.300273000000004</c:v>
                </c:pt>
                <c:pt idx="1126">
                  <c:v>32.300273000000004</c:v>
                </c:pt>
                <c:pt idx="1127">
                  <c:v>32.300273000000004</c:v>
                </c:pt>
                <c:pt idx="1128">
                  <c:v>32.300273000000004</c:v>
                </c:pt>
                <c:pt idx="1129">
                  <c:v>32.300273000000004</c:v>
                </c:pt>
                <c:pt idx="1130">
                  <c:v>32.378479999999996</c:v>
                </c:pt>
                <c:pt idx="1131">
                  <c:v>32.378479999999996</c:v>
                </c:pt>
                <c:pt idx="1132">
                  <c:v>32.378479999999996</c:v>
                </c:pt>
                <c:pt idx="1133">
                  <c:v>32.378479999999996</c:v>
                </c:pt>
                <c:pt idx="1134">
                  <c:v>32.378479999999996</c:v>
                </c:pt>
                <c:pt idx="1135">
                  <c:v>32.378479999999996</c:v>
                </c:pt>
                <c:pt idx="1136">
                  <c:v>32.378479999999996</c:v>
                </c:pt>
                <c:pt idx="1137">
                  <c:v>32.378479999999996</c:v>
                </c:pt>
                <c:pt idx="1138">
                  <c:v>32.378479999999996</c:v>
                </c:pt>
                <c:pt idx="1139">
                  <c:v>32.378479999999996</c:v>
                </c:pt>
                <c:pt idx="1140">
                  <c:v>32.428979000000012</c:v>
                </c:pt>
                <c:pt idx="1141">
                  <c:v>32.428979000000012</c:v>
                </c:pt>
                <c:pt idx="1142">
                  <c:v>32.428979000000012</c:v>
                </c:pt>
                <c:pt idx="1143">
                  <c:v>32.428979000000012</c:v>
                </c:pt>
                <c:pt idx="1144">
                  <c:v>32.428979000000012</c:v>
                </c:pt>
                <c:pt idx="1145">
                  <c:v>32.428979000000012</c:v>
                </c:pt>
                <c:pt idx="1146">
                  <c:v>32.428979000000012</c:v>
                </c:pt>
                <c:pt idx="1147">
                  <c:v>32.428979000000012</c:v>
                </c:pt>
                <c:pt idx="1148">
                  <c:v>32.428979000000012</c:v>
                </c:pt>
                <c:pt idx="1149">
                  <c:v>32.428979000000012</c:v>
                </c:pt>
                <c:pt idx="1150">
                  <c:v>32.503781000000004</c:v>
                </c:pt>
                <c:pt idx="1151">
                  <c:v>32.503781000000004</c:v>
                </c:pt>
                <c:pt idx="1152">
                  <c:v>32.503781000000004</c:v>
                </c:pt>
                <c:pt idx="1153">
                  <c:v>32.503781000000004</c:v>
                </c:pt>
                <c:pt idx="1154">
                  <c:v>32.503781000000004</c:v>
                </c:pt>
                <c:pt idx="1155">
                  <c:v>32.503781000000004</c:v>
                </c:pt>
                <c:pt idx="1156">
                  <c:v>32.503781000000004</c:v>
                </c:pt>
                <c:pt idx="1157">
                  <c:v>32.503781000000004</c:v>
                </c:pt>
                <c:pt idx="1158">
                  <c:v>32.503781000000004</c:v>
                </c:pt>
                <c:pt idx="1159">
                  <c:v>32.503781000000004</c:v>
                </c:pt>
                <c:pt idx="1160">
                  <c:v>32.584477999999997</c:v>
                </c:pt>
                <c:pt idx="1161">
                  <c:v>32.584477999999997</c:v>
                </c:pt>
                <c:pt idx="1162">
                  <c:v>32.584477999999997</c:v>
                </c:pt>
                <c:pt idx="1163">
                  <c:v>32.584477999999997</c:v>
                </c:pt>
                <c:pt idx="1164">
                  <c:v>32.584477999999997</c:v>
                </c:pt>
                <c:pt idx="1165">
                  <c:v>32.584477999999997</c:v>
                </c:pt>
                <c:pt idx="1166">
                  <c:v>32.584477999999997</c:v>
                </c:pt>
                <c:pt idx="1167">
                  <c:v>32.584477999999997</c:v>
                </c:pt>
                <c:pt idx="1168">
                  <c:v>32.584477999999997</c:v>
                </c:pt>
                <c:pt idx="1169">
                  <c:v>32.584477999999997</c:v>
                </c:pt>
                <c:pt idx="1170">
                  <c:v>32.657196000000006</c:v>
                </c:pt>
                <c:pt idx="1171">
                  <c:v>32.657196000000006</c:v>
                </c:pt>
                <c:pt idx="1172">
                  <c:v>32.657196000000006</c:v>
                </c:pt>
                <c:pt idx="1173">
                  <c:v>32.657196000000006</c:v>
                </c:pt>
                <c:pt idx="1174">
                  <c:v>32.657196000000006</c:v>
                </c:pt>
                <c:pt idx="1175">
                  <c:v>32.657196000000006</c:v>
                </c:pt>
                <c:pt idx="1176">
                  <c:v>32.657196000000006</c:v>
                </c:pt>
                <c:pt idx="1177">
                  <c:v>32.657196000000006</c:v>
                </c:pt>
                <c:pt idx="1178">
                  <c:v>32.657196000000006</c:v>
                </c:pt>
                <c:pt idx="1179">
                  <c:v>32.657196000000006</c:v>
                </c:pt>
                <c:pt idx="1180">
                  <c:v>32.730701000000003</c:v>
                </c:pt>
                <c:pt idx="1181">
                  <c:v>32.730701000000003</c:v>
                </c:pt>
                <c:pt idx="1182">
                  <c:v>32.730701000000003</c:v>
                </c:pt>
                <c:pt idx="1183">
                  <c:v>32.730701000000003</c:v>
                </c:pt>
                <c:pt idx="1184">
                  <c:v>32.730701000000003</c:v>
                </c:pt>
                <c:pt idx="1185">
                  <c:v>32.730701000000003</c:v>
                </c:pt>
                <c:pt idx="1186">
                  <c:v>32.730701000000003</c:v>
                </c:pt>
                <c:pt idx="1187">
                  <c:v>32.730701000000003</c:v>
                </c:pt>
                <c:pt idx="1188">
                  <c:v>32.730701000000003</c:v>
                </c:pt>
                <c:pt idx="1189">
                  <c:v>32.730701000000003</c:v>
                </c:pt>
                <c:pt idx="1190">
                  <c:v>32.806612000000001</c:v>
                </c:pt>
                <c:pt idx="1191">
                  <c:v>32.806612000000001</c:v>
                </c:pt>
                <c:pt idx="1192">
                  <c:v>32.806612000000001</c:v>
                </c:pt>
                <c:pt idx="1193">
                  <c:v>32.806612000000001</c:v>
                </c:pt>
                <c:pt idx="1194">
                  <c:v>32.806612000000001</c:v>
                </c:pt>
                <c:pt idx="1195">
                  <c:v>32.806612000000001</c:v>
                </c:pt>
                <c:pt idx="1196">
                  <c:v>32.806612000000001</c:v>
                </c:pt>
                <c:pt idx="1197">
                  <c:v>32.806612000000001</c:v>
                </c:pt>
                <c:pt idx="1198">
                  <c:v>32.806612000000001</c:v>
                </c:pt>
                <c:pt idx="1199">
                  <c:v>32.806612000000001</c:v>
                </c:pt>
                <c:pt idx="1200">
                  <c:v>32.865079000000001</c:v>
                </c:pt>
                <c:pt idx="1201">
                  <c:v>32.865079000000001</c:v>
                </c:pt>
                <c:pt idx="1202">
                  <c:v>32.865079000000001</c:v>
                </c:pt>
                <c:pt idx="1203">
                  <c:v>32.865079000000001</c:v>
                </c:pt>
                <c:pt idx="1204">
                  <c:v>32.865079000000001</c:v>
                </c:pt>
                <c:pt idx="1205">
                  <c:v>32.865079000000001</c:v>
                </c:pt>
                <c:pt idx="1206">
                  <c:v>32.865079000000001</c:v>
                </c:pt>
                <c:pt idx="1207">
                  <c:v>32.865079000000001</c:v>
                </c:pt>
                <c:pt idx="1208">
                  <c:v>32.865079000000001</c:v>
                </c:pt>
                <c:pt idx="1209">
                  <c:v>32.865079000000001</c:v>
                </c:pt>
                <c:pt idx="1210">
                  <c:v>32.931851999999999</c:v>
                </c:pt>
                <c:pt idx="1211">
                  <c:v>32.931851999999999</c:v>
                </c:pt>
                <c:pt idx="1212">
                  <c:v>32.931851999999999</c:v>
                </c:pt>
                <c:pt idx="1213">
                  <c:v>32.931851999999999</c:v>
                </c:pt>
                <c:pt idx="1214">
                  <c:v>32.931851999999999</c:v>
                </c:pt>
                <c:pt idx="1215">
                  <c:v>32.931851999999999</c:v>
                </c:pt>
                <c:pt idx="1216">
                  <c:v>32.931851999999999</c:v>
                </c:pt>
                <c:pt idx="1217">
                  <c:v>32.931851999999999</c:v>
                </c:pt>
                <c:pt idx="1218">
                  <c:v>32.931851999999999</c:v>
                </c:pt>
                <c:pt idx="1219">
                  <c:v>32.931851999999999</c:v>
                </c:pt>
                <c:pt idx="1220">
                  <c:v>33.002374000000003</c:v>
                </c:pt>
                <c:pt idx="1221">
                  <c:v>33.002374000000003</c:v>
                </c:pt>
                <c:pt idx="1222">
                  <c:v>33.002374000000003</c:v>
                </c:pt>
                <c:pt idx="1223">
                  <c:v>33.002374000000003</c:v>
                </c:pt>
                <c:pt idx="1224">
                  <c:v>33.002374000000003</c:v>
                </c:pt>
                <c:pt idx="1225">
                  <c:v>33.002374000000003</c:v>
                </c:pt>
                <c:pt idx="1226">
                  <c:v>33.002374000000003</c:v>
                </c:pt>
                <c:pt idx="1227">
                  <c:v>33.002374000000003</c:v>
                </c:pt>
                <c:pt idx="1228">
                  <c:v>33.002374000000003</c:v>
                </c:pt>
                <c:pt idx="1229">
                  <c:v>33.002374000000003</c:v>
                </c:pt>
                <c:pt idx="1230">
                  <c:v>33.077687999999995</c:v>
                </c:pt>
                <c:pt idx="1231">
                  <c:v>33.077687999999995</c:v>
                </c:pt>
                <c:pt idx="1232">
                  <c:v>33.077687999999995</c:v>
                </c:pt>
                <c:pt idx="1233">
                  <c:v>33.077687999999995</c:v>
                </c:pt>
                <c:pt idx="1234">
                  <c:v>33.077687999999995</c:v>
                </c:pt>
                <c:pt idx="1235">
                  <c:v>33.077687999999995</c:v>
                </c:pt>
                <c:pt idx="1236">
                  <c:v>33.077687999999995</c:v>
                </c:pt>
                <c:pt idx="1237">
                  <c:v>33.077687999999995</c:v>
                </c:pt>
                <c:pt idx="1238">
                  <c:v>33.077687999999995</c:v>
                </c:pt>
                <c:pt idx="1239">
                  <c:v>33.077687999999995</c:v>
                </c:pt>
                <c:pt idx="1240">
                  <c:v>33.144273000000005</c:v>
                </c:pt>
                <c:pt idx="1241">
                  <c:v>33.144273000000005</c:v>
                </c:pt>
                <c:pt idx="1242">
                  <c:v>33.144273000000005</c:v>
                </c:pt>
                <c:pt idx="1243">
                  <c:v>33.144273000000005</c:v>
                </c:pt>
                <c:pt idx="1244">
                  <c:v>33.144273000000005</c:v>
                </c:pt>
                <c:pt idx="1245">
                  <c:v>33.144273000000005</c:v>
                </c:pt>
                <c:pt idx="1246">
                  <c:v>33.144273000000005</c:v>
                </c:pt>
                <c:pt idx="1247">
                  <c:v>33.144273000000005</c:v>
                </c:pt>
                <c:pt idx="1248">
                  <c:v>33.144273000000005</c:v>
                </c:pt>
                <c:pt idx="1249">
                  <c:v>33.144273000000005</c:v>
                </c:pt>
                <c:pt idx="1250">
                  <c:v>33.200874000000006</c:v>
                </c:pt>
                <c:pt idx="1251">
                  <c:v>33.200874000000006</c:v>
                </c:pt>
                <c:pt idx="1252">
                  <c:v>33.200874000000006</c:v>
                </c:pt>
                <c:pt idx="1253">
                  <c:v>33.200874000000006</c:v>
                </c:pt>
                <c:pt idx="1254">
                  <c:v>33.200874000000006</c:v>
                </c:pt>
                <c:pt idx="1255">
                  <c:v>33.200874000000006</c:v>
                </c:pt>
                <c:pt idx="1256">
                  <c:v>33.200874000000006</c:v>
                </c:pt>
                <c:pt idx="1257">
                  <c:v>33.200874000000006</c:v>
                </c:pt>
                <c:pt idx="1258">
                  <c:v>33.200874000000006</c:v>
                </c:pt>
                <c:pt idx="1259">
                  <c:v>33.200874000000006</c:v>
                </c:pt>
                <c:pt idx="1260">
                  <c:v>33.271813000000002</c:v>
                </c:pt>
                <c:pt idx="1261">
                  <c:v>33.271813000000002</c:v>
                </c:pt>
                <c:pt idx="1262">
                  <c:v>33.271813000000002</c:v>
                </c:pt>
                <c:pt idx="1263">
                  <c:v>33.271813000000002</c:v>
                </c:pt>
                <c:pt idx="1264">
                  <c:v>33.271813000000002</c:v>
                </c:pt>
                <c:pt idx="1265">
                  <c:v>33.271813000000002</c:v>
                </c:pt>
                <c:pt idx="1266">
                  <c:v>33.271813000000002</c:v>
                </c:pt>
                <c:pt idx="1267">
                  <c:v>33.271813000000002</c:v>
                </c:pt>
                <c:pt idx="1268">
                  <c:v>33.271813000000002</c:v>
                </c:pt>
                <c:pt idx="1269">
                  <c:v>33.271813000000002</c:v>
                </c:pt>
                <c:pt idx="1270">
                  <c:v>33.334520999999995</c:v>
                </c:pt>
                <c:pt idx="1271">
                  <c:v>33.334520999999995</c:v>
                </c:pt>
                <c:pt idx="1272">
                  <c:v>33.334520999999995</c:v>
                </c:pt>
                <c:pt idx="1273">
                  <c:v>33.334520999999995</c:v>
                </c:pt>
                <c:pt idx="1274">
                  <c:v>33.334520999999995</c:v>
                </c:pt>
                <c:pt idx="1275">
                  <c:v>33.334520999999995</c:v>
                </c:pt>
                <c:pt idx="1276">
                  <c:v>33.334520999999995</c:v>
                </c:pt>
                <c:pt idx="1277">
                  <c:v>33.334520999999995</c:v>
                </c:pt>
                <c:pt idx="1278">
                  <c:v>33.334520999999995</c:v>
                </c:pt>
                <c:pt idx="1279">
                  <c:v>33.334520999999995</c:v>
                </c:pt>
                <c:pt idx="1280">
                  <c:v>33.402865999999996</c:v>
                </c:pt>
                <c:pt idx="1281">
                  <c:v>33.402865999999996</c:v>
                </c:pt>
                <c:pt idx="1282">
                  <c:v>33.402865999999996</c:v>
                </c:pt>
                <c:pt idx="1283">
                  <c:v>33.402865999999996</c:v>
                </c:pt>
                <c:pt idx="1284">
                  <c:v>33.402865999999996</c:v>
                </c:pt>
                <c:pt idx="1285">
                  <c:v>33.402865999999996</c:v>
                </c:pt>
                <c:pt idx="1286">
                  <c:v>33.402865999999996</c:v>
                </c:pt>
                <c:pt idx="1287">
                  <c:v>33.402865999999996</c:v>
                </c:pt>
                <c:pt idx="1288">
                  <c:v>33.402865999999996</c:v>
                </c:pt>
                <c:pt idx="1289">
                  <c:v>33.402865999999996</c:v>
                </c:pt>
                <c:pt idx="1290">
                  <c:v>33.463976000000002</c:v>
                </c:pt>
                <c:pt idx="1291">
                  <c:v>33.463976000000002</c:v>
                </c:pt>
                <c:pt idx="1292">
                  <c:v>33.463976000000002</c:v>
                </c:pt>
                <c:pt idx="1293">
                  <c:v>33.463976000000002</c:v>
                </c:pt>
                <c:pt idx="1294">
                  <c:v>33.463976000000002</c:v>
                </c:pt>
                <c:pt idx="1295">
                  <c:v>33.463976000000002</c:v>
                </c:pt>
                <c:pt idx="1296">
                  <c:v>33.463976000000002</c:v>
                </c:pt>
                <c:pt idx="1297">
                  <c:v>33.463976000000002</c:v>
                </c:pt>
                <c:pt idx="1298">
                  <c:v>33.463976000000002</c:v>
                </c:pt>
                <c:pt idx="1299">
                  <c:v>33.463976000000002</c:v>
                </c:pt>
                <c:pt idx="1300">
                  <c:v>33.524573000000011</c:v>
                </c:pt>
                <c:pt idx="1301">
                  <c:v>33.524573000000011</c:v>
                </c:pt>
                <c:pt idx="1302">
                  <c:v>33.524573000000011</c:v>
                </c:pt>
                <c:pt idx="1303">
                  <c:v>33.524573000000011</c:v>
                </c:pt>
                <c:pt idx="1304">
                  <c:v>33.524573000000011</c:v>
                </c:pt>
                <c:pt idx="1305">
                  <c:v>33.524573000000011</c:v>
                </c:pt>
                <c:pt idx="1306">
                  <c:v>33.524573000000011</c:v>
                </c:pt>
                <c:pt idx="1307">
                  <c:v>33.524573000000011</c:v>
                </c:pt>
                <c:pt idx="1308">
                  <c:v>33.524573000000011</c:v>
                </c:pt>
                <c:pt idx="1309">
                  <c:v>33.524573000000011</c:v>
                </c:pt>
                <c:pt idx="1310">
                  <c:v>33.559433000000006</c:v>
                </c:pt>
                <c:pt idx="1311">
                  <c:v>33.559433000000006</c:v>
                </c:pt>
                <c:pt idx="1312">
                  <c:v>33.559433000000006</c:v>
                </c:pt>
                <c:pt idx="1313">
                  <c:v>33.559433000000006</c:v>
                </c:pt>
                <c:pt idx="1314">
                  <c:v>33.559433000000006</c:v>
                </c:pt>
                <c:pt idx="1315">
                  <c:v>33.559433000000006</c:v>
                </c:pt>
                <c:pt idx="1316">
                  <c:v>33.559433000000006</c:v>
                </c:pt>
                <c:pt idx="1317">
                  <c:v>33.559433000000006</c:v>
                </c:pt>
                <c:pt idx="1318">
                  <c:v>33.559433000000006</c:v>
                </c:pt>
                <c:pt idx="1319">
                  <c:v>33.559433000000006</c:v>
                </c:pt>
                <c:pt idx="1320">
                  <c:v>33.636792000000021</c:v>
                </c:pt>
                <c:pt idx="1321">
                  <c:v>33.636792000000021</c:v>
                </c:pt>
                <c:pt idx="1322">
                  <c:v>33.636792000000021</c:v>
                </c:pt>
                <c:pt idx="1323">
                  <c:v>33.636792000000021</c:v>
                </c:pt>
                <c:pt idx="1324">
                  <c:v>33.636792000000021</c:v>
                </c:pt>
                <c:pt idx="1325">
                  <c:v>33.636792000000021</c:v>
                </c:pt>
                <c:pt idx="1326">
                  <c:v>33.636792000000021</c:v>
                </c:pt>
                <c:pt idx="1327">
                  <c:v>33.636792000000021</c:v>
                </c:pt>
                <c:pt idx="1328">
                  <c:v>33.636792000000021</c:v>
                </c:pt>
                <c:pt idx="1329">
                  <c:v>33.636792000000021</c:v>
                </c:pt>
                <c:pt idx="1330">
                  <c:v>33.670277000000006</c:v>
                </c:pt>
                <c:pt idx="1331">
                  <c:v>33.670277000000006</c:v>
                </c:pt>
                <c:pt idx="1332">
                  <c:v>33.670277000000006</c:v>
                </c:pt>
                <c:pt idx="1333">
                  <c:v>33.670277000000006</c:v>
                </c:pt>
                <c:pt idx="1334">
                  <c:v>33.670277000000006</c:v>
                </c:pt>
                <c:pt idx="1335">
                  <c:v>33.670277000000006</c:v>
                </c:pt>
                <c:pt idx="1336">
                  <c:v>33.670277000000006</c:v>
                </c:pt>
                <c:pt idx="1337">
                  <c:v>33.670277000000006</c:v>
                </c:pt>
                <c:pt idx="1338">
                  <c:v>33.670277000000006</c:v>
                </c:pt>
                <c:pt idx="1339">
                  <c:v>33.670277000000006</c:v>
                </c:pt>
                <c:pt idx="1340">
                  <c:v>33.723822000000013</c:v>
                </c:pt>
                <c:pt idx="1341">
                  <c:v>33.723822000000013</c:v>
                </c:pt>
                <c:pt idx="1342">
                  <c:v>33.723822000000013</c:v>
                </c:pt>
                <c:pt idx="1343">
                  <c:v>33.723822000000013</c:v>
                </c:pt>
                <c:pt idx="1344">
                  <c:v>33.723822000000013</c:v>
                </c:pt>
                <c:pt idx="1345">
                  <c:v>33.723822000000013</c:v>
                </c:pt>
                <c:pt idx="1346">
                  <c:v>33.723822000000013</c:v>
                </c:pt>
                <c:pt idx="1347">
                  <c:v>33.723822000000013</c:v>
                </c:pt>
                <c:pt idx="1348">
                  <c:v>33.723822000000013</c:v>
                </c:pt>
                <c:pt idx="1349">
                  <c:v>33.723822000000013</c:v>
                </c:pt>
                <c:pt idx="1350">
                  <c:v>33.762014000000022</c:v>
                </c:pt>
                <c:pt idx="1351">
                  <c:v>33.762014000000022</c:v>
                </c:pt>
                <c:pt idx="1352">
                  <c:v>33.762014000000022</c:v>
                </c:pt>
                <c:pt idx="1353">
                  <c:v>33.762014000000022</c:v>
                </c:pt>
                <c:pt idx="1354">
                  <c:v>33.762014000000022</c:v>
                </c:pt>
                <c:pt idx="1355">
                  <c:v>33.762014000000022</c:v>
                </c:pt>
                <c:pt idx="1356">
                  <c:v>33.762014000000022</c:v>
                </c:pt>
                <c:pt idx="1357">
                  <c:v>33.762014000000022</c:v>
                </c:pt>
                <c:pt idx="1358">
                  <c:v>33.762014000000022</c:v>
                </c:pt>
                <c:pt idx="1359">
                  <c:v>33.762014000000022</c:v>
                </c:pt>
                <c:pt idx="1360">
                  <c:v>33.816228999999993</c:v>
                </c:pt>
                <c:pt idx="1361">
                  <c:v>33.816228999999993</c:v>
                </c:pt>
                <c:pt idx="1362">
                  <c:v>33.816228999999993</c:v>
                </c:pt>
                <c:pt idx="1363">
                  <c:v>33.816228999999993</c:v>
                </c:pt>
                <c:pt idx="1364">
                  <c:v>33.816228999999993</c:v>
                </c:pt>
                <c:pt idx="1365">
                  <c:v>33.816228999999993</c:v>
                </c:pt>
                <c:pt idx="1366">
                  <c:v>33.816228999999993</c:v>
                </c:pt>
                <c:pt idx="1367">
                  <c:v>33.816228999999993</c:v>
                </c:pt>
                <c:pt idx="1368">
                  <c:v>33.816228999999993</c:v>
                </c:pt>
                <c:pt idx="1369">
                  <c:v>33.816228999999993</c:v>
                </c:pt>
                <c:pt idx="1370">
                  <c:v>33.871556999999996</c:v>
                </c:pt>
                <c:pt idx="1371">
                  <c:v>33.871556999999996</c:v>
                </c:pt>
                <c:pt idx="1372">
                  <c:v>33.871556999999996</c:v>
                </c:pt>
                <c:pt idx="1373">
                  <c:v>33.871556999999996</c:v>
                </c:pt>
                <c:pt idx="1374">
                  <c:v>33.871556999999996</c:v>
                </c:pt>
                <c:pt idx="1375">
                  <c:v>33.871556999999996</c:v>
                </c:pt>
                <c:pt idx="1376">
                  <c:v>33.871556999999996</c:v>
                </c:pt>
                <c:pt idx="1377">
                  <c:v>33.871556999999996</c:v>
                </c:pt>
                <c:pt idx="1378">
                  <c:v>33.871556999999996</c:v>
                </c:pt>
                <c:pt idx="1379">
                  <c:v>33.871556999999996</c:v>
                </c:pt>
                <c:pt idx="1380">
                  <c:v>33.894470999999996</c:v>
                </c:pt>
                <c:pt idx="1381">
                  <c:v>33.894470999999996</c:v>
                </c:pt>
                <c:pt idx="1382">
                  <c:v>33.894470999999996</c:v>
                </c:pt>
                <c:pt idx="1383">
                  <c:v>33.894470999999996</c:v>
                </c:pt>
                <c:pt idx="1384">
                  <c:v>33.894470999999996</c:v>
                </c:pt>
                <c:pt idx="1385">
                  <c:v>33.894470999999996</c:v>
                </c:pt>
                <c:pt idx="1386">
                  <c:v>33.894470999999996</c:v>
                </c:pt>
                <c:pt idx="1387">
                  <c:v>33.894470999999996</c:v>
                </c:pt>
                <c:pt idx="1388">
                  <c:v>33.894470999999996</c:v>
                </c:pt>
                <c:pt idx="1389">
                  <c:v>33.894470999999996</c:v>
                </c:pt>
                <c:pt idx="1390">
                  <c:v>33.926764000000006</c:v>
                </c:pt>
                <c:pt idx="1391">
                  <c:v>33.926764000000006</c:v>
                </c:pt>
                <c:pt idx="1392">
                  <c:v>33.926764000000006</c:v>
                </c:pt>
                <c:pt idx="1393">
                  <c:v>33.926764000000006</c:v>
                </c:pt>
                <c:pt idx="1394">
                  <c:v>33.926764000000006</c:v>
                </c:pt>
                <c:pt idx="1395">
                  <c:v>33.926764000000006</c:v>
                </c:pt>
                <c:pt idx="1396">
                  <c:v>33.926764000000006</c:v>
                </c:pt>
                <c:pt idx="1397">
                  <c:v>33.926764000000006</c:v>
                </c:pt>
                <c:pt idx="1398">
                  <c:v>33.926764000000006</c:v>
                </c:pt>
                <c:pt idx="1399">
                  <c:v>33.926764000000006</c:v>
                </c:pt>
                <c:pt idx="1400">
                  <c:v>33.957547999999996</c:v>
                </c:pt>
                <c:pt idx="1401">
                  <c:v>33.957547999999996</c:v>
                </c:pt>
                <c:pt idx="1402">
                  <c:v>33.957547999999996</c:v>
                </c:pt>
                <c:pt idx="1403">
                  <c:v>33.957547999999996</c:v>
                </c:pt>
                <c:pt idx="1404">
                  <c:v>33.957547999999996</c:v>
                </c:pt>
                <c:pt idx="1405">
                  <c:v>33.957547999999996</c:v>
                </c:pt>
                <c:pt idx="1406">
                  <c:v>33.957547999999996</c:v>
                </c:pt>
                <c:pt idx="1407">
                  <c:v>33.957547999999996</c:v>
                </c:pt>
                <c:pt idx="1408">
                  <c:v>33.957547999999996</c:v>
                </c:pt>
                <c:pt idx="1409">
                  <c:v>33.957547999999996</c:v>
                </c:pt>
                <c:pt idx="1410">
                  <c:v>33.982612000000003</c:v>
                </c:pt>
                <c:pt idx="1411">
                  <c:v>33.982612000000003</c:v>
                </c:pt>
                <c:pt idx="1412">
                  <c:v>33.982612000000003</c:v>
                </c:pt>
                <c:pt idx="1413">
                  <c:v>33.982612000000003</c:v>
                </c:pt>
                <c:pt idx="1414">
                  <c:v>33.982612000000003</c:v>
                </c:pt>
                <c:pt idx="1415">
                  <c:v>33.982612000000003</c:v>
                </c:pt>
                <c:pt idx="1416">
                  <c:v>33.982612000000003</c:v>
                </c:pt>
                <c:pt idx="1417">
                  <c:v>33.982612000000003</c:v>
                </c:pt>
                <c:pt idx="1418">
                  <c:v>33.982612000000003</c:v>
                </c:pt>
                <c:pt idx="1419">
                  <c:v>33.982612000000003</c:v>
                </c:pt>
                <c:pt idx="1420">
                  <c:v>33.997721000000006</c:v>
                </c:pt>
                <c:pt idx="1421">
                  <c:v>33.997721000000006</c:v>
                </c:pt>
                <c:pt idx="1422">
                  <c:v>33.997721000000006</c:v>
                </c:pt>
                <c:pt idx="1423">
                  <c:v>33.997721000000006</c:v>
                </c:pt>
                <c:pt idx="1424">
                  <c:v>33.997721000000006</c:v>
                </c:pt>
                <c:pt idx="1425">
                  <c:v>33.997721000000006</c:v>
                </c:pt>
                <c:pt idx="1426">
                  <c:v>33.997721000000006</c:v>
                </c:pt>
                <c:pt idx="1427">
                  <c:v>33.997721000000006</c:v>
                </c:pt>
                <c:pt idx="1428">
                  <c:v>33.997721000000006</c:v>
                </c:pt>
                <c:pt idx="1429">
                  <c:v>33.997721000000006</c:v>
                </c:pt>
                <c:pt idx="1430">
                  <c:v>34.008887999999999</c:v>
                </c:pt>
                <c:pt idx="1431">
                  <c:v>34.008887999999999</c:v>
                </c:pt>
                <c:pt idx="1432">
                  <c:v>34.008887999999999</c:v>
                </c:pt>
                <c:pt idx="1433">
                  <c:v>34.008887999999999</c:v>
                </c:pt>
                <c:pt idx="1434">
                  <c:v>34.008887999999999</c:v>
                </c:pt>
                <c:pt idx="1435">
                  <c:v>34.008887999999999</c:v>
                </c:pt>
                <c:pt idx="1436">
                  <c:v>34.008887999999999</c:v>
                </c:pt>
                <c:pt idx="1437">
                  <c:v>34.008887999999999</c:v>
                </c:pt>
                <c:pt idx="1438">
                  <c:v>34.008887999999999</c:v>
                </c:pt>
                <c:pt idx="1439">
                  <c:v>34.008887999999999</c:v>
                </c:pt>
                <c:pt idx="1440">
                  <c:v>34.000573000000003</c:v>
                </c:pt>
                <c:pt idx="1441">
                  <c:v>34.000573000000003</c:v>
                </c:pt>
                <c:pt idx="1442">
                  <c:v>34.000573000000003</c:v>
                </c:pt>
                <c:pt idx="1443">
                  <c:v>34.000573000000003</c:v>
                </c:pt>
                <c:pt idx="1444">
                  <c:v>34.000573000000003</c:v>
                </c:pt>
                <c:pt idx="1445">
                  <c:v>34.000573000000003</c:v>
                </c:pt>
                <c:pt idx="1446">
                  <c:v>34.000573000000003</c:v>
                </c:pt>
                <c:pt idx="1447">
                  <c:v>34.000573000000003</c:v>
                </c:pt>
                <c:pt idx="1448">
                  <c:v>34.000573000000003</c:v>
                </c:pt>
                <c:pt idx="1449">
                  <c:v>34.000573000000003</c:v>
                </c:pt>
                <c:pt idx="1450">
                  <c:v>33.992839000000011</c:v>
                </c:pt>
                <c:pt idx="1451">
                  <c:v>33.992839000000011</c:v>
                </c:pt>
                <c:pt idx="1452">
                  <c:v>33.992839000000011</c:v>
                </c:pt>
                <c:pt idx="1453">
                  <c:v>33.992839000000011</c:v>
                </c:pt>
                <c:pt idx="1454">
                  <c:v>33.992839000000011</c:v>
                </c:pt>
                <c:pt idx="1455">
                  <c:v>33.992839000000011</c:v>
                </c:pt>
                <c:pt idx="1456">
                  <c:v>33.992839000000011</c:v>
                </c:pt>
                <c:pt idx="1457">
                  <c:v>33.992839000000011</c:v>
                </c:pt>
                <c:pt idx="1458">
                  <c:v>33.992839000000011</c:v>
                </c:pt>
                <c:pt idx="1459">
                  <c:v>33.992839000000011</c:v>
                </c:pt>
                <c:pt idx="1460">
                  <c:v>33.997211</c:v>
                </c:pt>
                <c:pt idx="1461">
                  <c:v>33.997211</c:v>
                </c:pt>
                <c:pt idx="1462">
                  <c:v>33.997211</c:v>
                </c:pt>
                <c:pt idx="1463">
                  <c:v>33.997211</c:v>
                </c:pt>
                <c:pt idx="1464">
                  <c:v>33.997211</c:v>
                </c:pt>
                <c:pt idx="1465">
                  <c:v>33.997211</c:v>
                </c:pt>
                <c:pt idx="1466">
                  <c:v>33.997211</c:v>
                </c:pt>
                <c:pt idx="1467">
                  <c:v>33.997211</c:v>
                </c:pt>
                <c:pt idx="1468">
                  <c:v>33.997211</c:v>
                </c:pt>
                <c:pt idx="1469">
                  <c:v>33.997211</c:v>
                </c:pt>
                <c:pt idx="1470">
                  <c:v>33.972498000000002</c:v>
                </c:pt>
                <c:pt idx="1471">
                  <c:v>33.972498000000002</c:v>
                </c:pt>
                <c:pt idx="1472">
                  <c:v>33.972498000000002</c:v>
                </c:pt>
                <c:pt idx="1473">
                  <c:v>33.972498000000002</c:v>
                </c:pt>
                <c:pt idx="1474">
                  <c:v>33.972498000000002</c:v>
                </c:pt>
                <c:pt idx="1475">
                  <c:v>33.972498000000002</c:v>
                </c:pt>
                <c:pt idx="1476">
                  <c:v>33.972498000000002</c:v>
                </c:pt>
                <c:pt idx="1477">
                  <c:v>33.972498000000002</c:v>
                </c:pt>
                <c:pt idx="1478">
                  <c:v>33.972498000000002</c:v>
                </c:pt>
                <c:pt idx="1479">
                  <c:v>33.972498000000002</c:v>
                </c:pt>
                <c:pt idx="1480">
                  <c:v>33.953219999999995</c:v>
                </c:pt>
                <c:pt idx="1481">
                  <c:v>33.953219999999995</c:v>
                </c:pt>
                <c:pt idx="1482">
                  <c:v>33.953219999999995</c:v>
                </c:pt>
                <c:pt idx="1483">
                  <c:v>33.953219999999995</c:v>
                </c:pt>
                <c:pt idx="1484">
                  <c:v>33.953219999999995</c:v>
                </c:pt>
                <c:pt idx="1485">
                  <c:v>33.953219999999995</c:v>
                </c:pt>
                <c:pt idx="1486">
                  <c:v>33.953219999999995</c:v>
                </c:pt>
                <c:pt idx="1487">
                  <c:v>33.953219999999995</c:v>
                </c:pt>
                <c:pt idx="1488">
                  <c:v>33.953219999999995</c:v>
                </c:pt>
                <c:pt idx="1489">
                  <c:v>33.953219999999995</c:v>
                </c:pt>
                <c:pt idx="1490">
                  <c:v>33.940599000000006</c:v>
                </c:pt>
                <c:pt idx="1491">
                  <c:v>33.940599000000006</c:v>
                </c:pt>
                <c:pt idx="1492">
                  <c:v>33.940599000000006</c:v>
                </c:pt>
                <c:pt idx="1493">
                  <c:v>33.940599000000006</c:v>
                </c:pt>
                <c:pt idx="1494">
                  <c:v>33.940599000000006</c:v>
                </c:pt>
                <c:pt idx="1495">
                  <c:v>33.940599000000006</c:v>
                </c:pt>
                <c:pt idx="1496">
                  <c:v>33.940599000000006</c:v>
                </c:pt>
                <c:pt idx="1497">
                  <c:v>33.940599000000006</c:v>
                </c:pt>
                <c:pt idx="1498">
                  <c:v>33.940599000000006</c:v>
                </c:pt>
                <c:pt idx="1499">
                  <c:v>33.940599000000006</c:v>
                </c:pt>
                <c:pt idx="1500">
                  <c:v>33.906762000000001</c:v>
                </c:pt>
                <c:pt idx="1501">
                  <c:v>33.906762000000001</c:v>
                </c:pt>
                <c:pt idx="1502">
                  <c:v>33.906762000000001</c:v>
                </c:pt>
                <c:pt idx="1503">
                  <c:v>33.906762000000001</c:v>
                </c:pt>
                <c:pt idx="1504">
                  <c:v>33.906762000000001</c:v>
                </c:pt>
                <c:pt idx="1505">
                  <c:v>33.906762000000001</c:v>
                </c:pt>
                <c:pt idx="1506">
                  <c:v>33.906762000000001</c:v>
                </c:pt>
                <c:pt idx="1507">
                  <c:v>33.906762000000001</c:v>
                </c:pt>
                <c:pt idx="1508">
                  <c:v>33.906762000000001</c:v>
                </c:pt>
                <c:pt idx="1509">
                  <c:v>33.906762000000001</c:v>
                </c:pt>
                <c:pt idx="1510">
                  <c:v>33.869062</c:v>
                </c:pt>
                <c:pt idx="1511">
                  <c:v>33.869062</c:v>
                </c:pt>
                <c:pt idx="1512">
                  <c:v>33.869062</c:v>
                </c:pt>
                <c:pt idx="1513">
                  <c:v>33.869062</c:v>
                </c:pt>
                <c:pt idx="1514">
                  <c:v>33.869062</c:v>
                </c:pt>
                <c:pt idx="1515">
                  <c:v>33.869062</c:v>
                </c:pt>
                <c:pt idx="1516">
                  <c:v>33.869062</c:v>
                </c:pt>
                <c:pt idx="1517">
                  <c:v>33.869062</c:v>
                </c:pt>
                <c:pt idx="1518">
                  <c:v>33.869062</c:v>
                </c:pt>
                <c:pt idx="1519">
                  <c:v>33.869062</c:v>
                </c:pt>
                <c:pt idx="1520">
                  <c:v>33.844816999999999</c:v>
                </c:pt>
                <c:pt idx="1521">
                  <c:v>33.844816999999999</c:v>
                </c:pt>
                <c:pt idx="1522">
                  <c:v>33.844816999999999</c:v>
                </c:pt>
                <c:pt idx="1523">
                  <c:v>33.844816999999999</c:v>
                </c:pt>
                <c:pt idx="1524">
                  <c:v>33.844816999999999</c:v>
                </c:pt>
                <c:pt idx="1525">
                  <c:v>33.844816999999999</c:v>
                </c:pt>
                <c:pt idx="1526">
                  <c:v>33.844816999999999</c:v>
                </c:pt>
                <c:pt idx="1527">
                  <c:v>33.844816999999999</c:v>
                </c:pt>
                <c:pt idx="1528">
                  <c:v>33.844816999999999</c:v>
                </c:pt>
                <c:pt idx="1529">
                  <c:v>33.844816999999999</c:v>
                </c:pt>
                <c:pt idx="1530">
                  <c:v>33.818027999999998</c:v>
                </c:pt>
                <c:pt idx="1531">
                  <c:v>33.818027999999998</c:v>
                </c:pt>
                <c:pt idx="1532">
                  <c:v>33.818027999999998</c:v>
                </c:pt>
                <c:pt idx="1533">
                  <c:v>33.818027999999998</c:v>
                </c:pt>
                <c:pt idx="1534">
                  <c:v>33.818027999999998</c:v>
                </c:pt>
                <c:pt idx="1535">
                  <c:v>33.818027999999998</c:v>
                </c:pt>
                <c:pt idx="1536">
                  <c:v>33.818027999999998</c:v>
                </c:pt>
                <c:pt idx="1537">
                  <c:v>33.818027999999998</c:v>
                </c:pt>
                <c:pt idx="1538">
                  <c:v>33.818027999999998</c:v>
                </c:pt>
                <c:pt idx="1539">
                  <c:v>33.818027999999998</c:v>
                </c:pt>
                <c:pt idx="1540">
                  <c:v>33.766263000000002</c:v>
                </c:pt>
                <c:pt idx="1541">
                  <c:v>33.766263000000002</c:v>
                </c:pt>
                <c:pt idx="1542">
                  <c:v>33.766263000000002</c:v>
                </c:pt>
                <c:pt idx="1543">
                  <c:v>33.766263000000002</c:v>
                </c:pt>
                <c:pt idx="1544">
                  <c:v>33.766263000000002</c:v>
                </c:pt>
                <c:pt idx="1545">
                  <c:v>33.766263000000002</c:v>
                </c:pt>
                <c:pt idx="1546">
                  <c:v>33.766263000000002</c:v>
                </c:pt>
                <c:pt idx="1547">
                  <c:v>33.766263000000002</c:v>
                </c:pt>
                <c:pt idx="1548">
                  <c:v>33.766263000000002</c:v>
                </c:pt>
                <c:pt idx="1549">
                  <c:v>33.766263000000002</c:v>
                </c:pt>
                <c:pt idx="1550">
                  <c:v>33.721896000000001</c:v>
                </c:pt>
                <c:pt idx="1551">
                  <c:v>33.721896000000001</c:v>
                </c:pt>
                <c:pt idx="1552">
                  <c:v>33.721896000000001</c:v>
                </c:pt>
                <c:pt idx="1553">
                  <c:v>33.721896000000001</c:v>
                </c:pt>
                <c:pt idx="1554">
                  <c:v>33.721896000000001</c:v>
                </c:pt>
                <c:pt idx="1555">
                  <c:v>33.721896000000001</c:v>
                </c:pt>
                <c:pt idx="1556">
                  <c:v>33.721896000000001</c:v>
                </c:pt>
                <c:pt idx="1557">
                  <c:v>33.721896000000001</c:v>
                </c:pt>
                <c:pt idx="1558">
                  <c:v>33.721896000000001</c:v>
                </c:pt>
                <c:pt idx="1559">
                  <c:v>33.721896000000001</c:v>
                </c:pt>
                <c:pt idx="1560">
                  <c:v>33.690514000000022</c:v>
                </c:pt>
                <c:pt idx="1561">
                  <c:v>33.690514000000022</c:v>
                </c:pt>
                <c:pt idx="1562">
                  <c:v>33.690514000000022</c:v>
                </c:pt>
                <c:pt idx="1563">
                  <c:v>33.690514000000022</c:v>
                </c:pt>
                <c:pt idx="1564">
                  <c:v>33.690514000000022</c:v>
                </c:pt>
                <c:pt idx="1565">
                  <c:v>33.690514000000022</c:v>
                </c:pt>
                <c:pt idx="1566">
                  <c:v>33.690514000000022</c:v>
                </c:pt>
                <c:pt idx="1567">
                  <c:v>33.690514000000022</c:v>
                </c:pt>
                <c:pt idx="1568">
                  <c:v>33.690514000000022</c:v>
                </c:pt>
                <c:pt idx="1569">
                  <c:v>33.690514000000022</c:v>
                </c:pt>
                <c:pt idx="1570">
                  <c:v>33.639807000000005</c:v>
                </c:pt>
                <c:pt idx="1571">
                  <c:v>33.639807000000005</c:v>
                </c:pt>
                <c:pt idx="1572">
                  <c:v>33.639807000000005</c:v>
                </c:pt>
                <c:pt idx="1573">
                  <c:v>33.639807000000005</c:v>
                </c:pt>
                <c:pt idx="1574">
                  <c:v>33.639807000000005</c:v>
                </c:pt>
                <c:pt idx="1575">
                  <c:v>33.639807000000005</c:v>
                </c:pt>
                <c:pt idx="1576">
                  <c:v>33.639807000000005</c:v>
                </c:pt>
                <c:pt idx="1577">
                  <c:v>33.639807000000005</c:v>
                </c:pt>
                <c:pt idx="1578">
                  <c:v>33.639807000000005</c:v>
                </c:pt>
                <c:pt idx="1579">
                  <c:v>33.639807000000005</c:v>
                </c:pt>
                <c:pt idx="1580">
                  <c:v>33.567630000000001</c:v>
                </c:pt>
                <c:pt idx="1581">
                  <c:v>33.567630000000001</c:v>
                </c:pt>
                <c:pt idx="1582">
                  <c:v>33.567630000000001</c:v>
                </c:pt>
                <c:pt idx="1583">
                  <c:v>33.567630000000001</c:v>
                </c:pt>
                <c:pt idx="1584">
                  <c:v>33.567630000000001</c:v>
                </c:pt>
                <c:pt idx="1585">
                  <c:v>33.567630000000001</c:v>
                </c:pt>
                <c:pt idx="1586">
                  <c:v>33.567630000000001</c:v>
                </c:pt>
                <c:pt idx="1587">
                  <c:v>33.567630000000001</c:v>
                </c:pt>
                <c:pt idx="1588">
                  <c:v>33.567630000000001</c:v>
                </c:pt>
                <c:pt idx="1589">
                  <c:v>33.567630000000001</c:v>
                </c:pt>
                <c:pt idx="1590">
                  <c:v>33.551288999999997</c:v>
                </c:pt>
                <c:pt idx="1591">
                  <c:v>33.551288999999997</c:v>
                </c:pt>
                <c:pt idx="1592">
                  <c:v>33.551288999999997</c:v>
                </c:pt>
                <c:pt idx="1593">
                  <c:v>33.551288999999997</c:v>
                </c:pt>
                <c:pt idx="1594">
                  <c:v>33.551288999999997</c:v>
                </c:pt>
                <c:pt idx="1595">
                  <c:v>33.551288999999997</c:v>
                </c:pt>
                <c:pt idx="1596">
                  <c:v>33.551288999999997</c:v>
                </c:pt>
                <c:pt idx="1597">
                  <c:v>33.551288999999997</c:v>
                </c:pt>
                <c:pt idx="1598">
                  <c:v>33.551288999999997</c:v>
                </c:pt>
                <c:pt idx="1599">
                  <c:v>33.551288999999997</c:v>
                </c:pt>
                <c:pt idx="1600">
                  <c:v>33.499552000000023</c:v>
                </c:pt>
                <c:pt idx="1601">
                  <c:v>33.499552000000023</c:v>
                </c:pt>
                <c:pt idx="1602">
                  <c:v>33.499552000000023</c:v>
                </c:pt>
                <c:pt idx="1603">
                  <c:v>33.499552000000023</c:v>
                </c:pt>
                <c:pt idx="1604">
                  <c:v>33.499552000000023</c:v>
                </c:pt>
                <c:pt idx="1605">
                  <c:v>33.499552000000023</c:v>
                </c:pt>
                <c:pt idx="1606">
                  <c:v>33.499552000000023</c:v>
                </c:pt>
                <c:pt idx="1607">
                  <c:v>33.499552000000023</c:v>
                </c:pt>
                <c:pt idx="1608">
                  <c:v>33.499552000000023</c:v>
                </c:pt>
                <c:pt idx="1609">
                  <c:v>33.499552000000023</c:v>
                </c:pt>
                <c:pt idx="1610">
                  <c:v>33.447986999999998</c:v>
                </c:pt>
                <c:pt idx="1611">
                  <c:v>33.447986999999998</c:v>
                </c:pt>
                <c:pt idx="1612">
                  <c:v>33.447986999999998</c:v>
                </c:pt>
                <c:pt idx="1613">
                  <c:v>33.447986999999998</c:v>
                </c:pt>
                <c:pt idx="1614">
                  <c:v>33.447986999999998</c:v>
                </c:pt>
                <c:pt idx="1615">
                  <c:v>33.447986999999998</c:v>
                </c:pt>
                <c:pt idx="1616">
                  <c:v>33.447986999999998</c:v>
                </c:pt>
                <c:pt idx="1617">
                  <c:v>33.447986999999998</c:v>
                </c:pt>
                <c:pt idx="1618">
                  <c:v>33.447986999999998</c:v>
                </c:pt>
                <c:pt idx="1619">
                  <c:v>33.447986999999998</c:v>
                </c:pt>
                <c:pt idx="1620">
                  <c:v>33.396030000000003</c:v>
                </c:pt>
                <c:pt idx="1621">
                  <c:v>33.396030000000003</c:v>
                </c:pt>
                <c:pt idx="1622">
                  <c:v>33.396030000000003</c:v>
                </c:pt>
                <c:pt idx="1623">
                  <c:v>33.396030000000003</c:v>
                </c:pt>
                <c:pt idx="1624">
                  <c:v>33.396030000000003</c:v>
                </c:pt>
                <c:pt idx="1625">
                  <c:v>33.396030000000003</c:v>
                </c:pt>
                <c:pt idx="1626">
                  <c:v>33.396030000000003</c:v>
                </c:pt>
                <c:pt idx="1627">
                  <c:v>33.396030000000003</c:v>
                </c:pt>
                <c:pt idx="1628">
                  <c:v>33.396030000000003</c:v>
                </c:pt>
                <c:pt idx="1629">
                  <c:v>33.396030000000003</c:v>
                </c:pt>
                <c:pt idx="1630">
                  <c:v>33.355889999999995</c:v>
                </c:pt>
                <c:pt idx="1631">
                  <c:v>33.355889999999995</c:v>
                </c:pt>
                <c:pt idx="1632">
                  <c:v>33.355889999999995</c:v>
                </c:pt>
                <c:pt idx="1633">
                  <c:v>33.355889999999995</c:v>
                </c:pt>
                <c:pt idx="1634">
                  <c:v>33.355889999999995</c:v>
                </c:pt>
                <c:pt idx="1635">
                  <c:v>33.355889999999995</c:v>
                </c:pt>
                <c:pt idx="1636">
                  <c:v>33.355889999999995</c:v>
                </c:pt>
                <c:pt idx="1637">
                  <c:v>33.355889999999995</c:v>
                </c:pt>
                <c:pt idx="1638">
                  <c:v>33.355889999999995</c:v>
                </c:pt>
                <c:pt idx="1639">
                  <c:v>33.355889999999995</c:v>
                </c:pt>
                <c:pt idx="1640">
                  <c:v>33.292565000000025</c:v>
                </c:pt>
                <c:pt idx="1641">
                  <c:v>33.292565000000025</c:v>
                </c:pt>
                <c:pt idx="1642">
                  <c:v>33.292565000000025</c:v>
                </c:pt>
                <c:pt idx="1643">
                  <c:v>33.292565000000025</c:v>
                </c:pt>
                <c:pt idx="1644">
                  <c:v>33.292565000000025</c:v>
                </c:pt>
                <c:pt idx="1645">
                  <c:v>33.292565000000025</c:v>
                </c:pt>
                <c:pt idx="1646">
                  <c:v>33.292565000000025</c:v>
                </c:pt>
                <c:pt idx="1647">
                  <c:v>33.292565000000025</c:v>
                </c:pt>
                <c:pt idx="1648">
                  <c:v>33.292565000000025</c:v>
                </c:pt>
                <c:pt idx="1649">
                  <c:v>33.292565000000025</c:v>
                </c:pt>
                <c:pt idx="1650">
                  <c:v>33.247613000000001</c:v>
                </c:pt>
                <c:pt idx="1651">
                  <c:v>33.247613000000001</c:v>
                </c:pt>
                <c:pt idx="1652">
                  <c:v>33.247613000000001</c:v>
                </c:pt>
                <c:pt idx="1653">
                  <c:v>33.247613000000001</c:v>
                </c:pt>
                <c:pt idx="1654">
                  <c:v>33.247613000000001</c:v>
                </c:pt>
                <c:pt idx="1655">
                  <c:v>33.247613000000001</c:v>
                </c:pt>
                <c:pt idx="1656">
                  <c:v>33.247613000000001</c:v>
                </c:pt>
                <c:pt idx="1657">
                  <c:v>33.247613000000001</c:v>
                </c:pt>
                <c:pt idx="1658">
                  <c:v>33.247613000000001</c:v>
                </c:pt>
                <c:pt idx="1659">
                  <c:v>33.247613000000001</c:v>
                </c:pt>
                <c:pt idx="1660">
                  <c:v>33.198702000000026</c:v>
                </c:pt>
                <c:pt idx="1661">
                  <c:v>33.198702000000026</c:v>
                </c:pt>
                <c:pt idx="1662">
                  <c:v>33.198702000000026</c:v>
                </c:pt>
                <c:pt idx="1663">
                  <c:v>33.198702000000026</c:v>
                </c:pt>
                <c:pt idx="1664">
                  <c:v>33.198702000000026</c:v>
                </c:pt>
                <c:pt idx="1665">
                  <c:v>33.198702000000026</c:v>
                </c:pt>
                <c:pt idx="1666">
                  <c:v>33.198702000000026</c:v>
                </c:pt>
                <c:pt idx="1667">
                  <c:v>33.198702000000026</c:v>
                </c:pt>
                <c:pt idx="1668">
                  <c:v>33.198702000000026</c:v>
                </c:pt>
                <c:pt idx="1669">
                  <c:v>33.198702000000026</c:v>
                </c:pt>
                <c:pt idx="1670">
                  <c:v>33.153611000000005</c:v>
                </c:pt>
                <c:pt idx="1671">
                  <c:v>33.153611000000005</c:v>
                </c:pt>
                <c:pt idx="1672">
                  <c:v>33.153611000000005</c:v>
                </c:pt>
                <c:pt idx="1673">
                  <c:v>33.153611000000005</c:v>
                </c:pt>
                <c:pt idx="1674">
                  <c:v>33.153611000000005</c:v>
                </c:pt>
                <c:pt idx="1675">
                  <c:v>33.153611000000005</c:v>
                </c:pt>
                <c:pt idx="1676">
                  <c:v>33.153611000000005</c:v>
                </c:pt>
                <c:pt idx="1677">
                  <c:v>33.153611000000005</c:v>
                </c:pt>
                <c:pt idx="1678">
                  <c:v>33.153611000000005</c:v>
                </c:pt>
                <c:pt idx="1679">
                  <c:v>33.153611000000005</c:v>
                </c:pt>
                <c:pt idx="1680">
                  <c:v>33.097533000000013</c:v>
                </c:pt>
                <c:pt idx="1681">
                  <c:v>33.097533000000013</c:v>
                </c:pt>
                <c:pt idx="1682">
                  <c:v>33.097533000000013</c:v>
                </c:pt>
                <c:pt idx="1683">
                  <c:v>33.097533000000013</c:v>
                </c:pt>
                <c:pt idx="1684">
                  <c:v>33.097533000000013</c:v>
                </c:pt>
                <c:pt idx="1685">
                  <c:v>33.097533000000013</c:v>
                </c:pt>
                <c:pt idx="1686">
                  <c:v>33.097533000000013</c:v>
                </c:pt>
                <c:pt idx="1687">
                  <c:v>33.097533000000013</c:v>
                </c:pt>
                <c:pt idx="1688">
                  <c:v>33.097533000000013</c:v>
                </c:pt>
                <c:pt idx="1689">
                  <c:v>33.097533000000013</c:v>
                </c:pt>
                <c:pt idx="1690">
                  <c:v>33.032496000000002</c:v>
                </c:pt>
                <c:pt idx="1691">
                  <c:v>33.032496000000002</c:v>
                </c:pt>
                <c:pt idx="1692">
                  <c:v>33.032496000000002</c:v>
                </c:pt>
                <c:pt idx="1693">
                  <c:v>33.032496000000002</c:v>
                </c:pt>
                <c:pt idx="1694">
                  <c:v>33.032496000000002</c:v>
                </c:pt>
                <c:pt idx="1695">
                  <c:v>33.032496000000002</c:v>
                </c:pt>
                <c:pt idx="1696">
                  <c:v>33.032496000000002</c:v>
                </c:pt>
                <c:pt idx="1697">
                  <c:v>33.032496000000002</c:v>
                </c:pt>
                <c:pt idx="1698">
                  <c:v>33.032496000000002</c:v>
                </c:pt>
                <c:pt idx="1699">
                  <c:v>33.032496000000002</c:v>
                </c:pt>
                <c:pt idx="1700">
                  <c:v>32.964479000000004</c:v>
                </c:pt>
                <c:pt idx="1701">
                  <c:v>32.964479000000004</c:v>
                </c:pt>
                <c:pt idx="1702">
                  <c:v>32.964479000000004</c:v>
                </c:pt>
                <c:pt idx="1703">
                  <c:v>32.964479000000004</c:v>
                </c:pt>
                <c:pt idx="1704">
                  <c:v>32.964479000000004</c:v>
                </c:pt>
                <c:pt idx="1705">
                  <c:v>32.964479000000004</c:v>
                </c:pt>
                <c:pt idx="1706">
                  <c:v>32.964479000000004</c:v>
                </c:pt>
                <c:pt idx="1707">
                  <c:v>32.964479000000004</c:v>
                </c:pt>
                <c:pt idx="1708">
                  <c:v>32.964479000000004</c:v>
                </c:pt>
                <c:pt idx="1709">
                  <c:v>32.964479000000004</c:v>
                </c:pt>
                <c:pt idx="1710">
                  <c:v>32.910140000000006</c:v>
                </c:pt>
                <c:pt idx="1711">
                  <c:v>32.910140000000006</c:v>
                </c:pt>
                <c:pt idx="1712">
                  <c:v>32.910140000000006</c:v>
                </c:pt>
                <c:pt idx="1713">
                  <c:v>32.910140000000006</c:v>
                </c:pt>
                <c:pt idx="1714">
                  <c:v>32.910140000000006</c:v>
                </c:pt>
                <c:pt idx="1715">
                  <c:v>32.910140000000006</c:v>
                </c:pt>
                <c:pt idx="1716">
                  <c:v>32.910140000000006</c:v>
                </c:pt>
                <c:pt idx="1717">
                  <c:v>32.910140000000006</c:v>
                </c:pt>
                <c:pt idx="1718">
                  <c:v>32.910140000000006</c:v>
                </c:pt>
                <c:pt idx="1719">
                  <c:v>32.910140000000006</c:v>
                </c:pt>
                <c:pt idx="1720">
                  <c:v>32.851988999999975</c:v>
                </c:pt>
                <c:pt idx="1721">
                  <c:v>32.851988999999975</c:v>
                </c:pt>
                <c:pt idx="1722">
                  <c:v>32.851988999999975</c:v>
                </c:pt>
                <c:pt idx="1723">
                  <c:v>32.851988999999975</c:v>
                </c:pt>
                <c:pt idx="1724">
                  <c:v>32.851988999999975</c:v>
                </c:pt>
                <c:pt idx="1725">
                  <c:v>32.851988999999975</c:v>
                </c:pt>
                <c:pt idx="1726">
                  <c:v>32.851988999999975</c:v>
                </c:pt>
                <c:pt idx="1727">
                  <c:v>32.851988999999975</c:v>
                </c:pt>
                <c:pt idx="1728">
                  <c:v>32.851988999999975</c:v>
                </c:pt>
                <c:pt idx="1729">
                  <c:v>32.851988999999975</c:v>
                </c:pt>
                <c:pt idx="1730">
                  <c:v>32.781185000000001</c:v>
                </c:pt>
                <c:pt idx="1731">
                  <c:v>32.781185000000001</c:v>
                </c:pt>
                <c:pt idx="1732">
                  <c:v>32.781185000000001</c:v>
                </c:pt>
                <c:pt idx="1733">
                  <c:v>32.781185000000001</c:v>
                </c:pt>
                <c:pt idx="1734">
                  <c:v>32.781185000000001</c:v>
                </c:pt>
                <c:pt idx="1735">
                  <c:v>32.781185000000001</c:v>
                </c:pt>
                <c:pt idx="1736">
                  <c:v>32.781185000000001</c:v>
                </c:pt>
                <c:pt idx="1737">
                  <c:v>32.781185000000001</c:v>
                </c:pt>
                <c:pt idx="1738">
                  <c:v>32.781185000000001</c:v>
                </c:pt>
                <c:pt idx="1739">
                  <c:v>32.781185000000001</c:v>
                </c:pt>
                <c:pt idx="1740">
                  <c:v>32.738260000000011</c:v>
                </c:pt>
                <c:pt idx="1741">
                  <c:v>32.738260000000011</c:v>
                </c:pt>
                <c:pt idx="1742">
                  <c:v>32.738260000000011</c:v>
                </c:pt>
                <c:pt idx="1743">
                  <c:v>32.738260000000011</c:v>
                </c:pt>
                <c:pt idx="1744">
                  <c:v>32.738260000000011</c:v>
                </c:pt>
                <c:pt idx="1745">
                  <c:v>32.738260000000011</c:v>
                </c:pt>
                <c:pt idx="1746">
                  <c:v>32.738260000000011</c:v>
                </c:pt>
                <c:pt idx="1747">
                  <c:v>32.738260000000011</c:v>
                </c:pt>
                <c:pt idx="1748">
                  <c:v>32.738260000000011</c:v>
                </c:pt>
                <c:pt idx="1749">
                  <c:v>32.738260000000011</c:v>
                </c:pt>
                <c:pt idx="1750">
                  <c:v>32.650879999999994</c:v>
                </c:pt>
                <c:pt idx="1751">
                  <c:v>32.650879999999994</c:v>
                </c:pt>
                <c:pt idx="1752">
                  <c:v>32.650879999999994</c:v>
                </c:pt>
                <c:pt idx="1753">
                  <c:v>32.650879999999994</c:v>
                </c:pt>
                <c:pt idx="1754">
                  <c:v>32.650879999999994</c:v>
                </c:pt>
                <c:pt idx="1755">
                  <c:v>32.650879999999994</c:v>
                </c:pt>
                <c:pt idx="1756">
                  <c:v>32.650879999999994</c:v>
                </c:pt>
                <c:pt idx="1757">
                  <c:v>32.650879999999994</c:v>
                </c:pt>
                <c:pt idx="1758">
                  <c:v>32.650879999999994</c:v>
                </c:pt>
                <c:pt idx="1759">
                  <c:v>32.650879999999994</c:v>
                </c:pt>
                <c:pt idx="1760">
                  <c:v>32.607399000000001</c:v>
                </c:pt>
                <c:pt idx="1761">
                  <c:v>32.607399000000001</c:v>
                </c:pt>
                <c:pt idx="1762">
                  <c:v>32.607399000000001</c:v>
                </c:pt>
                <c:pt idx="1763">
                  <c:v>32.607399000000001</c:v>
                </c:pt>
                <c:pt idx="1764">
                  <c:v>32.607399000000001</c:v>
                </c:pt>
                <c:pt idx="1765">
                  <c:v>32.607399000000001</c:v>
                </c:pt>
                <c:pt idx="1766">
                  <c:v>32.607399000000001</c:v>
                </c:pt>
                <c:pt idx="1767">
                  <c:v>32.607399000000001</c:v>
                </c:pt>
                <c:pt idx="1768">
                  <c:v>32.607399000000001</c:v>
                </c:pt>
                <c:pt idx="1769">
                  <c:v>32.607399000000001</c:v>
                </c:pt>
                <c:pt idx="1770">
                  <c:v>32.540282999999995</c:v>
                </c:pt>
                <c:pt idx="1771">
                  <c:v>32.540282999999995</c:v>
                </c:pt>
                <c:pt idx="1772">
                  <c:v>32.540282999999995</c:v>
                </c:pt>
                <c:pt idx="1773">
                  <c:v>32.540282999999995</c:v>
                </c:pt>
                <c:pt idx="1774">
                  <c:v>32.540282999999995</c:v>
                </c:pt>
                <c:pt idx="1775">
                  <c:v>32.540282999999995</c:v>
                </c:pt>
                <c:pt idx="1776">
                  <c:v>32.540282999999995</c:v>
                </c:pt>
                <c:pt idx="1777">
                  <c:v>32.540282999999995</c:v>
                </c:pt>
                <c:pt idx="1778">
                  <c:v>32.540282999999995</c:v>
                </c:pt>
                <c:pt idx="1779">
                  <c:v>32.540282999999995</c:v>
                </c:pt>
                <c:pt idx="1780">
                  <c:v>32.484644999999979</c:v>
                </c:pt>
                <c:pt idx="1781">
                  <c:v>32.484644999999979</c:v>
                </c:pt>
                <c:pt idx="1782">
                  <c:v>32.484644999999979</c:v>
                </c:pt>
                <c:pt idx="1783">
                  <c:v>32.484644999999979</c:v>
                </c:pt>
                <c:pt idx="1784">
                  <c:v>32.484644999999979</c:v>
                </c:pt>
                <c:pt idx="1785">
                  <c:v>32.484644999999979</c:v>
                </c:pt>
                <c:pt idx="1786">
                  <c:v>32.484644999999979</c:v>
                </c:pt>
                <c:pt idx="1787">
                  <c:v>32.484644999999979</c:v>
                </c:pt>
                <c:pt idx="1788">
                  <c:v>32.484644999999979</c:v>
                </c:pt>
                <c:pt idx="1789">
                  <c:v>32.484644999999979</c:v>
                </c:pt>
                <c:pt idx="1790">
                  <c:v>32.421348000000002</c:v>
                </c:pt>
                <c:pt idx="1791">
                  <c:v>32.421348000000002</c:v>
                </c:pt>
                <c:pt idx="1792">
                  <c:v>32.421348000000002</c:v>
                </c:pt>
                <c:pt idx="1793">
                  <c:v>32.421348000000002</c:v>
                </c:pt>
                <c:pt idx="1794">
                  <c:v>32.421348000000002</c:v>
                </c:pt>
                <c:pt idx="1795">
                  <c:v>32.421348000000002</c:v>
                </c:pt>
                <c:pt idx="1796">
                  <c:v>32.421348000000002</c:v>
                </c:pt>
                <c:pt idx="1797">
                  <c:v>32.421348000000002</c:v>
                </c:pt>
                <c:pt idx="1798">
                  <c:v>32.421348000000002</c:v>
                </c:pt>
                <c:pt idx="1799">
                  <c:v>32.421348000000002</c:v>
                </c:pt>
                <c:pt idx="1800">
                  <c:v>32.361767999999998</c:v>
                </c:pt>
                <c:pt idx="1801">
                  <c:v>32.361767999999998</c:v>
                </c:pt>
                <c:pt idx="1802">
                  <c:v>32.361767999999998</c:v>
                </c:pt>
                <c:pt idx="1803">
                  <c:v>32.361767999999998</c:v>
                </c:pt>
                <c:pt idx="1804">
                  <c:v>32.361767999999998</c:v>
                </c:pt>
                <c:pt idx="1805">
                  <c:v>32.361767999999998</c:v>
                </c:pt>
                <c:pt idx="1806">
                  <c:v>32.361767999999998</c:v>
                </c:pt>
                <c:pt idx="1807">
                  <c:v>32.361767999999998</c:v>
                </c:pt>
                <c:pt idx="1808">
                  <c:v>32.361767999999998</c:v>
                </c:pt>
                <c:pt idx="1809">
                  <c:v>32.361767999999998</c:v>
                </c:pt>
                <c:pt idx="1810">
                  <c:v>32.325739000000013</c:v>
                </c:pt>
                <c:pt idx="1811">
                  <c:v>32.325739000000013</c:v>
                </c:pt>
                <c:pt idx="1812">
                  <c:v>32.325739000000013</c:v>
                </c:pt>
                <c:pt idx="1813">
                  <c:v>32.325739000000013</c:v>
                </c:pt>
                <c:pt idx="1814">
                  <c:v>32.325739000000013</c:v>
                </c:pt>
                <c:pt idx="1815">
                  <c:v>32.325739000000013</c:v>
                </c:pt>
                <c:pt idx="1816">
                  <c:v>32.325739000000013</c:v>
                </c:pt>
                <c:pt idx="1817">
                  <c:v>32.325739000000013</c:v>
                </c:pt>
                <c:pt idx="1818">
                  <c:v>32.325739000000013</c:v>
                </c:pt>
                <c:pt idx="1819">
                  <c:v>32.325739000000013</c:v>
                </c:pt>
                <c:pt idx="1820">
                  <c:v>32.255736000000013</c:v>
                </c:pt>
                <c:pt idx="1821">
                  <c:v>32.255736000000013</c:v>
                </c:pt>
                <c:pt idx="1822">
                  <c:v>32.255736000000013</c:v>
                </c:pt>
                <c:pt idx="1823">
                  <c:v>32.255736000000013</c:v>
                </c:pt>
                <c:pt idx="1824">
                  <c:v>32.255736000000013</c:v>
                </c:pt>
                <c:pt idx="1825">
                  <c:v>32.255736000000013</c:v>
                </c:pt>
                <c:pt idx="1826">
                  <c:v>32.255736000000013</c:v>
                </c:pt>
                <c:pt idx="1827">
                  <c:v>32.255736000000013</c:v>
                </c:pt>
                <c:pt idx="1828">
                  <c:v>32.255736000000013</c:v>
                </c:pt>
                <c:pt idx="1829">
                  <c:v>32.255736000000013</c:v>
                </c:pt>
                <c:pt idx="1830">
                  <c:v>32.208489</c:v>
                </c:pt>
                <c:pt idx="1831">
                  <c:v>32.208489</c:v>
                </c:pt>
                <c:pt idx="1832">
                  <c:v>32.208489</c:v>
                </c:pt>
                <c:pt idx="1833">
                  <c:v>32.208489</c:v>
                </c:pt>
                <c:pt idx="1834">
                  <c:v>32.208489</c:v>
                </c:pt>
                <c:pt idx="1835">
                  <c:v>32.208489</c:v>
                </c:pt>
                <c:pt idx="1836">
                  <c:v>32.208489</c:v>
                </c:pt>
                <c:pt idx="1837">
                  <c:v>32.208489</c:v>
                </c:pt>
                <c:pt idx="1838">
                  <c:v>32.208489</c:v>
                </c:pt>
                <c:pt idx="1839">
                  <c:v>32.208489</c:v>
                </c:pt>
                <c:pt idx="1840">
                  <c:v>32.155243999999996</c:v>
                </c:pt>
                <c:pt idx="1841">
                  <c:v>32.155243999999996</c:v>
                </c:pt>
                <c:pt idx="1842">
                  <c:v>32.155243999999996</c:v>
                </c:pt>
                <c:pt idx="1843">
                  <c:v>32.155243999999996</c:v>
                </c:pt>
                <c:pt idx="1844">
                  <c:v>32.155243999999996</c:v>
                </c:pt>
                <c:pt idx="1845">
                  <c:v>32.155243999999996</c:v>
                </c:pt>
                <c:pt idx="1846">
                  <c:v>32.155243999999996</c:v>
                </c:pt>
                <c:pt idx="1847">
                  <c:v>32.155243999999996</c:v>
                </c:pt>
                <c:pt idx="1848">
                  <c:v>32.155243999999996</c:v>
                </c:pt>
                <c:pt idx="1849">
                  <c:v>32.155243999999996</c:v>
                </c:pt>
                <c:pt idx="1850">
                  <c:v>32.090286000000006</c:v>
                </c:pt>
                <c:pt idx="1851">
                  <c:v>32.090286000000006</c:v>
                </c:pt>
                <c:pt idx="1852">
                  <c:v>32.090286000000006</c:v>
                </c:pt>
                <c:pt idx="1853">
                  <c:v>32.090286000000006</c:v>
                </c:pt>
                <c:pt idx="1854">
                  <c:v>32.090286000000006</c:v>
                </c:pt>
                <c:pt idx="1855">
                  <c:v>32.090286000000006</c:v>
                </c:pt>
                <c:pt idx="1856">
                  <c:v>32.090286000000006</c:v>
                </c:pt>
                <c:pt idx="1857">
                  <c:v>32.090286000000006</c:v>
                </c:pt>
                <c:pt idx="1858">
                  <c:v>32.090286000000006</c:v>
                </c:pt>
                <c:pt idx="1859">
                  <c:v>32.090286000000006</c:v>
                </c:pt>
                <c:pt idx="1860">
                  <c:v>32.045041000000005</c:v>
                </c:pt>
                <c:pt idx="1861">
                  <c:v>32.045041000000005</c:v>
                </c:pt>
                <c:pt idx="1862">
                  <c:v>32.045041000000005</c:v>
                </c:pt>
                <c:pt idx="1863">
                  <c:v>32.045041000000005</c:v>
                </c:pt>
                <c:pt idx="1864">
                  <c:v>32.045041000000005</c:v>
                </c:pt>
                <c:pt idx="1865">
                  <c:v>32.045041000000005</c:v>
                </c:pt>
                <c:pt idx="1866">
                  <c:v>32.045041000000005</c:v>
                </c:pt>
                <c:pt idx="1867">
                  <c:v>32.045041000000005</c:v>
                </c:pt>
                <c:pt idx="1868">
                  <c:v>32.045041000000005</c:v>
                </c:pt>
                <c:pt idx="1869">
                  <c:v>32.045041000000005</c:v>
                </c:pt>
                <c:pt idx="1870">
                  <c:v>31.968807000000002</c:v>
                </c:pt>
                <c:pt idx="1871">
                  <c:v>31.968807000000002</c:v>
                </c:pt>
                <c:pt idx="1872">
                  <c:v>31.968807000000002</c:v>
                </c:pt>
                <c:pt idx="1873">
                  <c:v>31.968807000000002</c:v>
                </c:pt>
                <c:pt idx="1874">
                  <c:v>31.968807000000002</c:v>
                </c:pt>
                <c:pt idx="1875">
                  <c:v>31.968807000000002</c:v>
                </c:pt>
                <c:pt idx="1876">
                  <c:v>31.968807000000002</c:v>
                </c:pt>
                <c:pt idx="1877">
                  <c:v>31.968807000000002</c:v>
                </c:pt>
                <c:pt idx="1878">
                  <c:v>31.968807000000002</c:v>
                </c:pt>
                <c:pt idx="1879">
                  <c:v>31.968807000000002</c:v>
                </c:pt>
                <c:pt idx="1880">
                  <c:v>31.932102999999984</c:v>
                </c:pt>
                <c:pt idx="1881">
                  <c:v>31.932102999999984</c:v>
                </c:pt>
                <c:pt idx="1882">
                  <c:v>31.932102999999984</c:v>
                </c:pt>
                <c:pt idx="1883">
                  <c:v>31.932102999999984</c:v>
                </c:pt>
                <c:pt idx="1884">
                  <c:v>31.932102999999984</c:v>
                </c:pt>
                <c:pt idx="1885">
                  <c:v>31.932102999999984</c:v>
                </c:pt>
                <c:pt idx="1886">
                  <c:v>31.932102999999984</c:v>
                </c:pt>
                <c:pt idx="1887">
                  <c:v>31.932102999999984</c:v>
                </c:pt>
                <c:pt idx="1888">
                  <c:v>31.932102999999984</c:v>
                </c:pt>
                <c:pt idx="1889">
                  <c:v>31.932102999999984</c:v>
                </c:pt>
                <c:pt idx="1890">
                  <c:v>31.882065999999988</c:v>
                </c:pt>
                <c:pt idx="1891">
                  <c:v>31.882065999999988</c:v>
                </c:pt>
                <c:pt idx="1892">
                  <c:v>31.882065999999988</c:v>
                </c:pt>
                <c:pt idx="1893">
                  <c:v>31.882065999999988</c:v>
                </c:pt>
                <c:pt idx="1894">
                  <c:v>31.882065999999988</c:v>
                </c:pt>
                <c:pt idx="1895">
                  <c:v>31.882065999999988</c:v>
                </c:pt>
                <c:pt idx="1896">
                  <c:v>31.882065999999988</c:v>
                </c:pt>
                <c:pt idx="1897">
                  <c:v>31.882065999999988</c:v>
                </c:pt>
                <c:pt idx="1898">
                  <c:v>31.882065999999988</c:v>
                </c:pt>
                <c:pt idx="1899">
                  <c:v>31.882065999999988</c:v>
                </c:pt>
                <c:pt idx="1900">
                  <c:v>31.826457999999999</c:v>
                </c:pt>
                <c:pt idx="1901">
                  <c:v>31.826457999999999</c:v>
                </c:pt>
                <c:pt idx="1902">
                  <c:v>31.826457999999999</c:v>
                </c:pt>
                <c:pt idx="1903">
                  <c:v>31.826457999999999</c:v>
                </c:pt>
                <c:pt idx="1904">
                  <c:v>31.826457999999999</c:v>
                </c:pt>
                <c:pt idx="1905">
                  <c:v>31.826457999999999</c:v>
                </c:pt>
                <c:pt idx="1906">
                  <c:v>31.826457999999999</c:v>
                </c:pt>
                <c:pt idx="1907">
                  <c:v>31.826457999999999</c:v>
                </c:pt>
                <c:pt idx="1908">
                  <c:v>31.826457999999999</c:v>
                </c:pt>
                <c:pt idx="1909">
                  <c:v>31.826457999999999</c:v>
                </c:pt>
                <c:pt idx="1910">
                  <c:v>31.779610999999989</c:v>
                </c:pt>
                <c:pt idx="1911">
                  <c:v>31.779610999999989</c:v>
                </c:pt>
                <c:pt idx="1912">
                  <c:v>31.779610999999989</c:v>
                </c:pt>
                <c:pt idx="1913">
                  <c:v>31.779610999999989</c:v>
                </c:pt>
                <c:pt idx="1914">
                  <c:v>31.779610999999989</c:v>
                </c:pt>
                <c:pt idx="1915">
                  <c:v>31.779610999999989</c:v>
                </c:pt>
                <c:pt idx="1916">
                  <c:v>31.779610999999989</c:v>
                </c:pt>
                <c:pt idx="1917">
                  <c:v>31.779610999999989</c:v>
                </c:pt>
                <c:pt idx="1918">
                  <c:v>31.779610999999989</c:v>
                </c:pt>
                <c:pt idx="1919">
                  <c:v>31.779610999999989</c:v>
                </c:pt>
                <c:pt idx="1920">
                  <c:v>31.716474999999999</c:v>
                </c:pt>
                <c:pt idx="1921">
                  <c:v>31.716474999999999</c:v>
                </c:pt>
                <c:pt idx="1922">
                  <c:v>31.716474999999999</c:v>
                </c:pt>
                <c:pt idx="1923">
                  <c:v>31.716474999999999</c:v>
                </c:pt>
                <c:pt idx="1924">
                  <c:v>31.716474999999999</c:v>
                </c:pt>
                <c:pt idx="1925">
                  <c:v>31.716474999999999</c:v>
                </c:pt>
                <c:pt idx="1926">
                  <c:v>31.716474999999999</c:v>
                </c:pt>
                <c:pt idx="1927">
                  <c:v>31.716474999999999</c:v>
                </c:pt>
                <c:pt idx="1928">
                  <c:v>31.716474999999999</c:v>
                </c:pt>
                <c:pt idx="1929">
                  <c:v>31.716474999999999</c:v>
                </c:pt>
                <c:pt idx="1930">
                  <c:v>31.666712999999984</c:v>
                </c:pt>
                <c:pt idx="1931">
                  <c:v>31.666712999999984</c:v>
                </c:pt>
                <c:pt idx="1932">
                  <c:v>31.666712999999984</c:v>
                </c:pt>
                <c:pt idx="1933">
                  <c:v>31.666712999999984</c:v>
                </c:pt>
                <c:pt idx="1934">
                  <c:v>31.666712999999984</c:v>
                </c:pt>
                <c:pt idx="1935">
                  <c:v>31.666712999999984</c:v>
                </c:pt>
                <c:pt idx="1936">
                  <c:v>31.666712999999984</c:v>
                </c:pt>
                <c:pt idx="1937">
                  <c:v>31.666712999999984</c:v>
                </c:pt>
                <c:pt idx="1938">
                  <c:v>31.666712999999984</c:v>
                </c:pt>
                <c:pt idx="1939">
                  <c:v>31.666712999999984</c:v>
                </c:pt>
                <c:pt idx="1940">
                  <c:v>31.612482</c:v>
                </c:pt>
                <c:pt idx="1941">
                  <c:v>31.612482</c:v>
                </c:pt>
                <c:pt idx="1942">
                  <c:v>31.612482</c:v>
                </c:pt>
                <c:pt idx="1943">
                  <c:v>31.612482</c:v>
                </c:pt>
                <c:pt idx="1944">
                  <c:v>31.612482</c:v>
                </c:pt>
                <c:pt idx="1945">
                  <c:v>31.612482</c:v>
                </c:pt>
                <c:pt idx="1946">
                  <c:v>31.612482</c:v>
                </c:pt>
                <c:pt idx="1947">
                  <c:v>31.612482</c:v>
                </c:pt>
                <c:pt idx="1948">
                  <c:v>31.612482</c:v>
                </c:pt>
                <c:pt idx="1949">
                  <c:v>31.612482</c:v>
                </c:pt>
                <c:pt idx="1950">
                  <c:v>31.551912999999999</c:v>
                </c:pt>
                <c:pt idx="1951">
                  <c:v>31.551912999999999</c:v>
                </c:pt>
                <c:pt idx="1952">
                  <c:v>31.551912999999999</c:v>
                </c:pt>
                <c:pt idx="1953">
                  <c:v>31.551912999999999</c:v>
                </c:pt>
                <c:pt idx="1954">
                  <c:v>31.551912999999999</c:v>
                </c:pt>
                <c:pt idx="1955">
                  <c:v>31.551912999999999</c:v>
                </c:pt>
                <c:pt idx="1956">
                  <c:v>31.551912999999999</c:v>
                </c:pt>
                <c:pt idx="1957">
                  <c:v>31.551912999999999</c:v>
                </c:pt>
                <c:pt idx="1958">
                  <c:v>31.551912999999999</c:v>
                </c:pt>
                <c:pt idx="1959">
                  <c:v>31.551912999999999</c:v>
                </c:pt>
                <c:pt idx="1960">
                  <c:v>31.506053000000001</c:v>
                </c:pt>
                <c:pt idx="1961">
                  <c:v>31.506053000000001</c:v>
                </c:pt>
                <c:pt idx="1962">
                  <c:v>31.506053000000001</c:v>
                </c:pt>
                <c:pt idx="1963">
                  <c:v>31.506053000000001</c:v>
                </c:pt>
                <c:pt idx="1964">
                  <c:v>31.506053000000001</c:v>
                </c:pt>
                <c:pt idx="1965">
                  <c:v>31.506053000000001</c:v>
                </c:pt>
                <c:pt idx="1966">
                  <c:v>31.506053000000001</c:v>
                </c:pt>
                <c:pt idx="1967">
                  <c:v>31.506053000000001</c:v>
                </c:pt>
                <c:pt idx="1968">
                  <c:v>31.506053000000001</c:v>
                </c:pt>
                <c:pt idx="1969">
                  <c:v>31.506053000000001</c:v>
                </c:pt>
                <c:pt idx="1970">
                  <c:v>31.455306999999983</c:v>
                </c:pt>
                <c:pt idx="1971">
                  <c:v>31.455306999999983</c:v>
                </c:pt>
                <c:pt idx="1972">
                  <c:v>31.455306999999983</c:v>
                </c:pt>
                <c:pt idx="1973">
                  <c:v>31.455306999999983</c:v>
                </c:pt>
                <c:pt idx="1974">
                  <c:v>31.455306999999983</c:v>
                </c:pt>
                <c:pt idx="1975">
                  <c:v>31.455306999999983</c:v>
                </c:pt>
                <c:pt idx="1976">
                  <c:v>31.455306999999983</c:v>
                </c:pt>
                <c:pt idx="1977">
                  <c:v>31.455306999999983</c:v>
                </c:pt>
                <c:pt idx="1978">
                  <c:v>31.455306999999983</c:v>
                </c:pt>
                <c:pt idx="1979">
                  <c:v>31.455306999999983</c:v>
                </c:pt>
                <c:pt idx="1980">
                  <c:v>31.41286800000001</c:v>
                </c:pt>
                <c:pt idx="1981">
                  <c:v>31.41286800000001</c:v>
                </c:pt>
                <c:pt idx="1982">
                  <c:v>31.41286800000001</c:v>
                </c:pt>
                <c:pt idx="1983">
                  <c:v>31.41286800000001</c:v>
                </c:pt>
                <c:pt idx="1984">
                  <c:v>31.41286800000001</c:v>
                </c:pt>
                <c:pt idx="1985">
                  <c:v>31.41286800000001</c:v>
                </c:pt>
                <c:pt idx="1986">
                  <c:v>31.41286800000001</c:v>
                </c:pt>
                <c:pt idx="1987">
                  <c:v>31.41286800000001</c:v>
                </c:pt>
                <c:pt idx="1988">
                  <c:v>31.41286800000001</c:v>
                </c:pt>
                <c:pt idx="1989">
                  <c:v>31.41286800000001</c:v>
                </c:pt>
                <c:pt idx="1990">
                  <c:v>31.351800999999998</c:v>
                </c:pt>
                <c:pt idx="1991">
                  <c:v>31.351800999999998</c:v>
                </c:pt>
                <c:pt idx="1992">
                  <c:v>31.351800999999998</c:v>
                </c:pt>
                <c:pt idx="1993">
                  <c:v>31.351800999999998</c:v>
                </c:pt>
                <c:pt idx="1994">
                  <c:v>31.351800999999998</c:v>
                </c:pt>
                <c:pt idx="1995">
                  <c:v>31.351800999999998</c:v>
                </c:pt>
                <c:pt idx="1996">
                  <c:v>31.351800999999998</c:v>
                </c:pt>
                <c:pt idx="1997">
                  <c:v>31.351800999999998</c:v>
                </c:pt>
                <c:pt idx="1998">
                  <c:v>31.351800999999998</c:v>
                </c:pt>
                <c:pt idx="1999">
                  <c:v>31.351800999999998</c:v>
                </c:pt>
                <c:pt idx="2000">
                  <c:v>31.297353000000001</c:v>
                </c:pt>
                <c:pt idx="2001">
                  <c:v>31.297353000000001</c:v>
                </c:pt>
                <c:pt idx="2002">
                  <c:v>31.297353000000001</c:v>
                </c:pt>
                <c:pt idx="2003">
                  <c:v>31.297353000000001</c:v>
                </c:pt>
                <c:pt idx="2004">
                  <c:v>31.297353000000001</c:v>
                </c:pt>
                <c:pt idx="2005">
                  <c:v>31.297353000000001</c:v>
                </c:pt>
                <c:pt idx="2006">
                  <c:v>31.297353000000001</c:v>
                </c:pt>
                <c:pt idx="2007">
                  <c:v>31.297353000000001</c:v>
                </c:pt>
                <c:pt idx="2008">
                  <c:v>31.297353000000001</c:v>
                </c:pt>
                <c:pt idx="2009">
                  <c:v>31.297353000000001</c:v>
                </c:pt>
                <c:pt idx="2010">
                  <c:v>31.240864999999999</c:v>
                </c:pt>
                <c:pt idx="2011">
                  <c:v>31.240864999999999</c:v>
                </c:pt>
                <c:pt idx="2012">
                  <c:v>31.240864999999999</c:v>
                </c:pt>
                <c:pt idx="2013">
                  <c:v>31.240864999999999</c:v>
                </c:pt>
                <c:pt idx="2014">
                  <c:v>31.240864999999999</c:v>
                </c:pt>
                <c:pt idx="2015">
                  <c:v>31.240864999999999</c:v>
                </c:pt>
                <c:pt idx="2016">
                  <c:v>31.240864999999999</c:v>
                </c:pt>
                <c:pt idx="2017">
                  <c:v>31.240864999999999</c:v>
                </c:pt>
                <c:pt idx="2018">
                  <c:v>31.240864999999999</c:v>
                </c:pt>
                <c:pt idx="2019">
                  <c:v>31.240864999999999</c:v>
                </c:pt>
                <c:pt idx="2020">
                  <c:v>31.197189999999999</c:v>
                </c:pt>
                <c:pt idx="2021">
                  <c:v>31.197189999999999</c:v>
                </c:pt>
                <c:pt idx="2022">
                  <c:v>31.197189999999999</c:v>
                </c:pt>
                <c:pt idx="2023">
                  <c:v>31.197189999999999</c:v>
                </c:pt>
                <c:pt idx="2024">
                  <c:v>31.197189999999999</c:v>
                </c:pt>
                <c:pt idx="2025">
                  <c:v>31.197189999999999</c:v>
                </c:pt>
                <c:pt idx="2026">
                  <c:v>31.197189999999999</c:v>
                </c:pt>
                <c:pt idx="2027">
                  <c:v>31.197189999999999</c:v>
                </c:pt>
                <c:pt idx="2028">
                  <c:v>31.197189999999999</c:v>
                </c:pt>
                <c:pt idx="2029">
                  <c:v>31.197189999999999</c:v>
                </c:pt>
                <c:pt idx="2030">
                  <c:v>31.16041899999999</c:v>
                </c:pt>
                <c:pt idx="2031">
                  <c:v>31.16041899999999</c:v>
                </c:pt>
                <c:pt idx="2032">
                  <c:v>31.16041899999999</c:v>
                </c:pt>
                <c:pt idx="2033">
                  <c:v>31.16041899999999</c:v>
                </c:pt>
                <c:pt idx="2034">
                  <c:v>31.16041899999999</c:v>
                </c:pt>
                <c:pt idx="2035">
                  <c:v>31.16041899999999</c:v>
                </c:pt>
                <c:pt idx="2036">
                  <c:v>31.16041899999999</c:v>
                </c:pt>
                <c:pt idx="2037">
                  <c:v>31.16041899999999</c:v>
                </c:pt>
                <c:pt idx="2038">
                  <c:v>31.16041899999999</c:v>
                </c:pt>
                <c:pt idx="2039">
                  <c:v>31.16041899999999</c:v>
                </c:pt>
                <c:pt idx="2040">
                  <c:v>31.111466000000011</c:v>
                </c:pt>
                <c:pt idx="2041">
                  <c:v>31.111466000000011</c:v>
                </c:pt>
                <c:pt idx="2042">
                  <c:v>31.111466000000011</c:v>
                </c:pt>
                <c:pt idx="2043">
                  <c:v>31.111466000000011</c:v>
                </c:pt>
                <c:pt idx="2044">
                  <c:v>31.111466000000011</c:v>
                </c:pt>
                <c:pt idx="2045">
                  <c:v>31.111466000000011</c:v>
                </c:pt>
                <c:pt idx="2046">
                  <c:v>31.111466000000011</c:v>
                </c:pt>
                <c:pt idx="2047">
                  <c:v>31.111466000000011</c:v>
                </c:pt>
                <c:pt idx="2048">
                  <c:v>31.111466000000011</c:v>
                </c:pt>
                <c:pt idx="2049">
                  <c:v>31.111466000000011</c:v>
                </c:pt>
                <c:pt idx="2050">
                  <c:v>31.068579999999983</c:v>
                </c:pt>
                <c:pt idx="2051">
                  <c:v>31.068579999999983</c:v>
                </c:pt>
                <c:pt idx="2052">
                  <c:v>31.068579999999983</c:v>
                </c:pt>
                <c:pt idx="2053">
                  <c:v>31.068579999999983</c:v>
                </c:pt>
                <c:pt idx="2054">
                  <c:v>31.068579999999983</c:v>
                </c:pt>
                <c:pt idx="2055">
                  <c:v>31.068579999999983</c:v>
                </c:pt>
                <c:pt idx="2056">
                  <c:v>31.068579999999983</c:v>
                </c:pt>
                <c:pt idx="2057">
                  <c:v>31.068579999999983</c:v>
                </c:pt>
                <c:pt idx="2058">
                  <c:v>31.068579999999983</c:v>
                </c:pt>
                <c:pt idx="2059">
                  <c:v>31.068579999999983</c:v>
                </c:pt>
                <c:pt idx="2060">
                  <c:v>31.023776999999985</c:v>
                </c:pt>
                <c:pt idx="2061">
                  <c:v>31.023776999999985</c:v>
                </c:pt>
                <c:pt idx="2062">
                  <c:v>31.023776999999985</c:v>
                </c:pt>
                <c:pt idx="2063">
                  <c:v>31.023776999999985</c:v>
                </c:pt>
                <c:pt idx="2064">
                  <c:v>31.023776999999985</c:v>
                </c:pt>
                <c:pt idx="2065">
                  <c:v>31.023776999999985</c:v>
                </c:pt>
                <c:pt idx="2066">
                  <c:v>31.023776999999985</c:v>
                </c:pt>
                <c:pt idx="2067">
                  <c:v>31.023776999999985</c:v>
                </c:pt>
                <c:pt idx="2068">
                  <c:v>31.023776999999985</c:v>
                </c:pt>
                <c:pt idx="2069">
                  <c:v>31.023776999999985</c:v>
                </c:pt>
                <c:pt idx="2070">
                  <c:v>30.983128999999984</c:v>
                </c:pt>
                <c:pt idx="2071">
                  <c:v>30.983128999999984</c:v>
                </c:pt>
                <c:pt idx="2072">
                  <c:v>30.983128999999984</c:v>
                </c:pt>
                <c:pt idx="2073">
                  <c:v>30.983128999999984</c:v>
                </c:pt>
                <c:pt idx="2074">
                  <c:v>30.983128999999984</c:v>
                </c:pt>
                <c:pt idx="2075">
                  <c:v>30.983128999999984</c:v>
                </c:pt>
                <c:pt idx="2076">
                  <c:v>30.983128999999984</c:v>
                </c:pt>
                <c:pt idx="2077">
                  <c:v>30.983128999999984</c:v>
                </c:pt>
                <c:pt idx="2078">
                  <c:v>30.983128999999984</c:v>
                </c:pt>
                <c:pt idx="2079">
                  <c:v>30.983128999999984</c:v>
                </c:pt>
                <c:pt idx="2080">
                  <c:v>30.950438999999989</c:v>
                </c:pt>
                <c:pt idx="2081">
                  <c:v>30.950438999999989</c:v>
                </c:pt>
                <c:pt idx="2082">
                  <c:v>30.950438999999989</c:v>
                </c:pt>
                <c:pt idx="2083">
                  <c:v>30.950438999999989</c:v>
                </c:pt>
                <c:pt idx="2084">
                  <c:v>30.950438999999989</c:v>
                </c:pt>
                <c:pt idx="2085">
                  <c:v>30.950438999999989</c:v>
                </c:pt>
                <c:pt idx="2086">
                  <c:v>30.950438999999989</c:v>
                </c:pt>
                <c:pt idx="2087">
                  <c:v>30.950438999999989</c:v>
                </c:pt>
                <c:pt idx="2088">
                  <c:v>30.950438999999989</c:v>
                </c:pt>
                <c:pt idx="2089">
                  <c:v>30.950438999999989</c:v>
                </c:pt>
                <c:pt idx="2090">
                  <c:v>30.882180999999989</c:v>
                </c:pt>
                <c:pt idx="2091">
                  <c:v>30.882180999999989</c:v>
                </c:pt>
                <c:pt idx="2092">
                  <c:v>30.882180999999989</c:v>
                </c:pt>
                <c:pt idx="2093">
                  <c:v>30.882180999999989</c:v>
                </c:pt>
                <c:pt idx="2094">
                  <c:v>30.882180999999989</c:v>
                </c:pt>
                <c:pt idx="2095">
                  <c:v>30.882180999999989</c:v>
                </c:pt>
                <c:pt idx="2096">
                  <c:v>30.882180999999989</c:v>
                </c:pt>
                <c:pt idx="2097">
                  <c:v>30.882180999999989</c:v>
                </c:pt>
                <c:pt idx="2098">
                  <c:v>30.882180999999989</c:v>
                </c:pt>
                <c:pt idx="2099">
                  <c:v>30.882180999999989</c:v>
                </c:pt>
                <c:pt idx="2100">
                  <c:v>30.855777</c:v>
                </c:pt>
                <c:pt idx="2101">
                  <c:v>30.855777</c:v>
                </c:pt>
                <c:pt idx="2102">
                  <c:v>30.855777</c:v>
                </c:pt>
                <c:pt idx="2103">
                  <c:v>30.855777</c:v>
                </c:pt>
                <c:pt idx="2104">
                  <c:v>30.855777</c:v>
                </c:pt>
                <c:pt idx="2105">
                  <c:v>30.855777</c:v>
                </c:pt>
                <c:pt idx="2106">
                  <c:v>30.855777</c:v>
                </c:pt>
                <c:pt idx="2107">
                  <c:v>30.855777</c:v>
                </c:pt>
                <c:pt idx="2108">
                  <c:v>30.855777</c:v>
                </c:pt>
                <c:pt idx="2109">
                  <c:v>30.855777</c:v>
                </c:pt>
                <c:pt idx="2110">
                  <c:v>30.797566</c:v>
                </c:pt>
                <c:pt idx="2111">
                  <c:v>30.797566</c:v>
                </c:pt>
                <c:pt idx="2112">
                  <c:v>30.797566</c:v>
                </c:pt>
                <c:pt idx="2113">
                  <c:v>30.797566</c:v>
                </c:pt>
                <c:pt idx="2114">
                  <c:v>30.797566</c:v>
                </c:pt>
                <c:pt idx="2115">
                  <c:v>30.797566</c:v>
                </c:pt>
                <c:pt idx="2116">
                  <c:v>30.797566</c:v>
                </c:pt>
                <c:pt idx="2117">
                  <c:v>30.797566</c:v>
                </c:pt>
                <c:pt idx="2118">
                  <c:v>30.797566</c:v>
                </c:pt>
                <c:pt idx="2119">
                  <c:v>30.797566</c:v>
                </c:pt>
                <c:pt idx="2120">
                  <c:v>30.756208000000001</c:v>
                </c:pt>
                <c:pt idx="2121">
                  <c:v>30.756208000000001</c:v>
                </c:pt>
                <c:pt idx="2122">
                  <c:v>30.756208000000001</c:v>
                </c:pt>
                <c:pt idx="2123">
                  <c:v>30.756208000000001</c:v>
                </c:pt>
                <c:pt idx="2124">
                  <c:v>30.756208000000001</c:v>
                </c:pt>
                <c:pt idx="2125">
                  <c:v>30.756208000000001</c:v>
                </c:pt>
                <c:pt idx="2126">
                  <c:v>30.756208000000001</c:v>
                </c:pt>
                <c:pt idx="2127">
                  <c:v>30.756208000000001</c:v>
                </c:pt>
                <c:pt idx="2128">
                  <c:v>30.756208000000001</c:v>
                </c:pt>
                <c:pt idx="2129">
                  <c:v>30.756208000000001</c:v>
                </c:pt>
                <c:pt idx="2130">
                  <c:v>30.711999000000009</c:v>
                </c:pt>
                <c:pt idx="2131">
                  <c:v>30.711999000000009</c:v>
                </c:pt>
                <c:pt idx="2132">
                  <c:v>30.711999000000009</c:v>
                </c:pt>
                <c:pt idx="2133">
                  <c:v>30.711999000000009</c:v>
                </c:pt>
                <c:pt idx="2134">
                  <c:v>30.711999000000009</c:v>
                </c:pt>
                <c:pt idx="2135">
                  <c:v>30.711999000000009</c:v>
                </c:pt>
                <c:pt idx="2136">
                  <c:v>30.711999000000009</c:v>
                </c:pt>
                <c:pt idx="2137">
                  <c:v>30.711999000000009</c:v>
                </c:pt>
                <c:pt idx="2138">
                  <c:v>30.711999000000009</c:v>
                </c:pt>
                <c:pt idx="2139">
                  <c:v>30.711999000000009</c:v>
                </c:pt>
                <c:pt idx="2140">
                  <c:v>30.666143000000002</c:v>
                </c:pt>
                <c:pt idx="2141">
                  <c:v>30.666143000000002</c:v>
                </c:pt>
                <c:pt idx="2142">
                  <c:v>30.666143000000002</c:v>
                </c:pt>
                <c:pt idx="2143">
                  <c:v>30.666143000000002</c:v>
                </c:pt>
                <c:pt idx="2144">
                  <c:v>30.666143000000002</c:v>
                </c:pt>
                <c:pt idx="2145">
                  <c:v>30.666143000000002</c:v>
                </c:pt>
                <c:pt idx="2146">
                  <c:v>30.666143000000002</c:v>
                </c:pt>
                <c:pt idx="2147">
                  <c:v>30.666143000000002</c:v>
                </c:pt>
                <c:pt idx="2148">
                  <c:v>30.666143000000002</c:v>
                </c:pt>
                <c:pt idx="2149">
                  <c:v>30.666143000000002</c:v>
                </c:pt>
                <c:pt idx="2150">
                  <c:v>30.617411000000011</c:v>
                </c:pt>
                <c:pt idx="2151">
                  <c:v>30.617411000000011</c:v>
                </c:pt>
                <c:pt idx="2152">
                  <c:v>30.617411000000011</c:v>
                </c:pt>
                <c:pt idx="2153">
                  <c:v>30.617411000000011</c:v>
                </c:pt>
                <c:pt idx="2154">
                  <c:v>30.617411000000011</c:v>
                </c:pt>
                <c:pt idx="2155">
                  <c:v>30.617411000000011</c:v>
                </c:pt>
                <c:pt idx="2156">
                  <c:v>30.617411000000011</c:v>
                </c:pt>
                <c:pt idx="2157">
                  <c:v>30.617411000000011</c:v>
                </c:pt>
                <c:pt idx="2158">
                  <c:v>30.617411000000011</c:v>
                </c:pt>
                <c:pt idx="2159">
                  <c:v>30.617411000000011</c:v>
                </c:pt>
                <c:pt idx="2160">
                  <c:v>30.562953</c:v>
                </c:pt>
                <c:pt idx="2161">
                  <c:v>30.562953</c:v>
                </c:pt>
                <c:pt idx="2162">
                  <c:v>30.562953</c:v>
                </c:pt>
                <c:pt idx="2163">
                  <c:v>30.562953</c:v>
                </c:pt>
                <c:pt idx="2164">
                  <c:v>30.562953</c:v>
                </c:pt>
                <c:pt idx="2165">
                  <c:v>30.562953</c:v>
                </c:pt>
                <c:pt idx="2166">
                  <c:v>30.562953</c:v>
                </c:pt>
                <c:pt idx="2167">
                  <c:v>30.562953</c:v>
                </c:pt>
                <c:pt idx="2168">
                  <c:v>30.562953</c:v>
                </c:pt>
                <c:pt idx="2169">
                  <c:v>30.562953</c:v>
                </c:pt>
                <c:pt idx="2170">
                  <c:v>30.537769000000001</c:v>
                </c:pt>
                <c:pt idx="2171">
                  <c:v>30.537769000000001</c:v>
                </c:pt>
                <c:pt idx="2172">
                  <c:v>30.537769000000001</c:v>
                </c:pt>
                <c:pt idx="2173">
                  <c:v>30.537769000000001</c:v>
                </c:pt>
                <c:pt idx="2174">
                  <c:v>30.537769000000001</c:v>
                </c:pt>
                <c:pt idx="2175">
                  <c:v>30.537769000000001</c:v>
                </c:pt>
                <c:pt idx="2176">
                  <c:v>30.537769000000001</c:v>
                </c:pt>
                <c:pt idx="2177">
                  <c:v>30.537769000000001</c:v>
                </c:pt>
                <c:pt idx="2178">
                  <c:v>30.537769000000001</c:v>
                </c:pt>
                <c:pt idx="2179">
                  <c:v>30.537769000000001</c:v>
                </c:pt>
                <c:pt idx="2180">
                  <c:v>30.500451000000005</c:v>
                </c:pt>
                <c:pt idx="2181">
                  <c:v>30.500451000000005</c:v>
                </c:pt>
                <c:pt idx="2182">
                  <c:v>30.500451000000005</c:v>
                </c:pt>
                <c:pt idx="2183">
                  <c:v>30.500451000000005</c:v>
                </c:pt>
                <c:pt idx="2184">
                  <c:v>30.500451000000005</c:v>
                </c:pt>
                <c:pt idx="2185">
                  <c:v>30.500451000000005</c:v>
                </c:pt>
                <c:pt idx="2186">
                  <c:v>30.500451000000005</c:v>
                </c:pt>
                <c:pt idx="2187">
                  <c:v>30.500451000000005</c:v>
                </c:pt>
                <c:pt idx="2188">
                  <c:v>30.500451000000005</c:v>
                </c:pt>
                <c:pt idx="2189">
                  <c:v>30.500451000000005</c:v>
                </c:pt>
                <c:pt idx="2190">
                  <c:v>30.458430999999983</c:v>
                </c:pt>
                <c:pt idx="2191">
                  <c:v>30.458430999999983</c:v>
                </c:pt>
                <c:pt idx="2192">
                  <c:v>30.458430999999983</c:v>
                </c:pt>
                <c:pt idx="2193">
                  <c:v>30.458430999999983</c:v>
                </c:pt>
                <c:pt idx="2194">
                  <c:v>30.458430999999983</c:v>
                </c:pt>
                <c:pt idx="2195">
                  <c:v>30.458430999999983</c:v>
                </c:pt>
                <c:pt idx="2196">
                  <c:v>30.458430999999983</c:v>
                </c:pt>
                <c:pt idx="2197">
                  <c:v>30.458430999999983</c:v>
                </c:pt>
                <c:pt idx="2198">
                  <c:v>30.458430999999983</c:v>
                </c:pt>
                <c:pt idx="2199">
                  <c:v>30.458430999999983</c:v>
                </c:pt>
                <c:pt idx="2200">
                  <c:v>30.428372999999983</c:v>
                </c:pt>
                <c:pt idx="2201">
                  <c:v>30.428372999999983</c:v>
                </c:pt>
                <c:pt idx="2202">
                  <c:v>30.428372999999983</c:v>
                </c:pt>
                <c:pt idx="2203">
                  <c:v>30.428372999999983</c:v>
                </c:pt>
                <c:pt idx="2204">
                  <c:v>30.428372999999983</c:v>
                </c:pt>
                <c:pt idx="2205">
                  <c:v>30.428372999999983</c:v>
                </c:pt>
                <c:pt idx="2206">
                  <c:v>30.428372999999983</c:v>
                </c:pt>
                <c:pt idx="2207">
                  <c:v>30.428372999999983</c:v>
                </c:pt>
                <c:pt idx="2208">
                  <c:v>30.428372999999983</c:v>
                </c:pt>
                <c:pt idx="2209">
                  <c:v>30.428372999999983</c:v>
                </c:pt>
                <c:pt idx="2210">
                  <c:v>30.378373</c:v>
                </c:pt>
                <c:pt idx="2211">
                  <c:v>30.378373</c:v>
                </c:pt>
                <c:pt idx="2212">
                  <c:v>30.378373</c:v>
                </c:pt>
                <c:pt idx="2213">
                  <c:v>30.378373</c:v>
                </c:pt>
                <c:pt idx="2214">
                  <c:v>30.378373</c:v>
                </c:pt>
                <c:pt idx="2215">
                  <c:v>30.378373</c:v>
                </c:pt>
                <c:pt idx="2216">
                  <c:v>30.378373</c:v>
                </c:pt>
                <c:pt idx="2217">
                  <c:v>30.378373</c:v>
                </c:pt>
                <c:pt idx="2218">
                  <c:v>30.378373</c:v>
                </c:pt>
                <c:pt idx="2219">
                  <c:v>30.378373</c:v>
                </c:pt>
                <c:pt idx="2220">
                  <c:v>30.350795000000005</c:v>
                </c:pt>
                <c:pt idx="2221">
                  <c:v>30.350795000000005</c:v>
                </c:pt>
                <c:pt idx="2222">
                  <c:v>30.350795000000005</c:v>
                </c:pt>
                <c:pt idx="2223">
                  <c:v>30.350795000000005</c:v>
                </c:pt>
                <c:pt idx="2224">
                  <c:v>30.350795000000005</c:v>
                </c:pt>
                <c:pt idx="2225">
                  <c:v>30.350795000000005</c:v>
                </c:pt>
                <c:pt idx="2226">
                  <c:v>30.350795000000005</c:v>
                </c:pt>
                <c:pt idx="2227">
                  <c:v>30.350795000000005</c:v>
                </c:pt>
                <c:pt idx="2228">
                  <c:v>30.350795000000005</c:v>
                </c:pt>
                <c:pt idx="2229">
                  <c:v>30.350795000000005</c:v>
                </c:pt>
                <c:pt idx="2230">
                  <c:v>30.304546999999989</c:v>
                </c:pt>
                <c:pt idx="2231">
                  <c:v>30.304546999999989</c:v>
                </c:pt>
                <c:pt idx="2232">
                  <c:v>30.304546999999989</c:v>
                </c:pt>
                <c:pt idx="2233">
                  <c:v>30.304546999999989</c:v>
                </c:pt>
                <c:pt idx="2234">
                  <c:v>30.304546999999989</c:v>
                </c:pt>
                <c:pt idx="2235">
                  <c:v>30.304546999999989</c:v>
                </c:pt>
                <c:pt idx="2236">
                  <c:v>30.304546999999989</c:v>
                </c:pt>
                <c:pt idx="2237">
                  <c:v>30.304546999999989</c:v>
                </c:pt>
                <c:pt idx="2238">
                  <c:v>30.304546999999989</c:v>
                </c:pt>
                <c:pt idx="2239">
                  <c:v>30.304546999999989</c:v>
                </c:pt>
                <c:pt idx="2240">
                  <c:v>30.25913199999999</c:v>
                </c:pt>
                <c:pt idx="2241">
                  <c:v>30.25913199999999</c:v>
                </c:pt>
                <c:pt idx="2242">
                  <c:v>30.25913199999999</c:v>
                </c:pt>
                <c:pt idx="2243">
                  <c:v>30.25913199999999</c:v>
                </c:pt>
                <c:pt idx="2244">
                  <c:v>30.25913199999999</c:v>
                </c:pt>
                <c:pt idx="2245">
                  <c:v>30.25913199999999</c:v>
                </c:pt>
                <c:pt idx="2246">
                  <c:v>30.25913199999999</c:v>
                </c:pt>
                <c:pt idx="2247">
                  <c:v>30.25913199999999</c:v>
                </c:pt>
                <c:pt idx="2248">
                  <c:v>30.25913199999999</c:v>
                </c:pt>
                <c:pt idx="2249">
                  <c:v>30.25913199999999</c:v>
                </c:pt>
                <c:pt idx="2250">
                  <c:v>30.224934999999999</c:v>
                </c:pt>
                <c:pt idx="2251">
                  <c:v>30.224934999999999</c:v>
                </c:pt>
                <c:pt idx="2252">
                  <c:v>30.224934999999999</c:v>
                </c:pt>
                <c:pt idx="2253">
                  <c:v>30.224934999999999</c:v>
                </c:pt>
                <c:pt idx="2254">
                  <c:v>30.224934999999999</c:v>
                </c:pt>
                <c:pt idx="2255">
                  <c:v>30.224934999999999</c:v>
                </c:pt>
                <c:pt idx="2256">
                  <c:v>30.224934999999999</c:v>
                </c:pt>
                <c:pt idx="2257">
                  <c:v>30.224934999999999</c:v>
                </c:pt>
                <c:pt idx="2258">
                  <c:v>30.224934999999999</c:v>
                </c:pt>
                <c:pt idx="2259">
                  <c:v>30.224934999999999</c:v>
                </c:pt>
                <c:pt idx="2260">
                  <c:v>30.176656000000001</c:v>
                </c:pt>
                <c:pt idx="2261">
                  <c:v>30.176656000000001</c:v>
                </c:pt>
                <c:pt idx="2262">
                  <c:v>30.176656000000001</c:v>
                </c:pt>
                <c:pt idx="2263">
                  <c:v>30.176656000000001</c:v>
                </c:pt>
                <c:pt idx="2264">
                  <c:v>30.176656000000001</c:v>
                </c:pt>
                <c:pt idx="2265">
                  <c:v>30.176656000000001</c:v>
                </c:pt>
                <c:pt idx="2266">
                  <c:v>30.176656000000001</c:v>
                </c:pt>
                <c:pt idx="2267">
                  <c:v>30.176656000000001</c:v>
                </c:pt>
                <c:pt idx="2268">
                  <c:v>30.176656000000001</c:v>
                </c:pt>
                <c:pt idx="2269">
                  <c:v>30.176656000000001</c:v>
                </c:pt>
                <c:pt idx="2270">
                  <c:v>30.147735999999988</c:v>
                </c:pt>
                <c:pt idx="2271">
                  <c:v>30.147735999999988</c:v>
                </c:pt>
                <c:pt idx="2272">
                  <c:v>30.147735999999988</c:v>
                </c:pt>
                <c:pt idx="2273">
                  <c:v>30.147735999999988</c:v>
                </c:pt>
                <c:pt idx="2274">
                  <c:v>30.147735999999988</c:v>
                </c:pt>
                <c:pt idx="2275">
                  <c:v>30.147735999999988</c:v>
                </c:pt>
                <c:pt idx="2276">
                  <c:v>30.147735999999988</c:v>
                </c:pt>
                <c:pt idx="2277">
                  <c:v>30.147735999999988</c:v>
                </c:pt>
                <c:pt idx="2278">
                  <c:v>30.147735999999988</c:v>
                </c:pt>
                <c:pt idx="2279">
                  <c:v>30.147735999999988</c:v>
                </c:pt>
                <c:pt idx="2280">
                  <c:v>30.096117</c:v>
                </c:pt>
                <c:pt idx="2281">
                  <c:v>30.096117</c:v>
                </c:pt>
                <c:pt idx="2282">
                  <c:v>30.096117</c:v>
                </c:pt>
                <c:pt idx="2283">
                  <c:v>30.096117</c:v>
                </c:pt>
                <c:pt idx="2284">
                  <c:v>30.096117</c:v>
                </c:pt>
                <c:pt idx="2285">
                  <c:v>30.096117</c:v>
                </c:pt>
                <c:pt idx="2286">
                  <c:v>30.096117</c:v>
                </c:pt>
                <c:pt idx="2287">
                  <c:v>30.096117</c:v>
                </c:pt>
                <c:pt idx="2288">
                  <c:v>30.096117</c:v>
                </c:pt>
                <c:pt idx="2289">
                  <c:v>30.096117</c:v>
                </c:pt>
                <c:pt idx="2290">
                  <c:v>30.084033000000002</c:v>
                </c:pt>
                <c:pt idx="2291">
                  <c:v>30.084033000000002</c:v>
                </c:pt>
                <c:pt idx="2292">
                  <c:v>30.084033000000002</c:v>
                </c:pt>
                <c:pt idx="2293">
                  <c:v>30.084033000000002</c:v>
                </c:pt>
                <c:pt idx="2294">
                  <c:v>30.084033000000002</c:v>
                </c:pt>
                <c:pt idx="2295">
                  <c:v>30.084033000000002</c:v>
                </c:pt>
                <c:pt idx="2296">
                  <c:v>30.084033000000002</c:v>
                </c:pt>
                <c:pt idx="2297">
                  <c:v>30.084033000000002</c:v>
                </c:pt>
                <c:pt idx="2298">
                  <c:v>30.084033000000002</c:v>
                </c:pt>
                <c:pt idx="2299">
                  <c:v>30.084033000000002</c:v>
                </c:pt>
                <c:pt idx="2300">
                  <c:v>30.035976999999999</c:v>
                </c:pt>
                <c:pt idx="2301">
                  <c:v>30.035976999999999</c:v>
                </c:pt>
                <c:pt idx="2302">
                  <c:v>30.035976999999999</c:v>
                </c:pt>
                <c:pt idx="2303">
                  <c:v>30.035976999999999</c:v>
                </c:pt>
                <c:pt idx="2304">
                  <c:v>30.035976999999999</c:v>
                </c:pt>
                <c:pt idx="2305">
                  <c:v>30.035976999999999</c:v>
                </c:pt>
                <c:pt idx="2306">
                  <c:v>30.035976999999999</c:v>
                </c:pt>
                <c:pt idx="2307">
                  <c:v>30.035976999999999</c:v>
                </c:pt>
                <c:pt idx="2308">
                  <c:v>30.035976999999999</c:v>
                </c:pt>
                <c:pt idx="2309">
                  <c:v>30.035976999999999</c:v>
                </c:pt>
                <c:pt idx="2310">
                  <c:v>30.00581</c:v>
                </c:pt>
                <c:pt idx="2311">
                  <c:v>30.00581</c:v>
                </c:pt>
                <c:pt idx="2312">
                  <c:v>30.00581</c:v>
                </c:pt>
                <c:pt idx="2313">
                  <c:v>30.00581</c:v>
                </c:pt>
                <c:pt idx="2314">
                  <c:v>30.00581</c:v>
                </c:pt>
                <c:pt idx="2315">
                  <c:v>30.00581</c:v>
                </c:pt>
                <c:pt idx="2316">
                  <c:v>30.00581</c:v>
                </c:pt>
                <c:pt idx="2317">
                  <c:v>30.00581</c:v>
                </c:pt>
                <c:pt idx="2318">
                  <c:v>30.00581</c:v>
                </c:pt>
                <c:pt idx="2319">
                  <c:v>30.00581</c:v>
                </c:pt>
                <c:pt idx="2320">
                  <c:v>29.954995000000011</c:v>
                </c:pt>
                <c:pt idx="2321">
                  <c:v>29.954995000000011</c:v>
                </c:pt>
                <c:pt idx="2322">
                  <c:v>29.954995000000011</c:v>
                </c:pt>
                <c:pt idx="2323">
                  <c:v>29.954995000000011</c:v>
                </c:pt>
                <c:pt idx="2324">
                  <c:v>29.954995000000011</c:v>
                </c:pt>
                <c:pt idx="2325">
                  <c:v>29.954995000000011</c:v>
                </c:pt>
                <c:pt idx="2326">
                  <c:v>29.954995000000011</c:v>
                </c:pt>
                <c:pt idx="2327">
                  <c:v>29.954995000000011</c:v>
                </c:pt>
                <c:pt idx="2328">
                  <c:v>29.954995000000011</c:v>
                </c:pt>
                <c:pt idx="2329">
                  <c:v>29.954995000000011</c:v>
                </c:pt>
                <c:pt idx="2330">
                  <c:v>29.933606999999984</c:v>
                </c:pt>
                <c:pt idx="2331">
                  <c:v>29.933606999999984</c:v>
                </c:pt>
                <c:pt idx="2332">
                  <c:v>29.933606999999984</c:v>
                </c:pt>
                <c:pt idx="2333">
                  <c:v>29.933606999999984</c:v>
                </c:pt>
                <c:pt idx="2334">
                  <c:v>29.933606999999984</c:v>
                </c:pt>
                <c:pt idx="2335">
                  <c:v>29.933606999999984</c:v>
                </c:pt>
                <c:pt idx="2336">
                  <c:v>29.933606999999984</c:v>
                </c:pt>
                <c:pt idx="2337">
                  <c:v>29.933606999999984</c:v>
                </c:pt>
                <c:pt idx="2338">
                  <c:v>29.933606999999984</c:v>
                </c:pt>
                <c:pt idx="2339">
                  <c:v>29.933606999999984</c:v>
                </c:pt>
                <c:pt idx="2340">
                  <c:v>29.907219999999985</c:v>
                </c:pt>
                <c:pt idx="2341">
                  <c:v>29.907219999999985</c:v>
                </c:pt>
                <c:pt idx="2342">
                  <c:v>29.907219999999985</c:v>
                </c:pt>
                <c:pt idx="2343">
                  <c:v>29.907219999999985</c:v>
                </c:pt>
                <c:pt idx="2344">
                  <c:v>29.907219999999985</c:v>
                </c:pt>
                <c:pt idx="2345">
                  <c:v>29.907219999999985</c:v>
                </c:pt>
                <c:pt idx="2346">
                  <c:v>29.907219999999985</c:v>
                </c:pt>
                <c:pt idx="2347">
                  <c:v>29.907219999999985</c:v>
                </c:pt>
                <c:pt idx="2348">
                  <c:v>29.907219999999985</c:v>
                </c:pt>
                <c:pt idx="2349">
                  <c:v>29.907219999999985</c:v>
                </c:pt>
                <c:pt idx="2350">
                  <c:v>29.867204000000001</c:v>
                </c:pt>
                <c:pt idx="2351">
                  <c:v>29.867204000000001</c:v>
                </c:pt>
                <c:pt idx="2352">
                  <c:v>29.867204000000001</c:v>
                </c:pt>
                <c:pt idx="2353">
                  <c:v>29.867204000000001</c:v>
                </c:pt>
                <c:pt idx="2354">
                  <c:v>29.867204000000001</c:v>
                </c:pt>
                <c:pt idx="2355">
                  <c:v>29.867204000000001</c:v>
                </c:pt>
                <c:pt idx="2356">
                  <c:v>29.867204000000001</c:v>
                </c:pt>
                <c:pt idx="2357">
                  <c:v>29.867204000000001</c:v>
                </c:pt>
                <c:pt idx="2358">
                  <c:v>29.867204000000001</c:v>
                </c:pt>
                <c:pt idx="2359">
                  <c:v>29.867204000000001</c:v>
                </c:pt>
                <c:pt idx="2360">
                  <c:v>29.833238000000001</c:v>
                </c:pt>
                <c:pt idx="2361">
                  <c:v>29.833238000000001</c:v>
                </c:pt>
                <c:pt idx="2362">
                  <c:v>29.833238000000001</c:v>
                </c:pt>
                <c:pt idx="2363">
                  <c:v>29.833238000000001</c:v>
                </c:pt>
                <c:pt idx="2364">
                  <c:v>29.833238000000001</c:v>
                </c:pt>
                <c:pt idx="2365">
                  <c:v>29.833238000000001</c:v>
                </c:pt>
                <c:pt idx="2366">
                  <c:v>29.833238000000001</c:v>
                </c:pt>
                <c:pt idx="2367">
                  <c:v>29.833238000000001</c:v>
                </c:pt>
                <c:pt idx="2368">
                  <c:v>29.833238000000001</c:v>
                </c:pt>
                <c:pt idx="2369">
                  <c:v>29.833238000000001</c:v>
                </c:pt>
                <c:pt idx="2370">
                  <c:v>29.807442000000002</c:v>
                </c:pt>
                <c:pt idx="2371">
                  <c:v>29.807442000000002</c:v>
                </c:pt>
                <c:pt idx="2372">
                  <c:v>29.807442000000002</c:v>
                </c:pt>
                <c:pt idx="2373">
                  <c:v>29.807442000000002</c:v>
                </c:pt>
                <c:pt idx="2374">
                  <c:v>29.807442000000002</c:v>
                </c:pt>
                <c:pt idx="2375">
                  <c:v>29.807442000000002</c:v>
                </c:pt>
                <c:pt idx="2376">
                  <c:v>29.807442000000002</c:v>
                </c:pt>
                <c:pt idx="2377">
                  <c:v>29.807442000000002</c:v>
                </c:pt>
                <c:pt idx="2378">
                  <c:v>29.807442000000002</c:v>
                </c:pt>
                <c:pt idx="2379">
                  <c:v>29.807442000000002</c:v>
                </c:pt>
                <c:pt idx="2380">
                  <c:v>29.772838999999991</c:v>
                </c:pt>
                <c:pt idx="2381">
                  <c:v>29.772838999999991</c:v>
                </c:pt>
                <c:pt idx="2382">
                  <c:v>29.772838999999991</c:v>
                </c:pt>
                <c:pt idx="2383">
                  <c:v>29.772838999999991</c:v>
                </c:pt>
                <c:pt idx="2384">
                  <c:v>29.772838999999991</c:v>
                </c:pt>
                <c:pt idx="2385">
                  <c:v>29.772838999999991</c:v>
                </c:pt>
                <c:pt idx="2386">
                  <c:v>29.772838999999991</c:v>
                </c:pt>
                <c:pt idx="2387">
                  <c:v>29.772838999999991</c:v>
                </c:pt>
                <c:pt idx="2388">
                  <c:v>29.772838999999991</c:v>
                </c:pt>
                <c:pt idx="2389">
                  <c:v>29.772838999999991</c:v>
                </c:pt>
                <c:pt idx="2390">
                  <c:v>29.745663999999984</c:v>
                </c:pt>
                <c:pt idx="2391">
                  <c:v>29.745663999999984</c:v>
                </c:pt>
                <c:pt idx="2392">
                  <c:v>29.745663999999984</c:v>
                </c:pt>
                <c:pt idx="2393">
                  <c:v>29.745663999999984</c:v>
                </c:pt>
                <c:pt idx="2394">
                  <c:v>29.745663999999984</c:v>
                </c:pt>
                <c:pt idx="2395">
                  <c:v>29.745663999999984</c:v>
                </c:pt>
                <c:pt idx="2396">
                  <c:v>29.745663999999984</c:v>
                </c:pt>
                <c:pt idx="2397">
                  <c:v>29.745663999999984</c:v>
                </c:pt>
                <c:pt idx="2398">
                  <c:v>29.745663999999984</c:v>
                </c:pt>
                <c:pt idx="2399">
                  <c:v>29.745663999999984</c:v>
                </c:pt>
                <c:pt idx="2400">
                  <c:v>29.699850000000016</c:v>
                </c:pt>
                <c:pt idx="2401">
                  <c:v>29.699850000000016</c:v>
                </c:pt>
                <c:pt idx="2402">
                  <c:v>29.699850000000016</c:v>
                </c:pt>
                <c:pt idx="2403">
                  <c:v>29.699850000000016</c:v>
                </c:pt>
                <c:pt idx="2404">
                  <c:v>29.699850000000016</c:v>
                </c:pt>
                <c:pt idx="2405">
                  <c:v>29.699850000000016</c:v>
                </c:pt>
                <c:pt idx="2406">
                  <c:v>29.699850000000016</c:v>
                </c:pt>
                <c:pt idx="2407">
                  <c:v>29.699850000000016</c:v>
                </c:pt>
                <c:pt idx="2408">
                  <c:v>29.699850000000016</c:v>
                </c:pt>
                <c:pt idx="2409">
                  <c:v>29.699850000000016</c:v>
                </c:pt>
                <c:pt idx="2410">
                  <c:v>29.663620999999988</c:v>
                </c:pt>
                <c:pt idx="2411">
                  <c:v>29.663620999999988</c:v>
                </c:pt>
                <c:pt idx="2412">
                  <c:v>29.663620999999988</c:v>
                </c:pt>
                <c:pt idx="2413">
                  <c:v>29.663620999999988</c:v>
                </c:pt>
                <c:pt idx="2414">
                  <c:v>29.663620999999988</c:v>
                </c:pt>
                <c:pt idx="2415">
                  <c:v>29.663620999999988</c:v>
                </c:pt>
                <c:pt idx="2416">
                  <c:v>29.663620999999988</c:v>
                </c:pt>
                <c:pt idx="2417">
                  <c:v>29.663620999999988</c:v>
                </c:pt>
                <c:pt idx="2418">
                  <c:v>29.663620999999988</c:v>
                </c:pt>
                <c:pt idx="2419">
                  <c:v>29.663620999999988</c:v>
                </c:pt>
                <c:pt idx="2420">
                  <c:v>29.635134999999988</c:v>
                </c:pt>
                <c:pt idx="2421">
                  <c:v>29.635134999999988</c:v>
                </c:pt>
                <c:pt idx="2422">
                  <c:v>29.635134999999988</c:v>
                </c:pt>
                <c:pt idx="2423">
                  <c:v>29.635134999999988</c:v>
                </c:pt>
                <c:pt idx="2424">
                  <c:v>29.635134999999988</c:v>
                </c:pt>
                <c:pt idx="2425">
                  <c:v>29.635134999999988</c:v>
                </c:pt>
                <c:pt idx="2426">
                  <c:v>29.635134999999988</c:v>
                </c:pt>
                <c:pt idx="2427">
                  <c:v>29.635134999999988</c:v>
                </c:pt>
                <c:pt idx="2428">
                  <c:v>29.635134999999988</c:v>
                </c:pt>
                <c:pt idx="2429">
                  <c:v>29.635134999999988</c:v>
                </c:pt>
                <c:pt idx="2430">
                  <c:v>29.595811999999999</c:v>
                </c:pt>
                <c:pt idx="2431">
                  <c:v>29.595811999999999</c:v>
                </c:pt>
                <c:pt idx="2432">
                  <c:v>29.595811999999999</c:v>
                </c:pt>
                <c:pt idx="2433">
                  <c:v>29.595811999999999</c:v>
                </c:pt>
                <c:pt idx="2434">
                  <c:v>29.595811999999999</c:v>
                </c:pt>
                <c:pt idx="2435">
                  <c:v>29.595811999999999</c:v>
                </c:pt>
                <c:pt idx="2436">
                  <c:v>29.595811999999999</c:v>
                </c:pt>
                <c:pt idx="2437">
                  <c:v>29.595811999999999</c:v>
                </c:pt>
                <c:pt idx="2438">
                  <c:v>29.595811999999999</c:v>
                </c:pt>
                <c:pt idx="2439">
                  <c:v>29.595811999999999</c:v>
                </c:pt>
                <c:pt idx="2440">
                  <c:v>29.572711999999989</c:v>
                </c:pt>
                <c:pt idx="2441">
                  <c:v>29.572711999999989</c:v>
                </c:pt>
                <c:pt idx="2442">
                  <c:v>29.572711999999989</c:v>
                </c:pt>
                <c:pt idx="2443">
                  <c:v>29.572711999999989</c:v>
                </c:pt>
                <c:pt idx="2444">
                  <c:v>29.572711999999989</c:v>
                </c:pt>
                <c:pt idx="2445">
                  <c:v>29.572711999999989</c:v>
                </c:pt>
                <c:pt idx="2446">
                  <c:v>29.572711999999989</c:v>
                </c:pt>
                <c:pt idx="2447">
                  <c:v>29.572711999999989</c:v>
                </c:pt>
                <c:pt idx="2448">
                  <c:v>29.572711999999989</c:v>
                </c:pt>
                <c:pt idx="2449">
                  <c:v>29.572711999999989</c:v>
                </c:pt>
                <c:pt idx="2450">
                  <c:v>29.539670000000001</c:v>
                </c:pt>
                <c:pt idx="2451">
                  <c:v>29.539670000000001</c:v>
                </c:pt>
                <c:pt idx="2452">
                  <c:v>29.539670000000001</c:v>
                </c:pt>
                <c:pt idx="2453">
                  <c:v>29.539670000000001</c:v>
                </c:pt>
                <c:pt idx="2454">
                  <c:v>29.539670000000001</c:v>
                </c:pt>
                <c:pt idx="2455">
                  <c:v>29.539670000000001</c:v>
                </c:pt>
                <c:pt idx="2456">
                  <c:v>29.539670000000001</c:v>
                </c:pt>
                <c:pt idx="2457">
                  <c:v>29.539670000000001</c:v>
                </c:pt>
                <c:pt idx="2458">
                  <c:v>29.539670000000001</c:v>
                </c:pt>
                <c:pt idx="2459">
                  <c:v>29.539670000000001</c:v>
                </c:pt>
                <c:pt idx="2460">
                  <c:v>29.518353000000001</c:v>
                </c:pt>
                <c:pt idx="2461">
                  <c:v>29.518353000000001</c:v>
                </c:pt>
                <c:pt idx="2462">
                  <c:v>29.518353000000001</c:v>
                </c:pt>
                <c:pt idx="2463">
                  <c:v>29.518353000000001</c:v>
                </c:pt>
                <c:pt idx="2464">
                  <c:v>29.518353000000001</c:v>
                </c:pt>
                <c:pt idx="2465">
                  <c:v>29.518353000000001</c:v>
                </c:pt>
                <c:pt idx="2466">
                  <c:v>29.518353000000001</c:v>
                </c:pt>
                <c:pt idx="2467">
                  <c:v>29.518353000000001</c:v>
                </c:pt>
                <c:pt idx="2468">
                  <c:v>29.518353000000001</c:v>
                </c:pt>
                <c:pt idx="2469">
                  <c:v>29.518353000000001</c:v>
                </c:pt>
                <c:pt idx="2470">
                  <c:v>29.477066000000001</c:v>
                </c:pt>
                <c:pt idx="2471">
                  <c:v>29.477066000000001</c:v>
                </c:pt>
                <c:pt idx="2472">
                  <c:v>29.477066000000001</c:v>
                </c:pt>
                <c:pt idx="2473">
                  <c:v>29.477066000000001</c:v>
                </c:pt>
                <c:pt idx="2474">
                  <c:v>29.477066000000001</c:v>
                </c:pt>
                <c:pt idx="2475">
                  <c:v>29.477066000000001</c:v>
                </c:pt>
                <c:pt idx="2476">
                  <c:v>29.477066000000001</c:v>
                </c:pt>
                <c:pt idx="2477">
                  <c:v>29.477066000000001</c:v>
                </c:pt>
                <c:pt idx="2478">
                  <c:v>29.477066000000001</c:v>
                </c:pt>
                <c:pt idx="2479">
                  <c:v>29.477066000000001</c:v>
                </c:pt>
                <c:pt idx="2480">
                  <c:v>29.44769599999999</c:v>
                </c:pt>
                <c:pt idx="2481">
                  <c:v>29.44769599999999</c:v>
                </c:pt>
                <c:pt idx="2482">
                  <c:v>29.44769599999999</c:v>
                </c:pt>
                <c:pt idx="2483">
                  <c:v>29.44769599999999</c:v>
                </c:pt>
                <c:pt idx="2484">
                  <c:v>29.44769599999999</c:v>
                </c:pt>
                <c:pt idx="2485">
                  <c:v>29.44769599999999</c:v>
                </c:pt>
                <c:pt idx="2486">
                  <c:v>29.44769599999999</c:v>
                </c:pt>
                <c:pt idx="2487">
                  <c:v>29.44769599999999</c:v>
                </c:pt>
                <c:pt idx="2488">
                  <c:v>29.44769599999999</c:v>
                </c:pt>
                <c:pt idx="2489">
                  <c:v>29.44769599999999</c:v>
                </c:pt>
                <c:pt idx="2490">
                  <c:v>29.425429999999977</c:v>
                </c:pt>
                <c:pt idx="2491">
                  <c:v>29.425429999999977</c:v>
                </c:pt>
                <c:pt idx="2492">
                  <c:v>29.425429999999977</c:v>
                </c:pt>
                <c:pt idx="2493">
                  <c:v>29.425429999999977</c:v>
                </c:pt>
                <c:pt idx="2494">
                  <c:v>29.425429999999977</c:v>
                </c:pt>
                <c:pt idx="2495">
                  <c:v>29.425429999999977</c:v>
                </c:pt>
                <c:pt idx="2496">
                  <c:v>29.425429999999977</c:v>
                </c:pt>
                <c:pt idx="2497">
                  <c:v>29.425429999999977</c:v>
                </c:pt>
                <c:pt idx="2498">
                  <c:v>29.425429999999977</c:v>
                </c:pt>
                <c:pt idx="2499">
                  <c:v>29.425429999999977</c:v>
                </c:pt>
                <c:pt idx="2500">
                  <c:v>29.391748</c:v>
                </c:pt>
                <c:pt idx="2501">
                  <c:v>29.391748</c:v>
                </c:pt>
                <c:pt idx="2502">
                  <c:v>29.391748</c:v>
                </c:pt>
                <c:pt idx="2503">
                  <c:v>29.391748</c:v>
                </c:pt>
                <c:pt idx="2504">
                  <c:v>29.391748</c:v>
                </c:pt>
                <c:pt idx="2505">
                  <c:v>29.391748</c:v>
                </c:pt>
                <c:pt idx="2506">
                  <c:v>29.391748</c:v>
                </c:pt>
                <c:pt idx="2507">
                  <c:v>29.391748</c:v>
                </c:pt>
                <c:pt idx="2508">
                  <c:v>29.391748</c:v>
                </c:pt>
                <c:pt idx="2509">
                  <c:v>29.391748</c:v>
                </c:pt>
                <c:pt idx="2510">
                  <c:v>29.367778999999999</c:v>
                </c:pt>
                <c:pt idx="2511">
                  <c:v>29.367778999999999</c:v>
                </c:pt>
                <c:pt idx="2512">
                  <c:v>29.367778999999999</c:v>
                </c:pt>
                <c:pt idx="2513">
                  <c:v>29.367778999999999</c:v>
                </c:pt>
                <c:pt idx="2514">
                  <c:v>29.367778999999999</c:v>
                </c:pt>
                <c:pt idx="2515">
                  <c:v>29.367778999999999</c:v>
                </c:pt>
                <c:pt idx="2516">
                  <c:v>29.367778999999999</c:v>
                </c:pt>
                <c:pt idx="2517">
                  <c:v>29.367778999999999</c:v>
                </c:pt>
                <c:pt idx="2518">
                  <c:v>29.367778999999999</c:v>
                </c:pt>
                <c:pt idx="2519">
                  <c:v>29.367778999999999</c:v>
                </c:pt>
                <c:pt idx="2520">
                  <c:v>29.342972</c:v>
                </c:pt>
                <c:pt idx="2521">
                  <c:v>29.342972</c:v>
                </c:pt>
                <c:pt idx="2522">
                  <c:v>29.342972</c:v>
                </c:pt>
                <c:pt idx="2523">
                  <c:v>29.342972</c:v>
                </c:pt>
                <c:pt idx="2524">
                  <c:v>29.342972</c:v>
                </c:pt>
                <c:pt idx="2525">
                  <c:v>29.342972</c:v>
                </c:pt>
                <c:pt idx="2526">
                  <c:v>29.342972</c:v>
                </c:pt>
                <c:pt idx="2527">
                  <c:v>29.342972</c:v>
                </c:pt>
                <c:pt idx="2528">
                  <c:v>29.342972</c:v>
                </c:pt>
                <c:pt idx="2529">
                  <c:v>29.342972</c:v>
                </c:pt>
                <c:pt idx="2530">
                  <c:v>29.294260999999999</c:v>
                </c:pt>
                <c:pt idx="2531">
                  <c:v>29.294260999999999</c:v>
                </c:pt>
                <c:pt idx="2532">
                  <c:v>29.294260999999999</c:v>
                </c:pt>
                <c:pt idx="2533">
                  <c:v>29.294260999999999</c:v>
                </c:pt>
                <c:pt idx="2534">
                  <c:v>29.294260999999999</c:v>
                </c:pt>
                <c:pt idx="2535">
                  <c:v>29.294260999999999</c:v>
                </c:pt>
                <c:pt idx="2536">
                  <c:v>29.294260999999999</c:v>
                </c:pt>
                <c:pt idx="2537">
                  <c:v>29.294260999999999</c:v>
                </c:pt>
                <c:pt idx="2538">
                  <c:v>29.294260999999999</c:v>
                </c:pt>
                <c:pt idx="2539">
                  <c:v>29.294260999999999</c:v>
                </c:pt>
                <c:pt idx="2540">
                  <c:v>29.282451999999989</c:v>
                </c:pt>
                <c:pt idx="2541">
                  <c:v>29.282451999999989</c:v>
                </c:pt>
                <c:pt idx="2542">
                  <c:v>29.282451999999989</c:v>
                </c:pt>
                <c:pt idx="2543">
                  <c:v>29.282451999999989</c:v>
                </c:pt>
                <c:pt idx="2544">
                  <c:v>29.282451999999989</c:v>
                </c:pt>
                <c:pt idx="2545">
                  <c:v>29.282451999999989</c:v>
                </c:pt>
                <c:pt idx="2546">
                  <c:v>29.282451999999989</c:v>
                </c:pt>
                <c:pt idx="2547">
                  <c:v>29.282451999999989</c:v>
                </c:pt>
                <c:pt idx="2548">
                  <c:v>29.282451999999989</c:v>
                </c:pt>
                <c:pt idx="2549">
                  <c:v>29.282451999999989</c:v>
                </c:pt>
                <c:pt idx="2550">
                  <c:v>29.246941</c:v>
                </c:pt>
                <c:pt idx="2551">
                  <c:v>29.246941</c:v>
                </c:pt>
                <c:pt idx="2552">
                  <c:v>29.246941</c:v>
                </c:pt>
                <c:pt idx="2553">
                  <c:v>29.246941</c:v>
                </c:pt>
                <c:pt idx="2554">
                  <c:v>29.246941</c:v>
                </c:pt>
                <c:pt idx="2555">
                  <c:v>29.246941</c:v>
                </c:pt>
                <c:pt idx="2556">
                  <c:v>29.246941</c:v>
                </c:pt>
                <c:pt idx="2557">
                  <c:v>29.246941</c:v>
                </c:pt>
                <c:pt idx="2558">
                  <c:v>29.246941</c:v>
                </c:pt>
                <c:pt idx="2559">
                  <c:v>29.246941</c:v>
                </c:pt>
                <c:pt idx="2560">
                  <c:v>29.216184999999999</c:v>
                </c:pt>
                <c:pt idx="2561">
                  <c:v>29.216184999999999</c:v>
                </c:pt>
                <c:pt idx="2562">
                  <c:v>29.216184999999999</c:v>
                </c:pt>
                <c:pt idx="2563">
                  <c:v>29.216184999999999</c:v>
                </c:pt>
                <c:pt idx="2564">
                  <c:v>29.216184999999999</c:v>
                </c:pt>
                <c:pt idx="2565">
                  <c:v>29.216184999999999</c:v>
                </c:pt>
                <c:pt idx="2566">
                  <c:v>29.216184999999999</c:v>
                </c:pt>
                <c:pt idx="2567">
                  <c:v>29.216184999999999</c:v>
                </c:pt>
                <c:pt idx="2568">
                  <c:v>29.216184999999999</c:v>
                </c:pt>
                <c:pt idx="2569">
                  <c:v>29.216184999999999</c:v>
                </c:pt>
                <c:pt idx="2570">
                  <c:v>29.203199999999985</c:v>
                </c:pt>
                <c:pt idx="2571">
                  <c:v>29.203199999999985</c:v>
                </c:pt>
                <c:pt idx="2572">
                  <c:v>29.203199999999985</c:v>
                </c:pt>
                <c:pt idx="2573">
                  <c:v>29.203199999999985</c:v>
                </c:pt>
                <c:pt idx="2574">
                  <c:v>29.203199999999985</c:v>
                </c:pt>
                <c:pt idx="2575">
                  <c:v>29.203199999999985</c:v>
                </c:pt>
                <c:pt idx="2576">
                  <c:v>29.203199999999985</c:v>
                </c:pt>
                <c:pt idx="2577">
                  <c:v>29.203199999999985</c:v>
                </c:pt>
                <c:pt idx="2578">
                  <c:v>29.203199999999985</c:v>
                </c:pt>
                <c:pt idx="2579">
                  <c:v>29.203199999999985</c:v>
                </c:pt>
                <c:pt idx="2580">
                  <c:v>29.186201000000001</c:v>
                </c:pt>
                <c:pt idx="2581">
                  <c:v>29.186201000000001</c:v>
                </c:pt>
                <c:pt idx="2582">
                  <c:v>29.186201000000001</c:v>
                </c:pt>
                <c:pt idx="2583">
                  <c:v>29.186201000000001</c:v>
                </c:pt>
                <c:pt idx="2584">
                  <c:v>29.186201000000001</c:v>
                </c:pt>
                <c:pt idx="2585">
                  <c:v>29.186201000000001</c:v>
                </c:pt>
                <c:pt idx="2586">
                  <c:v>29.186201000000001</c:v>
                </c:pt>
                <c:pt idx="2587">
                  <c:v>29.186201000000001</c:v>
                </c:pt>
                <c:pt idx="2588">
                  <c:v>29.186201000000001</c:v>
                </c:pt>
                <c:pt idx="2589">
                  <c:v>29.186201000000001</c:v>
                </c:pt>
                <c:pt idx="2590">
                  <c:v>29.152916000000001</c:v>
                </c:pt>
                <c:pt idx="2591">
                  <c:v>29.152916000000001</c:v>
                </c:pt>
                <c:pt idx="2592">
                  <c:v>29.152916000000001</c:v>
                </c:pt>
                <c:pt idx="2593">
                  <c:v>29.152916000000001</c:v>
                </c:pt>
                <c:pt idx="2594">
                  <c:v>29.152916000000001</c:v>
                </c:pt>
                <c:pt idx="2595">
                  <c:v>29.152916000000001</c:v>
                </c:pt>
                <c:pt idx="2596">
                  <c:v>29.152916000000001</c:v>
                </c:pt>
                <c:pt idx="2597">
                  <c:v>29.152916000000001</c:v>
                </c:pt>
                <c:pt idx="2598">
                  <c:v>29.152916000000001</c:v>
                </c:pt>
                <c:pt idx="2599">
                  <c:v>29.152916000000001</c:v>
                </c:pt>
                <c:pt idx="2600">
                  <c:v>29.143497</c:v>
                </c:pt>
                <c:pt idx="2601">
                  <c:v>29.143497</c:v>
                </c:pt>
                <c:pt idx="2602">
                  <c:v>29.143497</c:v>
                </c:pt>
                <c:pt idx="2603">
                  <c:v>29.143497</c:v>
                </c:pt>
                <c:pt idx="2604">
                  <c:v>29.143497</c:v>
                </c:pt>
                <c:pt idx="2605">
                  <c:v>29.143497</c:v>
                </c:pt>
                <c:pt idx="2606">
                  <c:v>29.143497</c:v>
                </c:pt>
                <c:pt idx="2607">
                  <c:v>29.143497</c:v>
                </c:pt>
                <c:pt idx="2608">
                  <c:v>29.143497</c:v>
                </c:pt>
                <c:pt idx="2609">
                  <c:v>29.143497</c:v>
                </c:pt>
                <c:pt idx="2610">
                  <c:v>29.127213999999999</c:v>
                </c:pt>
                <c:pt idx="2611">
                  <c:v>29.127213999999999</c:v>
                </c:pt>
                <c:pt idx="2612">
                  <c:v>29.127213999999999</c:v>
                </c:pt>
                <c:pt idx="2613">
                  <c:v>29.127213999999999</c:v>
                </c:pt>
                <c:pt idx="2614">
                  <c:v>29.127213999999999</c:v>
                </c:pt>
                <c:pt idx="2615">
                  <c:v>29.127213999999999</c:v>
                </c:pt>
                <c:pt idx="2616">
                  <c:v>29.127213999999999</c:v>
                </c:pt>
                <c:pt idx="2617">
                  <c:v>29.127213999999999</c:v>
                </c:pt>
                <c:pt idx="2618">
                  <c:v>29.127213999999999</c:v>
                </c:pt>
                <c:pt idx="2619">
                  <c:v>29.127213999999999</c:v>
                </c:pt>
                <c:pt idx="2620">
                  <c:v>29.132770000000001</c:v>
                </c:pt>
                <c:pt idx="2621">
                  <c:v>29.132770000000001</c:v>
                </c:pt>
                <c:pt idx="2622">
                  <c:v>29.132770000000001</c:v>
                </c:pt>
                <c:pt idx="2623">
                  <c:v>29.132770000000001</c:v>
                </c:pt>
                <c:pt idx="2624">
                  <c:v>29.132770000000001</c:v>
                </c:pt>
                <c:pt idx="2625">
                  <c:v>29.132770000000001</c:v>
                </c:pt>
                <c:pt idx="2626">
                  <c:v>29.132770000000001</c:v>
                </c:pt>
                <c:pt idx="2627">
                  <c:v>29.132770000000001</c:v>
                </c:pt>
                <c:pt idx="2628">
                  <c:v>29.132770000000001</c:v>
                </c:pt>
                <c:pt idx="2629">
                  <c:v>29.132770000000001</c:v>
                </c:pt>
                <c:pt idx="2630">
                  <c:v>29.112959000000011</c:v>
                </c:pt>
                <c:pt idx="2631">
                  <c:v>29.112959000000011</c:v>
                </c:pt>
                <c:pt idx="2632">
                  <c:v>29.112959000000011</c:v>
                </c:pt>
                <c:pt idx="2633">
                  <c:v>29.112959000000011</c:v>
                </c:pt>
                <c:pt idx="2634">
                  <c:v>29.112959000000011</c:v>
                </c:pt>
                <c:pt idx="2635">
                  <c:v>29.112959000000011</c:v>
                </c:pt>
                <c:pt idx="2636">
                  <c:v>29.112959000000011</c:v>
                </c:pt>
                <c:pt idx="2637">
                  <c:v>29.112959000000011</c:v>
                </c:pt>
                <c:pt idx="2638">
                  <c:v>29.112959000000011</c:v>
                </c:pt>
                <c:pt idx="2639">
                  <c:v>29.112959000000011</c:v>
                </c:pt>
                <c:pt idx="2640">
                  <c:v>29.120989000000005</c:v>
                </c:pt>
                <c:pt idx="2641">
                  <c:v>29.120989000000005</c:v>
                </c:pt>
                <c:pt idx="2642">
                  <c:v>29.120989000000005</c:v>
                </c:pt>
                <c:pt idx="2643">
                  <c:v>29.120989000000005</c:v>
                </c:pt>
                <c:pt idx="2644">
                  <c:v>29.120989000000005</c:v>
                </c:pt>
                <c:pt idx="2645">
                  <c:v>29.120989000000005</c:v>
                </c:pt>
                <c:pt idx="2646">
                  <c:v>29.120989000000005</c:v>
                </c:pt>
                <c:pt idx="2647">
                  <c:v>29.120989000000005</c:v>
                </c:pt>
                <c:pt idx="2648">
                  <c:v>29.120989000000005</c:v>
                </c:pt>
                <c:pt idx="2649">
                  <c:v>29.120989000000005</c:v>
                </c:pt>
                <c:pt idx="2650">
                  <c:v>29.138034000000001</c:v>
                </c:pt>
                <c:pt idx="2651">
                  <c:v>29.138034000000001</c:v>
                </c:pt>
                <c:pt idx="2652">
                  <c:v>29.138034000000001</c:v>
                </c:pt>
                <c:pt idx="2653">
                  <c:v>29.138034000000001</c:v>
                </c:pt>
                <c:pt idx="2654">
                  <c:v>29.138034000000001</c:v>
                </c:pt>
                <c:pt idx="2655">
                  <c:v>29.138034000000001</c:v>
                </c:pt>
                <c:pt idx="2656">
                  <c:v>29.138034000000001</c:v>
                </c:pt>
                <c:pt idx="2657">
                  <c:v>29.138034000000001</c:v>
                </c:pt>
                <c:pt idx="2658">
                  <c:v>29.138034000000001</c:v>
                </c:pt>
                <c:pt idx="2659">
                  <c:v>29.138034000000001</c:v>
                </c:pt>
                <c:pt idx="2660">
                  <c:v>29.147023000000001</c:v>
                </c:pt>
                <c:pt idx="2661">
                  <c:v>29.147023000000001</c:v>
                </c:pt>
                <c:pt idx="2662">
                  <c:v>29.147023000000001</c:v>
                </c:pt>
                <c:pt idx="2663">
                  <c:v>29.147023000000001</c:v>
                </c:pt>
                <c:pt idx="2664">
                  <c:v>29.147023000000001</c:v>
                </c:pt>
                <c:pt idx="2665">
                  <c:v>29.147023000000001</c:v>
                </c:pt>
                <c:pt idx="2666">
                  <c:v>29.147023000000001</c:v>
                </c:pt>
                <c:pt idx="2667">
                  <c:v>29.147023000000001</c:v>
                </c:pt>
                <c:pt idx="2668">
                  <c:v>29.147023000000001</c:v>
                </c:pt>
                <c:pt idx="2669">
                  <c:v>29.147023000000001</c:v>
                </c:pt>
                <c:pt idx="2670">
                  <c:v>29.163785000000001</c:v>
                </c:pt>
                <c:pt idx="2671">
                  <c:v>29.163785000000001</c:v>
                </c:pt>
                <c:pt idx="2672">
                  <c:v>29.163785000000001</c:v>
                </c:pt>
                <c:pt idx="2673">
                  <c:v>29.163785000000001</c:v>
                </c:pt>
                <c:pt idx="2674">
                  <c:v>29.163785000000001</c:v>
                </c:pt>
                <c:pt idx="2675">
                  <c:v>29.163785000000001</c:v>
                </c:pt>
                <c:pt idx="2676">
                  <c:v>29.163785000000001</c:v>
                </c:pt>
                <c:pt idx="2677">
                  <c:v>29.163785000000001</c:v>
                </c:pt>
                <c:pt idx="2678">
                  <c:v>29.163785000000001</c:v>
                </c:pt>
                <c:pt idx="2679">
                  <c:v>29.163785000000001</c:v>
                </c:pt>
                <c:pt idx="2680">
                  <c:v>29.188168000000001</c:v>
                </c:pt>
                <c:pt idx="2681">
                  <c:v>29.188168000000001</c:v>
                </c:pt>
                <c:pt idx="2682">
                  <c:v>29.188168000000001</c:v>
                </c:pt>
                <c:pt idx="2683">
                  <c:v>29.188168000000001</c:v>
                </c:pt>
                <c:pt idx="2684">
                  <c:v>29.188168000000001</c:v>
                </c:pt>
                <c:pt idx="2685">
                  <c:v>29.188168000000001</c:v>
                </c:pt>
                <c:pt idx="2686">
                  <c:v>29.188168000000001</c:v>
                </c:pt>
                <c:pt idx="2687">
                  <c:v>29.188168000000001</c:v>
                </c:pt>
                <c:pt idx="2688">
                  <c:v>29.188168000000001</c:v>
                </c:pt>
                <c:pt idx="2689">
                  <c:v>29.188168000000001</c:v>
                </c:pt>
                <c:pt idx="2690">
                  <c:v>29.249053</c:v>
                </c:pt>
                <c:pt idx="2691">
                  <c:v>29.249053</c:v>
                </c:pt>
                <c:pt idx="2692">
                  <c:v>29.249053</c:v>
                </c:pt>
                <c:pt idx="2693">
                  <c:v>29.249053</c:v>
                </c:pt>
                <c:pt idx="2694">
                  <c:v>29.249053</c:v>
                </c:pt>
                <c:pt idx="2695">
                  <c:v>29.249053</c:v>
                </c:pt>
                <c:pt idx="2696">
                  <c:v>29.249053</c:v>
                </c:pt>
                <c:pt idx="2697">
                  <c:v>29.249053</c:v>
                </c:pt>
                <c:pt idx="2698">
                  <c:v>29.249053</c:v>
                </c:pt>
                <c:pt idx="2699">
                  <c:v>29.249053</c:v>
                </c:pt>
                <c:pt idx="2700">
                  <c:v>29.304541</c:v>
                </c:pt>
                <c:pt idx="2701">
                  <c:v>29.304541</c:v>
                </c:pt>
                <c:pt idx="2702">
                  <c:v>29.304541</c:v>
                </c:pt>
                <c:pt idx="2703">
                  <c:v>29.304541</c:v>
                </c:pt>
                <c:pt idx="2704">
                  <c:v>29.304541</c:v>
                </c:pt>
                <c:pt idx="2705">
                  <c:v>29.304541</c:v>
                </c:pt>
                <c:pt idx="2706">
                  <c:v>29.304541</c:v>
                </c:pt>
                <c:pt idx="2707">
                  <c:v>29.304541</c:v>
                </c:pt>
                <c:pt idx="2708">
                  <c:v>29.304541</c:v>
                </c:pt>
                <c:pt idx="2709">
                  <c:v>29.304541</c:v>
                </c:pt>
                <c:pt idx="2710">
                  <c:v>29.361784</c:v>
                </c:pt>
                <c:pt idx="2711">
                  <c:v>29.361784</c:v>
                </c:pt>
                <c:pt idx="2712">
                  <c:v>29.361784</c:v>
                </c:pt>
                <c:pt idx="2713">
                  <c:v>29.361784</c:v>
                </c:pt>
                <c:pt idx="2714">
                  <c:v>29.361784</c:v>
                </c:pt>
                <c:pt idx="2715">
                  <c:v>29.361784</c:v>
                </c:pt>
                <c:pt idx="2716">
                  <c:v>29.361784</c:v>
                </c:pt>
                <c:pt idx="2717">
                  <c:v>29.361784</c:v>
                </c:pt>
                <c:pt idx="2718">
                  <c:v>29.361784</c:v>
                </c:pt>
                <c:pt idx="2719">
                  <c:v>29.361784</c:v>
                </c:pt>
                <c:pt idx="2720">
                  <c:v>29.471989000000001</c:v>
                </c:pt>
                <c:pt idx="2721">
                  <c:v>29.471989000000001</c:v>
                </c:pt>
                <c:pt idx="2722">
                  <c:v>29.471989000000001</c:v>
                </c:pt>
                <c:pt idx="2723">
                  <c:v>29.471989000000001</c:v>
                </c:pt>
                <c:pt idx="2724">
                  <c:v>29.471989000000001</c:v>
                </c:pt>
                <c:pt idx="2725">
                  <c:v>29.471989000000001</c:v>
                </c:pt>
                <c:pt idx="2726">
                  <c:v>29.471989000000001</c:v>
                </c:pt>
                <c:pt idx="2727">
                  <c:v>29.471989000000001</c:v>
                </c:pt>
                <c:pt idx="2728">
                  <c:v>29.471989000000001</c:v>
                </c:pt>
                <c:pt idx="2729">
                  <c:v>29.471989000000001</c:v>
                </c:pt>
                <c:pt idx="2730">
                  <c:v>29.679570999999999</c:v>
                </c:pt>
                <c:pt idx="2731">
                  <c:v>29.679570999999999</c:v>
                </c:pt>
                <c:pt idx="2732">
                  <c:v>29.679570999999999</c:v>
                </c:pt>
                <c:pt idx="2733">
                  <c:v>29.679570999999999</c:v>
                </c:pt>
                <c:pt idx="2734">
                  <c:v>29.679570999999999</c:v>
                </c:pt>
                <c:pt idx="2735">
                  <c:v>29.679570999999999</c:v>
                </c:pt>
                <c:pt idx="2736">
                  <c:v>29.679570999999999</c:v>
                </c:pt>
                <c:pt idx="2737">
                  <c:v>29.679570999999999</c:v>
                </c:pt>
                <c:pt idx="2738">
                  <c:v>29.679570999999999</c:v>
                </c:pt>
                <c:pt idx="2739">
                  <c:v>29.679570999999999</c:v>
                </c:pt>
                <c:pt idx="2740">
                  <c:v>29.724025999999999</c:v>
                </c:pt>
                <c:pt idx="2741">
                  <c:v>29.724025999999999</c:v>
                </c:pt>
                <c:pt idx="2742">
                  <c:v>29.724025999999999</c:v>
                </c:pt>
                <c:pt idx="2743">
                  <c:v>29.724025999999999</c:v>
                </c:pt>
                <c:pt idx="2744">
                  <c:v>29.724025999999999</c:v>
                </c:pt>
                <c:pt idx="2745">
                  <c:v>29.724025999999999</c:v>
                </c:pt>
                <c:pt idx="2746">
                  <c:v>29.724025999999999</c:v>
                </c:pt>
                <c:pt idx="2747">
                  <c:v>29.724025999999999</c:v>
                </c:pt>
                <c:pt idx="2748">
                  <c:v>29.724025999999999</c:v>
                </c:pt>
                <c:pt idx="2749">
                  <c:v>29.724025999999999</c:v>
                </c:pt>
                <c:pt idx="2750">
                  <c:v>29.714278000000011</c:v>
                </c:pt>
                <c:pt idx="2751">
                  <c:v>29.714278000000011</c:v>
                </c:pt>
                <c:pt idx="2752">
                  <c:v>29.714278000000011</c:v>
                </c:pt>
                <c:pt idx="2753">
                  <c:v>29.714278000000011</c:v>
                </c:pt>
                <c:pt idx="2754">
                  <c:v>29.714278000000011</c:v>
                </c:pt>
                <c:pt idx="2755">
                  <c:v>29.714278000000011</c:v>
                </c:pt>
                <c:pt idx="2756">
                  <c:v>29.714278000000011</c:v>
                </c:pt>
                <c:pt idx="2757">
                  <c:v>29.714278000000011</c:v>
                </c:pt>
                <c:pt idx="2758">
                  <c:v>29.714278000000011</c:v>
                </c:pt>
                <c:pt idx="2759">
                  <c:v>29.714278000000011</c:v>
                </c:pt>
                <c:pt idx="2760">
                  <c:v>29.74750899999999</c:v>
                </c:pt>
                <c:pt idx="2761">
                  <c:v>29.74750899999999</c:v>
                </c:pt>
                <c:pt idx="2762">
                  <c:v>29.74750899999999</c:v>
                </c:pt>
                <c:pt idx="2763">
                  <c:v>29.74750899999999</c:v>
                </c:pt>
                <c:pt idx="2764">
                  <c:v>29.74750899999999</c:v>
                </c:pt>
                <c:pt idx="2765">
                  <c:v>29.74750899999999</c:v>
                </c:pt>
                <c:pt idx="2766">
                  <c:v>29.74750899999999</c:v>
                </c:pt>
                <c:pt idx="2767">
                  <c:v>29.74750899999999</c:v>
                </c:pt>
                <c:pt idx="2768">
                  <c:v>29.74750899999999</c:v>
                </c:pt>
                <c:pt idx="2769">
                  <c:v>29.74750899999999</c:v>
                </c:pt>
                <c:pt idx="2770">
                  <c:v>29.785708999999983</c:v>
                </c:pt>
                <c:pt idx="2771">
                  <c:v>29.785708999999983</c:v>
                </c:pt>
                <c:pt idx="2772">
                  <c:v>29.785708999999983</c:v>
                </c:pt>
                <c:pt idx="2773">
                  <c:v>29.785708999999983</c:v>
                </c:pt>
                <c:pt idx="2774">
                  <c:v>29.785708999999983</c:v>
                </c:pt>
                <c:pt idx="2775">
                  <c:v>29.785708999999983</c:v>
                </c:pt>
                <c:pt idx="2776">
                  <c:v>29.785708999999983</c:v>
                </c:pt>
                <c:pt idx="2777">
                  <c:v>29.785708999999983</c:v>
                </c:pt>
                <c:pt idx="2778">
                  <c:v>29.785708999999983</c:v>
                </c:pt>
                <c:pt idx="2779">
                  <c:v>29.785708999999983</c:v>
                </c:pt>
                <c:pt idx="2780">
                  <c:v>29.8565</c:v>
                </c:pt>
                <c:pt idx="2781">
                  <c:v>29.8565</c:v>
                </c:pt>
                <c:pt idx="2782">
                  <c:v>29.8565</c:v>
                </c:pt>
                <c:pt idx="2783">
                  <c:v>29.8565</c:v>
                </c:pt>
                <c:pt idx="2784">
                  <c:v>29.8565</c:v>
                </c:pt>
                <c:pt idx="2785">
                  <c:v>29.8565</c:v>
                </c:pt>
                <c:pt idx="2786">
                  <c:v>29.8565</c:v>
                </c:pt>
                <c:pt idx="2787">
                  <c:v>29.8565</c:v>
                </c:pt>
                <c:pt idx="2788">
                  <c:v>29.8565</c:v>
                </c:pt>
                <c:pt idx="2789">
                  <c:v>29.8565</c:v>
                </c:pt>
                <c:pt idx="2790">
                  <c:v>29.948150999999989</c:v>
                </c:pt>
                <c:pt idx="2791">
                  <c:v>29.948150999999989</c:v>
                </c:pt>
                <c:pt idx="2792">
                  <c:v>29.948150999999989</c:v>
                </c:pt>
                <c:pt idx="2793">
                  <c:v>29.948150999999989</c:v>
                </c:pt>
                <c:pt idx="2794">
                  <c:v>29.948150999999989</c:v>
                </c:pt>
                <c:pt idx="2795">
                  <c:v>29.948150999999989</c:v>
                </c:pt>
                <c:pt idx="2796">
                  <c:v>29.948150999999989</c:v>
                </c:pt>
                <c:pt idx="2797">
                  <c:v>29.948150999999989</c:v>
                </c:pt>
                <c:pt idx="2798">
                  <c:v>29.948150999999989</c:v>
                </c:pt>
                <c:pt idx="2799">
                  <c:v>29.948150999999989</c:v>
                </c:pt>
                <c:pt idx="2800">
                  <c:v>29.984562999999984</c:v>
                </c:pt>
                <c:pt idx="2801">
                  <c:v>29.984562999999984</c:v>
                </c:pt>
                <c:pt idx="2802">
                  <c:v>29.984562999999984</c:v>
                </c:pt>
                <c:pt idx="2803">
                  <c:v>29.984562999999984</c:v>
                </c:pt>
                <c:pt idx="2804">
                  <c:v>29.984562999999984</c:v>
                </c:pt>
                <c:pt idx="2805">
                  <c:v>29.984562999999984</c:v>
                </c:pt>
                <c:pt idx="2806">
                  <c:v>29.984562999999984</c:v>
                </c:pt>
                <c:pt idx="2807">
                  <c:v>29.984562999999984</c:v>
                </c:pt>
                <c:pt idx="2808">
                  <c:v>29.984562999999984</c:v>
                </c:pt>
                <c:pt idx="2809">
                  <c:v>29.984562999999984</c:v>
                </c:pt>
                <c:pt idx="2810">
                  <c:v>30.047967000000011</c:v>
                </c:pt>
                <c:pt idx="2811">
                  <c:v>30.047967000000011</c:v>
                </c:pt>
                <c:pt idx="2812">
                  <c:v>30.047967000000011</c:v>
                </c:pt>
                <c:pt idx="2813">
                  <c:v>30.047967000000011</c:v>
                </c:pt>
                <c:pt idx="2814">
                  <c:v>30.047967000000011</c:v>
                </c:pt>
                <c:pt idx="2815">
                  <c:v>30.047967000000011</c:v>
                </c:pt>
                <c:pt idx="2816">
                  <c:v>30.047967000000011</c:v>
                </c:pt>
                <c:pt idx="2817">
                  <c:v>30.047967000000011</c:v>
                </c:pt>
                <c:pt idx="2818">
                  <c:v>30.047967000000011</c:v>
                </c:pt>
                <c:pt idx="2819">
                  <c:v>30.047967000000011</c:v>
                </c:pt>
                <c:pt idx="2820">
                  <c:v>30.163435</c:v>
                </c:pt>
                <c:pt idx="2821">
                  <c:v>30.163435</c:v>
                </c:pt>
                <c:pt idx="2822">
                  <c:v>30.163435</c:v>
                </c:pt>
                <c:pt idx="2823">
                  <c:v>30.163435</c:v>
                </c:pt>
                <c:pt idx="2824">
                  <c:v>30.163435</c:v>
                </c:pt>
                <c:pt idx="2825">
                  <c:v>30.163435</c:v>
                </c:pt>
                <c:pt idx="2826">
                  <c:v>30.163435</c:v>
                </c:pt>
                <c:pt idx="2827">
                  <c:v>30.163435</c:v>
                </c:pt>
                <c:pt idx="2828">
                  <c:v>30.163435</c:v>
                </c:pt>
                <c:pt idx="2829">
                  <c:v>30.163435</c:v>
                </c:pt>
                <c:pt idx="2830">
                  <c:v>30.29227899999999</c:v>
                </c:pt>
                <c:pt idx="2831">
                  <c:v>30.29227899999999</c:v>
                </c:pt>
                <c:pt idx="2832">
                  <c:v>30.29227899999999</c:v>
                </c:pt>
                <c:pt idx="2833">
                  <c:v>30.29227899999999</c:v>
                </c:pt>
                <c:pt idx="2834">
                  <c:v>30.29227899999999</c:v>
                </c:pt>
                <c:pt idx="2835">
                  <c:v>30.29227899999999</c:v>
                </c:pt>
                <c:pt idx="2836">
                  <c:v>30.29227899999999</c:v>
                </c:pt>
                <c:pt idx="2837">
                  <c:v>30.29227899999999</c:v>
                </c:pt>
                <c:pt idx="2838">
                  <c:v>30.29227899999999</c:v>
                </c:pt>
                <c:pt idx="2839">
                  <c:v>30.29227899999999</c:v>
                </c:pt>
                <c:pt idx="2840">
                  <c:v>30.438239999999983</c:v>
                </c:pt>
                <c:pt idx="2841">
                  <c:v>30.438239999999983</c:v>
                </c:pt>
                <c:pt idx="2842">
                  <c:v>30.438239999999983</c:v>
                </c:pt>
                <c:pt idx="2843">
                  <c:v>30.438239999999983</c:v>
                </c:pt>
                <c:pt idx="2844">
                  <c:v>30.438239999999983</c:v>
                </c:pt>
                <c:pt idx="2845">
                  <c:v>30.438239999999983</c:v>
                </c:pt>
                <c:pt idx="2846">
                  <c:v>30.438239999999983</c:v>
                </c:pt>
                <c:pt idx="2847">
                  <c:v>30.438239999999983</c:v>
                </c:pt>
                <c:pt idx="2848">
                  <c:v>30.438239999999983</c:v>
                </c:pt>
                <c:pt idx="2849">
                  <c:v>30.438239999999983</c:v>
                </c:pt>
                <c:pt idx="2850">
                  <c:v>30.584208999999991</c:v>
                </c:pt>
                <c:pt idx="2851">
                  <c:v>30.584208999999991</c:v>
                </c:pt>
                <c:pt idx="2852">
                  <c:v>30.584208999999991</c:v>
                </c:pt>
                <c:pt idx="2853">
                  <c:v>30.584208999999991</c:v>
                </c:pt>
                <c:pt idx="2854">
                  <c:v>30.584208999999991</c:v>
                </c:pt>
                <c:pt idx="2855">
                  <c:v>30.584208999999991</c:v>
                </c:pt>
                <c:pt idx="2856">
                  <c:v>30.584208999999991</c:v>
                </c:pt>
                <c:pt idx="2857">
                  <c:v>30.584208999999991</c:v>
                </c:pt>
                <c:pt idx="2858">
                  <c:v>30.584208999999991</c:v>
                </c:pt>
                <c:pt idx="2859">
                  <c:v>30.584208999999991</c:v>
                </c:pt>
                <c:pt idx="2860">
                  <c:v>30.715876999999999</c:v>
                </c:pt>
                <c:pt idx="2861">
                  <c:v>30.715876999999999</c:v>
                </c:pt>
                <c:pt idx="2862">
                  <c:v>30.715876999999999</c:v>
                </c:pt>
                <c:pt idx="2863">
                  <c:v>30.715876999999999</c:v>
                </c:pt>
                <c:pt idx="2864">
                  <c:v>30.715876999999999</c:v>
                </c:pt>
                <c:pt idx="2865">
                  <c:v>30.715876999999999</c:v>
                </c:pt>
                <c:pt idx="2866">
                  <c:v>30.715876999999999</c:v>
                </c:pt>
                <c:pt idx="2867">
                  <c:v>30.715876999999999</c:v>
                </c:pt>
                <c:pt idx="2868">
                  <c:v>30.715876999999999</c:v>
                </c:pt>
                <c:pt idx="2869">
                  <c:v>30.715876999999999</c:v>
                </c:pt>
                <c:pt idx="2870">
                  <c:v>30.870833999999999</c:v>
                </c:pt>
                <c:pt idx="2871">
                  <c:v>30.870833999999999</c:v>
                </c:pt>
                <c:pt idx="2872">
                  <c:v>30.870833999999999</c:v>
                </c:pt>
                <c:pt idx="2873">
                  <c:v>30.870833999999999</c:v>
                </c:pt>
                <c:pt idx="2874">
                  <c:v>30.870833999999999</c:v>
                </c:pt>
                <c:pt idx="2875">
                  <c:v>30.870833999999999</c:v>
                </c:pt>
                <c:pt idx="2876">
                  <c:v>30.870833999999999</c:v>
                </c:pt>
                <c:pt idx="2877">
                  <c:v>30.870833999999999</c:v>
                </c:pt>
                <c:pt idx="2878">
                  <c:v>30.870833999999999</c:v>
                </c:pt>
                <c:pt idx="2879">
                  <c:v>30.870833999999999</c:v>
                </c:pt>
                <c:pt idx="2880">
                  <c:v>31.033525000000001</c:v>
                </c:pt>
                <c:pt idx="2881">
                  <c:v>31.033525000000001</c:v>
                </c:pt>
                <c:pt idx="2882">
                  <c:v>31.033525000000001</c:v>
                </c:pt>
                <c:pt idx="2883">
                  <c:v>31.033525000000001</c:v>
                </c:pt>
                <c:pt idx="2884">
                  <c:v>31.033525000000001</c:v>
                </c:pt>
                <c:pt idx="2885">
                  <c:v>31.033525000000001</c:v>
                </c:pt>
                <c:pt idx="2886">
                  <c:v>31.033525000000001</c:v>
                </c:pt>
                <c:pt idx="2887">
                  <c:v>31.033525000000001</c:v>
                </c:pt>
                <c:pt idx="2888">
                  <c:v>31.033525000000001</c:v>
                </c:pt>
                <c:pt idx="2889">
                  <c:v>31.033525000000001</c:v>
                </c:pt>
                <c:pt idx="2890">
                  <c:v>31.169981000000011</c:v>
                </c:pt>
                <c:pt idx="2891">
                  <c:v>31.169981000000011</c:v>
                </c:pt>
                <c:pt idx="2892">
                  <c:v>31.169981000000011</c:v>
                </c:pt>
                <c:pt idx="2893">
                  <c:v>31.169981000000011</c:v>
                </c:pt>
                <c:pt idx="2894">
                  <c:v>31.169981000000011</c:v>
                </c:pt>
                <c:pt idx="2895">
                  <c:v>31.169981000000011</c:v>
                </c:pt>
                <c:pt idx="2896">
                  <c:v>31.169981000000011</c:v>
                </c:pt>
                <c:pt idx="2897">
                  <c:v>31.169981000000011</c:v>
                </c:pt>
                <c:pt idx="2898">
                  <c:v>31.169981000000011</c:v>
                </c:pt>
                <c:pt idx="2899">
                  <c:v>31.169981000000011</c:v>
                </c:pt>
                <c:pt idx="2900">
                  <c:v>31.338668999999999</c:v>
                </c:pt>
                <c:pt idx="2901">
                  <c:v>31.338668999999999</c:v>
                </c:pt>
                <c:pt idx="2902">
                  <c:v>31.338668999999999</c:v>
                </c:pt>
                <c:pt idx="2903">
                  <c:v>31.338668999999999</c:v>
                </c:pt>
                <c:pt idx="2904">
                  <c:v>31.338668999999999</c:v>
                </c:pt>
                <c:pt idx="2905">
                  <c:v>31.338668999999999</c:v>
                </c:pt>
                <c:pt idx="2906">
                  <c:v>31.338668999999999</c:v>
                </c:pt>
                <c:pt idx="2907">
                  <c:v>31.338668999999999</c:v>
                </c:pt>
                <c:pt idx="2908">
                  <c:v>31.338668999999999</c:v>
                </c:pt>
                <c:pt idx="2909">
                  <c:v>31.338668999999999</c:v>
                </c:pt>
                <c:pt idx="2910">
                  <c:v>31.51993800000001</c:v>
                </c:pt>
                <c:pt idx="2911">
                  <c:v>31.51993800000001</c:v>
                </c:pt>
                <c:pt idx="2912">
                  <c:v>31.51993800000001</c:v>
                </c:pt>
                <c:pt idx="2913">
                  <c:v>31.51993800000001</c:v>
                </c:pt>
                <c:pt idx="2914">
                  <c:v>31.51993800000001</c:v>
                </c:pt>
                <c:pt idx="2915">
                  <c:v>31.51993800000001</c:v>
                </c:pt>
                <c:pt idx="2916">
                  <c:v>31.51993800000001</c:v>
                </c:pt>
                <c:pt idx="2917">
                  <c:v>31.51993800000001</c:v>
                </c:pt>
                <c:pt idx="2918">
                  <c:v>31.51993800000001</c:v>
                </c:pt>
                <c:pt idx="2919">
                  <c:v>31.51993800000001</c:v>
                </c:pt>
                <c:pt idx="2920">
                  <c:v>31.715318</c:v>
                </c:pt>
                <c:pt idx="2921">
                  <c:v>31.715318</c:v>
                </c:pt>
                <c:pt idx="2922">
                  <c:v>31.715318</c:v>
                </c:pt>
                <c:pt idx="2923">
                  <c:v>31.715318</c:v>
                </c:pt>
                <c:pt idx="2924">
                  <c:v>31.715318</c:v>
                </c:pt>
                <c:pt idx="2925">
                  <c:v>31.715318</c:v>
                </c:pt>
                <c:pt idx="2926">
                  <c:v>31.715318</c:v>
                </c:pt>
                <c:pt idx="2927">
                  <c:v>31.715318</c:v>
                </c:pt>
                <c:pt idx="2928">
                  <c:v>31.715318</c:v>
                </c:pt>
                <c:pt idx="2929">
                  <c:v>31.715318</c:v>
                </c:pt>
                <c:pt idx="2930">
                  <c:v>31.916471999999999</c:v>
                </c:pt>
                <c:pt idx="2931">
                  <c:v>31.916471999999999</c:v>
                </c:pt>
                <c:pt idx="2932">
                  <c:v>31.916471999999999</c:v>
                </c:pt>
                <c:pt idx="2933">
                  <c:v>31.916471999999999</c:v>
                </c:pt>
                <c:pt idx="2934">
                  <c:v>31.916471999999999</c:v>
                </c:pt>
                <c:pt idx="2935">
                  <c:v>31.916471999999999</c:v>
                </c:pt>
                <c:pt idx="2936">
                  <c:v>31.916471999999999</c:v>
                </c:pt>
                <c:pt idx="2937">
                  <c:v>31.916471999999999</c:v>
                </c:pt>
                <c:pt idx="2938">
                  <c:v>31.916471999999999</c:v>
                </c:pt>
                <c:pt idx="2939">
                  <c:v>31.916471999999999</c:v>
                </c:pt>
                <c:pt idx="2940">
                  <c:v>32.112669000000004</c:v>
                </c:pt>
                <c:pt idx="2941">
                  <c:v>32.112669000000004</c:v>
                </c:pt>
                <c:pt idx="2942">
                  <c:v>32.112669000000004</c:v>
                </c:pt>
                <c:pt idx="2943">
                  <c:v>32.112669000000004</c:v>
                </c:pt>
                <c:pt idx="2944">
                  <c:v>32.112669000000004</c:v>
                </c:pt>
                <c:pt idx="2945">
                  <c:v>32.112669000000004</c:v>
                </c:pt>
                <c:pt idx="2946">
                  <c:v>32.112669000000004</c:v>
                </c:pt>
                <c:pt idx="2947">
                  <c:v>32.112669000000004</c:v>
                </c:pt>
                <c:pt idx="2948">
                  <c:v>32.112669000000004</c:v>
                </c:pt>
                <c:pt idx="2949">
                  <c:v>32.112669000000004</c:v>
                </c:pt>
                <c:pt idx="2950">
                  <c:v>32.316174000000004</c:v>
                </c:pt>
                <c:pt idx="2951">
                  <c:v>32.316174000000004</c:v>
                </c:pt>
                <c:pt idx="2952">
                  <c:v>32.316174000000004</c:v>
                </c:pt>
                <c:pt idx="2953">
                  <c:v>32.316174000000004</c:v>
                </c:pt>
                <c:pt idx="2954">
                  <c:v>32.316174000000004</c:v>
                </c:pt>
                <c:pt idx="2955">
                  <c:v>32.316174000000004</c:v>
                </c:pt>
                <c:pt idx="2956">
                  <c:v>32.316174000000004</c:v>
                </c:pt>
                <c:pt idx="2957">
                  <c:v>32.316174000000004</c:v>
                </c:pt>
                <c:pt idx="2958">
                  <c:v>32.316174000000004</c:v>
                </c:pt>
                <c:pt idx="2959">
                  <c:v>32.316174000000004</c:v>
                </c:pt>
                <c:pt idx="2960">
                  <c:v>32.561725000000003</c:v>
                </c:pt>
                <c:pt idx="2961">
                  <c:v>32.561725000000003</c:v>
                </c:pt>
                <c:pt idx="2962">
                  <c:v>32.561725000000003</c:v>
                </c:pt>
                <c:pt idx="2963">
                  <c:v>32.561725000000003</c:v>
                </c:pt>
                <c:pt idx="2964">
                  <c:v>32.561725000000003</c:v>
                </c:pt>
                <c:pt idx="2965">
                  <c:v>32.561725000000003</c:v>
                </c:pt>
                <c:pt idx="2966">
                  <c:v>32.561725000000003</c:v>
                </c:pt>
                <c:pt idx="2967">
                  <c:v>32.561725000000003</c:v>
                </c:pt>
                <c:pt idx="2968">
                  <c:v>32.561725000000003</c:v>
                </c:pt>
                <c:pt idx="2969">
                  <c:v>32.561725000000003</c:v>
                </c:pt>
                <c:pt idx="2970">
                  <c:v>32.757992000000002</c:v>
                </c:pt>
                <c:pt idx="2971">
                  <c:v>32.757992000000002</c:v>
                </c:pt>
                <c:pt idx="2972">
                  <c:v>32.757992000000002</c:v>
                </c:pt>
                <c:pt idx="2973">
                  <c:v>32.757992000000002</c:v>
                </c:pt>
                <c:pt idx="2974">
                  <c:v>32.757992000000002</c:v>
                </c:pt>
                <c:pt idx="2975">
                  <c:v>32.757992000000002</c:v>
                </c:pt>
                <c:pt idx="2976">
                  <c:v>32.757992000000002</c:v>
                </c:pt>
                <c:pt idx="2977">
                  <c:v>32.757992000000002</c:v>
                </c:pt>
                <c:pt idx="2978">
                  <c:v>32.757992000000002</c:v>
                </c:pt>
                <c:pt idx="2979">
                  <c:v>32.757992000000002</c:v>
                </c:pt>
                <c:pt idx="2980">
                  <c:v>32.958841999999997</c:v>
                </c:pt>
                <c:pt idx="2981">
                  <c:v>32.958841999999997</c:v>
                </c:pt>
                <c:pt idx="2982">
                  <c:v>32.958841999999997</c:v>
                </c:pt>
                <c:pt idx="2983">
                  <c:v>32.958841999999997</c:v>
                </c:pt>
                <c:pt idx="2984">
                  <c:v>32.958841999999997</c:v>
                </c:pt>
                <c:pt idx="2985">
                  <c:v>32.958841999999997</c:v>
                </c:pt>
                <c:pt idx="2986">
                  <c:v>32.958841999999997</c:v>
                </c:pt>
                <c:pt idx="2987">
                  <c:v>32.958841999999997</c:v>
                </c:pt>
                <c:pt idx="2988">
                  <c:v>32.958841999999997</c:v>
                </c:pt>
                <c:pt idx="2989">
                  <c:v>32.958841999999997</c:v>
                </c:pt>
                <c:pt idx="2990">
                  <c:v>33.166911000000013</c:v>
                </c:pt>
                <c:pt idx="2991">
                  <c:v>33.166911000000013</c:v>
                </c:pt>
                <c:pt idx="2992">
                  <c:v>33.166911000000013</c:v>
                </c:pt>
                <c:pt idx="2993">
                  <c:v>33.166911000000013</c:v>
                </c:pt>
                <c:pt idx="2994">
                  <c:v>33.166911000000013</c:v>
                </c:pt>
                <c:pt idx="2995">
                  <c:v>33.166911000000013</c:v>
                </c:pt>
                <c:pt idx="2996">
                  <c:v>33.166911000000013</c:v>
                </c:pt>
                <c:pt idx="2997">
                  <c:v>33.166911000000013</c:v>
                </c:pt>
                <c:pt idx="2998">
                  <c:v>33.166911000000013</c:v>
                </c:pt>
                <c:pt idx="2999">
                  <c:v>33.166911000000013</c:v>
                </c:pt>
                <c:pt idx="3000">
                  <c:v>33.402858000000002</c:v>
                </c:pt>
                <c:pt idx="3001">
                  <c:v>33.402858000000002</c:v>
                </c:pt>
                <c:pt idx="3002">
                  <c:v>33.402858000000002</c:v>
                </c:pt>
                <c:pt idx="3003">
                  <c:v>33.402858000000002</c:v>
                </c:pt>
                <c:pt idx="3004">
                  <c:v>33.402858000000002</c:v>
                </c:pt>
                <c:pt idx="3005">
                  <c:v>33.402858000000002</c:v>
                </c:pt>
                <c:pt idx="3006">
                  <c:v>33.402858000000002</c:v>
                </c:pt>
                <c:pt idx="3007">
                  <c:v>33.402858000000002</c:v>
                </c:pt>
                <c:pt idx="3008">
                  <c:v>33.402858000000002</c:v>
                </c:pt>
                <c:pt idx="3009">
                  <c:v>33.402858000000002</c:v>
                </c:pt>
                <c:pt idx="3010">
                  <c:v>33.633330000000022</c:v>
                </c:pt>
                <c:pt idx="3011">
                  <c:v>33.633330000000022</c:v>
                </c:pt>
                <c:pt idx="3012">
                  <c:v>33.633330000000022</c:v>
                </c:pt>
                <c:pt idx="3013">
                  <c:v>33.633330000000022</c:v>
                </c:pt>
                <c:pt idx="3014">
                  <c:v>33.633330000000022</c:v>
                </c:pt>
                <c:pt idx="3015">
                  <c:v>33.633330000000022</c:v>
                </c:pt>
                <c:pt idx="3016">
                  <c:v>33.633330000000022</c:v>
                </c:pt>
                <c:pt idx="3017">
                  <c:v>33.633330000000022</c:v>
                </c:pt>
                <c:pt idx="3018">
                  <c:v>33.633330000000022</c:v>
                </c:pt>
                <c:pt idx="3019">
                  <c:v>33.633330000000022</c:v>
                </c:pt>
                <c:pt idx="3020">
                  <c:v>33.834364999999998</c:v>
                </c:pt>
                <c:pt idx="3021">
                  <c:v>33.834364999999998</c:v>
                </c:pt>
                <c:pt idx="3022">
                  <c:v>33.834364999999998</c:v>
                </c:pt>
                <c:pt idx="3023">
                  <c:v>33.834364999999998</c:v>
                </c:pt>
                <c:pt idx="3024">
                  <c:v>33.834364999999998</c:v>
                </c:pt>
                <c:pt idx="3025">
                  <c:v>33.834364999999998</c:v>
                </c:pt>
                <c:pt idx="3026">
                  <c:v>33.834364999999998</c:v>
                </c:pt>
                <c:pt idx="3027">
                  <c:v>33.834364999999998</c:v>
                </c:pt>
                <c:pt idx="3028">
                  <c:v>33.834364999999998</c:v>
                </c:pt>
                <c:pt idx="3029">
                  <c:v>33.834364999999998</c:v>
                </c:pt>
                <c:pt idx="3030">
                  <c:v>34.030828</c:v>
                </c:pt>
                <c:pt idx="3031">
                  <c:v>34.030828</c:v>
                </c:pt>
                <c:pt idx="3032">
                  <c:v>34.030828</c:v>
                </c:pt>
                <c:pt idx="3033">
                  <c:v>34.030828</c:v>
                </c:pt>
                <c:pt idx="3034">
                  <c:v>34.030828</c:v>
                </c:pt>
                <c:pt idx="3035">
                  <c:v>34.030828</c:v>
                </c:pt>
                <c:pt idx="3036">
                  <c:v>34.030828</c:v>
                </c:pt>
                <c:pt idx="3037">
                  <c:v>34.030828</c:v>
                </c:pt>
                <c:pt idx="3038">
                  <c:v>34.030828</c:v>
                </c:pt>
                <c:pt idx="3039">
                  <c:v>34.030828</c:v>
                </c:pt>
                <c:pt idx="3040">
                  <c:v>34.242091000000002</c:v>
                </c:pt>
                <c:pt idx="3041">
                  <c:v>34.242091000000002</c:v>
                </c:pt>
                <c:pt idx="3042">
                  <c:v>34.242091000000002</c:v>
                </c:pt>
                <c:pt idx="3043">
                  <c:v>34.242091000000002</c:v>
                </c:pt>
                <c:pt idx="3044">
                  <c:v>34.242091000000002</c:v>
                </c:pt>
                <c:pt idx="3045">
                  <c:v>34.242091000000002</c:v>
                </c:pt>
                <c:pt idx="3046">
                  <c:v>34.242091000000002</c:v>
                </c:pt>
                <c:pt idx="3047">
                  <c:v>34.242091000000002</c:v>
                </c:pt>
                <c:pt idx="3048">
                  <c:v>34.242091000000002</c:v>
                </c:pt>
                <c:pt idx="3049">
                  <c:v>34.242091000000002</c:v>
                </c:pt>
                <c:pt idx="3050">
                  <c:v>34.443495999999996</c:v>
                </c:pt>
                <c:pt idx="3051">
                  <c:v>34.443495999999996</c:v>
                </c:pt>
                <c:pt idx="3052">
                  <c:v>34.443495999999996</c:v>
                </c:pt>
                <c:pt idx="3053">
                  <c:v>34.443495999999996</c:v>
                </c:pt>
                <c:pt idx="3054">
                  <c:v>34.443495999999996</c:v>
                </c:pt>
                <c:pt idx="3055">
                  <c:v>34.443495999999996</c:v>
                </c:pt>
                <c:pt idx="3056">
                  <c:v>34.443495999999996</c:v>
                </c:pt>
                <c:pt idx="3057">
                  <c:v>34.443495999999996</c:v>
                </c:pt>
                <c:pt idx="3058">
                  <c:v>34.443495999999996</c:v>
                </c:pt>
                <c:pt idx="3059">
                  <c:v>34.443495999999996</c:v>
                </c:pt>
                <c:pt idx="3060">
                  <c:v>34.649745000000003</c:v>
                </c:pt>
                <c:pt idx="3061">
                  <c:v>34.649745000000003</c:v>
                </c:pt>
                <c:pt idx="3062">
                  <c:v>34.649745000000003</c:v>
                </c:pt>
                <c:pt idx="3063">
                  <c:v>34.649745000000003</c:v>
                </c:pt>
                <c:pt idx="3064">
                  <c:v>34.649745000000003</c:v>
                </c:pt>
                <c:pt idx="3065">
                  <c:v>34.649745000000003</c:v>
                </c:pt>
                <c:pt idx="3066">
                  <c:v>34.649745000000003</c:v>
                </c:pt>
                <c:pt idx="3067">
                  <c:v>34.649745000000003</c:v>
                </c:pt>
                <c:pt idx="3068">
                  <c:v>34.649745000000003</c:v>
                </c:pt>
                <c:pt idx="3069">
                  <c:v>34.649745000000003</c:v>
                </c:pt>
                <c:pt idx="3070">
                  <c:v>34.866614000000006</c:v>
                </c:pt>
                <c:pt idx="3071">
                  <c:v>34.866614000000006</c:v>
                </c:pt>
                <c:pt idx="3072">
                  <c:v>34.866614000000006</c:v>
                </c:pt>
                <c:pt idx="3073">
                  <c:v>34.866614000000006</c:v>
                </c:pt>
                <c:pt idx="3074">
                  <c:v>34.866614000000006</c:v>
                </c:pt>
                <c:pt idx="3075">
                  <c:v>34.866614000000006</c:v>
                </c:pt>
                <c:pt idx="3076">
                  <c:v>34.866614000000006</c:v>
                </c:pt>
                <c:pt idx="3077">
                  <c:v>34.866614000000006</c:v>
                </c:pt>
                <c:pt idx="3078">
                  <c:v>34.866614000000006</c:v>
                </c:pt>
                <c:pt idx="3079">
                  <c:v>34.866614000000006</c:v>
                </c:pt>
                <c:pt idx="3080">
                  <c:v>35.062688000000001</c:v>
                </c:pt>
                <c:pt idx="3081">
                  <c:v>35.062688000000001</c:v>
                </c:pt>
                <c:pt idx="3082">
                  <c:v>35.062688000000001</c:v>
                </c:pt>
                <c:pt idx="3083">
                  <c:v>35.062688000000001</c:v>
                </c:pt>
                <c:pt idx="3084">
                  <c:v>35.062688000000001</c:v>
                </c:pt>
                <c:pt idx="3085">
                  <c:v>35.062688000000001</c:v>
                </c:pt>
                <c:pt idx="3086">
                  <c:v>35.062688000000001</c:v>
                </c:pt>
                <c:pt idx="3087">
                  <c:v>35.062688000000001</c:v>
                </c:pt>
                <c:pt idx="3088">
                  <c:v>35.062688000000001</c:v>
                </c:pt>
                <c:pt idx="3089">
                  <c:v>35.062688000000001</c:v>
                </c:pt>
                <c:pt idx="3090">
                  <c:v>35.258443</c:v>
                </c:pt>
                <c:pt idx="3091">
                  <c:v>35.258443</c:v>
                </c:pt>
                <c:pt idx="3092">
                  <c:v>35.258443</c:v>
                </c:pt>
                <c:pt idx="3093">
                  <c:v>35.258443</c:v>
                </c:pt>
                <c:pt idx="3094">
                  <c:v>35.258443</c:v>
                </c:pt>
                <c:pt idx="3095">
                  <c:v>35.258443</c:v>
                </c:pt>
                <c:pt idx="3096">
                  <c:v>35.258443</c:v>
                </c:pt>
                <c:pt idx="3097">
                  <c:v>35.258443</c:v>
                </c:pt>
                <c:pt idx="3098">
                  <c:v>35.258443</c:v>
                </c:pt>
                <c:pt idx="3099">
                  <c:v>35.258443</c:v>
                </c:pt>
                <c:pt idx="3100">
                  <c:v>35.466941000000006</c:v>
                </c:pt>
                <c:pt idx="3101">
                  <c:v>35.466941000000006</c:v>
                </c:pt>
                <c:pt idx="3102">
                  <c:v>35.466941000000006</c:v>
                </c:pt>
                <c:pt idx="3103">
                  <c:v>35.466941000000006</c:v>
                </c:pt>
                <c:pt idx="3104">
                  <c:v>35.466941000000006</c:v>
                </c:pt>
                <c:pt idx="3105">
                  <c:v>35.466941000000006</c:v>
                </c:pt>
                <c:pt idx="3106">
                  <c:v>35.466941000000006</c:v>
                </c:pt>
                <c:pt idx="3107">
                  <c:v>35.466941000000006</c:v>
                </c:pt>
                <c:pt idx="3108">
                  <c:v>35.466941000000006</c:v>
                </c:pt>
                <c:pt idx="3109">
                  <c:v>35.466941000000006</c:v>
                </c:pt>
                <c:pt idx="3110">
                  <c:v>35.658515000000023</c:v>
                </c:pt>
                <c:pt idx="3111">
                  <c:v>35.658515000000023</c:v>
                </c:pt>
                <c:pt idx="3112">
                  <c:v>35.658515000000023</c:v>
                </c:pt>
                <c:pt idx="3113">
                  <c:v>35.658515000000023</c:v>
                </c:pt>
                <c:pt idx="3114">
                  <c:v>35.658515000000023</c:v>
                </c:pt>
                <c:pt idx="3115">
                  <c:v>35.658515000000023</c:v>
                </c:pt>
                <c:pt idx="3116">
                  <c:v>35.658515000000023</c:v>
                </c:pt>
                <c:pt idx="3117">
                  <c:v>35.658515000000023</c:v>
                </c:pt>
                <c:pt idx="3118">
                  <c:v>35.658515000000023</c:v>
                </c:pt>
                <c:pt idx="3119">
                  <c:v>35.658515000000023</c:v>
                </c:pt>
                <c:pt idx="3120">
                  <c:v>35.868304000000002</c:v>
                </c:pt>
                <c:pt idx="3121">
                  <c:v>35.868304000000002</c:v>
                </c:pt>
                <c:pt idx="3122">
                  <c:v>35.868304000000002</c:v>
                </c:pt>
                <c:pt idx="3123">
                  <c:v>35.868304000000002</c:v>
                </c:pt>
                <c:pt idx="3124">
                  <c:v>35.868304000000002</c:v>
                </c:pt>
                <c:pt idx="3125">
                  <c:v>35.868304000000002</c:v>
                </c:pt>
                <c:pt idx="3126">
                  <c:v>35.868304000000002</c:v>
                </c:pt>
                <c:pt idx="3127">
                  <c:v>35.868304000000002</c:v>
                </c:pt>
                <c:pt idx="3128">
                  <c:v>35.868304000000002</c:v>
                </c:pt>
                <c:pt idx="3129">
                  <c:v>35.868304000000002</c:v>
                </c:pt>
                <c:pt idx="3130">
                  <c:v>36.080766000000004</c:v>
                </c:pt>
                <c:pt idx="3131">
                  <c:v>36.080766000000004</c:v>
                </c:pt>
                <c:pt idx="3132">
                  <c:v>36.080766000000004</c:v>
                </c:pt>
                <c:pt idx="3133">
                  <c:v>36.080766000000004</c:v>
                </c:pt>
                <c:pt idx="3134">
                  <c:v>36.080766000000004</c:v>
                </c:pt>
                <c:pt idx="3135">
                  <c:v>36.080766000000004</c:v>
                </c:pt>
                <c:pt idx="3136">
                  <c:v>36.080766000000004</c:v>
                </c:pt>
                <c:pt idx="3137">
                  <c:v>36.080766000000004</c:v>
                </c:pt>
                <c:pt idx="3138">
                  <c:v>36.080766000000004</c:v>
                </c:pt>
                <c:pt idx="3139">
                  <c:v>36.080766000000004</c:v>
                </c:pt>
                <c:pt idx="3140">
                  <c:v>36.278769000000011</c:v>
                </c:pt>
                <c:pt idx="3141">
                  <c:v>36.278769000000011</c:v>
                </c:pt>
                <c:pt idx="3142">
                  <c:v>36.278769000000011</c:v>
                </c:pt>
                <c:pt idx="3143">
                  <c:v>36.278769000000011</c:v>
                </c:pt>
                <c:pt idx="3144">
                  <c:v>36.278769000000011</c:v>
                </c:pt>
                <c:pt idx="3145">
                  <c:v>36.278769000000011</c:v>
                </c:pt>
                <c:pt idx="3146">
                  <c:v>36.278769000000011</c:v>
                </c:pt>
                <c:pt idx="3147">
                  <c:v>36.278769000000011</c:v>
                </c:pt>
                <c:pt idx="3148">
                  <c:v>36.278769000000011</c:v>
                </c:pt>
                <c:pt idx="3149">
                  <c:v>36.278769000000011</c:v>
                </c:pt>
                <c:pt idx="3150">
                  <c:v>36.480212000000002</c:v>
                </c:pt>
                <c:pt idx="3151">
                  <c:v>36.480212000000002</c:v>
                </c:pt>
                <c:pt idx="3152">
                  <c:v>36.480212000000002</c:v>
                </c:pt>
                <c:pt idx="3153">
                  <c:v>36.480212000000002</c:v>
                </c:pt>
                <c:pt idx="3154">
                  <c:v>36.480212000000002</c:v>
                </c:pt>
                <c:pt idx="3155">
                  <c:v>36.480212000000002</c:v>
                </c:pt>
                <c:pt idx="3156">
                  <c:v>36.480212000000002</c:v>
                </c:pt>
                <c:pt idx="3157">
                  <c:v>36.480212000000002</c:v>
                </c:pt>
                <c:pt idx="3158">
                  <c:v>36.480212000000002</c:v>
                </c:pt>
                <c:pt idx="3159">
                  <c:v>36.480212000000002</c:v>
                </c:pt>
                <c:pt idx="3160">
                  <c:v>36.743121000000002</c:v>
                </c:pt>
                <c:pt idx="3161">
                  <c:v>36.743121000000002</c:v>
                </c:pt>
                <c:pt idx="3162">
                  <c:v>36.743121000000002</c:v>
                </c:pt>
                <c:pt idx="3163">
                  <c:v>36.743121000000002</c:v>
                </c:pt>
                <c:pt idx="3164">
                  <c:v>36.743121000000002</c:v>
                </c:pt>
                <c:pt idx="3165">
                  <c:v>36.743121000000002</c:v>
                </c:pt>
                <c:pt idx="3166">
                  <c:v>36.743121000000002</c:v>
                </c:pt>
                <c:pt idx="3167">
                  <c:v>36.743121000000002</c:v>
                </c:pt>
                <c:pt idx="3168">
                  <c:v>36.743121000000002</c:v>
                </c:pt>
                <c:pt idx="3169">
                  <c:v>36.743121000000002</c:v>
                </c:pt>
                <c:pt idx="3170">
                  <c:v>36.959396999999996</c:v>
                </c:pt>
                <c:pt idx="3171">
                  <c:v>36.959396999999996</c:v>
                </c:pt>
                <c:pt idx="3172">
                  <c:v>36.959396999999996</c:v>
                </c:pt>
                <c:pt idx="3173">
                  <c:v>36.959396999999996</c:v>
                </c:pt>
                <c:pt idx="3174">
                  <c:v>36.959396999999996</c:v>
                </c:pt>
                <c:pt idx="3175">
                  <c:v>36.959396999999996</c:v>
                </c:pt>
                <c:pt idx="3176">
                  <c:v>36.959396999999996</c:v>
                </c:pt>
                <c:pt idx="3177">
                  <c:v>36.959396999999996</c:v>
                </c:pt>
                <c:pt idx="3178">
                  <c:v>36.959396999999996</c:v>
                </c:pt>
                <c:pt idx="3179">
                  <c:v>36.959396999999996</c:v>
                </c:pt>
                <c:pt idx="3180">
                  <c:v>37.208778000000024</c:v>
                </c:pt>
                <c:pt idx="3181">
                  <c:v>37.208778000000024</c:v>
                </c:pt>
                <c:pt idx="3182">
                  <c:v>37.208778000000024</c:v>
                </c:pt>
                <c:pt idx="3183">
                  <c:v>37.208778000000024</c:v>
                </c:pt>
                <c:pt idx="3184">
                  <c:v>37.208778000000024</c:v>
                </c:pt>
                <c:pt idx="3185">
                  <c:v>37.208778000000024</c:v>
                </c:pt>
                <c:pt idx="3186">
                  <c:v>37.208778000000024</c:v>
                </c:pt>
                <c:pt idx="3187">
                  <c:v>37.208778000000024</c:v>
                </c:pt>
                <c:pt idx="3188">
                  <c:v>37.208778000000024</c:v>
                </c:pt>
                <c:pt idx="3189">
                  <c:v>37.208778000000024</c:v>
                </c:pt>
                <c:pt idx="3190">
                  <c:v>37.383710000000001</c:v>
                </c:pt>
                <c:pt idx="3191">
                  <c:v>37.383710000000001</c:v>
                </c:pt>
                <c:pt idx="3192">
                  <c:v>37.383710000000001</c:v>
                </c:pt>
                <c:pt idx="3193">
                  <c:v>37.383710000000001</c:v>
                </c:pt>
                <c:pt idx="3194">
                  <c:v>37.383710000000001</c:v>
                </c:pt>
                <c:pt idx="3195">
                  <c:v>37.383710000000001</c:v>
                </c:pt>
                <c:pt idx="3196">
                  <c:v>37.383710000000001</c:v>
                </c:pt>
                <c:pt idx="3197">
                  <c:v>37.383710000000001</c:v>
                </c:pt>
                <c:pt idx="3198">
                  <c:v>37.383710000000001</c:v>
                </c:pt>
                <c:pt idx="3199">
                  <c:v>37.383710000000001</c:v>
                </c:pt>
                <c:pt idx="3200">
                  <c:v>37.573352000000021</c:v>
                </c:pt>
                <c:pt idx="3201">
                  <c:v>37.573352000000021</c:v>
                </c:pt>
                <c:pt idx="3202">
                  <c:v>37.573352000000021</c:v>
                </c:pt>
                <c:pt idx="3203">
                  <c:v>37.573352000000021</c:v>
                </c:pt>
                <c:pt idx="3204">
                  <c:v>37.573352000000021</c:v>
                </c:pt>
                <c:pt idx="3205">
                  <c:v>37.573352000000021</c:v>
                </c:pt>
                <c:pt idx="3206">
                  <c:v>37.573352000000021</c:v>
                </c:pt>
                <c:pt idx="3207">
                  <c:v>37.573352000000021</c:v>
                </c:pt>
                <c:pt idx="3208">
                  <c:v>37.573352000000021</c:v>
                </c:pt>
                <c:pt idx="3209">
                  <c:v>37.573352000000021</c:v>
                </c:pt>
                <c:pt idx="3210">
                  <c:v>37.752812000000013</c:v>
                </c:pt>
                <c:pt idx="3211">
                  <c:v>37.752812000000013</c:v>
                </c:pt>
                <c:pt idx="3212">
                  <c:v>37.752812000000013</c:v>
                </c:pt>
                <c:pt idx="3213">
                  <c:v>37.752812000000013</c:v>
                </c:pt>
                <c:pt idx="3214">
                  <c:v>37.752812000000013</c:v>
                </c:pt>
                <c:pt idx="3215">
                  <c:v>37.752812000000013</c:v>
                </c:pt>
                <c:pt idx="3216">
                  <c:v>37.752812000000013</c:v>
                </c:pt>
                <c:pt idx="3217">
                  <c:v>37.752812000000013</c:v>
                </c:pt>
                <c:pt idx="3218">
                  <c:v>37.752812000000013</c:v>
                </c:pt>
                <c:pt idx="3219">
                  <c:v>37.752812000000013</c:v>
                </c:pt>
                <c:pt idx="3220">
                  <c:v>37.958662999999994</c:v>
                </c:pt>
                <c:pt idx="3221">
                  <c:v>37.958662999999994</c:v>
                </c:pt>
                <c:pt idx="3222">
                  <c:v>37.958662999999994</c:v>
                </c:pt>
                <c:pt idx="3223">
                  <c:v>37.958662999999994</c:v>
                </c:pt>
                <c:pt idx="3224">
                  <c:v>37.958662999999994</c:v>
                </c:pt>
                <c:pt idx="3225">
                  <c:v>37.958662999999994</c:v>
                </c:pt>
                <c:pt idx="3226">
                  <c:v>37.958662999999994</c:v>
                </c:pt>
                <c:pt idx="3227">
                  <c:v>37.958662999999994</c:v>
                </c:pt>
                <c:pt idx="3228">
                  <c:v>37.958662999999994</c:v>
                </c:pt>
                <c:pt idx="3229">
                  <c:v>37.958662999999994</c:v>
                </c:pt>
                <c:pt idx="3230">
                  <c:v>38.156166999999996</c:v>
                </c:pt>
                <c:pt idx="3231">
                  <c:v>38.156166999999996</c:v>
                </c:pt>
                <c:pt idx="3232">
                  <c:v>38.156166999999996</c:v>
                </c:pt>
                <c:pt idx="3233">
                  <c:v>38.156166999999996</c:v>
                </c:pt>
                <c:pt idx="3234">
                  <c:v>38.156166999999996</c:v>
                </c:pt>
                <c:pt idx="3235">
                  <c:v>38.156166999999996</c:v>
                </c:pt>
                <c:pt idx="3236">
                  <c:v>38.156166999999996</c:v>
                </c:pt>
                <c:pt idx="3237">
                  <c:v>38.156166999999996</c:v>
                </c:pt>
                <c:pt idx="3238">
                  <c:v>38.156166999999996</c:v>
                </c:pt>
                <c:pt idx="3239">
                  <c:v>38.156166999999996</c:v>
                </c:pt>
                <c:pt idx="3240">
                  <c:v>38.370975000000001</c:v>
                </c:pt>
                <c:pt idx="3241">
                  <c:v>38.370975000000001</c:v>
                </c:pt>
                <c:pt idx="3242">
                  <c:v>38.370975000000001</c:v>
                </c:pt>
                <c:pt idx="3243">
                  <c:v>38.370975000000001</c:v>
                </c:pt>
                <c:pt idx="3244">
                  <c:v>38.370975000000001</c:v>
                </c:pt>
                <c:pt idx="3245">
                  <c:v>38.370975000000001</c:v>
                </c:pt>
                <c:pt idx="3246">
                  <c:v>38.370975000000001</c:v>
                </c:pt>
                <c:pt idx="3247">
                  <c:v>38.370975000000001</c:v>
                </c:pt>
                <c:pt idx="3248">
                  <c:v>38.370975000000001</c:v>
                </c:pt>
                <c:pt idx="3249">
                  <c:v>38.370975000000001</c:v>
                </c:pt>
                <c:pt idx="3250">
                  <c:v>38.559055000000001</c:v>
                </c:pt>
                <c:pt idx="3251">
                  <c:v>38.559055000000001</c:v>
                </c:pt>
                <c:pt idx="3252">
                  <c:v>38.559055000000001</c:v>
                </c:pt>
                <c:pt idx="3253">
                  <c:v>38.559055000000001</c:v>
                </c:pt>
                <c:pt idx="3254">
                  <c:v>38.559055000000001</c:v>
                </c:pt>
                <c:pt idx="3255">
                  <c:v>38.559055000000001</c:v>
                </c:pt>
                <c:pt idx="3256">
                  <c:v>38.559055000000001</c:v>
                </c:pt>
                <c:pt idx="3257">
                  <c:v>38.559055000000001</c:v>
                </c:pt>
                <c:pt idx="3258">
                  <c:v>38.559055000000001</c:v>
                </c:pt>
                <c:pt idx="3259">
                  <c:v>38.559055000000001</c:v>
                </c:pt>
                <c:pt idx="3260">
                  <c:v>38.755876000000001</c:v>
                </c:pt>
                <c:pt idx="3261">
                  <c:v>38.755876000000001</c:v>
                </c:pt>
                <c:pt idx="3262">
                  <c:v>38.755876000000001</c:v>
                </c:pt>
                <c:pt idx="3263">
                  <c:v>38.755876000000001</c:v>
                </c:pt>
                <c:pt idx="3264">
                  <c:v>38.755876000000001</c:v>
                </c:pt>
                <c:pt idx="3265">
                  <c:v>38.755876000000001</c:v>
                </c:pt>
                <c:pt idx="3266">
                  <c:v>38.755876000000001</c:v>
                </c:pt>
                <c:pt idx="3267">
                  <c:v>38.755876000000001</c:v>
                </c:pt>
                <c:pt idx="3268">
                  <c:v>38.755876000000001</c:v>
                </c:pt>
                <c:pt idx="3269">
                  <c:v>38.755876000000001</c:v>
                </c:pt>
                <c:pt idx="3270">
                  <c:v>38.955985999999996</c:v>
                </c:pt>
                <c:pt idx="3271">
                  <c:v>38.955985999999996</c:v>
                </c:pt>
                <c:pt idx="3272">
                  <c:v>38.955985999999996</c:v>
                </c:pt>
                <c:pt idx="3273">
                  <c:v>38.955985999999996</c:v>
                </c:pt>
                <c:pt idx="3274">
                  <c:v>38.955985999999996</c:v>
                </c:pt>
                <c:pt idx="3275">
                  <c:v>38.955985999999996</c:v>
                </c:pt>
                <c:pt idx="3276">
                  <c:v>38.955985999999996</c:v>
                </c:pt>
                <c:pt idx="3277">
                  <c:v>38.955985999999996</c:v>
                </c:pt>
                <c:pt idx="3278">
                  <c:v>38.955985999999996</c:v>
                </c:pt>
                <c:pt idx="3279">
                  <c:v>38.955985999999996</c:v>
                </c:pt>
                <c:pt idx="3280">
                  <c:v>39.126628000000011</c:v>
                </c:pt>
                <c:pt idx="3281">
                  <c:v>39.126628000000011</c:v>
                </c:pt>
                <c:pt idx="3282">
                  <c:v>39.126628000000011</c:v>
                </c:pt>
                <c:pt idx="3283">
                  <c:v>39.126628000000011</c:v>
                </c:pt>
                <c:pt idx="3284">
                  <c:v>39.126628000000011</c:v>
                </c:pt>
                <c:pt idx="3285">
                  <c:v>39.126628000000011</c:v>
                </c:pt>
                <c:pt idx="3286">
                  <c:v>39.126628000000011</c:v>
                </c:pt>
                <c:pt idx="3287">
                  <c:v>39.126628000000011</c:v>
                </c:pt>
                <c:pt idx="3288">
                  <c:v>39.126628000000011</c:v>
                </c:pt>
                <c:pt idx="3289">
                  <c:v>39.126628000000011</c:v>
                </c:pt>
                <c:pt idx="3290">
                  <c:v>39.310002999999995</c:v>
                </c:pt>
                <c:pt idx="3291">
                  <c:v>39.310002999999995</c:v>
                </c:pt>
                <c:pt idx="3292">
                  <c:v>39.310002999999995</c:v>
                </c:pt>
                <c:pt idx="3293">
                  <c:v>39.310002999999995</c:v>
                </c:pt>
                <c:pt idx="3294">
                  <c:v>39.310002999999995</c:v>
                </c:pt>
                <c:pt idx="3295">
                  <c:v>39.310002999999995</c:v>
                </c:pt>
                <c:pt idx="3296">
                  <c:v>39.310002999999995</c:v>
                </c:pt>
                <c:pt idx="3297">
                  <c:v>39.310002999999995</c:v>
                </c:pt>
                <c:pt idx="3298">
                  <c:v>39.310002999999995</c:v>
                </c:pt>
                <c:pt idx="3299">
                  <c:v>39.310002999999995</c:v>
                </c:pt>
                <c:pt idx="3300">
                  <c:v>39.537106000000001</c:v>
                </c:pt>
                <c:pt idx="3301">
                  <c:v>39.537106000000001</c:v>
                </c:pt>
                <c:pt idx="3302">
                  <c:v>39.537106000000001</c:v>
                </c:pt>
                <c:pt idx="3303">
                  <c:v>39.537106000000001</c:v>
                </c:pt>
                <c:pt idx="3304">
                  <c:v>39.537106000000001</c:v>
                </c:pt>
                <c:pt idx="3305">
                  <c:v>39.537106000000001</c:v>
                </c:pt>
                <c:pt idx="3306">
                  <c:v>39.537106000000001</c:v>
                </c:pt>
                <c:pt idx="3307">
                  <c:v>39.537106000000001</c:v>
                </c:pt>
                <c:pt idx="3308">
                  <c:v>39.537106000000001</c:v>
                </c:pt>
                <c:pt idx="3309">
                  <c:v>39.537106000000001</c:v>
                </c:pt>
                <c:pt idx="3310">
                  <c:v>39.730117000000021</c:v>
                </c:pt>
                <c:pt idx="3311">
                  <c:v>39.730117000000021</c:v>
                </c:pt>
                <c:pt idx="3312">
                  <c:v>39.730117000000021</c:v>
                </c:pt>
                <c:pt idx="3313">
                  <c:v>39.730117000000021</c:v>
                </c:pt>
                <c:pt idx="3314">
                  <c:v>39.730117000000021</c:v>
                </c:pt>
                <c:pt idx="3315">
                  <c:v>39.730117000000021</c:v>
                </c:pt>
                <c:pt idx="3316">
                  <c:v>39.730117000000021</c:v>
                </c:pt>
                <c:pt idx="3317">
                  <c:v>39.730117000000021</c:v>
                </c:pt>
                <c:pt idx="3318">
                  <c:v>39.730117000000021</c:v>
                </c:pt>
                <c:pt idx="3319">
                  <c:v>39.730117000000021</c:v>
                </c:pt>
                <c:pt idx="3320">
                  <c:v>39.885121000000005</c:v>
                </c:pt>
                <c:pt idx="3321">
                  <c:v>39.885121000000005</c:v>
                </c:pt>
                <c:pt idx="3322">
                  <c:v>39.885121000000005</c:v>
                </c:pt>
                <c:pt idx="3323">
                  <c:v>39.885121000000005</c:v>
                </c:pt>
                <c:pt idx="3324">
                  <c:v>39.885121000000005</c:v>
                </c:pt>
                <c:pt idx="3325">
                  <c:v>39.885121000000005</c:v>
                </c:pt>
                <c:pt idx="3326">
                  <c:v>39.885121000000005</c:v>
                </c:pt>
                <c:pt idx="3327">
                  <c:v>39.885121000000005</c:v>
                </c:pt>
                <c:pt idx="3328">
                  <c:v>39.885121000000005</c:v>
                </c:pt>
                <c:pt idx="3329">
                  <c:v>39.885121000000005</c:v>
                </c:pt>
                <c:pt idx="3330">
                  <c:v>40.041760999999994</c:v>
                </c:pt>
                <c:pt idx="3331">
                  <c:v>40.041760999999994</c:v>
                </c:pt>
                <c:pt idx="3332">
                  <c:v>40.041760999999994</c:v>
                </c:pt>
                <c:pt idx="3333">
                  <c:v>40.041760999999994</c:v>
                </c:pt>
                <c:pt idx="3334">
                  <c:v>40.041760999999994</c:v>
                </c:pt>
                <c:pt idx="3335">
                  <c:v>40.041760999999994</c:v>
                </c:pt>
                <c:pt idx="3336">
                  <c:v>40.041760999999994</c:v>
                </c:pt>
                <c:pt idx="3337">
                  <c:v>40.041760999999994</c:v>
                </c:pt>
                <c:pt idx="3338">
                  <c:v>40.041760999999994</c:v>
                </c:pt>
                <c:pt idx="3339">
                  <c:v>40.041760999999994</c:v>
                </c:pt>
                <c:pt idx="3340">
                  <c:v>40.229471000000011</c:v>
                </c:pt>
                <c:pt idx="3341">
                  <c:v>40.229471000000011</c:v>
                </c:pt>
                <c:pt idx="3342">
                  <c:v>40.229471000000011</c:v>
                </c:pt>
                <c:pt idx="3343">
                  <c:v>40.229471000000011</c:v>
                </c:pt>
                <c:pt idx="3344">
                  <c:v>40.229471000000011</c:v>
                </c:pt>
                <c:pt idx="3345">
                  <c:v>40.229471000000011</c:v>
                </c:pt>
                <c:pt idx="3346">
                  <c:v>40.229471000000011</c:v>
                </c:pt>
                <c:pt idx="3347">
                  <c:v>40.229471000000011</c:v>
                </c:pt>
                <c:pt idx="3348">
                  <c:v>40.229471000000011</c:v>
                </c:pt>
                <c:pt idx="3349">
                  <c:v>40.229471000000011</c:v>
                </c:pt>
                <c:pt idx="3350">
                  <c:v>40.414205999999993</c:v>
                </c:pt>
                <c:pt idx="3351">
                  <c:v>40.414205999999993</c:v>
                </c:pt>
                <c:pt idx="3352">
                  <c:v>40.414205999999993</c:v>
                </c:pt>
                <c:pt idx="3353">
                  <c:v>40.414205999999993</c:v>
                </c:pt>
                <c:pt idx="3354">
                  <c:v>40.414205999999993</c:v>
                </c:pt>
                <c:pt idx="3355">
                  <c:v>40.414205999999993</c:v>
                </c:pt>
                <c:pt idx="3356">
                  <c:v>40.414205999999993</c:v>
                </c:pt>
                <c:pt idx="3357">
                  <c:v>40.414205999999993</c:v>
                </c:pt>
                <c:pt idx="3358">
                  <c:v>40.414205999999993</c:v>
                </c:pt>
                <c:pt idx="3359">
                  <c:v>40.414205999999993</c:v>
                </c:pt>
                <c:pt idx="3360">
                  <c:v>40.607231000000006</c:v>
                </c:pt>
                <c:pt idx="3361">
                  <c:v>40.607231000000006</c:v>
                </c:pt>
                <c:pt idx="3362">
                  <c:v>40.607231000000006</c:v>
                </c:pt>
                <c:pt idx="3363">
                  <c:v>40.607231000000006</c:v>
                </c:pt>
                <c:pt idx="3364">
                  <c:v>40.607231000000006</c:v>
                </c:pt>
                <c:pt idx="3365">
                  <c:v>40.607231000000006</c:v>
                </c:pt>
                <c:pt idx="3366">
                  <c:v>40.607231000000006</c:v>
                </c:pt>
                <c:pt idx="3367">
                  <c:v>40.607231000000006</c:v>
                </c:pt>
                <c:pt idx="3368">
                  <c:v>40.607231000000006</c:v>
                </c:pt>
                <c:pt idx="3369">
                  <c:v>40.607231000000006</c:v>
                </c:pt>
                <c:pt idx="3370">
                  <c:v>40.770245000000003</c:v>
                </c:pt>
                <c:pt idx="3371">
                  <c:v>40.770245000000003</c:v>
                </c:pt>
                <c:pt idx="3372">
                  <c:v>40.770245000000003</c:v>
                </c:pt>
                <c:pt idx="3373">
                  <c:v>40.770245000000003</c:v>
                </c:pt>
                <c:pt idx="3374">
                  <c:v>40.770245000000003</c:v>
                </c:pt>
                <c:pt idx="3375">
                  <c:v>40.770245000000003</c:v>
                </c:pt>
                <c:pt idx="3376">
                  <c:v>40.770245000000003</c:v>
                </c:pt>
                <c:pt idx="3377">
                  <c:v>40.770245000000003</c:v>
                </c:pt>
                <c:pt idx="3378">
                  <c:v>40.770245000000003</c:v>
                </c:pt>
                <c:pt idx="3379">
                  <c:v>40.770245000000003</c:v>
                </c:pt>
                <c:pt idx="3380">
                  <c:v>40.931992000000001</c:v>
                </c:pt>
                <c:pt idx="3381">
                  <c:v>40.931992000000001</c:v>
                </c:pt>
                <c:pt idx="3382">
                  <c:v>40.931992000000001</c:v>
                </c:pt>
                <c:pt idx="3383">
                  <c:v>40.931992000000001</c:v>
                </c:pt>
                <c:pt idx="3384">
                  <c:v>40.931992000000001</c:v>
                </c:pt>
                <c:pt idx="3385">
                  <c:v>40.931992000000001</c:v>
                </c:pt>
                <c:pt idx="3386">
                  <c:v>40.931992000000001</c:v>
                </c:pt>
                <c:pt idx="3387">
                  <c:v>40.931992000000001</c:v>
                </c:pt>
                <c:pt idx="3388">
                  <c:v>40.931992000000001</c:v>
                </c:pt>
                <c:pt idx="3389">
                  <c:v>40.931992000000001</c:v>
                </c:pt>
                <c:pt idx="3390">
                  <c:v>41.107966000000005</c:v>
                </c:pt>
                <c:pt idx="3391">
                  <c:v>41.107966000000005</c:v>
                </c:pt>
                <c:pt idx="3392">
                  <c:v>41.107966000000005</c:v>
                </c:pt>
                <c:pt idx="3393">
                  <c:v>41.107966000000005</c:v>
                </c:pt>
                <c:pt idx="3394">
                  <c:v>41.107966000000005</c:v>
                </c:pt>
                <c:pt idx="3395">
                  <c:v>41.107966000000005</c:v>
                </c:pt>
                <c:pt idx="3396">
                  <c:v>41.107966000000005</c:v>
                </c:pt>
                <c:pt idx="3397">
                  <c:v>41.107966000000005</c:v>
                </c:pt>
                <c:pt idx="3398">
                  <c:v>41.107966000000005</c:v>
                </c:pt>
                <c:pt idx="3399">
                  <c:v>41.107966000000005</c:v>
                </c:pt>
                <c:pt idx="3400">
                  <c:v>41.288968000000011</c:v>
                </c:pt>
                <c:pt idx="3401">
                  <c:v>41.288968000000011</c:v>
                </c:pt>
                <c:pt idx="3402">
                  <c:v>41.288968000000011</c:v>
                </c:pt>
                <c:pt idx="3403">
                  <c:v>41.288968000000011</c:v>
                </c:pt>
                <c:pt idx="3404">
                  <c:v>41.288968000000011</c:v>
                </c:pt>
                <c:pt idx="3405">
                  <c:v>41.288968000000011</c:v>
                </c:pt>
                <c:pt idx="3406">
                  <c:v>41.288968000000011</c:v>
                </c:pt>
                <c:pt idx="3407">
                  <c:v>41.288968000000011</c:v>
                </c:pt>
                <c:pt idx="3408">
                  <c:v>41.288968000000011</c:v>
                </c:pt>
                <c:pt idx="3409">
                  <c:v>41.288968000000011</c:v>
                </c:pt>
                <c:pt idx="3410">
                  <c:v>41.427018000000011</c:v>
                </c:pt>
                <c:pt idx="3411">
                  <c:v>41.427018000000011</c:v>
                </c:pt>
                <c:pt idx="3412">
                  <c:v>41.427018000000011</c:v>
                </c:pt>
                <c:pt idx="3413">
                  <c:v>41.427018000000011</c:v>
                </c:pt>
                <c:pt idx="3414">
                  <c:v>41.427018000000011</c:v>
                </c:pt>
                <c:pt idx="3415">
                  <c:v>41.427018000000011</c:v>
                </c:pt>
                <c:pt idx="3416">
                  <c:v>41.427018000000011</c:v>
                </c:pt>
                <c:pt idx="3417">
                  <c:v>41.427018000000011</c:v>
                </c:pt>
                <c:pt idx="3418">
                  <c:v>41.427018000000011</c:v>
                </c:pt>
                <c:pt idx="3419">
                  <c:v>41.427018000000011</c:v>
                </c:pt>
                <c:pt idx="3420">
                  <c:v>41.592413000000022</c:v>
                </c:pt>
                <c:pt idx="3421">
                  <c:v>41.592413000000022</c:v>
                </c:pt>
                <c:pt idx="3422">
                  <c:v>41.592413000000022</c:v>
                </c:pt>
                <c:pt idx="3423">
                  <c:v>41.592413000000022</c:v>
                </c:pt>
                <c:pt idx="3424">
                  <c:v>41.592413000000022</c:v>
                </c:pt>
                <c:pt idx="3425">
                  <c:v>41.592413000000022</c:v>
                </c:pt>
                <c:pt idx="3426">
                  <c:v>41.592413000000022</c:v>
                </c:pt>
                <c:pt idx="3427">
                  <c:v>41.592413000000022</c:v>
                </c:pt>
                <c:pt idx="3428">
                  <c:v>41.592413000000022</c:v>
                </c:pt>
                <c:pt idx="3429">
                  <c:v>41.592413000000022</c:v>
                </c:pt>
                <c:pt idx="3430">
                  <c:v>41.762264000000002</c:v>
                </c:pt>
                <c:pt idx="3431">
                  <c:v>41.762264000000002</c:v>
                </c:pt>
                <c:pt idx="3432">
                  <c:v>41.762264000000002</c:v>
                </c:pt>
                <c:pt idx="3433">
                  <c:v>41.762264000000002</c:v>
                </c:pt>
                <c:pt idx="3434">
                  <c:v>41.762264000000002</c:v>
                </c:pt>
                <c:pt idx="3435">
                  <c:v>41.762264000000002</c:v>
                </c:pt>
                <c:pt idx="3436">
                  <c:v>41.762264000000002</c:v>
                </c:pt>
                <c:pt idx="3437">
                  <c:v>41.762264000000002</c:v>
                </c:pt>
                <c:pt idx="3438">
                  <c:v>41.762264000000002</c:v>
                </c:pt>
                <c:pt idx="3439">
                  <c:v>41.762264000000002</c:v>
                </c:pt>
                <c:pt idx="3440">
                  <c:v>41.900620000000004</c:v>
                </c:pt>
                <c:pt idx="3441">
                  <c:v>41.900620000000004</c:v>
                </c:pt>
                <c:pt idx="3442">
                  <c:v>41.900620000000004</c:v>
                </c:pt>
                <c:pt idx="3443">
                  <c:v>41.900620000000004</c:v>
                </c:pt>
                <c:pt idx="3444">
                  <c:v>41.900620000000004</c:v>
                </c:pt>
                <c:pt idx="3445">
                  <c:v>41.900620000000004</c:v>
                </c:pt>
                <c:pt idx="3446">
                  <c:v>41.900620000000004</c:v>
                </c:pt>
                <c:pt idx="3447">
                  <c:v>41.900620000000004</c:v>
                </c:pt>
                <c:pt idx="3448">
                  <c:v>41.900620000000004</c:v>
                </c:pt>
                <c:pt idx="3449">
                  <c:v>41.900620000000004</c:v>
                </c:pt>
                <c:pt idx="3450">
                  <c:v>42.037487999999996</c:v>
                </c:pt>
                <c:pt idx="3451">
                  <c:v>42.037487999999996</c:v>
                </c:pt>
                <c:pt idx="3452">
                  <c:v>42.037487999999996</c:v>
                </c:pt>
                <c:pt idx="3453">
                  <c:v>42.037487999999996</c:v>
                </c:pt>
                <c:pt idx="3454">
                  <c:v>42.037487999999996</c:v>
                </c:pt>
                <c:pt idx="3455">
                  <c:v>42.037487999999996</c:v>
                </c:pt>
                <c:pt idx="3456">
                  <c:v>42.037487999999996</c:v>
                </c:pt>
                <c:pt idx="3457">
                  <c:v>42.037487999999996</c:v>
                </c:pt>
                <c:pt idx="3458">
                  <c:v>42.037487999999996</c:v>
                </c:pt>
                <c:pt idx="3459">
                  <c:v>42.037487999999996</c:v>
                </c:pt>
                <c:pt idx="3460">
                  <c:v>42.181751000000006</c:v>
                </c:pt>
                <c:pt idx="3461">
                  <c:v>42.181751000000006</c:v>
                </c:pt>
                <c:pt idx="3462">
                  <c:v>42.181751000000006</c:v>
                </c:pt>
                <c:pt idx="3463">
                  <c:v>42.181751000000006</c:v>
                </c:pt>
                <c:pt idx="3464">
                  <c:v>42.181751000000006</c:v>
                </c:pt>
                <c:pt idx="3465">
                  <c:v>42.181751000000006</c:v>
                </c:pt>
                <c:pt idx="3466">
                  <c:v>42.181751000000006</c:v>
                </c:pt>
                <c:pt idx="3467">
                  <c:v>42.181751000000006</c:v>
                </c:pt>
                <c:pt idx="3468">
                  <c:v>42.181751000000006</c:v>
                </c:pt>
                <c:pt idx="3469">
                  <c:v>42.181751000000006</c:v>
                </c:pt>
                <c:pt idx="3470">
                  <c:v>42.354374999999997</c:v>
                </c:pt>
                <c:pt idx="3471">
                  <c:v>42.354374999999997</c:v>
                </c:pt>
                <c:pt idx="3472">
                  <c:v>42.354374999999997</c:v>
                </c:pt>
                <c:pt idx="3473">
                  <c:v>42.354374999999997</c:v>
                </c:pt>
                <c:pt idx="3474">
                  <c:v>42.354374999999997</c:v>
                </c:pt>
                <c:pt idx="3475">
                  <c:v>42.354374999999997</c:v>
                </c:pt>
                <c:pt idx="3476">
                  <c:v>42.354374999999997</c:v>
                </c:pt>
                <c:pt idx="3477">
                  <c:v>42.354374999999997</c:v>
                </c:pt>
                <c:pt idx="3478">
                  <c:v>42.354374999999997</c:v>
                </c:pt>
                <c:pt idx="3479">
                  <c:v>42.354374999999997</c:v>
                </c:pt>
                <c:pt idx="3480">
                  <c:v>42.508294000000006</c:v>
                </c:pt>
                <c:pt idx="3481">
                  <c:v>42.508294000000006</c:v>
                </c:pt>
                <c:pt idx="3482">
                  <c:v>42.508294000000006</c:v>
                </c:pt>
                <c:pt idx="3483">
                  <c:v>42.508294000000006</c:v>
                </c:pt>
                <c:pt idx="3484">
                  <c:v>42.508294000000006</c:v>
                </c:pt>
                <c:pt idx="3485">
                  <c:v>42.508294000000006</c:v>
                </c:pt>
                <c:pt idx="3486">
                  <c:v>42.508294000000006</c:v>
                </c:pt>
                <c:pt idx="3487">
                  <c:v>42.508294000000006</c:v>
                </c:pt>
                <c:pt idx="3488">
                  <c:v>42.508294000000006</c:v>
                </c:pt>
                <c:pt idx="3489">
                  <c:v>42.508294000000006</c:v>
                </c:pt>
                <c:pt idx="3490">
                  <c:v>42.618968000000002</c:v>
                </c:pt>
                <c:pt idx="3491">
                  <c:v>42.618968000000002</c:v>
                </c:pt>
                <c:pt idx="3492">
                  <c:v>42.618968000000002</c:v>
                </c:pt>
                <c:pt idx="3493">
                  <c:v>42.618968000000002</c:v>
                </c:pt>
                <c:pt idx="3494">
                  <c:v>42.618968000000002</c:v>
                </c:pt>
                <c:pt idx="3495">
                  <c:v>42.618968000000002</c:v>
                </c:pt>
                <c:pt idx="3496">
                  <c:v>42.618968000000002</c:v>
                </c:pt>
                <c:pt idx="3497">
                  <c:v>42.618968000000002</c:v>
                </c:pt>
                <c:pt idx="3498">
                  <c:v>42.618968000000002</c:v>
                </c:pt>
                <c:pt idx="3499">
                  <c:v>42.618968000000002</c:v>
                </c:pt>
                <c:pt idx="3500">
                  <c:v>42.808414000000006</c:v>
                </c:pt>
                <c:pt idx="3501">
                  <c:v>42.808414000000006</c:v>
                </c:pt>
                <c:pt idx="3502">
                  <c:v>42.808414000000006</c:v>
                </c:pt>
                <c:pt idx="3503">
                  <c:v>42.808414000000006</c:v>
                </c:pt>
                <c:pt idx="3504">
                  <c:v>42.808414000000006</c:v>
                </c:pt>
                <c:pt idx="3505">
                  <c:v>42.808414000000006</c:v>
                </c:pt>
                <c:pt idx="3506">
                  <c:v>42.808414000000006</c:v>
                </c:pt>
                <c:pt idx="3507">
                  <c:v>42.808414000000006</c:v>
                </c:pt>
                <c:pt idx="3508">
                  <c:v>42.808414000000006</c:v>
                </c:pt>
                <c:pt idx="3509">
                  <c:v>42.808414000000006</c:v>
                </c:pt>
                <c:pt idx="3510">
                  <c:v>42.935984000000005</c:v>
                </c:pt>
                <c:pt idx="3511">
                  <c:v>42.935984000000005</c:v>
                </c:pt>
                <c:pt idx="3512">
                  <c:v>42.935984000000005</c:v>
                </c:pt>
                <c:pt idx="3513">
                  <c:v>42.935984000000005</c:v>
                </c:pt>
                <c:pt idx="3514">
                  <c:v>42.935984000000005</c:v>
                </c:pt>
                <c:pt idx="3515">
                  <c:v>42.935984000000005</c:v>
                </c:pt>
                <c:pt idx="3516">
                  <c:v>42.935984000000005</c:v>
                </c:pt>
                <c:pt idx="3517">
                  <c:v>42.935984000000005</c:v>
                </c:pt>
                <c:pt idx="3518">
                  <c:v>42.935984000000005</c:v>
                </c:pt>
                <c:pt idx="3519">
                  <c:v>42.935984000000005</c:v>
                </c:pt>
                <c:pt idx="3520">
                  <c:v>43.078459000000002</c:v>
                </c:pt>
                <c:pt idx="3521">
                  <c:v>43.078459000000002</c:v>
                </c:pt>
                <c:pt idx="3522">
                  <c:v>43.078459000000002</c:v>
                </c:pt>
                <c:pt idx="3523">
                  <c:v>43.078459000000002</c:v>
                </c:pt>
                <c:pt idx="3524">
                  <c:v>43.078459000000002</c:v>
                </c:pt>
                <c:pt idx="3525">
                  <c:v>43.078459000000002</c:v>
                </c:pt>
                <c:pt idx="3526">
                  <c:v>43.078459000000002</c:v>
                </c:pt>
                <c:pt idx="3527">
                  <c:v>43.078459000000002</c:v>
                </c:pt>
                <c:pt idx="3528">
                  <c:v>43.078459000000002</c:v>
                </c:pt>
                <c:pt idx="3529">
                  <c:v>43.078459000000002</c:v>
                </c:pt>
                <c:pt idx="3530">
                  <c:v>43.214940999999996</c:v>
                </c:pt>
                <c:pt idx="3531">
                  <c:v>43.214940999999996</c:v>
                </c:pt>
                <c:pt idx="3532">
                  <c:v>43.214940999999996</c:v>
                </c:pt>
                <c:pt idx="3533">
                  <c:v>43.214940999999996</c:v>
                </c:pt>
                <c:pt idx="3534">
                  <c:v>43.214940999999996</c:v>
                </c:pt>
                <c:pt idx="3535">
                  <c:v>43.214940999999996</c:v>
                </c:pt>
                <c:pt idx="3536">
                  <c:v>43.214940999999996</c:v>
                </c:pt>
                <c:pt idx="3537">
                  <c:v>43.214940999999996</c:v>
                </c:pt>
                <c:pt idx="3538">
                  <c:v>43.214940999999996</c:v>
                </c:pt>
                <c:pt idx="3539">
                  <c:v>43.214940999999996</c:v>
                </c:pt>
                <c:pt idx="3540">
                  <c:v>43.382840999999999</c:v>
                </c:pt>
                <c:pt idx="3541">
                  <c:v>43.382840999999999</c:v>
                </c:pt>
                <c:pt idx="3542">
                  <c:v>43.382840999999999</c:v>
                </c:pt>
                <c:pt idx="3543">
                  <c:v>43.382840999999999</c:v>
                </c:pt>
                <c:pt idx="3544">
                  <c:v>43.382840999999999</c:v>
                </c:pt>
                <c:pt idx="3545">
                  <c:v>43.382840999999999</c:v>
                </c:pt>
                <c:pt idx="3546">
                  <c:v>43.382840999999999</c:v>
                </c:pt>
                <c:pt idx="3547">
                  <c:v>43.382840999999999</c:v>
                </c:pt>
                <c:pt idx="3548">
                  <c:v>43.382840999999999</c:v>
                </c:pt>
                <c:pt idx="3549">
                  <c:v>43.382840999999999</c:v>
                </c:pt>
                <c:pt idx="3550">
                  <c:v>43.527386</c:v>
                </c:pt>
                <c:pt idx="3551">
                  <c:v>43.527386</c:v>
                </c:pt>
                <c:pt idx="3552">
                  <c:v>43.527386</c:v>
                </c:pt>
                <c:pt idx="3553">
                  <c:v>43.527386</c:v>
                </c:pt>
                <c:pt idx="3554">
                  <c:v>43.527386</c:v>
                </c:pt>
                <c:pt idx="3555">
                  <c:v>43.527386</c:v>
                </c:pt>
                <c:pt idx="3556">
                  <c:v>43.527386</c:v>
                </c:pt>
                <c:pt idx="3557">
                  <c:v>43.527386</c:v>
                </c:pt>
                <c:pt idx="3558">
                  <c:v>43.527386</c:v>
                </c:pt>
                <c:pt idx="3559">
                  <c:v>43.527386</c:v>
                </c:pt>
                <c:pt idx="3560">
                  <c:v>43.681329000000005</c:v>
                </c:pt>
                <c:pt idx="3561">
                  <c:v>43.681329000000005</c:v>
                </c:pt>
                <c:pt idx="3562">
                  <c:v>43.681329000000005</c:v>
                </c:pt>
                <c:pt idx="3563">
                  <c:v>43.681329000000005</c:v>
                </c:pt>
                <c:pt idx="3564">
                  <c:v>43.681329000000005</c:v>
                </c:pt>
                <c:pt idx="3565">
                  <c:v>43.681329000000005</c:v>
                </c:pt>
                <c:pt idx="3566">
                  <c:v>43.681329000000005</c:v>
                </c:pt>
                <c:pt idx="3567">
                  <c:v>43.681329000000005</c:v>
                </c:pt>
                <c:pt idx="3568">
                  <c:v>43.681329000000005</c:v>
                </c:pt>
                <c:pt idx="3569">
                  <c:v>43.681329000000005</c:v>
                </c:pt>
                <c:pt idx="3570">
                  <c:v>43.830921000000004</c:v>
                </c:pt>
                <c:pt idx="3571">
                  <c:v>43.830921000000004</c:v>
                </c:pt>
                <c:pt idx="3572">
                  <c:v>43.830921000000004</c:v>
                </c:pt>
                <c:pt idx="3573">
                  <c:v>43.830921000000004</c:v>
                </c:pt>
                <c:pt idx="3574">
                  <c:v>43.830921000000004</c:v>
                </c:pt>
                <c:pt idx="3575">
                  <c:v>43.830921000000004</c:v>
                </c:pt>
                <c:pt idx="3576">
                  <c:v>43.830921000000004</c:v>
                </c:pt>
                <c:pt idx="3577">
                  <c:v>43.830921000000004</c:v>
                </c:pt>
                <c:pt idx="3578">
                  <c:v>43.830921000000004</c:v>
                </c:pt>
                <c:pt idx="3579">
                  <c:v>43.830921000000004</c:v>
                </c:pt>
                <c:pt idx="3580">
                  <c:v>43.961358000000011</c:v>
                </c:pt>
                <c:pt idx="3581">
                  <c:v>43.961358000000011</c:v>
                </c:pt>
                <c:pt idx="3582">
                  <c:v>43.961358000000011</c:v>
                </c:pt>
                <c:pt idx="3583">
                  <c:v>43.961358000000011</c:v>
                </c:pt>
                <c:pt idx="3584">
                  <c:v>43.961358000000011</c:v>
                </c:pt>
                <c:pt idx="3585">
                  <c:v>43.961358000000011</c:v>
                </c:pt>
                <c:pt idx="3586">
                  <c:v>43.961358000000011</c:v>
                </c:pt>
                <c:pt idx="3587">
                  <c:v>43.961358000000011</c:v>
                </c:pt>
                <c:pt idx="3588">
                  <c:v>43.961358000000011</c:v>
                </c:pt>
                <c:pt idx="3589">
                  <c:v>43.961358000000011</c:v>
                </c:pt>
                <c:pt idx="3590">
                  <c:v>44.116501</c:v>
                </c:pt>
                <c:pt idx="3591">
                  <c:v>44.116501</c:v>
                </c:pt>
                <c:pt idx="3592">
                  <c:v>44.116501</c:v>
                </c:pt>
                <c:pt idx="3593">
                  <c:v>44.116501</c:v>
                </c:pt>
                <c:pt idx="3594">
                  <c:v>44.116501</c:v>
                </c:pt>
                <c:pt idx="3595">
                  <c:v>44.116501</c:v>
                </c:pt>
                <c:pt idx="3596">
                  <c:v>44.116501</c:v>
                </c:pt>
                <c:pt idx="3597">
                  <c:v>44.116501</c:v>
                </c:pt>
                <c:pt idx="3598">
                  <c:v>44.116501</c:v>
                </c:pt>
                <c:pt idx="3599">
                  <c:v>44.116501</c:v>
                </c:pt>
                <c:pt idx="3600">
                  <c:v>44.222857000000012</c:v>
                </c:pt>
                <c:pt idx="3601">
                  <c:v>44.222857000000012</c:v>
                </c:pt>
                <c:pt idx="3602">
                  <c:v>44.222857000000012</c:v>
                </c:pt>
                <c:pt idx="3603">
                  <c:v>44.222857000000012</c:v>
                </c:pt>
                <c:pt idx="3604">
                  <c:v>44.222857000000012</c:v>
                </c:pt>
                <c:pt idx="3605">
                  <c:v>44.222857000000012</c:v>
                </c:pt>
                <c:pt idx="3606">
                  <c:v>44.222857000000012</c:v>
                </c:pt>
                <c:pt idx="3607">
                  <c:v>44.222857000000012</c:v>
                </c:pt>
                <c:pt idx="3608">
                  <c:v>44.222857000000012</c:v>
                </c:pt>
                <c:pt idx="3609">
                  <c:v>44.222857000000012</c:v>
                </c:pt>
                <c:pt idx="3610">
                  <c:v>44.341373000000004</c:v>
                </c:pt>
                <c:pt idx="3611">
                  <c:v>44.341373000000004</c:v>
                </c:pt>
                <c:pt idx="3612">
                  <c:v>44.341373000000004</c:v>
                </c:pt>
                <c:pt idx="3613">
                  <c:v>44.341373000000004</c:v>
                </c:pt>
                <c:pt idx="3614">
                  <c:v>44.341373000000004</c:v>
                </c:pt>
                <c:pt idx="3615">
                  <c:v>44.341373000000004</c:v>
                </c:pt>
                <c:pt idx="3616">
                  <c:v>44.341373000000004</c:v>
                </c:pt>
                <c:pt idx="3617">
                  <c:v>44.341373000000004</c:v>
                </c:pt>
                <c:pt idx="3618">
                  <c:v>44.341373000000004</c:v>
                </c:pt>
                <c:pt idx="3619">
                  <c:v>44.341373000000004</c:v>
                </c:pt>
                <c:pt idx="3620">
                  <c:v>44.453972</c:v>
                </c:pt>
                <c:pt idx="3621">
                  <c:v>44.453972</c:v>
                </c:pt>
                <c:pt idx="3622">
                  <c:v>44.453972</c:v>
                </c:pt>
                <c:pt idx="3623">
                  <c:v>44.453972</c:v>
                </c:pt>
                <c:pt idx="3624">
                  <c:v>44.453972</c:v>
                </c:pt>
                <c:pt idx="3625">
                  <c:v>44.453972</c:v>
                </c:pt>
                <c:pt idx="3626">
                  <c:v>44.453972</c:v>
                </c:pt>
                <c:pt idx="3627">
                  <c:v>44.453972</c:v>
                </c:pt>
                <c:pt idx="3628">
                  <c:v>44.453972</c:v>
                </c:pt>
                <c:pt idx="3629">
                  <c:v>44.453972</c:v>
                </c:pt>
                <c:pt idx="3630">
                  <c:v>44.550620999999992</c:v>
                </c:pt>
                <c:pt idx="3631">
                  <c:v>44.550620999999992</c:v>
                </c:pt>
                <c:pt idx="3632">
                  <c:v>44.550620999999992</c:v>
                </c:pt>
                <c:pt idx="3633">
                  <c:v>44.550620999999992</c:v>
                </c:pt>
                <c:pt idx="3634">
                  <c:v>44.550620999999992</c:v>
                </c:pt>
                <c:pt idx="3635">
                  <c:v>44.550620999999992</c:v>
                </c:pt>
                <c:pt idx="3636">
                  <c:v>44.550620999999992</c:v>
                </c:pt>
                <c:pt idx="3637">
                  <c:v>44.550620999999992</c:v>
                </c:pt>
                <c:pt idx="3638">
                  <c:v>44.550620999999992</c:v>
                </c:pt>
                <c:pt idx="3639">
                  <c:v>44.550620999999992</c:v>
                </c:pt>
                <c:pt idx="3640">
                  <c:v>44.651941999999998</c:v>
                </c:pt>
                <c:pt idx="3641">
                  <c:v>44.651941999999998</c:v>
                </c:pt>
                <c:pt idx="3642">
                  <c:v>44.651941999999998</c:v>
                </c:pt>
                <c:pt idx="3643">
                  <c:v>44.651941999999998</c:v>
                </c:pt>
                <c:pt idx="3644">
                  <c:v>44.651941999999998</c:v>
                </c:pt>
                <c:pt idx="3645">
                  <c:v>44.651941999999998</c:v>
                </c:pt>
                <c:pt idx="3646">
                  <c:v>44.651941999999998</c:v>
                </c:pt>
                <c:pt idx="3647">
                  <c:v>44.651941999999998</c:v>
                </c:pt>
                <c:pt idx="3648">
                  <c:v>44.651941999999998</c:v>
                </c:pt>
                <c:pt idx="3649">
                  <c:v>44.651941999999998</c:v>
                </c:pt>
                <c:pt idx="3650">
                  <c:v>44.775908000000022</c:v>
                </c:pt>
                <c:pt idx="3651">
                  <c:v>44.775908000000022</c:v>
                </c:pt>
                <c:pt idx="3652">
                  <c:v>44.775908000000022</c:v>
                </c:pt>
                <c:pt idx="3653">
                  <c:v>44.775908000000022</c:v>
                </c:pt>
                <c:pt idx="3654">
                  <c:v>44.775908000000022</c:v>
                </c:pt>
                <c:pt idx="3655">
                  <c:v>44.775908000000022</c:v>
                </c:pt>
                <c:pt idx="3656">
                  <c:v>44.775908000000022</c:v>
                </c:pt>
                <c:pt idx="3657">
                  <c:v>44.775908000000022</c:v>
                </c:pt>
                <c:pt idx="3658">
                  <c:v>44.775908000000022</c:v>
                </c:pt>
                <c:pt idx="3659">
                  <c:v>44.775908000000022</c:v>
                </c:pt>
                <c:pt idx="3660">
                  <c:v>44.852531000000006</c:v>
                </c:pt>
                <c:pt idx="3661">
                  <c:v>44.852531000000006</c:v>
                </c:pt>
                <c:pt idx="3662">
                  <c:v>44.852531000000006</c:v>
                </c:pt>
                <c:pt idx="3663">
                  <c:v>44.852531000000006</c:v>
                </c:pt>
                <c:pt idx="3664">
                  <c:v>44.852531000000006</c:v>
                </c:pt>
                <c:pt idx="3665">
                  <c:v>44.852531000000006</c:v>
                </c:pt>
                <c:pt idx="3666">
                  <c:v>44.852531000000006</c:v>
                </c:pt>
                <c:pt idx="3667">
                  <c:v>44.852531000000006</c:v>
                </c:pt>
                <c:pt idx="3668">
                  <c:v>44.852531000000006</c:v>
                </c:pt>
                <c:pt idx="3669">
                  <c:v>44.852531000000006</c:v>
                </c:pt>
                <c:pt idx="3670">
                  <c:v>44.943338000000011</c:v>
                </c:pt>
                <c:pt idx="3671">
                  <c:v>44.943338000000011</c:v>
                </c:pt>
                <c:pt idx="3672">
                  <c:v>44.943338000000011</c:v>
                </c:pt>
                <c:pt idx="3673">
                  <c:v>44.943338000000011</c:v>
                </c:pt>
                <c:pt idx="3674">
                  <c:v>44.943338000000011</c:v>
                </c:pt>
                <c:pt idx="3675">
                  <c:v>44.943338000000011</c:v>
                </c:pt>
                <c:pt idx="3676">
                  <c:v>44.943338000000011</c:v>
                </c:pt>
                <c:pt idx="3677">
                  <c:v>44.943338000000011</c:v>
                </c:pt>
                <c:pt idx="3678">
                  <c:v>44.943338000000011</c:v>
                </c:pt>
                <c:pt idx="3679">
                  <c:v>44.943338000000011</c:v>
                </c:pt>
                <c:pt idx="3680">
                  <c:v>45.034473000000006</c:v>
                </c:pt>
                <c:pt idx="3681">
                  <c:v>45.034473000000006</c:v>
                </c:pt>
                <c:pt idx="3682">
                  <c:v>45.034473000000006</c:v>
                </c:pt>
                <c:pt idx="3683">
                  <c:v>45.034473000000006</c:v>
                </c:pt>
                <c:pt idx="3684">
                  <c:v>45.034473000000006</c:v>
                </c:pt>
                <c:pt idx="3685">
                  <c:v>45.034473000000006</c:v>
                </c:pt>
                <c:pt idx="3686">
                  <c:v>45.034473000000006</c:v>
                </c:pt>
                <c:pt idx="3687">
                  <c:v>45.034473000000006</c:v>
                </c:pt>
                <c:pt idx="3688">
                  <c:v>45.034473000000006</c:v>
                </c:pt>
                <c:pt idx="3689">
                  <c:v>45.034473000000006</c:v>
                </c:pt>
                <c:pt idx="3690">
                  <c:v>45.107227999999999</c:v>
                </c:pt>
                <c:pt idx="3691">
                  <c:v>45.107227999999999</c:v>
                </c:pt>
                <c:pt idx="3692">
                  <c:v>45.107227999999999</c:v>
                </c:pt>
                <c:pt idx="3693">
                  <c:v>45.107227999999999</c:v>
                </c:pt>
                <c:pt idx="3694">
                  <c:v>45.107227999999999</c:v>
                </c:pt>
                <c:pt idx="3695">
                  <c:v>45.107227999999999</c:v>
                </c:pt>
                <c:pt idx="3696">
                  <c:v>45.107227999999999</c:v>
                </c:pt>
                <c:pt idx="3697">
                  <c:v>45.107227999999999</c:v>
                </c:pt>
                <c:pt idx="3698">
                  <c:v>45.107227999999999</c:v>
                </c:pt>
                <c:pt idx="3699">
                  <c:v>45.107227999999999</c:v>
                </c:pt>
                <c:pt idx="3700">
                  <c:v>45.214938000000011</c:v>
                </c:pt>
                <c:pt idx="3701">
                  <c:v>45.214938000000011</c:v>
                </c:pt>
                <c:pt idx="3702">
                  <c:v>45.214938000000011</c:v>
                </c:pt>
                <c:pt idx="3703">
                  <c:v>45.214938000000011</c:v>
                </c:pt>
                <c:pt idx="3704">
                  <c:v>45.214938000000011</c:v>
                </c:pt>
                <c:pt idx="3705">
                  <c:v>45.214938000000011</c:v>
                </c:pt>
                <c:pt idx="3706">
                  <c:v>45.214938000000011</c:v>
                </c:pt>
                <c:pt idx="3707">
                  <c:v>45.214938000000011</c:v>
                </c:pt>
                <c:pt idx="3708">
                  <c:v>45.214938000000011</c:v>
                </c:pt>
                <c:pt idx="3709">
                  <c:v>45.214938000000011</c:v>
                </c:pt>
                <c:pt idx="3710">
                  <c:v>45.282872000000012</c:v>
                </c:pt>
                <c:pt idx="3711">
                  <c:v>45.282872000000012</c:v>
                </c:pt>
                <c:pt idx="3712">
                  <c:v>45.282872000000012</c:v>
                </c:pt>
                <c:pt idx="3713">
                  <c:v>45.282872000000012</c:v>
                </c:pt>
                <c:pt idx="3714">
                  <c:v>45.282872000000012</c:v>
                </c:pt>
                <c:pt idx="3715">
                  <c:v>45.282872000000012</c:v>
                </c:pt>
                <c:pt idx="3716">
                  <c:v>45.282872000000012</c:v>
                </c:pt>
                <c:pt idx="3717">
                  <c:v>45.282872000000012</c:v>
                </c:pt>
                <c:pt idx="3718">
                  <c:v>45.282872000000012</c:v>
                </c:pt>
                <c:pt idx="3719">
                  <c:v>45.282872000000012</c:v>
                </c:pt>
                <c:pt idx="3720">
                  <c:v>45.342866999999998</c:v>
                </c:pt>
                <c:pt idx="3721">
                  <c:v>45.342866999999998</c:v>
                </c:pt>
                <c:pt idx="3722">
                  <c:v>45.342866999999998</c:v>
                </c:pt>
                <c:pt idx="3723">
                  <c:v>45.342866999999998</c:v>
                </c:pt>
                <c:pt idx="3724">
                  <c:v>45.342866999999998</c:v>
                </c:pt>
                <c:pt idx="3725">
                  <c:v>45.342866999999998</c:v>
                </c:pt>
                <c:pt idx="3726">
                  <c:v>45.342866999999998</c:v>
                </c:pt>
                <c:pt idx="3727">
                  <c:v>45.342866999999998</c:v>
                </c:pt>
                <c:pt idx="3728">
                  <c:v>45.342866999999998</c:v>
                </c:pt>
                <c:pt idx="3729">
                  <c:v>45.342866999999998</c:v>
                </c:pt>
                <c:pt idx="3730">
                  <c:v>45.410716000000001</c:v>
                </c:pt>
                <c:pt idx="3731">
                  <c:v>45.410716000000001</c:v>
                </c:pt>
                <c:pt idx="3732">
                  <c:v>45.410716000000001</c:v>
                </c:pt>
                <c:pt idx="3733">
                  <c:v>45.410716000000001</c:v>
                </c:pt>
                <c:pt idx="3734">
                  <c:v>45.410716000000001</c:v>
                </c:pt>
                <c:pt idx="3735">
                  <c:v>45.410716000000001</c:v>
                </c:pt>
                <c:pt idx="3736">
                  <c:v>45.410716000000001</c:v>
                </c:pt>
                <c:pt idx="3737">
                  <c:v>45.410716000000001</c:v>
                </c:pt>
                <c:pt idx="3738">
                  <c:v>45.410716000000001</c:v>
                </c:pt>
                <c:pt idx="3739">
                  <c:v>45.410716000000001</c:v>
                </c:pt>
                <c:pt idx="3740">
                  <c:v>45.467586000000004</c:v>
                </c:pt>
                <c:pt idx="3741">
                  <c:v>45.467586000000004</c:v>
                </c:pt>
                <c:pt idx="3742">
                  <c:v>45.467586000000004</c:v>
                </c:pt>
                <c:pt idx="3743">
                  <c:v>45.467586000000004</c:v>
                </c:pt>
                <c:pt idx="3744">
                  <c:v>45.467586000000004</c:v>
                </c:pt>
                <c:pt idx="3745">
                  <c:v>45.467586000000004</c:v>
                </c:pt>
                <c:pt idx="3746">
                  <c:v>45.467586000000004</c:v>
                </c:pt>
                <c:pt idx="3747">
                  <c:v>45.467586000000004</c:v>
                </c:pt>
                <c:pt idx="3748">
                  <c:v>45.467586000000004</c:v>
                </c:pt>
                <c:pt idx="3749">
                  <c:v>45.467586000000004</c:v>
                </c:pt>
                <c:pt idx="3750">
                  <c:v>45.528211000000013</c:v>
                </c:pt>
                <c:pt idx="3751">
                  <c:v>45.528211000000013</c:v>
                </c:pt>
                <c:pt idx="3752">
                  <c:v>45.528211000000013</c:v>
                </c:pt>
                <c:pt idx="3753">
                  <c:v>45.528211000000013</c:v>
                </c:pt>
                <c:pt idx="3754">
                  <c:v>45.528211000000013</c:v>
                </c:pt>
                <c:pt idx="3755">
                  <c:v>45.528211000000013</c:v>
                </c:pt>
                <c:pt idx="3756">
                  <c:v>45.528211000000013</c:v>
                </c:pt>
                <c:pt idx="3757">
                  <c:v>45.528211000000013</c:v>
                </c:pt>
                <c:pt idx="3758">
                  <c:v>45.528211000000013</c:v>
                </c:pt>
                <c:pt idx="3759">
                  <c:v>45.528211000000013</c:v>
                </c:pt>
                <c:pt idx="3760">
                  <c:v>45.612429000000006</c:v>
                </c:pt>
                <c:pt idx="3761">
                  <c:v>45.612429000000006</c:v>
                </c:pt>
                <c:pt idx="3762">
                  <c:v>45.612429000000006</c:v>
                </c:pt>
                <c:pt idx="3763">
                  <c:v>45.612429000000006</c:v>
                </c:pt>
                <c:pt idx="3764">
                  <c:v>45.612429000000006</c:v>
                </c:pt>
                <c:pt idx="3765">
                  <c:v>45.612429000000006</c:v>
                </c:pt>
                <c:pt idx="3766">
                  <c:v>45.612429000000006</c:v>
                </c:pt>
                <c:pt idx="3767">
                  <c:v>45.612429000000006</c:v>
                </c:pt>
                <c:pt idx="3768">
                  <c:v>45.612429000000006</c:v>
                </c:pt>
                <c:pt idx="3769">
                  <c:v>45.612429000000006</c:v>
                </c:pt>
                <c:pt idx="3770">
                  <c:v>45.676071</c:v>
                </c:pt>
                <c:pt idx="3771">
                  <c:v>45.676071</c:v>
                </c:pt>
                <c:pt idx="3772">
                  <c:v>45.676071</c:v>
                </c:pt>
                <c:pt idx="3773">
                  <c:v>45.676071</c:v>
                </c:pt>
                <c:pt idx="3774">
                  <c:v>45.676071</c:v>
                </c:pt>
                <c:pt idx="3775">
                  <c:v>45.676071</c:v>
                </c:pt>
                <c:pt idx="3776">
                  <c:v>45.676071</c:v>
                </c:pt>
                <c:pt idx="3777">
                  <c:v>45.676071</c:v>
                </c:pt>
                <c:pt idx="3778">
                  <c:v>45.676071</c:v>
                </c:pt>
                <c:pt idx="3779">
                  <c:v>45.676071</c:v>
                </c:pt>
                <c:pt idx="3780">
                  <c:v>45.698714000000024</c:v>
                </c:pt>
                <c:pt idx="3781">
                  <c:v>45.698714000000024</c:v>
                </c:pt>
                <c:pt idx="3782">
                  <c:v>45.698714000000024</c:v>
                </c:pt>
                <c:pt idx="3783">
                  <c:v>45.698714000000024</c:v>
                </c:pt>
                <c:pt idx="3784">
                  <c:v>45.698714000000024</c:v>
                </c:pt>
                <c:pt idx="3785">
                  <c:v>45.698714000000024</c:v>
                </c:pt>
                <c:pt idx="3786">
                  <c:v>45.698714000000024</c:v>
                </c:pt>
                <c:pt idx="3787">
                  <c:v>45.698714000000024</c:v>
                </c:pt>
                <c:pt idx="3788">
                  <c:v>45.698714000000024</c:v>
                </c:pt>
                <c:pt idx="3789">
                  <c:v>45.698714000000024</c:v>
                </c:pt>
                <c:pt idx="3790">
                  <c:v>45.751459000000004</c:v>
                </c:pt>
                <c:pt idx="3791">
                  <c:v>45.751459000000004</c:v>
                </c:pt>
                <c:pt idx="3792">
                  <c:v>45.751459000000004</c:v>
                </c:pt>
                <c:pt idx="3793">
                  <c:v>45.751459000000004</c:v>
                </c:pt>
                <c:pt idx="3794">
                  <c:v>45.751459000000004</c:v>
                </c:pt>
                <c:pt idx="3795">
                  <c:v>45.751459000000004</c:v>
                </c:pt>
                <c:pt idx="3796">
                  <c:v>45.751459000000004</c:v>
                </c:pt>
                <c:pt idx="3797">
                  <c:v>45.751459000000004</c:v>
                </c:pt>
                <c:pt idx="3798">
                  <c:v>45.751459000000004</c:v>
                </c:pt>
                <c:pt idx="3799">
                  <c:v>45.751459000000004</c:v>
                </c:pt>
                <c:pt idx="3800">
                  <c:v>45.805675000000001</c:v>
                </c:pt>
                <c:pt idx="3801">
                  <c:v>45.805675000000001</c:v>
                </c:pt>
                <c:pt idx="3802">
                  <c:v>45.805675000000001</c:v>
                </c:pt>
                <c:pt idx="3803">
                  <c:v>45.805675000000001</c:v>
                </c:pt>
                <c:pt idx="3804">
                  <c:v>45.805675000000001</c:v>
                </c:pt>
                <c:pt idx="3805">
                  <c:v>45.805675000000001</c:v>
                </c:pt>
                <c:pt idx="3806">
                  <c:v>45.805675000000001</c:v>
                </c:pt>
                <c:pt idx="3807">
                  <c:v>45.805675000000001</c:v>
                </c:pt>
                <c:pt idx="3808">
                  <c:v>45.805675000000001</c:v>
                </c:pt>
                <c:pt idx="3809">
                  <c:v>45.805675000000001</c:v>
                </c:pt>
                <c:pt idx="3810">
                  <c:v>45.870253000000005</c:v>
                </c:pt>
                <c:pt idx="3811">
                  <c:v>45.870253000000005</c:v>
                </c:pt>
                <c:pt idx="3812">
                  <c:v>45.870253000000005</c:v>
                </c:pt>
                <c:pt idx="3813">
                  <c:v>45.870253000000005</c:v>
                </c:pt>
                <c:pt idx="3814">
                  <c:v>45.870253000000005</c:v>
                </c:pt>
                <c:pt idx="3815">
                  <c:v>45.870253000000005</c:v>
                </c:pt>
                <c:pt idx="3816">
                  <c:v>45.870253000000005</c:v>
                </c:pt>
                <c:pt idx="3817">
                  <c:v>45.870253000000005</c:v>
                </c:pt>
                <c:pt idx="3818">
                  <c:v>45.870253000000005</c:v>
                </c:pt>
                <c:pt idx="3819">
                  <c:v>45.870253000000005</c:v>
                </c:pt>
                <c:pt idx="3820">
                  <c:v>45.915493000000005</c:v>
                </c:pt>
                <c:pt idx="3821">
                  <c:v>45.915493000000005</c:v>
                </c:pt>
                <c:pt idx="3822">
                  <c:v>45.915493000000005</c:v>
                </c:pt>
                <c:pt idx="3823">
                  <c:v>45.915493000000005</c:v>
                </c:pt>
                <c:pt idx="3824">
                  <c:v>45.915493000000005</c:v>
                </c:pt>
                <c:pt idx="3825">
                  <c:v>45.915493000000005</c:v>
                </c:pt>
                <c:pt idx="3826">
                  <c:v>45.915493000000005</c:v>
                </c:pt>
                <c:pt idx="3827">
                  <c:v>45.915493000000005</c:v>
                </c:pt>
                <c:pt idx="3828">
                  <c:v>45.915493000000005</c:v>
                </c:pt>
                <c:pt idx="3829">
                  <c:v>45.915493000000005</c:v>
                </c:pt>
                <c:pt idx="3830">
                  <c:v>45.982726</c:v>
                </c:pt>
                <c:pt idx="3831">
                  <c:v>45.982726</c:v>
                </c:pt>
                <c:pt idx="3832">
                  <c:v>45.982726</c:v>
                </c:pt>
                <c:pt idx="3833">
                  <c:v>45.982726</c:v>
                </c:pt>
                <c:pt idx="3834">
                  <c:v>45.982726</c:v>
                </c:pt>
                <c:pt idx="3835">
                  <c:v>45.982726</c:v>
                </c:pt>
                <c:pt idx="3836">
                  <c:v>45.982726</c:v>
                </c:pt>
                <c:pt idx="3837">
                  <c:v>45.982726</c:v>
                </c:pt>
                <c:pt idx="3838">
                  <c:v>45.982726</c:v>
                </c:pt>
                <c:pt idx="3839">
                  <c:v>45.982726</c:v>
                </c:pt>
                <c:pt idx="3840">
                  <c:v>46.002705000000013</c:v>
                </c:pt>
                <c:pt idx="3841">
                  <c:v>46.002705000000013</c:v>
                </c:pt>
                <c:pt idx="3842">
                  <c:v>46.002705000000013</c:v>
                </c:pt>
                <c:pt idx="3843">
                  <c:v>46.002705000000013</c:v>
                </c:pt>
                <c:pt idx="3844">
                  <c:v>46.002705000000013</c:v>
                </c:pt>
                <c:pt idx="3845">
                  <c:v>46.002705000000013</c:v>
                </c:pt>
                <c:pt idx="3846">
                  <c:v>46.002705000000013</c:v>
                </c:pt>
                <c:pt idx="3847">
                  <c:v>46.002705000000013</c:v>
                </c:pt>
                <c:pt idx="3848">
                  <c:v>46.002705000000013</c:v>
                </c:pt>
                <c:pt idx="3849">
                  <c:v>46.002705000000013</c:v>
                </c:pt>
                <c:pt idx="3850">
                  <c:v>46.076190000000011</c:v>
                </c:pt>
                <c:pt idx="3851">
                  <c:v>46.076190000000011</c:v>
                </c:pt>
                <c:pt idx="3852">
                  <c:v>46.076190000000011</c:v>
                </c:pt>
                <c:pt idx="3853">
                  <c:v>46.076190000000011</c:v>
                </c:pt>
                <c:pt idx="3854">
                  <c:v>46.076190000000011</c:v>
                </c:pt>
                <c:pt idx="3855">
                  <c:v>46.076190000000011</c:v>
                </c:pt>
                <c:pt idx="3856">
                  <c:v>46.076190000000011</c:v>
                </c:pt>
                <c:pt idx="3857">
                  <c:v>46.076190000000011</c:v>
                </c:pt>
                <c:pt idx="3858">
                  <c:v>46.076190000000011</c:v>
                </c:pt>
                <c:pt idx="3859">
                  <c:v>46.076190000000011</c:v>
                </c:pt>
                <c:pt idx="3860">
                  <c:v>46.116736000000003</c:v>
                </c:pt>
                <c:pt idx="3861">
                  <c:v>46.116736000000003</c:v>
                </c:pt>
                <c:pt idx="3862">
                  <c:v>46.116736000000003</c:v>
                </c:pt>
                <c:pt idx="3863">
                  <c:v>46.116736000000003</c:v>
                </c:pt>
                <c:pt idx="3864">
                  <c:v>46.116736000000003</c:v>
                </c:pt>
                <c:pt idx="3865">
                  <c:v>46.116736000000003</c:v>
                </c:pt>
                <c:pt idx="3866">
                  <c:v>46.116736000000003</c:v>
                </c:pt>
                <c:pt idx="3867">
                  <c:v>46.116736000000003</c:v>
                </c:pt>
                <c:pt idx="3868">
                  <c:v>46.116736000000003</c:v>
                </c:pt>
                <c:pt idx="3869">
                  <c:v>46.116736000000003</c:v>
                </c:pt>
                <c:pt idx="3870">
                  <c:v>46.150612000000002</c:v>
                </c:pt>
                <c:pt idx="3871">
                  <c:v>46.150612000000002</c:v>
                </c:pt>
                <c:pt idx="3872">
                  <c:v>46.150612000000002</c:v>
                </c:pt>
                <c:pt idx="3873">
                  <c:v>46.150612000000002</c:v>
                </c:pt>
                <c:pt idx="3874">
                  <c:v>46.150612000000002</c:v>
                </c:pt>
                <c:pt idx="3875">
                  <c:v>46.150612000000002</c:v>
                </c:pt>
                <c:pt idx="3876">
                  <c:v>46.150612000000002</c:v>
                </c:pt>
                <c:pt idx="3877">
                  <c:v>46.150612000000002</c:v>
                </c:pt>
                <c:pt idx="3878">
                  <c:v>46.150612000000002</c:v>
                </c:pt>
                <c:pt idx="3879">
                  <c:v>46.150612000000002</c:v>
                </c:pt>
                <c:pt idx="3880">
                  <c:v>46.224518000000025</c:v>
                </c:pt>
                <c:pt idx="3881">
                  <c:v>46.224518000000025</c:v>
                </c:pt>
                <c:pt idx="3882">
                  <c:v>46.224518000000025</c:v>
                </c:pt>
                <c:pt idx="3883">
                  <c:v>46.224518000000025</c:v>
                </c:pt>
                <c:pt idx="3884">
                  <c:v>46.224518000000025</c:v>
                </c:pt>
                <c:pt idx="3885">
                  <c:v>46.224518000000025</c:v>
                </c:pt>
                <c:pt idx="3886">
                  <c:v>46.224518000000025</c:v>
                </c:pt>
                <c:pt idx="3887">
                  <c:v>46.224518000000025</c:v>
                </c:pt>
                <c:pt idx="3888">
                  <c:v>46.224518000000025</c:v>
                </c:pt>
                <c:pt idx="3889">
                  <c:v>46.224518000000025</c:v>
                </c:pt>
                <c:pt idx="3890">
                  <c:v>46.286463000000005</c:v>
                </c:pt>
                <c:pt idx="3891">
                  <c:v>46.286463000000005</c:v>
                </c:pt>
                <c:pt idx="3892">
                  <c:v>46.286463000000005</c:v>
                </c:pt>
                <c:pt idx="3893">
                  <c:v>46.286463000000005</c:v>
                </c:pt>
                <c:pt idx="3894">
                  <c:v>46.286463000000005</c:v>
                </c:pt>
                <c:pt idx="3895">
                  <c:v>46.286463000000005</c:v>
                </c:pt>
                <c:pt idx="3896">
                  <c:v>46.286463000000005</c:v>
                </c:pt>
                <c:pt idx="3897">
                  <c:v>46.286463000000005</c:v>
                </c:pt>
                <c:pt idx="3898">
                  <c:v>46.286463000000005</c:v>
                </c:pt>
                <c:pt idx="3899">
                  <c:v>46.286463000000005</c:v>
                </c:pt>
                <c:pt idx="3900">
                  <c:v>46.341844999999978</c:v>
                </c:pt>
                <c:pt idx="3901">
                  <c:v>46.341844999999978</c:v>
                </c:pt>
                <c:pt idx="3902">
                  <c:v>46.341844999999978</c:v>
                </c:pt>
                <c:pt idx="3903">
                  <c:v>46.341844999999978</c:v>
                </c:pt>
                <c:pt idx="3904">
                  <c:v>46.341844999999978</c:v>
                </c:pt>
                <c:pt idx="3905">
                  <c:v>46.341844999999978</c:v>
                </c:pt>
                <c:pt idx="3906">
                  <c:v>46.341844999999978</c:v>
                </c:pt>
                <c:pt idx="3907">
                  <c:v>46.341844999999978</c:v>
                </c:pt>
                <c:pt idx="3908">
                  <c:v>46.341844999999978</c:v>
                </c:pt>
                <c:pt idx="3909">
                  <c:v>46.341844999999978</c:v>
                </c:pt>
                <c:pt idx="3910">
                  <c:v>46.439578000000012</c:v>
                </c:pt>
                <c:pt idx="3911">
                  <c:v>46.439578000000012</c:v>
                </c:pt>
                <c:pt idx="3912">
                  <c:v>46.439578000000012</c:v>
                </c:pt>
                <c:pt idx="3913">
                  <c:v>46.439578000000012</c:v>
                </c:pt>
                <c:pt idx="3914">
                  <c:v>46.439578000000012</c:v>
                </c:pt>
                <c:pt idx="3915">
                  <c:v>46.439578000000012</c:v>
                </c:pt>
                <c:pt idx="3916">
                  <c:v>46.439578000000012</c:v>
                </c:pt>
                <c:pt idx="3917">
                  <c:v>46.439578000000012</c:v>
                </c:pt>
                <c:pt idx="3918">
                  <c:v>46.439578000000012</c:v>
                </c:pt>
                <c:pt idx="3919">
                  <c:v>46.439578000000012</c:v>
                </c:pt>
                <c:pt idx="3920">
                  <c:v>46.502818000000012</c:v>
                </c:pt>
                <c:pt idx="3921">
                  <c:v>46.502818000000012</c:v>
                </c:pt>
                <c:pt idx="3922">
                  <c:v>46.502818000000012</c:v>
                </c:pt>
                <c:pt idx="3923">
                  <c:v>46.502818000000012</c:v>
                </c:pt>
                <c:pt idx="3924">
                  <c:v>46.502818000000012</c:v>
                </c:pt>
                <c:pt idx="3925">
                  <c:v>46.502818000000012</c:v>
                </c:pt>
                <c:pt idx="3926">
                  <c:v>46.502818000000012</c:v>
                </c:pt>
                <c:pt idx="3927">
                  <c:v>46.502818000000012</c:v>
                </c:pt>
                <c:pt idx="3928">
                  <c:v>46.502818000000012</c:v>
                </c:pt>
                <c:pt idx="3929">
                  <c:v>46.502818000000012</c:v>
                </c:pt>
                <c:pt idx="3930">
                  <c:v>46.574335000000012</c:v>
                </c:pt>
                <c:pt idx="3931">
                  <c:v>46.574335000000012</c:v>
                </c:pt>
                <c:pt idx="3932">
                  <c:v>46.574335000000012</c:v>
                </c:pt>
                <c:pt idx="3933">
                  <c:v>46.574335000000012</c:v>
                </c:pt>
                <c:pt idx="3934">
                  <c:v>46.574335000000012</c:v>
                </c:pt>
                <c:pt idx="3935">
                  <c:v>46.574335000000012</c:v>
                </c:pt>
                <c:pt idx="3936">
                  <c:v>46.574335000000012</c:v>
                </c:pt>
                <c:pt idx="3937">
                  <c:v>46.574335000000012</c:v>
                </c:pt>
                <c:pt idx="3938">
                  <c:v>46.574335000000012</c:v>
                </c:pt>
                <c:pt idx="3939">
                  <c:v>46.574335000000012</c:v>
                </c:pt>
                <c:pt idx="3940">
                  <c:v>46.642614000000002</c:v>
                </c:pt>
                <c:pt idx="3941">
                  <c:v>46.642614000000002</c:v>
                </c:pt>
                <c:pt idx="3942">
                  <c:v>46.642614000000002</c:v>
                </c:pt>
                <c:pt idx="3943">
                  <c:v>46.642614000000002</c:v>
                </c:pt>
                <c:pt idx="3944">
                  <c:v>46.642614000000002</c:v>
                </c:pt>
                <c:pt idx="3945">
                  <c:v>46.642614000000002</c:v>
                </c:pt>
                <c:pt idx="3946">
                  <c:v>46.642614000000002</c:v>
                </c:pt>
                <c:pt idx="3947">
                  <c:v>46.642614000000002</c:v>
                </c:pt>
                <c:pt idx="3948">
                  <c:v>46.642614000000002</c:v>
                </c:pt>
                <c:pt idx="3949">
                  <c:v>46.642614000000002</c:v>
                </c:pt>
                <c:pt idx="3950">
                  <c:v>46.733817000000002</c:v>
                </c:pt>
                <c:pt idx="3951">
                  <c:v>46.733817000000002</c:v>
                </c:pt>
                <c:pt idx="3952">
                  <c:v>46.733817000000002</c:v>
                </c:pt>
                <c:pt idx="3953">
                  <c:v>46.733817000000002</c:v>
                </c:pt>
                <c:pt idx="3954">
                  <c:v>46.733817000000002</c:v>
                </c:pt>
                <c:pt idx="3955">
                  <c:v>46.733817000000002</c:v>
                </c:pt>
                <c:pt idx="3956">
                  <c:v>46.733817000000002</c:v>
                </c:pt>
                <c:pt idx="3957">
                  <c:v>46.733817000000002</c:v>
                </c:pt>
                <c:pt idx="3958">
                  <c:v>46.733817000000002</c:v>
                </c:pt>
                <c:pt idx="3959">
                  <c:v>46.733817000000002</c:v>
                </c:pt>
                <c:pt idx="3960">
                  <c:v>46.806932000000003</c:v>
                </c:pt>
                <c:pt idx="3961">
                  <c:v>46.806932000000003</c:v>
                </c:pt>
                <c:pt idx="3962">
                  <c:v>46.806932000000003</c:v>
                </c:pt>
                <c:pt idx="3963">
                  <c:v>46.806932000000003</c:v>
                </c:pt>
                <c:pt idx="3964">
                  <c:v>46.806932000000003</c:v>
                </c:pt>
                <c:pt idx="3965">
                  <c:v>46.806932000000003</c:v>
                </c:pt>
                <c:pt idx="3966">
                  <c:v>46.806932000000003</c:v>
                </c:pt>
                <c:pt idx="3967">
                  <c:v>46.806932000000003</c:v>
                </c:pt>
                <c:pt idx="3968">
                  <c:v>46.806932000000003</c:v>
                </c:pt>
                <c:pt idx="3969">
                  <c:v>46.806932000000003</c:v>
                </c:pt>
                <c:pt idx="3970">
                  <c:v>46.915192000000012</c:v>
                </c:pt>
                <c:pt idx="3971">
                  <c:v>46.915192000000012</c:v>
                </c:pt>
                <c:pt idx="3972">
                  <c:v>46.915192000000012</c:v>
                </c:pt>
                <c:pt idx="3973">
                  <c:v>46.915192000000012</c:v>
                </c:pt>
                <c:pt idx="3974">
                  <c:v>46.915192000000012</c:v>
                </c:pt>
                <c:pt idx="3975">
                  <c:v>46.915192000000012</c:v>
                </c:pt>
                <c:pt idx="3976">
                  <c:v>46.915192000000012</c:v>
                </c:pt>
                <c:pt idx="3977">
                  <c:v>46.915192000000012</c:v>
                </c:pt>
                <c:pt idx="3978">
                  <c:v>46.915192000000012</c:v>
                </c:pt>
                <c:pt idx="3979">
                  <c:v>46.915192000000012</c:v>
                </c:pt>
                <c:pt idx="3980">
                  <c:v>46.970801999999999</c:v>
                </c:pt>
                <c:pt idx="3981">
                  <c:v>46.970801999999999</c:v>
                </c:pt>
                <c:pt idx="3982">
                  <c:v>46.970801999999999</c:v>
                </c:pt>
                <c:pt idx="3983">
                  <c:v>46.970801999999999</c:v>
                </c:pt>
                <c:pt idx="3984">
                  <c:v>46.970801999999999</c:v>
                </c:pt>
                <c:pt idx="3985">
                  <c:v>46.970801999999999</c:v>
                </c:pt>
                <c:pt idx="3986">
                  <c:v>46.970801999999999</c:v>
                </c:pt>
                <c:pt idx="3987">
                  <c:v>46.970801999999999</c:v>
                </c:pt>
                <c:pt idx="3988">
                  <c:v>46.970801999999999</c:v>
                </c:pt>
                <c:pt idx="3989">
                  <c:v>46.970801999999999</c:v>
                </c:pt>
                <c:pt idx="3990">
                  <c:v>47.054199000000004</c:v>
                </c:pt>
                <c:pt idx="3991">
                  <c:v>47.054199000000004</c:v>
                </c:pt>
                <c:pt idx="3992">
                  <c:v>47.054199000000004</c:v>
                </c:pt>
                <c:pt idx="3993">
                  <c:v>47.054199000000004</c:v>
                </c:pt>
                <c:pt idx="3994">
                  <c:v>47.054199000000004</c:v>
                </c:pt>
                <c:pt idx="3995">
                  <c:v>47.054199000000004</c:v>
                </c:pt>
                <c:pt idx="3996">
                  <c:v>47.054199000000004</c:v>
                </c:pt>
                <c:pt idx="3997">
                  <c:v>47.054199000000004</c:v>
                </c:pt>
                <c:pt idx="3998">
                  <c:v>47.054199000000004</c:v>
                </c:pt>
                <c:pt idx="3999">
                  <c:v>47.054199000000004</c:v>
                </c:pt>
                <c:pt idx="4000">
                  <c:v>47.160780000000003</c:v>
                </c:pt>
                <c:pt idx="4001">
                  <c:v>47.160780000000003</c:v>
                </c:pt>
                <c:pt idx="4002">
                  <c:v>47.160780000000003</c:v>
                </c:pt>
                <c:pt idx="4003">
                  <c:v>47.160780000000003</c:v>
                </c:pt>
                <c:pt idx="4004">
                  <c:v>47.160780000000003</c:v>
                </c:pt>
                <c:pt idx="4005">
                  <c:v>47.160780000000003</c:v>
                </c:pt>
                <c:pt idx="4006">
                  <c:v>47.160780000000003</c:v>
                </c:pt>
                <c:pt idx="4007">
                  <c:v>47.160780000000003</c:v>
                </c:pt>
                <c:pt idx="4008">
                  <c:v>47.160780000000003</c:v>
                </c:pt>
                <c:pt idx="4009">
                  <c:v>47.160780000000003</c:v>
                </c:pt>
                <c:pt idx="4010">
                  <c:v>47.310408999999993</c:v>
                </c:pt>
                <c:pt idx="4011">
                  <c:v>47.310408999999993</c:v>
                </c:pt>
                <c:pt idx="4012">
                  <c:v>47.310408999999993</c:v>
                </c:pt>
                <c:pt idx="4013">
                  <c:v>47.310408999999993</c:v>
                </c:pt>
                <c:pt idx="4014">
                  <c:v>47.310408999999993</c:v>
                </c:pt>
                <c:pt idx="4015">
                  <c:v>47.310408999999993</c:v>
                </c:pt>
                <c:pt idx="4016">
                  <c:v>47.310408999999993</c:v>
                </c:pt>
                <c:pt idx="4017">
                  <c:v>47.310408999999993</c:v>
                </c:pt>
                <c:pt idx="4018">
                  <c:v>47.310408999999993</c:v>
                </c:pt>
                <c:pt idx="4019">
                  <c:v>47.310408999999993</c:v>
                </c:pt>
                <c:pt idx="4020">
                  <c:v>47.371638999999995</c:v>
                </c:pt>
                <c:pt idx="4021">
                  <c:v>47.371638999999995</c:v>
                </c:pt>
                <c:pt idx="4022">
                  <c:v>47.371638999999995</c:v>
                </c:pt>
                <c:pt idx="4023">
                  <c:v>47.371638999999995</c:v>
                </c:pt>
                <c:pt idx="4024">
                  <c:v>47.371638999999995</c:v>
                </c:pt>
                <c:pt idx="4025">
                  <c:v>47.371638999999995</c:v>
                </c:pt>
                <c:pt idx="4026">
                  <c:v>47.371638999999995</c:v>
                </c:pt>
                <c:pt idx="4027">
                  <c:v>47.371638999999995</c:v>
                </c:pt>
                <c:pt idx="4028">
                  <c:v>47.371638999999995</c:v>
                </c:pt>
                <c:pt idx="4029">
                  <c:v>47.371638999999995</c:v>
                </c:pt>
                <c:pt idx="4030">
                  <c:v>47.463631000000007</c:v>
                </c:pt>
                <c:pt idx="4031">
                  <c:v>47.463631000000007</c:v>
                </c:pt>
                <c:pt idx="4032">
                  <c:v>47.463631000000007</c:v>
                </c:pt>
                <c:pt idx="4033">
                  <c:v>47.463631000000007</c:v>
                </c:pt>
                <c:pt idx="4034">
                  <c:v>47.463631000000007</c:v>
                </c:pt>
                <c:pt idx="4035">
                  <c:v>47.463631000000007</c:v>
                </c:pt>
                <c:pt idx="4036">
                  <c:v>47.463631000000007</c:v>
                </c:pt>
                <c:pt idx="4037">
                  <c:v>47.463631000000007</c:v>
                </c:pt>
                <c:pt idx="4038">
                  <c:v>47.463631000000007</c:v>
                </c:pt>
                <c:pt idx="4039">
                  <c:v>47.463631000000007</c:v>
                </c:pt>
                <c:pt idx="4040">
                  <c:v>47.542371000000003</c:v>
                </c:pt>
                <c:pt idx="4041">
                  <c:v>47.542371000000003</c:v>
                </c:pt>
                <c:pt idx="4042">
                  <c:v>47.542371000000003</c:v>
                </c:pt>
                <c:pt idx="4043">
                  <c:v>47.542371000000003</c:v>
                </c:pt>
                <c:pt idx="4044">
                  <c:v>47.542371000000003</c:v>
                </c:pt>
                <c:pt idx="4045">
                  <c:v>47.542371000000003</c:v>
                </c:pt>
                <c:pt idx="4046">
                  <c:v>47.542371000000003</c:v>
                </c:pt>
                <c:pt idx="4047">
                  <c:v>47.542371000000003</c:v>
                </c:pt>
                <c:pt idx="4048">
                  <c:v>47.542371000000003</c:v>
                </c:pt>
                <c:pt idx="4049">
                  <c:v>47.542371000000003</c:v>
                </c:pt>
                <c:pt idx="4050">
                  <c:v>47.648475000000012</c:v>
                </c:pt>
                <c:pt idx="4051">
                  <c:v>47.648475000000012</c:v>
                </c:pt>
                <c:pt idx="4052">
                  <c:v>47.648475000000012</c:v>
                </c:pt>
                <c:pt idx="4053">
                  <c:v>47.648475000000012</c:v>
                </c:pt>
                <c:pt idx="4054">
                  <c:v>47.648475000000012</c:v>
                </c:pt>
                <c:pt idx="4055">
                  <c:v>47.648475000000012</c:v>
                </c:pt>
                <c:pt idx="4056">
                  <c:v>47.648475000000012</c:v>
                </c:pt>
                <c:pt idx="4057">
                  <c:v>47.648475000000012</c:v>
                </c:pt>
                <c:pt idx="4058">
                  <c:v>47.648475000000012</c:v>
                </c:pt>
                <c:pt idx="4059">
                  <c:v>47.648475000000012</c:v>
                </c:pt>
                <c:pt idx="4060">
                  <c:v>47.738611000000013</c:v>
                </c:pt>
                <c:pt idx="4061">
                  <c:v>47.738611000000013</c:v>
                </c:pt>
                <c:pt idx="4062">
                  <c:v>47.738611000000013</c:v>
                </c:pt>
                <c:pt idx="4063">
                  <c:v>47.738611000000013</c:v>
                </c:pt>
                <c:pt idx="4064">
                  <c:v>47.738611000000013</c:v>
                </c:pt>
                <c:pt idx="4065">
                  <c:v>47.738611000000013</c:v>
                </c:pt>
                <c:pt idx="4066">
                  <c:v>47.738611000000013</c:v>
                </c:pt>
                <c:pt idx="4067">
                  <c:v>47.738611000000013</c:v>
                </c:pt>
                <c:pt idx="4068">
                  <c:v>47.738611000000013</c:v>
                </c:pt>
                <c:pt idx="4069">
                  <c:v>47.738611000000013</c:v>
                </c:pt>
                <c:pt idx="4070">
                  <c:v>47.809449999999998</c:v>
                </c:pt>
                <c:pt idx="4071">
                  <c:v>47.809449999999998</c:v>
                </c:pt>
                <c:pt idx="4072">
                  <c:v>47.809449999999998</c:v>
                </c:pt>
                <c:pt idx="4073">
                  <c:v>47.809449999999998</c:v>
                </c:pt>
                <c:pt idx="4074">
                  <c:v>47.809449999999998</c:v>
                </c:pt>
                <c:pt idx="4075">
                  <c:v>47.809449999999998</c:v>
                </c:pt>
                <c:pt idx="4076">
                  <c:v>47.809449999999998</c:v>
                </c:pt>
                <c:pt idx="4077">
                  <c:v>47.809449999999998</c:v>
                </c:pt>
                <c:pt idx="4078">
                  <c:v>47.809449999999998</c:v>
                </c:pt>
                <c:pt idx="4079">
                  <c:v>47.809449999999998</c:v>
                </c:pt>
                <c:pt idx="4080">
                  <c:v>47.907925999999996</c:v>
                </c:pt>
                <c:pt idx="4081">
                  <c:v>47.907925999999996</c:v>
                </c:pt>
                <c:pt idx="4082">
                  <c:v>47.907925999999996</c:v>
                </c:pt>
                <c:pt idx="4083">
                  <c:v>47.907925999999996</c:v>
                </c:pt>
                <c:pt idx="4084">
                  <c:v>47.907925999999996</c:v>
                </c:pt>
                <c:pt idx="4085">
                  <c:v>47.907925999999996</c:v>
                </c:pt>
                <c:pt idx="4086">
                  <c:v>47.907925999999996</c:v>
                </c:pt>
                <c:pt idx="4087">
                  <c:v>47.907925999999996</c:v>
                </c:pt>
                <c:pt idx="4088">
                  <c:v>47.907925999999996</c:v>
                </c:pt>
                <c:pt idx="4089">
                  <c:v>47.907925999999996</c:v>
                </c:pt>
                <c:pt idx="4090">
                  <c:v>48.002236000000003</c:v>
                </c:pt>
                <c:pt idx="4091">
                  <c:v>48.002236000000003</c:v>
                </c:pt>
                <c:pt idx="4092">
                  <c:v>48.002236000000003</c:v>
                </c:pt>
                <c:pt idx="4093">
                  <c:v>48.002236000000003</c:v>
                </c:pt>
                <c:pt idx="4094">
                  <c:v>48.002236000000003</c:v>
                </c:pt>
                <c:pt idx="4095">
                  <c:v>48.002236000000003</c:v>
                </c:pt>
                <c:pt idx="4096">
                  <c:v>48.002236000000003</c:v>
                </c:pt>
                <c:pt idx="4097">
                  <c:v>48.002236000000003</c:v>
                </c:pt>
                <c:pt idx="4098">
                  <c:v>48.002236000000003</c:v>
                </c:pt>
                <c:pt idx="4099">
                  <c:v>48.002236000000003</c:v>
                </c:pt>
                <c:pt idx="4100">
                  <c:v>48.091060000000006</c:v>
                </c:pt>
                <c:pt idx="4101">
                  <c:v>48.091060000000006</c:v>
                </c:pt>
                <c:pt idx="4102">
                  <c:v>48.091060000000006</c:v>
                </c:pt>
                <c:pt idx="4103">
                  <c:v>48.091060000000006</c:v>
                </c:pt>
                <c:pt idx="4104">
                  <c:v>48.091060000000006</c:v>
                </c:pt>
                <c:pt idx="4105">
                  <c:v>48.091060000000006</c:v>
                </c:pt>
                <c:pt idx="4106">
                  <c:v>48.091060000000006</c:v>
                </c:pt>
                <c:pt idx="4107">
                  <c:v>48.091060000000006</c:v>
                </c:pt>
                <c:pt idx="4108">
                  <c:v>48.091060000000006</c:v>
                </c:pt>
                <c:pt idx="4109">
                  <c:v>48.091060000000006</c:v>
                </c:pt>
                <c:pt idx="4110">
                  <c:v>48.190886000000006</c:v>
                </c:pt>
                <c:pt idx="4111">
                  <c:v>48.190886000000006</c:v>
                </c:pt>
                <c:pt idx="4112">
                  <c:v>48.190886000000006</c:v>
                </c:pt>
                <c:pt idx="4113">
                  <c:v>48.190886000000006</c:v>
                </c:pt>
                <c:pt idx="4114">
                  <c:v>48.190886000000006</c:v>
                </c:pt>
                <c:pt idx="4115">
                  <c:v>48.190886000000006</c:v>
                </c:pt>
                <c:pt idx="4116">
                  <c:v>48.190886000000006</c:v>
                </c:pt>
                <c:pt idx="4117">
                  <c:v>48.190886000000006</c:v>
                </c:pt>
                <c:pt idx="4118">
                  <c:v>48.190886000000006</c:v>
                </c:pt>
                <c:pt idx="4119">
                  <c:v>48.190886000000006</c:v>
                </c:pt>
                <c:pt idx="4120">
                  <c:v>48.273742000000013</c:v>
                </c:pt>
                <c:pt idx="4121">
                  <c:v>48.273742000000013</c:v>
                </c:pt>
                <c:pt idx="4122">
                  <c:v>48.273742000000013</c:v>
                </c:pt>
                <c:pt idx="4123">
                  <c:v>48.273742000000013</c:v>
                </c:pt>
                <c:pt idx="4124">
                  <c:v>48.273742000000013</c:v>
                </c:pt>
                <c:pt idx="4125">
                  <c:v>48.273742000000013</c:v>
                </c:pt>
                <c:pt idx="4126">
                  <c:v>48.273742000000013</c:v>
                </c:pt>
                <c:pt idx="4127">
                  <c:v>48.273742000000013</c:v>
                </c:pt>
                <c:pt idx="4128">
                  <c:v>48.273742000000013</c:v>
                </c:pt>
                <c:pt idx="4129">
                  <c:v>48.273742000000013</c:v>
                </c:pt>
                <c:pt idx="4130">
                  <c:v>48.328047000000005</c:v>
                </c:pt>
                <c:pt idx="4131">
                  <c:v>48.328047000000005</c:v>
                </c:pt>
                <c:pt idx="4132">
                  <c:v>48.328047000000005</c:v>
                </c:pt>
                <c:pt idx="4133">
                  <c:v>48.328047000000005</c:v>
                </c:pt>
                <c:pt idx="4134">
                  <c:v>48.328047000000005</c:v>
                </c:pt>
                <c:pt idx="4135">
                  <c:v>48.328047000000005</c:v>
                </c:pt>
                <c:pt idx="4136">
                  <c:v>48.328047000000005</c:v>
                </c:pt>
                <c:pt idx="4137">
                  <c:v>48.328047000000005</c:v>
                </c:pt>
                <c:pt idx="4138">
                  <c:v>48.328047000000005</c:v>
                </c:pt>
                <c:pt idx="4139">
                  <c:v>48.328047000000005</c:v>
                </c:pt>
                <c:pt idx="4140">
                  <c:v>48.380793999999995</c:v>
                </c:pt>
                <c:pt idx="4141">
                  <c:v>48.380793999999995</c:v>
                </c:pt>
                <c:pt idx="4142">
                  <c:v>48.380793999999995</c:v>
                </c:pt>
                <c:pt idx="4143">
                  <c:v>48.380793999999995</c:v>
                </c:pt>
                <c:pt idx="4144">
                  <c:v>48.380793999999995</c:v>
                </c:pt>
                <c:pt idx="4145">
                  <c:v>48.380793999999995</c:v>
                </c:pt>
                <c:pt idx="4146">
                  <c:v>48.380793999999995</c:v>
                </c:pt>
                <c:pt idx="4147">
                  <c:v>48.380793999999995</c:v>
                </c:pt>
                <c:pt idx="4148">
                  <c:v>48.380793999999995</c:v>
                </c:pt>
                <c:pt idx="4149">
                  <c:v>48.380793999999995</c:v>
                </c:pt>
                <c:pt idx="4150">
                  <c:v>48.452595000000002</c:v>
                </c:pt>
                <c:pt idx="4151">
                  <c:v>48.452595000000002</c:v>
                </c:pt>
                <c:pt idx="4152">
                  <c:v>48.452595000000002</c:v>
                </c:pt>
                <c:pt idx="4153">
                  <c:v>48.452595000000002</c:v>
                </c:pt>
                <c:pt idx="4154">
                  <c:v>48.452595000000002</c:v>
                </c:pt>
                <c:pt idx="4155">
                  <c:v>48.452595000000002</c:v>
                </c:pt>
                <c:pt idx="4156">
                  <c:v>48.452595000000002</c:v>
                </c:pt>
                <c:pt idx="4157">
                  <c:v>48.452595000000002</c:v>
                </c:pt>
                <c:pt idx="4158">
                  <c:v>48.452595000000002</c:v>
                </c:pt>
                <c:pt idx="4159">
                  <c:v>48.452595000000002</c:v>
                </c:pt>
                <c:pt idx="4160">
                  <c:v>48.544675999999995</c:v>
                </c:pt>
                <c:pt idx="4161">
                  <c:v>48.544675999999995</c:v>
                </c:pt>
                <c:pt idx="4162">
                  <c:v>48.544675999999995</c:v>
                </c:pt>
                <c:pt idx="4163">
                  <c:v>48.544675999999995</c:v>
                </c:pt>
                <c:pt idx="4164">
                  <c:v>48.544675999999995</c:v>
                </c:pt>
                <c:pt idx="4165">
                  <c:v>48.544675999999995</c:v>
                </c:pt>
                <c:pt idx="4166">
                  <c:v>48.544675999999995</c:v>
                </c:pt>
                <c:pt idx="4167">
                  <c:v>48.544675999999995</c:v>
                </c:pt>
                <c:pt idx="4168">
                  <c:v>48.544675999999995</c:v>
                </c:pt>
                <c:pt idx="4169">
                  <c:v>48.544675999999995</c:v>
                </c:pt>
                <c:pt idx="4170">
                  <c:v>48.610025</c:v>
                </c:pt>
                <c:pt idx="4171">
                  <c:v>48.610025</c:v>
                </c:pt>
                <c:pt idx="4172">
                  <c:v>48.610025</c:v>
                </c:pt>
                <c:pt idx="4173">
                  <c:v>48.610025</c:v>
                </c:pt>
                <c:pt idx="4174">
                  <c:v>48.610025</c:v>
                </c:pt>
                <c:pt idx="4175">
                  <c:v>48.610025</c:v>
                </c:pt>
                <c:pt idx="4176">
                  <c:v>48.610025</c:v>
                </c:pt>
                <c:pt idx="4177">
                  <c:v>48.610025</c:v>
                </c:pt>
                <c:pt idx="4178">
                  <c:v>48.610025</c:v>
                </c:pt>
                <c:pt idx="4179">
                  <c:v>48.610025</c:v>
                </c:pt>
                <c:pt idx="4180">
                  <c:v>48.702782000000013</c:v>
                </c:pt>
                <c:pt idx="4181">
                  <c:v>48.702782000000013</c:v>
                </c:pt>
                <c:pt idx="4182">
                  <c:v>48.702782000000013</c:v>
                </c:pt>
                <c:pt idx="4183">
                  <c:v>48.702782000000013</c:v>
                </c:pt>
                <c:pt idx="4184">
                  <c:v>48.702782000000013</c:v>
                </c:pt>
                <c:pt idx="4185">
                  <c:v>48.702782000000013</c:v>
                </c:pt>
                <c:pt idx="4186">
                  <c:v>48.702782000000013</c:v>
                </c:pt>
                <c:pt idx="4187">
                  <c:v>48.702782000000013</c:v>
                </c:pt>
                <c:pt idx="4188">
                  <c:v>48.702782000000013</c:v>
                </c:pt>
                <c:pt idx="4189">
                  <c:v>48.702782000000013</c:v>
                </c:pt>
                <c:pt idx="4190">
                  <c:v>48.778515000000034</c:v>
                </c:pt>
                <c:pt idx="4191">
                  <c:v>48.778515000000034</c:v>
                </c:pt>
                <c:pt idx="4192">
                  <c:v>48.778515000000034</c:v>
                </c:pt>
                <c:pt idx="4193">
                  <c:v>48.778515000000034</c:v>
                </c:pt>
                <c:pt idx="4194">
                  <c:v>48.778515000000034</c:v>
                </c:pt>
                <c:pt idx="4195">
                  <c:v>48.778515000000034</c:v>
                </c:pt>
                <c:pt idx="4196">
                  <c:v>48.778515000000034</c:v>
                </c:pt>
                <c:pt idx="4197">
                  <c:v>48.778515000000034</c:v>
                </c:pt>
                <c:pt idx="4198">
                  <c:v>48.778515000000034</c:v>
                </c:pt>
                <c:pt idx="4199">
                  <c:v>48.778515000000034</c:v>
                </c:pt>
                <c:pt idx="4200">
                  <c:v>48.854175999999995</c:v>
                </c:pt>
                <c:pt idx="4201">
                  <c:v>48.854175999999995</c:v>
                </c:pt>
                <c:pt idx="4202">
                  <c:v>48.854175999999995</c:v>
                </c:pt>
                <c:pt idx="4203">
                  <c:v>48.854175999999995</c:v>
                </c:pt>
                <c:pt idx="4204">
                  <c:v>48.854175999999995</c:v>
                </c:pt>
                <c:pt idx="4205">
                  <c:v>48.854175999999995</c:v>
                </c:pt>
                <c:pt idx="4206">
                  <c:v>48.854175999999995</c:v>
                </c:pt>
                <c:pt idx="4207">
                  <c:v>48.854175999999995</c:v>
                </c:pt>
                <c:pt idx="4208">
                  <c:v>48.854175999999995</c:v>
                </c:pt>
                <c:pt idx="4209">
                  <c:v>48.854175999999995</c:v>
                </c:pt>
                <c:pt idx="4210">
                  <c:v>48.906133000000011</c:v>
                </c:pt>
                <c:pt idx="4211">
                  <c:v>48.906133000000011</c:v>
                </c:pt>
                <c:pt idx="4212">
                  <c:v>48.906133000000011</c:v>
                </c:pt>
                <c:pt idx="4213">
                  <c:v>48.906133000000011</c:v>
                </c:pt>
                <c:pt idx="4214">
                  <c:v>48.906133000000011</c:v>
                </c:pt>
                <c:pt idx="4215">
                  <c:v>48.906133000000011</c:v>
                </c:pt>
                <c:pt idx="4216">
                  <c:v>48.906133000000011</c:v>
                </c:pt>
                <c:pt idx="4217">
                  <c:v>48.906133000000011</c:v>
                </c:pt>
                <c:pt idx="4218">
                  <c:v>48.906133000000011</c:v>
                </c:pt>
                <c:pt idx="4219">
                  <c:v>48.906133000000011</c:v>
                </c:pt>
                <c:pt idx="4220">
                  <c:v>48.955241999999998</c:v>
                </c:pt>
                <c:pt idx="4221">
                  <c:v>48.955241999999998</c:v>
                </c:pt>
                <c:pt idx="4222">
                  <c:v>48.955241999999998</c:v>
                </c:pt>
                <c:pt idx="4223">
                  <c:v>48.955241999999998</c:v>
                </c:pt>
                <c:pt idx="4224">
                  <c:v>48.955241999999998</c:v>
                </c:pt>
                <c:pt idx="4225">
                  <c:v>48.955241999999998</c:v>
                </c:pt>
                <c:pt idx="4226">
                  <c:v>48.955241999999998</c:v>
                </c:pt>
                <c:pt idx="4227">
                  <c:v>48.955241999999998</c:v>
                </c:pt>
                <c:pt idx="4228">
                  <c:v>48.955241999999998</c:v>
                </c:pt>
                <c:pt idx="4229">
                  <c:v>48.955241999999998</c:v>
                </c:pt>
                <c:pt idx="4230">
                  <c:v>49.042558000000021</c:v>
                </c:pt>
                <c:pt idx="4231">
                  <c:v>49.042558000000021</c:v>
                </c:pt>
                <c:pt idx="4232">
                  <c:v>49.042558000000021</c:v>
                </c:pt>
                <c:pt idx="4233">
                  <c:v>49.042558000000021</c:v>
                </c:pt>
                <c:pt idx="4234">
                  <c:v>49.042558000000021</c:v>
                </c:pt>
                <c:pt idx="4235">
                  <c:v>49.042558000000021</c:v>
                </c:pt>
                <c:pt idx="4236">
                  <c:v>49.042558000000021</c:v>
                </c:pt>
                <c:pt idx="4237">
                  <c:v>49.042558000000021</c:v>
                </c:pt>
                <c:pt idx="4238">
                  <c:v>49.042558000000021</c:v>
                </c:pt>
                <c:pt idx="4239">
                  <c:v>49.042558000000021</c:v>
                </c:pt>
                <c:pt idx="4240">
                  <c:v>49.105600000000003</c:v>
                </c:pt>
                <c:pt idx="4241">
                  <c:v>49.105600000000003</c:v>
                </c:pt>
                <c:pt idx="4242">
                  <c:v>49.105600000000003</c:v>
                </c:pt>
                <c:pt idx="4243">
                  <c:v>49.105600000000003</c:v>
                </c:pt>
                <c:pt idx="4244">
                  <c:v>49.105600000000003</c:v>
                </c:pt>
                <c:pt idx="4245">
                  <c:v>49.105600000000003</c:v>
                </c:pt>
                <c:pt idx="4246">
                  <c:v>49.105600000000003</c:v>
                </c:pt>
                <c:pt idx="4247">
                  <c:v>49.105600000000003</c:v>
                </c:pt>
                <c:pt idx="4248">
                  <c:v>49.105600000000003</c:v>
                </c:pt>
                <c:pt idx="4249">
                  <c:v>49.105600000000003</c:v>
                </c:pt>
                <c:pt idx="4250">
                  <c:v>49.140158000000021</c:v>
                </c:pt>
                <c:pt idx="4251">
                  <c:v>49.140158000000021</c:v>
                </c:pt>
                <c:pt idx="4252">
                  <c:v>49.140158000000021</c:v>
                </c:pt>
                <c:pt idx="4253">
                  <c:v>49.140158000000021</c:v>
                </c:pt>
                <c:pt idx="4254">
                  <c:v>49.140158000000021</c:v>
                </c:pt>
                <c:pt idx="4255">
                  <c:v>49.140158000000021</c:v>
                </c:pt>
                <c:pt idx="4256">
                  <c:v>49.140158000000021</c:v>
                </c:pt>
                <c:pt idx="4257">
                  <c:v>49.140158000000021</c:v>
                </c:pt>
                <c:pt idx="4258">
                  <c:v>49.140158000000021</c:v>
                </c:pt>
                <c:pt idx="4259">
                  <c:v>49.140158000000021</c:v>
                </c:pt>
                <c:pt idx="4260">
                  <c:v>49.19408</c:v>
                </c:pt>
                <c:pt idx="4261">
                  <c:v>49.19408</c:v>
                </c:pt>
                <c:pt idx="4262">
                  <c:v>49.19408</c:v>
                </c:pt>
                <c:pt idx="4263">
                  <c:v>49.19408</c:v>
                </c:pt>
                <c:pt idx="4264">
                  <c:v>49.19408</c:v>
                </c:pt>
                <c:pt idx="4265">
                  <c:v>49.19408</c:v>
                </c:pt>
                <c:pt idx="4266">
                  <c:v>49.19408</c:v>
                </c:pt>
                <c:pt idx="4267">
                  <c:v>49.19408</c:v>
                </c:pt>
                <c:pt idx="4268">
                  <c:v>49.19408</c:v>
                </c:pt>
                <c:pt idx="4269">
                  <c:v>49.19408</c:v>
                </c:pt>
                <c:pt idx="4270">
                  <c:v>49.280919000000011</c:v>
                </c:pt>
                <c:pt idx="4271">
                  <c:v>49.280919000000011</c:v>
                </c:pt>
                <c:pt idx="4272">
                  <c:v>49.280919000000011</c:v>
                </c:pt>
                <c:pt idx="4273">
                  <c:v>49.280919000000011</c:v>
                </c:pt>
                <c:pt idx="4274">
                  <c:v>49.280919000000011</c:v>
                </c:pt>
                <c:pt idx="4275">
                  <c:v>49.280919000000011</c:v>
                </c:pt>
                <c:pt idx="4276">
                  <c:v>49.280919000000011</c:v>
                </c:pt>
                <c:pt idx="4277">
                  <c:v>49.280919000000011</c:v>
                </c:pt>
                <c:pt idx="4278">
                  <c:v>49.280919000000011</c:v>
                </c:pt>
                <c:pt idx="4279">
                  <c:v>49.280919000000011</c:v>
                </c:pt>
                <c:pt idx="4280">
                  <c:v>49.322925000000012</c:v>
                </c:pt>
                <c:pt idx="4281">
                  <c:v>49.322925000000012</c:v>
                </c:pt>
                <c:pt idx="4282">
                  <c:v>49.322925000000012</c:v>
                </c:pt>
                <c:pt idx="4283">
                  <c:v>49.322925000000012</c:v>
                </c:pt>
                <c:pt idx="4284">
                  <c:v>49.322925000000012</c:v>
                </c:pt>
                <c:pt idx="4285">
                  <c:v>49.322925000000012</c:v>
                </c:pt>
                <c:pt idx="4286">
                  <c:v>49.322925000000012</c:v>
                </c:pt>
                <c:pt idx="4287">
                  <c:v>49.322925000000012</c:v>
                </c:pt>
                <c:pt idx="4288">
                  <c:v>49.322925000000012</c:v>
                </c:pt>
                <c:pt idx="4289">
                  <c:v>49.322925000000012</c:v>
                </c:pt>
                <c:pt idx="4290">
                  <c:v>49.354645999999974</c:v>
                </c:pt>
                <c:pt idx="4291">
                  <c:v>49.354645999999974</c:v>
                </c:pt>
                <c:pt idx="4292">
                  <c:v>49.354645999999974</c:v>
                </c:pt>
                <c:pt idx="4293">
                  <c:v>49.354645999999974</c:v>
                </c:pt>
                <c:pt idx="4294">
                  <c:v>49.354645999999974</c:v>
                </c:pt>
                <c:pt idx="4295">
                  <c:v>49.354645999999974</c:v>
                </c:pt>
                <c:pt idx="4296">
                  <c:v>49.354645999999974</c:v>
                </c:pt>
                <c:pt idx="4297">
                  <c:v>49.354645999999974</c:v>
                </c:pt>
                <c:pt idx="4298">
                  <c:v>49.354645999999974</c:v>
                </c:pt>
                <c:pt idx="4299">
                  <c:v>49.354645999999974</c:v>
                </c:pt>
                <c:pt idx="4300">
                  <c:v>49.385453000000005</c:v>
                </c:pt>
                <c:pt idx="4301">
                  <c:v>49.385453000000005</c:v>
                </c:pt>
                <c:pt idx="4302">
                  <c:v>49.385453000000005</c:v>
                </c:pt>
                <c:pt idx="4303">
                  <c:v>49.385453000000005</c:v>
                </c:pt>
                <c:pt idx="4304">
                  <c:v>49.385453000000005</c:v>
                </c:pt>
                <c:pt idx="4305">
                  <c:v>49.385453000000005</c:v>
                </c:pt>
                <c:pt idx="4306">
                  <c:v>49.385453000000005</c:v>
                </c:pt>
                <c:pt idx="4307">
                  <c:v>49.385453000000005</c:v>
                </c:pt>
                <c:pt idx="4308">
                  <c:v>49.385453000000005</c:v>
                </c:pt>
                <c:pt idx="4309">
                  <c:v>49.385453000000005</c:v>
                </c:pt>
                <c:pt idx="4310">
                  <c:v>49.433841999999999</c:v>
                </c:pt>
                <c:pt idx="4311">
                  <c:v>49.433841999999999</c:v>
                </c:pt>
                <c:pt idx="4312">
                  <c:v>49.433841999999999</c:v>
                </c:pt>
                <c:pt idx="4313">
                  <c:v>49.433841999999999</c:v>
                </c:pt>
                <c:pt idx="4314">
                  <c:v>49.433841999999999</c:v>
                </c:pt>
                <c:pt idx="4315">
                  <c:v>49.433841999999999</c:v>
                </c:pt>
                <c:pt idx="4316">
                  <c:v>49.433841999999999</c:v>
                </c:pt>
                <c:pt idx="4317">
                  <c:v>49.433841999999999</c:v>
                </c:pt>
                <c:pt idx="4318">
                  <c:v>49.433841999999999</c:v>
                </c:pt>
                <c:pt idx="4319">
                  <c:v>49.433841999999999</c:v>
                </c:pt>
                <c:pt idx="4320">
                  <c:v>49.482986000000004</c:v>
                </c:pt>
                <c:pt idx="4321">
                  <c:v>49.482986000000004</c:v>
                </c:pt>
                <c:pt idx="4322">
                  <c:v>49.482986000000004</c:v>
                </c:pt>
                <c:pt idx="4323">
                  <c:v>49.482986000000004</c:v>
                </c:pt>
                <c:pt idx="4324">
                  <c:v>49.482986000000004</c:v>
                </c:pt>
                <c:pt idx="4325">
                  <c:v>49.482986000000004</c:v>
                </c:pt>
                <c:pt idx="4326">
                  <c:v>49.482986000000004</c:v>
                </c:pt>
                <c:pt idx="4327">
                  <c:v>49.482986000000004</c:v>
                </c:pt>
                <c:pt idx="4328">
                  <c:v>49.482986000000004</c:v>
                </c:pt>
                <c:pt idx="4329">
                  <c:v>49.482986000000004</c:v>
                </c:pt>
                <c:pt idx="4330">
                  <c:v>49.532886000000005</c:v>
                </c:pt>
                <c:pt idx="4331">
                  <c:v>49.532886000000005</c:v>
                </c:pt>
                <c:pt idx="4332">
                  <c:v>49.532886000000005</c:v>
                </c:pt>
                <c:pt idx="4333">
                  <c:v>49.532886000000005</c:v>
                </c:pt>
                <c:pt idx="4334">
                  <c:v>49.532886000000005</c:v>
                </c:pt>
                <c:pt idx="4335">
                  <c:v>49.532886000000005</c:v>
                </c:pt>
                <c:pt idx="4336">
                  <c:v>49.532886000000005</c:v>
                </c:pt>
                <c:pt idx="4337">
                  <c:v>49.532886000000005</c:v>
                </c:pt>
                <c:pt idx="4338">
                  <c:v>49.532886000000005</c:v>
                </c:pt>
                <c:pt idx="4339">
                  <c:v>49.532886000000005</c:v>
                </c:pt>
                <c:pt idx="4340">
                  <c:v>49.533385000000003</c:v>
                </c:pt>
                <c:pt idx="4341">
                  <c:v>49.533385000000003</c:v>
                </c:pt>
                <c:pt idx="4342">
                  <c:v>49.533385000000003</c:v>
                </c:pt>
                <c:pt idx="4343">
                  <c:v>49.533385000000003</c:v>
                </c:pt>
                <c:pt idx="4344">
                  <c:v>49.533385000000003</c:v>
                </c:pt>
                <c:pt idx="4345">
                  <c:v>49.533385000000003</c:v>
                </c:pt>
                <c:pt idx="4346">
                  <c:v>49.533385000000003</c:v>
                </c:pt>
                <c:pt idx="4347">
                  <c:v>49.533385000000003</c:v>
                </c:pt>
                <c:pt idx="4348">
                  <c:v>49.533385000000003</c:v>
                </c:pt>
                <c:pt idx="4349">
                  <c:v>49.533385000000003</c:v>
                </c:pt>
                <c:pt idx="4350">
                  <c:v>49.574773</c:v>
                </c:pt>
                <c:pt idx="4351">
                  <c:v>49.574773</c:v>
                </c:pt>
                <c:pt idx="4352">
                  <c:v>49.574773</c:v>
                </c:pt>
                <c:pt idx="4353">
                  <c:v>49.574773</c:v>
                </c:pt>
                <c:pt idx="4354">
                  <c:v>49.574773</c:v>
                </c:pt>
                <c:pt idx="4355">
                  <c:v>49.574773</c:v>
                </c:pt>
                <c:pt idx="4356">
                  <c:v>49.574773</c:v>
                </c:pt>
                <c:pt idx="4357">
                  <c:v>49.574773</c:v>
                </c:pt>
                <c:pt idx="4358">
                  <c:v>49.574773</c:v>
                </c:pt>
                <c:pt idx="4359">
                  <c:v>49.574773</c:v>
                </c:pt>
                <c:pt idx="4360">
                  <c:v>49.572782000000011</c:v>
                </c:pt>
                <c:pt idx="4361">
                  <c:v>49.572782000000011</c:v>
                </c:pt>
                <c:pt idx="4362">
                  <c:v>49.572782000000011</c:v>
                </c:pt>
                <c:pt idx="4363">
                  <c:v>49.572782000000011</c:v>
                </c:pt>
                <c:pt idx="4364">
                  <c:v>49.572782000000011</c:v>
                </c:pt>
                <c:pt idx="4365">
                  <c:v>49.572782000000011</c:v>
                </c:pt>
                <c:pt idx="4366">
                  <c:v>49.572782000000011</c:v>
                </c:pt>
                <c:pt idx="4367">
                  <c:v>49.572782000000011</c:v>
                </c:pt>
                <c:pt idx="4368">
                  <c:v>49.572782000000011</c:v>
                </c:pt>
                <c:pt idx="4369">
                  <c:v>49.572782000000011</c:v>
                </c:pt>
                <c:pt idx="4370">
                  <c:v>49.569987000000005</c:v>
                </c:pt>
                <c:pt idx="4371">
                  <c:v>49.569987000000005</c:v>
                </c:pt>
                <c:pt idx="4372">
                  <c:v>49.569987000000005</c:v>
                </c:pt>
                <c:pt idx="4373">
                  <c:v>49.569987000000005</c:v>
                </c:pt>
                <c:pt idx="4374">
                  <c:v>49.569987000000005</c:v>
                </c:pt>
                <c:pt idx="4375">
                  <c:v>49.569987000000005</c:v>
                </c:pt>
                <c:pt idx="4376">
                  <c:v>49.569987000000005</c:v>
                </c:pt>
                <c:pt idx="4377">
                  <c:v>49.569987000000005</c:v>
                </c:pt>
                <c:pt idx="4378">
                  <c:v>49.569987000000005</c:v>
                </c:pt>
                <c:pt idx="4379">
                  <c:v>49.569987000000005</c:v>
                </c:pt>
                <c:pt idx="4380">
                  <c:v>49.563312000000025</c:v>
                </c:pt>
                <c:pt idx="4381">
                  <c:v>49.563312000000025</c:v>
                </c:pt>
                <c:pt idx="4382">
                  <c:v>49.563312000000025</c:v>
                </c:pt>
                <c:pt idx="4383">
                  <c:v>49.563312000000025</c:v>
                </c:pt>
                <c:pt idx="4384">
                  <c:v>49.563312000000025</c:v>
                </c:pt>
                <c:pt idx="4385">
                  <c:v>49.563312000000025</c:v>
                </c:pt>
                <c:pt idx="4386">
                  <c:v>49.563312000000025</c:v>
                </c:pt>
                <c:pt idx="4387">
                  <c:v>49.563312000000025</c:v>
                </c:pt>
                <c:pt idx="4388">
                  <c:v>49.563312000000025</c:v>
                </c:pt>
                <c:pt idx="4389">
                  <c:v>49.563312000000025</c:v>
                </c:pt>
                <c:pt idx="4390">
                  <c:v>49.543451000000005</c:v>
                </c:pt>
                <c:pt idx="4391">
                  <c:v>49.543451000000005</c:v>
                </c:pt>
                <c:pt idx="4392">
                  <c:v>49.543451000000005</c:v>
                </c:pt>
                <c:pt idx="4393">
                  <c:v>49.543451000000005</c:v>
                </c:pt>
                <c:pt idx="4394">
                  <c:v>49.543451000000005</c:v>
                </c:pt>
                <c:pt idx="4395">
                  <c:v>49.543451000000005</c:v>
                </c:pt>
                <c:pt idx="4396">
                  <c:v>49.543451000000005</c:v>
                </c:pt>
                <c:pt idx="4397">
                  <c:v>49.543451000000005</c:v>
                </c:pt>
                <c:pt idx="4398">
                  <c:v>49.543451000000005</c:v>
                </c:pt>
                <c:pt idx="4399">
                  <c:v>49.543451000000005</c:v>
                </c:pt>
                <c:pt idx="4400">
                  <c:v>49.541448999999993</c:v>
                </c:pt>
                <c:pt idx="4401">
                  <c:v>49.541448999999993</c:v>
                </c:pt>
                <c:pt idx="4402">
                  <c:v>49.541448999999993</c:v>
                </c:pt>
                <c:pt idx="4403">
                  <c:v>49.541448999999993</c:v>
                </c:pt>
                <c:pt idx="4404">
                  <c:v>49.541448999999993</c:v>
                </c:pt>
                <c:pt idx="4405">
                  <c:v>49.541448999999993</c:v>
                </c:pt>
                <c:pt idx="4406">
                  <c:v>49.541448999999993</c:v>
                </c:pt>
                <c:pt idx="4407">
                  <c:v>49.541448999999993</c:v>
                </c:pt>
                <c:pt idx="4408">
                  <c:v>49.541448999999993</c:v>
                </c:pt>
                <c:pt idx="4409">
                  <c:v>49.541448999999993</c:v>
                </c:pt>
                <c:pt idx="4410">
                  <c:v>49.546569000000005</c:v>
                </c:pt>
                <c:pt idx="4411">
                  <c:v>49.546569000000005</c:v>
                </c:pt>
                <c:pt idx="4412">
                  <c:v>49.546569000000005</c:v>
                </c:pt>
                <c:pt idx="4413">
                  <c:v>49.546569000000005</c:v>
                </c:pt>
                <c:pt idx="4414">
                  <c:v>49.546569000000005</c:v>
                </c:pt>
                <c:pt idx="4415">
                  <c:v>49.546569000000005</c:v>
                </c:pt>
                <c:pt idx="4416">
                  <c:v>49.546569000000005</c:v>
                </c:pt>
                <c:pt idx="4417">
                  <c:v>49.546569000000005</c:v>
                </c:pt>
                <c:pt idx="4418">
                  <c:v>49.546569000000005</c:v>
                </c:pt>
                <c:pt idx="4419">
                  <c:v>49.546569000000005</c:v>
                </c:pt>
                <c:pt idx="4420">
                  <c:v>49.539734000000003</c:v>
                </c:pt>
                <c:pt idx="4421">
                  <c:v>49.539734000000003</c:v>
                </c:pt>
                <c:pt idx="4422">
                  <c:v>49.539734000000003</c:v>
                </c:pt>
                <c:pt idx="4423">
                  <c:v>49.539734000000003</c:v>
                </c:pt>
                <c:pt idx="4424">
                  <c:v>49.539734000000003</c:v>
                </c:pt>
                <c:pt idx="4425">
                  <c:v>49.539734000000003</c:v>
                </c:pt>
                <c:pt idx="4426">
                  <c:v>49.539734000000003</c:v>
                </c:pt>
                <c:pt idx="4427">
                  <c:v>49.539734000000003</c:v>
                </c:pt>
                <c:pt idx="4428">
                  <c:v>49.539734000000003</c:v>
                </c:pt>
                <c:pt idx="4429">
                  <c:v>49.539734000000003</c:v>
                </c:pt>
                <c:pt idx="4430">
                  <c:v>49.576563</c:v>
                </c:pt>
                <c:pt idx="4431">
                  <c:v>49.576563</c:v>
                </c:pt>
                <c:pt idx="4432">
                  <c:v>49.576563</c:v>
                </c:pt>
                <c:pt idx="4433">
                  <c:v>49.576563</c:v>
                </c:pt>
                <c:pt idx="4434">
                  <c:v>49.576563</c:v>
                </c:pt>
                <c:pt idx="4435">
                  <c:v>49.576563</c:v>
                </c:pt>
                <c:pt idx="4436">
                  <c:v>49.576563</c:v>
                </c:pt>
                <c:pt idx="4437">
                  <c:v>49.576563</c:v>
                </c:pt>
                <c:pt idx="4438">
                  <c:v>49.576563</c:v>
                </c:pt>
                <c:pt idx="4439">
                  <c:v>49.576563</c:v>
                </c:pt>
                <c:pt idx="4440">
                  <c:v>49.557670999999999</c:v>
                </c:pt>
                <c:pt idx="4441">
                  <c:v>49.557670999999999</c:v>
                </c:pt>
                <c:pt idx="4442">
                  <c:v>49.557670999999999</c:v>
                </c:pt>
                <c:pt idx="4443">
                  <c:v>49.557670999999999</c:v>
                </c:pt>
                <c:pt idx="4444">
                  <c:v>49.557670999999999</c:v>
                </c:pt>
                <c:pt idx="4445">
                  <c:v>49.557670999999999</c:v>
                </c:pt>
                <c:pt idx="4446">
                  <c:v>49.557670999999999</c:v>
                </c:pt>
                <c:pt idx="4447">
                  <c:v>49.557670999999999</c:v>
                </c:pt>
                <c:pt idx="4448">
                  <c:v>49.557670999999999</c:v>
                </c:pt>
                <c:pt idx="4449">
                  <c:v>49.557670999999999</c:v>
                </c:pt>
                <c:pt idx="4450">
                  <c:v>49.558100000000003</c:v>
                </c:pt>
                <c:pt idx="4451">
                  <c:v>49.558100000000003</c:v>
                </c:pt>
                <c:pt idx="4452">
                  <c:v>49.558100000000003</c:v>
                </c:pt>
                <c:pt idx="4453">
                  <c:v>49.558100000000003</c:v>
                </c:pt>
                <c:pt idx="4454">
                  <c:v>49.558100000000003</c:v>
                </c:pt>
                <c:pt idx="4455">
                  <c:v>49.558100000000003</c:v>
                </c:pt>
                <c:pt idx="4456">
                  <c:v>49.558100000000003</c:v>
                </c:pt>
                <c:pt idx="4457">
                  <c:v>49.558100000000003</c:v>
                </c:pt>
                <c:pt idx="4458">
                  <c:v>49.558100000000003</c:v>
                </c:pt>
                <c:pt idx="4459">
                  <c:v>49.558100000000003</c:v>
                </c:pt>
                <c:pt idx="4460">
                  <c:v>49.554533000000006</c:v>
                </c:pt>
                <c:pt idx="4461">
                  <c:v>49.554533000000006</c:v>
                </c:pt>
                <c:pt idx="4462">
                  <c:v>49.554533000000006</c:v>
                </c:pt>
                <c:pt idx="4463">
                  <c:v>49.554533000000006</c:v>
                </c:pt>
                <c:pt idx="4464">
                  <c:v>49.554533000000006</c:v>
                </c:pt>
                <c:pt idx="4465">
                  <c:v>49.554533000000006</c:v>
                </c:pt>
                <c:pt idx="4466">
                  <c:v>49.554533000000006</c:v>
                </c:pt>
                <c:pt idx="4467">
                  <c:v>49.554533000000006</c:v>
                </c:pt>
                <c:pt idx="4468">
                  <c:v>49.554533000000006</c:v>
                </c:pt>
                <c:pt idx="4469">
                  <c:v>49.554533000000006</c:v>
                </c:pt>
                <c:pt idx="4470">
                  <c:v>49.551378</c:v>
                </c:pt>
                <c:pt idx="4471">
                  <c:v>49.551378</c:v>
                </c:pt>
                <c:pt idx="4472">
                  <c:v>49.551378</c:v>
                </c:pt>
                <c:pt idx="4473">
                  <c:v>49.551378</c:v>
                </c:pt>
                <c:pt idx="4474">
                  <c:v>49.551378</c:v>
                </c:pt>
                <c:pt idx="4475">
                  <c:v>49.551378</c:v>
                </c:pt>
                <c:pt idx="4476">
                  <c:v>49.551378</c:v>
                </c:pt>
                <c:pt idx="4477">
                  <c:v>49.551378</c:v>
                </c:pt>
                <c:pt idx="4478">
                  <c:v>49.551378</c:v>
                </c:pt>
                <c:pt idx="4479">
                  <c:v>49.551378</c:v>
                </c:pt>
                <c:pt idx="4480">
                  <c:v>49.530159000000012</c:v>
                </c:pt>
                <c:pt idx="4481">
                  <c:v>49.530159000000012</c:v>
                </c:pt>
                <c:pt idx="4482">
                  <c:v>49.530159000000012</c:v>
                </c:pt>
                <c:pt idx="4483">
                  <c:v>49.530159000000012</c:v>
                </c:pt>
                <c:pt idx="4484">
                  <c:v>49.530159000000012</c:v>
                </c:pt>
                <c:pt idx="4485">
                  <c:v>49.530159000000012</c:v>
                </c:pt>
                <c:pt idx="4486">
                  <c:v>49.530159000000012</c:v>
                </c:pt>
                <c:pt idx="4487">
                  <c:v>49.530159000000012</c:v>
                </c:pt>
                <c:pt idx="4488">
                  <c:v>49.530159000000012</c:v>
                </c:pt>
                <c:pt idx="4489">
                  <c:v>49.530159000000012</c:v>
                </c:pt>
                <c:pt idx="4490">
                  <c:v>49.511917000000004</c:v>
                </c:pt>
                <c:pt idx="4491">
                  <c:v>49.511917000000004</c:v>
                </c:pt>
                <c:pt idx="4492">
                  <c:v>49.511917000000004</c:v>
                </c:pt>
                <c:pt idx="4493">
                  <c:v>49.511917000000004</c:v>
                </c:pt>
                <c:pt idx="4494">
                  <c:v>49.511917000000004</c:v>
                </c:pt>
                <c:pt idx="4495">
                  <c:v>49.511917000000004</c:v>
                </c:pt>
                <c:pt idx="4496">
                  <c:v>49.511917000000004</c:v>
                </c:pt>
                <c:pt idx="4497">
                  <c:v>49.511917000000004</c:v>
                </c:pt>
                <c:pt idx="4498">
                  <c:v>49.511917000000004</c:v>
                </c:pt>
                <c:pt idx="4499">
                  <c:v>49.511917000000004</c:v>
                </c:pt>
                <c:pt idx="4500">
                  <c:v>49.493062000000002</c:v>
                </c:pt>
                <c:pt idx="4501">
                  <c:v>49.493062000000002</c:v>
                </c:pt>
                <c:pt idx="4502">
                  <c:v>49.493062000000002</c:v>
                </c:pt>
                <c:pt idx="4503">
                  <c:v>49.493062000000002</c:v>
                </c:pt>
                <c:pt idx="4504">
                  <c:v>49.493062000000002</c:v>
                </c:pt>
                <c:pt idx="4505">
                  <c:v>49.493062000000002</c:v>
                </c:pt>
                <c:pt idx="4506">
                  <c:v>49.493062000000002</c:v>
                </c:pt>
                <c:pt idx="4507">
                  <c:v>49.493062000000002</c:v>
                </c:pt>
                <c:pt idx="4508">
                  <c:v>49.493062000000002</c:v>
                </c:pt>
                <c:pt idx="4509">
                  <c:v>49.493062000000002</c:v>
                </c:pt>
                <c:pt idx="4510">
                  <c:v>49.485124000000006</c:v>
                </c:pt>
                <c:pt idx="4511">
                  <c:v>49.485124000000006</c:v>
                </c:pt>
                <c:pt idx="4512">
                  <c:v>49.485124000000006</c:v>
                </c:pt>
                <c:pt idx="4513">
                  <c:v>49.485124000000006</c:v>
                </c:pt>
                <c:pt idx="4514">
                  <c:v>49.485124000000006</c:v>
                </c:pt>
                <c:pt idx="4515">
                  <c:v>49.485124000000006</c:v>
                </c:pt>
                <c:pt idx="4516">
                  <c:v>49.485124000000006</c:v>
                </c:pt>
                <c:pt idx="4517">
                  <c:v>49.485124000000006</c:v>
                </c:pt>
                <c:pt idx="4518">
                  <c:v>49.485124000000006</c:v>
                </c:pt>
                <c:pt idx="4519">
                  <c:v>49.485124000000006</c:v>
                </c:pt>
                <c:pt idx="4520">
                  <c:v>49.495021000000001</c:v>
                </c:pt>
                <c:pt idx="4521">
                  <c:v>49.495021000000001</c:v>
                </c:pt>
                <c:pt idx="4522">
                  <c:v>49.495021000000001</c:v>
                </c:pt>
                <c:pt idx="4523">
                  <c:v>49.495021000000001</c:v>
                </c:pt>
                <c:pt idx="4524">
                  <c:v>49.495021000000001</c:v>
                </c:pt>
                <c:pt idx="4525">
                  <c:v>49.495021000000001</c:v>
                </c:pt>
                <c:pt idx="4526">
                  <c:v>49.495021000000001</c:v>
                </c:pt>
                <c:pt idx="4527">
                  <c:v>49.495021000000001</c:v>
                </c:pt>
                <c:pt idx="4528">
                  <c:v>49.495021000000001</c:v>
                </c:pt>
                <c:pt idx="4529">
                  <c:v>49.495021000000001</c:v>
                </c:pt>
                <c:pt idx="4530">
                  <c:v>49.471559000000006</c:v>
                </c:pt>
                <c:pt idx="4531">
                  <c:v>49.471559000000006</c:v>
                </c:pt>
                <c:pt idx="4532">
                  <c:v>49.471559000000006</c:v>
                </c:pt>
                <c:pt idx="4533">
                  <c:v>49.471559000000006</c:v>
                </c:pt>
                <c:pt idx="4534">
                  <c:v>49.471559000000006</c:v>
                </c:pt>
                <c:pt idx="4535">
                  <c:v>49.471559000000006</c:v>
                </c:pt>
                <c:pt idx="4536">
                  <c:v>49.471559000000006</c:v>
                </c:pt>
                <c:pt idx="4537">
                  <c:v>49.471559000000006</c:v>
                </c:pt>
                <c:pt idx="4538">
                  <c:v>49.471559000000006</c:v>
                </c:pt>
                <c:pt idx="4539">
                  <c:v>49.471559000000006</c:v>
                </c:pt>
                <c:pt idx="4540">
                  <c:v>49.508123000000012</c:v>
                </c:pt>
                <c:pt idx="4541">
                  <c:v>49.508123000000012</c:v>
                </c:pt>
                <c:pt idx="4542">
                  <c:v>49.508123000000012</c:v>
                </c:pt>
                <c:pt idx="4543">
                  <c:v>49.508123000000012</c:v>
                </c:pt>
                <c:pt idx="4544">
                  <c:v>49.508123000000012</c:v>
                </c:pt>
                <c:pt idx="4545">
                  <c:v>49.508123000000012</c:v>
                </c:pt>
                <c:pt idx="4546">
                  <c:v>49.508123000000012</c:v>
                </c:pt>
                <c:pt idx="4547">
                  <c:v>49.508123000000012</c:v>
                </c:pt>
                <c:pt idx="4548">
                  <c:v>49.508123000000012</c:v>
                </c:pt>
                <c:pt idx="4549">
                  <c:v>49.508123000000012</c:v>
                </c:pt>
                <c:pt idx="4550">
                  <c:v>49.504105000000003</c:v>
                </c:pt>
                <c:pt idx="4551">
                  <c:v>49.504105000000003</c:v>
                </c:pt>
                <c:pt idx="4552">
                  <c:v>49.504105000000003</c:v>
                </c:pt>
                <c:pt idx="4553">
                  <c:v>49.504105000000003</c:v>
                </c:pt>
                <c:pt idx="4554">
                  <c:v>49.504105000000003</c:v>
                </c:pt>
                <c:pt idx="4555">
                  <c:v>49.504105000000003</c:v>
                </c:pt>
                <c:pt idx="4556">
                  <c:v>49.504105000000003</c:v>
                </c:pt>
                <c:pt idx="4557">
                  <c:v>49.504105000000003</c:v>
                </c:pt>
                <c:pt idx="4558">
                  <c:v>49.504105000000003</c:v>
                </c:pt>
                <c:pt idx="4559">
                  <c:v>49.504105000000003</c:v>
                </c:pt>
                <c:pt idx="4560">
                  <c:v>49.491479000000005</c:v>
                </c:pt>
                <c:pt idx="4561">
                  <c:v>49.491479000000005</c:v>
                </c:pt>
                <c:pt idx="4562">
                  <c:v>49.491479000000005</c:v>
                </c:pt>
                <c:pt idx="4563">
                  <c:v>49.491479000000005</c:v>
                </c:pt>
                <c:pt idx="4564">
                  <c:v>49.491479000000005</c:v>
                </c:pt>
                <c:pt idx="4565">
                  <c:v>49.491479000000005</c:v>
                </c:pt>
                <c:pt idx="4566">
                  <c:v>49.491479000000005</c:v>
                </c:pt>
                <c:pt idx="4567">
                  <c:v>49.491479000000005</c:v>
                </c:pt>
                <c:pt idx="4568">
                  <c:v>49.491479000000005</c:v>
                </c:pt>
                <c:pt idx="4569">
                  <c:v>49.491479000000005</c:v>
                </c:pt>
                <c:pt idx="4570">
                  <c:v>49.420109000000011</c:v>
                </c:pt>
                <c:pt idx="4571">
                  <c:v>49.420109000000011</c:v>
                </c:pt>
                <c:pt idx="4572">
                  <c:v>49.420109000000011</c:v>
                </c:pt>
                <c:pt idx="4573">
                  <c:v>49.420109000000011</c:v>
                </c:pt>
                <c:pt idx="4574">
                  <c:v>49.420109000000011</c:v>
                </c:pt>
                <c:pt idx="4575">
                  <c:v>49.420109000000011</c:v>
                </c:pt>
                <c:pt idx="4576">
                  <c:v>49.420109000000011</c:v>
                </c:pt>
                <c:pt idx="4577">
                  <c:v>49.420109000000011</c:v>
                </c:pt>
                <c:pt idx="4578">
                  <c:v>49.420109000000011</c:v>
                </c:pt>
                <c:pt idx="4579">
                  <c:v>49.420109000000011</c:v>
                </c:pt>
                <c:pt idx="4580">
                  <c:v>49.425639000000011</c:v>
                </c:pt>
                <c:pt idx="4581">
                  <c:v>49.425639000000011</c:v>
                </c:pt>
                <c:pt idx="4582">
                  <c:v>49.425639000000011</c:v>
                </c:pt>
                <c:pt idx="4583">
                  <c:v>49.425639000000011</c:v>
                </c:pt>
                <c:pt idx="4584">
                  <c:v>49.425639000000011</c:v>
                </c:pt>
                <c:pt idx="4585">
                  <c:v>49.425639000000011</c:v>
                </c:pt>
                <c:pt idx="4586">
                  <c:v>49.425639000000011</c:v>
                </c:pt>
                <c:pt idx="4587">
                  <c:v>49.425639000000011</c:v>
                </c:pt>
                <c:pt idx="4588">
                  <c:v>49.425639000000011</c:v>
                </c:pt>
                <c:pt idx="4589">
                  <c:v>49.425639000000011</c:v>
                </c:pt>
                <c:pt idx="4590">
                  <c:v>49.420648</c:v>
                </c:pt>
                <c:pt idx="4591">
                  <c:v>49.420648</c:v>
                </c:pt>
                <c:pt idx="4592">
                  <c:v>49.420648</c:v>
                </c:pt>
                <c:pt idx="4593">
                  <c:v>49.420648</c:v>
                </c:pt>
                <c:pt idx="4594">
                  <c:v>49.420648</c:v>
                </c:pt>
                <c:pt idx="4595">
                  <c:v>49.420648</c:v>
                </c:pt>
                <c:pt idx="4596">
                  <c:v>49.420648</c:v>
                </c:pt>
                <c:pt idx="4597">
                  <c:v>49.420648</c:v>
                </c:pt>
                <c:pt idx="4598">
                  <c:v>49.420648</c:v>
                </c:pt>
                <c:pt idx="4599">
                  <c:v>49.420648</c:v>
                </c:pt>
                <c:pt idx="4600">
                  <c:v>49.404767999999997</c:v>
                </c:pt>
                <c:pt idx="4601">
                  <c:v>49.404767999999997</c:v>
                </c:pt>
                <c:pt idx="4602">
                  <c:v>49.404767999999997</c:v>
                </c:pt>
                <c:pt idx="4603">
                  <c:v>49.404767999999997</c:v>
                </c:pt>
                <c:pt idx="4604">
                  <c:v>49.404767999999997</c:v>
                </c:pt>
                <c:pt idx="4605">
                  <c:v>49.404767999999997</c:v>
                </c:pt>
                <c:pt idx="4606">
                  <c:v>49.404767999999997</c:v>
                </c:pt>
                <c:pt idx="4607">
                  <c:v>49.404767999999997</c:v>
                </c:pt>
                <c:pt idx="4608">
                  <c:v>49.404767999999997</c:v>
                </c:pt>
                <c:pt idx="4609">
                  <c:v>49.404767999999997</c:v>
                </c:pt>
                <c:pt idx="4610">
                  <c:v>49.394289999999998</c:v>
                </c:pt>
                <c:pt idx="4611">
                  <c:v>49.394289999999998</c:v>
                </c:pt>
                <c:pt idx="4612">
                  <c:v>49.394289999999998</c:v>
                </c:pt>
                <c:pt idx="4613">
                  <c:v>49.394289999999998</c:v>
                </c:pt>
                <c:pt idx="4614">
                  <c:v>49.394289999999998</c:v>
                </c:pt>
                <c:pt idx="4615">
                  <c:v>49.394289999999998</c:v>
                </c:pt>
                <c:pt idx="4616">
                  <c:v>49.394289999999998</c:v>
                </c:pt>
                <c:pt idx="4617">
                  <c:v>49.394289999999998</c:v>
                </c:pt>
                <c:pt idx="4618">
                  <c:v>49.394289999999998</c:v>
                </c:pt>
                <c:pt idx="4619">
                  <c:v>49.394289999999998</c:v>
                </c:pt>
                <c:pt idx="4620">
                  <c:v>49.362337000000011</c:v>
                </c:pt>
                <c:pt idx="4621">
                  <c:v>49.362337000000011</c:v>
                </c:pt>
                <c:pt idx="4622">
                  <c:v>49.362337000000011</c:v>
                </c:pt>
                <c:pt idx="4623">
                  <c:v>49.362337000000011</c:v>
                </c:pt>
                <c:pt idx="4624">
                  <c:v>49.362337000000011</c:v>
                </c:pt>
                <c:pt idx="4625">
                  <c:v>49.362337000000011</c:v>
                </c:pt>
                <c:pt idx="4626">
                  <c:v>49.362337000000011</c:v>
                </c:pt>
                <c:pt idx="4627">
                  <c:v>49.362337000000011</c:v>
                </c:pt>
                <c:pt idx="4628">
                  <c:v>49.362337000000011</c:v>
                </c:pt>
                <c:pt idx="4629">
                  <c:v>49.362337000000011</c:v>
                </c:pt>
                <c:pt idx="4630">
                  <c:v>49.319863999999974</c:v>
                </c:pt>
                <c:pt idx="4631">
                  <c:v>49.319863999999974</c:v>
                </c:pt>
                <c:pt idx="4632">
                  <c:v>49.319863999999974</c:v>
                </c:pt>
                <c:pt idx="4633">
                  <c:v>49.319863999999974</c:v>
                </c:pt>
                <c:pt idx="4634">
                  <c:v>49.319863999999974</c:v>
                </c:pt>
                <c:pt idx="4635">
                  <c:v>49.319863999999974</c:v>
                </c:pt>
                <c:pt idx="4636">
                  <c:v>49.319863999999974</c:v>
                </c:pt>
                <c:pt idx="4637">
                  <c:v>49.319863999999974</c:v>
                </c:pt>
                <c:pt idx="4638">
                  <c:v>49.319863999999974</c:v>
                </c:pt>
                <c:pt idx="4639">
                  <c:v>49.319863999999974</c:v>
                </c:pt>
                <c:pt idx="4640">
                  <c:v>49.326935000000013</c:v>
                </c:pt>
                <c:pt idx="4641">
                  <c:v>49.326935000000013</c:v>
                </c:pt>
                <c:pt idx="4642">
                  <c:v>49.326935000000013</c:v>
                </c:pt>
                <c:pt idx="4643">
                  <c:v>49.326935000000013</c:v>
                </c:pt>
                <c:pt idx="4644">
                  <c:v>49.326935000000013</c:v>
                </c:pt>
                <c:pt idx="4645">
                  <c:v>49.326935000000013</c:v>
                </c:pt>
                <c:pt idx="4646">
                  <c:v>49.326935000000013</c:v>
                </c:pt>
                <c:pt idx="4647">
                  <c:v>49.326935000000013</c:v>
                </c:pt>
                <c:pt idx="4648">
                  <c:v>49.326935000000013</c:v>
                </c:pt>
                <c:pt idx="4649">
                  <c:v>49.326935000000013</c:v>
                </c:pt>
                <c:pt idx="4650">
                  <c:v>49.286160000000002</c:v>
                </c:pt>
                <c:pt idx="4651">
                  <c:v>49.286160000000002</c:v>
                </c:pt>
                <c:pt idx="4652">
                  <c:v>49.286160000000002</c:v>
                </c:pt>
                <c:pt idx="4653">
                  <c:v>49.286160000000002</c:v>
                </c:pt>
                <c:pt idx="4654">
                  <c:v>49.286160000000002</c:v>
                </c:pt>
                <c:pt idx="4655">
                  <c:v>49.286160000000002</c:v>
                </c:pt>
                <c:pt idx="4656">
                  <c:v>49.286160000000002</c:v>
                </c:pt>
                <c:pt idx="4657">
                  <c:v>49.286160000000002</c:v>
                </c:pt>
                <c:pt idx="4658">
                  <c:v>49.286160000000002</c:v>
                </c:pt>
                <c:pt idx="4659">
                  <c:v>49.286160000000002</c:v>
                </c:pt>
                <c:pt idx="4660">
                  <c:v>49.281952000000011</c:v>
                </c:pt>
                <c:pt idx="4661">
                  <c:v>49.281952000000011</c:v>
                </c:pt>
                <c:pt idx="4662">
                  <c:v>49.281952000000011</c:v>
                </c:pt>
                <c:pt idx="4663">
                  <c:v>49.281952000000011</c:v>
                </c:pt>
                <c:pt idx="4664">
                  <c:v>49.281952000000011</c:v>
                </c:pt>
                <c:pt idx="4665">
                  <c:v>49.281952000000011</c:v>
                </c:pt>
                <c:pt idx="4666">
                  <c:v>49.281952000000011</c:v>
                </c:pt>
                <c:pt idx="4667">
                  <c:v>49.281952000000011</c:v>
                </c:pt>
                <c:pt idx="4668">
                  <c:v>49.281952000000011</c:v>
                </c:pt>
                <c:pt idx="4669">
                  <c:v>49.281952000000011</c:v>
                </c:pt>
                <c:pt idx="4670">
                  <c:v>49.248404000000001</c:v>
                </c:pt>
                <c:pt idx="4671">
                  <c:v>49.248404000000001</c:v>
                </c:pt>
                <c:pt idx="4672">
                  <c:v>49.248404000000001</c:v>
                </c:pt>
                <c:pt idx="4673">
                  <c:v>49.248404000000001</c:v>
                </c:pt>
                <c:pt idx="4674">
                  <c:v>49.248404000000001</c:v>
                </c:pt>
                <c:pt idx="4675">
                  <c:v>49.248404000000001</c:v>
                </c:pt>
                <c:pt idx="4676">
                  <c:v>49.248404000000001</c:v>
                </c:pt>
                <c:pt idx="4677">
                  <c:v>49.248404000000001</c:v>
                </c:pt>
                <c:pt idx="4678">
                  <c:v>49.248404000000001</c:v>
                </c:pt>
                <c:pt idx="4679">
                  <c:v>49.248404000000001</c:v>
                </c:pt>
                <c:pt idx="4680">
                  <c:v>49.220603000000011</c:v>
                </c:pt>
                <c:pt idx="4681">
                  <c:v>49.220603000000011</c:v>
                </c:pt>
                <c:pt idx="4682">
                  <c:v>49.220603000000011</c:v>
                </c:pt>
                <c:pt idx="4683">
                  <c:v>49.220603000000011</c:v>
                </c:pt>
                <c:pt idx="4684">
                  <c:v>49.220603000000011</c:v>
                </c:pt>
                <c:pt idx="4685">
                  <c:v>49.220603000000011</c:v>
                </c:pt>
                <c:pt idx="4686">
                  <c:v>49.220603000000011</c:v>
                </c:pt>
                <c:pt idx="4687">
                  <c:v>49.220603000000011</c:v>
                </c:pt>
                <c:pt idx="4688">
                  <c:v>49.220603000000011</c:v>
                </c:pt>
                <c:pt idx="4689">
                  <c:v>49.220603000000011</c:v>
                </c:pt>
                <c:pt idx="4690">
                  <c:v>49.180226999999995</c:v>
                </c:pt>
                <c:pt idx="4691">
                  <c:v>49.180226999999995</c:v>
                </c:pt>
                <c:pt idx="4692">
                  <c:v>49.180226999999995</c:v>
                </c:pt>
                <c:pt idx="4693">
                  <c:v>49.180226999999995</c:v>
                </c:pt>
                <c:pt idx="4694">
                  <c:v>49.180226999999995</c:v>
                </c:pt>
                <c:pt idx="4695">
                  <c:v>49.180226999999995</c:v>
                </c:pt>
                <c:pt idx="4696">
                  <c:v>49.180226999999995</c:v>
                </c:pt>
                <c:pt idx="4697">
                  <c:v>49.180226999999995</c:v>
                </c:pt>
                <c:pt idx="4698">
                  <c:v>49.180226999999995</c:v>
                </c:pt>
                <c:pt idx="4699">
                  <c:v>49.180226999999995</c:v>
                </c:pt>
                <c:pt idx="4700">
                  <c:v>49.191612000000013</c:v>
                </c:pt>
                <c:pt idx="4701">
                  <c:v>49.191612000000013</c:v>
                </c:pt>
                <c:pt idx="4702">
                  <c:v>49.191612000000013</c:v>
                </c:pt>
                <c:pt idx="4703">
                  <c:v>49.191612000000013</c:v>
                </c:pt>
                <c:pt idx="4704">
                  <c:v>49.191612000000013</c:v>
                </c:pt>
                <c:pt idx="4705">
                  <c:v>49.191612000000013</c:v>
                </c:pt>
                <c:pt idx="4706">
                  <c:v>49.191612000000013</c:v>
                </c:pt>
                <c:pt idx="4707">
                  <c:v>49.191612000000013</c:v>
                </c:pt>
                <c:pt idx="4708">
                  <c:v>49.191612000000013</c:v>
                </c:pt>
                <c:pt idx="4709">
                  <c:v>49.191612000000013</c:v>
                </c:pt>
                <c:pt idx="4710">
                  <c:v>49.129767000000001</c:v>
                </c:pt>
                <c:pt idx="4711">
                  <c:v>49.129767000000001</c:v>
                </c:pt>
                <c:pt idx="4712">
                  <c:v>49.129767000000001</c:v>
                </c:pt>
                <c:pt idx="4713">
                  <c:v>49.129767000000001</c:v>
                </c:pt>
                <c:pt idx="4714">
                  <c:v>49.129767000000001</c:v>
                </c:pt>
                <c:pt idx="4715">
                  <c:v>49.129767000000001</c:v>
                </c:pt>
                <c:pt idx="4716">
                  <c:v>49.129767000000001</c:v>
                </c:pt>
                <c:pt idx="4717">
                  <c:v>49.129767000000001</c:v>
                </c:pt>
                <c:pt idx="4718">
                  <c:v>49.129767000000001</c:v>
                </c:pt>
                <c:pt idx="4719">
                  <c:v>49.129767000000001</c:v>
                </c:pt>
                <c:pt idx="4720">
                  <c:v>49.143744000000005</c:v>
                </c:pt>
                <c:pt idx="4721">
                  <c:v>49.143744000000005</c:v>
                </c:pt>
                <c:pt idx="4722">
                  <c:v>49.143744000000005</c:v>
                </c:pt>
                <c:pt idx="4723">
                  <c:v>49.143744000000005</c:v>
                </c:pt>
                <c:pt idx="4724">
                  <c:v>49.143744000000005</c:v>
                </c:pt>
                <c:pt idx="4725">
                  <c:v>49.143744000000005</c:v>
                </c:pt>
                <c:pt idx="4726">
                  <c:v>49.143744000000005</c:v>
                </c:pt>
                <c:pt idx="4727">
                  <c:v>49.143744000000005</c:v>
                </c:pt>
                <c:pt idx="4728">
                  <c:v>49.143744000000005</c:v>
                </c:pt>
                <c:pt idx="4729">
                  <c:v>49.143744000000005</c:v>
                </c:pt>
                <c:pt idx="4730">
                  <c:v>49.115849000000004</c:v>
                </c:pt>
                <c:pt idx="4731">
                  <c:v>49.115849000000004</c:v>
                </c:pt>
                <c:pt idx="4732">
                  <c:v>49.115849000000004</c:v>
                </c:pt>
                <c:pt idx="4733">
                  <c:v>49.115849000000004</c:v>
                </c:pt>
                <c:pt idx="4734">
                  <c:v>49.115849000000004</c:v>
                </c:pt>
                <c:pt idx="4735">
                  <c:v>49.115849000000004</c:v>
                </c:pt>
                <c:pt idx="4736">
                  <c:v>49.115849000000004</c:v>
                </c:pt>
                <c:pt idx="4737">
                  <c:v>49.115849000000004</c:v>
                </c:pt>
                <c:pt idx="4738">
                  <c:v>49.115849000000004</c:v>
                </c:pt>
                <c:pt idx="4739">
                  <c:v>49.115849000000004</c:v>
                </c:pt>
                <c:pt idx="4740">
                  <c:v>49.094066000000005</c:v>
                </c:pt>
                <c:pt idx="4741">
                  <c:v>49.094066000000005</c:v>
                </c:pt>
                <c:pt idx="4742">
                  <c:v>49.094066000000005</c:v>
                </c:pt>
                <c:pt idx="4743">
                  <c:v>49.094066000000005</c:v>
                </c:pt>
                <c:pt idx="4744">
                  <c:v>49.094066000000005</c:v>
                </c:pt>
                <c:pt idx="4745">
                  <c:v>49.094066000000005</c:v>
                </c:pt>
                <c:pt idx="4746">
                  <c:v>49.094066000000005</c:v>
                </c:pt>
                <c:pt idx="4747">
                  <c:v>49.094066000000005</c:v>
                </c:pt>
                <c:pt idx="4748">
                  <c:v>49.094066000000005</c:v>
                </c:pt>
                <c:pt idx="4749">
                  <c:v>49.094066000000005</c:v>
                </c:pt>
                <c:pt idx="4750">
                  <c:v>49.050470999999995</c:v>
                </c:pt>
                <c:pt idx="4751">
                  <c:v>49.050470999999995</c:v>
                </c:pt>
                <c:pt idx="4752">
                  <c:v>49.050470999999995</c:v>
                </c:pt>
                <c:pt idx="4753">
                  <c:v>49.050470999999995</c:v>
                </c:pt>
                <c:pt idx="4754">
                  <c:v>49.050470999999995</c:v>
                </c:pt>
                <c:pt idx="4755">
                  <c:v>49.050470999999995</c:v>
                </c:pt>
                <c:pt idx="4756">
                  <c:v>49.050470999999995</c:v>
                </c:pt>
                <c:pt idx="4757">
                  <c:v>49.050470999999995</c:v>
                </c:pt>
                <c:pt idx="4758">
                  <c:v>49.050470999999995</c:v>
                </c:pt>
                <c:pt idx="4759">
                  <c:v>49.050470999999995</c:v>
                </c:pt>
                <c:pt idx="4760">
                  <c:v>49.024341</c:v>
                </c:pt>
                <c:pt idx="4761">
                  <c:v>49.024341</c:v>
                </c:pt>
                <c:pt idx="4762">
                  <c:v>49.024341</c:v>
                </c:pt>
                <c:pt idx="4763">
                  <c:v>49.024341</c:v>
                </c:pt>
                <c:pt idx="4764">
                  <c:v>49.024341</c:v>
                </c:pt>
                <c:pt idx="4765">
                  <c:v>49.024341</c:v>
                </c:pt>
                <c:pt idx="4766">
                  <c:v>49.024341</c:v>
                </c:pt>
                <c:pt idx="4767">
                  <c:v>49.024341</c:v>
                </c:pt>
                <c:pt idx="4768">
                  <c:v>49.024341</c:v>
                </c:pt>
                <c:pt idx="4769">
                  <c:v>49.024341</c:v>
                </c:pt>
                <c:pt idx="4770">
                  <c:v>48.993082000000001</c:v>
                </c:pt>
                <c:pt idx="4771">
                  <c:v>48.993082000000001</c:v>
                </c:pt>
                <c:pt idx="4772">
                  <c:v>48.993082000000001</c:v>
                </c:pt>
                <c:pt idx="4773">
                  <c:v>48.993082000000001</c:v>
                </c:pt>
                <c:pt idx="4774">
                  <c:v>48.993082000000001</c:v>
                </c:pt>
                <c:pt idx="4775">
                  <c:v>48.993082000000001</c:v>
                </c:pt>
                <c:pt idx="4776">
                  <c:v>48.993082000000001</c:v>
                </c:pt>
                <c:pt idx="4777">
                  <c:v>48.993082000000001</c:v>
                </c:pt>
                <c:pt idx="4778">
                  <c:v>48.993082000000001</c:v>
                </c:pt>
                <c:pt idx="4779">
                  <c:v>48.993082000000001</c:v>
                </c:pt>
                <c:pt idx="4780">
                  <c:v>48.945682999999995</c:v>
                </c:pt>
                <c:pt idx="4781">
                  <c:v>48.945682999999995</c:v>
                </c:pt>
                <c:pt idx="4782">
                  <c:v>48.945682999999995</c:v>
                </c:pt>
                <c:pt idx="4783">
                  <c:v>48.945682999999995</c:v>
                </c:pt>
                <c:pt idx="4784">
                  <c:v>48.945682999999995</c:v>
                </c:pt>
                <c:pt idx="4785">
                  <c:v>48.945682999999995</c:v>
                </c:pt>
                <c:pt idx="4786">
                  <c:v>48.945682999999995</c:v>
                </c:pt>
                <c:pt idx="4787">
                  <c:v>48.945682999999995</c:v>
                </c:pt>
                <c:pt idx="4788">
                  <c:v>48.945682999999995</c:v>
                </c:pt>
                <c:pt idx="4789">
                  <c:v>48.945682999999995</c:v>
                </c:pt>
                <c:pt idx="4790">
                  <c:v>48.944939999999995</c:v>
                </c:pt>
                <c:pt idx="4791">
                  <c:v>48.944939999999995</c:v>
                </c:pt>
                <c:pt idx="4792">
                  <c:v>48.944939999999995</c:v>
                </c:pt>
                <c:pt idx="4793">
                  <c:v>48.944939999999995</c:v>
                </c:pt>
                <c:pt idx="4794">
                  <c:v>48.944939999999995</c:v>
                </c:pt>
                <c:pt idx="4795">
                  <c:v>48.944939999999995</c:v>
                </c:pt>
                <c:pt idx="4796">
                  <c:v>48.944939999999995</c:v>
                </c:pt>
                <c:pt idx="4797">
                  <c:v>48.944939999999995</c:v>
                </c:pt>
                <c:pt idx="4798">
                  <c:v>48.944939999999995</c:v>
                </c:pt>
                <c:pt idx="4799">
                  <c:v>48.944939999999995</c:v>
                </c:pt>
                <c:pt idx="4800">
                  <c:v>48.873608999999995</c:v>
                </c:pt>
                <c:pt idx="4801">
                  <c:v>48.873608999999995</c:v>
                </c:pt>
                <c:pt idx="4802">
                  <c:v>48.873608999999995</c:v>
                </c:pt>
                <c:pt idx="4803">
                  <c:v>48.873608999999995</c:v>
                </c:pt>
                <c:pt idx="4804">
                  <c:v>48.873608999999995</c:v>
                </c:pt>
                <c:pt idx="4805">
                  <c:v>48.873608999999995</c:v>
                </c:pt>
                <c:pt idx="4806">
                  <c:v>48.873608999999995</c:v>
                </c:pt>
                <c:pt idx="4807">
                  <c:v>48.873608999999995</c:v>
                </c:pt>
                <c:pt idx="4808">
                  <c:v>48.873608999999995</c:v>
                </c:pt>
                <c:pt idx="4809">
                  <c:v>48.873608999999995</c:v>
                </c:pt>
                <c:pt idx="4810">
                  <c:v>48.853511000000005</c:v>
                </c:pt>
                <c:pt idx="4811">
                  <c:v>48.853511000000005</c:v>
                </c:pt>
                <c:pt idx="4812">
                  <c:v>48.853511000000005</c:v>
                </c:pt>
                <c:pt idx="4813">
                  <c:v>48.853511000000005</c:v>
                </c:pt>
                <c:pt idx="4814">
                  <c:v>48.853511000000005</c:v>
                </c:pt>
                <c:pt idx="4815">
                  <c:v>48.853511000000005</c:v>
                </c:pt>
                <c:pt idx="4816">
                  <c:v>48.853511000000005</c:v>
                </c:pt>
                <c:pt idx="4817">
                  <c:v>48.853511000000005</c:v>
                </c:pt>
                <c:pt idx="4818">
                  <c:v>48.853511000000005</c:v>
                </c:pt>
                <c:pt idx="4819">
                  <c:v>48.853511000000005</c:v>
                </c:pt>
                <c:pt idx="4820">
                  <c:v>48.796777000000013</c:v>
                </c:pt>
                <c:pt idx="4821">
                  <c:v>48.796777000000013</c:v>
                </c:pt>
                <c:pt idx="4822">
                  <c:v>48.796777000000013</c:v>
                </c:pt>
                <c:pt idx="4823">
                  <c:v>48.796777000000013</c:v>
                </c:pt>
                <c:pt idx="4824">
                  <c:v>48.796777000000013</c:v>
                </c:pt>
                <c:pt idx="4825">
                  <c:v>48.796777000000013</c:v>
                </c:pt>
                <c:pt idx="4826">
                  <c:v>48.796777000000013</c:v>
                </c:pt>
                <c:pt idx="4827">
                  <c:v>48.796777000000013</c:v>
                </c:pt>
                <c:pt idx="4828">
                  <c:v>48.796777000000013</c:v>
                </c:pt>
                <c:pt idx="4829">
                  <c:v>48.796777000000013</c:v>
                </c:pt>
                <c:pt idx="4830">
                  <c:v>48.772276000000012</c:v>
                </c:pt>
                <c:pt idx="4831">
                  <c:v>48.772276000000012</c:v>
                </c:pt>
                <c:pt idx="4832">
                  <c:v>48.772276000000012</c:v>
                </c:pt>
                <c:pt idx="4833">
                  <c:v>48.772276000000012</c:v>
                </c:pt>
                <c:pt idx="4834">
                  <c:v>48.772276000000012</c:v>
                </c:pt>
                <c:pt idx="4835">
                  <c:v>48.772276000000012</c:v>
                </c:pt>
                <c:pt idx="4836">
                  <c:v>48.772276000000012</c:v>
                </c:pt>
                <c:pt idx="4837">
                  <c:v>48.772276000000012</c:v>
                </c:pt>
                <c:pt idx="4838">
                  <c:v>48.772276000000012</c:v>
                </c:pt>
                <c:pt idx="4839">
                  <c:v>48.772276000000012</c:v>
                </c:pt>
                <c:pt idx="4840">
                  <c:v>48.755828000000001</c:v>
                </c:pt>
                <c:pt idx="4841">
                  <c:v>48.755828000000001</c:v>
                </c:pt>
                <c:pt idx="4842">
                  <c:v>48.755828000000001</c:v>
                </c:pt>
                <c:pt idx="4843">
                  <c:v>48.755828000000001</c:v>
                </c:pt>
                <c:pt idx="4844">
                  <c:v>48.755828000000001</c:v>
                </c:pt>
                <c:pt idx="4845">
                  <c:v>48.755828000000001</c:v>
                </c:pt>
                <c:pt idx="4846">
                  <c:v>48.755828000000001</c:v>
                </c:pt>
                <c:pt idx="4847">
                  <c:v>48.755828000000001</c:v>
                </c:pt>
                <c:pt idx="4848">
                  <c:v>48.755828000000001</c:v>
                </c:pt>
                <c:pt idx="4849">
                  <c:v>48.755828000000001</c:v>
                </c:pt>
                <c:pt idx="4850">
                  <c:v>48.691559000000012</c:v>
                </c:pt>
                <c:pt idx="4851">
                  <c:v>48.691559000000012</c:v>
                </c:pt>
                <c:pt idx="4852">
                  <c:v>48.691559000000012</c:v>
                </c:pt>
                <c:pt idx="4853">
                  <c:v>48.691559000000012</c:v>
                </c:pt>
                <c:pt idx="4854">
                  <c:v>48.691559000000012</c:v>
                </c:pt>
                <c:pt idx="4855">
                  <c:v>48.691559000000012</c:v>
                </c:pt>
                <c:pt idx="4856">
                  <c:v>48.691559000000012</c:v>
                </c:pt>
                <c:pt idx="4857">
                  <c:v>48.691559000000012</c:v>
                </c:pt>
                <c:pt idx="4858">
                  <c:v>48.691559000000012</c:v>
                </c:pt>
                <c:pt idx="4859">
                  <c:v>48.691559000000012</c:v>
                </c:pt>
                <c:pt idx="4860">
                  <c:v>48.645968000000003</c:v>
                </c:pt>
                <c:pt idx="4861">
                  <c:v>48.645968000000003</c:v>
                </c:pt>
                <c:pt idx="4862">
                  <c:v>48.645968000000003</c:v>
                </c:pt>
                <c:pt idx="4863">
                  <c:v>48.645968000000003</c:v>
                </c:pt>
                <c:pt idx="4864">
                  <c:v>48.645968000000003</c:v>
                </c:pt>
                <c:pt idx="4865">
                  <c:v>48.645968000000003</c:v>
                </c:pt>
                <c:pt idx="4866">
                  <c:v>48.645968000000003</c:v>
                </c:pt>
                <c:pt idx="4867">
                  <c:v>48.645968000000003</c:v>
                </c:pt>
                <c:pt idx="4868">
                  <c:v>48.645968000000003</c:v>
                </c:pt>
                <c:pt idx="4869">
                  <c:v>48.645968000000003</c:v>
                </c:pt>
                <c:pt idx="4870">
                  <c:v>48.618767000000005</c:v>
                </c:pt>
                <c:pt idx="4871">
                  <c:v>48.618767000000005</c:v>
                </c:pt>
                <c:pt idx="4872">
                  <c:v>48.618767000000005</c:v>
                </c:pt>
                <c:pt idx="4873">
                  <c:v>48.618767000000005</c:v>
                </c:pt>
                <c:pt idx="4874">
                  <c:v>48.618767000000005</c:v>
                </c:pt>
                <c:pt idx="4875">
                  <c:v>48.618767000000005</c:v>
                </c:pt>
                <c:pt idx="4876">
                  <c:v>48.618767000000005</c:v>
                </c:pt>
                <c:pt idx="4877">
                  <c:v>48.618767000000005</c:v>
                </c:pt>
                <c:pt idx="4878">
                  <c:v>48.618767000000005</c:v>
                </c:pt>
                <c:pt idx="4879">
                  <c:v>48.618767000000005</c:v>
                </c:pt>
                <c:pt idx="4880">
                  <c:v>48.602598000000022</c:v>
                </c:pt>
                <c:pt idx="4881">
                  <c:v>48.602598000000022</c:v>
                </c:pt>
                <c:pt idx="4882">
                  <c:v>48.602598000000022</c:v>
                </c:pt>
                <c:pt idx="4883">
                  <c:v>48.602598000000022</c:v>
                </c:pt>
                <c:pt idx="4884">
                  <c:v>48.602598000000022</c:v>
                </c:pt>
                <c:pt idx="4885">
                  <c:v>48.602598000000022</c:v>
                </c:pt>
                <c:pt idx="4886">
                  <c:v>48.602598000000022</c:v>
                </c:pt>
                <c:pt idx="4887">
                  <c:v>48.602598000000022</c:v>
                </c:pt>
                <c:pt idx="4888">
                  <c:v>48.602598000000022</c:v>
                </c:pt>
                <c:pt idx="4889">
                  <c:v>48.602598000000022</c:v>
                </c:pt>
                <c:pt idx="4890">
                  <c:v>48.582148000000011</c:v>
                </c:pt>
                <c:pt idx="4891">
                  <c:v>48.582148000000011</c:v>
                </c:pt>
                <c:pt idx="4892">
                  <c:v>48.582148000000011</c:v>
                </c:pt>
                <c:pt idx="4893">
                  <c:v>48.582148000000011</c:v>
                </c:pt>
                <c:pt idx="4894">
                  <c:v>48.582148000000011</c:v>
                </c:pt>
                <c:pt idx="4895">
                  <c:v>48.582148000000011</c:v>
                </c:pt>
                <c:pt idx="4896">
                  <c:v>48.582148000000011</c:v>
                </c:pt>
                <c:pt idx="4897">
                  <c:v>48.582148000000011</c:v>
                </c:pt>
                <c:pt idx="4898">
                  <c:v>48.582148000000011</c:v>
                </c:pt>
                <c:pt idx="4899">
                  <c:v>48.582148000000011</c:v>
                </c:pt>
                <c:pt idx="4900">
                  <c:v>48.547306000000006</c:v>
                </c:pt>
                <c:pt idx="4901">
                  <c:v>48.547306000000006</c:v>
                </c:pt>
                <c:pt idx="4902">
                  <c:v>48.547306000000006</c:v>
                </c:pt>
                <c:pt idx="4903">
                  <c:v>48.547306000000006</c:v>
                </c:pt>
                <c:pt idx="4904">
                  <c:v>48.547306000000006</c:v>
                </c:pt>
                <c:pt idx="4905">
                  <c:v>48.547306000000006</c:v>
                </c:pt>
                <c:pt idx="4906">
                  <c:v>48.547306000000006</c:v>
                </c:pt>
                <c:pt idx="4907">
                  <c:v>48.547306000000006</c:v>
                </c:pt>
                <c:pt idx="4908">
                  <c:v>48.547306000000006</c:v>
                </c:pt>
                <c:pt idx="4909">
                  <c:v>48.547306000000006</c:v>
                </c:pt>
                <c:pt idx="4910">
                  <c:v>48.535330000000023</c:v>
                </c:pt>
                <c:pt idx="4911">
                  <c:v>48.535330000000023</c:v>
                </c:pt>
                <c:pt idx="4912">
                  <c:v>48.535330000000023</c:v>
                </c:pt>
                <c:pt idx="4913">
                  <c:v>48.535330000000023</c:v>
                </c:pt>
                <c:pt idx="4914">
                  <c:v>48.535330000000023</c:v>
                </c:pt>
                <c:pt idx="4915">
                  <c:v>48.535330000000023</c:v>
                </c:pt>
                <c:pt idx="4916">
                  <c:v>48.535330000000023</c:v>
                </c:pt>
                <c:pt idx="4917">
                  <c:v>48.535330000000023</c:v>
                </c:pt>
                <c:pt idx="4918">
                  <c:v>48.535330000000023</c:v>
                </c:pt>
                <c:pt idx="4919">
                  <c:v>48.535330000000023</c:v>
                </c:pt>
                <c:pt idx="4920">
                  <c:v>48.521355000000021</c:v>
                </c:pt>
                <c:pt idx="4921">
                  <c:v>48.521355000000021</c:v>
                </c:pt>
                <c:pt idx="4922">
                  <c:v>48.521355000000021</c:v>
                </c:pt>
                <c:pt idx="4923">
                  <c:v>48.521355000000021</c:v>
                </c:pt>
                <c:pt idx="4924">
                  <c:v>48.521355000000021</c:v>
                </c:pt>
                <c:pt idx="4925">
                  <c:v>48.521355000000021</c:v>
                </c:pt>
                <c:pt idx="4926">
                  <c:v>48.521355000000021</c:v>
                </c:pt>
                <c:pt idx="4927">
                  <c:v>48.521355000000021</c:v>
                </c:pt>
                <c:pt idx="4928">
                  <c:v>48.521355000000021</c:v>
                </c:pt>
                <c:pt idx="4929">
                  <c:v>48.521355000000021</c:v>
                </c:pt>
                <c:pt idx="4930">
                  <c:v>48.524970000000003</c:v>
                </c:pt>
                <c:pt idx="4931">
                  <c:v>48.524970000000003</c:v>
                </c:pt>
                <c:pt idx="4932">
                  <c:v>48.524970000000003</c:v>
                </c:pt>
                <c:pt idx="4933">
                  <c:v>48.524970000000003</c:v>
                </c:pt>
                <c:pt idx="4934">
                  <c:v>48.524970000000003</c:v>
                </c:pt>
                <c:pt idx="4935">
                  <c:v>48.524970000000003</c:v>
                </c:pt>
                <c:pt idx="4936">
                  <c:v>48.524970000000003</c:v>
                </c:pt>
                <c:pt idx="4937">
                  <c:v>48.524970000000003</c:v>
                </c:pt>
                <c:pt idx="4938">
                  <c:v>48.524970000000003</c:v>
                </c:pt>
                <c:pt idx="4939">
                  <c:v>48.524970000000003</c:v>
                </c:pt>
                <c:pt idx="4940">
                  <c:v>48.508105000000022</c:v>
                </c:pt>
                <c:pt idx="4941">
                  <c:v>48.508105000000022</c:v>
                </c:pt>
                <c:pt idx="4942">
                  <c:v>48.508105000000022</c:v>
                </c:pt>
                <c:pt idx="4943">
                  <c:v>48.508105000000022</c:v>
                </c:pt>
                <c:pt idx="4944">
                  <c:v>48.508105000000022</c:v>
                </c:pt>
                <c:pt idx="4945">
                  <c:v>48.508105000000022</c:v>
                </c:pt>
                <c:pt idx="4946">
                  <c:v>48.508105000000022</c:v>
                </c:pt>
                <c:pt idx="4947">
                  <c:v>48.508105000000022</c:v>
                </c:pt>
                <c:pt idx="4948">
                  <c:v>48.508105000000022</c:v>
                </c:pt>
                <c:pt idx="4949">
                  <c:v>48.508105000000022</c:v>
                </c:pt>
                <c:pt idx="4950">
                  <c:v>48.500359000000003</c:v>
                </c:pt>
                <c:pt idx="4951">
                  <c:v>48.500359000000003</c:v>
                </c:pt>
                <c:pt idx="4952">
                  <c:v>48.500359000000003</c:v>
                </c:pt>
                <c:pt idx="4953">
                  <c:v>48.500359000000003</c:v>
                </c:pt>
                <c:pt idx="4954">
                  <c:v>48.500359000000003</c:v>
                </c:pt>
                <c:pt idx="4955">
                  <c:v>48.500359000000003</c:v>
                </c:pt>
                <c:pt idx="4956">
                  <c:v>48.500359000000003</c:v>
                </c:pt>
                <c:pt idx="4957">
                  <c:v>48.500359000000003</c:v>
                </c:pt>
                <c:pt idx="4958">
                  <c:v>48.500359000000003</c:v>
                </c:pt>
                <c:pt idx="4959">
                  <c:v>48.500359000000003</c:v>
                </c:pt>
                <c:pt idx="4960">
                  <c:v>48.488983999999995</c:v>
                </c:pt>
                <c:pt idx="4961">
                  <c:v>48.488983999999995</c:v>
                </c:pt>
                <c:pt idx="4962">
                  <c:v>48.488983999999995</c:v>
                </c:pt>
                <c:pt idx="4963">
                  <c:v>48.488983999999995</c:v>
                </c:pt>
                <c:pt idx="4964">
                  <c:v>48.488983999999995</c:v>
                </c:pt>
                <c:pt idx="4965">
                  <c:v>48.488983999999995</c:v>
                </c:pt>
                <c:pt idx="4966">
                  <c:v>48.488983999999995</c:v>
                </c:pt>
                <c:pt idx="4967">
                  <c:v>48.488983999999995</c:v>
                </c:pt>
                <c:pt idx="4968">
                  <c:v>48.488983999999995</c:v>
                </c:pt>
                <c:pt idx="4969">
                  <c:v>48.488983999999995</c:v>
                </c:pt>
                <c:pt idx="4970">
                  <c:v>48.447336</c:v>
                </c:pt>
                <c:pt idx="4971">
                  <c:v>48.447336</c:v>
                </c:pt>
                <c:pt idx="4972">
                  <c:v>48.447336</c:v>
                </c:pt>
                <c:pt idx="4973">
                  <c:v>48.447336</c:v>
                </c:pt>
                <c:pt idx="4974">
                  <c:v>48.447336</c:v>
                </c:pt>
                <c:pt idx="4975">
                  <c:v>48.447336</c:v>
                </c:pt>
                <c:pt idx="4976">
                  <c:v>48.447336</c:v>
                </c:pt>
                <c:pt idx="4977">
                  <c:v>48.447336</c:v>
                </c:pt>
                <c:pt idx="4978">
                  <c:v>48.447336</c:v>
                </c:pt>
                <c:pt idx="4979">
                  <c:v>48.447336</c:v>
                </c:pt>
                <c:pt idx="4980">
                  <c:v>48.451241999999979</c:v>
                </c:pt>
                <c:pt idx="4981">
                  <c:v>48.451241999999979</c:v>
                </c:pt>
                <c:pt idx="4982">
                  <c:v>48.451241999999979</c:v>
                </c:pt>
                <c:pt idx="4983">
                  <c:v>48.451241999999979</c:v>
                </c:pt>
                <c:pt idx="4984">
                  <c:v>48.451241999999979</c:v>
                </c:pt>
                <c:pt idx="4985">
                  <c:v>48.451241999999979</c:v>
                </c:pt>
                <c:pt idx="4986">
                  <c:v>48.451241999999979</c:v>
                </c:pt>
                <c:pt idx="4987">
                  <c:v>48.451241999999979</c:v>
                </c:pt>
                <c:pt idx="4988">
                  <c:v>48.451241999999979</c:v>
                </c:pt>
                <c:pt idx="4989">
                  <c:v>48.451241999999979</c:v>
                </c:pt>
                <c:pt idx="4990">
                  <c:v>48.484602999999993</c:v>
                </c:pt>
                <c:pt idx="4991">
                  <c:v>48.484602999999993</c:v>
                </c:pt>
                <c:pt idx="4992">
                  <c:v>48.484602999999993</c:v>
                </c:pt>
                <c:pt idx="4993">
                  <c:v>48.484602999999993</c:v>
                </c:pt>
                <c:pt idx="4994">
                  <c:v>48.484602999999993</c:v>
                </c:pt>
                <c:pt idx="4995">
                  <c:v>48.484602999999993</c:v>
                </c:pt>
                <c:pt idx="4996">
                  <c:v>48.484602999999993</c:v>
                </c:pt>
                <c:pt idx="4997">
                  <c:v>48.484602999999993</c:v>
                </c:pt>
                <c:pt idx="4998">
                  <c:v>48.484602999999993</c:v>
                </c:pt>
                <c:pt idx="4999">
                  <c:v>48.484602999999993</c:v>
                </c:pt>
                <c:pt idx="5000">
                  <c:v>48.484295999999993</c:v>
                </c:pt>
                <c:pt idx="5001">
                  <c:v>48.484295999999993</c:v>
                </c:pt>
                <c:pt idx="5002">
                  <c:v>48.484295999999993</c:v>
                </c:pt>
                <c:pt idx="5003">
                  <c:v>48.484295999999993</c:v>
                </c:pt>
                <c:pt idx="5004">
                  <c:v>48.484295999999993</c:v>
                </c:pt>
                <c:pt idx="5005">
                  <c:v>48.484295999999993</c:v>
                </c:pt>
                <c:pt idx="5006">
                  <c:v>48.484295999999993</c:v>
                </c:pt>
                <c:pt idx="5007">
                  <c:v>48.484295999999993</c:v>
                </c:pt>
                <c:pt idx="5008">
                  <c:v>48.484295999999993</c:v>
                </c:pt>
                <c:pt idx="5009">
                  <c:v>48.484295999999993</c:v>
                </c:pt>
                <c:pt idx="5010">
                  <c:v>48.453876999999999</c:v>
                </c:pt>
                <c:pt idx="5011">
                  <c:v>48.453876999999999</c:v>
                </c:pt>
                <c:pt idx="5012">
                  <c:v>48.453876999999999</c:v>
                </c:pt>
                <c:pt idx="5013">
                  <c:v>48.453876999999999</c:v>
                </c:pt>
                <c:pt idx="5014">
                  <c:v>48.453876999999999</c:v>
                </c:pt>
                <c:pt idx="5015">
                  <c:v>48.453876999999999</c:v>
                </c:pt>
                <c:pt idx="5016">
                  <c:v>48.453876999999999</c:v>
                </c:pt>
                <c:pt idx="5017">
                  <c:v>48.453876999999999</c:v>
                </c:pt>
                <c:pt idx="5018">
                  <c:v>48.453876999999999</c:v>
                </c:pt>
                <c:pt idx="5019">
                  <c:v>48.453876999999999</c:v>
                </c:pt>
                <c:pt idx="5020">
                  <c:v>48.445372000000013</c:v>
                </c:pt>
                <c:pt idx="5021">
                  <c:v>48.445372000000013</c:v>
                </c:pt>
                <c:pt idx="5022">
                  <c:v>48.445372000000013</c:v>
                </c:pt>
                <c:pt idx="5023">
                  <c:v>48.445372000000013</c:v>
                </c:pt>
                <c:pt idx="5024">
                  <c:v>48.445372000000013</c:v>
                </c:pt>
                <c:pt idx="5025">
                  <c:v>48.445372000000013</c:v>
                </c:pt>
                <c:pt idx="5026">
                  <c:v>48.445372000000013</c:v>
                </c:pt>
                <c:pt idx="5027">
                  <c:v>48.445372000000013</c:v>
                </c:pt>
                <c:pt idx="5028">
                  <c:v>48.445372000000013</c:v>
                </c:pt>
                <c:pt idx="5029">
                  <c:v>48.445372000000013</c:v>
                </c:pt>
                <c:pt idx="5030">
                  <c:v>48.453150000000001</c:v>
                </c:pt>
                <c:pt idx="5031">
                  <c:v>48.453150000000001</c:v>
                </c:pt>
                <c:pt idx="5032">
                  <c:v>48.453150000000001</c:v>
                </c:pt>
                <c:pt idx="5033">
                  <c:v>48.453150000000001</c:v>
                </c:pt>
                <c:pt idx="5034">
                  <c:v>48.453150000000001</c:v>
                </c:pt>
                <c:pt idx="5035">
                  <c:v>48.453150000000001</c:v>
                </c:pt>
                <c:pt idx="5036">
                  <c:v>48.453150000000001</c:v>
                </c:pt>
                <c:pt idx="5037">
                  <c:v>48.453150000000001</c:v>
                </c:pt>
                <c:pt idx="5038">
                  <c:v>48.453150000000001</c:v>
                </c:pt>
                <c:pt idx="5039">
                  <c:v>48.453150000000001</c:v>
                </c:pt>
                <c:pt idx="5040">
                  <c:v>48.425785000000012</c:v>
                </c:pt>
                <c:pt idx="5041">
                  <c:v>48.425785000000012</c:v>
                </c:pt>
                <c:pt idx="5042">
                  <c:v>48.425785000000012</c:v>
                </c:pt>
                <c:pt idx="5043">
                  <c:v>48.425785000000012</c:v>
                </c:pt>
                <c:pt idx="5044">
                  <c:v>48.425785000000012</c:v>
                </c:pt>
                <c:pt idx="5045">
                  <c:v>48.425785000000012</c:v>
                </c:pt>
                <c:pt idx="5046">
                  <c:v>48.425785000000012</c:v>
                </c:pt>
                <c:pt idx="5047">
                  <c:v>48.425785000000012</c:v>
                </c:pt>
                <c:pt idx="5048">
                  <c:v>48.425785000000012</c:v>
                </c:pt>
                <c:pt idx="5049">
                  <c:v>48.425785000000012</c:v>
                </c:pt>
                <c:pt idx="5050">
                  <c:v>48.368953000000012</c:v>
                </c:pt>
                <c:pt idx="5051">
                  <c:v>48.368953000000012</c:v>
                </c:pt>
                <c:pt idx="5052">
                  <c:v>48.368953000000012</c:v>
                </c:pt>
                <c:pt idx="5053">
                  <c:v>48.368953000000012</c:v>
                </c:pt>
                <c:pt idx="5054">
                  <c:v>48.368953000000012</c:v>
                </c:pt>
                <c:pt idx="5055">
                  <c:v>48.368953000000012</c:v>
                </c:pt>
                <c:pt idx="5056">
                  <c:v>48.368953000000012</c:v>
                </c:pt>
                <c:pt idx="5057">
                  <c:v>48.368953000000012</c:v>
                </c:pt>
                <c:pt idx="5058">
                  <c:v>48.368953000000012</c:v>
                </c:pt>
                <c:pt idx="5059">
                  <c:v>48.368953000000012</c:v>
                </c:pt>
                <c:pt idx="5060">
                  <c:v>48.331806999999998</c:v>
                </c:pt>
                <c:pt idx="5061">
                  <c:v>48.331806999999998</c:v>
                </c:pt>
                <c:pt idx="5062">
                  <c:v>48.331806999999998</c:v>
                </c:pt>
                <c:pt idx="5063">
                  <c:v>48.331806999999998</c:v>
                </c:pt>
                <c:pt idx="5064">
                  <c:v>48.331806999999998</c:v>
                </c:pt>
                <c:pt idx="5065">
                  <c:v>48.331806999999998</c:v>
                </c:pt>
                <c:pt idx="5066">
                  <c:v>48.331806999999998</c:v>
                </c:pt>
                <c:pt idx="5067">
                  <c:v>48.331806999999998</c:v>
                </c:pt>
                <c:pt idx="5068">
                  <c:v>48.331806999999998</c:v>
                </c:pt>
                <c:pt idx="5069">
                  <c:v>48.331806999999998</c:v>
                </c:pt>
                <c:pt idx="5070">
                  <c:v>48.290575000000025</c:v>
                </c:pt>
                <c:pt idx="5071">
                  <c:v>48.290575000000025</c:v>
                </c:pt>
                <c:pt idx="5072">
                  <c:v>48.290575000000025</c:v>
                </c:pt>
                <c:pt idx="5073">
                  <c:v>48.290575000000025</c:v>
                </c:pt>
                <c:pt idx="5074">
                  <c:v>48.290575000000025</c:v>
                </c:pt>
                <c:pt idx="5075">
                  <c:v>48.290575000000025</c:v>
                </c:pt>
                <c:pt idx="5076">
                  <c:v>48.290575000000025</c:v>
                </c:pt>
                <c:pt idx="5077">
                  <c:v>48.290575000000025</c:v>
                </c:pt>
                <c:pt idx="5078">
                  <c:v>48.290575000000025</c:v>
                </c:pt>
                <c:pt idx="5079">
                  <c:v>48.290575000000025</c:v>
                </c:pt>
                <c:pt idx="5080">
                  <c:v>48.267395000000022</c:v>
                </c:pt>
                <c:pt idx="5081">
                  <c:v>48.267395000000022</c:v>
                </c:pt>
                <c:pt idx="5082">
                  <c:v>48.267395000000022</c:v>
                </c:pt>
                <c:pt idx="5083">
                  <c:v>48.267395000000022</c:v>
                </c:pt>
                <c:pt idx="5084">
                  <c:v>48.267395000000022</c:v>
                </c:pt>
                <c:pt idx="5085">
                  <c:v>48.267395000000022</c:v>
                </c:pt>
                <c:pt idx="5086">
                  <c:v>48.267395000000022</c:v>
                </c:pt>
                <c:pt idx="5087">
                  <c:v>48.267395000000022</c:v>
                </c:pt>
                <c:pt idx="5088">
                  <c:v>48.267395000000022</c:v>
                </c:pt>
                <c:pt idx="5089">
                  <c:v>48.267395000000022</c:v>
                </c:pt>
                <c:pt idx="5090">
                  <c:v>48.203492000000011</c:v>
                </c:pt>
                <c:pt idx="5091">
                  <c:v>48.203492000000011</c:v>
                </c:pt>
                <c:pt idx="5092">
                  <c:v>48.203492000000011</c:v>
                </c:pt>
                <c:pt idx="5093">
                  <c:v>48.203492000000011</c:v>
                </c:pt>
                <c:pt idx="5094">
                  <c:v>48.203492000000011</c:v>
                </c:pt>
                <c:pt idx="5095">
                  <c:v>48.203492000000011</c:v>
                </c:pt>
                <c:pt idx="5096">
                  <c:v>48.203492000000011</c:v>
                </c:pt>
                <c:pt idx="5097">
                  <c:v>48.203492000000011</c:v>
                </c:pt>
                <c:pt idx="5098">
                  <c:v>48.203492000000011</c:v>
                </c:pt>
                <c:pt idx="5099">
                  <c:v>48.203492000000011</c:v>
                </c:pt>
                <c:pt idx="5100">
                  <c:v>48.150373000000002</c:v>
                </c:pt>
                <c:pt idx="5101">
                  <c:v>48.150373000000002</c:v>
                </c:pt>
                <c:pt idx="5102">
                  <c:v>48.150373000000002</c:v>
                </c:pt>
                <c:pt idx="5103">
                  <c:v>48.150373000000002</c:v>
                </c:pt>
                <c:pt idx="5104">
                  <c:v>48.150373000000002</c:v>
                </c:pt>
                <c:pt idx="5105">
                  <c:v>48.150373000000002</c:v>
                </c:pt>
                <c:pt idx="5106">
                  <c:v>48.150373000000002</c:v>
                </c:pt>
                <c:pt idx="5107">
                  <c:v>48.150373000000002</c:v>
                </c:pt>
                <c:pt idx="5108">
                  <c:v>48.150373000000002</c:v>
                </c:pt>
                <c:pt idx="5109">
                  <c:v>48.150373000000002</c:v>
                </c:pt>
                <c:pt idx="5110">
                  <c:v>48.073375000000013</c:v>
                </c:pt>
                <c:pt idx="5111">
                  <c:v>48.073375000000013</c:v>
                </c:pt>
                <c:pt idx="5112">
                  <c:v>48.073375000000013</c:v>
                </c:pt>
                <c:pt idx="5113">
                  <c:v>48.073375000000013</c:v>
                </c:pt>
                <c:pt idx="5114">
                  <c:v>48.073375000000013</c:v>
                </c:pt>
                <c:pt idx="5115">
                  <c:v>48.073375000000013</c:v>
                </c:pt>
                <c:pt idx="5116">
                  <c:v>48.073375000000013</c:v>
                </c:pt>
                <c:pt idx="5117">
                  <c:v>48.073375000000013</c:v>
                </c:pt>
                <c:pt idx="5118">
                  <c:v>48.073375000000013</c:v>
                </c:pt>
                <c:pt idx="5119">
                  <c:v>48.073375000000013</c:v>
                </c:pt>
                <c:pt idx="5120">
                  <c:v>47.996376000000012</c:v>
                </c:pt>
                <c:pt idx="5121">
                  <c:v>47.996376000000012</c:v>
                </c:pt>
                <c:pt idx="5122">
                  <c:v>47.996376000000012</c:v>
                </c:pt>
                <c:pt idx="5123">
                  <c:v>47.996376000000012</c:v>
                </c:pt>
                <c:pt idx="5124">
                  <c:v>47.996376000000012</c:v>
                </c:pt>
                <c:pt idx="5125">
                  <c:v>47.996376000000012</c:v>
                </c:pt>
                <c:pt idx="5126">
                  <c:v>47.996376000000012</c:v>
                </c:pt>
                <c:pt idx="5127">
                  <c:v>47.996376000000012</c:v>
                </c:pt>
                <c:pt idx="5128">
                  <c:v>47.996376000000012</c:v>
                </c:pt>
                <c:pt idx="5129">
                  <c:v>47.996376000000012</c:v>
                </c:pt>
                <c:pt idx="5130">
                  <c:v>47.919672999999996</c:v>
                </c:pt>
                <c:pt idx="5131">
                  <c:v>47.919672999999996</c:v>
                </c:pt>
                <c:pt idx="5132">
                  <c:v>47.919672999999996</c:v>
                </c:pt>
                <c:pt idx="5133">
                  <c:v>47.919672999999996</c:v>
                </c:pt>
                <c:pt idx="5134">
                  <c:v>47.919672999999996</c:v>
                </c:pt>
                <c:pt idx="5135">
                  <c:v>47.919672999999996</c:v>
                </c:pt>
                <c:pt idx="5136">
                  <c:v>47.919672999999996</c:v>
                </c:pt>
                <c:pt idx="5137">
                  <c:v>47.919672999999996</c:v>
                </c:pt>
                <c:pt idx="5138">
                  <c:v>47.919672999999996</c:v>
                </c:pt>
                <c:pt idx="5139">
                  <c:v>47.919672999999996</c:v>
                </c:pt>
                <c:pt idx="5140">
                  <c:v>47.860081999999998</c:v>
                </c:pt>
                <c:pt idx="5141">
                  <c:v>47.860081999999998</c:v>
                </c:pt>
                <c:pt idx="5142">
                  <c:v>47.860081999999998</c:v>
                </c:pt>
                <c:pt idx="5143">
                  <c:v>47.860081999999998</c:v>
                </c:pt>
                <c:pt idx="5144">
                  <c:v>47.860081999999998</c:v>
                </c:pt>
                <c:pt idx="5145">
                  <c:v>47.860081999999998</c:v>
                </c:pt>
                <c:pt idx="5146">
                  <c:v>47.860081999999998</c:v>
                </c:pt>
                <c:pt idx="5147">
                  <c:v>47.860081999999998</c:v>
                </c:pt>
                <c:pt idx="5148">
                  <c:v>47.860081999999998</c:v>
                </c:pt>
                <c:pt idx="5149">
                  <c:v>47.860081999999998</c:v>
                </c:pt>
                <c:pt idx="5150">
                  <c:v>47.788667000000004</c:v>
                </c:pt>
                <c:pt idx="5151">
                  <c:v>47.788667000000004</c:v>
                </c:pt>
                <c:pt idx="5152">
                  <c:v>47.788667000000004</c:v>
                </c:pt>
                <c:pt idx="5153">
                  <c:v>47.788667000000004</c:v>
                </c:pt>
                <c:pt idx="5154">
                  <c:v>47.788667000000004</c:v>
                </c:pt>
                <c:pt idx="5155">
                  <c:v>47.788667000000004</c:v>
                </c:pt>
                <c:pt idx="5156">
                  <c:v>47.788667000000004</c:v>
                </c:pt>
                <c:pt idx="5157">
                  <c:v>47.788667000000004</c:v>
                </c:pt>
                <c:pt idx="5158">
                  <c:v>47.788667000000004</c:v>
                </c:pt>
                <c:pt idx="5159">
                  <c:v>47.788667000000004</c:v>
                </c:pt>
                <c:pt idx="5160">
                  <c:v>47.694683000000005</c:v>
                </c:pt>
                <c:pt idx="5161">
                  <c:v>47.694683000000005</c:v>
                </c:pt>
                <c:pt idx="5162">
                  <c:v>47.694683000000005</c:v>
                </c:pt>
                <c:pt idx="5163">
                  <c:v>47.694683000000005</c:v>
                </c:pt>
                <c:pt idx="5164">
                  <c:v>47.694683000000005</c:v>
                </c:pt>
                <c:pt idx="5165">
                  <c:v>47.694683000000005</c:v>
                </c:pt>
                <c:pt idx="5166">
                  <c:v>47.694683000000005</c:v>
                </c:pt>
                <c:pt idx="5167">
                  <c:v>47.694683000000005</c:v>
                </c:pt>
                <c:pt idx="5168">
                  <c:v>47.694683000000005</c:v>
                </c:pt>
                <c:pt idx="5169">
                  <c:v>47.694683000000005</c:v>
                </c:pt>
                <c:pt idx="5170">
                  <c:v>47.625294000000011</c:v>
                </c:pt>
                <c:pt idx="5171">
                  <c:v>47.625294000000011</c:v>
                </c:pt>
                <c:pt idx="5172">
                  <c:v>47.625294000000011</c:v>
                </c:pt>
                <c:pt idx="5173">
                  <c:v>47.625294000000011</c:v>
                </c:pt>
                <c:pt idx="5174">
                  <c:v>47.625294000000011</c:v>
                </c:pt>
                <c:pt idx="5175">
                  <c:v>47.625294000000011</c:v>
                </c:pt>
                <c:pt idx="5176">
                  <c:v>47.625294000000011</c:v>
                </c:pt>
                <c:pt idx="5177">
                  <c:v>47.625294000000011</c:v>
                </c:pt>
                <c:pt idx="5178">
                  <c:v>47.625294000000011</c:v>
                </c:pt>
                <c:pt idx="5179">
                  <c:v>47.625294000000011</c:v>
                </c:pt>
                <c:pt idx="5180">
                  <c:v>47.522269000000001</c:v>
                </c:pt>
                <c:pt idx="5181">
                  <c:v>47.522269000000001</c:v>
                </c:pt>
                <c:pt idx="5182">
                  <c:v>47.522269000000001</c:v>
                </c:pt>
                <c:pt idx="5183">
                  <c:v>47.522269000000001</c:v>
                </c:pt>
                <c:pt idx="5184">
                  <c:v>47.522269000000001</c:v>
                </c:pt>
                <c:pt idx="5185">
                  <c:v>47.522269000000001</c:v>
                </c:pt>
                <c:pt idx="5186">
                  <c:v>47.522269000000001</c:v>
                </c:pt>
                <c:pt idx="5187">
                  <c:v>47.522269000000001</c:v>
                </c:pt>
                <c:pt idx="5188">
                  <c:v>47.522269000000001</c:v>
                </c:pt>
                <c:pt idx="5189">
                  <c:v>47.522269000000001</c:v>
                </c:pt>
                <c:pt idx="5190">
                  <c:v>48.296145000000024</c:v>
                </c:pt>
                <c:pt idx="5191">
                  <c:v>48.296145000000024</c:v>
                </c:pt>
                <c:pt idx="5192">
                  <c:v>48.296145000000024</c:v>
                </c:pt>
                <c:pt idx="5193">
                  <c:v>48.296145000000024</c:v>
                </c:pt>
                <c:pt idx="5194">
                  <c:v>48.296145000000024</c:v>
                </c:pt>
                <c:pt idx="5195">
                  <c:v>48.296145000000024</c:v>
                </c:pt>
                <c:pt idx="5196">
                  <c:v>48.296145000000024</c:v>
                </c:pt>
                <c:pt idx="5197">
                  <c:v>48.296145000000024</c:v>
                </c:pt>
                <c:pt idx="5198">
                  <c:v>48.296145000000024</c:v>
                </c:pt>
                <c:pt idx="5199">
                  <c:v>48.296145000000024</c:v>
                </c:pt>
                <c:pt idx="5200">
                  <c:v>47.349330000000002</c:v>
                </c:pt>
                <c:pt idx="5201">
                  <c:v>47.349330000000002</c:v>
                </c:pt>
                <c:pt idx="5202">
                  <c:v>47.349330000000002</c:v>
                </c:pt>
                <c:pt idx="5203">
                  <c:v>47.349330000000002</c:v>
                </c:pt>
                <c:pt idx="5204">
                  <c:v>47.349330000000002</c:v>
                </c:pt>
                <c:pt idx="5205">
                  <c:v>47.349330000000002</c:v>
                </c:pt>
                <c:pt idx="5206">
                  <c:v>47.349330000000002</c:v>
                </c:pt>
                <c:pt idx="5207">
                  <c:v>47.349330000000002</c:v>
                </c:pt>
                <c:pt idx="5208">
                  <c:v>47.349330000000002</c:v>
                </c:pt>
                <c:pt idx="5209">
                  <c:v>47.349330000000002</c:v>
                </c:pt>
                <c:pt idx="5210">
                  <c:v>47.259612000000011</c:v>
                </c:pt>
                <c:pt idx="5211">
                  <c:v>47.259612000000011</c:v>
                </c:pt>
                <c:pt idx="5212">
                  <c:v>47.259612000000011</c:v>
                </c:pt>
                <c:pt idx="5213">
                  <c:v>47.259612000000011</c:v>
                </c:pt>
                <c:pt idx="5214">
                  <c:v>47.259612000000011</c:v>
                </c:pt>
                <c:pt idx="5215">
                  <c:v>47.259612000000011</c:v>
                </c:pt>
                <c:pt idx="5216">
                  <c:v>47.259612000000011</c:v>
                </c:pt>
                <c:pt idx="5217">
                  <c:v>47.259612000000011</c:v>
                </c:pt>
                <c:pt idx="5218">
                  <c:v>47.259612000000011</c:v>
                </c:pt>
                <c:pt idx="5219">
                  <c:v>47.259612000000011</c:v>
                </c:pt>
                <c:pt idx="5220">
                  <c:v>47.156121000000006</c:v>
                </c:pt>
                <c:pt idx="5221">
                  <c:v>47.156121000000006</c:v>
                </c:pt>
                <c:pt idx="5222">
                  <c:v>47.156121000000006</c:v>
                </c:pt>
                <c:pt idx="5223">
                  <c:v>47.156121000000006</c:v>
                </c:pt>
                <c:pt idx="5224">
                  <c:v>47.156121000000006</c:v>
                </c:pt>
                <c:pt idx="5225">
                  <c:v>47.156121000000006</c:v>
                </c:pt>
                <c:pt idx="5226">
                  <c:v>47.156121000000006</c:v>
                </c:pt>
                <c:pt idx="5227">
                  <c:v>47.156121000000006</c:v>
                </c:pt>
                <c:pt idx="5228">
                  <c:v>47.156121000000006</c:v>
                </c:pt>
                <c:pt idx="5229">
                  <c:v>47.156121000000006</c:v>
                </c:pt>
                <c:pt idx="5230">
                  <c:v>47.027345000000011</c:v>
                </c:pt>
                <c:pt idx="5231">
                  <c:v>47.027345000000011</c:v>
                </c:pt>
                <c:pt idx="5232">
                  <c:v>47.027345000000011</c:v>
                </c:pt>
                <c:pt idx="5233">
                  <c:v>47.027345000000011</c:v>
                </c:pt>
                <c:pt idx="5234">
                  <c:v>47.027345000000011</c:v>
                </c:pt>
                <c:pt idx="5235">
                  <c:v>47.027345000000011</c:v>
                </c:pt>
                <c:pt idx="5236">
                  <c:v>47.027345000000011</c:v>
                </c:pt>
                <c:pt idx="5237">
                  <c:v>47.027345000000011</c:v>
                </c:pt>
                <c:pt idx="5238">
                  <c:v>47.027345000000011</c:v>
                </c:pt>
                <c:pt idx="5239">
                  <c:v>47.027345000000011</c:v>
                </c:pt>
                <c:pt idx="5240">
                  <c:v>46.902706000000002</c:v>
                </c:pt>
                <c:pt idx="5241">
                  <c:v>46.902706000000002</c:v>
                </c:pt>
                <c:pt idx="5242">
                  <c:v>46.902706000000002</c:v>
                </c:pt>
                <c:pt idx="5243">
                  <c:v>46.902706000000002</c:v>
                </c:pt>
                <c:pt idx="5244">
                  <c:v>46.902706000000002</c:v>
                </c:pt>
                <c:pt idx="5245">
                  <c:v>46.902706000000002</c:v>
                </c:pt>
                <c:pt idx="5246">
                  <c:v>46.902706000000002</c:v>
                </c:pt>
                <c:pt idx="5247">
                  <c:v>46.902706000000002</c:v>
                </c:pt>
                <c:pt idx="5248">
                  <c:v>46.902706000000002</c:v>
                </c:pt>
                <c:pt idx="5249">
                  <c:v>46.902706000000002</c:v>
                </c:pt>
                <c:pt idx="5250">
                  <c:v>46.823260000000005</c:v>
                </c:pt>
                <c:pt idx="5251">
                  <c:v>46.823260000000005</c:v>
                </c:pt>
                <c:pt idx="5252">
                  <c:v>46.823260000000005</c:v>
                </c:pt>
                <c:pt idx="5253">
                  <c:v>46.823260000000005</c:v>
                </c:pt>
                <c:pt idx="5254">
                  <c:v>46.823260000000005</c:v>
                </c:pt>
                <c:pt idx="5255">
                  <c:v>46.823260000000005</c:v>
                </c:pt>
                <c:pt idx="5256">
                  <c:v>46.823260000000005</c:v>
                </c:pt>
                <c:pt idx="5257">
                  <c:v>46.823260000000005</c:v>
                </c:pt>
                <c:pt idx="5258">
                  <c:v>46.823260000000005</c:v>
                </c:pt>
                <c:pt idx="5259">
                  <c:v>46.823260000000005</c:v>
                </c:pt>
                <c:pt idx="5260">
                  <c:v>46.722649000000011</c:v>
                </c:pt>
                <c:pt idx="5261">
                  <c:v>46.722649000000011</c:v>
                </c:pt>
                <c:pt idx="5262">
                  <c:v>46.722649000000011</c:v>
                </c:pt>
                <c:pt idx="5263">
                  <c:v>46.722649000000011</c:v>
                </c:pt>
                <c:pt idx="5264">
                  <c:v>46.722649000000011</c:v>
                </c:pt>
                <c:pt idx="5265">
                  <c:v>46.722649000000011</c:v>
                </c:pt>
                <c:pt idx="5266">
                  <c:v>46.722649000000011</c:v>
                </c:pt>
                <c:pt idx="5267">
                  <c:v>46.722649000000011</c:v>
                </c:pt>
                <c:pt idx="5268">
                  <c:v>46.722649000000011</c:v>
                </c:pt>
                <c:pt idx="5269">
                  <c:v>46.722649000000011</c:v>
                </c:pt>
                <c:pt idx="5270">
                  <c:v>46.565868000000002</c:v>
                </c:pt>
                <c:pt idx="5271">
                  <c:v>46.565868000000002</c:v>
                </c:pt>
                <c:pt idx="5272">
                  <c:v>46.565868000000002</c:v>
                </c:pt>
                <c:pt idx="5273">
                  <c:v>46.565868000000002</c:v>
                </c:pt>
                <c:pt idx="5274">
                  <c:v>46.565868000000002</c:v>
                </c:pt>
                <c:pt idx="5275">
                  <c:v>46.565868000000002</c:v>
                </c:pt>
                <c:pt idx="5276">
                  <c:v>46.565868000000002</c:v>
                </c:pt>
                <c:pt idx="5277">
                  <c:v>46.565868000000002</c:v>
                </c:pt>
                <c:pt idx="5278">
                  <c:v>46.565868000000002</c:v>
                </c:pt>
                <c:pt idx="5279">
                  <c:v>46.565868000000002</c:v>
                </c:pt>
                <c:pt idx="5280">
                  <c:v>46.514783999999999</c:v>
                </c:pt>
                <c:pt idx="5281">
                  <c:v>46.514783999999999</c:v>
                </c:pt>
                <c:pt idx="5282">
                  <c:v>46.514783999999999</c:v>
                </c:pt>
                <c:pt idx="5283">
                  <c:v>46.514783999999999</c:v>
                </c:pt>
                <c:pt idx="5284">
                  <c:v>46.514783999999999</c:v>
                </c:pt>
                <c:pt idx="5285">
                  <c:v>46.514783999999999</c:v>
                </c:pt>
                <c:pt idx="5286">
                  <c:v>46.514783999999999</c:v>
                </c:pt>
                <c:pt idx="5287">
                  <c:v>46.514783999999999</c:v>
                </c:pt>
                <c:pt idx="5288">
                  <c:v>46.514783999999999</c:v>
                </c:pt>
                <c:pt idx="5289">
                  <c:v>46.514783999999999</c:v>
                </c:pt>
                <c:pt idx="5290">
                  <c:v>46.429017000000002</c:v>
                </c:pt>
                <c:pt idx="5291">
                  <c:v>46.429017000000002</c:v>
                </c:pt>
                <c:pt idx="5292">
                  <c:v>46.429017000000002</c:v>
                </c:pt>
                <c:pt idx="5293">
                  <c:v>46.429017000000002</c:v>
                </c:pt>
                <c:pt idx="5294">
                  <c:v>46.429017000000002</c:v>
                </c:pt>
                <c:pt idx="5295">
                  <c:v>46.429017000000002</c:v>
                </c:pt>
                <c:pt idx="5296">
                  <c:v>46.429017000000002</c:v>
                </c:pt>
                <c:pt idx="5297">
                  <c:v>46.429017000000002</c:v>
                </c:pt>
                <c:pt idx="5298">
                  <c:v>46.429017000000002</c:v>
                </c:pt>
                <c:pt idx="5299">
                  <c:v>46.429017000000002</c:v>
                </c:pt>
                <c:pt idx="5300">
                  <c:v>46.343591000000004</c:v>
                </c:pt>
                <c:pt idx="5301">
                  <c:v>46.343591000000004</c:v>
                </c:pt>
                <c:pt idx="5302">
                  <c:v>46.343591000000004</c:v>
                </c:pt>
                <c:pt idx="5303">
                  <c:v>46.343591000000004</c:v>
                </c:pt>
                <c:pt idx="5304">
                  <c:v>46.343591000000004</c:v>
                </c:pt>
                <c:pt idx="5305">
                  <c:v>46.343591000000004</c:v>
                </c:pt>
                <c:pt idx="5306">
                  <c:v>46.343591000000004</c:v>
                </c:pt>
                <c:pt idx="5307">
                  <c:v>46.343591000000004</c:v>
                </c:pt>
                <c:pt idx="5308">
                  <c:v>46.343591000000004</c:v>
                </c:pt>
                <c:pt idx="5309">
                  <c:v>46.343591000000004</c:v>
                </c:pt>
                <c:pt idx="5310">
                  <c:v>46.188759000000012</c:v>
                </c:pt>
                <c:pt idx="5311">
                  <c:v>46.188759000000012</c:v>
                </c:pt>
                <c:pt idx="5312">
                  <c:v>46.188759000000012</c:v>
                </c:pt>
                <c:pt idx="5313">
                  <c:v>46.188759000000012</c:v>
                </c:pt>
                <c:pt idx="5314">
                  <c:v>46.188759000000012</c:v>
                </c:pt>
                <c:pt idx="5315">
                  <c:v>46.188759000000012</c:v>
                </c:pt>
                <c:pt idx="5316">
                  <c:v>46.188759000000012</c:v>
                </c:pt>
                <c:pt idx="5317">
                  <c:v>46.188759000000012</c:v>
                </c:pt>
                <c:pt idx="5318">
                  <c:v>46.188759000000012</c:v>
                </c:pt>
                <c:pt idx="5319">
                  <c:v>46.188759000000012</c:v>
                </c:pt>
                <c:pt idx="5320">
                  <c:v>46.065496000000003</c:v>
                </c:pt>
                <c:pt idx="5321">
                  <c:v>46.065496000000003</c:v>
                </c:pt>
                <c:pt idx="5322">
                  <c:v>46.065496000000003</c:v>
                </c:pt>
                <c:pt idx="5323">
                  <c:v>46.065496000000003</c:v>
                </c:pt>
                <c:pt idx="5324">
                  <c:v>46.065496000000003</c:v>
                </c:pt>
                <c:pt idx="5325">
                  <c:v>46.065496000000003</c:v>
                </c:pt>
                <c:pt idx="5326">
                  <c:v>46.065496000000003</c:v>
                </c:pt>
                <c:pt idx="5327">
                  <c:v>46.065496000000003</c:v>
                </c:pt>
                <c:pt idx="5328">
                  <c:v>46.065496000000003</c:v>
                </c:pt>
                <c:pt idx="5329">
                  <c:v>46.065496000000003</c:v>
                </c:pt>
                <c:pt idx="5330">
                  <c:v>45.956849999999996</c:v>
                </c:pt>
                <c:pt idx="5331">
                  <c:v>45.956849999999996</c:v>
                </c:pt>
                <c:pt idx="5332">
                  <c:v>45.956849999999996</c:v>
                </c:pt>
                <c:pt idx="5333">
                  <c:v>45.956849999999996</c:v>
                </c:pt>
                <c:pt idx="5334">
                  <c:v>45.956849999999996</c:v>
                </c:pt>
                <c:pt idx="5335">
                  <c:v>45.956849999999996</c:v>
                </c:pt>
                <c:pt idx="5336">
                  <c:v>45.956849999999996</c:v>
                </c:pt>
                <c:pt idx="5337">
                  <c:v>45.956849999999996</c:v>
                </c:pt>
                <c:pt idx="5338">
                  <c:v>45.956849999999996</c:v>
                </c:pt>
                <c:pt idx="5339">
                  <c:v>45.956849999999996</c:v>
                </c:pt>
                <c:pt idx="5340">
                  <c:v>45.860369000000006</c:v>
                </c:pt>
                <c:pt idx="5341">
                  <c:v>45.860369000000006</c:v>
                </c:pt>
                <c:pt idx="5342">
                  <c:v>45.860369000000006</c:v>
                </c:pt>
                <c:pt idx="5343">
                  <c:v>45.860369000000006</c:v>
                </c:pt>
                <c:pt idx="5344">
                  <c:v>45.860369000000006</c:v>
                </c:pt>
                <c:pt idx="5345">
                  <c:v>45.860369000000006</c:v>
                </c:pt>
                <c:pt idx="5346">
                  <c:v>45.860369000000006</c:v>
                </c:pt>
                <c:pt idx="5347">
                  <c:v>45.860369000000006</c:v>
                </c:pt>
                <c:pt idx="5348">
                  <c:v>45.860369000000006</c:v>
                </c:pt>
                <c:pt idx="5349">
                  <c:v>45.860369000000006</c:v>
                </c:pt>
                <c:pt idx="5350">
                  <c:v>45.785984000000006</c:v>
                </c:pt>
                <c:pt idx="5351">
                  <c:v>45.785984000000006</c:v>
                </c:pt>
                <c:pt idx="5352">
                  <c:v>45.785984000000006</c:v>
                </c:pt>
                <c:pt idx="5353">
                  <c:v>45.785984000000006</c:v>
                </c:pt>
                <c:pt idx="5354">
                  <c:v>45.785984000000006</c:v>
                </c:pt>
                <c:pt idx="5355">
                  <c:v>45.785984000000006</c:v>
                </c:pt>
                <c:pt idx="5356">
                  <c:v>45.785984000000006</c:v>
                </c:pt>
                <c:pt idx="5357">
                  <c:v>45.785984000000006</c:v>
                </c:pt>
                <c:pt idx="5358">
                  <c:v>45.785984000000006</c:v>
                </c:pt>
                <c:pt idx="5359">
                  <c:v>45.785984000000006</c:v>
                </c:pt>
                <c:pt idx="5360">
                  <c:v>45.663462000000003</c:v>
                </c:pt>
                <c:pt idx="5361">
                  <c:v>45.663462000000003</c:v>
                </c:pt>
                <c:pt idx="5362">
                  <c:v>45.663462000000003</c:v>
                </c:pt>
                <c:pt idx="5363">
                  <c:v>45.663462000000003</c:v>
                </c:pt>
                <c:pt idx="5364">
                  <c:v>45.663462000000003</c:v>
                </c:pt>
                <c:pt idx="5365">
                  <c:v>45.663462000000003</c:v>
                </c:pt>
                <c:pt idx="5366">
                  <c:v>45.663462000000003</c:v>
                </c:pt>
                <c:pt idx="5367">
                  <c:v>45.663462000000003</c:v>
                </c:pt>
                <c:pt idx="5368">
                  <c:v>45.663462000000003</c:v>
                </c:pt>
                <c:pt idx="5369">
                  <c:v>45.663462000000003</c:v>
                </c:pt>
                <c:pt idx="5370">
                  <c:v>45.559568999999996</c:v>
                </c:pt>
                <c:pt idx="5371">
                  <c:v>45.559568999999996</c:v>
                </c:pt>
                <c:pt idx="5372">
                  <c:v>45.559568999999996</c:v>
                </c:pt>
                <c:pt idx="5373">
                  <c:v>45.559568999999996</c:v>
                </c:pt>
                <c:pt idx="5374">
                  <c:v>45.559568999999996</c:v>
                </c:pt>
                <c:pt idx="5375">
                  <c:v>45.559568999999996</c:v>
                </c:pt>
                <c:pt idx="5376">
                  <c:v>45.559568999999996</c:v>
                </c:pt>
                <c:pt idx="5377">
                  <c:v>45.559568999999996</c:v>
                </c:pt>
                <c:pt idx="5378">
                  <c:v>45.559568999999996</c:v>
                </c:pt>
                <c:pt idx="5379">
                  <c:v>45.559568999999996</c:v>
                </c:pt>
                <c:pt idx="5380">
                  <c:v>45.484179000000005</c:v>
                </c:pt>
                <c:pt idx="5381">
                  <c:v>45.484179000000005</c:v>
                </c:pt>
                <c:pt idx="5382">
                  <c:v>45.484179000000005</c:v>
                </c:pt>
                <c:pt idx="5383">
                  <c:v>45.484179000000005</c:v>
                </c:pt>
                <c:pt idx="5384">
                  <c:v>45.484179000000005</c:v>
                </c:pt>
                <c:pt idx="5385">
                  <c:v>45.484179000000005</c:v>
                </c:pt>
                <c:pt idx="5386">
                  <c:v>45.484179000000005</c:v>
                </c:pt>
                <c:pt idx="5387">
                  <c:v>45.484179000000005</c:v>
                </c:pt>
                <c:pt idx="5388">
                  <c:v>45.484179000000005</c:v>
                </c:pt>
                <c:pt idx="5389">
                  <c:v>45.484179000000005</c:v>
                </c:pt>
                <c:pt idx="5390">
                  <c:v>45.373757000000005</c:v>
                </c:pt>
                <c:pt idx="5391">
                  <c:v>45.373757000000005</c:v>
                </c:pt>
                <c:pt idx="5392">
                  <c:v>45.373757000000005</c:v>
                </c:pt>
                <c:pt idx="5393">
                  <c:v>45.373757000000005</c:v>
                </c:pt>
                <c:pt idx="5394">
                  <c:v>45.373757000000005</c:v>
                </c:pt>
                <c:pt idx="5395">
                  <c:v>45.373757000000005</c:v>
                </c:pt>
                <c:pt idx="5396">
                  <c:v>45.373757000000005</c:v>
                </c:pt>
                <c:pt idx="5397">
                  <c:v>45.373757000000005</c:v>
                </c:pt>
                <c:pt idx="5398">
                  <c:v>45.373757000000005</c:v>
                </c:pt>
                <c:pt idx="5399">
                  <c:v>45.373757000000005</c:v>
                </c:pt>
                <c:pt idx="5400">
                  <c:v>45.345343</c:v>
                </c:pt>
                <c:pt idx="5401">
                  <c:v>45.345343</c:v>
                </c:pt>
                <c:pt idx="5402">
                  <c:v>45.345343</c:v>
                </c:pt>
                <c:pt idx="5403">
                  <c:v>45.345343</c:v>
                </c:pt>
                <c:pt idx="5404">
                  <c:v>45.345343</c:v>
                </c:pt>
                <c:pt idx="5405">
                  <c:v>45.345343</c:v>
                </c:pt>
                <c:pt idx="5406">
                  <c:v>45.345343</c:v>
                </c:pt>
                <c:pt idx="5407">
                  <c:v>45.345343</c:v>
                </c:pt>
                <c:pt idx="5408">
                  <c:v>45.345343</c:v>
                </c:pt>
                <c:pt idx="5409">
                  <c:v>45.345343</c:v>
                </c:pt>
                <c:pt idx="5410">
                  <c:v>45.234696</c:v>
                </c:pt>
                <c:pt idx="5411">
                  <c:v>45.234696</c:v>
                </c:pt>
                <c:pt idx="5412">
                  <c:v>45.234696</c:v>
                </c:pt>
                <c:pt idx="5413">
                  <c:v>45.234696</c:v>
                </c:pt>
                <c:pt idx="5414">
                  <c:v>45.234696</c:v>
                </c:pt>
                <c:pt idx="5415">
                  <c:v>45.234696</c:v>
                </c:pt>
                <c:pt idx="5416">
                  <c:v>45.234696</c:v>
                </c:pt>
                <c:pt idx="5417">
                  <c:v>45.234696</c:v>
                </c:pt>
                <c:pt idx="5418">
                  <c:v>45.234696</c:v>
                </c:pt>
                <c:pt idx="5419">
                  <c:v>45.234696</c:v>
                </c:pt>
                <c:pt idx="5420">
                  <c:v>45.204253000000001</c:v>
                </c:pt>
                <c:pt idx="5421">
                  <c:v>45.204253000000001</c:v>
                </c:pt>
                <c:pt idx="5422">
                  <c:v>45.204253000000001</c:v>
                </c:pt>
                <c:pt idx="5423">
                  <c:v>45.204253000000001</c:v>
                </c:pt>
                <c:pt idx="5424">
                  <c:v>45.204253000000001</c:v>
                </c:pt>
                <c:pt idx="5425">
                  <c:v>45.204253000000001</c:v>
                </c:pt>
                <c:pt idx="5426">
                  <c:v>45.204253000000001</c:v>
                </c:pt>
                <c:pt idx="5427">
                  <c:v>45.204253000000001</c:v>
                </c:pt>
                <c:pt idx="5428">
                  <c:v>45.204253000000001</c:v>
                </c:pt>
                <c:pt idx="5429">
                  <c:v>45.204253000000001</c:v>
                </c:pt>
                <c:pt idx="5430">
                  <c:v>45.201201000000005</c:v>
                </c:pt>
                <c:pt idx="5431">
                  <c:v>45.201201000000005</c:v>
                </c:pt>
                <c:pt idx="5432">
                  <c:v>45.201201000000005</c:v>
                </c:pt>
                <c:pt idx="5433">
                  <c:v>45.201201000000005</c:v>
                </c:pt>
                <c:pt idx="5434">
                  <c:v>45.201201000000005</c:v>
                </c:pt>
                <c:pt idx="5435">
                  <c:v>45.201201000000005</c:v>
                </c:pt>
                <c:pt idx="5436">
                  <c:v>45.201201000000005</c:v>
                </c:pt>
                <c:pt idx="5437">
                  <c:v>45.201201000000005</c:v>
                </c:pt>
                <c:pt idx="5438">
                  <c:v>45.201201000000005</c:v>
                </c:pt>
                <c:pt idx="5439">
                  <c:v>45.201201000000005</c:v>
                </c:pt>
                <c:pt idx="5440">
                  <c:v>45.206597000000002</c:v>
                </c:pt>
                <c:pt idx="5441">
                  <c:v>45.206597000000002</c:v>
                </c:pt>
                <c:pt idx="5442">
                  <c:v>45.206597000000002</c:v>
                </c:pt>
                <c:pt idx="5443">
                  <c:v>45.206597000000002</c:v>
                </c:pt>
                <c:pt idx="5444">
                  <c:v>45.206597000000002</c:v>
                </c:pt>
                <c:pt idx="5445">
                  <c:v>45.206597000000002</c:v>
                </c:pt>
                <c:pt idx="5446">
                  <c:v>45.206597000000002</c:v>
                </c:pt>
                <c:pt idx="5447">
                  <c:v>45.206597000000002</c:v>
                </c:pt>
                <c:pt idx="5448">
                  <c:v>45.206597000000002</c:v>
                </c:pt>
                <c:pt idx="5449">
                  <c:v>45.206597000000002</c:v>
                </c:pt>
                <c:pt idx="5450">
                  <c:v>45.180258000000002</c:v>
                </c:pt>
                <c:pt idx="5451">
                  <c:v>45.180258000000002</c:v>
                </c:pt>
                <c:pt idx="5452">
                  <c:v>45.180258000000002</c:v>
                </c:pt>
                <c:pt idx="5453">
                  <c:v>45.180258000000002</c:v>
                </c:pt>
                <c:pt idx="5454">
                  <c:v>45.180258000000002</c:v>
                </c:pt>
                <c:pt idx="5455">
                  <c:v>45.180258000000002</c:v>
                </c:pt>
                <c:pt idx="5456">
                  <c:v>45.180258000000002</c:v>
                </c:pt>
                <c:pt idx="5457">
                  <c:v>45.180258000000002</c:v>
                </c:pt>
                <c:pt idx="5458">
                  <c:v>45.180258000000002</c:v>
                </c:pt>
                <c:pt idx="5459">
                  <c:v>45.180258000000002</c:v>
                </c:pt>
                <c:pt idx="5460">
                  <c:v>45.148763000000002</c:v>
                </c:pt>
                <c:pt idx="5461">
                  <c:v>45.148763000000002</c:v>
                </c:pt>
                <c:pt idx="5462">
                  <c:v>45.148763000000002</c:v>
                </c:pt>
                <c:pt idx="5463">
                  <c:v>45.148763000000002</c:v>
                </c:pt>
                <c:pt idx="5464">
                  <c:v>45.148763000000002</c:v>
                </c:pt>
                <c:pt idx="5465">
                  <c:v>45.148763000000002</c:v>
                </c:pt>
                <c:pt idx="5466">
                  <c:v>45.148763000000002</c:v>
                </c:pt>
                <c:pt idx="5467">
                  <c:v>45.148763000000002</c:v>
                </c:pt>
                <c:pt idx="5468">
                  <c:v>45.148763000000002</c:v>
                </c:pt>
                <c:pt idx="5469">
                  <c:v>45.148763000000002</c:v>
                </c:pt>
                <c:pt idx="5470">
                  <c:v>45.116312000000022</c:v>
                </c:pt>
                <c:pt idx="5471">
                  <c:v>45.116312000000022</c:v>
                </c:pt>
                <c:pt idx="5472">
                  <c:v>45.116312000000022</c:v>
                </c:pt>
                <c:pt idx="5473">
                  <c:v>45.116312000000022</c:v>
                </c:pt>
                <c:pt idx="5474">
                  <c:v>45.116312000000022</c:v>
                </c:pt>
                <c:pt idx="5475">
                  <c:v>45.116312000000022</c:v>
                </c:pt>
                <c:pt idx="5476">
                  <c:v>45.116312000000022</c:v>
                </c:pt>
                <c:pt idx="5477">
                  <c:v>45.116312000000022</c:v>
                </c:pt>
                <c:pt idx="5478">
                  <c:v>45.116312000000022</c:v>
                </c:pt>
                <c:pt idx="5479">
                  <c:v>45.116312000000022</c:v>
                </c:pt>
                <c:pt idx="5480">
                  <c:v>45.103782000000002</c:v>
                </c:pt>
                <c:pt idx="5481">
                  <c:v>45.103782000000002</c:v>
                </c:pt>
                <c:pt idx="5482">
                  <c:v>45.103782000000002</c:v>
                </c:pt>
                <c:pt idx="5483">
                  <c:v>45.103782000000002</c:v>
                </c:pt>
                <c:pt idx="5484">
                  <c:v>45.103782000000002</c:v>
                </c:pt>
                <c:pt idx="5485">
                  <c:v>45.103782000000002</c:v>
                </c:pt>
                <c:pt idx="5486">
                  <c:v>45.103782000000002</c:v>
                </c:pt>
                <c:pt idx="5487">
                  <c:v>45.103782000000002</c:v>
                </c:pt>
                <c:pt idx="5488">
                  <c:v>45.103782000000002</c:v>
                </c:pt>
                <c:pt idx="5489">
                  <c:v>45.103782000000002</c:v>
                </c:pt>
                <c:pt idx="5490">
                  <c:v>45.071196</c:v>
                </c:pt>
                <c:pt idx="5491">
                  <c:v>45.071196</c:v>
                </c:pt>
                <c:pt idx="5492">
                  <c:v>45.071196</c:v>
                </c:pt>
                <c:pt idx="5493">
                  <c:v>45.071196</c:v>
                </c:pt>
                <c:pt idx="5494">
                  <c:v>45.071196</c:v>
                </c:pt>
                <c:pt idx="5495">
                  <c:v>45.071196</c:v>
                </c:pt>
                <c:pt idx="5496">
                  <c:v>45.071196</c:v>
                </c:pt>
                <c:pt idx="5497">
                  <c:v>45.071196</c:v>
                </c:pt>
                <c:pt idx="5498">
                  <c:v>45.071196</c:v>
                </c:pt>
                <c:pt idx="5499">
                  <c:v>45.071196</c:v>
                </c:pt>
                <c:pt idx="5500">
                  <c:v>45.099804000000006</c:v>
                </c:pt>
                <c:pt idx="5501">
                  <c:v>45.099804000000006</c:v>
                </c:pt>
                <c:pt idx="5502">
                  <c:v>45.099804000000006</c:v>
                </c:pt>
                <c:pt idx="5503">
                  <c:v>45.099804000000006</c:v>
                </c:pt>
                <c:pt idx="5504">
                  <c:v>45.099804000000006</c:v>
                </c:pt>
                <c:pt idx="5505">
                  <c:v>45.099804000000006</c:v>
                </c:pt>
                <c:pt idx="5506">
                  <c:v>45.099804000000006</c:v>
                </c:pt>
                <c:pt idx="5507">
                  <c:v>45.099804000000006</c:v>
                </c:pt>
                <c:pt idx="5508">
                  <c:v>45.099804000000006</c:v>
                </c:pt>
                <c:pt idx="5509">
                  <c:v>45.099804000000006</c:v>
                </c:pt>
                <c:pt idx="5510">
                  <c:v>45.160984000000006</c:v>
                </c:pt>
                <c:pt idx="5511">
                  <c:v>45.160984000000006</c:v>
                </c:pt>
                <c:pt idx="5512">
                  <c:v>45.160984000000006</c:v>
                </c:pt>
                <c:pt idx="5513">
                  <c:v>45.160984000000006</c:v>
                </c:pt>
                <c:pt idx="5514">
                  <c:v>45.160984000000006</c:v>
                </c:pt>
                <c:pt idx="5515">
                  <c:v>45.160984000000006</c:v>
                </c:pt>
                <c:pt idx="5516">
                  <c:v>45.160984000000006</c:v>
                </c:pt>
                <c:pt idx="5517">
                  <c:v>45.160984000000006</c:v>
                </c:pt>
                <c:pt idx="5518">
                  <c:v>45.160984000000006</c:v>
                </c:pt>
                <c:pt idx="5519">
                  <c:v>45.160984000000006</c:v>
                </c:pt>
                <c:pt idx="5520">
                  <c:v>45.191134000000012</c:v>
                </c:pt>
                <c:pt idx="5521">
                  <c:v>45.191134000000012</c:v>
                </c:pt>
                <c:pt idx="5522">
                  <c:v>45.191134000000012</c:v>
                </c:pt>
                <c:pt idx="5523">
                  <c:v>45.191134000000012</c:v>
                </c:pt>
                <c:pt idx="5524">
                  <c:v>45.191134000000012</c:v>
                </c:pt>
                <c:pt idx="5525">
                  <c:v>45.191134000000012</c:v>
                </c:pt>
                <c:pt idx="5526">
                  <c:v>45.191134000000012</c:v>
                </c:pt>
                <c:pt idx="5527">
                  <c:v>45.191134000000012</c:v>
                </c:pt>
                <c:pt idx="5528">
                  <c:v>45.191134000000012</c:v>
                </c:pt>
                <c:pt idx="5529">
                  <c:v>45.191134000000012</c:v>
                </c:pt>
                <c:pt idx="5530">
                  <c:v>45.250263000000004</c:v>
                </c:pt>
                <c:pt idx="5531">
                  <c:v>45.250263000000004</c:v>
                </c:pt>
                <c:pt idx="5532">
                  <c:v>45.250263000000004</c:v>
                </c:pt>
                <c:pt idx="5533">
                  <c:v>45.250263000000004</c:v>
                </c:pt>
                <c:pt idx="5534">
                  <c:v>45.250263000000004</c:v>
                </c:pt>
                <c:pt idx="5535">
                  <c:v>45.250263000000004</c:v>
                </c:pt>
                <c:pt idx="5536">
                  <c:v>45.250263000000004</c:v>
                </c:pt>
                <c:pt idx="5537">
                  <c:v>45.250263000000004</c:v>
                </c:pt>
                <c:pt idx="5538">
                  <c:v>45.250263000000004</c:v>
                </c:pt>
                <c:pt idx="5539">
                  <c:v>45.250263000000004</c:v>
                </c:pt>
                <c:pt idx="5540">
                  <c:v>45.327555000000011</c:v>
                </c:pt>
                <c:pt idx="5541">
                  <c:v>45.327555000000011</c:v>
                </c:pt>
                <c:pt idx="5542">
                  <c:v>45.327555000000011</c:v>
                </c:pt>
                <c:pt idx="5543">
                  <c:v>45.327555000000011</c:v>
                </c:pt>
                <c:pt idx="5544">
                  <c:v>45.327555000000011</c:v>
                </c:pt>
                <c:pt idx="5545">
                  <c:v>45.327555000000011</c:v>
                </c:pt>
                <c:pt idx="5546">
                  <c:v>45.327555000000011</c:v>
                </c:pt>
                <c:pt idx="5547">
                  <c:v>45.327555000000011</c:v>
                </c:pt>
                <c:pt idx="5548">
                  <c:v>45.327555000000011</c:v>
                </c:pt>
                <c:pt idx="5549">
                  <c:v>45.327555000000011</c:v>
                </c:pt>
                <c:pt idx="5550">
                  <c:v>45.413367999999998</c:v>
                </c:pt>
                <c:pt idx="5551">
                  <c:v>45.413367999999998</c:v>
                </c:pt>
                <c:pt idx="5552">
                  <c:v>45.413367999999998</c:v>
                </c:pt>
                <c:pt idx="5553">
                  <c:v>45.413367999999998</c:v>
                </c:pt>
                <c:pt idx="5554">
                  <c:v>45.413367999999998</c:v>
                </c:pt>
                <c:pt idx="5555">
                  <c:v>45.413367999999998</c:v>
                </c:pt>
                <c:pt idx="5556">
                  <c:v>45.413367999999998</c:v>
                </c:pt>
                <c:pt idx="5557">
                  <c:v>45.413367999999998</c:v>
                </c:pt>
                <c:pt idx="5558">
                  <c:v>45.413367999999998</c:v>
                </c:pt>
                <c:pt idx="5559">
                  <c:v>45.413367999999998</c:v>
                </c:pt>
                <c:pt idx="5560">
                  <c:v>45.495421</c:v>
                </c:pt>
                <c:pt idx="5561">
                  <c:v>45.495421</c:v>
                </c:pt>
                <c:pt idx="5562">
                  <c:v>45.495421</c:v>
                </c:pt>
                <c:pt idx="5563">
                  <c:v>45.495421</c:v>
                </c:pt>
                <c:pt idx="5564">
                  <c:v>45.495421</c:v>
                </c:pt>
                <c:pt idx="5565">
                  <c:v>45.495421</c:v>
                </c:pt>
                <c:pt idx="5566">
                  <c:v>45.495421</c:v>
                </c:pt>
                <c:pt idx="5567">
                  <c:v>45.495421</c:v>
                </c:pt>
                <c:pt idx="5568">
                  <c:v>45.495421</c:v>
                </c:pt>
                <c:pt idx="5569">
                  <c:v>45.495421</c:v>
                </c:pt>
                <c:pt idx="5570">
                  <c:v>45.622325000000025</c:v>
                </c:pt>
                <c:pt idx="5571">
                  <c:v>45.622325000000025</c:v>
                </c:pt>
                <c:pt idx="5572">
                  <c:v>45.622325000000025</c:v>
                </c:pt>
                <c:pt idx="5573">
                  <c:v>45.622325000000025</c:v>
                </c:pt>
                <c:pt idx="5574">
                  <c:v>45.622325000000025</c:v>
                </c:pt>
                <c:pt idx="5575">
                  <c:v>45.622325000000025</c:v>
                </c:pt>
                <c:pt idx="5576">
                  <c:v>45.622325000000025</c:v>
                </c:pt>
                <c:pt idx="5577">
                  <c:v>45.622325000000025</c:v>
                </c:pt>
                <c:pt idx="5578">
                  <c:v>45.622325000000025</c:v>
                </c:pt>
                <c:pt idx="5579">
                  <c:v>45.622325000000025</c:v>
                </c:pt>
                <c:pt idx="5580">
                  <c:v>45.731850000000001</c:v>
                </c:pt>
                <c:pt idx="5581">
                  <c:v>45.731850000000001</c:v>
                </c:pt>
                <c:pt idx="5582">
                  <c:v>45.731850000000001</c:v>
                </c:pt>
                <c:pt idx="5583">
                  <c:v>45.731850000000001</c:v>
                </c:pt>
                <c:pt idx="5584">
                  <c:v>45.731850000000001</c:v>
                </c:pt>
                <c:pt idx="5585">
                  <c:v>45.731850000000001</c:v>
                </c:pt>
                <c:pt idx="5586">
                  <c:v>45.731850000000001</c:v>
                </c:pt>
                <c:pt idx="5587">
                  <c:v>45.731850000000001</c:v>
                </c:pt>
                <c:pt idx="5588">
                  <c:v>45.731850000000001</c:v>
                </c:pt>
                <c:pt idx="5589">
                  <c:v>45.731850000000001</c:v>
                </c:pt>
                <c:pt idx="5590">
                  <c:v>45.850141999999998</c:v>
                </c:pt>
                <c:pt idx="5591">
                  <c:v>45.850141999999998</c:v>
                </c:pt>
                <c:pt idx="5592">
                  <c:v>45.850141999999998</c:v>
                </c:pt>
                <c:pt idx="5593">
                  <c:v>45.850141999999998</c:v>
                </c:pt>
                <c:pt idx="5594">
                  <c:v>45.850141999999998</c:v>
                </c:pt>
                <c:pt idx="5595">
                  <c:v>45.850141999999998</c:v>
                </c:pt>
                <c:pt idx="5596">
                  <c:v>45.850141999999998</c:v>
                </c:pt>
                <c:pt idx="5597">
                  <c:v>45.850141999999998</c:v>
                </c:pt>
                <c:pt idx="5598">
                  <c:v>45.850141999999998</c:v>
                </c:pt>
                <c:pt idx="5599">
                  <c:v>45.850141999999998</c:v>
                </c:pt>
                <c:pt idx="5600">
                  <c:v>46.036686999999993</c:v>
                </c:pt>
                <c:pt idx="5601">
                  <c:v>46.036686999999993</c:v>
                </c:pt>
                <c:pt idx="5602">
                  <c:v>46.036686999999993</c:v>
                </c:pt>
                <c:pt idx="5603">
                  <c:v>46.036686999999993</c:v>
                </c:pt>
                <c:pt idx="5604">
                  <c:v>46.036686999999993</c:v>
                </c:pt>
                <c:pt idx="5605">
                  <c:v>46.036686999999993</c:v>
                </c:pt>
                <c:pt idx="5606">
                  <c:v>46.036686999999993</c:v>
                </c:pt>
                <c:pt idx="5607">
                  <c:v>46.036686999999993</c:v>
                </c:pt>
                <c:pt idx="5608">
                  <c:v>46.036686999999993</c:v>
                </c:pt>
                <c:pt idx="5609">
                  <c:v>46.036686999999993</c:v>
                </c:pt>
                <c:pt idx="5610">
                  <c:v>46.192240000000012</c:v>
                </c:pt>
                <c:pt idx="5611">
                  <c:v>46.192240000000012</c:v>
                </c:pt>
                <c:pt idx="5612">
                  <c:v>46.192240000000012</c:v>
                </c:pt>
                <c:pt idx="5613">
                  <c:v>46.192240000000012</c:v>
                </c:pt>
                <c:pt idx="5614">
                  <c:v>46.192240000000012</c:v>
                </c:pt>
                <c:pt idx="5615">
                  <c:v>46.192240000000012</c:v>
                </c:pt>
                <c:pt idx="5616">
                  <c:v>46.192240000000012</c:v>
                </c:pt>
                <c:pt idx="5617">
                  <c:v>46.192240000000012</c:v>
                </c:pt>
                <c:pt idx="5618">
                  <c:v>46.192240000000012</c:v>
                </c:pt>
                <c:pt idx="5619">
                  <c:v>46.192240000000012</c:v>
                </c:pt>
                <c:pt idx="5620">
                  <c:v>46.340703000000005</c:v>
                </c:pt>
                <c:pt idx="5621">
                  <c:v>46.340703000000005</c:v>
                </c:pt>
                <c:pt idx="5622">
                  <c:v>46.340703000000005</c:v>
                </c:pt>
                <c:pt idx="5623">
                  <c:v>46.340703000000005</c:v>
                </c:pt>
                <c:pt idx="5624">
                  <c:v>46.340703000000005</c:v>
                </c:pt>
                <c:pt idx="5625">
                  <c:v>46.340703000000005</c:v>
                </c:pt>
                <c:pt idx="5626">
                  <c:v>46.340703000000005</c:v>
                </c:pt>
                <c:pt idx="5627">
                  <c:v>46.340703000000005</c:v>
                </c:pt>
                <c:pt idx="5628">
                  <c:v>46.340703000000005</c:v>
                </c:pt>
                <c:pt idx="5629">
                  <c:v>46.340703000000005</c:v>
                </c:pt>
                <c:pt idx="5630">
                  <c:v>46.517557000000004</c:v>
                </c:pt>
                <c:pt idx="5631">
                  <c:v>46.517557000000004</c:v>
                </c:pt>
                <c:pt idx="5632">
                  <c:v>46.517557000000004</c:v>
                </c:pt>
                <c:pt idx="5633">
                  <c:v>46.517557000000004</c:v>
                </c:pt>
                <c:pt idx="5634">
                  <c:v>46.517557000000004</c:v>
                </c:pt>
                <c:pt idx="5635">
                  <c:v>46.517557000000004</c:v>
                </c:pt>
                <c:pt idx="5636">
                  <c:v>46.517557000000004</c:v>
                </c:pt>
                <c:pt idx="5637">
                  <c:v>46.517557000000004</c:v>
                </c:pt>
                <c:pt idx="5638">
                  <c:v>46.517557000000004</c:v>
                </c:pt>
                <c:pt idx="5639">
                  <c:v>46.517557000000004</c:v>
                </c:pt>
                <c:pt idx="5640">
                  <c:v>46.756820000000005</c:v>
                </c:pt>
                <c:pt idx="5641">
                  <c:v>46.756820000000005</c:v>
                </c:pt>
                <c:pt idx="5642">
                  <c:v>46.756820000000005</c:v>
                </c:pt>
                <c:pt idx="5643">
                  <c:v>46.756820000000005</c:v>
                </c:pt>
                <c:pt idx="5644">
                  <c:v>46.756820000000005</c:v>
                </c:pt>
                <c:pt idx="5645">
                  <c:v>46.756820000000005</c:v>
                </c:pt>
                <c:pt idx="5646">
                  <c:v>46.756820000000005</c:v>
                </c:pt>
                <c:pt idx="5647">
                  <c:v>46.756820000000005</c:v>
                </c:pt>
                <c:pt idx="5648">
                  <c:v>46.756820000000005</c:v>
                </c:pt>
                <c:pt idx="5649">
                  <c:v>46.756820000000005</c:v>
                </c:pt>
                <c:pt idx="5650">
                  <c:v>46.988565000000001</c:v>
                </c:pt>
                <c:pt idx="5651">
                  <c:v>46.988565000000001</c:v>
                </c:pt>
                <c:pt idx="5652">
                  <c:v>46.988565000000001</c:v>
                </c:pt>
                <c:pt idx="5653">
                  <c:v>46.988565000000001</c:v>
                </c:pt>
                <c:pt idx="5654">
                  <c:v>46.988565000000001</c:v>
                </c:pt>
                <c:pt idx="5655">
                  <c:v>46.988565000000001</c:v>
                </c:pt>
                <c:pt idx="5656">
                  <c:v>46.988565000000001</c:v>
                </c:pt>
                <c:pt idx="5657">
                  <c:v>46.988565000000001</c:v>
                </c:pt>
                <c:pt idx="5658">
                  <c:v>46.988565000000001</c:v>
                </c:pt>
                <c:pt idx="5659">
                  <c:v>46.988565000000001</c:v>
                </c:pt>
                <c:pt idx="5660">
                  <c:v>47.234946000000001</c:v>
                </c:pt>
                <c:pt idx="5661">
                  <c:v>47.234946000000001</c:v>
                </c:pt>
                <c:pt idx="5662">
                  <c:v>47.234946000000001</c:v>
                </c:pt>
                <c:pt idx="5663">
                  <c:v>47.234946000000001</c:v>
                </c:pt>
                <c:pt idx="5664">
                  <c:v>47.234946000000001</c:v>
                </c:pt>
                <c:pt idx="5665">
                  <c:v>47.234946000000001</c:v>
                </c:pt>
                <c:pt idx="5666">
                  <c:v>47.234946000000001</c:v>
                </c:pt>
                <c:pt idx="5667">
                  <c:v>47.234946000000001</c:v>
                </c:pt>
                <c:pt idx="5668">
                  <c:v>47.234946000000001</c:v>
                </c:pt>
                <c:pt idx="5669">
                  <c:v>47.234946000000001</c:v>
                </c:pt>
                <c:pt idx="5670">
                  <c:v>47.489481999999995</c:v>
                </c:pt>
                <c:pt idx="5671">
                  <c:v>47.489481999999995</c:v>
                </c:pt>
                <c:pt idx="5672">
                  <c:v>47.489481999999995</c:v>
                </c:pt>
                <c:pt idx="5673">
                  <c:v>47.489481999999995</c:v>
                </c:pt>
                <c:pt idx="5674">
                  <c:v>47.489481999999995</c:v>
                </c:pt>
                <c:pt idx="5675">
                  <c:v>47.489481999999995</c:v>
                </c:pt>
                <c:pt idx="5676">
                  <c:v>47.489481999999995</c:v>
                </c:pt>
                <c:pt idx="5677">
                  <c:v>47.489481999999995</c:v>
                </c:pt>
                <c:pt idx="5678">
                  <c:v>47.489481999999995</c:v>
                </c:pt>
                <c:pt idx="5679">
                  <c:v>47.489481999999995</c:v>
                </c:pt>
                <c:pt idx="5680">
                  <c:v>47.774102000000013</c:v>
                </c:pt>
                <c:pt idx="5681">
                  <c:v>47.774102000000013</c:v>
                </c:pt>
                <c:pt idx="5682">
                  <c:v>47.774102000000013</c:v>
                </c:pt>
                <c:pt idx="5683">
                  <c:v>47.774102000000013</c:v>
                </c:pt>
                <c:pt idx="5684">
                  <c:v>47.774102000000013</c:v>
                </c:pt>
                <c:pt idx="5685">
                  <c:v>47.774102000000013</c:v>
                </c:pt>
                <c:pt idx="5686">
                  <c:v>47.774102000000013</c:v>
                </c:pt>
                <c:pt idx="5687">
                  <c:v>47.774102000000013</c:v>
                </c:pt>
                <c:pt idx="5688">
                  <c:v>47.774102000000013</c:v>
                </c:pt>
                <c:pt idx="5689">
                  <c:v>47.774102000000013</c:v>
                </c:pt>
                <c:pt idx="5690">
                  <c:v>48.037301000000006</c:v>
                </c:pt>
                <c:pt idx="5691">
                  <c:v>48.037301000000006</c:v>
                </c:pt>
                <c:pt idx="5692">
                  <c:v>48.037301000000006</c:v>
                </c:pt>
                <c:pt idx="5693">
                  <c:v>48.037301000000006</c:v>
                </c:pt>
                <c:pt idx="5694">
                  <c:v>48.037301000000006</c:v>
                </c:pt>
                <c:pt idx="5695">
                  <c:v>48.037301000000006</c:v>
                </c:pt>
                <c:pt idx="5696">
                  <c:v>48.037301000000006</c:v>
                </c:pt>
                <c:pt idx="5697">
                  <c:v>48.037301000000006</c:v>
                </c:pt>
                <c:pt idx="5698">
                  <c:v>48.037301000000006</c:v>
                </c:pt>
                <c:pt idx="5699">
                  <c:v>48.037301000000006</c:v>
                </c:pt>
                <c:pt idx="5700">
                  <c:v>48.307188999999994</c:v>
                </c:pt>
                <c:pt idx="5701">
                  <c:v>48.307188999999994</c:v>
                </c:pt>
                <c:pt idx="5702">
                  <c:v>48.307188999999994</c:v>
                </c:pt>
                <c:pt idx="5703">
                  <c:v>48.307188999999994</c:v>
                </c:pt>
                <c:pt idx="5704">
                  <c:v>48.307188999999994</c:v>
                </c:pt>
                <c:pt idx="5705">
                  <c:v>48.307188999999994</c:v>
                </c:pt>
                <c:pt idx="5706">
                  <c:v>48.307188999999994</c:v>
                </c:pt>
                <c:pt idx="5707">
                  <c:v>48.307188999999994</c:v>
                </c:pt>
                <c:pt idx="5708">
                  <c:v>48.307188999999994</c:v>
                </c:pt>
                <c:pt idx="5709">
                  <c:v>48.307188999999994</c:v>
                </c:pt>
                <c:pt idx="5710">
                  <c:v>48.571681999999996</c:v>
                </c:pt>
                <c:pt idx="5711">
                  <c:v>48.571681999999996</c:v>
                </c:pt>
                <c:pt idx="5712">
                  <c:v>48.571681999999996</c:v>
                </c:pt>
                <c:pt idx="5713">
                  <c:v>48.571681999999996</c:v>
                </c:pt>
                <c:pt idx="5714">
                  <c:v>48.571681999999996</c:v>
                </c:pt>
                <c:pt idx="5715">
                  <c:v>48.571681999999996</c:v>
                </c:pt>
                <c:pt idx="5716">
                  <c:v>48.571681999999996</c:v>
                </c:pt>
                <c:pt idx="5717">
                  <c:v>48.571681999999996</c:v>
                </c:pt>
                <c:pt idx="5718">
                  <c:v>48.571681999999996</c:v>
                </c:pt>
                <c:pt idx="5719">
                  <c:v>48.571681999999996</c:v>
                </c:pt>
                <c:pt idx="5720">
                  <c:v>48.811105999999995</c:v>
                </c:pt>
                <c:pt idx="5721">
                  <c:v>48.811105999999995</c:v>
                </c:pt>
                <c:pt idx="5722">
                  <c:v>48.811105999999995</c:v>
                </c:pt>
                <c:pt idx="5723">
                  <c:v>48.811105999999995</c:v>
                </c:pt>
                <c:pt idx="5724">
                  <c:v>48.811105999999995</c:v>
                </c:pt>
                <c:pt idx="5725">
                  <c:v>48.811105999999995</c:v>
                </c:pt>
                <c:pt idx="5726">
                  <c:v>48.811105999999995</c:v>
                </c:pt>
                <c:pt idx="5727">
                  <c:v>48.811105999999995</c:v>
                </c:pt>
                <c:pt idx="5728">
                  <c:v>48.811105999999995</c:v>
                </c:pt>
                <c:pt idx="5729">
                  <c:v>48.811105999999995</c:v>
                </c:pt>
                <c:pt idx="5730">
                  <c:v>49.055660999999994</c:v>
                </c:pt>
                <c:pt idx="5731">
                  <c:v>49.055660999999994</c:v>
                </c:pt>
                <c:pt idx="5732">
                  <c:v>49.055660999999994</c:v>
                </c:pt>
                <c:pt idx="5733">
                  <c:v>49.055660999999994</c:v>
                </c:pt>
                <c:pt idx="5734">
                  <c:v>49.055660999999994</c:v>
                </c:pt>
                <c:pt idx="5735">
                  <c:v>49.055660999999994</c:v>
                </c:pt>
                <c:pt idx="5736">
                  <c:v>49.055660999999994</c:v>
                </c:pt>
                <c:pt idx="5737">
                  <c:v>49.055660999999994</c:v>
                </c:pt>
                <c:pt idx="5738">
                  <c:v>49.055660999999994</c:v>
                </c:pt>
                <c:pt idx="5739">
                  <c:v>49.055660999999994</c:v>
                </c:pt>
                <c:pt idx="5740">
                  <c:v>49.294287000000004</c:v>
                </c:pt>
                <c:pt idx="5741">
                  <c:v>49.294287000000004</c:v>
                </c:pt>
                <c:pt idx="5742">
                  <c:v>49.294287000000004</c:v>
                </c:pt>
                <c:pt idx="5743">
                  <c:v>49.294287000000004</c:v>
                </c:pt>
                <c:pt idx="5744">
                  <c:v>49.294287000000004</c:v>
                </c:pt>
                <c:pt idx="5745">
                  <c:v>49.294287000000004</c:v>
                </c:pt>
                <c:pt idx="5746">
                  <c:v>49.294287000000004</c:v>
                </c:pt>
                <c:pt idx="5747">
                  <c:v>49.294287000000004</c:v>
                </c:pt>
                <c:pt idx="5748">
                  <c:v>49.294287000000004</c:v>
                </c:pt>
                <c:pt idx="5749">
                  <c:v>49.294287000000004</c:v>
                </c:pt>
                <c:pt idx="5750">
                  <c:v>49.493379000000012</c:v>
                </c:pt>
                <c:pt idx="5751">
                  <c:v>49.493379000000012</c:v>
                </c:pt>
                <c:pt idx="5752">
                  <c:v>49.493379000000012</c:v>
                </c:pt>
                <c:pt idx="5753">
                  <c:v>49.493379000000012</c:v>
                </c:pt>
                <c:pt idx="5754">
                  <c:v>49.493379000000012</c:v>
                </c:pt>
                <c:pt idx="5755">
                  <c:v>49.493379000000012</c:v>
                </c:pt>
                <c:pt idx="5756">
                  <c:v>49.493379000000012</c:v>
                </c:pt>
                <c:pt idx="5757">
                  <c:v>49.493379000000012</c:v>
                </c:pt>
                <c:pt idx="5758">
                  <c:v>49.493379000000012</c:v>
                </c:pt>
                <c:pt idx="5759">
                  <c:v>49.493379000000012</c:v>
                </c:pt>
                <c:pt idx="5760">
                  <c:v>49.636298000000011</c:v>
                </c:pt>
                <c:pt idx="5761">
                  <c:v>49.636298000000011</c:v>
                </c:pt>
                <c:pt idx="5762">
                  <c:v>49.636298000000011</c:v>
                </c:pt>
                <c:pt idx="5763">
                  <c:v>49.636298000000011</c:v>
                </c:pt>
                <c:pt idx="5764">
                  <c:v>49.636298000000011</c:v>
                </c:pt>
                <c:pt idx="5765">
                  <c:v>49.636298000000011</c:v>
                </c:pt>
                <c:pt idx="5766">
                  <c:v>49.636298000000011</c:v>
                </c:pt>
                <c:pt idx="5767">
                  <c:v>49.636298000000011</c:v>
                </c:pt>
                <c:pt idx="5768">
                  <c:v>49.636298000000011</c:v>
                </c:pt>
                <c:pt idx="5769">
                  <c:v>49.636298000000011</c:v>
                </c:pt>
                <c:pt idx="5770">
                  <c:v>49.802506000000001</c:v>
                </c:pt>
                <c:pt idx="5771">
                  <c:v>49.802506000000001</c:v>
                </c:pt>
                <c:pt idx="5772">
                  <c:v>49.802506000000001</c:v>
                </c:pt>
                <c:pt idx="5773">
                  <c:v>49.802506000000001</c:v>
                </c:pt>
                <c:pt idx="5774">
                  <c:v>49.802506000000001</c:v>
                </c:pt>
                <c:pt idx="5775">
                  <c:v>49.802506000000001</c:v>
                </c:pt>
                <c:pt idx="5776">
                  <c:v>49.802506000000001</c:v>
                </c:pt>
                <c:pt idx="5777">
                  <c:v>49.802506000000001</c:v>
                </c:pt>
                <c:pt idx="5778">
                  <c:v>49.802506000000001</c:v>
                </c:pt>
                <c:pt idx="5779">
                  <c:v>49.802506000000001</c:v>
                </c:pt>
                <c:pt idx="5780">
                  <c:v>49.915352000000013</c:v>
                </c:pt>
                <c:pt idx="5781">
                  <c:v>49.915352000000013</c:v>
                </c:pt>
                <c:pt idx="5782">
                  <c:v>49.915352000000013</c:v>
                </c:pt>
                <c:pt idx="5783">
                  <c:v>49.915352000000013</c:v>
                </c:pt>
                <c:pt idx="5784">
                  <c:v>49.915352000000013</c:v>
                </c:pt>
                <c:pt idx="5785">
                  <c:v>49.915352000000013</c:v>
                </c:pt>
                <c:pt idx="5786">
                  <c:v>49.915352000000013</c:v>
                </c:pt>
                <c:pt idx="5787">
                  <c:v>49.915352000000013</c:v>
                </c:pt>
                <c:pt idx="5788">
                  <c:v>49.915352000000013</c:v>
                </c:pt>
                <c:pt idx="5789">
                  <c:v>49.915352000000013</c:v>
                </c:pt>
                <c:pt idx="5790">
                  <c:v>50.039285</c:v>
                </c:pt>
                <c:pt idx="5791">
                  <c:v>50.039285</c:v>
                </c:pt>
                <c:pt idx="5792">
                  <c:v>50.039285</c:v>
                </c:pt>
                <c:pt idx="5793">
                  <c:v>50.039285</c:v>
                </c:pt>
                <c:pt idx="5794">
                  <c:v>50.039285</c:v>
                </c:pt>
                <c:pt idx="5795">
                  <c:v>50.039285</c:v>
                </c:pt>
                <c:pt idx="5796">
                  <c:v>50.039285</c:v>
                </c:pt>
                <c:pt idx="5797">
                  <c:v>50.039285</c:v>
                </c:pt>
                <c:pt idx="5798">
                  <c:v>50.039285</c:v>
                </c:pt>
                <c:pt idx="5799">
                  <c:v>50.039285</c:v>
                </c:pt>
                <c:pt idx="5800">
                  <c:v>50.139368000000012</c:v>
                </c:pt>
                <c:pt idx="5801">
                  <c:v>50.139368000000012</c:v>
                </c:pt>
                <c:pt idx="5802">
                  <c:v>50.139368000000012</c:v>
                </c:pt>
                <c:pt idx="5803">
                  <c:v>50.139368000000012</c:v>
                </c:pt>
                <c:pt idx="5804">
                  <c:v>50.139368000000012</c:v>
                </c:pt>
                <c:pt idx="5805">
                  <c:v>50.139368000000012</c:v>
                </c:pt>
                <c:pt idx="5806">
                  <c:v>50.139368000000012</c:v>
                </c:pt>
                <c:pt idx="5807">
                  <c:v>50.139368000000012</c:v>
                </c:pt>
                <c:pt idx="5808">
                  <c:v>50.139368000000012</c:v>
                </c:pt>
                <c:pt idx="5809">
                  <c:v>50.139368000000012</c:v>
                </c:pt>
                <c:pt idx="5810">
                  <c:v>50.228505000000034</c:v>
                </c:pt>
                <c:pt idx="5811">
                  <c:v>50.228505000000034</c:v>
                </c:pt>
                <c:pt idx="5812">
                  <c:v>50.228505000000034</c:v>
                </c:pt>
                <c:pt idx="5813">
                  <c:v>50.228505000000034</c:v>
                </c:pt>
                <c:pt idx="5814">
                  <c:v>50.228505000000034</c:v>
                </c:pt>
                <c:pt idx="5815">
                  <c:v>50.228505000000034</c:v>
                </c:pt>
                <c:pt idx="5816">
                  <c:v>50.228505000000034</c:v>
                </c:pt>
                <c:pt idx="5817">
                  <c:v>50.228505000000034</c:v>
                </c:pt>
                <c:pt idx="5818">
                  <c:v>50.228505000000034</c:v>
                </c:pt>
                <c:pt idx="5819">
                  <c:v>50.228505000000034</c:v>
                </c:pt>
                <c:pt idx="5820">
                  <c:v>50.29913600000004</c:v>
                </c:pt>
                <c:pt idx="5821">
                  <c:v>50.29913600000004</c:v>
                </c:pt>
                <c:pt idx="5822">
                  <c:v>50.29913600000004</c:v>
                </c:pt>
                <c:pt idx="5823">
                  <c:v>50.29913600000004</c:v>
                </c:pt>
                <c:pt idx="5824">
                  <c:v>50.29913600000004</c:v>
                </c:pt>
                <c:pt idx="5825">
                  <c:v>50.29913600000004</c:v>
                </c:pt>
                <c:pt idx="5826">
                  <c:v>50.29913600000004</c:v>
                </c:pt>
                <c:pt idx="5827">
                  <c:v>50.29913600000004</c:v>
                </c:pt>
                <c:pt idx="5828">
                  <c:v>50.29913600000004</c:v>
                </c:pt>
                <c:pt idx="5829">
                  <c:v>50.29913600000004</c:v>
                </c:pt>
                <c:pt idx="5830">
                  <c:v>50.347238999999995</c:v>
                </c:pt>
                <c:pt idx="5831">
                  <c:v>50.347238999999995</c:v>
                </c:pt>
                <c:pt idx="5832">
                  <c:v>50.347238999999995</c:v>
                </c:pt>
                <c:pt idx="5833">
                  <c:v>50.347238999999995</c:v>
                </c:pt>
                <c:pt idx="5834">
                  <c:v>50.347238999999995</c:v>
                </c:pt>
                <c:pt idx="5835">
                  <c:v>50.347238999999995</c:v>
                </c:pt>
                <c:pt idx="5836">
                  <c:v>50.347238999999995</c:v>
                </c:pt>
                <c:pt idx="5837">
                  <c:v>50.347238999999995</c:v>
                </c:pt>
                <c:pt idx="5838">
                  <c:v>50.347238999999995</c:v>
                </c:pt>
                <c:pt idx="5839">
                  <c:v>50.347238999999995</c:v>
                </c:pt>
                <c:pt idx="5840">
                  <c:v>50.387242999999998</c:v>
                </c:pt>
                <c:pt idx="5841">
                  <c:v>50.387242999999998</c:v>
                </c:pt>
                <c:pt idx="5842">
                  <c:v>50.387242999999998</c:v>
                </c:pt>
                <c:pt idx="5843">
                  <c:v>50.387242999999998</c:v>
                </c:pt>
                <c:pt idx="5844">
                  <c:v>50.387242999999998</c:v>
                </c:pt>
                <c:pt idx="5845">
                  <c:v>50.387242999999998</c:v>
                </c:pt>
                <c:pt idx="5846">
                  <c:v>50.387242999999998</c:v>
                </c:pt>
                <c:pt idx="5847">
                  <c:v>50.387242999999998</c:v>
                </c:pt>
                <c:pt idx="5848">
                  <c:v>50.387242999999998</c:v>
                </c:pt>
                <c:pt idx="5849">
                  <c:v>50.387242999999998</c:v>
                </c:pt>
                <c:pt idx="5850">
                  <c:v>50.411266999999974</c:v>
                </c:pt>
                <c:pt idx="5851">
                  <c:v>50.411266999999974</c:v>
                </c:pt>
                <c:pt idx="5852">
                  <c:v>50.411266999999974</c:v>
                </c:pt>
                <c:pt idx="5853">
                  <c:v>50.411266999999974</c:v>
                </c:pt>
                <c:pt idx="5854">
                  <c:v>50.411266999999974</c:v>
                </c:pt>
                <c:pt idx="5855">
                  <c:v>50.411266999999974</c:v>
                </c:pt>
                <c:pt idx="5856">
                  <c:v>50.411266999999974</c:v>
                </c:pt>
                <c:pt idx="5857">
                  <c:v>50.411266999999974</c:v>
                </c:pt>
                <c:pt idx="5858">
                  <c:v>50.411266999999974</c:v>
                </c:pt>
                <c:pt idx="5859">
                  <c:v>50.411266999999974</c:v>
                </c:pt>
                <c:pt idx="5860">
                  <c:v>50.395606000000001</c:v>
                </c:pt>
                <c:pt idx="5861">
                  <c:v>50.395606000000001</c:v>
                </c:pt>
                <c:pt idx="5862">
                  <c:v>50.395606000000001</c:v>
                </c:pt>
                <c:pt idx="5863">
                  <c:v>50.395606000000001</c:v>
                </c:pt>
                <c:pt idx="5864">
                  <c:v>50.395606000000001</c:v>
                </c:pt>
                <c:pt idx="5865">
                  <c:v>50.395606000000001</c:v>
                </c:pt>
                <c:pt idx="5866">
                  <c:v>50.395606000000001</c:v>
                </c:pt>
                <c:pt idx="5867">
                  <c:v>50.395606000000001</c:v>
                </c:pt>
                <c:pt idx="5868">
                  <c:v>50.395606000000001</c:v>
                </c:pt>
                <c:pt idx="5869">
                  <c:v>50.395606000000001</c:v>
                </c:pt>
                <c:pt idx="5870">
                  <c:v>50.410990999999996</c:v>
                </c:pt>
                <c:pt idx="5871">
                  <c:v>50.410990999999996</c:v>
                </c:pt>
                <c:pt idx="5872">
                  <c:v>50.410990999999996</c:v>
                </c:pt>
                <c:pt idx="5873">
                  <c:v>50.410990999999996</c:v>
                </c:pt>
                <c:pt idx="5874">
                  <c:v>50.410990999999996</c:v>
                </c:pt>
                <c:pt idx="5875">
                  <c:v>50.410990999999996</c:v>
                </c:pt>
                <c:pt idx="5876">
                  <c:v>50.410990999999996</c:v>
                </c:pt>
                <c:pt idx="5877">
                  <c:v>50.410990999999996</c:v>
                </c:pt>
                <c:pt idx="5878">
                  <c:v>50.410990999999996</c:v>
                </c:pt>
                <c:pt idx="5879">
                  <c:v>50.410990999999996</c:v>
                </c:pt>
                <c:pt idx="5880">
                  <c:v>50.385491999999999</c:v>
                </c:pt>
                <c:pt idx="5881">
                  <c:v>50.385491999999999</c:v>
                </c:pt>
                <c:pt idx="5882">
                  <c:v>50.385491999999999</c:v>
                </c:pt>
                <c:pt idx="5883">
                  <c:v>50.385491999999999</c:v>
                </c:pt>
                <c:pt idx="5884">
                  <c:v>50.385491999999999</c:v>
                </c:pt>
                <c:pt idx="5885">
                  <c:v>50.385491999999999</c:v>
                </c:pt>
                <c:pt idx="5886">
                  <c:v>50.385491999999999</c:v>
                </c:pt>
                <c:pt idx="5887">
                  <c:v>50.385491999999999</c:v>
                </c:pt>
                <c:pt idx="5888">
                  <c:v>50.385491999999999</c:v>
                </c:pt>
                <c:pt idx="5889">
                  <c:v>50.385491999999999</c:v>
                </c:pt>
                <c:pt idx="5890">
                  <c:v>50.310540999999994</c:v>
                </c:pt>
                <c:pt idx="5891">
                  <c:v>50.310540999999994</c:v>
                </c:pt>
                <c:pt idx="5892">
                  <c:v>50.310540999999994</c:v>
                </c:pt>
                <c:pt idx="5893">
                  <c:v>50.310540999999994</c:v>
                </c:pt>
                <c:pt idx="5894">
                  <c:v>50.310540999999994</c:v>
                </c:pt>
                <c:pt idx="5895">
                  <c:v>50.310540999999994</c:v>
                </c:pt>
                <c:pt idx="5896">
                  <c:v>50.310540999999994</c:v>
                </c:pt>
                <c:pt idx="5897">
                  <c:v>50.310540999999994</c:v>
                </c:pt>
                <c:pt idx="5898">
                  <c:v>50.310540999999994</c:v>
                </c:pt>
                <c:pt idx="5899">
                  <c:v>50.310540999999994</c:v>
                </c:pt>
                <c:pt idx="5900">
                  <c:v>50.316632999999996</c:v>
                </c:pt>
                <c:pt idx="5901">
                  <c:v>50.316632999999996</c:v>
                </c:pt>
                <c:pt idx="5902">
                  <c:v>50.316632999999996</c:v>
                </c:pt>
                <c:pt idx="5903">
                  <c:v>50.316632999999996</c:v>
                </c:pt>
                <c:pt idx="5904">
                  <c:v>50.316632999999996</c:v>
                </c:pt>
                <c:pt idx="5905">
                  <c:v>50.316632999999996</c:v>
                </c:pt>
                <c:pt idx="5906">
                  <c:v>50.316632999999996</c:v>
                </c:pt>
                <c:pt idx="5907">
                  <c:v>50.316632999999996</c:v>
                </c:pt>
                <c:pt idx="5908">
                  <c:v>50.316632999999996</c:v>
                </c:pt>
                <c:pt idx="5909">
                  <c:v>50.316632999999996</c:v>
                </c:pt>
                <c:pt idx="5910">
                  <c:v>50.265253000000023</c:v>
                </c:pt>
                <c:pt idx="5911">
                  <c:v>50.265253000000023</c:v>
                </c:pt>
                <c:pt idx="5912">
                  <c:v>50.265253000000023</c:v>
                </c:pt>
                <c:pt idx="5913">
                  <c:v>50.265253000000023</c:v>
                </c:pt>
                <c:pt idx="5914">
                  <c:v>50.265253000000023</c:v>
                </c:pt>
                <c:pt idx="5915">
                  <c:v>50.265253000000023</c:v>
                </c:pt>
                <c:pt idx="5916">
                  <c:v>50.265253000000023</c:v>
                </c:pt>
                <c:pt idx="5917">
                  <c:v>50.265253000000023</c:v>
                </c:pt>
                <c:pt idx="5918">
                  <c:v>50.265253000000023</c:v>
                </c:pt>
                <c:pt idx="5919">
                  <c:v>50.265253000000023</c:v>
                </c:pt>
                <c:pt idx="5920">
                  <c:v>50.220681000000006</c:v>
                </c:pt>
                <c:pt idx="5921">
                  <c:v>50.220681000000006</c:v>
                </c:pt>
                <c:pt idx="5922">
                  <c:v>50.220681000000006</c:v>
                </c:pt>
                <c:pt idx="5923">
                  <c:v>50.220681000000006</c:v>
                </c:pt>
                <c:pt idx="5924">
                  <c:v>50.220681000000006</c:v>
                </c:pt>
                <c:pt idx="5925">
                  <c:v>50.220681000000006</c:v>
                </c:pt>
                <c:pt idx="5926">
                  <c:v>50.220681000000006</c:v>
                </c:pt>
                <c:pt idx="5927">
                  <c:v>50.220681000000006</c:v>
                </c:pt>
                <c:pt idx="5928">
                  <c:v>50.220681000000006</c:v>
                </c:pt>
                <c:pt idx="5929">
                  <c:v>50.220681000000006</c:v>
                </c:pt>
                <c:pt idx="5930">
                  <c:v>50.158595000000012</c:v>
                </c:pt>
                <c:pt idx="5931">
                  <c:v>50.158595000000012</c:v>
                </c:pt>
                <c:pt idx="5932">
                  <c:v>50.158595000000012</c:v>
                </c:pt>
                <c:pt idx="5933">
                  <c:v>50.158595000000012</c:v>
                </c:pt>
                <c:pt idx="5934">
                  <c:v>50.158595000000012</c:v>
                </c:pt>
                <c:pt idx="5935">
                  <c:v>50.158595000000012</c:v>
                </c:pt>
                <c:pt idx="5936">
                  <c:v>50.158595000000012</c:v>
                </c:pt>
                <c:pt idx="5937">
                  <c:v>50.158595000000012</c:v>
                </c:pt>
                <c:pt idx="5938">
                  <c:v>50.158595000000012</c:v>
                </c:pt>
                <c:pt idx="5939">
                  <c:v>50.158595000000012</c:v>
                </c:pt>
                <c:pt idx="5940">
                  <c:v>50.065725000000022</c:v>
                </c:pt>
                <c:pt idx="5941">
                  <c:v>50.065725000000022</c:v>
                </c:pt>
                <c:pt idx="5942">
                  <c:v>50.065725000000022</c:v>
                </c:pt>
                <c:pt idx="5943">
                  <c:v>50.065725000000022</c:v>
                </c:pt>
                <c:pt idx="5944">
                  <c:v>50.065725000000022</c:v>
                </c:pt>
                <c:pt idx="5945">
                  <c:v>50.065725000000022</c:v>
                </c:pt>
                <c:pt idx="5946">
                  <c:v>50.065725000000022</c:v>
                </c:pt>
                <c:pt idx="5947">
                  <c:v>50.065725000000022</c:v>
                </c:pt>
                <c:pt idx="5948">
                  <c:v>50.065725000000022</c:v>
                </c:pt>
                <c:pt idx="5949">
                  <c:v>50.065725000000022</c:v>
                </c:pt>
                <c:pt idx="5950">
                  <c:v>49.996042000000003</c:v>
                </c:pt>
                <c:pt idx="5951">
                  <c:v>49.996042000000003</c:v>
                </c:pt>
                <c:pt idx="5952">
                  <c:v>49.996042000000003</c:v>
                </c:pt>
                <c:pt idx="5953">
                  <c:v>49.996042000000003</c:v>
                </c:pt>
                <c:pt idx="5954">
                  <c:v>49.996042000000003</c:v>
                </c:pt>
                <c:pt idx="5955">
                  <c:v>49.996042000000003</c:v>
                </c:pt>
                <c:pt idx="5956">
                  <c:v>49.996042000000003</c:v>
                </c:pt>
                <c:pt idx="5957">
                  <c:v>49.996042000000003</c:v>
                </c:pt>
                <c:pt idx="5958">
                  <c:v>49.996042000000003</c:v>
                </c:pt>
                <c:pt idx="5959">
                  <c:v>49.996042000000003</c:v>
                </c:pt>
                <c:pt idx="5960">
                  <c:v>49.908179000000011</c:v>
                </c:pt>
                <c:pt idx="5961">
                  <c:v>49.908179000000011</c:v>
                </c:pt>
                <c:pt idx="5962">
                  <c:v>49.908179000000011</c:v>
                </c:pt>
                <c:pt idx="5963">
                  <c:v>49.908179000000011</c:v>
                </c:pt>
                <c:pt idx="5964">
                  <c:v>49.908179000000011</c:v>
                </c:pt>
                <c:pt idx="5965">
                  <c:v>49.908179000000011</c:v>
                </c:pt>
                <c:pt idx="5966">
                  <c:v>49.908179000000011</c:v>
                </c:pt>
                <c:pt idx="5967">
                  <c:v>49.908179000000011</c:v>
                </c:pt>
                <c:pt idx="5968">
                  <c:v>49.908179000000011</c:v>
                </c:pt>
                <c:pt idx="5969">
                  <c:v>49.908179000000011</c:v>
                </c:pt>
                <c:pt idx="5970">
                  <c:v>49.846374000000004</c:v>
                </c:pt>
                <c:pt idx="5971">
                  <c:v>49.846374000000004</c:v>
                </c:pt>
                <c:pt idx="5972">
                  <c:v>49.846374000000004</c:v>
                </c:pt>
                <c:pt idx="5973">
                  <c:v>49.846374000000004</c:v>
                </c:pt>
                <c:pt idx="5974">
                  <c:v>49.846374000000004</c:v>
                </c:pt>
                <c:pt idx="5975">
                  <c:v>49.846374000000004</c:v>
                </c:pt>
                <c:pt idx="5976">
                  <c:v>49.846374000000004</c:v>
                </c:pt>
                <c:pt idx="5977">
                  <c:v>49.846374000000004</c:v>
                </c:pt>
                <c:pt idx="5978">
                  <c:v>49.846374000000004</c:v>
                </c:pt>
                <c:pt idx="5979">
                  <c:v>49.846374000000004</c:v>
                </c:pt>
                <c:pt idx="5980">
                  <c:v>49.729394000000013</c:v>
                </c:pt>
                <c:pt idx="5981">
                  <c:v>49.729394000000013</c:v>
                </c:pt>
                <c:pt idx="5982">
                  <c:v>49.729394000000013</c:v>
                </c:pt>
                <c:pt idx="5983">
                  <c:v>49.729394000000013</c:v>
                </c:pt>
                <c:pt idx="5984">
                  <c:v>49.729394000000013</c:v>
                </c:pt>
                <c:pt idx="5985">
                  <c:v>49.729394000000013</c:v>
                </c:pt>
                <c:pt idx="5986">
                  <c:v>49.729394000000013</c:v>
                </c:pt>
                <c:pt idx="5987">
                  <c:v>49.729394000000013</c:v>
                </c:pt>
                <c:pt idx="5988">
                  <c:v>49.729394000000013</c:v>
                </c:pt>
                <c:pt idx="5989">
                  <c:v>49.729394000000013</c:v>
                </c:pt>
                <c:pt idx="5990">
                  <c:v>49.622796000000022</c:v>
                </c:pt>
                <c:pt idx="5991">
                  <c:v>49.622796000000022</c:v>
                </c:pt>
                <c:pt idx="5992">
                  <c:v>49.622796000000022</c:v>
                </c:pt>
                <c:pt idx="5993">
                  <c:v>49.622796000000022</c:v>
                </c:pt>
                <c:pt idx="5994">
                  <c:v>49.622796000000022</c:v>
                </c:pt>
                <c:pt idx="5995">
                  <c:v>49.622796000000022</c:v>
                </c:pt>
                <c:pt idx="5996">
                  <c:v>49.622796000000022</c:v>
                </c:pt>
                <c:pt idx="5997">
                  <c:v>49.622796000000022</c:v>
                </c:pt>
                <c:pt idx="5998">
                  <c:v>49.622796000000022</c:v>
                </c:pt>
                <c:pt idx="5999">
                  <c:v>49.622796000000022</c:v>
                </c:pt>
                <c:pt idx="6000">
                  <c:v>49.529740000000011</c:v>
                </c:pt>
                <c:pt idx="6001">
                  <c:v>49.529740000000011</c:v>
                </c:pt>
                <c:pt idx="6002">
                  <c:v>49.529740000000011</c:v>
                </c:pt>
                <c:pt idx="6003">
                  <c:v>49.529740000000011</c:v>
                </c:pt>
                <c:pt idx="6004">
                  <c:v>49.529740000000011</c:v>
                </c:pt>
                <c:pt idx="6005">
                  <c:v>49.529740000000011</c:v>
                </c:pt>
                <c:pt idx="6006">
                  <c:v>49.529740000000011</c:v>
                </c:pt>
                <c:pt idx="6007">
                  <c:v>49.529740000000011</c:v>
                </c:pt>
                <c:pt idx="6008">
                  <c:v>49.529740000000011</c:v>
                </c:pt>
                <c:pt idx="6009">
                  <c:v>49.529740000000011</c:v>
                </c:pt>
                <c:pt idx="6010">
                  <c:v>49.423445000000001</c:v>
                </c:pt>
                <c:pt idx="6011">
                  <c:v>49.423445000000001</c:v>
                </c:pt>
                <c:pt idx="6012">
                  <c:v>49.423445000000001</c:v>
                </c:pt>
                <c:pt idx="6013">
                  <c:v>49.423445000000001</c:v>
                </c:pt>
                <c:pt idx="6014">
                  <c:v>49.423445000000001</c:v>
                </c:pt>
                <c:pt idx="6015">
                  <c:v>49.423445000000001</c:v>
                </c:pt>
                <c:pt idx="6016">
                  <c:v>49.423445000000001</c:v>
                </c:pt>
                <c:pt idx="6017">
                  <c:v>49.423445000000001</c:v>
                </c:pt>
                <c:pt idx="6018">
                  <c:v>49.423445000000001</c:v>
                </c:pt>
                <c:pt idx="6019">
                  <c:v>49.423445000000001</c:v>
                </c:pt>
                <c:pt idx="6020">
                  <c:v>49.320895</c:v>
                </c:pt>
                <c:pt idx="6021">
                  <c:v>49.320895</c:v>
                </c:pt>
                <c:pt idx="6022">
                  <c:v>49.320895</c:v>
                </c:pt>
                <c:pt idx="6023">
                  <c:v>49.320895</c:v>
                </c:pt>
                <c:pt idx="6024">
                  <c:v>49.320895</c:v>
                </c:pt>
                <c:pt idx="6025">
                  <c:v>49.320895</c:v>
                </c:pt>
                <c:pt idx="6026">
                  <c:v>49.320895</c:v>
                </c:pt>
                <c:pt idx="6027">
                  <c:v>49.320895</c:v>
                </c:pt>
                <c:pt idx="6028">
                  <c:v>49.320895</c:v>
                </c:pt>
                <c:pt idx="6029">
                  <c:v>49.320895</c:v>
                </c:pt>
                <c:pt idx="6030">
                  <c:v>49.204274000000005</c:v>
                </c:pt>
                <c:pt idx="6031">
                  <c:v>49.204274000000005</c:v>
                </c:pt>
                <c:pt idx="6032">
                  <c:v>49.204274000000005</c:v>
                </c:pt>
                <c:pt idx="6033">
                  <c:v>49.204274000000005</c:v>
                </c:pt>
                <c:pt idx="6034">
                  <c:v>49.204274000000005</c:v>
                </c:pt>
                <c:pt idx="6035">
                  <c:v>49.204274000000005</c:v>
                </c:pt>
                <c:pt idx="6036">
                  <c:v>49.204274000000005</c:v>
                </c:pt>
                <c:pt idx="6037">
                  <c:v>49.204274000000005</c:v>
                </c:pt>
                <c:pt idx="6038">
                  <c:v>49.204274000000005</c:v>
                </c:pt>
                <c:pt idx="6039">
                  <c:v>49.204274000000005</c:v>
                </c:pt>
                <c:pt idx="6040">
                  <c:v>49.085558000000013</c:v>
                </c:pt>
                <c:pt idx="6041">
                  <c:v>49.085558000000013</c:v>
                </c:pt>
                <c:pt idx="6042">
                  <c:v>49.085558000000013</c:v>
                </c:pt>
                <c:pt idx="6043">
                  <c:v>49.085558000000013</c:v>
                </c:pt>
                <c:pt idx="6044">
                  <c:v>49.085558000000013</c:v>
                </c:pt>
                <c:pt idx="6045">
                  <c:v>49.085558000000013</c:v>
                </c:pt>
                <c:pt idx="6046">
                  <c:v>49.085558000000013</c:v>
                </c:pt>
                <c:pt idx="6047">
                  <c:v>49.085558000000013</c:v>
                </c:pt>
                <c:pt idx="6048">
                  <c:v>49.085558000000013</c:v>
                </c:pt>
                <c:pt idx="6049">
                  <c:v>49.085558000000013</c:v>
                </c:pt>
                <c:pt idx="6050">
                  <c:v>48.982679999999995</c:v>
                </c:pt>
                <c:pt idx="6051">
                  <c:v>48.982679999999995</c:v>
                </c:pt>
                <c:pt idx="6052">
                  <c:v>48.982679999999995</c:v>
                </c:pt>
                <c:pt idx="6053">
                  <c:v>48.982679999999995</c:v>
                </c:pt>
                <c:pt idx="6054">
                  <c:v>48.982679999999995</c:v>
                </c:pt>
                <c:pt idx="6055">
                  <c:v>48.982679999999995</c:v>
                </c:pt>
                <c:pt idx="6056">
                  <c:v>48.982679999999995</c:v>
                </c:pt>
                <c:pt idx="6057">
                  <c:v>48.982679999999995</c:v>
                </c:pt>
                <c:pt idx="6058">
                  <c:v>48.982679999999995</c:v>
                </c:pt>
                <c:pt idx="6059">
                  <c:v>48.982679999999995</c:v>
                </c:pt>
                <c:pt idx="6060">
                  <c:v>48.861726000000004</c:v>
                </c:pt>
                <c:pt idx="6061">
                  <c:v>48.861726000000004</c:v>
                </c:pt>
                <c:pt idx="6062">
                  <c:v>48.861726000000004</c:v>
                </c:pt>
                <c:pt idx="6063">
                  <c:v>48.861726000000004</c:v>
                </c:pt>
                <c:pt idx="6064">
                  <c:v>48.861726000000004</c:v>
                </c:pt>
                <c:pt idx="6065">
                  <c:v>48.861726000000004</c:v>
                </c:pt>
                <c:pt idx="6066">
                  <c:v>48.861726000000004</c:v>
                </c:pt>
                <c:pt idx="6067">
                  <c:v>48.861726000000004</c:v>
                </c:pt>
                <c:pt idx="6068">
                  <c:v>48.861726000000004</c:v>
                </c:pt>
                <c:pt idx="6069">
                  <c:v>48.861726000000004</c:v>
                </c:pt>
                <c:pt idx="6070">
                  <c:v>48.754540000000006</c:v>
                </c:pt>
                <c:pt idx="6071">
                  <c:v>48.754540000000006</c:v>
                </c:pt>
                <c:pt idx="6072">
                  <c:v>48.754540000000006</c:v>
                </c:pt>
                <c:pt idx="6073">
                  <c:v>48.754540000000006</c:v>
                </c:pt>
                <c:pt idx="6074">
                  <c:v>48.754540000000006</c:v>
                </c:pt>
                <c:pt idx="6075">
                  <c:v>48.754540000000006</c:v>
                </c:pt>
                <c:pt idx="6076">
                  <c:v>48.754540000000006</c:v>
                </c:pt>
                <c:pt idx="6077">
                  <c:v>48.754540000000006</c:v>
                </c:pt>
                <c:pt idx="6078">
                  <c:v>48.754540000000006</c:v>
                </c:pt>
                <c:pt idx="6079">
                  <c:v>48.754540000000006</c:v>
                </c:pt>
                <c:pt idx="6080">
                  <c:v>48.634512000000022</c:v>
                </c:pt>
                <c:pt idx="6081">
                  <c:v>48.634512000000022</c:v>
                </c:pt>
                <c:pt idx="6082">
                  <c:v>48.634512000000022</c:v>
                </c:pt>
                <c:pt idx="6083">
                  <c:v>48.634512000000022</c:v>
                </c:pt>
                <c:pt idx="6084">
                  <c:v>48.634512000000022</c:v>
                </c:pt>
                <c:pt idx="6085">
                  <c:v>48.634512000000022</c:v>
                </c:pt>
                <c:pt idx="6086">
                  <c:v>48.634512000000022</c:v>
                </c:pt>
                <c:pt idx="6087">
                  <c:v>48.634512000000022</c:v>
                </c:pt>
                <c:pt idx="6088">
                  <c:v>48.634512000000022</c:v>
                </c:pt>
                <c:pt idx="6089">
                  <c:v>48.634512000000022</c:v>
                </c:pt>
                <c:pt idx="6090">
                  <c:v>48.51737</c:v>
                </c:pt>
                <c:pt idx="6091">
                  <c:v>48.51737</c:v>
                </c:pt>
                <c:pt idx="6092">
                  <c:v>48.51737</c:v>
                </c:pt>
                <c:pt idx="6093">
                  <c:v>48.51737</c:v>
                </c:pt>
                <c:pt idx="6094">
                  <c:v>48.51737</c:v>
                </c:pt>
                <c:pt idx="6095">
                  <c:v>48.51737</c:v>
                </c:pt>
                <c:pt idx="6096">
                  <c:v>48.51737</c:v>
                </c:pt>
                <c:pt idx="6097">
                  <c:v>48.51737</c:v>
                </c:pt>
                <c:pt idx="6098">
                  <c:v>48.51737</c:v>
                </c:pt>
                <c:pt idx="6099">
                  <c:v>48.51737</c:v>
                </c:pt>
                <c:pt idx="6100">
                  <c:v>48.418146</c:v>
                </c:pt>
                <c:pt idx="6101">
                  <c:v>48.418146</c:v>
                </c:pt>
                <c:pt idx="6102">
                  <c:v>48.418146</c:v>
                </c:pt>
                <c:pt idx="6103">
                  <c:v>48.418146</c:v>
                </c:pt>
                <c:pt idx="6104">
                  <c:v>48.418146</c:v>
                </c:pt>
                <c:pt idx="6105">
                  <c:v>48.418146</c:v>
                </c:pt>
                <c:pt idx="6106">
                  <c:v>48.418146</c:v>
                </c:pt>
                <c:pt idx="6107">
                  <c:v>48.418146</c:v>
                </c:pt>
                <c:pt idx="6108">
                  <c:v>48.418146</c:v>
                </c:pt>
                <c:pt idx="6109">
                  <c:v>48.418146</c:v>
                </c:pt>
                <c:pt idx="6110">
                  <c:v>48.306844999999996</c:v>
                </c:pt>
                <c:pt idx="6111">
                  <c:v>48.306844999999996</c:v>
                </c:pt>
                <c:pt idx="6112">
                  <c:v>48.306844999999996</c:v>
                </c:pt>
                <c:pt idx="6113">
                  <c:v>48.306844999999996</c:v>
                </c:pt>
                <c:pt idx="6114">
                  <c:v>48.306844999999996</c:v>
                </c:pt>
                <c:pt idx="6115">
                  <c:v>48.306844999999996</c:v>
                </c:pt>
                <c:pt idx="6116">
                  <c:v>48.306844999999996</c:v>
                </c:pt>
                <c:pt idx="6117">
                  <c:v>48.306844999999996</c:v>
                </c:pt>
                <c:pt idx="6118">
                  <c:v>48.306844999999996</c:v>
                </c:pt>
                <c:pt idx="6119">
                  <c:v>48.306844999999996</c:v>
                </c:pt>
                <c:pt idx="6120">
                  <c:v>48.196056000000013</c:v>
                </c:pt>
                <c:pt idx="6121">
                  <c:v>48.196056000000013</c:v>
                </c:pt>
                <c:pt idx="6122">
                  <c:v>48.196056000000013</c:v>
                </c:pt>
                <c:pt idx="6123">
                  <c:v>48.196056000000013</c:v>
                </c:pt>
                <c:pt idx="6124">
                  <c:v>48.196056000000013</c:v>
                </c:pt>
                <c:pt idx="6125">
                  <c:v>48.196056000000013</c:v>
                </c:pt>
                <c:pt idx="6126">
                  <c:v>48.196056000000013</c:v>
                </c:pt>
                <c:pt idx="6127">
                  <c:v>48.196056000000013</c:v>
                </c:pt>
                <c:pt idx="6128">
                  <c:v>48.196056000000013</c:v>
                </c:pt>
                <c:pt idx="6129">
                  <c:v>48.196056000000013</c:v>
                </c:pt>
                <c:pt idx="6130">
                  <c:v>48.054613999999994</c:v>
                </c:pt>
                <c:pt idx="6131">
                  <c:v>48.054613999999994</c:v>
                </c:pt>
                <c:pt idx="6132">
                  <c:v>48.054613999999994</c:v>
                </c:pt>
                <c:pt idx="6133">
                  <c:v>48.054613999999994</c:v>
                </c:pt>
                <c:pt idx="6134">
                  <c:v>48.054613999999994</c:v>
                </c:pt>
                <c:pt idx="6135">
                  <c:v>48.054613999999994</c:v>
                </c:pt>
                <c:pt idx="6136">
                  <c:v>48.054613999999994</c:v>
                </c:pt>
                <c:pt idx="6137">
                  <c:v>48.054613999999994</c:v>
                </c:pt>
                <c:pt idx="6138">
                  <c:v>48.054613999999994</c:v>
                </c:pt>
                <c:pt idx="6139">
                  <c:v>48.054613999999994</c:v>
                </c:pt>
                <c:pt idx="6140">
                  <c:v>47.924537000000001</c:v>
                </c:pt>
                <c:pt idx="6141">
                  <c:v>47.924537000000001</c:v>
                </c:pt>
                <c:pt idx="6142">
                  <c:v>47.924537000000001</c:v>
                </c:pt>
                <c:pt idx="6143">
                  <c:v>47.924537000000001</c:v>
                </c:pt>
                <c:pt idx="6144">
                  <c:v>47.924537000000001</c:v>
                </c:pt>
                <c:pt idx="6145">
                  <c:v>47.924537000000001</c:v>
                </c:pt>
                <c:pt idx="6146">
                  <c:v>47.924537000000001</c:v>
                </c:pt>
                <c:pt idx="6147">
                  <c:v>47.924537000000001</c:v>
                </c:pt>
                <c:pt idx="6148">
                  <c:v>47.924537000000001</c:v>
                </c:pt>
                <c:pt idx="6149">
                  <c:v>47.924537000000001</c:v>
                </c:pt>
                <c:pt idx="6150">
                  <c:v>47.842464999999997</c:v>
                </c:pt>
                <c:pt idx="6151">
                  <c:v>47.842464999999997</c:v>
                </c:pt>
                <c:pt idx="6152">
                  <c:v>47.842464999999997</c:v>
                </c:pt>
                <c:pt idx="6153">
                  <c:v>47.842464999999997</c:v>
                </c:pt>
                <c:pt idx="6154">
                  <c:v>47.842464999999997</c:v>
                </c:pt>
                <c:pt idx="6155">
                  <c:v>47.842464999999997</c:v>
                </c:pt>
                <c:pt idx="6156">
                  <c:v>47.842464999999997</c:v>
                </c:pt>
                <c:pt idx="6157">
                  <c:v>47.842464999999997</c:v>
                </c:pt>
                <c:pt idx="6158">
                  <c:v>47.842464999999997</c:v>
                </c:pt>
                <c:pt idx="6159">
                  <c:v>47.842464999999997</c:v>
                </c:pt>
                <c:pt idx="6160">
                  <c:v>47.708989000000003</c:v>
                </c:pt>
                <c:pt idx="6161">
                  <c:v>47.708989000000003</c:v>
                </c:pt>
                <c:pt idx="6162">
                  <c:v>47.708989000000003</c:v>
                </c:pt>
                <c:pt idx="6163">
                  <c:v>47.708989000000003</c:v>
                </c:pt>
                <c:pt idx="6164">
                  <c:v>47.708989000000003</c:v>
                </c:pt>
                <c:pt idx="6165">
                  <c:v>47.708989000000003</c:v>
                </c:pt>
                <c:pt idx="6166">
                  <c:v>47.708989000000003</c:v>
                </c:pt>
                <c:pt idx="6167">
                  <c:v>47.708989000000003</c:v>
                </c:pt>
                <c:pt idx="6168">
                  <c:v>47.708989000000003</c:v>
                </c:pt>
                <c:pt idx="6169">
                  <c:v>47.708989000000003</c:v>
                </c:pt>
                <c:pt idx="6170">
                  <c:v>47.563735000000023</c:v>
                </c:pt>
                <c:pt idx="6171">
                  <c:v>47.563735000000023</c:v>
                </c:pt>
                <c:pt idx="6172">
                  <c:v>47.563735000000023</c:v>
                </c:pt>
                <c:pt idx="6173">
                  <c:v>47.563735000000023</c:v>
                </c:pt>
                <c:pt idx="6174">
                  <c:v>47.563735000000023</c:v>
                </c:pt>
                <c:pt idx="6175">
                  <c:v>47.563735000000023</c:v>
                </c:pt>
                <c:pt idx="6176">
                  <c:v>47.563735000000023</c:v>
                </c:pt>
                <c:pt idx="6177">
                  <c:v>47.563735000000023</c:v>
                </c:pt>
                <c:pt idx="6178">
                  <c:v>47.563735000000023</c:v>
                </c:pt>
                <c:pt idx="6179">
                  <c:v>47.563735000000023</c:v>
                </c:pt>
                <c:pt idx="6180">
                  <c:v>47.384948999999999</c:v>
                </c:pt>
                <c:pt idx="6181">
                  <c:v>47.384948999999999</c:v>
                </c:pt>
                <c:pt idx="6182">
                  <c:v>47.384948999999999</c:v>
                </c:pt>
                <c:pt idx="6183">
                  <c:v>47.384948999999999</c:v>
                </c:pt>
                <c:pt idx="6184">
                  <c:v>47.384948999999999</c:v>
                </c:pt>
                <c:pt idx="6185">
                  <c:v>47.384948999999999</c:v>
                </c:pt>
                <c:pt idx="6186">
                  <c:v>47.384948999999999</c:v>
                </c:pt>
                <c:pt idx="6187">
                  <c:v>47.384948999999999</c:v>
                </c:pt>
                <c:pt idx="6188">
                  <c:v>47.384948999999999</c:v>
                </c:pt>
                <c:pt idx="6189">
                  <c:v>47.384948999999999</c:v>
                </c:pt>
                <c:pt idx="6190">
                  <c:v>47.274206</c:v>
                </c:pt>
                <c:pt idx="6191">
                  <c:v>47.274206</c:v>
                </c:pt>
                <c:pt idx="6192">
                  <c:v>47.274206</c:v>
                </c:pt>
                <c:pt idx="6193">
                  <c:v>47.274206</c:v>
                </c:pt>
                <c:pt idx="6194">
                  <c:v>47.274206</c:v>
                </c:pt>
                <c:pt idx="6195">
                  <c:v>47.274206</c:v>
                </c:pt>
                <c:pt idx="6196">
                  <c:v>47.274206</c:v>
                </c:pt>
                <c:pt idx="6197">
                  <c:v>47.274206</c:v>
                </c:pt>
                <c:pt idx="6198">
                  <c:v>47.274206</c:v>
                </c:pt>
                <c:pt idx="6199">
                  <c:v>47.274206</c:v>
                </c:pt>
                <c:pt idx="6200">
                  <c:v>47.187806999999999</c:v>
                </c:pt>
                <c:pt idx="6201">
                  <c:v>47.187806999999999</c:v>
                </c:pt>
                <c:pt idx="6202">
                  <c:v>47.187806999999999</c:v>
                </c:pt>
                <c:pt idx="6203">
                  <c:v>47.187806999999999</c:v>
                </c:pt>
                <c:pt idx="6204">
                  <c:v>47.187806999999999</c:v>
                </c:pt>
                <c:pt idx="6205">
                  <c:v>47.187806999999999</c:v>
                </c:pt>
                <c:pt idx="6206">
                  <c:v>47.187806999999999</c:v>
                </c:pt>
                <c:pt idx="6207">
                  <c:v>47.187806999999999</c:v>
                </c:pt>
                <c:pt idx="6208">
                  <c:v>47.187806999999999</c:v>
                </c:pt>
                <c:pt idx="6209">
                  <c:v>47.187806999999999</c:v>
                </c:pt>
                <c:pt idx="6210">
                  <c:v>47.055814000000005</c:v>
                </c:pt>
                <c:pt idx="6211">
                  <c:v>47.055814000000005</c:v>
                </c:pt>
                <c:pt idx="6212">
                  <c:v>47.055814000000005</c:v>
                </c:pt>
                <c:pt idx="6213">
                  <c:v>47.055814000000005</c:v>
                </c:pt>
                <c:pt idx="6214">
                  <c:v>47.055814000000005</c:v>
                </c:pt>
                <c:pt idx="6215">
                  <c:v>47.055814000000005</c:v>
                </c:pt>
                <c:pt idx="6216">
                  <c:v>47.055814000000005</c:v>
                </c:pt>
                <c:pt idx="6217">
                  <c:v>47.055814000000005</c:v>
                </c:pt>
                <c:pt idx="6218">
                  <c:v>47.055814000000005</c:v>
                </c:pt>
                <c:pt idx="6219">
                  <c:v>47.055814000000005</c:v>
                </c:pt>
                <c:pt idx="6220">
                  <c:v>46.949991000000004</c:v>
                </c:pt>
                <c:pt idx="6221">
                  <c:v>46.949991000000004</c:v>
                </c:pt>
                <c:pt idx="6222">
                  <c:v>46.949991000000004</c:v>
                </c:pt>
                <c:pt idx="6223">
                  <c:v>46.949991000000004</c:v>
                </c:pt>
                <c:pt idx="6224">
                  <c:v>46.949991000000004</c:v>
                </c:pt>
                <c:pt idx="6225">
                  <c:v>46.949991000000004</c:v>
                </c:pt>
                <c:pt idx="6226">
                  <c:v>46.949991000000004</c:v>
                </c:pt>
                <c:pt idx="6227">
                  <c:v>46.949991000000004</c:v>
                </c:pt>
                <c:pt idx="6228">
                  <c:v>46.949991000000004</c:v>
                </c:pt>
                <c:pt idx="6229">
                  <c:v>46.949991000000004</c:v>
                </c:pt>
                <c:pt idx="6230">
                  <c:v>46.836387999999999</c:v>
                </c:pt>
                <c:pt idx="6231">
                  <c:v>46.836387999999999</c:v>
                </c:pt>
                <c:pt idx="6232">
                  <c:v>46.836387999999999</c:v>
                </c:pt>
                <c:pt idx="6233">
                  <c:v>46.836387999999999</c:v>
                </c:pt>
                <c:pt idx="6234">
                  <c:v>46.836387999999999</c:v>
                </c:pt>
                <c:pt idx="6235">
                  <c:v>46.836387999999999</c:v>
                </c:pt>
                <c:pt idx="6236">
                  <c:v>46.836387999999999</c:v>
                </c:pt>
                <c:pt idx="6237">
                  <c:v>46.836387999999999</c:v>
                </c:pt>
                <c:pt idx="6238">
                  <c:v>46.836387999999999</c:v>
                </c:pt>
                <c:pt idx="6239">
                  <c:v>46.836387999999999</c:v>
                </c:pt>
                <c:pt idx="6240">
                  <c:v>46.709217000000002</c:v>
                </c:pt>
                <c:pt idx="6241">
                  <c:v>46.709217000000002</c:v>
                </c:pt>
                <c:pt idx="6242">
                  <c:v>46.709217000000002</c:v>
                </c:pt>
                <c:pt idx="6243">
                  <c:v>46.709217000000002</c:v>
                </c:pt>
                <c:pt idx="6244">
                  <c:v>46.709217000000002</c:v>
                </c:pt>
                <c:pt idx="6245">
                  <c:v>46.709217000000002</c:v>
                </c:pt>
                <c:pt idx="6246">
                  <c:v>46.709217000000002</c:v>
                </c:pt>
                <c:pt idx="6247">
                  <c:v>46.709217000000002</c:v>
                </c:pt>
                <c:pt idx="6248">
                  <c:v>46.709217000000002</c:v>
                </c:pt>
                <c:pt idx="6249">
                  <c:v>46.709217000000002</c:v>
                </c:pt>
                <c:pt idx="6250">
                  <c:v>46.602464000000005</c:v>
                </c:pt>
                <c:pt idx="6251">
                  <c:v>46.602464000000005</c:v>
                </c:pt>
                <c:pt idx="6252">
                  <c:v>46.602464000000005</c:v>
                </c:pt>
                <c:pt idx="6253">
                  <c:v>46.602464000000005</c:v>
                </c:pt>
                <c:pt idx="6254">
                  <c:v>46.602464000000005</c:v>
                </c:pt>
                <c:pt idx="6255">
                  <c:v>46.602464000000005</c:v>
                </c:pt>
                <c:pt idx="6256">
                  <c:v>46.602464000000005</c:v>
                </c:pt>
                <c:pt idx="6257">
                  <c:v>46.602464000000005</c:v>
                </c:pt>
                <c:pt idx="6258">
                  <c:v>46.602464000000005</c:v>
                </c:pt>
                <c:pt idx="6259">
                  <c:v>46.602464000000005</c:v>
                </c:pt>
                <c:pt idx="6260">
                  <c:v>46.477360000000004</c:v>
                </c:pt>
                <c:pt idx="6261">
                  <c:v>46.477360000000004</c:v>
                </c:pt>
                <c:pt idx="6262">
                  <c:v>46.477360000000004</c:v>
                </c:pt>
                <c:pt idx="6263">
                  <c:v>46.477360000000004</c:v>
                </c:pt>
                <c:pt idx="6264">
                  <c:v>46.477360000000004</c:v>
                </c:pt>
                <c:pt idx="6265">
                  <c:v>46.477360000000004</c:v>
                </c:pt>
                <c:pt idx="6266">
                  <c:v>46.477360000000004</c:v>
                </c:pt>
                <c:pt idx="6267">
                  <c:v>46.477360000000004</c:v>
                </c:pt>
                <c:pt idx="6268">
                  <c:v>46.477360000000004</c:v>
                </c:pt>
                <c:pt idx="6269">
                  <c:v>46.477360000000004</c:v>
                </c:pt>
                <c:pt idx="6270">
                  <c:v>46.365074</c:v>
                </c:pt>
                <c:pt idx="6271">
                  <c:v>46.365074</c:v>
                </c:pt>
                <c:pt idx="6272">
                  <c:v>46.365074</c:v>
                </c:pt>
                <c:pt idx="6273">
                  <c:v>46.365074</c:v>
                </c:pt>
                <c:pt idx="6274">
                  <c:v>46.365074</c:v>
                </c:pt>
                <c:pt idx="6275">
                  <c:v>46.365074</c:v>
                </c:pt>
                <c:pt idx="6276">
                  <c:v>46.365074</c:v>
                </c:pt>
                <c:pt idx="6277">
                  <c:v>46.365074</c:v>
                </c:pt>
                <c:pt idx="6278">
                  <c:v>46.365074</c:v>
                </c:pt>
                <c:pt idx="6279">
                  <c:v>46.365074</c:v>
                </c:pt>
                <c:pt idx="6280">
                  <c:v>46.253191000000001</c:v>
                </c:pt>
                <c:pt idx="6281">
                  <c:v>46.253191000000001</c:v>
                </c:pt>
                <c:pt idx="6282">
                  <c:v>46.253191000000001</c:v>
                </c:pt>
                <c:pt idx="6283">
                  <c:v>46.253191000000001</c:v>
                </c:pt>
                <c:pt idx="6284">
                  <c:v>46.253191000000001</c:v>
                </c:pt>
                <c:pt idx="6285">
                  <c:v>46.253191000000001</c:v>
                </c:pt>
                <c:pt idx="6286">
                  <c:v>46.253191000000001</c:v>
                </c:pt>
                <c:pt idx="6287">
                  <c:v>46.253191000000001</c:v>
                </c:pt>
                <c:pt idx="6288">
                  <c:v>46.253191000000001</c:v>
                </c:pt>
                <c:pt idx="6289">
                  <c:v>46.253191000000001</c:v>
                </c:pt>
                <c:pt idx="6290">
                  <c:v>46.137856000000006</c:v>
                </c:pt>
                <c:pt idx="6291">
                  <c:v>46.137856000000006</c:v>
                </c:pt>
                <c:pt idx="6292">
                  <c:v>46.137856000000006</c:v>
                </c:pt>
                <c:pt idx="6293">
                  <c:v>46.137856000000006</c:v>
                </c:pt>
                <c:pt idx="6294">
                  <c:v>46.137856000000006</c:v>
                </c:pt>
                <c:pt idx="6295">
                  <c:v>46.137856000000006</c:v>
                </c:pt>
                <c:pt idx="6296">
                  <c:v>46.137856000000006</c:v>
                </c:pt>
                <c:pt idx="6297">
                  <c:v>46.137856000000006</c:v>
                </c:pt>
                <c:pt idx="6298">
                  <c:v>46.137856000000006</c:v>
                </c:pt>
                <c:pt idx="6299">
                  <c:v>46.137856000000006</c:v>
                </c:pt>
                <c:pt idx="6300">
                  <c:v>46.037550000000003</c:v>
                </c:pt>
                <c:pt idx="6301">
                  <c:v>46.037550000000003</c:v>
                </c:pt>
                <c:pt idx="6302">
                  <c:v>46.037550000000003</c:v>
                </c:pt>
                <c:pt idx="6303">
                  <c:v>46.037550000000003</c:v>
                </c:pt>
                <c:pt idx="6304">
                  <c:v>46.037550000000003</c:v>
                </c:pt>
                <c:pt idx="6305">
                  <c:v>46.037550000000003</c:v>
                </c:pt>
                <c:pt idx="6306">
                  <c:v>46.037550000000003</c:v>
                </c:pt>
                <c:pt idx="6307">
                  <c:v>46.037550000000003</c:v>
                </c:pt>
                <c:pt idx="6308">
                  <c:v>46.037550000000003</c:v>
                </c:pt>
                <c:pt idx="6309">
                  <c:v>46.037550000000003</c:v>
                </c:pt>
                <c:pt idx="6310">
                  <c:v>45.914335000000001</c:v>
                </c:pt>
                <c:pt idx="6311">
                  <c:v>45.914335000000001</c:v>
                </c:pt>
                <c:pt idx="6312">
                  <c:v>45.914335000000001</c:v>
                </c:pt>
                <c:pt idx="6313">
                  <c:v>45.914335000000001</c:v>
                </c:pt>
                <c:pt idx="6314">
                  <c:v>45.914335000000001</c:v>
                </c:pt>
                <c:pt idx="6315">
                  <c:v>45.914335000000001</c:v>
                </c:pt>
                <c:pt idx="6316">
                  <c:v>45.914335000000001</c:v>
                </c:pt>
                <c:pt idx="6317">
                  <c:v>45.914335000000001</c:v>
                </c:pt>
                <c:pt idx="6318">
                  <c:v>45.914335000000001</c:v>
                </c:pt>
                <c:pt idx="6319">
                  <c:v>45.914335000000001</c:v>
                </c:pt>
                <c:pt idx="6320">
                  <c:v>45.778969000000011</c:v>
                </c:pt>
                <c:pt idx="6321">
                  <c:v>45.778969000000011</c:v>
                </c:pt>
                <c:pt idx="6322">
                  <c:v>45.778969000000011</c:v>
                </c:pt>
                <c:pt idx="6323">
                  <c:v>45.778969000000011</c:v>
                </c:pt>
                <c:pt idx="6324">
                  <c:v>45.778969000000011</c:v>
                </c:pt>
                <c:pt idx="6325">
                  <c:v>45.778969000000011</c:v>
                </c:pt>
                <c:pt idx="6326">
                  <c:v>45.778969000000011</c:v>
                </c:pt>
                <c:pt idx="6327">
                  <c:v>45.778969000000011</c:v>
                </c:pt>
                <c:pt idx="6328">
                  <c:v>45.778969000000011</c:v>
                </c:pt>
                <c:pt idx="6329">
                  <c:v>45.778969000000011</c:v>
                </c:pt>
                <c:pt idx="6330">
                  <c:v>45.691514000000012</c:v>
                </c:pt>
                <c:pt idx="6331">
                  <c:v>45.691514000000012</c:v>
                </c:pt>
                <c:pt idx="6332">
                  <c:v>45.691514000000012</c:v>
                </c:pt>
                <c:pt idx="6333">
                  <c:v>45.691514000000012</c:v>
                </c:pt>
                <c:pt idx="6334">
                  <c:v>45.691514000000012</c:v>
                </c:pt>
                <c:pt idx="6335">
                  <c:v>45.691514000000012</c:v>
                </c:pt>
                <c:pt idx="6336">
                  <c:v>45.691514000000012</c:v>
                </c:pt>
                <c:pt idx="6337">
                  <c:v>45.691514000000012</c:v>
                </c:pt>
                <c:pt idx="6338">
                  <c:v>45.691514000000012</c:v>
                </c:pt>
                <c:pt idx="6339">
                  <c:v>45.691514000000012</c:v>
                </c:pt>
                <c:pt idx="6340">
                  <c:v>45.588059000000001</c:v>
                </c:pt>
                <c:pt idx="6341">
                  <c:v>45.588059000000001</c:v>
                </c:pt>
                <c:pt idx="6342">
                  <c:v>45.588059000000001</c:v>
                </c:pt>
                <c:pt idx="6343">
                  <c:v>45.588059000000001</c:v>
                </c:pt>
                <c:pt idx="6344">
                  <c:v>45.588059000000001</c:v>
                </c:pt>
                <c:pt idx="6345">
                  <c:v>45.588059000000001</c:v>
                </c:pt>
                <c:pt idx="6346">
                  <c:v>45.588059000000001</c:v>
                </c:pt>
                <c:pt idx="6347">
                  <c:v>45.588059000000001</c:v>
                </c:pt>
                <c:pt idx="6348">
                  <c:v>45.588059000000001</c:v>
                </c:pt>
                <c:pt idx="6349">
                  <c:v>45.588059000000001</c:v>
                </c:pt>
                <c:pt idx="6350">
                  <c:v>45.469798000000011</c:v>
                </c:pt>
                <c:pt idx="6351">
                  <c:v>45.469798000000011</c:v>
                </c:pt>
                <c:pt idx="6352">
                  <c:v>45.469798000000011</c:v>
                </c:pt>
                <c:pt idx="6353">
                  <c:v>45.469798000000011</c:v>
                </c:pt>
                <c:pt idx="6354">
                  <c:v>45.469798000000011</c:v>
                </c:pt>
                <c:pt idx="6355">
                  <c:v>45.469798000000011</c:v>
                </c:pt>
                <c:pt idx="6356">
                  <c:v>45.469798000000011</c:v>
                </c:pt>
                <c:pt idx="6357">
                  <c:v>45.469798000000011</c:v>
                </c:pt>
                <c:pt idx="6358">
                  <c:v>45.469798000000011</c:v>
                </c:pt>
                <c:pt idx="6359">
                  <c:v>45.469798000000011</c:v>
                </c:pt>
                <c:pt idx="6360">
                  <c:v>45.358973000000006</c:v>
                </c:pt>
                <c:pt idx="6361">
                  <c:v>45.358973000000006</c:v>
                </c:pt>
                <c:pt idx="6362">
                  <c:v>45.358973000000006</c:v>
                </c:pt>
                <c:pt idx="6363">
                  <c:v>45.358973000000006</c:v>
                </c:pt>
                <c:pt idx="6364">
                  <c:v>45.358973000000006</c:v>
                </c:pt>
                <c:pt idx="6365">
                  <c:v>45.358973000000006</c:v>
                </c:pt>
                <c:pt idx="6366">
                  <c:v>45.358973000000006</c:v>
                </c:pt>
                <c:pt idx="6367">
                  <c:v>45.358973000000006</c:v>
                </c:pt>
                <c:pt idx="6368">
                  <c:v>45.358973000000006</c:v>
                </c:pt>
                <c:pt idx="6369">
                  <c:v>45.358973000000006</c:v>
                </c:pt>
                <c:pt idx="6370">
                  <c:v>45.256783999999996</c:v>
                </c:pt>
                <c:pt idx="6371">
                  <c:v>45.256783999999996</c:v>
                </c:pt>
                <c:pt idx="6372">
                  <c:v>45.256783999999996</c:v>
                </c:pt>
                <c:pt idx="6373">
                  <c:v>45.256783999999996</c:v>
                </c:pt>
                <c:pt idx="6374">
                  <c:v>45.256783999999996</c:v>
                </c:pt>
                <c:pt idx="6375">
                  <c:v>45.256783999999996</c:v>
                </c:pt>
                <c:pt idx="6376">
                  <c:v>45.256783999999996</c:v>
                </c:pt>
                <c:pt idx="6377">
                  <c:v>45.256783999999996</c:v>
                </c:pt>
                <c:pt idx="6378">
                  <c:v>45.256783999999996</c:v>
                </c:pt>
                <c:pt idx="6379">
                  <c:v>45.256783999999996</c:v>
                </c:pt>
                <c:pt idx="6380">
                  <c:v>45.175703000000013</c:v>
                </c:pt>
                <c:pt idx="6381">
                  <c:v>45.175703000000013</c:v>
                </c:pt>
                <c:pt idx="6382">
                  <c:v>45.175703000000013</c:v>
                </c:pt>
                <c:pt idx="6383">
                  <c:v>45.175703000000013</c:v>
                </c:pt>
                <c:pt idx="6384">
                  <c:v>45.175703000000013</c:v>
                </c:pt>
                <c:pt idx="6385">
                  <c:v>45.175703000000013</c:v>
                </c:pt>
                <c:pt idx="6386">
                  <c:v>45.175703000000013</c:v>
                </c:pt>
                <c:pt idx="6387">
                  <c:v>45.175703000000013</c:v>
                </c:pt>
                <c:pt idx="6388">
                  <c:v>45.175703000000013</c:v>
                </c:pt>
                <c:pt idx="6389">
                  <c:v>45.175703000000013</c:v>
                </c:pt>
                <c:pt idx="6390">
                  <c:v>45.097043000000006</c:v>
                </c:pt>
                <c:pt idx="6391">
                  <c:v>45.097043000000006</c:v>
                </c:pt>
                <c:pt idx="6392">
                  <c:v>45.097043000000006</c:v>
                </c:pt>
                <c:pt idx="6393">
                  <c:v>45.097043000000006</c:v>
                </c:pt>
                <c:pt idx="6394">
                  <c:v>45.097043000000006</c:v>
                </c:pt>
                <c:pt idx="6395">
                  <c:v>45.097043000000006</c:v>
                </c:pt>
                <c:pt idx="6396">
                  <c:v>45.097043000000006</c:v>
                </c:pt>
                <c:pt idx="6397">
                  <c:v>45.097043000000006</c:v>
                </c:pt>
                <c:pt idx="6398">
                  <c:v>45.097043000000006</c:v>
                </c:pt>
                <c:pt idx="6399">
                  <c:v>45.097043000000006</c:v>
                </c:pt>
                <c:pt idx="6400">
                  <c:v>45.033407000000004</c:v>
                </c:pt>
                <c:pt idx="6401">
                  <c:v>45.033407000000004</c:v>
                </c:pt>
                <c:pt idx="6402">
                  <c:v>45.033407000000004</c:v>
                </c:pt>
                <c:pt idx="6403">
                  <c:v>45.033407000000004</c:v>
                </c:pt>
                <c:pt idx="6404">
                  <c:v>45.033407000000004</c:v>
                </c:pt>
                <c:pt idx="6405">
                  <c:v>45.033407000000004</c:v>
                </c:pt>
                <c:pt idx="6406">
                  <c:v>45.033407000000004</c:v>
                </c:pt>
                <c:pt idx="6407">
                  <c:v>45.033407000000004</c:v>
                </c:pt>
                <c:pt idx="6408">
                  <c:v>45.033407000000004</c:v>
                </c:pt>
                <c:pt idx="6409">
                  <c:v>45.033407000000004</c:v>
                </c:pt>
                <c:pt idx="6410">
                  <c:v>45.008050000000011</c:v>
                </c:pt>
                <c:pt idx="6411">
                  <c:v>45.008050000000011</c:v>
                </c:pt>
                <c:pt idx="6412">
                  <c:v>45.008050000000011</c:v>
                </c:pt>
                <c:pt idx="6413">
                  <c:v>45.008050000000011</c:v>
                </c:pt>
                <c:pt idx="6414">
                  <c:v>45.008050000000011</c:v>
                </c:pt>
                <c:pt idx="6415">
                  <c:v>45.008050000000011</c:v>
                </c:pt>
                <c:pt idx="6416">
                  <c:v>45.008050000000011</c:v>
                </c:pt>
                <c:pt idx="6417">
                  <c:v>45.008050000000011</c:v>
                </c:pt>
                <c:pt idx="6418">
                  <c:v>45.008050000000011</c:v>
                </c:pt>
                <c:pt idx="6419">
                  <c:v>45.008050000000011</c:v>
                </c:pt>
                <c:pt idx="6420">
                  <c:v>44.980149000000004</c:v>
                </c:pt>
                <c:pt idx="6421">
                  <c:v>44.980149000000004</c:v>
                </c:pt>
                <c:pt idx="6422">
                  <c:v>44.980149000000004</c:v>
                </c:pt>
                <c:pt idx="6423">
                  <c:v>44.980149000000004</c:v>
                </c:pt>
                <c:pt idx="6424">
                  <c:v>44.980149000000004</c:v>
                </c:pt>
                <c:pt idx="6425">
                  <c:v>44.980149000000004</c:v>
                </c:pt>
                <c:pt idx="6426">
                  <c:v>44.980149000000004</c:v>
                </c:pt>
                <c:pt idx="6427">
                  <c:v>44.980149000000004</c:v>
                </c:pt>
                <c:pt idx="6428">
                  <c:v>44.980149000000004</c:v>
                </c:pt>
                <c:pt idx="6429">
                  <c:v>44.980149000000004</c:v>
                </c:pt>
                <c:pt idx="6430">
                  <c:v>45.016300000000001</c:v>
                </c:pt>
                <c:pt idx="6431">
                  <c:v>45.016300000000001</c:v>
                </c:pt>
                <c:pt idx="6432">
                  <c:v>45.016300000000001</c:v>
                </c:pt>
                <c:pt idx="6433">
                  <c:v>45.016300000000001</c:v>
                </c:pt>
                <c:pt idx="6434">
                  <c:v>45.016300000000001</c:v>
                </c:pt>
                <c:pt idx="6435">
                  <c:v>45.016300000000001</c:v>
                </c:pt>
                <c:pt idx="6436">
                  <c:v>45.016300000000001</c:v>
                </c:pt>
                <c:pt idx="6437">
                  <c:v>45.016300000000001</c:v>
                </c:pt>
                <c:pt idx="6438">
                  <c:v>45.016300000000001</c:v>
                </c:pt>
                <c:pt idx="6439">
                  <c:v>45.016300000000001</c:v>
                </c:pt>
                <c:pt idx="6440">
                  <c:v>45.090437000000001</c:v>
                </c:pt>
                <c:pt idx="6441">
                  <c:v>45.090437000000001</c:v>
                </c:pt>
                <c:pt idx="6442">
                  <c:v>45.090437000000001</c:v>
                </c:pt>
                <c:pt idx="6443">
                  <c:v>45.090437000000001</c:v>
                </c:pt>
                <c:pt idx="6444">
                  <c:v>45.090437000000001</c:v>
                </c:pt>
                <c:pt idx="6445">
                  <c:v>45.090437000000001</c:v>
                </c:pt>
                <c:pt idx="6446">
                  <c:v>45.090437000000001</c:v>
                </c:pt>
                <c:pt idx="6447">
                  <c:v>45.090437000000001</c:v>
                </c:pt>
                <c:pt idx="6448">
                  <c:v>45.090437000000001</c:v>
                </c:pt>
                <c:pt idx="6449">
                  <c:v>45.090437000000001</c:v>
                </c:pt>
                <c:pt idx="6450">
                  <c:v>45.222390000000026</c:v>
                </c:pt>
                <c:pt idx="6451">
                  <c:v>45.222390000000026</c:v>
                </c:pt>
                <c:pt idx="6452">
                  <c:v>45.222390000000026</c:v>
                </c:pt>
                <c:pt idx="6453">
                  <c:v>45.222390000000026</c:v>
                </c:pt>
                <c:pt idx="6454">
                  <c:v>45.222390000000026</c:v>
                </c:pt>
                <c:pt idx="6455">
                  <c:v>45.222390000000026</c:v>
                </c:pt>
                <c:pt idx="6456">
                  <c:v>45.222390000000026</c:v>
                </c:pt>
                <c:pt idx="6457">
                  <c:v>45.222390000000026</c:v>
                </c:pt>
                <c:pt idx="6458">
                  <c:v>45.222390000000026</c:v>
                </c:pt>
                <c:pt idx="6459">
                  <c:v>45.222390000000026</c:v>
                </c:pt>
                <c:pt idx="6460">
                  <c:v>45.422838000000013</c:v>
                </c:pt>
                <c:pt idx="6461">
                  <c:v>45.422838000000013</c:v>
                </c:pt>
                <c:pt idx="6462">
                  <c:v>45.422838000000013</c:v>
                </c:pt>
                <c:pt idx="6463">
                  <c:v>45.422838000000013</c:v>
                </c:pt>
                <c:pt idx="6464">
                  <c:v>45.422838000000013</c:v>
                </c:pt>
                <c:pt idx="6465">
                  <c:v>45.422838000000013</c:v>
                </c:pt>
                <c:pt idx="6466">
                  <c:v>45.422838000000013</c:v>
                </c:pt>
                <c:pt idx="6467">
                  <c:v>45.422838000000013</c:v>
                </c:pt>
                <c:pt idx="6468">
                  <c:v>45.422838000000013</c:v>
                </c:pt>
                <c:pt idx="6469">
                  <c:v>45.422838000000013</c:v>
                </c:pt>
                <c:pt idx="6470">
                  <c:v>45.723031000000013</c:v>
                </c:pt>
                <c:pt idx="6471">
                  <c:v>45.723031000000013</c:v>
                </c:pt>
                <c:pt idx="6472">
                  <c:v>45.723031000000013</c:v>
                </c:pt>
                <c:pt idx="6473">
                  <c:v>45.723031000000013</c:v>
                </c:pt>
                <c:pt idx="6474">
                  <c:v>45.723031000000013</c:v>
                </c:pt>
                <c:pt idx="6475">
                  <c:v>45.723031000000013</c:v>
                </c:pt>
                <c:pt idx="6476">
                  <c:v>45.723031000000013</c:v>
                </c:pt>
                <c:pt idx="6477">
                  <c:v>45.723031000000013</c:v>
                </c:pt>
                <c:pt idx="6478">
                  <c:v>45.723031000000013</c:v>
                </c:pt>
                <c:pt idx="6479">
                  <c:v>45.723031000000013</c:v>
                </c:pt>
                <c:pt idx="6480">
                  <c:v>46.027510000000021</c:v>
                </c:pt>
                <c:pt idx="6481">
                  <c:v>46.027510000000021</c:v>
                </c:pt>
                <c:pt idx="6482">
                  <c:v>46.027510000000021</c:v>
                </c:pt>
                <c:pt idx="6483">
                  <c:v>46.027510000000021</c:v>
                </c:pt>
                <c:pt idx="6484">
                  <c:v>46.027510000000021</c:v>
                </c:pt>
                <c:pt idx="6485">
                  <c:v>46.027510000000021</c:v>
                </c:pt>
                <c:pt idx="6486">
                  <c:v>46.027510000000021</c:v>
                </c:pt>
                <c:pt idx="6487">
                  <c:v>46.027510000000021</c:v>
                </c:pt>
                <c:pt idx="6488">
                  <c:v>46.027510000000021</c:v>
                </c:pt>
                <c:pt idx="6489">
                  <c:v>46.027510000000021</c:v>
                </c:pt>
                <c:pt idx="6490">
                  <c:v>46.465086000000007</c:v>
                </c:pt>
                <c:pt idx="6491">
                  <c:v>46.465086000000007</c:v>
                </c:pt>
                <c:pt idx="6492">
                  <c:v>46.465086000000007</c:v>
                </c:pt>
                <c:pt idx="6493">
                  <c:v>46.465086000000007</c:v>
                </c:pt>
                <c:pt idx="6494">
                  <c:v>46.465086000000007</c:v>
                </c:pt>
                <c:pt idx="6495">
                  <c:v>46.465086000000007</c:v>
                </c:pt>
                <c:pt idx="6496">
                  <c:v>46.465086000000007</c:v>
                </c:pt>
                <c:pt idx="6497">
                  <c:v>46.465086000000007</c:v>
                </c:pt>
                <c:pt idx="6498">
                  <c:v>46.465086000000007</c:v>
                </c:pt>
                <c:pt idx="6499">
                  <c:v>46.465086000000007</c:v>
                </c:pt>
                <c:pt idx="6500">
                  <c:v>46.934972000000002</c:v>
                </c:pt>
                <c:pt idx="6501">
                  <c:v>46.934972000000002</c:v>
                </c:pt>
                <c:pt idx="6502">
                  <c:v>46.934972000000002</c:v>
                </c:pt>
                <c:pt idx="6503">
                  <c:v>46.934972000000002</c:v>
                </c:pt>
                <c:pt idx="6504">
                  <c:v>46.934972000000002</c:v>
                </c:pt>
                <c:pt idx="6505">
                  <c:v>46.934972000000002</c:v>
                </c:pt>
                <c:pt idx="6506">
                  <c:v>46.934972000000002</c:v>
                </c:pt>
                <c:pt idx="6507">
                  <c:v>46.934972000000002</c:v>
                </c:pt>
                <c:pt idx="6508">
                  <c:v>46.934972000000002</c:v>
                </c:pt>
                <c:pt idx="6509">
                  <c:v>46.934972000000002</c:v>
                </c:pt>
                <c:pt idx="6510">
                  <c:v>47.463783000000006</c:v>
                </c:pt>
                <c:pt idx="6511">
                  <c:v>47.463783000000006</c:v>
                </c:pt>
                <c:pt idx="6512">
                  <c:v>47.463783000000006</c:v>
                </c:pt>
                <c:pt idx="6513">
                  <c:v>47.463783000000006</c:v>
                </c:pt>
                <c:pt idx="6514">
                  <c:v>47.463783000000006</c:v>
                </c:pt>
                <c:pt idx="6515">
                  <c:v>47.463783000000006</c:v>
                </c:pt>
                <c:pt idx="6516">
                  <c:v>47.463783000000006</c:v>
                </c:pt>
                <c:pt idx="6517">
                  <c:v>47.463783000000006</c:v>
                </c:pt>
                <c:pt idx="6518">
                  <c:v>47.463783000000006</c:v>
                </c:pt>
                <c:pt idx="6519">
                  <c:v>47.463783000000006</c:v>
                </c:pt>
                <c:pt idx="6520">
                  <c:v>48.038507000000003</c:v>
                </c:pt>
                <c:pt idx="6521">
                  <c:v>48.038507000000003</c:v>
                </c:pt>
                <c:pt idx="6522">
                  <c:v>48.038507000000003</c:v>
                </c:pt>
                <c:pt idx="6523">
                  <c:v>48.038507000000003</c:v>
                </c:pt>
                <c:pt idx="6524">
                  <c:v>48.038507000000003</c:v>
                </c:pt>
                <c:pt idx="6525">
                  <c:v>48.038507000000003</c:v>
                </c:pt>
                <c:pt idx="6526">
                  <c:v>48.038507000000003</c:v>
                </c:pt>
                <c:pt idx="6527">
                  <c:v>48.038507000000003</c:v>
                </c:pt>
                <c:pt idx="6528">
                  <c:v>48.038507000000003</c:v>
                </c:pt>
                <c:pt idx="6529">
                  <c:v>48.038507000000003</c:v>
                </c:pt>
                <c:pt idx="6530">
                  <c:v>48.663622000000011</c:v>
                </c:pt>
                <c:pt idx="6531">
                  <c:v>48.663622000000011</c:v>
                </c:pt>
                <c:pt idx="6532">
                  <c:v>48.663622000000011</c:v>
                </c:pt>
                <c:pt idx="6533">
                  <c:v>48.663622000000011</c:v>
                </c:pt>
                <c:pt idx="6534">
                  <c:v>48.663622000000011</c:v>
                </c:pt>
                <c:pt idx="6535">
                  <c:v>48.663622000000011</c:v>
                </c:pt>
                <c:pt idx="6536">
                  <c:v>48.663622000000011</c:v>
                </c:pt>
                <c:pt idx="6537">
                  <c:v>48.663622000000011</c:v>
                </c:pt>
                <c:pt idx="6538">
                  <c:v>48.663622000000011</c:v>
                </c:pt>
                <c:pt idx="6539">
                  <c:v>48.663622000000011</c:v>
                </c:pt>
                <c:pt idx="6540">
                  <c:v>49.302541000000005</c:v>
                </c:pt>
                <c:pt idx="6541">
                  <c:v>49.302541000000005</c:v>
                </c:pt>
                <c:pt idx="6542">
                  <c:v>49.302541000000005</c:v>
                </c:pt>
                <c:pt idx="6543">
                  <c:v>49.302541000000005</c:v>
                </c:pt>
                <c:pt idx="6544">
                  <c:v>49.302541000000005</c:v>
                </c:pt>
                <c:pt idx="6545">
                  <c:v>49.302541000000005</c:v>
                </c:pt>
                <c:pt idx="6546">
                  <c:v>49.302541000000005</c:v>
                </c:pt>
                <c:pt idx="6547">
                  <c:v>49.302541000000005</c:v>
                </c:pt>
                <c:pt idx="6548">
                  <c:v>49.302541000000005</c:v>
                </c:pt>
                <c:pt idx="6549">
                  <c:v>49.302541000000005</c:v>
                </c:pt>
                <c:pt idx="6550">
                  <c:v>50.006762000000002</c:v>
                </c:pt>
                <c:pt idx="6551">
                  <c:v>50.006762000000002</c:v>
                </c:pt>
                <c:pt idx="6552">
                  <c:v>50.006762000000002</c:v>
                </c:pt>
                <c:pt idx="6553">
                  <c:v>50.006762000000002</c:v>
                </c:pt>
                <c:pt idx="6554">
                  <c:v>50.006762000000002</c:v>
                </c:pt>
                <c:pt idx="6555">
                  <c:v>50.006762000000002</c:v>
                </c:pt>
                <c:pt idx="6556">
                  <c:v>50.006762000000002</c:v>
                </c:pt>
                <c:pt idx="6557">
                  <c:v>50.006762000000002</c:v>
                </c:pt>
                <c:pt idx="6558">
                  <c:v>50.006762000000002</c:v>
                </c:pt>
                <c:pt idx="6559">
                  <c:v>50.006762000000002</c:v>
                </c:pt>
                <c:pt idx="6560">
                  <c:v>50.744391</c:v>
                </c:pt>
                <c:pt idx="6561">
                  <c:v>50.744391</c:v>
                </c:pt>
                <c:pt idx="6562">
                  <c:v>50.744391</c:v>
                </c:pt>
                <c:pt idx="6563">
                  <c:v>50.744391</c:v>
                </c:pt>
                <c:pt idx="6564">
                  <c:v>50.744391</c:v>
                </c:pt>
                <c:pt idx="6565">
                  <c:v>50.744391</c:v>
                </c:pt>
                <c:pt idx="6566">
                  <c:v>50.744391</c:v>
                </c:pt>
                <c:pt idx="6567">
                  <c:v>50.744391</c:v>
                </c:pt>
                <c:pt idx="6568">
                  <c:v>50.744391</c:v>
                </c:pt>
                <c:pt idx="6569">
                  <c:v>50.744391</c:v>
                </c:pt>
                <c:pt idx="6570">
                  <c:v>51.556023999999994</c:v>
                </c:pt>
                <c:pt idx="6571">
                  <c:v>51.556023999999994</c:v>
                </c:pt>
                <c:pt idx="6572">
                  <c:v>51.556023999999994</c:v>
                </c:pt>
                <c:pt idx="6573">
                  <c:v>51.556023999999994</c:v>
                </c:pt>
                <c:pt idx="6574">
                  <c:v>51.556023999999994</c:v>
                </c:pt>
                <c:pt idx="6575">
                  <c:v>51.556023999999994</c:v>
                </c:pt>
                <c:pt idx="6576">
                  <c:v>51.556023999999994</c:v>
                </c:pt>
                <c:pt idx="6577">
                  <c:v>51.556023999999994</c:v>
                </c:pt>
                <c:pt idx="6578">
                  <c:v>51.556023999999994</c:v>
                </c:pt>
                <c:pt idx="6579">
                  <c:v>51.556023999999994</c:v>
                </c:pt>
                <c:pt idx="6580">
                  <c:v>52.315885999999999</c:v>
                </c:pt>
                <c:pt idx="6581">
                  <c:v>52.315885999999999</c:v>
                </c:pt>
                <c:pt idx="6582">
                  <c:v>52.315885999999999</c:v>
                </c:pt>
                <c:pt idx="6583">
                  <c:v>52.315885999999999</c:v>
                </c:pt>
                <c:pt idx="6584">
                  <c:v>52.315885999999999</c:v>
                </c:pt>
                <c:pt idx="6585">
                  <c:v>52.315885999999999</c:v>
                </c:pt>
                <c:pt idx="6586">
                  <c:v>52.315885999999999</c:v>
                </c:pt>
                <c:pt idx="6587">
                  <c:v>52.315885999999999</c:v>
                </c:pt>
                <c:pt idx="6588">
                  <c:v>52.315885999999999</c:v>
                </c:pt>
                <c:pt idx="6589">
                  <c:v>52.315885999999999</c:v>
                </c:pt>
                <c:pt idx="6590">
                  <c:v>53.170944000000006</c:v>
                </c:pt>
                <c:pt idx="6591">
                  <c:v>53.170944000000006</c:v>
                </c:pt>
                <c:pt idx="6592">
                  <c:v>53.170944000000006</c:v>
                </c:pt>
                <c:pt idx="6593">
                  <c:v>53.170944000000006</c:v>
                </c:pt>
                <c:pt idx="6594">
                  <c:v>53.170944000000006</c:v>
                </c:pt>
                <c:pt idx="6595">
                  <c:v>53.170944000000006</c:v>
                </c:pt>
                <c:pt idx="6596">
                  <c:v>53.170944000000006</c:v>
                </c:pt>
                <c:pt idx="6597">
                  <c:v>53.170944000000006</c:v>
                </c:pt>
                <c:pt idx="6598">
                  <c:v>53.170944000000006</c:v>
                </c:pt>
                <c:pt idx="6599">
                  <c:v>53.170944000000006</c:v>
                </c:pt>
                <c:pt idx="6600">
                  <c:v>54.055929000000006</c:v>
                </c:pt>
                <c:pt idx="6601">
                  <c:v>54.055929000000006</c:v>
                </c:pt>
                <c:pt idx="6602">
                  <c:v>54.055929000000006</c:v>
                </c:pt>
                <c:pt idx="6603">
                  <c:v>54.055929000000006</c:v>
                </c:pt>
                <c:pt idx="6604">
                  <c:v>54.055929000000006</c:v>
                </c:pt>
                <c:pt idx="6605">
                  <c:v>54.055929000000006</c:v>
                </c:pt>
                <c:pt idx="6606">
                  <c:v>54.055929000000006</c:v>
                </c:pt>
                <c:pt idx="6607">
                  <c:v>54.055929000000006</c:v>
                </c:pt>
                <c:pt idx="6608">
                  <c:v>54.055929000000006</c:v>
                </c:pt>
                <c:pt idx="6609">
                  <c:v>54.055929000000006</c:v>
                </c:pt>
                <c:pt idx="6610">
                  <c:v>54.905916000000012</c:v>
                </c:pt>
                <c:pt idx="6611">
                  <c:v>54.905916000000012</c:v>
                </c:pt>
                <c:pt idx="6612">
                  <c:v>54.905916000000012</c:v>
                </c:pt>
                <c:pt idx="6613">
                  <c:v>54.905916000000012</c:v>
                </c:pt>
                <c:pt idx="6614">
                  <c:v>54.905916000000012</c:v>
                </c:pt>
                <c:pt idx="6615">
                  <c:v>54.905916000000012</c:v>
                </c:pt>
                <c:pt idx="6616">
                  <c:v>54.905916000000012</c:v>
                </c:pt>
                <c:pt idx="6617">
                  <c:v>54.905916000000012</c:v>
                </c:pt>
                <c:pt idx="6618">
                  <c:v>54.905916000000012</c:v>
                </c:pt>
                <c:pt idx="6619">
                  <c:v>54.905916000000012</c:v>
                </c:pt>
                <c:pt idx="6620">
                  <c:v>55.772411000000012</c:v>
                </c:pt>
                <c:pt idx="6621">
                  <c:v>55.772411000000012</c:v>
                </c:pt>
                <c:pt idx="6622">
                  <c:v>55.772411000000012</c:v>
                </c:pt>
                <c:pt idx="6623">
                  <c:v>55.772411000000012</c:v>
                </c:pt>
                <c:pt idx="6624">
                  <c:v>55.772411000000012</c:v>
                </c:pt>
                <c:pt idx="6625">
                  <c:v>55.772411000000012</c:v>
                </c:pt>
                <c:pt idx="6626">
                  <c:v>55.772411000000012</c:v>
                </c:pt>
                <c:pt idx="6627">
                  <c:v>55.772411000000012</c:v>
                </c:pt>
                <c:pt idx="6628">
                  <c:v>55.772411000000012</c:v>
                </c:pt>
                <c:pt idx="6629">
                  <c:v>55.772411000000012</c:v>
                </c:pt>
                <c:pt idx="6630">
                  <c:v>56.590298000000011</c:v>
                </c:pt>
                <c:pt idx="6631">
                  <c:v>56.590298000000011</c:v>
                </c:pt>
                <c:pt idx="6632">
                  <c:v>56.590298000000011</c:v>
                </c:pt>
                <c:pt idx="6633">
                  <c:v>56.590298000000011</c:v>
                </c:pt>
                <c:pt idx="6634">
                  <c:v>56.590298000000011</c:v>
                </c:pt>
                <c:pt idx="6635">
                  <c:v>56.590298000000011</c:v>
                </c:pt>
                <c:pt idx="6636">
                  <c:v>56.590298000000011</c:v>
                </c:pt>
                <c:pt idx="6637">
                  <c:v>56.590298000000011</c:v>
                </c:pt>
                <c:pt idx="6638">
                  <c:v>56.590298000000011</c:v>
                </c:pt>
                <c:pt idx="6639">
                  <c:v>56.590298000000011</c:v>
                </c:pt>
                <c:pt idx="6640">
                  <c:v>57.478374000000002</c:v>
                </c:pt>
                <c:pt idx="6641">
                  <c:v>57.478374000000002</c:v>
                </c:pt>
                <c:pt idx="6642">
                  <c:v>57.478374000000002</c:v>
                </c:pt>
                <c:pt idx="6643">
                  <c:v>57.478374000000002</c:v>
                </c:pt>
                <c:pt idx="6644">
                  <c:v>57.478374000000002</c:v>
                </c:pt>
                <c:pt idx="6645">
                  <c:v>57.478374000000002</c:v>
                </c:pt>
                <c:pt idx="6646">
                  <c:v>57.478374000000002</c:v>
                </c:pt>
                <c:pt idx="6647">
                  <c:v>57.478374000000002</c:v>
                </c:pt>
                <c:pt idx="6648">
                  <c:v>57.478374000000002</c:v>
                </c:pt>
                <c:pt idx="6649">
                  <c:v>57.478374000000002</c:v>
                </c:pt>
                <c:pt idx="6650">
                  <c:v>58.292697000000011</c:v>
                </c:pt>
                <c:pt idx="6651">
                  <c:v>58.292697000000011</c:v>
                </c:pt>
                <c:pt idx="6652">
                  <c:v>58.292697000000011</c:v>
                </c:pt>
                <c:pt idx="6653">
                  <c:v>58.292697000000011</c:v>
                </c:pt>
                <c:pt idx="6654">
                  <c:v>58.292697000000011</c:v>
                </c:pt>
                <c:pt idx="6655">
                  <c:v>58.292697000000011</c:v>
                </c:pt>
                <c:pt idx="6656">
                  <c:v>58.292697000000011</c:v>
                </c:pt>
                <c:pt idx="6657">
                  <c:v>58.292697000000011</c:v>
                </c:pt>
                <c:pt idx="6658">
                  <c:v>58.292697000000011</c:v>
                </c:pt>
                <c:pt idx="6659">
                  <c:v>58.292697000000011</c:v>
                </c:pt>
                <c:pt idx="6660">
                  <c:v>59.185528000000012</c:v>
                </c:pt>
                <c:pt idx="6661">
                  <c:v>59.185528000000012</c:v>
                </c:pt>
                <c:pt idx="6662">
                  <c:v>59.185528000000012</c:v>
                </c:pt>
                <c:pt idx="6663">
                  <c:v>59.185528000000012</c:v>
                </c:pt>
                <c:pt idx="6664">
                  <c:v>59.185528000000012</c:v>
                </c:pt>
                <c:pt idx="6665">
                  <c:v>59.185528000000012</c:v>
                </c:pt>
                <c:pt idx="6666">
                  <c:v>59.185528000000012</c:v>
                </c:pt>
                <c:pt idx="6667">
                  <c:v>59.185528000000012</c:v>
                </c:pt>
                <c:pt idx="6668">
                  <c:v>59.185528000000012</c:v>
                </c:pt>
                <c:pt idx="6669">
                  <c:v>59.185528000000012</c:v>
                </c:pt>
                <c:pt idx="6670">
                  <c:v>59.974200999999994</c:v>
                </c:pt>
                <c:pt idx="6671">
                  <c:v>59.974200999999994</c:v>
                </c:pt>
                <c:pt idx="6672">
                  <c:v>59.974200999999994</c:v>
                </c:pt>
                <c:pt idx="6673">
                  <c:v>59.974200999999994</c:v>
                </c:pt>
                <c:pt idx="6674">
                  <c:v>59.974200999999994</c:v>
                </c:pt>
                <c:pt idx="6675">
                  <c:v>59.974200999999994</c:v>
                </c:pt>
                <c:pt idx="6676">
                  <c:v>59.974200999999994</c:v>
                </c:pt>
                <c:pt idx="6677">
                  <c:v>59.974200999999994</c:v>
                </c:pt>
                <c:pt idx="6678">
                  <c:v>59.974200999999994</c:v>
                </c:pt>
                <c:pt idx="6679">
                  <c:v>59.974200999999994</c:v>
                </c:pt>
                <c:pt idx="6680">
                  <c:v>60.820985</c:v>
                </c:pt>
                <c:pt idx="6681">
                  <c:v>60.820985</c:v>
                </c:pt>
                <c:pt idx="6682">
                  <c:v>60.820985</c:v>
                </c:pt>
                <c:pt idx="6683">
                  <c:v>60.820985</c:v>
                </c:pt>
                <c:pt idx="6684">
                  <c:v>60.820985</c:v>
                </c:pt>
                <c:pt idx="6685">
                  <c:v>60.820985</c:v>
                </c:pt>
                <c:pt idx="6686">
                  <c:v>60.820985</c:v>
                </c:pt>
                <c:pt idx="6687">
                  <c:v>60.820985</c:v>
                </c:pt>
                <c:pt idx="6688">
                  <c:v>60.820985</c:v>
                </c:pt>
                <c:pt idx="6689">
                  <c:v>60.820985</c:v>
                </c:pt>
                <c:pt idx="6690">
                  <c:v>61.706012000000023</c:v>
                </c:pt>
                <c:pt idx="6691">
                  <c:v>61.706012000000023</c:v>
                </c:pt>
                <c:pt idx="6692">
                  <c:v>61.706012000000023</c:v>
                </c:pt>
                <c:pt idx="6693">
                  <c:v>61.706012000000023</c:v>
                </c:pt>
                <c:pt idx="6694">
                  <c:v>61.706012000000023</c:v>
                </c:pt>
                <c:pt idx="6695">
                  <c:v>61.706012000000023</c:v>
                </c:pt>
                <c:pt idx="6696">
                  <c:v>61.706012000000023</c:v>
                </c:pt>
                <c:pt idx="6697">
                  <c:v>61.706012000000023</c:v>
                </c:pt>
                <c:pt idx="6698">
                  <c:v>61.706012000000023</c:v>
                </c:pt>
                <c:pt idx="6699">
                  <c:v>61.706012000000023</c:v>
                </c:pt>
                <c:pt idx="6700">
                  <c:v>62.537963000000005</c:v>
                </c:pt>
                <c:pt idx="6701">
                  <c:v>62.537963000000005</c:v>
                </c:pt>
                <c:pt idx="6702">
                  <c:v>62.537963000000005</c:v>
                </c:pt>
                <c:pt idx="6703">
                  <c:v>62.537963000000005</c:v>
                </c:pt>
                <c:pt idx="6704">
                  <c:v>62.537963000000005</c:v>
                </c:pt>
                <c:pt idx="6705">
                  <c:v>62.537963000000005</c:v>
                </c:pt>
                <c:pt idx="6706">
                  <c:v>62.537963000000005</c:v>
                </c:pt>
                <c:pt idx="6707">
                  <c:v>62.537963000000005</c:v>
                </c:pt>
                <c:pt idx="6708">
                  <c:v>62.537963000000005</c:v>
                </c:pt>
                <c:pt idx="6709">
                  <c:v>62.537963000000005</c:v>
                </c:pt>
                <c:pt idx="6710">
                  <c:v>63.365086999999995</c:v>
                </c:pt>
                <c:pt idx="6711">
                  <c:v>63.365086999999995</c:v>
                </c:pt>
                <c:pt idx="6712">
                  <c:v>63.365086999999995</c:v>
                </c:pt>
                <c:pt idx="6713">
                  <c:v>63.365086999999995</c:v>
                </c:pt>
                <c:pt idx="6714">
                  <c:v>63.365086999999995</c:v>
                </c:pt>
                <c:pt idx="6715">
                  <c:v>63.365086999999995</c:v>
                </c:pt>
                <c:pt idx="6716">
                  <c:v>63.365086999999995</c:v>
                </c:pt>
                <c:pt idx="6717">
                  <c:v>63.365086999999995</c:v>
                </c:pt>
                <c:pt idx="6718">
                  <c:v>63.365086999999995</c:v>
                </c:pt>
                <c:pt idx="6719">
                  <c:v>63.365086999999995</c:v>
                </c:pt>
                <c:pt idx="6720">
                  <c:v>64.252803</c:v>
                </c:pt>
                <c:pt idx="6721">
                  <c:v>64.252803</c:v>
                </c:pt>
                <c:pt idx="6722">
                  <c:v>64.252803</c:v>
                </c:pt>
                <c:pt idx="6723">
                  <c:v>64.252803</c:v>
                </c:pt>
                <c:pt idx="6724">
                  <c:v>64.252803</c:v>
                </c:pt>
                <c:pt idx="6725">
                  <c:v>64.252803</c:v>
                </c:pt>
                <c:pt idx="6726">
                  <c:v>64.252803</c:v>
                </c:pt>
                <c:pt idx="6727">
                  <c:v>64.252803</c:v>
                </c:pt>
                <c:pt idx="6728">
                  <c:v>64.252803</c:v>
                </c:pt>
                <c:pt idx="6729">
                  <c:v>64.252803</c:v>
                </c:pt>
                <c:pt idx="6730">
                  <c:v>65.035255000000006</c:v>
                </c:pt>
                <c:pt idx="6731">
                  <c:v>65.035255000000006</c:v>
                </c:pt>
                <c:pt idx="6732">
                  <c:v>65.035255000000006</c:v>
                </c:pt>
                <c:pt idx="6733">
                  <c:v>65.035255000000006</c:v>
                </c:pt>
                <c:pt idx="6734">
                  <c:v>65.035255000000006</c:v>
                </c:pt>
                <c:pt idx="6735">
                  <c:v>65.035255000000006</c:v>
                </c:pt>
                <c:pt idx="6736">
                  <c:v>65.035255000000006</c:v>
                </c:pt>
                <c:pt idx="6737">
                  <c:v>65.035255000000006</c:v>
                </c:pt>
                <c:pt idx="6738">
                  <c:v>65.035255000000006</c:v>
                </c:pt>
                <c:pt idx="6739">
                  <c:v>65.035255000000006</c:v>
                </c:pt>
                <c:pt idx="6740">
                  <c:v>65.823450999999963</c:v>
                </c:pt>
                <c:pt idx="6741">
                  <c:v>65.823450999999963</c:v>
                </c:pt>
                <c:pt idx="6742">
                  <c:v>65.823450999999963</c:v>
                </c:pt>
                <c:pt idx="6743">
                  <c:v>65.823450999999963</c:v>
                </c:pt>
                <c:pt idx="6744">
                  <c:v>65.823450999999963</c:v>
                </c:pt>
                <c:pt idx="6745">
                  <c:v>65.823450999999963</c:v>
                </c:pt>
                <c:pt idx="6746">
                  <c:v>65.823450999999963</c:v>
                </c:pt>
                <c:pt idx="6747">
                  <c:v>65.823450999999963</c:v>
                </c:pt>
                <c:pt idx="6748">
                  <c:v>65.823450999999963</c:v>
                </c:pt>
                <c:pt idx="6749">
                  <c:v>65.823450999999963</c:v>
                </c:pt>
                <c:pt idx="6750">
                  <c:v>66.633193000000006</c:v>
                </c:pt>
                <c:pt idx="6751">
                  <c:v>66.633193000000006</c:v>
                </c:pt>
                <c:pt idx="6752">
                  <c:v>66.633193000000006</c:v>
                </c:pt>
                <c:pt idx="6753">
                  <c:v>66.633193000000006</c:v>
                </c:pt>
                <c:pt idx="6754">
                  <c:v>66.633193000000006</c:v>
                </c:pt>
                <c:pt idx="6755">
                  <c:v>66.633193000000006</c:v>
                </c:pt>
                <c:pt idx="6756">
                  <c:v>66.633193000000006</c:v>
                </c:pt>
                <c:pt idx="6757">
                  <c:v>66.633193000000006</c:v>
                </c:pt>
                <c:pt idx="6758">
                  <c:v>66.633193000000006</c:v>
                </c:pt>
                <c:pt idx="6759">
                  <c:v>66.633193000000006</c:v>
                </c:pt>
                <c:pt idx="6760">
                  <c:v>67.467753000000044</c:v>
                </c:pt>
                <c:pt idx="6761">
                  <c:v>67.467753000000044</c:v>
                </c:pt>
                <c:pt idx="6762">
                  <c:v>67.467753000000044</c:v>
                </c:pt>
                <c:pt idx="6763">
                  <c:v>67.467753000000044</c:v>
                </c:pt>
                <c:pt idx="6764">
                  <c:v>67.467753000000044</c:v>
                </c:pt>
                <c:pt idx="6765">
                  <c:v>67.467753000000044</c:v>
                </c:pt>
                <c:pt idx="6766">
                  <c:v>67.467753000000044</c:v>
                </c:pt>
                <c:pt idx="6767">
                  <c:v>67.467753000000044</c:v>
                </c:pt>
                <c:pt idx="6768">
                  <c:v>67.467753000000044</c:v>
                </c:pt>
                <c:pt idx="6769">
                  <c:v>67.467753000000044</c:v>
                </c:pt>
                <c:pt idx="6770">
                  <c:v>68.274063999999996</c:v>
                </c:pt>
                <c:pt idx="6771">
                  <c:v>68.274063999999996</c:v>
                </c:pt>
                <c:pt idx="6772">
                  <c:v>68.274063999999996</c:v>
                </c:pt>
                <c:pt idx="6773">
                  <c:v>68.274063999999996</c:v>
                </c:pt>
                <c:pt idx="6774">
                  <c:v>68.274063999999996</c:v>
                </c:pt>
                <c:pt idx="6775">
                  <c:v>68.274063999999996</c:v>
                </c:pt>
                <c:pt idx="6776">
                  <c:v>68.274063999999996</c:v>
                </c:pt>
                <c:pt idx="6777">
                  <c:v>68.274063999999996</c:v>
                </c:pt>
                <c:pt idx="6778">
                  <c:v>68.274063999999996</c:v>
                </c:pt>
                <c:pt idx="6779">
                  <c:v>68.274063999999996</c:v>
                </c:pt>
                <c:pt idx="6780">
                  <c:v>69.024326000000002</c:v>
                </c:pt>
                <c:pt idx="6781">
                  <c:v>69.024326000000002</c:v>
                </c:pt>
                <c:pt idx="6782">
                  <c:v>69.024326000000002</c:v>
                </c:pt>
                <c:pt idx="6783">
                  <c:v>69.024326000000002</c:v>
                </c:pt>
                <c:pt idx="6784">
                  <c:v>69.024326000000002</c:v>
                </c:pt>
                <c:pt idx="6785">
                  <c:v>69.024326000000002</c:v>
                </c:pt>
                <c:pt idx="6786">
                  <c:v>69.024326000000002</c:v>
                </c:pt>
                <c:pt idx="6787">
                  <c:v>69.024326000000002</c:v>
                </c:pt>
                <c:pt idx="6788">
                  <c:v>69.024326000000002</c:v>
                </c:pt>
                <c:pt idx="6789">
                  <c:v>69.024326000000002</c:v>
                </c:pt>
                <c:pt idx="6790">
                  <c:v>69.877737999999908</c:v>
                </c:pt>
                <c:pt idx="6791">
                  <c:v>69.877737999999908</c:v>
                </c:pt>
                <c:pt idx="6792">
                  <c:v>69.877737999999908</c:v>
                </c:pt>
                <c:pt idx="6793">
                  <c:v>69.877737999999908</c:v>
                </c:pt>
                <c:pt idx="6794">
                  <c:v>69.877737999999908</c:v>
                </c:pt>
                <c:pt idx="6795">
                  <c:v>69.877737999999908</c:v>
                </c:pt>
                <c:pt idx="6796">
                  <c:v>69.877737999999908</c:v>
                </c:pt>
                <c:pt idx="6797">
                  <c:v>69.877737999999908</c:v>
                </c:pt>
                <c:pt idx="6798">
                  <c:v>69.877737999999908</c:v>
                </c:pt>
                <c:pt idx="6799">
                  <c:v>69.877737999999908</c:v>
                </c:pt>
                <c:pt idx="6800">
                  <c:v>70.750595000000004</c:v>
                </c:pt>
                <c:pt idx="6801">
                  <c:v>70.750595000000004</c:v>
                </c:pt>
                <c:pt idx="6802">
                  <c:v>70.750595000000004</c:v>
                </c:pt>
                <c:pt idx="6803">
                  <c:v>70.750595000000004</c:v>
                </c:pt>
                <c:pt idx="6804">
                  <c:v>70.750595000000004</c:v>
                </c:pt>
                <c:pt idx="6805">
                  <c:v>70.750595000000004</c:v>
                </c:pt>
                <c:pt idx="6806">
                  <c:v>70.750595000000004</c:v>
                </c:pt>
                <c:pt idx="6807">
                  <c:v>70.750595000000004</c:v>
                </c:pt>
                <c:pt idx="6808">
                  <c:v>70.750595000000004</c:v>
                </c:pt>
                <c:pt idx="6809">
                  <c:v>70.750595000000004</c:v>
                </c:pt>
                <c:pt idx="6810">
                  <c:v>71.666814000000002</c:v>
                </c:pt>
                <c:pt idx="6811">
                  <c:v>71.666814000000002</c:v>
                </c:pt>
                <c:pt idx="6812">
                  <c:v>71.666814000000002</c:v>
                </c:pt>
                <c:pt idx="6813">
                  <c:v>71.666814000000002</c:v>
                </c:pt>
                <c:pt idx="6814">
                  <c:v>71.666814000000002</c:v>
                </c:pt>
                <c:pt idx="6815">
                  <c:v>71.666814000000002</c:v>
                </c:pt>
                <c:pt idx="6816">
                  <c:v>71.666814000000002</c:v>
                </c:pt>
                <c:pt idx="6817">
                  <c:v>71.666814000000002</c:v>
                </c:pt>
                <c:pt idx="6818">
                  <c:v>71.666814000000002</c:v>
                </c:pt>
                <c:pt idx="6819">
                  <c:v>71.666814000000002</c:v>
                </c:pt>
                <c:pt idx="6820">
                  <c:v>72.604107999999982</c:v>
                </c:pt>
                <c:pt idx="6821">
                  <c:v>72.604107999999982</c:v>
                </c:pt>
                <c:pt idx="6822">
                  <c:v>72.604107999999982</c:v>
                </c:pt>
                <c:pt idx="6823">
                  <c:v>72.604107999999982</c:v>
                </c:pt>
                <c:pt idx="6824">
                  <c:v>72.604107999999982</c:v>
                </c:pt>
                <c:pt idx="6825">
                  <c:v>72.604107999999982</c:v>
                </c:pt>
                <c:pt idx="6826">
                  <c:v>72.604107999999982</c:v>
                </c:pt>
                <c:pt idx="6827">
                  <c:v>72.604107999999982</c:v>
                </c:pt>
                <c:pt idx="6828">
                  <c:v>72.604107999999982</c:v>
                </c:pt>
                <c:pt idx="6829">
                  <c:v>72.604107999999982</c:v>
                </c:pt>
                <c:pt idx="6830">
                  <c:v>73.603107999999978</c:v>
                </c:pt>
                <c:pt idx="6831">
                  <c:v>73.603107999999978</c:v>
                </c:pt>
                <c:pt idx="6832">
                  <c:v>73.603107999999978</c:v>
                </c:pt>
                <c:pt idx="6833">
                  <c:v>73.603107999999978</c:v>
                </c:pt>
                <c:pt idx="6834">
                  <c:v>73.603107999999978</c:v>
                </c:pt>
                <c:pt idx="6835">
                  <c:v>73.603107999999978</c:v>
                </c:pt>
                <c:pt idx="6836">
                  <c:v>73.603107999999978</c:v>
                </c:pt>
                <c:pt idx="6837">
                  <c:v>73.603107999999978</c:v>
                </c:pt>
                <c:pt idx="6838">
                  <c:v>73.603107999999978</c:v>
                </c:pt>
                <c:pt idx="6839">
                  <c:v>73.603107999999978</c:v>
                </c:pt>
                <c:pt idx="6840">
                  <c:v>74.664584000000005</c:v>
                </c:pt>
                <c:pt idx="6841">
                  <c:v>74.664584000000005</c:v>
                </c:pt>
                <c:pt idx="6842">
                  <c:v>74.664584000000005</c:v>
                </c:pt>
                <c:pt idx="6843">
                  <c:v>74.664584000000005</c:v>
                </c:pt>
                <c:pt idx="6844">
                  <c:v>74.664584000000005</c:v>
                </c:pt>
                <c:pt idx="6845">
                  <c:v>74.664584000000005</c:v>
                </c:pt>
                <c:pt idx="6846">
                  <c:v>74.664584000000005</c:v>
                </c:pt>
                <c:pt idx="6847">
                  <c:v>74.664584000000005</c:v>
                </c:pt>
                <c:pt idx="6848">
                  <c:v>74.664584000000005</c:v>
                </c:pt>
                <c:pt idx="6849">
                  <c:v>74.664584000000005</c:v>
                </c:pt>
                <c:pt idx="6850">
                  <c:v>75.744468999999995</c:v>
                </c:pt>
                <c:pt idx="6851">
                  <c:v>75.744468999999995</c:v>
                </c:pt>
                <c:pt idx="6852">
                  <c:v>75.744468999999995</c:v>
                </c:pt>
                <c:pt idx="6853">
                  <c:v>75.744468999999995</c:v>
                </c:pt>
                <c:pt idx="6854">
                  <c:v>75.744468999999995</c:v>
                </c:pt>
                <c:pt idx="6855">
                  <c:v>75.744468999999995</c:v>
                </c:pt>
                <c:pt idx="6856">
                  <c:v>75.744468999999995</c:v>
                </c:pt>
                <c:pt idx="6857">
                  <c:v>75.744468999999995</c:v>
                </c:pt>
                <c:pt idx="6858">
                  <c:v>75.744468999999995</c:v>
                </c:pt>
                <c:pt idx="6859">
                  <c:v>75.744468999999995</c:v>
                </c:pt>
                <c:pt idx="6860">
                  <c:v>76.845422999999982</c:v>
                </c:pt>
                <c:pt idx="6861">
                  <c:v>76.845422999999982</c:v>
                </c:pt>
                <c:pt idx="6862">
                  <c:v>76.845422999999982</c:v>
                </c:pt>
                <c:pt idx="6863">
                  <c:v>76.845422999999982</c:v>
                </c:pt>
                <c:pt idx="6864">
                  <c:v>76.845422999999982</c:v>
                </c:pt>
                <c:pt idx="6865">
                  <c:v>76.845422999999982</c:v>
                </c:pt>
                <c:pt idx="6866">
                  <c:v>76.845422999999982</c:v>
                </c:pt>
                <c:pt idx="6867">
                  <c:v>76.845422999999982</c:v>
                </c:pt>
                <c:pt idx="6868">
                  <c:v>76.845422999999982</c:v>
                </c:pt>
                <c:pt idx="6869">
                  <c:v>76.845422999999982</c:v>
                </c:pt>
                <c:pt idx="6870">
                  <c:v>78.018282999999983</c:v>
                </c:pt>
                <c:pt idx="6871">
                  <c:v>78.018282999999983</c:v>
                </c:pt>
                <c:pt idx="6872">
                  <c:v>78.018282999999983</c:v>
                </c:pt>
                <c:pt idx="6873">
                  <c:v>78.018282999999983</c:v>
                </c:pt>
                <c:pt idx="6874">
                  <c:v>78.018282999999983</c:v>
                </c:pt>
                <c:pt idx="6875">
                  <c:v>78.018282999999983</c:v>
                </c:pt>
                <c:pt idx="6876">
                  <c:v>78.018282999999983</c:v>
                </c:pt>
                <c:pt idx="6877">
                  <c:v>78.018282999999983</c:v>
                </c:pt>
                <c:pt idx="6878">
                  <c:v>78.018282999999983</c:v>
                </c:pt>
                <c:pt idx="6879">
                  <c:v>78.018282999999983</c:v>
                </c:pt>
                <c:pt idx="6880">
                  <c:v>79.260202000000007</c:v>
                </c:pt>
                <c:pt idx="6881">
                  <c:v>79.260202000000007</c:v>
                </c:pt>
                <c:pt idx="6882">
                  <c:v>79.260202000000007</c:v>
                </c:pt>
                <c:pt idx="6883">
                  <c:v>79.260202000000007</c:v>
                </c:pt>
                <c:pt idx="6884">
                  <c:v>79.260202000000007</c:v>
                </c:pt>
                <c:pt idx="6885">
                  <c:v>79.260202000000007</c:v>
                </c:pt>
                <c:pt idx="6886">
                  <c:v>79.260202000000007</c:v>
                </c:pt>
                <c:pt idx="6887">
                  <c:v>79.260202000000007</c:v>
                </c:pt>
                <c:pt idx="6888">
                  <c:v>79.260202000000007</c:v>
                </c:pt>
                <c:pt idx="6889">
                  <c:v>79.260202000000007</c:v>
                </c:pt>
                <c:pt idx="6890">
                  <c:v>80.594592000000006</c:v>
                </c:pt>
                <c:pt idx="6891">
                  <c:v>80.594592000000006</c:v>
                </c:pt>
                <c:pt idx="6892">
                  <c:v>80.594592000000006</c:v>
                </c:pt>
                <c:pt idx="6893">
                  <c:v>80.594592000000006</c:v>
                </c:pt>
                <c:pt idx="6894">
                  <c:v>80.594592000000006</c:v>
                </c:pt>
                <c:pt idx="6895">
                  <c:v>80.594592000000006</c:v>
                </c:pt>
                <c:pt idx="6896">
                  <c:v>80.594592000000006</c:v>
                </c:pt>
                <c:pt idx="6897">
                  <c:v>80.594592000000006</c:v>
                </c:pt>
                <c:pt idx="6898">
                  <c:v>80.594592000000006</c:v>
                </c:pt>
                <c:pt idx="6899">
                  <c:v>80.594592000000006</c:v>
                </c:pt>
                <c:pt idx="6900">
                  <c:v>81.977330999999978</c:v>
                </c:pt>
                <c:pt idx="6901">
                  <c:v>81.977330999999978</c:v>
                </c:pt>
                <c:pt idx="6902">
                  <c:v>81.977330999999978</c:v>
                </c:pt>
                <c:pt idx="6903">
                  <c:v>81.977330999999978</c:v>
                </c:pt>
                <c:pt idx="6904">
                  <c:v>81.977330999999978</c:v>
                </c:pt>
                <c:pt idx="6905">
                  <c:v>81.977330999999978</c:v>
                </c:pt>
                <c:pt idx="6906">
                  <c:v>81.977330999999978</c:v>
                </c:pt>
                <c:pt idx="6907">
                  <c:v>81.977330999999978</c:v>
                </c:pt>
                <c:pt idx="6908">
                  <c:v>81.977330999999978</c:v>
                </c:pt>
                <c:pt idx="6909">
                  <c:v>81.977330999999978</c:v>
                </c:pt>
                <c:pt idx="6910">
                  <c:v>83.415355000000005</c:v>
                </c:pt>
                <c:pt idx="6911">
                  <c:v>83.415355000000005</c:v>
                </c:pt>
                <c:pt idx="6912">
                  <c:v>83.415355000000005</c:v>
                </c:pt>
                <c:pt idx="6913">
                  <c:v>83.415355000000005</c:v>
                </c:pt>
                <c:pt idx="6914">
                  <c:v>83.415355000000005</c:v>
                </c:pt>
                <c:pt idx="6915">
                  <c:v>83.415355000000005</c:v>
                </c:pt>
                <c:pt idx="6916">
                  <c:v>83.415355000000005</c:v>
                </c:pt>
                <c:pt idx="6917">
                  <c:v>83.415355000000005</c:v>
                </c:pt>
                <c:pt idx="6918">
                  <c:v>83.415355000000005</c:v>
                </c:pt>
                <c:pt idx="6919">
                  <c:v>83.415355000000005</c:v>
                </c:pt>
                <c:pt idx="6920">
                  <c:v>84.888050999999962</c:v>
                </c:pt>
                <c:pt idx="6921">
                  <c:v>84.888050999999962</c:v>
                </c:pt>
                <c:pt idx="6922">
                  <c:v>84.888050999999962</c:v>
                </c:pt>
                <c:pt idx="6923">
                  <c:v>84.888050999999962</c:v>
                </c:pt>
                <c:pt idx="6924">
                  <c:v>84.888050999999962</c:v>
                </c:pt>
                <c:pt idx="6925">
                  <c:v>84.888050999999962</c:v>
                </c:pt>
                <c:pt idx="6926">
                  <c:v>84.888050999999962</c:v>
                </c:pt>
                <c:pt idx="6927">
                  <c:v>84.888050999999962</c:v>
                </c:pt>
                <c:pt idx="6928">
                  <c:v>84.888050999999962</c:v>
                </c:pt>
                <c:pt idx="6929">
                  <c:v>84.888050999999962</c:v>
                </c:pt>
                <c:pt idx="6930">
                  <c:v>86.392586999999978</c:v>
                </c:pt>
                <c:pt idx="6931">
                  <c:v>86.392586999999978</c:v>
                </c:pt>
                <c:pt idx="6932">
                  <c:v>86.392586999999978</c:v>
                </c:pt>
                <c:pt idx="6933">
                  <c:v>86.392586999999978</c:v>
                </c:pt>
                <c:pt idx="6934">
                  <c:v>86.392586999999978</c:v>
                </c:pt>
                <c:pt idx="6935">
                  <c:v>86.392586999999978</c:v>
                </c:pt>
                <c:pt idx="6936">
                  <c:v>86.392586999999978</c:v>
                </c:pt>
                <c:pt idx="6937">
                  <c:v>86.392586999999978</c:v>
                </c:pt>
                <c:pt idx="6938">
                  <c:v>86.392586999999978</c:v>
                </c:pt>
                <c:pt idx="6939">
                  <c:v>86.392586999999978</c:v>
                </c:pt>
                <c:pt idx="6940">
                  <c:v>87.952754999999982</c:v>
                </c:pt>
                <c:pt idx="6941">
                  <c:v>87.952754999999982</c:v>
                </c:pt>
                <c:pt idx="6942">
                  <c:v>87.952754999999982</c:v>
                </c:pt>
                <c:pt idx="6943">
                  <c:v>87.952754999999982</c:v>
                </c:pt>
                <c:pt idx="6944">
                  <c:v>87.952754999999982</c:v>
                </c:pt>
                <c:pt idx="6945">
                  <c:v>87.952754999999982</c:v>
                </c:pt>
                <c:pt idx="6946">
                  <c:v>87.952754999999982</c:v>
                </c:pt>
                <c:pt idx="6947">
                  <c:v>87.952754999999982</c:v>
                </c:pt>
                <c:pt idx="6948">
                  <c:v>87.952754999999982</c:v>
                </c:pt>
                <c:pt idx="6949">
                  <c:v>87.952754999999982</c:v>
                </c:pt>
                <c:pt idx="6950">
                  <c:v>89.636403999999999</c:v>
                </c:pt>
                <c:pt idx="6951">
                  <c:v>89.636403999999999</c:v>
                </c:pt>
                <c:pt idx="6952">
                  <c:v>89.636403999999999</c:v>
                </c:pt>
                <c:pt idx="6953">
                  <c:v>89.636403999999999</c:v>
                </c:pt>
                <c:pt idx="6954">
                  <c:v>89.636403999999999</c:v>
                </c:pt>
                <c:pt idx="6955">
                  <c:v>89.636403999999999</c:v>
                </c:pt>
                <c:pt idx="6956">
                  <c:v>89.636403999999999</c:v>
                </c:pt>
                <c:pt idx="6957">
                  <c:v>89.636403999999999</c:v>
                </c:pt>
                <c:pt idx="6958">
                  <c:v>89.636403999999999</c:v>
                </c:pt>
                <c:pt idx="6959">
                  <c:v>89.636403999999999</c:v>
                </c:pt>
                <c:pt idx="6960">
                  <c:v>91.415690000000026</c:v>
                </c:pt>
                <c:pt idx="6961">
                  <c:v>91.415690000000026</c:v>
                </c:pt>
                <c:pt idx="6962">
                  <c:v>91.415690000000026</c:v>
                </c:pt>
                <c:pt idx="6963">
                  <c:v>91.415690000000026</c:v>
                </c:pt>
                <c:pt idx="6964">
                  <c:v>91.415690000000026</c:v>
                </c:pt>
                <c:pt idx="6965">
                  <c:v>91.415690000000026</c:v>
                </c:pt>
                <c:pt idx="6966">
                  <c:v>91.415690000000026</c:v>
                </c:pt>
                <c:pt idx="6967">
                  <c:v>91.415690000000026</c:v>
                </c:pt>
                <c:pt idx="6968">
                  <c:v>91.415690000000026</c:v>
                </c:pt>
                <c:pt idx="6969">
                  <c:v>91.415690000000026</c:v>
                </c:pt>
                <c:pt idx="6970">
                  <c:v>93.219881000000001</c:v>
                </c:pt>
                <c:pt idx="6971">
                  <c:v>93.219881000000001</c:v>
                </c:pt>
                <c:pt idx="6972">
                  <c:v>93.219881000000001</c:v>
                </c:pt>
                <c:pt idx="6973">
                  <c:v>93.219881000000001</c:v>
                </c:pt>
                <c:pt idx="6974">
                  <c:v>93.219881000000001</c:v>
                </c:pt>
                <c:pt idx="6975">
                  <c:v>93.219881000000001</c:v>
                </c:pt>
                <c:pt idx="6976">
                  <c:v>93.219881000000001</c:v>
                </c:pt>
                <c:pt idx="6977">
                  <c:v>93.219881000000001</c:v>
                </c:pt>
                <c:pt idx="6978">
                  <c:v>93.219881000000001</c:v>
                </c:pt>
                <c:pt idx="6979">
                  <c:v>93.219881000000001</c:v>
                </c:pt>
                <c:pt idx="6980">
                  <c:v>94.993747999999982</c:v>
                </c:pt>
                <c:pt idx="6981">
                  <c:v>94.993747999999982</c:v>
                </c:pt>
                <c:pt idx="6982">
                  <c:v>94.993747999999982</c:v>
                </c:pt>
                <c:pt idx="6983">
                  <c:v>94.993747999999982</c:v>
                </c:pt>
                <c:pt idx="6984">
                  <c:v>94.993747999999982</c:v>
                </c:pt>
                <c:pt idx="6985">
                  <c:v>94.993747999999982</c:v>
                </c:pt>
                <c:pt idx="6986">
                  <c:v>94.993747999999982</c:v>
                </c:pt>
                <c:pt idx="6987">
                  <c:v>94.993747999999982</c:v>
                </c:pt>
                <c:pt idx="6988">
                  <c:v>94.993747999999982</c:v>
                </c:pt>
                <c:pt idx="6989">
                  <c:v>94.993747999999982</c:v>
                </c:pt>
                <c:pt idx="6990">
                  <c:v>96.885941999999957</c:v>
                </c:pt>
                <c:pt idx="6991">
                  <c:v>96.885941999999957</c:v>
                </c:pt>
                <c:pt idx="6992">
                  <c:v>96.885941999999957</c:v>
                </c:pt>
                <c:pt idx="6993">
                  <c:v>96.885941999999957</c:v>
                </c:pt>
                <c:pt idx="6994">
                  <c:v>96.885941999999957</c:v>
                </c:pt>
                <c:pt idx="6995">
                  <c:v>96.885941999999957</c:v>
                </c:pt>
                <c:pt idx="6996">
                  <c:v>96.885941999999957</c:v>
                </c:pt>
                <c:pt idx="6997">
                  <c:v>96.885941999999957</c:v>
                </c:pt>
                <c:pt idx="6998">
                  <c:v>96.885941999999957</c:v>
                </c:pt>
                <c:pt idx="6999">
                  <c:v>96.885941999999957</c:v>
                </c:pt>
                <c:pt idx="7000">
                  <c:v>98.759703999999999</c:v>
                </c:pt>
                <c:pt idx="7001">
                  <c:v>98.759703999999999</c:v>
                </c:pt>
                <c:pt idx="7002">
                  <c:v>98.759703999999999</c:v>
                </c:pt>
                <c:pt idx="7003">
                  <c:v>98.759703999999999</c:v>
                </c:pt>
                <c:pt idx="7004">
                  <c:v>98.759703999999999</c:v>
                </c:pt>
                <c:pt idx="7005">
                  <c:v>98.759703999999999</c:v>
                </c:pt>
                <c:pt idx="7006">
                  <c:v>98.759703999999999</c:v>
                </c:pt>
                <c:pt idx="7007">
                  <c:v>98.759703999999999</c:v>
                </c:pt>
                <c:pt idx="7008">
                  <c:v>98.759703999999999</c:v>
                </c:pt>
                <c:pt idx="7009">
                  <c:v>98.759703999999999</c:v>
                </c:pt>
                <c:pt idx="7010">
                  <c:v>100.700107</c:v>
                </c:pt>
                <c:pt idx="7011">
                  <c:v>100.700107</c:v>
                </c:pt>
                <c:pt idx="7012">
                  <c:v>100.700107</c:v>
                </c:pt>
                <c:pt idx="7013">
                  <c:v>100.700107</c:v>
                </c:pt>
                <c:pt idx="7014">
                  <c:v>100.700107</c:v>
                </c:pt>
                <c:pt idx="7015">
                  <c:v>100.700107</c:v>
                </c:pt>
                <c:pt idx="7016">
                  <c:v>100.700107</c:v>
                </c:pt>
                <c:pt idx="7017">
                  <c:v>100.700107</c:v>
                </c:pt>
                <c:pt idx="7018">
                  <c:v>100.700107</c:v>
                </c:pt>
                <c:pt idx="7019">
                  <c:v>100.700107</c:v>
                </c:pt>
                <c:pt idx="7020">
                  <c:v>102.74536300000004</c:v>
                </c:pt>
                <c:pt idx="7021">
                  <c:v>102.74536300000004</c:v>
                </c:pt>
                <c:pt idx="7022">
                  <c:v>102.74536300000004</c:v>
                </c:pt>
                <c:pt idx="7023">
                  <c:v>102.74536300000004</c:v>
                </c:pt>
                <c:pt idx="7024">
                  <c:v>102.74536300000004</c:v>
                </c:pt>
                <c:pt idx="7025">
                  <c:v>102.74536300000004</c:v>
                </c:pt>
                <c:pt idx="7026">
                  <c:v>102.74536300000004</c:v>
                </c:pt>
                <c:pt idx="7027">
                  <c:v>102.74536300000004</c:v>
                </c:pt>
                <c:pt idx="7028">
                  <c:v>102.74536300000004</c:v>
                </c:pt>
                <c:pt idx="7029">
                  <c:v>102.74536300000004</c:v>
                </c:pt>
                <c:pt idx="7030">
                  <c:v>104.848291</c:v>
                </c:pt>
                <c:pt idx="7031">
                  <c:v>104.848291</c:v>
                </c:pt>
                <c:pt idx="7032">
                  <c:v>104.848291</c:v>
                </c:pt>
                <c:pt idx="7033">
                  <c:v>104.848291</c:v>
                </c:pt>
                <c:pt idx="7034">
                  <c:v>104.848291</c:v>
                </c:pt>
                <c:pt idx="7035">
                  <c:v>104.848291</c:v>
                </c:pt>
                <c:pt idx="7036">
                  <c:v>104.848291</c:v>
                </c:pt>
                <c:pt idx="7037">
                  <c:v>104.848291</c:v>
                </c:pt>
                <c:pt idx="7038">
                  <c:v>104.848291</c:v>
                </c:pt>
                <c:pt idx="7039">
                  <c:v>104.848291</c:v>
                </c:pt>
                <c:pt idx="7040">
                  <c:v>107.11084200000001</c:v>
                </c:pt>
                <c:pt idx="7041">
                  <c:v>107.11084200000001</c:v>
                </c:pt>
                <c:pt idx="7042">
                  <c:v>107.11084200000001</c:v>
                </c:pt>
                <c:pt idx="7043">
                  <c:v>107.11084200000001</c:v>
                </c:pt>
                <c:pt idx="7044">
                  <c:v>107.11084200000001</c:v>
                </c:pt>
                <c:pt idx="7045">
                  <c:v>107.11084200000001</c:v>
                </c:pt>
                <c:pt idx="7046">
                  <c:v>107.11084200000001</c:v>
                </c:pt>
                <c:pt idx="7047">
                  <c:v>107.11084200000001</c:v>
                </c:pt>
                <c:pt idx="7048">
                  <c:v>107.11084200000001</c:v>
                </c:pt>
                <c:pt idx="7049">
                  <c:v>107.11084200000001</c:v>
                </c:pt>
                <c:pt idx="7050">
                  <c:v>109.45696100000002</c:v>
                </c:pt>
                <c:pt idx="7051">
                  <c:v>109.45696100000002</c:v>
                </c:pt>
                <c:pt idx="7052">
                  <c:v>109.45696100000002</c:v>
                </c:pt>
                <c:pt idx="7053">
                  <c:v>109.45696100000002</c:v>
                </c:pt>
                <c:pt idx="7054">
                  <c:v>109.45696100000002</c:v>
                </c:pt>
                <c:pt idx="7055">
                  <c:v>109.45696100000002</c:v>
                </c:pt>
                <c:pt idx="7056">
                  <c:v>109.45696100000002</c:v>
                </c:pt>
                <c:pt idx="7057">
                  <c:v>109.45696100000002</c:v>
                </c:pt>
                <c:pt idx="7058">
                  <c:v>109.45696100000002</c:v>
                </c:pt>
                <c:pt idx="7059">
                  <c:v>109.45696100000002</c:v>
                </c:pt>
                <c:pt idx="7060">
                  <c:v>111.860041</c:v>
                </c:pt>
                <c:pt idx="7061">
                  <c:v>111.860041</c:v>
                </c:pt>
                <c:pt idx="7062">
                  <c:v>111.860041</c:v>
                </c:pt>
                <c:pt idx="7063">
                  <c:v>111.860041</c:v>
                </c:pt>
                <c:pt idx="7064">
                  <c:v>111.860041</c:v>
                </c:pt>
                <c:pt idx="7065">
                  <c:v>111.860041</c:v>
                </c:pt>
                <c:pt idx="7066">
                  <c:v>111.860041</c:v>
                </c:pt>
                <c:pt idx="7067">
                  <c:v>111.860041</c:v>
                </c:pt>
                <c:pt idx="7068">
                  <c:v>111.860041</c:v>
                </c:pt>
                <c:pt idx="7069">
                  <c:v>111.860041</c:v>
                </c:pt>
                <c:pt idx="7070">
                  <c:v>114.10249599999996</c:v>
                </c:pt>
                <c:pt idx="7071">
                  <c:v>114.10249599999996</c:v>
                </c:pt>
                <c:pt idx="7072">
                  <c:v>114.10249599999996</c:v>
                </c:pt>
                <c:pt idx="7073">
                  <c:v>114.10249599999996</c:v>
                </c:pt>
                <c:pt idx="7074">
                  <c:v>114.10249599999996</c:v>
                </c:pt>
                <c:pt idx="7075">
                  <c:v>114.10249599999996</c:v>
                </c:pt>
                <c:pt idx="7076">
                  <c:v>114.10249599999996</c:v>
                </c:pt>
                <c:pt idx="7077">
                  <c:v>114.10249599999996</c:v>
                </c:pt>
                <c:pt idx="7078">
                  <c:v>114.10249599999996</c:v>
                </c:pt>
                <c:pt idx="7079">
                  <c:v>114.10249599999996</c:v>
                </c:pt>
                <c:pt idx="7080">
                  <c:v>116.41491100000005</c:v>
                </c:pt>
                <c:pt idx="7081">
                  <c:v>116.41491100000005</c:v>
                </c:pt>
                <c:pt idx="7082">
                  <c:v>116.41491100000005</c:v>
                </c:pt>
                <c:pt idx="7083">
                  <c:v>116.41491100000005</c:v>
                </c:pt>
                <c:pt idx="7084">
                  <c:v>116.41491100000005</c:v>
                </c:pt>
                <c:pt idx="7085">
                  <c:v>116.41491100000005</c:v>
                </c:pt>
                <c:pt idx="7086">
                  <c:v>116.41491100000005</c:v>
                </c:pt>
                <c:pt idx="7087">
                  <c:v>116.41491100000005</c:v>
                </c:pt>
                <c:pt idx="7088">
                  <c:v>116.41491100000005</c:v>
                </c:pt>
                <c:pt idx="7089">
                  <c:v>116.41491100000005</c:v>
                </c:pt>
                <c:pt idx="7090">
                  <c:v>118.81535700000001</c:v>
                </c:pt>
                <c:pt idx="7091">
                  <c:v>118.81535700000001</c:v>
                </c:pt>
                <c:pt idx="7092">
                  <c:v>118.81535700000001</c:v>
                </c:pt>
                <c:pt idx="7093">
                  <c:v>118.81535700000001</c:v>
                </c:pt>
                <c:pt idx="7094">
                  <c:v>118.81535700000001</c:v>
                </c:pt>
                <c:pt idx="7095">
                  <c:v>118.81535700000001</c:v>
                </c:pt>
                <c:pt idx="7096">
                  <c:v>118.81535700000001</c:v>
                </c:pt>
                <c:pt idx="7097">
                  <c:v>118.81535700000001</c:v>
                </c:pt>
                <c:pt idx="7098">
                  <c:v>118.81535700000001</c:v>
                </c:pt>
                <c:pt idx="7099">
                  <c:v>118.81535700000001</c:v>
                </c:pt>
                <c:pt idx="7100">
                  <c:v>121.436301</c:v>
                </c:pt>
                <c:pt idx="7101">
                  <c:v>121.436301</c:v>
                </c:pt>
                <c:pt idx="7102">
                  <c:v>121.436301</c:v>
                </c:pt>
                <c:pt idx="7103">
                  <c:v>121.436301</c:v>
                </c:pt>
                <c:pt idx="7104">
                  <c:v>121.436301</c:v>
                </c:pt>
                <c:pt idx="7105">
                  <c:v>121.436301</c:v>
                </c:pt>
                <c:pt idx="7106">
                  <c:v>121.436301</c:v>
                </c:pt>
                <c:pt idx="7107">
                  <c:v>121.436301</c:v>
                </c:pt>
                <c:pt idx="7108">
                  <c:v>121.436301</c:v>
                </c:pt>
                <c:pt idx="7109">
                  <c:v>121.436301</c:v>
                </c:pt>
                <c:pt idx="7110">
                  <c:v>124.15571699999995</c:v>
                </c:pt>
                <c:pt idx="7111">
                  <c:v>124.15571699999995</c:v>
                </c:pt>
                <c:pt idx="7112">
                  <c:v>124.15571699999995</c:v>
                </c:pt>
                <c:pt idx="7113">
                  <c:v>124.15571699999995</c:v>
                </c:pt>
                <c:pt idx="7114">
                  <c:v>124.15571699999995</c:v>
                </c:pt>
                <c:pt idx="7115">
                  <c:v>124.15571699999995</c:v>
                </c:pt>
                <c:pt idx="7116">
                  <c:v>124.15571699999995</c:v>
                </c:pt>
                <c:pt idx="7117">
                  <c:v>124.15571699999995</c:v>
                </c:pt>
                <c:pt idx="7118">
                  <c:v>124.15571699999995</c:v>
                </c:pt>
                <c:pt idx="7119">
                  <c:v>124.15571699999995</c:v>
                </c:pt>
                <c:pt idx="7120">
                  <c:v>126.78809099999998</c:v>
                </c:pt>
                <c:pt idx="7121">
                  <c:v>126.78809099999998</c:v>
                </c:pt>
                <c:pt idx="7122">
                  <c:v>126.78809099999998</c:v>
                </c:pt>
                <c:pt idx="7123">
                  <c:v>126.78809099999998</c:v>
                </c:pt>
                <c:pt idx="7124">
                  <c:v>126.78809099999998</c:v>
                </c:pt>
                <c:pt idx="7125">
                  <c:v>126.78809099999998</c:v>
                </c:pt>
                <c:pt idx="7126">
                  <c:v>126.78809099999998</c:v>
                </c:pt>
                <c:pt idx="7127">
                  <c:v>126.78809099999998</c:v>
                </c:pt>
                <c:pt idx="7128">
                  <c:v>126.78809099999998</c:v>
                </c:pt>
                <c:pt idx="7129">
                  <c:v>126.78809099999998</c:v>
                </c:pt>
                <c:pt idx="7130">
                  <c:v>129.39559</c:v>
                </c:pt>
                <c:pt idx="7131">
                  <c:v>129.39559</c:v>
                </c:pt>
                <c:pt idx="7132">
                  <c:v>129.39559</c:v>
                </c:pt>
                <c:pt idx="7133">
                  <c:v>129.39559</c:v>
                </c:pt>
                <c:pt idx="7134">
                  <c:v>129.39559</c:v>
                </c:pt>
                <c:pt idx="7135">
                  <c:v>129.39559</c:v>
                </c:pt>
                <c:pt idx="7136">
                  <c:v>129.39559</c:v>
                </c:pt>
                <c:pt idx="7137">
                  <c:v>129.39559</c:v>
                </c:pt>
                <c:pt idx="7138">
                  <c:v>129.39559</c:v>
                </c:pt>
                <c:pt idx="7139">
                  <c:v>129.39559</c:v>
                </c:pt>
                <c:pt idx="7140">
                  <c:v>132.05344700000009</c:v>
                </c:pt>
                <c:pt idx="7141">
                  <c:v>132.05344700000009</c:v>
                </c:pt>
                <c:pt idx="7142">
                  <c:v>132.05344700000009</c:v>
                </c:pt>
                <c:pt idx="7143">
                  <c:v>132.05344700000009</c:v>
                </c:pt>
                <c:pt idx="7144">
                  <c:v>132.05344700000009</c:v>
                </c:pt>
                <c:pt idx="7145">
                  <c:v>132.05344700000009</c:v>
                </c:pt>
                <c:pt idx="7146">
                  <c:v>132.05344700000009</c:v>
                </c:pt>
                <c:pt idx="7147">
                  <c:v>132.05344700000009</c:v>
                </c:pt>
                <c:pt idx="7148">
                  <c:v>132.05344700000009</c:v>
                </c:pt>
                <c:pt idx="7149">
                  <c:v>132.05344700000009</c:v>
                </c:pt>
                <c:pt idx="7150">
                  <c:v>134.759297</c:v>
                </c:pt>
                <c:pt idx="7151">
                  <c:v>134.759297</c:v>
                </c:pt>
                <c:pt idx="7152">
                  <c:v>134.759297</c:v>
                </c:pt>
                <c:pt idx="7153">
                  <c:v>134.759297</c:v>
                </c:pt>
                <c:pt idx="7154">
                  <c:v>134.759297</c:v>
                </c:pt>
                <c:pt idx="7155">
                  <c:v>134.759297</c:v>
                </c:pt>
                <c:pt idx="7156">
                  <c:v>134.759297</c:v>
                </c:pt>
                <c:pt idx="7157">
                  <c:v>134.759297</c:v>
                </c:pt>
                <c:pt idx="7158">
                  <c:v>134.759297</c:v>
                </c:pt>
                <c:pt idx="7159">
                  <c:v>134.759297</c:v>
                </c:pt>
                <c:pt idx="7160">
                  <c:v>137.50176299999998</c:v>
                </c:pt>
                <c:pt idx="7161">
                  <c:v>137.50176299999998</c:v>
                </c:pt>
                <c:pt idx="7162">
                  <c:v>137.50176299999998</c:v>
                </c:pt>
                <c:pt idx="7163">
                  <c:v>137.50176299999998</c:v>
                </c:pt>
                <c:pt idx="7164">
                  <c:v>137.50176299999998</c:v>
                </c:pt>
                <c:pt idx="7165">
                  <c:v>137.50176299999998</c:v>
                </c:pt>
                <c:pt idx="7166">
                  <c:v>137.50176299999998</c:v>
                </c:pt>
                <c:pt idx="7167">
                  <c:v>137.50176299999998</c:v>
                </c:pt>
                <c:pt idx="7168">
                  <c:v>137.50176299999998</c:v>
                </c:pt>
                <c:pt idx="7169">
                  <c:v>137.50176299999998</c:v>
                </c:pt>
                <c:pt idx="7170">
                  <c:v>140.33655099999999</c:v>
                </c:pt>
                <c:pt idx="7171">
                  <c:v>140.33655099999999</c:v>
                </c:pt>
                <c:pt idx="7172">
                  <c:v>140.33655099999999</c:v>
                </c:pt>
                <c:pt idx="7173">
                  <c:v>140.33655099999999</c:v>
                </c:pt>
                <c:pt idx="7174">
                  <c:v>140.33655099999999</c:v>
                </c:pt>
                <c:pt idx="7175">
                  <c:v>140.33655099999999</c:v>
                </c:pt>
                <c:pt idx="7176">
                  <c:v>140.33655099999999</c:v>
                </c:pt>
                <c:pt idx="7177">
                  <c:v>140.33655099999999</c:v>
                </c:pt>
                <c:pt idx="7178">
                  <c:v>140.33655099999999</c:v>
                </c:pt>
                <c:pt idx="7179">
                  <c:v>140.33655099999999</c:v>
                </c:pt>
                <c:pt idx="7180">
                  <c:v>143.19455799999992</c:v>
                </c:pt>
                <c:pt idx="7181">
                  <c:v>143.19455799999992</c:v>
                </c:pt>
                <c:pt idx="7182">
                  <c:v>143.19455799999992</c:v>
                </c:pt>
                <c:pt idx="7183">
                  <c:v>143.19455799999992</c:v>
                </c:pt>
                <c:pt idx="7184">
                  <c:v>143.19455799999992</c:v>
                </c:pt>
                <c:pt idx="7185">
                  <c:v>143.19455799999992</c:v>
                </c:pt>
                <c:pt idx="7186">
                  <c:v>143.19455799999992</c:v>
                </c:pt>
                <c:pt idx="7187">
                  <c:v>143.19455799999992</c:v>
                </c:pt>
                <c:pt idx="7188">
                  <c:v>143.19455799999992</c:v>
                </c:pt>
                <c:pt idx="7189">
                  <c:v>143.19455799999992</c:v>
                </c:pt>
                <c:pt idx="7190">
                  <c:v>145.98767100000001</c:v>
                </c:pt>
                <c:pt idx="7191">
                  <c:v>145.98767100000001</c:v>
                </c:pt>
                <c:pt idx="7192">
                  <c:v>145.98767100000001</c:v>
                </c:pt>
                <c:pt idx="7193">
                  <c:v>145.98767100000001</c:v>
                </c:pt>
                <c:pt idx="7194">
                  <c:v>145.98767100000001</c:v>
                </c:pt>
                <c:pt idx="7195">
                  <c:v>145.98767100000001</c:v>
                </c:pt>
                <c:pt idx="7196">
                  <c:v>145.98767100000001</c:v>
                </c:pt>
                <c:pt idx="7197">
                  <c:v>145.98767100000001</c:v>
                </c:pt>
                <c:pt idx="7198">
                  <c:v>145.98767100000001</c:v>
                </c:pt>
                <c:pt idx="7199">
                  <c:v>145.98767100000001</c:v>
                </c:pt>
                <c:pt idx="7200">
                  <c:v>148.67781600000001</c:v>
                </c:pt>
                <c:pt idx="7201">
                  <c:v>148.67781600000001</c:v>
                </c:pt>
                <c:pt idx="7202">
                  <c:v>148.67781600000001</c:v>
                </c:pt>
                <c:pt idx="7203">
                  <c:v>148.67781600000001</c:v>
                </c:pt>
                <c:pt idx="7204">
                  <c:v>148.67781600000001</c:v>
                </c:pt>
                <c:pt idx="7205">
                  <c:v>148.67781600000001</c:v>
                </c:pt>
                <c:pt idx="7206">
                  <c:v>148.67781600000001</c:v>
                </c:pt>
                <c:pt idx="7207">
                  <c:v>148.67781600000001</c:v>
                </c:pt>
                <c:pt idx="7208">
                  <c:v>148.67781600000001</c:v>
                </c:pt>
                <c:pt idx="7209">
                  <c:v>148.67781600000001</c:v>
                </c:pt>
                <c:pt idx="7210">
                  <c:v>151.5746059999999</c:v>
                </c:pt>
                <c:pt idx="7211">
                  <c:v>151.5746059999999</c:v>
                </c:pt>
                <c:pt idx="7212">
                  <c:v>151.5746059999999</c:v>
                </c:pt>
                <c:pt idx="7213">
                  <c:v>151.5746059999999</c:v>
                </c:pt>
                <c:pt idx="7214">
                  <c:v>151.5746059999999</c:v>
                </c:pt>
                <c:pt idx="7215">
                  <c:v>151.5746059999999</c:v>
                </c:pt>
                <c:pt idx="7216">
                  <c:v>151.5746059999999</c:v>
                </c:pt>
                <c:pt idx="7217">
                  <c:v>151.5746059999999</c:v>
                </c:pt>
                <c:pt idx="7218">
                  <c:v>151.5746059999999</c:v>
                </c:pt>
                <c:pt idx="7219">
                  <c:v>151.5746059999999</c:v>
                </c:pt>
                <c:pt idx="7220">
                  <c:v>154.454677</c:v>
                </c:pt>
                <c:pt idx="7221">
                  <c:v>154.454677</c:v>
                </c:pt>
                <c:pt idx="7222">
                  <c:v>154.454677</c:v>
                </c:pt>
                <c:pt idx="7223">
                  <c:v>154.454677</c:v>
                </c:pt>
                <c:pt idx="7224">
                  <c:v>154.454677</c:v>
                </c:pt>
                <c:pt idx="7225">
                  <c:v>154.454677</c:v>
                </c:pt>
                <c:pt idx="7226">
                  <c:v>154.454677</c:v>
                </c:pt>
                <c:pt idx="7227">
                  <c:v>154.454677</c:v>
                </c:pt>
                <c:pt idx="7228">
                  <c:v>154.454677</c:v>
                </c:pt>
                <c:pt idx="7229">
                  <c:v>154.454677</c:v>
                </c:pt>
                <c:pt idx="7230">
                  <c:v>157.27299399999998</c:v>
                </c:pt>
                <c:pt idx="7231">
                  <c:v>157.27299399999998</c:v>
                </c:pt>
                <c:pt idx="7232">
                  <c:v>157.27299399999998</c:v>
                </c:pt>
                <c:pt idx="7233">
                  <c:v>157.27299399999998</c:v>
                </c:pt>
                <c:pt idx="7234">
                  <c:v>157.27299399999998</c:v>
                </c:pt>
                <c:pt idx="7235">
                  <c:v>157.27299399999998</c:v>
                </c:pt>
                <c:pt idx="7236">
                  <c:v>157.27299399999998</c:v>
                </c:pt>
                <c:pt idx="7237">
                  <c:v>157.27299399999998</c:v>
                </c:pt>
                <c:pt idx="7238">
                  <c:v>157.27299399999998</c:v>
                </c:pt>
                <c:pt idx="7239">
                  <c:v>157.27299399999998</c:v>
                </c:pt>
                <c:pt idx="7240">
                  <c:v>160.02454599999999</c:v>
                </c:pt>
                <c:pt idx="7241">
                  <c:v>160.02454599999999</c:v>
                </c:pt>
                <c:pt idx="7242">
                  <c:v>160.02454599999999</c:v>
                </c:pt>
                <c:pt idx="7243">
                  <c:v>160.02454599999999</c:v>
                </c:pt>
                <c:pt idx="7244">
                  <c:v>160.02454599999999</c:v>
                </c:pt>
                <c:pt idx="7245">
                  <c:v>160.02454599999999</c:v>
                </c:pt>
                <c:pt idx="7246">
                  <c:v>160.02454599999999</c:v>
                </c:pt>
                <c:pt idx="7247">
                  <c:v>160.02454599999999</c:v>
                </c:pt>
                <c:pt idx="7248">
                  <c:v>160.02454599999999</c:v>
                </c:pt>
                <c:pt idx="7249">
                  <c:v>160.02454599999999</c:v>
                </c:pt>
                <c:pt idx="7250">
                  <c:v>162.81312700000001</c:v>
                </c:pt>
                <c:pt idx="7251">
                  <c:v>162.81312700000001</c:v>
                </c:pt>
                <c:pt idx="7252">
                  <c:v>162.81312700000001</c:v>
                </c:pt>
                <c:pt idx="7253">
                  <c:v>162.81312700000001</c:v>
                </c:pt>
                <c:pt idx="7254">
                  <c:v>162.81312700000001</c:v>
                </c:pt>
                <c:pt idx="7255">
                  <c:v>162.81312700000001</c:v>
                </c:pt>
                <c:pt idx="7256">
                  <c:v>162.81312700000001</c:v>
                </c:pt>
                <c:pt idx="7257">
                  <c:v>162.81312700000001</c:v>
                </c:pt>
                <c:pt idx="7258">
                  <c:v>162.81312700000001</c:v>
                </c:pt>
                <c:pt idx="7259">
                  <c:v>162.81312700000001</c:v>
                </c:pt>
                <c:pt idx="7260">
                  <c:v>165.61257999999998</c:v>
                </c:pt>
                <c:pt idx="7261">
                  <c:v>165.61257999999998</c:v>
                </c:pt>
                <c:pt idx="7262">
                  <c:v>165.61257999999998</c:v>
                </c:pt>
                <c:pt idx="7263">
                  <c:v>165.61257999999998</c:v>
                </c:pt>
                <c:pt idx="7264">
                  <c:v>165.61257999999998</c:v>
                </c:pt>
                <c:pt idx="7265">
                  <c:v>165.61257999999998</c:v>
                </c:pt>
                <c:pt idx="7266">
                  <c:v>165.61257999999998</c:v>
                </c:pt>
                <c:pt idx="7267">
                  <c:v>165.61257999999998</c:v>
                </c:pt>
                <c:pt idx="7268">
                  <c:v>165.61257999999998</c:v>
                </c:pt>
                <c:pt idx="7269">
                  <c:v>165.61257999999998</c:v>
                </c:pt>
                <c:pt idx="7270">
                  <c:v>168.43557999999999</c:v>
                </c:pt>
                <c:pt idx="7271">
                  <c:v>168.43557999999999</c:v>
                </c:pt>
                <c:pt idx="7272">
                  <c:v>168.43557999999999</c:v>
                </c:pt>
                <c:pt idx="7273">
                  <c:v>168.43557999999999</c:v>
                </c:pt>
                <c:pt idx="7274">
                  <c:v>168.43557999999999</c:v>
                </c:pt>
                <c:pt idx="7275">
                  <c:v>168.43557999999999</c:v>
                </c:pt>
                <c:pt idx="7276">
                  <c:v>168.43557999999999</c:v>
                </c:pt>
                <c:pt idx="7277">
                  <c:v>168.43557999999999</c:v>
                </c:pt>
                <c:pt idx="7278">
                  <c:v>168.43557999999999</c:v>
                </c:pt>
                <c:pt idx="7279">
                  <c:v>168.43557999999999</c:v>
                </c:pt>
                <c:pt idx="7280">
                  <c:v>171.11618399999998</c:v>
                </c:pt>
                <c:pt idx="7281">
                  <c:v>171.11618399999998</c:v>
                </c:pt>
                <c:pt idx="7282">
                  <c:v>171.11618399999998</c:v>
                </c:pt>
                <c:pt idx="7283">
                  <c:v>171.11618399999998</c:v>
                </c:pt>
                <c:pt idx="7284">
                  <c:v>171.11618399999998</c:v>
                </c:pt>
                <c:pt idx="7285">
                  <c:v>171.11618399999998</c:v>
                </c:pt>
                <c:pt idx="7286">
                  <c:v>171.11618399999998</c:v>
                </c:pt>
                <c:pt idx="7287">
                  <c:v>171.11618399999998</c:v>
                </c:pt>
                <c:pt idx="7288">
                  <c:v>171.11618399999998</c:v>
                </c:pt>
                <c:pt idx="7289">
                  <c:v>171.11618399999998</c:v>
                </c:pt>
                <c:pt idx="7290">
                  <c:v>174.012857</c:v>
                </c:pt>
                <c:pt idx="7291">
                  <c:v>174.012857</c:v>
                </c:pt>
                <c:pt idx="7292">
                  <c:v>174.012857</c:v>
                </c:pt>
                <c:pt idx="7293">
                  <c:v>174.012857</c:v>
                </c:pt>
                <c:pt idx="7294">
                  <c:v>174.012857</c:v>
                </c:pt>
                <c:pt idx="7295">
                  <c:v>174.012857</c:v>
                </c:pt>
                <c:pt idx="7296">
                  <c:v>174.012857</c:v>
                </c:pt>
                <c:pt idx="7297">
                  <c:v>174.012857</c:v>
                </c:pt>
                <c:pt idx="7298">
                  <c:v>174.012857</c:v>
                </c:pt>
                <c:pt idx="7299">
                  <c:v>174.012857</c:v>
                </c:pt>
                <c:pt idx="7300">
                  <c:v>176.92275000000001</c:v>
                </c:pt>
                <c:pt idx="7301">
                  <c:v>176.92275000000001</c:v>
                </c:pt>
                <c:pt idx="7302">
                  <c:v>176.92275000000001</c:v>
                </c:pt>
                <c:pt idx="7303">
                  <c:v>176.92275000000001</c:v>
                </c:pt>
                <c:pt idx="7304">
                  <c:v>176.92275000000001</c:v>
                </c:pt>
                <c:pt idx="7305">
                  <c:v>176.92275000000001</c:v>
                </c:pt>
                <c:pt idx="7306">
                  <c:v>176.92275000000001</c:v>
                </c:pt>
                <c:pt idx="7307">
                  <c:v>176.92275000000001</c:v>
                </c:pt>
                <c:pt idx="7308">
                  <c:v>176.92275000000001</c:v>
                </c:pt>
                <c:pt idx="7309">
                  <c:v>176.92275000000001</c:v>
                </c:pt>
                <c:pt idx="7310">
                  <c:v>179.67433600000001</c:v>
                </c:pt>
                <c:pt idx="7311">
                  <c:v>179.67433600000001</c:v>
                </c:pt>
                <c:pt idx="7312">
                  <c:v>179.67433600000001</c:v>
                </c:pt>
                <c:pt idx="7313">
                  <c:v>179.67433600000001</c:v>
                </c:pt>
                <c:pt idx="7314">
                  <c:v>179.67433600000001</c:v>
                </c:pt>
                <c:pt idx="7315">
                  <c:v>179.67433600000001</c:v>
                </c:pt>
                <c:pt idx="7316">
                  <c:v>179.67433600000001</c:v>
                </c:pt>
                <c:pt idx="7317">
                  <c:v>179.67433600000001</c:v>
                </c:pt>
                <c:pt idx="7318">
                  <c:v>179.67433600000001</c:v>
                </c:pt>
                <c:pt idx="7319">
                  <c:v>179.67433600000001</c:v>
                </c:pt>
                <c:pt idx="7320">
                  <c:v>182.60951799999998</c:v>
                </c:pt>
                <c:pt idx="7321">
                  <c:v>182.60951799999998</c:v>
                </c:pt>
                <c:pt idx="7322">
                  <c:v>182.60951799999998</c:v>
                </c:pt>
                <c:pt idx="7323">
                  <c:v>182.60951799999998</c:v>
                </c:pt>
                <c:pt idx="7324">
                  <c:v>182.60951799999998</c:v>
                </c:pt>
                <c:pt idx="7325">
                  <c:v>182.60951799999998</c:v>
                </c:pt>
                <c:pt idx="7326">
                  <c:v>182.60951799999998</c:v>
                </c:pt>
                <c:pt idx="7327">
                  <c:v>182.60951799999998</c:v>
                </c:pt>
                <c:pt idx="7328">
                  <c:v>182.60951799999998</c:v>
                </c:pt>
                <c:pt idx="7329">
                  <c:v>182.60951799999998</c:v>
                </c:pt>
                <c:pt idx="7330">
                  <c:v>185.61093399999999</c:v>
                </c:pt>
                <c:pt idx="7331">
                  <c:v>185.61093399999999</c:v>
                </c:pt>
                <c:pt idx="7332">
                  <c:v>185.61093399999999</c:v>
                </c:pt>
                <c:pt idx="7333">
                  <c:v>185.61093399999999</c:v>
                </c:pt>
                <c:pt idx="7334">
                  <c:v>185.61093399999999</c:v>
                </c:pt>
                <c:pt idx="7335">
                  <c:v>185.61093399999999</c:v>
                </c:pt>
                <c:pt idx="7336">
                  <c:v>185.61093399999999</c:v>
                </c:pt>
                <c:pt idx="7337">
                  <c:v>185.61093399999999</c:v>
                </c:pt>
                <c:pt idx="7338">
                  <c:v>185.61093399999999</c:v>
                </c:pt>
                <c:pt idx="7339">
                  <c:v>185.61093399999999</c:v>
                </c:pt>
                <c:pt idx="7340">
                  <c:v>188.26011199999999</c:v>
                </c:pt>
                <c:pt idx="7341">
                  <c:v>188.26011199999999</c:v>
                </c:pt>
                <c:pt idx="7342">
                  <c:v>188.26011199999999</c:v>
                </c:pt>
                <c:pt idx="7343">
                  <c:v>188.26011199999999</c:v>
                </c:pt>
                <c:pt idx="7344">
                  <c:v>188.26011199999999</c:v>
                </c:pt>
                <c:pt idx="7345">
                  <c:v>188.26011199999999</c:v>
                </c:pt>
                <c:pt idx="7346">
                  <c:v>188.26011199999999</c:v>
                </c:pt>
                <c:pt idx="7347">
                  <c:v>188.26011199999999</c:v>
                </c:pt>
                <c:pt idx="7348">
                  <c:v>188.26011199999999</c:v>
                </c:pt>
                <c:pt idx="7349">
                  <c:v>188.26011199999999</c:v>
                </c:pt>
                <c:pt idx="7350">
                  <c:v>190.97194200000001</c:v>
                </c:pt>
                <c:pt idx="7351">
                  <c:v>190.97194200000001</c:v>
                </c:pt>
                <c:pt idx="7352">
                  <c:v>190.97194200000001</c:v>
                </c:pt>
                <c:pt idx="7353">
                  <c:v>190.97194200000001</c:v>
                </c:pt>
                <c:pt idx="7354">
                  <c:v>190.97194200000001</c:v>
                </c:pt>
                <c:pt idx="7355">
                  <c:v>190.97194200000001</c:v>
                </c:pt>
                <c:pt idx="7356">
                  <c:v>190.97194200000001</c:v>
                </c:pt>
                <c:pt idx="7357">
                  <c:v>190.97194200000001</c:v>
                </c:pt>
                <c:pt idx="7358">
                  <c:v>190.97194200000001</c:v>
                </c:pt>
                <c:pt idx="7359">
                  <c:v>190.97194200000001</c:v>
                </c:pt>
                <c:pt idx="7360">
                  <c:v>193.60802800000008</c:v>
                </c:pt>
                <c:pt idx="7361">
                  <c:v>193.60802800000008</c:v>
                </c:pt>
                <c:pt idx="7362">
                  <c:v>193.60802800000008</c:v>
                </c:pt>
                <c:pt idx="7363">
                  <c:v>193.60802800000008</c:v>
                </c:pt>
                <c:pt idx="7364">
                  <c:v>193.60802800000008</c:v>
                </c:pt>
                <c:pt idx="7365">
                  <c:v>193.60802800000008</c:v>
                </c:pt>
                <c:pt idx="7366">
                  <c:v>193.60802800000008</c:v>
                </c:pt>
                <c:pt idx="7367">
                  <c:v>193.60802800000008</c:v>
                </c:pt>
                <c:pt idx="7368">
                  <c:v>193.60802800000008</c:v>
                </c:pt>
                <c:pt idx="7369">
                  <c:v>193.60802800000008</c:v>
                </c:pt>
                <c:pt idx="7370">
                  <c:v>196.67425299999991</c:v>
                </c:pt>
                <c:pt idx="7371">
                  <c:v>196.67425299999991</c:v>
                </c:pt>
                <c:pt idx="7372">
                  <c:v>196.67425299999991</c:v>
                </c:pt>
                <c:pt idx="7373">
                  <c:v>196.67425299999991</c:v>
                </c:pt>
                <c:pt idx="7374">
                  <c:v>196.67425299999991</c:v>
                </c:pt>
                <c:pt idx="7375">
                  <c:v>196.67425299999991</c:v>
                </c:pt>
                <c:pt idx="7376">
                  <c:v>196.67425299999991</c:v>
                </c:pt>
                <c:pt idx="7377">
                  <c:v>196.67425299999991</c:v>
                </c:pt>
                <c:pt idx="7378">
                  <c:v>196.67425299999991</c:v>
                </c:pt>
                <c:pt idx="7379">
                  <c:v>196.67425299999991</c:v>
                </c:pt>
                <c:pt idx="7380">
                  <c:v>199.71944199999999</c:v>
                </c:pt>
                <c:pt idx="7381">
                  <c:v>199.71944199999999</c:v>
                </c:pt>
                <c:pt idx="7382">
                  <c:v>199.71944199999999</c:v>
                </c:pt>
                <c:pt idx="7383">
                  <c:v>199.71944199999999</c:v>
                </c:pt>
                <c:pt idx="7384">
                  <c:v>199.71944199999999</c:v>
                </c:pt>
                <c:pt idx="7385">
                  <c:v>199.71944199999999</c:v>
                </c:pt>
                <c:pt idx="7386">
                  <c:v>199.71944199999999</c:v>
                </c:pt>
                <c:pt idx="7387">
                  <c:v>199.71944199999999</c:v>
                </c:pt>
                <c:pt idx="7388">
                  <c:v>199.71944199999999</c:v>
                </c:pt>
                <c:pt idx="7389">
                  <c:v>199.71944199999999</c:v>
                </c:pt>
                <c:pt idx="7390">
                  <c:v>202.8653360000001</c:v>
                </c:pt>
                <c:pt idx="7391">
                  <c:v>202.8653360000001</c:v>
                </c:pt>
                <c:pt idx="7392">
                  <c:v>202.8653360000001</c:v>
                </c:pt>
                <c:pt idx="7393">
                  <c:v>202.8653360000001</c:v>
                </c:pt>
                <c:pt idx="7394">
                  <c:v>202.8653360000001</c:v>
                </c:pt>
                <c:pt idx="7395">
                  <c:v>202.8653360000001</c:v>
                </c:pt>
                <c:pt idx="7396">
                  <c:v>202.8653360000001</c:v>
                </c:pt>
                <c:pt idx="7397">
                  <c:v>202.8653360000001</c:v>
                </c:pt>
                <c:pt idx="7398">
                  <c:v>202.8653360000001</c:v>
                </c:pt>
                <c:pt idx="7399">
                  <c:v>202.8653360000001</c:v>
                </c:pt>
                <c:pt idx="7400">
                  <c:v>206.12209900000008</c:v>
                </c:pt>
                <c:pt idx="7401">
                  <c:v>206.12209900000008</c:v>
                </c:pt>
                <c:pt idx="7402">
                  <c:v>206.12209900000008</c:v>
                </c:pt>
                <c:pt idx="7403">
                  <c:v>206.12209900000008</c:v>
                </c:pt>
                <c:pt idx="7404">
                  <c:v>206.12209900000008</c:v>
                </c:pt>
                <c:pt idx="7405">
                  <c:v>206.12209900000008</c:v>
                </c:pt>
                <c:pt idx="7406">
                  <c:v>206.12209900000008</c:v>
                </c:pt>
                <c:pt idx="7407">
                  <c:v>206.12209900000008</c:v>
                </c:pt>
                <c:pt idx="7408">
                  <c:v>206.12209900000008</c:v>
                </c:pt>
                <c:pt idx="7409">
                  <c:v>206.12209900000008</c:v>
                </c:pt>
                <c:pt idx="7410">
                  <c:v>209.52057299999998</c:v>
                </c:pt>
                <c:pt idx="7411">
                  <c:v>209.52057299999998</c:v>
                </c:pt>
                <c:pt idx="7412">
                  <c:v>209.52057299999998</c:v>
                </c:pt>
                <c:pt idx="7413">
                  <c:v>209.52057299999998</c:v>
                </c:pt>
                <c:pt idx="7414">
                  <c:v>209.52057299999998</c:v>
                </c:pt>
                <c:pt idx="7415">
                  <c:v>209.52057299999998</c:v>
                </c:pt>
                <c:pt idx="7416">
                  <c:v>209.52057299999998</c:v>
                </c:pt>
                <c:pt idx="7417">
                  <c:v>209.52057299999998</c:v>
                </c:pt>
                <c:pt idx="7418">
                  <c:v>209.52057299999998</c:v>
                </c:pt>
                <c:pt idx="7419">
                  <c:v>209.52057299999998</c:v>
                </c:pt>
                <c:pt idx="7420">
                  <c:v>212.70213100000001</c:v>
                </c:pt>
                <c:pt idx="7421">
                  <c:v>212.70213100000001</c:v>
                </c:pt>
                <c:pt idx="7422">
                  <c:v>212.70213100000001</c:v>
                </c:pt>
                <c:pt idx="7423">
                  <c:v>212.70213100000001</c:v>
                </c:pt>
                <c:pt idx="7424">
                  <c:v>212.70213100000001</c:v>
                </c:pt>
                <c:pt idx="7425">
                  <c:v>212.70213100000001</c:v>
                </c:pt>
                <c:pt idx="7426">
                  <c:v>212.70213100000001</c:v>
                </c:pt>
                <c:pt idx="7427">
                  <c:v>212.70213100000001</c:v>
                </c:pt>
                <c:pt idx="7428">
                  <c:v>212.70213100000001</c:v>
                </c:pt>
                <c:pt idx="7429">
                  <c:v>212.70213100000001</c:v>
                </c:pt>
                <c:pt idx="7430">
                  <c:v>215.83076800000001</c:v>
                </c:pt>
                <c:pt idx="7431">
                  <c:v>215.83076800000001</c:v>
                </c:pt>
                <c:pt idx="7432">
                  <c:v>215.83076800000001</c:v>
                </c:pt>
                <c:pt idx="7433">
                  <c:v>215.83076800000001</c:v>
                </c:pt>
                <c:pt idx="7434">
                  <c:v>215.83076800000001</c:v>
                </c:pt>
                <c:pt idx="7435">
                  <c:v>215.83076800000001</c:v>
                </c:pt>
                <c:pt idx="7436">
                  <c:v>215.83076800000001</c:v>
                </c:pt>
                <c:pt idx="7437">
                  <c:v>215.83076800000001</c:v>
                </c:pt>
                <c:pt idx="7438">
                  <c:v>215.83076800000001</c:v>
                </c:pt>
                <c:pt idx="7439">
                  <c:v>215.83076800000001</c:v>
                </c:pt>
                <c:pt idx="7440">
                  <c:v>219.32122600000017</c:v>
                </c:pt>
                <c:pt idx="7441">
                  <c:v>219.32122600000017</c:v>
                </c:pt>
                <c:pt idx="7442">
                  <c:v>219.32122600000017</c:v>
                </c:pt>
                <c:pt idx="7443">
                  <c:v>219.32122600000017</c:v>
                </c:pt>
                <c:pt idx="7444">
                  <c:v>219.32122600000017</c:v>
                </c:pt>
                <c:pt idx="7445">
                  <c:v>219.32122600000017</c:v>
                </c:pt>
                <c:pt idx="7446">
                  <c:v>219.32122600000017</c:v>
                </c:pt>
                <c:pt idx="7447">
                  <c:v>219.32122600000017</c:v>
                </c:pt>
                <c:pt idx="7448">
                  <c:v>219.32122600000017</c:v>
                </c:pt>
                <c:pt idx="7449">
                  <c:v>219.32122600000017</c:v>
                </c:pt>
                <c:pt idx="7450">
                  <c:v>222.76910899999999</c:v>
                </c:pt>
                <c:pt idx="7451">
                  <c:v>222.76910899999999</c:v>
                </c:pt>
                <c:pt idx="7452">
                  <c:v>222.76910899999999</c:v>
                </c:pt>
                <c:pt idx="7453">
                  <c:v>222.76910899999999</c:v>
                </c:pt>
                <c:pt idx="7454">
                  <c:v>222.76910899999999</c:v>
                </c:pt>
                <c:pt idx="7455">
                  <c:v>222.76910899999999</c:v>
                </c:pt>
                <c:pt idx="7456">
                  <c:v>222.76910899999999</c:v>
                </c:pt>
                <c:pt idx="7457">
                  <c:v>222.76910899999999</c:v>
                </c:pt>
                <c:pt idx="7458">
                  <c:v>222.76910899999999</c:v>
                </c:pt>
                <c:pt idx="7459">
                  <c:v>222.76910899999999</c:v>
                </c:pt>
                <c:pt idx="7460">
                  <c:v>226.48567800000001</c:v>
                </c:pt>
                <c:pt idx="7461">
                  <c:v>226.48567800000001</c:v>
                </c:pt>
                <c:pt idx="7462">
                  <c:v>226.48567800000001</c:v>
                </c:pt>
                <c:pt idx="7463">
                  <c:v>226.48567800000001</c:v>
                </c:pt>
                <c:pt idx="7464">
                  <c:v>226.48567800000001</c:v>
                </c:pt>
                <c:pt idx="7465">
                  <c:v>226.48567800000001</c:v>
                </c:pt>
                <c:pt idx="7466">
                  <c:v>226.48567800000001</c:v>
                </c:pt>
                <c:pt idx="7467">
                  <c:v>226.48567800000001</c:v>
                </c:pt>
                <c:pt idx="7468">
                  <c:v>226.48567800000001</c:v>
                </c:pt>
                <c:pt idx="7469">
                  <c:v>226.48567800000001</c:v>
                </c:pt>
                <c:pt idx="7470">
                  <c:v>230.25806499999999</c:v>
                </c:pt>
                <c:pt idx="7471">
                  <c:v>230.25806499999999</c:v>
                </c:pt>
                <c:pt idx="7472">
                  <c:v>230.25806499999999</c:v>
                </c:pt>
                <c:pt idx="7473">
                  <c:v>230.25806499999999</c:v>
                </c:pt>
                <c:pt idx="7474">
                  <c:v>230.25806499999999</c:v>
                </c:pt>
                <c:pt idx="7475">
                  <c:v>230.25806499999999</c:v>
                </c:pt>
                <c:pt idx="7476">
                  <c:v>230.25806499999999</c:v>
                </c:pt>
                <c:pt idx="7477">
                  <c:v>230.25806499999999</c:v>
                </c:pt>
                <c:pt idx="7478">
                  <c:v>230.25806499999999</c:v>
                </c:pt>
                <c:pt idx="7479">
                  <c:v>230.25806499999999</c:v>
                </c:pt>
                <c:pt idx="7480">
                  <c:v>233.3514340000001</c:v>
                </c:pt>
                <c:pt idx="7481">
                  <c:v>233.3514340000001</c:v>
                </c:pt>
                <c:pt idx="7482">
                  <c:v>233.3514340000001</c:v>
                </c:pt>
                <c:pt idx="7483">
                  <c:v>233.3514340000001</c:v>
                </c:pt>
                <c:pt idx="7484">
                  <c:v>233.3514340000001</c:v>
                </c:pt>
                <c:pt idx="7485">
                  <c:v>233.3514340000001</c:v>
                </c:pt>
                <c:pt idx="7486">
                  <c:v>233.3514340000001</c:v>
                </c:pt>
                <c:pt idx="7487">
                  <c:v>233.3514340000001</c:v>
                </c:pt>
                <c:pt idx="7488">
                  <c:v>233.3514340000001</c:v>
                </c:pt>
                <c:pt idx="7489">
                  <c:v>233.3514340000001</c:v>
                </c:pt>
                <c:pt idx="7490">
                  <c:v>235.55126300000001</c:v>
                </c:pt>
                <c:pt idx="7491">
                  <c:v>235.55126300000001</c:v>
                </c:pt>
                <c:pt idx="7492">
                  <c:v>235.55126300000001</c:v>
                </c:pt>
                <c:pt idx="7493">
                  <c:v>235.55126300000001</c:v>
                </c:pt>
                <c:pt idx="7494">
                  <c:v>235.55126300000001</c:v>
                </c:pt>
                <c:pt idx="7495">
                  <c:v>235.55126300000001</c:v>
                </c:pt>
                <c:pt idx="7496">
                  <c:v>235.55126300000001</c:v>
                </c:pt>
                <c:pt idx="7497">
                  <c:v>235.55126300000001</c:v>
                </c:pt>
                <c:pt idx="7498">
                  <c:v>235.55126300000001</c:v>
                </c:pt>
                <c:pt idx="7499">
                  <c:v>235.55126300000001</c:v>
                </c:pt>
                <c:pt idx="7500">
                  <c:v>238.7037049999999</c:v>
                </c:pt>
                <c:pt idx="7501">
                  <c:v>238.7037049999999</c:v>
                </c:pt>
                <c:pt idx="7502">
                  <c:v>238.7037049999999</c:v>
                </c:pt>
                <c:pt idx="7503">
                  <c:v>238.7037049999999</c:v>
                </c:pt>
                <c:pt idx="7504">
                  <c:v>238.7037049999999</c:v>
                </c:pt>
                <c:pt idx="7505">
                  <c:v>238.7037049999999</c:v>
                </c:pt>
                <c:pt idx="7506">
                  <c:v>238.7037049999999</c:v>
                </c:pt>
                <c:pt idx="7507">
                  <c:v>238.7037049999999</c:v>
                </c:pt>
                <c:pt idx="7508">
                  <c:v>238.7037049999999</c:v>
                </c:pt>
                <c:pt idx="7509">
                  <c:v>238.7037049999999</c:v>
                </c:pt>
                <c:pt idx="7510">
                  <c:v>241.42823900000016</c:v>
                </c:pt>
                <c:pt idx="7511">
                  <c:v>241.42823900000016</c:v>
                </c:pt>
                <c:pt idx="7512">
                  <c:v>241.42823900000016</c:v>
                </c:pt>
                <c:pt idx="7513">
                  <c:v>241.42823900000016</c:v>
                </c:pt>
                <c:pt idx="7514">
                  <c:v>241.42823900000016</c:v>
                </c:pt>
                <c:pt idx="7515">
                  <c:v>241.42823900000016</c:v>
                </c:pt>
                <c:pt idx="7516">
                  <c:v>241.42823900000016</c:v>
                </c:pt>
                <c:pt idx="7517">
                  <c:v>241.42823900000016</c:v>
                </c:pt>
                <c:pt idx="7518">
                  <c:v>241.42823900000016</c:v>
                </c:pt>
                <c:pt idx="7519">
                  <c:v>241.42823900000016</c:v>
                </c:pt>
                <c:pt idx="7520">
                  <c:v>243.47884600000009</c:v>
                </c:pt>
                <c:pt idx="7521">
                  <c:v>243.47884600000009</c:v>
                </c:pt>
                <c:pt idx="7522">
                  <c:v>243.47884600000009</c:v>
                </c:pt>
                <c:pt idx="7523">
                  <c:v>243.47884600000009</c:v>
                </c:pt>
                <c:pt idx="7524">
                  <c:v>243.47884600000009</c:v>
                </c:pt>
                <c:pt idx="7525">
                  <c:v>243.47884600000009</c:v>
                </c:pt>
                <c:pt idx="7526">
                  <c:v>243.47884600000009</c:v>
                </c:pt>
                <c:pt idx="7527">
                  <c:v>243.47884600000009</c:v>
                </c:pt>
                <c:pt idx="7528">
                  <c:v>243.47884600000009</c:v>
                </c:pt>
                <c:pt idx="7529">
                  <c:v>243.47884600000009</c:v>
                </c:pt>
                <c:pt idx="7530">
                  <c:v>245.64872</c:v>
                </c:pt>
                <c:pt idx="7531">
                  <c:v>245.64872</c:v>
                </c:pt>
                <c:pt idx="7532">
                  <c:v>245.64872</c:v>
                </c:pt>
                <c:pt idx="7533">
                  <c:v>245.64872</c:v>
                </c:pt>
                <c:pt idx="7534">
                  <c:v>245.64872</c:v>
                </c:pt>
                <c:pt idx="7535">
                  <c:v>245.64872</c:v>
                </c:pt>
                <c:pt idx="7536">
                  <c:v>245.64872</c:v>
                </c:pt>
                <c:pt idx="7537">
                  <c:v>245.64872</c:v>
                </c:pt>
                <c:pt idx="7538">
                  <c:v>245.64872</c:v>
                </c:pt>
                <c:pt idx="7539">
                  <c:v>245.64872</c:v>
                </c:pt>
                <c:pt idx="7540">
                  <c:v>249.14777999999998</c:v>
                </c:pt>
                <c:pt idx="7541">
                  <c:v>249.14777999999998</c:v>
                </c:pt>
                <c:pt idx="7542">
                  <c:v>249.14777999999998</c:v>
                </c:pt>
                <c:pt idx="7543">
                  <c:v>249.14777999999998</c:v>
                </c:pt>
                <c:pt idx="7544">
                  <c:v>249.14777999999998</c:v>
                </c:pt>
                <c:pt idx="7545">
                  <c:v>249.14777999999998</c:v>
                </c:pt>
                <c:pt idx="7546">
                  <c:v>249.14777999999998</c:v>
                </c:pt>
                <c:pt idx="7547">
                  <c:v>249.14777999999998</c:v>
                </c:pt>
                <c:pt idx="7548">
                  <c:v>249.14777999999998</c:v>
                </c:pt>
                <c:pt idx="7549">
                  <c:v>249.14777999999998</c:v>
                </c:pt>
                <c:pt idx="7550">
                  <c:v>253.79196499999998</c:v>
                </c:pt>
                <c:pt idx="7551">
                  <c:v>253.79196499999998</c:v>
                </c:pt>
                <c:pt idx="7552">
                  <c:v>253.79196499999998</c:v>
                </c:pt>
                <c:pt idx="7553">
                  <c:v>253.79196499999998</c:v>
                </c:pt>
                <c:pt idx="7554">
                  <c:v>253.79196499999998</c:v>
                </c:pt>
                <c:pt idx="7555">
                  <c:v>253.79196499999998</c:v>
                </c:pt>
                <c:pt idx="7556">
                  <c:v>253.79196499999998</c:v>
                </c:pt>
                <c:pt idx="7557">
                  <c:v>253.79196499999998</c:v>
                </c:pt>
                <c:pt idx="7558">
                  <c:v>253.79196499999998</c:v>
                </c:pt>
                <c:pt idx="7559">
                  <c:v>253.79196499999998</c:v>
                </c:pt>
                <c:pt idx="7560">
                  <c:v>258.00871499999977</c:v>
                </c:pt>
                <c:pt idx="7561">
                  <c:v>258.00871499999977</c:v>
                </c:pt>
                <c:pt idx="7562">
                  <c:v>258.00871499999977</c:v>
                </c:pt>
                <c:pt idx="7563">
                  <c:v>258.00871499999977</c:v>
                </c:pt>
                <c:pt idx="7564">
                  <c:v>258.00871499999977</c:v>
                </c:pt>
                <c:pt idx="7565">
                  <c:v>258.00871499999977</c:v>
                </c:pt>
                <c:pt idx="7566">
                  <c:v>258.00871499999977</c:v>
                </c:pt>
                <c:pt idx="7567">
                  <c:v>258.00871499999977</c:v>
                </c:pt>
                <c:pt idx="7568">
                  <c:v>258.00871499999977</c:v>
                </c:pt>
                <c:pt idx="7569">
                  <c:v>258.00871499999977</c:v>
                </c:pt>
                <c:pt idx="7570">
                  <c:v>261.57939199999993</c:v>
                </c:pt>
                <c:pt idx="7571">
                  <c:v>261.57939199999993</c:v>
                </c:pt>
                <c:pt idx="7572">
                  <c:v>261.57939199999993</c:v>
                </c:pt>
                <c:pt idx="7573">
                  <c:v>261.57939199999993</c:v>
                </c:pt>
                <c:pt idx="7574">
                  <c:v>261.57939199999993</c:v>
                </c:pt>
                <c:pt idx="7575">
                  <c:v>261.57939199999993</c:v>
                </c:pt>
                <c:pt idx="7576">
                  <c:v>261.57939199999993</c:v>
                </c:pt>
                <c:pt idx="7577">
                  <c:v>261.57939199999993</c:v>
                </c:pt>
                <c:pt idx="7578">
                  <c:v>261.57939199999993</c:v>
                </c:pt>
                <c:pt idx="7579">
                  <c:v>261.57939199999993</c:v>
                </c:pt>
                <c:pt idx="7580">
                  <c:v>264.06656099999981</c:v>
                </c:pt>
                <c:pt idx="7581">
                  <c:v>264.06656099999981</c:v>
                </c:pt>
                <c:pt idx="7582">
                  <c:v>264.06656099999981</c:v>
                </c:pt>
                <c:pt idx="7583">
                  <c:v>264.06656099999981</c:v>
                </c:pt>
                <c:pt idx="7584">
                  <c:v>264.06656099999981</c:v>
                </c:pt>
                <c:pt idx="7585">
                  <c:v>264.06656099999981</c:v>
                </c:pt>
                <c:pt idx="7586">
                  <c:v>264.06656099999981</c:v>
                </c:pt>
                <c:pt idx="7587">
                  <c:v>264.06656099999981</c:v>
                </c:pt>
                <c:pt idx="7588">
                  <c:v>264.06656099999981</c:v>
                </c:pt>
                <c:pt idx="7589">
                  <c:v>264.06656099999981</c:v>
                </c:pt>
                <c:pt idx="7590">
                  <c:v>267.5035229999998</c:v>
                </c:pt>
                <c:pt idx="7591">
                  <c:v>267.5035229999998</c:v>
                </c:pt>
                <c:pt idx="7592">
                  <c:v>267.5035229999998</c:v>
                </c:pt>
                <c:pt idx="7593">
                  <c:v>267.5035229999998</c:v>
                </c:pt>
                <c:pt idx="7594">
                  <c:v>267.5035229999998</c:v>
                </c:pt>
                <c:pt idx="7595">
                  <c:v>267.5035229999998</c:v>
                </c:pt>
                <c:pt idx="7596">
                  <c:v>267.5035229999998</c:v>
                </c:pt>
                <c:pt idx="7597">
                  <c:v>267.5035229999998</c:v>
                </c:pt>
                <c:pt idx="7598">
                  <c:v>267.5035229999998</c:v>
                </c:pt>
                <c:pt idx="7599">
                  <c:v>267.5035229999998</c:v>
                </c:pt>
                <c:pt idx="7600">
                  <c:v>270.60330399999981</c:v>
                </c:pt>
                <c:pt idx="7601">
                  <c:v>270.60330399999981</c:v>
                </c:pt>
                <c:pt idx="7602">
                  <c:v>270.60330399999981</c:v>
                </c:pt>
                <c:pt idx="7603">
                  <c:v>270.60330399999981</c:v>
                </c:pt>
                <c:pt idx="7604">
                  <c:v>270.60330399999981</c:v>
                </c:pt>
                <c:pt idx="7605">
                  <c:v>270.60330399999981</c:v>
                </c:pt>
                <c:pt idx="7606">
                  <c:v>270.60330399999981</c:v>
                </c:pt>
                <c:pt idx="7607">
                  <c:v>270.60330399999981</c:v>
                </c:pt>
                <c:pt idx="7608">
                  <c:v>270.60330399999981</c:v>
                </c:pt>
                <c:pt idx="7609">
                  <c:v>270.60330399999981</c:v>
                </c:pt>
                <c:pt idx="7610">
                  <c:v>274.60391199999981</c:v>
                </c:pt>
                <c:pt idx="7611">
                  <c:v>274.60391199999981</c:v>
                </c:pt>
                <c:pt idx="7612">
                  <c:v>274.60391199999981</c:v>
                </c:pt>
                <c:pt idx="7613">
                  <c:v>274.60391199999981</c:v>
                </c:pt>
                <c:pt idx="7614">
                  <c:v>274.60391199999981</c:v>
                </c:pt>
                <c:pt idx="7615">
                  <c:v>274.60391199999981</c:v>
                </c:pt>
                <c:pt idx="7616">
                  <c:v>274.60391199999981</c:v>
                </c:pt>
                <c:pt idx="7617">
                  <c:v>274.60391199999981</c:v>
                </c:pt>
                <c:pt idx="7618">
                  <c:v>274.60391199999981</c:v>
                </c:pt>
                <c:pt idx="7619">
                  <c:v>274.60391199999981</c:v>
                </c:pt>
                <c:pt idx="7620">
                  <c:v>277.98593099999977</c:v>
                </c:pt>
                <c:pt idx="7621">
                  <c:v>277.98593099999977</c:v>
                </c:pt>
                <c:pt idx="7622">
                  <c:v>277.98593099999977</c:v>
                </c:pt>
                <c:pt idx="7623">
                  <c:v>277.98593099999977</c:v>
                </c:pt>
                <c:pt idx="7624">
                  <c:v>277.98593099999977</c:v>
                </c:pt>
                <c:pt idx="7625">
                  <c:v>277.98593099999977</c:v>
                </c:pt>
                <c:pt idx="7626">
                  <c:v>277.98593099999977</c:v>
                </c:pt>
                <c:pt idx="7627">
                  <c:v>277.98593099999977</c:v>
                </c:pt>
                <c:pt idx="7628">
                  <c:v>277.98593099999977</c:v>
                </c:pt>
                <c:pt idx="7629">
                  <c:v>277.98593099999977</c:v>
                </c:pt>
                <c:pt idx="7630">
                  <c:v>280.92532599999964</c:v>
                </c:pt>
                <c:pt idx="7631">
                  <c:v>280.92532599999964</c:v>
                </c:pt>
                <c:pt idx="7632">
                  <c:v>280.92532599999964</c:v>
                </c:pt>
                <c:pt idx="7633">
                  <c:v>280.92532599999964</c:v>
                </c:pt>
                <c:pt idx="7634">
                  <c:v>280.92532599999964</c:v>
                </c:pt>
                <c:pt idx="7635">
                  <c:v>280.92532599999964</c:v>
                </c:pt>
                <c:pt idx="7636">
                  <c:v>280.92532599999964</c:v>
                </c:pt>
                <c:pt idx="7637">
                  <c:v>280.92532599999964</c:v>
                </c:pt>
                <c:pt idx="7638">
                  <c:v>280.92532599999964</c:v>
                </c:pt>
                <c:pt idx="7639">
                  <c:v>280.92532599999964</c:v>
                </c:pt>
                <c:pt idx="7640">
                  <c:v>283.36253099999999</c:v>
                </c:pt>
                <c:pt idx="7641">
                  <c:v>283.36253099999999</c:v>
                </c:pt>
                <c:pt idx="7642">
                  <c:v>283.36253099999999</c:v>
                </c:pt>
                <c:pt idx="7643">
                  <c:v>283.36253099999999</c:v>
                </c:pt>
                <c:pt idx="7644">
                  <c:v>283.36253099999999</c:v>
                </c:pt>
                <c:pt idx="7645">
                  <c:v>283.36253099999999</c:v>
                </c:pt>
                <c:pt idx="7646">
                  <c:v>283.36253099999999</c:v>
                </c:pt>
                <c:pt idx="7647">
                  <c:v>283.36253099999999</c:v>
                </c:pt>
                <c:pt idx="7648">
                  <c:v>283.36253099999999</c:v>
                </c:pt>
                <c:pt idx="7649">
                  <c:v>283.36253099999999</c:v>
                </c:pt>
                <c:pt idx="7650">
                  <c:v>285.1083499999998</c:v>
                </c:pt>
                <c:pt idx="7651">
                  <c:v>285.1083499999998</c:v>
                </c:pt>
                <c:pt idx="7652">
                  <c:v>285.1083499999998</c:v>
                </c:pt>
                <c:pt idx="7653">
                  <c:v>285.1083499999998</c:v>
                </c:pt>
                <c:pt idx="7654">
                  <c:v>285.1083499999998</c:v>
                </c:pt>
                <c:pt idx="7655">
                  <c:v>285.1083499999998</c:v>
                </c:pt>
                <c:pt idx="7656">
                  <c:v>285.1083499999998</c:v>
                </c:pt>
                <c:pt idx="7657">
                  <c:v>285.1083499999998</c:v>
                </c:pt>
                <c:pt idx="7658">
                  <c:v>285.1083499999998</c:v>
                </c:pt>
                <c:pt idx="7659">
                  <c:v>285.1083499999998</c:v>
                </c:pt>
                <c:pt idx="7660">
                  <c:v>287.58139199999977</c:v>
                </c:pt>
                <c:pt idx="7661">
                  <c:v>287.58139199999977</c:v>
                </c:pt>
                <c:pt idx="7662">
                  <c:v>287.58139199999977</c:v>
                </c:pt>
                <c:pt idx="7663">
                  <c:v>287.58139199999977</c:v>
                </c:pt>
                <c:pt idx="7664">
                  <c:v>287.58139199999977</c:v>
                </c:pt>
                <c:pt idx="7665">
                  <c:v>287.58139199999977</c:v>
                </c:pt>
                <c:pt idx="7666">
                  <c:v>287.58139199999977</c:v>
                </c:pt>
                <c:pt idx="7667">
                  <c:v>287.58139199999977</c:v>
                </c:pt>
                <c:pt idx="7668">
                  <c:v>287.58139199999977</c:v>
                </c:pt>
                <c:pt idx="7669">
                  <c:v>287.58139199999977</c:v>
                </c:pt>
                <c:pt idx="7670">
                  <c:v>290.07283100000001</c:v>
                </c:pt>
                <c:pt idx="7671">
                  <c:v>290.07283100000001</c:v>
                </c:pt>
                <c:pt idx="7672">
                  <c:v>290.07283100000001</c:v>
                </c:pt>
                <c:pt idx="7673">
                  <c:v>290.07283100000001</c:v>
                </c:pt>
                <c:pt idx="7674">
                  <c:v>290.07283100000001</c:v>
                </c:pt>
                <c:pt idx="7675">
                  <c:v>290.07283100000001</c:v>
                </c:pt>
                <c:pt idx="7676">
                  <c:v>290.07283100000001</c:v>
                </c:pt>
                <c:pt idx="7677">
                  <c:v>290.07283100000001</c:v>
                </c:pt>
                <c:pt idx="7678">
                  <c:v>290.07283100000001</c:v>
                </c:pt>
                <c:pt idx="7679">
                  <c:v>290.07283100000001</c:v>
                </c:pt>
                <c:pt idx="7680">
                  <c:v>292.39363899999984</c:v>
                </c:pt>
                <c:pt idx="7681">
                  <c:v>292.39363899999984</c:v>
                </c:pt>
                <c:pt idx="7682">
                  <c:v>292.39363899999984</c:v>
                </c:pt>
                <c:pt idx="7683">
                  <c:v>292.39363899999984</c:v>
                </c:pt>
                <c:pt idx="7684">
                  <c:v>292.39363899999984</c:v>
                </c:pt>
                <c:pt idx="7685">
                  <c:v>292.39363899999984</c:v>
                </c:pt>
                <c:pt idx="7686">
                  <c:v>292.39363899999984</c:v>
                </c:pt>
                <c:pt idx="7687">
                  <c:v>292.39363899999984</c:v>
                </c:pt>
                <c:pt idx="7688">
                  <c:v>292.39363899999984</c:v>
                </c:pt>
                <c:pt idx="7689">
                  <c:v>292.39363899999984</c:v>
                </c:pt>
                <c:pt idx="7690">
                  <c:v>294.41109699999964</c:v>
                </c:pt>
                <c:pt idx="7691">
                  <c:v>294.41109699999964</c:v>
                </c:pt>
                <c:pt idx="7692">
                  <c:v>294.41109699999964</c:v>
                </c:pt>
                <c:pt idx="7693">
                  <c:v>294.41109699999964</c:v>
                </c:pt>
                <c:pt idx="7694">
                  <c:v>294.41109699999964</c:v>
                </c:pt>
                <c:pt idx="7695">
                  <c:v>294.41109699999964</c:v>
                </c:pt>
                <c:pt idx="7696">
                  <c:v>294.41109699999964</c:v>
                </c:pt>
                <c:pt idx="7697">
                  <c:v>294.41109699999964</c:v>
                </c:pt>
                <c:pt idx="7698">
                  <c:v>294.41109699999964</c:v>
                </c:pt>
                <c:pt idx="7699">
                  <c:v>294.41109699999964</c:v>
                </c:pt>
                <c:pt idx="7700">
                  <c:v>296.31588399999998</c:v>
                </c:pt>
                <c:pt idx="7701">
                  <c:v>296.31588399999998</c:v>
                </c:pt>
                <c:pt idx="7702">
                  <c:v>296.31588399999998</c:v>
                </c:pt>
                <c:pt idx="7703">
                  <c:v>296.31588399999998</c:v>
                </c:pt>
                <c:pt idx="7704">
                  <c:v>296.31588399999998</c:v>
                </c:pt>
                <c:pt idx="7705">
                  <c:v>296.31588399999998</c:v>
                </c:pt>
                <c:pt idx="7706">
                  <c:v>296.31588399999998</c:v>
                </c:pt>
                <c:pt idx="7707">
                  <c:v>296.31588399999998</c:v>
                </c:pt>
                <c:pt idx="7708">
                  <c:v>296.31588399999998</c:v>
                </c:pt>
                <c:pt idx="7709">
                  <c:v>296.31588399999998</c:v>
                </c:pt>
                <c:pt idx="7710">
                  <c:v>297.26888100000002</c:v>
                </c:pt>
                <c:pt idx="7711">
                  <c:v>297.26888100000002</c:v>
                </c:pt>
                <c:pt idx="7712">
                  <c:v>297.26888100000002</c:v>
                </c:pt>
                <c:pt idx="7713">
                  <c:v>297.26888100000002</c:v>
                </c:pt>
                <c:pt idx="7714">
                  <c:v>297.26888100000002</c:v>
                </c:pt>
                <c:pt idx="7715">
                  <c:v>297.26888100000002</c:v>
                </c:pt>
                <c:pt idx="7716">
                  <c:v>297.26888100000002</c:v>
                </c:pt>
                <c:pt idx="7717">
                  <c:v>297.26888100000002</c:v>
                </c:pt>
                <c:pt idx="7718">
                  <c:v>297.26888100000002</c:v>
                </c:pt>
                <c:pt idx="7719">
                  <c:v>297.26888100000002</c:v>
                </c:pt>
                <c:pt idx="7720">
                  <c:v>298.70154899999983</c:v>
                </c:pt>
                <c:pt idx="7721">
                  <c:v>298.70154899999983</c:v>
                </c:pt>
                <c:pt idx="7722">
                  <c:v>298.70154899999983</c:v>
                </c:pt>
                <c:pt idx="7723">
                  <c:v>298.70154899999983</c:v>
                </c:pt>
                <c:pt idx="7724">
                  <c:v>298.70154899999983</c:v>
                </c:pt>
                <c:pt idx="7725">
                  <c:v>298.70154899999983</c:v>
                </c:pt>
                <c:pt idx="7726">
                  <c:v>298.70154899999983</c:v>
                </c:pt>
                <c:pt idx="7727">
                  <c:v>298.70154899999983</c:v>
                </c:pt>
                <c:pt idx="7728">
                  <c:v>298.70154899999983</c:v>
                </c:pt>
                <c:pt idx="7729">
                  <c:v>298.70154899999983</c:v>
                </c:pt>
                <c:pt idx="7730">
                  <c:v>299.96574599999985</c:v>
                </c:pt>
                <c:pt idx="7731">
                  <c:v>299.96574599999985</c:v>
                </c:pt>
                <c:pt idx="7732">
                  <c:v>299.96574599999985</c:v>
                </c:pt>
                <c:pt idx="7733">
                  <c:v>299.96574599999985</c:v>
                </c:pt>
                <c:pt idx="7734">
                  <c:v>299.96574599999985</c:v>
                </c:pt>
                <c:pt idx="7735">
                  <c:v>299.96574599999985</c:v>
                </c:pt>
                <c:pt idx="7736">
                  <c:v>299.96574599999985</c:v>
                </c:pt>
                <c:pt idx="7737">
                  <c:v>299.96574599999985</c:v>
                </c:pt>
                <c:pt idx="7738">
                  <c:v>299.96574599999985</c:v>
                </c:pt>
                <c:pt idx="7739">
                  <c:v>299.96574599999985</c:v>
                </c:pt>
                <c:pt idx="7740">
                  <c:v>301.13440100000008</c:v>
                </c:pt>
                <c:pt idx="7741">
                  <c:v>301.13440100000008</c:v>
                </c:pt>
                <c:pt idx="7742">
                  <c:v>301.13440100000008</c:v>
                </c:pt>
                <c:pt idx="7743">
                  <c:v>301.13440100000008</c:v>
                </c:pt>
                <c:pt idx="7744">
                  <c:v>301.13440100000008</c:v>
                </c:pt>
                <c:pt idx="7745">
                  <c:v>301.13440100000008</c:v>
                </c:pt>
                <c:pt idx="7746">
                  <c:v>301.13440100000008</c:v>
                </c:pt>
                <c:pt idx="7747">
                  <c:v>301.13440100000008</c:v>
                </c:pt>
                <c:pt idx="7748">
                  <c:v>301.13440100000008</c:v>
                </c:pt>
                <c:pt idx="7749">
                  <c:v>301.13440100000008</c:v>
                </c:pt>
                <c:pt idx="7750">
                  <c:v>301.97811699999954</c:v>
                </c:pt>
                <c:pt idx="7751">
                  <c:v>301.97811699999954</c:v>
                </c:pt>
                <c:pt idx="7752">
                  <c:v>301.97811699999954</c:v>
                </c:pt>
                <c:pt idx="7753">
                  <c:v>301.97811699999954</c:v>
                </c:pt>
                <c:pt idx="7754">
                  <c:v>301.97811699999954</c:v>
                </c:pt>
                <c:pt idx="7755">
                  <c:v>301.97811699999954</c:v>
                </c:pt>
                <c:pt idx="7756">
                  <c:v>301.97811699999954</c:v>
                </c:pt>
                <c:pt idx="7757">
                  <c:v>301.97811699999954</c:v>
                </c:pt>
                <c:pt idx="7758">
                  <c:v>301.97811699999954</c:v>
                </c:pt>
                <c:pt idx="7759">
                  <c:v>301.97811699999954</c:v>
                </c:pt>
                <c:pt idx="7760">
                  <c:v>302.54401799999999</c:v>
                </c:pt>
                <c:pt idx="7761">
                  <c:v>302.54401799999999</c:v>
                </c:pt>
                <c:pt idx="7762">
                  <c:v>302.54401799999999</c:v>
                </c:pt>
                <c:pt idx="7763">
                  <c:v>302.54401799999999</c:v>
                </c:pt>
                <c:pt idx="7764">
                  <c:v>302.54401799999999</c:v>
                </c:pt>
                <c:pt idx="7765">
                  <c:v>302.54401799999999</c:v>
                </c:pt>
                <c:pt idx="7766">
                  <c:v>302.54401799999999</c:v>
                </c:pt>
                <c:pt idx="7767">
                  <c:v>302.54401799999999</c:v>
                </c:pt>
                <c:pt idx="7768">
                  <c:v>302.54401799999999</c:v>
                </c:pt>
                <c:pt idx="7769">
                  <c:v>302.54401799999999</c:v>
                </c:pt>
                <c:pt idx="7770">
                  <c:v>303.056242</c:v>
                </c:pt>
                <c:pt idx="7771">
                  <c:v>303.056242</c:v>
                </c:pt>
                <c:pt idx="7772">
                  <c:v>303.056242</c:v>
                </c:pt>
                <c:pt idx="7773">
                  <c:v>303.056242</c:v>
                </c:pt>
                <c:pt idx="7774">
                  <c:v>303.056242</c:v>
                </c:pt>
                <c:pt idx="7775">
                  <c:v>303.056242</c:v>
                </c:pt>
                <c:pt idx="7776">
                  <c:v>303.056242</c:v>
                </c:pt>
                <c:pt idx="7777">
                  <c:v>303.056242</c:v>
                </c:pt>
                <c:pt idx="7778">
                  <c:v>303.056242</c:v>
                </c:pt>
                <c:pt idx="7779">
                  <c:v>303.056242</c:v>
                </c:pt>
                <c:pt idx="7780">
                  <c:v>304.23067599999985</c:v>
                </c:pt>
                <c:pt idx="7781">
                  <c:v>304.23067599999985</c:v>
                </c:pt>
                <c:pt idx="7782">
                  <c:v>304.23067599999985</c:v>
                </c:pt>
                <c:pt idx="7783">
                  <c:v>304.23067599999985</c:v>
                </c:pt>
                <c:pt idx="7784">
                  <c:v>304.23067599999985</c:v>
                </c:pt>
                <c:pt idx="7785">
                  <c:v>304.23067599999985</c:v>
                </c:pt>
                <c:pt idx="7786">
                  <c:v>304.23067599999985</c:v>
                </c:pt>
                <c:pt idx="7787">
                  <c:v>304.23067599999985</c:v>
                </c:pt>
                <c:pt idx="7788">
                  <c:v>304.23067599999985</c:v>
                </c:pt>
                <c:pt idx="7789">
                  <c:v>304.23067599999985</c:v>
                </c:pt>
                <c:pt idx="7790">
                  <c:v>304.49054399999983</c:v>
                </c:pt>
                <c:pt idx="7791">
                  <c:v>304.49054399999983</c:v>
                </c:pt>
                <c:pt idx="7792">
                  <c:v>304.49054399999983</c:v>
                </c:pt>
                <c:pt idx="7793">
                  <c:v>304.49054399999983</c:v>
                </c:pt>
                <c:pt idx="7794">
                  <c:v>304.49054399999983</c:v>
                </c:pt>
                <c:pt idx="7795">
                  <c:v>304.49054399999983</c:v>
                </c:pt>
                <c:pt idx="7796">
                  <c:v>304.49054399999983</c:v>
                </c:pt>
                <c:pt idx="7797">
                  <c:v>304.49054399999983</c:v>
                </c:pt>
                <c:pt idx="7798">
                  <c:v>304.49054399999983</c:v>
                </c:pt>
                <c:pt idx="7799">
                  <c:v>304.49054399999983</c:v>
                </c:pt>
                <c:pt idx="7800">
                  <c:v>304.10668800000002</c:v>
                </c:pt>
                <c:pt idx="7801">
                  <c:v>304.10668800000002</c:v>
                </c:pt>
                <c:pt idx="7802">
                  <c:v>304.10668800000002</c:v>
                </c:pt>
                <c:pt idx="7803">
                  <c:v>304.10668800000002</c:v>
                </c:pt>
                <c:pt idx="7804">
                  <c:v>304.10668800000002</c:v>
                </c:pt>
                <c:pt idx="7805">
                  <c:v>304.10668800000002</c:v>
                </c:pt>
                <c:pt idx="7806">
                  <c:v>304.10668800000002</c:v>
                </c:pt>
                <c:pt idx="7807">
                  <c:v>304.10668800000002</c:v>
                </c:pt>
                <c:pt idx="7808">
                  <c:v>304.10668800000002</c:v>
                </c:pt>
                <c:pt idx="7809">
                  <c:v>304.10668800000002</c:v>
                </c:pt>
                <c:pt idx="7810">
                  <c:v>303.87311799999964</c:v>
                </c:pt>
                <c:pt idx="7811">
                  <c:v>303.87311799999964</c:v>
                </c:pt>
                <c:pt idx="7812">
                  <c:v>303.87311799999964</c:v>
                </c:pt>
                <c:pt idx="7813">
                  <c:v>303.87311799999964</c:v>
                </c:pt>
                <c:pt idx="7814">
                  <c:v>303.87311799999964</c:v>
                </c:pt>
                <c:pt idx="7815">
                  <c:v>303.87311799999964</c:v>
                </c:pt>
                <c:pt idx="7816">
                  <c:v>303.87311799999964</c:v>
                </c:pt>
                <c:pt idx="7817">
                  <c:v>303.87311799999964</c:v>
                </c:pt>
                <c:pt idx="7818">
                  <c:v>303.87311799999964</c:v>
                </c:pt>
                <c:pt idx="7819">
                  <c:v>303.87311799999964</c:v>
                </c:pt>
                <c:pt idx="7820">
                  <c:v>303.55470400000002</c:v>
                </c:pt>
                <c:pt idx="7821">
                  <c:v>303.55470400000002</c:v>
                </c:pt>
                <c:pt idx="7822">
                  <c:v>303.55470400000002</c:v>
                </c:pt>
                <c:pt idx="7823">
                  <c:v>303.55470400000002</c:v>
                </c:pt>
                <c:pt idx="7824">
                  <c:v>303.55470400000002</c:v>
                </c:pt>
                <c:pt idx="7825">
                  <c:v>303.55470400000002</c:v>
                </c:pt>
                <c:pt idx="7826">
                  <c:v>303.55470400000002</c:v>
                </c:pt>
                <c:pt idx="7827">
                  <c:v>303.55470400000002</c:v>
                </c:pt>
                <c:pt idx="7828">
                  <c:v>303.55470400000002</c:v>
                </c:pt>
                <c:pt idx="7829">
                  <c:v>303.55470400000002</c:v>
                </c:pt>
                <c:pt idx="7830">
                  <c:v>303.17420099999998</c:v>
                </c:pt>
                <c:pt idx="7831">
                  <c:v>303.17420099999998</c:v>
                </c:pt>
                <c:pt idx="7832">
                  <c:v>303.17420099999998</c:v>
                </c:pt>
                <c:pt idx="7833">
                  <c:v>303.17420099999998</c:v>
                </c:pt>
                <c:pt idx="7834">
                  <c:v>303.17420099999998</c:v>
                </c:pt>
                <c:pt idx="7835">
                  <c:v>303.17420099999998</c:v>
                </c:pt>
                <c:pt idx="7836">
                  <c:v>303.17420099999998</c:v>
                </c:pt>
                <c:pt idx="7837">
                  <c:v>303.17420099999998</c:v>
                </c:pt>
                <c:pt idx="7838">
                  <c:v>303.17420099999998</c:v>
                </c:pt>
                <c:pt idx="7839">
                  <c:v>303.17420099999998</c:v>
                </c:pt>
                <c:pt idx="7840">
                  <c:v>302.67389300000002</c:v>
                </c:pt>
                <c:pt idx="7841">
                  <c:v>302.67389300000002</c:v>
                </c:pt>
                <c:pt idx="7842">
                  <c:v>302.67389300000002</c:v>
                </c:pt>
                <c:pt idx="7843">
                  <c:v>302.67389300000002</c:v>
                </c:pt>
                <c:pt idx="7844">
                  <c:v>302.67389300000002</c:v>
                </c:pt>
                <c:pt idx="7845">
                  <c:v>302.67389300000002</c:v>
                </c:pt>
                <c:pt idx="7846">
                  <c:v>302.67389300000002</c:v>
                </c:pt>
                <c:pt idx="7847">
                  <c:v>302.67389300000002</c:v>
                </c:pt>
                <c:pt idx="7848">
                  <c:v>302.67389300000002</c:v>
                </c:pt>
                <c:pt idx="7849">
                  <c:v>302.67389300000002</c:v>
                </c:pt>
                <c:pt idx="7850">
                  <c:v>302.14551999999981</c:v>
                </c:pt>
                <c:pt idx="7851">
                  <c:v>302.14551999999981</c:v>
                </c:pt>
                <c:pt idx="7852">
                  <c:v>302.14551999999981</c:v>
                </c:pt>
                <c:pt idx="7853">
                  <c:v>302.14551999999981</c:v>
                </c:pt>
                <c:pt idx="7854">
                  <c:v>302.14551999999981</c:v>
                </c:pt>
                <c:pt idx="7855">
                  <c:v>302.14551999999981</c:v>
                </c:pt>
                <c:pt idx="7856">
                  <c:v>302.14551999999981</c:v>
                </c:pt>
                <c:pt idx="7857">
                  <c:v>302.14551999999981</c:v>
                </c:pt>
                <c:pt idx="7858">
                  <c:v>302.14551999999981</c:v>
                </c:pt>
                <c:pt idx="7859">
                  <c:v>302.14551999999981</c:v>
                </c:pt>
                <c:pt idx="7860">
                  <c:v>301.53024499999981</c:v>
                </c:pt>
                <c:pt idx="7861">
                  <c:v>301.53024499999981</c:v>
                </c:pt>
                <c:pt idx="7862">
                  <c:v>301.53024499999981</c:v>
                </c:pt>
                <c:pt idx="7863">
                  <c:v>301.53024499999981</c:v>
                </c:pt>
                <c:pt idx="7864">
                  <c:v>301.53024499999981</c:v>
                </c:pt>
                <c:pt idx="7865">
                  <c:v>301.53024499999981</c:v>
                </c:pt>
                <c:pt idx="7866">
                  <c:v>301.53024499999981</c:v>
                </c:pt>
                <c:pt idx="7867">
                  <c:v>301.53024499999981</c:v>
                </c:pt>
                <c:pt idx="7868">
                  <c:v>301.53024499999981</c:v>
                </c:pt>
                <c:pt idx="7869">
                  <c:v>301.53024499999981</c:v>
                </c:pt>
                <c:pt idx="7870">
                  <c:v>300.99467799999985</c:v>
                </c:pt>
                <c:pt idx="7871">
                  <c:v>300.99467799999985</c:v>
                </c:pt>
                <c:pt idx="7872">
                  <c:v>300.99467799999985</c:v>
                </c:pt>
                <c:pt idx="7873">
                  <c:v>300.99467799999985</c:v>
                </c:pt>
                <c:pt idx="7874">
                  <c:v>300.99467799999985</c:v>
                </c:pt>
                <c:pt idx="7875">
                  <c:v>300.99467799999985</c:v>
                </c:pt>
                <c:pt idx="7876">
                  <c:v>300.99467799999985</c:v>
                </c:pt>
                <c:pt idx="7877">
                  <c:v>300.99467799999985</c:v>
                </c:pt>
                <c:pt idx="7878">
                  <c:v>300.99467799999985</c:v>
                </c:pt>
                <c:pt idx="7879">
                  <c:v>300.99467799999985</c:v>
                </c:pt>
                <c:pt idx="7880">
                  <c:v>300.03291899999977</c:v>
                </c:pt>
                <c:pt idx="7881">
                  <c:v>300.03291899999977</c:v>
                </c:pt>
                <c:pt idx="7882">
                  <c:v>300.03291899999977</c:v>
                </c:pt>
                <c:pt idx="7883">
                  <c:v>300.03291899999977</c:v>
                </c:pt>
                <c:pt idx="7884">
                  <c:v>300.03291899999977</c:v>
                </c:pt>
                <c:pt idx="7885">
                  <c:v>300.03291899999977</c:v>
                </c:pt>
                <c:pt idx="7886">
                  <c:v>300.03291899999977</c:v>
                </c:pt>
                <c:pt idx="7887">
                  <c:v>300.03291899999977</c:v>
                </c:pt>
                <c:pt idx="7888">
                  <c:v>300.03291899999977</c:v>
                </c:pt>
                <c:pt idx="7889">
                  <c:v>300.03291899999977</c:v>
                </c:pt>
                <c:pt idx="7890">
                  <c:v>299.01712799999984</c:v>
                </c:pt>
                <c:pt idx="7891">
                  <c:v>299.01712799999984</c:v>
                </c:pt>
                <c:pt idx="7892">
                  <c:v>299.01712799999984</c:v>
                </c:pt>
                <c:pt idx="7893">
                  <c:v>299.01712799999984</c:v>
                </c:pt>
                <c:pt idx="7894">
                  <c:v>299.01712799999984</c:v>
                </c:pt>
                <c:pt idx="7895">
                  <c:v>299.01712799999984</c:v>
                </c:pt>
                <c:pt idx="7896">
                  <c:v>299.01712799999984</c:v>
                </c:pt>
                <c:pt idx="7897">
                  <c:v>299.01712799999984</c:v>
                </c:pt>
                <c:pt idx="7898">
                  <c:v>299.01712799999984</c:v>
                </c:pt>
                <c:pt idx="7899">
                  <c:v>299.01712799999984</c:v>
                </c:pt>
                <c:pt idx="7900">
                  <c:v>297.89100799999983</c:v>
                </c:pt>
                <c:pt idx="7901">
                  <c:v>297.89100799999983</c:v>
                </c:pt>
                <c:pt idx="7902">
                  <c:v>297.89100799999983</c:v>
                </c:pt>
                <c:pt idx="7903">
                  <c:v>297.89100799999983</c:v>
                </c:pt>
                <c:pt idx="7904">
                  <c:v>297.89100799999983</c:v>
                </c:pt>
                <c:pt idx="7905">
                  <c:v>297.89100799999983</c:v>
                </c:pt>
                <c:pt idx="7906">
                  <c:v>297.89100799999983</c:v>
                </c:pt>
                <c:pt idx="7907">
                  <c:v>297.89100799999983</c:v>
                </c:pt>
                <c:pt idx="7908">
                  <c:v>297.89100799999983</c:v>
                </c:pt>
                <c:pt idx="7909">
                  <c:v>297.89100799999983</c:v>
                </c:pt>
                <c:pt idx="7910">
                  <c:v>296.64573300000001</c:v>
                </c:pt>
                <c:pt idx="7911">
                  <c:v>296.64573300000001</c:v>
                </c:pt>
                <c:pt idx="7912">
                  <c:v>296.64573300000001</c:v>
                </c:pt>
                <c:pt idx="7913">
                  <c:v>296.64573300000001</c:v>
                </c:pt>
                <c:pt idx="7914">
                  <c:v>296.64573300000001</c:v>
                </c:pt>
                <c:pt idx="7915">
                  <c:v>296.64573300000001</c:v>
                </c:pt>
                <c:pt idx="7916">
                  <c:v>296.64573300000001</c:v>
                </c:pt>
                <c:pt idx="7917">
                  <c:v>296.64573300000001</c:v>
                </c:pt>
                <c:pt idx="7918">
                  <c:v>296.64573300000001</c:v>
                </c:pt>
                <c:pt idx="7919">
                  <c:v>296.64573300000001</c:v>
                </c:pt>
                <c:pt idx="7920">
                  <c:v>295.53473599999984</c:v>
                </c:pt>
                <c:pt idx="7921">
                  <c:v>295.53473599999984</c:v>
                </c:pt>
                <c:pt idx="7922">
                  <c:v>295.53473599999984</c:v>
                </c:pt>
                <c:pt idx="7923">
                  <c:v>295.53473599999984</c:v>
                </c:pt>
                <c:pt idx="7924">
                  <c:v>295.53473599999984</c:v>
                </c:pt>
                <c:pt idx="7925">
                  <c:v>295.53473599999984</c:v>
                </c:pt>
                <c:pt idx="7926">
                  <c:v>295.53473599999984</c:v>
                </c:pt>
                <c:pt idx="7927">
                  <c:v>295.53473599999984</c:v>
                </c:pt>
                <c:pt idx="7928">
                  <c:v>295.53473599999984</c:v>
                </c:pt>
                <c:pt idx="7929">
                  <c:v>295.53473599999984</c:v>
                </c:pt>
                <c:pt idx="7930">
                  <c:v>294.08884499999999</c:v>
                </c:pt>
                <c:pt idx="7931">
                  <c:v>294.08884499999999</c:v>
                </c:pt>
                <c:pt idx="7932">
                  <c:v>294.08884499999999</c:v>
                </c:pt>
                <c:pt idx="7933">
                  <c:v>294.08884499999999</c:v>
                </c:pt>
                <c:pt idx="7934">
                  <c:v>294.08884499999999</c:v>
                </c:pt>
                <c:pt idx="7935">
                  <c:v>294.08884499999999</c:v>
                </c:pt>
                <c:pt idx="7936">
                  <c:v>294.08884499999999</c:v>
                </c:pt>
                <c:pt idx="7937">
                  <c:v>294.08884499999999</c:v>
                </c:pt>
                <c:pt idx="7938">
                  <c:v>294.08884499999999</c:v>
                </c:pt>
                <c:pt idx="7939">
                  <c:v>294.08884499999999</c:v>
                </c:pt>
                <c:pt idx="7940">
                  <c:v>292.7734929999998</c:v>
                </c:pt>
                <c:pt idx="7941">
                  <c:v>292.7734929999998</c:v>
                </c:pt>
                <c:pt idx="7942">
                  <c:v>292.7734929999998</c:v>
                </c:pt>
                <c:pt idx="7943">
                  <c:v>292.7734929999998</c:v>
                </c:pt>
                <c:pt idx="7944">
                  <c:v>292.7734929999998</c:v>
                </c:pt>
                <c:pt idx="7945">
                  <c:v>292.7734929999998</c:v>
                </c:pt>
                <c:pt idx="7946">
                  <c:v>292.7734929999998</c:v>
                </c:pt>
                <c:pt idx="7947">
                  <c:v>292.7734929999998</c:v>
                </c:pt>
                <c:pt idx="7948">
                  <c:v>292.7734929999998</c:v>
                </c:pt>
                <c:pt idx="7949">
                  <c:v>292.7734929999998</c:v>
                </c:pt>
                <c:pt idx="7950">
                  <c:v>291.30137699999983</c:v>
                </c:pt>
                <c:pt idx="7951">
                  <c:v>291.30137699999983</c:v>
                </c:pt>
                <c:pt idx="7952">
                  <c:v>291.30137699999983</c:v>
                </c:pt>
                <c:pt idx="7953">
                  <c:v>291.30137699999983</c:v>
                </c:pt>
                <c:pt idx="7954">
                  <c:v>291.30137699999983</c:v>
                </c:pt>
                <c:pt idx="7955">
                  <c:v>291.30137699999983</c:v>
                </c:pt>
                <c:pt idx="7956">
                  <c:v>291.30137699999983</c:v>
                </c:pt>
                <c:pt idx="7957">
                  <c:v>291.30137699999983</c:v>
                </c:pt>
                <c:pt idx="7958">
                  <c:v>291.30137699999983</c:v>
                </c:pt>
                <c:pt idx="7959">
                  <c:v>291.30137699999983</c:v>
                </c:pt>
                <c:pt idx="7960">
                  <c:v>289.78796199999999</c:v>
                </c:pt>
                <c:pt idx="7961">
                  <c:v>289.78796199999999</c:v>
                </c:pt>
                <c:pt idx="7962">
                  <c:v>289.78796199999999</c:v>
                </c:pt>
                <c:pt idx="7963">
                  <c:v>289.78796199999999</c:v>
                </c:pt>
                <c:pt idx="7964">
                  <c:v>289.78796199999999</c:v>
                </c:pt>
                <c:pt idx="7965">
                  <c:v>289.78796199999999</c:v>
                </c:pt>
                <c:pt idx="7966">
                  <c:v>289.78796199999999</c:v>
                </c:pt>
                <c:pt idx="7967">
                  <c:v>289.78796199999999</c:v>
                </c:pt>
                <c:pt idx="7968">
                  <c:v>289.78796199999999</c:v>
                </c:pt>
                <c:pt idx="7969">
                  <c:v>289.78796199999999</c:v>
                </c:pt>
                <c:pt idx="7970">
                  <c:v>288.50827799999985</c:v>
                </c:pt>
                <c:pt idx="7971">
                  <c:v>288.50827799999985</c:v>
                </c:pt>
                <c:pt idx="7972">
                  <c:v>288.50827799999985</c:v>
                </c:pt>
                <c:pt idx="7973">
                  <c:v>288.50827799999985</c:v>
                </c:pt>
                <c:pt idx="7974">
                  <c:v>288.50827799999985</c:v>
                </c:pt>
                <c:pt idx="7975">
                  <c:v>288.50827799999985</c:v>
                </c:pt>
                <c:pt idx="7976">
                  <c:v>288.50827799999985</c:v>
                </c:pt>
                <c:pt idx="7977">
                  <c:v>288.50827799999985</c:v>
                </c:pt>
                <c:pt idx="7978">
                  <c:v>288.50827799999985</c:v>
                </c:pt>
                <c:pt idx="7979">
                  <c:v>288.50827799999985</c:v>
                </c:pt>
                <c:pt idx="7980">
                  <c:v>287.20947699999999</c:v>
                </c:pt>
                <c:pt idx="7981">
                  <c:v>287.20947699999999</c:v>
                </c:pt>
                <c:pt idx="7982">
                  <c:v>287.20947699999999</c:v>
                </c:pt>
                <c:pt idx="7983">
                  <c:v>287.20947699999999</c:v>
                </c:pt>
                <c:pt idx="7984">
                  <c:v>287.20947699999999</c:v>
                </c:pt>
                <c:pt idx="7985">
                  <c:v>287.20947699999999</c:v>
                </c:pt>
                <c:pt idx="7986">
                  <c:v>287.20947699999999</c:v>
                </c:pt>
                <c:pt idx="7987">
                  <c:v>287.20947699999999</c:v>
                </c:pt>
                <c:pt idx="7988">
                  <c:v>287.20947699999999</c:v>
                </c:pt>
                <c:pt idx="7989">
                  <c:v>287.20947699999999</c:v>
                </c:pt>
                <c:pt idx="7990">
                  <c:v>285.73698199999984</c:v>
                </c:pt>
                <c:pt idx="7991">
                  <c:v>285.73698199999984</c:v>
                </c:pt>
                <c:pt idx="7992">
                  <c:v>285.73698199999984</c:v>
                </c:pt>
                <c:pt idx="7993">
                  <c:v>285.73698199999984</c:v>
                </c:pt>
                <c:pt idx="7994">
                  <c:v>285.73698199999984</c:v>
                </c:pt>
                <c:pt idx="7995">
                  <c:v>285.73698199999984</c:v>
                </c:pt>
                <c:pt idx="7996">
                  <c:v>285.73698199999984</c:v>
                </c:pt>
                <c:pt idx="7997">
                  <c:v>285.73698199999984</c:v>
                </c:pt>
                <c:pt idx="7998">
                  <c:v>285.73698199999984</c:v>
                </c:pt>
                <c:pt idx="7999">
                  <c:v>285.73698199999984</c:v>
                </c:pt>
                <c:pt idx="8000">
                  <c:v>283.72132999999968</c:v>
                </c:pt>
                <c:pt idx="8001">
                  <c:v>283.72132999999968</c:v>
                </c:pt>
                <c:pt idx="8002">
                  <c:v>283.72132999999968</c:v>
                </c:pt>
                <c:pt idx="8003">
                  <c:v>283.72132999999968</c:v>
                </c:pt>
                <c:pt idx="8004">
                  <c:v>283.72132999999968</c:v>
                </c:pt>
                <c:pt idx="8005">
                  <c:v>283.72132999999968</c:v>
                </c:pt>
                <c:pt idx="8006">
                  <c:v>283.72132999999968</c:v>
                </c:pt>
                <c:pt idx="8007">
                  <c:v>283.72132999999968</c:v>
                </c:pt>
                <c:pt idx="8008">
                  <c:v>283.72132999999968</c:v>
                </c:pt>
                <c:pt idx="8009">
                  <c:v>283.72132999999968</c:v>
                </c:pt>
                <c:pt idx="8010">
                  <c:v>279.16625800000003</c:v>
                </c:pt>
                <c:pt idx="8011">
                  <c:v>279.16625800000003</c:v>
                </c:pt>
                <c:pt idx="8012">
                  <c:v>279.16625800000003</c:v>
                </c:pt>
                <c:pt idx="8013">
                  <c:v>279.16625800000003</c:v>
                </c:pt>
                <c:pt idx="8014">
                  <c:v>279.16625800000003</c:v>
                </c:pt>
                <c:pt idx="8015">
                  <c:v>279.16625800000003</c:v>
                </c:pt>
                <c:pt idx="8016">
                  <c:v>279.16625800000003</c:v>
                </c:pt>
                <c:pt idx="8017">
                  <c:v>279.16625800000003</c:v>
                </c:pt>
                <c:pt idx="8018">
                  <c:v>279.16625800000003</c:v>
                </c:pt>
                <c:pt idx="8019">
                  <c:v>279.16625800000003</c:v>
                </c:pt>
                <c:pt idx="8020">
                  <c:v>276.37832299999985</c:v>
                </c:pt>
                <c:pt idx="8021">
                  <c:v>276.37832299999985</c:v>
                </c:pt>
                <c:pt idx="8022">
                  <c:v>276.37832299999985</c:v>
                </c:pt>
                <c:pt idx="8023">
                  <c:v>276.37832299999985</c:v>
                </c:pt>
                <c:pt idx="8024">
                  <c:v>276.37832299999985</c:v>
                </c:pt>
                <c:pt idx="8025">
                  <c:v>276.37832299999985</c:v>
                </c:pt>
                <c:pt idx="8026">
                  <c:v>276.37832299999985</c:v>
                </c:pt>
                <c:pt idx="8027">
                  <c:v>276.37832299999985</c:v>
                </c:pt>
                <c:pt idx="8028">
                  <c:v>276.37832299999985</c:v>
                </c:pt>
                <c:pt idx="8029">
                  <c:v>276.37832299999985</c:v>
                </c:pt>
                <c:pt idx="8030">
                  <c:v>274.36994900000002</c:v>
                </c:pt>
                <c:pt idx="8031">
                  <c:v>274.36994900000002</c:v>
                </c:pt>
                <c:pt idx="8032">
                  <c:v>274.36994900000002</c:v>
                </c:pt>
                <c:pt idx="8033">
                  <c:v>274.36994900000002</c:v>
                </c:pt>
                <c:pt idx="8034">
                  <c:v>274.36994900000002</c:v>
                </c:pt>
                <c:pt idx="8035">
                  <c:v>274.36994900000002</c:v>
                </c:pt>
                <c:pt idx="8036">
                  <c:v>274.36994900000002</c:v>
                </c:pt>
                <c:pt idx="8037">
                  <c:v>274.36994900000002</c:v>
                </c:pt>
                <c:pt idx="8038">
                  <c:v>274.36994900000002</c:v>
                </c:pt>
                <c:pt idx="8039">
                  <c:v>274.36994900000002</c:v>
                </c:pt>
                <c:pt idx="8040">
                  <c:v>272.70671399999964</c:v>
                </c:pt>
                <c:pt idx="8041">
                  <c:v>272.70671399999964</c:v>
                </c:pt>
                <c:pt idx="8042">
                  <c:v>272.70671399999964</c:v>
                </c:pt>
                <c:pt idx="8043">
                  <c:v>272.70671399999964</c:v>
                </c:pt>
                <c:pt idx="8044">
                  <c:v>272.70671399999964</c:v>
                </c:pt>
                <c:pt idx="8045">
                  <c:v>272.70671399999964</c:v>
                </c:pt>
                <c:pt idx="8046">
                  <c:v>272.70671399999964</c:v>
                </c:pt>
                <c:pt idx="8047">
                  <c:v>272.70671399999964</c:v>
                </c:pt>
                <c:pt idx="8048">
                  <c:v>272.70671399999964</c:v>
                </c:pt>
                <c:pt idx="8049">
                  <c:v>272.70671399999964</c:v>
                </c:pt>
                <c:pt idx="8050">
                  <c:v>271.21945399999993</c:v>
                </c:pt>
                <c:pt idx="8051">
                  <c:v>271.21945399999993</c:v>
                </c:pt>
                <c:pt idx="8052">
                  <c:v>271.21945399999993</c:v>
                </c:pt>
                <c:pt idx="8053">
                  <c:v>271.21945399999993</c:v>
                </c:pt>
                <c:pt idx="8054">
                  <c:v>271.21945399999993</c:v>
                </c:pt>
                <c:pt idx="8055">
                  <c:v>271.21945399999993</c:v>
                </c:pt>
                <c:pt idx="8056">
                  <c:v>271.21945399999993</c:v>
                </c:pt>
                <c:pt idx="8057">
                  <c:v>271.21945399999993</c:v>
                </c:pt>
                <c:pt idx="8058">
                  <c:v>271.21945399999993</c:v>
                </c:pt>
                <c:pt idx="8059">
                  <c:v>271.21945399999993</c:v>
                </c:pt>
                <c:pt idx="8060">
                  <c:v>269.83667699999984</c:v>
                </c:pt>
                <c:pt idx="8061">
                  <c:v>269.83667699999984</c:v>
                </c:pt>
                <c:pt idx="8062">
                  <c:v>269.83667699999984</c:v>
                </c:pt>
                <c:pt idx="8063">
                  <c:v>269.83667699999984</c:v>
                </c:pt>
                <c:pt idx="8064">
                  <c:v>269.83667699999984</c:v>
                </c:pt>
                <c:pt idx="8065">
                  <c:v>269.83667699999984</c:v>
                </c:pt>
                <c:pt idx="8066">
                  <c:v>269.83667699999984</c:v>
                </c:pt>
                <c:pt idx="8067">
                  <c:v>269.83667699999984</c:v>
                </c:pt>
                <c:pt idx="8068">
                  <c:v>269.83667699999984</c:v>
                </c:pt>
                <c:pt idx="8069">
                  <c:v>269.83667699999984</c:v>
                </c:pt>
                <c:pt idx="8070">
                  <c:v>268.38590099999999</c:v>
                </c:pt>
                <c:pt idx="8071">
                  <c:v>268.38590099999999</c:v>
                </c:pt>
                <c:pt idx="8072">
                  <c:v>268.38590099999999</c:v>
                </c:pt>
                <c:pt idx="8073">
                  <c:v>268.38590099999999</c:v>
                </c:pt>
                <c:pt idx="8074">
                  <c:v>268.38590099999999</c:v>
                </c:pt>
                <c:pt idx="8075">
                  <c:v>268.38590099999999</c:v>
                </c:pt>
                <c:pt idx="8076">
                  <c:v>268.38590099999999</c:v>
                </c:pt>
                <c:pt idx="8077">
                  <c:v>268.38590099999999</c:v>
                </c:pt>
                <c:pt idx="8078">
                  <c:v>268.38590099999999</c:v>
                </c:pt>
                <c:pt idx="8079">
                  <c:v>268.38590099999999</c:v>
                </c:pt>
                <c:pt idx="8080">
                  <c:v>266.95473899999985</c:v>
                </c:pt>
                <c:pt idx="8081">
                  <c:v>266.95473899999985</c:v>
                </c:pt>
                <c:pt idx="8082">
                  <c:v>266.95473899999985</c:v>
                </c:pt>
                <c:pt idx="8083">
                  <c:v>266.95473899999985</c:v>
                </c:pt>
                <c:pt idx="8084">
                  <c:v>266.95473899999985</c:v>
                </c:pt>
                <c:pt idx="8085">
                  <c:v>266.95473899999985</c:v>
                </c:pt>
                <c:pt idx="8086">
                  <c:v>266.95473899999985</c:v>
                </c:pt>
                <c:pt idx="8087">
                  <c:v>266.95473899999985</c:v>
                </c:pt>
                <c:pt idx="8088">
                  <c:v>266.95473899999985</c:v>
                </c:pt>
                <c:pt idx="8089">
                  <c:v>266.95473899999985</c:v>
                </c:pt>
                <c:pt idx="8090">
                  <c:v>265.61604299999999</c:v>
                </c:pt>
                <c:pt idx="8091">
                  <c:v>265.61604299999999</c:v>
                </c:pt>
                <c:pt idx="8092">
                  <c:v>265.61604299999999</c:v>
                </c:pt>
                <c:pt idx="8093">
                  <c:v>265.61604299999999</c:v>
                </c:pt>
                <c:pt idx="8094">
                  <c:v>265.61604299999999</c:v>
                </c:pt>
                <c:pt idx="8095">
                  <c:v>265.61604299999999</c:v>
                </c:pt>
                <c:pt idx="8096">
                  <c:v>265.61604299999999</c:v>
                </c:pt>
                <c:pt idx="8097">
                  <c:v>265.61604299999999</c:v>
                </c:pt>
                <c:pt idx="8098">
                  <c:v>265.61604299999999</c:v>
                </c:pt>
                <c:pt idx="8099">
                  <c:v>265.61604299999999</c:v>
                </c:pt>
                <c:pt idx="8100">
                  <c:v>264.21102899999977</c:v>
                </c:pt>
                <c:pt idx="8101">
                  <c:v>264.21102899999977</c:v>
                </c:pt>
                <c:pt idx="8102">
                  <c:v>264.21102899999977</c:v>
                </c:pt>
                <c:pt idx="8103">
                  <c:v>264.21102899999977</c:v>
                </c:pt>
                <c:pt idx="8104">
                  <c:v>264.21102899999977</c:v>
                </c:pt>
                <c:pt idx="8105">
                  <c:v>264.21102899999977</c:v>
                </c:pt>
                <c:pt idx="8106">
                  <c:v>264.21102899999977</c:v>
                </c:pt>
                <c:pt idx="8107">
                  <c:v>264.21102899999977</c:v>
                </c:pt>
                <c:pt idx="8108">
                  <c:v>264.21102899999977</c:v>
                </c:pt>
                <c:pt idx="8109">
                  <c:v>264.21102899999977</c:v>
                </c:pt>
                <c:pt idx="8110">
                  <c:v>262.74491</c:v>
                </c:pt>
                <c:pt idx="8111">
                  <c:v>262.74491</c:v>
                </c:pt>
                <c:pt idx="8112">
                  <c:v>262.74491</c:v>
                </c:pt>
                <c:pt idx="8113">
                  <c:v>262.74491</c:v>
                </c:pt>
                <c:pt idx="8114">
                  <c:v>262.74491</c:v>
                </c:pt>
                <c:pt idx="8115">
                  <c:v>262.74491</c:v>
                </c:pt>
                <c:pt idx="8116">
                  <c:v>262.74491</c:v>
                </c:pt>
                <c:pt idx="8117">
                  <c:v>262.74491</c:v>
                </c:pt>
                <c:pt idx="8118">
                  <c:v>262.74491</c:v>
                </c:pt>
                <c:pt idx="8119">
                  <c:v>262.74491</c:v>
                </c:pt>
                <c:pt idx="8120">
                  <c:v>261.4958009999998</c:v>
                </c:pt>
                <c:pt idx="8121">
                  <c:v>261.4958009999998</c:v>
                </c:pt>
                <c:pt idx="8122">
                  <c:v>261.4958009999998</c:v>
                </c:pt>
                <c:pt idx="8123">
                  <c:v>261.4958009999998</c:v>
                </c:pt>
                <c:pt idx="8124">
                  <c:v>261.4958009999998</c:v>
                </c:pt>
                <c:pt idx="8125">
                  <c:v>261.4958009999998</c:v>
                </c:pt>
                <c:pt idx="8126">
                  <c:v>261.4958009999998</c:v>
                </c:pt>
                <c:pt idx="8127">
                  <c:v>261.4958009999998</c:v>
                </c:pt>
                <c:pt idx="8128">
                  <c:v>261.4958009999998</c:v>
                </c:pt>
                <c:pt idx="8129">
                  <c:v>261.4958009999998</c:v>
                </c:pt>
                <c:pt idx="8130">
                  <c:v>260.24124499999999</c:v>
                </c:pt>
                <c:pt idx="8131">
                  <c:v>260.24124499999999</c:v>
                </c:pt>
                <c:pt idx="8132">
                  <c:v>260.24124499999999</c:v>
                </c:pt>
                <c:pt idx="8133">
                  <c:v>260.24124499999999</c:v>
                </c:pt>
                <c:pt idx="8134">
                  <c:v>260.24124499999999</c:v>
                </c:pt>
                <c:pt idx="8135">
                  <c:v>260.24124499999999</c:v>
                </c:pt>
                <c:pt idx="8136">
                  <c:v>260.24124499999999</c:v>
                </c:pt>
                <c:pt idx="8137">
                  <c:v>260.24124499999999</c:v>
                </c:pt>
                <c:pt idx="8138">
                  <c:v>260.24124499999999</c:v>
                </c:pt>
                <c:pt idx="8139">
                  <c:v>260.24124499999999</c:v>
                </c:pt>
                <c:pt idx="8140">
                  <c:v>259.02569099999999</c:v>
                </c:pt>
                <c:pt idx="8141">
                  <c:v>259.02569099999999</c:v>
                </c:pt>
                <c:pt idx="8142">
                  <c:v>259.02569099999999</c:v>
                </c:pt>
                <c:pt idx="8143">
                  <c:v>259.02569099999999</c:v>
                </c:pt>
                <c:pt idx="8144">
                  <c:v>259.02569099999999</c:v>
                </c:pt>
                <c:pt idx="8145">
                  <c:v>259.02569099999999</c:v>
                </c:pt>
                <c:pt idx="8146">
                  <c:v>259.02569099999999</c:v>
                </c:pt>
                <c:pt idx="8147">
                  <c:v>259.02569099999999</c:v>
                </c:pt>
                <c:pt idx="8148">
                  <c:v>259.02569099999999</c:v>
                </c:pt>
                <c:pt idx="8149">
                  <c:v>259.02569099999999</c:v>
                </c:pt>
                <c:pt idx="8150">
                  <c:v>257.78841199999977</c:v>
                </c:pt>
                <c:pt idx="8151">
                  <c:v>257.78841199999977</c:v>
                </c:pt>
                <c:pt idx="8152">
                  <c:v>257.78841199999977</c:v>
                </c:pt>
                <c:pt idx="8153">
                  <c:v>257.78841199999977</c:v>
                </c:pt>
                <c:pt idx="8154">
                  <c:v>257.78841199999977</c:v>
                </c:pt>
                <c:pt idx="8155">
                  <c:v>257.78841199999977</c:v>
                </c:pt>
                <c:pt idx="8156">
                  <c:v>257.78841199999977</c:v>
                </c:pt>
                <c:pt idx="8157">
                  <c:v>257.78841199999977</c:v>
                </c:pt>
                <c:pt idx="8158">
                  <c:v>257.78841199999977</c:v>
                </c:pt>
                <c:pt idx="8159">
                  <c:v>257.78841199999977</c:v>
                </c:pt>
                <c:pt idx="8160">
                  <c:v>256.55765400000001</c:v>
                </c:pt>
                <c:pt idx="8161">
                  <c:v>256.55765400000001</c:v>
                </c:pt>
                <c:pt idx="8162">
                  <c:v>256.55765400000001</c:v>
                </c:pt>
                <c:pt idx="8163">
                  <c:v>256.55765400000001</c:v>
                </c:pt>
                <c:pt idx="8164">
                  <c:v>256.55765400000001</c:v>
                </c:pt>
                <c:pt idx="8165">
                  <c:v>256.55765400000001</c:v>
                </c:pt>
                <c:pt idx="8166">
                  <c:v>256.55765400000001</c:v>
                </c:pt>
                <c:pt idx="8167">
                  <c:v>256.55765400000001</c:v>
                </c:pt>
                <c:pt idx="8168">
                  <c:v>256.55765400000001</c:v>
                </c:pt>
                <c:pt idx="8169">
                  <c:v>256.55765400000001</c:v>
                </c:pt>
                <c:pt idx="8170">
                  <c:v>255.36468199999999</c:v>
                </c:pt>
                <c:pt idx="8171">
                  <c:v>255.36468199999999</c:v>
                </c:pt>
                <c:pt idx="8172">
                  <c:v>255.36468199999999</c:v>
                </c:pt>
                <c:pt idx="8173">
                  <c:v>255.36468199999999</c:v>
                </c:pt>
                <c:pt idx="8174">
                  <c:v>255.36468199999999</c:v>
                </c:pt>
                <c:pt idx="8175">
                  <c:v>255.36468199999999</c:v>
                </c:pt>
                <c:pt idx="8176">
                  <c:v>255.36468199999999</c:v>
                </c:pt>
                <c:pt idx="8177">
                  <c:v>255.36468199999999</c:v>
                </c:pt>
                <c:pt idx="8178">
                  <c:v>255.36468199999999</c:v>
                </c:pt>
                <c:pt idx="8179">
                  <c:v>255.36468199999999</c:v>
                </c:pt>
                <c:pt idx="8180">
                  <c:v>254.07673499999999</c:v>
                </c:pt>
                <c:pt idx="8181">
                  <c:v>254.07673499999999</c:v>
                </c:pt>
                <c:pt idx="8182">
                  <c:v>254.07673499999999</c:v>
                </c:pt>
                <c:pt idx="8183">
                  <c:v>254.07673499999999</c:v>
                </c:pt>
                <c:pt idx="8184">
                  <c:v>254.07673499999999</c:v>
                </c:pt>
                <c:pt idx="8185">
                  <c:v>254.07673499999999</c:v>
                </c:pt>
                <c:pt idx="8186">
                  <c:v>254.07673499999999</c:v>
                </c:pt>
                <c:pt idx="8187">
                  <c:v>254.07673499999999</c:v>
                </c:pt>
                <c:pt idx="8188">
                  <c:v>254.07673499999999</c:v>
                </c:pt>
                <c:pt idx="8189">
                  <c:v>254.07673499999999</c:v>
                </c:pt>
                <c:pt idx="8190">
                  <c:v>252.91972199999998</c:v>
                </c:pt>
                <c:pt idx="8191">
                  <c:v>252.91972199999998</c:v>
                </c:pt>
                <c:pt idx="8192">
                  <c:v>252.91972199999998</c:v>
                </c:pt>
                <c:pt idx="8193">
                  <c:v>252.91972199999998</c:v>
                </c:pt>
                <c:pt idx="8194">
                  <c:v>252.91972199999998</c:v>
                </c:pt>
                <c:pt idx="8195">
                  <c:v>252.91972199999998</c:v>
                </c:pt>
                <c:pt idx="8196">
                  <c:v>252.91972199999998</c:v>
                </c:pt>
                <c:pt idx="8197">
                  <c:v>252.91972199999998</c:v>
                </c:pt>
                <c:pt idx="8198">
                  <c:v>252.91972199999998</c:v>
                </c:pt>
                <c:pt idx="8199">
                  <c:v>252.91972199999998</c:v>
                </c:pt>
                <c:pt idx="8200">
                  <c:v>251.78228600000008</c:v>
                </c:pt>
                <c:pt idx="8201">
                  <c:v>251.78228600000008</c:v>
                </c:pt>
                <c:pt idx="8202">
                  <c:v>251.78228600000008</c:v>
                </c:pt>
                <c:pt idx="8203">
                  <c:v>251.78228600000008</c:v>
                </c:pt>
                <c:pt idx="8204">
                  <c:v>251.78228600000008</c:v>
                </c:pt>
                <c:pt idx="8205">
                  <c:v>251.78228600000008</c:v>
                </c:pt>
                <c:pt idx="8206">
                  <c:v>251.78228600000008</c:v>
                </c:pt>
                <c:pt idx="8207">
                  <c:v>251.78228600000008</c:v>
                </c:pt>
                <c:pt idx="8208">
                  <c:v>251.78228600000008</c:v>
                </c:pt>
                <c:pt idx="8209">
                  <c:v>251.78228600000008</c:v>
                </c:pt>
                <c:pt idx="8210">
                  <c:v>250.75587299999998</c:v>
                </c:pt>
                <c:pt idx="8211">
                  <c:v>250.75587299999998</c:v>
                </c:pt>
                <c:pt idx="8212">
                  <c:v>250.75587299999998</c:v>
                </c:pt>
                <c:pt idx="8213">
                  <c:v>250.75587299999998</c:v>
                </c:pt>
                <c:pt idx="8214">
                  <c:v>250.75587299999998</c:v>
                </c:pt>
                <c:pt idx="8215">
                  <c:v>250.75587299999998</c:v>
                </c:pt>
                <c:pt idx="8216">
                  <c:v>250.75587299999998</c:v>
                </c:pt>
                <c:pt idx="8217">
                  <c:v>250.75587299999998</c:v>
                </c:pt>
                <c:pt idx="8218">
                  <c:v>250.75587299999998</c:v>
                </c:pt>
                <c:pt idx="8219">
                  <c:v>250.75587299999998</c:v>
                </c:pt>
                <c:pt idx="8220">
                  <c:v>249.680171</c:v>
                </c:pt>
                <c:pt idx="8221">
                  <c:v>249.680171</c:v>
                </c:pt>
                <c:pt idx="8222">
                  <c:v>249.680171</c:v>
                </c:pt>
                <c:pt idx="8223">
                  <c:v>249.680171</c:v>
                </c:pt>
                <c:pt idx="8224">
                  <c:v>249.680171</c:v>
                </c:pt>
                <c:pt idx="8225">
                  <c:v>249.680171</c:v>
                </c:pt>
                <c:pt idx="8226">
                  <c:v>249.680171</c:v>
                </c:pt>
                <c:pt idx="8227">
                  <c:v>249.680171</c:v>
                </c:pt>
                <c:pt idx="8228">
                  <c:v>249.680171</c:v>
                </c:pt>
                <c:pt idx="8229">
                  <c:v>249.680171</c:v>
                </c:pt>
                <c:pt idx="8230">
                  <c:v>248.474457</c:v>
                </c:pt>
                <c:pt idx="8231">
                  <c:v>248.474457</c:v>
                </c:pt>
                <c:pt idx="8232">
                  <c:v>248.474457</c:v>
                </c:pt>
                <c:pt idx="8233">
                  <c:v>248.474457</c:v>
                </c:pt>
                <c:pt idx="8234">
                  <c:v>248.474457</c:v>
                </c:pt>
                <c:pt idx="8235">
                  <c:v>248.474457</c:v>
                </c:pt>
                <c:pt idx="8236">
                  <c:v>248.474457</c:v>
                </c:pt>
                <c:pt idx="8237">
                  <c:v>248.474457</c:v>
                </c:pt>
                <c:pt idx="8238">
                  <c:v>248.474457</c:v>
                </c:pt>
                <c:pt idx="8239">
                  <c:v>248.474457</c:v>
                </c:pt>
                <c:pt idx="8240">
                  <c:v>247.32761200000004</c:v>
                </c:pt>
                <c:pt idx="8241">
                  <c:v>247.32761200000004</c:v>
                </c:pt>
                <c:pt idx="8242">
                  <c:v>247.32761200000004</c:v>
                </c:pt>
                <c:pt idx="8243">
                  <c:v>247.32761200000004</c:v>
                </c:pt>
                <c:pt idx="8244">
                  <c:v>247.32761200000004</c:v>
                </c:pt>
                <c:pt idx="8245">
                  <c:v>247.32761200000004</c:v>
                </c:pt>
                <c:pt idx="8246">
                  <c:v>247.32761200000004</c:v>
                </c:pt>
                <c:pt idx="8247">
                  <c:v>247.32761200000004</c:v>
                </c:pt>
                <c:pt idx="8248">
                  <c:v>247.32761200000004</c:v>
                </c:pt>
                <c:pt idx="8249">
                  <c:v>247.32761200000004</c:v>
                </c:pt>
                <c:pt idx="8250">
                  <c:v>246.3073060000001</c:v>
                </c:pt>
                <c:pt idx="8251">
                  <c:v>246.3073060000001</c:v>
                </c:pt>
                <c:pt idx="8252">
                  <c:v>246.3073060000001</c:v>
                </c:pt>
                <c:pt idx="8253">
                  <c:v>246.3073060000001</c:v>
                </c:pt>
                <c:pt idx="8254">
                  <c:v>246.3073060000001</c:v>
                </c:pt>
                <c:pt idx="8255">
                  <c:v>246.3073060000001</c:v>
                </c:pt>
                <c:pt idx="8256">
                  <c:v>246.3073060000001</c:v>
                </c:pt>
                <c:pt idx="8257">
                  <c:v>246.3073060000001</c:v>
                </c:pt>
                <c:pt idx="8258">
                  <c:v>246.3073060000001</c:v>
                </c:pt>
                <c:pt idx="8259">
                  <c:v>246.3073060000001</c:v>
                </c:pt>
                <c:pt idx="8260">
                  <c:v>245.16134500000001</c:v>
                </c:pt>
                <c:pt idx="8261">
                  <c:v>245.16134500000001</c:v>
                </c:pt>
                <c:pt idx="8262">
                  <c:v>245.16134500000001</c:v>
                </c:pt>
                <c:pt idx="8263">
                  <c:v>245.16134500000001</c:v>
                </c:pt>
                <c:pt idx="8264">
                  <c:v>245.16134500000001</c:v>
                </c:pt>
                <c:pt idx="8265">
                  <c:v>245.16134500000001</c:v>
                </c:pt>
                <c:pt idx="8266">
                  <c:v>245.16134500000001</c:v>
                </c:pt>
                <c:pt idx="8267">
                  <c:v>245.16134500000001</c:v>
                </c:pt>
                <c:pt idx="8268">
                  <c:v>245.16134500000001</c:v>
                </c:pt>
                <c:pt idx="8269">
                  <c:v>245.16134500000001</c:v>
                </c:pt>
                <c:pt idx="8270">
                  <c:v>244.035032</c:v>
                </c:pt>
                <c:pt idx="8271">
                  <c:v>244.035032</c:v>
                </c:pt>
                <c:pt idx="8272">
                  <c:v>244.035032</c:v>
                </c:pt>
                <c:pt idx="8273">
                  <c:v>244.035032</c:v>
                </c:pt>
                <c:pt idx="8274">
                  <c:v>244.035032</c:v>
                </c:pt>
                <c:pt idx="8275">
                  <c:v>244.035032</c:v>
                </c:pt>
                <c:pt idx="8276">
                  <c:v>244.035032</c:v>
                </c:pt>
                <c:pt idx="8277">
                  <c:v>244.035032</c:v>
                </c:pt>
                <c:pt idx="8278">
                  <c:v>244.035032</c:v>
                </c:pt>
                <c:pt idx="8279">
                  <c:v>244.035032</c:v>
                </c:pt>
                <c:pt idx="8280">
                  <c:v>242.95927</c:v>
                </c:pt>
                <c:pt idx="8281">
                  <c:v>242.95927</c:v>
                </c:pt>
                <c:pt idx="8282">
                  <c:v>242.95927</c:v>
                </c:pt>
                <c:pt idx="8283">
                  <c:v>242.95927</c:v>
                </c:pt>
                <c:pt idx="8284">
                  <c:v>242.95927</c:v>
                </c:pt>
                <c:pt idx="8285">
                  <c:v>242.95927</c:v>
                </c:pt>
                <c:pt idx="8286">
                  <c:v>242.95927</c:v>
                </c:pt>
                <c:pt idx="8287">
                  <c:v>242.95927</c:v>
                </c:pt>
                <c:pt idx="8288">
                  <c:v>242.95927</c:v>
                </c:pt>
                <c:pt idx="8289">
                  <c:v>242.95927</c:v>
                </c:pt>
                <c:pt idx="8290">
                  <c:v>241.99746100000004</c:v>
                </c:pt>
                <c:pt idx="8291">
                  <c:v>241.99746100000004</c:v>
                </c:pt>
                <c:pt idx="8292">
                  <c:v>241.99746100000004</c:v>
                </c:pt>
                <c:pt idx="8293">
                  <c:v>241.99746100000004</c:v>
                </c:pt>
                <c:pt idx="8294">
                  <c:v>241.99746100000004</c:v>
                </c:pt>
                <c:pt idx="8295">
                  <c:v>241.99746100000004</c:v>
                </c:pt>
                <c:pt idx="8296">
                  <c:v>241.99746100000004</c:v>
                </c:pt>
                <c:pt idx="8297">
                  <c:v>241.99746100000004</c:v>
                </c:pt>
                <c:pt idx="8298">
                  <c:v>241.99746100000004</c:v>
                </c:pt>
                <c:pt idx="8299">
                  <c:v>241.99746100000004</c:v>
                </c:pt>
                <c:pt idx="8300">
                  <c:v>240.97832400000001</c:v>
                </c:pt>
                <c:pt idx="8301">
                  <c:v>240.97832400000001</c:v>
                </c:pt>
                <c:pt idx="8302">
                  <c:v>240.97832400000001</c:v>
                </c:pt>
                <c:pt idx="8303">
                  <c:v>240.97832400000001</c:v>
                </c:pt>
                <c:pt idx="8304">
                  <c:v>240.97832400000001</c:v>
                </c:pt>
                <c:pt idx="8305">
                  <c:v>240.97832400000001</c:v>
                </c:pt>
                <c:pt idx="8306">
                  <c:v>240.97832400000001</c:v>
                </c:pt>
                <c:pt idx="8307">
                  <c:v>240.97832400000001</c:v>
                </c:pt>
                <c:pt idx="8308">
                  <c:v>240.97832400000001</c:v>
                </c:pt>
                <c:pt idx="8309">
                  <c:v>240.97832400000001</c:v>
                </c:pt>
                <c:pt idx="8310">
                  <c:v>239.97474499999998</c:v>
                </c:pt>
                <c:pt idx="8311">
                  <c:v>239.97474499999998</c:v>
                </c:pt>
                <c:pt idx="8312">
                  <c:v>239.97474499999998</c:v>
                </c:pt>
                <c:pt idx="8313">
                  <c:v>239.97474499999998</c:v>
                </c:pt>
                <c:pt idx="8314">
                  <c:v>239.97474499999998</c:v>
                </c:pt>
                <c:pt idx="8315">
                  <c:v>239.97474499999998</c:v>
                </c:pt>
                <c:pt idx="8316">
                  <c:v>239.97474499999998</c:v>
                </c:pt>
                <c:pt idx="8317">
                  <c:v>239.97474499999998</c:v>
                </c:pt>
                <c:pt idx="8318">
                  <c:v>239.97474499999998</c:v>
                </c:pt>
                <c:pt idx="8319">
                  <c:v>239.97474499999998</c:v>
                </c:pt>
                <c:pt idx="8320">
                  <c:v>238.90038600000008</c:v>
                </c:pt>
                <c:pt idx="8321">
                  <c:v>238.90038600000008</c:v>
                </c:pt>
                <c:pt idx="8322">
                  <c:v>238.90038600000008</c:v>
                </c:pt>
                <c:pt idx="8323">
                  <c:v>238.90038600000008</c:v>
                </c:pt>
                <c:pt idx="8324">
                  <c:v>238.90038600000008</c:v>
                </c:pt>
                <c:pt idx="8325">
                  <c:v>238.90038600000008</c:v>
                </c:pt>
                <c:pt idx="8326">
                  <c:v>238.90038600000008</c:v>
                </c:pt>
                <c:pt idx="8327">
                  <c:v>238.90038600000008</c:v>
                </c:pt>
                <c:pt idx="8328">
                  <c:v>238.90038600000008</c:v>
                </c:pt>
                <c:pt idx="8329">
                  <c:v>238.90038600000008</c:v>
                </c:pt>
                <c:pt idx="8330">
                  <c:v>237.93891200000004</c:v>
                </c:pt>
                <c:pt idx="8331">
                  <c:v>237.93891200000004</c:v>
                </c:pt>
                <c:pt idx="8332">
                  <c:v>237.93891200000004</c:v>
                </c:pt>
                <c:pt idx="8333">
                  <c:v>237.93891200000004</c:v>
                </c:pt>
                <c:pt idx="8334">
                  <c:v>237.93891200000004</c:v>
                </c:pt>
                <c:pt idx="8335">
                  <c:v>237.93891200000004</c:v>
                </c:pt>
                <c:pt idx="8336">
                  <c:v>237.93891200000004</c:v>
                </c:pt>
                <c:pt idx="8337">
                  <c:v>237.93891200000004</c:v>
                </c:pt>
                <c:pt idx="8338">
                  <c:v>237.93891200000004</c:v>
                </c:pt>
                <c:pt idx="8339">
                  <c:v>237.93891200000004</c:v>
                </c:pt>
                <c:pt idx="8340">
                  <c:v>237.09369699999999</c:v>
                </c:pt>
                <c:pt idx="8341">
                  <c:v>237.09369699999999</c:v>
                </c:pt>
                <c:pt idx="8342">
                  <c:v>237.09369699999999</c:v>
                </c:pt>
                <c:pt idx="8343">
                  <c:v>237.09369699999999</c:v>
                </c:pt>
                <c:pt idx="8344">
                  <c:v>237.09369699999999</c:v>
                </c:pt>
                <c:pt idx="8345">
                  <c:v>237.09369699999999</c:v>
                </c:pt>
                <c:pt idx="8346">
                  <c:v>237.09369699999999</c:v>
                </c:pt>
                <c:pt idx="8347">
                  <c:v>237.09369699999999</c:v>
                </c:pt>
                <c:pt idx="8348">
                  <c:v>237.09369699999999</c:v>
                </c:pt>
                <c:pt idx="8349">
                  <c:v>237.09369699999999</c:v>
                </c:pt>
                <c:pt idx="8350">
                  <c:v>236.25464199999999</c:v>
                </c:pt>
                <c:pt idx="8351">
                  <c:v>236.25464199999999</c:v>
                </c:pt>
                <c:pt idx="8352">
                  <c:v>236.25464199999999</c:v>
                </c:pt>
                <c:pt idx="8353">
                  <c:v>236.25464199999999</c:v>
                </c:pt>
                <c:pt idx="8354">
                  <c:v>236.25464199999999</c:v>
                </c:pt>
                <c:pt idx="8355">
                  <c:v>236.25464199999999</c:v>
                </c:pt>
                <c:pt idx="8356">
                  <c:v>236.25464199999999</c:v>
                </c:pt>
                <c:pt idx="8357">
                  <c:v>236.25464199999999</c:v>
                </c:pt>
                <c:pt idx="8358">
                  <c:v>236.25464199999999</c:v>
                </c:pt>
                <c:pt idx="8359">
                  <c:v>236.25464199999999</c:v>
                </c:pt>
                <c:pt idx="8360">
                  <c:v>235.33898300000001</c:v>
                </c:pt>
                <c:pt idx="8361">
                  <c:v>235.33898300000001</c:v>
                </c:pt>
                <c:pt idx="8362">
                  <c:v>235.33898300000001</c:v>
                </c:pt>
                <c:pt idx="8363">
                  <c:v>235.33898300000001</c:v>
                </c:pt>
                <c:pt idx="8364">
                  <c:v>235.33898300000001</c:v>
                </c:pt>
                <c:pt idx="8365">
                  <c:v>235.33898300000001</c:v>
                </c:pt>
                <c:pt idx="8366">
                  <c:v>235.33898300000001</c:v>
                </c:pt>
                <c:pt idx="8367">
                  <c:v>235.33898300000001</c:v>
                </c:pt>
                <c:pt idx="8368">
                  <c:v>235.33898300000001</c:v>
                </c:pt>
                <c:pt idx="8369">
                  <c:v>235.33898300000001</c:v>
                </c:pt>
                <c:pt idx="8370">
                  <c:v>234.40010800000007</c:v>
                </c:pt>
                <c:pt idx="8371">
                  <c:v>234.40010800000007</c:v>
                </c:pt>
                <c:pt idx="8372">
                  <c:v>234.40010800000007</c:v>
                </c:pt>
                <c:pt idx="8373">
                  <c:v>234.40010800000007</c:v>
                </c:pt>
                <c:pt idx="8374">
                  <c:v>234.40010800000007</c:v>
                </c:pt>
                <c:pt idx="8375">
                  <c:v>234.40010800000007</c:v>
                </c:pt>
                <c:pt idx="8376">
                  <c:v>234.40010800000007</c:v>
                </c:pt>
                <c:pt idx="8377">
                  <c:v>234.40010800000007</c:v>
                </c:pt>
                <c:pt idx="8378">
                  <c:v>234.40010800000007</c:v>
                </c:pt>
                <c:pt idx="8379">
                  <c:v>234.40010800000007</c:v>
                </c:pt>
                <c:pt idx="8380">
                  <c:v>233.45638200000008</c:v>
                </c:pt>
                <c:pt idx="8381">
                  <c:v>233.45638200000008</c:v>
                </c:pt>
                <c:pt idx="8382">
                  <c:v>233.45638200000008</c:v>
                </c:pt>
                <c:pt idx="8383">
                  <c:v>233.45638200000008</c:v>
                </c:pt>
                <c:pt idx="8384">
                  <c:v>233.45638200000008</c:v>
                </c:pt>
                <c:pt idx="8385">
                  <c:v>233.45638200000008</c:v>
                </c:pt>
                <c:pt idx="8386">
                  <c:v>233.45638200000008</c:v>
                </c:pt>
                <c:pt idx="8387">
                  <c:v>233.45638200000008</c:v>
                </c:pt>
                <c:pt idx="8388">
                  <c:v>233.45638200000008</c:v>
                </c:pt>
                <c:pt idx="8389">
                  <c:v>233.45638200000008</c:v>
                </c:pt>
                <c:pt idx="8390">
                  <c:v>232.46102000000008</c:v>
                </c:pt>
                <c:pt idx="8391">
                  <c:v>232.46102000000008</c:v>
                </c:pt>
                <c:pt idx="8392">
                  <c:v>232.46102000000008</c:v>
                </c:pt>
                <c:pt idx="8393">
                  <c:v>232.46102000000008</c:v>
                </c:pt>
                <c:pt idx="8394">
                  <c:v>232.46102000000008</c:v>
                </c:pt>
                <c:pt idx="8395">
                  <c:v>232.46102000000008</c:v>
                </c:pt>
                <c:pt idx="8396">
                  <c:v>232.46102000000008</c:v>
                </c:pt>
                <c:pt idx="8397">
                  <c:v>232.46102000000008</c:v>
                </c:pt>
                <c:pt idx="8398">
                  <c:v>232.46102000000008</c:v>
                </c:pt>
                <c:pt idx="8399">
                  <c:v>232.46102000000008</c:v>
                </c:pt>
                <c:pt idx="8400">
                  <c:v>231.53960499999991</c:v>
                </c:pt>
                <c:pt idx="8401">
                  <c:v>231.53960499999991</c:v>
                </c:pt>
                <c:pt idx="8402">
                  <c:v>231.53960499999991</c:v>
                </c:pt>
                <c:pt idx="8403">
                  <c:v>231.53960499999991</c:v>
                </c:pt>
                <c:pt idx="8404">
                  <c:v>231.53960499999991</c:v>
                </c:pt>
                <c:pt idx="8405">
                  <c:v>231.53960499999991</c:v>
                </c:pt>
                <c:pt idx="8406">
                  <c:v>231.53960499999991</c:v>
                </c:pt>
                <c:pt idx="8407">
                  <c:v>231.53960499999991</c:v>
                </c:pt>
                <c:pt idx="8408">
                  <c:v>231.53960499999991</c:v>
                </c:pt>
                <c:pt idx="8409">
                  <c:v>231.53960499999991</c:v>
                </c:pt>
                <c:pt idx="8410">
                  <c:v>230.64947999999998</c:v>
                </c:pt>
                <c:pt idx="8411">
                  <c:v>230.64947999999998</c:v>
                </c:pt>
                <c:pt idx="8412">
                  <c:v>230.64947999999998</c:v>
                </c:pt>
                <c:pt idx="8413">
                  <c:v>230.64947999999998</c:v>
                </c:pt>
                <c:pt idx="8414">
                  <c:v>230.64947999999998</c:v>
                </c:pt>
                <c:pt idx="8415">
                  <c:v>230.64947999999998</c:v>
                </c:pt>
                <c:pt idx="8416">
                  <c:v>230.64947999999998</c:v>
                </c:pt>
                <c:pt idx="8417">
                  <c:v>230.64947999999998</c:v>
                </c:pt>
                <c:pt idx="8418">
                  <c:v>230.64947999999998</c:v>
                </c:pt>
                <c:pt idx="8419">
                  <c:v>230.64947999999998</c:v>
                </c:pt>
                <c:pt idx="8420">
                  <c:v>229.89877800000008</c:v>
                </c:pt>
                <c:pt idx="8421">
                  <c:v>229.89877800000008</c:v>
                </c:pt>
                <c:pt idx="8422">
                  <c:v>229.89877800000008</c:v>
                </c:pt>
                <c:pt idx="8423">
                  <c:v>229.89877800000008</c:v>
                </c:pt>
                <c:pt idx="8424">
                  <c:v>229.89877800000008</c:v>
                </c:pt>
                <c:pt idx="8425">
                  <c:v>229.89877800000008</c:v>
                </c:pt>
                <c:pt idx="8426">
                  <c:v>229.89877800000008</c:v>
                </c:pt>
                <c:pt idx="8427">
                  <c:v>229.89877800000008</c:v>
                </c:pt>
                <c:pt idx="8428">
                  <c:v>229.89877800000008</c:v>
                </c:pt>
                <c:pt idx="8429">
                  <c:v>229.89877800000008</c:v>
                </c:pt>
                <c:pt idx="8430">
                  <c:v>229.16855499999991</c:v>
                </c:pt>
                <c:pt idx="8431">
                  <c:v>229.16855499999991</c:v>
                </c:pt>
                <c:pt idx="8432">
                  <c:v>229.16855499999991</c:v>
                </c:pt>
                <c:pt idx="8433">
                  <c:v>229.16855499999991</c:v>
                </c:pt>
                <c:pt idx="8434">
                  <c:v>229.16855499999991</c:v>
                </c:pt>
                <c:pt idx="8435">
                  <c:v>229.16855499999991</c:v>
                </c:pt>
                <c:pt idx="8436">
                  <c:v>229.16855499999991</c:v>
                </c:pt>
                <c:pt idx="8437">
                  <c:v>229.16855499999991</c:v>
                </c:pt>
                <c:pt idx="8438">
                  <c:v>229.16855499999991</c:v>
                </c:pt>
                <c:pt idx="8439">
                  <c:v>229.16855499999991</c:v>
                </c:pt>
                <c:pt idx="8440">
                  <c:v>228.4253360000001</c:v>
                </c:pt>
                <c:pt idx="8441">
                  <c:v>228.4253360000001</c:v>
                </c:pt>
                <c:pt idx="8442">
                  <c:v>228.4253360000001</c:v>
                </c:pt>
                <c:pt idx="8443">
                  <c:v>228.4253360000001</c:v>
                </c:pt>
                <c:pt idx="8444">
                  <c:v>228.4253360000001</c:v>
                </c:pt>
                <c:pt idx="8445">
                  <c:v>228.4253360000001</c:v>
                </c:pt>
                <c:pt idx="8446">
                  <c:v>228.4253360000001</c:v>
                </c:pt>
                <c:pt idx="8447">
                  <c:v>228.4253360000001</c:v>
                </c:pt>
                <c:pt idx="8448">
                  <c:v>228.4253360000001</c:v>
                </c:pt>
                <c:pt idx="8449">
                  <c:v>228.4253360000001</c:v>
                </c:pt>
                <c:pt idx="8450">
                  <c:v>227.67158099999995</c:v>
                </c:pt>
                <c:pt idx="8451">
                  <c:v>227.67158099999995</c:v>
                </c:pt>
                <c:pt idx="8452">
                  <c:v>227.67158099999995</c:v>
                </c:pt>
                <c:pt idx="8453">
                  <c:v>227.67158099999995</c:v>
                </c:pt>
                <c:pt idx="8454">
                  <c:v>227.67158099999995</c:v>
                </c:pt>
                <c:pt idx="8455">
                  <c:v>227.67158099999995</c:v>
                </c:pt>
                <c:pt idx="8456">
                  <c:v>227.67158099999995</c:v>
                </c:pt>
                <c:pt idx="8457">
                  <c:v>227.67158099999995</c:v>
                </c:pt>
                <c:pt idx="8458">
                  <c:v>227.67158099999995</c:v>
                </c:pt>
                <c:pt idx="8459">
                  <c:v>227.67158099999995</c:v>
                </c:pt>
                <c:pt idx="8460">
                  <c:v>226.841858</c:v>
                </c:pt>
                <c:pt idx="8461">
                  <c:v>226.841858</c:v>
                </c:pt>
                <c:pt idx="8462">
                  <c:v>226.841858</c:v>
                </c:pt>
                <c:pt idx="8463">
                  <c:v>226.841858</c:v>
                </c:pt>
                <c:pt idx="8464">
                  <c:v>226.841858</c:v>
                </c:pt>
                <c:pt idx="8465">
                  <c:v>226.841858</c:v>
                </c:pt>
                <c:pt idx="8466">
                  <c:v>226.841858</c:v>
                </c:pt>
                <c:pt idx="8467">
                  <c:v>226.841858</c:v>
                </c:pt>
                <c:pt idx="8468">
                  <c:v>226.841858</c:v>
                </c:pt>
                <c:pt idx="8469">
                  <c:v>226.841858</c:v>
                </c:pt>
                <c:pt idx="8470">
                  <c:v>225.97203500000001</c:v>
                </c:pt>
                <c:pt idx="8471">
                  <c:v>225.97203500000001</c:v>
                </c:pt>
                <c:pt idx="8472">
                  <c:v>225.97203500000001</c:v>
                </c:pt>
                <c:pt idx="8473">
                  <c:v>225.97203500000001</c:v>
                </c:pt>
                <c:pt idx="8474">
                  <c:v>225.97203500000001</c:v>
                </c:pt>
                <c:pt idx="8475">
                  <c:v>225.97203500000001</c:v>
                </c:pt>
                <c:pt idx="8476">
                  <c:v>225.97203500000001</c:v>
                </c:pt>
                <c:pt idx="8477">
                  <c:v>225.97203500000001</c:v>
                </c:pt>
                <c:pt idx="8478">
                  <c:v>225.97203500000001</c:v>
                </c:pt>
                <c:pt idx="8479">
                  <c:v>225.97203500000001</c:v>
                </c:pt>
                <c:pt idx="8480">
                  <c:v>225.156766</c:v>
                </c:pt>
                <c:pt idx="8481">
                  <c:v>225.156766</c:v>
                </c:pt>
                <c:pt idx="8482">
                  <c:v>225.156766</c:v>
                </c:pt>
                <c:pt idx="8483">
                  <c:v>225.156766</c:v>
                </c:pt>
                <c:pt idx="8484">
                  <c:v>225.156766</c:v>
                </c:pt>
                <c:pt idx="8485">
                  <c:v>225.156766</c:v>
                </c:pt>
                <c:pt idx="8486">
                  <c:v>225.156766</c:v>
                </c:pt>
                <c:pt idx="8487">
                  <c:v>225.156766</c:v>
                </c:pt>
                <c:pt idx="8488">
                  <c:v>225.156766</c:v>
                </c:pt>
                <c:pt idx="8489">
                  <c:v>225.156766</c:v>
                </c:pt>
                <c:pt idx="8490">
                  <c:v>224.35639300000008</c:v>
                </c:pt>
                <c:pt idx="8491">
                  <c:v>224.35639300000008</c:v>
                </c:pt>
                <c:pt idx="8492">
                  <c:v>224.35639300000008</c:v>
                </c:pt>
                <c:pt idx="8493">
                  <c:v>224.35639300000008</c:v>
                </c:pt>
                <c:pt idx="8494">
                  <c:v>224.35639300000008</c:v>
                </c:pt>
                <c:pt idx="8495">
                  <c:v>224.35639300000008</c:v>
                </c:pt>
                <c:pt idx="8496">
                  <c:v>224.35639300000008</c:v>
                </c:pt>
                <c:pt idx="8497">
                  <c:v>224.35639300000008</c:v>
                </c:pt>
                <c:pt idx="8498">
                  <c:v>224.35639300000008</c:v>
                </c:pt>
                <c:pt idx="8499">
                  <c:v>224.35639300000008</c:v>
                </c:pt>
                <c:pt idx="8500">
                  <c:v>223.506632</c:v>
                </c:pt>
                <c:pt idx="8501">
                  <c:v>223.506632</c:v>
                </c:pt>
                <c:pt idx="8502">
                  <c:v>223.506632</c:v>
                </c:pt>
                <c:pt idx="8503">
                  <c:v>223.506632</c:v>
                </c:pt>
                <c:pt idx="8504">
                  <c:v>223.506632</c:v>
                </c:pt>
                <c:pt idx="8505">
                  <c:v>223.506632</c:v>
                </c:pt>
                <c:pt idx="8506">
                  <c:v>223.506632</c:v>
                </c:pt>
                <c:pt idx="8507">
                  <c:v>223.506632</c:v>
                </c:pt>
                <c:pt idx="8508">
                  <c:v>223.506632</c:v>
                </c:pt>
                <c:pt idx="8509">
                  <c:v>223.506632</c:v>
                </c:pt>
                <c:pt idx="8510">
                  <c:v>222.53626499999999</c:v>
                </c:pt>
                <c:pt idx="8511">
                  <c:v>222.53626499999999</c:v>
                </c:pt>
                <c:pt idx="8512">
                  <c:v>222.53626499999999</c:v>
                </c:pt>
                <c:pt idx="8513">
                  <c:v>222.53626499999999</c:v>
                </c:pt>
                <c:pt idx="8514">
                  <c:v>222.53626499999999</c:v>
                </c:pt>
                <c:pt idx="8515">
                  <c:v>222.53626499999999</c:v>
                </c:pt>
                <c:pt idx="8516">
                  <c:v>222.53626499999999</c:v>
                </c:pt>
                <c:pt idx="8517">
                  <c:v>222.53626499999999</c:v>
                </c:pt>
                <c:pt idx="8518">
                  <c:v>222.53626499999999</c:v>
                </c:pt>
                <c:pt idx="8519">
                  <c:v>222.53626499999999</c:v>
                </c:pt>
                <c:pt idx="8520">
                  <c:v>221.51715199999998</c:v>
                </c:pt>
                <c:pt idx="8521">
                  <c:v>221.51715199999998</c:v>
                </c:pt>
                <c:pt idx="8522">
                  <c:v>221.51715199999998</c:v>
                </c:pt>
                <c:pt idx="8523">
                  <c:v>221.51715199999998</c:v>
                </c:pt>
                <c:pt idx="8524">
                  <c:v>221.51715199999998</c:v>
                </c:pt>
                <c:pt idx="8525">
                  <c:v>221.51715199999998</c:v>
                </c:pt>
                <c:pt idx="8526">
                  <c:v>221.51715199999998</c:v>
                </c:pt>
                <c:pt idx="8527">
                  <c:v>221.51715199999998</c:v>
                </c:pt>
                <c:pt idx="8528">
                  <c:v>221.51715199999998</c:v>
                </c:pt>
                <c:pt idx="8529">
                  <c:v>221.51715199999998</c:v>
                </c:pt>
                <c:pt idx="8530">
                  <c:v>220.58462299999999</c:v>
                </c:pt>
                <c:pt idx="8531">
                  <c:v>220.58462299999999</c:v>
                </c:pt>
                <c:pt idx="8532">
                  <c:v>220.58462299999999</c:v>
                </c:pt>
                <c:pt idx="8533">
                  <c:v>220.58462299999999</c:v>
                </c:pt>
                <c:pt idx="8534">
                  <c:v>220.58462299999999</c:v>
                </c:pt>
                <c:pt idx="8535">
                  <c:v>220.58462299999999</c:v>
                </c:pt>
                <c:pt idx="8536">
                  <c:v>220.58462299999999</c:v>
                </c:pt>
                <c:pt idx="8537">
                  <c:v>220.58462299999999</c:v>
                </c:pt>
                <c:pt idx="8538">
                  <c:v>220.58462299999999</c:v>
                </c:pt>
                <c:pt idx="8539">
                  <c:v>220.58462299999999</c:v>
                </c:pt>
                <c:pt idx="8540">
                  <c:v>219.92635100000001</c:v>
                </c:pt>
                <c:pt idx="8541">
                  <c:v>219.92635100000001</c:v>
                </c:pt>
                <c:pt idx="8542">
                  <c:v>219.92635100000001</c:v>
                </c:pt>
                <c:pt idx="8543">
                  <c:v>219.92635100000001</c:v>
                </c:pt>
                <c:pt idx="8544">
                  <c:v>219.92635100000001</c:v>
                </c:pt>
                <c:pt idx="8545">
                  <c:v>219.92635100000001</c:v>
                </c:pt>
                <c:pt idx="8546">
                  <c:v>219.92635100000001</c:v>
                </c:pt>
                <c:pt idx="8547">
                  <c:v>219.92635100000001</c:v>
                </c:pt>
                <c:pt idx="8548">
                  <c:v>219.92635100000001</c:v>
                </c:pt>
                <c:pt idx="8549">
                  <c:v>219.92635100000001</c:v>
                </c:pt>
                <c:pt idx="8550">
                  <c:v>219.30387199999998</c:v>
                </c:pt>
                <c:pt idx="8551">
                  <c:v>219.30387199999998</c:v>
                </c:pt>
                <c:pt idx="8552">
                  <c:v>219.30387199999998</c:v>
                </c:pt>
                <c:pt idx="8553">
                  <c:v>219.30387199999998</c:v>
                </c:pt>
                <c:pt idx="8554">
                  <c:v>219.30387199999998</c:v>
                </c:pt>
                <c:pt idx="8555">
                  <c:v>219.30387199999998</c:v>
                </c:pt>
                <c:pt idx="8556">
                  <c:v>219.30387199999998</c:v>
                </c:pt>
                <c:pt idx="8557">
                  <c:v>219.30387199999998</c:v>
                </c:pt>
                <c:pt idx="8558">
                  <c:v>219.30387199999998</c:v>
                </c:pt>
                <c:pt idx="8559">
                  <c:v>219.30387199999998</c:v>
                </c:pt>
                <c:pt idx="8560">
                  <c:v>218.63300699999999</c:v>
                </c:pt>
                <c:pt idx="8561">
                  <c:v>218.63300699999999</c:v>
                </c:pt>
                <c:pt idx="8562">
                  <c:v>218.63300699999999</c:v>
                </c:pt>
                <c:pt idx="8563">
                  <c:v>218.63300699999999</c:v>
                </c:pt>
                <c:pt idx="8564">
                  <c:v>218.63300699999999</c:v>
                </c:pt>
                <c:pt idx="8565">
                  <c:v>218.63300699999999</c:v>
                </c:pt>
                <c:pt idx="8566">
                  <c:v>218.63300699999999</c:v>
                </c:pt>
                <c:pt idx="8567">
                  <c:v>218.63300699999999</c:v>
                </c:pt>
                <c:pt idx="8568">
                  <c:v>218.63300699999999</c:v>
                </c:pt>
                <c:pt idx="8569">
                  <c:v>218.63300699999999</c:v>
                </c:pt>
                <c:pt idx="8570">
                  <c:v>217.72582</c:v>
                </c:pt>
                <c:pt idx="8571">
                  <c:v>217.72582</c:v>
                </c:pt>
                <c:pt idx="8572">
                  <c:v>217.72582</c:v>
                </c:pt>
                <c:pt idx="8573">
                  <c:v>217.72582</c:v>
                </c:pt>
                <c:pt idx="8574">
                  <c:v>217.72582</c:v>
                </c:pt>
                <c:pt idx="8575">
                  <c:v>217.72582</c:v>
                </c:pt>
                <c:pt idx="8576">
                  <c:v>217.72582</c:v>
                </c:pt>
                <c:pt idx="8577">
                  <c:v>217.72582</c:v>
                </c:pt>
                <c:pt idx="8578">
                  <c:v>217.72582</c:v>
                </c:pt>
                <c:pt idx="8579">
                  <c:v>217.72582</c:v>
                </c:pt>
                <c:pt idx="8580">
                  <c:v>216.95289400000001</c:v>
                </c:pt>
                <c:pt idx="8581">
                  <c:v>216.95289400000001</c:v>
                </c:pt>
                <c:pt idx="8582">
                  <c:v>216.95289400000001</c:v>
                </c:pt>
                <c:pt idx="8583">
                  <c:v>216.95289400000001</c:v>
                </c:pt>
                <c:pt idx="8584">
                  <c:v>216.95289400000001</c:v>
                </c:pt>
                <c:pt idx="8585">
                  <c:v>216.95289400000001</c:v>
                </c:pt>
                <c:pt idx="8586">
                  <c:v>216.95289400000001</c:v>
                </c:pt>
                <c:pt idx="8587">
                  <c:v>216.95289400000001</c:v>
                </c:pt>
                <c:pt idx="8588">
                  <c:v>216.95289400000001</c:v>
                </c:pt>
                <c:pt idx="8589">
                  <c:v>216.95289400000001</c:v>
                </c:pt>
                <c:pt idx="8590">
                  <c:v>216.2197569999999</c:v>
                </c:pt>
                <c:pt idx="8591">
                  <c:v>216.2197569999999</c:v>
                </c:pt>
                <c:pt idx="8592">
                  <c:v>216.2197569999999</c:v>
                </c:pt>
                <c:pt idx="8593">
                  <c:v>216.2197569999999</c:v>
                </c:pt>
                <c:pt idx="8594">
                  <c:v>216.2197569999999</c:v>
                </c:pt>
                <c:pt idx="8595">
                  <c:v>216.2197569999999</c:v>
                </c:pt>
                <c:pt idx="8596">
                  <c:v>216.2197569999999</c:v>
                </c:pt>
                <c:pt idx="8597">
                  <c:v>216.2197569999999</c:v>
                </c:pt>
                <c:pt idx="8598">
                  <c:v>216.2197569999999</c:v>
                </c:pt>
                <c:pt idx="8599">
                  <c:v>216.2197569999999</c:v>
                </c:pt>
                <c:pt idx="8600">
                  <c:v>215.48197300000001</c:v>
                </c:pt>
                <c:pt idx="8601">
                  <c:v>215.48197300000001</c:v>
                </c:pt>
                <c:pt idx="8602">
                  <c:v>215.48197300000001</c:v>
                </c:pt>
                <c:pt idx="8603">
                  <c:v>215.48197300000001</c:v>
                </c:pt>
                <c:pt idx="8604">
                  <c:v>215.48197300000001</c:v>
                </c:pt>
                <c:pt idx="8605">
                  <c:v>215.48197300000001</c:v>
                </c:pt>
                <c:pt idx="8606">
                  <c:v>215.48197300000001</c:v>
                </c:pt>
                <c:pt idx="8607">
                  <c:v>215.48197300000001</c:v>
                </c:pt>
                <c:pt idx="8608">
                  <c:v>215.48197300000001</c:v>
                </c:pt>
                <c:pt idx="8609">
                  <c:v>215.48197300000001</c:v>
                </c:pt>
                <c:pt idx="8610">
                  <c:v>214.738302</c:v>
                </c:pt>
                <c:pt idx="8611">
                  <c:v>214.738302</c:v>
                </c:pt>
                <c:pt idx="8612">
                  <c:v>214.738302</c:v>
                </c:pt>
                <c:pt idx="8613">
                  <c:v>214.738302</c:v>
                </c:pt>
                <c:pt idx="8614">
                  <c:v>214.738302</c:v>
                </c:pt>
                <c:pt idx="8615">
                  <c:v>214.738302</c:v>
                </c:pt>
                <c:pt idx="8616">
                  <c:v>214.738302</c:v>
                </c:pt>
                <c:pt idx="8617">
                  <c:v>214.738302</c:v>
                </c:pt>
                <c:pt idx="8618">
                  <c:v>214.738302</c:v>
                </c:pt>
                <c:pt idx="8619">
                  <c:v>214.738302</c:v>
                </c:pt>
                <c:pt idx="8620">
                  <c:v>213.96065399999998</c:v>
                </c:pt>
                <c:pt idx="8621">
                  <c:v>213.96065399999998</c:v>
                </c:pt>
                <c:pt idx="8622">
                  <c:v>213.96065399999998</c:v>
                </c:pt>
                <c:pt idx="8623">
                  <c:v>213.96065399999998</c:v>
                </c:pt>
                <c:pt idx="8624">
                  <c:v>213.96065399999998</c:v>
                </c:pt>
                <c:pt idx="8625">
                  <c:v>213.96065399999998</c:v>
                </c:pt>
                <c:pt idx="8626">
                  <c:v>213.96065399999998</c:v>
                </c:pt>
                <c:pt idx="8627">
                  <c:v>213.96065399999998</c:v>
                </c:pt>
                <c:pt idx="8628">
                  <c:v>213.96065399999998</c:v>
                </c:pt>
                <c:pt idx="8629">
                  <c:v>213.96065399999998</c:v>
                </c:pt>
                <c:pt idx="8630">
                  <c:v>213.18274900000009</c:v>
                </c:pt>
                <c:pt idx="8631">
                  <c:v>213.18274900000009</c:v>
                </c:pt>
                <c:pt idx="8632">
                  <c:v>213.18274900000009</c:v>
                </c:pt>
                <c:pt idx="8633">
                  <c:v>213.18274900000009</c:v>
                </c:pt>
                <c:pt idx="8634">
                  <c:v>213.18274900000009</c:v>
                </c:pt>
                <c:pt idx="8635">
                  <c:v>213.18274900000009</c:v>
                </c:pt>
                <c:pt idx="8636">
                  <c:v>213.18274900000009</c:v>
                </c:pt>
                <c:pt idx="8637">
                  <c:v>213.18274900000009</c:v>
                </c:pt>
                <c:pt idx="8638">
                  <c:v>213.18274900000009</c:v>
                </c:pt>
                <c:pt idx="8639">
                  <c:v>213.18274900000009</c:v>
                </c:pt>
                <c:pt idx="8640">
                  <c:v>212.45677499999999</c:v>
                </c:pt>
                <c:pt idx="8641">
                  <c:v>212.45677499999999</c:v>
                </c:pt>
                <c:pt idx="8642">
                  <c:v>212.45677499999999</c:v>
                </c:pt>
                <c:pt idx="8643">
                  <c:v>212.45677499999999</c:v>
                </c:pt>
                <c:pt idx="8644">
                  <c:v>212.45677499999999</c:v>
                </c:pt>
                <c:pt idx="8645">
                  <c:v>212.45677499999999</c:v>
                </c:pt>
                <c:pt idx="8646">
                  <c:v>212.45677499999999</c:v>
                </c:pt>
                <c:pt idx="8647">
                  <c:v>212.45677499999999</c:v>
                </c:pt>
                <c:pt idx="8648">
                  <c:v>212.45677499999999</c:v>
                </c:pt>
                <c:pt idx="8649">
                  <c:v>212.45677499999999</c:v>
                </c:pt>
                <c:pt idx="8650">
                  <c:v>211.79300099999998</c:v>
                </c:pt>
                <c:pt idx="8651">
                  <c:v>211.79300099999998</c:v>
                </c:pt>
                <c:pt idx="8652">
                  <c:v>211.79300099999998</c:v>
                </c:pt>
                <c:pt idx="8653">
                  <c:v>211.79300099999998</c:v>
                </c:pt>
                <c:pt idx="8654">
                  <c:v>211.79300099999998</c:v>
                </c:pt>
                <c:pt idx="8655">
                  <c:v>211.79300099999998</c:v>
                </c:pt>
                <c:pt idx="8656">
                  <c:v>211.79300099999998</c:v>
                </c:pt>
                <c:pt idx="8657">
                  <c:v>211.79300099999998</c:v>
                </c:pt>
                <c:pt idx="8658">
                  <c:v>211.79300099999998</c:v>
                </c:pt>
                <c:pt idx="8659">
                  <c:v>211.79300099999998</c:v>
                </c:pt>
                <c:pt idx="8660">
                  <c:v>211.15835100000001</c:v>
                </c:pt>
                <c:pt idx="8661">
                  <c:v>211.15835100000001</c:v>
                </c:pt>
                <c:pt idx="8662">
                  <c:v>211.15835100000001</c:v>
                </c:pt>
                <c:pt idx="8663">
                  <c:v>211.15835100000001</c:v>
                </c:pt>
                <c:pt idx="8664">
                  <c:v>211.15835100000001</c:v>
                </c:pt>
                <c:pt idx="8665">
                  <c:v>211.15835100000001</c:v>
                </c:pt>
                <c:pt idx="8666">
                  <c:v>211.15835100000001</c:v>
                </c:pt>
                <c:pt idx="8667">
                  <c:v>211.15835100000001</c:v>
                </c:pt>
                <c:pt idx="8668">
                  <c:v>211.15835100000001</c:v>
                </c:pt>
                <c:pt idx="8669">
                  <c:v>211.15835100000001</c:v>
                </c:pt>
                <c:pt idx="8670">
                  <c:v>210.50590399999999</c:v>
                </c:pt>
                <c:pt idx="8671">
                  <c:v>210.50590399999999</c:v>
                </c:pt>
                <c:pt idx="8672">
                  <c:v>210.50590399999999</c:v>
                </c:pt>
                <c:pt idx="8673">
                  <c:v>210.50590399999999</c:v>
                </c:pt>
                <c:pt idx="8674">
                  <c:v>210.50590399999999</c:v>
                </c:pt>
                <c:pt idx="8675">
                  <c:v>210.50590399999999</c:v>
                </c:pt>
                <c:pt idx="8676">
                  <c:v>210.50590399999999</c:v>
                </c:pt>
                <c:pt idx="8677">
                  <c:v>210.50590399999999</c:v>
                </c:pt>
                <c:pt idx="8678">
                  <c:v>210.50590399999999</c:v>
                </c:pt>
                <c:pt idx="8679">
                  <c:v>210.50590399999999</c:v>
                </c:pt>
                <c:pt idx="8680">
                  <c:v>209.87011000000001</c:v>
                </c:pt>
                <c:pt idx="8681">
                  <c:v>209.87011000000001</c:v>
                </c:pt>
                <c:pt idx="8682">
                  <c:v>209.87011000000001</c:v>
                </c:pt>
                <c:pt idx="8683">
                  <c:v>209.87011000000001</c:v>
                </c:pt>
                <c:pt idx="8684">
                  <c:v>209.87011000000001</c:v>
                </c:pt>
                <c:pt idx="8685">
                  <c:v>209.87011000000001</c:v>
                </c:pt>
                <c:pt idx="8686">
                  <c:v>209.87011000000001</c:v>
                </c:pt>
                <c:pt idx="8687">
                  <c:v>209.87011000000001</c:v>
                </c:pt>
                <c:pt idx="8688">
                  <c:v>209.87011000000001</c:v>
                </c:pt>
                <c:pt idx="8689">
                  <c:v>209.87011000000001</c:v>
                </c:pt>
                <c:pt idx="8690">
                  <c:v>209.22499199999999</c:v>
                </c:pt>
                <c:pt idx="8691">
                  <c:v>209.22499199999999</c:v>
                </c:pt>
                <c:pt idx="8692">
                  <c:v>209.22499199999999</c:v>
                </c:pt>
                <c:pt idx="8693">
                  <c:v>209.22499199999999</c:v>
                </c:pt>
                <c:pt idx="8694">
                  <c:v>209.22499199999999</c:v>
                </c:pt>
                <c:pt idx="8695">
                  <c:v>209.22499199999999</c:v>
                </c:pt>
                <c:pt idx="8696">
                  <c:v>209.22499199999999</c:v>
                </c:pt>
                <c:pt idx="8697">
                  <c:v>209.22499199999999</c:v>
                </c:pt>
                <c:pt idx="8698">
                  <c:v>209.22499199999999</c:v>
                </c:pt>
                <c:pt idx="8699">
                  <c:v>209.22499199999999</c:v>
                </c:pt>
                <c:pt idx="8700">
                  <c:v>208.62814100000008</c:v>
                </c:pt>
                <c:pt idx="8701">
                  <c:v>208.62814100000008</c:v>
                </c:pt>
                <c:pt idx="8702">
                  <c:v>208.62814100000008</c:v>
                </c:pt>
                <c:pt idx="8703">
                  <c:v>208.62814100000008</c:v>
                </c:pt>
                <c:pt idx="8704">
                  <c:v>208.62814100000008</c:v>
                </c:pt>
                <c:pt idx="8705">
                  <c:v>208.62814100000008</c:v>
                </c:pt>
                <c:pt idx="8706">
                  <c:v>208.62814100000008</c:v>
                </c:pt>
                <c:pt idx="8707">
                  <c:v>208.62814100000008</c:v>
                </c:pt>
                <c:pt idx="8708">
                  <c:v>208.62814100000008</c:v>
                </c:pt>
                <c:pt idx="8709">
                  <c:v>208.62814100000008</c:v>
                </c:pt>
                <c:pt idx="8710">
                  <c:v>207.959756</c:v>
                </c:pt>
                <c:pt idx="8711">
                  <c:v>207.959756</c:v>
                </c:pt>
                <c:pt idx="8712">
                  <c:v>207.959756</c:v>
                </c:pt>
                <c:pt idx="8713">
                  <c:v>207.959756</c:v>
                </c:pt>
                <c:pt idx="8714">
                  <c:v>207.959756</c:v>
                </c:pt>
                <c:pt idx="8715">
                  <c:v>207.959756</c:v>
                </c:pt>
                <c:pt idx="8716">
                  <c:v>207.959756</c:v>
                </c:pt>
                <c:pt idx="8717">
                  <c:v>207.959756</c:v>
                </c:pt>
                <c:pt idx="8718">
                  <c:v>207.959756</c:v>
                </c:pt>
                <c:pt idx="8719">
                  <c:v>207.959756</c:v>
                </c:pt>
                <c:pt idx="8720">
                  <c:v>207.25684800000008</c:v>
                </c:pt>
                <c:pt idx="8721">
                  <c:v>207.25684800000008</c:v>
                </c:pt>
                <c:pt idx="8722">
                  <c:v>207.25684800000008</c:v>
                </c:pt>
                <c:pt idx="8723">
                  <c:v>207.25684800000008</c:v>
                </c:pt>
                <c:pt idx="8724">
                  <c:v>207.25684800000008</c:v>
                </c:pt>
                <c:pt idx="8725">
                  <c:v>207.25684800000008</c:v>
                </c:pt>
                <c:pt idx="8726">
                  <c:v>207.25684800000008</c:v>
                </c:pt>
                <c:pt idx="8727">
                  <c:v>207.25684800000008</c:v>
                </c:pt>
                <c:pt idx="8728">
                  <c:v>207.25684800000008</c:v>
                </c:pt>
                <c:pt idx="8729">
                  <c:v>207.25684800000008</c:v>
                </c:pt>
                <c:pt idx="8730">
                  <c:v>206.68524800000009</c:v>
                </c:pt>
                <c:pt idx="8731">
                  <c:v>206.68524800000009</c:v>
                </c:pt>
                <c:pt idx="8732">
                  <c:v>206.68524800000009</c:v>
                </c:pt>
                <c:pt idx="8733">
                  <c:v>206.68524800000009</c:v>
                </c:pt>
                <c:pt idx="8734">
                  <c:v>206.68524800000009</c:v>
                </c:pt>
                <c:pt idx="8735">
                  <c:v>206.68524800000009</c:v>
                </c:pt>
                <c:pt idx="8736">
                  <c:v>206.68524800000009</c:v>
                </c:pt>
                <c:pt idx="8737">
                  <c:v>206.68524800000009</c:v>
                </c:pt>
                <c:pt idx="8738">
                  <c:v>206.68524800000009</c:v>
                </c:pt>
                <c:pt idx="8739">
                  <c:v>206.68524800000009</c:v>
                </c:pt>
                <c:pt idx="8740">
                  <c:v>206.12835000000001</c:v>
                </c:pt>
                <c:pt idx="8741">
                  <c:v>206.12835000000001</c:v>
                </c:pt>
                <c:pt idx="8742">
                  <c:v>206.12835000000001</c:v>
                </c:pt>
                <c:pt idx="8743">
                  <c:v>206.12835000000001</c:v>
                </c:pt>
                <c:pt idx="8744">
                  <c:v>206.12835000000001</c:v>
                </c:pt>
                <c:pt idx="8745">
                  <c:v>206.12835000000001</c:v>
                </c:pt>
                <c:pt idx="8746">
                  <c:v>206.12835000000001</c:v>
                </c:pt>
                <c:pt idx="8747">
                  <c:v>206.12835000000001</c:v>
                </c:pt>
                <c:pt idx="8748">
                  <c:v>206.12835000000001</c:v>
                </c:pt>
                <c:pt idx="8749">
                  <c:v>206.12835000000001</c:v>
                </c:pt>
                <c:pt idx="8750">
                  <c:v>205.45438900000008</c:v>
                </c:pt>
                <c:pt idx="8751">
                  <c:v>205.45438900000008</c:v>
                </c:pt>
                <c:pt idx="8752">
                  <c:v>205.45438900000008</c:v>
                </c:pt>
                <c:pt idx="8753">
                  <c:v>205.45438900000008</c:v>
                </c:pt>
                <c:pt idx="8754">
                  <c:v>205.45438900000008</c:v>
                </c:pt>
                <c:pt idx="8755">
                  <c:v>205.45438900000008</c:v>
                </c:pt>
                <c:pt idx="8756">
                  <c:v>205.45438900000008</c:v>
                </c:pt>
                <c:pt idx="8757">
                  <c:v>205.45438900000008</c:v>
                </c:pt>
                <c:pt idx="8758">
                  <c:v>205.45438900000008</c:v>
                </c:pt>
                <c:pt idx="8759">
                  <c:v>205.45438900000008</c:v>
                </c:pt>
                <c:pt idx="8760">
                  <c:v>204.76301599999991</c:v>
                </c:pt>
                <c:pt idx="8761">
                  <c:v>204.76301599999991</c:v>
                </c:pt>
                <c:pt idx="8762">
                  <c:v>204.76301599999991</c:v>
                </c:pt>
                <c:pt idx="8763">
                  <c:v>204.76301599999991</c:v>
                </c:pt>
                <c:pt idx="8764">
                  <c:v>204.76301599999991</c:v>
                </c:pt>
                <c:pt idx="8765">
                  <c:v>204.76301599999991</c:v>
                </c:pt>
                <c:pt idx="8766">
                  <c:v>204.76301599999991</c:v>
                </c:pt>
                <c:pt idx="8767">
                  <c:v>204.76301599999991</c:v>
                </c:pt>
                <c:pt idx="8768">
                  <c:v>204.76301599999991</c:v>
                </c:pt>
                <c:pt idx="8769">
                  <c:v>204.76301599999991</c:v>
                </c:pt>
                <c:pt idx="8770">
                  <c:v>203.94998399999992</c:v>
                </c:pt>
                <c:pt idx="8771">
                  <c:v>203.94998399999992</c:v>
                </c:pt>
                <c:pt idx="8772">
                  <c:v>203.94998399999992</c:v>
                </c:pt>
                <c:pt idx="8773">
                  <c:v>203.94998399999992</c:v>
                </c:pt>
                <c:pt idx="8774">
                  <c:v>203.94998399999992</c:v>
                </c:pt>
                <c:pt idx="8775">
                  <c:v>203.94998399999992</c:v>
                </c:pt>
                <c:pt idx="8776">
                  <c:v>203.94998399999992</c:v>
                </c:pt>
                <c:pt idx="8777">
                  <c:v>203.94998399999992</c:v>
                </c:pt>
                <c:pt idx="8778">
                  <c:v>203.94998399999992</c:v>
                </c:pt>
                <c:pt idx="8779">
                  <c:v>203.94998399999992</c:v>
                </c:pt>
                <c:pt idx="8780">
                  <c:v>203.16806399999999</c:v>
                </c:pt>
                <c:pt idx="8781">
                  <c:v>203.16806399999999</c:v>
                </c:pt>
                <c:pt idx="8782">
                  <c:v>203.16806399999999</c:v>
                </c:pt>
                <c:pt idx="8783">
                  <c:v>203.16806399999999</c:v>
                </c:pt>
                <c:pt idx="8784">
                  <c:v>203.16806399999999</c:v>
                </c:pt>
                <c:pt idx="8785">
                  <c:v>203.16806399999999</c:v>
                </c:pt>
                <c:pt idx="8786">
                  <c:v>203.16806399999999</c:v>
                </c:pt>
                <c:pt idx="8787">
                  <c:v>203.16806399999999</c:v>
                </c:pt>
                <c:pt idx="8788">
                  <c:v>203.16806399999999</c:v>
                </c:pt>
                <c:pt idx="8789">
                  <c:v>203.16806399999999</c:v>
                </c:pt>
                <c:pt idx="8790">
                  <c:v>202.282557</c:v>
                </c:pt>
                <c:pt idx="8791">
                  <c:v>202.282557</c:v>
                </c:pt>
                <c:pt idx="8792">
                  <c:v>202.282557</c:v>
                </c:pt>
                <c:pt idx="8793">
                  <c:v>202.282557</c:v>
                </c:pt>
                <c:pt idx="8794">
                  <c:v>202.282557</c:v>
                </c:pt>
                <c:pt idx="8795">
                  <c:v>202.282557</c:v>
                </c:pt>
                <c:pt idx="8796">
                  <c:v>202.282557</c:v>
                </c:pt>
                <c:pt idx="8797">
                  <c:v>202.282557</c:v>
                </c:pt>
                <c:pt idx="8798">
                  <c:v>202.282557</c:v>
                </c:pt>
                <c:pt idx="8799">
                  <c:v>202.282557</c:v>
                </c:pt>
                <c:pt idx="8800">
                  <c:v>201.56425999999999</c:v>
                </c:pt>
                <c:pt idx="8801">
                  <c:v>201.56425999999999</c:v>
                </c:pt>
                <c:pt idx="8802">
                  <c:v>201.56425999999999</c:v>
                </c:pt>
                <c:pt idx="8803">
                  <c:v>201.56425999999999</c:v>
                </c:pt>
                <c:pt idx="8804">
                  <c:v>201.56425999999999</c:v>
                </c:pt>
                <c:pt idx="8805">
                  <c:v>201.56425999999999</c:v>
                </c:pt>
                <c:pt idx="8806">
                  <c:v>201.56425999999999</c:v>
                </c:pt>
                <c:pt idx="8807">
                  <c:v>201.56425999999999</c:v>
                </c:pt>
                <c:pt idx="8808">
                  <c:v>201.56425999999999</c:v>
                </c:pt>
                <c:pt idx="8809">
                  <c:v>201.56425999999999</c:v>
                </c:pt>
                <c:pt idx="8810">
                  <c:v>200.87737200000001</c:v>
                </c:pt>
                <c:pt idx="8811">
                  <c:v>200.87737200000001</c:v>
                </c:pt>
                <c:pt idx="8812">
                  <c:v>200.87737200000001</c:v>
                </c:pt>
                <c:pt idx="8813">
                  <c:v>200.87737200000001</c:v>
                </c:pt>
                <c:pt idx="8814">
                  <c:v>200.87737200000001</c:v>
                </c:pt>
                <c:pt idx="8815">
                  <c:v>200.87737200000001</c:v>
                </c:pt>
                <c:pt idx="8816">
                  <c:v>200.87737200000001</c:v>
                </c:pt>
                <c:pt idx="8817">
                  <c:v>200.87737200000001</c:v>
                </c:pt>
                <c:pt idx="8818">
                  <c:v>200.87737200000001</c:v>
                </c:pt>
                <c:pt idx="8819">
                  <c:v>200.87737200000001</c:v>
                </c:pt>
                <c:pt idx="8820">
                  <c:v>200.23428099999998</c:v>
                </c:pt>
                <c:pt idx="8821">
                  <c:v>200.23428099999998</c:v>
                </c:pt>
                <c:pt idx="8822">
                  <c:v>200.23428099999998</c:v>
                </c:pt>
                <c:pt idx="8823">
                  <c:v>200.23428099999998</c:v>
                </c:pt>
                <c:pt idx="8824">
                  <c:v>200.23428099999998</c:v>
                </c:pt>
                <c:pt idx="8825">
                  <c:v>200.23428099999998</c:v>
                </c:pt>
                <c:pt idx="8826">
                  <c:v>200.23428099999998</c:v>
                </c:pt>
                <c:pt idx="8827">
                  <c:v>200.23428099999998</c:v>
                </c:pt>
                <c:pt idx="8828">
                  <c:v>200.23428099999998</c:v>
                </c:pt>
                <c:pt idx="8829">
                  <c:v>200.23428099999998</c:v>
                </c:pt>
                <c:pt idx="8830">
                  <c:v>199.70535899999999</c:v>
                </c:pt>
                <c:pt idx="8831">
                  <c:v>199.70535899999999</c:v>
                </c:pt>
                <c:pt idx="8832">
                  <c:v>199.70535899999999</c:v>
                </c:pt>
                <c:pt idx="8833">
                  <c:v>199.70535899999999</c:v>
                </c:pt>
                <c:pt idx="8834">
                  <c:v>199.70535899999999</c:v>
                </c:pt>
                <c:pt idx="8835">
                  <c:v>199.70535899999999</c:v>
                </c:pt>
                <c:pt idx="8836">
                  <c:v>199.70535899999999</c:v>
                </c:pt>
                <c:pt idx="8837">
                  <c:v>199.70535899999999</c:v>
                </c:pt>
                <c:pt idx="8838">
                  <c:v>199.70535899999999</c:v>
                </c:pt>
                <c:pt idx="8839">
                  <c:v>199.70535899999999</c:v>
                </c:pt>
                <c:pt idx="8840">
                  <c:v>199.15679499999999</c:v>
                </c:pt>
                <c:pt idx="8841">
                  <c:v>199.15679499999999</c:v>
                </c:pt>
                <c:pt idx="8842">
                  <c:v>199.15679499999999</c:v>
                </c:pt>
                <c:pt idx="8843">
                  <c:v>199.15679499999999</c:v>
                </c:pt>
                <c:pt idx="8844">
                  <c:v>199.15679499999999</c:v>
                </c:pt>
                <c:pt idx="8845">
                  <c:v>199.15679499999999</c:v>
                </c:pt>
                <c:pt idx="8846">
                  <c:v>199.15679499999999</c:v>
                </c:pt>
                <c:pt idx="8847">
                  <c:v>199.15679499999999</c:v>
                </c:pt>
                <c:pt idx="8848">
                  <c:v>199.15679499999999</c:v>
                </c:pt>
                <c:pt idx="8849">
                  <c:v>199.15679499999999</c:v>
                </c:pt>
                <c:pt idx="8850">
                  <c:v>198.53784300000001</c:v>
                </c:pt>
                <c:pt idx="8851">
                  <c:v>198.53784300000001</c:v>
                </c:pt>
                <c:pt idx="8852">
                  <c:v>198.53784300000001</c:v>
                </c:pt>
                <c:pt idx="8853">
                  <c:v>198.53784300000001</c:v>
                </c:pt>
                <c:pt idx="8854">
                  <c:v>198.53784300000001</c:v>
                </c:pt>
                <c:pt idx="8855">
                  <c:v>198.53784300000001</c:v>
                </c:pt>
                <c:pt idx="8856">
                  <c:v>198.53784300000001</c:v>
                </c:pt>
                <c:pt idx="8857">
                  <c:v>198.53784300000001</c:v>
                </c:pt>
                <c:pt idx="8858">
                  <c:v>198.53784300000001</c:v>
                </c:pt>
                <c:pt idx="8859">
                  <c:v>198.53784300000001</c:v>
                </c:pt>
                <c:pt idx="8860">
                  <c:v>197.92717900000008</c:v>
                </c:pt>
                <c:pt idx="8861">
                  <c:v>197.92717900000008</c:v>
                </c:pt>
                <c:pt idx="8862">
                  <c:v>197.92717900000008</c:v>
                </c:pt>
                <c:pt idx="8863">
                  <c:v>197.92717900000008</c:v>
                </c:pt>
                <c:pt idx="8864">
                  <c:v>197.92717900000008</c:v>
                </c:pt>
                <c:pt idx="8865">
                  <c:v>197.92717900000008</c:v>
                </c:pt>
                <c:pt idx="8866">
                  <c:v>197.92717900000008</c:v>
                </c:pt>
                <c:pt idx="8867">
                  <c:v>197.92717900000008</c:v>
                </c:pt>
                <c:pt idx="8868">
                  <c:v>197.92717900000008</c:v>
                </c:pt>
                <c:pt idx="8869">
                  <c:v>197.92717900000008</c:v>
                </c:pt>
                <c:pt idx="8870">
                  <c:v>197.36035900000007</c:v>
                </c:pt>
                <c:pt idx="8871">
                  <c:v>197.36035900000007</c:v>
                </c:pt>
                <c:pt idx="8872">
                  <c:v>197.36035900000007</c:v>
                </c:pt>
                <c:pt idx="8873">
                  <c:v>197.36035900000007</c:v>
                </c:pt>
                <c:pt idx="8874">
                  <c:v>197.36035900000007</c:v>
                </c:pt>
                <c:pt idx="8875">
                  <c:v>197.36035900000007</c:v>
                </c:pt>
                <c:pt idx="8876">
                  <c:v>197.36035900000007</c:v>
                </c:pt>
                <c:pt idx="8877">
                  <c:v>197.36035900000007</c:v>
                </c:pt>
                <c:pt idx="8878">
                  <c:v>197.36035900000007</c:v>
                </c:pt>
                <c:pt idx="8879">
                  <c:v>197.36035900000007</c:v>
                </c:pt>
                <c:pt idx="8880">
                  <c:v>196.74979699999992</c:v>
                </c:pt>
                <c:pt idx="8881">
                  <c:v>196.74979699999992</c:v>
                </c:pt>
                <c:pt idx="8882">
                  <c:v>196.74979699999992</c:v>
                </c:pt>
                <c:pt idx="8883">
                  <c:v>196.74979699999992</c:v>
                </c:pt>
                <c:pt idx="8884">
                  <c:v>196.74979699999992</c:v>
                </c:pt>
                <c:pt idx="8885">
                  <c:v>196.74979699999992</c:v>
                </c:pt>
                <c:pt idx="8886">
                  <c:v>196.74979699999992</c:v>
                </c:pt>
                <c:pt idx="8887">
                  <c:v>196.74979699999992</c:v>
                </c:pt>
                <c:pt idx="8888">
                  <c:v>196.74979699999992</c:v>
                </c:pt>
                <c:pt idx="8889">
                  <c:v>196.74979699999992</c:v>
                </c:pt>
                <c:pt idx="8890">
                  <c:v>196.19566799999998</c:v>
                </c:pt>
                <c:pt idx="8891">
                  <c:v>196.19566799999998</c:v>
                </c:pt>
                <c:pt idx="8892">
                  <c:v>196.19566799999998</c:v>
                </c:pt>
                <c:pt idx="8893">
                  <c:v>196.19566799999998</c:v>
                </c:pt>
                <c:pt idx="8894">
                  <c:v>196.19566799999998</c:v>
                </c:pt>
                <c:pt idx="8895">
                  <c:v>196.19566799999998</c:v>
                </c:pt>
                <c:pt idx="8896">
                  <c:v>196.19566799999998</c:v>
                </c:pt>
                <c:pt idx="8897">
                  <c:v>196.19566799999998</c:v>
                </c:pt>
                <c:pt idx="8898">
                  <c:v>196.19566799999998</c:v>
                </c:pt>
                <c:pt idx="8899">
                  <c:v>196.19566799999998</c:v>
                </c:pt>
                <c:pt idx="8900">
                  <c:v>195.53786299999999</c:v>
                </c:pt>
                <c:pt idx="8901">
                  <c:v>195.53786299999999</c:v>
                </c:pt>
                <c:pt idx="8902">
                  <c:v>195.53786299999999</c:v>
                </c:pt>
                <c:pt idx="8903">
                  <c:v>195.53786299999999</c:v>
                </c:pt>
                <c:pt idx="8904">
                  <c:v>195.53786299999999</c:v>
                </c:pt>
                <c:pt idx="8905">
                  <c:v>195.53786299999999</c:v>
                </c:pt>
                <c:pt idx="8906">
                  <c:v>195.53786299999999</c:v>
                </c:pt>
                <c:pt idx="8907">
                  <c:v>195.53786299999999</c:v>
                </c:pt>
                <c:pt idx="8908">
                  <c:v>195.53786299999999</c:v>
                </c:pt>
                <c:pt idx="8909">
                  <c:v>195.53786299999999</c:v>
                </c:pt>
                <c:pt idx="8910">
                  <c:v>194.83938599999999</c:v>
                </c:pt>
                <c:pt idx="8911">
                  <c:v>194.83938599999999</c:v>
                </c:pt>
                <c:pt idx="8912">
                  <c:v>194.83938599999999</c:v>
                </c:pt>
                <c:pt idx="8913">
                  <c:v>194.83938599999999</c:v>
                </c:pt>
                <c:pt idx="8914">
                  <c:v>194.83938599999999</c:v>
                </c:pt>
                <c:pt idx="8915">
                  <c:v>194.83938599999999</c:v>
                </c:pt>
                <c:pt idx="8916">
                  <c:v>194.83938599999999</c:v>
                </c:pt>
                <c:pt idx="8917">
                  <c:v>194.83938599999999</c:v>
                </c:pt>
                <c:pt idx="8918">
                  <c:v>194.83938599999999</c:v>
                </c:pt>
                <c:pt idx="8919">
                  <c:v>194.83938599999999</c:v>
                </c:pt>
                <c:pt idx="8920">
                  <c:v>194.10225600000001</c:v>
                </c:pt>
                <c:pt idx="8921">
                  <c:v>194.10225600000001</c:v>
                </c:pt>
                <c:pt idx="8922">
                  <c:v>194.10225600000001</c:v>
                </c:pt>
                <c:pt idx="8923">
                  <c:v>194.10225600000001</c:v>
                </c:pt>
                <c:pt idx="8924">
                  <c:v>194.10225600000001</c:v>
                </c:pt>
                <c:pt idx="8925">
                  <c:v>194.10225600000001</c:v>
                </c:pt>
                <c:pt idx="8926">
                  <c:v>194.10225600000001</c:v>
                </c:pt>
                <c:pt idx="8927">
                  <c:v>194.10225600000001</c:v>
                </c:pt>
                <c:pt idx="8928">
                  <c:v>194.10225600000001</c:v>
                </c:pt>
                <c:pt idx="8929">
                  <c:v>194.10225600000001</c:v>
                </c:pt>
                <c:pt idx="8930">
                  <c:v>193.45574500000001</c:v>
                </c:pt>
                <c:pt idx="8931">
                  <c:v>193.45574500000001</c:v>
                </c:pt>
                <c:pt idx="8932">
                  <c:v>193.45574500000001</c:v>
                </c:pt>
                <c:pt idx="8933">
                  <c:v>193.45574500000001</c:v>
                </c:pt>
                <c:pt idx="8934">
                  <c:v>193.45574500000001</c:v>
                </c:pt>
                <c:pt idx="8935">
                  <c:v>193.45574500000001</c:v>
                </c:pt>
                <c:pt idx="8936">
                  <c:v>193.45574500000001</c:v>
                </c:pt>
                <c:pt idx="8937">
                  <c:v>193.45574500000001</c:v>
                </c:pt>
                <c:pt idx="8938">
                  <c:v>193.45574500000001</c:v>
                </c:pt>
                <c:pt idx="8939">
                  <c:v>193.45574500000001</c:v>
                </c:pt>
                <c:pt idx="8940">
                  <c:v>192.89243400000009</c:v>
                </c:pt>
                <c:pt idx="8941">
                  <c:v>192.89243400000009</c:v>
                </c:pt>
                <c:pt idx="8942">
                  <c:v>192.89243400000009</c:v>
                </c:pt>
                <c:pt idx="8943">
                  <c:v>192.89243400000009</c:v>
                </c:pt>
                <c:pt idx="8944">
                  <c:v>192.89243400000009</c:v>
                </c:pt>
                <c:pt idx="8945">
                  <c:v>192.89243400000009</c:v>
                </c:pt>
                <c:pt idx="8946">
                  <c:v>192.89243400000009</c:v>
                </c:pt>
                <c:pt idx="8947">
                  <c:v>192.89243400000009</c:v>
                </c:pt>
                <c:pt idx="8948">
                  <c:v>192.89243400000009</c:v>
                </c:pt>
                <c:pt idx="8949">
                  <c:v>192.89243400000009</c:v>
                </c:pt>
                <c:pt idx="8950">
                  <c:v>192.33878700000008</c:v>
                </c:pt>
                <c:pt idx="8951">
                  <c:v>192.33878700000008</c:v>
                </c:pt>
                <c:pt idx="8952">
                  <c:v>192.33878700000008</c:v>
                </c:pt>
                <c:pt idx="8953">
                  <c:v>192.33878700000008</c:v>
                </c:pt>
                <c:pt idx="8954">
                  <c:v>192.33878700000008</c:v>
                </c:pt>
                <c:pt idx="8955">
                  <c:v>192.33878700000008</c:v>
                </c:pt>
                <c:pt idx="8956">
                  <c:v>192.33878700000008</c:v>
                </c:pt>
                <c:pt idx="8957">
                  <c:v>192.33878700000008</c:v>
                </c:pt>
                <c:pt idx="8958">
                  <c:v>192.33878700000008</c:v>
                </c:pt>
                <c:pt idx="8959">
                  <c:v>192.33878700000008</c:v>
                </c:pt>
                <c:pt idx="8960">
                  <c:v>191.843402</c:v>
                </c:pt>
                <c:pt idx="8961">
                  <c:v>191.843402</c:v>
                </c:pt>
                <c:pt idx="8962">
                  <c:v>191.843402</c:v>
                </c:pt>
                <c:pt idx="8963">
                  <c:v>191.843402</c:v>
                </c:pt>
                <c:pt idx="8964">
                  <c:v>191.843402</c:v>
                </c:pt>
                <c:pt idx="8965">
                  <c:v>191.843402</c:v>
                </c:pt>
                <c:pt idx="8966">
                  <c:v>191.843402</c:v>
                </c:pt>
                <c:pt idx="8967">
                  <c:v>191.843402</c:v>
                </c:pt>
                <c:pt idx="8968">
                  <c:v>191.843402</c:v>
                </c:pt>
                <c:pt idx="8969">
                  <c:v>191.843402</c:v>
                </c:pt>
                <c:pt idx="8970">
                  <c:v>191.259139</c:v>
                </c:pt>
                <c:pt idx="8971">
                  <c:v>191.259139</c:v>
                </c:pt>
                <c:pt idx="8972">
                  <c:v>191.259139</c:v>
                </c:pt>
                <c:pt idx="8973">
                  <c:v>191.259139</c:v>
                </c:pt>
                <c:pt idx="8974">
                  <c:v>191.259139</c:v>
                </c:pt>
                <c:pt idx="8975">
                  <c:v>191.259139</c:v>
                </c:pt>
                <c:pt idx="8976">
                  <c:v>191.259139</c:v>
                </c:pt>
                <c:pt idx="8977">
                  <c:v>191.259139</c:v>
                </c:pt>
                <c:pt idx="8978">
                  <c:v>191.259139</c:v>
                </c:pt>
                <c:pt idx="8979">
                  <c:v>191.259139</c:v>
                </c:pt>
                <c:pt idx="8980">
                  <c:v>190.64318899999998</c:v>
                </c:pt>
                <c:pt idx="8981">
                  <c:v>190.64318899999998</c:v>
                </c:pt>
                <c:pt idx="8982">
                  <c:v>190.64318899999998</c:v>
                </c:pt>
                <c:pt idx="8983">
                  <c:v>190.64318899999998</c:v>
                </c:pt>
                <c:pt idx="8984">
                  <c:v>190.64318899999998</c:v>
                </c:pt>
                <c:pt idx="8985">
                  <c:v>190.64318899999998</c:v>
                </c:pt>
                <c:pt idx="8986">
                  <c:v>190.64318899999998</c:v>
                </c:pt>
                <c:pt idx="8987">
                  <c:v>190.64318899999998</c:v>
                </c:pt>
                <c:pt idx="8988">
                  <c:v>190.64318899999998</c:v>
                </c:pt>
                <c:pt idx="8989">
                  <c:v>190.64318899999998</c:v>
                </c:pt>
                <c:pt idx="8990">
                  <c:v>189.99888700000008</c:v>
                </c:pt>
                <c:pt idx="8991">
                  <c:v>189.99888700000008</c:v>
                </c:pt>
                <c:pt idx="8992">
                  <c:v>189.99888700000008</c:v>
                </c:pt>
                <c:pt idx="8993">
                  <c:v>189.99888700000008</c:v>
                </c:pt>
                <c:pt idx="8994">
                  <c:v>189.99888700000008</c:v>
                </c:pt>
                <c:pt idx="8995">
                  <c:v>189.99888700000008</c:v>
                </c:pt>
                <c:pt idx="8996">
                  <c:v>189.99888700000008</c:v>
                </c:pt>
                <c:pt idx="8997">
                  <c:v>189.99888700000008</c:v>
                </c:pt>
                <c:pt idx="8998">
                  <c:v>189.99888700000008</c:v>
                </c:pt>
                <c:pt idx="8999">
                  <c:v>189.99888700000008</c:v>
                </c:pt>
                <c:pt idx="9000">
                  <c:v>189.32600100000008</c:v>
                </c:pt>
                <c:pt idx="9001">
                  <c:v>189.32600100000008</c:v>
                </c:pt>
                <c:pt idx="9002">
                  <c:v>189.32600100000008</c:v>
                </c:pt>
                <c:pt idx="9003">
                  <c:v>189.32600100000008</c:v>
                </c:pt>
                <c:pt idx="9004">
                  <c:v>189.32600100000008</c:v>
                </c:pt>
                <c:pt idx="9005">
                  <c:v>189.32600100000008</c:v>
                </c:pt>
                <c:pt idx="9006">
                  <c:v>189.32600100000008</c:v>
                </c:pt>
                <c:pt idx="9007">
                  <c:v>189.32600100000008</c:v>
                </c:pt>
                <c:pt idx="9008">
                  <c:v>189.32600100000008</c:v>
                </c:pt>
                <c:pt idx="9009">
                  <c:v>189.32600100000008</c:v>
                </c:pt>
                <c:pt idx="9010">
                  <c:v>188.683322</c:v>
                </c:pt>
                <c:pt idx="9011">
                  <c:v>188.683322</c:v>
                </c:pt>
                <c:pt idx="9012">
                  <c:v>188.683322</c:v>
                </c:pt>
                <c:pt idx="9013">
                  <c:v>188.683322</c:v>
                </c:pt>
                <c:pt idx="9014">
                  <c:v>188.683322</c:v>
                </c:pt>
                <c:pt idx="9015">
                  <c:v>188.683322</c:v>
                </c:pt>
                <c:pt idx="9016">
                  <c:v>188.683322</c:v>
                </c:pt>
                <c:pt idx="9017">
                  <c:v>188.683322</c:v>
                </c:pt>
                <c:pt idx="9018">
                  <c:v>188.683322</c:v>
                </c:pt>
                <c:pt idx="9019">
                  <c:v>188.683322</c:v>
                </c:pt>
                <c:pt idx="9020">
                  <c:v>188.14969999999991</c:v>
                </c:pt>
                <c:pt idx="9021">
                  <c:v>188.14969999999991</c:v>
                </c:pt>
                <c:pt idx="9022">
                  <c:v>188.14969999999991</c:v>
                </c:pt>
                <c:pt idx="9023">
                  <c:v>188.14969999999991</c:v>
                </c:pt>
                <c:pt idx="9024">
                  <c:v>188.14969999999991</c:v>
                </c:pt>
                <c:pt idx="9025">
                  <c:v>188.14969999999991</c:v>
                </c:pt>
                <c:pt idx="9026">
                  <c:v>188.14969999999991</c:v>
                </c:pt>
                <c:pt idx="9027">
                  <c:v>188.14969999999991</c:v>
                </c:pt>
                <c:pt idx="9028">
                  <c:v>188.14969999999991</c:v>
                </c:pt>
                <c:pt idx="9029">
                  <c:v>188.14969999999991</c:v>
                </c:pt>
                <c:pt idx="9030">
                  <c:v>187.567485</c:v>
                </c:pt>
                <c:pt idx="9031">
                  <c:v>187.567485</c:v>
                </c:pt>
                <c:pt idx="9032">
                  <c:v>187.567485</c:v>
                </c:pt>
                <c:pt idx="9033">
                  <c:v>187.567485</c:v>
                </c:pt>
                <c:pt idx="9034">
                  <c:v>187.567485</c:v>
                </c:pt>
                <c:pt idx="9035">
                  <c:v>187.567485</c:v>
                </c:pt>
                <c:pt idx="9036">
                  <c:v>187.567485</c:v>
                </c:pt>
                <c:pt idx="9037">
                  <c:v>187.567485</c:v>
                </c:pt>
                <c:pt idx="9038">
                  <c:v>187.567485</c:v>
                </c:pt>
                <c:pt idx="9039">
                  <c:v>187.567485</c:v>
                </c:pt>
                <c:pt idx="9040">
                  <c:v>186.94524700000008</c:v>
                </c:pt>
                <c:pt idx="9041">
                  <c:v>186.94524700000008</c:v>
                </c:pt>
                <c:pt idx="9042">
                  <c:v>186.94524700000008</c:v>
                </c:pt>
                <c:pt idx="9043">
                  <c:v>186.94524700000008</c:v>
                </c:pt>
                <c:pt idx="9044">
                  <c:v>186.94524700000008</c:v>
                </c:pt>
                <c:pt idx="9045">
                  <c:v>186.94524700000008</c:v>
                </c:pt>
                <c:pt idx="9046">
                  <c:v>186.94524700000008</c:v>
                </c:pt>
                <c:pt idx="9047">
                  <c:v>186.94524700000008</c:v>
                </c:pt>
                <c:pt idx="9048">
                  <c:v>186.94524700000008</c:v>
                </c:pt>
                <c:pt idx="9049">
                  <c:v>186.94524700000008</c:v>
                </c:pt>
                <c:pt idx="9050">
                  <c:v>186.32869300000004</c:v>
                </c:pt>
                <c:pt idx="9051">
                  <c:v>186.32869300000004</c:v>
                </c:pt>
                <c:pt idx="9052">
                  <c:v>186.32869300000004</c:v>
                </c:pt>
                <c:pt idx="9053">
                  <c:v>186.32869300000004</c:v>
                </c:pt>
                <c:pt idx="9054">
                  <c:v>186.32869300000004</c:v>
                </c:pt>
                <c:pt idx="9055">
                  <c:v>186.32869300000004</c:v>
                </c:pt>
                <c:pt idx="9056">
                  <c:v>186.32869300000004</c:v>
                </c:pt>
                <c:pt idx="9057">
                  <c:v>186.32869300000004</c:v>
                </c:pt>
                <c:pt idx="9058">
                  <c:v>186.32869300000004</c:v>
                </c:pt>
                <c:pt idx="9059">
                  <c:v>186.32869300000004</c:v>
                </c:pt>
                <c:pt idx="9060">
                  <c:v>185.67276799999999</c:v>
                </c:pt>
                <c:pt idx="9061">
                  <c:v>185.67276799999999</c:v>
                </c:pt>
                <c:pt idx="9062">
                  <c:v>185.67276799999999</c:v>
                </c:pt>
                <c:pt idx="9063">
                  <c:v>185.67276799999999</c:v>
                </c:pt>
                <c:pt idx="9064">
                  <c:v>185.67276799999999</c:v>
                </c:pt>
                <c:pt idx="9065">
                  <c:v>185.67276799999999</c:v>
                </c:pt>
                <c:pt idx="9066">
                  <c:v>185.67276799999999</c:v>
                </c:pt>
                <c:pt idx="9067">
                  <c:v>185.67276799999999</c:v>
                </c:pt>
                <c:pt idx="9068">
                  <c:v>185.67276799999999</c:v>
                </c:pt>
                <c:pt idx="9069">
                  <c:v>185.67276799999999</c:v>
                </c:pt>
                <c:pt idx="9070">
                  <c:v>184.89147700000009</c:v>
                </c:pt>
                <c:pt idx="9071">
                  <c:v>184.89147700000009</c:v>
                </c:pt>
                <c:pt idx="9072">
                  <c:v>184.89147700000009</c:v>
                </c:pt>
                <c:pt idx="9073">
                  <c:v>184.89147700000009</c:v>
                </c:pt>
                <c:pt idx="9074">
                  <c:v>184.89147700000009</c:v>
                </c:pt>
                <c:pt idx="9075">
                  <c:v>184.89147700000009</c:v>
                </c:pt>
                <c:pt idx="9076">
                  <c:v>184.89147700000009</c:v>
                </c:pt>
                <c:pt idx="9077">
                  <c:v>184.89147700000009</c:v>
                </c:pt>
                <c:pt idx="9078">
                  <c:v>184.89147700000009</c:v>
                </c:pt>
                <c:pt idx="9079">
                  <c:v>184.89147700000009</c:v>
                </c:pt>
                <c:pt idx="9080">
                  <c:v>184.23281800000001</c:v>
                </c:pt>
                <c:pt idx="9081">
                  <c:v>184.23281800000001</c:v>
                </c:pt>
                <c:pt idx="9082">
                  <c:v>184.23281800000001</c:v>
                </c:pt>
                <c:pt idx="9083">
                  <c:v>184.23281800000001</c:v>
                </c:pt>
                <c:pt idx="9084">
                  <c:v>184.23281800000001</c:v>
                </c:pt>
                <c:pt idx="9085">
                  <c:v>184.23281800000001</c:v>
                </c:pt>
                <c:pt idx="9086">
                  <c:v>184.23281800000001</c:v>
                </c:pt>
                <c:pt idx="9087">
                  <c:v>184.23281800000001</c:v>
                </c:pt>
                <c:pt idx="9088">
                  <c:v>184.23281800000001</c:v>
                </c:pt>
                <c:pt idx="9089">
                  <c:v>184.23281800000001</c:v>
                </c:pt>
                <c:pt idx="9090">
                  <c:v>183.64905499999989</c:v>
                </c:pt>
                <c:pt idx="9091">
                  <c:v>183.64905499999989</c:v>
                </c:pt>
                <c:pt idx="9092">
                  <c:v>183.64905499999989</c:v>
                </c:pt>
                <c:pt idx="9093">
                  <c:v>183.64905499999989</c:v>
                </c:pt>
                <c:pt idx="9094">
                  <c:v>183.64905499999989</c:v>
                </c:pt>
                <c:pt idx="9095">
                  <c:v>183.64905499999989</c:v>
                </c:pt>
                <c:pt idx="9096">
                  <c:v>183.64905499999989</c:v>
                </c:pt>
                <c:pt idx="9097">
                  <c:v>183.64905499999989</c:v>
                </c:pt>
                <c:pt idx="9098">
                  <c:v>183.64905499999989</c:v>
                </c:pt>
                <c:pt idx="9099">
                  <c:v>183.64905499999989</c:v>
                </c:pt>
                <c:pt idx="9100">
                  <c:v>183.062985</c:v>
                </c:pt>
                <c:pt idx="9101">
                  <c:v>183.062985</c:v>
                </c:pt>
                <c:pt idx="9102">
                  <c:v>183.062985</c:v>
                </c:pt>
                <c:pt idx="9103">
                  <c:v>183.062985</c:v>
                </c:pt>
                <c:pt idx="9104">
                  <c:v>183.062985</c:v>
                </c:pt>
                <c:pt idx="9105">
                  <c:v>183.062985</c:v>
                </c:pt>
                <c:pt idx="9106">
                  <c:v>183.062985</c:v>
                </c:pt>
                <c:pt idx="9107">
                  <c:v>183.062985</c:v>
                </c:pt>
                <c:pt idx="9108">
                  <c:v>183.062985</c:v>
                </c:pt>
                <c:pt idx="9109">
                  <c:v>183.062985</c:v>
                </c:pt>
                <c:pt idx="9110">
                  <c:v>182.44640200000001</c:v>
                </c:pt>
                <c:pt idx="9111">
                  <c:v>182.44640200000001</c:v>
                </c:pt>
                <c:pt idx="9112">
                  <c:v>182.44640200000001</c:v>
                </c:pt>
                <c:pt idx="9113">
                  <c:v>182.44640200000001</c:v>
                </c:pt>
                <c:pt idx="9114">
                  <c:v>182.44640200000001</c:v>
                </c:pt>
                <c:pt idx="9115">
                  <c:v>182.44640200000001</c:v>
                </c:pt>
                <c:pt idx="9116">
                  <c:v>182.44640200000001</c:v>
                </c:pt>
                <c:pt idx="9117">
                  <c:v>182.44640200000001</c:v>
                </c:pt>
                <c:pt idx="9118">
                  <c:v>182.44640200000001</c:v>
                </c:pt>
                <c:pt idx="9119">
                  <c:v>182.44640200000001</c:v>
                </c:pt>
                <c:pt idx="9120">
                  <c:v>181.75460399999992</c:v>
                </c:pt>
                <c:pt idx="9121">
                  <c:v>181.75460399999992</c:v>
                </c:pt>
                <c:pt idx="9122">
                  <c:v>181.75460399999992</c:v>
                </c:pt>
                <c:pt idx="9123">
                  <c:v>181.75460399999992</c:v>
                </c:pt>
                <c:pt idx="9124">
                  <c:v>181.75460399999992</c:v>
                </c:pt>
                <c:pt idx="9125">
                  <c:v>181.75460399999992</c:v>
                </c:pt>
                <c:pt idx="9126">
                  <c:v>181.75460399999992</c:v>
                </c:pt>
                <c:pt idx="9127">
                  <c:v>181.75460399999992</c:v>
                </c:pt>
                <c:pt idx="9128">
                  <c:v>181.75460399999992</c:v>
                </c:pt>
                <c:pt idx="9129">
                  <c:v>181.75460399999992</c:v>
                </c:pt>
                <c:pt idx="9130">
                  <c:v>181.10233500000001</c:v>
                </c:pt>
                <c:pt idx="9131">
                  <c:v>181.10233500000001</c:v>
                </c:pt>
                <c:pt idx="9132">
                  <c:v>181.10233500000001</c:v>
                </c:pt>
                <c:pt idx="9133">
                  <c:v>181.10233500000001</c:v>
                </c:pt>
                <c:pt idx="9134">
                  <c:v>181.10233500000001</c:v>
                </c:pt>
                <c:pt idx="9135">
                  <c:v>181.10233500000001</c:v>
                </c:pt>
                <c:pt idx="9136">
                  <c:v>181.10233500000001</c:v>
                </c:pt>
                <c:pt idx="9137">
                  <c:v>181.10233500000001</c:v>
                </c:pt>
                <c:pt idx="9138">
                  <c:v>181.10233500000001</c:v>
                </c:pt>
                <c:pt idx="9139">
                  <c:v>181.10233500000001</c:v>
                </c:pt>
                <c:pt idx="9140">
                  <c:v>180.386561</c:v>
                </c:pt>
                <c:pt idx="9141">
                  <c:v>180.386561</c:v>
                </c:pt>
                <c:pt idx="9142">
                  <c:v>180.386561</c:v>
                </c:pt>
                <c:pt idx="9143">
                  <c:v>180.386561</c:v>
                </c:pt>
                <c:pt idx="9144">
                  <c:v>180.386561</c:v>
                </c:pt>
                <c:pt idx="9145">
                  <c:v>180.386561</c:v>
                </c:pt>
                <c:pt idx="9146">
                  <c:v>180.386561</c:v>
                </c:pt>
                <c:pt idx="9147">
                  <c:v>180.386561</c:v>
                </c:pt>
                <c:pt idx="9148">
                  <c:v>180.386561</c:v>
                </c:pt>
                <c:pt idx="9149">
                  <c:v>180.386561</c:v>
                </c:pt>
                <c:pt idx="9150">
                  <c:v>179.65574100000001</c:v>
                </c:pt>
                <c:pt idx="9151">
                  <c:v>179.65574100000001</c:v>
                </c:pt>
                <c:pt idx="9152">
                  <c:v>179.65574100000001</c:v>
                </c:pt>
                <c:pt idx="9153">
                  <c:v>179.65574100000001</c:v>
                </c:pt>
                <c:pt idx="9154">
                  <c:v>179.65574100000001</c:v>
                </c:pt>
                <c:pt idx="9155">
                  <c:v>179.65574100000001</c:v>
                </c:pt>
                <c:pt idx="9156">
                  <c:v>179.65574100000001</c:v>
                </c:pt>
                <c:pt idx="9157">
                  <c:v>179.65574100000001</c:v>
                </c:pt>
                <c:pt idx="9158">
                  <c:v>179.65574100000001</c:v>
                </c:pt>
                <c:pt idx="9159">
                  <c:v>179.65574100000001</c:v>
                </c:pt>
                <c:pt idx="9160">
                  <c:v>178.963707</c:v>
                </c:pt>
                <c:pt idx="9161">
                  <c:v>178.963707</c:v>
                </c:pt>
                <c:pt idx="9162">
                  <c:v>178.963707</c:v>
                </c:pt>
                <c:pt idx="9163">
                  <c:v>178.963707</c:v>
                </c:pt>
                <c:pt idx="9164">
                  <c:v>178.963707</c:v>
                </c:pt>
                <c:pt idx="9165">
                  <c:v>178.963707</c:v>
                </c:pt>
                <c:pt idx="9166">
                  <c:v>178.963707</c:v>
                </c:pt>
                <c:pt idx="9167">
                  <c:v>178.963707</c:v>
                </c:pt>
                <c:pt idx="9168">
                  <c:v>178.963707</c:v>
                </c:pt>
                <c:pt idx="9169">
                  <c:v>178.963707</c:v>
                </c:pt>
                <c:pt idx="9170">
                  <c:v>178.25664900000001</c:v>
                </c:pt>
                <c:pt idx="9171">
                  <c:v>178.25664900000001</c:v>
                </c:pt>
                <c:pt idx="9172">
                  <c:v>178.25664900000001</c:v>
                </c:pt>
                <c:pt idx="9173">
                  <c:v>178.25664900000001</c:v>
                </c:pt>
                <c:pt idx="9174">
                  <c:v>178.25664900000001</c:v>
                </c:pt>
                <c:pt idx="9175">
                  <c:v>178.25664900000001</c:v>
                </c:pt>
                <c:pt idx="9176">
                  <c:v>178.25664900000001</c:v>
                </c:pt>
                <c:pt idx="9177">
                  <c:v>178.25664900000001</c:v>
                </c:pt>
                <c:pt idx="9178">
                  <c:v>178.25664900000001</c:v>
                </c:pt>
                <c:pt idx="9179">
                  <c:v>178.25664900000001</c:v>
                </c:pt>
                <c:pt idx="9180">
                  <c:v>177.57353699999999</c:v>
                </c:pt>
                <c:pt idx="9181">
                  <c:v>177.57353699999999</c:v>
                </c:pt>
                <c:pt idx="9182">
                  <c:v>177.57353699999999</c:v>
                </c:pt>
                <c:pt idx="9183">
                  <c:v>177.57353699999999</c:v>
                </c:pt>
                <c:pt idx="9184">
                  <c:v>177.57353699999999</c:v>
                </c:pt>
                <c:pt idx="9185">
                  <c:v>177.57353699999999</c:v>
                </c:pt>
                <c:pt idx="9186">
                  <c:v>177.57353699999999</c:v>
                </c:pt>
                <c:pt idx="9187">
                  <c:v>177.57353699999999</c:v>
                </c:pt>
                <c:pt idx="9188">
                  <c:v>177.57353699999999</c:v>
                </c:pt>
                <c:pt idx="9189">
                  <c:v>177.57353699999999</c:v>
                </c:pt>
                <c:pt idx="9190">
                  <c:v>176.86828400000007</c:v>
                </c:pt>
                <c:pt idx="9191">
                  <c:v>176.86828400000007</c:v>
                </c:pt>
                <c:pt idx="9192">
                  <c:v>176.86828400000007</c:v>
                </c:pt>
                <c:pt idx="9193">
                  <c:v>176.86828400000007</c:v>
                </c:pt>
                <c:pt idx="9194">
                  <c:v>176.86828400000007</c:v>
                </c:pt>
                <c:pt idx="9195">
                  <c:v>176.86828400000007</c:v>
                </c:pt>
                <c:pt idx="9196">
                  <c:v>176.86828400000007</c:v>
                </c:pt>
                <c:pt idx="9197">
                  <c:v>176.86828400000007</c:v>
                </c:pt>
                <c:pt idx="9198">
                  <c:v>176.86828400000007</c:v>
                </c:pt>
                <c:pt idx="9199">
                  <c:v>176.86828400000007</c:v>
                </c:pt>
                <c:pt idx="9200">
                  <c:v>176.12707599999999</c:v>
                </c:pt>
                <c:pt idx="9201">
                  <c:v>176.12707599999999</c:v>
                </c:pt>
                <c:pt idx="9202">
                  <c:v>176.12707599999999</c:v>
                </c:pt>
                <c:pt idx="9203">
                  <c:v>176.12707599999999</c:v>
                </c:pt>
                <c:pt idx="9204">
                  <c:v>176.12707599999999</c:v>
                </c:pt>
                <c:pt idx="9205">
                  <c:v>176.12707599999999</c:v>
                </c:pt>
                <c:pt idx="9206">
                  <c:v>176.12707599999999</c:v>
                </c:pt>
                <c:pt idx="9207">
                  <c:v>176.12707599999999</c:v>
                </c:pt>
                <c:pt idx="9208">
                  <c:v>176.12707599999999</c:v>
                </c:pt>
                <c:pt idx="9209">
                  <c:v>176.12707599999999</c:v>
                </c:pt>
                <c:pt idx="9210">
                  <c:v>175.33860300000001</c:v>
                </c:pt>
                <c:pt idx="9211">
                  <c:v>175.33860300000001</c:v>
                </c:pt>
                <c:pt idx="9212">
                  <c:v>175.33860300000001</c:v>
                </c:pt>
                <c:pt idx="9213">
                  <c:v>175.33860300000001</c:v>
                </c:pt>
                <c:pt idx="9214">
                  <c:v>175.33860300000001</c:v>
                </c:pt>
                <c:pt idx="9215">
                  <c:v>175.33860300000001</c:v>
                </c:pt>
                <c:pt idx="9216">
                  <c:v>175.33860300000001</c:v>
                </c:pt>
                <c:pt idx="9217">
                  <c:v>175.33860300000001</c:v>
                </c:pt>
                <c:pt idx="9218">
                  <c:v>175.33860300000001</c:v>
                </c:pt>
                <c:pt idx="9219">
                  <c:v>175.33860300000001</c:v>
                </c:pt>
                <c:pt idx="9220">
                  <c:v>174.56968399999991</c:v>
                </c:pt>
                <c:pt idx="9221">
                  <c:v>174.56968399999991</c:v>
                </c:pt>
                <c:pt idx="9222">
                  <c:v>174.56968399999991</c:v>
                </c:pt>
                <c:pt idx="9223">
                  <c:v>174.56968399999991</c:v>
                </c:pt>
                <c:pt idx="9224">
                  <c:v>174.56968399999991</c:v>
                </c:pt>
                <c:pt idx="9225">
                  <c:v>174.56968399999991</c:v>
                </c:pt>
                <c:pt idx="9226">
                  <c:v>174.56968399999991</c:v>
                </c:pt>
                <c:pt idx="9227">
                  <c:v>174.56968399999991</c:v>
                </c:pt>
                <c:pt idx="9228">
                  <c:v>174.56968399999991</c:v>
                </c:pt>
                <c:pt idx="9229">
                  <c:v>174.56968399999991</c:v>
                </c:pt>
                <c:pt idx="9230">
                  <c:v>173.86990299999999</c:v>
                </c:pt>
                <c:pt idx="9231">
                  <c:v>173.86990299999999</c:v>
                </c:pt>
                <c:pt idx="9232">
                  <c:v>173.86990299999999</c:v>
                </c:pt>
                <c:pt idx="9233">
                  <c:v>173.86990299999999</c:v>
                </c:pt>
                <c:pt idx="9234">
                  <c:v>173.86990299999999</c:v>
                </c:pt>
                <c:pt idx="9235">
                  <c:v>173.86990299999999</c:v>
                </c:pt>
                <c:pt idx="9236">
                  <c:v>173.86990299999999</c:v>
                </c:pt>
                <c:pt idx="9237">
                  <c:v>173.86990299999999</c:v>
                </c:pt>
                <c:pt idx="9238">
                  <c:v>173.86990299999999</c:v>
                </c:pt>
                <c:pt idx="9239">
                  <c:v>173.86990299999999</c:v>
                </c:pt>
                <c:pt idx="9240">
                  <c:v>173.20494199999999</c:v>
                </c:pt>
                <c:pt idx="9241">
                  <c:v>173.20494199999999</c:v>
                </c:pt>
                <c:pt idx="9242">
                  <c:v>173.20494199999999</c:v>
                </c:pt>
                <c:pt idx="9243">
                  <c:v>173.20494199999999</c:v>
                </c:pt>
                <c:pt idx="9244">
                  <c:v>173.20494199999999</c:v>
                </c:pt>
                <c:pt idx="9245">
                  <c:v>173.20494199999999</c:v>
                </c:pt>
                <c:pt idx="9246">
                  <c:v>173.20494199999999</c:v>
                </c:pt>
                <c:pt idx="9247">
                  <c:v>173.20494199999999</c:v>
                </c:pt>
                <c:pt idx="9248">
                  <c:v>173.20494199999999</c:v>
                </c:pt>
                <c:pt idx="9249">
                  <c:v>173.20494199999999</c:v>
                </c:pt>
                <c:pt idx="9250">
                  <c:v>172.59159299999999</c:v>
                </c:pt>
                <c:pt idx="9251">
                  <c:v>172.59159299999999</c:v>
                </c:pt>
                <c:pt idx="9252">
                  <c:v>172.59159299999999</c:v>
                </c:pt>
                <c:pt idx="9253">
                  <c:v>172.59159299999999</c:v>
                </c:pt>
                <c:pt idx="9254">
                  <c:v>172.59159299999999</c:v>
                </c:pt>
                <c:pt idx="9255">
                  <c:v>172.59159299999999</c:v>
                </c:pt>
                <c:pt idx="9256">
                  <c:v>172.59159299999999</c:v>
                </c:pt>
                <c:pt idx="9257">
                  <c:v>172.59159299999999</c:v>
                </c:pt>
                <c:pt idx="9258">
                  <c:v>172.59159299999999</c:v>
                </c:pt>
                <c:pt idx="9259">
                  <c:v>172.59159299999999</c:v>
                </c:pt>
                <c:pt idx="9260">
                  <c:v>172.00782100000001</c:v>
                </c:pt>
                <c:pt idx="9261">
                  <c:v>172.00782100000001</c:v>
                </c:pt>
                <c:pt idx="9262">
                  <c:v>172.00782100000001</c:v>
                </c:pt>
                <c:pt idx="9263">
                  <c:v>172.00782100000001</c:v>
                </c:pt>
                <c:pt idx="9264">
                  <c:v>172.00782100000001</c:v>
                </c:pt>
                <c:pt idx="9265">
                  <c:v>172.00782100000001</c:v>
                </c:pt>
                <c:pt idx="9266">
                  <c:v>172.00782100000001</c:v>
                </c:pt>
                <c:pt idx="9267">
                  <c:v>172.00782100000001</c:v>
                </c:pt>
                <c:pt idx="9268">
                  <c:v>172.00782100000001</c:v>
                </c:pt>
                <c:pt idx="9269">
                  <c:v>172.00782100000001</c:v>
                </c:pt>
                <c:pt idx="9270">
                  <c:v>171.39523400000004</c:v>
                </c:pt>
                <c:pt idx="9271">
                  <c:v>171.39523400000004</c:v>
                </c:pt>
                <c:pt idx="9272">
                  <c:v>171.39523400000004</c:v>
                </c:pt>
                <c:pt idx="9273">
                  <c:v>171.39523400000004</c:v>
                </c:pt>
                <c:pt idx="9274">
                  <c:v>171.39523400000004</c:v>
                </c:pt>
                <c:pt idx="9275">
                  <c:v>171.39523400000004</c:v>
                </c:pt>
                <c:pt idx="9276">
                  <c:v>171.39523400000004</c:v>
                </c:pt>
                <c:pt idx="9277">
                  <c:v>171.39523400000004</c:v>
                </c:pt>
                <c:pt idx="9278">
                  <c:v>171.39523400000004</c:v>
                </c:pt>
                <c:pt idx="9279">
                  <c:v>171.39523400000004</c:v>
                </c:pt>
                <c:pt idx="9280">
                  <c:v>170.74567699999992</c:v>
                </c:pt>
                <c:pt idx="9281">
                  <c:v>170.74567699999992</c:v>
                </c:pt>
                <c:pt idx="9282">
                  <c:v>170.74567699999992</c:v>
                </c:pt>
                <c:pt idx="9283">
                  <c:v>170.74567699999992</c:v>
                </c:pt>
                <c:pt idx="9284">
                  <c:v>170.74567699999992</c:v>
                </c:pt>
                <c:pt idx="9285">
                  <c:v>170.74567699999992</c:v>
                </c:pt>
                <c:pt idx="9286">
                  <c:v>170.74567699999992</c:v>
                </c:pt>
                <c:pt idx="9287">
                  <c:v>170.74567699999992</c:v>
                </c:pt>
                <c:pt idx="9288">
                  <c:v>170.74567699999992</c:v>
                </c:pt>
                <c:pt idx="9289">
                  <c:v>170.74567699999992</c:v>
                </c:pt>
                <c:pt idx="9290">
                  <c:v>170.11044700000008</c:v>
                </c:pt>
                <c:pt idx="9291">
                  <c:v>170.11044700000008</c:v>
                </c:pt>
                <c:pt idx="9292">
                  <c:v>170.11044700000008</c:v>
                </c:pt>
                <c:pt idx="9293">
                  <c:v>170.11044700000008</c:v>
                </c:pt>
                <c:pt idx="9294">
                  <c:v>170.11044700000008</c:v>
                </c:pt>
                <c:pt idx="9295">
                  <c:v>170.11044700000008</c:v>
                </c:pt>
                <c:pt idx="9296">
                  <c:v>170.11044700000008</c:v>
                </c:pt>
                <c:pt idx="9297">
                  <c:v>170.11044700000008</c:v>
                </c:pt>
                <c:pt idx="9298">
                  <c:v>170.11044700000008</c:v>
                </c:pt>
                <c:pt idx="9299">
                  <c:v>170.11044700000008</c:v>
                </c:pt>
                <c:pt idx="9300">
                  <c:v>169.41831300000001</c:v>
                </c:pt>
                <c:pt idx="9301">
                  <c:v>169.41831300000001</c:v>
                </c:pt>
                <c:pt idx="9302">
                  <c:v>169.41831300000001</c:v>
                </c:pt>
                <c:pt idx="9303">
                  <c:v>169.41831300000001</c:v>
                </c:pt>
                <c:pt idx="9304">
                  <c:v>169.41831300000001</c:v>
                </c:pt>
                <c:pt idx="9305">
                  <c:v>169.41831300000001</c:v>
                </c:pt>
                <c:pt idx="9306">
                  <c:v>169.41831300000001</c:v>
                </c:pt>
                <c:pt idx="9307">
                  <c:v>169.41831300000001</c:v>
                </c:pt>
                <c:pt idx="9308">
                  <c:v>169.41831300000001</c:v>
                </c:pt>
                <c:pt idx="9309">
                  <c:v>169.41831300000001</c:v>
                </c:pt>
                <c:pt idx="9310">
                  <c:v>168.60533900000001</c:v>
                </c:pt>
                <c:pt idx="9311">
                  <c:v>168.60533900000001</c:v>
                </c:pt>
                <c:pt idx="9312">
                  <c:v>168.60533900000001</c:v>
                </c:pt>
                <c:pt idx="9313">
                  <c:v>168.60533900000001</c:v>
                </c:pt>
                <c:pt idx="9314">
                  <c:v>168.60533900000001</c:v>
                </c:pt>
                <c:pt idx="9315">
                  <c:v>168.60533900000001</c:v>
                </c:pt>
                <c:pt idx="9316">
                  <c:v>168.60533900000001</c:v>
                </c:pt>
                <c:pt idx="9317">
                  <c:v>168.60533900000001</c:v>
                </c:pt>
                <c:pt idx="9318">
                  <c:v>168.60533900000001</c:v>
                </c:pt>
                <c:pt idx="9319">
                  <c:v>168.60533900000001</c:v>
                </c:pt>
                <c:pt idx="9320">
                  <c:v>167.79363399999991</c:v>
                </c:pt>
                <c:pt idx="9321">
                  <c:v>167.79363399999991</c:v>
                </c:pt>
                <c:pt idx="9322">
                  <c:v>167.79363399999991</c:v>
                </c:pt>
                <c:pt idx="9323">
                  <c:v>167.79363399999991</c:v>
                </c:pt>
                <c:pt idx="9324">
                  <c:v>167.79363399999991</c:v>
                </c:pt>
                <c:pt idx="9325">
                  <c:v>167.79363399999991</c:v>
                </c:pt>
                <c:pt idx="9326">
                  <c:v>167.79363399999991</c:v>
                </c:pt>
                <c:pt idx="9327">
                  <c:v>167.79363399999991</c:v>
                </c:pt>
                <c:pt idx="9328">
                  <c:v>167.79363399999991</c:v>
                </c:pt>
                <c:pt idx="9329">
                  <c:v>167.79363399999991</c:v>
                </c:pt>
                <c:pt idx="9330">
                  <c:v>167.03070499999998</c:v>
                </c:pt>
                <c:pt idx="9331">
                  <c:v>167.03070499999998</c:v>
                </c:pt>
                <c:pt idx="9332">
                  <c:v>167.03070499999998</c:v>
                </c:pt>
                <c:pt idx="9333">
                  <c:v>167.03070499999998</c:v>
                </c:pt>
                <c:pt idx="9334">
                  <c:v>167.03070499999998</c:v>
                </c:pt>
                <c:pt idx="9335">
                  <c:v>167.03070499999998</c:v>
                </c:pt>
                <c:pt idx="9336">
                  <c:v>167.03070499999998</c:v>
                </c:pt>
                <c:pt idx="9337">
                  <c:v>167.03070499999998</c:v>
                </c:pt>
                <c:pt idx="9338">
                  <c:v>167.03070499999998</c:v>
                </c:pt>
                <c:pt idx="9339">
                  <c:v>167.03070499999998</c:v>
                </c:pt>
                <c:pt idx="9340">
                  <c:v>166.34679800000001</c:v>
                </c:pt>
                <c:pt idx="9341">
                  <c:v>166.34679800000001</c:v>
                </c:pt>
                <c:pt idx="9342">
                  <c:v>166.34679800000001</c:v>
                </c:pt>
                <c:pt idx="9343">
                  <c:v>166.34679800000001</c:v>
                </c:pt>
                <c:pt idx="9344">
                  <c:v>166.34679800000001</c:v>
                </c:pt>
                <c:pt idx="9345">
                  <c:v>166.34679800000001</c:v>
                </c:pt>
                <c:pt idx="9346">
                  <c:v>166.34679800000001</c:v>
                </c:pt>
                <c:pt idx="9347">
                  <c:v>166.34679800000001</c:v>
                </c:pt>
                <c:pt idx="9348">
                  <c:v>166.34679800000001</c:v>
                </c:pt>
                <c:pt idx="9349">
                  <c:v>166.34679800000001</c:v>
                </c:pt>
                <c:pt idx="9350">
                  <c:v>165.706176</c:v>
                </c:pt>
                <c:pt idx="9351">
                  <c:v>165.706176</c:v>
                </c:pt>
                <c:pt idx="9352">
                  <c:v>165.706176</c:v>
                </c:pt>
                <c:pt idx="9353">
                  <c:v>165.706176</c:v>
                </c:pt>
                <c:pt idx="9354">
                  <c:v>165.706176</c:v>
                </c:pt>
                <c:pt idx="9355">
                  <c:v>165.706176</c:v>
                </c:pt>
                <c:pt idx="9356">
                  <c:v>165.706176</c:v>
                </c:pt>
                <c:pt idx="9357">
                  <c:v>165.706176</c:v>
                </c:pt>
                <c:pt idx="9358">
                  <c:v>165.706176</c:v>
                </c:pt>
                <c:pt idx="9359">
                  <c:v>165.706176</c:v>
                </c:pt>
                <c:pt idx="9360">
                  <c:v>165.09270000000001</c:v>
                </c:pt>
                <c:pt idx="9361">
                  <c:v>165.09270000000001</c:v>
                </c:pt>
                <c:pt idx="9362">
                  <c:v>165.09270000000001</c:v>
                </c:pt>
                <c:pt idx="9363">
                  <c:v>165.09270000000001</c:v>
                </c:pt>
                <c:pt idx="9364">
                  <c:v>165.09270000000001</c:v>
                </c:pt>
                <c:pt idx="9365">
                  <c:v>165.09270000000001</c:v>
                </c:pt>
                <c:pt idx="9366">
                  <c:v>165.09270000000001</c:v>
                </c:pt>
                <c:pt idx="9367">
                  <c:v>165.09270000000001</c:v>
                </c:pt>
                <c:pt idx="9368">
                  <c:v>165.09270000000001</c:v>
                </c:pt>
                <c:pt idx="9369">
                  <c:v>165.09270000000001</c:v>
                </c:pt>
                <c:pt idx="9370">
                  <c:v>164.49575899999999</c:v>
                </c:pt>
                <c:pt idx="9371">
                  <c:v>164.49575899999999</c:v>
                </c:pt>
                <c:pt idx="9372">
                  <c:v>164.49575899999999</c:v>
                </c:pt>
                <c:pt idx="9373">
                  <c:v>164.49575899999999</c:v>
                </c:pt>
                <c:pt idx="9374">
                  <c:v>164.49575899999999</c:v>
                </c:pt>
                <c:pt idx="9375">
                  <c:v>164.49575899999999</c:v>
                </c:pt>
                <c:pt idx="9376">
                  <c:v>164.49575899999999</c:v>
                </c:pt>
                <c:pt idx="9377">
                  <c:v>164.49575899999999</c:v>
                </c:pt>
                <c:pt idx="9378">
                  <c:v>164.49575899999999</c:v>
                </c:pt>
                <c:pt idx="9379">
                  <c:v>164.49575899999999</c:v>
                </c:pt>
                <c:pt idx="9380">
                  <c:v>163.91607999999999</c:v>
                </c:pt>
                <c:pt idx="9381">
                  <c:v>163.91607999999999</c:v>
                </c:pt>
                <c:pt idx="9382">
                  <c:v>163.91607999999999</c:v>
                </c:pt>
                <c:pt idx="9383">
                  <c:v>163.91607999999999</c:v>
                </c:pt>
                <c:pt idx="9384">
                  <c:v>163.91607999999999</c:v>
                </c:pt>
                <c:pt idx="9385">
                  <c:v>163.91607999999999</c:v>
                </c:pt>
                <c:pt idx="9386">
                  <c:v>163.91607999999999</c:v>
                </c:pt>
                <c:pt idx="9387">
                  <c:v>163.91607999999999</c:v>
                </c:pt>
                <c:pt idx="9388">
                  <c:v>163.91607999999999</c:v>
                </c:pt>
                <c:pt idx="9389">
                  <c:v>163.91607999999999</c:v>
                </c:pt>
                <c:pt idx="9390">
                  <c:v>163.27511099999998</c:v>
                </c:pt>
                <c:pt idx="9391">
                  <c:v>163.27511099999998</c:v>
                </c:pt>
                <c:pt idx="9392">
                  <c:v>163.27511099999998</c:v>
                </c:pt>
                <c:pt idx="9393">
                  <c:v>163.27511099999998</c:v>
                </c:pt>
                <c:pt idx="9394">
                  <c:v>163.27511099999998</c:v>
                </c:pt>
                <c:pt idx="9395">
                  <c:v>163.27511099999998</c:v>
                </c:pt>
                <c:pt idx="9396">
                  <c:v>163.27511099999998</c:v>
                </c:pt>
                <c:pt idx="9397">
                  <c:v>163.27511099999998</c:v>
                </c:pt>
                <c:pt idx="9398">
                  <c:v>163.27511099999998</c:v>
                </c:pt>
                <c:pt idx="9399">
                  <c:v>163.27511099999998</c:v>
                </c:pt>
                <c:pt idx="9400">
                  <c:v>162.73112</c:v>
                </c:pt>
                <c:pt idx="9401">
                  <c:v>162.73112</c:v>
                </c:pt>
                <c:pt idx="9402">
                  <c:v>162.73112</c:v>
                </c:pt>
                <c:pt idx="9403">
                  <c:v>162.73112</c:v>
                </c:pt>
                <c:pt idx="9404">
                  <c:v>162.73112</c:v>
                </c:pt>
                <c:pt idx="9405">
                  <c:v>162.73112</c:v>
                </c:pt>
                <c:pt idx="9406">
                  <c:v>162.73112</c:v>
                </c:pt>
                <c:pt idx="9407">
                  <c:v>162.73112</c:v>
                </c:pt>
                <c:pt idx="9408">
                  <c:v>162.73112</c:v>
                </c:pt>
                <c:pt idx="9409">
                  <c:v>162.73112</c:v>
                </c:pt>
                <c:pt idx="9410">
                  <c:v>162.15046900000004</c:v>
                </c:pt>
                <c:pt idx="9411">
                  <c:v>162.15046900000004</c:v>
                </c:pt>
                <c:pt idx="9412">
                  <c:v>162.15046900000004</c:v>
                </c:pt>
                <c:pt idx="9413">
                  <c:v>162.15046900000004</c:v>
                </c:pt>
                <c:pt idx="9414">
                  <c:v>162.15046900000004</c:v>
                </c:pt>
                <c:pt idx="9415">
                  <c:v>162.15046900000004</c:v>
                </c:pt>
                <c:pt idx="9416">
                  <c:v>162.15046900000004</c:v>
                </c:pt>
                <c:pt idx="9417">
                  <c:v>162.15046900000004</c:v>
                </c:pt>
                <c:pt idx="9418">
                  <c:v>162.15046900000004</c:v>
                </c:pt>
                <c:pt idx="9419">
                  <c:v>162.15046900000004</c:v>
                </c:pt>
                <c:pt idx="9420">
                  <c:v>161.55671800000007</c:v>
                </c:pt>
                <c:pt idx="9421">
                  <c:v>161.55671800000007</c:v>
                </c:pt>
                <c:pt idx="9422">
                  <c:v>161.55671800000007</c:v>
                </c:pt>
                <c:pt idx="9423">
                  <c:v>161.55671800000007</c:v>
                </c:pt>
                <c:pt idx="9424">
                  <c:v>161.55671800000007</c:v>
                </c:pt>
                <c:pt idx="9425">
                  <c:v>161.55671800000007</c:v>
                </c:pt>
                <c:pt idx="9426">
                  <c:v>161.55671800000007</c:v>
                </c:pt>
                <c:pt idx="9427">
                  <c:v>161.55671800000007</c:v>
                </c:pt>
                <c:pt idx="9428">
                  <c:v>161.55671800000007</c:v>
                </c:pt>
                <c:pt idx="9429">
                  <c:v>161.55671800000007</c:v>
                </c:pt>
                <c:pt idx="9430">
                  <c:v>160.95173200000008</c:v>
                </c:pt>
                <c:pt idx="9431">
                  <c:v>160.95173200000008</c:v>
                </c:pt>
                <c:pt idx="9432">
                  <c:v>160.95173200000008</c:v>
                </c:pt>
                <c:pt idx="9433">
                  <c:v>160.95173200000008</c:v>
                </c:pt>
                <c:pt idx="9434">
                  <c:v>160.95173200000008</c:v>
                </c:pt>
                <c:pt idx="9435">
                  <c:v>160.95173200000008</c:v>
                </c:pt>
                <c:pt idx="9436">
                  <c:v>160.95173200000008</c:v>
                </c:pt>
                <c:pt idx="9437">
                  <c:v>160.95173200000008</c:v>
                </c:pt>
                <c:pt idx="9438">
                  <c:v>160.95173200000008</c:v>
                </c:pt>
                <c:pt idx="9439">
                  <c:v>160.95173200000008</c:v>
                </c:pt>
                <c:pt idx="9440">
                  <c:v>160.24933299999998</c:v>
                </c:pt>
                <c:pt idx="9441">
                  <c:v>160.24933299999998</c:v>
                </c:pt>
                <c:pt idx="9442">
                  <c:v>160.24933299999998</c:v>
                </c:pt>
                <c:pt idx="9443">
                  <c:v>160.24933299999998</c:v>
                </c:pt>
                <c:pt idx="9444">
                  <c:v>160.24933299999998</c:v>
                </c:pt>
                <c:pt idx="9445">
                  <c:v>160.24933299999998</c:v>
                </c:pt>
                <c:pt idx="9446">
                  <c:v>160.24933299999998</c:v>
                </c:pt>
                <c:pt idx="9447">
                  <c:v>160.24933299999998</c:v>
                </c:pt>
                <c:pt idx="9448">
                  <c:v>160.24933299999998</c:v>
                </c:pt>
                <c:pt idx="9449">
                  <c:v>160.24933299999998</c:v>
                </c:pt>
                <c:pt idx="9450">
                  <c:v>159.59618399999999</c:v>
                </c:pt>
                <c:pt idx="9451">
                  <c:v>159.59618399999999</c:v>
                </c:pt>
                <c:pt idx="9452">
                  <c:v>159.59618399999999</c:v>
                </c:pt>
                <c:pt idx="9453">
                  <c:v>159.59618399999999</c:v>
                </c:pt>
                <c:pt idx="9454">
                  <c:v>159.59618399999999</c:v>
                </c:pt>
                <c:pt idx="9455">
                  <c:v>159.59618399999999</c:v>
                </c:pt>
                <c:pt idx="9456">
                  <c:v>159.59618399999999</c:v>
                </c:pt>
                <c:pt idx="9457">
                  <c:v>159.59618399999999</c:v>
                </c:pt>
                <c:pt idx="9458">
                  <c:v>159.59618399999999</c:v>
                </c:pt>
                <c:pt idx="9459">
                  <c:v>159.59618399999999</c:v>
                </c:pt>
                <c:pt idx="9460">
                  <c:v>158.974434</c:v>
                </c:pt>
                <c:pt idx="9461">
                  <c:v>158.974434</c:v>
                </c:pt>
                <c:pt idx="9462">
                  <c:v>158.974434</c:v>
                </c:pt>
                <c:pt idx="9463">
                  <c:v>158.974434</c:v>
                </c:pt>
                <c:pt idx="9464">
                  <c:v>158.974434</c:v>
                </c:pt>
                <c:pt idx="9465">
                  <c:v>158.974434</c:v>
                </c:pt>
                <c:pt idx="9466">
                  <c:v>158.974434</c:v>
                </c:pt>
                <c:pt idx="9467">
                  <c:v>158.974434</c:v>
                </c:pt>
                <c:pt idx="9468">
                  <c:v>158.974434</c:v>
                </c:pt>
                <c:pt idx="9469">
                  <c:v>158.974434</c:v>
                </c:pt>
                <c:pt idx="9470">
                  <c:v>158.29482099999998</c:v>
                </c:pt>
                <c:pt idx="9471">
                  <c:v>158.29482099999998</c:v>
                </c:pt>
                <c:pt idx="9472">
                  <c:v>158.29482099999998</c:v>
                </c:pt>
                <c:pt idx="9473">
                  <c:v>158.29482099999998</c:v>
                </c:pt>
                <c:pt idx="9474">
                  <c:v>158.29482099999998</c:v>
                </c:pt>
                <c:pt idx="9475">
                  <c:v>158.29482099999998</c:v>
                </c:pt>
                <c:pt idx="9476">
                  <c:v>158.29482099999998</c:v>
                </c:pt>
                <c:pt idx="9477">
                  <c:v>158.29482099999998</c:v>
                </c:pt>
                <c:pt idx="9478">
                  <c:v>158.29482099999998</c:v>
                </c:pt>
                <c:pt idx="9479">
                  <c:v>158.29482099999998</c:v>
                </c:pt>
                <c:pt idx="9480">
                  <c:v>157.581593</c:v>
                </c:pt>
                <c:pt idx="9481">
                  <c:v>157.581593</c:v>
                </c:pt>
                <c:pt idx="9482">
                  <c:v>157.581593</c:v>
                </c:pt>
                <c:pt idx="9483">
                  <c:v>157.581593</c:v>
                </c:pt>
                <c:pt idx="9484">
                  <c:v>157.581593</c:v>
                </c:pt>
                <c:pt idx="9485">
                  <c:v>157.581593</c:v>
                </c:pt>
                <c:pt idx="9486">
                  <c:v>157.581593</c:v>
                </c:pt>
                <c:pt idx="9487">
                  <c:v>157.581593</c:v>
                </c:pt>
                <c:pt idx="9488">
                  <c:v>157.581593</c:v>
                </c:pt>
                <c:pt idx="9489">
                  <c:v>157.581593</c:v>
                </c:pt>
                <c:pt idx="9490">
                  <c:v>156.93486099999998</c:v>
                </c:pt>
                <c:pt idx="9491">
                  <c:v>156.93486099999998</c:v>
                </c:pt>
                <c:pt idx="9492">
                  <c:v>156.93486099999998</c:v>
                </c:pt>
                <c:pt idx="9493">
                  <c:v>156.93486099999998</c:v>
                </c:pt>
                <c:pt idx="9494">
                  <c:v>156.93486099999998</c:v>
                </c:pt>
                <c:pt idx="9495">
                  <c:v>156.93486099999998</c:v>
                </c:pt>
                <c:pt idx="9496">
                  <c:v>156.93486099999998</c:v>
                </c:pt>
                <c:pt idx="9497">
                  <c:v>156.93486099999998</c:v>
                </c:pt>
                <c:pt idx="9498">
                  <c:v>156.93486099999998</c:v>
                </c:pt>
                <c:pt idx="9499">
                  <c:v>156.93486099999998</c:v>
                </c:pt>
                <c:pt idx="9500">
                  <c:v>156.42726600000009</c:v>
                </c:pt>
                <c:pt idx="9501">
                  <c:v>156.42726600000009</c:v>
                </c:pt>
                <c:pt idx="9502">
                  <c:v>156.42726600000009</c:v>
                </c:pt>
                <c:pt idx="9503">
                  <c:v>156.42726600000009</c:v>
                </c:pt>
                <c:pt idx="9504">
                  <c:v>156.42726600000009</c:v>
                </c:pt>
                <c:pt idx="9505">
                  <c:v>156.42726600000009</c:v>
                </c:pt>
                <c:pt idx="9506">
                  <c:v>156.42726600000009</c:v>
                </c:pt>
                <c:pt idx="9507">
                  <c:v>156.42726600000009</c:v>
                </c:pt>
                <c:pt idx="9508">
                  <c:v>156.42726600000009</c:v>
                </c:pt>
                <c:pt idx="9509">
                  <c:v>156.42726600000009</c:v>
                </c:pt>
                <c:pt idx="9510">
                  <c:v>155.97820900000008</c:v>
                </c:pt>
                <c:pt idx="9511">
                  <c:v>155.97820900000008</c:v>
                </c:pt>
                <c:pt idx="9512">
                  <c:v>155.97820900000008</c:v>
                </c:pt>
                <c:pt idx="9513">
                  <c:v>155.97820900000008</c:v>
                </c:pt>
                <c:pt idx="9514">
                  <c:v>155.97820900000008</c:v>
                </c:pt>
                <c:pt idx="9515">
                  <c:v>155.97820900000008</c:v>
                </c:pt>
                <c:pt idx="9516">
                  <c:v>155.97820900000008</c:v>
                </c:pt>
                <c:pt idx="9517">
                  <c:v>155.97820900000008</c:v>
                </c:pt>
                <c:pt idx="9518">
                  <c:v>155.97820900000008</c:v>
                </c:pt>
                <c:pt idx="9519">
                  <c:v>155.97820900000008</c:v>
                </c:pt>
                <c:pt idx="9520">
                  <c:v>155.49556699999999</c:v>
                </c:pt>
                <c:pt idx="9521">
                  <c:v>155.49556699999999</c:v>
                </c:pt>
                <c:pt idx="9522">
                  <c:v>155.49556699999999</c:v>
                </c:pt>
                <c:pt idx="9523">
                  <c:v>155.49556699999999</c:v>
                </c:pt>
                <c:pt idx="9524">
                  <c:v>155.49556699999999</c:v>
                </c:pt>
                <c:pt idx="9525">
                  <c:v>155.49556699999999</c:v>
                </c:pt>
                <c:pt idx="9526">
                  <c:v>155.49556699999999</c:v>
                </c:pt>
                <c:pt idx="9527">
                  <c:v>155.49556699999999</c:v>
                </c:pt>
                <c:pt idx="9528">
                  <c:v>155.49556699999999</c:v>
                </c:pt>
                <c:pt idx="9529">
                  <c:v>155.49556699999999</c:v>
                </c:pt>
                <c:pt idx="9530">
                  <c:v>154.90251000000001</c:v>
                </c:pt>
                <c:pt idx="9531">
                  <c:v>154.90251000000001</c:v>
                </c:pt>
                <c:pt idx="9532">
                  <c:v>154.90251000000001</c:v>
                </c:pt>
                <c:pt idx="9533">
                  <c:v>154.90251000000001</c:v>
                </c:pt>
                <c:pt idx="9534">
                  <c:v>154.90251000000001</c:v>
                </c:pt>
                <c:pt idx="9535">
                  <c:v>154.90251000000001</c:v>
                </c:pt>
                <c:pt idx="9536">
                  <c:v>154.90251000000001</c:v>
                </c:pt>
                <c:pt idx="9537">
                  <c:v>154.90251000000001</c:v>
                </c:pt>
                <c:pt idx="9538">
                  <c:v>154.90251000000001</c:v>
                </c:pt>
                <c:pt idx="9539">
                  <c:v>154.90251000000001</c:v>
                </c:pt>
                <c:pt idx="9540">
                  <c:v>154.28329299999999</c:v>
                </c:pt>
                <c:pt idx="9541">
                  <c:v>154.28329299999999</c:v>
                </c:pt>
                <c:pt idx="9542">
                  <c:v>154.28329299999999</c:v>
                </c:pt>
                <c:pt idx="9543">
                  <c:v>154.28329299999999</c:v>
                </c:pt>
                <c:pt idx="9544">
                  <c:v>154.28329299999999</c:v>
                </c:pt>
                <c:pt idx="9545">
                  <c:v>154.28329299999999</c:v>
                </c:pt>
                <c:pt idx="9546">
                  <c:v>154.28329299999999</c:v>
                </c:pt>
                <c:pt idx="9547">
                  <c:v>154.28329299999999</c:v>
                </c:pt>
                <c:pt idx="9548">
                  <c:v>154.28329299999999</c:v>
                </c:pt>
                <c:pt idx="9549">
                  <c:v>154.28329299999999</c:v>
                </c:pt>
                <c:pt idx="9550">
                  <c:v>153.68797499999999</c:v>
                </c:pt>
                <c:pt idx="9551">
                  <c:v>153.68797499999999</c:v>
                </c:pt>
                <c:pt idx="9552">
                  <c:v>153.68797499999999</c:v>
                </c:pt>
                <c:pt idx="9553">
                  <c:v>153.68797499999999</c:v>
                </c:pt>
                <c:pt idx="9554">
                  <c:v>153.68797499999999</c:v>
                </c:pt>
                <c:pt idx="9555">
                  <c:v>153.68797499999999</c:v>
                </c:pt>
                <c:pt idx="9556">
                  <c:v>153.68797499999999</c:v>
                </c:pt>
                <c:pt idx="9557">
                  <c:v>153.68797499999999</c:v>
                </c:pt>
                <c:pt idx="9558">
                  <c:v>153.68797499999999</c:v>
                </c:pt>
                <c:pt idx="9559">
                  <c:v>153.68797499999999</c:v>
                </c:pt>
                <c:pt idx="9560">
                  <c:v>153.167295</c:v>
                </c:pt>
                <c:pt idx="9561">
                  <c:v>153.167295</c:v>
                </c:pt>
                <c:pt idx="9562">
                  <c:v>153.167295</c:v>
                </c:pt>
                <c:pt idx="9563">
                  <c:v>153.167295</c:v>
                </c:pt>
                <c:pt idx="9564">
                  <c:v>153.167295</c:v>
                </c:pt>
                <c:pt idx="9565">
                  <c:v>153.167295</c:v>
                </c:pt>
                <c:pt idx="9566">
                  <c:v>153.167295</c:v>
                </c:pt>
                <c:pt idx="9567">
                  <c:v>153.167295</c:v>
                </c:pt>
                <c:pt idx="9568">
                  <c:v>153.167295</c:v>
                </c:pt>
                <c:pt idx="9569">
                  <c:v>153.167295</c:v>
                </c:pt>
                <c:pt idx="9570">
                  <c:v>152.62991</c:v>
                </c:pt>
                <c:pt idx="9571">
                  <c:v>152.62991</c:v>
                </c:pt>
                <c:pt idx="9572">
                  <c:v>152.62991</c:v>
                </c:pt>
                <c:pt idx="9573">
                  <c:v>152.62991</c:v>
                </c:pt>
                <c:pt idx="9574">
                  <c:v>152.62991</c:v>
                </c:pt>
                <c:pt idx="9575">
                  <c:v>152.62991</c:v>
                </c:pt>
                <c:pt idx="9576">
                  <c:v>152.62991</c:v>
                </c:pt>
                <c:pt idx="9577">
                  <c:v>152.62991</c:v>
                </c:pt>
                <c:pt idx="9578">
                  <c:v>152.62991</c:v>
                </c:pt>
                <c:pt idx="9579">
                  <c:v>152.62991</c:v>
                </c:pt>
                <c:pt idx="9580">
                  <c:v>152.06771800000001</c:v>
                </c:pt>
                <c:pt idx="9581">
                  <c:v>152.06771800000001</c:v>
                </c:pt>
                <c:pt idx="9582">
                  <c:v>152.06771800000001</c:v>
                </c:pt>
                <c:pt idx="9583">
                  <c:v>152.06771800000001</c:v>
                </c:pt>
                <c:pt idx="9584">
                  <c:v>152.06771800000001</c:v>
                </c:pt>
                <c:pt idx="9585">
                  <c:v>152.06771800000001</c:v>
                </c:pt>
                <c:pt idx="9586">
                  <c:v>152.06771800000001</c:v>
                </c:pt>
                <c:pt idx="9587">
                  <c:v>152.06771800000001</c:v>
                </c:pt>
                <c:pt idx="9588">
                  <c:v>152.06771800000001</c:v>
                </c:pt>
                <c:pt idx="9589">
                  <c:v>152.06771800000001</c:v>
                </c:pt>
                <c:pt idx="9590">
                  <c:v>151.59378699999999</c:v>
                </c:pt>
                <c:pt idx="9591">
                  <c:v>151.59378699999999</c:v>
                </c:pt>
                <c:pt idx="9592">
                  <c:v>151.59378699999999</c:v>
                </c:pt>
                <c:pt idx="9593">
                  <c:v>151.59378699999999</c:v>
                </c:pt>
                <c:pt idx="9594">
                  <c:v>151.59378699999999</c:v>
                </c:pt>
                <c:pt idx="9595">
                  <c:v>151.59378699999999</c:v>
                </c:pt>
                <c:pt idx="9596">
                  <c:v>151.59378699999999</c:v>
                </c:pt>
                <c:pt idx="9597">
                  <c:v>151.59378699999999</c:v>
                </c:pt>
                <c:pt idx="9598">
                  <c:v>151.59378699999999</c:v>
                </c:pt>
                <c:pt idx="9599">
                  <c:v>151.59378699999999</c:v>
                </c:pt>
                <c:pt idx="9600">
                  <c:v>151.11438999999999</c:v>
                </c:pt>
                <c:pt idx="9601">
                  <c:v>151.11438999999999</c:v>
                </c:pt>
                <c:pt idx="9602">
                  <c:v>151.11438999999999</c:v>
                </c:pt>
                <c:pt idx="9603">
                  <c:v>151.11438999999999</c:v>
                </c:pt>
                <c:pt idx="9604">
                  <c:v>151.11438999999999</c:v>
                </c:pt>
                <c:pt idx="9605">
                  <c:v>151.11438999999999</c:v>
                </c:pt>
                <c:pt idx="9606">
                  <c:v>151.11438999999999</c:v>
                </c:pt>
                <c:pt idx="9607">
                  <c:v>151.11438999999999</c:v>
                </c:pt>
                <c:pt idx="9608">
                  <c:v>151.11438999999999</c:v>
                </c:pt>
                <c:pt idx="9609">
                  <c:v>151.11438999999999</c:v>
                </c:pt>
                <c:pt idx="9610">
                  <c:v>150.62125900000001</c:v>
                </c:pt>
                <c:pt idx="9611">
                  <c:v>150.62125900000001</c:v>
                </c:pt>
                <c:pt idx="9612">
                  <c:v>150.62125900000001</c:v>
                </c:pt>
                <c:pt idx="9613">
                  <c:v>150.62125900000001</c:v>
                </c:pt>
                <c:pt idx="9614">
                  <c:v>150.62125900000001</c:v>
                </c:pt>
                <c:pt idx="9615">
                  <c:v>150.62125900000001</c:v>
                </c:pt>
                <c:pt idx="9616">
                  <c:v>150.62125900000001</c:v>
                </c:pt>
                <c:pt idx="9617">
                  <c:v>150.62125900000001</c:v>
                </c:pt>
                <c:pt idx="9618">
                  <c:v>150.62125900000001</c:v>
                </c:pt>
                <c:pt idx="9619">
                  <c:v>150.62125900000001</c:v>
                </c:pt>
                <c:pt idx="9620">
                  <c:v>150.14987699999998</c:v>
                </c:pt>
                <c:pt idx="9621">
                  <c:v>150.14987699999998</c:v>
                </c:pt>
                <c:pt idx="9622">
                  <c:v>150.14987699999998</c:v>
                </c:pt>
                <c:pt idx="9623">
                  <c:v>150.14987699999998</c:v>
                </c:pt>
                <c:pt idx="9624">
                  <c:v>150.14987699999998</c:v>
                </c:pt>
                <c:pt idx="9625">
                  <c:v>150.14987699999998</c:v>
                </c:pt>
                <c:pt idx="9626">
                  <c:v>150.14987699999998</c:v>
                </c:pt>
                <c:pt idx="9627">
                  <c:v>150.14987699999998</c:v>
                </c:pt>
                <c:pt idx="9628">
                  <c:v>150.14987699999998</c:v>
                </c:pt>
                <c:pt idx="9629">
                  <c:v>150.14987699999998</c:v>
                </c:pt>
                <c:pt idx="9630">
                  <c:v>149.67675899999998</c:v>
                </c:pt>
                <c:pt idx="9631">
                  <c:v>149.67675899999998</c:v>
                </c:pt>
                <c:pt idx="9632">
                  <c:v>149.67675899999998</c:v>
                </c:pt>
                <c:pt idx="9633">
                  <c:v>149.67675899999998</c:v>
                </c:pt>
                <c:pt idx="9634">
                  <c:v>149.67675899999998</c:v>
                </c:pt>
                <c:pt idx="9635">
                  <c:v>149.67675899999998</c:v>
                </c:pt>
                <c:pt idx="9636">
                  <c:v>149.67675899999998</c:v>
                </c:pt>
                <c:pt idx="9637">
                  <c:v>149.67675899999998</c:v>
                </c:pt>
                <c:pt idx="9638">
                  <c:v>149.67675899999998</c:v>
                </c:pt>
                <c:pt idx="9639">
                  <c:v>149.67675899999998</c:v>
                </c:pt>
                <c:pt idx="9640">
                  <c:v>149.14089799999999</c:v>
                </c:pt>
                <c:pt idx="9641">
                  <c:v>149.14089799999999</c:v>
                </c:pt>
                <c:pt idx="9642">
                  <c:v>149.14089799999999</c:v>
                </c:pt>
                <c:pt idx="9643">
                  <c:v>149.14089799999999</c:v>
                </c:pt>
                <c:pt idx="9644">
                  <c:v>149.14089799999999</c:v>
                </c:pt>
                <c:pt idx="9645">
                  <c:v>149.14089799999999</c:v>
                </c:pt>
                <c:pt idx="9646">
                  <c:v>149.14089799999999</c:v>
                </c:pt>
                <c:pt idx="9647">
                  <c:v>149.14089799999999</c:v>
                </c:pt>
                <c:pt idx="9648">
                  <c:v>149.14089799999999</c:v>
                </c:pt>
                <c:pt idx="9649">
                  <c:v>149.14089799999999</c:v>
                </c:pt>
                <c:pt idx="9650">
                  <c:v>148.63374499999998</c:v>
                </c:pt>
                <c:pt idx="9651">
                  <c:v>148.63374499999998</c:v>
                </c:pt>
                <c:pt idx="9652">
                  <c:v>148.63374499999998</c:v>
                </c:pt>
                <c:pt idx="9653">
                  <c:v>148.63374499999998</c:v>
                </c:pt>
                <c:pt idx="9654">
                  <c:v>148.63374499999998</c:v>
                </c:pt>
                <c:pt idx="9655">
                  <c:v>148.63374499999998</c:v>
                </c:pt>
                <c:pt idx="9656">
                  <c:v>148.63374499999998</c:v>
                </c:pt>
                <c:pt idx="9657">
                  <c:v>148.63374499999998</c:v>
                </c:pt>
                <c:pt idx="9658">
                  <c:v>148.63374499999998</c:v>
                </c:pt>
                <c:pt idx="9659">
                  <c:v>148.63374499999998</c:v>
                </c:pt>
                <c:pt idx="9660">
                  <c:v>148.19006199999998</c:v>
                </c:pt>
                <c:pt idx="9661">
                  <c:v>148.19006199999998</c:v>
                </c:pt>
                <c:pt idx="9662">
                  <c:v>148.19006199999998</c:v>
                </c:pt>
                <c:pt idx="9663">
                  <c:v>148.19006199999998</c:v>
                </c:pt>
                <c:pt idx="9664">
                  <c:v>148.19006199999998</c:v>
                </c:pt>
                <c:pt idx="9665">
                  <c:v>148.19006199999998</c:v>
                </c:pt>
                <c:pt idx="9666">
                  <c:v>148.19006199999998</c:v>
                </c:pt>
                <c:pt idx="9667">
                  <c:v>148.19006199999998</c:v>
                </c:pt>
                <c:pt idx="9668">
                  <c:v>148.19006199999998</c:v>
                </c:pt>
                <c:pt idx="9669">
                  <c:v>148.19006199999998</c:v>
                </c:pt>
                <c:pt idx="9670">
                  <c:v>147.708313</c:v>
                </c:pt>
                <c:pt idx="9671">
                  <c:v>147.708313</c:v>
                </c:pt>
                <c:pt idx="9672">
                  <c:v>147.708313</c:v>
                </c:pt>
                <c:pt idx="9673">
                  <c:v>147.708313</c:v>
                </c:pt>
                <c:pt idx="9674">
                  <c:v>147.708313</c:v>
                </c:pt>
                <c:pt idx="9675">
                  <c:v>147.708313</c:v>
                </c:pt>
                <c:pt idx="9676">
                  <c:v>147.708313</c:v>
                </c:pt>
                <c:pt idx="9677">
                  <c:v>147.708313</c:v>
                </c:pt>
                <c:pt idx="9678">
                  <c:v>147.708313</c:v>
                </c:pt>
                <c:pt idx="9679">
                  <c:v>147.708313</c:v>
                </c:pt>
                <c:pt idx="9680">
                  <c:v>147.16578499999991</c:v>
                </c:pt>
                <c:pt idx="9681">
                  <c:v>147.16578499999991</c:v>
                </c:pt>
                <c:pt idx="9682">
                  <c:v>147.16578499999991</c:v>
                </c:pt>
                <c:pt idx="9683">
                  <c:v>147.16578499999991</c:v>
                </c:pt>
                <c:pt idx="9684">
                  <c:v>147.16578499999991</c:v>
                </c:pt>
                <c:pt idx="9685">
                  <c:v>147.16578499999991</c:v>
                </c:pt>
                <c:pt idx="9686">
                  <c:v>147.16578499999991</c:v>
                </c:pt>
                <c:pt idx="9687">
                  <c:v>147.16578499999991</c:v>
                </c:pt>
                <c:pt idx="9688">
                  <c:v>147.16578499999991</c:v>
                </c:pt>
                <c:pt idx="9689">
                  <c:v>147.16578499999991</c:v>
                </c:pt>
                <c:pt idx="9690">
                  <c:v>146.64422399999998</c:v>
                </c:pt>
                <c:pt idx="9691">
                  <c:v>146.64422399999998</c:v>
                </c:pt>
                <c:pt idx="9692">
                  <c:v>146.64422399999998</c:v>
                </c:pt>
                <c:pt idx="9693">
                  <c:v>146.64422399999998</c:v>
                </c:pt>
                <c:pt idx="9694">
                  <c:v>146.64422399999998</c:v>
                </c:pt>
                <c:pt idx="9695">
                  <c:v>146.64422399999998</c:v>
                </c:pt>
                <c:pt idx="9696">
                  <c:v>146.64422399999998</c:v>
                </c:pt>
                <c:pt idx="9697">
                  <c:v>146.64422399999998</c:v>
                </c:pt>
                <c:pt idx="9698">
                  <c:v>146.64422399999998</c:v>
                </c:pt>
                <c:pt idx="9699">
                  <c:v>146.64422399999998</c:v>
                </c:pt>
                <c:pt idx="9700">
                  <c:v>146.09427700000001</c:v>
                </c:pt>
                <c:pt idx="9701">
                  <c:v>146.09427700000001</c:v>
                </c:pt>
                <c:pt idx="9702">
                  <c:v>146.09427700000001</c:v>
                </c:pt>
                <c:pt idx="9703">
                  <c:v>146.09427700000001</c:v>
                </c:pt>
                <c:pt idx="9704">
                  <c:v>146.09427700000001</c:v>
                </c:pt>
                <c:pt idx="9705">
                  <c:v>146.09427700000001</c:v>
                </c:pt>
                <c:pt idx="9706">
                  <c:v>146.09427700000001</c:v>
                </c:pt>
                <c:pt idx="9707">
                  <c:v>146.09427700000001</c:v>
                </c:pt>
                <c:pt idx="9708">
                  <c:v>146.09427700000001</c:v>
                </c:pt>
                <c:pt idx="9709">
                  <c:v>146.09427700000001</c:v>
                </c:pt>
                <c:pt idx="9710">
                  <c:v>145.647098</c:v>
                </c:pt>
                <c:pt idx="9711">
                  <c:v>145.647098</c:v>
                </c:pt>
                <c:pt idx="9712">
                  <c:v>145.647098</c:v>
                </c:pt>
                <c:pt idx="9713">
                  <c:v>145.647098</c:v>
                </c:pt>
                <c:pt idx="9714">
                  <c:v>145.647098</c:v>
                </c:pt>
                <c:pt idx="9715">
                  <c:v>145.647098</c:v>
                </c:pt>
                <c:pt idx="9716">
                  <c:v>145.647098</c:v>
                </c:pt>
                <c:pt idx="9717">
                  <c:v>145.647098</c:v>
                </c:pt>
                <c:pt idx="9718">
                  <c:v>145.647098</c:v>
                </c:pt>
                <c:pt idx="9719">
                  <c:v>145.647098</c:v>
                </c:pt>
                <c:pt idx="9720">
                  <c:v>145.23311299999995</c:v>
                </c:pt>
                <c:pt idx="9721">
                  <c:v>145.23311299999995</c:v>
                </c:pt>
                <c:pt idx="9722">
                  <c:v>145.23311299999995</c:v>
                </c:pt>
                <c:pt idx="9723">
                  <c:v>145.23311299999995</c:v>
                </c:pt>
                <c:pt idx="9724">
                  <c:v>145.23311299999995</c:v>
                </c:pt>
                <c:pt idx="9725">
                  <c:v>145.23311299999995</c:v>
                </c:pt>
                <c:pt idx="9726">
                  <c:v>145.23311299999995</c:v>
                </c:pt>
                <c:pt idx="9727">
                  <c:v>145.23311299999995</c:v>
                </c:pt>
                <c:pt idx="9728">
                  <c:v>145.23311299999995</c:v>
                </c:pt>
                <c:pt idx="9729">
                  <c:v>145.23311299999995</c:v>
                </c:pt>
                <c:pt idx="9730">
                  <c:v>144.72038599999999</c:v>
                </c:pt>
                <c:pt idx="9731">
                  <c:v>144.72038599999999</c:v>
                </c:pt>
                <c:pt idx="9732">
                  <c:v>144.72038599999999</c:v>
                </c:pt>
                <c:pt idx="9733">
                  <c:v>144.72038599999999</c:v>
                </c:pt>
                <c:pt idx="9734">
                  <c:v>144.72038599999999</c:v>
                </c:pt>
                <c:pt idx="9735">
                  <c:v>144.72038599999999</c:v>
                </c:pt>
                <c:pt idx="9736">
                  <c:v>144.72038599999999</c:v>
                </c:pt>
                <c:pt idx="9737">
                  <c:v>144.72038599999999</c:v>
                </c:pt>
                <c:pt idx="9738">
                  <c:v>144.72038599999999</c:v>
                </c:pt>
                <c:pt idx="9739">
                  <c:v>144.72038599999999</c:v>
                </c:pt>
                <c:pt idx="9740">
                  <c:v>144.22053199999999</c:v>
                </c:pt>
                <c:pt idx="9741">
                  <c:v>144.22053199999999</c:v>
                </c:pt>
                <c:pt idx="9742">
                  <c:v>144.22053199999999</c:v>
                </c:pt>
                <c:pt idx="9743">
                  <c:v>144.22053199999999</c:v>
                </c:pt>
                <c:pt idx="9744">
                  <c:v>144.22053199999999</c:v>
                </c:pt>
                <c:pt idx="9745">
                  <c:v>144.22053199999999</c:v>
                </c:pt>
                <c:pt idx="9746">
                  <c:v>144.22053199999999</c:v>
                </c:pt>
                <c:pt idx="9747">
                  <c:v>144.22053199999999</c:v>
                </c:pt>
                <c:pt idx="9748">
                  <c:v>144.22053199999999</c:v>
                </c:pt>
                <c:pt idx="9749">
                  <c:v>144.22053199999999</c:v>
                </c:pt>
                <c:pt idx="9750">
                  <c:v>143.70843800000009</c:v>
                </c:pt>
                <c:pt idx="9751">
                  <c:v>143.70843800000009</c:v>
                </c:pt>
                <c:pt idx="9752">
                  <c:v>143.70843800000009</c:v>
                </c:pt>
                <c:pt idx="9753">
                  <c:v>143.70843800000009</c:v>
                </c:pt>
                <c:pt idx="9754">
                  <c:v>143.70843800000009</c:v>
                </c:pt>
                <c:pt idx="9755">
                  <c:v>143.70843800000009</c:v>
                </c:pt>
                <c:pt idx="9756">
                  <c:v>143.70843800000009</c:v>
                </c:pt>
                <c:pt idx="9757">
                  <c:v>143.70843800000009</c:v>
                </c:pt>
                <c:pt idx="9758">
                  <c:v>143.70843800000009</c:v>
                </c:pt>
                <c:pt idx="9759">
                  <c:v>143.70843800000009</c:v>
                </c:pt>
                <c:pt idx="9760">
                  <c:v>143.20005999999998</c:v>
                </c:pt>
                <c:pt idx="9761">
                  <c:v>143.20005999999998</c:v>
                </c:pt>
                <c:pt idx="9762">
                  <c:v>143.20005999999998</c:v>
                </c:pt>
                <c:pt idx="9763">
                  <c:v>143.20005999999998</c:v>
                </c:pt>
                <c:pt idx="9764">
                  <c:v>143.20005999999998</c:v>
                </c:pt>
                <c:pt idx="9765">
                  <c:v>143.20005999999998</c:v>
                </c:pt>
                <c:pt idx="9766">
                  <c:v>143.20005999999998</c:v>
                </c:pt>
                <c:pt idx="9767">
                  <c:v>143.20005999999998</c:v>
                </c:pt>
                <c:pt idx="9768">
                  <c:v>143.20005999999998</c:v>
                </c:pt>
                <c:pt idx="9769">
                  <c:v>143.20005999999998</c:v>
                </c:pt>
                <c:pt idx="9770">
                  <c:v>142.70213700000008</c:v>
                </c:pt>
                <c:pt idx="9771">
                  <c:v>142.70213700000008</c:v>
                </c:pt>
                <c:pt idx="9772">
                  <c:v>142.70213700000008</c:v>
                </c:pt>
                <c:pt idx="9773">
                  <c:v>142.70213700000008</c:v>
                </c:pt>
                <c:pt idx="9774">
                  <c:v>142.70213700000008</c:v>
                </c:pt>
                <c:pt idx="9775">
                  <c:v>142.70213700000008</c:v>
                </c:pt>
                <c:pt idx="9776">
                  <c:v>142.70213700000008</c:v>
                </c:pt>
                <c:pt idx="9777">
                  <c:v>142.70213700000008</c:v>
                </c:pt>
                <c:pt idx="9778">
                  <c:v>142.70213700000008</c:v>
                </c:pt>
                <c:pt idx="9779">
                  <c:v>142.70213700000008</c:v>
                </c:pt>
                <c:pt idx="9780">
                  <c:v>142.22547399999999</c:v>
                </c:pt>
                <c:pt idx="9781">
                  <c:v>142.22547399999999</c:v>
                </c:pt>
                <c:pt idx="9782">
                  <c:v>142.22547399999999</c:v>
                </c:pt>
                <c:pt idx="9783">
                  <c:v>142.22547399999999</c:v>
                </c:pt>
                <c:pt idx="9784">
                  <c:v>142.22547399999999</c:v>
                </c:pt>
                <c:pt idx="9785">
                  <c:v>142.22547399999999</c:v>
                </c:pt>
                <c:pt idx="9786">
                  <c:v>142.22547399999999</c:v>
                </c:pt>
                <c:pt idx="9787">
                  <c:v>142.22547399999999</c:v>
                </c:pt>
                <c:pt idx="9788">
                  <c:v>142.22547399999999</c:v>
                </c:pt>
                <c:pt idx="9789">
                  <c:v>142.22547399999999</c:v>
                </c:pt>
                <c:pt idx="9790">
                  <c:v>141.77985499999983</c:v>
                </c:pt>
                <c:pt idx="9791">
                  <c:v>141.77985499999983</c:v>
                </c:pt>
                <c:pt idx="9792">
                  <c:v>141.77985499999983</c:v>
                </c:pt>
                <c:pt idx="9793">
                  <c:v>141.77985499999983</c:v>
                </c:pt>
                <c:pt idx="9794">
                  <c:v>141.77985499999983</c:v>
                </c:pt>
                <c:pt idx="9795">
                  <c:v>141.77985499999983</c:v>
                </c:pt>
                <c:pt idx="9796">
                  <c:v>141.77985499999983</c:v>
                </c:pt>
                <c:pt idx="9797">
                  <c:v>141.77985499999983</c:v>
                </c:pt>
                <c:pt idx="9798">
                  <c:v>141.77985499999983</c:v>
                </c:pt>
                <c:pt idx="9799">
                  <c:v>141.77985499999983</c:v>
                </c:pt>
                <c:pt idx="9800">
                  <c:v>141.33278200000001</c:v>
                </c:pt>
                <c:pt idx="9801">
                  <c:v>141.33278200000001</c:v>
                </c:pt>
                <c:pt idx="9802">
                  <c:v>141.33278200000001</c:v>
                </c:pt>
                <c:pt idx="9803">
                  <c:v>141.33278200000001</c:v>
                </c:pt>
                <c:pt idx="9804">
                  <c:v>141.33278200000001</c:v>
                </c:pt>
                <c:pt idx="9805">
                  <c:v>141.33278200000001</c:v>
                </c:pt>
                <c:pt idx="9806">
                  <c:v>141.33278200000001</c:v>
                </c:pt>
                <c:pt idx="9807">
                  <c:v>141.33278200000001</c:v>
                </c:pt>
                <c:pt idx="9808">
                  <c:v>141.33278200000001</c:v>
                </c:pt>
                <c:pt idx="9809">
                  <c:v>141.33278200000001</c:v>
                </c:pt>
                <c:pt idx="9810">
                  <c:v>140.8524140000001</c:v>
                </c:pt>
                <c:pt idx="9811">
                  <c:v>140.8524140000001</c:v>
                </c:pt>
                <c:pt idx="9812">
                  <c:v>140.8524140000001</c:v>
                </c:pt>
                <c:pt idx="9813">
                  <c:v>140.8524140000001</c:v>
                </c:pt>
                <c:pt idx="9814">
                  <c:v>140.8524140000001</c:v>
                </c:pt>
                <c:pt idx="9815">
                  <c:v>140.8524140000001</c:v>
                </c:pt>
                <c:pt idx="9816">
                  <c:v>140.8524140000001</c:v>
                </c:pt>
                <c:pt idx="9817">
                  <c:v>140.8524140000001</c:v>
                </c:pt>
                <c:pt idx="9818">
                  <c:v>140.8524140000001</c:v>
                </c:pt>
                <c:pt idx="9819">
                  <c:v>140.8524140000001</c:v>
                </c:pt>
                <c:pt idx="9820">
                  <c:v>140.230188</c:v>
                </c:pt>
                <c:pt idx="9821">
                  <c:v>140.230188</c:v>
                </c:pt>
                <c:pt idx="9822">
                  <c:v>140.230188</c:v>
                </c:pt>
                <c:pt idx="9823">
                  <c:v>140.230188</c:v>
                </c:pt>
                <c:pt idx="9824">
                  <c:v>140.230188</c:v>
                </c:pt>
                <c:pt idx="9825">
                  <c:v>140.230188</c:v>
                </c:pt>
                <c:pt idx="9826">
                  <c:v>140.230188</c:v>
                </c:pt>
                <c:pt idx="9827">
                  <c:v>140.230188</c:v>
                </c:pt>
                <c:pt idx="9828">
                  <c:v>140.230188</c:v>
                </c:pt>
                <c:pt idx="9829">
                  <c:v>140.230188</c:v>
                </c:pt>
                <c:pt idx="9830">
                  <c:v>139.65329800000001</c:v>
                </c:pt>
                <c:pt idx="9831">
                  <c:v>139.65329800000001</c:v>
                </c:pt>
                <c:pt idx="9832">
                  <c:v>139.65329800000001</c:v>
                </c:pt>
                <c:pt idx="9833">
                  <c:v>139.65329800000001</c:v>
                </c:pt>
                <c:pt idx="9834">
                  <c:v>139.65329800000001</c:v>
                </c:pt>
                <c:pt idx="9835">
                  <c:v>139.65329800000001</c:v>
                </c:pt>
                <c:pt idx="9836">
                  <c:v>139.65329800000001</c:v>
                </c:pt>
                <c:pt idx="9837">
                  <c:v>139.65329800000001</c:v>
                </c:pt>
                <c:pt idx="9838">
                  <c:v>139.65329800000001</c:v>
                </c:pt>
                <c:pt idx="9839">
                  <c:v>139.65329800000001</c:v>
                </c:pt>
                <c:pt idx="9840">
                  <c:v>139.17824300000001</c:v>
                </c:pt>
                <c:pt idx="9841">
                  <c:v>139.17824300000001</c:v>
                </c:pt>
                <c:pt idx="9842">
                  <c:v>139.17824300000001</c:v>
                </c:pt>
                <c:pt idx="9843">
                  <c:v>139.17824300000001</c:v>
                </c:pt>
                <c:pt idx="9844">
                  <c:v>139.17824300000001</c:v>
                </c:pt>
                <c:pt idx="9845">
                  <c:v>139.17824300000001</c:v>
                </c:pt>
                <c:pt idx="9846">
                  <c:v>139.17824300000001</c:v>
                </c:pt>
                <c:pt idx="9847">
                  <c:v>139.17824300000001</c:v>
                </c:pt>
                <c:pt idx="9848">
                  <c:v>139.17824300000001</c:v>
                </c:pt>
                <c:pt idx="9849">
                  <c:v>139.17824300000001</c:v>
                </c:pt>
                <c:pt idx="9850">
                  <c:v>138.74184999999997</c:v>
                </c:pt>
                <c:pt idx="9851">
                  <c:v>138.74184999999997</c:v>
                </c:pt>
                <c:pt idx="9852">
                  <c:v>138.74184999999997</c:v>
                </c:pt>
                <c:pt idx="9853">
                  <c:v>138.74184999999997</c:v>
                </c:pt>
                <c:pt idx="9854">
                  <c:v>138.74184999999997</c:v>
                </c:pt>
                <c:pt idx="9855">
                  <c:v>138.74184999999997</c:v>
                </c:pt>
                <c:pt idx="9856">
                  <c:v>138.74184999999997</c:v>
                </c:pt>
                <c:pt idx="9857">
                  <c:v>138.74184999999997</c:v>
                </c:pt>
                <c:pt idx="9858">
                  <c:v>138.74184999999997</c:v>
                </c:pt>
                <c:pt idx="9859">
                  <c:v>138.74184999999997</c:v>
                </c:pt>
                <c:pt idx="9860">
                  <c:v>138.308682</c:v>
                </c:pt>
                <c:pt idx="9861">
                  <c:v>138.308682</c:v>
                </c:pt>
                <c:pt idx="9862">
                  <c:v>138.308682</c:v>
                </c:pt>
                <c:pt idx="9863">
                  <c:v>138.308682</c:v>
                </c:pt>
                <c:pt idx="9864">
                  <c:v>138.308682</c:v>
                </c:pt>
                <c:pt idx="9865">
                  <c:v>138.308682</c:v>
                </c:pt>
                <c:pt idx="9866">
                  <c:v>138.308682</c:v>
                </c:pt>
                <c:pt idx="9867">
                  <c:v>138.308682</c:v>
                </c:pt>
                <c:pt idx="9868">
                  <c:v>138.308682</c:v>
                </c:pt>
                <c:pt idx="9869">
                  <c:v>138.308682</c:v>
                </c:pt>
                <c:pt idx="9870">
                  <c:v>137.839202</c:v>
                </c:pt>
                <c:pt idx="9871">
                  <c:v>137.839202</c:v>
                </c:pt>
                <c:pt idx="9872">
                  <c:v>137.839202</c:v>
                </c:pt>
                <c:pt idx="9873">
                  <c:v>137.839202</c:v>
                </c:pt>
                <c:pt idx="9874">
                  <c:v>137.839202</c:v>
                </c:pt>
                <c:pt idx="9875">
                  <c:v>137.839202</c:v>
                </c:pt>
                <c:pt idx="9876">
                  <c:v>137.839202</c:v>
                </c:pt>
                <c:pt idx="9877">
                  <c:v>137.839202</c:v>
                </c:pt>
                <c:pt idx="9878">
                  <c:v>137.839202</c:v>
                </c:pt>
                <c:pt idx="9879">
                  <c:v>137.839202</c:v>
                </c:pt>
                <c:pt idx="9880">
                  <c:v>137.3124490000001</c:v>
                </c:pt>
                <c:pt idx="9881">
                  <c:v>137.3124490000001</c:v>
                </c:pt>
                <c:pt idx="9882">
                  <c:v>137.3124490000001</c:v>
                </c:pt>
                <c:pt idx="9883">
                  <c:v>137.3124490000001</c:v>
                </c:pt>
                <c:pt idx="9884">
                  <c:v>137.3124490000001</c:v>
                </c:pt>
                <c:pt idx="9885">
                  <c:v>137.3124490000001</c:v>
                </c:pt>
                <c:pt idx="9886">
                  <c:v>137.3124490000001</c:v>
                </c:pt>
                <c:pt idx="9887">
                  <c:v>137.3124490000001</c:v>
                </c:pt>
                <c:pt idx="9888">
                  <c:v>137.3124490000001</c:v>
                </c:pt>
                <c:pt idx="9889">
                  <c:v>137.3124490000001</c:v>
                </c:pt>
                <c:pt idx="9890">
                  <c:v>136.84831100000008</c:v>
                </c:pt>
                <c:pt idx="9891">
                  <c:v>136.84831100000008</c:v>
                </c:pt>
                <c:pt idx="9892">
                  <c:v>136.84831100000008</c:v>
                </c:pt>
                <c:pt idx="9893">
                  <c:v>136.84831100000008</c:v>
                </c:pt>
                <c:pt idx="9894">
                  <c:v>136.84831100000008</c:v>
                </c:pt>
                <c:pt idx="9895">
                  <c:v>136.84831100000008</c:v>
                </c:pt>
                <c:pt idx="9896">
                  <c:v>136.84831100000008</c:v>
                </c:pt>
                <c:pt idx="9897">
                  <c:v>136.84831100000008</c:v>
                </c:pt>
                <c:pt idx="9898">
                  <c:v>136.84831100000008</c:v>
                </c:pt>
                <c:pt idx="9899">
                  <c:v>136.84831100000008</c:v>
                </c:pt>
                <c:pt idx="9900">
                  <c:v>136.39662700000008</c:v>
                </c:pt>
                <c:pt idx="9901">
                  <c:v>136.39662700000008</c:v>
                </c:pt>
                <c:pt idx="9902">
                  <c:v>136.39662700000008</c:v>
                </c:pt>
                <c:pt idx="9903">
                  <c:v>136.39662700000008</c:v>
                </c:pt>
                <c:pt idx="9904">
                  <c:v>136.39662700000008</c:v>
                </c:pt>
                <c:pt idx="9905">
                  <c:v>136.39662700000008</c:v>
                </c:pt>
                <c:pt idx="9906">
                  <c:v>136.39662700000008</c:v>
                </c:pt>
                <c:pt idx="9907">
                  <c:v>136.39662700000008</c:v>
                </c:pt>
                <c:pt idx="9908">
                  <c:v>136.39662700000008</c:v>
                </c:pt>
                <c:pt idx="9909">
                  <c:v>136.39662700000008</c:v>
                </c:pt>
                <c:pt idx="9910">
                  <c:v>135.92460199999999</c:v>
                </c:pt>
                <c:pt idx="9911">
                  <c:v>135.92460199999999</c:v>
                </c:pt>
                <c:pt idx="9912">
                  <c:v>135.92460199999999</c:v>
                </c:pt>
                <c:pt idx="9913">
                  <c:v>135.92460199999999</c:v>
                </c:pt>
                <c:pt idx="9914">
                  <c:v>135.92460199999999</c:v>
                </c:pt>
                <c:pt idx="9915">
                  <c:v>135.92460199999999</c:v>
                </c:pt>
                <c:pt idx="9916">
                  <c:v>135.92460199999999</c:v>
                </c:pt>
                <c:pt idx="9917">
                  <c:v>135.92460199999999</c:v>
                </c:pt>
                <c:pt idx="9918">
                  <c:v>135.92460199999999</c:v>
                </c:pt>
                <c:pt idx="9919">
                  <c:v>135.92460199999999</c:v>
                </c:pt>
                <c:pt idx="9920">
                  <c:v>135.45347800000008</c:v>
                </c:pt>
                <c:pt idx="9921">
                  <c:v>135.45347800000008</c:v>
                </c:pt>
                <c:pt idx="9922">
                  <c:v>135.45347800000008</c:v>
                </c:pt>
                <c:pt idx="9923">
                  <c:v>135.45347800000008</c:v>
                </c:pt>
                <c:pt idx="9924">
                  <c:v>135.45347800000008</c:v>
                </c:pt>
                <c:pt idx="9925">
                  <c:v>135.45347800000008</c:v>
                </c:pt>
                <c:pt idx="9926">
                  <c:v>135.45347800000008</c:v>
                </c:pt>
                <c:pt idx="9927">
                  <c:v>135.45347800000008</c:v>
                </c:pt>
                <c:pt idx="9928">
                  <c:v>135.45347800000008</c:v>
                </c:pt>
                <c:pt idx="9929">
                  <c:v>135.45347800000008</c:v>
                </c:pt>
                <c:pt idx="9930">
                  <c:v>135.0137039999999</c:v>
                </c:pt>
                <c:pt idx="9931">
                  <c:v>135.0137039999999</c:v>
                </c:pt>
                <c:pt idx="9932">
                  <c:v>135.0137039999999</c:v>
                </c:pt>
                <c:pt idx="9933">
                  <c:v>135.0137039999999</c:v>
                </c:pt>
                <c:pt idx="9934">
                  <c:v>135.0137039999999</c:v>
                </c:pt>
                <c:pt idx="9935">
                  <c:v>135.0137039999999</c:v>
                </c:pt>
                <c:pt idx="9936">
                  <c:v>135.0137039999999</c:v>
                </c:pt>
                <c:pt idx="9937">
                  <c:v>135.0137039999999</c:v>
                </c:pt>
                <c:pt idx="9938">
                  <c:v>135.0137039999999</c:v>
                </c:pt>
                <c:pt idx="9939">
                  <c:v>135.0137039999999</c:v>
                </c:pt>
                <c:pt idx="9940">
                  <c:v>134.612067</c:v>
                </c:pt>
                <c:pt idx="9941">
                  <c:v>134.612067</c:v>
                </c:pt>
                <c:pt idx="9942">
                  <c:v>134.612067</c:v>
                </c:pt>
                <c:pt idx="9943">
                  <c:v>134.612067</c:v>
                </c:pt>
                <c:pt idx="9944">
                  <c:v>134.612067</c:v>
                </c:pt>
                <c:pt idx="9945">
                  <c:v>134.612067</c:v>
                </c:pt>
                <c:pt idx="9946">
                  <c:v>134.612067</c:v>
                </c:pt>
                <c:pt idx="9947">
                  <c:v>134.612067</c:v>
                </c:pt>
                <c:pt idx="9948">
                  <c:v>134.612067</c:v>
                </c:pt>
                <c:pt idx="9949">
                  <c:v>134.612067</c:v>
                </c:pt>
                <c:pt idx="9950">
                  <c:v>134.22189599999999</c:v>
                </c:pt>
                <c:pt idx="9951">
                  <c:v>134.22189599999999</c:v>
                </c:pt>
                <c:pt idx="9952">
                  <c:v>134.22189599999999</c:v>
                </c:pt>
                <c:pt idx="9953">
                  <c:v>134.22189599999999</c:v>
                </c:pt>
                <c:pt idx="9954">
                  <c:v>134.22189599999999</c:v>
                </c:pt>
                <c:pt idx="9955">
                  <c:v>134.22189599999999</c:v>
                </c:pt>
                <c:pt idx="9956">
                  <c:v>134.22189599999999</c:v>
                </c:pt>
                <c:pt idx="9957">
                  <c:v>134.22189599999999</c:v>
                </c:pt>
                <c:pt idx="9958">
                  <c:v>134.22189599999999</c:v>
                </c:pt>
                <c:pt idx="9959">
                  <c:v>134.22189599999999</c:v>
                </c:pt>
                <c:pt idx="9960">
                  <c:v>133.87137700000008</c:v>
                </c:pt>
                <c:pt idx="9961">
                  <c:v>133.87137700000008</c:v>
                </c:pt>
                <c:pt idx="9962">
                  <c:v>133.87137700000008</c:v>
                </c:pt>
                <c:pt idx="9963">
                  <c:v>133.87137700000008</c:v>
                </c:pt>
                <c:pt idx="9964">
                  <c:v>133.87137700000008</c:v>
                </c:pt>
                <c:pt idx="9965">
                  <c:v>133.87137700000008</c:v>
                </c:pt>
                <c:pt idx="9966">
                  <c:v>133.87137700000008</c:v>
                </c:pt>
                <c:pt idx="9967">
                  <c:v>133.87137700000008</c:v>
                </c:pt>
                <c:pt idx="9968">
                  <c:v>133.87137700000008</c:v>
                </c:pt>
                <c:pt idx="9969">
                  <c:v>133.87137700000008</c:v>
                </c:pt>
                <c:pt idx="9970">
                  <c:v>133.50804800000009</c:v>
                </c:pt>
                <c:pt idx="9971">
                  <c:v>133.50804800000009</c:v>
                </c:pt>
                <c:pt idx="9972">
                  <c:v>133.50804800000009</c:v>
                </c:pt>
                <c:pt idx="9973">
                  <c:v>133.50804800000009</c:v>
                </c:pt>
                <c:pt idx="9974">
                  <c:v>133.50804800000009</c:v>
                </c:pt>
                <c:pt idx="9975">
                  <c:v>133.50804800000009</c:v>
                </c:pt>
                <c:pt idx="9976">
                  <c:v>133.50804800000009</c:v>
                </c:pt>
                <c:pt idx="9977">
                  <c:v>133.50804800000009</c:v>
                </c:pt>
                <c:pt idx="9978">
                  <c:v>133.50804800000009</c:v>
                </c:pt>
                <c:pt idx="9979">
                  <c:v>133.50804800000009</c:v>
                </c:pt>
                <c:pt idx="9980">
                  <c:v>133.130067</c:v>
                </c:pt>
                <c:pt idx="9981">
                  <c:v>133.130067</c:v>
                </c:pt>
                <c:pt idx="9982">
                  <c:v>133.130067</c:v>
                </c:pt>
                <c:pt idx="9983">
                  <c:v>133.130067</c:v>
                </c:pt>
                <c:pt idx="9984">
                  <c:v>133.130067</c:v>
                </c:pt>
                <c:pt idx="9985">
                  <c:v>133.130067</c:v>
                </c:pt>
                <c:pt idx="9986">
                  <c:v>133.130067</c:v>
                </c:pt>
                <c:pt idx="9987">
                  <c:v>133.130067</c:v>
                </c:pt>
                <c:pt idx="9988">
                  <c:v>133.130067</c:v>
                </c:pt>
                <c:pt idx="9989">
                  <c:v>133.130067</c:v>
                </c:pt>
                <c:pt idx="9990">
                  <c:v>132.75576599999991</c:v>
                </c:pt>
                <c:pt idx="9991">
                  <c:v>132.75576599999991</c:v>
                </c:pt>
                <c:pt idx="9992">
                  <c:v>132.75576599999991</c:v>
                </c:pt>
                <c:pt idx="9993">
                  <c:v>132.75576599999991</c:v>
                </c:pt>
                <c:pt idx="9994">
                  <c:v>132.75576599999991</c:v>
                </c:pt>
                <c:pt idx="9995">
                  <c:v>132.75576599999991</c:v>
                </c:pt>
                <c:pt idx="9996">
                  <c:v>132.75576599999991</c:v>
                </c:pt>
                <c:pt idx="9997">
                  <c:v>132.75576599999991</c:v>
                </c:pt>
                <c:pt idx="9998">
                  <c:v>132.75576599999991</c:v>
                </c:pt>
                <c:pt idx="9999">
                  <c:v>132.75576599999991</c:v>
                </c:pt>
                <c:pt idx="10000">
                  <c:v>132.29336799999999</c:v>
                </c:pt>
                <c:pt idx="10001">
                  <c:v>132.29336799999999</c:v>
                </c:pt>
                <c:pt idx="10002">
                  <c:v>132.29336799999999</c:v>
                </c:pt>
                <c:pt idx="10003">
                  <c:v>132.29336799999999</c:v>
                </c:pt>
                <c:pt idx="10004">
                  <c:v>132.29336799999999</c:v>
                </c:pt>
                <c:pt idx="10005">
                  <c:v>132.29336799999999</c:v>
                </c:pt>
                <c:pt idx="10006">
                  <c:v>132.29336799999999</c:v>
                </c:pt>
                <c:pt idx="10007">
                  <c:v>132.29336799999999</c:v>
                </c:pt>
                <c:pt idx="10008">
                  <c:v>132.29336799999999</c:v>
                </c:pt>
                <c:pt idx="10009">
                  <c:v>132.29336799999999</c:v>
                </c:pt>
                <c:pt idx="10010">
                  <c:v>131.90911499999999</c:v>
                </c:pt>
                <c:pt idx="10011">
                  <c:v>131.90911499999999</c:v>
                </c:pt>
                <c:pt idx="10012">
                  <c:v>131.90911499999999</c:v>
                </c:pt>
                <c:pt idx="10013">
                  <c:v>131.90911499999999</c:v>
                </c:pt>
                <c:pt idx="10014">
                  <c:v>131.90911499999999</c:v>
                </c:pt>
                <c:pt idx="10015">
                  <c:v>131.90911499999999</c:v>
                </c:pt>
                <c:pt idx="10016">
                  <c:v>131.90911499999999</c:v>
                </c:pt>
                <c:pt idx="10017">
                  <c:v>131.90911499999999</c:v>
                </c:pt>
                <c:pt idx="10018">
                  <c:v>131.90911499999999</c:v>
                </c:pt>
                <c:pt idx="10019">
                  <c:v>131.90911499999999</c:v>
                </c:pt>
                <c:pt idx="10020">
                  <c:v>131.4966</c:v>
                </c:pt>
                <c:pt idx="10021">
                  <c:v>131.4966</c:v>
                </c:pt>
                <c:pt idx="10022">
                  <c:v>131.4966</c:v>
                </c:pt>
                <c:pt idx="10023">
                  <c:v>131.4966</c:v>
                </c:pt>
                <c:pt idx="10024">
                  <c:v>131.4966</c:v>
                </c:pt>
                <c:pt idx="10025">
                  <c:v>131.4966</c:v>
                </c:pt>
                <c:pt idx="10026">
                  <c:v>131.4966</c:v>
                </c:pt>
                <c:pt idx="10027">
                  <c:v>131.4966</c:v>
                </c:pt>
                <c:pt idx="10028">
                  <c:v>131.4966</c:v>
                </c:pt>
                <c:pt idx="10029">
                  <c:v>131.4966</c:v>
                </c:pt>
                <c:pt idx="10030">
                  <c:v>131.10050299999995</c:v>
                </c:pt>
                <c:pt idx="10031">
                  <c:v>131.10050299999995</c:v>
                </c:pt>
                <c:pt idx="10032">
                  <c:v>131.10050299999995</c:v>
                </c:pt>
                <c:pt idx="10033">
                  <c:v>131.10050299999995</c:v>
                </c:pt>
                <c:pt idx="10034">
                  <c:v>131.10050299999995</c:v>
                </c:pt>
                <c:pt idx="10035">
                  <c:v>131.10050299999995</c:v>
                </c:pt>
                <c:pt idx="10036">
                  <c:v>131.10050299999995</c:v>
                </c:pt>
                <c:pt idx="10037">
                  <c:v>131.10050299999995</c:v>
                </c:pt>
                <c:pt idx="10038">
                  <c:v>131.10050299999995</c:v>
                </c:pt>
                <c:pt idx="10039">
                  <c:v>131.10050299999995</c:v>
                </c:pt>
                <c:pt idx="10040">
                  <c:v>130.72471199999998</c:v>
                </c:pt>
                <c:pt idx="10041">
                  <c:v>130.72471199999998</c:v>
                </c:pt>
                <c:pt idx="10042">
                  <c:v>130.72471199999998</c:v>
                </c:pt>
                <c:pt idx="10043">
                  <c:v>130.72471199999998</c:v>
                </c:pt>
                <c:pt idx="10044">
                  <c:v>130.72471199999998</c:v>
                </c:pt>
                <c:pt idx="10045">
                  <c:v>130.72471199999998</c:v>
                </c:pt>
                <c:pt idx="10046">
                  <c:v>130.72471199999998</c:v>
                </c:pt>
                <c:pt idx="10047">
                  <c:v>130.72471199999998</c:v>
                </c:pt>
                <c:pt idx="10048">
                  <c:v>130.72471199999998</c:v>
                </c:pt>
                <c:pt idx="10049">
                  <c:v>130.72471199999998</c:v>
                </c:pt>
                <c:pt idx="10050">
                  <c:v>130.38982300000001</c:v>
                </c:pt>
                <c:pt idx="10051">
                  <c:v>130.38982300000001</c:v>
                </c:pt>
                <c:pt idx="10052">
                  <c:v>130.38982300000001</c:v>
                </c:pt>
                <c:pt idx="10053">
                  <c:v>130.38982300000001</c:v>
                </c:pt>
                <c:pt idx="10054">
                  <c:v>130.38982300000001</c:v>
                </c:pt>
                <c:pt idx="10055">
                  <c:v>130.38982300000001</c:v>
                </c:pt>
                <c:pt idx="10056">
                  <c:v>130.38982300000001</c:v>
                </c:pt>
                <c:pt idx="10057">
                  <c:v>130.38982300000001</c:v>
                </c:pt>
                <c:pt idx="10058">
                  <c:v>130.38982300000001</c:v>
                </c:pt>
                <c:pt idx="10059">
                  <c:v>130.38982300000001</c:v>
                </c:pt>
                <c:pt idx="10060">
                  <c:v>130.07834400000004</c:v>
                </c:pt>
                <c:pt idx="10061">
                  <c:v>130.07834400000004</c:v>
                </c:pt>
                <c:pt idx="10062">
                  <c:v>130.07834400000004</c:v>
                </c:pt>
                <c:pt idx="10063">
                  <c:v>130.07834400000004</c:v>
                </c:pt>
                <c:pt idx="10064">
                  <c:v>130.07834400000004</c:v>
                </c:pt>
                <c:pt idx="10065">
                  <c:v>130.07834400000004</c:v>
                </c:pt>
                <c:pt idx="10066">
                  <c:v>130.07834400000004</c:v>
                </c:pt>
                <c:pt idx="10067">
                  <c:v>130.07834400000004</c:v>
                </c:pt>
                <c:pt idx="10068">
                  <c:v>130.07834400000004</c:v>
                </c:pt>
                <c:pt idx="10069">
                  <c:v>130.07834400000004</c:v>
                </c:pt>
                <c:pt idx="10070">
                  <c:v>129.715239</c:v>
                </c:pt>
                <c:pt idx="10071">
                  <c:v>129.715239</c:v>
                </c:pt>
                <c:pt idx="10072">
                  <c:v>129.715239</c:v>
                </c:pt>
                <c:pt idx="10073">
                  <c:v>129.715239</c:v>
                </c:pt>
                <c:pt idx="10074">
                  <c:v>129.715239</c:v>
                </c:pt>
                <c:pt idx="10075">
                  <c:v>129.715239</c:v>
                </c:pt>
                <c:pt idx="10076">
                  <c:v>129.715239</c:v>
                </c:pt>
                <c:pt idx="10077">
                  <c:v>129.715239</c:v>
                </c:pt>
                <c:pt idx="10078">
                  <c:v>129.715239</c:v>
                </c:pt>
                <c:pt idx="10079">
                  <c:v>129.715239</c:v>
                </c:pt>
                <c:pt idx="10080">
                  <c:v>129.33258800000004</c:v>
                </c:pt>
                <c:pt idx="10081">
                  <c:v>129.33258800000004</c:v>
                </c:pt>
                <c:pt idx="10082">
                  <c:v>129.33258800000004</c:v>
                </c:pt>
                <c:pt idx="10083">
                  <c:v>129.33258800000004</c:v>
                </c:pt>
                <c:pt idx="10084">
                  <c:v>129.33258800000004</c:v>
                </c:pt>
                <c:pt idx="10085">
                  <c:v>129.33258800000004</c:v>
                </c:pt>
                <c:pt idx="10086">
                  <c:v>129.33258800000004</c:v>
                </c:pt>
                <c:pt idx="10087">
                  <c:v>129.33258800000004</c:v>
                </c:pt>
                <c:pt idx="10088">
                  <c:v>129.33258800000004</c:v>
                </c:pt>
                <c:pt idx="10089">
                  <c:v>129.33258800000004</c:v>
                </c:pt>
                <c:pt idx="10090">
                  <c:v>128.96930900000001</c:v>
                </c:pt>
                <c:pt idx="10091">
                  <c:v>128.96930900000001</c:v>
                </c:pt>
                <c:pt idx="10092">
                  <c:v>128.96930900000001</c:v>
                </c:pt>
                <c:pt idx="10093">
                  <c:v>128.96930900000001</c:v>
                </c:pt>
                <c:pt idx="10094">
                  <c:v>128.96930900000001</c:v>
                </c:pt>
                <c:pt idx="10095">
                  <c:v>128.96930900000001</c:v>
                </c:pt>
                <c:pt idx="10096">
                  <c:v>128.96930900000001</c:v>
                </c:pt>
                <c:pt idx="10097">
                  <c:v>128.96930900000001</c:v>
                </c:pt>
                <c:pt idx="10098">
                  <c:v>128.96930900000001</c:v>
                </c:pt>
                <c:pt idx="10099">
                  <c:v>128.96930900000001</c:v>
                </c:pt>
                <c:pt idx="10100">
                  <c:v>128.626676</c:v>
                </c:pt>
                <c:pt idx="10101">
                  <c:v>128.626676</c:v>
                </c:pt>
                <c:pt idx="10102">
                  <c:v>128.626676</c:v>
                </c:pt>
                <c:pt idx="10103">
                  <c:v>128.626676</c:v>
                </c:pt>
                <c:pt idx="10104">
                  <c:v>128.626676</c:v>
                </c:pt>
                <c:pt idx="10105">
                  <c:v>128.626676</c:v>
                </c:pt>
                <c:pt idx="10106">
                  <c:v>128.626676</c:v>
                </c:pt>
                <c:pt idx="10107">
                  <c:v>128.626676</c:v>
                </c:pt>
                <c:pt idx="10108">
                  <c:v>128.626676</c:v>
                </c:pt>
                <c:pt idx="10109">
                  <c:v>128.626676</c:v>
                </c:pt>
                <c:pt idx="10110">
                  <c:v>128.14067999999995</c:v>
                </c:pt>
                <c:pt idx="10111">
                  <c:v>128.14067999999995</c:v>
                </c:pt>
                <c:pt idx="10112">
                  <c:v>128.14067999999995</c:v>
                </c:pt>
                <c:pt idx="10113">
                  <c:v>128.14067999999995</c:v>
                </c:pt>
                <c:pt idx="10114">
                  <c:v>128.14067999999995</c:v>
                </c:pt>
                <c:pt idx="10115">
                  <c:v>128.14067999999995</c:v>
                </c:pt>
                <c:pt idx="10116">
                  <c:v>128.14067999999995</c:v>
                </c:pt>
                <c:pt idx="10117">
                  <c:v>128.14067999999995</c:v>
                </c:pt>
                <c:pt idx="10118">
                  <c:v>128.14067999999995</c:v>
                </c:pt>
                <c:pt idx="10119">
                  <c:v>128.14067999999995</c:v>
                </c:pt>
                <c:pt idx="10120">
                  <c:v>127.61174099999998</c:v>
                </c:pt>
                <c:pt idx="10121">
                  <c:v>127.61174099999998</c:v>
                </c:pt>
                <c:pt idx="10122">
                  <c:v>127.61174099999998</c:v>
                </c:pt>
                <c:pt idx="10123">
                  <c:v>127.61174099999998</c:v>
                </c:pt>
                <c:pt idx="10124">
                  <c:v>127.61174099999998</c:v>
                </c:pt>
                <c:pt idx="10125">
                  <c:v>127.61174099999998</c:v>
                </c:pt>
                <c:pt idx="10126">
                  <c:v>127.61174099999998</c:v>
                </c:pt>
                <c:pt idx="10127">
                  <c:v>127.61174099999998</c:v>
                </c:pt>
                <c:pt idx="10128">
                  <c:v>127.61174099999998</c:v>
                </c:pt>
                <c:pt idx="10129">
                  <c:v>127.61174099999998</c:v>
                </c:pt>
                <c:pt idx="10130">
                  <c:v>127.142996</c:v>
                </c:pt>
                <c:pt idx="10131">
                  <c:v>127.142996</c:v>
                </c:pt>
                <c:pt idx="10132">
                  <c:v>127.142996</c:v>
                </c:pt>
                <c:pt idx="10133">
                  <c:v>127.142996</c:v>
                </c:pt>
                <c:pt idx="10134">
                  <c:v>127.142996</c:v>
                </c:pt>
                <c:pt idx="10135">
                  <c:v>127.142996</c:v>
                </c:pt>
                <c:pt idx="10136">
                  <c:v>127.142996</c:v>
                </c:pt>
                <c:pt idx="10137">
                  <c:v>127.142996</c:v>
                </c:pt>
                <c:pt idx="10138">
                  <c:v>127.142996</c:v>
                </c:pt>
                <c:pt idx="10139">
                  <c:v>127.142996</c:v>
                </c:pt>
                <c:pt idx="10140">
                  <c:v>126.70451100000002</c:v>
                </c:pt>
                <c:pt idx="10141">
                  <c:v>126.70451100000002</c:v>
                </c:pt>
                <c:pt idx="10142">
                  <c:v>126.70451100000002</c:v>
                </c:pt>
                <c:pt idx="10143">
                  <c:v>126.70451100000002</c:v>
                </c:pt>
                <c:pt idx="10144">
                  <c:v>126.70451100000002</c:v>
                </c:pt>
                <c:pt idx="10145">
                  <c:v>126.70451100000002</c:v>
                </c:pt>
                <c:pt idx="10146">
                  <c:v>126.70451100000002</c:v>
                </c:pt>
                <c:pt idx="10147">
                  <c:v>126.70451100000002</c:v>
                </c:pt>
                <c:pt idx="10148">
                  <c:v>126.70451100000002</c:v>
                </c:pt>
                <c:pt idx="10149">
                  <c:v>126.70451100000002</c:v>
                </c:pt>
                <c:pt idx="10150">
                  <c:v>126.29920500000004</c:v>
                </c:pt>
                <c:pt idx="10151">
                  <c:v>126.29920500000004</c:v>
                </c:pt>
                <c:pt idx="10152">
                  <c:v>126.29920500000004</c:v>
                </c:pt>
                <c:pt idx="10153">
                  <c:v>126.29920500000004</c:v>
                </c:pt>
                <c:pt idx="10154">
                  <c:v>126.29920500000004</c:v>
                </c:pt>
                <c:pt idx="10155">
                  <c:v>126.29920500000004</c:v>
                </c:pt>
                <c:pt idx="10156">
                  <c:v>126.29920500000004</c:v>
                </c:pt>
                <c:pt idx="10157">
                  <c:v>126.29920500000004</c:v>
                </c:pt>
                <c:pt idx="10158">
                  <c:v>126.29920500000004</c:v>
                </c:pt>
                <c:pt idx="10159">
                  <c:v>126.29920500000004</c:v>
                </c:pt>
                <c:pt idx="10160">
                  <c:v>125.929985</c:v>
                </c:pt>
                <c:pt idx="10161">
                  <c:v>125.929985</c:v>
                </c:pt>
                <c:pt idx="10162">
                  <c:v>125.929985</c:v>
                </c:pt>
                <c:pt idx="10163">
                  <c:v>125.929985</c:v>
                </c:pt>
                <c:pt idx="10164">
                  <c:v>125.929985</c:v>
                </c:pt>
                <c:pt idx="10165">
                  <c:v>125.929985</c:v>
                </c:pt>
                <c:pt idx="10166">
                  <c:v>125.929985</c:v>
                </c:pt>
                <c:pt idx="10167">
                  <c:v>125.929985</c:v>
                </c:pt>
                <c:pt idx="10168">
                  <c:v>125.929985</c:v>
                </c:pt>
                <c:pt idx="10169">
                  <c:v>125.929985</c:v>
                </c:pt>
                <c:pt idx="10170">
                  <c:v>125.60134499999998</c:v>
                </c:pt>
                <c:pt idx="10171">
                  <c:v>125.60134499999998</c:v>
                </c:pt>
                <c:pt idx="10172">
                  <c:v>125.60134499999998</c:v>
                </c:pt>
                <c:pt idx="10173">
                  <c:v>125.60134499999998</c:v>
                </c:pt>
                <c:pt idx="10174">
                  <c:v>125.60134499999998</c:v>
                </c:pt>
                <c:pt idx="10175">
                  <c:v>125.60134499999998</c:v>
                </c:pt>
                <c:pt idx="10176">
                  <c:v>125.60134499999998</c:v>
                </c:pt>
                <c:pt idx="10177">
                  <c:v>125.60134499999998</c:v>
                </c:pt>
                <c:pt idx="10178">
                  <c:v>125.60134499999998</c:v>
                </c:pt>
                <c:pt idx="10179">
                  <c:v>125.60134499999998</c:v>
                </c:pt>
                <c:pt idx="10180">
                  <c:v>125.35382199999998</c:v>
                </c:pt>
                <c:pt idx="10181">
                  <c:v>125.35382199999998</c:v>
                </c:pt>
                <c:pt idx="10182">
                  <c:v>125.35382199999998</c:v>
                </c:pt>
                <c:pt idx="10183">
                  <c:v>125.35382199999998</c:v>
                </c:pt>
                <c:pt idx="10184">
                  <c:v>125.35382199999998</c:v>
                </c:pt>
                <c:pt idx="10185">
                  <c:v>125.35382199999998</c:v>
                </c:pt>
                <c:pt idx="10186">
                  <c:v>125.35382199999998</c:v>
                </c:pt>
                <c:pt idx="10187">
                  <c:v>125.35382199999998</c:v>
                </c:pt>
                <c:pt idx="10188">
                  <c:v>125.35382199999998</c:v>
                </c:pt>
                <c:pt idx="10189">
                  <c:v>125.35382199999998</c:v>
                </c:pt>
                <c:pt idx="10190">
                  <c:v>125.083105</c:v>
                </c:pt>
                <c:pt idx="10191">
                  <c:v>125.083105</c:v>
                </c:pt>
                <c:pt idx="10192">
                  <c:v>125.083105</c:v>
                </c:pt>
                <c:pt idx="10193">
                  <c:v>125.083105</c:v>
                </c:pt>
                <c:pt idx="10194">
                  <c:v>125.083105</c:v>
                </c:pt>
                <c:pt idx="10195">
                  <c:v>125.083105</c:v>
                </c:pt>
                <c:pt idx="10196">
                  <c:v>125.083105</c:v>
                </c:pt>
                <c:pt idx="10197">
                  <c:v>125.083105</c:v>
                </c:pt>
                <c:pt idx="10198">
                  <c:v>125.083105</c:v>
                </c:pt>
                <c:pt idx="10199">
                  <c:v>125.083105</c:v>
                </c:pt>
              </c:numCache>
            </c:numRef>
          </c:val>
          <c:extLst xmlns:c16r2="http://schemas.microsoft.com/office/drawing/2015/06/chart">
            <c:ext xmlns:c16="http://schemas.microsoft.com/office/drawing/2014/chart" uri="{C3380CC4-5D6E-409C-BE32-E72D297353CC}">
              <c16:uniqueId val="{00000001-42A0-4255-8FE6-A3C0BF4CE087}"/>
            </c:ext>
          </c:extLst>
        </c:ser>
        <c:ser>
          <c:idx val="3"/>
          <c:order val="2"/>
          <c:tx>
            <c:strRef>
              <c:f>Sheet1!$D$1</c:f>
              <c:strCache>
                <c:ptCount val="1"/>
                <c:pt idx="0">
                  <c:v>TC-3</c:v>
                </c:pt>
              </c:strCache>
            </c:strRef>
          </c:tx>
          <c:spPr>
            <a:ln w="28575" cap="rnd">
              <a:solidFill>
                <a:schemeClr val="accent4"/>
              </a:solidFill>
              <a:round/>
            </a:ln>
            <a:effectLst/>
          </c:spPr>
          <c:marker>
            <c:symbol val="none"/>
          </c:marker>
          <c:cat>
            <c:numRef>
              <c:f>Sheet1!$A$2:$A$10201</c:f>
              <c:numCache>
                <c:formatCode>0.0</c:formatCode>
                <c:ptCount val="10200"/>
                <c:pt idx="0">
                  <c:v>0</c:v>
                </c:pt>
                <c:pt idx="1">
                  <c:v>1.6666666666666681E-3</c:v>
                </c:pt>
                <c:pt idx="2">
                  <c:v>3.3333333333333348E-3</c:v>
                </c:pt>
                <c:pt idx="3">
                  <c:v>5.0000000000000027E-3</c:v>
                </c:pt>
                <c:pt idx="4">
                  <c:v>6.6666666666666697E-3</c:v>
                </c:pt>
                <c:pt idx="5">
                  <c:v>8.3333333333333367E-3</c:v>
                </c:pt>
                <c:pt idx="6">
                  <c:v>1.0000000000000005E-2</c:v>
                </c:pt>
                <c:pt idx="7">
                  <c:v>1.1666666666666671E-2</c:v>
                </c:pt>
                <c:pt idx="8">
                  <c:v>1.3333333333333341E-2</c:v>
                </c:pt>
                <c:pt idx="9">
                  <c:v>1.5000000000000001E-2</c:v>
                </c:pt>
                <c:pt idx="10">
                  <c:v>1.6666666666666677E-2</c:v>
                </c:pt>
                <c:pt idx="11">
                  <c:v>1.8333333333333333E-2</c:v>
                </c:pt>
                <c:pt idx="12">
                  <c:v>2.0000000000000011E-2</c:v>
                </c:pt>
                <c:pt idx="13">
                  <c:v>2.1666666666666671E-2</c:v>
                </c:pt>
                <c:pt idx="14">
                  <c:v>2.3333333333333341E-2</c:v>
                </c:pt>
                <c:pt idx="15">
                  <c:v>2.5000000000000001E-2</c:v>
                </c:pt>
                <c:pt idx="16">
                  <c:v>2.6666666666666672E-2</c:v>
                </c:pt>
                <c:pt idx="17">
                  <c:v>2.8333333333333332E-2</c:v>
                </c:pt>
                <c:pt idx="18">
                  <c:v>3.0000000000000002E-2</c:v>
                </c:pt>
                <c:pt idx="19">
                  <c:v>3.1666666666666662E-2</c:v>
                </c:pt>
                <c:pt idx="20">
                  <c:v>3.333333333333334E-2</c:v>
                </c:pt>
                <c:pt idx="21">
                  <c:v>3.500000000000001E-2</c:v>
                </c:pt>
                <c:pt idx="22">
                  <c:v>3.6666666666666681E-2</c:v>
                </c:pt>
                <c:pt idx="23">
                  <c:v>3.8333333333333351E-2</c:v>
                </c:pt>
                <c:pt idx="24">
                  <c:v>4.0000000000000022E-2</c:v>
                </c:pt>
                <c:pt idx="25">
                  <c:v>4.1666666666666664E-2</c:v>
                </c:pt>
                <c:pt idx="26">
                  <c:v>4.3333333333333397E-2</c:v>
                </c:pt>
                <c:pt idx="27">
                  <c:v>4.5000000000000012E-2</c:v>
                </c:pt>
                <c:pt idx="28">
                  <c:v>4.6666666666666683E-2</c:v>
                </c:pt>
                <c:pt idx="29">
                  <c:v>4.8333333333333388E-2</c:v>
                </c:pt>
                <c:pt idx="30">
                  <c:v>0.05</c:v>
                </c:pt>
                <c:pt idx="31">
                  <c:v>5.1666666666666673E-2</c:v>
                </c:pt>
                <c:pt idx="32">
                  <c:v>5.3333333333333392E-2</c:v>
                </c:pt>
                <c:pt idx="33">
                  <c:v>5.5000000000000014E-2</c:v>
                </c:pt>
                <c:pt idx="34">
                  <c:v>5.6666666666666664E-2</c:v>
                </c:pt>
                <c:pt idx="35">
                  <c:v>5.833333333333339E-2</c:v>
                </c:pt>
                <c:pt idx="36">
                  <c:v>6.0000000000000032E-2</c:v>
                </c:pt>
                <c:pt idx="37">
                  <c:v>6.1666666666666682E-2</c:v>
                </c:pt>
                <c:pt idx="38">
                  <c:v>6.3333333333333394E-2</c:v>
                </c:pt>
                <c:pt idx="39">
                  <c:v>6.5000000000000002E-2</c:v>
                </c:pt>
                <c:pt idx="40">
                  <c:v>6.666666666666668E-2</c:v>
                </c:pt>
                <c:pt idx="41">
                  <c:v>6.8333333333333385E-2</c:v>
                </c:pt>
                <c:pt idx="42">
                  <c:v>7.0000000000000021E-2</c:v>
                </c:pt>
                <c:pt idx="43">
                  <c:v>7.1666666666666684E-2</c:v>
                </c:pt>
                <c:pt idx="44">
                  <c:v>7.3333333333333403E-2</c:v>
                </c:pt>
                <c:pt idx="45">
                  <c:v>7.5000000000000011E-2</c:v>
                </c:pt>
                <c:pt idx="46">
                  <c:v>7.6666666666666702E-2</c:v>
                </c:pt>
                <c:pt idx="47">
                  <c:v>7.8333333333333408E-2</c:v>
                </c:pt>
                <c:pt idx="48">
                  <c:v>8.0000000000000043E-2</c:v>
                </c:pt>
                <c:pt idx="49">
                  <c:v>8.1666666666666762E-2</c:v>
                </c:pt>
                <c:pt idx="50">
                  <c:v>8.3333333333333343E-2</c:v>
                </c:pt>
                <c:pt idx="51">
                  <c:v>8.5000000000000048E-2</c:v>
                </c:pt>
                <c:pt idx="52">
                  <c:v>8.6666666666666781E-2</c:v>
                </c:pt>
                <c:pt idx="53">
                  <c:v>8.8333333333333347E-2</c:v>
                </c:pt>
                <c:pt idx="54">
                  <c:v>9.0000000000000024E-2</c:v>
                </c:pt>
                <c:pt idx="55">
                  <c:v>9.1666666666666757E-2</c:v>
                </c:pt>
                <c:pt idx="56">
                  <c:v>9.3333333333333365E-2</c:v>
                </c:pt>
                <c:pt idx="57">
                  <c:v>9.5000000000000043E-2</c:v>
                </c:pt>
                <c:pt idx="58">
                  <c:v>9.6666666666666748E-2</c:v>
                </c:pt>
                <c:pt idx="59">
                  <c:v>9.8333333333333384E-2</c:v>
                </c:pt>
                <c:pt idx="60">
                  <c:v>0.1</c:v>
                </c:pt>
                <c:pt idx="61">
                  <c:v>0.1016666666666667</c:v>
                </c:pt>
                <c:pt idx="62">
                  <c:v>0.10333333333333333</c:v>
                </c:pt>
                <c:pt idx="63">
                  <c:v>0.10500000000000002</c:v>
                </c:pt>
                <c:pt idx="64">
                  <c:v>0.10666666666666672</c:v>
                </c:pt>
                <c:pt idx="65">
                  <c:v>0.10833333333333336</c:v>
                </c:pt>
                <c:pt idx="66">
                  <c:v>0.11</c:v>
                </c:pt>
                <c:pt idx="67">
                  <c:v>0.11166666666666666</c:v>
                </c:pt>
                <c:pt idx="68">
                  <c:v>0.11333333333333333</c:v>
                </c:pt>
                <c:pt idx="69">
                  <c:v>0.115</c:v>
                </c:pt>
                <c:pt idx="70">
                  <c:v>0.11666666666666671</c:v>
                </c:pt>
                <c:pt idx="71">
                  <c:v>0.11833333333333333</c:v>
                </c:pt>
                <c:pt idx="72">
                  <c:v>0.12000000000000002</c:v>
                </c:pt>
                <c:pt idx="73">
                  <c:v>0.1216666666666667</c:v>
                </c:pt>
                <c:pt idx="74">
                  <c:v>0.12333333333333336</c:v>
                </c:pt>
                <c:pt idx="75">
                  <c:v>0.125</c:v>
                </c:pt>
                <c:pt idx="76">
                  <c:v>0.12666666666666665</c:v>
                </c:pt>
                <c:pt idx="77">
                  <c:v>0.12833333333333341</c:v>
                </c:pt>
                <c:pt idx="78">
                  <c:v>0.13</c:v>
                </c:pt>
                <c:pt idx="79">
                  <c:v>0.13166666666666668</c:v>
                </c:pt>
                <c:pt idx="80">
                  <c:v>0.13333333333333341</c:v>
                </c:pt>
                <c:pt idx="81">
                  <c:v>0.13500000000000001</c:v>
                </c:pt>
                <c:pt idx="82">
                  <c:v>0.13666666666666666</c:v>
                </c:pt>
                <c:pt idx="83">
                  <c:v>0.13833333333333342</c:v>
                </c:pt>
                <c:pt idx="84">
                  <c:v>0.14000000000000001</c:v>
                </c:pt>
                <c:pt idx="85">
                  <c:v>0.14166666666666666</c:v>
                </c:pt>
                <c:pt idx="86">
                  <c:v>0.14333333333333345</c:v>
                </c:pt>
                <c:pt idx="87">
                  <c:v>0.14500000000000007</c:v>
                </c:pt>
                <c:pt idx="88">
                  <c:v>0.1466666666666667</c:v>
                </c:pt>
                <c:pt idx="89">
                  <c:v>0.14833333333333346</c:v>
                </c:pt>
                <c:pt idx="90">
                  <c:v>0.15000000000000008</c:v>
                </c:pt>
                <c:pt idx="91">
                  <c:v>0.1516666666666667</c:v>
                </c:pt>
                <c:pt idx="92">
                  <c:v>0.15333333333333346</c:v>
                </c:pt>
                <c:pt idx="93">
                  <c:v>0.15500000000000008</c:v>
                </c:pt>
                <c:pt idx="94">
                  <c:v>0.1566666666666667</c:v>
                </c:pt>
                <c:pt idx="95">
                  <c:v>0.15833333333333346</c:v>
                </c:pt>
                <c:pt idx="96">
                  <c:v>0.16</c:v>
                </c:pt>
                <c:pt idx="97">
                  <c:v>0.16166666666666665</c:v>
                </c:pt>
                <c:pt idx="98">
                  <c:v>0.16333333333333341</c:v>
                </c:pt>
                <c:pt idx="99">
                  <c:v>0.16500000000000001</c:v>
                </c:pt>
                <c:pt idx="100">
                  <c:v>0.16666666666666666</c:v>
                </c:pt>
                <c:pt idx="101">
                  <c:v>0.16833333333333342</c:v>
                </c:pt>
                <c:pt idx="102">
                  <c:v>0.17</c:v>
                </c:pt>
                <c:pt idx="103">
                  <c:v>0.17166666666666669</c:v>
                </c:pt>
                <c:pt idx="104">
                  <c:v>0.17333333333333345</c:v>
                </c:pt>
                <c:pt idx="105">
                  <c:v>0.17500000000000004</c:v>
                </c:pt>
                <c:pt idx="106">
                  <c:v>0.17666666666666669</c:v>
                </c:pt>
                <c:pt idx="107">
                  <c:v>0.17833333333333345</c:v>
                </c:pt>
                <c:pt idx="108">
                  <c:v>0.1800000000000001</c:v>
                </c:pt>
                <c:pt idx="109">
                  <c:v>0.1816666666666667</c:v>
                </c:pt>
                <c:pt idx="110">
                  <c:v>0.18333333333333346</c:v>
                </c:pt>
                <c:pt idx="111">
                  <c:v>0.18500000000000008</c:v>
                </c:pt>
                <c:pt idx="112">
                  <c:v>0.1866666666666667</c:v>
                </c:pt>
                <c:pt idx="113">
                  <c:v>0.18833333333333346</c:v>
                </c:pt>
                <c:pt idx="114">
                  <c:v>0.19</c:v>
                </c:pt>
                <c:pt idx="115">
                  <c:v>0.19166666666666668</c:v>
                </c:pt>
                <c:pt idx="116">
                  <c:v>0.19333333333333341</c:v>
                </c:pt>
                <c:pt idx="117">
                  <c:v>0.19500000000000001</c:v>
                </c:pt>
                <c:pt idx="118">
                  <c:v>0.19666666666666668</c:v>
                </c:pt>
                <c:pt idx="119">
                  <c:v>0.19833333333333342</c:v>
                </c:pt>
                <c:pt idx="120">
                  <c:v>0.2</c:v>
                </c:pt>
                <c:pt idx="121">
                  <c:v>0.20166666666666666</c:v>
                </c:pt>
                <c:pt idx="122">
                  <c:v>0.20333333333333342</c:v>
                </c:pt>
                <c:pt idx="123">
                  <c:v>0.20500000000000004</c:v>
                </c:pt>
                <c:pt idx="124">
                  <c:v>0.20666666666666669</c:v>
                </c:pt>
                <c:pt idx="125">
                  <c:v>0.20833333333333345</c:v>
                </c:pt>
                <c:pt idx="126">
                  <c:v>0.21000000000000008</c:v>
                </c:pt>
                <c:pt idx="127">
                  <c:v>0.21166666666666664</c:v>
                </c:pt>
                <c:pt idx="128">
                  <c:v>0.21333333333333346</c:v>
                </c:pt>
                <c:pt idx="129">
                  <c:v>0.21500000000000008</c:v>
                </c:pt>
                <c:pt idx="130">
                  <c:v>0.2166666666666667</c:v>
                </c:pt>
                <c:pt idx="131">
                  <c:v>0.21833333333333346</c:v>
                </c:pt>
                <c:pt idx="132">
                  <c:v>0.22</c:v>
                </c:pt>
                <c:pt idx="133">
                  <c:v>0.22166666666666668</c:v>
                </c:pt>
                <c:pt idx="134">
                  <c:v>0.22333333333333341</c:v>
                </c:pt>
                <c:pt idx="135">
                  <c:v>0.22500000000000001</c:v>
                </c:pt>
                <c:pt idx="136">
                  <c:v>0.22666666666666666</c:v>
                </c:pt>
                <c:pt idx="137">
                  <c:v>0.22833333333333342</c:v>
                </c:pt>
                <c:pt idx="138">
                  <c:v>0.23</c:v>
                </c:pt>
                <c:pt idx="139">
                  <c:v>0.23166666666666666</c:v>
                </c:pt>
                <c:pt idx="140">
                  <c:v>0.23333333333333342</c:v>
                </c:pt>
                <c:pt idx="141">
                  <c:v>0.23500000000000001</c:v>
                </c:pt>
                <c:pt idx="142">
                  <c:v>0.23666666666666666</c:v>
                </c:pt>
                <c:pt idx="143">
                  <c:v>0.23833333333333345</c:v>
                </c:pt>
                <c:pt idx="144">
                  <c:v>0.2400000000000001</c:v>
                </c:pt>
                <c:pt idx="145">
                  <c:v>0.2416666666666667</c:v>
                </c:pt>
                <c:pt idx="146">
                  <c:v>0.24333333333333346</c:v>
                </c:pt>
                <c:pt idx="147">
                  <c:v>0.24500000000000008</c:v>
                </c:pt>
                <c:pt idx="148">
                  <c:v>0.2466666666666667</c:v>
                </c:pt>
                <c:pt idx="149">
                  <c:v>0.24833333333333346</c:v>
                </c:pt>
                <c:pt idx="150">
                  <c:v>0.25</c:v>
                </c:pt>
                <c:pt idx="151">
                  <c:v>0.25166666666666682</c:v>
                </c:pt>
                <c:pt idx="152">
                  <c:v>0.25333333333333324</c:v>
                </c:pt>
                <c:pt idx="153">
                  <c:v>0.255</c:v>
                </c:pt>
                <c:pt idx="154">
                  <c:v>0.25666666666666682</c:v>
                </c:pt>
                <c:pt idx="155">
                  <c:v>0.25833333333333325</c:v>
                </c:pt>
                <c:pt idx="156">
                  <c:v>0.26</c:v>
                </c:pt>
                <c:pt idx="157">
                  <c:v>0.26166666666666683</c:v>
                </c:pt>
                <c:pt idx="158">
                  <c:v>0.26333333333333325</c:v>
                </c:pt>
                <c:pt idx="159">
                  <c:v>0.26500000000000001</c:v>
                </c:pt>
                <c:pt idx="160">
                  <c:v>0.26666666666666683</c:v>
                </c:pt>
                <c:pt idx="161">
                  <c:v>0.26833333333333326</c:v>
                </c:pt>
                <c:pt idx="162">
                  <c:v>0.27</c:v>
                </c:pt>
                <c:pt idx="163">
                  <c:v>0.27166666666666683</c:v>
                </c:pt>
                <c:pt idx="164">
                  <c:v>0.27333333333333326</c:v>
                </c:pt>
                <c:pt idx="165">
                  <c:v>0.27500000000000002</c:v>
                </c:pt>
                <c:pt idx="166">
                  <c:v>0.27666666666666689</c:v>
                </c:pt>
                <c:pt idx="167">
                  <c:v>0.27833333333333327</c:v>
                </c:pt>
                <c:pt idx="168">
                  <c:v>0.28000000000000008</c:v>
                </c:pt>
                <c:pt idx="169">
                  <c:v>0.28166666666666684</c:v>
                </c:pt>
                <c:pt idx="170">
                  <c:v>0.28333333333333333</c:v>
                </c:pt>
                <c:pt idx="171">
                  <c:v>0.2850000000000002</c:v>
                </c:pt>
                <c:pt idx="172">
                  <c:v>0.2866666666666669</c:v>
                </c:pt>
                <c:pt idx="173">
                  <c:v>0.28833333333333333</c:v>
                </c:pt>
                <c:pt idx="174">
                  <c:v>0.29000000000000015</c:v>
                </c:pt>
                <c:pt idx="175">
                  <c:v>0.29166666666666691</c:v>
                </c:pt>
                <c:pt idx="176">
                  <c:v>0.29333333333333333</c:v>
                </c:pt>
                <c:pt idx="177">
                  <c:v>0.29500000000000015</c:v>
                </c:pt>
                <c:pt idx="178">
                  <c:v>0.29666666666666691</c:v>
                </c:pt>
                <c:pt idx="179">
                  <c:v>0.29833333333333328</c:v>
                </c:pt>
                <c:pt idx="180">
                  <c:v>0.30000000000000016</c:v>
                </c:pt>
                <c:pt idx="181">
                  <c:v>0.30166666666666692</c:v>
                </c:pt>
                <c:pt idx="182">
                  <c:v>0.30333333333333334</c:v>
                </c:pt>
                <c:pt idx="183">
                  <c:v>0.30500000000000022</c:v>
                </c:pt>
                <c:pt idx="184">
                  <c:v>0.30666666666666692</c:v>
                </c:pt>
                <c:pt idx="185">
                  <c:v>0.30833333333333335</c:v>
                </c:pt>
                <c:pt idx="186">
                  <c:v>0.31000000000000016</c:v>
                </c:pt>
                <c:pt idx="187">
                  <c:v>0.31166666666666692</c:v>
                </c:pt>
                <c:pt idx="188">
                  <c:v>0.31333333333333335</c:v>
                </c:pt>
                <c:pt idx="189">
                  <c:v>0.31500000000000017</c:v>
                </c:pt>
                <c:pt idx="190">
                  <c:v>0.31666666666666693</c:v>
                </c:pt>
                <c:pt idx="191">
                  <c:v>0.31833333333333336</c:v>
                </c:pt>
                <c:pt idx="192">
                  <c:v>0.32000000000000017</c:v>
                </c:pt>
                <c:pt idx="193">
                  <c:v>0.32166666666666693</c:v>
                </c:pt>
                <c:pt idx="194">
                  <c:v>0.32333333333333331</c:v>
                </c:pt>
                <c:pt idx="195">
                  <c:v>0.32500000000000018</c:v>
                </c:pt>
                <c:pt idx="196">
                  <c:v>0.32666666666666705</c:v>
                </c:pt>
                <c:pt idx="197">
                  <c:v>0.32833333333333331</c:v>
                </c:pt>
                <c:pt idx="198">
                  <c:v>0.33000000000000024</c:v>
                </c:pt>
                <c:pt idx="199">
                  <c:v>0.331666666666667</c:v>
                </c:pt>
                <c:pt idx="200">
                  <c:v>0.33333333333333331</c:v>
                </c:pt>
                <c:pt idx="201">
                  <c:v>0.33500000000000024</c:v>
                </c:pt>
                <c:pt idx="202">
                  <c:v>0.336666666666667</c:v>
                </c:pt>
                <c:pt idx="203">
                  <c:v>0.33833333333333332</c:v>
                </c:pt>
                <c:pt idx="204">
                  <c:v>0.34000000000000008</c:v>
                </c:pt>
                <c:pt idx="205">
                  <c:v>0.3416666666666669</c:v>
                </c:pt>
                <c:pt idx="206">
                  <c:v>0.34333333333333327</c:v>
                </c:pt>
                <c:pt idx="207">
                  <c:v>0.34500000000000008</c:v>
                </c:pt>
                <c:pt idx="208">
                  <c:v>0.3466666666666669</c:v>
                </c:pt>
                <c:pt idx="209">
                  <c:v>0.34833333333333333</c:v>
                </c:pt>
                <c:pt idx="210">
                  <c:v>0.35000000000000014</c:v>
                </c:pt>
                <c:pt idx="211">
                  <c:v>0.3516666666666669</c:v>
                </c:pt>
                <c:pt idx="212">
                  <c:v>0.35333333333333333</c:v>
                </c:pt>
                <c:pt idx="213">
                  <c:v>0.3550000000000002</c:v>
                </c:pt>
                <c:pt idx="214">
                  <c:v>0.35666666666666691</c:v>
                </c:pt>
                <c:pt idx="215">
                  <c:v>0.35833333333333334</c:v>
                </c:pt>
                <c:pt idx="216">
                  <c:v>0.36000000000000021</c:v>
                </c:pt>
                <c:pt idx="217">
                  <c:v>0.36166666666666691</c:v>
                </c:pt>
                <c:pt idx="218">
                  <c:v>0.36333333333333334</c:v>
                </c:pt>
                <c:pt idx="219">
                  <c:v>0.36500000000000021</c:v>
                </c:pt>
                <c:pt idx="220">
                  <c:v>0.36666666666666692</c:v>
                </c:pt>
                <c:pt idx="221">
                  <c:v>0.36833333333333335</c:v>
                </c:pt>
                <c:pt idx="222">
                  <c:v>0.37000000000000016</c:v>
                </c:pt>
                <c:pt idx="223">
                  <c:v>0.37166666666666692</c:v>
                </c:pt>
                <c:pt idx="224">
                  <c:v>0.37333333333333335</c:v>
                </c:pt>
                <c:pt idx="225">
                  <c:v>0.37500000000000017</c:v>
                </c:pt>
                <c:pt idx="226">
                  <c:v>0.37666666666666693</c:v>
                </c:pt>
                <c:pt idx="227">
                  <c:v>0.3783333333333333</c:v>
                </c:pt>
                <c:pt idx="228">
                  <c:v>0.38000000000000017</c:v>
                </c:pt>
                <c:pt idx="229">
                  <c:v>0.38166666666666693</c:v>
                </c:pt>
                <c:pt idx="230">
                  <c:v>0.38333333333333336</c:v>
                </c:pt>
                <c:pt idx="231">
                  <c:v>0.38500000000000018</c:v>
                </c:pt>
                <c:pt idx="232">
                  <c:v>0.38666666666666694</c:v>
                </c:pt>
                <c:pt idx="233">
                  <c:v>0.38833333333333336</c:v>
                </c:pt>
                <c:pt idx="234">
                  <c:v>0.39000000000000018</c:v>
                </c:pt>
                <c:pt idx="235">
                  <c:v>0.391666666666667</c:v>
                </c:pt>
                <c:pt idx="236">
                  <c:v>0.39333333333333337</c:v>
                </c:pt>
                <c:pt idx="237">
                  <c:v>0.39500000000000024</c:v>
                </c:pt>
                <c:pt idx="238">
                  <c:v>0.396666666666667</c:v>
                </c:pt>
                <c:pt idx="239">
                  <c:v>0.39833333333333332</c:v>
                </c:pt>
                <c:pt idx="240">
                  <c:v>0.4</c:v>
                </c:pt>
                <c:pt idx="241">
                  <c:v>0.40166666666666689</c:v>
                </c:pt>
                <c:pt idx="242">
                  <c:v>0.40333333333333327</c:v>
                </c:pt>
                <c:pt idx="243">
                  <c:v>0.40500000000000008</c:v>
                </c:pt>
                <c:pt idx="244">
                  <c:v>0.40666666666666684</c:v>
                </c:pt>
                <c:pt idx="245">
                  <c:v>0.40833333333333333</c:v>
                </c:pt>
                <c:pt idx="246">
                  <c:v>0.4100000000000002</c:v>
                </c:pt>
                <c:pt idx="247">
                  <c:v>0.4116666666666669</c:v>
                </c:pt>
                <c:pt idx="248">
                  <c:v>0.41333333333333333</c:v>
                </c:pt>
                <c:pt idx="249">
                  <c:v>0.41500000000000015</c:v>
                </c:pt>
                <c:pt idx="250">
                  <c:v>0.41666666666666691</c:v>
                </c:pt>
                <c:pt idx="251">
                  <c:v>0.41833333333333333</c:v>
                </c:pt>
                <c:pt idx="252">
                  <c:v>0.42000000000000015</c:v>
                </c:pt>
                <c:pt idx="253">
                  <c:v>0.42166666666666691</c:v>
                </c:pt>
                <c:pt idx="254">
                  <c:v>0.42333333333333328</c:v>
                </c:pt>
                <c:pt idx="255">
                  <c:v>0.42500000000000021</c:v>
                </c:pt>
                <c:pt idx="256">
                  <c:v>0.42666666666666692</c:v>
                </c:pt>
                <c:pt idx="257">
                  <c:v>0.42833333333333334</c:v>
                </c:pt>
                <c:pt idx="258">
                  <c:v>0.43000000000000016</c:v>
                </c:pt>
                <c:pt idx="259">
                  <c:v>0.43166666666666692</c:v>
                </c:pt>
                <c:pt idx="260">
                  <c:v>0.43333333333333335</c:v>
                </c:pt>
                <c:pt idx="261">
                  <c:v>0.43500000000000016</c:v>
                </c:pt>
                <c:pt idx="262">
                  <c:v>0.43666666666666692</c:v>
                </c:pt>
                <c:pt idx="263">
                  <c:v>0.43833333333333335</c:v>
                </c:pt>
                <c:pt idx="264">
                  <c:v>0.44</c:v>
                </c:pt>
                <c:pt idx="265">
                  <c:v>0.44166666666666682</c:v>
                </c:pt>
                <c:pt idx="266">
                  <c:v>0.44333333333333325</c:v>
                </c:pt>
                <c:pt idx="267">
                  <c:v>0.44500000000000001</c:v>
                </c:pt>
                <c:pt idx="268">
                  <c:v>0.44666666666666682</c:v>
                </c:pt>
                <c:pt idx="269">
                  <c:v>0.44833333333333325</c:v>
                </c:pt>
                <c:pt idx="270">
                  <c:v>0.45</c:v>
                </c:pt>
                <c:pt idx="271">
                  <c:v>0.45166666666666688</c:v>
                </c:pt>
                <c:pt idx="272">
                  <c:v>0.45333333333333325</c:v>
                </c:pt>
                <c:pt idx="273">
                  <c:v>0.45500000000000002</c:v>
                </c:pt>
                <c:pt idx="274">
                  <c:v>0.45666666666666683</c:v>
                </c:pt>
                <c:pt idx="275">
                  <c:v>0.45833333333333326</c:v>
                </c:pt>
                <c:pt idx="276">
                  <c:v>0.46</c:v>
                </c:pt>
                <c:pt idx="277">
                  <c:v>0.46166666666666689</c:v>
                </c:pt>
                <c:pt idx="278">
                  <c:v>0.46333333333333326</c:v>
                </c:pt>
                <c:pt idx="279">
                  <c:v>0.46500000000000002</c:v>
                </c:pt>
                <c:pt idx="280">
                  <c:v>0.4666666666666669</c:v>
                </c:pt>
                <c:pt idx="281">
                  <c:v>0.46833333333333327</c:v>
                </c:pt>
                <c:pt idx="282">
                  <c:v>0.47000000000000008</c:v>
                </c:pt>
                <c:pt idx="283">
                  <c:v>0.4716666666666669</c:v>
                </c:pt>
                <c:pt idx="284">
                  <c:v>0.47333333333333333</c:v>
                </c:pt>
                <c:pt idx="285">
                  <c:v>0.47500000000000014</c:v>
                </c:pt>
                <c:pt idx="286">
                  <c:v>0.4766666666666669</c:v>
                </c:pt>
                <c:pt idx="287">
                  <c:v>0.47833333333333333</c:v>
                </c:pt>
                <c:pt idx="288">
                  <c:v>0.4800000000000002</c:v>
                </c:pt>
                <c:pt idx="289">
                  <c:v>0.48166666666666691</c:v>
                </c:pt>
                <c:pt idx="290">
                  <c:v>0.48333333333333334</c:v>
                </c:pt>
                <c:pt idx="291">
                  <c:v>0.48500000000000021</c:v>
                </c:pt>
                <c:pt idx="292">
                  <c:v>0.48666666666666691</c:v>
                </c:pt>
                <c:pt idx="293">
                  <c:v>0.48833333333333334</c:v>
                </c:pt>
                <c:pt idx="294">
                  <c:v>0.49000000000000016</c:v>
                </c:pt>
                <c:pt idx="295">
                  <c:v>0.49166666666666692</c:v>
                </c:pt>
                <c:pt idx="296">
                  <c:v>0.49333333333333335</c:v>
                </c:pt>
                <c:pt idx="297">
                  <c:v>0.49500000000000016</c:v>
                </c:pt>
                <c:pt idx="298">
                  <c:v>0.49666666666666692</c:v>
                </c:pt>
                <c:pt idx="299">
                  <c:v>0.49833333333333335</c:v>
                </c:pt>
                <c:pt idx="300">
                  <c:v>0.5</c:v>
                </c:pt>
                <c:pt idx="301">
                  <c:v>0.50166666666666659</c:v>
                </c:pt>
                <c:pt idx="302">
                  <c:v>0.5033333333333333</c:v>
                </c:pt>
                <c:pt idx="303">
                  <c:v>0.505</c:v>
                </c:pt>
                <c:pt idx="304">
                  <c:v>0.50666666666666649</c:v>
                </c:pt>
                <c:pt idx="305">
                  <c:v>0.5083333333333333</c:v>
                </c:pt>
                <c:pt idx="306">
                  <c:v>0.51</c:v>
                </c:pt>
                <c:pt idx="307">
                  <c:v>0.51166666666666649</c:v>
                </c:pt>
                <c:pt idx="308">
                  <c:v>0.51333333333333331</c:v>
                </c:pt>
                <c:pt idx="309">
                  <c:v>0.51500000000000001</c:v>
                </c:pt>
                <c:pt idx="310">
                  <c:v>0.5166666666666665</c:v>
                </c:pt>
                <c:pt idx="311">
                  <c:v>0.51833333333333331</c:v>
                </c:pt>
                <c:pt idx="312">
                  <c:v>0.52</c:v>
                </c:pt>
                <c:pt idx="313">
                  <c:v>0.5216666666666665</c:v>
                </c:pt>
                <c:pt idx="314">
                  <c:v>0.52333333333333332</c:v>
                </c:pt>
                <c:pt idx="315">
                  <c:v>0.52500000000000002</c:v>
                </c:pt>
                <c:pt idx="316">
                  <c:v>0.52666666666666651</c:v>
                </c:pt>
                <c:pt idx="317">
                  <c:v>0.52833333333333332</c:v>
                </c:pt>
                <c:pt idx="318">
                  <c:v>0.53</c:v>
                </c:pt>
                <c:pt idx="319">
                  <c:v>0.53166666666666651</c:v>
                </c:pt>
                <c:pt idx="320">
                  <c:v>0.53333333333333333</c:v>
                </c:pt>
                <c:pt idx="321">
                  <c:v>0.53500000000000003</c:v>
                </c:pt>
                <c:pt idx="322">
                  <c:v>0.53666666666666651</c:v>
                </c:pt>
                <c:pt idx="323">
                  <c:v>0.53833333333333333</c:v>
                </c:pt>
                <c:pt idx="324">
                  <c:v>0.53999999999999992</c:v>
                </c:pt>
                <c:pt idx="325">
                  <c:v>0.54166666666666652</c:v>
                </c:pt>
                <c:pt idx="326">
                  <c:v>0.54333333333333333</c:v>
                </c:pt>
                <c:pt idx="327">
                  <c:v>0.54500000000000004</c:v>
                </c:pt>
                <c:pt idx="328">
                  <c:v>0.54666666666666652</c:v>
                </c:pt>
                <c:pt idx="329">
                  <c:v>0.54833333333333334</c:v>
                </c:pt>
                <c:pt idx="330">
                  <c:v>0.55000000000000004</c:v>
                </c:pt>
                <c:pt idx="331">
                  <c:v>0.55166666666666653</c:v>
                </c:pt>
                <c:pt idx="332">
                  <c:v>0.55333333333333334</c:v>
                </c:pt>
                <c:pt idx="333">
                  <c:v>0.55499999999999994</c:v>
                </c:pt>
                <c:pt idx="334">
                  <c:v>0.55666666666666653</c:v>
                </c:pt>
                <c:pt idx="335">
                  <c:v>0.55833333333333335</c:v>
                </c:pt>
                <c:pt idx="336">
                  <c:v>0.56000000000000005</c:v>
                </c:pt>
                <c:pt idx="337">
                  <c:v>0.56166666666666676</c:v>
                </c:pt>
                <c:pt idx="338">
                  <c:v>0.56333333333333324</c:v>
                </c:pt>
                <c:pt idx="339">
                  <c:v>0.56499999999999995</c:v>
                </c:pt>
                <c:pt idx="340">
                  <c:v>0.56666666666666654</c:v>
                </c:pt>
                <c:pt idx="341">
                  <c:v>0.56833333333333369</c:v>
                </c:pt>
                <c:pt idx="342">
                  <c:v>0.5700000000000004</c:v>
                </c:pt>
                <c:pt idx="343">
                  <c:v>0.57166666666666666</c:v>
                </c:pt>
                <c:pt idx="344">
                  <c:v>0.57333333333333369</c:v>
                </c:pt>
                <c:pt idx="345">
                  <c:v>0.57500000000000029</c:v>
                </c:pt>
                <c:pt idx="346">
                  <c:v>0.57666666666666666</c:v>
                </c:pt>
                <c:pt idx="347">
                  <c:v>0.5783333333333337</c:v>
                </c:pt>
                <c:pt idx="348">
                  <c:v>0.58000000000000007</c:v>
                </c:pt>
                <c:pt idx="349">
                  <c:v>0.58166666666666633</c:v>
                </c:pt>
                <c:pt idx="350">
                  <c:v>0.58333333333333337</c:v>
                </c:pt>
                <c:pt idx="351">
                  <c:v>0.58500000000000008</c:v>
                </c:pt>
                <c:pt idx="352">
                  <c:v>0.58666666666666656</c:v>
                </c:pt>
                <c:pt idx="353">
                  <c:v>0.58833333333333326</c:v>
                </c:pt>
                <c:pt idx="354">
                  <c:v>0.59</c:v>
                </c:pt>
                <c:pt idx="355">
                  <c:v>0.59166666666666656</c:v>
                </c:pt>
                <c:pt idx="356">
                  <c:v>0.59333333333333338</c:v>
                </c:pt>
                <c:pt idx="357">
                  <c:v>0.59500000000000008</c:v>
                </c:pt>
                <c:pt idx="358">
                  <c:v>0.59666666666666657</c:v>
                </c:pt>
                <c:pt idx="359">
                  <c:v>0.59833333333333327</c:v>
                </c:pt>
                <c:pt idx="360">
                  <c:v>0.60000000000000031</c:v>
                </c:pt>
                <c:pt idx="361">
                  <c:v>0.60166666666666668</c:v>
                </c:pt>
                <c:pt idx="362">
                  <c:v>0.60333333333333361</c:v>
                </c:pt>
                <c:pt idx="363">
                  <c:v>0.60500000000000032</c:v>
                </c:pt>
                <c:pt idx="364">
                  <c:v>0.60666666666666669</c:v>
                </c:pt>
                <c:pt idx="365">
                  <c:v>0.60833333333333361</c:v>
                </c:pt>
                <c:pt idx="366">
                  <c:v>0.61000000000000032</c:v>
                </c:pt>
                <c:pt idx="367">
                  <c:v>0.61166666666666669</c:v>
                </c:pt>
                <c:pt idx="368">
                  <c:v>0.61333333333333362</c:v>
                </c:pt>
                <c:pt idx="369">
                  <c:v>0.61500000000000032</c:v>
                </c:pt>
                <c:pt idx="370">
                  <c:v>0.6166666666666667</c:v>
                </c:pt>
                <c:pt idx="371">
                  <c:v>0.61833333333333362</c:v>
                </c:pt>
                <c:pt idx="372">
                  <c:v>0.62000000000000033</c:v>
                </c:pt>
                <c:pt idx="373">
                  <c:v>0.6216666666666667</c:v>
                </c:pt>
                <c:pt idx="374">
                  <c:v>0.62333333333333363</c:v>
                </c:pt>
                <c:pt idx="375">
                  <c:v>0.62500000000000033</c:v>
                </c:pt>
                <c:pt idx="376">
                  <c:v>0.62666666666666671</c:v>
                </c:pt>
                <c:pt idx="377">
                  <c:v>0.62833333333333363</c:v>
                </c:pt>
                <c:pt idx="378">
                  <c:v>0.63000000000000034</c:v>
                </c:pt>
                <c:pt idx="379">
                  <c:v>0.6316666666666666</c:v>
                </c:pt>
                <c:pt idx="380">
                  <c:v>0.63333333333333364</c:v>
                </c:pt>
                <c:pt idx="381">
                  <c:v>0.63500000000000034</c:v>
                </c:pt>
                <c:pt idx="382">
                  <c:v>0.63666666666666671</c:v>
                </c:pt>
                <c:pt idx="383">
                  <c:v>0.63833333333333364</c:v>
                </c:pt>
                <c:pt idx="384">
                  <c:v>0.64000000000000035</c:v>
                </c:pt>
                <c:pt idx="385">
                  <c:v>0.64166666666666672</c:v>
                </c:pt>
                <c:pt idx="386">
                  <c:v>0.64333333333333365</c:v>
                </c:pt>
                <c:pt idx="387">
                  <c:v>0.64500000000000035</c:v>
                </c:pt>
                <c:pt idx="388">
                  <c:v>0.64666666666666661</c:v>
                </c:pt>
                <c:pt idx="389">
                  <c:v>0.64833333333333365</c:v>
                </c:pt>
                <c:pt idx="390">
                  <c:v>0.65000000000000036</c:v>
                </c:pt>
                <c:pt idx="391">
                  <c:v>0.65166666666666673</c:v>
                </c:pt>
                <c:pt idx="392">
                  <c:v>0.65333333333333365</c:v>
                </c:pt>
                <c:pt idx="393">
                  <c:v>0.65500000000000025</c:v>
                </c:pt>
                <c:pt idx="394">
                  <c:v>0.65666666666666662</c:v>
                </c:pt>
                <c:pt idx="395">
                  <c:v>0.65833333333333366</c:v>
                </c:pt>
                <c:pt idx="396">
                  <c:v>0.66000000000000036</c:v>
                </c:pt>
                <c:pt idx="397">
                  <c:v>0.66166666666666674</c:v>
                </c:pt>
                <c:pt idx="398">
                  <c:v>0.66333333333333366</c:v>
                </c:pt>
                <c:pt idx="399">
                  <c:v>0.66500000000000026</c:v>
                </c:pt>
                <c:pt idx="400">
                  <c:v>0.66666666666666663</c:v>
                </c:pt>
                <c:pt idx="401">
                  <c:v>0.66833333333333378</c:v>
                </c:pt>
                <c:pt idx="402">
                  <c:v>0.67000000000000048</c:v>
                </c:pt>
                <c:pt idx="403">
                  <c:v>0.67166666666666663</c:v>
                </c:pt>
                <c:pt idx="404">
                  <c:v>0.67333333333333378</c:v>
                </c:pt>
                <c:pt idx="405">
                  <c:v>0.6750000000000006</c:v>
                </c:pt>
                <c:pt idx="406">
                  <c:v>0.67666666666666664</c:v>
                </c:pt>
                <c:pt idx="407">
                  <c:v>0.67833333333333379</c:v>
                </c:pt>
                <c:pt idx="408">
                  <c:v>0.68</c:v>
                </c:pt>
                <c:pt idx="409">
                  <c:v>0.68166666666666653</c:v>
                </c:pt>
                <c:pt idx="410">
                  <c:v>0.68333333333333335</c:v>
                </c:pt>
                <c:pt idx="411">
                  <c:v>0.68500000000000005</c:v>
                </c:pt>
                <c:pt idx="412">
                  <c:v>0.68666666666666676</c:v>
                </c:pt>
                <c:pt idx="413">
                  <c:v>0.68833333333333324</c:v>
                </c:pt>
                <c:pt idx="414">
                  <c:v>0.69000000000000028</c:v>
                </c:pt>
                <c:pt idx="415">
                  <c:v>0.69166666666666654</c:v>
                </c:pt>
                <c:pt idx="416">
                  <c:v>0.69333333333333369</c:v>
                </c:pt>
                <c:pt idx="417">
                  <c:v>0.6950000000000004</c:v>
                </c:pt>
                <c:pt idx="418">
                  <c:v>0.69666666666666666</c:v>
                </c:pt>
                <c:pt idx="419">
                  <c:v>0.69833333333333369</c:v>
                </c:pt>
                <c:pt idx="420">
                  <c:v>0.70000000000000029</c:v>
                </c:pt>
                <c:pt idx="421">
                  <c:v>0.70166666666666666</c:v>
                </c:pt>
                <c:pt idx="422">
                  <c:v>0.7033333333333337</c:v>
                </c:pt>
                <c:pt idx="423">
                  <c:v>0.70500000000000029</c:v>
                </c:pt>
                <c:pt idx="424">
                  <c:v>0.70666666666666667</c:v>
                </c:pt>
                <c:pt idx="425">
                  <c:v>0.7083333333333337</c:v>
                </c:pt>
                <c:pt idx="426">
                  <c:v>0.71000000000000041</c:v>
                </c:pt>
                <c:pt idx="427">
                  <c:v>0.71166666666666667</c:v>
                </c:pt>
                <c:pt idx="428">
                  <c:v>0.7133333333333336</c:v>
                </c:pt>
                <c:pt idx="429">
                  <c:v>0.7150000000000003</c:v>
                </c:pt>
                <c:pt idx="430">
                  <c:v>0.71666666666666667</c:v>
                </c:pt>
                <c:pt idx="431">
                  <c:v>0.7183333333333336</c:v>
                </c:pt>
                <c:pt idx="432">
                  <c:v>0.72000000000000042</c:v>
                </c:pt>
                <c:pt idx="433">
                  <c:v>0.72166666666666668</c:v>
                </c:pt>
                <c:pt idx="434">
                  <c:v>0.72333333333333361</c:v>
                </c:pt>
                <c:pt idx="435">
                  <c:v>0.72500000000000031</c:v>
                </c:pt>
                <c:pt idx="436">
                  <c:v>0.72666666666666668</c:v>
                </c:pt>
                <c:pt idx="437">
                  <c:v>0.72833333333333361</c:v>
                </c:pt>
                <c:pt idx="438">
                  <c:v>0.73000000000000032</c:v>
                </c:pt>
                <c:pt idx="439">
                  <c:v>0.73166666666666669</c:v>
                </c:pt>
                <c:pt idx="440">
                  <c:v>0.73333333333333361</c:v>
                </c:pt>
                <c:pt idx="441">
                  <c:v>0.73500000000000032</c:v>
                </c:pt>
                <c:pt idx="442">
                  <c:v>0.73666666666666669</c:v>
                </c:pt>
                <c:pt idx="443">
                  <c:v>0.73833333333333362</c:v>
                </c:pt>
                <c:pt idx="444">
                  <c:v>0.74000000000000032</c:v>
                </c:pt>
                <c:pt idx="445">
                  <c:v>0.7416666666666667</c:v>
                </c:pt>
                <c:pt idx="446">
                  <c:v>0.74333333333333362</c:v>
                </c:pt>
                <c:pt idx="447">
                  <c:v>0.74500000000000033</c:v>
                </c:pt>
                <c:pt idx="448">
                  <c:v>0.7466666666666667</c:v>
                </c:pt>
                <c:pt idx="449">
                  <c:v>0.74833333333333363</c:v>
                </c:pt>
                <c:pt idx="450">
                  <c:v>0.75000000000000033</c:v>
                </c:pt>
                <c:pt idx="451">
                  <c:v>0.75166666666666671</c:v>
                </c:pt>
                <c:pt idx="452">
                  <c:v>0.75333333333333363</c:v>
                </c:pt>
                <c:pt idx="453">
                  <c:v>0.75500000000000034</c:v>
                </c:pt>
                <c:pt idx="454">
                  <c:v>0.7566666666666666</c:v>
                </c:pt>
                <c:pt idx="455">
                  <c:v>0.75833333333333364</c:v>
                </c:pt>
                <c:pt idx="456">
                  <c:v>0.76000000000000034</c:v>
                </c:pt>
                <c:pt idx="457">
                  <c:v>0.76166666666666671</c:v>
                </c:pt>
                <c:pt idx="458">
                  <c:v>0.76333333333333364</c:v>
                </c:pt>
                <c:pt idx="459">
                  <c:v>0.76500000000000035</c:v>
                </c:pt>
                <c:pt idx="460">
                  <c:v>0.76666666666666672</c:v>
                </c:pt>
                <c:pt idx="461">
                  <c:v>0.76833333333333365</c:v>
                </c:pt>
                <c:pt idx="462">
                  <c:v>0.77000000000000035</c:v>
                </c:pt>
                <c:pt idx="463">
                  <c:v>0.77166666666666661</c:v>
                </c:pt>
                <c:pt idx="464">
                  <c:v>0.77333333333333365</c:v>
                </c:pt>
                <c:pt idx="465">
                  <c:v>0.77500000000000036</c:v>
                </c:pt>
                <c:pt idx="466">
                  <c:v>0.77666666666666673</c:v>
                </c:pt>
                <c:pt idx="467">
                  <c:v>0.77833333333333365</c:v>
                </c:pt>
                <c:pt idx="468">
                  <c:v>0.78</c:v>
                </c:pt>
                <c:pt idx="469">
                  <c:v>0.78166666666666651</c:v>
                </c:pt>
                <c:pt idx="470">
                  <c:v>0.78333333333333333</c:v>
                </c:pt>
                <c:pt idx="471">
                  <c:v>0.78500000000000003</c:v>
                </c:pt>
                <c:pt idx="472">
                  <c:v>0.78666666666666651</c:v>
                </c:pt>
                <c:pt idx="473">
                  <c:v>0.78833333333333333</c:v>
                </c:pt>
                <c:pt idx="474">
                  <c:v>0.78999999999999992</c:v>
                </c:pt>
                <c:pt idx="475">
                  <c:v>0.79166666666666652</c:v>
                </c:pt>
                <c:pt idx="476">
                  <c:v>0.79333333333333333</c:v>
                </c:pt>
                <c:pt idx="477">
                  <c:v>0.79500000000000004</c:v>
                </c:pt>
                <c:pt idx="478">
                  <c:v>0.79666666666666652</c:v>
                </c:pt>
                <c:pt idx="479">
                  <c:v>0.79833333333333334</c:v>
                </c:pt>
                <c:pt idx="480">
                  <c:v>0.8</c:v>
                </c:pt>
                <c:pt idx="481">
                  <c:v>0.80166666666666653</c:v>
                </c:pt>
                <c:pt idx="482">
                  <c:v>0.80333333333333334</c:v>
                </c:pt>
                <c:pt idx="483">
                  <c:v>0.80499999999999994</c:v>
                </c:pt>
                <c:pt idx="484">
                  <c:v>0.80666666666666653</c:v>
                </c:pt>
                <c:pt idx="485">
                  <c:v>0.80833333333333335</c:v>
                </c:pt>
                <c:pt idx="486">
                  <c:v>0.81</c:v>
                </c:pt>
                <c:pt idx="487">
                  <c:v>0.81166666666666676</c:v>
                </c:pt>
                <c:pt idx="488">
                  <c:v>0.81333333333333324</c:v>
                </c:pt>
                <c:pt idx="489">
                  <c:v>0.81499999999999995</c:v>
                </c:pt>
                <c:pt idx="490">
                  <c:v>0.81666666666666654</c:v>
                </c:pt>
                <c:pt idx="491">
                  <c:v>0.81833333333333369</c:v>
                </c:pt>
                <c:pt idx="492">
                  <c:v>0.8200000000000004</c:v>
                </c:pt>
                <c:pt idx="493">
                  <c:v>0.82166666666666666</c:v>
                </c:pt>
                <c:pt idx="494">
                  <c:v>0.82333333333333369</c:v>
                </c:pt>
                <c:pt idx="495">
                  <c:v>0.82500000000000029</c:v>
                </c:pt>
                <c:pt idx="496">
                  <c:v>0.82666666666666666</c:v>
                </c:pt>
                <c:pt idx="497">
                  <c:v>0.8283333333333337</c:v>
                </c:pt>
                <c:pt idx="498">
                  <c:v>0.83000000000000029</c:v>
                </c:pt>
                <c:pt idx="499">
                  <c:v>0.83166666666666667</c:v>
                </c:pt>
                <c:pt idx="500">
                  <c:v>0.8333333333333337</c:v>
                </c:pt>
                <c:pt idx="501">
                  <c:v>0.83500000000000041</c:v>
                </c:pt>
                <c:pt idx="502">
                  <c:v>0.83666666666666667</c:v>
                </c:pt>
                <c:pt idx="503">
                  <c:v>0.8383333333333336</c:v>
                </c:pt>
                <c:pt idx="504">
                  <c:v>0.8400000000000003</c:v>
                </c:pt>
                <c:pt idx="505">
                  <c:v>0.84166666666666667</c:v>
                </c:pt>
                <c:pt idx="506">
                  <c:v>0.8433333333333336</c:v>
                </c:pt>
                <c:pt idx="507">
                  <c:v>0.84500000000000042</c:v>
                </c:pt>
                <c:pt idx="508">
                  <c:v>0.84666666666666668</c:v>
                </c:pt>
                <c:pt idx="509">
                  <c:v>0.84833333333333361</c:v>
                </c:pt>
                <c:pt idx="510">
                  <c:v>0.85000000000000031</c:v>
                </c:pt>
                <c:pt idx="511">
                  <c:v>0.85166666666666668</c:v>
                </c:pt>
                <c:pt idx="512">
                  <c:v>0.85333333333333361</c:v>
                </c:pt>
                <c:pt idx="513">
                  <c:v>0.85500000000000032</c:v>
                </c:pt>
                <c:pt idx="514">
                  <c:v>0.85666666666666669</c:v>
                </c:pt>
                <c:pt idx="515">
                  <c:v>0.85833333333333361</c:v>
                </c:pt>
                <c:pt idx="516">
                  <c:v>0.86000000000000032</c:v>
                </c:pt>
                <c:pt idx="517">
                  <c:v>0.86166666666666669</c:v>
                </c:pt>
                <c:pt idx="518">
                  <c:v>0.86333333333333362</c:v>
                </c:pt>
                <c:pt idx="519">
                  <c:v>0.86500000000000032</c:v>
                </c:pt>
                <c:pt idx="520">
                  <c:v>0.8666666666666667</c:v>
                </c:pt>
                <c:pt idx="521">
                  <c:v>0.86833333333333362</c:v>
                </c:pt>
                <c:pt idx="522">
                  <c:v>0.87000000000000033</c:v>
                </c:pt>
                <c:pt idx="523">
                  <c:v>0.8716666666666667</c:v>
                </c:pt>
                <c:pt idx="524">
                  <c:v>0.87333333333333363</c:v>
                </c:pt>
                <c:pt idx="525">
                  <c:v>0.87500000000000033</c:v>
                </c:pt>
                <c:pt idx="526">
                  <c:v>0.87666666666666671</c:v>
                </c:pt>
                <c:pt idx="527">
                  <c:v>0.87833333333333363</c:v>
                </c:pt>
                <c:pt idx="528">
                  <c:v>0.88</c:v>
                </c:pt>
                <c:pt idx="529">
                  <c:v>0.88166666666666649</c:v>
                </c:pt>
                <c:pt idx="530">
                  <c:v>0.8833333333333333</c:v>
                </c:pt>
                <c:pt idx="531">
                  <c:v>0.88500000000000001</c:v>
                </c:pt>
                <c:pt idx="532">
                  <c:v>0.88666666666666649</c:v>
                </c:pt>
                <c:pt idx="533">
                  <c:v>0.88833333333333331</c:v>
                </c:pt>
                <c:pt idx="534">
                  <c:v>0.89</c:v>
                </c:pt>
                <c:pt idx="535">
                  <c:v>0.8916666666666665</c:v>
                </c:pt>
                <c:pt idx="536">
                  <c:v>0.89333333333333331</c:v>
                </c:pt>
                <c:pt idx="537">
                  <c:v>0.89500000000000002</c:v>
                </c:pt>
                <c:pt idx="538">
                  <c:v>0.8966666666666665</c:v>
                </c:pt>
                <c:pt idx="539">
                  <c:v>0.89833333333333332</c:v>
                </c:pt>
                <c:pt idx="540">
                  <c:v>0.9</c:v>
                </c:pt>
                <c:pt idx="541">
                  <c:v>0.90166666666666651</c:v>
                </c:pt>
                <c:pt idx="542">
                  <c:v>0.90333333333333343</c:v>
                </c:pt>
                <c:pt idx="543">
                  <c:v>0.90499999999999992</c:v>
                </c:pt>
                <c:pt idx="544">
                  <c:v>0.90666666666666651</c:v>
                </c:pt>
                <c:pt idx="545">
                  <c:v>0.90833333333333333</c:v>
                </c:pt>
                <c:pt idx="546">
                  <c:v>0.91</c:v>
                </c:pt>
                <c:pt idx="547">
                  <c:v>0.91166666666666651</c:v>
                </c:pt>
                <c:pt idx="548">
                  <c:v>0.91333333333333333</c:v>
                </c:pt>
                <c:pt idx="549">
                  <c:v>0.91499999999999992</c:v>
                </c:pt>
                <c:pt idx="550">
                  <c:v>0.91666666666666652</c:v>
                </c:pt>
                <c:pt idx="551">
                  <c:v>0.91833333333333333</c:v>
                </c:pt>
                <c:pt idx="552">
                  <c:v>0.92</c:v>
                </c:pt>
                <c:pt idx="553">
                  <c:v>0.92166666666666652</c:v>
                </c:pt>
                <c:pt idx="554">
                  <c:v>0.92333333333333334</c:v>
                </c:pt>
                <c:pt idx="555">
                  <c:v>0.92500000000000004</c:v>
                </c:pt>
                <c:pt idx="556">
                  <c:v>0.92666666666666653</c:v>
                </c:pt>
                <c:pt idx="557">
                  <c:v>0.92833333333333334</c:v>
                </c:pt>
                <c:pt idx="558">
                  <c:v>0.92999999999999994</c:v>
                </c:pt>
                <c:pt idx="559">
                  <c:v>0.93166666666666653</c:v>
                </c:pt>
                <c:pt idx="560">
                  <c:v>0.93333333333333335</c:v>
                </c:pt>
                <c:pt idx="561">
                  <c:v>0.93500000000000005</c:v>
                </c:pt>
                <c:pt idx="562">
                  <c:v>0.93666666666666676</c:v>
                </c:pt>
                <c:pt idx="563">
                  <c:v>0.93833333333333324</c:v>
                </c:pt>
                <c:pt idx="564">
                  <c:v>0.94000000000000028</c:v>
                </c:pt>
                <c:pt idx="565">
                  <c:v>0.94166666666666654</c:v>
                </c:pt>
                <c:pt idx="566">
                  <c:v>0.94333333333333369</c:v>
                </c:pt>
                <c:pt idx="567">
                  <c:v>0.9450000000000004</c:v>
                </c:pt>
                <c:pt idx="568">
                  <c:v>0.94666666666666666</c:v>
                </c:pt>
                <c:pt idx="569">
                  <c:v>0.94833333333333369</c:v>
                </c:pt>
                <c:pt idx="570">
                  <c:v>0.95000000000000029</c:v>
                </c:pt>
                <c:pt idx="571">
                  <c:v>0.95166666666666666</c:v>
                </c:pt>
                <c:pt idx="572">
                  <c:v>0.9533333333333337</c:v>
                </c:pt>
                <c:pt idx="573">
                  <c:v>0.95500000000000029</c:v>
                </c:pt>
                <c:pt idx="574">
                  <c:v>0.95666666666666667</c:v>
                </c:pt>
                <c:pt idx="575">
                  <c:v>0.9583333333333337</c:v>
                </c:pt>
                <c:pt idx="576">
                  <c:v>0.96000000000000041</c:v>
                </c:pt>
                <c:pt idx="577">
                  <c:v>0.96166666666666667</c:v>
                </c:pt>
                <c:pt idx="578">
                  <c:v>0.9633333333333336</c:v>
                </c:pt>
                <c:pt idx="579">
                  <c:v>0.9650000000000003</c:v>
                </c:pt>
                <c:pt idx="580">
                  <c:v>0.96666666666666667</c:v>
                </c:pt>
                <c:pt idx="581">
                  <c:v>0.9683333333333336</c:v>
                </c:pt>
                <c:pt idx="582">
                  <c:v>0.97000000000000042</c:v>
                </c:pt>
                <c:pt idx="583">
                  <c:v>0.97166666666666668</c:v>
                </c:pt>
                <c:pt idx="584">
                  <c:v>0.97333333333333361</c:v>
                </c:pt>
                <c:pt idx="585">
                  <c:v>0.97500000000000031</c:v>
                </c:pt>
                <c:pt idx="586">
                  <c:v>0.97666666666666668</c:v>
                </c:pt>
                <c:pt idx="587">
                  <c:v>0.97833333333333361</c:v>
                </c:pt>
                <c:pt idx="588">
                  <c:v>0.98</c:v>
                </c:pt>
                <c:pt idx="589">
                  <c:v>0.98166666666666658</c:v>
                </c:pt>
                <c:pt idx="590">
                  <c:v>0.98333333333333328</c:v>
                </c:pt>
                <c:pt idx="591">
                  <c:v>0.98499999999999999</c:v>
                </c:pt>
                <c:pt idx="592">
                  <c:v>0.98666666666666658</c:v>
                </c:pt>
                <c:pt idx="593">
                  <c:v>0.98833333333333329</c:v>
                </c:pt>
                <c:pt idx="594">
                  <c:v>0.99</c:v>
                </c:pt>
                <c:pt idx="595">
                  <c:v>0.99166666666666659</c:v>
                </c:pt>
                <c:pt idx="596">
                  <c:v>0.9933333333333334</c:v>
                </c:pt>
                <c:pt idx="597">
                  <c:v>0.995</c:v>
                </c:pt>
                <c:pt idx="598">
                  <c:v>0.99666666666666659</c:v>
                </c:pt>
                <c:pt idx="599">
                  <c:v>0.99833333333333329</c:v>
                </c:pt>
                <c:pt idx="600">
                  <c:v>1</c:v>
                </c:pt>
                <c:pt idx="601">
                  <c:v>1.001666666666666</c:v>
                </c:pt>
                <c:pt idx="602">
                  <c:v>1.0033333333333334</c:v>
                </c:pt>
                <c:pt idx="603">
                  <c:v>1.0049999999999992</c:v>
                </c:pt>
                <c:pt idx="604">
                  <c:v>1.0066666666666666</c:v>
                </c:pt>
                <c:pt idx="605">
                  <c:v>1.0083333333333333</c:v>
                </c:pt>
                <c:pt idx="606">
                  <c:v>1.01</c:v>
                </c:pt>
                <c:pt idx="607">
                  <c:v>1.011666666666666</c:v>
                </c:pt>
                <c:pt idx="608">
                  <c:v>1.0133333333333332</c:v>
                </c:pt>
                <c:pt idx="609">
                  <c:v>1.0149999999999992</c:v>
                </c:pt>
                <c:pt idx="610">
                  <c:v>1.0166666666666666</c:v>
                </c:pt>
                <c:pt idx="611">
                  <c:v>1.0183333333333333</c:v>
                </c:pt>
                <c:pt idx="612">
                  <c:v>1.02</c:v>
                </c:pt>
                <c:pt idx="613">
                  <c:v>1.0216666666666661</c:v>
                </c:pt>
                <c:pt idx="614">
                  <c:v>1.0233333333333332</c:v>
                </c:pt>
                <c:pt idx="615">
                  <c:v>1.0249999999999992</c:v>
                </c:pt>
                <c:pt idx="616">
                  <c:v>1.0266666666666666</c:v>
                </c:pt>
                <c:pt idx="617">
                  <c:v>1.0283333333333333</c:v>
                </c:pt>
                <c:pt idx="618">
                  <c:v>1.03</c:v>
                </c:pt>
                <c:pt idx="619">
                  <c:v>1.0316666666666661</c:v>
                </c:pt>
                <c:pt idx="620">
                  <c:v>1.0333333333333334</c:v>
                </c:pt>
                <c:pt idx="621">
                  <c:v>1.0349999999999993</c:v>
                </c:pt>
                <c:pt idx="622">
                  <c:v>1.0366666666666666</c:v>
                </c:pt>
                <c:pt idx="623">
                  <c:v>1.0383333333333333</c:v>
                </c:pt>
                <c:pt idx="624">
                  <c:v>1.04</c:v>
                </c:pt>
                <c:pt idx="625">
                  <c:v>1.0416666666666661</c:v>
                </c:pt>
                <c:pt idx="626">
                  <c:v>1.0433333333333334</c:v>
                </c:pt>
                <c:pt idx="627">
                  <c:v>1.0450000000000002</c:v>
                </c:pt>
                <c:pt idx="628">
                  <c:v>1.0466666666666666</c:v>
                </c:pt>
                <c:pt idx="629">
                  <c:v>1.0483333333333333</c:v>
                </c:pt>
                <c:pt idx="630">
                  <c:v>1.05</c:v>
                </c:pt>
                <c:pt idx="631">
                  <c:v>1.0516666666666661</c:v>
                </c:pt>
                <c:pt idx="632">
                  <c:v>1.0533333333333335</c:v>
                </c:pt>
                <c:pt idx="633">
                  <c:v>1.0549999999999993</c:v>
                </c:pt>
                <c:pt idx="634">
                  <c:v>1.0566666666666666</c:v>
                </c:pt>
                <c:pt idx="635">
                  <c:v>1.0583333333333333</c:v>
                </c:pt>
                <c:pt idx="636">
                  <c:v>1.06</c:v>
                </c:pt>
                <c:pt idx="637">
                  <c:v>1.0616666666666668</c:v>
                </c:pt>
                <c:pt idx="638">
                  <c:v>1.0633333333333332</c:v>
                </c:pt>
                <c:pt idx="639">
                  <c:v>1.0649999999999993</c:v>
                </c:pt>
                <c:pt idx="640">
                  <c:v>1.0666666666666667</c:v>
                </c:pt>
                <c:pt idx="641">
                  <c:v>1.0683333333333331</c:v>
                </c:pt>
                <c:pt idx="642">
                  <c:v>1.07</c:v>
                </c:pt>
                <c:pt idx="643">
                  <c:v>1.0716666666666659</c:v>
                </c:pt>
                <c:pt idx="644">
                  <c:v>1.0733333333333335</c:v>
                </c:pt>
                <c:pt idx="645">
                  <c:v>1.075</c:v>
                </c:pt>
                <c:pt idx="646">
                  <c:v>1.0766666666666667</c:v>
                </c:pt>
                <c:pt idx="647">
                  <c:v>1.078333333333334</c:v>
                </c:pt>
                <c:pt idx="648">
                  <c:v>1.0799999999999992</c:v>
                </c:pt>
                <c:pt idx="649">
                  <c:v>1.0816666666666668</c:v>
                </c:pt>
                <c:pt idx="650">
                  <c:v>1.0833333333333333</c:v>
                </c:pt>
                <c:pt idx="651">
                  <c:v>1.085</c:v>
                </c:pt>
                <c:pt idx="652">
                  <c:v>1.0866666666666667</c:v>
                </c:pt>
                <c:pt idx="653">
                  <c:v>1.088333333333334</c:v>
                </c:pt>
                <c:pt idx="654">
                  <c:v>1.0900000000000001</c:v>
                </c:pt>
                <c:pt idx="655">
                  <c:v>1.0916666666666666</c:v>
                </c:pt>
                <c:pt idx="656">
                  <c:v>1.0933333333333333</c:v>
                </c:pt>
                <c:pt idx="657">
                  <c:v>1.095</c:v>
                </c:pt>
                <c:pt idx="658">
                  <c:v>1.0966666666666667</c:v>
                </c:pt>
                <c:pt idx="659">
                  <c:v>1.098333333333334</c:v>
                </c:pt>
                <c:pt idx="660">
                  <c:v>1.1000000000000001</c:v>
                </c:pt>
                <c:pt idx="661">
                  <c:v>1.1016666666666666</c:v>
                </c:pt>
                <c:pt idx="662">
                  <c:v>1.1033333333333333</c:v>
                </c:pt>
                <c:pt idx="663">
                  <c:v>1.105</c:v>
                </c:pt>
                <c:pt idx="664">
                  <c:v>1.1066666666666667</c:v>
                </c:pt>
                <c:pt idx="665">
                  <c:v>1.1083333333333341</c:v>
                </c:pt>
                <c:pt idx="666">
                  <c:v>1.1099999999999992</c:v>
                </c:pt>
                <c:pt idx="667">
                  <c:v>1.1116666666666668</c:v>
                </c:pt>
                <c:pt idx="668">
                  <c:v>1.1133333333333333</c:v>
                </c:pt>
                <c:pt idx="669">
                  <c:v>1.115</c:v>
                </c:pt>
                <c:pt idx="670">
                  <c:v>1.1166666666666667</c:v>
                </c:pt>
                <c:pt idx="671">
                  <c:v>1.1183333333333338</c:v>
                </c:pt>
                <c:pt idx="672">
                  <c:v>1.1200000000000001</c:v>
                </c:pt>
                <c:pt idx="673">
                  <c:v>1.1216666666666666</c:v>
                </c:pt>
                <c:pt idx="674">
                  <c:v>1.1233333333333335</c:v>
                </c:pt>
                <c:pt idx="675">
                  <c:v>1.125</c:v>
                </c:pt>
                <c:pt idx="676">
                  <c:v>1.1266666666666665</c:v>
                </c:pt>
                <c:pt idx="677">
                  <c:v>1.1283333333333341</c:v>
                </c:pt>
                <c:pt idx="678">
                  <c:v>1.1299999999999992</c:v>
                </c:pt>
                <c:pt idx="679">
                  <c:v>1.1316666666666668</c:v>
                </c:pt>
                <c:pt idx="680">
                  <c:v>1.1333333333333333</c:v>
                </c:pt>
                <c:pt idx="681">
                  <c:v>1.135</c:v>
                </c:pt>
                <c:pt idx="682">
                  <c:v>1.1366666666666667</c:v>
                </c:pt>
                <c:pt idx="683">
                  <c:v>1.1383333333333339</c:v>
                </c:pt>
                <c:pt idx="684">
                  <c:v>1.1400000000000001</c:v>
                </c:pt>
                <c:pt idx="685">
                  <c:v>1.1416666666666666</c:v>
                </c:pt>
                <c:pt idx="686">
                  <c:v>1.1433333333333333</c:v>
                </c:pt>
                <c:pt idx="687">
                  <c:v>1.145</c:v>
                </c:pt>
                <c:pt idx="688">
                  <c:v>1.1466666666666667</c:v>
                </c:pt>
                <c:pt idx="689">
                  <c:v>1.1483333333333341</c:v>
                </c:pt>
                <c:pt idx="690">
                  <c:v>1.1499999999999992</c:v>
                </c:pt>
                <c:pt idx="691">
                  <c:v>1.1516666666666666</c:v>
                </c:pt>
                <c:pt idx="692">
                  <c:v>1.1533333333333333</c:v>
                </c:pt>
                <c:pt idx="693">
                  <c:v>1.155</c:v>
                </c:pt>
                <c:pt idx="694">
                  <c:v>1.1566666666666667</c:v>
                </c:pt>
                <c:pt idx="695">
                  <c:v>1.1583333333333341</c:v>
                </c:pt>
                <c:pt idx="696">
                  <c:v>1.1599999999999993</c:v>
                </c:pt>
                <c:pt idx="697">
                  <c:v>1.1616666666666666</c:v>
                </c:pt>
                <c:pt idx="698">
                  <c:v>1.1633333333333333</c:v>
                </c:pt>
                <c:pt idx="699">
                  <c:v>1.165</c:v>
                </c:pt>
                <c:pt idx="700">
                  <c:v>1.1666666666666667</c:v>
                </c:pt>
                <c:pt idx="701">
                  <c:v>1.1683333333333339</c:v>
                </c:pt>
                <c:pt idx="702">
                  <c:v>1.1700000000000008</c:v>
                </c:pt>
                <c:pt idx="703">
                  <c:v>1.1716666666666666</c:v>
                </c:pt>
                <c:pt idx="704">
                  <c:v>1.1733333333333333</c:v>
                </c:pt>
                <c:pt idx="705">
                  <c:v>1.175</c:v>
                </c:pt>
                <c:pt idx="706">
                  <c:v>1.1766666666666665</c:v>
                </c:pt>
                <c:pt idx="707">
                  <c:v>1.1783333333333341</c:v>
                </c:pt>
                <c:pt idx="708">
                  <c:v>1.1800000000000006</c:v>
                </c:pt>
                <c:pt idx="709">
                  <c:v>1.1816666666666669</c:v>
                </c:pt>
                <c:pt idx="710">
                  <c:v>1.1833333333333333</c:v>
                </c:pt>
                <c:pt idx="711">
                  <c:v>1.1849999999999998</c:v>
                </c:pt>
                <c:pt idx="712">
                  <c:v>1.1866666666666674</c:v>
                </c:pt>
                <c:pt idx="713">
                  <c:v>1.1883333333333339</c:v>
                </c:pt>
                <c:pt idx="714">
                  <c:v>1.1900000000000008</c:v>
                </c:pt>
                <c:pt idx="715">
                  <c:v>1.1916666666666667</c:v>
                </c:pt>
                <c:pt idx="716">
                  <c:v>1.1933333333333331</c:v>
                </c:pt>
                <c:pt idx="717">
                  <c:v>1.1950000000000001</c:v>
                </c:pt>
                <c:pt idx="718">
                  <c:v>1.1966666666666665</c:v>
                </c:pt>
                <c:pt idx="719">
                  <c:v>1.1983333333333341</c:v>
                </c:pt>
                <c:pt idx="720">
                  <c:v>1.2</c:v>
                </c:pt>
                <c:pt idx="721">
                  <c:v>1.201666666666666</c:v>
                </c:pt>
                <c:pt idx="722">
                  <c:v>1.2033333333333334</c:v>
                </c:pt>
                <c:pt idx="723">
                  <c:v>1.2049999999999992</c:v>
                </c:pt>
                <c:pt idx="724">
                  <c:v>1.2066666666666668</c:v>
                </c:pt>
                <c:pt idx="725">
                  <c:v>1.2083333333333333</c:v>
                </c:pt>
                <c:pt idx="726">
                  <c:v>1.21</c:v>
                </c:pt>
                <c:pt idx="727">
                  <c:v>1.211666666666666</c:v>
                </c:pt>
                <c:pt idx="728">
                  <c:v>1.2133333333333334</c:v>
                </c:pt>
                <c:pt idx="729">
                  <c:v>1.2149999999999994</c:v>
                </c:pt>
                <c:pt idx="730">
                  <c:v>1.2166666666666666</c:v>
                </c:pt>
                <c:pt idx="731">
                  <c:v>1.2183333333333333</c:v>
                </c:pt>
                <c:pt idx="732">
                  <c:v>1.22</c:v>
                </c:pt>
                <c:pt idx="733">
                  <c:v>1.221666666666666</c:v>
                </c:pt>
                <c:pt idx="734">
                  <c:v>1.2233333333333334</c:v>
                </c:pt>
                <c:pt idx="735">
                  <c:v>1.2249999999999994</c:v>
                </c:pt>
                <c:pt idx="736">
                  <c:v>1.2266666666666666</c:v>
                </c:pt>
                <c:pt idx="737">
                  <c:v>1.2283333333333333</c:v>
                </c:pt>
                <c:pt idx="738">
                  <c:v>1.23</c:v>
                </c:pt>
                <c:pt idx="739">
                  <c:v>1.231666666666666</c:v>
                </c:pt>
                <c:pt idx="740">
                  <c:v>1.2333333333333334</c:v>
                </c:pt>
                <c:pt idx="741">
                  <c:v>1.2349999999999992</c:v>
                </c:pt>
                <c:pt idx="742">
                  <c:v>1.2366666666666668</c:v>
                </c:pt>
                <c:pt idx="743">
                  <c:v>1.2383333333333333</c:v>
                </c:pt>
                <c:pt idx="744">
                  <c:v>1.24</c:v>
                </c:pt>
                <c:pt idx="745">
                  <c:v>1.241666666666666</c:v>
                </c:pt>
                <c:pt idx="746">
                  <c:v>1.2433333333333332</c:v>
                </c:pt>
                <c:pt idx="747">
                  <c:v>1.2449999999999994</c:v>
                </c:pt>
                <c:pt idx="748">
                  <c:v>1.2466666666666666</c:v>
                </c:pt>
                <c:pt idx="749">
                  <c:v>1.2483333333333335</c:v>
                </c:pt>
                <c:pt idx="750">
                  <c:v>1.25</c:v>
                </c:pt>
                <c:pt idx="751">
                  <c:v>1.2516666666666658</c:v>
                </c:pt>
                <c:pt idx="752">
                  <c:v>1.2533333333333334</c:v>
                </c:pt>
                <c:pt idx="753">
                  <c:v>1.2549999999999992</c:v>
                </c:pt>
                <c:pt idx="754">
                  <c:v>1.2566666666666668</c:v>
                </c:pt>
                <c:pt idx="755">
                  <c:v>1.2583333333333333</c:v>
                </c:pt>
                <c:pt idx="756">
                  <c:v>1.26</c:v>
                </c:pt>
                <c:pt idx="757">
                  <c:v>1.261666666666666</c:v>
                </c:pt>
                <c:pt idx="758">
                  <c:v>1.2633333333333332</c:v>
                </c:pt>
                <c:pt idx="759">
                  <c:v>1.2649999999999995</c:v>
                </c:pt>
                <c:pt idx="760">
                  <c:v>1.2666666666666666</c:v>
                </c:pt>
                <c:pt idx="761">
                  <c:v>1.2683333333333333</c:v>
                </c:pt>
                <c:pt idx="762">
                  <c:v>1.27</c:v>
                </c:pt>
                <c:pt idx="763">
                  <c:v>1.2716666666666661</c:v>
                </c:pt>
                <c:pt idx="764">
                  <c:v>1.2733333333333334</c:v>
                </c:pt>
                <c:pt idx="765">
                  <c:v>1.2749999999999992</c:v>
                </c:pt>
                <c:pt idx="766">
                  <c:v>1.2766666666666666</c:v>
                </c:pt>
                <c:pt idx="767">
                  <c:v>1.2783333333333333</c:v>
                </c:pt>
                <c:pt idx="768">
                  <c:v>1.28</c:v>
                </c:pt>
                <c:pt idx="769">
                  <c:v>1.2816666666666661</c:v>
                </c:pt>
                <c:pt idx="770">
                  <c:v>1.2833333333333334</c:v>
                </c:pt>
                <c:pt idx="771">
                  <c:v>1.2849999999999993</c:v>
                </c:pt>
                <c:pt idx="772">
                  <c:v>1.2866666666666666</c:v>
                </c:pt>
                <c:pt idx="773">
                  <c:v>1.2883333333333333</c:v>
                </c:pt>
                <c:pt idx="774">
                  <c:v>1.29</c:v>
                </c:pt>
                <c:pt idx="775">
                  <c:v>1.2916666666666661</c:v>
                </c:pt>
                <c:pt idx="776">
                  <c:v>1.2933333333333332</c:v>
                </c:pt>
                <c:pt idx="777">
                  <c:v>1.2950000000000002</c:v>
                </c:pt>
                <c:pt idx="778">
                  <c:v>1.2966666666666666</c:v>
                </c:pt>
                <c:pt idx="779">
                  <c:v>1.2983333333333333</c:v>
                </c:pt>
                <c:pt idx="780">
                  <c:v>1.3</c:v>
                </c:pt>
                <c:pt idx="781">
                  <c:v>1.3016666666666659</c:v>
                </c:pt>
                <c:pt idx="782">
                  <c:v>1.3033333333333335</c:v>
                </c:pt>
                <c:pt idx="783">
                  <c:v>1.3049999999999993</c:v>
                </c:pt>
                <c:pt idx="784">
                  <c:v>1.3066666666666669</c:v>
                </c:pt>
                <c:pt idx="785">
                  <c:v>1.3083333333333333</c:v>
                </c:pt>
                <c:pt idx="786">
                  <c:v>1.3099999999999992</c:v>
                </c:pt>
                <c:pt idx="787">
                  <c:v>1.3116666666666668</c:v>
                </c:pt>
                <c:pt idx="788">
                  <c:v>1.3133333333333332</c:v>
                </c:pt>
                <c:pt idx="789">
                  <c:v>1.3150000000000002</c:v>
                </c:pt>
                <c:pt idx="790">
                  <c:v>1.3166666666666667</c:v>
                </c:pt>
                <c:pt idx="791">
                  <c:v>1.3183333333333331</c:v>
                </c:pt>
                <c:pt idx="792">
                  <c:v>1.32</c:v>
                </c:pt>
                <c:pt idx="793">
                  <c:v>1.3216666666666659</c:v>
                </c:pt>
                <c:pt idx="794">
                  <c:v>1.3233333333333335</c:v>
                </c:pt>
                <c:pt idx="795">
                  <c:v>1.325</c:v>
                </c:pt>
                <c:pt idx="796">
                  <c:v>1.3266666666666667</c:v>
                </c:pt>
                <c:pt idx="797">
                  <c:v>1.328333333333334</c:v>
                </c:pt>
                <c:pt idx="798">
                  <c:v>1.3299999999999992</c:v>
                </c:pt>
                <c:pt idx="799">
                  <c:v>1.3316666666666668</c:v>
                </c:pt>
                <c:pt idx="800">
                  <c:v>1.3333333333333333</c:v>
                </c:pt>
                <c:pt idx="801">
                  <c:v>1.335</c:v>
                </c:pt>
                <c:pt idx="802">
                  <c:v>1.3366666666666667</c:v>
                </c:pt>
                <c:pt idx="803">
                  <c:v>1.338333333333334</c:v>
                </c:pt>
                <c:pt idx="804">
                  <c:v>1.34</c:v>
                </c:pt>
                <c:pt idx="805">
                  <c:v>1.3416666666666666</c:v>
                </c:pt>
                <c:pt idx="806">
                  <c:v>1.3433333333333333</c:v>
                </c:pt>
                <c:pt idx="807">
                  <c:v>1.345</c:v>
                </c:pt>
                <c:pt idx="808">
                  <c:v>1.3466666666666667</c:v>
                </c:pt>
                <c:pt idx="809">
                  <c:v>1.348333333333334</c:v>
                </c:pt>
                <c:pt idx="810">
                  <c:v>1.35</c:v>
                </c:pt>
                <c:pt idx="811">
                  <c:v>1.3516666666666666</c:v>
                </c:pt>
                <c:pt idx="812">
                  <c:v>1.3533333333333333</c:v>
                </c:pt>
                <c:pt idx="813">
                  <c:v>1.355</c:v>
                </c:pt>
                <c:pt idx="814">
                  <c:v>1.3566666666666667</c:v>
                </c:pt>
                <c:pt idx="815">
                  <c:v>1.3583333333333341</c:v>
                </c:pt>
                <c:pt idx="816">
                  <c:v>1.3599999999999992</c:v>
                </c:pt>
                <c:pt idx="817">
                  <c:v>1.3616666666666668</c:v>
                </c:pt>
                <c:pt idx="818">
                  <c:v>1.3633333333333333</c:v>
                </c:pt>
                <c:pt idx="819">
                  <c:v>1.365</c:v>
                </c:pt>
                <c:pt idx="820">
                  <c:v>1.3666666666666667</c:v>
                </c:pt>
                <c:pt idx="821">
                  <c:v>1.3683333333333338</c:v>
                </c:pt>
                <c:pt idx="822">
                  <c:v>1.37</c:v>
                </c:pt>
                <c:pt idx="823">
                  <c:v>1.3716666666666666</c:v>
                </c:pt>
                <c:pt idx="824">
                  <c:v>1.3733333333333335</c:v>
                </c:pt>
                <c:pt idx="825">
                  <c:v>1.375</c:v>
                </c:pt>
                <c:pt idx="826">
                  <c:v>1.3766666666666665</c:v>
                </c:pt>
                <c:pt idx="827">
                  <c:v>1.3783333333333341</c:v>
                </c:pt>
                <c:pt idx="828">
                  <c:v>1.3800000000000001</c:v>
                </c:pt>
                <c:pt idx="829">
                  <c:v>1.3816666666666668</c:v>
                </c:pt>
                <c:pt idx="830">
                  <c:v>1.3833333333333333</c:v>
                </c:pt>
                <c:pt idx="831">
                  <c:v>1.385</c:v>
                </c:pt>
                <c:pt idx="832">
                  <c:v>1.3866666666666667</c:v>
                </c:pt>
                <c:pt idx="833">
                  <c:v>1.3883333333333339</c:v>
                </c:pt>
                <c:pt idx="834">
                  <c:v>1.3900000000000001</c:v>
                </c:pt>
                <c:pt idx="835">
                  <c:v>1.3916666666666666</c:v>
                </c:pt>
                <c:pt idx="836">
                  <c:v>1.3933333333333333</c:v>
                </c:pt>
                <c:pt idx="837">
                  <c:v>1.395</c:v>
                </c:pt>
                <c:pt idx="838">
                  <c:v>1.3966666666666667</c:v>
                </c:pt>
                <c:pt idx="839">
                  <c:v>1.3983333333333341</c:v>
                </c:pt>
                <c:pt idx="840">
                  <c:v>1.4</c:v>
                </c:pt>
                <c:pt idx="841">
                  <c:v>1.401666666666666</c:v>
                </c:pt>
                <c:pt idx="842">
                  <c:v>1.4033333333333327</c:v>
                </c:pt>
                <c:pt idx="843">
                  <c:v>1.4049999999999994</c:v>
                </c:pt>
                <c:pt idx="844">
                  <c:v>1.4066666666666661</c:v>
                </c:pt>
                <c:pt idx="845">
                  <c:v>1.4083333333333334</c:v>
                </c:pt>
                <c:pt idx="846">
                  <c:v>1.41</c:v>
                </c:pt>
                <c:pt idx="847">
                  <c:v>1.411666666666666</c:v>
                </c:pt>
                <c:pt idx="848">
                  <c:v>1.4133333333333327</c:v>
                </c:pt>
                <c:pt idx="849">
                  <c:v>1.4149999999999994</c:v>
                </c:pt>
                <c:pt idx="850">
                  <c:v>1.4166666666666661</c:v>
                </c:pt>
                <c:pt idx="851">
                  <c:v>1.4183333333333332</c:v>
                </c:pt>
                <c:pt idx="852">
                  <c:v>1.4200000000000002</c:v>
                </c:pt>
                <c:pt idx="853">
                  <c:v>1.421666666666666</c:v>
                </c:pt>
                <c:pt idx="854">
                  <c:v>1.4233333333333327</c:v>
                </c:pt>
                <c:pt idx="855">
                  <c:v>1.4249999999999994</c:v>
                </c:pt>
                <c:pt idx="856">
                  <c:v>1.4266666666666659</c:v>
                </c:pt>
                <c:pt idx="857">
                  <c:v>1.4283333333333335</c:v>
                </c:pt>
                <c:pt idx="858">
                  <c:v>1.43</c:v>
                </c:pt>
                <c:pt idx="859">
                  <c:v>1.4316666666666662</c:v>
                </c:pt>
                <c:pt idx="860">
                  <c:v>1.4333333333333327</c:v>
                </c:pt>
                <c:pt idx="861">
                  <c:v>1.4349999999999992</c:v>
                </c:pt>
                <c:pt idx="862">
                  <c:v>1.4366666666666668</c:v>
                </c:pt>
                <c:pt idx="863">
                  <c:v>1.4383333333333332</c:v>
                </c:pt>
                <c:pt idx="864">
                  <c:v>1.4400000000000002</c:v>
                </c:pt>
                <c:pt idx="865">
                  <c:v>1.441666666666666</c:v>
                </c:pt>
                <c:pt idx="866">
                  <c:v>1.4433333333333325</c:v>
                </c:pt>
                <c:pt idx="867">
                  <c:v>1.4449999999999994</c:v>
                </c:pt>
                <c:pt idx="868">
                  <c:v>1.4466666666666659</c:v>
                </c:pt>
                <c:pt idx="869">
                  <c:v>1.4483333333333335</c:v>
                </c:pt>
                <c:pt idx="870">
                  <c:v>1.45</c:v>
                </c:pt>
                <c:pt idx="871">
                  <c:v>1.451666666666666</c:v>
                </c:pt>
                <c:pt idx="872">
                  <c:v>1.4533333333333334</c:v>
                </c:pt>
                <c:pt idx="873">
                  <c:v>1.4549999999999992</c:v>
                </c:pt>
                <c:pt idx="874">
                  <c:v>1.4566666666666668</c:v>
                </c:pt>
                <c:pt idx="875">
                  <c:v>1.4583333333333333</c:v>
                </c:pt>
                <c:pt idx="876">
                  <c:v>1.46</c:v>
                </c:pt>
                <c:pt idx="877">
                  <c:v>1.461666666666666</c:v>
                </c:pt>
                <c:pt idx="878">
                  <c:v>1.4633333333333334</c:v>
                </c:pt>
                <c:pt idx="879">
                  <c:v>1.4649999999999994</c:v>
                </c:pt>
                <c:pt idx="880">
                  <c:v>1.4666666666666666</c:v>
                </c:pt>
                <c:pt idx="881">
                  <c:v>1.4683333333333333</c:v>
                </c:pt>
                <c:pt idx="882">
                  <c:v>1.47</c:v>
                </c:pt>
                <c:pt idx="883">
                  <c:v>1.471666666666666</c:v>
                </c:pt>
                <c:pt idx="884">
                  <c:v>1.4733333333333334</c:v>
                </c:pt>
                <c:pt idx="885">
                  <c:v>1.4749999999999994</c:v>
                </c:pt>
                <c:pt idx="886">
                  <c:v>1.4766666666666666</c:v>
                </c:pt>
                <c:pt idx="887">
                  <c:v>1.4783333333333333</c:v>
                </c:pt>
                <c:pt idx="888">
                  <c:v>1.48</c:v>
                </c:pt>
                <c:pt idx="889">
                  <c:v>1.481666666666666</c:v>
                </c:pt>
                <c:pt idx="890">
                  <c:v>1.4833333333333334</c:v>
                </c:pt>
                <c:pt idx="891">
                  <c:v>1.4849999999999992</c:v>
                </c:pt>
                <c:pt idx="892">
                  <c:v>1.4866666666666668</c:v>
                </c:pt>
                <c:pt idx="893">
                  <c:v>1.4883333333333333</c:v>
                </c:pt>
                <c:pt idx="894">
                  <c:v>1.49</c:v>
                </c:pt>
                <c:pt idx="895">
                  <c:v>1.491666666666666</c:v>
                </c:pt>
                <c:pt idx="896">
                  <c:v>1.4933333333333332</c:v>
                </c:pt>
                <c:pt idx="897">
                  <c:v>1.4949999999999994</c:v>
                </c:pt>
                <c:pt idx="898">
                  <c:v>1.4966666666666666</c:v>
                </c:pt>
                <c:pt idx="899">
                  <c:v>1.4983333333333335</c:v>
                </c:pt>
                <c:pt idx="900">
                  <c:v>1.5</c:v>
                </c:pt>
                <c:pt idx="901">
                  <c:v>1.5016666666666658</c:v>
                </c:pt>
                <c:pt idx="902">
                  <c:v>1.5033333333333334</c:v>
                </c:pt>
                <c:pt idx="903">
                  <c:v>1.5049999999999992</c:v>
                </c:pt>
                <c:pt idx="904">
                  <c:v>1.5066666666666668</c:v>
                </c:pt>
                <c:pt idx="905">
                  <c:v>1.5083333333333333</c:v>
                </c:pt>
                <c:pt idx="906">
                  <c:v>1.51</c:v>
                </c:pt>
                <c:pt idx="907">
                  <c:v>1.511666666666666</c:v>
                </c:pt>
                <c:pt idx="908">
                  <c:v>1.5133333333333332</c:v>
                </c:pt>
                <c:pt idx="909">
                  <c:v>1.5149999999999995</c:v>
                </c:pt>
                <c:pt idx="910">
                  <c:v>1.5166666666666666</c:v>
                </c:pt>
                <c:pt idx="911">
                  <c:v>1.5183333333333333</c:v>
                </c:pt>
                <c:pt idx="912">
                  <c:v>1.52</c:v>
                </c:pt>
                <c:pt idx="913">
                  <c:v>1.5216666666666661</c:v>
                </c:pt>
                <c:pt idx="914">
                  <c:v>1.5233333333333334</c:v>
                </c:pt>
                <c:pt idx="915">
                  <c:v>1.5249999999999992</c:v>
                </c:pt>
                <c:pt idx="916">
                  <c:v>1.5266666666666666</c:v>
                </c:pt>
                <c:pt idx="917">
                  <c:v>1.5283333333333333</c:v>
                </c:pt>
                <c:pt idx="918">
                  <c:v>1.53</c:v>
                </c:pt>
                <c:pt idx="919">
                  <c:v>1.5316666666666661</c:v>
                </c:pt>
                <c:pt idx="920">
                  <c:v>1.5333333333333334</c:v>
                </c:pt>
                <c:pt idx="921">
                  <c:v>1.5349999999999993</c:v>
                </c:pt>
                <c:pt idx="922">
                  <c:v>1.5366666666666666</c:v>
                </c:pt>
                <c:pt idx="923">
                  <c:v>1.5383333333333333</c:v>
                </c:pt>
                <c:pt idx="924">
                  <c:v>1.54</c:v>
                </c:pt>
                <c:pt idx="925">
                  <c:v>1.5416666666666661</c:v>
                </c:pt>
                <c:pt idx="926">
                  <c:v>1.5433333333333332</c:v>
                </c:pt>
                <c:pt idx="927">
                  <c:v>1.5450000000000002</c:v>
                </c:pt>
                <c:pt idx="928">
                  <c:v>1.5466666666666666</c:v>
                </c:pt>
                <c:pt idx="929">
                  <c:v>1.5483333333333333</c:v>
                </c:pt>
                <c:pt idx="930">
                  <c:v>1.55</c:v>
                </c:pt>
                <c:pt idx="931">
                  <c:v>1.5516666666666659</c:v>
                </c:pt>
                <c:pt idx="932">
                  <c:v>1.5533333333333335</c:v>
                </c:pt>
                <c:pt idx="933">
                  <c:v>1.5549999999999993</c:v>
                </c:pt>
                <c:pt idx="934">
                  <c:v>1.5566666666666669</c:v>
                </c:pt>
                <c:pt idx="935">
                  <c:v>1.5583333333333333</c:v>
                </c:pt>
                <c:pt idx="936">
                  <c:v>1.5599999999999992</c:v>
                </c:pt>
                <c:pt idx="937">
                  <c:v>1.5616666666666668</c:v>
                </c:pt>
                <c:pt idx="938">
                  <c:v>1.5633333333333332</c:v>
                </c:pt>
                <c:pt idx="939">
                  <c:v>1.5650000000000002</c:v>
                </c:pt>
                <c:pt idx="940">
                  <c:v>1.5666666666666667</c:v>
                </c:pt>
                <c:pt idx="941">
                  <c:v>1.5683333333333331</c:v>
                </c:pt>
                <c:pt idx="942">
                  <c:v>1.57</c:v>
                </c:pt>
                <c:pt idx="943">
                  <c:v>1.5716666666666659</c:v>
                </c:pt>
                <c:pt idx="944">
                  <c:v>1.5733333333333335</c:v>
                </c:pt>
                <c:pt idx="945">
                  <c:v>1.575</c:v>
                </c:pt>
                <c:pt idx="946">
                  <c:v>1.5766666666666667</c:v>
                </c:pt>
                <c:pt idx="947">
                  <c:v>1.578333333333334</c:v>
                </c:pt>
                <c:pt idx="948">
                  <c:v>1.5799999999999992</c:v>
                </c:pt>
                <c:pt idx="949">
                  <c:v>1.5816666666666668</c:v>
                </c:pt>
                <c:pt idx="950">
                  <c:v>1.5833333333333333</c:v>
                </c:pt>
                <c:pt idx="951">
                  <c:v>1.585</c:v>
                </c:pt>
                <c:pt idx="952">
                  <c:v>1.5866666666666667</c:v>
                </c:pt>
                <c:pt idx="953">
                  <c:v>1.588333333333334</c:v>
                </c:pt>
                <c:pt idx="954">
                  <c:v>1.59</c:v>
                </c:pt>
                <c:pt idx="955">
                  <c:v>1.5916666666666666</c:v>
                </c:pt>
                <c:pt idx="956">
                  <c:v>1.5933333333333333</c:v>
                </c:pt>
                <c:pt idx="957">
                  <c:v>1.595</c:v>
                </c:pt>
                <c:pt idx="958">
                  <c:v>1.5966666666666667</c:v>
                </c:pt>
                <c:pt idx="959">
                  <c:v>1.598333333333334</c:v>
                </c:pt>
                <c:pt idx="960">
                  <c:v>1.6</c:v>
                </c:pt>
                <c:pt idx="961">
                  <c:v>1.6016666666666666</c:v>
                </c:pt>
                <c:pt idx="962">
                  <c:v>1.6033333333333333</c:v>
                </c:pt>
                <c:pt idx="963">
                  <c:v>1.605</c:v>
                </c:pt>
                <c:pt idx="964">
                  <c:v>1.6066666666666667</c:v>
                </c:pt>
                <c:pt idx="965">
                  <c:v>1.6083333333333341</c:v>
                </c:pt>
                <c:pt idx="966">
                  <c:v>1.6099999999999992</c:v>
                </c:pt>
                <c:pt idx="967">
                  <c:v>1.6116666666666668</c:v>
                </c:pt>
                <c:pt idx="968">
                  <c:v>1.6133333333333333</c:v>
                </c:pt>
                <c:pt idx="969">
                  <c:v>1.615</c:v>
                </c:pt>
                <c:pt idx="970">
                  <c:v>1.6166666666666667</c:v>
                </c:pt>
                <c:pt idx="971">
                  <c:v>1.6183333333333338</c:v>
                </c:pt>
                <c:pt idx="972">
                  <c:v>1.62</c:v>
                </c:pt>
                <c:pt idx="973">
                  <c:v>1.6216666666666666</c:v>
                </c:pt>
                <c:pt idx="974">
                  <c:v>1.6233333333333335</c:v>
                </c:pt>
                <c:pt idx="975">
                  <c:v>1.625</c:v>
                </c:pt>
                <c:pt idx="976">
                  <c:v>1.6266666666666665</c:v>
                </c:pt>
                <c:pt idx="977">
                  <c:v>1.6283333333333341</c:v>
                </c:pt>
                <c:pt idx="978">
                  <c:v>1.6300000000000001</c:v>
                </c:pt>
                <c:pt idx="979">
                  <c:v>1.6316666666666668</c:v>
                </c:pt>
                <c:pt idx="980">
                  <c:v>1.6333333333333333</c:v>
                </c:pt>
                <c:pt idx="981">
                  <c:v>1.635</c:v>
                </c:pt>
                <c:pt idx="982">
                  <c:v>1.6366666666666667</c:v>
                </c:pt>
                <c:pt idx="983">
                  <c:v>1.6383333333333339</c:v>
                </c:pt>
                <c:pt idx="984">
                  <c:v>1.6400000000000001</c:v>
                </c:pt>
                <c:pt idx="985">
                  <c:v>1.6416666666666666</c:v>
                </c:pt>
                <c:pt idx="986">
                  <c:v>1.6433333333333333</c:v>
                </c:pt>
                <c:pt idx="987">
                  <c:v>1.645</c:v>
                </c:pt>
                <c:pt idx="988">
                  <c:v>1.6466666666666667</c:v>
                </c:pt>
                <c:pt idx="989">
                  <c:v>1.6483333333333341</c:v>
                </c:pt>
                <c:pt idx="990">
                  <c:v>1.6500000000000001</c:v>
                </c:pt>
                <c:pt idx="991">
                  <c:v>1.6516666666666666</c:v>
                </c:pt>
                <c:pt idx="992">
                  <c:v>1.6533333333333333</c:v>
                </c:pt>
                <c:pt idx="993">
                  <c:v>1.655</c:v>
                </c:pt>
                <c:pt idx="994">
                  <c:v>1.6566666666666667</c:v>
                </c:pt>
                <c:pt idx="995">
                  <c:v>1.6583333333333341</c:v>
                </c:pt>
                <c:pt idx="996">
                  <c:v>1.6600000000000001</c:v>
                </c:pt>
                <c:pt idx="997">
                  <c:v>1.6616666666666666</c:v>
                </c:pt>
                <c:pt idx="998">
                  <c:v>1.6633333333333333</c:v>
                </c:pt>
                <c:pt idx="999">
                  <c:v>1.665</c:v>
                </c:pt>
                <c:pt idx="1000">
                  <c:v>1.6666666666666667</c:v>
                </c:pt>
                <c:pt idx="1001">
                  <c:v>1.6683333333333339</c:v>
                </c:pt>
                <c:pt idx="1002">
                  <c:v>1.6700000000000008</c:v>
                </c:pt>
                <c:pt idx="1003">
                  <c:v>1.6716666666666666</c:v>
                </c:pt>
                <c:pt idx="1004">
                  <c:v>1.6733333333333333</c:v>
                </c:pt>
                <c:pt idx="1005">
                  <c:v>1.675</c:v>
                </c:pt>
                <c:pt idx="1006">
                  <c:v>1.6766666666666665</c:v>
                </c:pt>
                <c:pt idx="1007">
                  <c:v>1.6783333333333341</c:v>
                </c:pt>
                <c:pt idx="1008">
                  <c:v>1.6800000000000006</c:v>
                </c:pt>
                <c:pt idx="1009">
                  <c:v>1.6816666666666669</c:v>
                </c:pt>
                <c:pt idx="1010">
                  <c:v>1.6833333333333333</c:v>
                </c:pt>
                <c:pt idx="1011">
                  <c:v>1.6849999999999998</c:v>
                </c:pt>
                <c:pt idx="1012">
                  <c:v>1.6866666666666674</c:v>
                </c:pt>
                <c:pt idx="1013">
                  <c:v>1.6883333333333339</c:v>
                </c:pt>
                <c:pt idx="1014">
                  <c:v>1.6900000000000008</c:v>
                </c:pt>
                <c:pt idx="1015">
                  <c:v>1.6916666666666667</c:v>
                </c:pt>
                <c:pt idx="1016">
                  <c:v>1.6933333333333331</c:v>
                </c:pt>
                <c:pt idx="1017">
                  <c:v>1.6950000000000001</c:v>
                </c:pt>
                <c:pt idx="1018">
                  <c:v>1.6966666666666665</c:v>
                </c:pt>
                <c:pt idx="1019">
                  <c:v>1.6983333333333341</c:v>
                </c:pt>
                <c:pt idx="1020">
                  <c:v>1.7</c:v>
                </c:pt>
                <c:pt idx="1021">
                  <c:v>1.701666666666666</c:v>
                </c:pt>
                <c:pt idx="1022">
                  <c:v>1.7033333333333334</c:v>
                </c:pt>
                <c:pt idx="1023">
                  <c:v>1.7049999999999992</c:v>
                </c:pt>
                <c:pt idx="1024">
                  <c:v>1.7066666666666668</c:v>
                </c:pt>
                <c:pt idx="1025">
                  <c:v>1.7083333333333333</c:v>
                </c:pt>
                <c:pt idx="1026">
                  <c:v>1.71</c:v>
                </c:pt>
                <c:pt idx="1027">
                  <c:v>1.711666666666666</c:v>
                </c:pt>
                <c:pt idx="1028">
                  <c:v>1.7133333333333334</c:v>
                </c:pt>
                <c:pt idx="1029">
                  <c:v>1.7149999999999994</c:v>
                </c:pt>
                <c:pt idx="1030">
                  <c:v>1.7166666666666666</c:v>
                </c:pt>
                <c:pt idx="1031">
                  <c:v>1.7183333333333333</c:v>
                </c:pt>
                <c:pt idx="1032">
                  <c:v>1.72</c:v>
                </c:pt>
                <c:pt idx="1033">
                  <c:v>1.721666666666666</c:v>
                </c:pt>
                <c:pt idx="1034">
                  <c:v>1.7233333333333334</c:v>
                </c:pt>
                <c:pt idx="1035">
                  <c:v>1.7249999999999994</c:v>
                </c:pt>
                <c:pt idx="1036">
                  <c:v>1.7266666666666666</c:v>
                </c:pt>
                <c:pt idx="1037">
                  <c:v>1.7283333333333333</c:v>
                </c:pt>
                <c:pt idx="1038">
                  <c:v>1.73</c:v>
                </c:pt>
                <c:pt idx="1039">
                  <c:v>1.731666666666666</c:v>
                </c:pt>
                <c:pt idx="1040">
                  <c:v>1.7333333333333334</c:v>
                </c:pt>
                <c:pt idx="1041">
                  <c:v>1.7349999999999992</c:v>
                </c:pt>
                <c:pt idx="1042">
                  <c:v>1.7366666666666668</c:v>
                </c:pt>
                <c:pt idx="1043">
                  <c:v>1.7383333333333333</c:v>
                </c:pt>
                <c:pt idx="1044">
                  <c:v>1.74</c:v>
                </c:pt>
                <c:pt idx="1045">
                  <c:v>1.741666666666666</c:v>
                </c:pt>
                <c:pt idx="1046">
                  <c:v>1.7433333333333332</c:v>
                </c:pt>
                <c:pt idx="1047">
                  <c:v>1.7449999999999994</c:v>
                </c:pt>
                <c:pt idx="1048">
                  <c:v>1.7466666666666666</c:v>
                </c:pt>
                <c:pt idx="1049">
                  <c:v>1.7483333333333335</c:v>
                </c:pt>
                <c:pt idx="1050">
                  <c:v>1.75</c:v>
                </c:pt>
                <c:pt idx="1051">
                  <c:v>1.7516666666666658</c:v>
                </c:pt>
                <c:pt idx="1052">
                  <c:v>1.7533333333333334</c:v>
                </c:pt>
                <c:pt idx="1053">
                  <c:v>1.7549999999999992</c:v>
                </c:pt>
                <c:pt idx="1054">
                  <c:v>1.7566666666666668</c:v>
                </c:pt>
                <c:pt idx="1055">
                  <c:v>1.7583333333333333</c:v>
                </c:pt>
                <c:pt idx="1056">
                  <c:v>1.76</c:v>
                </c:pt>
                <c:pt idx="1057">
                  <c:v>1.761666666666666</c:v>
                </c:pt>
                <c:pt idx="1058">
                  <c:v>1.7633333333333332</c:v>
                </c:pt>
                <c:pt idx="1059">
                  <c:v>1.7649999999999995</c:v>
                </c:pt>
                <c:pt idx="1060">
                  <c:v>1.7666666666666666</c:v>
                </c:pt>
                <c:pt idx="1061">
                  <c:v>1.7683333333333333</c:v>
                </c:pt>
                <c:pt idx="1062">
                  <c:v>1.77</c:v>
                </c:pt>
                <c:pt idx="1063">
                  <c:v>1.7716666666666661</c:v>
                </c:pt>
                <c:pt idx="1064">
                  <c:v>1.7733333333333334</c:v>
                </c:pt>
                <c:pt idx="1065">
                  <c:v>1.7749999999999992</c:v>
                </c:pt>
                <c:pt idx="1066">
                  <c:v>1.7766666666666666</c:v>
                </c:pt>
                <c:pt idx="1067">
                  <c:v>1.7783333333333333</c:v>
                </c:pt>
                <c:pt idx="1068">
                  <c:v>1.78</c:v>
                </c:pt>
                <c:pt idx="1069">
                  <c:v>1.7816666666666661</c:v>
                </c:pt>
                <c:pt idx="1070">
                  <c:v>1.7833333333333334</c:v>
                </c:pt>
                <c:pt idx="1071">
                  <c:v>1.7849999999999993</c:v>
                </c:pt>
                <c:pt idx="1072">
                  <c:v>1.7866666666666666</c:v>
                </c:pt>
                <c:pt idx="1073">
                  <c:v>1.7883333333333333</c:v>
                </c:pt>
                <c:pt idx="1074">
                  <c:v>1.79</c:v>
                </c:pt>
                <c:pt idx="1075">
                  <c:v>1.7916666666666661</c:v>
                </c:pt>
                <c:pt idx="1076">
                  <c:v>1.7933333333333332</c:v>
                </c:pt>
                <c:pt idx="1077">
                  <c:v>1.7950000000000002</c:v>
                </c:pt>
                <c:pt idx="1078">
                  <c:v>1.7966666666666666</c:v>
                </c:pt>
                <c:pt idx="1079">
                  <c:v>1.7983333333333333</c:v>
                </c:pt>
                <c:pt idx="1080">
                  <c:v>1.8</c:v>
                </c:pt>
                <c:pt idx="1081">
                  <c:v>1.8016666666666659</c:v>
                </c:pt>
                <c:pt idx="1082">
                  <c:v>1.8033333333333335</c:v>
                </c:pt>
                <c:pt idx="1083">
                  <c:v>1.8049999999999993</c:v>
                </c:pt>
                <c:pt idx="1084">
                  <c:v>1.8066666666666669</c:v>
                </c:pt>
                <c:pt idx="1085">
                  <c:v>1.8083333333333333</c:v>
                </c:pt>
                <c:pt idx="1086">
                  <c:v>1.8099999999999992</c:v>
                </c:pt>
                <c:pt idx="1087">
                  <c:v>1.8116666666666668</c:v>
                </c:pt>
                <c:pt idx="1088">
                  <c:v>1.8133333333333332</c:v>
                </c:pt>
                <c:pt idx="1089">
                  <c:v>1.8150000000000002</c:v>
                </c:pt>
                <c:pt idx="1090">
                  <c:v>1.8166666666666667</c:v>
                </c:pt>
                <c:pt idx="1091">
                  <c:v>1.8183333333333331</c:v>
                </c:pt>
                <c:pt idx="1092">
                  <c:v>1.82</c:v>
                </c:pt>
                <c:pt idx="1093">
                  <c:v>1.8216666666666659</c:v>
                </c:pt>
                <c:pt idx="1094">
                  <c:v>1.8233333333333335</c:v>
                </c:pt>
                <c:pt idx="1095">
                  <c:v>1.825</c:v>
                </c:pt>
                <c:pt idx="1096">
                  <c:v>1.8266666666666667</c:v>
                </c:pt>
                <c:pt idx="1097">
                  <c:v>1.828333333333334</c:v>
                </c:pt>
                <c:pt idx="1098">
                  <c:v>1.8299999999999992</c:v>
                </c:pt>
                <c:pt idx="1099">
                  <c:v>1.8316666666666668</c:v>
                </c:pt>
                <c:pt idx="1100">
                  <c:v>1.8333333333333333</c:v>
                </c:pt>
                <c:pt idx="1101">
                  <c:v>1.835</c:v>
                </c:pt>
                <c:pt idx="1102">
                  <c:v>1.8366666666666667</c:v>
                </c:pt>
                <c:pt idx="1103">
                  <c:v>1.838333333333334</c:v>
                </c:pt>
                <c:pt idx="1104">
                  <c:v>1.84</c:v>
                </c:pt>
                <c:pt idx="1105">
                  <c:v>1.8416666666666666</c:v>
                </c:pt>
                <c:pt idx="1106">
                  <c:v>1.8433333333333333</c:v>
                </c:pt>
                <c:pt idx="1107">
                  <c:v>1.845</c:v>
                </c:pt>
                <c:pt idx="1108">
                  <c:v>1.8466666666666667</c:v>
                </c:pt>
                <c:pt idx="1109">
                  <c:v>1.848333333333334</c:v>
                </c:pt>
                <c:pt idx="1110">
                  <c:v>1.85</c:v>
                </c:pt>
                <c:pt idx="1111">
                  <c:v>1.8516666666666666</c:v>
                </c:pt>
                <c:pt idx="1112">
                  <c:v>1.8533333333333333</c:v>
                </c:pt>
                <c:pt idx="1113">
                  <c:v>1.855</c:v>
                </c:pt>
                <c:pt idx="1114">
                  <c:v>1.8566666666666667</c:v>
                </c:pt>
                <c:pt idx="1115">
                  <c:v>1.8583333333333341</c:v>
                </c:pt>
                <c:pt idx="1116">
                  <c:v>1.8599999999999992</c:v>
                </c:pt>
                <c:pt idx="1117">
                  <c:v>1.8616666666666668</c:v>
                </c:pt>
                <c:pt idx="1118">
                  <c:v>1.8633333333333333</c:v>
                </c:pt>
                <c:pt idx="1119">
                  <c:v>1.865</c:v>
                </c:pt>
                <c:pt idx="1120">
                  <c:v>1.8666666666666667</c:v>
                </c:pt>
                <c:pt idx="1121">
                  <c:v>1.8683333333333338</c:v>
                </c:pt>
                <c:pt idx="1122">
                  <c:v>1.87</c:v>
                </c:pt>
                <c:pt idx="1123">
                  <c:v>1.8716666666666666</c:v>
                </c:pt>
                <c:pt idx="1124">
                  <c:v>1.8733333333333335</c:v>
                </c:pt>
                <c:pt idx="1125">
                  <c:v>1.875</c:v>
                </c:pt>
                <c:pt idx="1126">
                  <c:v>1.8766666666666665</c:v>
                </c:pt>
                <c:pt idx="1127">
                  <c:v>1.8783333333333341</c:v>
                </c:pt>
                <c:pt idx="1128">
                  <c:v>1.8800000000000001</c:v>
                </c:pt>
                <c:pt idx="1129">
                  <c:v>1.8816666666666668</c:v>
                </c:pt>
                <c:pt idx="1130">
                  <c:v>1.8833333333333333</c:v>
                </c:pt>
                <c:pt idx="1131">
                  <c:v>1.885</c:v>
                </c:pt>
                <c:pt idx="1132">
                  <c:v>1.8866666666666667</c:v>
                </c:pt>
                <c:pt idx="1133">
                  <c:v>1.8883333333333339</c:v>
                </c:pt>
                <c:pt idx="1134">
                  <c:v>1.8900000000000001</c:v>
                </c:pt>
                <c:pt idx="1135">
                  <c:v>1.8916666666666666</c:v>
                </c:pt>
                <c:pt idx="1136">
                  <c:v>1.8933333333333333</c:v>
                </c:pt>
                <c:pt idx="1137">
                  <c:v>1.895</c:v>
                </c:pt>
                <c:pt idx="1138">
                  <c:v>1.8966666666666667</c:v>
                </c:pt>
                <c:pt idx="1139">
                  <c:v>1.8983333333333341</c:v>
                </c:pt>
                <c:pt idx="1140">
                  <c:v>1.9000000000000001</c:v>
                </c:pt>
                <c:pt idx="1141">
                  <c:v>1.9016666666666666</c:v>
                </c:pt>
                <c:pt idx="1142">
                  <c:v>1.9033333333333333</c:v>
                </c:pt>
                <c:pt idx="1143">
                  <c:v>1.905</c:v>
                </c:pt>
                <c:pt idx="1144">
                  <c:v>1.9066666666666667</c:v>
                </c:pt>
                <c:pt idx="1145">
                  <c:v>1.9083333333333341</c:v>
                </c:pt>
                <c:pt idx="1146">
                  <c:v>1.9100000000000001</c:v>
                </c:pt>
                <c:pt idx="1147">
                  <c:v>1.9116666666666666</c:v>
                </c:pt>
                <c:pt idx="1148">
                  <c:v>1.9133333333333333</c:v>
                </c:pt>
                <c:pt idx="1149">
                  <c:v>1.915</c:v>
                </c:pt>
                <c:pt idx="1150">
                  <c:v>1.9166666666666667</c:v>
                </c:pt>
                <c:pt idx="1151">
                  <c:v>1.9183333333333339</c:v>
                </c:pt>
                <c:pt idx="1152">
                  <c:v>1.9200000000000008</c:v>
                </c:pt>
                <c:pt idx="1153">
                  <c:v>1.9216666666666666</c:v>
                </c:pt>
                <c:pt idx="1154">
                  <c:v>1.9233333333333333</c:v>
                </c:pt>
                <c:pt idx="1155">
                  <c:v>1.925</c:v>
                </c:pt>
                <c:pt idx="1156">
                  <c:v>1.9266666666666665</c:v>
                </c:pt>
                <c:pt idx="1157">
                  <c:v>1.9283333333333341</c:v>
                </c:pt>
                <c:pt idx="1158">
                  <c:v>1.9300000000000006</c:v>
                </c:pt>
                <c:pt idx="1159">
                  <c:v>1.9316666666666669</c:v>
                </c:pt>
                <c:pt idx="1160">
                  <c:v>1.9333333333333333</c:v>
                </c:pt>
                <c:pt idx="1161">
                  <c:v>1.9349999999999998</c:v>
                </c:pt>
                <c:pt idx="1162">
                  <c:v>1.9366666666666674</c:v>
                </c:pt>
                <c:pt idx="1163">
                  <c:v>1.9383333333333339</c:v>
                </c:pt>
                <c:pt idx="1164">
                  <c:v>1.9400000000000008</c:v>
                </c:pt>
                <c:pt idx="1165">
                  <c:v>1.9416666666666667</c:v>
                </c:pt>
                <c:pt idx="1166">
                  <c:v>1.9433333333333331</c:v>
                </c:pt>
                <c:pt idx="1167">
                  <c:v>1.9450000000000001</c:v>
                </c:pt>
                <c:pt idx="1168">
                  <c:v>1.9466666666666665</c:v>
                </c:pt>
                <c:pt idx="1169">
                  <c:v>1.9483333333333341</c:v>
                </c:pt>
                <c:pt idx="1170">
                  <c:v>1.9500000000000006</c:v>
                </c:pt>
                <c:pt idx="1171">
                  <c:v>1.9516666666666667</c:v>
                </c:pt>
                <c:pt idx="1172">
                  <c:v>1.953333333333334</c:v>
                </c:pt>
                <c:pt idx="1173">
                  <c:v>1.9549999999999998</c:v>
                </c:pt>
                <c:pt idx="1174">
                  <c:v>1.9566666666666674</c:v>
                </c:pt>
                <c:pt idx="1175">
                  <c:v>1.9583333333333339</c:v>
                </c:pt>
                <c:pt idx="1176">
                  <c:v>1.9600000000000006</c:v>
                </c:pt>
                <c:pt idx="1177">
                  <c:v>1.9616666666666667</c:v>
                </c:pt>
                <c:pt idx="1178">
                  <c:v>1.963333333333334</c:v>
                </c:pt>
                <c:pt idx="1179">
                  <c:v>1.9650000000000001</c:v>
                </c:pt>
                <c:pt idx="1180">
                  <c:v>1.9666666666666672</c:v>
                </c:pt>
                <c:pt idx="1181">
                  <c:v>1.9683333333333339</c:v>
                </c:pt>
                <c:pt idx="1182">
                  <c:v>1.9700000000000006</c:v>
                </c:pt>
                <c:pt idx="1183">
                  <c:v>1.9716666666666667</c:v>
                </c:pt>
                <c:pt idx="1184">
                  <c:v>1.973333333333334</c:v>
                </c:pt>
                <c:pt idx="1185">
                  <c:v>1.9750000000000001</c:v>
                </c:pt>
                <c:pt idx="1186">
                  <c:v>1.9766666666666672</c:v>
                </c:pt>
                <c:pt idx="1187">
                  <c:v>1.9783333333333339</c:v>
                </c:pt>
                <c:pt idx="1188">
                  <c:v>1.9800000000000006</c:v>
                </c:pt>
                <c:pt idx="1189">
                  <c:v>1.9816666666666667</c:v>
                </c:pt>
                <c:pt idx="1190">
                  <c:v>1.9833333333333341</c:v>
                </c:pt>
                <c:pt idx="1191">
                  <c:v>1.9849999999999999</c:v>
                </c:pt>
                <c:pt idx="1192">
                  <c:v>1.9866666666666675</c:v>
                </c:pt>
                <c:pt idx="1193">
                  <c:v>1.988333333333334</c:v>
                </c:pt>
                <c:pt idx="1194">
                  <c:v>1.9900000000000007</c:v>
                </c:pt>
                <c:pt idx="1195">
                  <c:v>1.9916666666666667</c:v>
                </c:pt>
                <c:pt idx="1196">
                  <c:v>1.9933333333333338</c:v>
                </c:pt>
                <c:pt idx="1197">
                  <c:v>1.9950000000000001</c:v>
                </c:pt>
                <c:pt idx="1198">
                  <c:v>1.9966666666666673</c:v>
                </c:pt>
                <c:pt idx="1199">
                  <c:v>1.9983333333333342</c:v>
                </c:pt>
                <c:pt idx="1200">
                  <c:v>2</c:v>
                </c:pt>
                <c:pt idx="1201">
                  <c:v>2.0016666666666665</c:v>
                </c:pt>
                <c:pt idx="1202">
                  <c:v>2.0033333333333347</c:v>
                </c:pt>
                <c:pt idx="1203">
                  <c:v>2.0049999999999999</c:v>
                </c:pt>
                <c:pt idx="1204">
                  <c:v>2.0066666666666668</c:v>
                </c:pt>
                <c:pt idx="1205">
                  <c:v>2.0083333333333342</c:v>
                </c:pt>
                <c:pt idx="1206">
                  <c:v>2.0099999999999998</c:v>
                </c:pt>
                <c:pt idx="1207">
                  <c:v>2.0116666666666667</c:v>
                </c:pt>
                <c:pt idx="1208">
                  <c:v>2.0133333333333332</c:v>
                </c:pt>
                <c:pt idx="1209">
                  <c:v>2.0149999999999997</c:v>
                </c:pt>
                <c:pt idx="1210">
                  <c:v>2.0166666666666653</c:v>
                </c:pt>
                <c:pt idx="1211">
                  <c:v>2.0183333333333331</c:v>
                </c:pt>
                <c:pt idx="1212">
                  <c:v>2.02</c:v>
                </c:pt>
                <c:pt idx="1213">
                  <c:v>2.0216666666666665</c:v>
                </c:pt>
                <c:pt idx="1214">
                  <c:v>2.0233333333333348</c:v>
                </c:pt>
                <c:pt idx="1215">
                  <c:v>2.0249999999999999</c:v>
                </c:pt>
                <c:pt idx="1216">
                  <c:v>2.0266666666666664</c:v>
                </c:pt>
                <c:pt idx="1217">
                  <c:v>2.0283333333333342</c:v>
                </c:pt>
                <c:pt idx="1218">
                  <c:v>2.0299999999999998</c:v>
                </c:pt>
                <c:pt idx="1219">
                  <c:v>2.0316666666666667</c:v>
                </c:pt>
                <c:pt idx="1220">
                  <c:v>2.0333333333333332</c:v>
                </c:pt>
                <c:pt idx="1221">
                  <c:v>2.0349999999999997</c:v>
                </c:pt>
                <c:pt idx="1222">
                  <c:v>2.0366666666666653</c:v>
                </c:pt>
                <c:pt idx="1223">
                  <c:v>2.0383333333333331</c:v>
                </c:pt>
                <c:pt idx="1224">
                  <c:v>2.04</c:v>
                </c:pt>
                <c:pt idx="1225">
                  <c:v>2.0416666666666665</c:v>
                </c:pt>
                <c:pt idx="1226">
                  <c:v>2.0433333333333348</c:v>
                </c:pt>
                <c:pt idx="1227">
                  <c:v>2.0449999999999999</c:v>
                </c:pt>
                <c:pt idx="1228">
                  <c:v>2.0466666666666664</c:v>
                </c:pt>
                <c:pt idx="1229">
                  <c:v>2.0483333333333342</c:v>
                </c:pt>
                <c:pt idx="1230">
                  <c:v>2.0499999999999998</c:v>
                </c:pt>
                <c:pt idx="1231">
                  <c:v>2.0516666666666667</c:v>
                </c:pt>
                <c:pt idx="1232">
                  <c:v>2.0533333333333332</c:v>
                </c:pt>
                <c:pt idx="1233">
                  <c:v>2.0549999999999997</c:v>
                </c:pt>
                <c:pt idx="1234">
                  <c:v>2.0566666666666653</c:v>
                </c:pt>
                <c:pt idx="1235">
                  <c:v>2.0583333333333331</c:v>
                </c:pt>
                <c:pt idx="1236">
                  <c:v>2.06</c:v>
                </c:pt>
                <c:pt idx="1237">
                  <c:v>2.0616666666666665</c:v>
                </c:pt>
                <c:pt idx="1238">
                  <c:v>2.0633333333333348</c:v>
                </c:pt>
                <c:pt idx="1239">
                  <c:v>2.0649999999999999</c:v>
                </c:pt>
                <c:pt idx="1240">
                  <c:v>2.0666666666666669</c:v>
                </c:pt>
                <c:pt idx="1241">
                  <c:v>2.0683333333333342</c:v>
                </c:pt>
                <c:pt idx="1242">
                  <c:v>2.0699999999999998</c:v>
                </c:pt>
                <c:pt idx="1243">
                  <c:v>2.0716666666666668</c:v>
                </c:pt>
                <c:pt idx="1244">
                  <c:v>2.0733333333333341</c:v>
                </c:pt>
                <c:pt idx="1245">
                  <c:v>2.0749999999999997</c:v>
                </c:pt>
                <c:pt idx="1246">
                  <c:v>2.0766666666666667</c:v>
                </c:pt>
                <c:pt idx="1247">
                  <c:v>2.0783333333333336</c:v>
                </c:pt>
                <c:pt idx="1248">
                  <c:v>2.08</c:v>
                </c:pt>
                <c:pt idx="1249">
                  <c:v>2.0816666666666666</c:v>
                </c:pt>
                <c:pt idx="1250">
                  <c:v>2.0833333333333348</c:v>
                </c:pt>
                <c:pt idx="1251">
                  <c:v>2.085</c:v>
                </c:pt>
                <c:pt idx="1252">
                  <c:v>2.0866666666666669</c:v>
                </c:pt>
                <c:pt idx="1253">
                  <c:v>2.0883333333333347</c:v>
                </c:pt>
                <c:pt idx="1254">
                  <c:v>2.0900000000000003</c:v>
                </c:pt>
                <c:pt idx="1255">
                  <c:v>2.0916666666666668</c:v>
                </c:pt>
                <c:pt idx="1256">
                  <c:v>2.0933333333333342</c:v>
                </c:pt>
                <c:pt idx="1257">
                  <c:v>2.0949999999999998</c:v>
                </c:pt>
                <c:pt idx="1258">
                  <c:v>2.0966666666666667</c:v>
                </c:pt>
                <c:pt idx="1259">
                  <c:v>2.0983333333333336</c:v>
                </c:pt>
                <c:pt idx="1260">
                  <c:v>2.1</c:v>
                </c:pt>
                <c:pt idx="1261">
                  <c:v>2.1016666666666666</c:v>
                </c:pt>
                <c:pt idx="1262">
                  <c:v>2.1033333333333348</c:v>
                </c:pt>
                <c:pt idx="1263">
                  <c:v>2.105</c:v>
                </c:pt>
                <c:pt idx="1264">
                  <c:v>2.1066666666666669</c:v>
                </c:pt>
                <c:pt idx="1265">
                  <c:v>2.1083333333333347</c:v>
                </c:pt>
                <c:pt idx="1266">
                  <c:v>2.11</c:v>
                </c:pt>
                <c:pt idx="1267">
                  <c:v>2.1116666666666668</c:v>
                </c:pt>
                <c:pt idx="1268">
                  <c:v>2.1133333333333342</c:v>
                </c:pt>
                <c:pt idx="1269">
                  <c:v>2.1149999999999998</c:v>
                </c:pt>
                <c:pt idx="1270">
                  <c:v>2.1166666666666667</c:v>
                </c:pt>
                <c:pt idx="1271">
                  <c:v>2.1183333333333332</c:v>
                </c:pt>
                <c:pt idx="1272">
                  <c:v>2.12</c:v>
                </c:pt>
                <c:pt idx="1273">
                  <c:v>2.1216666666666666</c:v>
                </c:pt>
                <c:pt idx="1274">
                  <c:v>2.1233333333333348</c:v>
                </c:pt>
                <c:pt idx="1275">
                  <c:v>2.125</c:v>
                </c:pt>
                <c:pt idx="1276">
                  <c:v>2.1266666666666665</c:v>
                </c:pt>
                <c:pt idx="1277">
                  <c:v>2.1283333333333347</c:v>
                </c:pt>
                <c:pt idx="1278">
                  <c:v>2.13</c:v>
                </c:pt>
                <c:pt idx="1279">
                  <c:v>2.1316666666666668</c:v>
                </c:pt>
                <c:pt idx="1280">
                  <c:v>2.1333333333333342</c:v>
                </c:pt>
                <c:pt idx="1281">
                  <c:v>2.1349999999999998</c:v>
                </c:pt>
                <c:pt idx="1282">
                  <c:v>2.1366666666666663</c:v>
                </c:pt>
                <c:pt idx="1283">
                  <c:v>2.1383333333333336</c:v>
                </c:pt>
                <c:pt idx="1284">
                  <c:v>2.14</c:v>
                </c:pt>
                <c:pt idx="1285">
                  <c:v>2.1416666666666666</c:v>
                </c:pt>
                <c:pt idx="1286">
                  <c:v>2.1433333333333344</c:v>
                </c:pt>
                <c:pt idx="1287">
                  <c:v>2.145</c:v>
                </c:pt>
                <c:pt idx="1288">
                  <c:v>2.1466666666666669</c:v>
                </c:pt>
                <c:pt idx="1289">
                  <c:v>2.1483333333333348</c:v>
                </c:pt>
                <c:pt idx="1290">
                  <c:v>2.15</c:v>
                </c:pt>
                <c:pt idx="1291">
                  <c:v>2.1516666666666664</c:v>
                </c:pt>
                <c:pt idx="1292">
                  <c:v>2.1533333333333342</c:v>
                </c:pt>
                <c:pt idx="1293">
                  <c:v>2.1549999999999998</c:v>
                </c:pt>
                <c:pt idx="1294">
                  <c:v>2.1566666666666667</c:v>
                </c:pt>
                <c:pt idx="1295">
                  <c:v>2.1583333333333332</c:v>
                </c:pt>
                <c:pt idx="1296">
                  <c:v>2.1599999999999997</c:v>
                </c:pt>
                <c:pt idx="1297">
                  <c:v>2.1616666666666666</c:v>
                </c:pt>
                <c:pt idx="1298">
                  <c:v>2.1633333333333349</c:v>
                </c:pt>
                <c:pt idx="1299">
                  <c:v>2.165</c:v>
                </c:pt>
                <c:pt idx="1300">
                  <c:v>2.1666666666666665</c:v>
                </c:pt>
                <c:pt idx="1301">
                  <c:v>2.1683333333333348</c:v>
                </c:pt>
                <c:pt idx="1302">
                  <c:v>2.17</c:v>
                </c:pt>
                <c:pt idx="1303">
                  <c:v>2.1716666666666669</c:v>
                </c:pt>
                <c:pt idx="1304">
                  <c:v>2.1733333333333342</c:v>
                </c:pt>
                <c:pt idx="1305">
                  <c:v>2.1749999999999998</c:v>
                </c:pt>
                <c:pt idx="1306">
                  <c:v>2.1766666666666667</c:v>
                </c:pt>
                <c:pt idx="1307">
                  <c:v>2.1783333333333332</c:v>
                </c:pt>
                <c:pt idx="1308">
                  <c:v>2.1800000000000002</c:v>
                </c:pt>
                <c:pt idx="1309">
                  <c:v>2.1816666666666666</c:v>
                </c:pt>
                <c:pt idx="1310">
                  <c:v>2.1833333333333345</c:v>
                </c:pt>
                <c:pt idx="1311">
                  <c:v>2.1850000000000001</c:v>
                </c:pt>
                <c:pt idx="1312">
                  <c:v>2.1866666666666665</c:v>
                </c:pt>
                <c:pt idx="1313">
                  <c:v>2.1883333333333348</c:v>
                </c:pt>
                <c:pt idx="1314">
                  <c:v>2.19</c:v>
                </c:pt>
                <c:pt idx="1315">
                  <c:v>2.1916666666666669</c:v>
                </c:pt>
                <c:pt idx="1316">
                  <c:v>2.1933333333333342</c:v>
                </c:pt>
                <c:pt idx="1317">
                  <c:v>2.1949999999999998</c:v>
                </c:pt>
                <c:pt idx="1318">
                  <c:v>2.1966666666666668</c:v>
                </c:pt>
                <c:pt idx="1319">
                  <c:v>2.1983333333333341</c:v>
                </c:pt>
                <c:pt idx="1320">
                  <c:v>2.2000000000000002</c:v>
                </c:pt>
                <c:pt idx="1321">
                  <c:v>2.2016666666666671</c:v>
                </c:pt>
                <c:pt idx="1322">
                  <c:v>2.2033333333333345</c:v>
                </c:pt>
                <c:pt idx="1323">
                  <c:v>2.2050000000000001</c:v>
                </c:pt>
                <c:pt idx="1324">
                  <c:v>2.2066666666666666</c:v>
                </c:pt>
                <c:pt idx="1325">
                  <c:v>2.2083333333333348</c:v>
                </c:pt>
                <c:pt idx="1326">
                  <c:v>2.21</c:v>
                </c:pt>
                <c:pt idx="1327">
                  <c:v>2.2116666666666664</c:v>
                </c:pt>
                <c:pt idx="1328">
                  <c:v>2.2133333333333347</c:v>
                </c:pt>
                <c:pt idx="1329">
                  <c:v>2.2150000000000003</c:v>
                </c:pt>
                <c:pt idx="1330">
                  <c:v>2.2166666666666668</c:v>
                </c:pt>
                <c:pt idx="1331">
                  <c:v>2.2183333333333342</c:v>
                </c:pt>
                <c:pt idx="1332">
                  <c:v>2.2199999999999998</c:v>
                </c:pt>
                <c:pt idx="1333">
                  <c:v>2.2216666666666671</c:v>
                </c:pt>
                <c:pt idx="1334">
                  <c:v>2.2233333333333349</c:v>
                </c:pt>
                <c:pt idx="1335">
                  <c:v>2.2250000000000001</c:v>
                </c:pt>
                <c:pt idx="1336">
                  <c:v>2.2266666666666666</c:v>
                </c:pt>
                <c:pt idx="1337">
                  <c:v>2.2283333333333344</c:v>
                </c:pt>
                <c:pt idx="1338">
                  <c:v>2.23</c:v>
                </c:pt>
                <c:pt idx="1339">
                  <c:v>2.2316666666666669</c:v>
                </c:pt>
                <c:pt idx="1340">
                  <c:v>2.2333333333333347</c:v>
                </c:pt>
                <c:pt idx="1341">
                  <c:v>2.2349999999999999</c:v>
                </c:pt>
                <c:pt idx="1342">
                  <c:v>2.2366666666666664</c:v>
                </c:pt>
                <c:pt idx="1343">
                  <c:v>2.2383333333333342</c:v>
                </c:pt>
                <c:pt idx="1344">
                  <c:v>2.2400000000000002</c:v>
                </c:pt>
                <c:pt idx="1345">
                  <c:v>2.2416666666666671</c:v>
                </c:pt>
                <c:pt idx="1346">
                  <c:v>2.2433333333333345</c:v>
                </c:pt>
                <c:pt idx="1347">
                  <c:v>2.2450000000000001</c:v>
                </c:pt>
                <c:pt idx="1348">
                  <c:v>2.246666666666667</c:v>
                </c:pt>
                <c:pt idx="1349">
                  <c:v>2.2483333333333348</c:v>
                </c:pt>
                <c:pt idx="1350">
                  <c:v>2.25</c:v>
                </c:pt>
                <c:pt idx="1351">
                  <c:v>2.2516666666666665</c:v>
                </c:pt>
                <c:pt idx="1352">
                  <c:v>2.2533333333333343</c:v>
                </c:pt>
                <c:pt idx="1353">
                  <c:v>2.2550000000000003</c:v>
                </c:pt>
                <c:pt idx="1354">
                  <c:v>2.2566666666666668</c:v>
                </c:pt>
                <c:pt idx="1355">
                  <c:v>2.2583333333333342</c:v>
                </c:pt>
                <c:pt idx="1356">
                  <c:v>2.2599999999999998</c:v>
                </c:pt>
                <c:pt idx="1357">
                  <c:v>2.2616666666666672</c:v>
                </c:pt>
                <c:pt idx="1358">
                  <c:v>2.263333333333335</c:v>
                </c:pt>
                <c:pt idx="1359">
                  <c:v>2.2650000000000001</c:v>
                </c:pt>
                <c:pt idx="1360">
                  <c:v>2.2666666666666666</c:v>
                </c:pt>
                <c:pt idx="1361">
                  <c:v>2.2683333333333344</c:v>
                </c:pt>
                <c:pt idx="1362">
                  <c:v>2.27</c:v>
                </c:pt>
                <c:pt idx="1363">
                  <c:v>2.2716666666666669</c:v>
                </c:pt>
                <c:pt idx="1364">
                  <c:v>2.2733333333333348</c:v>
                </c:pt>
                <c:pt idx="1365">
                  <c:v>2.2749999999999999</c:v>
                </c:pt>
                <c:pt idx="1366">
                  <c:v>2.2766666666666664</c:v>
                </c:pt>
                <c:pt idx="1367">
                  <c:v>2.2783333333333342</c:v>
                </c:pt>
                <c:pt idx="1368">
                  <c:v>2.2800000000000002</c:v>
                </c:pt>
                <c:pt idx="1369">
                  <c:v>2.2816666666666672</c:v>
                </c:pt>
                <c:pt idx="1370">
                  <c:v>2.283333333333335</c:v>
                </c:pt>
                <c:pt idx="1371">
                  <c:v>2.2850000000000001</c:v>
                </c:pt>
                <c:pt idx="1372">
                  <c:v>2.2866666666666666</c:v>
                </c:pt>
                <c:pt idx="1373">
                  <c:v>2.2883333333333349</c:v>
                </c:pt>
                <c:pt idx="1374">
                  <c:v>2.29</c:v>
                </c:pt>
                <c:pt idx="1375">
                  <c:v>2.2916666666666665</c:v>
                </c:pt>
                <c:pt idx="1376">
                  <c:v>2.2933333333333348</c:v>
                </c:pt>
                <c:pt idx="1377">
                  <c:v>2.2949999999999999</c:v>
                </c:pt>
                <c:pt idx="1378">
                  <c:v>2.2966666666666669</c:v>
                </c:pt>
                <c:pt idx="1379">
                  <c:v>2.2983333333333342</c:v>
                </c:pt>
                <c:pt idx="1380">
                  <c:v>2.2999999999999998</c:v>
                </c:pt>
                <c:pt idx="1381">
                  <c:v>2.3016666666666667</c:v>
                </c:pt>
                <c:pt idx="1382">
                  <c:v>2.3033333333333332</c:v>
                </c:pt>
                <c:pt idx="1383">
                  <c:v>2.3049999999999997</c:v>
                </c:pt>
                <c:pt idx="1384">
                  <c:v>2.3066666666666653</c:v>
                </c:pt>
                <c:pt idx="1385">
                  <c:v>2.3083333333333331</c:v>
                </c:pt>
                <c:pt idx="1386">
                  <c:v>2.3099999999999987</c:v>
                </c:pt>
                <c:pt idx="1387">
                  <c:v>2.3116666666666648</c:v>
                </c:pt>
                <c:pt idx="1388">
                  <c:v>2.3133333333333335</c:v>
                </c:pt>
                <c:pt idx="1389">
                  <c:v>2.3149999999999986</c:v>
                </c:pt>
                <c:pt idx="1390">
                  <c:v>2.3166666666666655</c:v>
                </c:pt>
                <c:pt idx="1391">
                  <c:v>2.3183333333333334</c:v>
                </c:pt>
                <c:pt idx="1392">
                  <c:v>2.3199999999999985</c:v>
                </c:pt>
                <c:pt idx="1393">
                  <c:v>2.3216666666666668</c:v>
                </c:pt>
                <c:pt idx="1394">
                  <c:v>2.3233333333333341</c:v>
                </c:pt>
                <c:pt idx="1395">
                  <c:v>2.3249999999999997</c:v>
                </c:pt>
                <c:pt idx="1396">
                  <c:v>2.3266666666666667</c:v>
                </c:pt>
                <c:pt idx="1397">
                  <c:v>2.3283333333333331</c:v>
                </c:pt>
                <c:pt idx="1398">
                  <c:v>2.3299999999999987</c:v>
                </c:pt>
                <c:pt idx="1399">
                  <c:v>2.3316666666666652</c:v>
                </c:pt>
                <c:pt idx="1400">
                  <c:v>2.3333333333333335</c:v>
                </c:pt>
                <c:pt idx="1401">
                  <c:v>2.3349999999999986</c:v>
                </c:pt>
                <c:pt idx="1402">
                  <c:v>2.3366666666666647</c:v>
                </c:pt>
                <c:pt idx="1403">
                  <c:v>2.3383333333333334</c:v>
                </c:pt>
                <c:pt idx="1404">
                  <c:v>2.3400000000000003</c:v>
                </c:pt>
                <c:pt idx="1405">
                  <c:v>2.3416666666666668</c:v>
                </c:pt>
                <c:pt idx="1406">
                  <c:v>2.3433333333333342</c:v>
                </c:pt>
                <c:pt idx="1407">
                  <c:v>2.3449999999999998</c:v>
                </c:pt>
                <c:pt idx="1408">
                  <c:v>2.3466666666666667</c:v>
                </c:pt>
                <c:pt idx="1409">
                  <c:v>2.3483333333333336</c:v>
                </c:pt>
                <c:pt idx="1410">
                  <c:v>2.3499999999999988</c:v>
                </c:pt>
                <c:pt idx="1411">
                  <c:v>2.3516666666666652</c:v>
                </c:pt>
                <c:pt idx="1412">
                  <c:v>2.3533333333333331</c:v>
                </c:pt>
                <c:pt idx="1413">
                  <c:v>2.3549999999999986</c:v>
                </c:pt>
                <c:pt idx="1414">
                  <c:v>2.3566666666666656</c:v>
                </c:pt>
                <c:pt idx="1415">
                  <c:v>2.3583333333333334</c:v>
                </c:pt>
                <c:pt idx="1416">
                  <c:v>2.36</c:v>
                </c:pt>
                <c:pt idx="1417">
                  <c:v>2.3616666666666664</c:v>
                </c:pt>
                <c:pt idx="1418">
                  <c:v>2.3633333333333342</c:v>
                </c:pt>
                <c:pt idx="1419">
                  <c:v>2.3649999999999998</c:v>
                </c:pt>
                <c:pt idx="1420">
                  <c:v>2.3666666666666667</c:v>
                </c:pt>
                <c:pt idx="1421">
                  <c:v>2.3683333333333332</c:v>
                </c:pt>
                <c:pt idx="1422">
                  <c:v>2.3699999999999997</c:v>
                </c:pt>
                <c:pt idx="1423">
                  <c:v>2.3716666666666657</c:v>
                </c:pt>
                <c:pt idx="1424">
                  <c:v>2.3733333333333335</c:v>
                </c:pt>
                <c:pt idx="1425">
                  <c:v>2.3749999999999987</c:v>
                </c:pt>
                <c:pt idx="1426">
                  <c:v>2.3766666666666647</c:v>
                </c:pt>
                <c:pt idx="1427">
                  <c:v>2.378333333333333</c:v>
                </c:pt>
                <c:pt idx="1428">
                  <c:v>2.3800000000000003</c:v>
                </c:pt>
                <c:pt idx="1429">
                  <c:v>2.3816666666666668</c:v>
                </c:pt>
                <c:pt idx="1430">
                  <c:v>2.3833333333333342</c:v>
                </c:pt>
                <c:pt idx="1431">
                  <c:v>2.3849999999999998</c:v>
                </c:pt>
                <c:pt idx="1432">
                  <c:v>2.3866666666666663</c:v>
                </c:pt>
                <c:pt idx="1433">
                  <c:v>2.3883333333333336</c:v>
                </c:pt>
                <c:pt idx="1434">
                  <c:v>2.3899999999999997</c:v>
                </c:pt>
                <c:pt idx="1435">
                  <c:v>2.3916666666666653</c:v>
                </c:pt>
                <c:pt idx="1436">
                  <c:v>2.3933333333333331</c:v>
                </c:pt>
                <c:pt idx="1437">
                  <c:v>2.3949999999999987</c:v>
                </c:pt>
                <c:pt idx="1438">
                  <c:v>2.3966666666666656</c:v>
                </c:pt>
                <c:pt idx="1439">
                  <c:v>2.3983333333333334</c:v>
                </c:pt>
                <c:pt idx="1440">
                  <c:v>2.4</c:v>
                </c:pt>
                <c:pt idx="1441">
                  <c:v>2.4016666666666664</c:v>
                </c:pt>
                <c:pt idx="1442">
                  <c:v>2.4033333333333342</c:v>
                </c:pt>
                <c:pt idx="1443">
                  <c:v>2.4049999999999998</c:v>
                </c:pt>
                <c:pt idx="1444">
                  <c:v>2.4066666666666667</c:v>
                </c:pt>
                <c:pt idx="1445">
                  <c:v>2.4083333333333332</c:v>
                </c:pt>
                <c:pt idx="1446">
                  <c:v>2.4099999999999997</c:v>
                </c:pt>
                <c:pt idx="1447">
                  <c:v>2.4116666666666653</c:v>
                </c:pt>
                <c:pt idx="1448">
                  <c:v>2.4133333333333336</c:v>
                </c:pt>
                <c:pt idx="1449">
                  <c:v>2.4149999999999987</c:v>
                </c:pt>
                <c:pt idx="1450">
                  <c:v>2.4166666666666647</c:v>
                </c:pt>
                <c:pt idx="1451">
                  <c:v>2.4183333333333334</c:v>
                </c:pt>
                <c:pt idx="1452">
                  <c:v>2.42</c:v>
                </c:pt>
                <c:pt idx="1453">
                  <c:v>2.4216666666666669</c:v>
                </c:pt>
                <c:pt idx="1454">
                  <c:v>2.4233333333333342</c:v>
                </c:pt>
                <c:pt idx="1455">
                  <c:v>2.4249999999999998</c:v>
                </c:pt>
                <c:pt idx="1456">
                  <c:v>2.4266666666666667</c:v>
                </c:pt>
                <c:pt idx="1457">
                  <c:v>2.4283333333333332</c:v>
                </c:pt>
                <c:pt idx="1458">
                  <c:v>2.4299999999999997</c:v>
                </c:pt>
                <c:pt idx="1459">
                  <c:v>2.4316666666666653</c:v>
                </c:pt>
                <c:pt idx="1460">
                  <c:v>2.4333333333333331</c:v>
                </c:pt>
                <c:pt idx="1461">
                  <c:v>2.4349999999999987</c:v>
                </c:pt>
                <c:pt idx="1462">
                  <c:v>2.4366666666666648</c:v>
                </c:pt>
                <c:pt idx="1463">
                  <c:v>2.4383333333333335</c:v>
                </c:pt>
                <c:pt idx="1464">
                  <c:v>2.44</c:v>
                </c:pt>
                <c:pt idx="1465">
                  <c:v>2.4416666666666669</c:v>
                </c:pt>
                <c:pt idx="1466">
                  <c:v>2.4433333333333342</c:v>
                </c:pt>
                <c:pt idx="1467">
                  <c:v>2.4449999999999998</c:v>
                </c:pt>
                <c:pt idx="1468">
                  <c:v>2.4466666666666668</c:v>
                </c:pt>
                <c:pt idx="1469">
                  <c:v>2.4483333333333341</c:v>
                </c:pt>
                <c:pt idx="1470">
                  <c:v>2.4499999999999997</c:v>
                </c:pt>
                <c:pt idx="1471">
                  <c:v>2.4516666666666667</c:v>
                </c:pt>
                <c:pt idx="1472">
                  <c:v>2.4533333333333331</c:v>
                </c:pt>
                <c:pt idx="1473">
                  <c:v>2.4549999999999987</c:v>
                </c:pt>
                <c:pt idx="1474">
                  <c:v>2.4566666666666652</c:v>
                </c:pt>
                <c:pt idx="1475">
                  <c:v>2.4583333333333335</c:v>
                </c:pt>
                <c:pt idx="1476">
                  <c:v>2.46</c:v>
                </c:pt>
                <c:pt idx="1477">
                  <c:v>2.4616666666666664</c:v>
                </c:pt>
                <c:pt idx="1478">
                  <c:v>2.4633333333333347</c:v>
                </c:pt>
                <c:pt idx="1479">
                  <c:v>2.4650000000000003</c:v>
                </c:pt>
                <c:pt idx="1480">
                  <c:v>2.4666666666666668</c:v>
                </c:pt>
                <c:pt idx="1481">
                  <c:v>2.4683333333333342</c:v>
                </c:pt>
                <c:pt idx="1482">
                  <c:v>2.4699999999999998</c:v>
                </c:pt>
                <c:pt idx="1483">
                  <c:v>2.4716666666666667</c:v>
                </c:pt>
                <c:pt idx="1484">
                  <c:v>2.4733333333333336</c:v>
                </c:pt>
                <c:pt idx="1485">
                  <c:v>2.4749999999999988</c:v>
                </c:pt>
                <c:pt idx="1486">
                  <c:v>2.4766666666666652</c:v>
                </c:pt>
                <c:pt idx="1487">
                  <c:v>2.4783333333333331</c:v>
                </c:pt>
                <c:pt idx="1488">
                  <c:v>2.48</c:v>
                </c:pt>
                <c:pt idx="1489">
                  <c:v>2.4816666666666669</c:v>
                </c:pt>
                <c:pt idx="1490">
                  <c:v>2.4833333333333347</c:v>
                </c:pt>
                <c:pt idx="1491">
                  <c:v>2.4849999999999999</c:v>
                </c:pt>
                <c:pt idx="1492">
                  <c:v>2.4866666666666664</c:v>
                </c:pt>
                <c:pt idx="1493">
                  <c:v>2.4883333333333342</c:v>
                </c:pt>
                <c:pt idx="1494">
                  <c:v>2.4899999999999998</c:v>
                </c:pt>
                <c:pt idx="1495">
                  <c:v>2.4916666666666667</c:v>
                </c:pt>
                <c:pt idx="1496">
                  <c:v>2.4933333333333332</c:v>
                </c:pt>
                <c:pt idx="1497">
                  <c:v>2.4949999999999997</c:v>
                </c:pt>
                <c:pt idx="1498">
                  <c:v>2.4966666666666657</c:v>
                </c:pt>
                <c:pt idx="1499">
                  <c:v>2.4983333333333335</c:v>
                </c:pt>
                <c:pt idx="1500">
                  <c:v>2.5</c:v>
                </c:pt>
                <c:pt idx="1501">
                  <c:v>2.5016666666666665</c:v>
                </c:pt>
                <c:pt idx="1502">
                  <c:v>2.5033333333333343</c:v>
                </c:pt>
                <c:pt idx="1503">
                  <c:v>2.5050000000000003</c:v>
                </c:pt>
                <c:pt idx="1504">
                  <c:v>2.5066666666666668</c:v>
                </c:pt>
                <c:pt idx="1505">
                  <c:v>2.5083333333333342</c:v>
                </c:pt>
                <c:pt idx="1506">
                  <c:v>2.5099999999999998</c:v>
                </c:pt>
                <c:pt idx="1507">
                  <c:v>2.5116666666666663</c:v>
                </c:pt>
                <c:pt idx="1508">
                  <c:v>2.5133333333333336</c:v>
                </c:pt>
                <c:pt idx="1509">
                  <c:v>2.5149999999999997</c:v>
                </c:pt>
                <c:pt idx="1510">
                  <c:v>2.5166666666666653</c:v>
                </c:pt>
                <c:pt idx="1511">
                  <c:v>2.5183333333333331</c:v>
                </c:pt>
                <c:pt idx="1512">
                  <c:v>2.52</c:v>
                </c:pt>
                <c:pt idx="1513">
                  <c:v>2.5216666666666669</c:v>
                </c:pt>
                <c:pt idx="1514">
                  <c:v>2.5233333333333348</c:v>
                </c:pt>
                <c:pt idx="1515">
                  <c:v>2.5249999999999999</c:v>
                </c:pt>
                <c:pt idx="1516">
                  <c:v>2.5266666666666664</c:v>
                </c:pt>
                <c:pt idx="1517">
                  <c:v>2.5283333333333342</c:v>
                </c:pt>
                <c:pt idx="1518">
                  <c:v>2.5299999999999998</c:v>
                </c:pt>
                <c:pt idx="1519">
                  <c:v>2.5316666666666667</c:v>
                </c:pt>
                <c:pt idx="1520">
                  <c:v>2.5333333333333332</c:v>
                </c:pt>
                <c:pt idx="1521">
                  <c:v>2.5349999999999997</c:v>
                </c:pt>
                <c:pt idx="1522">
                  <c:v>2.5366666666666653</c:v>
                </c:pt>
                <c:pt idx="1523">
                  <c:v>2.5383333333333336</c:v>
                </c:pt>
                <c:pt idx="1524">
                  <c:v>2.54</c:v>
                </c:pt>
                <c:pt idx="1525">
                  <c:v>2.5416666666666665</c:v>
                </c:pt>
                <c:pt idx="1526">
                  <c:v>2.5433333333333348</c:v>
                </c:pt>
                <c:pt idx="1527">
                  <c:v>2.5449999999999999</c:v>
                </c:pt>
                <c:pt idx="1528">
                  <c:v>2.5466666666666669</c:v>
                </c:pt>
                <c:pt idx="1529">
                  <c:v>2.5483333333333342</c:v>
                </c:pt>
                <c:pt idx="1530">
                  <c:v>2.5499999999999998</c:v>
                </c:pt>
                <c:pt idx="1531">
                  <c:v>2.5516666666666667</c:v>
                </c:pt>
                <c:pt idx="1532">
                  <c:v>2.5533333333333332</c:v>
                </c:pt>
                <c:pt idx="1533">
                  <c:v>2.5549999999999997</c:v>
                </c:pt>
                <c:pt idx="1534">
                  <c:v>2.5566666666666653</c:v>
                </c:pt>
                <c:pt idx="1535">
                  <c:v>2.5583333333333331</c:v>
                </c:pt>
                <c:pt idx="1536">
                  <c:v>2.56</c:v>
                </c:pt>
                <c:pt idx="1537">
                  <c:v>2.5616666666666665</c:v>
                </c:pt>
                <c:pt idx="1538">
                  <c:v>2.5633333333333348</c:v>
                </c:pt>
                <c:pt idx="1539">
                  <c:v>2.5649999999999999</c:v>
                </c:pt>
                <c:pt idx="1540">
                  <c:v>2.5666666666666669</c:v>
                </c:pt>
                <c:pt idx="1541">
                  <c:v>2.5683333333333342</c:v>
                </c:pt>
                <c:pt idx="1542">
                  <c:v>2.57</c:v>
                </c:pt>
                <c:pt idx="1543">
                  <c:v>2.5716666666666668</c:v>
                </c:pt>
                <c:pt idx="1544">
                  <c:v>2.5733333333333341</c:v>
                </c:pt>
                <c:pt idx="1545">
                  <c:v>2.5749999999999997</c:v>
                </c:pt>
                <c:pt idx="1546">
                  <c:v>2.5766666666666667</c:v>
                </c:pt>
                <c:pt idx="1547">
                  <c:v>2.5783333333333331</c:v>
                </c:pt>
                <c:pt idx="1548">
                  <c:v>2.58</c:v>
                </c:pt>
                <c:pt idx="1549">
                  <c:v>2.5816666666666666</c:v>
                </c:pt>
                <c:pt idx="1550">
                  <c:v>2.5833333333333348</c:v>
                </c:pt>
                <c:pt idx="1551">
                  <c:v>2.585</c:v>
                </c:pt>
                <c:pt idx="1552">
                  <c:v>2.5866666666666664</c:v>
                </c:pt>
                <c:pt idx="1553">
                  <c:v>2.5883333333333347</c:v>
                </c:pt>
                <c:pt idx="1554">
                  <c:v>2.5900000000000003</c:v>
                </c:pt>
                <c:pt idx="1555">
                  <c:v>2.5916666666666668</c:v>
                </c:pt>
                <c:pt idx="1556">
                  <c:v>2.5933333333333342</c:v>
                </c:pt>
                <c:pt idx="1557">
                  <c:v>2.5949999999999998</c:v>
                </c:pt>
                <c:pt idx="1558">
                  <c:v>2.5966666666666667</c:v>
                </c:pt>
                <c:pt idx="1559">
                  <c:v>2.5983333333333336</c:v>
                </c:pt>
                <c:pt idx="1560">
                  <c:v>2.6</c:v>
                </c:pt>
                <c:pt idx="1561">
                  <c:v>2.6016666666666666</c:v>
                </c:pt>
                <c:pt idx="1562">
                  <c:v>2.6033333333333344</c:v>
                </c:pt>
                <c:pt idx="1563">
                  <c:v>2.605</c:v>
                </c:pt>
                <c:pt idx="1564">
                  <c:v>2.6066666666666669</c:v>
                </c:pt>
                <c:pt idx="1565">
                  <c:v>2.6083333333333347</c:v>
                </c:pt>
                <c:pt idx="1566">
                  <c:v>2.61</c:v>
                </c:pt>
                <c:pt idx="1567">
                  <c:v>2.6116666666666664</c:v>
                </c:pt>
                <c:pt idx="1568">
                  <c:v>2.6133333333333342</c:v>
                </c:pt>
                <c:pt idx="1569">
                  <c:v>2.6149999999999998</c:v>
                </c:pt>
                <c:pt idx="1570">
                  <c:v>2.6166666666666667</c:v>
                </c:pt>
                <c:pt idx="1571">
                  <c:v>2.6183333333333332</c:v>
                </c:pt>
                <c:pt idx="1572">
                  <c:v>2.6199999999999997</c:v>
                </c:pt>
                <c:pt idx="1573">
                  <c:v>2.621666666666667</c:v>
                </c:pt>
                <c:pt idx="1574">
                  <c:v>2.6233333333333348</c:v>
                </c:pt>
                <c:pt idx="1575">
                  <c:v>2.625</c:v>
                </c:pt>
                <c:pt idx="1576">
                  <c:v>2.6266666666666665</c:v>
                </c:pt>
                <c:pt idx="1577">
                  <c:v>2.6283333333333343</c:v>
                </c:pt>
                <c:pt idx="1578">
                  <c:v>2.6300000000000003</c:v>
                </c:pt>
                <c:pt idx="1579">
                  <c:v>2.6316666666666668</c:v>
                </c:pt>
                <c:pt idx="1580">
                  <c:v>2.6333333333333342</c:v>
                </c:pt>
                <c:pt idx="1581">
                  <c:v>2.6349999999999998</c:v>
                </c:pt>
                <c:pt idx="1582">
                  <c:v>2.6366666666666663</c:v>
                </c:pt>
                <c:pt idx="1583">
                  <c:v>2.6383333333333336</c:v>
                </c:pt>
                <c:pt idx="1584">
                  <c:v>2.64</c:v>
                </c:pt>
                <c:pt idx="1585">
                  <c:v>2.6416666666666666</c:v>
                </c:pt>
                <c:pt idx="1586">
                  <c:v>2.6433333333333344</c:v>
                </c:pt>
                <c:pt idx="1587">
                  <c:v>2.645</c:v>
                </c:pt>
                <c:pt idx="1588">
                  <c:v>2.6466666666666669</c:v>
                </c:pt>
                <c:pt idx="1589">
                  <c:v>2.6483333333333348</c:v>
                </c:pt>
                <c:pt idx="1590">
                  <c:v>2.65</c:v>
                </c:pt>
                <c:pt idx="1591">
                  <c:v>2.6516666666666664</c:v>
                </c:pt>
                <c:pt idx="1592">
                  <c:v>2.6533333333333342</c:v>
                </c:pt>
                <c:pt idx="1593">
                  <c:v>2.6549999999999998</c:v>
                </c:pt>
                <c:pt idx="1594">
                  <c:v>2.6566666666666667</c:v>
                </c:pt>
                <c:pt idx="1595">
                  <c:v>2.6583333333333332</c:v>
                </c:pt>
                <c:pt idx="1596">
                  <c:v>2.6599999999999997</c:v>
                </c:pt>
                <c:pt idx="1597">
                  <c:v>2.6616666666666666</c:v>
                </c:pt>
                <c:pt idx="1598">
                  <c:v>2.6633333333333349</c:v>
                </c:pt>
                <c:pt idx="1599">
                  <c:v>2.665</c:v>
                </c:pt>
                <c:pt idx="1600">
                  <c:v>2.6666666666666665</c:v>
                </c:pt>
                <c:pt idx="1601">
                  <c:v>2.6683333333333348</c:v>
                </c:pt>
                <c:pt idx="1602">
                  <c:v>2.67</c:v>
                </c:pt>
                <c:pt idx="1603">
                  <c:v>2.6716666666666669</c:v>
                </c:pt>
                <c:pt idx="1604">
                  <c:v>2.6733333333333342</c:v>
                </c:pt>
                <c:pt idx="1605">
                  <c:v>2.6749999999999998</c:v>
                </c:pt>
                <c:pt idx="1606">
                  <c:v>2.6766666666666667</c:v>
                </c:pt>
                <c:pt idx="1607">
                  <c:v>2.6783333333333332</c:v>
                </c:pt>
                <c:pt idx="1608">
                  <c:v>2.68</c:v>
                </c:pt>
                <c:pt idx="1609">
                  <c:v>2.6816666666666666</c:v>
                </c:pt>
                <c:pt idx="1610">
                  <c:v>2.6833333333333345</c:v>
                </c:pt>
                <c:pt idx="1611">
                  <c:v>2.6850000000000001</c:v>
                </c:pt>
                <c:pt idx="1612">
                  <c:v>2.6866666666666665</c:v>
                </c:pt>
                <c:pt idx="1613">
                  <c:v>2.6883333333333348</c:v>
                </c:pt>
                <c:pt idx="1614">
                  <c:v>2.69</c:v>
                </c:pt>
                <c:pt idx="1615">
                  <c:v>2.6916666666666669</c:v>
                </c:pt>
                <c:pt idx="1616">
                  <c:v>2.6933333333333342</c:v>
                </c:pt>
                <c:pt idx="1617">
                  <c:v>2.6949999999999998</c:v>
                </c:pt>
                <c:pt idx="1618">
                  <c:v>2.6966666666666668</c:v>
                </c:pt>
                <c:pt idx="1619">
                  <c:v>2.6983333333333341</c:v>
                </c:pt>
                <c:pt idx="1620">
                  <c:v>2.7</c:v>
                </c:pt>
                <c:pt idx="1621">
                  <c:v>2.7016666666666671</c:v>
                </c:pt>
                <c:pt idx="1622">
                  <c:v>2.7033333333333345</c:v>
                </c:pt>
                <c:pt idx="1623">
                  <c:v>2.7050000000000001</c:v>
                </c:pt>
                <c:pt idx="1624">
                  <c:v>2.7066666666666666</c:v>
                </c:pt>
                <c:pt idx="1625">
                  <c:v>2.7083333333333348</c:v>
                </c:pt>
                <c:pt idx="1626">
                  <c:v>2.71</c:v>
                </c:pt>
                <c:pt idx="1627">
                  <c:v>2.7116666666666664</c:v>
                </c:pt>
                <c:pt idx="1628">
                  <c:v>2.7133333333333347</c:v>
                </c:pt>
                <c:pt idx="1629">
                  <c:v>2.7150000000000003</c:v>
                </c:pt>
                <c:pt idx="1630">
                  <c:v>2.7166666666666668</c:v>
                </c:pt>
                <c:pt idx="1631">
                  <c:v>2.7183333333333342</c:v>
                </c:pt>
                <c:pt idx="1632">
                  <c:v>2.7199999999999998</c:v>
                </c:pt>
                <c:pt idx="1633">
                  <c:v>2.7216666666666671</c:v>
                </c:pt>
                <c:pt idx="1634">
                  <c:v>2.7233333333333349</c:v>
                </c:pt>
                <c:pt idx="1635">
                  <c:v>2.7250000000000001</c:v>
                </c:pt>
                <c:pt idx="1636">
                  <c:v>2.7266666666666666</c:v>
                </c:pt>
                <c:pt idx="1637">
                  <c:v>2.7283333333333344</c:v>
                </c:pt>
                <c:pt idx="1638">
                  <c:v>2.73</c:v>
                </c:pt>
                <c:pt idx="1639">
                  <c:v>2.7316666666666669</c:v>
                </c:pt>
                <c:pt idx="1640">
                  <c:v>2.7333333333333347</c:v>
                </c:pt>
                <c:pt idx="1641">
                  <c:v>2.7349999999999999</c:v>
                </c:pt>
                <c:pt idx="1642">
                  <c:v>2.7366666666666664</c:v>
                </c:pt>
                <c:pt idx="1643">
                  <c:v>2.7383333333333342</c:v>
                </c:pt>
                <c:pt idx="1644">
                  <c:v>2.74</c:v>
                </c:pt>
                <c:pt idx="1645">
                  <c:v>2.7416666666666671</c:v>
                </c:pt>
                <c:pt idx="1646">
                  <c:v>2.7433333333333345</c:v>
                </c:pt>
                <c:pt idx="1647">
                  <c:v>2.7450000000000001</c:v>
                </c:pt>
                <c:pt idx="1648">
                  <c:v>2.746666666666667</c:v>
                </c:pt>
                <c:pt idx="1649">
                  <c:v>2.7483333333333348</c:v>
                </c:pt>
                <c:pt idx="1650">
                  <c:v>2.75</c:v>
                </c:pt>
                <c:pt idx="1651">
                  <c:v>2.7516666666666665</c:v>
                </c:pt>
                <c:pt idx="1652">
                  <c:v>2.7533333333333343</c:v>
                </c:pt>
                <c:pt idx="1653">
                  <c:v>2.7550000000000003</c:v>
                </c:pt>
                <c:pt idx="1654">
                  <c:v>2.7566666666666668</c:v>
                </c:pt>
                <c:pt idx="1655">
                  <c:v>2.7583333333333342</c:v>
                </c:pt>
                <c:pt idx="1656">
                  <c:v>2.7600000000000002</c:v>
                </c:pt>
                <c:pt idx="1657">
                  <c:v>2.7616666666666672</c:v>
                </c:pt>
                <c:pt idx="1658">
                  <c:v>2.763333333333335</c:v>
                </c:pt>
                <c:pt idx="1659">
                  <c:v>2.7650000000000001</c:v>
                </c:pt>
                <c:pt idx="1660">
                  <c:v>2.7666666666666666</c:v>
                </c:pt>
                <c:pt idx="1661">
                  <c:v>2.7683333333333344</c:v>
                </c:pt>
                <c:pt idx="1662">
                  <c:v>2.77</c:v>
                </c:pt>
                <c:pt idx="1663">
                  <c:v>2.7716666666666669</c:v>
                </c:pt>
                <c:pt idx="1664">
                  <c:v>2.7733333333333348</c:v>
                </c:pt>
                <c:pt idx="1665">
                  <c:v>2.7749999999999999</c:v>
                </c:pt>
                <c:pt idx="1666">
                  <c:v>2.7766666666666664</c:v>
                </c:pt>
                <c:pt idx="1667">
                  <c:v>2.7783333333333342</c:v>
                </c:pt>
                <c:pt idx="1668">
                  <c:v>2.7800000000000002</c:v>
                </c:pt>
                <c:pt idx="1669">
                  <c:v>2.7816666666666672</c:v>
                </c:pt>
                <c:pt idx="1670">
                  <c:v>2.783333333333335</c:v>
                </c:pt>
                <c:pt idx="1671">
                  <c:v>2.7850000000000001</c:v>
                </c:pt>
                <c:pt idx="1672">
                  <c:v>2.7866666666666666</c:v>
                </c:pt>
                <c:pt idx="1673">
                  <c:v>2.7883333333333349</c:v>
                </c:pt>
                <c:pt idx="1674">
                  <c:v>2.79</c:v>
                </c:pt>
                <c:pt idx="1675">
                  <c:v>2.7916666666666665</c:v>
                </c:pt>
                <c:pt idx="1676">
                  <c:v>2.7933333333333348</c:v>
                </c:pt>
                <c:pt idx="1677">
                  <c:v>2.7949999999999999</c:v>
                </c:pt>
                <c:pt idx="1678">
                  <c:v>2.7966666666666669</c:v>
                </c:pt>
                <c:pt idx="1679">
                  <c:v>2.7983333333333342</c:v>
                </c:pt>
                <c:pt idx="1680">
                  <c:v>2.8</c:v>
                </c:pt>
                <c:pt idx="1681">
                  <c:v>2.8016666666666667</c:v>
                </c:pt>
                <c:pt idx="1682">
                  <c:v>2.8033333333333332</c:v>
                </c:pt>
                <c:pt idx="1683">
                  <c:v>2.8049999999999997</c:v>
                </c:pt>
                <c:pt idx="1684">
                  <c:v>2.8066666666666653</c:v>
                </c:pt>
                <c:pt idx="1685">
                  <c:v>2.8083333333333331</c:v>
                </c:pt>
                <c:pt idx="1686">
                  <c:v>2.8099999999999987</c:v>
                </c:pt>
                <c:pt idx="1687">
                  <c:v>2.8116666666666648</c:v>
                </c:pt>
                <c:pt idx="1688">
                  <c:v>2.8133333333333335</c:v>
                </c:pt>
                <c:pt idx="1689">
                  <c:v>2.8149999999999986</c:v>
                </c:pt>
                <c:pt idx="1690">
                  <c:v>2.8166666666666655</c:v>
                </c:pt>
                <c:pt idx="1691">
                  <c:v>2.8183333333333334</c:v>
                </c:pt>
                <c:pt idx="1692">
                  <c:v>2.82</c:v>
                </c:pt>
                <c:pt idx="1693">
                  <c:v>2.8216666666666668</c:v>
                </c:pt>
                <c:pt idx="1694">
                  <c:v>2.8233333333333341</c:v>
                </c:pt>
                <c:pt idx="1695">
                  <c:v>2.8249999999999997</c:v>
                </c:pt>
                <c:pt idx="1696">
                  <c:v>2.8266666666666667</c:v>
                </c:pt>
                <c:pt idx="1697">
                  <c:v>2.8283333333333331</c:v>
                </c:pt>
                <c:pt idx="1698">
                  <c:v>2.8299999999999987</c:v>
                </c:pt>
                <c:pt idx="1699">
                  <c:v>2.8316666666666652</c:v>
                </c:pt>
                <c:pt idx="1700">
                  <c:v>2.8333333333333335</c:v>
                </c:pt>
                <c:pt idx="1701">
                  <c:v>2.8349999999999986</c:v>
                </c:pt>
                <c:pt idx="1702">
                  <c:v>2.8366666666666647</c:v>
                </c:pt>
                <c:pt idx="1703">
                  <c:v>2.8383333333333334</c:v>
                </c:pt>
                <c:pt idx="1704">
                  <c:v>2.8400000000000003</c:v>
                </c:pt>
                <c:pt idx="1705">
                  <c:v>2.8416666666666668</c:v>
                </c:pt>
                <c:pt idx="1706">
                  <c:v>2.8433333333333342</c:v>
                </c:pt>
                <c:pt idx="1707">
                  <c:v>2.8449999999999998</c:v>
                </c:pt>
                <c:pt idx="1708">
                  <c:v>2.8466666666666667</c:v>
                </c:pt>
                <c:pt idx="1709">
                  <c:v>2.8483333333333336</c:v>
                </c:pt>
                <c:pt idx="1710">
                  <c:v>2.8499999999999988</c:v>
                </c:pt>
                <c:pt idx="1711">
                  <c:v>2.8516666666666652</c:v>
                </c:pt>
                <c:pt idx="1712">
                  <c:v>2.8533333333333331</c:v>
                </c:pt>
                <c:pt idx="1713">
                  <c:v>2.8549999999999986</c:v>
                </c:pt>
                <c:pt idx="1714">
                  <c:v>2.8566666666666656</c:v>
                </c:pt>
                <c:pt idx="1715">
                  <c:v>2.8583333333333334</c:v>
                </c:pt>
                <c:pt idx="1716">
                  <c:v>2.86</c:v>
                </c:pt>
                <c:pt idx="1717">
                  <c:v>2.8616666666666664</c:v>
                </c:pt>
                <c:pt idx="1718">
                  <c:v>2.8633333333333342</c:v>
                </c:pt>
                <c:pt idx="1719">
                  <c:v>2.8649999999999998</c:v>
                </c:pt>
                <c:pt idx="1720">
                  <c:v>2.8666666666666667</c:v>
                </c:pt>
                <c:pt idx="1721">
                  <c:v>2.8683333333333332</c:v>
                </c:pt>
                <c:pt idx="1722">
                  <c:v>2.8699999999999997</c:v>
                </c:pt>
                <c:pt idx="1723">
                  <c:v>2.8716666666666657</c:v>
                </c:pt>
                <c:pt idx="1724">
                  <c:v>2.8733333333333335</c:v>
                </c:pt>
                <c:pt idx="1725">
                  <c:v>2.8749999999999987</c:v>
                </c:pt>
                <c:pt idx="1726">
                  <c:v>2.8766666666666647</c:v>
                </c:pt>
                <c:pt idx="1727">
                  <c:v>2.878333333333333</c:v>
                </c:pt>
                <c:pt idx="1728">
                  <c:v>2.8800000000000003</c:v>
                </c:pt>
                <c:pt idx="1729">
                  <c:v>2.8816666666666668</c:v>
                </c:pt>
                <c:pt idx="1730">
                  <c:v>2.8833333333333342</c:v>
                </c:pt>
                <c:pt idx="1731">
                  <c:v>2.8849999999999998</c:v>
                </c:pt>
                <c:pt idx="1732">
                  <c:v>2.8866666666666663</c:v>
                </c:pt>
                <c:pt idx="1733">
                  <c:v>2.8883333333333336</c:v>
                </c:pt>
                <c:pt idx="1734">
                  <c:v>2.8899999999999997</c:v>
                </c:pt>
                <c:pt idx="1735">
                  <c:v>2.8916666666666653</c:v>
                </c:pt>
                <c:pt idx="1736">
                  <c:v>2.8933333333333331</c:v>
                </c:pt>
                <c:pt idx="1737">
                  <c:v>2.8949999999999987</c:v>
                </c:pt>
                <c:pt idx="1738">
                  <c:v>2.8966666666666656</c:v>
                </c:pt>
                <c:pt idx="1739">
                  <c:v>2.8983333333333334</c:v>
                </c:pt>
                <c:pt idx="1740">
                  <c:v>2.9</c:v>
                </c:pt>
                <c:pt idx="1741">
                  <c:v>2.9016666666666664</c:v>
                </c:pt>
                <c:pt idx="1742">
                  <c:v>2.9033333333333342</c:v>
                </c:pt>
                <c:pt idx="1743">
                  <c:v>2.9049999999999998</c:v>
                </c:pt>
                <c:pt idx="1744">
                  <c:v>2.9066666666666667</c:v>
                </c:pt>
                <c:pt idx="1745">
                  <c:v>2.9083333333333332</c:v>
                </c:pt>
                <c:pt idx="1746">
                  <c:v>2.9099999999999997</c:v>
                </c:pt>
                <c:pt idx="1747">
                  <c:v>2.9116666666666653</c:v>
                </c:pt>
                <c:pt idx="1748">
                  <c:v>2.9133333333333336</c:v>
                </c:pt>
                <c:pt idx="1749">
                  <c:v>2.9149999999999987</c:v>
                </c:pt>
                <c:pt idx="1750">
                  <c:v>2.9166666666666647</c:v>
                </c:pt>
                <c:pt idx="1751">
                  <c:v>2.9183333333333334</c:v>
                </c:pt>
                <c:pt idx="1752">
                  <c:v>2.92</c:v>
                </c:pt>
                <c:pt idx="1753">
                  <c:v>2.9216666666666669</c:v>
                </c:pt>
                <c:pt idx="1754">
                  <c:v>2.9233333333333342</c:v>
                </c:pt>
                <c:pt idx="1755">
                  <c:v>2.9249999999999998</c:v>
                </c:pt>
                <c:pt idx="1756">
                  <c:v>2.9266666666666667</c:v>
                </c:pt>
                <c:pt idx="1757">
                  <c:v>2.9283333333333332</c:v>
                </c:pt>
                <c:pt idx="1758">
                  <c:v>2.9299999999999997</c:v>
                </c:pt>
                <c:pt idx="1759">
                  <c:v>2.9316666666666653</c:v>
                </c:pt>
                <c:pt idx="1760">
                  <c:v>2.9333333333333331</c:v>
                </c:pt>
                <c:pt idx="1761">
                  <c:v>2.9349999999999987</c:v>
                </c:pt>
                <c:pt idx="1762">
                  <c:v>2.9366666666666648</c:v>
                </c:pt>
                <c:pt idx="1763">
                  <c:v>2.9383333333333335</c:v>
                </c:pt>
                <c:pt idx="1764">
                  <c:v>2.94</c:v>
                </c:pt>
                <c:pt idx="1765">
                  <c:v>2.9416666666666669</c:v>
                </c:pt>
                <c:pt idx="1766">
                  <c:v>2.9433333333333342</c:v>
                </c:pt>
                <c:pt idx="1767">
                  <c:v>2.9449999999999998</c:v>
                </c:pt>
                <c:pt idx="1768">
                  <c:v>2.9466666666666668</c:v>
                </c:pt>
                <c:pt idx="1769">
                  <c:v>2.9483333333333341</c:v>
                </c:pt>
                <c:pt idx="1770">
                  <c:v>2.9499999999999997</c:v>
                </c:pt>
                <c:pt idx="1771">
                  <c:v>2.9516666666666667</c:v>
                </c:pt>
                <c:pt idx="1772">
                  <c:v>2.9533333333333331</c:v>
                </c:pt>
                <c:pt idx="1773">
                  <c:v>2.9549999999999987</c:v>
                </c:pt>
                <c:pt idx="1774">
                  <c:v>2.9566666666666652</c:v>
                </c:pt>
                <c:pt idx="1775">
                  <c:v>2.9583333333333335</c:v>
                </c:pt>
                <c:pt idx="1776">
                  <c:v>2.96</c:v>
                </c:pt>
                <c:pt idx="1777">
                  <c:v>2.9616666666666664</c:v>
                </c:pt>
                <c:pt idx="1778">
                  <c:v>2.9633333333333347</c:v>
                </c:pt>
                <c:pt idx="1779">
                  <c:v>2.9650000000000003</c:v>
                </c:pt>
                <c:pt idx="1780">
                  <c:v>2.9666666666666668</c:v>
                </c:pt>
                <c:pt idx="1781">
                  <c:v>2.9683333333333342</c:v>
                </c:pt>
                <c:pt idx="1782">
                  <c:v>2.9699999999999998</c:v>
                </c:pt>
                <c:pt idx="1783">
                  <c:v>2.9716666666666667</c:v>
                </c:pt>
                <c:pt idx="1784">
                  <c:v>2.9733333333333336</c:v>
                </c:pt>
                <c:pt idx="1785">
                  <c:v>2.9749999999999988</c:v>
                </c:pt>
                <c:pt idx="1786">
                  <c:v>2.9766666666666652</c:v>
                </c:pt>
                <c:pt idx="1787">
                  <c:v>2.9783333333333331</c:v>
                </c:pt>
                <c:pt idx="1788">
                  <c:v>2.98</c:v>
                </c:pt>
                <c:pt idx="1789">
                  <c:v>2.9816666666666669</c:v>
                </c:pt>
                <c:pt idx="1790">
                  <c:v>2.9833333333333347</c:v>
                </c:pt>
                <c:pt idx="1791">
                  <c:v>2.9849999999999999</c:v>
                </c:pt>
                <c:pt idx="1792">
                  <c:v>2.9866666666666664</c:v>
                </c:pt>
                <c:pt idx="1793">
                  <c:v>2.9883333333333342</c:v>
                </c:pt>
                <c:pt idx="1794">
                  <c:v>2.9899999999999998</c:v>
                </c:pt>
                <c:pt idx="1795">
                  <c:v>2.9916666666666667</c:v>
                </c:pt>
                <c:pt idx="1796">
                  <c:v>2.9933333333333332</c:v>
                </c:pt>
                <c:pt idx="1797">
                  <c:v>2.9949999999999997</c:v>
                </c:pt>
                <c:pt idx="1798">
                  <c:v>2.9966666666666657</c:v>
                </c:pt>
                <c:pt idx="1799">
                  <c:v>2.9983333333333335</c:v>
                </c:pt>
                <c:pt idx="1800">
                  <c:v>3</c:v>
                </c:pt>
                <c:pt idx="1801">
                  <c:v>3.0016666666666665</c:v>
                </c:pt>
                <c:pt idx="1802">
                  <c:v>3.0033333333333343</c:v>
                </c:pt>
                <c:pt idx="1803">
                  <c:v>3.0050000000000003</c:v>
                </c:pt>
                <c:pt idx="1804">
                  <c:v>3.0066666666666668</c:v>
                </c:pt>
                <c:pt idx="1805">
                  <c:v>3.0083333333333342</c:v>
                </c:pt>
                <c:pt idx="1806">
                  <c:v>3.01</c:v>
                </c:pt>
                <c:pt idx="1807">
                  <c:v>3.0116666666666663</c:v>
                </c:pt>
                <c:pt idx="1808">
                  <c:v>3.0133333333333336</c:v>
                </c:pt>
                <c:pt idx="1809">
                  <c:v>3.0149999999999997</c:v>
                </c:pt>
                <c:pt idx="1810">
                  <c:v>3.0166666666666653</c:v>
                </c:pt>
                <c:pt idx="1811">
                  <c:v>3.0183333333333331</c:v>
                </c:pt>
                <c:pt idx="1812">
                  <c:v>3.02</c:v>
                </c:pt>
                <c:pt idx="1813">
                  <c:v>3.0216666666666669</c:v>
                </c:pt>
                <c:pt idx="1814">
                  <c:v>3.0233333333333348</c:v>
                </c:pt>
                <c:pt idx="1815">
                  <c:v>3.0249999999999999</c:v>
                </c:pt>
                <c:pt idx="1816">
                  <c:v>3.0266666666666664</c:v>
                </c:pt>
                <c:pt idx="1817">
                  <c:v>3.0283333333333342</c:v>
                </c:pt>
                <c:pt idx="1818">
                  <c:v>3.03</c:v>
                </c:pt>
                <c:pt idx="1819">
                  <c:v>3.0316666666666667</c:v>
                </c:pt>
                <c:pt idx="1820">
                  <c:v>3.0333333333333332</c:v>
                </c:pt>
                <c:pt idx="1821">
                  <c:v>3.0349999999999997</c:v>
                </c:pt>
                <c:pt idx="1822">
                  <c:v>3.0366666666666653</c:v>
                </c:pt>
                <c:pt idx="1823">
                  <c:v>3.0383333333333336</c:v>
                </c:pt>
                <c:pt idx="1824">
                  <c:v>3.04</c:v>
                </c:pt>
                <c:pt idx="1825">
                  <c:v>3.0416666666666665</c:v>
                </c:pt>
                <c:pt idx="1826">
                  <c:v>3.0433333333333348</c:v>
                </c:pt>
                <c:pt idx="1827">
                  <c:v>3.0449999999999999</c:v>
                </c:pt>
                <c:pt idx="1828">
                  <c:v>3.0466666666666669</c:v>
                </c:pt>
                <c:pt idx="1829">
                  <c:v>3.0483333333333342</c:v>
                </c:pt>
                <c:pt idx="1830">
                  <c:v>3.05</c:v>
                </c:pt>
                <c:pt idx="1831">
                  <c:v>3.0516666666666667</c:v>
                </c:pt>
                <c:pt idx="1832">
                  <c:v>3.0533333333333332</c:v>
                </c:pt>
                <c:pt idx="1833">
                  <c:v>3.0549999999999997</c:v>
                </c:pt>
                <c:pt idx="1834">
                  <c:v>3.0566666666666653</c:v>
                </c:pt>
                <c:pt idx="1835">
                  <c:v>3.0583333333333331</c:v>
                </c:pt>
                <c:pt idx="1836">
                  <c:v>3.06</c:v>
                </c:pt>
                <c:pt idx="1837">
                  <c:v>3.0616666666666665</c:v>
                </c:pt>
                <c:pt idx="1838">
                  <c:v>3.0633333333333348</c:v>
                </c:pt>
                <c:pt idx="1839">
                  <c:v>3.0649999999999999</c:v>
                </c:pt>
                <c:pt idx="1840">
                  <c:v>3.0666666666666669</c:v>
                </c:pt>
                <c:pt idx="1841">
                  <c:v>3.0683333333333342</c:v>
                </c:pt>
                <c:pt idx="1842">
                  <c:v>3.07</c:v>
                </c:pt>
                <c:pt idx="1843">
                  <c:v>3.0716666666666668</c:v>
                </c:pt>
                <c:pt idx="1844">
                  <c:v>3.0733333333333341</c:v>
                </c:pt>
                <c:pt idx="1845">
                  <c:v>3.0749999999999997</c:v>
                </c:pt>
                <c:pt idx="1846">
                  <c:v>3.0766666666666667</c:v>
                </c:pt>
                <c:pt idx="1847">
                  <c:v>3.0783333333333331</c:v>
                </c:pt>
                <c:pt idx="1848">
                  <c:v>3.08</c:v>
                </c:pt>
                <c:pt idx="1849">
                  <c:v>3.0816666666666666</c:v>
                </c:pt>
                <c:pt idx="1850">
                  <c:v>3.0833333333333348</c:v>
                </c:pt>
                <c:pt idx="1851">
                  <c:v>3.085</c:v>
                </c:pt>
                <c:pt idx="1852">
                  <c:v>3.0866666666666664</c:v>
                </c:pt>
                <c:pt idx="1853">
                  <c:v>3.0883333333333347</c:v>
                </c:pt>
                <c:pt idx="1854">
                  <c:v>3.0900000000000003</c:v>
                </c:pt>
                <c:pt idx="1855">
                  <c:v>3.0916666666666668</c:v>
                </c:pt>
                <c:pt idx="1856">
                  <c:v>3.0933333333333342</c:v>
                </c:pt>
                <c:pt idx="1857">
                  <c:v>3.0949999999999998</c:v>
                </c:pt>
                <c:pt idx="1858">
                  <c:v>3.0966666666666667</c:v>
                </c:pt>
                <c:pt idx="1859">
                  <c:v>3.0983333333333336</c:v>
                </c:pt>
                <c:pt idx="1860">
                  <c:v>3.1</c:v>
                </c:pt>
                <c:pt idx="1861">
                  <c:v>3.1016666666666666</c:v>
                </c:pt>
                <c:pt idx="1862">
                  <c:v>3.1033333333333344</c:v>
                </c:pt>
                <c:pt idx="1863">
                  <c:v>3.105</c:v>
                </c:pt>
                <c:pt idx="1864">
                  <c:v>3.1066666666666669</c:v>
                </c:pt>
                <c:pt idx="1865">
                  <c:v>3.1083333333333347</c:v>
                </c:pt>
                <c:pt idx="1866">
                  <c:v>3.11</c:v>
                </c:pt>
                <c:pt idx="1867">
                  <c:v>3.1116666666666664</c:v>
                </c:pt>
                <c:pt idx="1868">
                  <c:v>3.1133333333333342</c:v>
                </c:pt>
                <c:pt idx="1869">
                  <c:v>3.1149999999999998</c:v>
                </c:pt>
                <c:pt idx="1870">
                  <c:v>3.1166666666666667</c:v>
                </c:pt>
                <c:pt idx="1871">
                  <c:v>3.1183333333333332</c:v>
                </c:pt>
                <c:pt idx="1872">
                  <c:v>3.1199999999999997</c:v>
                </c:pt>
                <c:pt idx="1873">
                  <c:v>3.121666666666667</c:v>
                </c:pt>
                <c:pt idx="1874">
                  <c:v>3.1233333333333348</c:v>
                </c:pt>
                <c:pt idx="1875">
                  <c:v>3.125</c:v>
                </c:pt>
                <c:pt idx="1876">
                  <c:v>3.1266666666666665</c:v>
                </c:pt>
                <c:pt idx="1877">
                  <c:v>3.1283333333333343</c:v>
                </c:pt>
                <c:pt idx="1878">
                  <c:v>3.1300000000000003</c:v>
                </c:pt>
                <c:pt idx="1879">
                  <c:v>3.1316666666666668</c:v>
                </c:pt>
                <c:pt idx="1880">
                  <c:v>3.1333333333333342</c:v>
                </c:pt>
                <c:pt idx="1881">
                  <c:v>3.1349999999999998</c:v>
                </c:pt>
                <c:pt idx="1882">
                  <c:v>3.1366666666666663</c:v>
                </c:pt>
                <c:pt idx="1883">
                  <c:v>3.1383333333333336</c:v>
                </c:pt>
                <c:pt idx="1884">
                  <c:v>3.14</c:v>
                </c:pt>
                <c:pt idx="1885">
                  <c:v>3.1416666666666666</c:v>
                </c:pt>
                <c:pt idx="1886">
                  <c:v>3.1433333333333344</c:v>
                </c:pt>
                <c:pt idx="1887">
                  <c:v>3.145</c:v>
                </c:pt>
                <c:pt idx="1888">
                  <c:v>3.1466666666666669</c:v>
                </c:pt>
                <c:pt idx="1889">
                  <c:v>3.1483333333333348</c:v>
                </c:pt>
                <c:pt idx="1890">
                  <c:v>3.15</c:v>
                </c:pt>
                <c:pt idx="1891">
                  <c:v>3.1516666666666664</c:v>
                </c:pt>
                <c:pt idx="1892">
                  <c:v>3.1533333333333342</c:v>
                </c:pt>
                <c:pt idx="1893">
                  <c:v>3.1549999999999998</c:v>
                </c:pt>
                <c:pt idx="1894">
                  <c:v>3.1566666666666667</c:v>
                </c:pt>
                <c:pt idx="1895">
                  <c:v>3.1583333333333332</c:v>
                </c:pt>
                <c:pt idx="1896">
                  <c:v>3.1599999999999997</c:v>
                </c:pt>
                <c:pt idx="1897">
                  <c:v>3.1616666666666666</c:v>
                </c:pt>
                <c:pt idx="1898">
                  <c:v>3.1633333333333349</c:v>
                </c:pt>
                <c:pt idx="1899">
                  <c:v>3.165</c:v>
                </c:pt>
                <c:pt idx="1900">
                  <c:v>3.1666666666666665</c:v>
                </c:pt>
                <c:pt idx="1901">
                  <c:v>3.1683333333333348</c:v>
                </c:pt>
                <c:pt idx="1902">
                  <c:v>3.17</c:v>
                </c:pt>
                <c:pt idx="1903">
                  <c:v>3.1716666666666669</c:v>
                </c:pt>
                <c:pt idx="1904">
                  <c:v>3.1733333333333342</c:v>
                </c:pt>
                <c:pt idx="1905">
                  <c:v>3.1749999999999998</c:v>
                </c:pt>
                <c:pt idx="1906">
                  <c:v>3.1766666666666667</c:v>
                </c:pt>
                <c:pt idx="1907">
                  <c:v>3.1783333333333332</c:v>
                </c:pt>
                <c:pt idx="1908">
                  <c:v>3.18</c:v>
                </c:pt>
                <c:pt idx="1909">
                  <c:v>3.1816666666666666</c:v>
                </c:pt>
                <c:pt idx="1910">
                  <c:v>3.1833333333333345</c:v>
                </c:pt>
                <c:pt idx="1911">
                  <c:v>3.1850000000000001</c:v>
                </c:pt>
                <c:pt idx="1912">
                  <c:v>3.1866666666666665</c:v>
                </c:pt>
                <c:pt idx="1913">
                  <c:v>3.1883333333333348</c:v>
                </c:pt>
                <c:pt idx="1914">
                  <c:v>3.19</c:v>
                </c:pt>
                <c:pt idx="1915">
                  <c:v>3.1916666666666669</c:v>
                </c:pt>
                <c:pt idx="1916">
                  <c:v>3.1933333333333342</c:v>
                </c:pt>
                <c:pt idx="1917">
                  <c:v>3.1949999999999998</c:v>
                </c:pt>
                <c:pt idx="1918">
                  <c:v>3.1966666666666668</c:v>
                </c:pt>
                <c:pt idx="1919">
                  <c:v>3.1983333333333341</c:v>
                </c:pt>
                <c:pt idx="1920">
                  <c:v>3.2</c:v>
                </c:pt>
                <c:pt idx="1921">
                  <c:v>3.2016666666666671</c:v>
                </c:pt>
                <c:pt idx="1922">
                  <c:v>3.2033333333333345</c:v>
                </c:pt>
                <c:pt idx="1923">
                  <c:v>3.2050000000000001</c:v>
                </c:pt>
                <c:pt idx="1924">
                  <c:v>3.2066666666666666</c:v>
                </c:pt>
                <c:pt idx="1925">
                  <c:v>3.2083333333333348</c:v>
                </c:pt>
                <c:pt idx="1926">
                  <c:v>3.21</c:v>
                </c:pt>
                <c:pt idx="1927">
                  <c:v>3.2116666666666664</c:v>
                </c:pt>
                <c:pt idx="1928">
                  <c:v>3.2133333333333347</c:v>
                </c:pt>
                <c:pt idx="1929">
                  <c:v>3.2150000000000003</c:v>
                </c:pt>
                <c:pt idx="1930">
                  <c:v>3.2166666666666668</c:v>
                </c:pt>
                <c:pt idx="1931">
                  <c:v>3.2183333333333342</c:v>
                </c:pt>
                <c:pt idx="1932">
                  <c:v>3.2199999999999998</c:v>
                </c:pt>
                <c:pt idx="1933">
                  <c:v>3.2216666666666671</c:v>
                </c:pt>
                <c:pt idx="1934">
                  <c:v>3.2233333333333349</c:v>
                </c:pt>
                <c:pt idx="1935">
                  <c:v>3.2250000000000001</c:v>
                </c:pt>
                <c:pt idx="1936">
                  <c:v>3.2266666666666666</c:v>
                </c:pt>
                <c:pt idx="1937">
                  <c:v>3.2283333333333344</c:v>
                </c:pt>
                <c:pt idx="1938">
                  <c:v>3.23</c:v>
                </c:pt>
                <c:pt idx="1939">
                  <c:v>3.2316666666666669</c:v>
                </c:pt>
                <c:pt idx="1940">
                  <c:v>3.2333333333333347</c:v>
                </c:pt>
                <c:pt idx="1941">
                  <c:v>3.2349999999999999</c:v>
                </c:pt>
                <c:pt idx="1942">
                  <c:v>3.2366666666666664</c:v>
                </c:pt>
                <c:pt idx="1943">
                  <c:v>3.2383333333333342</c:v>
                </c:pt>
                <c:pt idx="1944">
                  <c:v>3.24</c:v>
                </c:pt>
                <c:pt idx="1945">
                  <c:v>3.2416666666666671</c:v>
                </c:pt>
                <c:pt idx="1946">
                  <c:v>3.2433333333333345</c:v>
                </c:pt>
                <c:pt idx="1947">
                  <c:v>3.2450000000000001</c:v>
                </c:pt>
                <c:pt idx="1948">
                  <c:v>3.246666666666667</c:v>
                </c:pt>
                <c:pt idx="1949">
                  <c:v>3.2483333333333348</c:v>
                </c:pt>
                <c:pt idx="1950">
                  <c:v>3.25</c:v>
                </c:pt>
                <c:pt idx="1951">
                  <c:v>3.2516666666666665</c:v>
                </c:pt>
                <c:pt idx="1952">
                  <c:v>3.2533333333333343</c:v>
                </c:pt>
                <c:pt idx="1953">
                  <c:v>3.2550000000000003</c:v>
                </c:pt>
                <c:pt idx="1954">
                  <c:v>3.2566666666666668</c:v>
                </c:pt>
                <c:pt idx="1955">
                  <c:v>3.2583333333333342</c:v>
                </c:pt>
                <c:pt idx="1956">
                  <c:v>3.2600000000000002</c:v>
                </c:pt>
                <c:pt idx="1957">
                  <c:v>3.2616666666666672</c:v>
                </c:pt>
                <c:pt idx="1958">
                  <c:v>3.263333333333335</c:v>
                </c:pt>
                <c:pt idx="1959">
                  <c:v>3.2650000000000001</c:v>
                </c:pt>
                <c:pt idx="1960">
                  <c:v>3.2666666666666666</c:v>
                </c:pt>
                <c:pt idx="1961">
                  <c:v>3.2683333333333344</c:v>
                </c:pt>
                <c:pt idx="1962">
                  <c:v>3.27</c:v>
                </c:pt>
                <c:pt idx="1963">
                  <c:v>3.2716666666666669</c:v>
                </c:pt>
                <c:pt idx="1964">
                  <c:v>3.2733333333333348</c:v>
                </c:pt>
                <c:pt idx="1965">
                  <c:v>3.2749999999999999</c:v>
                </c:pt>
                <c:pt idx="1966">
                  <c:v>3.2766666666666664</c:v>
                </c:pt>
                <c:pt idx="1967">
                  <c:v>3.2783333333333342</c:v>
                </c:pt>
                <c:pt idx="1968">
                  <c:v>3.2800000000000002</c:v>
                </c:pt>
                <c:pt idx="1969">
                  <c:v>3.2816666666666672</c:v>
                </c:pt>
                <c:pt idx="1970">
                  <c:v>3.283333333333335</c:v>
                </c:pt>
                <c:pt idx="1971">
                  <c:v>3.2850000000000001</c:v>
                </c:pt>
                <c:pt idx="1972">
                  <c:v>3.2866666666666666</c:v>
                </c:pt>
                <c:pt idx="1973">
                  <c:v>3.2883333333333349</c:v>
                </c:pt>
                <c:pt idx="1974">
                  <c:v>3.29</c:v>
                </c:pt>
                <c:pt idx="1975">
                  <c:v>3.2916666666666665</c:v>
                </c:pt>
                <c:pt idx="1976">
                  <c:v>3.2933333333333348</c:v>
                </c:pt>
                <c:pt idx="1977">
                  <c:v>3.2949999999999999</c:v>
                </c:pt>
                <c:pt idx="1978">
                  <c:v>3.2966666666666669</c:v>
                </c:pt>
                <c:pt idx="1979">
                  <c:v>3.2983333333333342</c:v>
                </c:pt>
                <c:pt idx="1980">
                  <c:v>3.3</c:v>
                </c:pt>
                <c:pt idx="1981">
                  <c:v>3.3016666666666667</c:v>
                </c:pt>
                <c:pt idx="1982">
                  <c:v>3.3033333333333332</c:v>
                </c:pt>
                <c:pt idx="1983">
                  <c:v>3.3049999999999997</c:v>
                </c:pt>
                <c:pt idx="1984">
                  <c:v>3.3066666666666653</c:v>
                </c:pt>
                <c:pt idx="1985">
                  <c:v>3.3083333333333331</c:v>
                </c:pt>
                <c:pt idx="1986">
                  <c:v>3.3099999999999987</c:v>
                </c:pt>
                <c:pt idx="1987">
                  <c:v>3.3116666666666648</c:v>
                </c:pt>
                <c:pt idx="1988">
                  <c:v>3.3133333333333335</c:v>
                </c:pt>
                <c:pt idx="1989">
                  <c:v>3.3149999999999986</c:v>
                </c:pt>
                <c:pt idx="1990">
                  <c:v>3.3166666666666655</c:v>
                </c:pt>
                <c:pt idx="1991">
                  <c:v>3.3183333333333334</c:v>
                </c:pt>
                <c:pt idx="1992">
                  <c:v>3.32</c:v>
                </c:pt>
                <c:pt idx="1993">
                  <c:v>3.3216666666666668</c:v>
                </c:pt>
                <c:pt idx="1994">
                  <c:v>3.3233333333333341</c:v>
                </c:pt>
                <c:pt idx="1995">
                  <c:v>3.3249999999999997</c:v>
                </c:pt>
                <c:pt idx="1996">
                  <c:v>3.3266666666666667</c:v>
                </c:pt>
                <c:pt idx="1997">
                  <c:v>3.3283333333333331</c:v>
                </c:pt>
                <c:pt idx="1998">
                  <c:v>3.3299999999999987</c:v>
                </c:pt>
                <c:pt idx="1999">
                  <c:v>3.3316666666666652</c:v>
                </c:pt>
                <c:pt idx="2000">
                  <c:v>3.3333333333333335</c:v>
                </c:pt>
                <c:pt idx="2001">
                  <c:v>3.3349999999999986</c:v>
                </c:pt>
                <c:pt idx="2002">
                  <c:v>3.3366666666666647</c:v>
                </c:pt>
                <c:pt idx="2003">
                  <c:v>3.3383333333333334</c:v>
                </c:pt>
                <c:pt idx="2004">
                  <c:v>3.3400000000000003</c:v>
                </c:pt>
                <c:pt idx="2005">
                  <c:v>3.3416666666666668</c:v>
                </c:pt>
                <c:pt idx="2006">
                  <c:v>3.3433333333333342</c:v>
                </c:pt>
                <c:pt idx="2007">
                  <c:v>3.3449999999999998</c:v>
                </c:pt>
                <c:pt idx="2008">
                  <c:v>3.3466666666666667</c:v>
                </c:pt>
                <c:pt idx="2009">
                  <c:v>3.3483333333333336</c:v>
                </c:pt>
                <c:pt idx="2010">
                  <c:v>3.3499999999999988</c:v>
                </c:pt>
                <c:pt idx="2011">
                  <c:v>3.3516666666666652</c:v>
                </c:pt>
                <c:pt idx="2012">
                  <c:v>3.3533333333333331</c:v>
                </c:pt>
                <c:pt idx="2013">
                  <c:v>3.3549999999999986</c:v>
                </c:pt>
                <c:pt idx="2014">
                  <c:v>3.3566666666666656</c:v>
                </c:pt>
                <c:pt idx="2015">
                  <c:v>3.3583333333333334</c:v>
                </c:pt>
                <c:pt idx="2016">
                  <c:v>3.36</c:v>
                </c:pt>
                <c:pt idx="2017">
                  <c:v>3.3616666666666664</c:v>
                </c:pt>
                <c:pt idx="2018">
                  <c:v>3.3633333333333342</c:v>
                </c:pt>
                <c:pt idx="2019">
                  <c:v>3.3649999999999998</c:v>
                </c:pt>
                <c:pt idx="2020">
                  <c:v>3.3666666666666667</c:v>
                </c:pt>
                <c:pt idx="2021">
                  <c:v>3.3683333333333332</c:v>
                </c:pt>
                <c:pt idx="2022">
                  <c:v>3.3699999999999997</c:v>
                </c:pt>
                <c:pt idx="2023">
                  <c:v>3.3716666666666657</c:v>
                </c:pt>
                <c:pt idx="2024">
                  <c:v>3.3733333333333335</c:v>
                </c:pt>
                <c:pt idx="2025">
                  <c:v>3.3749999999999987</c:v>
                </c:pt>
                <c:pt idx="2026">
                  <c:v>3.3766666666666647</c:v>
                </c:pt>
                <c:pt idx="2027">
                  <c:v>3.378333333333333</c:v>
                </c:pt>
                <c:pt idx="2028">
                  <c:v>3.3800000000000003</c:v>
                </c:pt>
                <c:pt idx="2029">
                  <c:v>3.3816666666666668</c:v>
                </c:pt>
                <c:pt idx="2030">
                  <c:v>3.3833333333333342</c:v>
                </c:pt>
                <c:pt idx="2031">
                  <c:v>3.3849999999999998</c:v>
                </c:pt>
                <c:pt idx="2032">
                  <c:v>3.3866666666666663</c:v>
                </c:pt>
                <c:pt idx="2033">
                  <c:v>3.3883333333333336</c:v>
                </c:pt>
                <c:pt idx="2034">
                  <c:v>3.3899999999999997</c:v>
                </c:pt>
                <c:pt idx="2035">
                  <c:v>3.3916666666666653</c:v>
                </c:pt>
                <c:pt idx="2036">
                  <c:v>3.3933333333333331</c:v>
                </c:pt>
                <c:pt idx="2037">
                  <c:v>3.3949999999999987</c:v>
                </c:pt>
                <c:pt idx="2038">
                  <c:v>3.3966666666666656</c:v>
                </c:pt>
                <c:pt idx="2039">
                  <c:v>3.3983333333333334</c:v>
                </c:pt>
                <c:pt idx="2040">
                  <c:v>3.4</c:v>
                </c:pt>
                <c:pt idx="2041">
                  <c:v>3.4016666666666664</c:v>
                </c:pt>
                <c:pt idx="2042">
                  <c:v>3.4033333333333342</c:v>
                </c:pt>
                <c:pt idx="2043">
                  <c:v>3.4049999999999998</c:v>
                </c:pt>
                <c:pt idx="2044">
                  <c:v>3.4066666666666667</c:v>
                </c:pt>
                <c:pt idx="2045">
                  <c:v>3.4083333333333332</c:v>
                </c:pt>
                <c:pt idx="2046">
                  <c:v>3.4099999999999997</c:v>
                </c:pt>
                <c:pt idx="2047">
                  <c:v>3.4116666666666653</c:v>
                </c:pt>
                <c:pt idx="2048">
                  <c:v>3.4133333333333336</c:v>
                </c:pt>
                <c:pt idx="2049">
                  <c:v>3.4149999999999987</c:v>
                </c:pt>
                <c:pt idx="2050">
                  <c:v>3.4166666666666647</c:v>
                </c:pt>
                <c:pt idx="2051">
                  <c:v>3.4183333333333334</c:v>
                </c:pt>
                <c:pt idx="2052">
                  <c:v>3.42</c:v>
                </c:pt>
                <c:pt idx="2053">
                  <c:v>3.4216666666666669</c:v>
                </c:pt>
                <c:pt idx="2054">
                  <c:v>3.4233333333333342</c:v>
                </c:pt>
                <c:pt idx="2055">
                  <c:v>3.4249999999999998</c:v>
                </c:pt>
                <c:pt idx="2056">
                  <c:v>3.4266666666666667</c:v>
                </c:pt>
                <c:pt idx="2057">
                  <c:v>3.4283333333333332</c:v>
                </c:pt>
                <c:pt idx="2058">
                  <c:v>3.4299999999999997</c:v>
                </c:pt>
                <c:pt idx="2059">
                  <c:v>3.4316666666666653</c:v>
                </c:pt>
                <c:pt idx="2060">
                  <c:v>3.4333333333333331</c:v>
                </c:pt>
                <c:pt idx="2061">
                  <c:v>3.4349999999999987</c:v>
                </c:pt>
                <c:pt idx="2062">
                  <c:v>3.4366666666666648</c:v>
                </c:pt>
                <c:pt idx="2063">
                  <c:v>3.4383333333333335</c:v>
                </c:pt>
                <c:pt idx="2064">
                  <c:v>3.44</c:v>
                </c:pt>
                <c:pt idx="2065">
                  <c:v>3.4416666666666669</c:v>
                </c:pt>
                <c:pt idx="2066">
                  <c:v>3.4433333333333342</c:v>
                </c:pt>
                <c:pt idx="2067">
                  <c:v>3.4449999999999998</c:v>
                </c:pt>
                <c:pt idx="2068">
                  <c:v>3.4466666666666668</c:v>
                </c:pt>
                <c:pt idx="2069">
                  <c:v>3.4483333333333341</c:v>
                </c:pt>
                <c:pt idx="2070">
                  <c:v>3.4499999999999997</c:v>
                </c:pt>
                <c:pt idx="2071">
                  <c:v>3.4516666666666667</c:v>
                </c:pt>
                <c:pt idx="2072">
                  <c:v>3.4533333333333331</c:v>
                </c:pt>
                <c:pt idx="2073">
                  <c:v>3.4549999999999987</c:v>
                </c:pt>
                <c:pt idx="2074">
                  <c:v>3.4566666666666652</c:v>
                </c:pt>
                <c:pt idx="2075">
                  <c:v>3.4583333333333335</c:v>
                </c:pt>
                <c:pt idx="2076">
                  <c:v>3.46</c:v>
                </c:pt>
                <c:pt idx="2077">
                  <c:v>3.4616666666666664</c:v>
                </c:pt>
                <c:pt idx="2078">
                  <c:v>3.4633333333333347</c:v>
                </c:pt>
                <c:pt idx="2079">
                  <c:v>3.4650000000000003</c:v>
                </c:pt>
                <c:pt idx="2080">
                  <c:v>3.4666666666666668</c:v>
                </c:pt>
                <c:pt idx="2081">
                  <c:v>3.4683333333333342</c:v>
                </c:pt>
                <c:pt idx="2082">
                  <c:v>3.4699999999999998</c:v>
                </c:pt>
                <c:pt idx="2083">
                  <c:v>3.4716666666666667</c:v>
                </c:pt>
                <c:pt idx="2084">
                  <c:v>3.4733333333333336</c:v>
                </c:pt>
                <c:pt idx="2085">
                  <c:v>3.4749999999999988</c:v>
                </c:pt>
                <c:pt idx="2086">
                  <c:v>3.4766666666666652</c:v>
                </c:pt>
                <c:pt idx="2087">
                  <c:v>3.4783333333333331</c:v>
                </c:pt>
                <c:pt idx="2088">
                  <c:v>3.48</c:v>
                </c:pt>
                <c:pt idx="2089">
                  <c:v>3.4816666666666669</c:v>
                </c:pt>
                <c:pt idx="2090">
                  <c:v>3.4833333333333347</c:v>
                </c:pt>
                <c:pt idx="2091">
                  <c:v>3.4849999999999999</c:v>
                </c:pt>
                <c:pt idx="2092">
                  <c:v>3.4866666666666664</c:v>
                </c:pt>
                <c:pt idx="2093">
                  <c:v>3.4883333333333342</c:v>
                </c:pt>
                <c:pt idx="2094">
                  <c:v>3.4899999999999998</c:v>
                </c:pt>
                <c:pt idx="2095">
                  <c:v>3.4916666666666667</c:v>
                </c:pt>
                <c:pt idx="2096">
                  <c:v>3.4933333333333332</c:v>
                </c:pt>
                <c:pt idx="2097">
                  <c:v>3.4949999999999997</c:v>
                </c:pt>
                <c:pt idx="2098">
                  <c:v>3.4966666666666657</c:v>
                </c:pt>
                <c:pt idx="2099">
                  <c:v>3.4983333333333335</c:v>
                </c:pt>
                <c:pt idx="2100">
                  <c:v>3.5</c:v>
                </c:pt>
                <c:pt idx="2101">
                  <c:v>3.5016666666666665</c:v>
                </c:pt>
                <c:pt idx="2102">
                  <c:v>3.5033333333333343</c:v>
                </c:pt>
                <c:pt idx="2103">
                  <c:v>3.5050000000000003</c:v>
                </c:pt>
                <c:pt idx="2104">
                  <c:v>3.5066666666666668</c:v>
                </c:pt>
                <c:pt idx="2105">
                  <c:v>3.5083333333333342</c:v>
                </c:pt>
                <c:pt idx="2106">
                  <c:v>3.51</c:v>
                </c:pt>
                <c:pt idx="2107">
                  <c:v>3.5116666666666663</c:v>
                </c:pt>
                <c:pt idx="2108">
                  <c:v>3.5133333333333336</c:v>
                </c:pt>
                <c:pt idx="2109">
                  <c:v>3.5149999999999997</c:v>
                </c:pt>
                <c:pt idx="2110">
                  <c:v>3.5166666666666653</c:v>
                </c:pt>
                <c:pt idx="2111">
                  <c:v>3.5183333333333331</c:v>
                </c:pt>
                <c:pt idx="2112">
                  <c:v>3.52</c:v>
                </c:pt>
                <c:pt idx="2113">
                  <c:v>3.5216666666666669</c:v>
                </c:pt>
                <c:pt idx="2114">
                  <c:v>3.5233333333333348</c:v>
                </c:pt>
                <c:pt idx="2115">
                  <c:v>3.5249999999999999</c:v>
                </c:pt>
                <c:pt idx="2116">
                  <c:v>3.5266666666666664</c:v>
                </c:pt>
                <c:pt idx="2117">
                  <c:v>3.5283333333333342</c:v>
                </c:pt>
                <c:pt idx="2118">
                  <c:v>3.53</c:v>
                </c:pt>
                <c:pt idx="2119">
                  <c:v>3.5316666666666667</c:v>
                </c:pt>
                <c:pt idx="2120">
                  <c:v>3.5333333333333332</c:v>
                </c:pt>
                <c:pt idx="2121">
                  <c:v>3.5349999999999997</c:v>
                </c:pt>
                <c:pt idx="2122">
                  <c:v>3.5366666666666653</c:v>
                </c:pt>
                <c:pt idx="2123">
                  <c:v>3.5383333333333336</c:v>
                </c:pt>
                <c:pt idx="2124">
                  <c:v>3.54</c:v>
                </c:pt>
                <c:pt idx="2125">
                  <c:v>3.5416666666666665</c:v>
                </c:pt>
                <c:pt idx="2126">
                  <c:v>3.5433333333333348</c:v>
                </c:pt>
                <c:pt idx="2127">
                  <c:v>3.5449999999999999</c:v>
                </c:pt>
                <c:pt idx="2128">
                  <c:v>3.5466666666666669</c:v>
                </c:pt>
                <c:pt idx="2129">
                  <c:v>3.5483333333333342</c:v>
                </c:pt>
                <c:pt idx="2130">
                  <c:v>3.55</c:v>
                </c:pt>
                <c:pt idx="2131">
                  <c:v>3.5516666666666667</c:v>
                </c:pt>
                <c:pt idx="2132">
                  <c:v>3.5533333333333332</c:v>
                </c:pt>
                <c:pt idx="2133">
                  <c:v>3.5549999999999997</c:v>
                </c:pt>
                <c:pt idx="2134">
                  <c:v>3.5566666666666653</c:v>
                </c:pt>
                <c:pt idx="2135">
                  <c:v>3.5583333333333331</c:v>
                </c:pt>
                <c:pt idx="2136">
                  <c:v>3.56</c:v>
                </c:pt>
                <c:pt idx="2137">
                  <c:v>3.5616666666666665</c:v>
                </c:pt>
                <c:pt idx="2138">
                  <c:v>3.5633333333333348</c:v>
                </c:pt>
                <c:pt idx="2139">
                  <c:v>3.5649999999999999</c:v>
                </c:pt>
                <c:pt idx="2140">
                  <c:v>3.5666666666666669</c:v>
                </c:pt>
                <c:pt idx="2141">
                  <c:v>3.5683333333333342</c:v>
                </c:pt>
                <c:pt idx="2142">
                  <c:v>3.57</c:v>
                </c:pt>
                <c:pt idx="2143">
                  <c:v>3.5716666666666668</c:v>
                </c:pt>
                <c:pt idx="2144">
                  <c:v>3.5733333333333341</c:v>
                </c:pt>
                <c:pt idx="2145">
                  <c:v>3.5749999999999997</c:v>
                </c:pt>
                <c:pt idx="2146">
                  <c:v>3.5766666666666667</c:v>
                </c:pt>
                <c:pt idx="2147">
                  <c:v>3.5783333333333331</c:v>
                </c:pt>
                <c:pt idx="2148">
                  <c:v>3.58</c:v>
                </c:pt>
                <c:pt idx="2149">
                  <c:v>3.5816666666666666</c:v>
                </c:pt>
                <c:pt idx="2150">
                  <c:v>3.5833333333333348</c:v>
                </c:pt>
                <c:pt idx="2151">
                  <c:v>3.585</c:v>
                </c:pt>
                <c:pt idx="2152">
                  <c:v>3.5866666666666664</c:v>
                </c:pt>
                <c:pt idx="2153">
                  <c:v>3.5883333333333347</c:v>
                </c:pt>
                <c:pt idx="2154">
                  <c:v>3.5900000000000003</c:v>
                </c:pt>
                <c:pt idx="2155">
                  <c:v>3.5916666666666668</c:v>
                </c:pt>
                <c:pt idx="2156">
                  <c:v>3.5933333333333342</c:v>
                </c:pt>
                <c:pt idx="2157">
                  <c:v>3.5949999999999998</c:v>
                </c:pt>
                <c:pt idx="2158">
                  <c:v>3.5966666666666667</c:v>
                </c:pt>
                <c:pt idx="2159">
                  <c:v>3.5983333333333336</c:v>
                </c:pt>
                <c:pt idx="2160">
                  <c:v>3.6</c:v>
                </c:pt>
                <c:pt idx="2161">
                  <c:v>3.6016666666666666</c:v>
                </c:pt>
                <c:pt idx="2162">
                  <c:v>3.6033333333333344</c:v>
                </c:pt>
                <c:pt idx="2163">
                  <c:v>3.605</c:v>
                </c:pt>
                <c:pt idx="2164">
                  <c:v>3.6066666666666669</c:v>
                </c:pt>
                <c:pt idx="2165">
                  <c:v>3.6083333333333347</c:v>
                </c:pt>
                <c:pt idx="2166">
                  <c:v>3.61</c:v>
                </c:pt>
                <c:pt idx="2167">
                  <c:v>3.6116666666666664</c:v>
                </c:pt>
                <c:pt idx="2168">
                  <c:v>3.6133333333333342</c:v>
                </c:pt>
                <c:pt idx="2169">
                  <c:v>3.6149999999999998</c:v>
                </c:pt>
                <c:pt idx="2170">
                  <c:v>3.6166666666666667</c:v>
                </c:pt>
                <c:pt idx="2171">
                  <c:v>3.6183333333333332</c:v>
                </c:pt>
                <c:pt idx="2172">
                  <c:v>3.6199999999999997</c:v>
                </c:pt>
                <c:pt idx="2173">
                  <c:v>3.621666666666667</c:v>
                </c:pt>
                <c:pt idx="2174">
                  <c:v>3.6233333333333348</c:v>
                </c:pt>
                <c:pt idx="2175">
                  <c:v>3.625</c:v>
                </c:pt>
                <c:pt idx="2176">
                  <c:v>3.6266666666666665</c:v>
                </c:pt>
                <c:pt idx="2177">
                  <c:v>3.6283333333333343</c:v>
                </c:pt>
                <c:pt idx="2178">
                  <c:v>3.6300000000000003</c:v>
                </c:pt>
                <c:pt idx="2179">
                  <c:v>3.6316666666666668</c:v>
                </c:pt>
                <c:pt idx="2180">
                  <c:v>3.6333333333333342</c:v>
                </c:pt>
                <c:pt idx="2181">
                  <c:v>3.6349999999999998</c:v>
                </c:pt>
                <c:pt idx="2182">
                  <c:v>3.6366666666666663</c:v>
                </c:pt>
                <c:pt idx="2183">
                  <c:v>3.6383333333333336</c:v>
                </c:pt>
                <c:pt idx="2184">
                  <c:v>3.64</c:v>
                </c:pt>
                <c:pt idx="2185">
                  <c:v>3.6416666666666666</c:v>
                </c:pt>
                <c:pt idx="2186">
                  <c:v>3.6433333333333344</c:v>
                </c:pt>
                <c:pt idx="2187">
                  <c:v>3.645</c:v>
                </c:pt>
                <c:pt idx="2188">
                  <c:v>3.6466666666666669</c:v>
                </c:pt>
                <c:pt idx="2189">
                  <c:v>3.6483333333333348</c:v>
                </c:pt>
                <c:pt idx="2190">
                  <c:v>3.65</c:v>
                </c:pt>
                <c:pt idx="2191">
                  <c:v>3.6516666666666664</c:v>
                </c:pt>
                <c:pt idx="2192">
                  <c:v>3.6533333333333342</c:v>
                </c:pt>
                <c:pt idx="2193">
                  <c:v>3.6549999999999998</c:v>
                </c:pt>
                <c:pt idx="2194">
                  <c:v>3.6566666666666667</c:v>
                </c:pt>
                <c:pt idx="2195">
                  <c:v>3.6583333333333332</c:v>
                </c:pt>
                <c:pt idx="2196">
                  <c:v>3.6599999999999997</c:v>
                </c:pt>
                <c:pt idx="2197">
                  <c:v>3.6616666666666666</c:v>
                </c:pt>
                <c:pt idx="2198">
                  <c:v>3.6633333333333349</c:v>
                </c:pt>
                <c:pt idx="2199">
                  <c:v>3.665</c:v>
                </c:pt>
                <c:pt idx="2200">
                  <c:v>3.6666666666666665</c:v>
                </c:pt>
                <c:pt idx="2201">
                  <c:v>3.6683333333333348</c:v>
                </c:pt>
                <c:pt idx="2202">
                  <c:v>3.67</c:v>
                </c:pt>
                <c:pt idx="2203">
                  <c:v>3.6716666666666669</c:v>
                </c:pt>
                <c:pt idx="2204">
                  <c:v>3.6733333333333342</c:v>
                </c:pt>
                <c:pt idx="2205">
                  <c:v>3.6749999999999998</c:v>
                </c:pt>
                <c:pt idx="2206">
                  <c:v>3.6766666666666667</c:v>
                </c:pt>
                <c:pt idx="2207">
                  <c:v>3.6783333333333332</c:v>
                </c:pt>
                <c:pt idx="2208">
                  <c:v>3.68</c:v>
                </c:pt>
                <c:pt idx="2209">
                  <c:v>3.6816666666666666</c:v>
                </c:pt>
                <c:pt idx="2210">
                  <c:v>3.6833333333333345</c:v>
                </c:pt>
                <c:pt idx="2211">
                  <c:v>3.6850000000000001</c:v>
                </c:pt>
                <c:pt idx="2212">
                  <c:v>3.6866666666666665</c:v>
                </c:pt>
                <c:pt idx="2213">
                  <c:v>3.6883333333333348</c:v>
                </c:pt>
                <c:pt idx="2214">
                  <c:v>3.69</c:v>
                </c:pt>
                <c:pt idx="2215">
                  <c:v>3.6916666666666669</c:v>
                </c:pt>
                <c:pt idx="2216">
                  <c:v>3.6933333333333342</c:v>
                </c:pt>
                <c:pt idx="2217">
                  <c:v>3.6949999999999998</c:v>
                </c:pt>
                <c:pt idx="2218">
                  <c:v>3.6966666666666668</c:v>
                </c:pt>
                <c:pt idx="2219">
                  <c:v>3.6983333333333341</c:v>
                </c:pt>
                <c:pt idx="2220">
                  <c:v>3.7</c:v>
                </c:pt>
                <c:pt idx="2221">
                  <c:v>3.7016666666666671</c:v>
                </c:pt>
                <c:pt idx="2222">
                  <c:v>3.7033333333333345</c:v>
                </c:pt>
                <c:pt idx="2223">
                  <c:v>3.7050000000000001</c:v>
                </c:pt>
                <c:pt idx="2224">
                  <c:v>3.7066666666666666</c:v>
                </c:pt>
                <c:pt idx="2225">
                  <c:v>3.7083333333333348</c:v>
                </c:pt>
                <c:pt idx="2226">
                  <c:v>3.71</c:v>
                </c:pt>
                <c:pt idx="2227">
                  <c:v>3.7116666666666664</c:v>
                </c:pt>
                <c:pt idx="2228">
                  <c:v>3.7133333333333347</c:v>
                </c:pt>
                <c:pt idx="2229">
                  <c:v>3.7150000000000003</c:v>
                </c:pt>
                <c:pt idx="2230">
                  <c:v>3.7166666666666668</c:v>
                </c:pt>
                <c:pt idx="2231">
                  <c:v>3.7183333333333342</c:v>
                </c:pt>
                <c:pt idx="2232">
                  <c:v>3.7199999999999998</c:v>
                </c:pt>
                <c:pt idx="2233">
                  <c:v>3.7216666666666671</c:v>
                </c:pt>
                <c:pt idx="2234">
                  <c:v>3.7233333333333349</c:v>
                </c:pt>
                <c:pt idx="2235">
                  <c:v>3.7250000000000001</c:v>
                </c:pt>
                <c:pt idx="2236">
                  <c:v>3.7266666666666666</c:v>
                </c:pt>
                <c:pt idx="2237">
                  <c:v>3.7283333333333344</c:v>
                </c:pt>
                <c:pt idx="2238">
                  <c:v>3.73</c:v>
                </c:pt>
                <c:pt idx="2239">
                  <c:v>3.7316666666666669</c:v>
                </c:pt>
                <c:pt idx="2240">
                  <c:v>3.7333333333333347</c:v>
                </c:pt>
                <c:pt idx="2241">
                  <c:v>3.7349999999999999</c:v>
                </c:pt>
                <c:pt idx="2242">
                  <c:v>3.7366666666666664</c:v>
                </c:pt>
                <c:pt idx="2243">
                  <c:v>3.7383333333333342</c:v>
                </c:pt>
                <c:pt idx="2244">
                  <c:v>3.74</c:v>
                </c:pt>
                <c:pt idx="2245">
                  <c:v>3.7416666666666671</c:v>
                </c:pt>
                <c:pt idx="2246">
                  <c:v>3.7433333333333345</c:v>
                </c:pt>
                <c:pt idx="2247">
                  <c:v>3.7450000000000001</c:v>
                </c:pt>
                <c:pt idx="2248">
                  <c:v>3.746666666666667</c:v>
                </c:pt>
                <c:pt idx="2249">
                  <c:v>3.7483333333333348</c:v>
                </c:pt>
                <c:pt idx="2250">
                  <c:v>3.75</c:v>
                </c:pt>
                <c:pt idx="2251">
                  <c:v>3.7516666666666665</c:v>
                </c:pt>
                <c:pt idx="2252">
                  <c:v>3.7533333333333343</c:v>
                </c:pt>
                <c:pt idx="2253">
                  <c:v>3.7550000000000003</c:v>
                </c:pt>
                <c:pt idx="2254">
                  <c:v>3.7566666666666668</c:v>
                </c:pt>
                <c:pt idx="2255">
                  <c:v>3.7583333333333342</c:v>
                </c:pt>
                <c:pt idx="2256">
                  <c:v>3.7600000000000002</c:v>
                </c:pt>
                <c:pt idx="2257">
                  <c:v>3.7616666666666672</c:v>
                </c:pt>
                <c:pt idx="2258">
                  <c:v>3.763333333333335</c:v>
                </c:pt>
                <c:pt idx="2259">
                  <c:v>3.7650000000000001</c:v>
                </c:pt>
                <c:pt idx="2260">
                  <c:v>3.7666666666666666</c:v>
                </c:pt>
                <c:pt idx="2261">
                  <c:v>3.7683333333333344</c:v>
                </c:pt>
                <c:pt idx="2262">
                  <c:v>3.77</c:v>
                </c:pt>
                <c:pt idx="2263">
                  <c:v>3.7716666666666669</c:v>
                </c:pt>
                <c:pt idx="2264">
                  <c:v>3.7733333333333348</c:v>
                </c:pt>
                <c:pt idx="2265">
                  <c:v>3.7749999999999999</c:v>
                </c:pt>
                <c:pt idx="2266">
                  <c:v>3.7766666666666664</c:v>
                </c:pt>
                <c:pt idx="2267">
                  <c:v>3.7783333333333342</c:v>
                </c:pt>
                <c:pt idx="2268">
                  <c:v>3.7800000000000002</c:v>
                </c:pt>
                <c:pt idx="2269">
                  <c:v>3.7816666666666672</c:v>
                </c:pt>
                <c:pt idx="2270">
                  <c:v>3.783333333333335</c:v>
                </c:pt>
                <c:pt idx="2271">
                  <c:v>3.7850000000000001</c:v>
                </c:pt>
                <c:pt idx="2272">
                  <c:v>3.7866666666666666</c:v>
                </c:pt>
                <c:pt idx="2273">
                  <c:v>3.7883333333333349</c:v>
                </c:pt>
                <c:pt idx="2274">
                  <c:v>3.79</c:v>
                </c:pt>
                <c:pt idx="2275">
                  <c:v>3.7916666666666665</c:v>
                </c:pt>
                <c:pt idx="2276">
                  <c:v>3.7933333333333348</c:v>
                </c:pt>
                <c:pt idx="2277">
                  <c:v>3.7949999999999999</c:v>
                </c:pt>
                <c:pt idx="2278">
                  <c:v>3.7966666666666669</c:v>
                </c:pt>
                <c:pt idx="2279">
                  <c:v>3.7983333333333342</c:v>
                </c:pt>
                <c:pt idx="2280">
                  <c:v>3.8</c:v>
                </c:pt>
                <c:pt idx="2281">
                  <c:v>3.8016666666666667</c:v>
                </c:pt>
                <c:pt idx="2282">
                  <c:v>3.8033333333333332</c:v>
                </c:pt>
                <c:pt idx="2283">
                  <c:v>3.8049999999999997</c:v>
                </c:pt>
                <c:pt idx="2284">
                  <c:v>3.8066666666666653</c:v>
                </c:pt>
                <c:pt idx="2285">
                  <c:v>3.8083333333333331</c:v>
                </c:pt>
                <c:pt idx="2286">
                  <c:v>3.8099999999999987</c:v>
                </c:pt>
                <c:pt idx="2287">
                  <c:v>3.8116666666666648</c:v>
                </c:pt>
                <c:pt idx="2288">
                  <c:v>3.8133333333333335</c:v>
                </c:pt>
                <c:pt idx="2289">
                  <c:v>3.8149999999999986</c:v>
                </c:pt>
                <c:pt idx="2290">
                  <c:v>3.8166666666666655</c:v>
                </c:pt>
                <c:pt idx="2291">
                  <c:v>3.8183333333333334</c:v>
                </c:pt>
                <c:pt idx="2292">
                  <c:v>3.82</c:v>
                </c:pt>
                <c:pt idx="2293">
                  <c:v>3.8216666666666668</c:v>
                </c:pt>
                <c:pt idx="2294">
                  <c:v>3.8233333333333341</c:v>
                </c:pt>
                <c:pt idx="2295">
                  <c:v>3.8249999999999997</c:v>
                </c:pt>
                <c:pt idx="2296">
                  <c:v>3.8266666666666667</c:v>
                </c:pt>
                <c:pt idx="2297">
                  <c:v>3.8283333333333331</c:v>
                </c:pt>
                <c:pt idx="2298">
                  <c:v>3.8299999999999987</c:v>
                </c:pt>
                <c:pt idx="2299">
                  <c:v>3.8316666666666652</c:v>
                </c:pt>
                <c:pt idx="2300">
                  <c:v>3.8333333333333335</c:v>
                </c:pt>
                <c:pt idx="2301">
                  <c:v>3.8349999999999986</c:v>
                </c:pt>
                <c:pt idx="2302">
                  <c:v>3.8366666666666647</c:v>
                </c:pt>
                <c:pt idx="2303">
                  <c:v>3.8383333333333334</c:v>
                </c:pt>
                <c:pt idx="2304">
                  <c:v>3.8400000000000003</c:v>
                </c:pt>
                <c:pt idx="2305">
                  <c:v>3.8416666666666668</c:v>
                </c:pt>
                <c:pt idx="2306">
                  <c:v>3.8433333333333342</c:v>
                </c:pt>
                <c:pt idx="2307">
                  <c:v>3.8449999999999998</c:v>
                </c:pt>
                <c:pt idx="2308">
                  <c:v>3.8466666666666667</c:v>
                </c:pt>
                <c:pt idx="2309">
                  <c:v>3.8483333333333336</c:v>
                </c:pt>
                <c:pt idx="2310">
                  <c:v>3.8499999999999988</c:v>
                </c:pt>
                <c:pt idx="2311">
                  <c:v>3.8516666666666652</c:v>
                </c:pt>
                <c:pt idx="2312">
                  <c:v>3.8533333333333331</c:v>
                </c:pt>
                <c:pt idx="2313">
                  <c:v>3.8549999999999986</c:v>
                </c:pt>
                <c:pt idx="2314">
                  <c:v>3.8566666666666656</c:v>
                </c:pt>
                <c:pt idx="2315">
                  <c:v>3.8583333333333334</c:v>
                </c:pt>
                <c:pt idx="2316">
                  <c:v>3.86</c:v>
                </c:pt>
                <c:pt idx="2317">
                  <c:v>3.8616666666666664</c:v>
                </c:pt>
                <c:pt idx="2318">
                  <c:v>3.8633333333333342</c:v>
                </c:pt>
                <c:pt idx="2319">
                  <c:v>3.8649999999999998</c:v>
                </c:pt>
                <c:pt idx="2320">
                  <c:v>3.8666666666666667</c:v>
                </c:pt>
                <c:pt idx="2321">
                  <c:v>3.8683333333333332</c:v>
                </c:pt>
                <c:pt idx="2322">
                  <c:v>3.8699999999999997</c:v>
                </c:pt>
                <c:pt idx="2323">
                  <c:v>3.8716666666666657</c:v>
                </c:pt>
                <c:pt idx="2324">
                  <c:v>3.8733333333333335</c:v>
                </c:pt>
                <c:pt idx="2325">
                  <c:v>3.8749999999999987</c:v>
                </c:pt>
                <c:pt idx="2326">
                  <c:v>3.8766666666666647</c:v>
                </c:pt>
                <c:pt idx="2327">
                  <c:v>3.878333333333333</c:v>
                </c:pt>
                <c:pt idx="2328">
                  <c:v>3.8800000000000003</c:v>
                </c:pt>
                <c:pt idx="2329">
                  <c:v>3.8816666666666668</c:v>
                </c:pt>
                <c:pt idx="2330">
                  <c:v>3.8833333333333342</c:v>
                </c:pt>
                <c:pt idx="2331">
                  <c:v>3.8849999999999998</c:v>
                </c:pt>
                <c:pt idx="2332">
                  <c:v>3.8866666666666663</c:v>
                </c:pt>
                <c:pt idx="2333">
                  <c:v>3.8883333333333336</c:v>
                </c:pt>
                <c:pt idx="2334">
                  <c:v>3.8899999999999997</c:v>
                </c:pt>
                <c:pt idx="2335">
                  <c:v>3.8916666666666653</c:v>
                </c:pt>
                <c:pt idx="2336">
                  <c:v>3.8933333333333331</c:v>
                </c:pt>
                <c:pt idx="2337">
                  <c:v>3.8949999999999987</c:v>
                </c:pt>
                <c:pt idx="2338">
                  <c:v>3.8966666666666656</c:v>
                </c:pt>
                <c:pt idx="2339">
                  <c:v>3.8983333333333334</c:v>
                </c:pt>
                <c:pt idx="2340">
                  <c:v>3.9</c:v>
                </c:pt>
                <c:pt idx="2341">
                  <c:v>3.9016666666666664</c:v>
                </c:pt>
                <c:pt idx="2342">
                  <c:v>3.9033333333333342</c:v>
                </c:pt>
                <c:pt idx="2343">
                  <c:v>3.9049999999999998</c:v>
                </c:pt>
                <c:pt idx="2344">
                  <c:v>3.9066666666666667</c:v>
                </c:pt>
                <c:pt idx="2345">
                  <c:v>3.9083333333333332</c:v>
                </c:pt>
                <c:pt idx="2346">
                  <c:v>3.9099999999999997</c:v>
                </c:pt>
                <c:pt idx="2347">
                  <c:v>3.9116666666666653</c:v>
                </c:pt>
                <c:pt idx="2348">
                  <c:v>3.9133333333333336</c:v>
                </c:pt>
                <c:pt idx="2349">
                  <c:v>3.9149999999999987</c:v>
                </c:pt>
                <c:pt idx="2350">
                  <c:v>3.9166666666666647</c:v>
                </c:pt>
                <c:pt idx="2351">
                  <c:v>3.9183333333333334</c:v>
                </c:pt>
                <c:pt idx="2352">
                  <c:v>3.92</c:v>
                </c:pt>
                <c:pt idx="2353">
                  <c:v>3.9216666666666669</c:v>
                </c:pt>
                <c:pt idx="2354">
                  <c:v>3.9233333333333342</c:v>
                </c:pt>
                <c:pt idx="2355">
                  <c:v>3.9249999999999998</c:v>
                </c:pt>
                <c:pt idx="2356">
                  <c:v>3.9266666666666667</c:v>
                </c:pt>
                <c:pt idx="2357">
                  <c:v>3.9283333333333332</c:v>
                </c:pt>
                <c:pt idx="2358">
                  <c:v>3.9299999999999997</c:v>
                </c:pt>
                <c:pt idx="2359">
                  <c:v>3.9316666666666653</c:v>
                </c:pt>
                <c:pt idx="2360">
                  <c:v>3.9333333333333331</c:v>
                </c:pt>
                <c:pt idx="2361">
                  <c:v>3.9349999999999987</c:v>
                </c:pt>
                <c:pt idx="2362">
                  <c:v>3.9366666666666648</c:v>
                </c:pt>
                <c:pt idx="2363">
                  <c:v>3.9383333333333335</c:v>
                </c:pt>
                <c:pt idx="2364">
                  <c:v>3.94</c:v>
                </c:pt>
                <c:pt idx="2365">
                  <c:v>3.9416666666666669</c:v>
                </c:pt>
                <c:pt idx="2366">
                  <c:v>3.9433333333333342</c:v>
                </c:pt>
                <c:pt idx="2367">
                  <c:v>3.9449999999999998</c:v>
                </c:pt>
                <c:pt idx="2368">
                  <c:v>3.9466666666666668</c:v>
                </c:pt>
                <c:pt idx="2369">
                  <c:v>3.9483333333333341</c:v>
                </c:pt>
                <c:pt idx="2370">
                  <c:v>3.9499999999999997</c:v>
                </c:pt>
                <c:pt idx="2371">
                  <c:v>3.9516666666666667</c:v>
                </c:pt>
                <c:pt idx="2372">
                  <c:v>3.9533333333333331</c:v>
                </c:pt>
                <c:pt idx="2373">
                  <c:v>3.9549999999999987</c:v>
                </c:pt>
                <c:pt idx="2374">
                  <c:v>3.9566666666666652</c:v>
                </c:pt>
                <c:pt idx="2375">
                  <c:v>3.9583333333333335</c:v>
                </c:pt>
                <c:pt idx="2376">
                  <c:v>3.96</c:v>
                </c:pt>
                <c:pt idx="2377">
                  <c:v>3.9616666666666664</c:v>
                </c:pt>
                <c:pt idx="2378">
                  <c:v>3.9633333333333347</c:v>
                </c:pt>
                <c:pt idx="2379">
                  <c:v>3.9650000000000003</c:v>
                </c:pt>
                <c:pt idx="2380">
                  <c:v>3.9666666666666668</c:v>
                </c:pt>
                <c:pt idx="2381">
                  <c:v>3.9683333333333342</c:v>
                </c:pt>
                <c:pt idx="2382">
                  <c:v>3.9699999999999998</c:v>
                </c:pt>
                <c:pt idx="2383">
                  <c:v>3.9716666666666667</c:v>
                </c:pt>
                <c:pt idx="2384">
                  <c:v>3.9733333333333336</c:v>
                </c:pt>
                <c:pt idx="2385">
                  <c:v>3.9749999999999988</c:v>
                </c:pt>
                <c:pt idx="2386">
                  <c:v>3.9766666666666652</c:v>
                </c:pt>
                <c:pt idx="2387">
                  <c:v>3.9783333333333331</c:v>
                </c:pt>
                <c:pt idx="2388">
                  <c:v>3.98</c:v>
                </c:pt>
                <c:pt idx="2389">
                  <c:v>3.9816666666666669</c:v>
                </c:pt>
                <c:pt idx="2390">
                  <c:v>3.9833333333333347</c:v>
                </c:pt>
                <c:pt idx="2391">
                  <c:v>3.9849999999999999</c:v>
                </c:pt>
                <c:pt idx="2392">
                  <c:v>3.9866666666666664</c:v>
                </c:pt>
                <c:pt idx="2393">
                  <c:v>3.9883333333333342</c:v>
                </c:pt>
                <c:pt idx="2394">
                  <c:v>3.9899999999999998</c:v>
                </c:pt>
                <c:pt idx="2395">
                  <c:v>3.9916666666666667</c:v>
                </c:pt>
                <c:pt idx="2396">
                  <c:v>3.9933333333333332</c:v>
                </c:pt>
                <c:pt idx="2397">
                  <c:v>3.9949999999999997</c:v>
                </c:pt>
                <c:pt idx="2398">
                  <c:v>3.9966666666666657</c:v>
                </c:pt>
                <c:pt idx="2399">
                  <c:v>3.9983333333333335</c:v>
                </c:pt>
                <c:pt idx="2400">
                  <c:v>4</c:v>
                </c:pt>
                <c:pt idx="2401">
                  <c:v>4.0016666666666696</c:v>
                </c:pt>
                <c:pt idx="2402">
                  <c:v>4.0033333333333365</c:v>
                </c:pt>
                <c:pt idx="2403">
                  <c:v>4.0049999999999972</c:v>
                </c:pt>
                <c:pt idx="2404">
                  <c:v>4.0066666666666695</c:v>
                </c:pt>
                <c:pt idx="2405">
                  <c:v>4.0083333333333373</c:v>
                </c:pt>
                <c:pt idx="2406">
                  <c:v>4.01</c:v>
                </c:pt>
                <c:pt idx="2407">
                  <c:v>4.0116666666666694</c:v>
                </c:pt>
                <c:pt idx="2408">
                  <c:v>4.0133333333333372</c:v>
                </c:pt>
                <c:pt idx="2409">
                  <c:v>4.014999999999997</c:v>
                </c:pt>
                <c:pt idx="2410">
                  <c:v>4.0166666666666684</c:v>
                </c:pt>
                <c:pt idx="2411">
                  <c:v>4.0183333333333362</c:v>
                </c:pt>
                <c:pt idx="2412">
                  <c:v>4.0199999999999996</c:v>
                </c:pt>
                <c:pt idx="2413">
                  <c:v>4.0216666666666674</c:v>
                </c:pt>
                <c:pt idx="2414">
                  <c:v>4.0233333333333334</c:v>
                </c:pt>
                <c:pt idx="2415">
                  <c:v>4.0249999999999977</c:v>
                </c:pt>
                <c:pt idx="2416">
                  <c:v>4.0266666666666664</c:v>
                </c:pt>
                <c:pt idx="2417">
                  <c:v>4.0283333333333333</c:v>
                </c:pt>
                <c:pt idx="2418">
                  <c:v>4.03</c:v>
                </c:pt>
                <c:pt idx="2419">
                  <c:v>4.0316666666666698</c:v>
                </c:pt>
                <c:pt idx="2420">
                  <c:v>4.0333333333333377</c:v>
                </c:pt>
                <c:pt idx="2421">
                  <c:v>4.0350000000000001</c:v>
                </c:pt>
                <c:pt idx="2422">
                  <c:v>4.0366666666666688</c:v>
                </c:pt>
                <c:pt idx="2423">
                  <c:v>4.0383333333333375</c:v>
                </c:pt>
                <c:pt idx="2424">
                  <c:v>4.04</c:v>
                </c:pt>
                <c:pt idx="2425">
                  <c:v>4.0416666666666696</c:v>
                </c:pt>
                <c:pt idx="2426">
                  <c:v>4.0433333333333366</c:v>
                </c:pt>
                <c:pt idx="2427">
                  <c:v>4.0449999999999973</c:v>
                </c:pt>
                <c:pt idx="2428">
                  <c:v>4.0466666666666695</c:v>
                </c:pt>
                <c:pt idx="2429">
                  <c:v>4.0483333333333373</c:v>
                </c:pt>
                <c:pt idx="2430">
                  <c:v>4.05</c:v>
                </c:pt>
                <c:pt idx="2431">
                  <c:v>4.0516666666666694</c:v>
                </c:pt>
                <c:pt idx="2432">
                  <c:v>4.0533333333333363</c:v>
                </c:pt>
                <c:pt idx="2433">
                  <c:v>4.0550000000000006</c:v>
                </c:pt>
                <c:pt idx="2434">
                  <c:v>4.0566666666666684</c:v>
                </c:pt>
                <c:pt idx="2435">
                  <c:v>4.0583333333333371</c:v>
                </c:pt>
                <c:pt idx="2436">
                  <c:v>4.0599999999999996</c:v>
                </c:pt>
                <c:pt idx="2437">
                  <c:v>4.0616666666666674</c:v>
                </c:pt>
                <c:pt idx="2438">
                  <c:v>4.0633333333333361</c:v>
                </c:pt>
                <c:pt idx="2439">
                  <c:v>4.0649999999999977</c:v>
                </c:pt>
                <c:pt idx="2440">
                  <c:v>4.0666666666666664</c:v>
                </c:pt>
                <c:pt idx="2441">
                  <c:v>4.0683333333333334</c:v>
                </c:pt>
                <c:pt idx="2442">
                  <c:v>4.0699999999999985</c:v>
                </c:pt>
                <c:pt idx="2443">
                  <c:v>4.0716666666666699</c:v>
                </c:pt>
                <c:pt idx="2444">
                  <c:v>4.0733333333333377</c:v>
                </c:pt>
                <c:pt idx="2445">
                  <c:v>4.0750000000000002</c:v>
                </c:pt>
                <c:pt idx="2446">
                  <c:v>4.0766666666666689</c:v>
                </c:pt>
                <c:pt idx="2447">
                  <c:v>4.0783333333333376</c:v>
                </c:pt>
                <c:pt idx="2448">
                  <c:v>4.08</c:v>
                </c:pt>
                <c:pt idx="2449">
                  <c:v>4.0816666666666697</c:v>
                </c:pt>
                <c:pt idx="2450">
                  <c:v>4.0833333333333366</c:v>
                </c:pt>
                <c:pt idx="2451">
                  <c:v>4.085</c:v>
                </c:pt>
                <c:pt idx="2452">
                  <c:v>4.0866666666666696</c:v>
                </c:pt>
                <c:pt idx="2453">
                  <c:v>4.0883333333333383</c:v>
                </c:pt>
                <c:pt idx="2454">
                  <c:v>4.09</c:v>
                </c:pt>
                <c:pt idx="2455">
                  <c:v>4.0916666666666694</c:v>
                </c:pt>
                <c:pt idx="2456">
                  <c:v>4.0933333333333364</c:v>
                </c:pt>
                <c:pt idx="2457">
                  <c:v>4.0949999999999971</c:v>
                </c:pt>
                <c:pt idx="2458">
                  <c:v>4.0966666666666693</c:v>
                </c:pt>
                <c:pt idx="2459">
                  <c:v>4.0983333333333372</c:v>
                </c:pt>
                <c:pt idx="2460">
                  <c:v>4.0999999999999996</c:v>
                </c:pt>
                <c:pt idx="2461">
                  <c:v>4.1016666666666683</c:v>
                </c:pt>
                <c:pt idx="2462">
                  <c:v>4.1033333333333362</c:v>
                </c:pt>
                <c:pt idx="2463">
                  <c:v>4.1049999999999978</c:v>
                </c:pt>
                <c:pt idx="2464">
                  <c:v>4.1066666666666674</c:v>
                </c:pt>
                <c:pt idx="2465">
                  <c:v>4.1083333333333334</c:v>
                </c:pt>
                <c:pt idx="2466">
                  <c:v>4.1099999999999985</c:v>
                </c:pt>
                <c:pt idx="2467">
                  <c:v>4.1116666666666664</c:v>
                </c:pt>
                <c:pt idx="2468">
                  <c:v>4.1133333333333333</c:v>
                </c:pt>
                <c:pt idx="2469">
                  <c:v>4.1149999999999967</c:v>
                </c:pt>
                <c:pt idx="2470">
                  <c:v>4.1166666666666663</c:v>
                </c:pt>
                <c:pt idx="2471">
                  <c:v>4.1183333333333332</c:v>
                </c:pt>
                <c:pt idx="2472">
                  <c:v>4.1199999999999974</c:v>
                </c:pt>
                <c:pt idx="2473">
                  <c:v>4.121666666666667</c:v>
                </c:pt>
                <c:pt idx="2474">
                  <c:v>4.1233333333333331</c:v>
                </c:pt>
                <c:pt idx="2475">
                  <c:v>4.1249999999999956</c:v>
                </c:pt>
                <c:pt idx="2476">
                  <c:v>4.1266666666666669</c:v>
                </c:pt>
                <c:pt idx="2477">
                  <c:v>4.128333333333333</c:v>
                </c:pt>
                <c:pt idx="2478">
                  <c:v>4.13</c:v>
                </c:pt>
                <c:pt idx="2479">
                  <c:v>4.1316666666666695</c:v>
                </c:pt>
                <c:pt idx="2480">
                  <c:v>4.1333333333333373</c:v>
                </c:pt>
                <c:pt idx="2481">
                  <c:v>4.1349999999999971</c:v>
                </c:pt>
                <c:pt idx="2482">
                  <c:v>4.1366666666666694</c:v>
                </c:pt>
                <c:pt idx="2483">
                  <c:v>4.1383333333333372</c:v>
                </c:pt>
                <c:pt idx="2484">
                  <c:v>4.1399999999999997</c:v>
                </c:pt>
                <c:pt idx="2485">
                  <c:v>4.1416666666666684</c:v>
                </c:pt>
                <c:pt idx="2486">
                  <c:v>4.1433333333333362</c:v>
                </c:pt>
                <c:pt idx="2487">
                  <c:v>4.1449999999999969</c:v>
                </c:pt>
                <c:pt idx="2488">
                  <c:v>4.1466666666666674</c:v>
                </c:pt>
                <c:pt idx="2489">
                  <c:v>4.1483333333333334</c:v>
                </c:pt>
                <c:pt idx="2490">
                  <c:v>4.1499999999999995</c:v>
                </c:pt>
                <c:pt idx="2491">
                  <c:v>4.1516666666666664</c:v>
                </c:pt>
                <c:pt idx="2492">
                  <c:v>4.1533333333333333</c:v>
                </c:pt>
                <c:pt idx="2493">
                  <c:v>4.1549999999999967</c:v>
                </c:pt>
                <c:pt idx="2494">
                  <c:v>4.1566666666666672</c:v>
                </c:pt>
                <c:pt idx="2495">
                  <c:v>4.1583333333333332</c:v>
                </c:pt>
                <c:pt idx="2496">
                  <c:v>4.1599999999999975</c:v>
                </c:pt>
                <c:pt idx="2497">
                  <c:v>4.1616666666666662</c:v>
                </c:pt>
                <c:pt idx="2498">
                  <c:v>4.1633333333333331</c:v>
                </c:pt>
                <c:pt idx="2499">
                  <c:v>4.1649999999999956</c:v>
                </c:pt>
                <c:pt idx="2500">
                  <c:v>4.166666666666667</c:v>
                </c:pt>
                <c:pt idx="2501">
                  <c:v>4.168333333333333</c:v>
                </c:pt>
                <c:pt idx="2502">
                  <c:v>4.17</c:v>
                </c:pt>
                <c:pt idx="2503">
                  <c:v>4.1716666666666695</c:v>
                </c:pt>
                <c:pt idx="2504">
                  <c:v>4.1733333333333373</c:v>
                </c:pt>
                <c:pt idx="2505">
                  <c:v>4.1749999999999972</c:v>
                </c:pt>
                <c:pt idx="2506">
                  <c:v>4.1766666666666694</c:v>
                </c:pt>
                <c:pt idx="2507">
                  <c:v>4.1783333333333363</c:v>
                </c:pt>
                <c:pt idx="2508">
                  <c:v>4.1800000000000006</c:v>
                </c:pt>
                <c:pt idx="2509">
                  <c:v>4.1816666666666684</c:v>
                </c:pt>
                <c:pt idx="2510">
                  <c:v>4.1833333333333371</c:v>
                </c:pt>
                <c:pt idx="2511">
                  <c:v>4.1849999999999969</c:v>
                </c:pt>
                <c:pt idx="2512">
                  <c:v>4.1866666666666674</c:v>
                </c:pt>
                <c:pt idx="2513">
                  <c:v>4.1883333333333361</c:v>
                </c:pt>
                <c:pt idx="2514">
                  <c:v>4.1899999999999995</c:v>
                </c:pt>
                <c:pt idx="2515">
                  <c:v>4.1916666666666664</c:v>
                </c:pt>
                <c:pt idx="2516">
                  <c:v>4.1933333333333334</c:v>
                </c:pt>
                <c:pt idx="2517">
                  <c:v>4.1949999999999958</c:v>
                </c:pt>
                <c:pt idx="2518">
                  <c:v>4.1966666666666672</c:v>
                </c:pt>
                <c:pt idx="2519">
                  <c:v>4.1983333333333333</c:v>
                </c:pt>
                <c:pt idx="2520">
                  <c:v>4.2</c:v>
                </c:pt>
                <c:pt idx="2521">
                  <c:v>4.2016666666666689</c:v>
                </c:pt>
                <c:pt idx="2522">
                  <c:v>4.2033333333333376</c:v>
                </c:pt>
                <c:pt idx="2523">
                  <c:v>4.2050000000000001</c:v>
                </c:pt>
                <c:pt idx="2524">
                  <c:v>4.2066666666666697</c:v>
                </c:pt>
                <c:pt idx="2525">
                  <c:v>4.2083333333333366</c:v>
                </c:pt>
                <c:pt idx="2526">
                  <c:v>4.21</c:v>
                </c:pt>
                <c:pt idx="2527">
                  <c:v>4.2116666666666696</c:v>
                </c:pt>
                <c:pt idx="2528">
                  <c:v>4.2133333333333383</c:v>
                </c:pt>
                <c:pt idx="2529">
                  <c:v>4.2149999999999972</c:v>
                </c:pt>
                <c:pt idx="2530">
                  <c:v>4.2166666666666694</c:v>
                </c:pt>
                <c:pt idx="2531">
                  <c:v>4.2183333333333364</c:v>
                </c:pt>
                <c:pt idx="2532">
                  <c:v>4.22</c:v>
                </c:pt>
                <c:pt idx="2533">
                  <c:v>4.2216666666666693</c:v>
                </c:pt>
                <c:pt idx="2534">
                  <c:v>4.2233333333333372</c:v>
                </c:pt>
                <c:pt idx="2535">
                  <c:v>4.224999999999997</c:v>
                </c:pt>
                <c:pt idx="2536">
                  <c:v>4.2266666666666683</c:v>
                </c:pt>
                <c:pt idx="2537">
                  <c:v>4.2283333333333362</c:v>
                </c:pt>
                <c:pt idx="2538">
                  <c:v>4.2300000000000004</c:v>
                </c:pt>
                <c:pt idx="2539">
                  <c:v>4.23166666666667</c:v>
                </c:pt>
                <c:pt idx="2540">
                  <c:v>4.2333333333333378</c:v>
                </c:pt>
                <c:pt idx="2541">
                  <c:v>4.2350000000000003</c:v>
                </c:pt>
                <c:pt idx="2542">
                  <c:v>4.236666666666669</c:v>
                </c:pt>
                <c:pt idx="2543">
                  <c:v>4.2383333333333377</c:v>
                </c:pt>
                <c:pt idx="2544">
                  <c:v>4.24</c:v>
                </c:pt>
                <c:pt idx="2545">
                  <c:v>4.2416666666666689</c:v>
                </c:pt>
                <c:pt idx="2546">
                  <c:v>4.2433333333333376</c:v>
                </c:pt>
                <c:pt idx="2547">
                  <c:v>4.2450000000000001</c:v>
                </c:pt>
                <c:pt idx="2548">
                  <c:v>4.2466666666666697</c:v>
                </c:pt>
                <c:pt idx="2549">
                  <c:v>4.2483333333333375</c:v>
                </c:pt>
                <c:pt idx="2550">
                  <c:v>4.25</c:v>
                </c:pt>
                <c:pt idx="2551">
                  <c:v>4.2516666666666696</c:v>
                </c:pt>
                <c:pt idx="2552">
                  <c:v>4.2533333333333365</c:v>
                </c:pt>
                <c:pt idx="2553">
                  <c:v>4.2549999999999972</c:v>
                </c:pt>
                <c:pt idx="2554">
                  <c:v>4.2566666666666695</c:v>
                </c:pt>
                <c:pt idx="2555">
                  <c:v>4.2583333333333373</c:v>
                </c:pt>
                <c:pt idx="2556">
                  <c:v>4.26</c:v>
                </c:pt>
                <c:pt idx="2557">
                  <c:v>4.2616666666666694</c:v>
                </c:pt>
                <c:pt idx="2558">
                  <c:v>4.2633333333333372</c:v>
                </c:pt>
                <c:pt idx="2559">
                  <c:v>4.264999999999997</c:v>
                </c:pt>
                <c:pt idx="2560">
                  <c:v>4.2666666666666684</c:v>
                </c:pt>
                <c:pt idx="2561">
                  <c:v>4.2683333333333362</c:v>
                </c:pt>
                <c:pt idx="2562">
                  <c:v>4.2699999999999996</c:v>
                </c:pt>
                <c:pt idx="2563">
                  <c:v>4.2716666666666701</c:v>
                </c:pt>
                <c:pt idx="2564">
                  <c:v>4.2733333333333379</c:v>
                </c:pt>
                <c:pt idx="2565">
                  <c:v>4.2750000000000004</c:v>
                </c:pt>
                <c:pt idx="2566">
                  <c:v>4.2766666666666699</c:v>
                </c:pt>
                <c:pt idx="2567">
                  <c:v>4.2783333333333378</c:v>
                </c:pt>
                <c:pt idx="2568">
                  <c:v>4.28</c:v>
                </c:pt>
                <c:pt idx="2569">
                  <c:v>4.281666666666669</c:v>
                </c:pt>
                <c:pt idx="2570">
                  <c:v>4.2833333333333377</c:v>
                </c:pt>
                <c:pt idx="2571">
                  <c:v>4.2850000000000001</c:v>
                </c:pt>
                <c:pt idx="2572">
                  <c:v>4.2866666666666688</c:v>
                </c:pt>
                <c:pt idx="2573">
                  <c:v>4.2883333333333375</c:v>
                </c:pt>
                <c:pt idx="2574">
                  <c:v>4.29</c:v>
                </c:pt>
                <c:pt idx="2575">
                  <c:v>4.2916666666666696</c:v>
                </c:pt>
                <c:pt idx="2576">
                  <c:v>4.2933333333333383</c:v>
                </c:pt>
                <c:pt idx="2577">
                  <c:v>4.2949999999999973</c:v>
                </c:pt>
                <c:pt idx="2578">
                  <c:v>4.2966666666666695</c:v>
                </c:pt>
                <c:pt idx="2579">
                  <c:v>4.2983333333333364</c:v>
                </c:pt>
                <c:pt idx="2580">
                  <c:v>4.3</c:v>
                </c:pt>
                <c:pt idx="2581">
                  <c:v>4.3016666666666694</c:v>
                </c:pt>
                <c:pt idx="2582">
                  <c:v>4.3033333333333363</c:v>
                </c:pt>
                <c:pt idx="2583">
                  <c:v>4.3050000000000006</c:v>
                </c:pt>
                <c:pt idx="2584">
                  <c:v>4.3066666666666684</c:v>
                </c:pt>
                <c:pt idx="2585">
                  <c:v>4.3083333333333371</c:v>
                </c:pt>
                <c:pt idx="2586">
                  <c:v>4.3100000000000005</c:v>
                </c:pt>
                <c:pt idx="2587">
                  <c:v>4.3116666666666674</c:v>
                </c:pt>
                <c:pt idx="2588">
                  <c:v>4.3133333333333361</c:v>
                </c:pt>
                <c:pt idx="2589">
                  <c:v>4.3149999999999968</c:v>
                </c:pt>
                <c:pt idx="2590">
                  <c:v>4.3166666666666664</c:v>
                </c:pt>
                <c:pt idx="2591">
                  <c:v>4.3183333333333334</c:v>
                </c:pt>
                <c:pt idx="2592">
                  <c:v>4.3199999999999985</c:v>
                </c:pt>
                <c:pt idx="2593">
                  <c:v>4.3216666666666672</c:v>
                </c:pt>
                <c:pt idx="2594">
                  <c:v>4.3233333333333333</c:v>
                </c:pt>
                <c:pt idx="2595">
                  <c:v>4.3249999999999966</c:v>
                </c:pt>
                <c:pt idx="2596">
                  <c:v>4.3266666666666671</c:v>
                </c:pt>
                <c:pt idx="2597">
                  <c:v>4.3283333333333331</c:v>
                </c:pt>
                <c:pt idx="2598">
                  <c:v>4.33</c:v>
                </c:pt>
                <c:pt idx="2599">
                  <c:v>4.3316666666666688</c:v>
                </c:pt>
                <c:pt idx="2600">
                  <c:v>4.3333333333333366</c:v>
                </c:pt>
                <c:pt idx="2601">
                  <c:v>4.335</c:v>
                </c:pt>
                <c:pt idx="2602">
                  <c:v>4.3366666666666696</c:v>
                </c:pt>
                <c:pt idx="2603">
                  <c:v>4.3383333333333383</c:v>
                </c:pt>
                <c:pt idx="2604">
                  <c:v>4.34</c:v>
                </c:pt>
                <c:pt idx="2605">
                  <c:v>4.3416666666666694</c:v>
                </c:pt>
                <c:pt idx="2606">
                  <c:v>4.3433333333333373</c:v>
                </c:pt>
                <c:pt idx="2607">
                  <c:v>4.3449999999999971</c:v>
                </c:pt>
                <c:pt idx="2608">
                  <c:v>4.3466666666666693</c:v>
                </c:pt>
                <c:pt idx="2609">
                  <c:v>4.3483333333333363</c:v>
                </c:pt>
                <c:pt idx="2610">
                  <c:v>4.3499999999999996</c:v>
                </c:pt>
                <c:pt idx="2611">
                  <c:v>4.3516666666666683</c:v>
                </c:pt>
                <c:pt idx="2612">
                  <c:v>4.3533333333333362</c:v>
                </c:pt>
                <c:pt idx="2613">
                  <c:v>4.3549999999999978</c:v>
                </c:pt>
                <c:pt idx="2614">
                  <c:v>4.3566666666666674</c:v>
                </c:pt>
                <c:pt idx="2615">
                  <c:v>4.3583333333333334</c:v>
                </c:pt>
                <c:pt idx="2616">
                  <c:v>4.3599999999999985</c:v>
                </c:pt>
                <c:pt idx="2617">
                  <c:v>4.3616666666666664</c:v>
                </c:pt>
                <c:pt idx="2618">
                  <c:v>4.3633333333333333</c:v>
                </c:pt>
                <c:pt idx="2619">
                  <c:v>4.3649999999999958</c:v>
                </c:pt>
                <c:pt idx="2620">
                  <c:v>4.3666666666666663</c:v>
                </c:pt>
                <c:pt idx="2621">
                  <c:v>4.3683333333333367</c:v>
                </c:pt>
                <c:pt idx="2622">
                  <c:v>4.37</c:v>
                </c:pt>
                <c:pt idx="2623">
                  <c:v>4.3716666666666697</c:v>
                </c:pt>
                <c:pt idx="2624">
                  <c:v>4.3733333333333375</c:v>
                </c:pt>
                <c:pt idx="2625">
                  <c:v>4.375</c:v>
                </c:pt>
                <c:pt idx="2626">
                  <c:v>4.3766666666666696</c:v>
                </c:pt>
                <c:pt idx="2627">
                  <c:v>4.3783333333333365</c:v>
                </c:pt>
                <c:pt idx="2628">
                  <c:v>4.38</c:v>
                </c:pt>
                <c:pt idx="2629">
                  <c:v>4.3816666666666686</c:v>
                </c:pt>
                <c:pt idx="2630">
                  <c:v>4.3833333333333373</c:v>
                </c:pt>
                <c:pt idx="2631">
                  <c:v>4.3850000000000007</c:v>
                </c:pt>
                <c:pt idx="2632">
                  <c:v>4.3866666666666694</c:v>
                </c:pt>
                <c:pt idx="2633">
                  <c:v>4.3883333333333372</c:v>
                </c:pt>
                <c:pt idx="2634">
                  <c:v>4.3899999999999997</c:v>
                </c:pt>
                <c:pt idx="2635">
                  <c:v>4.3916666666666684</c:v>
                </c:pt>
                <c:pt idx="2636">
                  <c:v>4.3933333333333362</c:v>
                </c:pt>
                <c:pt idx="2637">
                  <c:v>4.3949999999999969</c:v>
                </c:pt>
                <c:pt idx="2638">
                  <c:v>4.3966666666666674</c:v>
                </c:pt>
                <c:pt idx="2639">
                  <c:v>4.3983333333333334</c:v>
                </c:pt>
                <c:pt idx="2640">
                  <c:v>4.4000000000000004</c:v>
                </c:pt>
                <c:pt idx="2641">
                  <c:v>4.4016666666666699</c:v>
                </c:pt>
                <c:pt idx="2642">
                  <c:v>4.4033333333333378</c:v>
                </c:pt>
                <c:pt idx="2643">
                  <c:v>4.4050000000000002</c:v>
                </c:pt>
                <c:pt idx="2644">
                  <c:v>4.406666666666669</c:v>
                </c:pt>
                <c:pt idx="2645">
                  <c:v>4.4083333333333377</c:v>
                </c:pt>
                <c:pt idx="2646">
                  <c:v>4.41</c:v>
                </c:pt>
                <c:pt idx="2647">
                  <c:v>4.4116666666666688</c:v>
                </c:pt>
                <c:pt idx="2648">
                  <c:v>4.4133333333333375</c:v>
                </c:pt>
                <c:pt idx="2649">
                  <c:v>4.415</c:v>
                </c:pt>
                <c:pt idx="2650">
                  <c:v>4.4166666666666696</c:v>
                </c:pt>
                <c:pt idx="2651">
                  <c:v>4.4183333333333383</c:v>
                </c:pt>
                <c:pt idx="2652">
                  <c:v>4.42</c:v>
                </c:pt>
                <c:pt idx="2653">
                  <c:v>4.4216666666666695</c:v>
                </c:pt>
                <c:pt idx="2654">
                  <c:v>4.4233333333333364</c:v>
                </c:pt>
                <c:pt idx="2655">
                  <c:v>4.4249999999999972</c:v>
                </c:pt>
                <c:pt idx="2656">
                  <c:v>4.4266666666666694</c:v>
                </c:pt>
                <c:pt idx="2657">
                  <c:v>4.4283333333333363</c:v>
                </c:pt>
                <c:pt idx="2658">
                  <c:v>4.4300000000000024</c:v>
                </c:pt>
                <c:pt idx="2659">
                  <c:v>4.4316666666666702</c:v>
                </c:pt>
                <c:pt idx="2660">
                  <c:v>4.4333333333333389</c:v>
                </c:pt>
                <c:pt idx="2661">
                  <c:v>4.4350000000000014</c:v>
                </c:pt>
                <c:pt idx="2662">
                  <c:v>4.4366666666666701</c:v>
                </c:pt>
                <c:pt idx="2663">
                  <c:v>4.4383333333333388</c:v>
                </c:pt>
                <c:pt idx="2664">
                  <c:v>4.4400000000000004</c:v>
                </c:pt>
                <c:pt idx="2665">
                  <c:v>4.4416666666666691</c:v>
                </c:pt>
                <c:pt idx="2666">
                  <c:v>4.4433333333333378</c:v>
                </c:pt>
                <c:pt idx="2667">
                  <c:v>4.4449999999999985</c:v>
                </c:pt>
                <c:pt idx="2668">
                  <c:v>4.4466666666666699</c:v>
                </c:pt>
                <c:pt idx="2669">
                  <c:v>4.4483333333333377</c:v>
                </c:pt>
                <c:pt idx="2670">
                  <c:v>4.45</c:v>
                </c:pt>
                <c:pt idx="2671">
                  <c:v>4.4516666666666698</c:v>
                </c:pt>
                <c:pt idx="2672">
                  <c:v>4.4533333333333376</c:v>
                </c:pt>
                <c:pt idx="2673">
                  <c:v>4.4550000000000001</c:v>
                </c:pt>
                <c:pt idx="2674">
                  <c:v>4.4566666666666688</c:v>
                </c:pt>
                <c:pt idx="2675">
                  <c:v>4.4583333333333366</c:v>
                </c:pt>
                <c:pt idx="2676">
                  <c:v>4.46</c:v>
                </c:pt>
                <c:pt idx="2677">
                  <c:v>4.4616666666666696</c:v>
                </c:pt>
                <c:pt idx="2678">
                  <c:v>4.4633333333333383</c:v>
                </c:pt>
                <c:pt idx="2679">
                  <c:v>4.4649999999999972</c:v>
                </c:pt>
                <c:pt idx="2680">
                  <c:v>4.4666666666666694</c:v>
                </c:pt>
                <c:pt idx="2681">
                  <c:v>4.4683333333333373</c:v>
                </c:pt>
                <c:pt idx="2682">
                  <c:v>4.4700000000000024</c:v>
                </c:pt>
                <c:pt idx="2683">
                  <c:v>4.4716666666666711</c:v>
                </c:pt>
                <c:pt idx="2684">
                  <c:v>4.4733333333333389</c:v>
                </c:pt>
                <c:pt idx="2685">
                  <c:v>4.4749999999999996</c:v>
                </c:pt>
                <c:pt idx="2686">
                  <c:v>4.476666666666671</c:v>
                </c:pt>
                <c:pt idx="2687">
                  <c:v>4.4783333333333388</c:v>
                </c:pt>
                <c:pt idx="2688">
                  <c:v>4.4800000000000004</c:v>
                </c:pt>
                <c:pt idx="2689">
                  <c:v>4.48166666666667</c:v>
                </c:pt>
                <c:pt idx="2690">
                  <c:v>4.4833333333333378</c:v>
                </c:pt>
                <c:pt idx="2691">
                  <c:v>4.4850000000000003</c:v>
                </c:pt>
                <c:pt idx="2692">
                  <c:v>4.486666666666669</c:v>
                </c:pt>
                <c:pt idx="2693">
                  <c:v>4.4883333333333377</c:v>
                </c:pt>
                <c:pt idx="2694">
                  <c:v>4.4899999999999993</c:v>
                </c:pt>
                <c:pt idx="2695">
                  <c:v>4.4916666666666689</c:v>
                </c:pt>
                <c:pt idx="2696">
                  <c:v>4.4933333333333394</c:v>
                </c:pt>
                <c:pt idx="2697">
                  <c:v>4.4950000000000001</c:v>
                </c:pt>
                <c:pt idx="2698">
                  <c:v>4.4966666666666697</c:v>
                </c:pt>
                <c:pt idx="2699">
                  <c:v>4.4983333333333375</c:v>
                </c:pt>
                <c:pt idx="2700">
                  <c:v>4.5</c:v>
                </c:pt>
                <c:pt idx="2701">
                  <c:v>4.5016666666666696</c:v>
                </c:pt>
                <c:pt idx="2702">
                  <c:v>4.5033333333333365</c:v>
                </c:pt>
                <c:pt idx="2703">
                  <c:v>4.5049999999999972</c:v>
                </c:pt>
                <c:pt idx="2704">
                  <c:v>4.5066666666666686</c:v>
                </c:pt>
                <c:pt idx="2705">
                  <c:v>4.5083333333333373</c:v>
                </c:pt>
                <c:pt idx="2706">
                  <c:v>4.5100000000000007</c:v>
                </c:pt>
                <c:pt idx="2707">
                  <c:v>4.5116666666666694</c:v>
                </c:pt>
                <c:pt idx="2708">
                  <c:v>4.5133333333333372</c:v>
                </c:pt>
                <c:pt idx="2709">
                  <c:v>4.514999999999997</c:v>
                </c:pt>
                <c:pt idx="2710">
                  <c:v>4.5166666666666684</c:v>
                </c:pt>
                <c:pt idx="2711">
                  <c:v>4.5183333333333362</c:v>
                </c:pt>
                <c:pt idx="2712">
                  <c:v>4.5199999999999996</c:v>
                </c:pt>
                <c:pt idx="2713">
                  <c:v>4.5216666666666674</c:v>
                </c:pt>
                <c:pt idx="2714">
                  <c:v>4.5233333333333334</c:v>
                </c:pt>
                <c:pt idx="2715">
                  <c:v>4.5249999999999977</c:v>
                </c:pt>
                <c:pt idx="2716">
                  <c:v>4.5266666666666673</c:v>
                </c:pt>
                <c:pt idx="2717">
                  <c:v>4.5283333333333333</c:v>
                </c:pt>
                <c:pt idx="2718">
                  <c:v>4.53</c:v>
                </c:pt>
                <c:pt idx="2719">
                  <c:v>4.531666666666669</c:v>
                </c:pt>
                <c:pt idx="2720">
                  <c:v>4.5333333333333377</c:v>
                </c:pt>
                <c:pt idx="2721">
                  <c:v>4.5350000000000001</c:v>
                </c:pt>
                <c:pt idx="2722">
                  <c:v>4.5366666666666688</c:v>
                </c:pt>
                <c:pt idx="2723">
                  <c:v>4.5383333333333375</c:v>
                </c:pt>
                <c:pt idx="2724">
                  <c:v>4.54</c:v>
                </c:pt>
                <c:pt idx="2725">
                  <c:v>4.5416666666666696</c:v>
                </c:pt>
                <c:pt idx="2726">
                  <c:v>4.5433333333333383</c:v>
                </c:pt>
                <c:pt idx="2727">
                  <c:v>4.5449999999999973</c:v>
                </c:pt>
                <c:pt idx="2728">
                  <c:v>4.5466666666666695</c:v>
                </c:pt>
                <c:pt idx="2729">
                  <c:v>4.5483333333333364</c:v>
                </c:pt>
                <c:pt idx="2730">
                  <c:v>4.55</c:v>
                </c:pt>
                <c:pt idx="2731">
                  <c:v>4.5516666666666694</c:v>
                </c:pt>
                <c:pt idx="2732">
                  <c:v>4.5533333333333363</c:v>
                </c:pt>
                <c:pt idx="2733">
                  <c:v>4.5550000000000006</c:v>
                </c:pt>
                <c:pt idx="2734">
                  <c:v>4.5566666666666684</c:v>
                </c:pt>
                <c:pt idx="2735">
                  <c:v>4.5583333333333371</c:v>
                </c:pt>
                <c:pt idx="2736">
                  <c:v>4.5600000000000005</c:v>
                </c:pt>
                <c:pt idx="2737">
                  <c:v>4.5616666666666674</c:v>
                </c:pt>
                <c:pt idx="2738">
                  <c:v>4.5633333333333361</c:v>
                </c:pt>
                <c:pt idx="2739">
                  <c:v>4.5649999999999968</c:v>
                </c:pt>
                <c:pt idx="2740">
                  <c:v>4.5666666666666664</c:v>
                </c:pt>
                <c:pt idx="2741">
                  <c:v>4.5683333333333334</c:v>
                </c:pt>
                <c:pt idx="2742">
                  <c:v>4.5699999999999985</c:v>
                </c:pt>
                <c:pt idx="2743">
                  <c:v>4.5716666666666699</c:v>
                </c:pt>
                <c:pt idx="2744">
                  <c:v>4.5733333333333377</c:v>
                </c:pt>
                <c:pt idx="2745">
                  <c:v>4.5750000000000002</c:v>
                </c:pt>
                <c:pt idx="2746">
                  <c:v>4.5766666666666698</c:v>
                </c:pt>
                <c:pt idx="2747">
                  <c:v>4.5783333333333376</c:v>
                </c:pt>
                <c:pt idx="2748">
                  <c:v>4.58</c:v>
                </c:pt>
                <c:pt idx="2749">
                  <c:v>4.5816666666666688</c:v>
                </c:pt>
                <c:pt idx="2750">
                  <c:v>4.5833333333333366</c:v>
                </c:pt>
                <c:pt idx="2751">
                  <c:v>4.585</c:v>
                </c:pt>
                <c:pt idx="2752">
                  <c:v>4.5866666666666696</c:v>
                </c:pt>
                <c:pt idx="2753">
                  <c:v>4.5883333333333383</c:v>
                </c:pt>
                <c:pt idx="2754">
                  <c:v>4.59</c:v>
                </c:pt>
                <c:pt idx="2755">
                  <c:v>4.5916666666666694</c:v>
                </c:pt>
                <c:pt idx="2756">
                  <c:v>4.5933333333333373</c:v>
                </c:pt>
                <c:pt idx="2757">
                  <c:v>4.5949999999999971</c:v>
                </c:pt>
                <c:pt idx="2758">
                  <c:v>4.5966666666666693</c:v>
                </c:pt>
                <c:pt idx="2759">
                  <c:v>4.5983333333333363</c:v>
                </c:pt>
                <c:pt idx="2760">
                  <c:v>4.5999999999999996</c:v>
                </c:pt>
                <c:pt idx="2761">
                  <c:v>4.6016666666666683</c:v>
                </c:pt>
                <c:pt idx="2762">
                  <c:v>4.6033333333333362</c:v>
                </c:pt>
                <c:pt idx="2763">
                  <c:v>4.6049999999999978</c:v>
                </c:pt>
                <c:pt idx="2764">
                  <c:v>4.6066666666666674</c:v>
                </c:pt>
                <c:pt idx="2765">
                  <c:v>4.6083333333333334</c:v>
                </c:pt>
                <c:pt idx="2766">
                  <c:v>4.6099999999999985</c:v>
                </c:pt>
                <c:pt idx="2767">
                  <c:v>4.6116666666666664</c:v>
                </c:pt>
                <c:pt idx="2768">
                  <c:v>4.6133333333333333</c:v>
                </c:pt>
                <c:pt idx="2769">
                  <c:v>4.6149999999999958</c:v>
                </c:pt>
                <c:pt idx="2770">
                  <c:v>4.6166666666666663</c:v>
                </c:pt>
                <c:pt idx="2771">
                  <c:v>4.6183333333333367</c:v>
                </c:pt>
                <c:pt idx="2772">
                  <c:v>4.6199999999999974</c:v>
                </c:pt>
                <c:pt idx="2773">
                  <c:v>4.621666666666667</c:v>
                </c:pt>
                <c:pt idx="2774">
                  <c:v>4.6233333333333331</c:v>
                </c:pt>
                <c:pt idx="2775">
                  <c:v>4.6249999999999956</c:v>
                </c:pt>
                <c:pt idx="2776">
                  <c:v>4.6266666666666669</c:v>
                </c:pt>
                <c:pt idx="2777">
                  <c:v>4.628333333333333</c:v>
                </c:pt>
                <c:pt idx="2778">
                  <c:v>4.63</c:v>
                </c:pt>
                <c:pt idx="2779">
                  <c:v>4.6316666666666686</c:v>
                </c:pt>
                <c:pt idx="2780">
                  <c:v>4.6333333333333373</c:v>
                </c:pt>
                <c:pt idx="2781">
                  <c:v>4.6350000000000007</c:v>
                </c:pt>
                <c:pt idx="2782">
                  <c:v>4.6366666666666694</c:v>
                </c:pt>
                <c:pt idx="2783">
                  <c:v>4.6383333333333372</c:v>
                </c:pt>
                <c:pt idx="2784">
                  <c:v>4.6399999999999997</c:v>
                </c:pt>
                <c:pt idx="2785">
                  <c:v>4.6416666666666684</c:v>
                </c:pt>
                <c:pt idx="2786">
                  <c:v>4.6433333333333362</c:v>
                </c:pt>
                <c:pt idx="2787">
                  <c:v>4.6449999999999969</c:v>
                </c:pt>
                <c:pt idx="2788">
                  <c:v>4.6466666666666674</c:v>
                </c:pt>
                <c:pt idx="2789">
                  <c:v>4.6483333333333334</c:v>
                </c:pt>
                <c:pt idx="2790">
                  <c:v>4.6499999999999995</c:v>
                </c:pt>
                <c:pt idx="2791">
                  <c:v>4.6516666666666673</c:v>
                </c:pt>
                <c:pt idx="2792">
                  <c:v>4.6533333333333333</c:v>
                </c:pt>
                <c:pt idx="2793">
                  <c:v>4.6549999999999967</c:v>
                </c:pt>
                <c:pt idx="2794">
                  <c:v>4.6566666666666663</c:v>
                </c:pt>
                <c:pt idx="2795">
                  <c:v>4.6583333333333332</c:v>
                </c:pt>
                <c:pt idx="2796">
                  <c:v>4.6599999999999975</c:v>
                </c:pt>
                <c:pt idx="2797">
                  <c:v>4.6616666666666662</c:v>
                </c:pt>
                <c:pt idx="2798">
                  <c:v>4.6633333333333331</c:v>
                </c:pt>
                <c:pt idx="2799">
                  <c:v>4.6649999999999956</c:v>
                </c:pt>
                <c:pt idx="2800">
                  <c:v>4.666666666666667</c:v>
                </c:pt>
                <c:pt idx="2801">
                  <c:v>4.6683333333333339</c:v>
                </c:pt>
                <c:pt idx="2802">
                  <c:v>4.67</c:v>
                </c:pt>
                <c:pt idx="2803">
                  <c:v>4.6716666666666695</c:v>
                </c:pt>
                <c:pt idx="2804">
                  <c:v>4.6733333333333364</c:v>
                </c:pt>
                <c:pt idx="2805">
                  <c:v>4.6749999999999972</c:v>
                </c:pt>
                <c:pt idx="2806">
                  <c:v>4.6766666666666694</c:v>
                </c:pt>
                <c:pt idx="2807">
                  <c:v>4.6783333333333363</c:v>
                </c:pt>
                <c:pt idx="2808">
                  <c:v>4.6800000000000006</c:v>
                </c:pt>
                <c:pt idx="2809">
                  <c:v>4.6816666666666684</c:v>
                </c:pt>
                <c:pt idx="2810">
                  <c:v>4.6833333333333371</c:v>
                </c:pt>
                <c:pt idx="2811">
                  <c:v>4.6850000000000005</c:v>
                </c:pt>
                <c:pt idx="2812">
                  <c:v>4.6866666666666674</c:v>
                </c:pt>
                <c:pt idx="2813">
                  <c:v>4.6883333333333361</c:v>
                </c:pt>
                <c:pt idx="2814">
                  <c:v>4.6899999999999995</c:v>
                </c:pt>
                <c:pt idx="2815">
                  <c:v>4.6916666666666664</c:v>
                </c:pt>
                <c:pt idx="2816">
                  <c:v>4.6933333333333334</c:v>
                </c:pt>
                <c:pt idx="2817">
                  <c:v>4.6949999999999958</c:v>
                </c:pt>
                <c:pt idx="2818">
                  <c:v>4.6966666666666672</c:v>
                </c:pt>
                <c:pt idx="2819">
                  <c:v>4.6983333333333333</c:v>
                </c:pt>
                <c:pt idx="2820">
                  <c:v>4.7</c:v>
                </c:pt>
                <c:pt idx="2821">
                  <c:v>4.7016666666666698</c:v>
                </c:pt>
                <c:pt idx="2822">
                  <c:v>4.7033333333333376</c:v>
                </c:pt>
                <c:pt idx="2823">
                  <c:v>4.7050000000000001</c:v>
                </c:pt>
                <c:pt idx="2824">
                  <c:v>4.7066666666666688</c:v>
                </c:pt>
                <c:pt idx="2825">
                  <c:v>4.7083333333333366</c:v>
                </c:pt>
                <c:pt idx="2826">
                  <c:v>4.71</c:v>
                </c:pt>
                <c:pt idx="2827">
                  <c:v>4.7116666666666696</c:v>
                </c:pt>
                <c:pt idx="2828">
                  <c:v>4.7133333333333383</c:v>
                </c:pt>
                <c:pt idx="2829">
                  <c:v>4.7149999999999972</c:v>
                </c:pt>
                <c:pt idx="2830">
                  <c:v>4.7166666666666694</c:v>
                </c:pt>
                <c:pt idx="2831">
                  <c:v>4.7183333333333373</c:v>
                </c:pt>
                <c:pt idx="2832">
                  <c:v>4.72</c:v>
                </c:pt>
                <c:pt idx="2833">
                  <c:v>4.7216666666666693</c:v>
                </c:pt>
                <c:pt idx="2834">
                  <c:v>4.7233333333333363</c:v>
                </c:pt>
                <c:pt idx="2835">
                  <c:v>4.724999999999997</c:v>
                </c:pt>
                <c:pt idx="2836">
                  <c:v>4.7266666666666683</c:v>
                </c:pt>
                <c:pt idx="2837">
                  <c:v>4.7283333333333362</c:v>
                </c:pt>
                <c:pt idx="2838">
                  <c:v>4.7300000000000004</c:v>
                </c:pt>
                <c:pt idx="2839">
                  <c:v>4.73166666666667</c:v>
                </c:pt>
                <c:pt idx="2840">
                  <c:v>4.7333333333333378</c:v>
                </c:pt>
                <c:pt idx="2841">
                  <c:v>4.7350000000000003</c:v>
                </c:pt>
                <c:pt idx="2842">
                  <c:v>4.736666666666669</c:v>
                </c:pt>
                <c:pt idx="2843">
                  <c:v>4.7383333333333377</c:v>
                </c:pt>
                <c:pt idx="2844">
                  <c:v>4.7399999999999993</c:v>
                </c:pt>
                <c:pt idx="2845">
                  <c:v>4.7416666666666689</c:v>
                </c:pt>
                <c:pt idx="2846">
                  <c:v>4.7433333333333394</c:v>
                </c:pt>
                <c:pt idx="2847">
                  <c:v>4.7450000000000001</c:v>
                </c:pt>
                <c:pt idx="2848">
                  <c:v>4.7466666666666697</c:v>
                </c:pt>
                <c:pt idx="2849">
                  <c:v>4.7483333333333375</c:v>
                </c:pt>
                <c:pt idx="2850">
                  <c:v>4.75</c:v>
                </c:pt>
                <c:pt idx="2851">
                  <c:v>4.7516666666666696</c:v>
                </c:pt>
                <c:pt idx="2852">
                  <c:v>4.7533333333333365</c:v>
                </c:pt>
                <c:pt idx="2853">
                  <c:v>4.7549999999999972</c:v>
                </c:pt>
                <c:pt idx="2854">
                  <c:v>4.7566666666666686</c:v>
                </c:pt>
                <c:pt idx="2855">
                  <c:v>4.7583333333333373</c:v>
                </c:pt>
                <c:pt idx="2856">
                  <c:v>4.7600000000000007</c:v>
                </c:pt>
                <c:pt idx="2857">
                  <c:v>4.7616666666666694</c:v>
                </c:pt>
                <c:pt idx="2858">
                  <c:v>4.7633333333333372</c:v>
                </c:pt>
                <c:pt idx="2859">
                  <c:v>4.764999999999997</c:v>
                </c:pt>
                <c:pt idx="2860">
                  <c:v>4.7666666666666684</c:v>
                </c:pt>
                <c:pt idx="2861">
                  <c:v>4.7683333333333362</c:v>
                </c:pt>
                <c:pt idx="2862">
                  <c:v>4.7699999999999996</c:v>
                </c:pt>
                <c:pt idx="2863">
                  <c:v>4.7716666666666701</c:v>
                </c:pt>
                <c:pt idx="2864">
                  <c:v>4.7733333333333379</c:v>
                </c:pt>
                <c:pt idx="2865">
                  <c:v>4.7750000000000004</c:v>
                </c:pt>
                <c:pt idx="2866">
                  <c:v>4.7766666666666699</c:v>
                </c:pt>
                <c:pt idx="2867">
                  <c:v>4.7783333333333378</c:v>
                </c:pt>
                <c:pt idx="2868">
                  <c:v>4.78</c:v>
                </c:pt>
                <c:pt idx="2869">
                  <c:v>4.781666666666669</c:v>
                </c:pt>
                <c:pt idx="2870">
                  <c:v>4.7833333333333377</c:v>
                </c:pt>
                <c:pt idx="2871">
                  <c:v>4.7850000000000001</c:v>
                </c:pt>
                <c:pt idx="2872">
                  <c:v>4.7866666666666688</c:v>
                </c:pt>
                <c:pt idx="2873">
                  <c:v>4.7883333333333375</c:v>
                </c:pt>
                <c:pt idx="2874">
                  <c:v>4.79</c:v>
                </c:pt>
                <c:pt idx="2875">
                  <c:v>4.7916666666666696</c:v>
                </c:pt>
                <c:pt idx="2876">
                  <c:v>4.7933333333333383</c:v>
                </c:pt>
                <c:pt idx="2877">
                  <c:v>4.7949999999999973</c:v>
                </c:pt>
                <c:pt idx="2878">
                  <c:v>4.7966666666666695</c:v>
                </c:pt>
                <c:pt idx="2879">
                  <c:v>4.7983333333333364</c:v>
                </c:pt>
                <c:pt idx="2880">
                  <c:v>4.8</c:v>
                </c:pt>
                <c:pt idx="2881">
                  <c:v>4.8016666666666694</c:v>
                </c:pt>
                <c:pt idx="2882">
                  <c:v>4.8033333333333363</c:v>
                </c:pt>
                <c:pt idx="2883">
                  <c:v>4.8050000000000006</c:v>
                </c:pt>
                <c:pt idx="2884">
                  <c:v>4.8066666666666684</c:v>
                </c:pt>
                <c:pt idx="2885">
                  <c:v>4.8083333333333371</c:v>
                </c:pt>
                <c:pt idx="2886">
                  <c:v>4.8100000000000005</c:v>
                </c:pt>
                <c:pt idx="2887">
                  <c:v>4.8116666666666674</c:v>
                </c:pt>
                <c:pt idx="2888">
                  <c:v>4.8133333333333361</c:v>
                </c:pt>
                <c:pt idx="2889">
                  <c:v>4.8149999999999968</c:v>
                </c:pt>
                <c:pt idx="2890">
                  <c:v>4.8166666666666664</c:v>
                </c:pt>
                <c:pt idx="2891">
                  <c:v>4.8183333333333334</c:v>
                </c:pt>
                <c:pt idx="2892">
                  <c:v>4.8199999999999985</c:v>
                </c:pt>
                <c:pt idx="2893">
                  <c:v>4.8216666666666672</c:v>
                </c:pt>
                <c:pt idx="2894">
                  <c:v>4.8233333333333333</c:v>
                </c:pt>
                <c:pt idx="2895">
                  <c:v>4.8249999999999966</c:v>
                </c:pt>
                <c:pt idx="2896">
                  <c:v>4.8266666666666671</c:v>
                </c:pt>
                <c:pt idx="2897">
                  <c:v>4.8283333333333331</c:v>
                </c:pt>
                <c:pt idx="2898">
                  <c:v>4.83</c:v>
                </c:pt>
                <c:pt idx="2899">
                  <c:v>4.8316666666666688</c:v>
                </c:pt>
                <c:pt idx="2900">
                  <c:v>4.8333333333333366</c:v>
                </c:pt>
                <c:pt idx="2901">
                  <c:v>4.835</c:v>
                </c:pt>
                <c:pt idx="2902">
                  <c:v>4.8366666666666696</c:v>
                </c:pt>
                <c:pt idx="2903">
                  <c:v>4.8383333333333383</c:v>
                </c:pt>
                <c:pt idx="2904">
                  <c:v>4.84</c:v>
                </c:pt>
                <c:pt idx="2905">
                  <c:v>4.8416666666666694</c:v>
                </c:pt>
                <c:pt idx="2906">
                  <c:v>4.8433333333333373</c:v>
                </c:pt>
                <c:pt idx="2907">
                  <c:v>4.8449999999999971</c:v>
                </c:pt>
                <c:pt idx="2908">
                  <c:v>4.8466666666666693</c:v>
                </c:pt>
                <c:pt idx="2909">
                  <c:v>4.8483333333333363</c:v>
                </c:pt>
                <c:pt idx="2910">
                  <c:v>4.8499999999999996</c:v>
                </c:pt>
                <c:pt idx="2911">
                  <c:v>4.8516666666666683</c:v>
                </c:pt>
                <c:pt idx="2912">
                  <c:v>4.8533333333333362</c:v>
                </c:pt>
                <c:pt idx="2913">
                  <c:v>4.8549999999999978</c:v>
                </c:pt>
                <c:pt idx="2914">
                  <c:v>4.8566666666666674</c:v>
                </c:pt>
                <c:pt idx="2915">
                  <c:v>4.8583333333333334</c:v>
                </c:pt>
                <c:pt idx="2916">
                  <c:v>4.8599999999999985</c:v>
                </c:pt>
                <c:pt idx="2917">
                  <c:v>4.8616666666666664</c:v>
                </c:pt>
                <c:pt idx="2918">
                  <c:v>4.8633333333333333</c:v>
                </c:pt>
                <c:pt idx="2919">
                  <c:v>4.8649999999999958</c:v>
                </c:pt>
                <c:pt idx="2920">
                  <c:v>4.8666666666666663</c:v>
                </c:pt>
                <c:pt idx="2921">
                  <c:v>4.8683333333333367</c:v>
                </c:pt>
                <c:pt idx="2922">
                  <c:v>4.87</c:v>
                </c:pt>
                <c:pt idx="2923">
                  <c:v>4.8716666666666697</c:v>
                </c:pt>
                <c:pt idx="2924">
                  <c:v>4.8733333333333375</c:v>
                </c:pt>
                <c:pt idx="2925">
                  <c:v>4.875</c:v>
                </c:pt>
                <c:pt idx="2926">
                  <c:v>4.8766666666666696</c:v>
                </c:pt>
                <c:pt idx="2927">
                  <c:v>4.8783333333333365</c:v>
                </c:pt>
                <c:pt idx="2928">
                  <c:v>4.88</c:v>
                </c:pt>
                <c:pt idx="2929">
                  <c:v>4.8816666666666686</c:v>
                </c:pt>
                <c:pt idx="2930">
                  <c:v>4.8833333333333373</c:v>
                </c:pt>
                <c:pt idx="2931">
                  <c:v>4.8850000000000007</c:v>
                </c:pt>
                <c:pt idx="2932">
                  <c:v>4.8866666666666694</c:v>
                </c:pt>
                <c:pt idx="2933">
                  <c:v>4.8883333333333372</c:v>
                </c:pt>
                <c:pt idx="2934">
                  <c:v>4.8899999999999997</c:v>
                </c:pt>
                <c:pt idx="2935">
                  <c:v>4.8916666666666684</c:v>
                </c:pt>
                <c:pt idx="2936">
                  <c:v>4.8933333333333362</c:v>
                </c:pt>
                <c:pt idx="2937">
                  <c:v>4.8949999999999969</c:v>
                </c:pt>
                <c:pt idx="2938">
                  <c:v>4.8966666666666674</c:v>
                </c:pt>
                <c:pt idx="2939">
                  <c:v>4.8983333333333334</c:v>
                </c:pt>
                <c:pt idx="2940">
                  <c:v>4.9000000000000004</c:v>
                </c:pt>
                <c:pt idx="2941">
                  <c:v>4.9016666666666699</c:v>
                </c:pt>
                <c:pt idx="2942">
                  <c:v>4.9033333333333378</c:v>
                </c:pt>
                <c:pt idx="2943">
                  <c:v>4.9050000000000002</c:v>
                </c:pt>
                <c:pt idx="2944">
                  <c:v>4.906666666666669</c:v>
                </c:pt>
                <c:pt idx="2945">
                  <c:v>4.9083333333333377</c:v>
                </c:pt>
                <c:pt idx="2946">
                  <c:v>4.91</c:v>
                </c:pt>
                <c:pt idx="2947">
                  <c:v>4.9116666666666688</c:v>
                </c:pt>
                <c:pt idx="2948">
                  <c:v>4.9133333333333375</c:v>
                </c:pt>
                <c:pt idx="2949">
                  <c:v>4.915</c:v>
                </c:pt>
                <c:pt idx="2950">
                  <c:v>4.9166666666666696</c:v>
                </c:pt>
                <c:pt idx="2951">
                  <c:v>4.9183333333333383</c:v>
                </c:pt>
                <c:pt idx="2952">
                  <c:v>4.92</c:v>
                </c:pt>
                <c:pt idx="2953">
                  <c:v>4.9216666666666695</c:v>
                </c:pt>
                <c:pt idx="2954">
                  <c:v>4.9233333333333364</c:v>
                </c:pt>
                <c:pt idx="2955">
                  <c:v>4.9249999999999972</c:v>
                </c:pt>
                <c:pt idx="2956">
                  <c:v>4.9266666666666694</c:v>
                </c:pt>
                <c:pt idx="2957">
                  <c:v>4.9283333333333363</c:v>
                </c:pt>
                <c:pt idx="2958">
                  <c:v>4.9300000000000024</c:v>
                </c:pt>
                <c:pt idx="2959">
                  <c:v>4.9316666666666702</c:v>
                </c:pt>
                <c:pt idx="2960">
                  <c:v>4.9333333333333389</c:v>
                </c:pt>
                <c:pt idx="2961">
                  <c:v>4.9350000000000014</c:v>
                </c:pt>
                <c:pt idx="2962">
                  <c:v>4.9366666666666701</c:v>
                </c:pt>
                <c:pt idx="2963">
                  <c:v>4.9383333333333388</c:v>
                </c:pt>
                <c:pt idx="2964">
                  <c:v>4.9400000000000004</c:v>
                </c:pt>
                <c:pt idx="2965">
                  <c:v>4.9416666666666691</c:v>
                </c:pt>
                <c:pt idx="2966">
                  <c:v>4.9433333333333378</c:v>
                </c:pt>
                <c:pt idx="2967">
                  <c:v>4.9449999999999985</c:v>
                </c:pt>
                <c:pt idx="2968">
                  <c:v>4.9466666666666699</c:v>
                </c:pt>
                <c:pt idx="2969">
                  <c:v>4.9483333333333377</c:v>
                </c:pt>
                <c:pt idx="2970">
                  <c:v>4.95</c:v>
                </c:pt>
                <c:pt idx="2971">
                  <c:v>4.9516666666666698</c:v>
                </c:pt>
                <c:pt idx="2972">
                  <c:v>4.9533333333333376</c:v>
                </c:pt>
                <c:pt idx="2973">
                  <c:v>4.9550000000000001</c:v>
                </c:pt>
                <c:pt idx="2974">
                  <c:v>4.9566666666666688</c:v>
                </c:pt>
                <c:pt idx="2975">
                  <c:v>4.9583333333333366</c:v>
                </c:pt>
                <c:pt idx="2976">
                  <c:v>4.96</c:v>
                </c:pt>
                <c:pt idx="2977">
                  <c:v>4.9616666666666696</c:v>
                </c:pt>
                <c:pt idx="2978">
                  <c:v>4.9633333333333383</c:v>
                </c:pt>
                <c:pt idx="2979">
                  <c:v>4.9649999999999972</c:v>
                </c:pt>
                <c:pt idx="2980">
                  <c:v>4.9666666666666694</c:v>
                </c:pt>
                <c:pt idx="2981">
                  <c:v>4.9683333333333373</c:v>
                </c:pt>
                <c:pt idx="2982">
                  <c:v>4.9700000000000024</c:v>
                </c:pt>
                <c:pt idx="2983">
                  <c:v>4.9716666666666711</c:v>
                </c:pt>
                <c:pt idx="2984">
                  <c:v>4.9733333333333389</c:v>
                </c:pt>
                <c:pt idx="2985">
                  <c:v>4.9749999999999996</c:v>
                </c:pt>
                <c:pt idx="2986">
                  <c:v>4.976666666666671</c:v>
                </c:pt>
                <c:pt idx="2987">
                  <c:v>4.9783333333333388</c:v>
                </c:pt>
                <c:pt idx="2988">
                  <c:v>4.9800000000000004</c:v>
                </c:pt>
                <c:pt idx="2989">
                  <c:v>4.98166666666667</c:v>
                </c:pt>
                <c:pt idx="2990">
                  <c:v>4.9833333333333378</c:v>
                </c:pt>
                <c:pt idx="2991">
                  <c:v>4.9850000000000003</c:v>
                </c:pt>
                <c:pt idx="2992">
                  <c:v>4.986666666666669</c:v>
                </c:pt>
                <c:pt idx="2993">
                  <c:v>4.9883333333333377</c:v>
                </c:pt>
                <c:pt idx="2994">
                  <c:v>4.9899999999999993</c:v>
                </c:pt>
                <c:pt idx="2995">
                  <c:v>4.9916666666666689</c:v>
                </c:pt>
                <c:pt idx="2996">
                  <c:v>4.9933333333333394</c:v>
                </c:pt>
                <c:pt idx="2997">
                  <c:v>4.9950000000000001</c:v>
                </c:pt>
                <c:pt idx="2998">
                  <c:v>4.9966666666666697</c:v>
                </c:pt>
                <c:pt idx="2999">
                  <c:v>4.9983333333333375</c:v>
                </c:pt>
                <c:pt idx="3000">
                  <c:v>5</c:v>
                </c:pt>
                <c:pt idx="3001">
                  <c:v>5.0016666666666696</c:v>
                </c:pt>
                <c:pt idx="3002">
                  <c:v>5.0033333333333365</c:v>
                </c:pt>
                <c:pt idx="3003">
                  <c:v>5.0049999999999972</c:v>
                </c:pt>
                <c:pt idx="3004">
                  <c:v>5.0066666666666686</c:v>
                </c:pt>
                <c:pt idx="3005">
                  <c:v>5.0083333333333373</c:v>
                </c:pt>
                <c:pt idx="3006">
                  <c:v>5.0100000000000007</c:v>
                </c:pt>
                <c:pt idx="3007">
                  <c:v>5.0116666666666694</c:v>
                </c:pt>
                <c:pt idx="3008">
                  <c:v>5.0133333333333372</c:v>
                </c:pt>
                <c:pt idx="3009">
                  <c:v>5.014999999999997</c:v>
                </c:pt>
                <c:pt idx="3010">
                  <c:v>5.0166666666666684</c:v>
                </c:pt>
                <c:pt idx="3011">
                  <c:v>5.0183333333333362</c:v>
                </c:pt>
                <c:pt idx="3012">
                  <c:v>5.0199999999999996</c:v>
                </c:pt>
                <c:pt idx="3013">
                  <c:v>5.0216666666666674</c:v>
                </c:pt>
                <c:pt idx="3014">
                  <c:v>5.0233333333333334</c:v>
                </c:pt>
                <c:pt idx="3015">
                  <c:v>5.0249999999999977</c:v>
                </c:pt>
                <c:pt idx="3016">
                  <c:v>5.0266666666666673</c:v>
                </c:pt>
                <c:pt idx="3017">
                  <c:v>5.0283333333333333</c:v>
                </c:pt>
                <c:pt idx="3018">
                  <c:v>5.03</c:v>
                </c:pt>
                <c:pt idx="3019">
                  <c:v>5.031666666666669</c:v>
                </c:pt>
                <c:pt idx="3020">
                  <c:v>5.0333333333333377</c:v>
                </c:pt>
                <c:pt idx="3021">
                  <c:v>5.0350000000000001</c:v>
                </c:pt>
                <c:pt idx="3022">
                  <c:v>5.0366666666666688</c:v>
                </c:pt>
                <c:pt idx="3023">
                  <c:v>5.0383333333333375</c:v>
                </c:pt>
                <c:pt idx="3024">
                  <c:v>5.04</c:v>
                </c:pt>
                <c:pt idx="3025">
                  <c:v>5.0416666666666696</c:v>
                </c:pt>
                <c:pt idx="3026">
                  <c:v>5.0433333333333383</c:v>
                </c:pt>
                <c:pt idx="3027">
                  <c:v>5.0449999999999973</c:v>
                </c:pt>
                <c:pt idx="3028">
                  <c:v>5.0466666666666695</c:v>
                </c:pt>
                <c:pt idx="3029">
                  <c:v>5.0483333333333364</c:v>
                </c:pt>
                <c:pt idx="3030">
                  <c:v>5.05</c:v>
                </c:pt>
                <c:pt idx="3031">
                  <c:v>5.0516666666666694</c:v>
                </c:pt>
                <c:pt idx="3032">
                  <c:v>5.0533333333333363</c:v>
                </c:pt>
                <c:pt idx="3033">
                  <c:v>5.0550000000000006</c:v>
                </c:pt>
                <c:pt idx="3034">
                  <c:v>5.0566666666666684</c:v>
                </c:pt>
                <c:pt idx="3035">
                  <c:v>5.0583333333333371</c:v>
                </c:pt>
                <c:pt idx="3036">
                  <c:v>5.0600000000000005</c:v>
                </c:pt>
                <c:pt idx="3037">
                  <c:v>5.0616666666666674</c:v>
                </c:pt>
                <c:pt idx="3038">
                  <c:v>5.0633333333333361</c:v>
                </c:pt>
                <c:pt idx="3039">
                  <c:v>5.0649999999999968</c:v>
                </c:pt>
                <c:pt idx="3040">
                  <c:v>5.0666666666666664</c:v>
                </c:pt>
                <c:pt idx="3041">
                  <c:v>5.0683333333333334</c:v>
                </c:pt>
                <c:pt idx="3042">
                  <c:v>5.0699999999999985</c:v>
                </c:pt>
                <c:pt idx="3043">
                  <c:v>5.0716666666666699</c:v>
                </c:pt>
                <c:pt idx="3044">
                  <c:v>5.0733333333333377</c:v>
                </c:pt>
                <c:pt idx="3045">
                  <c:v>5.0750000000000002</c:v>
                </c:pt>
                <c:pt idx="3046">
                  <c:v>5.0766666666666698</c:v>
                </c:pt>
                <c:pt idx="3047">
                  <c:v>5.0783333333333376</c:v>
                </c:pt>
                <c:pt idx="3048">
                  <c:v>5.08</c:v>
                </c:pt>
                <c:pt idx="3049">
                  <c:v>5.0816666666666688</c:v>
                </c:pt>
                <c:pt idx="3050">
                  <c:v>5.0833333333333366</c:v>
                </c:pt>
                <c:pt idx="3051">
                  <c:v>5.085</c:v>
                </c:pt>
                <c:pt idx="3052">
                  <c:v>5.0866666666666696</c:v>
                </c:pt>
                <c:pt idx="3053">
                  <c:v>5.0883333333333383</c:v>
                </c:pt>
                <c:pt idx="3054">
                  <c:v>5.09</c:v>
                </c:pt>
                <c:pt idx="3055">
                  <c:v>5.0916666666666694</c:v>
                </c:pt>
                <c:pt idx="3056">
                  <c:v>5.0933333333333373</c:v>
                </c:pt>
                <c:pt idx="3057">
                  <c:v>5.0949999999999971</c:v>
                </c:pt>
                <c:pt idx="3058">
                  <c:v>5.0966666666666693</c:v>
                </c:pt>
                <c:pt idx="3059">
                  <c:v>5.0983333333333363</c:v>
                </c:pt>
                <c:pt idx="3060">
                  <c:v>5.0999999999999996</c:v>
                </c:pt>
                <c:pt idx="3061">
                  <c:v>5.1016666666666683</c:v>
                </c:pt>
                <c:pt idx="3062">
                  <c:v>5.1033333333333362</c:v>
                </c:pt>
                <c:pt idx="3063">
                  <c:v>5.1049999999999978</c:v>
                </c:pt>
                <c:pt idx="3064">
                  <c:v>5.1066666666666674</c:v>
                </c:pt>
                <c:pt idx="3065">
                  <c:v>5.1083333333333334</c:v>
                </c:pt>
                <c:pt idx="3066">
                  <c:v>5.1099999999999985</c:v>
                </c:pt>
                <c:pt idx="3067">
                  <c:v>5.1116666666666664</c:v>
                </c:pt>
                <c:pt idx="3068">
                  <c:v>5.1133333333333333</c:v>
                </c:pt>
                <c:pt idx="3069">
                  <c:v>5.1149999999999958</c:v>
                </c:pt>
                <c:pt idx="3070">
                  <c:v>5.1166666666666663</c:v>
                </c:pt>
                <c:pt idx="3071">
                  <c:v>5.1183333333333367</c:v>
                </c:pt>
                <c:pt idx="3072">
                  <c:v>5.1199999999999974</c:v>
                </c:pt>
                <c:pt idx="3073">
                  <c:v>5.121666666666667</c:v>
                </c:pt>
                <c:pt idx="3074">
                  <c:v>5.1233333333333331</c:v>
                </c:pt>
                <c:pt idx="3075">
                  <c:v>5.1249999999999956</c:v>
                </c:pt>
                <c:pt idx="3076">
                  <c:v>5.1266666666666669</c:v>
                </c:pt>
                <c:pt idx="3077">
                  <c:v>5.128333333333333</c:v>
                </c:pt>
                <c:pt idx="3078">
                  <c:v>5.13</c:v>
                </c:pt>
                <c:pt idx="3079">
                  <c:v>5.1316666666666686</c:v>
                </c:pt>
                <c:pt idx="3080">
                  <c:v>5.1333333333333373</c:v>
                </c:pt>
                <c:pt idx="3081">
                  <c:v>5.1350000000000007</c:v>
                </c:pt>
                <c:pt idx="3082">
                  <c:v>5.1366666666666694</c:v>
                </c:pt>
                <c:pt idx="3083">
                  <c:v>5.1383333333333372</c:v>
                </c:pt>
                <c:pt idx="3084">
                  <c:v>5.14</c:v>
                </c:pt>
                <c:pt idx="3085">
                  <c:v>5.1416666666666684</c:v>
                </c:pt>
                <c:pt idx="3086">
                  <c:v>5.1433333333333362</c:v>
                </c:pt>
                <c:pt idx="3087">
                  <c:v>5.1449999999999969</c:v>
                </c:pt>
                <c:pt idx="3088">
                  <c:v>5.1466666666666674</c:v>
                </c:pt>
                <c:pt idx="3089">
                  <c:v>5.1483333333333334</c:v>
                </c:pt>
                <c:pt idx="3090">
                  <c:v>5.1499999999999995</c:v>
                </c:pt>
                <c:pt idx="3091">
                  <c:v>5.1516666666666673</c:v>
                </c:pt>
                <c:pt idx="3092">
                  <c:v>5.1533333333333333</c:v>
                </c:pt>
                <c:pt idx="3093">
                  <c:v>5.1549999999999967</c:v>
                </c:pt>
                <c:pt idx="3094">
                  <c:v>5.1566666666666663</c:v>
                </c:pt>
                <c:pt idx="3095">
                  <c:v>5.1583333333333332</c:v>
                </c:pt>
                <c:pt idx="3096">
                  <c:v>5.1599999999999975</c:v>
                </c:pt>
                <c:pt idx="3097">
                  <c:v>5.1616666666666662</c:v>
                </c:pt>
                <c:pt idx="3098">
                  <c:v>5.1633333333333331</c:v>
                </c:pt>
                <c:pt idx="3099">
                  <c:v>5.1649999999999956</c:v>
                </c:pt>
                <c:pt idx="3100">
                  <c:v>5.166666666666667</c:v>
                </c:pt>
                <c:pt idx="3101">
                  <c:v>5.1683333333333339</c:v>
                </c:pt>
                <c:pt idx="3102">
                  <c:v>5.17</c:v>
                </c:pt>
                <c:pt idx="3103">
                  <c:v>5.1716666666666695</c:v>
                </c:pt>
                <c:pt idx="3104">
                  <c:v>5.1733333333333364</c:v>
                </c:pt>
                <c:pt idx="3105">
                  <c:v>5.1749999999999972</c:v>
                </c:pt>
                <c:pt idx="3106">
                  <c:v>5.1766666666666694</c:v>
                </c:pt>
                <c:pt idx="3107">
                  <c:v>5.1783333333333363</c:v>
                </c:pt>
                <c:pt idx="3108">
                  <c:v>5.1800000000000006</c:v>
                </c:pt>
                <c:pt idx="3109">
                  <c:v>5.1816666666666684</c:v>
                </c:pt>
                <c:pt idx="3110">
                  <c:v>5.1833333333333371</c:v>
                </c:pt>
                <c:pt idx="3111">
                  <c:v>5.1850000000000005</c:v>
                </c:pt>
                <c:pt idx="3112">
                  <c:v>5.1866666666666674</c:v>
                </c:pt>
                <c:pt idx="3113">
                  <c:v>5.1883333333333361</c:v>
                </c:pt>
                <c:pt idx="3114">
                  <c:v>5.1899999999999995</c:v>
                </c:pt>
                <c:pt idx="3115">
                  <c:v>5.1916666666666664</c:v>
                </c:pt>
                <c:pt idx="3116">
                  <c:v>5.1933333333333334</c:v>
                </c:pt>
                <c:pt idx="3117">
                  <c:v>5.1949999999999958</c:v>
                </c:pt>
                <c:pt idx="3118">
                  <c:v>5.1966666666666672</c:v>
                </c:pt>
                <c:pt idx="3119">
                  <c:v>5.1983333333333333</c:v>
                </c:pt>
                <c:pt idx="3120">
                  <c:v>5.2</c:v>
                </c:pt>
                <c:pt idx="3121">
                  <c:v>5.2016666666666698</c:v>
                </c:pt>
                <c:pt idx="3122">
                  <c:v>5.2033333333333376</c:v>
                </c:pt>
                <c:pt idx="3123">
                  <c:v>5.2050000000000001</c:v>
                </c:pt>
                <c:pt idx="3124">
                  <c:v>5.2066666666666688</c:v>
                </c:pt>
                <c:pt idx="3125">
                  <c:v>5.2083333333333366</c:v>
                </c:pt>
                <c:pt idx="3126">
                  <c:v>5.21</c:v>
                </c:pt>
                <c:pt idx="3127">
                  <c:v>5.2116666666666696</c:v>
                </c:pt>
                <c:pt idx="3128">
                  <c:v>5.2133333333333383</c:v>
                </c:pt>
                <c:pt idx="3129">
                  <c:v>5.2149999999999972</c:v>
                </c:pt>
                <c:pt idx="3130">
                  <c:v>5.2166666666666694</c:v>
                </c:pt>
                <c:pt idx="3131">
                  <c:v>5.2183333333333373</c:v>
                </c:pt>
                <c:pt idx="3132">
                  <c:v>5.22</c:v>
                </c:pt>
                <c:pt idx="3133">
                  <c:v>5.2216666666666693</c:v>
                </c:pt>
                <c:pt idx="3134">
                  <c:v>5.2233333333333363</c:v>
                </c:pt>
                <c:pt idx="3135">
                  <c:v>5.224999999999997</c:v>
                </c:pt>
                <c:pt idx="3136">
                  <c:v>5.2266666666666683</c:v>
                </c:pt>
                <c:pt idx="3137">
                  <c:v>5.2283333333333362</c:v>
                </c:pt>
                <c:pt idx="3138">
                  <c:v>5.23</c:v>
                </c:pt>
                <c:pt idx="3139">
                  <c:v>5.23166666666667</c:v>
                </c:pt>
                <c:pt idx="3140">
                  <c:v>5.2333333333333378</c:v>
                </c:pt>
                <c:pt idx="3141">
                  <c:v>5.2350000000000003</c:v>
                </c:pt>
                <c:pt idx="3142">
                  <c:v>5.236666666666669</c:v>
                </c:pt>
                <c:pt idx="3143">
                  <c:v>5.2383333333333377</c:v>
                </c:pt>
                <c:pt idx="3144">
                  <c:v>5.2399999999999993</c:v>
                </c:pt>
                <c:pt idx="3145">
                  <c:v>5.2416666666666689</c:v>
                </c:pt>
                <c:pt idx="3146">
                  <c:v>5.2433333333333394</c:v>
                </c:pt>
                <c:pt idx="3147">
                  <c:v>5.2450000000000001</c:v>
                </c:pt>
                <c:pt idx="3148">
                  <c:v>5.2466666666666697</c:v>
                </c:pt>
                <c:pt idx="3149">
                  <c:v>5.2483333333333375</c:v>
                </c:pt>
                <c:pt idx="3150">
                  <c:v>5.25</c:v>
                </c:pt>
                <c:pt idx="3151">
                  <c:v>5.2516666666666696</c:v>
                </c:pt>
                <c:pt idx="3152">
                  <c:v>5.2533333333333365</c:v>
                </c:pt>
                <c:pt idx="3153">
                  <c:v>5.2549999999999972</c:v>
                </c:pt>
                <c:pt idx="3154">
                  <c:v>5.2566666666666686</c:v>
                </c:pt>
                <c:pt idx="3155">
                  <c:v>5.2583333333333373</c:v>
                </c:pt>
                <c:pt idx="3156">
                  <c:v>5.2600000000000007</c:v>
                </c:pt>
                <c:pt idx="3157">
                  <c:v>5.2616666666666694</c:v>
                </c:pt>
                <c:pt idx="3158">
                  <c:v>5.2633333333333372</c:v>
                </c:pt>
                <c:pt idx="3159">
                  <c:v>5.264999999999997</c:v>
                </c:pt>
                <c:pt idx="3160">
                  <c:v>5.2666666666666684</c:v>
                </c:pt>
                <c:pt idx="3161">
                  <c:v>5.2683333333333362</c:v>
                </c:pt>
                <c:pt idx="3162">
                  <c:v>5.2700000000000014</c:v>
                </c:pt>
                <c:pt idx="3163">
                  <c:v>5.2716666666666701</c:v>
                </c:pt>
                <c:pt idx="3164">
                  <c:v>5.2733333333333379</c:v>
                </c:pt>
                <c:pt idx="3165">
                  <c:v>5.2750000000000004</c:v>
                </c:pt>
                <c:pt idx="3166">
                  <c:v>5.2766666666666699</c:v>
                </c:pt>
                <c:pt idx="3167">
                  <c:v>5.2783333333333378</c:v>
                </c:pt>
                <c:pt idx="3168">
                  <c:v>5.28</c:v>
                </c:pt>
                <c:pt idx="3169">
                  <c:v>5.281666666666669</c:v>
                </c:pt>
                <c:pt idx="3170">
                  <c:v>5.2833333333333377</c:v>
                </c:pt>
                <c:pt idx="3171">
                  <c:v>5.2850000000000001</c:v>
                </c:pt>
                <c:pt idx="3172">
                  <c:v>5.2866666666666688</c:v>
                </c:pt>
                <c:pt idx="3173">
                  <c:v>5.2883333333333375</c:v>
                </c:pt>
                <c:pt idx="3174">
                  <c:v>5.29</c:v>
                </c:pt>
                <c:pt idx="3175">
                  <c:v>5.2916666666666696</c:v>
                </c:pt>
                <c:pt idx="3176">
                  <c:v>5.2933333333333383</c:v>
                </c:pt>
                <c:pt idx="3177">
                  <c:v>5.2949999999999973</c:v>
                </c:pt>
                <c:pt idx="3178">
                  <c:v>5.2966666666666695</c:v>
                </c:pt>
                <c:pt idx="3179">
                  <c:v>5.2983333333333364</c:v>
                </c:pt>
                <c:pt idx="3180">
                  <c:v>5.3</c:v>
                </c:pt>
                <c:pt idx="3181">
                  <c:v>5.3016666666666694</c:v>
                </c:pt>
                <c:pt idx="3182">
                  <c:v>5.3033333333333363</c:v>
                </c:pt>
                <c:pt idx="3183">
                  <c:v>5.3050000000000006</c:v>
                </c:pt>
                <c:pt idx="3184">
                  <c:v>5.3066666666666684</c:v>
                </c:pt>
                <c:pt idx="3185">
                  <c:v>5.3083333333333371</c:v>
                </c:pt>
                <c:pt idx="3186">
                  <c:v>5.3100000000000005</c:v>
                </c:pt>
                <c:pt idx="3187">
                  <c:v>5.3116666666666674</c:v>
                </c:pt>
                <c:pt idx="3188">
                  <c:v>5.3133333333333361</c:v>
                </c:pt>
                <c:pt idx="3189">
                  <c:v>5.3149999999999968</c:v>
                </c:pt>
                <c:pt idx="3190">
                  <c:v>5.3166666666666664</c:v>
                </c:pt>
                <c:pt idx="3191">
                  <c:v>5.3183333333333334</c:v>
                </c:pt>
                <c:pt idx="3192">
                  <c:v>5.3199999999999985</c:v>
                </c:pt>
                <c:pt idx="3193">
                  <c:v>5.3216666666666672</c:v>
                </c:pt>
                <c:pt idx="3194">
                  <c:v>5.3233333333333333</c:v>
                </c:pt>
                <c:pt idx="3195">
                  <c:v>5.3249999999999966</c:v>
                </c:pt>
                <c:pt idx="3196">
                  <c:v>5.3266666666666671</c:v>
                </c:pt>
                <c:pt idx="3197">
                  <c:v>5.3283333333333331</c:v>
                </c:pt>
                <c:pt idx="3198">
                  <c:v>5.33</c:v>
                </c:pt>
                <c:pt idx="3199">
                  <c:v>5.3316666666666688</c:v>
                </c:pt>
                <c:pt idx="3200">
                  <c:v>5.3333333333333366</c:v>
                </c:pt>
                <c:pt idx="3201">
                  <c:v>5.335</c:v>
                </c:pt>
                <c:pt idx="3202">
                  <c:v>5.3366666666666696</c:v>
                </c:pt>
                <c:pt idx="3203">
                  <c:v>5.3383333333333383</c:v>
                </c:pt>
                <c:pt idx="3204">
                  <c:v>5.34</c:v>
                </c:pt>
                <c:pt idx="3205">
                  <c:v>5.3416666666666694</c:v>
                </c:pt>
                <c:pt idx="3206">
                  <c:v>5.3433333333333373</c:v>
                </c:pt>
                <c:pt idx="3207">
                  <c:v>5.3449999999999971</c:v>
                </c:pt>
                <c:pt idx="3208">
                  <c:v>5.3466666666666693</c:v>
                </c:pt>
                <c:pt idx="3209">
                  <c:v>5.3483333333333363</c:v>
                </c:pt>
                <c:pt idx="3210">
                  <c:v>5.35</c:v>
                </c:pt>
                <c:pt idx="3211">
                  <c:v>5.3516666666666683</c:v>
                </c:pt>
                <c:pt idx="3212">
                  <c:v>5.3533333333333362</c:v>
                </c:pt>
                <c:pt idx="3213">
                  <c:v>5.3549999999999978</c:v>
                </c:pt>
                <c:pt idx="3214">
                  <c:v>5.3566666666666674</c:v>
                </c:pt>
                <c:pt idx="3215">
                  <c:v>5.3583333333333334</c:v>
                </c:pt>
                <c:pt idx="3216">
                  <c:v>5.3599999999999985</c:v>
                </c:pt>
                <c:pt idx="3217">
                  <c:v>5.3616666666666664</c:v>
                </c:pt>
                <c:pt idx="3218">
                  <c:v>5.3633333333333333</c:v>
                </c:pt>
                <c:pt idx="3219">
                  <c:v>5.3649999999999958</c:v>
                </c:pt>
                <c:pt idx="3220">
                  <c:v>5.3666666666666663</c:v>
                </c:pt>
                <c:pt idx="3221">
                  <c:v>5.3683333333333367</c:v>
                </c:pt>
                <c:pt idx="3222">
                  <c:v>5.37</c:v>
                </c:pt>
                <c:pt idx="3223">
                  <c:v>5.3716666666666697</c:v>
                </c:pt>
                <c:pt idx="3224">
                  <c:v>5.3733333333333375</c:v>
                </c:pt>
                <c:pt idx="3225">
                  <c:v>5.375</c:v>
                </c:pt>
                <c:pt idx="3226">
                  <c:v>5.3766666666666696</c:v>
                </c:pt>
                <c:pt idx="3227">
                  <c:v>5.3783333333333365</c:v>
                </c:pt>
                <c:pt idx="3228">
                  <c:v>5.38</c:v>
                </c:pt>
                <c:pt idx="3229">
                  <c:v>5.3816666666666686</c:v>
                </c:pt>
                <c:pt idx="3230">
                  <c:v>5.3833333333333373</c:v>
                </c:pt>
                <c:pt idx="3231">
                  <c:v>5.3850000000000007</c:v>
                </c:pt>
                <c:pt idx="3232">
                  <c:v>5.3866666666666694</c:v>
                </c:pt>
                <c:pt idx="3233">
                  <c:v>5.3883333333333372</c:v>
                </c:pt>
                <c:pt idx="3234">
                  <c:v>5.39</c:v>
                </c:pt>
                <c:pt idx="3235">
                  <c:v>5.3916666666666684</c:v>
                </c:pt>
                <c:pt idx="3236">
                  <c:v>5.3933333333333362</c:v>
                </c:pt>
                <c:pt idx="3237">
                  <c:v>5.3949999999999969</c:v>
                </c:pt>
                <c:pt idx="3238">
                  <c:v>5.3966666666666674</c:v>
                </c:pt>
                <c:pt idx="3239">
                  <c:v>5.3983333333333334</c:v>
                </c:pt>
                <c:pt idx="3240">
                  <c:v>5.4</c:v>
                </c:pt>
                <c:pt idx="3241">
                  <c:v>5.4016666666666699</c:v>
                </c:pt>
                <c:pt idx="3242">
                  <c:v>5.4033333333333378</c:v>
                </c:pt>
                <c:pt idx="3243">
                  <c:v>5.4050000000000002</c:v>
                </c:pt>
                <c:pt idx="3244">
                  <c:v>5.406666666666669</c:v>
                </c:pt>
                <c:pt idx="3245">
                  <c:v>5.4083333333333377</c:v>
                </c:pt>
                <c:pt idx="3246">
                  <c:v>5.41</c:v>
                </c:pt>
                <c:pt idx="3247">
                  <c:v>5.4116666666666688</c:v>
                </c:pt>
                <c:pt idx="3248">
                  <c:v>5.4133333333333375</c:v>
                </c:pt>
                <c:pt idx="3249">
                  <c:v>5.415</c:v>
                </c:pt>
                <c:pt idx="3250">
                  <c:v>5.4166666666666696</c:v>
                </c:pt>
                <c:pt idx="3251">
                  <c:v>5.4183333333333383</c:v>
                </c:pt>
                <c:pt idx="3252">
                  <c:v>5.42</c:v>
                </c:pt>
                <c:pt idx="3253">
                  <c:v>5.4216666666666695</c:v>
                </c:pt>
                <c:pt idx="3254">
                  <c:v>5.4233333333333364</c:v>
                </c:pt>
                <c:pt idx="3255">
                  <c:v>5.4249999999999972</c:v>
                </c:pt>
                <c:pt idx="3256">
                  <c:v>5.4266666666666694</c:v>
                </c:pt>
                <c:pt idx="3257">
                  <c:v>5.4283333333333363</c:v>
                </c:pt>
                <c:pt idx="3258">
                  <c:v>5.4300000000000024</c:v>
                </c:pt>
                <c:pt idx="3259">
                  <c:v>5.4316666666666702</c:v>
                </c:pt>
                <c:pt idx="3260">
                  <c:v>5.4333333333333389</c:v>
                </c:pt>
                <c:pt idx="3261">
                  <c:v>5.4350000000000014</c:v>
                </c:pt>
                <c:pt idx="3262">
                  <c:v>5.4366666666666701</c:v>
                </c:pt>
                <c:pt idx="3263">
                  <c:v>5.4383333333333388</c:v>
                </c:pt>
                <c:pt idx="3264">
                  <c:v>5.44</c:v>
                </c:pt>
                <c:pt idx="3265">
                  <c:v>5.4416666666666691</c:v>
                </c:pt>
                <c:pt idx="3266">
                  <c:v>5.4433333333333378</c:v>
                </c:pt>
                <c:pt idx="3267">
                  <c:v>5.4449999999999985</c:v>
                </c:pt>
                <c:pt idx="3268">
                  <c:v>5.4466666666666699</c:v>
                </c:pt>
                <c:pt idx="3269">
                  <c:v>5.4483333333333377</c:v>
                </c:pt>
                <c:pt idx="3270">
                  <c:v>5.45</c:v>
                </c:pt>
                <c:pt idx="3271">
                  <c:v>5.4516666666666698</c:v>
                </c:pt>
                <c:pt idx="3272">
                  <c:v>5.4533333333333376</c:v>
                </c:pt>
                <c:pt idx="3273">
                  <c:v>5.4550000000000001</c:v>
                </c:pt>
                <c:pt idx="3274">
                  <c:v>5.4566666666666688</c:v>
                </c:pt>
                <c:pt idx="3275">
                  <c:v>5.4583333333333366</c:v>
                </c:pt>
                <c:pt idx="3276">
                  <c:v>5.46</c:v>
                </c:pt>
                <c:pt idx="3277">
                  <c:v>5.4616666666666696</c:v>
                </c:pt>
                <c:pt idx="3278">
                  <c:v>5.4633333333333383</c:v>
                </c:pt>
                <c:pt idx="3279">
                  <c:v>5.4649999999999972</c:v>
                </c:pt>
                <c:pt idx="3280">
                  <c:v>5.4666666666666694</c:v>
                </c:pt>
                <c:pt idx="3281">
                  <c:v>5.4683333333333373</c:v>
                </c:pt>
                <c:pt idx="3282">
                  <c:v>5.4700000000000024</c:v>
                </c:pt>
                <c:pt idx="3283">
                  <c:v>5.4716666666666711</c:v>
                </c:pt>
                <c:pt idx="3284">
                  <c:v>5.4733333333333389</c:v>
                </c:pt>
                <c:pt idx="3285">
                  <c:v>5.4749999999999996</c:v>
                </c:pt>
                <c:pt idx="3286">
                  <c:v>5.476666666666671</c:v>
                </c:pt>
                <c:pt idx="3287">
                  <c:v>5.4783333333333388</c:v>
                </c:pt>
                <c:pt idx="3288">
                  <c:v>5.48</c:v>
                </c:pt>
                <c:pt idx="3289">
                  <c:v>5.48166666666667</c:v>
                </c:pt>
                <c:pt idx="3290">
                  <c:v>5.4833333333333378</c:v>
                </c:pt>
                <c:pt idx="3291">
                  <c:v>5.4850000000000003</c:v>
                </c:pt>
                <c:pt idx="3292">
                  <c:v>5.486666666666669</c:v>
                </c:pt>
                <c:pt idx="3293">
                  <c:v>5.4883333333333377</c:v>
                </c:pt>
                <c:pt idx="3294">
                  <c:v>5.4899999999999993</c:v>
                </c:pt>
                <c:pt idx="3295">
                  <c:v>5.4916666666666689</c:v>
                </c:pt>
                <c:pt idx="3296">
                  <c:v>5.4933333333333394</c:v>
                </c:pt>
                <c:pt idx="3297">
                  <c:v>5.4950000000000001</c:v>
                </c:pt>
                <c:pt idx="3298">
                  <c:v>5.4966666666666697</c:v>
                </c:pt>
                <c:pt idx="3299">
                  <c:v>5.4983333333333375</c:v>
                </c:pt>
                <c:pt idx="3300">
                  <c:v>5.5</c:v>
                </c:pt>
                <c:pt idx="3301">
                  <c:v>5.5016666666666696</c:v>
                </c:pt>
                <c:pt idx="3302">
                  <c:v>5.5033333333333365</c:v>
                </c:pt>
                <c:pt idx="3303">
                  <c:v>5.5049999999999972</c:v>
                </c:pt>
                <c:pt idx="3304">
                  <c:v>5.5066666666666686</c:v>
                </c:pt>
                <c:pt idx="3305">
                  <c:v>5.5083333333333373</c:v>
                </c:pt>
                <c:pt idx="3306">
                  <c:v>5.5100000000000007</c:v>
                </c:pt>
                <c:pt idx="3307">
                  <c:v>5.5116666666666694</c:v>
                </c:pt>
                <c:pt idx="3308">
                  <c:v>5.5133333333333372</c:v>
                </c:pt>
                <c:pt idx="3309">
                  <c:v>5.514999999999997</c:v>
                </c:pt>
                <c:pt idx="3310">
                  <c:v>5.5166666666666684</c:v>
                </c:pt>
                <c:pt idx="3311">
                  <c:v>5.5183333333333362</c:v>
                </c:pt>
                <c:pt idx="3312">
                  <c:v>5.52</c:v>
                </c:pt>
                <c:pt idx="3313">
                  <c:v>5.5216666666666674</c:v>
                </c:pt>
                <c:pt idx="3314">
                  <c:v>5.5233333333333334</c:v>
                </c:pt>
                <c:pt idx="3315">
                  <c:v>5.5249999999999977</c:v>
                </c:pt>
                <c:pt idx="3316">
                  <c:v>5.5266666666666673</c:v>
                </c:pt>
                <c:pt idx="3317">
                  <c:v>5.5283333333333333</c:v>
                </c:pt>
                <c:pt idx="3318">
                  <c:v>5.53</c:v>
                </c:pt>
                <c:pt idx="3319">
                  <c:v>5.531666666666669</c:v>
                </c:pt>
                <c:pt idx="3320">
                  <c:v>5.5333333333333377</c:v>
                </c:pt>
                <c:pt idx="3321">
                  <c:v>5.5350000000000001</c:v>
                </c:pt>
                <c:pt idx="3322">
                  <c:v>5.5366666666666688</c:v>
                </c:pt>
                <c:pt idx="3323">
                  <c:v>5.5383333333333375</c:v>
                </c:pt>
                <c:pt idx="3324">
                  <c:v>5.54</c:v>
                </c:pt>
                <c:pt idx="3325">
                  <c:v>5.5416666666666696</c:v>
                </c:pt>
                <c:pt idx="3326">
                  <c:v>5.5433333333333383</c:v>
                </c:pt>
                <c:pt idx="3327">
                  <c:v>5.5449999999999973</c:v>
                </c:pt>
                <c:pt idx="3328">
                  <c:v>5.5466666666666695</c:v>
                </c:pt>
                <c:pt idx="3329">
                  <c:v>5.5483333333333364</c:v>
                </c:pt>
                <c:pt idx="3330">
                  <c:v>5.55</c:v>
                </c:pt>
                <c:pt idx="3331">
                  <c:v>5.5516666666666694</c:v>
                </c:pt>
                <c:pt idx="3332">
                  <c:v>5.5533333333333363</c:v>
                </c:pt>
                <c:pt idx="3333">
                  <c:v>5.5550000000000006</c:v>
                </c:pt>
                <c:pt idx="3334">
                  <c:v>5.5566666666666684</c:v>
                </c:pt>
                <c:pt idx="3335">
                  <c:v>5.5583333333333371</c:v>
                </c:pt>
                <c:pt idx="3336">
                  <c:v>5.5600000000000005</c:v>
                </c:pt>
                <c:pt idx="3337">
                  <c:v>5.5616666666666674</c:v>
                </c:pt>
                <c:pt idx="3338">
                  <c:v>5.5633333333333361</c:v>
                </c:pt>
                <c:pt idx="3339">
                  <c:v>5.5649999999999968</c:v>
                </c:pt>
                <c:pt idx="3340">
                  <c:v>5.5666666666666664</c:v>
                </c:pt>
                <c:pt idx="3341">
                  <c:v>5.5683333333333334</c:v>
                </c:pt>
                <c:pt idx="3342">
                  <c:v>5.5699999999999985</c:v>
                </c:pt>
                <c:pt idx="3343">
                  <c:v>5.5716666666666699</c:v>
                </c:pt>
                <c:pt idx="3344">
                  <c:v>5.5733333333333377</c:v>
                </c:pt>
                <c:pt idx="3345">
                  <c:v>5.5750000000000002</c:v>
                </c:pt>
                <c:pt idx="3346">
                  <c:v>5.5766666666666698</c:v>
                </c:pt>
                <c:pt idx="3347">
                  <c:v>5.5783333333333376</c:v>
                </c:pt>
                <c:pt idx="3348">
                  <c:v>5.58</c:v>
                </c:pt>
                <c:pt idx="3349">
                  <c:v>5.5816666666666688</c:v>
                </c:pt>
                <c:pt idx="3350">
                  <c:v>5.5833333333333366</c:v>
                </c:pt>
                <c:pt idx="3351">
                  <c:v>5.585</c:v>
                </c:pt>
                <c:pt idx="3352">
                  <c:v>5.5866666666666696</c:v>
                </c:pt>
                <c:pt idx="3353">
                  <c:v>5.5883333333333383</c:v>
                </c:pt>
                <c:pt idx="3354">
                  <c:v>5.59</c:v>
                </c:pt>
                <c:pt idx="3355">
                  <c:v>5.5916666666666694</c:v>
                </c:pt>
                <c:pt idx="3356">
                  <c:v>5.5933333333333373</c:v>
                </c:pt>
                <c:pt idx="3357">
                  <c:v>5.5949999999999971</c:v>
                </c:pt>
                <c:pt idx="3358">
                  <c:v>5.5966666666666693</c:v>
                </c:pt>
                <c:pt idx="3359">
                  <c:v>5.5983333333333363</c:v>
                </c:pt>
                <c:pt idx="3360">
                  <c:v>5.6</c:v>
                </c:pt>
                <c:pt idx="3361">
                  <c:v>5.6016666666666683</c:v>
                </c:pt>
                <c:pt idx="3362">
                  <c:v>5.6033333333333362</c:v>
                </c:pt>
                <c:pt idx="3363">
                  <c:v>5.6049999999999978</c:v>
                </c:pt>
                <c:pt idx="3364">
                  <c:v>5.6066666666666674</c:v>
                </c:pt>
                <c:pt idx="3365">
                  <c:v>5.6083333333333334</c:v>
                </c:pt>
                <c:pt idx="3366">
                  <c:v>5.6099999999999985</c:v>
                </c:pt>
                <c:pt idx="3367">
                  <c:v>5.6116666666666664</c:v>
                </c:pt>
                <c:pt idx="3368">
                  <c:v>5.6133333333333333</c:v>
                </c:pt>
                <c:pt idx="3369">
                  <c:v>5.6149999999999958</c:v>
                </c:pt>
                <c:pt idx="3370">
                  <c:v>5.6166666666666663</c:v>
                </c:pt>
                <c:pt idx="3371">
                  <c:v>5.6183333333333367</c:v>
                </c:pt>
                <c:pt idx="3372">
                  <c:v>5.6199999999999974</c:v>
                </c:pt>
                <c:pt idx="3373">
                  <c:v>5.621666666666667</c:v>
                </c:pt>
                <c:pt idx="3374">
                  <c:v>5.6233333333333331</c:v>
                </c:pt>
                <c:pt idx="3375">
                  <c:v>5.6249999999999956</c:v>
                </c:pt>
                <c:pt idx="3376">
                  <c:v>5.6266666666666669</c:v>
                </c:pt>
                <c:pt idx="3377">
                  <c:v>5.628333333333333</c:v>
                </c:pt>
                <c:pt idx="3378">
                  <c:v>5.63</c:v>
                </c:pt>
                <c:pt idx="3379">
                  <c:v>5.6316666666666686</c:v>
                </c:pt>
                <c:pt idx="3380">
                  <c:v>5.6333333333333373</c:v>
                </c:pt>
                <c:pt idx="3381">
                  <c:v>5.6350000000000007</c:v>
                </c:pt>
                <c:pt idx="3382">
                  <c:v>5.6366666666666694</c:v>
                </c:pt>
                <c:pt idx="3383">
                  <c:v>5.6383333333333372</c:v>
                </c:pt>
                <c:pt idx="3384">
                  <c:v>5.64</c:v>
                </c:pt>
                <c:pt idx="3385">
                  <c:v>5.6416666666666684</c:v>
                </c:pt>
                <c:pt idx="3386">
                  <c:v>5.6433333333333362</c:v>
                </c:pt>
                <c:pt idx="3387">
                  <c:v>5.6449999999999969</c:v>
                </c:pt>
                <c:pt idx="3388">
                  <c:v>5.6466666666666674</c:v>
                </c:pt>
                <c:pt idx="3389">
                  <c:v>5.6483333333333334</c:v>
                </c:pt>
                <c:pt idx="3390">
                  <c:v>5.6499999999999995</c:v>
                </c:pt>
                <c:pt idx="3391">
                  <c:v>5.6516666666666673</c:v>
                </c:pt>
                <c:pt idx="3392">
                  <c:v>5.6533333333333333</c:v>
                </c:pt>
                <c:pt idx="3393">
                  <c:v>5.6549999999999967</c:v>
                </c:pt>
                <c:pt idx="3394">
                  <c:v>5.6566666666666663</c:v>
                </c:pt>
                <c:pt idx="3395">
                  <c:v>5.6583333333333332</c:v>
                </c:pt>
                <c:pt idx="3396">
                  <c:v>5.6599999999999975</c:v>
                </c:pt>
                <c:pt idx="3397">
                  <c:v>5.6616666666666662</c:v>
                </c:pt>
                <c:pt idx="3398">
                  <c:v>5.6633333333333331</c:v>
                </c:pt>
                <c:pt idx="3399">
                  <c:v>5.6649999999999956</c:v>
                </c:pt>
                <c:pt idx="3400">
                  <c:v>5.666666666666667</c:v>
                </c:pt>
                <c:pt idx="3401">
                  <c:v>5.6683333333333339</c:v>
                </c:pt>
                <c:pt idx="3402">
                  <c:v>5.67</c:v>
                </c:pt>
                <c:pt idx="3403">
                  <c:v>5.6716666666666695</c:v>
                </c:pt>
                <c:pt idx="3404">
                  <c:v>5.6733333333333364</c:v>
                </c:pt>
                <c:pt idx="3405">
                  <c:v>5.6749999999999972</c:v>
                </c:pt>
                <c:pt idx="3406">
                  <c:v>5.6766666666666694</c:v>
                </c:pt>
                <c:pt idx="3407">
                  <c:v>5.6783333333333363</c:v>
                </c:pt>
                <c:pt idx="3408">
                  <c:v>5.6800000000000006</c:v>
                </c:pt>
                <c:pt idx="3409">
                  <c:v>5.6816666666666684</c:v>
                </c:pt>
                <c:pt idx="3410">
                  <c:v>5.6833333333333371</c:v>
                </c:pt>
                <c:pt idx="3411">
                  <c:v>5.6850000000000005</c:v>
                </c:pt>
                <c:pt idx="3412">
                  <c:v>5.6866666666666674</c:v>
                </c:pt>
                <c:pt idx="3413">
                  <c:v>5.6883333333333361</c:v>
                </c:pt>
                <c:pt idx="3414">
                  <c:v>5.6899999999999995</c:v>
                </c:pt>
                <c:pt idx="3415">
                  <c:v>5.6916666666666664</c:v>
                </c:pt>
                <c:pt idx="3416">
                  <c:v>5.6933333333333334</c:v>
                </c:pt>
                <c:pt idx="3417">
                  <c:v>5.6949999999999958</c:v>
                </c:pt>
                <c:pt idx="3418">
                  <c:v>5.6966666666666672</c:v>
                </c:pt>
                <c:pt idx="3419">
                  <c:v>5.6983333333333333</c:v>
                </c:pt>
                <c:pt idx="3420">
                  <c:v>5.7</c:v>
                </c:pt>
                <c:pt idx="3421">
                  <c:v>5.7016666666666698</c:v>
                </c:pt>
                <c:pt idx="3422">
                  <c:v>5.7033333333333376</c:v>
                </c:pt>
                <c:pt idx="3423">
                  <c:v>5.7050000000000001</c:v>
                </c:pt>
                <c:pt idx="3424">
                  <c:v>5.7066666666666688</c:v>
                </c:pt>
                <c:pt idx="3425">
                  <c:v>5.7083333333333366</c:v>
                </c:pt>
                <c:pt idx="3426">
                  <c:v>5.71</c:v>
                </c:pt>
                <c:pt idx="3427">
                  <c:v>5.7116666666666696</c:v>
                </c:pt>
                <c:pt idx="3428">
                  <c:v>5.7133333333333383</c:v>
                </c:pt>
                <c:pt idx="3429">
                  <c:v>5.7149999999999972</c:v>
                </c:pt>
                <c:pt idx="3430">
                  <c:v>5.7166666666666694</c:v>
                </c:pt>
                <c:pt idx="3431">
                  <c:v>5.7183333333333373</c:v>
                </c:pt>
                <c:pt idx="3432">
                  <c:v>5.72</c:v>
                </c:pt>
                <c:pt idx="3433">
                  <c:v>5.7216666666666693</c:v>
                </c:pt>
                <c:pt idx="3434">
                  <c:v>5.7233333333333363</c:v>
                </c:pt>
                <c:pt idx="3435">
                  <c:v>5.724999999999997</c:v>
                </c:pt>
                <c:pt idx="3436">
                  <c:v>5.7266666666666683</c:v>
                </c:pt>
                <c:pt idx="3437">
                  <c:v>5.7283333333333362</c:v>
                </c:pt>
                <c:pt idx="3438">
                  <c:v>5.73</c:v>
                </c:pt>
                <c:pt idx="3439">
                  <c:v>5.73166666666667</c:v>
                </c:pt>
                <c:pt idx="3440">
                  <c:v>5.7333333333333378</c:v>
                </c:pt>
                <c:pt idx="3441">
                  <c:v>5.7350000000000003</c:v>
                </c:pt>
                <c:pt idx="3442">
                  <c:v>5.736666666666669</c:v>
                </c:pt>
                <c:pt idx="3443">
                  <c:v>5.7383333333333377</c:v>
                </c:pt>
                <c:pt idx="3444">
                  <c:v>5.7399999999999993</c:v>
                </c:pt>
                <c:pt idx="3445">
                  <c:v>5.7416666666666689</c:v>
                </c:pt>
                <c:pt idx="3446">
                  <c:v>5.7433333333333394</c:v>
                </c:pt>
                <c:pt idx="3447">
                  <c:v>5.7450000000000001</c:v>
                </c:pt>
                <c:pt idx="3448">
                  <c:v>5.7466666666666697</c:v>
                </c:pt>
                <c:pt idx="3449">
                  <c:v>5.7483333333333375</c:v>
                </c:pt>
                <c:pt idx="3450">
                  <c:v>5.75</c:v>
                </c:pt>
                <c:pt idx="3451">
                  <c:v>5.7516666666666696</c:v>
                </c:pt>
                <c:pt idx="3452">
                  <c:v>5.7533333333333365</c:v>
                </c:pt>
                <c:pt idx="3453">
                  <c:v>5.7549999999999972</c:v>
                </c:pt>
                <c:pt idx="3454">
                  <c:v>5.7566666666666686</c:v>
                </c:pt>
                <c:pt idx="3455">
                  <c:v>5.7583333333333373</c:v>
                </c:pt>
                <c:pt idx="3456">
                  <c:v>5.7600000000000007</c:v>
                </c:pt>
                <c:pt idx="3457">
                  <c:v>5.7616666666666694</c:v>
                </c:pt>
                <c:pt idx="3458">
                  <c:v>5.7633333333333372</c:v>
                </c:pt>
                <c:pt idx="3459">
                  <c:v>5.764999999999997</c:v>
                </c:pt>
                <c:pt idx="3460">
                  <c:v>5.7666666666666684</c:v>
                </c:pt>
                <c:pt idx="3461">
                  <c:v>5.7683333333333362</c:v>
                </c:pt>
                <c:pt idx="3462">
                  <c:v>5.7700000000000014</c:v>
                </c:pt>
                <c:pt idx="3463">
                  <c:v>5.7716666666666701</c:v>
                </c:pt>
                <c:pt idx="3464">
                  <c:v>5.7733333333333379</c:v>
                </c:pt>
                <c:pt idx="3465">
                  <c:v>5.7750000000000004</c:v>
                </c:pt>
                <c:pt idx="3466">
                  <c:v>5.7766666666666699</c:v>
                </c:pt>
                <c:pt idx="3467">
                  <c:v>5.7783333333333378</c:v>
                </c:pt>
                <c:pt idx="3468">
                  <c:v>5.78</c:v>
                </c:pt>
                <c:pt idx="3469">
                  <c:v>5.781666666666669</c:v>
                </c:pt>
                <c:pt idx="3470">
                  <c:v>5.7833333333333377</c:v>
                </c:pt>
                <c:pt idx="3471">
                  <c:v>5.7850000000000001</c:v>
                </c:pt>
                <c:pt idx="3472">
                  <c:v>5.7866666666666688</c:v>
                </c:pt>
                <c:pt idx="3473">
                  <c:v>5.7883333333333375</c:v>
                </c:pt>
                <c:pt idx="3474">
                  <c:v>5.79</c:v>
                </c:pt>
                <c:pt idx="3475">
                  <c:v>5.7916666666666696</c:v>
                </c:pt>
                <c:pt idx="3476">
                  <c:v>5.7933333333333383</c:v>
                </c:pt>
                <c:pt idx="3477">
                  <c:v>5.7949999999999973</c:v>
                </c:pt>
                <c:pt idx="3478">
                  <c:v>5.7966666666666695</c:v>
                </c:pt>
                <c:pt idx="3479">
                  <c:v>5.7983333333333364</c:v>
                </c:pt>
                <c:pt idx="3480">
                  <c:v>5.8</c:v>
                </c:pt>
                <c:pt idx="3481">
                  <c:v>5.8016666666666694</c:v>
                </c:pt>
                <c:pt idx="3482">
                  <c:v>5.8033333333333363</c:v>
                </c:pt>
                <c:pt idx="3483">
                  <c:v>5.8050000000000006</c:v>
                </c:pt>
                <c:pt idx="3484">
                  <c:v>5.8066666666666684</c:v>
                </c:pt>
                <c:pt idx="3485">
                  <c:v>5.8083333333333371</c:v>
                </c:pt>
                <c:pt idx="3486">
                  <c:v>5.8100000000000005</c:v>
                </c:pt>
                <c:pt idx="3487">
                  <c:v>5.8116666666666674</c:v>
                </c:pt>
                <c:pt idx="3488">
                  <c:v>5.8133333333333361</c:v>
                </c:pt>
                <c:pt idx="3489">
                  <c:v>5.8149999999999968</c:v>
                </c:pt>
                <c:pt idx="3490">
                  <c:v>5.8166666666666664</c:v>
                </c:pt>
                <c:pt idx="3491">
                  <c:v>5.8183333333333334</c:v>
                </c:pt>
                <c:pt idx="3492">
                  <c:v>5.8199999999999985</c:v>
                </c:pt>
                <c:pt idx="3493">
                  <c:v>5.8216666666666672</c:v>
                </c:pt>
                <c:pt idx="3494">
                  <c:v>5.8233333333333333</c:v>
                </c:pt>
                <c:pt idx="3495">
                  <c:v>5.8249999999999966</c:v>
                </c:pt>
                <c:pt idx="3496">
                  <c:v>5.8266666666666671</c:v>
                </c:pt>
                <c:pt idx="3497">
                  <c:v>5.8283333333333331</c:v>
                </c:pt>
                <c:pt idx="3498">
                  <c:v>5.83</c:v>
                </c:pt>
                <c:pt idx="3499">
                  <c:v>5.8316666666666688</c:v>
                </c:pt>
                <c:pt idx="3500">
                  <c:v>5.8333333333333366</c:v>
                </c:pt>
                <c:pt idx="3501">
                  <c:v>5.835</c:v>
                </c:pt>
                <c:pt idx="3502">
                  <c:v>5.8366666666666696</c:v>
                </c:pt>
                <c:pt idx="3503">
                  <c:v>5.8383333333333383</c:v>
                </c:pt>
                <c:pt idx="3504">
                  <c:v>5.84</c:v>
                </c:pt>
                <c:pt idx="3505">
                  <c:v>5.8416666666666694</c:v>
                </c:pt>
                <c:pt idx="3506">
                  <c:v>5.8433333333333373</c:v>
                </c:pt>
                <c:pt idx="3507">
                  <c:v>5.8449999999999971</c:v>
                </c:pt>
                <c:pt idx="3508">
                  <c:v>5.8466666666666693</c:v>
                </c:pt>
                <c:pt idx="3509">
                  <c:v>5.8483333333333363</c:v>
                </c:pt>
                <c:pt idx="3510">
                  <c:v>5.85</c:v>
                </c:pt>
                <c:pt idx="3511">
                  <c:v>5.8516666666666683</c:v>
                </c:pt>
                <c:pt idx="3512">
                  <c:v>5.8533333333333362</c:v>
                </c:pt>
                <c:pt idx="3513">
                  <c:v>5.8549999999999978</c:v>
                </c:pt>
                <c:pt idx="3514">
                  <c:v>5.8566666666666674</c:v>
                </c:pt>
                <c:pt idx="3515">
                  <c:v>5.8583333333333334</c:v>
                </c:pt>
                <c:pt idx="3516">
                  <c:v>5.8599999999999985</c:v>
                </c:pt>
                <c:pt idx="3517">
                  <c:v>5.8616666666666664</c:v>
                </c:pt>
                <c:pt idx="3518">
                  <c:v>5.8633333333333333</c:v>
                </c:pt>
                <c:pt idx="3519">
                  <c:v>5.8649999999999958</c:v>
                </c:pt>
                <c:pt idx="3520">
                  <c:v>5.8666666666666663</c:v>
                </c:pt>
                <c:pt idx="3521">
                  <c:v>5.8683333333333367</c:v>
                </c:pt>
                <c:pt idx="3522">
                  <c:v>5.87</c:v>
                </c:pt>
                <c:pt idx="3523">
                  <c:v>5.8716666666666697</c:v>
                </c:pt>
                <c:pt idx="3524">
                  <c:v>5.8733333333333375</c:v>
                </c:pt>
                <c:pt idx="3525">
                  <c:v>5.875</c:v>
                </c:pt>
                <c:pt idx="3526">
                  <c:v>5.8766666666666696</c:v>
                </c:pt>
                <c:pt idx="3527">
                  <c:v>5.8783333333333365</c:v>
                </c:pt>
                <c:pt idx="3528">
                  <c:v>5.88</c:v>
                </c:pt>
                <c:pt idx="3529">
                  <c:v>5.8816666666666686</c:v>
                </c:pt>
                <c:pt idx="3530">
                  <c:v>5.8833333333333373</c:v>
                </c:pt>
                <c:pt idx="3531">
                  <c:v>5.8850000000000007</c:v>
                </c:pt>
                <c:pt idx="3532">
                  <c:v>5.8866666666666694</c:v>
                </c:pt>
                <c:pt idx="3533">
                  <c:v>5.8883333333333372</c:v>
                </c:pt>
                <c:pt idx="3534">
                  <c:v>5.89</c:v>
                </c:pt>
                <c:pt idx="3535">
                  <c:v>5.8916666666666684</c:v>
                </c:pt>
                <c:pt idx="3536">
                  <c:v>5.8933333333333362</c:v>
                </c:pt>
                <c:pt idx="3537">
                  <c:v>5.8949999999999969</c:v>
                </c:pt>
                <c:pt idx="3538">
                  <c:v>5.8966666666666674</c:v>
                </c:pt>
                <c:pt idx="3539">
                  <c:v>5.8983333333333334</c:v>
                </c:pt>
                <c:pt idx="3540">
                  <c:v>5.9</c:v>
                </c:pt>
                <c:pt idx="3541">
                  <c:v>5.9016666666666699</c:v>
                </c:pt>
                <c:pt idx="3542">
                  <c:v>5.9033333333333378</c:v>
                </c:pt>
                <c:pt idx="3543">
                  <c:v>5.9050000000000002</c:v>
                </c:pt>
                <c:pt idx="3544">
                  <c:v>5.906666666666669</c:v>
                </c:pt>
                <c:pt idx="3545">
                  <c:v>5.9083333333333377</c:v>
                </c:pt>
                <c:pt idx="3546">
                  <c:v>5.91</c:v>
                </c:pt>
                <c:pt idx="3547">
                  <c:v>5.9116666666666688</c:v>
                </c:pt>
                <c:pt idx="3548">
                  <c:v>5.9133333333333375</c:v>
                </c:pt>
                <c:pt idx="3549">
                  <c:v>5.915</c:v>
                </c:pt>
                <c:pt idx="3550">
                  <c:v>5.9166666666666696</c:v>
                </c:pt>
                <c:pt idx="3551">
                  <c:v>5.9183333333333383</c:v>
                </c:pt>
                <c:pt idx="3552">
                  <c:v>5.92</c:v>
                </c:pt>
                <c:pt idx="3553">
                  <c:v>5.9216666666666695</c:v>
                </c:pt>
                <c:pt idx="3554">
                  <c:v>5.9233333333333364</c:v>
                </c:pt>
                <c:pt idx="3555">
                  <c:v>5.9249999999999972</c:v>
                </c:pt>
                <c:pt idx="3556">
                  <c:v>5.9266666666666694</c:v>
                </c:pt>
                <c:pt idx="3557">
                  <c:v>5.9283333333333363</c:v>
                </c:pt>
                <c:pt idx="3558">
                  <c:v>5.9300000000000024</c:v>
                </c:pt>
                <c:pt idx="3559">
                  <c:v>5.9316666666666702</c:v>
                </c:pt>
                <c:pt idx="3560">
                  <c:v>5.9333333333333389</c:v>
                </c:pt>
                <c:pt idx="3561">
                  <c:v>5.9350000000000014</c:v>
                </c:pt>
                <c:pt idx="3562">
                  <c:v>5.9366666666666701</c:v>
                </c:pt>
                <c:pt idx="3563">
                  <c:v>5.9383333333333388</c:v>
                </c:pt>
                <c:pt idx="3564">
                  <c:v>5.94</c:v>
                </c:pt>
                <c:pt idx="3565">
                  <c:v>5.9416666666666691</c:v>
                </c:pt>
                <c:pt idx="3566">
                  <c:v>5.9433333333333378</c:v>
                </c:pt>
                <c:pt idx="3567">
                  <c:v>5.9449999999999985</c:v>
                </c:pt>
                <c:pt idx="3568">
                  <c:v>5.9466666666666699</c:v>
                </c:pt>
                <c:pt idx="3569">
                  <c:v>5.9483333333333377</c:v>
                </c:pt>
                <c:pt idx="3570">
                  <c:v>5.95</c:v>
                </c:pt>
                <c:pt idx="3571">
                  <c:v>5.9516666666666698</c:v>
                </c:pt>
                <c:pt idx="3572">
                  <c:v>5.9533333333333376</c:v>
                </c:pt>
                <c:pt idx="3573">
                  <c:v>5.9550000000000001</c:v>
                </c:pt>
                <c:pt idx="3574">
                  <c:v>5.9566666666666688</c:v>
                </c:pt>
                <c:pt idx="3575">
                  <c:v>5.9583333333333366</c:v>
                </c:pt>
                <c:pt idx="3576">
                  <c:v>5.96</c:v>
                </c:pt>
                <c:pt idx="3577">
                  <c:v>5.9616666666666696</c:v>
                </c:pt>
                <c:pt idx="3578">
                  <c:v>5.9633333333333383</c:v>
                </c:pt>
                <c:pt idx="3579">
                  <c:v>5.9649999999999972</c:v>
                </c:pt>
                <c:pt idx="3580">
                  <c:v>5.9666666666666694</c:v>
                </c:pt>
                <c:pt idx="3581">
                  <c:v>5.9683333333333373</c:v>
                </c:pt>
                <c:pt idx="3582">
                  <c:v>5.9700000000000024</c:v>
                </c:pt>
                <c:pt idx="3583">
                  <c:v>5.9716666666666711</c:v>
                </c:pt>
                <c:pt idx="3584">
                  <c:v>5.9733333333333389</c:v>
                </c:pt>
                <c:pt idx="3585">
                  <c:v>5.9749999999999996</c:v>
                </c:pt>
                <c:pt idx="3586">
                  <c:v>5.976666666666671</c:v>
                </c:pt>
                <c:pt idx="3587">
                  <c:v>5.9783333333333388</c:v>
                </c:pt>
                <c:pt idx="3588">
                  <c:v>5.98</c:v>
                </c:pt>
                <c:pt idx="3589">
                  <c:v>5.98166666666667</c:v>
                </c:pt>
                <c:pt idx="3590">
                  <c:v>5.9833333333333378</c:v>
                </c:pt>
                <c:pt idx="3591">
                  <c:v>5.9850000000000003</c:v>
                </c:pt>
                <c:pt idx="3592">
                  <c:v>5.986666666666669</c:v>
                </c:pt>
                <c:pt idx="3593">
                  <c:v>5.9883333333333377</c:v>
                </c:pt>
                <c:pt idx="3594">
                  <c:v>5.9899999999999993</c:v>
                </c:pt>
                <c:pt idx="3595">
                  <c:v>5.9916666666666689</c:v>
                </c:pt>
                <c:pt idx="3596">
                  <c:v>5.9933333333333394</c:v>
                </c:pt>
                <c:pt idx="3597">
                  <c:v>5.9950000000000001</c:v>
                </c:pt>
                <c:pt idx="3598">
                  <c:v>5.9966666666666697</c:v>
                </c:pt>
                <c:pt idx="3599">
                  <c:v>5.9983333333333375</c:v>
                </c:pt>
                <c:pt idx="3600">
                  <c:v>6</c:v>
                </c:pt>
                <c:pt idx="3601">
                  <c:v>6.0016666666666696</c:v>
                </c:pt>
                <c:pt idx="3602">
                  <c:v>6.0033333333333365</c:v>
                </c:pt>
                <c:pt idx="3603">
                  <c:v>6.0049999999999972</c:v>
                </c:pt>
                <c:pt idx="3604">
                  <c:v>6.0066666666666686</c:v>
                </c:pt>
                <c:pt idx="3605">
                  <c:v>6.0083333333333373</c:v>
                </c:pt>
                <c:pt idx="3606">
                  <c:v>6.0100000000000007</c:v>
                </c:pt>
                <c:pt idx="3607">
                  <c:v>6.0116666666666694</c:v>
                </c:pt>
                <c:pt idx="3608">
                  <c:v>6.0133333333333372</c:v>
                </c:pt>
                <c:pt idx="3609">
                  <c:v>6.014999999999997</c:v>
                </c:pt>
                <c:pt idx="3610">
                  <c:v>6.0166666666666684</c:v>
                </c:pt>
                <c:pt idx="3611">
                  <c:v>6.0183333333333362</c:v>
                </c:pt>
                <c:pt idx="3612">
                  <c:v>6.02</c:v>
                </c:pt>
                <c:pt idx="3613">
                  <c:v>6.0216666666666674</c:v>
                </c:pt>
                <c:pt idx="3614">
                  <c:v>6.0233333333333334</c:v>
                </c:pt>
                <c:pt idx="3615">
                  <c:v>6.0249999999999977</c:v>
                </c:pt>
                <c:pt idx="3616">
                  <c:v>6.0266666666666673</c:v>
                </c:pt>
                <c:pt idx="3617">
                  <c:v>6.0283333333333333</c:v>
                </c:pt>
                <c:pt idx="3618">
                  <c:v>6.03</c:v>
                </c:pt>
                <c:pt idx="3619">
                  <c:v>6.031666666666669</c:v>
                </c:pt>
                <c:pt idx="3620">
                  <c:v>6.0333333333333377</c:v>
                </c:pt>
                <c:pt idx="3621">
                  <c:v>6.0350000000000001</c:v>
                </c:pt>
                <c:pt idx="3622">
                  <c:v>6.0366666666666688</c:v>
                </c:pt>
                <c:pt idx="3623">
                  <c:v>6.0383333333333375</c:v>
                </c:pt>
                <c:pt idx="3624">
                  <c:v>6.04</c:v>
                </c:pt>
                <c:pt idx="3625">
                  <c:v>6.0416666666666696</c:v>
                </c:pt>
                <c:pt idx="3626">
                  <c:v>6.0433333333333383</c:v>
                </c:pt>
                <c:pt idx="3627">
                  <c:v>6.0449999999999973</c:v>
                </c:pt>
                <c:pt idx="3628">
                  <c:v>6.0466666666666695</c:v>
                </c:pt>
                <c:pt idx="3629">
                  <c:v>6.0483333333333364</c:v>
                </c:pt>
                <c:pt idx="3630">
                  <c:v>6.05</c:v>
                </c:pt>
                <c:pt idx="3631">
                  <c:v>6.0516666666666694</c:v>
                </c:pt>
                <c:pt idx="3632">
                  <c:v>6.0533333333333363</c:v>
                </c:pt>
                <c:pt idx="3633">
                  <c:v>6.0550000000000006</c:v>
                </c:pt>
                <c:pt idx="3634">
                  <c:v>6.0566666666666684</c:v>
                </c:pt>
                <c:pt idx="3635">
                  <c:v>6.0583333333333371</c:v>
                </c:pt>
                <c:pt idx="3636">
                  <c:v>6.0600000000000005</c:v>
                </c:pt>
                <c:pt idx="3637">
                  <c:v>6.0616666666666674</c:v>
                </c:pt>
                <c:pt idx="3638">
                  <c:v>6.0633333333333361</c:v>
                </c:pt>
                <c:pt idx="3639">
                  <c:v>6.0649999999999968</c:v>
                </c:pt>
                <c:pt idx="3640">
                  <c:v>6.0666666666666664</c:v>
                </c:pt>
                <c:pt idx="3641">
                  <c:v>6.0683333333333334</c:v>
                </c:pt>
                <c:pt idx="3642">
                  <c:v>6.0699999999999985</c:v>
                </c:pt>
                <c:pt idx="3643">
                  <c:v>6.0716666666666699</c:v>
                </c:pt>
                <c:pt idx="3644">
                  <c:v>6.0733333333333377</c:v>
                </c:pt>
                <c:pt idx="3645">
                  <c:v>6.0750000000000002</c:v>
                </c:pt>
                <c:pt idx="3646">
                  <c:v>6.0766666666666698</c:v>
                </c:pt>
                <c:pt idx="3647">
                  <c:v>6.0783333333333376</c:v>
                </c:pt>
                <c:pt idx="3648">
                  <c:v>6.08</c:v>
                </c:pt>
                <c:pt idx="3649">
                  <c:v>6.0816666666666688</c:v>
                </c:pt>
                <c:pt idx="3650">
                  <c:v>6.0833333333333366</c:v>
                </c:pt>
                <c:pt idx="3651">
                  <c:v>6.085</c:v>
                </c:pt>
                <c:pt idx="3652">
                  <c:v>6.0866666666666696</c:v>
                </c:pt>
                <c:pt idx="3653">
                  <c:v>6.0883333333333383</c:v>
                </c:pt>
                <c:pt idx="3654">
                  <c:v>6.09</c:v>
                </c:pt>
                <c:pt idx="3655">
                  <c:v>6.0916666666666694</c:v>
                </c:pt>
                <c:pt idx="3656">
                  <c:v>6.0933333333333373</c:v>
                </c:pt>
                <c:pt idx="3657">
                  <c:v>6.0949999999999971</c:v>
                </c:pt>
                <c:pt idx="3658">
                  <c:v>6.0966666666666693</c:v>
                </c:pt>
                <c:pt idx="3659">
                  <c:v>6.0983333333333363</c:v>
                </c:pt>
                <c:pt idx="3660">
                  <c:v>6.1</c:v>
                </c:pt>
                <c:pt idx="3661">
                  <c:v>6.1016666666666683</c:v>
                </c:pt>
                <c:pt idx="3662">
                  <c:v>6.1033333333333362</c:v>
                </c:pt>
                <c:pt idx="3663">
                  <c:v>6.1049999999999978</c:v>
                </c:pt>
                <c:pt idx="3664">
                  <c:v>6.1066666666666674</c:v>
                </c:pt>
                <c:pt idx="3665">
                  <c:v>6.1083333333333334</c:v>
                </c:pt>
                <c:pt idx="3666">
                  <c:v>6.1099999999999985</c:v>
                </c:pt>
                <c:pt idx="3667">
                  <c:v>6.1116666666666664</c:v>
                </c:pt>
                <c:pt idx="3668">
                  <c:v>6.1133333333333333</c:v>
                </c:pt>
                <c:pt idx="3669">
                  <c:v>6.1149999999999958</c:v>
                </c:pt>
                <c:pt idx="3670">
                  <c:v>6.1166666666666663</c:v>
                </c:pt>
                <c:pt idx="3671">
                  <c:v>6.1183333333333367</c:v>
                </c:pt>
                <c:pt idx="3672">
                  <c:v>6.1199999999999974</c:v>
                </c:pt>
                <c:pt idx="3673">
                  <c:v>6.121666666666667</c:v>
                </c:pt>
                <c:pt idx="3674">
                  <c:v>6.1233333333333331</c:v>
                </c:pt>
                <c:pt idx="3675">
                  <c:v>6.1249999999999956</c:v>
                </c:pt>
                <c:pt idx="3676">
                  <c:v>6.1266666666666669</c:v>
                </c:pt>
                <c:pt idx="3677">
                  <c:v>6.128333333333333</c:v>
                </c:pt>
                <c:pt idx="3678">
                  <c:v>6.13</c:v>
                </c:pt>
                <c:pt idx="3679">
                  <c:v>6.1316666666666686</c:v>
                </c:pt>
                <c:pt idx="3680">
                  <c:v>6.1333333333333373</c:v>
                </c:pt>
                <c:pt idx="3681">
                  <c:v>6.1350000000000007</c:v>
                </c:pt>
                <c:pt idx="3682">
                  <c:v>6.1366666666666694</c:v>
                </c:pt>
                <c:pt idx="3683">
                  <c:v>6.1383333333333372</c:v>
                </c:pt>
                <c:pt idx="3684">
                  <c:v>6.14</c:v>
                </c:pt>
                <c:pt idx="3685">
                  <c:v>6.1416666666666684</c:v>
                </c:pt>
                <c:pt idx="3686">
                  <c:v>6.1433333333333362</c:v>
                </c:pt>
                <c:pt idx="3687">
                  <c:v>6.1449999999999969</c:v>
                </c:pt>
                <c:pt idx="3688">
                  <c:v>6.1466666666666674</c:v>
                </c:pt>
                <c:pt idx="3689">
                  <c:v>6.1483333333333334</c:v>
                </c:pt>
                <c:pt idx="3690">
                  <c:v>6.1499999999999995</c:v>
                </c:pt>
                <c:pt idx="3691">
                  <c:v>6.1516666666666673</c:v>
                </c:pt>
                <c:pt idx="3692">
                  <c:v>6.1533333333333333</c:v>
                </c:pt>
                <c:pt idx="3693">
                  <c:v>6.1549999999999967</c:v>
                </c:pt>
                <c:pt idx="3694">
                  <c:v>6.1566666666666663</c:v>
                </c:pt>
                <c:pt idx="3695">
                  <c:v>6.1583333333333332</c:v>
                </c:pt>
                <c:pt idx="3696">
                  <c:v>6.1599999999999975</c:v>
                </c:pt>
                <c:pt idx="3697">
                  <c:v>6.1616666666666662</c:v>
                </c:pt>
                <c:pt idx="3698">
                  <c:v>6.1633333333333331</c:v>
                </c:pt>
                <c:pt idx="3699">
                  <c:v>6.1649999999999956</c:v>
                </c:pt>
                <c:pt idx="3700">
                  <c:v>6.166666666666667</c:v>
                </c:pt>
                <c:pt idx="3701">
                  <c:v>6.1683333333333339</c:v>
                </c:pt>
                <c:pt idx="3702">
                  <c:v>6.17</c:v>
                </c:pt>
                <c:pt idx="3703">
                  <c:v>6.1716666666666695</c:v>
                </c:pt>
                <c:pt idx="3704">
                  <c:v>6.1733333333333364</c:v>
                </c:pt>
                <c:pt idx="3705">
                  <c:v>6.1749999999999972</c:v>
                </c:pt>
                <c:pt idx="3706">
                  <c:v>6.1766666666666694</c:v>
                </c:pt>
                <c:pt idx="3707">
                  <c:v>6.1783333333333363</c:v>
                </c:pt>
                <c:pt idx="3708">
                  <c:v>6.1800000000000006</c:v>
                </c:pt>
                <c:pt idx="3709">
                  <c:v>6.1816666666666684</c:v>
                </c:pt>
                <c:pt idx="3710">
                  <c:v>6.1833333333333371</c:v>
                </c:pt>
                <c:pt idx="3711">
                  <c:v>6.1850000000000005</c:v>
                </c:pt>
                <c:pt idx="3712">
                  <c:v>6.1866666666666674</c:v>
                </c:pt>
                <c:pt idx="3713">
                  <c:v>6.1883333333333361</c:v>
                </c:pt>
                <c:pt idx="3714">
                  <c:v>6.1899999999999995</c:v>
                </c:pt>
                <c:pt idx="3715">
                  <c:v>6.1916666666666664</c:v>
                </c:pt>
                <c:pt idx="3716">
                  <c:v>6.1933333333333334</c:v>
                </c:pt>
                <c:pt idx="3717">
                  <c:v>6.1949999999999958</c:v>
                </c:pt>
                <c:pt idx="3718">
                  <c:v>6.1966666666666672</c:v>
                </c:pt>
                <c:pt idx="3719">
                  <c:v>6.1983333333333333</c:v>
                </c:pt>
                <c:pt idx="3720">
                  <c:v>6.2</c:v>
                </c:pt>
                <c:pt idx="3721">
                  <c:v>6.2016666666666698</c:v>
                </c:pt>
                <c:pt idx="3722">
                  <c:v>6.2033333333333376</c:v>
                </c:pt>
                <c:pt idx="3723">
                  <c:v>6.2050000000000001</c:v>
                </c:pt>
                <c:pt idx="3724">
                  <c:v>6.2066666666666688</c:v>
                </c:pt>
                <c:pt idx="3725">
                  <c:v>6.2083333333333366</c:v>
                </c:pt>
                <c:pt idx="3726">
                  <c:v>6.21</c:v>
                </c:pt>
                <c:pt idx="3727">
                  <c:v>6.2116666666666696</c:v>
                </c:pt>
                <c:pt idx="3728">
                  <c:v>6.2133333333333383</c:v>
                </c:pt>
                <c:pt idx="3729">
                  <c:v>6.2149999999999972</c:v>
                </c:pt>
                <c:pt idx="3730">
                  <c:v>6.2166666666666694</c:v>
                </c:pt>
                <c:pt idx="3731">
                  <c:v>6.2183333333333373</c:v>
                </c:pt>
                <c:pt idx="3732">
                  <c:v>6.22</c:v>
                </c:pt>
                <c:pt idx="3733">
                  <c:v>6.2216666666666693</c:v>
                </c:pt>
                <c:pt idx="3734">
                  <c:v>6.2233333333333363</c:v>
                </c:pt>
                <c:pt idx="3735">
                  <c:v>6.224999999999997</c:v>
                </c:pt>
                <c:pt idx="3736">
                  <c:v>6.2266666666666683</c:v>
                </c:pt>
                <c:pt idx="3737">
                  <c:v>6.2283333333333362</c:v>
                </c:pt>
                <c:pt idx="3738">
                  <c:v>6.23</c:v>
                </c:pt>
                <c:pt idx="3739">
                  <c:v>6.23166666666667</c:v>
                </c:pt>
                <c:pt idx="3740">
                  <c:v>6.2333333333333378</c:v>
                </c:pt>
                <c:pt idx="3741">
                  <c:v>6.2350000000000003</c:v>
                </c:pt>
                <c:pt idx="3742">
                  <c:v>6.236666666666669</c:v>
                </c:pt>
                <c:pt idx="3743">
                  <c:v>6.2383333333333377</c:v>
                </c:pt>
                <c:pt idx="3744">
                  <c:v>6.2399999999999993</c:v>
                </c:pt>
                <c:pt idx="3745">
                  <c:v>6.2416666666666689</c:v>
                </c:pt>
                <c:pt idx="3746">
                  <c:v>6.2433333333333394</c:v>
                </c:pt>
                <c:pt idx="3747">
                  <c:v>6.2450000000000001</c:v>
                </c:pt>
                <c:pt idx="3748">
                  <c:v>6.2466666666666697</c:v>
                </c:pt>
                <c:pt idx="3749">
                  <c:v>6.2483333333333375</c:v>
                </c:pt>
                <c:pt idx="3750">
                  <c:v>6.25</c:v>
                </c:pt>
                <c:pt idx="3751">
                  <c:v>6.2516666666666696</c:v>
                </c:pt>
                <c:pt idx="3752">
                  <c:v>6.2533333333333365</c:v>
                </c:pt>
                <c:pt idx="3753">
                  <c:v>6.2549999999999972</c:v>
                </c:pt>
                <c:pt idx="3754">
                  <c:v>6.2566666666666686</c:v>
                </c:pt>
                <c:pt idx="3755">
                  <c:v>6.2583333333333373</c:v>
                </c:pt>
                <c:pt idx="3756">
                  <c:v>6.2600000000000007</c:v>
                </c:pt>
                <c:pt idx="3757">
                  <c:v>6.2616666666666694</c:v>
                </c:pt>
                <c:pt idx="3758">
                  <c:v>6.2633333333333372</c:v>
                </c:pt>
                <c:pt idx="3759">
                  <c:v>6.264999999999997</c:v>
                </c:pt>
                <c:pt idx="3760">
                  <c:v>6.2666666666666684</c:v>
                </c:pt>
                <c:pt idx="3761">
                  <c:v>6.2683333333333362</c:v>
                </c:pt>
                <c:pt idx="3762">
                  <c:v>6.2700000000000014</c:v>
                </c:pt>
                <c:pt idx="3763">
                  <c:v>6.2716666666666701</c:v>
                </c:pt>
                <c:pt idx="3764">
                  <c:v>6.2733333333333379</c:v>
                </c:pt>
                <c:pt idx="3765">
                  <c:v>6.2750000000000004</c:v>
                </c:pt>
                <c:pt idx="3766">
                  <c:v>6.2766666666666699</c:v>
                </c:pt>
                <c:pt idx="3767">
                  <c:v>6.2783333333333378</c:v>
                </c:pt>
                <c:pt idx="3768">
                  <c:v>6.28</c:v>
                </c:pt>
                <c:pt idx="3769">
                  <c:v>6.281666666666669</c:v>
                </c:pt>
                <c:pt idx="3770">
                  <c:v>6.2833333333333377</c:v>
                </c:pt>
                <c:pt idx="3771">
                  <c:v>6.2850000000000001</c:v>
                </c:pt>
                <c:pt idx="3772">
                  <c:v>6.2866666666666688</c:v>
                </c:pt>
                <c:pt idx="3773">
                  <c:v>6.2883333333333375</c:v>
                </c:pt>
                <c:pt idx="3774">
                  <c:v>6.29</c:v>
                </c:pt>
                <c:pt idx="3775">
                  <c:v>6.2916666666666696</c:v>
                </c:pt>
                <c:pt idx="3776">
                  <c:v>6.2933333333333383</c:v>
                </c:pt>
                <c:pt idx="3777">
                  <c:v>6.2949999999999973</c:v>
                </c:pt>
                <c:pt idx="3778">
                  <c:v>6.2966666666666695</c:v>
                </c:pt>
                <c:pt idx="3779">
                  <c:v>6.2983333333333364</c:v>
                </c:pt>
                <c:pt idx="3780">
                  <c:v>6.3</c:v>
                </c:pt>
                <c:pt idx="3781">
                  <c:v>6.3016666666666694</c:v>
                </c:pt>
                <c:pt idx="3782">
                  <c:v>6.3033333333333363</c:v>
                </c:pt>
                <c:pt idx="3783">
                  <c:v>6.3050000000000006</c:v>
                </c:pt>
                <c:pt idx="3784">
                  <c:v>6.3066666666666684</c:v>
                </c:pt>
                <c:pt idx="3785">
                  <c:v>6.3083333333333371</c:v>
                </c:pt>
                <c:pt idx="3786">
                  <c:v>6.3100000000000005</c:v>
                </c:pt>
                <c:pt idx="3787">
                  <c:v>6.3116666666666674</c:v>
                </c:pt>
                <c:pt idx="3788">
                  <c:v>6.3133333333333361</c:v>
                </c:pt>
                <c:pt idx="3789">
                  <c:v>6.3149999999999968</c:v>
                </c:pt>
                <c:pt idx="3790">
                  <c:v>6.3166666666666664</c:v>
                </c:pt>
                <c:pt idx="3791">
                  <c:v>6.3183333333333334</c:v>
                </c:pt>
                <c:pt idx="3792">
                  <c:v>6.3199999999999985</c:v>
                </c:pt>
                <c:pt idx="3793">
                  <c:v>6.3216666666666672</c:v>
                </c:pt>
                <c:pt idx="3794">
                  <c:v>6.3233333333333333</c:v>
                </c:pt>
                <c:pt idx="3795">
                  <c:v>6.3249999999999966</c:v>
                </c:pt>
                <c:pt idx="3796">
                  <c:v>6.3266666666666671</c:v>
                </c:pt>
                <c:pt idx="3797">
                  <c:v>6.3283333333333331</c:v>
                </c:pt>
                <c:pt idx="3798">
                  <c:v>6.33</c:v>
                </c:pt>
                <c:pt idx="3799">
                  <c:v>6.3316666666666688</c:v>
                </c:pt>
                <c:pt idx="3800">
                  <c:v>6.3333333333333366</c:v>
                </c:pt>
                <c:pt idx="3801">
                  <c:v>6.335</c:v>
                </c:pt>
                <c:pt idx="3802">
                  <c:v>6.3366666666666696</c:v>
                </c:pt>
                <c:pt idx="3803">
                  <c:v>6.3383333333333383</c:v>
                </c:pt>
                <c:pt idx="3804">
                  <c:v>6.34</c:v>
                </c:pt>
                <c:pt idx="3805">
                  <c:v>6.3416666666666694</c:v>
                </c:pt>
                <c:pt idx="3806">
                  <c:v>6.3433333333333373</c:v>
                </c:pt>
                <c:pt idx="3807">
                  <c:v>6.3449999999999971</c:v>
                </c:pt>
                <c:pt idx="3808">
                  <c:v>6.3466666666666693</c:v>
                </c:pt>
                <c:pt idx="3809">
                  <c:v>6.3483333333333363</c:v>
                </c:pt>
                <c:pt idx="3810">
                  <c:v>6.35</c:v>
                </c:pt>
                <c:pt idx="3811">
                  <c:v>6.3516666666666683</c:v>
                </c:pt>
                <c:pt idx="3812">
                  <c:v>6.3533333333333362</c:v>
                </c:pt>
                <c:pt idx="3813">
                  <c:v>6.3549999999999978</c:v>
                </c:pt>
                <c:pt idx="3814">
                  <c:v>6.3566666666666674</c:v>
                </c:pt>
                <c:pt idx="3815">
                  <c:v>6.3583333333333334</c:v>
                </c:pt>
                <c:pt idx="3816">
                  <c:v>6.3599999999999985</c:v>
                </c:pt>
                <c:pt idx="3817">
                  <c:v>6.3616666666666664</c:v>
                </c:pt>
                <c:pt idx="3818">
                  <c:v>6.3633333333333333</c:v>
                </c:pt>
                <c:pt idx="3819">
                  <c:v>6.3649999999999958</c:v>
                </c:pt>
                <c:pt idx="3820">
                  <c:v>6.3666666666666663</c:v>
                </c:pt>
                <c:pt idx="3821">
                  <c:v>6.3683333333333367</c:v>
                </c:pt>
                <c:pt idx="3822">
                  <c:v>6.37</c:v>
                </c:pt>
                <c:pt idx="3823">
                  <c:v>6.3716666666666697</c:v>
                </c:pt>
                <c:pt idx="3824">
                  <c:v>6.3733333333333375</c:v>
                </c:pt>
                <c:pt idx="3825">
                  <c:v>6.375</c:v>
                </c:pt>
                <c:pt idx="3826">
                  <c:v>6.3766666666666696</c:v>
                </c:pt>
                <c:pt idx="3827">
                  <c:v>6.3783333333333365</c:v>
                </c:pt>
                <c:pt idx="3828">
                  <c:v>6.38</c:v>
                </c:pt>
                <c:pt idx="3829">
                  <c:v>6.3816666666666686</c:v>
                </c:pt>
                <c:pt idx="3830">
                  <c:v>6.3833333333333373</c:v>
                </c:pt>
                <c:pt idx="3831">
                  <c:v>6.3850000000000007</c:v>
                </c:pt>
                <c:pt idx="3832">
                  <c:v>6.3866666666666694</c:v>
                </c:pt>
                <c:pt idx="3833">
                  <c:v>6.3883333333333372</c:v>
                </c:pt>
                <c:pt idx="3834">
                  <c:v>6.39</c:v>
                </c:pt>
                <c:pt idx="3835">
                  <c:v>6.3916666666666684</c:v>
                </c:pt>
                <c:pt idx="3836">
                  <c:v>6.3933333333333362</c:v>
                </c:pt>
                <c:pt idx="3837">
                  <c:v>6.3949999999999969</c:v>
                </c:pt>
                <c:pt idx="3838">
                  <c:v>6.3966666666666674</c:v>
                </c:pt>
                <c:pt idx="3839">
                  <c:v>6.3983333333333334</c:v>
                </c:pt>
                <c:pt idx="3840">
                  <c:v>6.4</c:v>
                </c:pt>
                <c:pt idx="3841">
                  <c:v>6.4016666666666699</c:v>
                </c:pt>
                <c:pt idx="3842">
                  <c:v>6.4033333333333378</c:v>
                </c:pt>
                <c:pt idx="3843">
                  <c:v>6.4050000000000002</c:v>
                </c:pt>
                <c:pt idx="3844">
                  <c:v>6.406666666666669</c:v>
                </c:pt>
                <c:pt idx="3845">
                  <c:v>6.4083333333333377</c:v>
                </c:pt>
                <c:pt idx="3846">
                  <c:v>6.41</c:v>
                </c:pt>
                <c:pt idx="3847">
                  <c:v>6.4116666666666688</c:v>
                </c:pt>
                <c:pt idx="3848">
                  <c:v>6.4133333333333375</c:v>
                </c:pt>
                <c:pt idx="3849">
                  <c:v>6.415</c:v>
                </c:pt>
                <c:pt idx="3850">
                  <c:v>6.4166666666666696</c:v>
                </c:pt>
                <c:pt idx="3851">
                  <c:v>6.4183333333333383</c:v>
                </c:pt>
                <c:pt idx="3852">
                  <c:v>6.42</c:v>
                </c:pt>
                <c:pt idx="3853">
                  <c:v>6.4216666666666695</c:v>
                </c:pt>
                <c:pt idx="3854">
                  <c:v>6.4233333333333364</c:v>
                </c:pt>
                <c:pt idx="3855">
                  <c:v>6.4249999999999972</c:v>
                </c:pt>
                <c:pt idx="3856">
                  <c:v>6.4266666666666694</c:v>
                </c:pt>
                <c:pt idx="3857">
                  <c:v>6.4283333333333363</c:v>
                </c:pt>
                <c:pt idx="3858">
                  <c:v>6.4300000000000024</c:v>
                </c:pt>
                <c:pt idx="3859">
                  <c:v>6.4316666666666702</c:v>
                </c:pt>
                <c:pt idx="3860">
                  <c:v>6.4333333333333389</c:v>
                </c:pt>
                <c:pt idx="3861">
                  <c:v>6.4350000000000014</c:v>
                </c:pt>
                <c:pt idx="3862">
                  <c:v>6.4366666666666701</c:v>
                </c:pt>
                <c:pt idx="3863">
                  <c:v>6.4383333333333388</c:v>
                </c:pt>
                <c:pt idx="3864">
                  <c:v>6.44</c:v>
                </c:pt>
                <c:pt idx="3865">
                  <c:v>6.4416666666666691</c:v>
                </c:pt>
                <c:pt idx="3866">
                  <c:v>6.4433333333333378</c:v>
                </c:pt>
                <c:pt idx="3867">
                  <c:v>6.4449999999999985</c:v>
                </c:pt>
                <c:pt idx="3868">
                  <c:v>6.4466666666666699</c:v>
                </c:pt>
                <c:pt idx="3869">
                  <c:v>6.4483333333333377</c:v>
                </c:pt>
                <c:pt idx="3870">
                  <c:v>6.45</c:v>
                </c:pt>
                <c:pt idx="3871">
                  <c:v>6.4516666666666698</c:v>
                </c:pt>
                <c:pt idx="3872">
                  <c:v>6.4533333333333376</c:v>
                </c:pt>
                <c:pt idx="3873">
                  <c:v>6.4550000000000001</c:v>
                </c:pt>
                <c:pt idx="3874">
                  <c:v>6.4566666666666688</c:v>
                </c:pt>
                <c:pt idx="3875">
                  <c:v>6.4583333333333366</c:v>
                </c:pt>
                <c:pt idx="3876">
                  <c:v>6.46</c:v>
                </c:pt>
                <c:pt idx="3877">
                  <c:v>6.4616666666666696</c:v>
                </c:pt>
                <c:pt idx="3878">
                  <c:v>6.4633333333333383</c:v>
                </c:pt>
                <c:pt idx="3879">
                  <c:v>6.4649999999999972</c:v>
                </c:pt>
                <c:pt idx="3880">
                  <c:v>6.4666666666666694</c:v>
                </c:pt>
                <c:pt idx="3881">
                  <c:v>6.4683333333333373</c:v>
                </c:pt>
                <c:pt idx="3882">
                  <c:v>6.4700000000000024</c:v>
                </c:pt>
                <c:pt idx="3883">
                  <c:v>6.4716666666666711</c:v>
                </c:pt>
                <c:pt idx="3884">
                  <c:v>6.4733333333333389</c:v>
                </c:pt>
                <c:pt idx="3885">
                  <c:v>6.4749999999999996</c:v>
                </c:pt>
                <c:pt idx="3886">
                  <c:v>6.476666666666671</c:v>
                </c:pt>
                <c:pt idx="3887">
                  <c:v>6.4783333333333388</c:v>
                </c:pt>
                <c:pt idx="3888">
                  <c:v>6.48</c:v>
                </c:pt>
                <c:pt idx="3889">
                  <c:v>6.48166666666667</c:v>
                </c:pt>
                <c:pt idx="3890">
                  <c:v>6.4833333333333378</c:v>
                </c:pt>
                <c:pt idx="3891">
                  <c:v>6.4850000000000003</c:v>
                </c:pt>
                <c:pt idx="3892">
                  <c:v>6.486666666666669</c:v>
                </c:pt>
                <c:pt idx="3893">
                  <c:v>6.4883333333333377</c:v>
                </c:pt>
                <c:pt idx="3894">
                  <c:v>6.4899999999999993</c:v>
                </c:pt>
                <c:pt idx="3895">
                  <c:v>6.4916666666666689</c:v>
                </c:pt>
                <c:pt idx="3896">
                  <c:v>6.4933333333333394</c:v>
                </c:pt>
                <c:pt idx="3897">
                  <c:v>6.4950000000000001</c:v>
                </c:pt>
                <c:pt idx="3898">
                  <c:v>6.4966666666666697</c:v>
                </c:pt>
                <c:pt idx="3899">
                  <c:v>6.4983333333333375</c:v>
                </c:pt>
                <c:pt idx="3900">
                  <c:v>6.5</c:v>
                </c:pt>
                <c:pt idx="3901">
                  <c:v>6.5016666666666696</c:v>
                </c:pt>
                <c:pt idx="3902">
                  <c:v>6.5033333333333365</c:v>
                </c:pt>
                <c:pt idx="3903">
                  <c:v>6.5049999999999972</c:v>
                </c:pt>
                <c:pt idx="3904">
                  <c:v>6.5066666666666686</c:v>
                </c:pt>
                <c:pt idx="3905">
                  <c:v>6.5083333333333373</c:v>
                </c:pt>
                <c:pt idx="3906">
                  <c:v>6.5100000000000007</c:v>
                </c:pt>
                <c:pt idx="3907">
                  <c:v>6.5116666666666694</c:v>
                </c:pt>
                <c:pt idx="3908">
                  <c:v>6.5133333333333372</c:v>
                </c:pt>
                <c:pt idx="3909">
                  <c:v>6.514999999999997</c:v>
                </c:pt>
                <c:pt idx="3910">
                  <c:v>6.5166666666666684</c:v>
                </c:pt>
                <c:pt idx="3911">
                  <c:v>6.5183333333333362</c:v>
                </c:pt>
                <c:pt idx="3912">
                  <c:v>6.52</c:v>
                </c:pt>
                <c:pt idx="3913">
                  <c:v>6.5216666666666674</c:v>
                </c:pt>
                <c:pt idx="3914">
                  <c:v>6.5233333333333334</c:v>
                </c:pt>
                <c:pt idx="3915">
                  <c:v>6.5249999999999977</c:v>
                </c:pt>
                <c:pt idx="3916">
                  <c:v>6.5266666666666673</c:v>
                </c:pt>
                <c:pt idx="3917">
                  <c:v>6.5283333333333333</c:v>
                </c:pt>
                <c:pt idx="3918">
                  <c:v>6.53</c:v>
                </c:pt>
                <c:pt idx="3919">
                  <c:v>6.531666666666669</c:v>
                </c:pt>
                <c:pt idx="3920">
                  <c:v>6.5333333333333377</c:v>
                </c:pt>
                <c:pt idx="3921">
                  <c:v>6.5350000000000001</c:v>
                </c:pt>
                <c:pt idx="3922">
                  <c:v>6.5366666666666688</c:v>
                </c:pt>
                <c:pt idx="3923">
                  <c:v>6.5383333333333375</c:v>
                </c:pt>
                <c:pt idx="3924">
                  <c:v>6.54</c:v>
                </c:pt>
                <c:pt idx="3925">
                  <c:v>6.5416666666666696</c:v>
                </c:pt>
                <c:pt idx="3926">
                  <c:v>6.5433333333333383</c:v>
                </c:pt>
                <c:pt idx="3927">
                  <c:v>6.5449999999999973</c:v>
                </c:pt>
                <c:pt idx="3928">
                  <c:v>6.5466666666666695</c:v>
                </c:pt>
                <c:pt idx="3929">
                  <c:v>6.5483333333333364</c:v>
                </c:pt>
                <c:pt idx="3930">
                  <c:v>6.55</c:v>
                </c:pt>
                <c:pt idx="3931">
                  <c:v>6.5516666666666694</c:v>
                </c:pt>
                <c:pt idx="3932">
                  <c:v>6.5533333333333363</c:v>
                </c:pt>
                <c:pt idx="3933">
                  <c:v>6.5550000000000006</c:v>
                </c:pt>
                <c:pt idx="3934">
                  <c:v>6.5566666666666684</c:v>
                </c:pt>
                <c:pt idx="3935">
                  <c:v>6.5583333333333371</c:v>
                </c:pt>
                <c:pt idx="3936">
                  <c:v>6.5600000000000005</c:v>
                </c:pt>
                <c:pt idx="3937">
                  <c:v>6.5616666666666674</c:v>
                </c:pt>
                <c:pt idx="3938">
                  <c:v>6.5633333333333361</c:v>
                </c:pt>
                <c:pt idx="3939">
                  <c:v>6.5649999999999968</c:v>
                </c:pt>
                <c:pt idx="3940">
                  <c:v>6.5666666666666664</c:v>
                </c:pt>
                <c:pt idx="3941">
                  <c:v>6.5683333333333334</c:v>
                </c:pt>
                <c:pt idx="3942">
                  <c:v>6.5699999999999985</c:v>
                </c:pt>
                <c:pt idx="3943">
                  <c:v>6.5716666666666699</c:v>
                </c:pt>
                <c:pt idx="3944">
                  <c:v>6.5733333333333377</c:v>
                </c:pt>
                <c:pt idx="3945">
                  <c:v>6.5750000000000002</c:v>
                </c:pt>
                <c:pt idx="3946">
                  <c:v>6.5766666666666698</c:v>
                </c:pt>
                <c:pt idx="3947">
                  <c:v>6.5783333333333376</c:v>
                </c:pt>
                <c:pt idx="3948">
                  <c:v>6.58</c:v>
                </c:pt>
                <c:pt idx="3949">
                  <c:v>6.5816666666666688</c:v>
                </c:pt>
                <c:pt idx="3950">
                  <c:v>6.5833333333333366</c:v>
                </c:pt>
                <c:pt idx="3951">
                  <c:v>6.585</c:v>
                </c:pt>
                <c:pt idx="3952">
                  <c:v>6.5866666666666696</c:v>
                </c:pt>
                <c:pt idx="3953">
                  <c:v>6.5883333333333383</c:v>
                </c:pt>
                <c:pt idx="3954">
                  <c:v>6.59</c:v>
                </c:pt>
                <c:pt idx="3955">
                  <c:v>6.5916666666666694</c:v>
                </c:pt>
                <c:pt idx="3956">
                  <c:v>6.5933333333333373</c:v>
                </c:pt>
                <c:pt idx="3957">
                  <c:v>6.5949999999999971</c:v>
                </c:pt>
                <c:pt idx="3958">
                  <c:v>6.5966666666666693</c:v>
                </c:pt>
                <c:pt idx="3959">
                  <c:v>6.5983333333333363</c:v>
                </c:pt>
                <c:pt idx="3960">
                  <c:v>6.6</c:v>
                </c:pt>
                <c:pt idx="3961">
                  <c:v>6.6016666666666683</c:v>
                </c:pt>
                <c:pt idx="3962">
                  <c:v>6.6033333333333362</c:v>
                </c:pt>
                <c:pt idx="3963">
                  <c:v>6.6049999999999978</c:v>
                </c:pt>
                <c:pt idx="3964">
                  <c:v>6.6066666666666674</c:v>
                </c:pt>
                <c:pt idx="3965">
                  <c:v>6.6083333333333334</c:v>
                </c:pt>
                <c:pt idx="3966">
                  <c:v>6.6099999999999985</c:v>
                </c:pt>
                <c:pt idx="3967">
                  <c:v>6.6116666666666664</c:v>
                </c:pt>
                <c:pt idx="3968">
                  <c:v>6.6133333333333333</c:v>
                </c:pt>
                <c:pt idx="3969">
                  <c:v>6.6149999999999958</c:v>
                </c:pt>
                <c:pt idx="3970">
                  <c:v>6.6166666666666663</c:v>
                </c:pt>
                <c:pt idx="3971">
                  <c:v>6.6183333333333367</c:v>
                </c:pt>
                <c:pt idx="3972">
                  <c:v>6.6199999999999974</c:v>
                </c:pt>
                <c:pt idx="3973">
                  <c:v>6.621666666666667</c:v>
                </c:pt>
                <c:pt idx="3974">
                  <c:v>6.6233333333333331</c:v>
                </c:pt>
                <c:pt idx="3975">
                  <c:v>6.6249999999999956</c:v>
                </c:pt>
                <c:pt idx="3976">
                  <c:v>6.6266666666666669</c:v>
                </c:pt>
                <c:pt idx="3977">
                  <c:v>6.628333333333333</c:v>
                </c:pt>
                <c:pt idx="3978">
                  <c:v>6.63</c:v>
                </c:pt>
                <c:pt idx="3979">
                  <c:v>6.6316666666666686</c:v>
                </c:pt>
                <c:pt idx="3980">
                  <c:v>6.6333333333333373</c:v>
                </c:pt>
                <c:pt idx="3981">
                  <c:v>6.6350000000000007</c:v>
                </c:pt>
                <c:pt idx="3982">
                  <c:v>6.6366666666666694</c:v>
                </c:pt>
                <c:pt idx="3983">
                  <c:v>6.6383333333333372</c:v>
                </c:pt>
                <c:pt idx="3984">
                  <c:v>6.64</c:v>
                </c:pt>
                <c:pt idx="3985">
                  <c:v>6.6416666666666684</c:v>
                </c:pt>
                <c:pt idx="3986">
                  <c:v>6.6433333333333362</c:v>
                </c:pt>
                <c:pt idx="3987">
                  <c:v>6.6449999999999969</c:v>
                </c:pt>
                <c:pt idx="3988">
                  <c:v>6.6466666666666674</c:v>
                </c:pt>
                <c:pt idx="3989">
                  <c:v>6.6483333333333334</c:v>
                </c:pt>
                <c:pt idx="3990">
                  <c:v>6.6499999999999995</c:v>
                </c:pt>
                <c:pt idx="3991">
                  <c:v>6.6516666666666673</c:v>
                </c:pt>
                <c:pt idx="3992">
                  <c:v>6.6533333333333333</c:v>
                </c:pt>
                <c:pt idx="3993">
                  <c:v>6.6549999999999967</c:v>
                </c:pt>
                <c:pt idx="3994">
                  <c:v>6.6566666666666663</c:v>
                </c:pt>
                <c:pt idx="3995">
                  <c:v>6.6583333333333332</c:v>
                </c:pt>
                <c:pt idx="3996">
                  <c:v>6.6599999999999975</c:v>
                </c:pt>
                <c:pt idx="3997">
                  <c:v>6.6616666666666662</c:v>
                </c:pt>
                <c:pt idx="3998">
                  <c:v>6.6633333333333331</c:v>
                </c:pt>
                <c:pt idx="3999">
                  <c:v>6.6649999999999956</c:v>
                </c:pt>
                <c:pt idx="4000">
                  <c:v>6.666666666666667</c:v>
                </c:pt>
                <c:pt idx="4001">
                  <c:v>6.6683333333333339</c:v>
                </c:pt>
                <c:pt idx="4002">
                  <c:v>6.67</c:v>
                </c:pt>
                <c:pt idx="4003">
                  <c:v>6.6716666666666695</c:v>
                </c:pt>
                <c:pt idx="4004">
                  <c:v>6.6733333333333364</c:v>
                </c:pt>
                <c:pt idx="4005">
                  <c:v>6.6749999999999972</c:v>
                </c:pt>
                <c:pt idx="4006">
                  <c:v>6.6766666666666694</c:v>
                </c:pt>
                <c:pt idx="4007">
                  <c:v>6.6783333333333363</c:v>
                </c:pt>
                <c:pt idx="4008">
                  <c:v>6.6800000000000006</c:v>
                </c:pt>
                <c:pt idx="4009">
                  <c:v>6.6816666666666684</c:v>
                </c:pt>
                <c:pt idx="4010">
                  <c:v>6.6833333333333371</c:v>
                </c:pt>
                <c:pt idx="4011">
                  <c:v>6.6850000000000005</c:v>
                </c:pt>
                <c:pt idx="4012">
                  <c:v>6.6866666666666674</c:v>
                </c:pt>
                <c:pt idx="4013">
                  <c:v>6.6883333333333361</c:v>
                </c:pt>
                <c:pt idx="4014">
                  <c:v>6.6899999999999995</c:v>
                </c:pt>
                <c:pt idx="4015">
                  <c:v>6.6916666666666664</c:v>
                </c:pt>
                <c:pt idx="4016">
                  <c:v>6.6933333333333334</c:v>
                </c:pt>
                <c:pt idx="4017">
                  <c:v>6.6949999999999958</c:v>
                </c:pt>
                <c:pt idx="4018">
                  <c:v>6.6966666666666672</c:v>
                </c:pt>
                <c:pt idx="4019">
                  <c:v>6.6983333333333333</c:v>
                </c:pt>
                <c:pt idx="4020">
                  <c:v>6.7</c:v>
                </c:pt>
                <c:pt idx="4021">
                  <c:v>6.7016666666666698</c:v>
                </c:pt>
                <c:pt idx="4022">
                  <c:v>6.7033333333333376</c:v>
                </c:pt>
                <c:pt idx="4023">
                  <c:v>6.7050000000000001</c:v>
                </c:pt>
                <c:pt idx="4024">
                  <c:v>6.7066666666666688</c:v>
                </c:pt>
                <c:pt idx="4025">
                  <c:v>6.7083333333333366</c:v>
                </c:pt>
                <c:pt idx="4026">
                  <c:v>6.71</c:v>
                </c:pt>
                <c:pt idx="4027">
                  <c:v>6.7116666666666696</c:v>
                </c:pt>
                <c:pt idx="4028">
                  <c:v>6.7133333333333383</c:v>
                </c:pt>
                <c:pt idx="4029">
                  <c:v>6.7149999999999972</c:v>
                </c:pt>
                <c:pt idx="4030">
                  <c:v>6.7166666666666694</c:v>
                </c:pt>
                <c:pt idx="4031">
                  <c:v>6.7183333333333373</c:v>
                </c:pt>
                <c:pt idx="4032">
                  <c:v>6.72</c:v>
                </c:pt>
                <c:pt idx="4033">
                  <c:v>6.7216666666666693</c:v>
                </c:pt>
                <c:pt idx="4034">
                  <c:v>6.7233333333333363</c:v>
                </c:pt>
                <c:pt idx="4035">
                  <c:v>6.724999999999997</c:v>
                </c:pt>
                <c:pt idx="4036">
                  <c:v>6.7266666666666683</c:v>
                </c:pt>
                <c:pt idx="4037">
                  <c:v>6.7283333333333362</c:v>
                </c:pt>
                <c:pt idx="4038">
                  <c:v>6.73</c:v>
                </c:pt>
                <c:pt idx="4039">
                  <c:v>6.73166666666667</c:v>
                </c:pt>
                <c:pt idx="4040">
                  <c:v>6.7333333333333378</c:v>
                </c:pt>
                <c:pt idx="4041">
                  <c:v>6.7350000000000003</c:v>
                </c:pt>
                <c:pt idx="4042">
                  <c:v>6.736666666666669</c:v>
                </c:pt>
                <c:pt idx="4043">
                  <c:v>6.7383333333333377</c:v>
                </c:pt>
                <c:pt idx="4044">
                  <c:v>6.7399999999999993</c:v>
                </c:pt>
                <c:pt idx="4045">
                  <c:v>6.7416666666666689</c:v>
                </c:pt>
                <c:pt idx="4046">
                  <c:v>6.7433333333333394</c:v>
                </c:pt>
                <c:pt idx="4047">
                  <c:v>6.7450000000000001</c:v>
                </c:pt>
                <c:pt idx="4048">
                  <c:v>6.7466666666666697</c:v>
                </c:pt>
                <c:pt idx="4049">
                  <c:v>6.7483333333333375</c:v>
                </c:pt>
                <c:pt idx="4050">
                  <c:v>6.75</c:v>
                </c:pt>
                <c:pt idx="4051">
                  <c:v>6.7516666666666696</c:v>
                </c:pt>
                <c:pt idx="4052">
                  <c:v>6.7533333333333365</c:v>
                </c:pt>
                <c:pt idx="4053">
                  <c:v>6.7549999999999972</c:v>
                </c:pt>
                <c:pt idx="4054">
                  <c:v>6.7566666666666686</c:v>
                </c:pt>
                <c:pt idx="4055">
                  <c:v>6.7583333333333373</c:v>
                </c:pt>
                <c:pt idx="4056">
                  <c:v>6.7600000000000007</c:v>
                </c:pt>
                <c:pt idx="4057">
                  <c:v>6.7616666666666694</c:v>
                </c:pt>
                <c:pt idx="4058">
                  <c:v>6.7633333333333372</c:v>
                </c:pt>
                <c:pt idx="4059">
                  <c:v>6.764999999999997</c:v>
                </c:pt>
                <c:pt idx="4060">
                  <c:v>6.7666666666666684</c:v>
                </c:pt>
                <c:pt idx="4061">
                  <c:v>6.7683333333333362</c:v>
                </c:pt>
                <c:pt idx="4062">
                  <c:v>6.7700000000000014</c:v>
                </c:pt>
                <c:pt idx="4063">
                  <c:v>6.7716666666666701</c:v>
                </c:pt>
                <c:pt idx="4064">
                  <c:v>6.7733333333333379</c:v>
                </c:pt>
                <c:pt idx="4065">
                  <c:v>6.7750000000000004</c:v>
                </c:pt>
                <c:pt idx="4066">
                  <c:v>6.7766666666666699</c:v>
                </c:pt>
                <c:pt idx="4067">
                  <c:v>6.7783333333333378</c:v>
                </c:pt>
                <c:pt idx="4068">
                  <c:v>6.78</c:v>
                </c:pt>
                <c:pt idx="4069">
                  <c:v>6.781666666666669</c:v>
                </c:pt>
                <c:pt idx="4070">
                  <c:v>6.7833333333333377</c:v>
                </c:pt>
                <c:pt idx="4071">
                  <c:v>6.7850000000000001</c:v>
                </c:pt>
                <c:pt idx="4072">
                  <c:v>6.7866666666666688</c:v>
                </c:pt>
                <c:pt idx="4073">
                  <c:v>6.7883333333333375</c:v>
                </c:pt>
                <c:pt idx="4074">
                  <c:v>6.79</c:v>
                </c:pt>
                <c:pt idx="4075">
                  <c:v>6.7916666666666696</c:v>
                </c:pt>
                <c:pt idx="4076">
                  <c:v>6.7933333333333383</c:v>
                </c:pt>
                <c:pt idx="4077">
                  <c:v>6.7949999999999973</c:v>
                </c:pt>
                <c:pt idx="4078">
                  <c:v>6.7966666666666695</c:v>
                </c:pt>
                <c:pt idx="4079">
                  <c:v>6.7983333333333364</c:v>
                </c:pt>
                <c:pt idx="4080">
                  <c:v>6.8</c:v>
                </c:pt>
                <c:pt idx="4081">
                  <c:v>6.8016666666666694</c:v>
                </c:pt>
                <c:pt idx="4082">
                  <c:v>6.8033333333333363</c:v>
                </c:pt>
                <c:pt idx="4083">
                  <c:v>6.8050000000000006</c:v>
                </c:pt>
                <c:pt idx="4084">
                  <c:v>6.8066666666666684</c:v>
                </c:pt>
                <c:pt idx="4085">
                  <c:v>6.8083333333333371</c:v>
                </c:pt>
                <c:pt idx="4086">
                  <c:v>6.8100000000000005</c:v>
                </c:pt>
                <c:pt idx="4087">
                  <c:v>6.8116666666666674</c:v>
                </c:pt>
                <c:pt idx="4088">
                  <c:v>6.8133333333333361</c:v>
                </c:pt>
                <c:pt idx="4089">
                  <c:v>6.8149999999999968</c:v>
                </c:pt>
                <c:pt idx="4090">
                  <c:v>6.8166666666666664</c:v>
                </c:pt>
                <c:pt idx="4091">
                  <c:v>6.8183333333333334</c:v>
                </c:pt>
                <c:pt idx="4092">
                  <c:v>6.8199999999999985</c:v>
                </c:pt>
                <c:pt idx="4093">
                  <c:v>6.8216666666666672</c:v>
                </c:pt>
                <c:pt idx="4094">
                  <c:v>6.8233333333333333</c:v>
                </c:pt>
                <c:pt idx="4095">
                  <c:v>6.8249999999999966</c:v>
                </c:pt>
                <c:pt idx="4096">
                  <c:v>6.8266666666666671</c:v>
                </c:pt>
                <c:pt idx="4097">
                  <c:v>6.8283333333333331</c:v>
                </c:pt>
                <c:pt idx="4098">
                  <c:v>6.83</c:v>
                </c:pt>
                <c:pt idx="4099">
                  <c:v>6.8316666666666688</c:v>
                </c:pt>
                <c:pt idx="4100">
                  <c:v>6.8333333333333366</c:v>
                </c:pt>
                <c:pt idx="4101">
                  <c:v>6.835</c:v>
                </c:pt>
                <c:pt idx="4102">
                  <c:v>6.8366666666666696</c:v>
                </c:pt>
                <c:pt idx="4103">
                  <c:v>6.8383333333333383</c:v>
                </c:pt>
                <c:pt idx="4104">
                  <c:v>6.84</c:v>
                </c:pt>
                <c:pt idx="4105">
                  <c:v>6.8416666666666694</c:v>
                </c:pt>
                <c:pt idx="4106">
                  <c:v>6.8433333333333373</c:v>
                </c:pt>
                <c:pt idx="4107">
                  <c:v>6.8449999999999971</c:v>
                </c:pt>
                <c:pt idx="4108">
                  <c:v>6.8466666666666693</c:v>
                </c:pt>
                <c:pt idx="4109">
                  <c:v>6.8483333333333363</c:v>
                </c:pt>
                <c:pt idx="4110">
                  <c:v>6.85</c:v>
                </c:pt>
                <c:pt idx="4111">
                  <c:v>6.8516666666666683</c:v>
                </c:pt>
                <c:pt idx="4112">
                  <c:v>6.8533333333333362</c:v>
                </c:pt>
                <c:pt idx="4113">
                  <c:v>6.8549999999999978</c:v>
                </c:pt>
                <c:pt idx="4114">
                  <c:v>6.8566666666666674</c:v>
                </c:pt>
                <c:pt idx="4115">
                  <c:v>6.8583333333333334</c:v>
                </c:pt>
                <c:pt idx="4116">
                  <c:v>6.8599999999999985</c:v>
                </c:pt>
                <c:pt idx="4117">
                  <c:v>6.8616666666666664</c:v>
                </c:pt>
                <c:pt idx="4118">
                  <c:v>6.8633333333333333</c:v>
                </c:pt>
                <c:pt idx="4119">
                  <c:v>6.8649999999999958</c:v>
                </c:pt>
                <c:pt idx="4120">
                  <c:v>6.8666666666666663</c:v>
                </c:pt>
                <c:pt idx="4121">
                  <c:v>6.8683333333333367</c:v>
                </c:pt>
                <c:pt idx="4122">
                  <c:v>6.87</c:v>
                </c:pt>
                <c:pt idx="4123">
                  <c:v>6.8716666666666697</c:v>
                </c:pt>
                <c:pt idx="4124">
                  <c:v>6.8733333333333375</c:v>
                </c:pt>
                <c:pt idx="4125">
                  <c:v>6.875</c:v>
                </c:pt>
                <c:pt idx="4126">
                  <c:v>6.8766666666666696</c:v>
                </c:pt>
                <c:pt idx="4127">
                  <c:v>6.8783333333333365</c:v>
                </c:pt>
                <c:pt idx="4128">
                  <c:v>6.88</c:v>
                </c:pt>
                <c:pt idx="4129">
                  <c:v>6.8816666666666686</c:v>
                </c:pt>
                <c:pt idx="4130">
                  <c:v>6.8833333333333373</c:v>
                </c:pt>
                <c:pt idx="4131">
                  <c:v>6.8850000000000007</c:v>
                </c:pt>
                <c:pt idx="4132">
                  <c:v>6.8866666666666694</c:v>
                </c:pt>
                <c:pt idx="4133">
                  <c:v>6.8883333333333372</c:v>
                </c:pt>
                <c:pt idx="4134">
                  <c:v>6.89</c:v>
                </c:pt>
                <c:pt idx="4135">
                  <c:v>6.8916666666666684</c:v>
                </c:pt>
                <c:pt idx="4136">
                  <c:v>6.8933333333333362</c:v>
                </c:pt>
                <c:pt idx="4137">
                  <c:v>6.8949999999999969</c:v>
                </c:pt>
                <c:pt idx="4138">
                  <c:v>6.8966666666666674</c:v>
                </c:pt>
                <c:pt idx="4139">
                  <c:v>6.8983333333333334</c:v>
                </c:pt>
                <c:pt idx="4140">
                  <c:v>6.9</c:v>
                </c:pt>
                <c:pt idx="4141">
                  <c:v>6.9016666666666699</c:v>
                </c:pt>
                <c:pt idx="4142">
                  <c:v>6.9033333333333378</c:v>
                </c:pt>
                <c:pt idx="4143">
                  <c:v>6.9050000000000002</c:v>
                </c:pt>
                <c:pt idx="4144">
                  <c:v>6.906666666666669</c:v>
                </c:pt>
                <c:pt idx="4145">
                  <c:v>6.9083333333333377</c:v>
                </c:pt>
                <c:pt idx="4146">
                  <c:v>6.91</c:v>
                </c:pt>
                <c:pt idx="4147">
                  <c:v>6.9116666666666688</c:v>
                </c:pt>
                <c:pt idx="4148">
                  <c:v>6.9133333333333375</c:v>
                </c:pt>
                <c:pt idx="4149">
                  <c:v>6.915</c:v>
                </c:pt>
                <c:pt idx="4150">
                  <c:v>6.9166666666666696</c:v>
                </c:pt>
                <c:pt idx="4151">
                  <c:v>6.9183333333333383</c:v>
                </c:pt>
                <c:pt idx="4152">
                  <c:v>6.92</c:v>
                </c:pt>
                <c:pt idx="4153">
                  <c:v>6.9216666666666695</c:v>
                </c:pt>
                <c:pt idx="4154">
                  <c:v>6.9233333333333364</c:v>
                </c:pt>
                <c:pt idx="4155">
                  <c:v>6.9249999999999972</c:v>
                </c:pt>
                <c:pt idx="4156">
                  <c:v>6.9266666666666694</c:v>
                </c:pt>
                <c:pt idx="4157">
                  <c:v>6.9283333333333363</c:v>
                </c:pt>
                <c:pt idx="4158">
                  <c:v>6.9300000000000024</c:v>
                </c:pt>
                <c:pt idx="4159">
                  <c:v>6.9316666666666702</c:v>
                </c:pt>
                <c:pt idx="4160">
                  <c:v>6.9333333333333389</c:v>
                </c:pt>
                <c:pt idx="4161">
                  <c:v>6.9350000000000014</c:v>
                </c:pt>
                <c:pt idx="4162">
                  <c:v>6.9366666666666701</c:v>
                </c:pt>
                <c:pt idx="4163">
                  <c:v>6.9383333333333388</c:v>
                </c:pt>
                <c:pt idx="4164">
                  <c:v>6.94</c:v>
                </c:pt>
                <c:pt idx="4165">
                  <c:v>6.9416666666666691</c:v>
                </c:pt>
                <c:pt idx="4166">
                  <c:v>6.9433333333333378</c:v>
                </c:pt>
                <c:pt idx="4167">
                  <c:v>6.9449999999999985</c:v>
                </c:pt>
                <c:pt idx="4168">
                  <c:v>6.9466666666666699</c:v>
                </c:pt>
                <c:pt idx="4169">
                  <c:v>6.9483333333333377</c:v>
                </c:pt>
                <c:pt idx="4170">
                  <c:v>6.95</c:v>
                </c:pt>
                <c:pt idx="4171">
                  <c:v>6.9516666666666698</c:v>
                </c:pt>
                <c:pt idx="4172">
                  <c:v>6.9533333333333376</c:v>
                </c:pt>
                <c:pt idx="4173">
                  <c:v>6.9550000000000001</c:v>
                </c:pt>
                <c:pt idx="4174">
                  <c:v>6.9566666666666688</c:v>
                </c:pt>
                <c:pt idx="4175">
                  <c:v>6.9583333333333366</c:v>
                </c:pt>
                <c:pt idx="4176">
                  <c:v>6.96</c:v>
                </c:pt>
                <c:pt idx="4177">
                  <c:v>6.9616666666666696</c:v>
                </c:pt>
                <c:pt idx="4178">
                  <c:v>6.9633333333333383</c:v>
                </c:pt>
                <c:pt idx="4179">
                  <c:v>6.9649999999999972</c:v>
                </c:pt>
                <c:pt idx="4180">
                  <c:v>6.9666666666666694</c:v>
                </c:pt>
                <c:pt idx="4181">
                  <c:v>6.9683333333333373</c:v>
                </c:pt>
                <c:pt idx="4182">
                  <c:v>6.9700000000000024</c:v>
                </c:pt>
                <c:pt idx="4183">
                  <c:v>6.9716666666666711</c:v>
                </c:pt>
                <c:pt idx="4184">
                  <c:v>6.9733333333333389</c:v>
                </c:pt>
                <c:pt idx="4185">
                  <c:v>6.9749999999999996</c:v>
                </c:pt>
                <c:pt idx="4186">
                  <c:v>6.976666666666671</c:v>
                </c:pt>
                <c:pt idx="4187">
                  <c:v>6.9783333333333388</c:v>
                </c:pt>
                <c:pt idx="4188">
                  <c:v>6.98</c:v>
                </c:pt>
                <c:pt idx="4189">
                  <c:v>6.98166666666667</c:v>
                </c:pt>
                <c:pt idx="4190">
                  <c:v>6.9833333333333378</c:v>
                </c:pt>
                <c:pt idx="4191">
                  <c:v>6.9850000000000003</c:v>
                </c:pt>
                <c:pt idx="4192">
                  <c:v>6.986666666666669</c:v>
                </c:pt>
                <c:pt idx="4193">
                  <c:v>6.9883333333333377</c:v>
                </c:pt>
                <c:pt idx="4194">
                  <c:v>6.9899999999999993</c:v>
                </c:pt>
                <c:pt idx="4195">
                  <c:v>6.9916666666666689</c:v>
                </c:pt>
                <c:pt idx="4196">
                  <c:v>6.9933333333333394</c:v>
                </c:pt>
                <c:pt idx="4197">
                  <c:v>6.9950000000000001</c:v>
                </c:pt>
                <c:pt idx="4198">
                  <c:v>6.9966666666666697</c:v>
                </c:pt>
                <c:pt idx="4199">
                  <c:v>6.9983333333333375</c:v>
                </c:pt>
                <c:pt idx="4200">
                  <c:v>7</c:v>
                </c:pt>
                <c:pt idx="4201">
                  <c:v>7.0016666666666696</c:v>
                </c:pt>
                <c:pt idx="4202">
                  <c:v>7.0033333333333365</c:v>
                </c:pt>
                <c:pt idx="4203">
                  <c:v>7.0049999999999972</c:v>
                </c:pt>
                <c:pt idx="4204">
                  <c:v>7.0066666666666686</c:v>
                </c:pt>
                <c:pt idx="4205">
                  <c:v>7.0083333333333373</c:v>
                </c:pt>
                <c:pt idx="4206">
                  <c:v>7.0100000000000007</c:v>
                </c:pt>
                <c:pt idx="4207">
                  <c:v>7.0116666666666694</c:v>
                </c:pt>
                <c:pt idx="4208">
                  <c:v>7.0133333333333372</c:v>
                </c:pt>
                <c:pt idx="4209">
                  <c:v>7.014999999999997</c:v>
                </c:pt>
                <c:pt idx="4210">
                  <c:v>7.0166666666666684</c:v>
                </c:pt>
                <c:pt idx="4211">
                  <c:v>7.0183333333333362</c:v>
                </c:pt>
                <c:pt idx="4212">
                  <c:v>7.02</c:v>
                </c:pt>
                <c:pt idx="4213">
                  <c:v>7.0216666666666674</c:v>
                </c:pt>
                <c:pt idx="4214">
                  <c:v>7.0233333333333334</c:v>
                </c:pt>
                <c:pt idx="4215">
                  <c:v>7.0249999999999977</c:v>
                </c:pt>
                <c:pt idx="4216">
                  <c:v>7.0266666666666673</c:v>
                </c:pt>
                <c:pt idx="4217">
                  <c:v>7.0283333333333333</c:v>
                </c:pt>
                <c:pt idx="4218">
                  <c:v>7.03</c:v>
                </c:pt>
                <c:pt idx="4219">
                  <c:v>7.031666666666669</c:v>
                </c:pt>
                <c:pt idx="4220">
                  <c:v>7.0333333333333377</c:v>
                </c:pt>
                <c:pt idx="4221">
                  <c:v>7.0350000000000001</c:v>
                </c:pt>
                <c:pt idx="4222">
                  <c:v>7.0366666666666688</c:v>
                </c:pt>
                <c:pt idx="4223">
                  <c:v>7.0383333333333375</c:v>
                </c:pt>
                <c:pt idx="4224">
                  <c:v>7.04</c:v>
                </c:pt>
                <c:pt idx="4225">
                  <c:v>7.0416666666666696</c:v>
                </c:pt>
                <c:pt idx="4226">
                  <c:v>7.0433333333333383</c:v>
                </c:pt>
                <c:pt idx="4227">
                  <c:v>7.0449999999999973</c:v>
                </c:pt>
                <c:pt idx="4228">
                  <c:v>7.0466666666666695</c:v>
                </c:pt>
                <c:pt idx="4229">
                  <c:v>7.0483333333333364</c:v>
                </c:pt>
                <c:pt idx="4230">
                  <c:v>7.05</c:v>
                </c:pt>
                <c:pt idx="4231">
                  <c:v>7.0516666666666694</c:v>
                </c:pt>
                <c:pt idx="4232">
                  <c:v>7.0533333333333363</c:v>
                </c:pt>
                <c:pt idx="4233">
                  <c:v>7.0550000000000006</c:v>
                </c:pt>
                <c:pt idx="4234">
                  <c:v>7.0566666666666684</c:v>
                </c:pt>
                <c:pt idx="4235">
                  <c:v>7.0583333333333371</c:v>
                </c:pt>
                <c:pt idx="4236">
                  <c:v>7.0600000000000005</c:v>
                </c:pt>
                <c:pt idx="4237">
                  <c:v>7.0616666666666674</c:v>
                </c:pt>
                <c:pt idx="4238">
                  <c:v>7.0633333333333361</c:v>
                </c:pt>
                <c:pt idx="4239">
                  <c:v>7.0649999999999968</c:v>
                </c:pt>
                <c:pt idx="4240">
                  <c:v>7.0666666666666664</c:v>
                </c:pt>
                <c:pt idx="4241">
                  <c:v>7.0683333333333334</c:v>
                </c:pt>
                <c:pt idx="4242">
                  <c:v>7.0699999999999985</c:v>
                </c:pt>
                <c:pt idx="4243">
                  <c:v>7.0716666666666699</c:v>
                </c:pt>
                <c:pt idx="4244">
                  <c:v>7.0733333333333377</c:v>
                </c:pt>
                <c:pt idx="4245">
                  <c:v>7.0750000000000002</c:v>
                </c:pt>
                <c:pt idx="4246">
                  <c:v>7.0766666666666698</c:v>
                </c:pt>
                <c:pt idx="4247">
                  <c:v>7.0783333333333376</c:v>
                </c:pt>
                <c:pt idx="4248">
                  <c:v>7.08</c:v>
                </c:pt>
                <c:pt idx="4249">
                  <c:v>7.0816666666666688</c:v>
                </c:pt>
                <c:pt idx="4250">
                  <c:v>7.0833333333333366</c:v>
                </c:pt>
                <c:pt idx="4251">
                  <c:v>7.085</c:v>
                </c:pt>
                <c:pt idx="4252">
                  <c:v>7.0866666666666696</c:v>
                </c:pt>
                <c:pt idx="4253">
                  <c:v>7.0883333333333383</c:v>
                </c:pt>
                <c:pt idx="4254">
                  <c:v>7.09</c:v>
                </c:pt>
                <c:pt idx="4255">
                  <c:v>7.0916666666666694</c:v>
                </c:pt>
                <c:pt idx="4256">
                  <c:v>7.0933333333333373</c:v>
                </c:pt>
                <c:pt idx="4257">
                  <c:v>7.0949999999999971</c:v>
                </c:pt>
                <c:pt idx="4258">
                  <c:v>7.0966666666666693</c:v>
                </c:pt>
                <c:pt idx="4259">
                  <c:v>7.0983333333333363</c:v>
                </c:pt>
                <c:pt idx="4260">
                  <c:v>7.1</c:v>
                </c:pt>
                <c:pt idx="4261">
                  <c:v>7.1016666666666683</c:v>
                </c:pt>
                <c:pt idx="4262">
                  <c:v>7.1033333333333362</c:v>
                </c:pt>
                <c:pt idx="4263">
                  <c:v>7.1049999999999978</c:v>
                </c:pt>
                <c:pt idx="4264">
                  <c:v>7.1066666666666674</c:v>
                </c:pt>
                <c:pt idx="4265">
                  <c:v>7.1083333333333334</c:v>
                </c:pt>
                <c:pt idx="4266">
                  <c:v>7.1099999999999985</c:v>
                </c:pt>
                <c:pt idx="4267">
                  <c:v>7.1116666666666664</c:v>
                </c:pt>
                <c:pt idx="4268">
                  <c:v>7.1133333333333333</c:v>
                </c:pt>
                <c:pt idx="4269">
                  <c:v>7.1149999999999958</c:v>
                </c:pt>
                <c:pt idx="4270">
                  <c:v>7.1166666666666663</c:v>
                </c:pt>
                <c:pt idx="4271">
                  <c:v>7.1183333333333367</c:v>
                </c:pt>
                <c:pt idx="4272">
                  <c:v>7.1199999999999974</c:v>
                </c:pt>
                <c:pt idx="4273">
                  <c:v>7.121666666666667</c:v>
                </c:pt>
                <c:pt idx="4274">
                  <c:v>7.1233333333333331</c:v>
                </c:pt>
                <c:pt idx="4275">
                  <c:v>7.1249999999999956</c:v>
                </c:pt>
                <c:pt idx="4276">
                  <c:v>7.1266666666666669</c:v>
                </c:pt>
                <c:pt idx="4277">
                  <c:v>7.128333333333333</c:v>
                </c:pt>
                <c:pt idx="4278">
                  <c:v>7.13</c:v>
                </c:pt>
                <c:pt idx="4279">
                  <c:v>7.1316666666666686</c:v>
                </c:pt>
                <c:pt idx="4280">
                  <c:v>7.1333333333333373</c:v>
                </c:pt>
                <c:pt idx="4281">
                  <c:v>7.1350000000000007</c:v>
                </c:pt>
                <c:pt idx="4282">
                  <c:v>7.1366666666666694</c:v>
                </c:pt>
                <c:pt idx="4283">
                  <c:v>7.1383333333333372</c:v>
                </c:pt>
                <c:pt idx="4284">
                  <c:v>7.14</c:v>
                </c:pt>
                <c:pt idx="4285">
                  <c:v>7.1416666666666684</c:v>
                </c:pt>
                <c:pt idx="4286">
                  <c:v>7.1433333333333362</c:v>
                </c:pt>
                <c:pt idx="4287">
                  <c:v>7.1449999999999969</c:v>
                </c:pt>
                <c:pt idx="4288">
                  <c:v>7.1466666666666674</c:v>
                </c:pt>
                <c:pt idx="4289">
                  <c:v>7.1483333333333334</c:v>
                </c:pt>
                <c:pt idx="4290">
                  <c:v>7.1499999999999995</c:v>
                </c:pt>
                <c:pt idx="4291">
                  <c:v>7.1516666666666673</c:v>
                </c:pt>
                <c:pt idx="4292">
                  <c:v>7.1533333333333333</c:v>
                </c:pt>
                <c:pt idx="4293">
                  <c:v>7.1549999999999967</c:v>
                </c:pt>
                <c:pt idx="4294">
                  <c:v>7.1566666666666663</c:v>
                </c:pt>
                <c:pt idx="4295">
                  <c:v>7.1583333333333332</c:v>
                </c:pt>
                <c:pt idx="4296">
                  <c:v>7.1599999999999975</c:v>
                </c:pt>
                <c:pt idx="4297">
                  <c:v>7.1616666666666662</c:v>
                </c:pt>
                <c:pt idx="4298">
                  <c:v>7.1633333333333331</c:v>
                </c:pt>
                <c:pt idx="4299">
                  <c:v>7.1649999999999956</c:v>
                </c:pt>
                <c:pt idx="4300">
                  <c:v>7.166666666666667</c:v>
                </c:pt>
                <c:pt idx="4301">
                  <c:v>7.1683333333333339</c:v>
                </c:pt>
                <c:pt idx="4302">
                  <c:v>7.17</c:v>
                </c:pt>
                <c:pt idx="4303">
                  <c:v>7.1716666666666695</c:v>
                </c:pt>
                <c:pt idx="4304">
                  <c:v>7.1733333333333364</c:v>
                </c:pt>
                <c:pt idx="4305">
                  <c:v>7.1749999999999972</c:v>
                </c:pt>
                <c:pt idx="4306">
                  <c:v>7.1766666666666694</c:v>
                </c:pt>
                <c:pt idx="4307">
                  <c:v>7.1783333333333363</c:v>
                </c:pt>
                <c:pt idx="4308">
                  <c:v>7.1800000000000006</c:v>
                </c:pt>
                <c:pt idx="4309">
                  <c:v>7.1816666666666684</c:v>
                </c:pt>
                <c:pt idx="4310">
                  <c:v>7.1833333333333371</c:v>
                </c:pt>
                <c:pt idx="4311">
                  <c:v>7.1850000000000005</c:v>
                </c:pt>
                <c:pt idx="4312">
                  <c:v>7.1866666666666674</c:v>
                </c:pt>
                <c:pt idx="4313">
                  <c:v>7.1883333333333361</c:v>
                </c:pt>
                <c:pt idx="4314">
                  <c:v>7.1899999999999995</c:v>
                </c:pt>
                <c:pt idx="4315">
                  <c:v>7.1916666666666664</c:v>
                </c:pt>
                <c:pt idx="4316">
                  <c:v>7.1933333333333334</c:v>
                </c:pt>
                <c:pt idx="4317">
                  <c:v>7.1949999999999958</c:v>
                </c:pt>
                <c:pt idx="4318">
                  <c:v>7.1966666666666672</c:v>
                </c:pt>
                <c:pt idx="4319">
                  <c:v>7.1983333333333333</c:v>
                </c:pt>
                <c:pt idx="4320">
                  <c:v>7.2</c:v>
                </c:pt>
                <c:pt idx="4321">
                  <c:v>7.2016666666666698</c:v>
                </c:pt>
                <c:pt idx="4322">
                  <c:v>7.2033333333333376</c:v>
                </c:pt>
                <c:pt idx="4323">
                  <c:v>7.2050000000000001</c:v>
                </c:pt>
                <c:pt idx="4324">
                  <c:v>7.2066666666666688</c:v>
                </c:pt>
                <c:pt idx="4325">
                  <c:v>7.2083333333333366</c:v>
                </c:pt>
                <c:pt idx="4326">
                  <c:v>7.21</c:v>
                </c:pt>
                <c:pt idx="4327">
                  <c:v>7.2116666666666696</c:v>
                </c:pt>
                <c:pt idx="4328">
                  <c:v>7.2133333333333383</c:v>
                </c:pt>
                <c:pt idx="4329">
                  <c:v>7.2149999999999972</c:v>
                </c:pt>
                <c:pt idx="4330">
                  <c:v>7.2166666666666694</c:v>
                </c:pt>
                <c:pt idx="4331">
                  <c:v>7.2183333333333373</c:v>
                </c:pt>
                <c:pt idx="4332">
                  <c:v>7.22</c:v>
                </c:pt>
                <c:pt idx="4333">
                  <c:v>7.2216666666666693</c:v>
                </c:pt>
                <c:pt idx="4334">
                  <c:v>7.2233333333333363</c:v>
                </c:pt>
                <c:pt idx="4335">
                  <c:v>7.224999999999997</c:v>
                </c:pt>
                <c:pt idx="4336">
                  <c:v>7.2266666666666683</c:v>
                </c:pt>
                <c:pt idx="4337">
                  <c:v>7.2283333333333362</c:v>
                </c:pt>
                <c:pt idx="4338">
                  <c:v>7.23</c:v>
                </c:pt>
                <c:pt idx="4339">
                  <c:v>7.23166666666667</c:v>
                </c:pt>
                <c:pt idx="4340">
                  <c:v>7.2333333333333378</c:v>
                </c:pt>
                <c:pt idx="4341">
                  <c:v>7.2350000000000003</c:v>
                </c:pt>
                <c:pt idx="4342">
                  <c:v>7.236666666666669</c:v>
                </c:pt>
                <c:pt idx="4343">
                  <c:v>7.2383333333333377</c:v>
                </c:pt>
                <c:pt idx="4344">
                  <c:v>7.2399999999999993</c:v>
                </c:pt>
                <c:pt idx="4345">
                  <c:v>7.2416666666666689</c:v>
                </c:pt>
                <c:pt idx="4346">
                  <c:v>7.2433333333333394</c:v>
                </c:pt>
                <c:pt idx="4347">
                  <c:v>7.2450000000000001</c:v>
                </c:pt>
                <c:pt idx="4348">
                  <c:v>7.2466666666666697</c:v>
                </c:pt>
                <c:pt idx="4349">
                  <c:v>7.2483333333333375</c:v>
                </c:pt>
                <c:pt idx="4350">
                  <c:v>7.25</c:v>
                </c:pt>
                <c:pt idx="4351">
                  <c:v>7.2516666666666696</c:v>
                </c:pt>
                <c:pt idx="4352">
                  <c:v>7.2533333333333365</c:v>
                </c:pt>
                <c:pt idx="4353">
                  <c:v>7.2549999999999972</c:v>
                </c:pt>
                <c:pt idx="4354">
                  <c:v>7.2566666666666686</c:v>
                </c:pt>
                <c:pt idx="4355">
                  <c:v>7.2583333333333373</c:v>
                </c:pt>
                <c:pt idx="4356">
                  <c:v>7.2600000000000007</c:v>
                </c:pt>
                <c:pt idx="4357">
                  <c:v>7.2616666666666694</c:v>
                </c:pt>
                <c:pt idx="4358">
                  <c:v>7.2633333333333372</c:v>
                </c:pt>
                <c:pt idx="4359">
                  <c:v>7.264999999999997</c:v>
                </c:pt>
                <c:pt idx="4360">
                  <c:v>7.2666666666666684</c:v>
                </c:pt>
                <c:pt idx="4361">
                  <c:v>7.2683333333333362</c:v>
                </c:pt>
                <c:pt idx="4362">
                  <c:v>7.2700000000000014</c:v>
                </c:pt>
                <c:pt idx="4363">
                  <c:v>7.2716666666666701</c:v>
                </c:pt>
                <c:pt idx="4364">
                  <c:v>7.2733333333333379</c:v>
                </c:pt>
                <c:pt idx="4365">
                  <c:v>7.2750000000000004</c:v>
                </c:pt>
                <c:pt idx="4366">
                  <c:v>7.2766666666666699</c:v>
                </c:pt>
                <c:pt idx="4367">
                  <c:v>7.2783333333333378</c:v>
                </c:pt>
                <c:pt idx="4368">
                  <c:v>7.28</c:v>
                </c:pt>
                <c:pt idx="4369">
                  <c:v>7.281666666666669</c:v>
                </c:pt>
                <c:pt idx="4370">
                  <c:v>7.2833333333333377</c:v>
                </c:pt>
                <c:pt idx="4371">
                  <c:v>7.2850000000000001</c:v>
                </c:pt>
                <c:pt idx="4372">
                  <c:v>7.2866666666666688</c:v>
                </c:pt>
                <c:pt idx="4373">
                  <c:v>7.2883333333333375</c:v>
                </c:pt>
                <c:pt idx="4374">
                  <c:v>7.29</c:v>
                </c:pt>
                <c:pt idx="4375">
                  <c:v>7.2916666666666696</c:v>
                </c:pt>
                <c:pt idx="4376">
                  <c:v>7.2933333333333383</c:v>
                </c:pt>
                <c:pt idx="4377">
                  <c:v>7.2949999999999973</c:v>
                </c:pt>
                <c:pt idx="4378">
                  <c:v>7.2966666666666695</c:v>
                </c:pt>
                <c:pt idx="4379">
                  <c:v>7.2983333333333364</c:v>
                </c:pt>
                <c:pt idx="4380">
                  <c:v>7.3</c:v>
                </c:pt>
                <c:pt idx="4381">
                  <c:v>7.3016666666666694</c:v>
                </c:pt>
                <c:pt idx="4382">
                  <c:v>7.3033333333333363</c:v>
                </c:pt>
                <c:pt idx="4383">
                  <c:v>7.3050000000000006</c:v>
                </c:pt>
                <c:pt idx="4384">
                  <c:v>7.3066666666666684</c:v>
                </c:pt>
                <c:pt idx="4385">
                  <c:v>7.3083333333333371</c:v>
                </c:pt>
                <c:pt idx="4386">
                  <c:v>7.3100000000000005</c:v>
                </c:pt>
                <c:pt idx="4387">
                  <c:v>7.3116666666666674</c:v>
                </c:pt>
                <c:pt idx="4388">
                  <c:v>7.3133333333333361</c:v>
                </c:pt>
                <c:pt idx="4389">
                  <c:v>7.3149999999999968</c:v>
                </c:pt>
                <c:pt idx="4390">
                  <c:v>7.3166666666666664</c:v>
                </c:pt>
                <c:pt idx="4391">
                  <c:v>7.3183333333333334</c:v>
                </c:pt>
                <c:pt idx="4392">
                  <c:v>7.3199999999999985</c:v>
                </c:pt>
                <c:pt idx="4393">
                  <c:v>7.3216666666666672</c:v>
                </c:pt>
                <c:pt idx="4394">
                  <c:v>7.3233333333333333</c:v>
                </c:pt>
                <c:pt idx="4395">
                  <c:v>7.3249999999999966</c:v>
                </c:pt>
                <c:pt idx="4396">
                  <c:v>7.3266666666666671</c:v>
                </c:pt>
                <c:pt idx="4397">
                  <c:v>7.3283333333333331</c:v>
                </c:pt>
                <c:pt idx="4398">
                  <c:v>7.33</c:v>
                </c:pt>
                <c:pt idx="4399">
                  <c:v>7.3316666666666688</c:v>
                </c:pt>
                <c:pt idx="4400">
                  <c:v>7.3333333333333366</c:v>
                </c:pt>
                <c:pt idx="4401">
                  <c:v>7.335</c:v>
                </c:pt>
                <c:pt idx="4402">
                  <c:v>7.3366666666666696</c:v>
                </c:pt>
                <c:pt idx="4403">
                  <c:v>7.3383333333333383</c:v>
                </c:pt>
                <c:pt idx="4404">
                  <c:v>7.34</c:v>
                </c:pt>
                <c:pt idx="4405">
                  <c:v>7.3416666666666694</c:v>
                </c:pt>
                <c:pt idx="4406">
                  <c:v>7.3433333333333373</c:v>
                </c:pt>
                <c:pt idx="4407">
                  <c:v>7.3449999999999971</c:v>
                </c:pt>
                <c:pt idx="4408">
                  <c:v>7.3466666666666693</c:v>
                </c:pt>
                <c:pt idx="4409">
                  <c:v>7.3483333333333363</c:v>
                </c:pt>
                <c:pt idx="4410">
                  <c:v>7.35</c:v>
                </c:pt>
                <c:pt idx="4411">
                  <c:v>7.3516666666666683</c:v>
                </c:pt>
                <c:pt idx="4412">
                  <c:v>7.3533333333333362</c:v>
                </c:pt>
                <c:pt idx="4413">
                  <c:v>7.3549999999999978</c:v>
                </c:pt>
                <c:pt idx="4414">
                  <c:v>7.3566666666666674</c:v>
                </c:pt>
                <c:pt idx="4415">
                  <c:v>7.3583333333333334</c:v>
                </c:pt>
                <c:pt idx="4416">
                  <c:v>7.3599999999999985</c:v>
                </c:pt>
                <c:pt idx="4417">
                  <c:v>7.3616666666666664</c:v>
                </c:pt>
                <c:pt idx="4418">
                  <c:v>7.3633333333333333</c:v>
                </c:pt>
                <c:pt idx="4419">
                  <c:v>7.3649999999999958</c:v>
                </c:pt>
                <c:pt idx="4420">
                  <c:v>7.3666666666666663</c:v>
                </c:pt>
                <c:pt idx="4421">
                  <c:v>7.3683333333333367</c:v>
                </c:pt>
                <c:pt idx="4422">
                  <c:v>7.37</c:v>
                </c:pt>
                <c:pt idx="4423">
                  <c:v>7.3716666666666697</c:v>
                </c:pt>
                <c:pt idx="4424">
                  <c:v>7.3733333333333375</c:v>
                </c:pt>
                <c:pt idx="4425">
                  <c:v>7.375</c:v>
                </c:pt>
                <c:pt idx="4426">
                  <c:v>7.3766666666666696</c:v>
                </c:pt>
                <c:pt idx="4427">
                  <c:v>7.3783333333333365</c:v>
                </c:pt>
                <c:pt idx="4428">
                  <c:v>7.38</c:v>
                </c:pt>
                <c:pt idx="4429">
                  <c:v>7.3816666666666686</c:v>
                </c:pt>
                <c:pt idx="4430">
                  <c:v>7.3833333333333373</c:v>
                </c:pt>
                <c:pt idx="4431">
                  <c:v>7.3850000000000007</c:v>
                </c:pt>
                <c:pt idx="4432">
                  <c:v>7.3866666666666694</c:v>
                </c:pt>
                <c:pt idx="4433">
                  <c:v>7.3883333333333372</c:v>
                </c:pt>
                <c:pt idx="4434">
                  <c:v>7.39</c:v>
                </c:pt>
                <c:pt idx="4435">
                  <c:v>7.3916666666666684</c:v>
                </c:pt>
                <c:pt idx="4436">
                  <c:v>7.3933333333333362</c:v>
                </c:pt>
                <c:pt idx="4437">
                  <c:v>7.3949999999999969</c:v>
                </c:pt>
                <c:pt idx="4438">
                  <c:v>7.3966666666666674</c:v>
                </c:pt>
                <c:pt idx="4439">
                  <c:v>7.3983333333333334</c:v>
                </c:pt>
                <c:pt idx="4440">
                  <c:v>7.4</c:v>
                </c:pt>
                <c:pt idx="4441">
                  <c:v>7.4016666666666699</c:v>
                </c:pt>
                <c:pt idx="4442">
                  <c:v>7.4033333333333378</c:v>
                </c:pt>
                <c:pt idx="4443">
                  <c:v>7.4050000000000002</c:v>
                </c:pt>
                <c:pt idx="4444">
                  <c:v>7.406666666666669</c:v>
                </c:pt>
                <c:pt idx="4445">
                  <c:v>7.4083333333333377</c:v>
                </c:pt>
                <c:pt idx="4446">
                  <c:v>7.41</c:v>
                </c:pt>
                <c:pt idx="4447">
                  <c:v>7.4116666666666688</c:v>
                </c:pt>
                <c:pt idx="4448">
                  <c:v>7.4133333333333375</c:v>
                </c:pt>
                <c:pt idx="4449">
                  <c:v>7.415</c:v>
                </c:pt>
                <c:pt idx="4450">
                  <c:v>7.4166666666666696</c:v>
                </c:pt>
                <c:pt idx="4451">
                  <c:v>7.4183333333333383</c:v>
                </c:pt>
                <c:pt idx="4452">
                  <c:v>7.42</c:v>
                </c:pt>
                <c:pt idx="4453">
                  <c:v>7.4216666666666695</c:v>
                </c:pt>
                <c:pt idx="4454">
                  <c:v>7.4233333333333364</c:v>
                </c:pt>
                <c:pt idx="4455">
                  <c:v>7.4249999999999972</c:v>
                </c:pt>
                <c:pt idx="4456">
                  <c:v>7.4266666666666694</c:v>
                </c:pt>
                <c:pt idx="4457">
                  <c:v>7.4283333333333363</c:v>
                </c:pt>
                <c:pt idx="4458">
                  <c:v>7.4300000000000024</c:v>
                </c:pt>
                <c:pt idx="4459">
                  <c:v>7.4316666666666702</c:v>
                </c:pt>
                <c:pt idx="4460">
                  <c:v>7.4333333333333389</c:v>
                </c:pt>
                <c:pt idx="4461">
                  <c:v>7.4350000000000014</c:v>
                </c:pt>
                <c:pt idx="4462">
                  <c:v>7.4366666666666701</c:v>
                </c:pt>
                <c:pt idx="4463">
                  <c:v>7.4383333333333388</c:v>
                </c:pt>
                <c:pt idx="4464">
                  <c:v>7.44</c:v>
                </c:pt>
                <c:pt idx="4465">
                  <c:v>7.4416666666666691</c:v>
                </c:pt>
                <c:pt idx="4466">
                  <c:v>7.4433333333333378</c:v>
                </c:pt>
                <c:pt idx="4467">
                  <c:v>7.4449999999999985</c:v>
                </c:pt>
                <c:pt idx="4468">
                  <c:v>7.4466666666666699</c:v>
                </c:pt>
                <c:pt idx="4469">
                  <c:v>7.4483333333333377</c:v>
                </c:pt>
                <c:pt idx="4470">
                  <c:v>7.45</c:v>
                </c:pt>
                <c:pt idx="4471">
                  <c:v>7.4516666666666698</c:v>
                </c:pt>
                <c:pt idx="4472">
                  <c:v>7.4533333333333376</c:v>
                </c:pt>
                <c:pt idx="4473">
                  <c:v>7.4550000000000001</c:v>
                </c:pt>
                <c:pt idx="4474">
                  <c:v>7.4566666666666688</c:v>
                </c:pt>
                <c:pt idx="4475">
                  <c:v>7.4583333333333366</c:v>
                </c:pt>
                <c:pt idx="4476">
                  <c:v>7.46</c:v>
                </c:pt>
                <c:pt idx="4477">
                  <c:v>7.4616666666666696</c:v>
                </c:pt>
                <c:pt idx="4478">
                  <c:v>7.4633333333333383</c:v>
                </c:pt>
                <c:pt idx="4479">
                  <c:v>7.4649999999999972</c:v>
                </c:pt>
                <c:pt idx="4480">
                  <c:v>7.4666666666666694</c:v>
                </c:pt>
                <c:pt idx="4481">
                  <c:v>7.4683333333333373</c:v>
                </c:pt>
                <c:pt idx="4482">
                  <c:v>7.4700000000000024</c:v>
                </c:pt>
                <c:pt idx="4483">
                  <c:v>7.4716666666666711</c:v>
                </c:pt>
                <c:pt idx="4484">
                  <c:v>7.4733333333333389</c:v>
                </c:pt>
                <c:pt idx="4485">
                  <c:v>7.4749999999999996</c:v>
                </c:pt>
                <c:pt idx="4486">
                  <c:v>7.476666666666671</c:v>
                </c:pt>
                <c:pt idx="4487">
                  <c:v>7.4783333333333388</c:v>
                </c:pt>
                <c:pt idx="4488">
                  <c:v>7.48</c:v>
                </c:pt>
                <c:pt idx="4489">
                  <c:v>7.48166666666667</c:v>
                </c:pt>
                <c:pt idx="4490">
                  <c:v>7.4833333333333378</c:v>
                </c:pt>
                <c:pt idx="4491">
                  <c:v>7.4850000000000003</c:v>
                </c:pt>
                <c:pt idx="4492">
                  <c:v>7.486666666666669</c:v>
                </c:pt>
                <c:pt idx="4493">
                  <c:v>7.4883333333333377</c:v>
                </c:pt>
                <c:pt idx="4494">
                  <c:v>7.4899999999999993</c:v>
                </c:pt>
                <c:pt idx="4495">
                  <c:v>7.4916666666666689</c:v>
                </c:pt>
                <c:pt idx="4496">
                  <c:v>7.4933333333333394</c:v>
                </c:pt>
                <c:pt idx="4497">
                  <c:v>7.4950000000000001</c:v>
                </c:pt>
                <c:pt idx="4498">
                  <c:v>7.4966666666666697</c:v>
                </c:pt>
                <c:pt idx="4499">
                  <c:v>7.4983333333333375</c:v>
                </c:pt>
                <c:pt idx="4500">
                  <c:v>7.5</c:v>
                </c:pt>
                <c:pt idx="4501">
                  <c:v>7.5016666666666696</c:v>
                </c:pt>
                <c:pt idx="4502">
                  <c:v>7.5033333333333365</c:v>
                </c:pt>
                <c:pt idx="4503">
                  <c:v>7.5049999999999972</c:v>
                </c:pt>
                <c:pt idx="4504">
                  <c:v>7.5066666666666686</c:v>
                </c:pt>
                <c:pt idx="4505">
                  <c:v>7.5083333333333373</c:v>
                </c:pt>
                <c:pt idx="4506">
                  <c:v>7.5100000000000007</c:v>
                </c:pt>
                <c:pt idx="4507">
                  <c:v>7.5116666666666694</c:v>
                </c:pt>
                <c:pt idx="4508">
                  <c:v>7.5133333333333372</c:v>
                </c:pt>
                <c:pt idx="4509">
                  <c:v>7.514999999999997</c:v>
                </c:pt>
                <c:pt idx="4510">
                  <c:v>7.5166666666666684</c:v>
                </c:pt>
                <c:pt idx="4511">
                  <c:v>7.5183333333333362</c:v>
                </c:pt>
                <c:pt idx="4512">
                  <c:v>7.52</c:v>
                </c:pt>
                <c:pt idx="4513">
                  <c:v>7.5216666666666674</c:v>
                </c:pt>
                <c:pt idx="4514">
                  <c:v>7.5233333333333334</c:v>
                </c:pt>
                <c:pt idx="4515">
                  <c:v>7.5249999999999977</c:v>
                </c:pt>
                <c:pt idx="4516">
                  <c:v>7.5266666666666673</c:v>
                </c:pt>
                <c:pt idx="4517">
                  <c:v>7.5283333333333333</c:v>
                </c:pt>
                <c:pt idx="4518">
                  <c:v>7.53</c:v>
                </c:pt>
                <c:pt idx="4519">
                  <c:v>7.531666666666669</c:v>
                </c:pt>
                <c:pt idx="4520">
                  <c:v>7.5333333333333377</c:v>
                </c:pt>
                <c:pt idx="4521">
                  <c:v>7.5350000000000001</c:v>
                </c:pt>
                <c:pt idx="4522">
                  <c:v>7.5366666666666688</c:v>
                </c:pt>
                <c:pt idx="4523">
                  <c:v>7.5383333333333375</c:v>
                </c:pt>
                <c:pt idx="4524">
                  <c:v>7.54</c:v>
                </c:pt>
                <c:pt idx="4525">
                  <c:v>7.5416666666666696</c:v>
                </c:pt>
                <c:pt idx="4526">
                  <c:v>7.5433333333333383</c:v>
                </c:pt>
                <c:pt idx="4527">
                  <c:v>7.5449999999999973</c:v>
                </c:pt>
                <c:pt idx="4528">
                  <c:v>7.5466666666666695</c:v>
                </c:pt>
                <c:pt idx="4529">
                  <c:v>7.5483333333333364</c:v>
                </c:pt>
                <c:pt idx="4530">
                  <c:v>7.55</c:v>
                </c:pt>
                <c:pt idx="4531">
                  <c:v>7.5516666666666694</c:v>
                </c:pt>
                <c:pt idx="4532">
                  <c:v>7.5533333333333363</c:v>
                </c:pt>
                <c:pt idx="4533">
                  <c:v>7.5550000000000006</c:v>
                </c:pt>
                <c:pt idx="4534">
                  <c:v>7.5566666666666684</c:v>
                </c:pt>
                <c:pt idx="4535">
                  <c:v>7.5583333333333371</c:v>
                </c:pt>
                <c:pt idx="4536">
                  <c:v>7.5600000000000005</c:v>
                </c:pt>
                <c:pt idx="4537">
                  <c:v>7.5616666666666674</c:v>
                </c:pt>
                <c:pt idx="4538">
                  <c:v>7.5633333333333361</c:v>
                </c:pt>
                <c:pt idx="4539">
                  <c:v>7.5649999999999968</c:v>
                </c:pt>
                <c:pt idx="4540">
                  <c:v>7.5666666666666664</c:v>
                </c:pt>
                <c:pt idx="4541">
                  <c:v>7.5683333333333334</c:v>
                </c:pt>
                <c:pt idx="4542">
                  <c:v>7.5699999999999985</c:v>
                </c:pt>
                <c:pt idx="4543">
                  <c:v>7.5716666666666699</c:v>
                </c:pt>
                <c:pt idx="4544">
                  <c:v>7.5733333333333377</c:v>
                </c:pt>
                <c:pt idx="4545">
                  <c:v>7.5750000000000002</c:v>
                </c:pt>
                <c:pt idx="4546">
                  <c:v>7.5766666666666698</c:v>
                </c:pt>
                <c:pt idx="4547">
                  <c:v>7.5783333333333376</c:v>
                </c:pt>
                <c:pt idx="4548">
                  <c:v>7.58</c:v>
                </c:pt>
                <c:pt idx="4549">
                  <c:v>7.5816666666666688</c:v>
                </c:pt>
                <c:pt idx="4550">
                  <c:v>7.5833333333333366</c:v>
                </c:pt>
                <c:pt idx="4551">
                  <c:v>7.585</c:v>
                </c:pt>
                <c:pt idx="4552">
                  <c:v>7.5866666666666696</c:v>
                </c:pt>
                <c:pt idx="4553">
                  <c:v>7.5883333333333383</c:v>
                </c:pt>
                <c:pt idx="4554">
                  <c:v>7.59</c:v>
                </c:pt>
                <c:pt idx="4555">
                  <c:v>7.5916666666666694</c:v>
                </c:pt>
                <c:pt idx="4556">
                  <c:v>7.5933333333333373</c:v>
                </c:pt>
                <c:pt idx="4557">
                  <c:v>7.5949999999999971</c:v>
                </c:pt>
                <c:pt idx="4558">
                  <c:v>7.5966666666666693</c:v>
                </c:pt>
                <c:pt idx="4559">
                  <c:v>7.5983333333333363</c:v>
                </c:pt>
                <c:pt idx="4560">
                  <c:v>7.6</c:v>
                </c:pt>
                <c:pt idx="4561">
                  <c:v>7.6016666666666683</c:v>
                </c:pt>
                <c:pt idx="4562">
                  <c:v>7.6033333333333362</c:v>
                </c:pt>
                <c:pt idx="4563">
                  <c:v>7.6049999999999978</c:v>
                </c:pt>
                <c:pt idx="4564">
                  <c:v>7.6066666666666674</c:v>
                </c:pt>
                <c:pt idx="4565">
                  <c:v>7.6083333333333334</c:v>
                </c:pt>
                <c:pt idx="4566">
                  <c:v>7.6099999999999985</c:v>
                </c:pt>
                <c:pt idx="4567">
                  <c:v>7.6116666666666664</c:v>
                </c:pt>
                <c:pt idx="4568">
                  <c:v>7.6133333333333333</c:v>
                </c:pt>
                <c:pt idx="4569">
                  <c:v>7.6149999999999958</c:v>
                </c:pt>
                <c:pt idx="4570">
                  <c:v>7.6166666666666663</c:v>
                </c:pt>
                <c:pt idx="4571">
                  <c:v>7.6183333333333367</c:v>
                </c:pt>
                <c:pt idx="4572">
                  <c:v>7.6199999999999974</c:v>
                </c:pt>
                <c:pt idx="4573">
                  <c:v>7.621666666666667</c:v>
                </c:pt>
                <c:pt idx="4574">
                  <c:v>7.6233333333333331</c:v>
                </c:pt>
                <c:pt idx="4575">
                  <c:v>7.6249999999999956</c:v>
                </c:pt>
                <c:pt idx="4576">
                  <c:v>7.6266666666666669</c:v>
                </c:pt>
                <c:pt idx="4577">
                  <c:v>7.628333333333333</c:v>
                </c:pt>
                <c:pt idx="4578">
                  <c:v>7.63</c:v>
                </c:pt>
                <c:pt idx="4579">
                  <c:v>7.6316666666666686</c:v>
                </c:pt>
                <c:pt idx="4580">
                  <c:v>7.6333333333333373</c:v>
                </c:pt>
                <c:pt idx="4581">
                  <c:v>7.6350000000000007</c:v>
                </c:pt>
                <c:pt idx="4582">
                  <c:v>7.6366666666666694</c:v>
                </c:pt>
                <c:pt idx="4583">
                  <c:v>7.6383333333333372</c:v>
                </c:pt>
                <c:pt idx="4584">
                  <c:v>7.64</c:v>
                </c:pt>
                <c:pt idx="4585">
                  <c:v>7.6416666666666684</c:v>
                </c:pt>
                <c:pt idx="4586">
                  <c:v>7.6433333333333362</c:v>
                </c:pt>
                <c:pt idx="4587">
                  <c:v>7.6449999999999969</c:v>
                </c:pt>
                <c:pt idx="4588">
                  <c:v>7.6466666666666674</c:v>
                </c:pt>
                <c:pt idx="4589">
                  <c:v>7.6483333333333334</c:v>
                </c:pt>
                <c:pt idx="4590">
                  <c:v>7.6499999999999995</c:v>
                </c:pt>
                <c:pt idx="4591">
                  <c:v>7.6516666666666673</c:v>
                </c:pt>
                <c:pt idx="4592">
                  <c:v>7.6533333333333333</c:v>
                </c:pt>
                <c:pt idx="4593">
                  <c:v>7.6549999999999967</c:v>
                </c:pt>
                <c:pt idx="4594">
                  <c:v>7.6566666666666663</c:v>
                </c:pt>
                <c:pt idx="4595">
                  <c:v>7.6583333333333332</c:v>
                </c:pt>
                <c:pt idx="4596">
                  <c:v>7.6599999999999975</c:v>
                </c:pt>
                <c:pt idx="4597">
                  <c:v>7.6616666666666662</c:v>
                </c:pt>
                <c:pt idx="4598">
                  <c:v>7.6633333333333331</c:v>
                </c:pt>
                <c:pt idx="4599">
                  <c:v>7.6649999999999956</c:v>
                </c:pt>
                <c:pt idx="4600">
                  <c:v>7.666666666666667</c:v>
                </c:pt>
                <c:pt idx="4601">
                  <c:v>7.6683333333333339</c:v>
                </c:pt>
                <c:pt idx="4602">
                  <c:v>7.67</c:v>
                </c:pt>
                <c:pt idx="4603">
                  <c:v>7.6716666666666695</c:v>
                </c:pt>
                <c:pt idx="4604">
                  <c:v>7.6733333333333364</c:v>
                </c:pt>
                <c:pt idx="4605">
                  <c:v>7.6749999999999972</c:v>
                </c:pt>
                <c:pt idx="4606">
                  <c:v>7.6766666666666694</c:v>
                </c:pt>
                <c:pt idx="4607">
                  <c:v>7.6783333333333363</c:v>
                </c:pt>
                <c:pt idx="4608">
                  <c:v>7.6800000000000006</c:v>
                </c:pt>
                <c:pt idx="4609">
                  <c:v>7.6816666666666684</c:v>
                </c:pt>
                <c:pt idx="4610">
                  <c:v>7.6833333333333371</c:v>
                </c:pt>
                <c:pt idx="4611">
                  <c:v>7.6850000000000005</c:v>
                </c:pt>
                <c:pt idx="4612">
                  <c:v>7.6866666666666674</c:v>
                </c:pt>
                <c:pt idx="4613">
                  <c:v>7.6883333333333361</c:v>
                </c:pt>
                <c:pt idx="4614">
                  <c:v>7.6899999999999995</c:v>
                </c:pt>
                <c:pt idx="4615">
                  <c:v>7.6916666666666664</c:v>
                </c:pt>
                <c:pt idx="4616">
                  <c:v>7.6933333333333334</c:v>
                </c:pt>
                <c:pt idx="4617">
                  <c:v>7.6949999999999958</c:v>
                </c:pt>
                <c:pt idx="4618">
                  <c:v>7.6966666666666672</c:v>
                </c:pt>
                <c:pt idx="4619">
                  <c:v>7.6983333333333333</c:v>
                </c:pt>
                <c:pt idx="4620">
                  <c:v>7.7</c:v>
                </c:pt>
                <c:pt idx="4621">
                  <c:v>7.7016666666666698</c:v>
                </c:pt>
                <c:pt idx="4622">
                  <c:v>7.7033333333333376</c:v>
                </c:pt>
                <c:pt idx="4623">
                  <c:v>7.7050000000000001</c:v>
                </c:pt>
                <c:pt idx="4624">
                  <c:v>7.7066666666666688</c:v>
                </c:pt>
                <c:pt idx="4625">
                  <c:v>7.7083333333333366</c:v>
                </c:pt>
                <c:pt idx="4626">
                  <c:v>7.71</c:v>
                </c:pt>
                <c:pt idx="4627">
                  <c:v>7.7116666666666696</c:v>
                </c:pt>
                <c:pt idx="4628">
                  <c:v>7.7133333333333383</c:v>
                </c:pt>
                <c:pt idx="4629">
                  <c:v>7.7149999999999972</c:v>
                </c:pt>
                <c:pt idx="4630">
                  <c:v>7.7166666666666694</c:v>
                </c:pt>
                <c:pt idx="4631">
                  <c:v>7.7183333333333373</c:v>
                </c:pt>
                <c:pt idx="4632">
                  <c:v>7.72</c:v>
                </c:pt>
                <c:pt idx="4633">
                  <c:v>7.7216666666666693</c:v>
                </c:pt>
                <c:pt idx="4634">
                  <c:v>7.7233333333333363</c:v>
                </c:pt>
                <c:pt idx="4635">
                  <c:v>7.724999999999997</c:v>
                </c:pt>
                <c:pt idx="4636">
                  <c:v>7.7266666666666683</c:v>
                </c:pt>
                <c:pt idx="4637">
                  <c:v>7.7283333333333362</c:v>
                </c:pt>
                <c:pt idx="4638">
                  <c:v>7.73</c:v>
                </c:pt>
                <c:pt idx="4639">
                  <c:v>7.73166666666667</c:v>
                </c:pt>
                <c:pt idx="4640">
                  <c:v>7.7333333333333378</c:v>
                </c:pt>
                <c:pt idx="4641">
                  <c:v>7.7350000000000003</c:v>
                </c:pt>
                <c:pt idx="4642">
                  <c:v>7.736666666666669</c:v>
                </c:pt>
                <c:pt idx="4643">
                  <c:v>7.7383333333333377</c:v>
                </c:pt>
                <c:pt idx="4644">
                  <c:v>7.7399999999999993</c:v>
                </c:pt>
                <c:pt idx="4645">
                  <c:v>7.7416666666666689</c:v>
                </c:pt>
                <c:pt idx="4646">
                  <c:v>7.7433333333333394</c:v>
                </c:pt>
                <c:pt idx="4647">
                  <c:v>7.7450000000000001</c:v>
                </c:pt>
                <c:pt idx="4648">
                  <c:v>7.7466666666666697</c:v>
                </c:pt>
                <c:pt idx="4649">
                  <c:v>7.7483333333333375</c:v>
                </c:pt>
                <c:pt idx="4650">
                  <c:v>7.75</c:v>
                </c:pt>
                <c:pt idx="4651">
                  <c:v>7.7516666666666696</c:v>
                </c:pt>
                <c:pt idx="4652">
                  <c:v>7.7533333333333365</c:v>
                </c:pt>
                <c:pt idx="4653">
                  <c:v>7.7549999999999972</c:v>
                </c:pt>
                <c:pt idx="4654">
                  <c:v>7.7566666666666686</c:v>
                </c:pt>
                <c:pt idx="4655">
                  <c:v>7.7583333333333373</c:v>
                </c:pt>
                <c:pt idx="4656">
                  <c:v>7.7600000000000007</c:v>
                </c:pt>
                <c:pt idx="4657">
                  <c:v>7.7616666666666694</c:v>
                </c:pt>
                <c:pt idx="4658">
                  <c:v>7.7633333333333372</c:v>
                </c:pt>
                <c:pt idx="4659">
                  <c:v>7.764999999999997</c:v>
                </c:pt>
                <c:pt idx="4660">
                  <c:v>7.7666666666666684</c:v>
                </c:pt>
                <c:pt idx="4661">
                  <c:v>7.7683333333333362</c:v>
                </c:pt>
                <c:pt idx="4662">
                  <c:v>7.7700000000000014</c:v>
                </c:pt>
                <c:pt idx="4663">
                  <c:v>7.7716666666666701</c:v>
                </c:pt>
                <c:pt idx="4664">
                  <c:v>7.7733333333333379</c:v>
                </c:pt>
                <c:pt idx="4665">
                  <c:v>7.7750000000000004</c:v>
                </c:pt>
                <c:pt idx="4666">
                  <c:v>7.7766666666666699</c:v>
                </c:pt>
                <c:pt idx="4667">
                  <c:v>7.7783333333333378</c:v>
                </c:pt>
                <c:pt idx="4668">
                  <c:v>7.78</c:v>
                </c:pt>
                <c:pt idx="4669">
                  <c:v>7.781666666666669</c:v>
                </c:pt>
                <c:pt idx="4670">
                  <c:v>7.7833333333333377</c:v>
                </c:pt>
                <c:pt idx="4671">
                  <c:v>7.7850000000000001</c:v>
                </c:pt>
                <c:pt idx="4672">
                  <c:v>7.7866666666666688</c:v>
                </c:pt>
                <c:pt idx="4673">
                  <c:v>7.7883333333333375</c:v>
                </c:pt>
                <c:pt idx="4674">
                  <c:v>7.79</c:v>
                </c:pt>
                <c:pt idx="4675">
                  <c:v>7.7916666666666696</c:v>
                </c:pt>
                <c:pt idx="4676">
                  <c:v>7.7933333333333383</c:v>
                </c:pt>
                <c:pt idx="4677">
                  <c:v>7.7949999999999973</c:v>
                </c:pt>
                <c:pt idx="4678">
                  <c:v>7.7966666666666695</c:v>
                </c:pt>
                <c:pt idx="4679">
                  <c:v>7.7983333333333364</c:v>
                </c:pt>
                <c:pt idx="4680">
                  <c:v>7.8</c:v>
                </c:pt>
                <c:pt idx="4681">
                  <c:v>7.8016666666666694</c:v>
                </c:pt>
                <c:pt idx="4682">
                  <c:v>7.8033333333333363</c:v>
                </c:pt>
                <c:pt idx="4683">
                  <c:v>7.8050000000000006</c:v>
                </c:pt>
                <c:pt idx="4684">
                  <c:v>7.8066666666666684</c:v>
                </c:pt>
                <c:pt idx="4685">
                  <c:v>7.8083333333333371</c:v>
                </c:pt>
                <c:pt idx="4686">
                  <c:v>7.8100000000000005</c:v>
                </c:pt>
                <c:pt idx="4687">
                  <c:v>7.8116666666666674</c:v>
                </c:pt>
                <c:pt idx="4688">
                  <c:v>7.8133333333333361</c:v>
                </c:pt>
                <c:pt idx="4689">
                  <c:v>7.8149999999999968</c:v>
                </c:pt>
                <c:pt idx="4690">
                  <c:v>7.8166666666666664</c:v>
                </c:pt>
                <c:pt idx="4691">
                  <c:v>7.8183333333333334</c:v>
                </c:pt>
                <c:pt idx="4692">
                  <c:v>7.8199999999999985</c:v>
                </c:pt>
                <c:pt idx="4693">
                  <c:v>7.8216666666666672</c:v>
                </c:pt>
                <c:pt idx="4694">
                  <c:v>7.8233333333333333</c:v>
                </c:pt>
                <c:pt idx="4695">
                  <c:v>7.8249999999999966</c:v>
                </c:pt>
                <c:pt idx="4696">
                  <c:v>7.8266666666666671</c:v>
                </c:pt>
                <c:pt idx="4697">
                  <c:v>7.8283333333333331</c:v>
                </c:pt>
                <c:pt idx="4698">
                  <c:v>7.83</c:v>
                </c:pt>
                <c:pt idx="4699">
                  <c:v>7.8316666666666688</c:v>
                </c:pt>
                <c:pt idx="4700">
                  <c:v>7.8333333333333366</c:v>
                </c:pt>
                <c:pt idx="4701">
                  <c:v>7.835</c:v>
                </c:pt>
                <c:pt idx="4702">
                  <c:v>7.8366666666666696</c:v>
                </c:pt>
                <c:pt idx="4703">
                  <c:v>7.8383333333333383</c:v>
                </c:pt>
                <c:pt idx="4704">
                  <c:v>7.84</c:v>
                </c:pt>
                <c:pt idx="4705">
                  <c:v>7.8416666666666694</c:v>
                </c:pt>
                <c:pt idx="4706">
                  <c:v>7.8433333333333373</c:v>
                </c:pt>
                <c:pt idx="4707">
                  <c:v>7.8449999999999971</c:v>
                </c:pt>
                <c:pt idx="4708">
                  <c:v>7.8466666666666693</c:v>
                </c:pt>
                <c:pt idx="4709">
                  <c:v>7.8483333333333363</c:v>
                </c:pt>
                <c:pt idx="4710">
                  <c:v>7.85</c:v>
                </c:pt>
                <c:pt idx="4711">
                  <c:v>7.8516666666666683</c:v>
                </c:pt>
                <c:pt idx="4712">
                  <c:v>7.8533333333333362</c:v>
                </c:pt>
                <c:pt idx="4713">
                  <c:v>7.8549999999999978</c:v>
                </c:pt>
                <c:pt idx="4714">
                  <c:v>7.8566666666666674</c:v>
                </c:pt>
                <c:pt idx="4715">
                  <c:v>7.8583333333333334</c:v>
                </c:pt>
                <c:pt idx="4716">
                  <c:v>7.8599999999999985</c:v>
                </c:pt>
                <c:pt idx="4717">
                  <c:v>7.8616666666666664</c:v>
                </c:pt>
                <c:pt idx="4718">
                  <c:v>7.8633333333333333</c:v>
                </c:pt>
                <c:pt idx="4719">
                  <c:v>7.8649999999999958</c:v>
                </c:pt>
                <c:pt idx="4720">
                  <c:v>7.8666666666666663</c:v>
                </c:pt>
                <c:pt idx="4721">
                  <c:v>7.8683333333333367</c:v>
                </c:pt>
                <c:pt idx="4722">
                  <c:v>7.87</c:v>
                </c:pt>
                <c:pt idx="4723">
                  <c:v>7.8716666666666697</c:v>
                </c:pt>
                <c:pt idx="4724">
                  <c:v>7.8733333333333375</c:v>
                </c:pt>
                <c:pt idx="4725">
                  <c:v>7.875</c:v>
                </c:pt>
                <c:pt idx="4726">
                  <c:v>7.8766666666666696</c:v>
                </c:pt>
                <c:pt idx="4727">
                  <c:v>7.8783333333333365</c:v>
                </c:pt>
                <c:pt idx="4728">
                  <c:v>7.88</c:v>
                </c:pt>
                <c:pt idx="4729">
                  <c:v>7.8816666666666686</c:v>
                </c:pt>
                <c:pt idx="4730">
                  <c:v>7.8833333333333373</c:v>
                </c:pt>
                <c:pt idx="4731">
                  <c:v>7.8850000000000007</c:v>
                </c:pt>
                <c:pt idx="4732">
                  <c:v>7.8866666666666694</c:v>
                </c:pt>
                <c:pt idx="4733">
                  <c:v>7.8883333333333372</c:v>
                </c:pt>
                <c:pt idx="4734">
                  <c:v>7.89</c:v>
                </c:pt>
                <c:pt idx="4735">
                  <c:v>7.8916666666666684</c:v>
                </c:pt>
                <c:pt idx="4736">
                  <c:v>7.8933333333333362</c:v>
                </c:pt>
                <c:pt idx="4737">
                  <c:v>7.8949999999999969</c:v>
                </c:pt>
                <c:pt idx="4738">
                  <c:v>7.8966666666666674</c:v>
                </c:pt>
                <c:pt idx="4739">
                  <c:v>7.8983333333333334</c:v>
                </c:pt>
                <c:pt idx="4740">
                  <c:v>7.9</c:v>
                </c:pt>
                <c:pt idx="4741">
                  <c:v>7.9016666666666699</c:v>
                </c:pt>
                <c:pt idx="4742">
                  <c:v>7.9033333333333378</c:v>
                </c:pt>
                <c:pt idx="4743">
                  <c:v>7.9050000000000002</c:v>
                </c:pt>
                <c:pt idx="4744">
                  <c:v>7.906666666666669</c:v>
                </c:pt>
                <c:pt idx="4745">
                  <c:v>7.9083333333333377</c:v>
                </c:pt>
                <c:pt idx="4746">
                  <c:v>7.91</c:v>
                </c:pt>
                <c:pt idx="4747">
                  <c:v>7.9116666666666688</c:v>
                </c:pt>
                <c:pt idx="4748">
                  <c:v>7.9133333333333375</c:v>
                </c:pt>
                <c:pt idx="4749">
                  <c:v>7.915</c:v>
                </c:pt>
                <c:pt idx="4750">
                  <c:v>7.9166666666666696</c:v>
                </c:pt>
                <c:pt idx="4751">
                  <c:v>7.9183333333333383</c:v>
                </c:pt>
                <c:pt idx="4752">
                  <c:v>7.92</c:v>
                </c:pt>
                <c:pt idx="4753">
                  <c:v>7.9216666666666695</c:v>
                </c:pt>
                <c:pt idx="4754">
                  <c:v>7.9233333333333364</c:v>
                </c:pt>
                <c:pt idx="4755">
                  <c:v>7.9249999999999972</c:v>
                </c:pt>
                <c:pt idx="4756">
                  <c:v>7.9266666666666694</c:v>
                </c:pt>
                <c:pt idx="4757">
                  <c:v>7.9283333333333363</c:v>
                </c:pt>
                <c:pt idx="4758">
                  <c:v>7.9300000000000024</c:v>
                </c:pt>
                <c:pt idx="4759">
                  <c:v>7.9316666666666702</c:v>
                </c:pt>
                <c:pt idx="4760">
                  <c:v>7.9333333333333389</c:v>
                </c:pt>
                <c:pt idx="4761">
                  <c:v>7.9350000000000014</c:v>
                </c:pt>
                <c:pt idx="4762">
                  <c:v>7.9366666666666701</c:v>
                </c:pt>
                <c:pt idx="4763">
                  <c:v>7.9383333333333388</c:v>
                </c:pt>
                <c:pt idx="4764">
                  <c:v>7.94</c:v>
                </c:pt>
                <c:pt idx="4765">
                  <c:v>7.9416666666666691</c:v>
                </c:pt>
                <c:pt idx="4766">
                  <c:v>7.9433333333333378</c:v>
                </c:pt>
                <c:pt idx="4767">
                  <c:v>7.9449999999999985</c:v>
                </c:pt>
                <c:pt idx="4768">
                  <c:v>7.9466666666666699</c:v>
                </c:pt>
                <c:pt idx="4769">
                  <c:v>7.9483333333333377</c:v>
                </c:pt>
                <c:pt idx="4770">
                  <c:v>7.95</c:v>
                </c:pt>
                <c:pt idx="4771">
                  <c:v>7.9516666666666698</c:v>
                </c:pt>
                <c:pt idx="4772">
                  <c:v>7.9533333333333376</c:v>
                </c:pt>
                <c:pt idx="4773">
                  <c:v>7.9550000000000001</c:v>
                </c:pt>
                <c:pt idx="4774">
                  <c:v>7.9566666666666688</c:v>
                </c:pt>
                <c:pt idx="4775">
                  <c:v>7.9583333333333366</c:v>
                </c:pt>
                <c:pt idx="4776">
                  <c:v>7.96</c:v>
                </c:pt>
                <c:pt idx="4777">
                  <c:v>7.9616666666666696</c:v>
                </c:pt>
                <c:pt idx="4778">
                  <c:v>7.9633333333333383</c:v>
                </c:pt>
                <c:pt idx="4779">
                  <c:v>7.9649999999999972</c:v>
                </c:pt>
                <c:pt idx="4780">
                  <c:v>7.9666666666666694</c:v>
                </c:pt>
                <c:pt idx="4781">
                  <c:v>7.9683333333333373</c:v>
                </c:pt>
                <c:pt idx="4782">
                  <c:v>7.9700000000000024</c:v>
                </c:pt>
                <c:pt idx="4783">
                  <c:v>7.9716666666666711</c:v>
                </c:pt>
                <c:pt idx="4784">
                  <c:v>7.9733333333333389</c:v>
                </c:pt>
                <c:pt idx="4785">
                  <c:v>7.9749999999999996</c:v>
                </c:pt>
                <c:pt idx="4786">
                  <c:v>7.976666666666671</c:v>
                </c:pt>
                <c:pt idx="4787">
                  <c:v>7.9783333333333388</c:v>
                </c:pt>
                <c:pt idx="4788">
                  <c:v>7.98</c:v>
                </c:pt>
                <c:pt idx="4789">
                  <c:v>7.98166666666667</c:v>
                </c:pt>
                <c:pt idx="4790">
                  <c:v>7.9833333333333378</c:v>
                </c:pt>
                <c:pt idx="4791">
                  <c:v>7.9850000000000003</c:v>
                </c:pt>
                <c:pt idx="4792">
                  <c:v>7.986666666666669</c:v>
                </c:pt>
                <c:pt idx="4793">
                  <c:v>7.9883333333333377</c:v>
                </c:pt>
                <c:pt idx="4794">
                  <c:v>7.9899999999999993</c:v>
                </c:pt>
                <c:pt idx="4795">
                  <c:v>7.9916666666666689</c:v>
                </c:pt>
                <c:pt idx="4796">
                  <c:v>7.9933333333333394</c:v>
                </c:pt>
                <c:pt idx="4797">
                  <c:v>7.9950000000000001</c:v>
                </c:pt>
                <c:pt idx="4798">
                  <c:v>7.9966666666666697</c:v>
                </c:pt>
                <c:pt idx="4799">
                  <c:v>7.9983333333333375</c:v>
                </c:pt>
                <c:pt idx="4800">
                  <c:v>8</c:v>
                </c:pt>
                <c:pt idx="4801">
                  <c:v>8.0016666666666705</c:v>
                </c:pt>
                <c:pt idx="4802">
                  <c:v>8.0033333333333356</c:v>
                </c:pt>
                <c:pt idx="4803">
                  <c:v>8.0050000000000008</c:v>
                </c:pt>
                <c:pt idx="4804">
                  <c:v>8.006666666666673</c:v>
                </c:pt>
                <c:pt idx="4805">
                  <c:v>8.0083333333333329</c:v>
                </c:pt>
                <c:pt idx="4806">
                  <c:v>8.01</c:v>
                </c:pt>
                <c:pt idx="4807">
                  <c:v>8.0116666666666667</c:v>
                </c:pt>
                <c:pt idx="4808">
                  <c:v>8.0133333333333336</c:v>
                </c:pt>
                <c:pt idx="4809">
                  <c:v>8.0150000000000006</c:v>
                </c:pt>
                <c:pt idx="4810">
                  <c:v>8.0166666666666728</c:v>
                </c:pt>
                <c:pt idx="4811">
                  <c:v>8.0183333333333309</c:v>
                </c:pt>
                <c:pt idx="4812">
                  <c:v>8.02</c:v>
                </c:pt>
                <c:pt idx="4813">
                  <c:v>8.0216666666666665</c:v>
                </c:pt>
                <c:pt idx="4814">
                  <c:v>8.0233333333333334</c:v>
                </c:pt>
                <c:pt idx="4815">
                  <c:v>8.0250000000000004</c:v>
                </c:pt>
                <c:pt idx="4816">
                  <c:v>8.0266666666666708</c:v>
                </c:pt>
                <c:pt idx="4817">
                  <c:v>8.0283333333333289</c:v>
                </c:pt>
                <c:pt idx="4818">
                  <c:v>8.0300000000000011</c:v>
                </c:pt>
                <c:pt idx="4819">
                  <c:v>8.0316666666666663</c:v>
                </c:pt>
                <c:pt idx="4820">
                  <c:v>8.0333333333333332</c:v>
                </c:pt>
                <c:pt idx="4821">
                  <c:v>8.0350000000000001</c:v>
                </c:pt>
                <c:pt idx="4822">
                  <c:v>8.0366666666666706</c:v>
                </c:pt>
                <c:pt idx="4823">
                  <c:v>8.0383333333333287</c:v>
                </c:pt>
                <c:pt idx="4824">
                  <c:v>8.0400000000000009</c:v>
                </c:pt>
                <c:pt idx="4825">
                  <c:v>8.0416666666666661</c:v>
                </c:pt>
                <c:pt idx="4826">
                  <c:v>8.043333333333333</c:v>
                </c:pt>
                <c:pt idx="4827">
                  <c:v>8.0450000000000017</c:v>
                </c:pt>
                <c:pt idx="4828">
                  <c:v>8.0466666666666704</c:v>
                </c:pt>
                <c:pt idx="4829">
                  <c:v>8.0483333333333285</c:v>
                </c:pt>
                <c:pt idx="4830">
                  <c:v>8.0500000000000007</c:v>
                </c:pt>
                <c:pt idx="4831">
                  <c:v>8.051666666666673</c:v>
                </c:pt>
                <c:pt idx="4832">
                  <c:v>8.0533333333333328</c:v>
                </c:pt>
                <c:pt idx="4833">
                  <c:v>8.055000000000005</c:v>
                </c:pt>
                <c:pt idx="4834">
                  <c:v>8.0566666666666737</c:v>
                </c:pt>
                <c:pt idx="4835">
                  <c:v>8.0583333333333336</c:v>
                </c:pt>
                <c:pt idx="4836">
                  <c:v>8.06</c:v>
                </c:pt>
                <c:pt idx="4837">
                  <c:v>8.061666666666671</c:v>
                </c:pt>
                <c:pt idx="4838">
                  <c:v>8.0633333333333344</c:v>
                </c:pt>
                <c:pt idx="4839">
                  <c:v>8.0650000000000048</c:v>
                </c:pt>
                <c:pt idx="4840">
                  <c:v>8.0666666666666735</c:v>
                </c:pt>
                <c:pt idx="4841">
                  <c:v>8.0683333333333334</c:v>
                </c:pt>
                <c:pt idx="4842">
                  <c:v>8.07</c:v>
                </c:pt>
                <c:pt idx="4843">
                  <c:v>8.0716666666666708</c:v>
                </c:pt>
                <c:pt idx="4844">
                  <c:v>8.0733333333333324</c:v>
                </c:pt>
                <c:pt idx="4845">
                  <c:v>8.0750000000000028</c:v>
                </c:pt>
                <c:pt idx="4846">
                  <c:v>8.0766666666666733</c:v>
                </c:pt>
                <c:pt idx="4847">
                  <c:v>8.0783333333333331</c:v>
                </c:pt>
                <c:pt idx="4848">
                  <c:v>8.08</c:v>
                </c:pt>
                <c:pt idx="4849">
                  <c:v>8.0816666666666706</c:v>
                </c:pt>
                <c:pt idx="4850">
                  <c:v>8.0833333333333357</c:v>
                </c:pt>
                <c:pt idx="4851">
                  <c:v>8.0850000000000026</c:v>
                </c:pt>
                <c:pt idx="4852">
                  <c:v>8.0866666666666713</c:v>
                </c:pt>
                <c:pt idx="4853">
                  <c:v>8.0883333333333329</c:v>
                </c:pt>
                <c:pt idx="4854">
                  <c:v>8.09</c:v>
                </c:pt>
                <c:pt idx="4855">
                  <c:v>8.0916666666666668</c:v>
                </c:pt>
                <c:pt idx="4856">
                  <c:v>8.0933333333333337</c:v>
                </c:pt>
                <c:pt idx="4857">
                  <c:v>8.0950000000000006</c:v>
                </c:pt>
                <c:pt idx="4858">
                  <c:v>8.0966666666666729</c:v>
                </c:pt>
                <c:pt idx="4859">
                  <c:v>8.0983333333333309</c:v>
                </c:pt>
                <c:pt idx="4860">
                  <c:v>8.1</c:v>
                </c:pt>
                <c:pt idx="4861">
                  <c:v>8.1016666666666666</c:v>
                </c:pt>
                <c:pt idx="4862">
                  <c:v>8.1033333333333335</c:v>
                </c:pt>
                <c:pt idx="4863">
                  <c:v>8.1050000000000004</c:v>
                </c:pt>
                <c:pt idx="4864">
                  <c:v>8.1066666666666709</c:v>
                </c:pt>
                <c:pt idx="4865">
                  <c:v>8.1083333333333272</c:v>
                </c:pt>
                <c:pt idx="4866">
                  <c:v>8.1100000000000012</c:v>
                </c:pt>
                <c:pt idx="4867">
                  <c:v>8.1116666666666664</c:v>
                </c:pt>
                <c:pt idx="4868">
                  <c:v>8.1133333333333333</c:v>
                </c:pt>
                <c:pt idx="4869">
                  <c:v>8.1150000000000002</c:v>
                </c:pt>
                <c:pt idx="4870">
                  <c:v>8.1166666666666725</c:v>
                </c:pt>
                <c:pt idx="4871">
                  <c:v>8.1183333333333287</c:v>
                </c:pt>
                <c:pt idx="4872">
                  <c:v>8.120000000000001</c:v>
                </c:pt>
                <c:pt idx="4873">
                  <c:v>8.1216666666666661</c:v>
                </c:pt>
                <c:pt idx="4874">
                  <c:v>8.1233333333333331</c:v>
                </c:pt>
                <c:pt idx="4875">
                  <c:v>8.125</c:v>
                </c:pt>
                <c:pt idx="4876">
                  <c:v>8.1266666666666705</c:v>
                </c:pt>
                <c:pt idx="4877">
                  <c:v>8.1283333333333339</c:v>
                </c:pt>
                <c:pt idx="4878">
                  <c:v>8.129999999999999</c:v>
                </c:pt>
                <c:pt idx="4879">
                  <c:v>8.1316666666666677</c:v>
                </c:pt>
                <c:pt idx="4880">
                  <c:v>8.1333333333333329</c:v>
                </c:pt>
                <c:pt idx="4881">
                  <c:v>8.1349999999999998</c:v>
                </c:pt>
                <c:pt idx="4882">
                  <c:v>8.1366666666666667</c:v>
                </c:pt>
                <c:pt idx="4883">
                  <c:v>8.1383333333333319</c:v>
                </c:pt>
                <c:pt idx="4884">
                  <c:v>8.14</c:v>
                </c:pt>
                <c:pt idx="4885">
                  <c:v>8.1416666666666675</c:v>
                </c:pt>
                <c:pt idx="4886">
                  <c:v>8.1433333333333309</c:v>
                </c:pt>
                <c:pt idx="4887">
                  <c:v>8.1449999999999996</c:v>
                </c:pt>
                <c:pt idx="4888">
                  <c:v>8.1466666666666665</c:v>
                </c:pt>
                <c:pt idx="4889">
                  <c:v>8.1483333333333281</c:v>
                </c:pt>
                <c:pt idx="4890">
                  <c:v>8.15</c:v>
                </c:pt>
                <c:pt idx="4891">
                  <c:v>8.1516666666666708</c:v>
                </c:pt>
                <c:pt idx="4892">
                  <c:v>8.1533333333333324</c:v>
                </c:pt>
                <c:pt idx="4893">
                  <c:v>8.1550000000000047</c:v>
                </c:pt>
                <c:pt idx="4894">
                  <c:v>8.1566666666666734</c:v>
                </c:pt>
                <c:pt idx="4895">
                  <c:v>8.1583333333333332</c:v>
                </c:pt>
                <c:pt idx="4896">
                  <c:v>8.16</c:v>
                </c:pt>
                <c:pt idx="4897">
                  <c:v>8.1616666666666706</c:v>
                </c:pt>
                <c:pt idx="4898">
                  <c:v>8.163333333333334</c:v>
                </c:pt>
                <c:pt idx="4899">
                  <c:v>8.1650000000000027</c:v>
                </c:pt>
                <c:pt idx="4900">
                  <c:v>8.1666666666666732</c:v>
                </c:pt>
                <c:pt idx="4901">
                  <c:v>8.168333333333333</c:v>
                </c:pt>
                <c:pt idx="4902">
                  <c:v>8.17</c:v>
                </c:pt>
                <c:pt idx="4903">
                  <c:v>8.1716666666666704</c:v>
                </c:pt>
                <c:pt idx="4904">
                  <c:v>8.1733333333333338</c:v>
                </c:pt>
                <c:pt idx="4905">
                  <c:v>8.1750000000000007</c:v>
                </c:pt>
                <c:pt idx="4906">
                  <c:v>8.176666666666673</c:v>
                </c:pt>
                <c:pt idx="4907">
                  <c:v>8.178333333333331</c:v>
                </c:pt>
                <c:pt idx="4908">
                  <c:v>8.18</c:v>
                </c:pt>
                <c:pt idx="4909">
                  <c:v>8.1816666666666666</c:v>
                </c:pt>
                <c:pt idx="4910">
                  <c:v>8.1833333333333336</c:v>
                </c:pt>
                <c:pt idx="4911">
                  <c:v>8.1850000000000005</c:v>
                </c:pt>
                <c:pt idx="4912">
                  <c:v>8.186666666666671</c:v>
                </c:pt>
                <c:pt idx="4913">
                  <c:v>8.188333333333329</c:v>
                </c:pt>
                <c:pt idx="4914">
                  <c:v>8.19</c:v>
                </c:pt>
                <c:pt idx="4915">
                  <c:v>8.1916666666666664</c:v>
                </c:pt>
                <c:pt idx="4916">
                  <c:v>8.1933333333333334</c:v>
                </c:pt>
                <c:pt idx="4917">
                  <c:v>8.1950000000000003</c:v>
                </c:pt>
                <c:pt idx="4918">
                  <c:v>8.1966666666666708</c:v>
                </c:pt>
                <c:pt idx="4919">
                  <c:v>8.198333333333327</c:v>
                </c:pt>
                <c:pt idx="4920">
                  <c:v>8.2000000000000011</c:v>
                </c:pt>
                <c:pt idx="4921">
                  <c:v>8.2016666666666662</c:v>
                </c:pt>
                <c:pt idx="4922">
                  <c:v>8.2033333333333331</c:v>
                </c:pt>
                <c:pt idx="4923">
                  <c:v>8.2050000000000001</c:v>
                </c:pt>
                <c:pt idx="4924">
                  <c:v>8.2066666666666706</c:v>
                </c:pt>
                <c:pt idx="4925">
                  <c:v>8.2083333333333339</c:v>
                </c:pt>
                <c:pt idx="4926">
                  <c:v>8.2100000000000009</c:v>
                </c:pt>
                <c:pt idx="4927">
                  <c:v>8.211666666666666</c:v>
                </c:pt>
                <c:pt idx="4928">
                  <c:v>8.2133333333333329</c:v>
                </c:pt>
                <c:pt idx="4929">
                  <c:v>8.2150000000000016</c:v>
                </c:pt>
                <c:pt idx="4930">
                  <c:v>8.2166666666666668</c:v>
                </c:pt>
                <c:pt idx="4931">
                  <c:v>8.2183333333333319</c:v>
                </c:pt>
                <c:pt idx="4932">
                  <c:v>8.2200000000000006</c:v>
                </c:pt>
                <c:pt idx="4933">
                  <c:v>8.2216666666666676</c:v>
                </c:pt>
                <c:pt idx="4934">
                  <c:v>8.2233333333333309</c:v>
                </c:pt>
                <c:pt idx="4935">
                  <c:v>8.2249999999999996</c:v>
                </c:pt>
                <c:pt idx="4936">
                  <c:v>8.2266666666666666</c:v>
                </c:pt>
                <c:pt idx="4937">
                  <c:v>8.2283333333333282</c:v>
                </c:pt>
                <c:pt idx="4938">
                  <c:v>8.2299999999999986</c:v>
                </c:pt>
                <c:pt idx="4939">
                  <c:v>8.2316666666666656</c:v>
                </c:pt>
                <c:pt idx="4940">
                  <c:v>8.2333333333333272</c:v>
                </c:pt>
                <c:pt idx="4941">
                  <c:v>8.2350000000000012</c:v>
                </c:pt>
                <c:pt idx="4942">
                  <c:v>8.2366666666666664</c:v>
                </c:pt>
                <c:pt idx="4943">
                  <c:v>8.2383333333333262</c:v>
                </c:pt>
                <c:pt idx="4944">
                  <c:v>8.2399999999999984</c:v>
                </c:pt>
                <c:pt idx="4945">
                  <c:v>8.2416666666666671</c:v>
                </c:pt>
                <c:pt idx="4946">
                  <c:v>8.2433333333333287</c:v>
                </c:pt>
                <c:pt idx="4947">
                  <c:v>8.2449999999999992</c:v>
                </c:pt>
                <c:pt idx="4948">
                  <c:v>8.2466666666666661</c:v>
                </c:pt>
                <c:pt idx="4949">
                  <c:v>8.248333333333326</c:v>
                </c:pt>
                <c:pt idx="4950">
                  <c:v>8.25</c:v>
                </c:pt>
                <c:pt idx="4951">
                  <c:v>8.2516666666666705</c:v>
                </c:pt>
                <c:pt idx="4952">
                  <c:v>8.2533333333333356</c:v>
                </c:pt>
                <c:pt idx="4953">
                  <c:v>8.2550000000000008</c:v>
                </c:pt>
                <c:pt idx="4954">
                  <c:v>8.256666666666673</c:v>
                </c:pt>
                <c:pt idx="4955">
                  <c:v>8.2583333333333329</c:v>
                </c:pt>
                <c:pt idx="4956">
                  <c:v>8.26</c:v>
                </c:pt>
                <c:pt idx="4957">
                  <c:v>8.2616666666666667</c:v>
                </c:pt>
                <c:pt idx="4958">
                  <c:v>8.2633333333333336</c:v>
                </c:pt>
                <c:pt idx="4959">
                  <c:v>8.2650000000000006</c:v>
                </c:pt>
                <c:pt idx="4960">
                  <c:v>8.2666666666666728</c:v>
                </c:pt>
                <c:pt idx="4961">
                  <c:v>8.2683333333333309</c:v>
                </c:pt>
                <c:pt idx="4962">
                  <c:v>8.27</c:v>
                </c:pt>
                <c:pt idx="4963">
                  <c:v>8.2716666666666665</c:v>
                </c:pt>
                <c:pt idx="4964">
                  <c:v>8.2733333333333334</c:v>
                </c:pt>
                <c:pt idx="4965">
                  <c:v>8.2750000000000004</c:v>
                </c:pt>
                <c:pt idx="4966">
                  <c:v>8.2766666666666708</c:v>
                </c:pt>
                <c:pt idx="4967">
                  <c:v>8.2783333333333289</c:v>
                </c:pt>
                <c:pt idx="4968">
                  <c:v>8.2800000000000011</c:v>
                </c:pt>
                <c:pt idx="4969">
                  <c:v>8.2816666666666663</c:v>
                </c:pt>
                <c:pt idx="4970">
                  <c:v>8.2833333333333332</c:v>
                </c:pt>
                <c:pt idx="4971">
                  <c:v>8.2850000000000001</c:v>
                </c:pt>
                <c:pt idx="4972">
                  <c:v>8.2866666666666706</c:v>
                </c:pt>
                <c:pt idx="4973">
                  <c:v>8.2883333333333287</c:v>
                </c:pt>
                <c:pt idx="4974">
                  <c:v>8.2900000000000009</c:v>
                </c:pt>
                <c:pt idx="4975">
                  <c:v>8.2916666666666661</c:v>
                </c:pt>
                <c:pt idx="4976">
                  <c:v>8.293333333333333</c:v>
                </c:pt>
                <c:pt idx="4977">
                  <c:v>8.2950000000000017</c:v>
                </c:pt>
                <c:pt idx="4978">
                  <c:v>8.2966666666666704</c:v>
                </c:pt>
                <c:pt idx="4979">
                  <c:v>8.2983333333333285</c:v>
                </c:pt>
                <c:pt idx="4980">
                  <c:v>8.3000000000000007</c:v>
                </c:pt>
                <c:pt idx="4981">
                  <c:v>8.301666666666673</c:v>
                </c:pt>
                <c:pt idx="4982">
                  <c:v>8.3033333333333328</c:v>
                </c:pt>
                <c:pt idx="4983">
                  <c:v>8.305000000000005</c:v>
                </c:pt>
                <c:pt idx="4984">
                  <c:v>8.3066666666666737</c:v>
                </c:pt>
                <c:pt idx="4985">
                  <c:v>8.3083333333333336</c:v>
                </c:pt>
                <c:pt idx="4986">
                  <c:v>8.31</c:v>
                </c:pt>
                <c:pt idx="4987">
                  <c:v>8.311666666666671</c:v>
                </c:pt>
                <c:pt idx="4988">
                  <c:v>8.3133333333333344</c:v>
                </c:pt>
                <c:pt idx="4989">
                  <c:v>8.3150000000000048</c:v>
                </c:pt>
                <c:pt idx="4990">
                  <c:v>8.3166666666666735</c:v>
                </c:pt>
                <c:pt idx="4991">
                  <c:v>8.3183333333333334</c:v>
                </c:pt>
                <c:pt idx="4992">
                  <c:v>8.32</c:v>
                </c:pt>
                <c:pt idx="4993">
                  <c:v>8.3216666666666708</c:v>
                </c:pt>
                <c:pt idx="4994">
                  <c:v>8.3233333333333324</c:v>
                </c:pt>
                <c:pt idx="4995">
                  <c:v>8.3250000000000028</c:v>
                </c:pt>
                <c:pt idx="4996">
                  <c:v>8.3266666666666733</c:v>
                </c:pt>
                <c:pt idx="4997">
                  <c:v>8.3283333333333331</c:v>
                </c:pt>
                <c:pt idx="4998">
                  <c:v>8.33</c:v>
                </c:pt>
                <c:pt idx="4999">
                  <c:v>8.3316666666666706</c:v>
                </c:pt>
                <c:pt idx="5000">
                  <c:v>8.3333333333333357</c:v>
                </c:pt>
                <c:pt idx="5001">
                  <c:v>8.3350000000000026</c:v>
                </c:pt>
                <c:pt idx="5002">
                  <c:v>8.3366666666666713</c:v>
                </c:pt>
                <c:pt idx="5003">
                  <c:v>8.3383333333333329</c:v>
                </c:pt>
                <c:pt idx="5004">
                  <c:v>8.34</c:v>
                </c:pt>
                <c:pt idx="5005">
                  <c:v>8.3416666666666668</c:v>
                </c:pt>
                <c:pt idx="5006">
                  <c:v>8.3433333333333337</c:v>
                </c:pt>
                <c:pt idx="5007">
                  <c:v>8.3450000000000006</c:v>
                </c:pt>
                <c:pt idx="5008">
                  <c:v>8.3466666666666729</c:v>
                </c:pt>
                <c:pt idx="5009">
                  <c:v>8.3483333333333309</c:v>
                </c:pt>
                <c:pt idx="5010">
                  <c:v>8.350000000000005</c:v>
                </c:pt>
                <c:pt idx="5011">
                  <c:v>8.3516666666666755</c:v>
                </c:pt>
                <c:pt idx="5012">
                  <c:v>8.3533333333333388</c:v>
                </c:pt>
                <c:pt idx="5013">
                  <c:v>8.3550000000000058</c:v>
                </c:pt>
                <c:pt idx="5014">
                  <c:v>8.3566666666666745</c:v>
                </c:pt>
                <c:pt idx="5015">
                  <c:v>8.3583333333333325</c:v>
                </c:pt>
                <c:pt idx="5016">
                  <c:v>8.3600000000000048</c:v>
                </c:pt>
                <c:pt idx="5017">
                  <c:v>8.3616666666666735</c:v>
                </c:pt>
                <c:pt idx="5018">
                  <c:v>8.3633333333333368</c:v>
                </c:pt>
                <c:pt idx="5019">
                  <c:v>8.3650000000000055</c:v>
                </c:pt>
                <c:pt idx="5020">
                  <c:v>8.3666666666666742</c:v>
                </c:pt>
                <c:pt idx="5021">
                  <c:v>8.3683333333333341</c:v>
                </c:pt>
                <c:pt idx="5022">
                  <c:v>8.3700000000000028</c:v>
                </c:pt>
                <c:pt idx="5023">
                  <c:v>8.3716666666666733</c:v>
                </c:pt>
                <c:pt idx="5024">
                  <c:v>8.3733333333333348</c:v>
                </c:pt>
                <c:pt idx="5025">
                  <c:v>8.3750000000000053</c:v>
                </c:pt>
                <c:pt idx="5026">
                  <c:v>8.376666666666674</c:v>
                </c:pt>
                <c:pt idx="5027">
                  <c:v>8.3783333333333356</c:v>
                </c:pt>
                <c:pt idx="5028">
                  <c:v>8.3800000000000008</c:v>
                </c:pt>
                <c:pt idx="5029">
                  <c:v>8.381666666666673</c:v>
                </c:pt>
                <c:pt idx="5030">
                  <c:v>8.3833333333333346</c:v>
                </c:pt>
                <c:pt idx="5031">
                  <c:v>8.3850000000000051</c:v>
                </c:pt>
                <c:pt idx="5032">
                  <c:v>8.3866666666666738</c:v>
                </c:pt>
                <c:pt idx="5033">
                  <c:v>8.3883333333333336</c:v>
                </c:pt>
                <c:pt idx="5034">
                  <c:v>8.3900000000000023</c:v>
                </c:pt>
                <c:pt idx="5035">
                  <c:v>8.3916666666666728</c:v>
                </c:pt>
                <c:pt idx="5036">
                  <c:v>8.3933333333333344</c:v>
                </c:pt>
                <c:pt idx="5037">
                  <c:v>8.3950000000000049</c:v>
                </c:pt>
                <c:pt idx="5038">
                  <c:v>8.3966666666666736</c:v>
                </c:pt>
                <c:pt idx="5039">
                  <c:v>8.3983333333333334</c:v>
                </c:pt>
                <c:pt idx="5040">
                  <c:v>8.4</c:v>
                </c:pt>
                <c:pt idx="5041">
                  <c:v>8.4016666666666708</c:v>
                </c:pt>
                <c:pt idx="5042">
                  <c:v>8.4033333333333324</c:v>
                </c:pt>
                <c:pt idx="5043">
                  <c:v>8.4050000000000047</c:v>
                </c:pt>
                <c:pt idx="5044">
                  <c:v>8.4066666666666734</c:v>
                </c:pt>
                <c:pt idx="5045">
                  <c:v>8.4083333333333332</c:v>
                </c:pt>
                <c:pt idx="5046">
                  <c:v>8.41</c:v>
                </c:pt>
                <c:pt idx="5047">
                  <c:v>8.4116666666666706</c:v>
                </c:pt>
                <c:pt idx="5048">
                  <c:v>8.413333333333334</c:v>
                </c:pt>
                <c:pt idx="5049">
                  <c:v>8.4150000000000027</c:v>
                </c:pt>
                <c:pt idx="5050">
                  <c:v>8.4166666666666732</c:v>
                </c:pt>
                <c:pt idx="5051">
                  <c:v>8.418333333333333</c:v>
                </c:pt>
                <c:pt idx="5052">
                  <c:v>8.42</c:v>
                </c:pt>
                <c:pt idx="5053">
                  <c:v>8.4216666666666704</c:v>
                </c:pt>
                <c:pt idx="5054">
                  <c:v>8.4233333333333338</c:v>
                </c:pt>
                <c:pt idx="5055">
                  <c:v>8.4250000000000007</c:v>
                </c:pt>
                <c:pt idx="5056">
                  <c:v>8.426666666666673</c:v>
                </c:pt>
                <c:pt idx="5057">
                  <c:v>8.428333333333331</c:v>
                </c:pt>
                <c:pt idx="5058">
                  <c:v>8.43</c:v>
                </c:pt>
                <c:pt idx="5059">
                  <c:v>8.4316666666666666</c:v>
                </c:pt>
                <c:pt idx="5060">
                  <c:v>8.4333333333333336</c:v>
                </c:pt>
                <c:pt idx="5061">
                  <c:v>8.4350000000000005</c:v>
                </c:pt>
                <c:pt idx="5062">
                  <c:v>8.436666666666671</c:v>
                </c:pt>
                <c:pt idx="5063">
                  <c:v>8.438333333333329</c:v>
                </c:pt>
                <c:pt idx="5064">
                  <c:v>8.44</c:v>
                </c:pt>
                <c:pt idx="5065">
                  <c:v>8.4416666666666664</c:v>
                </c:pt>
                <c:pt idx="5066">
                  <c:v>8.4433333333333334</c:v>
                </c:pt>
                <c:pt idx="5067">
                  <c:v>8.4450000000000003</c:v>
                </c:pt>
                <c:pt idx="5068">
                  <c:v>8.4466666666666708</c:v>
                </c:pt>
                <c:pt idx="5069">
                  <c:v>8.448333333333327</c:v>
                </c:pt>
                <c:pt idx="5070">
                  <c:v>8.4500000000000028</c:v>
                </c:pt>
                <c:pt idx="5071">
                  <c:v>8.4516666666666733</c:v>
                </c:pt>
                <c:pt idx="5072">
                  <c:v>8.4533333333333367</c:v>
                </c:pt>
                <c:pt idx="5073">
                  <c:v>8.4550000000000054</c:v>
                </c:pt>
                <c:pt idx="5074">
                  <c:v>8.4566666666666741</c:v>
                </c:pt>
                <c:pt idx="5075">
                  <c:v>8.4583333333333357</c:v>
                </c:pt>
                <c:pt idx="5076">
                  <c:v>8.4600000000000026</c:v>
                </c:pt>
                <c:pt idx="5077">
                  <c:v>8.4616666666666713</c:v>
                </c:pt>
                <c:pt idx="5078">
                  <c:v>8.4633333333333347</c:v>
                </c:pt>
                <c:pt idx="5079">
                  <c:v>8.465000000000007</c:v>
                </c:pt>
                <c:pt idx="5080">
                  <c:v>8.4666666666666739</c:v>
                </c:pt>
                <c:pt idx="5081">
                  <c:v>8.4683333333333337</c:v>
                </c:pt>
                <c:pt idx="5082">
                  <c:v>8.4700000000000006</c:v>
                </c:pt>
                <c:pt idx="5083">
                  <c:v>8.4716666666666729</c:v>
                </c:pt>
                <c:pt idx="5084">
                  <c:v>8.4733333333333327</c:v>
                </c:pt>
                <c:pt idx="5085">
                  <c:v>8.475000000000005</c:v>
                </c:pt>
                <c:pt idx="5086">
                  <c:v>8.4766666666666755</c:v>
                </c:pt>
                <c:pt idx="5087">
                  <c:v>8.4783333333333335</c:v>
                </c:pt>
                <c:pt idx="5088">
                  <c:v>8.48</c:v>
                </c:pt>
                <c:pt idx="5089">
                  <c:v>8.4816666666666709</c:v>
                </c:pt>
                <c:pt idx="5090">
                  <c:v>8.4833333333333325</c:v>
                </c:pt>
                <c:pt idx="5091">
                  <c:v>8.4850000000000048</c:v>
                </c:pt>
                <c:pt idx="5092">
                  <c:v>8.4866666666666735</c:v>
                </c:pt>
                <c:pt idx="5093">
                  <c:v>8.4883333333333333</c:v>
                </c:pt>
                <c:pt idx="5094">
                  <c:v>8.49</c:v>
                </c:pt>
                <c:pt idx="5095">
                  <c:v>8.4916666666666725</c:v>
                </c:pt>
                <c:pt idx="5096">
                  <c:v>8.4933333333333341</c:v>
                </c:pt>
                <c:pt idx="5097">
                  <c:v>8.4950000000000028</c:v>
                </c:pt>
                <c:pt idx="5098">
                  <c:v>8.4966666666666733</c:v>
                </c:pt>
                <c:pt idx="5099">
                  <c:v>8.4983333333333331</c:v>
                </c:pt>
                <c:pt idx="5100">
                  <c:v>8.5</c:v>
                </c:pt>
                <c:pt idx="5101">
                  <c:v>8.5016666666666705</c:v>
                </c:pt>
                <c:pt idx="5102">
                  <c:v>8.5033333333333356</c:v>
                </c:pt>
                <c:pt idx="5103">
                  <c:v>8.5050000000000008</c:v>
                </c:pt>
                <c:pt idx="5104">
                  <c:v>8.506666666666673</c:v>
                </c:pt>
                <c:pt idx="5105">
                  <c:v>8.5083333333333329</c:v>
                </c:pt>
                <c:pt idx="5106">
                  <c:v>8.51</c:v>
                </c:pt>
                <c:pt idx="5107">
                  <c:v>8.5116666666666667</c:v>
                </c:pt>
                <c:pt idx="5108">
                  <c:v>8.5133333333333336</c:v>
                </c:pt>
                <c:pt idx="5109">
                  <c:v>8.5150000000000006</c:v>
                </c:pt>
                <c:pt idx="5110">
                  <c:v>8.5166666666666728</c:v>
                </c:pt>
                <c:pt idx="5111">
                  <c:v>8.5183333333333309</c:v>
                </c:pt>
                <c:pt idx="5112">
                  <c:v>8.52</c:v>
                </c:pt>
                <c:pt idx="5113">
                  <c:v>8.5216666666666665</c:v>
                </c:pt>
                <c:pt idx="5114">
                  <c:v>8.5233333333333334</c:v>
                </c:pt>
                <c:pt idx="5115">
                  <c:v>8.5250000000000004</c:v>
                </c:pt>
                <c:pt idx="5116">
                  <c:v>8.5266666666666708</c:v>
                </c:pt>
                <c:pt idx="5117">
                  <c:v>8.5283333333333289</c:v>
                </c:pt>
                <c:pt idx="5118">
                  <c:v>8.5300000000000011</c:v>
                </c:pt>
                <c:pt idx="5119">
                  <c:v>8.5316666666666663</c:v>
                </c:pt>
                <c:pt idx="5120">
                  <c:v>8.5333333333333332</c:v>
                </c:pt>
                <c:pt idx="5121">
                  <c:v>8.5350000000000001</c:v>
                </c:pt>
                <c:pt idx="5122">
                  <c:v>8.5366666666666706</c:v>
                </c:pt>
                <c:pt idx="5123">
                  <c:v>8.5383333333333269</c:v>
                </c:pt>
                <c:pt idx="5124">
                  <c:v>8.5400000000000009</c:v>
                </c:pt>
                <c:pt idx="5125">
                  <c:v>8.5416666666666661</c:v>
                </c:pt>
                <c:pt idx="5126">
                  <c:v>8.543333333333333</c:v>
                </c:pt>
                <c:pt idx="5127">
                  <c:v>8.5450000000000017</c:v>
                </c:pt>
                <c:pt idx="5128">
                  <c:v>8.5466666666666704</c:v>
                </c:pt>
                <c:pt idx="5129">
                  <c:v>8.5483333333333285</c:v>
                </c:pt>
                <c:pt idx="5130">
                  <c:v>8.5500000000000007</c:v>
                </c:pt>
                <c:pt idx="5131">
                  <c:v>8.551666666666673</c:v>
                </c:pt>
                <c:pt idx="5132">
                  <c:v>8.5533333333333346</c:v>
                </c:pt>
                <c:pt idx="5133">
                  <c:v>8.555000000000005</c:v>
                </c:pt>
                <c:pt idx="5134">
                  <c:v>8.5566666666666737</c:v>
                </c:pt>
                <c:pt idx="5135">
                  <c:v>8.5583333333333336</c:v>
                </c:pt>
                <c:pt idx="5136">
                  <c:v>8.56</c:v>
                </c:pt>
                <c:pt idx="5137">
                  <c:v>8.5616666666666728</c:v>
                </c:pt>
                <c:pt idx="5138">
                  <c:v>8.5633333333333326</c:v>
                </c:pt>
                <c:pt idx="5139">
                  <c:v>8.5650000000000048</c:v>
                </c:pt>
                <c:pt idx="5140">
                  <c:v>8.5666666666666735</c:v>
                </c:pt>
                <c:pt idx="5141">
                  <c:v>8.5683333333333334</c:v>
                </c:pt>
                <c:pt idx="5142">
                  <c:v>8.57</c:v>
                </c:pt>
                <c:pt idx="5143">
                  <c:v>8.5716666666666708</c:v>
                </c:pt>
                <c:pt idx="5144">
                  <c:v>8.5733333333333324</c:v>
                </c:pt>
                <c:pt idx="5145">
                  <c:v>8.5750000000000028</c:v>
                </c:pt>
                <c:pt idx="5146">
                  <c:v>8.5766666666666733</c:v>
                </c:pt>
                <c:pt idx="5147">
                  <c:v>8.5783333333333349</c:v>
                </c:pt>
                <c:pt idx="5148">
                  <c:v>8.58</c:v>
                </c:pt>
                <c:pt idx="5149">
                  <c:v>8.5816666666666706</c:v>
                </c:pt>
                <c:pt idx="5150">
                  <c:v>8.5833333333333357</c:v>
                </c:pt>
                <c:pt idx="5151">
                  <c:v>8.5850000000000026</c:v>
                </c:pt>
                <c:pt idx="5152">
                  <c:v>8.5866666666666731</c:v>
                </c:pt>
                <c:pt idx="5153">
                  <c:v>8.5883333333333329</c:v>
                </c:pt>
                <c:pt idx="5154">
                  <c:v>8.59</c:v>
                </c:pt>
                <c:pt idx="5155">
                  <c:v>8.5916666666666668</c:v>
                </c:pt>
                <c:pt idx="5156">
                  <c:v>8.5933333333333337</c:v>
                </c:pt>
                <c:pt idx="5157">
                  <c:v>8.5950000000000006</c:v>
                </c:pt>
                <c:pt idx="5158">
                  <c:v>8.5966666666666711</c:v>
                </c:pt>
                <c:pt idx="5159">
                  <c:v>8.5983333333333309</c:v>
                </c:pt>
                <c:pt idx="5160">
                  <c:v>8.6</c:v>
                </c:pt>
                <c:pt idx="5161">
                  <c:v>8.6016666666666666</c:v>
                </c:pt>
                <c:pt idx="5162">
                  <c:v>8.6033333333333335</c:v>
                </c:pt>
                <c:pt idx="5163">
                  <c:v>8.6050000000000004</c:v>
                </c:pt>
                <c:pt idx="5164">
                  <c:v>8.6066666666666709</c:v>
                </c:pt>
                <c:pt idx="5165">
                  <c:v>8.6083333333333272</c:v>
                </c:pt>
                <c:pt idx="5166">
                  <c:v>8.6100000000000012</c:v>
                </c:pt>
                <c:pt idx="5167">
                  <c:v>8.6116666666666717</c:v>
                </c:pt>
                <c:pt idx="5168">
                  <c:v>8.6133333333333333</c:v>
                </c:pt>
                <c:pt idx="5169">
                  <c:v>8.6150000000000002</c:v>
                </c:pt>
                <c:pt idx="5170">
                  <c:v>8.6166666666666725</c:v>
                </c:pt>
                <c:pt idx="5171">
                  <c:v>8.6183333333333287</c:v>
                </c:pt>
                <c:pt idx="5172">
                  <c:v>8.620000000000001</c:v>
                </c:pt>
                <c:pt idx="5173">
                  <c:v>8.6216666666666661</c:v>
                </c:pt>
                <c:pt idx="5174">
                  <c:v>8.6233333333333331</c:v>
                </c:pt>
                <c:pt idx="5175">
                  <c:v>8.625</c:v>
                </c:pt>
                <c:pt idx="5176">
                  <c:v>8.6266666666666705</c:v>
                </c:pt>
                <c:pt idx="5177">
                  <c:v>8.6283333333333339</c:v>
                </c:pt>
                <c:pt idx="5178">
                  <c:v>8.6300000000000008</c:v>
                </c:pt>
                <c:pt idx="5179">
                  <c:v>8.6316666666666677</c:v>
                </c:pt>
                <c:pt idx="5180">
                  <c:v>8.6333333333333329</c:v>
                </c:pt>
                <c:pt idx="5181">
                  <c:v>8.6349999999999998</c:v>
                </c:pt>
                <c:pt idx="5182">
                  <c:v>8.6366666666666667</c:v>
                </c:pt>
                <c:pt idx="5183">
                  <c:v>8.6383333333333319</c:v>
                </c:pt>
                <c:pt idx="5184">
                  <c:v>8.64</c:v>
                </c:pt>
                <c:pt idx="5185">
                  <c:v>8.6416666666666675</c:v>
                </c:pt>
                <c:pt idx="5186">
                  <c:v>8.6433333333333309</c:v>
                </c:pt>
                <c:pt idx="5187">
                  <c:v>8.6450000000000014</c:v>
                </c:pt>
                <c:pt idx="5188">
                  <c:v>8.6466666666666665</c:v>
                </c:pt>
                <c:pt idx="5189">
                  <c:v>8.6483333333333281</c:v>
                </c:pt>
                <c:pt idx="5190">
                  <c:v>8.65</c:v>
                </c:pt>
                <c:pt idx="5191">
                  <c:v>8.6516666666666708</c:v>
                </c:pt>
                <c:pt idx="5192">
                  <c:v>8.6533333333333342</c:v>
                </c:pt>
                <c:pt idx="5193">
                  <c:v>8.6550000000000047</c:v>
                </c:pt>
                <c:pt idx="5194">
                  <c:v>8.6566666666666734</c:v>
                </c:pt>
                <c:pt idx="5195">
                  <c:v>8.6583333333333332</c:v>
                </c:pt>
                <c:pt idx="5196">
                  <c:v>8.66</c:v>
                </c:pt>
                <c:pt idx="5197">
                  <c:v>8.6616666666666706</c:v>
                </c:pt>
                <c:pt idx="5198">
                  <c:v>8.6633333333333322</c:v>
                </c:pt>
                <c:pt idx="5199">
                  <c:v>8.6650000000000027</c:v>
                </c:pt>
                <c:pt idx="5200">
                  <c:v>8.6666666666666732</c:v>
                </c:pt>
                <c:pt idx="5201">
                  <c:v>8.668333333333333</c:v>
                </c:pt>
                <c:pt idx="5202">
                  <c:v>8.67</c:v>
                </c:pt>
                <c:pt idx="5203">
                  <c:v>8.6716666666666704</c:v>
                </c:pt>
                <c:pt idx="5204">
                  <c:v>8.6733333333333338</c:v>
                </c:pt>
                <c:pt idx="5205">
                  <c:v>8.6750000000000007</c:v>
                </c:pt>
                <c:pt idx="5206">
                  <c:v>8.676666666666673</c:v>
                </c:pt>
                <c:pt idx="5207">
                  <c:v>8.678333333333331</c:v>
                </c:pt>
                <c:pt idx="5208">
                  <c:v>8.68</c:v>
                </c:pt>
                <c:pt idx="5209">
                  <c:v>8.6816666666666666</c:v>
                </c:pt>
                <c:pt idx="5210">
                  <c:v>8.6833333333333336</c:v>
                </c:pt>
                <c:pt idx="5211">
                  <c:v>8.6850000000000005</c:v>
                </c:pt>
                <c:pt idx="5212">
                  <c:v>8.6866666666666728</c:v>
                </c:pt>
                <c:pt idx="5213">
                  <c:v>8.6883333333333272</c:v>
                </c:pt>
                <c:pt idx="5214">
                  <c:v>8.69</c:v>
                </c:pt>
                <c:pt idx="5215">
                  <c:v>8.6916666666666664</c:v>
                </c:pt>
                <c:pt idx="5216">
                  <c:v>8.6933333333333334</c:v>
                </c:pt>
                <c:pt idx="5217">
                  <c:v>8.6950000000000003</c:v>
                </c:pt>
                <c:pt idx="5218">
                  <c:v>8.6966666666666708</c:v>
                </c:pt>
                <c:pt idx="5219">
                  <c:v>8.698333333333327</c:v>
                </c:pt>
                <c:pt idx="5220">
                  <c:v>8.7000000000000011</c:v>
                </c:pt>
                <c:pt idx="5221">
                  <c:v>8.7016666666666662</c:v>
                </c:pt>
                <c:pt idx="5222">
                  <c:v>8.7033333333333349</c:v>
                </c:pt>
                <c:pt idx="5223">
                  <c:v>8.7050000000000001</c:v>
                </c:pt>
                <c:pt idx="5224">
                  <c:v>8.7066666666666706</c:v>
                </c:pt>
                <c:pt idx="5225">
                  <c:v>8.7083333333333339</c:v>
                </c:pt>
                <c:pt idx="5226">
                  <c:v>8.7100000000000009</c:v>
                </c:pt>
                <c:pt idx="5227">
                  <c:v>8.7116666666666678</c:v>
                </c:pt>
                <c:pt idx="5228">
                  <c:v>8.7133333333333329</c:v>
                </c:pt>
                <c:pt idx="5229">
                  <c:v>8.7150000000000016</c:v>
                </c:pt>
                <c:pt idx="5230">
                  <c:v>8.7166666666666668</c:v>
                </c:pt>
                <c:pt idx="5231">
                  <c:v>8.7183333333333319</c:v>
                </c:pt>
                <c:pt idx="5232">
                  <c:v>8.7200000000000006</c:v>
                </c:pt>
                <c:pt idx="5233">
                  <c:v>8.7216666666666658</c:v>
                </c:pt>
                <c:pt idx="5234">
                  <c:v>8.7233333333333309</c:v>
                </c:pt>
                <c:pt idx="5235">
                  <c:v>8.7249999999999996</c:v>
                </c:pt>
                <c:pt idx="5236">
                  <c:v>8.7266666666666666</c:v>
                </c:pt>
                <c:pt idx="5237">
                  <c:v>8.7283333333333282</c:v>
                </c:pt>
                <c:pt idx="5238">
                  <c:v>8.73</c:v>
                </c:pt>
                <c:pt idx="5239">
                  <c:v>8.7316666666666656</c:v>
                </c:pt>
                <c:pt idx="5240">
                  <c:v>8.7333333333333272</c:v>
                </c:pt>
                <c:pt idx="5241">
                  <c:v>8.7350000000000012</c:v>
                </c:pt>
                <c:pt idx="5242">
                  <c:v>8.7366666666666717</c:v>
                </c:pt>
                <c:pt idx="5243">
                  <c:v>8.7383333333333262</c:v>
                </c:pt>
                <c:pt idx="5244">
                  <c:v>8.7399999999999984</c:v>
                </c:pt>
                <c:pt idx="5245">
                  <c:v>8.7416666666666671</c:v>
                </c:pt>
                <c:pt idx="5246">
                  <c:v>8.7433333333333287</c:v>
                </c:pt>
                <c:pt idx="5247">
                  <c:v>8.745000000000001</c:v>
                </c:pt>
                <c:pt idx="5248">
                  <c:v>8.7466666666666661</c:v>
                </c:pt>
                <c:pt idx="5249">
                  <c:v>8.748333333333326</c:v>
                </c:pt>
                <c:pt idx="5250">
                  <c:v>8.75</c:v>
                </c:pt>
                <c:pt idx="5251">
                  <c:v>8.7516666666666705</c:v>
                </c:pt>
                <c:pt idx="5252">
                  <c:v>8.7533333333333356</c:v>
                </c:pt>
                <c:pt idx="5253">
                  <c:v>8.7550000000000008</c:v>
                </c:pt>
                <c:pt idx="5254">
                  <c:v>8.756666666666673</c:v>
                </c:pt>
                <c:pt idx="5255">
                  <c:v>8.7583333333333329</c:v>
                </c:pt>
                <c:pt idx="5256">
                  <c:v>8.76</c:v>
                </c:pt>
                <c:pt idx="5257">
                  <c:v>8.7616666666666667</c:v>
                </c:pt>
                <c:pt idx="5258">
                  <c:v>8.7633333333333336</c:v>
                </c:pt>
                <c:pt idx="5259">
                  <c:v>8.7650000000000006</c:v>
                </c:pt>
                <c:pt idx="5260">
                  <c:v>8.7666666666666728</c:v>
                </c:pt>
                <c:pt idx="5261">
                  <c:v>8.7683333333333309</c:v>
                </c:pt>
                <c:pt idx="5262">
                  <c:v>8.7700000000000014</c:v>
                </c:pt>
                <c:pt idx="5263">
                  <c:v>8.7716666666666665</c:v>
                </c:pt>
                <c:pt idx="5264">
                  <c:v>8.7733333333333334</c:v>
                </c:pt>
                <c:pt idx="5265">
                  <c:v>8.7750000000000004</c:v>
                </c:pt>
                <c:pt idx="5266">
                  <c:v>8.7766666666666708</c:v>
                </c:pt>
                <c:pt idx="5267">
                  <c:v>8.7783333333333289</c:v>
                </c:pt>
                <c:pt idx="5268">
                  <c:v>8.7800000000000011</c:v>
                </c:pt>
                <c:pt idx="5269">
                  <c:v>8.7816666666666663</c:v>
                </c:pt>
                <c:pt idx="5270">
                  <c:v>8.7833333333333332</c:v>
                </c:pt>
                <c:pt idx="5271">
                  <c:v>8.7850000000000001</c:v>
                </c:pt>
                <c:pt idx="5272">
                  <c:v>8.7866666666666706</c:v>
                </c:pt>
                <c:pt idx="5273">
                  <c:v>8.7883333333333269</c:v>
                </c:pt>
                <c:pt idx="5274">
                  <c:v>8.7900000000000009</c:v>
                </c:pt>
                <c:pt idx="5275">
                  <c:v>8.7916666666666661</c:v>
                </c:pt>
                <c:pt idx="5276">
                  <c:v>8.793333333333333</c:v>
                </c:pt>
                <c:pt idx="5277">
                  <c:v>8.7950000000000017</c:v>
                </c:pt>
                <c:pt idx="5278">
                  <c:v>8.7966666666666704</c:v>
                </c:pt>
                <c:pt idx="5279">
                  <c:v>8.7983333333333285</c:v>
                </c:pt>
                <c:pt idx="5280">
                  <c:v>8.8000000000000007</c:v>
                </c:pt>
                <c:pt idx="5281">
                  <c:v>8.801666666666673</c:v>
                </c:pt>
                <c:pt idx="5282">
                  <c:v>8.8033333333333346</c:v>
                </c:pt>
                <c:pt idx="5283">
                  <c:v>8.805000000000005</c:v>
                </c:pt>
                <c:pt idx="5284">
                  <c:v>8.8066666666666737</c:v>
                </c:pt>
                <c:pt idx="5285">
                  <c:v>8.8083333333333336</c:v>
                </c:pt>
                <c:pt idx="5286">
                  <c:v>8.81</c:v>
                </c:pt>
                <c:pt idx="5287">
                  <c:v>8.8116666666666728</c:v>
                </c:pt>
                <c:pt idx="5288">
                  <c:v>8.8133333333333326</c:v>
                </c:pt>
                <c:pt idx="5289">
                  <c:v>8.8150000000000048</c:v>
                </c:pt>
                <c:pt idx="5290">
                  <c:v>8.8166666666666735</c:v>
                </c:pt>
                <c:pt idx="5291">
                  <c:v>8.8183333333333334</c:v>
                </c:pt>
                <c:pt idx="5292">
                  <c:v>8.82</c:v>
                </c:pt>
                <c:pt idx="5293">
                  <c:v>8.8216666666666708</c:v>
                </c:pt>
                <c:pt idx="5294">
                  <c:v>8.8233333333333324</c:v>
                </c:pt>
                <c:pt idx="5295">
                  <c:v>8.8250000000000028</c:v>
                </c:pt>
                <c:pt idx="5296">
                  <c:v>8.8266666666666733</c:v>
                </c:pt>
                <c:pt idx="5297">
                  <c:v>8.8283333333333349</c:v>
                </c:pt>
                <c:pt idx="5298">
                  <c:v>8.83</c:v>
                </c:pt>
                <c:pt idx="5299">
                  <c:v>8.8316666666666706</c:v>
                </c:pt>
                <c:pt idx="5300">
                  <c:v>8.8333333333333357</c:v>
                </c:pt>
                <c:pt idx="5301">
                  <c:v>8.8350000000000026</c:v>
                </c:pt>
                <c:pt idx="5302">
                  <c:v>8.8366666666666731</c:v>
                </c:pt>
                <c:pt idx="5303">
                  <c:v>8.8383333333333329</c:v>
                </c:pt>
                <c:pt idx="5304">
                  <c:v>8.84</c:v>
                </c:pt>
                <c:pt idx="5305">
                  <c:v>8.8416666666666668</c:v>
                </c:pt>
                <c:pt idx="5306">
                  <c:v>8.8433333333333337</c:v>
                </c:pt>
                <c:pt idx="5307">
                  <c:v>8.8450000000000006</c:v>
                </c:pt>
                <c:pt idx="5308">
                  <c:v>8.8466666666666711</c:v>
                </c:pt>
                <c:pt idx="5309">
                  <c:v>8.8483333333333309</c:v>
                </c:pt>
                <c:pt idx="5310">
                  <c:v>8.850000000000005</c:v>
                </c:pt>
                <c:pt idx="5311">
                  <c:v>8.8516666666666755</c:v>
                </c:pt>
                <c:pt idx="5312">
                  <c:v>8.8533333333333388</c:v>
                </c:pt>
                <c:pt idx="5313">
                  <c:v>8.8550000000000058</c:v>
                </c:pt>
                <c:pt idx="5314">
                  <c:v>8.8566666666666745</c:v>
                </c:pt>
                <c:pt idx="5315">
                  <c:v>8.8583333333333325</c:v>
                </c:pt>
                <c:pt idx="5316">
                  <c:v>8.8600000000000048</c:v>
                </c:pt>
                <c:pt idx="5317">
                  <c:v>8.8616666666666752</c:v>
                </c:pt>
                <c:pt idx="5318">
                  <c:v>8.8633333333333368</c:v>
                </c:pt>
                <c:pt idx="5319">
                  <c:v>8.8650000000000055</c:v>
                </c:pt>
                <c:pt idx="5320">
                  <c:v>8.8666666666666742</c:v>
                </c:pt>
                <c:pt idx="5321">
                  <c:v>8.8683333333333341</c:v>
                </c:pt>
                <c:pt idx="5322">
                  <c:v>8.8700000000000028</c:v>
                </c:pt>
                <c:pt idx="5323">
                  <c:v>8.8716666666666733</c:v>
                </c:pt>
                <c:pt idx="5324">
                  <c:v>8.8733333333333348</c:v>
                </c:pt>
                <c:pt idx="5325">
                  <c:v>8.8750000000000053</c:v>
                </c:pt>
                <c:pt idx="5326">
                  <c:v>8.876666666666674</c:v>
                </c:pt>
                <c:pt idx="5327">
                  <c:v>8.8783333333333356</c:v>
                </c:pt>
                <c:pt idx="5328">
                  <c:v>8.8800000000000026</c:v>
                </c:pt>
                <c:pt idx="5329">
                  <c:v>8.881666666666673</c:v>
                </c:pt>
                <c:pt idx="5330">
                  <c:v>8.8833333333333346</c:v>
                </c:pt>
                <c:pt idx="5331">
                  <c:v>8.8850000000000051</c:v>
                </c:pt>
                <c:pt idx="5332">
                  <c:v>8.8866666666666738</c:v>
                </c:pt>
                <c:pt idx="5333">
                  <c:v>8.8883333333333336</c:v>
                </c:pt>
                <c:pt idx="5334">
                  <c:v>8.8900000000000023</c:v>
                </c:pt>
                <c:pt idx="5335">
                  <c:v>8.8916666666666728</c:v>
                </c:pt>
                <c:pt idx="5336">
                  <c:v>8.8933333333333344</c:v>
                </c:pt>
                <c:pt idx="5337">
                  <c:v>8.8950000000000067</c:v>
                </c:pt>
                <c:pt idx="5338">
                  <c:v>8.8966666666666736</c:v>
                </c:pt>
                <c:pt idx="5339">
                  <c:v>8.8983333333333334</c:v>
                </c:pt>
                <c:pt idx="5340">
                  <c:v>8.9</c:v>
                </c:pt>
                <c:pt idx="5341">
                  <c:v>8.9016666666666708</c:v>
                </c:pt>
                <c:pt idx="5342">
                  <c:v>8.9033333333333342</c:v>
                </c:pt>
                <c:pt idx="5343">
                  <c:v>8.9050000000000047</c:v>
                </c:pt>
                <c:pt idx="5344">
                  <c:v>8.9066666666666734</c:v>
                </c:pt>
                <c:pt idx="5345">
                  <c:v>8.9083333333333332</c:v>
                </c:pt>
                <c:pt idx="5346">
                  <c:v>8.91</c:v>
                </c:pt>
                <c:pt idx="5347">
                  <c:v>8.9116666666666706</c:v>
                </c:pt>
                <c:pt idx="5348">
                  <c:v>8.9133333333333322</c:v>
                </c:pt>
                <c:pt idx="5349">
                  <c:v>8.9150000000000027</c:v>
                </c:pt>
                <c:pt idx="5350">
                  <c:v>8.9166666666666732</c:v>
                </c:pt>
                <c:pt idx="5351">
                  <c:v>8.918333333333333</c:v>
                </c:pt>
                <c:pt idx="5352">
                  <c:v>8.92</c:v>
                </c:pt>
                <c:pt idx="5353">
                  <c:v>8.9216666666666704</c:v>
                </c:pt>
                <c:pt idx="5354">
                  <c:v>8.9233333333333338</c:v>
                </c:pt>
                <c:pt idx="5355">
                  <c:v>8.9250000000000007</c:v>
                </c:pt>
                <c:pt idx="5356">
                  <c:v>8.926666666666673</c:v>
                </c:pt>
                <c:pt idx="5357">
                  <c:v>8.928333333333331</c:v>
                </c:pt>
                <c:pt idx="5358">
                  <c:v>8.93</c:v>
                </c:pt>
                <c:pt idx="5359">
                  <c:v>8.9316666666666666</c:v>
                </c:pt>
                <c:pt idx="5360">
                  <c:v>8.9333333333333336</c:v>
                </c:pt>
                <c:pt idx="5361">
                  <c:v>8.9350000000000005</c:v>
                </c:pt>
                <c:pt idx="5362">
                  <c:v>8.9366666666666728</c:v>
                </c:pt>
                <c:pt idx="5363">
                  <c:v>8.9383333333333272</c:v>
                </c:pt>
                <c:pt idx="5364">
                  <c:v>8.94</c:v>
                </c:pt>
                <c:pt idx="5365">
                  <c:v>8.9416666666666664</c:v>
                </c:pt>
                <c:pt idx="5366">
                  <c:v>8.9433333333333334</c:v>
                </c:pt>
                <c:pt idx="5367">
                  <c:v>8.9450000000000003</c:v>
                </c:pt>
                <c:pt idx="5368">
                  <c:v>8.9466666666666708</c:v>
                </c:pt>
                <c:pt idx="5369">
                  <c:v>8.948333333333327</c:v>
                </c:pt>
                <c:pt idx="5370">
                  <c:v>8.9500000000000028</c:v>
                </c:pt>
                <c:pt idx="5371">
                  <c:v>8.9516666666666733</c:v>
                </c:pt>
                <c:pt idx="5372">
                  <c:v>8.9533333333333367</c:v>
                </c:pt>
                <c:pt idx="5373">
                  <c:v>8.9550000000000054</c:v>
                </c:pt>
                <c:pt idx="5374">
                  <c:v>8.9566666666666741</c:v>
                </c:pt>
                <c:pt idx="5375">
                  <c:v>8.9583333333333357</c:v>
                </c:pt>
                <c:pt idx="5376">
                  <c:v>8.9600000000000026</c:v>
                </c:pt>
                <c:pt idx="5377">
                  <c:v>8.9616666666666731</c:v>
                </c:pt>
                <c:pt idx="5378">
                  <c:v>8.9633333333333347</c:v>
                </c:pt>
                <c:pt idx="5379">
                  <c:v>8.965000000000007</c:v>
                </c:pt>
                <c:pt idx="5380">
                  <c:v>8.9666666666666739</c:v>
                </c:pt>
                <c:pt idx="5381">
                  <c:v>8.9683333333333337</c:v>
                </c:pt>
                <c:pt idx="5382">
                  <c:v>8.9700000000000006</c:v>
                </c:pt>
                <c:pt idx="5383">
                  <c:v>8.9716666666666711</c:v>
                </c:pt>
                <c:pt idx="5384">
                  <c:v>8.9733333333333327</c:v>
                </c:pt>
                <c:pt idx="5385">
                  <c:v>8.975000000000005</c:v>
                </c:pt>
                <c:pt idx="5386">
                  <c:v>8.9766666666666755</c:v>
                </c:pt>
                <c:pt idx="5387">
                  <c:v>8.9783333333333335</c:v>
                </c:pt>
                <c:pt idx="5388">
                  <c:v>8.9800000000000022</c:v>
                </c:pt>
                <c:pt idx="5389">
                  <c:v>8.9816666666666709</c:v>
                </c:pt>
                <c:pt idx="5390">
                  <c:v>8.9833333333333325</c:v>
                </c:pt>
                <c:pt idx="5391">
                  <c:v>8.9850000000000048</c:v>
                </c:pt>
                <c:pt idx="5392">
                  <c:v>8.9866666666666752</c:v>
                </c:pt>
                <c:pt idx="5393">
                  <c:v>8.9883333333333333</c:v>
                </c:pt>
                <c:pt idx="5394">
                  <c:v>8.99</c:v>
                </c:pt>
                <c:pt idx="5395">
                  <c:v>8.9916666666666725</c:v>
                </c:pt>
                <c:pt idx="5396">
                  <c:v>8.9933333333333341</c:v>
                </c:pt>
                <c:pt idx="5397">
                  <c:v>8.9950000000000028</c:v>
                </c:pt>
                <c:pt idx="5398">
                  <c:v>8.9966666666666733</c:v>
                </c:pt>
                <c:pt idx="5399">
                  <c:v>8.9983333333333331</c:v>
                </c:pt>
                <c:pt idx="5400">
                  <c:v>9</c:v>
                </c:pt>
                <c:pt idx="5401">
                  <c:v>9.0016666666666705</c:v>
                </c:pt>
                <c:pt idx="5402">
                  <c:v>9.0033333333333356</c:v>
                </c:pt>
                <c:pt idx="5403">
                  <c:v>9.0050000000000008</c:v>
                </c:pt>
                <c:pt idx="5404">
                  <c:v>9.006666666666673</c:v>
                </c:pt>
                <c:pt idx="5405">
                  <c:v>9.0083333333333329</c:v>
                </c:pt>
                <c:pt idx="5406">
                  <c:v>9.01</c:v>
                </c:pt>
                <c:pt idx="5407">
                  <c:v>9.0116666666666667</c:v>
                </c:pt>
                <c:pt idx="5408">
                  <c:v>9.0133333333333336</c:v>
                </c:pt>
                <c:pt idx="5409">
                  <c:v>9.0150000000000006</c:v>
                </c:pt>
                <c:pt idx="5410">
                  <c:v>9.0166666666666728</c:v>
                </c:pt>
                <c:pt idx="5411">
                  <c:v>9.0183333333333309</c:v>
                </c:pt>
                <c:pt idx="5412">
                  <c:v>9.0200000000000014</c:v>
                </c:pt>
                <c:pt idx="5413">
                  <c:v>9.0216666666666665</c:v>
                </c:pt>
                <c:pt idx="5414">
                  <c:v>9.0233333333333334</c:v>
                </c:pt>
                <c:pt idx="5415">
                  <c:v>9.0250000000000004</c:v>
                </c:pt>
                <c:pt idx="5416">
                  <c:v>9.0266666666666708</c:v>
                </c:pt>
                <c:pt idx="5417">
                  <c:v>9.0283333333333289</c:v>
                </c:pt>
                <c:pt idx="5418">
                  <c:v>9.0300000000000011</c:v>
                </c:pt>
                <c:pt idx="5419">
                  <c:v>9.0316666666666663</c:v>
                </c:pt>
                <c:pt idx="5420">
                  <c:v>9.0333333333333332</c:v>
                </c:pt>
                <c:pt idx="5421">
                  <c:v>9.0350000000000001</c:v>
                </c:pt>
                <c:pt idx="5422">
                  <c:v>9.0366666666666706</c:v>
                </c:pt>
                <c:pt idx="5423">
                  <c:v>9.0383333333333269</c:v>
                </c:pt>
                <c:pt idx="5424">
                  <c:v>9.0400000000000009</c:v>
                </c:pt>
                <c:pt idx="5425">
                  <c:v>9.0416666666666661</c:v>
                </c:pt>
                <c:pt idx="5426">
                  <c:v>9.043333333333333</c:v>
                </c:pt>
                <c:pt idx="5427">
                  <c:v>9.0450000000000017</c:v>
                </c:pt>
                <c:pt idx="5428">
                  <c:v>9.0466666666666704</c:v>
                </c:pt>
                <c:pt idx="5429">
                  <c:v>9.0483333333333285</c:v>
                </c:pt>
                <c:pt idx="5430">
                  <c:v>9.0500000000000007</c:v>
                </c:pt>
                <c:pt idx="5431">
                  <c:v>9.051666666666673</c:v>
                </c:pt>
                <c:pt idx="5432">
                  <c:v>9.0533333333333346</c:v>
                </c:pt>
                <c:pt idx="5433">
                  <c:v>9.055000000000005</c:v>
                </c:pt>
                <c:pt idx="5434">
                  <c:v>9.0566666666666737</c:v>
                </c:pt>
                <c:pt idx="5435">
                  <c:v>9.0583333333333336</c:v>
                </c:pt>
                <c:pt idx="5436">
                  <c:v>9.06</c:v>
                </c:pt>
                <c:pt idx="5437">
                  <c:v>9.0616666666666728</c:v>
                </c:pt>
                <c:pt idx="5438">
                  <c:v>9.0633333333333326</c:v>
                </c:pt>
                <c:pt idx="5439">
                  <c:v>9.0650000000000048</c:v>
                </c:pt>
                <c:pt idx="5440">
                  <c:v>9.0666666666666735</c:v>
                </c:pt>
                <c:pt idx="5441">
                  <c:v>9.0683333333333334</c:v>
                </c:pt>
                <c:pt idx="5442">
                  <c:v>9.07</c:v>
                </c:pt>
                <c:pt idx="5443">
                  <c:v>9.0716666666666708</c:v>
                </c:pt>
                <c:pt idx="5444">
                  <c:v>9.0733333333333324</c:v>
                </c:pt>
                <c:pt idx="5445">
                  <c:v>9.0750000000000028</c:v>
                </c:pt>
                <c:pt idx="5446">
                  <c:v>9.0766666666666733</c:v>
                </c:pt>
                <c:pt idx="5447">
                  <c:v>9.0783333333333349</c:v>
                </c:pt>
                <c:pt idx="5448">
                  <c:v>9.08</c:v>
                </c:pt>
                <c:pt idx="5449">
                  <c:v>9.0816666666666706</c:v>
                </c:pt>
                <c:pt idx="5450">
                  <c:v>9.0833333333333357</c:v>
                </c:pt>
                <c:pt idx="5451">
                  <c:v>9.0850000000000026</c:v>
                </c:pt>
                <c:pt idx="5452">
                  <c:v>9.0866666666666731</c:v>
                </c:pt>
                <c:pt idx="5453">
                  <c:v>9.0883333333333329</c:v>
                </c:pt>
                <c:pt idx="5454">
                  <c:v>9.09</c:v>
                </c:pt>
                <c:pt idx="5455">
                  <c:v>9.0916666666666668</c:v>
                </c:pt>
                <c:pt idx="5456">
                  <c:v>9.0933333333333337</c:v>
                </c:pt>
                <c:pt idx="5457">
                  <c:v>9.0950000000000006</c:v>
                </c:pt>
                <c:pt idx="5458">
                  <c:v>9.0966666666666711</c:v>
                </c:pt>
                <c:pt idx="5459">
                  <c:v>9.0983333333333309</c:v>
                </c:pt>
                <c:pt idx="5460">
                  <c:v>9.1</c:v>
                </c:pt>
                <c:pt idx="5461">
                  <c:v>9.1016666666666666</c:v>
                </c:pt>
                <c:pt idx="5462">
                  <c:v>9.1033333333333335</c:v>
                </c:pt>
                <c:pt idx="5463">
                  <c:v>9.1050000000000004</c:v>
                </c:pt>
                <c:pt idx="5464">
                  <c:v>9.1066666666666709</c:v>
                </c:pt>
                <c:pt idx="5465">
                  <c:v>9.1083333333333272</c:v>
                </c:pt>
                <c:pt idx="5466">
                  <c:v>9.1100000000000012</c:v>
                </c:pt>
                <c:pt idx="5467">
                  <c:v>9.1116666666666717</c:v>
                </c:pt>
                <c:pt idx="5468">
                  <c:v>9.1133333333333333</c:v>
                </c:pt>
                <c:pt idx="5469">
                  <c:v>9.1150000000000002</c:v>
                </c:pt>
                <c:pt idx="5470">
                  <c:v>9.1166666666666725</c:v>
                </c:pt>
                <c:pt idx="5471">
                  <c:v>9.1183333333333287</c:v>
                </c:pt>
                <c:pt idx="5472">
                  <c:v>9.120000000000001</c:v>
                </c:pt>
                <c:pt idx="5473">
                  <c:v>9.1216666666666661</c:v>
                </c:pt>
                <c:pt idx="5474">
                  <c:v>9.1233333333333331</c:v>
                </c:pt>
                <c:pt idx="5475">
                  <c:v>9.125</c:v>
                </c:pt>
                <c:pt idx="5476">
                  <c:v>9.1266666666666705</c:v>
                </c:pt>
                <c:pt idx="5477">
                  <c:v>9.1283333333333339</c:v>
                </c:pt>
                <c:pt idx="5478">
                  <c:v>9.1300000000000008</c:v>
                </c:pt>
                <c:pt idx="5479">
                  <c:v>9.1316666666666677</c:v>
                </c:pt>
                <c:pt idx="5480">
                  <c:v>9.1333333333333329</c:v>
                </c:pt>
                <c:pt idx="5481">
                  <c:v>9.1349999999999998</c:v>
                </c:pt>
                <c:pt idx="5482">
                  <c:v>9.1366666666666667</c:v>
                </c:pt>
                <c:pt idx="5483">
                  <c:v>9.1383333333333319</c:v>
                </c:pt>
                <c:pt idx="5484">
                  <c:v>9.14</c:v>
                </c:pt>
                <c:pt idx="5485">
                  <c:v>9.1416666666666675</c:v>
                </c:pt>
                <c:pt idx="5486">
                  <c:v>9.1433333333333309</c:v>
                </c:pt>
                <c:pt idx="5487">
                  <c:v>9.1450000000000014</c:v>
                </c:pt>
                <c:pt idx="5488">
                  <c:v>9.1466666666666665</c:v>
                </c:pt>
                <c:pt idx="5489">
                  <c:v>9.1483333333333281</c:v>
                </c:pt>
                <c:pt idx="5490">
                  <c:v>9.15</c:v>
                </c:pt>
                <c:pt idx="5491">
                  <c:v>9.1516666666666708</c:v>
                </c:pt>
                <c:pt idx="5492">
                  <c:v>9.1533333333333342</c:v>
                </c:pt>
                <c:pt idx="5493">
                  <c:v>9.1550000000000047</c:v>
                </c:pt>
                <c:pt idx="5494">
                  <c:v>9.1566666666666734</c:v>
                </c:pt>
                <c:pt idx="5495">
                  <c:v>9.1583333333333332</c:v>
                </c:pt>
                <c:pt idx="5496">
                  <c:v>9.16</c:v>
                </c:pt>
                <c:pt idx="5497">
                  <c:v>9.1616666666666706</c:v>
                </c:pt>
                <c:pt idx="5498">
                  <c:v>9.1633333333333322</c:v>
                </c:pt>
                <c:pt idx="5499">
                  <c:v>9.1650000000000027</c:v>
                </c:pt>
                <c:pt idx="5500">
                  <c:v>9.1666666666666732</c:v>
                </c:pt>
                <c:pt idx="5501">
                  <c:v>9.168333333333333</c:v>
                </c:pt>
                <c:pt idx="5502">
                  <c:v>9.17</c:v>
                </c:pt>
                <c:pt idx="5503">
                  <c:v>9.1716666666666704</c:v>
                </c:pt>
                <c:pt idx="5504">
                  <c:v>9.1733333333333338</c:v>
                </c:pt>
                <c:pt idx="5505">
                  <c:v>9.1750000000000007</c:v>
                </c:pt>
                <c:pt idx="5506">
                  <c:v>9.176666666666673</c:v>
                </c:pt>
                <c:pt idx="5507">
                  <c:v>9.178333333333331</c:v>
                </c:pt>
                <c:pt idx="5508">
                  <c:v>9.18</c:v>
                </c:pt>
                <c:pt idx="5509">
                  <c:v>9.1816666666666666</c:v>
                </c:pt>
                <c:pt idx="5510">
                  <c:v>9.1833333333333336</c:v>
                </c:pt>
                <c:pt idx="5511">
                  <c:v>9.1850000000000005</c:v>
                </c:pt>
                <c:pt idx="5512">
                  <c:v>9.1866666666666728</c:v>
                </c:pt>
                <c:pt idx="5513">
                  <c:v>9.1883333333333272</c:v>
                </c:pt>
                <c:pt idx="5514">
                  <c:v>9.19</c:v>
                </c:pt>
                <c:pt idx="5515">
                  <c:v>9.1916666666666664</c:v>
                </c:pt>
                <c:pt idx="5516">
                  <c:v>9.1933333333333334</c:v>
                </c:pt>
                <c:pt idx="5517">
                  <c:v>9.1950000000000003</c:v>
                </c:pt>
                <c:pt idx="5518">
                  <c:v>9.1966666666666708</c:v>
                </c:pt>
                <c:pt idx="5519">
                  <c:v>9.198333333333327</c:v>
                </c:pt>
                <c:pt idx="5520">
                  <c:v>9.2000000000000011</c:v>
                </c:pt>
                <c:pt idx="5521">
                  <c:v>9.2016666666666662</c:v>
                </c:pt>
                <c:pt idx="5522">
                  <c:v>9.2033333333333349</c:v>
                </c:pt>
                <c:pt idx="5523">
                  <c:v>9.2050000000000001</c:v>
                </c:pt>
                <c:pt idx="5524">
                  <c:v>9.2066666666666706</c:v>
                </c:pt>
                <c:pt idx="5525">
                  <c:v>9.2083333333333339</c:v>
                </c:pt>
                <c:pt idx="5526">
                  <c:v>9.2100000000000009</c:v>
                </c:pt>
                <c:pt idx="5527">
                  <c:v>9.2116666666666678</c:v>
                </c:pt>
                <c:pt idx="5528">
                  <c:v>9.2133333333333329</c:v>
                </c:pt>
                <c:pt idx="5529">
                  <c:v>9.2150000000000016</c:v>
                </c:pt>
                <c:pt idx="5530">
                  <c:v>9.2166666666666668</c:v>
                </c:pt>
                <c:pt idx="5531">
                  <c:v>9.2183333333333319</c:v>
                </c:pt>
                <c:pt idx="5532">
                  <c:v>9.2200000000000006</c:v>
                </c:pt>
                <c:pt idx="5533">
                  <c:v>9.2216666666666658</c:v>
                </c:pt>
                <c:pt idx="5534">
                  <c:v>9.2233333333333309</c:v>
                </c:pt>
                <c:pt idx="5535">
                  <c:v>9.2249999999999996</c:v>
                </c:pt>
                <c:pt idx="5536">
                  <c:v>9.2266666666666666</c:v>
                </c:pt>
                <c:pt idx="5537">
                  <c:v>9.2283333333333282</c:v>
                </c:pt>
                <c:pt idx="5538">
                  <c:v>9.23</c:v>
                </c:pt>
                <c:pt idx="5539">
                  <c:v>9.2316666666666656</c:v>
                </c:pt>
                <c:pt idx="5540">
                  <c:v>9.2333333333333272</c:v>
                </c:pt>
                <c:pt idx="5541">
                  <c:v>9.2350000000000012</c:v>
                </c:pt>
                <c:pt idx="5542">
                  <c:v>9.2366666666666717</c:v>
                </c:pt>
                <c:pt idx="5543">
                  <c:v>9.2383333333333262</c:v>
                </c:pt>
                <c:pt idx="5544">
                  <c:v>9.2399999999999984</c:v>
                </c:pt>
                <c:pt idx="5545">
                  <c:v>9.2416666666666671</c:v>
                </c:pt>
                <c:pt idx="5546">
                  <c:v>9.2433333333333287</c:v>
                </c:pt>
                <c:pt idx="5547">
                  <c:v>9.245000000000001</c:v>
                </c:pt>
                <c:pt idx="5548">
                  <c:v>9.2466666666666661</c:v>
                </c:pt>
                <c:pt idx="5549">
                  <c:v>9.248333333333326</c:v>
                </c:pt>
                <c:pt idx="5550">
                  <c:v>9.25</c:v>
                </c:pt>
                <c:pt idx="5551">
                  <c:v>9.2516666666666705</c:v>
                </c:pt>
                <c:pt idx="5552">
                  <c:v>9.2533333333333356</c:v>
                </c:pt>
                <c:pt idx="5553">
                  <c:v>9.2550000000000008</c:v>
                </c:pt>
                <c:pt idx="5554">
                  <c:v>9.256666666666673</c:v>
                </c:pt>
                <c:pt idx="5555">
                  <c:v>9.2583333333333329</c:v>
                </c:pt>
                <c:pt idx="5556">
                  <c:v>9.26</c:v>
                </c:pt>
                <c:pt idx="5557">
                  <c:v>9.2616666666666667</c:v>
                </c:pt>
                <c:pt idx="5558">
                  <c:v>9.2633333333333336</c:v>
                </c:pt>
                <c:pt idx="5559">
                  <c:v>9.2650000000000006</c:v>
                </c:pt>
                <c:pt idx="5560">
                  <c:v>9.2666666666666728</c:v>
                </c:pt>
                <c:pt idx="5561">
                  <c:v>9.2683333333333309</c:v>
                </c:pt>
                <c:pt idx="5562">
                  <c:v>9.2700000000000014</c:v>
                </c:pt>
                <c:pt idx="5563">
                  <c:v>9.2716666666666665</c:v>
                </c:pt>
                <c:pt idx="5564">
                  <c:v>9.2733333333333334</c:v>
                </c:pt>
                <c:pt idx="5565">
                  <c:v>9.2750000000000004</c:v>
                </c:pt>
                <c:pt idx="5566">
                  <c:v>9.2766666666666708</c:v>
                </c:pt>
                <c:pt idx="5567">
                  <c:v>9.2783333333333289</c:v>
                </c:pt>
                <c:pt idx="5568">
                  <c:v>9.2800000000000011</c:v>
                </c:pt>
                <c:pt idx="5569">
                  <c:v>9.2816666666666663</c:v>
                </c:pt>
                <c:pt idx="5570">
                  <c:v>9.2833333333333332</c:v>
                </c:pt>
                <c:pt idx="5571">
                  <c:v>9.2850000000000001</c:v>
                </c:pt>
                <c:pt idx="5572">
                  <c:v>9.2866666666666706</c:v>
                </c:pt>
                <c:pt idx="5573">
                  <c:v>9.2883333333333269</c:v>
                </c:pt>
                <c:pt idx="5574">
                  <c:v>9.2900000000000009</c:v>
                </c:pt>
                <c:pt idx="5575">
                  <c:v>9.2916666666666661</c:v>
                </c:pt>
                <c:pt idx="5576">
                  <c:v>9.293333333333333</c:v>
                </c:pt>
                <c:pt idx="5577">
                  <c:v>9.2950000000000017</c:v>
                </c:pt>
                <c:pt idx="5578">
                  <c:v>9.2966666666666704</c:v>
                </c:pt>
                <c:pt idx="5579">
                  <c:v>9.2983333333333285</c:v>
                </c:pt>
                <c:pt idx="5580">
                  <c:v>9.3000000000000007</c:v>
                </c:pt>
                <c:pt idx="5581">
                  <c:v>9.301666666666673</c:v>
                </c:pt>
                <c:pt idx="5582">
                  <c:v>9.3033333333333346</c:v>
                </c:pt>
                <c:pt idx="5583">
                  <c:v>9.305000000000005</c:v>
                </c:pt>
                <c:pt idx="5584">
                  <c:v>9.3066666666666737</c:v>
                </c:pt>
                <c:pt idx="5585">
                  <c:v>9.3083333333333336</c:v>
                </c:pt>
                <c:pt idx="5586">
                  <c:v>9.31</c:v>
                </c:pt>
                <c:pt idx="5587">
                  <c:v>9.3116666666666728</c:v>
                </c:pt>
                <c:pt idx="5588">
                  <c:v>9.3133333333333326</c:v>
                </c:pt>
                <c:pt idx="5589">
                  <c:v>9.3150000000000048</c:v>
                </c:pt>
                <c:pt idx="5590">
                  <c:v>9.3166666666666735</c:v>
                </c:pt>
                <c:pt idx="5591">
                  <c:v>9.3183333333333334</c:v>
                </c:pt>
                <c:pt idx="5592">
                  <c:v>9.32</c:v>
                </c:pt>
                <c:pt idx="5593">
                  <c:v>9.3216666666666708</c:v>
                </c:pt>
                <c:pt idx="5594">
                  <c:v>9.3233333333333324</c:v>
                </c:pt>
                <c:pt idx="5595">
                  <c:v>9.3250000000000028</c:v>
                </c:pt>
                <c:pt idx="5596">
                  <c:v>9.3266666666666733</c:v>
                </c:pt>
                <c:pt idx="5597">
                  <c:v>9.3283333333333349</c:v>
                </c:pt>
                <c:pt idx="5598">
                  <c:v>9.33</c:v>
                </c:pt>
                <c:pt idx="5599">
                  <c:v>9.3316666666666706</c:v>
                </c:pt>
                <c:pt idx="5600">
                  <c:v>9.3333333333333357</c:v>
                </c:pt>
                <c:pt idx="5601">
                  <c:v>9.3350000000000026</c:v>
                </c:pt>
                <c:pt idx="5602">
                  <c:v>9.3366666666666731</c:v>
                </c:pt>
                <c:pt idx="5603">
                  <c:v>9.3383333333333329</c:v>
                </c:pt>
                <c:pt idx="5604">
                  <c:v>9.34</c:v>
                </c:pt>
                <c:pt idx="5605">
                  <c:v>9.3416666666666668</c:v>
                </c:pt>
                <c:pt idx="5606">
                  <c:v>9.3433333333333337</c:v>
                </c:pt>
                <c:pt idx="5607">
                  <c:v>9.3450000000000006</c:v>
                </c:pt>
                <c:pt idx="5608">
                  <c:v>9.3466666666666711</c:v>
                </c:pt>
                <c:pt idx="5609">
                  <c:v>9.3483333333333309</c:v>
                </c:pt>
                <c:pt idx="5610">
                  <c:v>9.350000000000005</c:v>
                </c:pt>
                <c:pt idx="5611">
                  <c:v>9.3516666666666755</c:v>
                </c:pt>
                <c:pt idx="5612">
                  <c:v>9.3533333333333388</c:v>
                </c:pt>
                <c:pt idx="5613">
                  <c:v>9.3550000000000058</c:v>
                </c:pt>
                <c:pt idx="5614">
                  <c:v>9.3566666666666745</c:v>
                </c:pt>
                <c:pt idx="5615">
                  <c:v>9.3583333333333325</c:v>
                </c:pt>
                <c:pt idx="5616">
                  <c:v>9.3600000000000048</c:v>
                </c:pt>
                <c:pt idx="5617">
                  <c:v>9.3616666666666752</c:v>
                </c:pt>
                <c:pt idx="5618">
                  <c:v>9.3633333333333368</c:v>
                </c:pt>
                <c:pt idx="5619">
                  <c:v>9.3650000000000055</c:v>
                </c:pt>
                <c:pt idx="5620">
                  <c:v>9.3666666666666742</c:v>
                </c:pt>
                <c:pt idx="5621">
                  <c:v>9.3683333333333341</c:v>
                </c:pt>
                <c:pt idx="5622">
                  <c:v>9.3700000000000028</c:v>
                </c:pt>
                <c:pt idx="5623">
                  <c:v>9.3716666666666733</c:v>
                </c:pt>
                <c:pt idx="5624">
                  <c:v>9.3733333333333348</c:v>
                </c:pt>
                <c:pt idx="5625">
                  <c:v>9.3750000000000053</c:v>
                </c:pt>
                <c:pt idx="5626">
                  <c:v>9.376666666666674</c:v>
                </c:pt>
                <c:pt idx="5627">
                  <c:v>9.3783333333333356</c:v>
                </c:pt>
                <c:pt idx="5628">
                  <c:v>9.3800000000000026</c:v>
                </c:pt>
                <c:pt idx="5629">
                  <c:v>9.381666666666673</c:v>
                </c:pt>
                <c:pt idx="5630">
                  <c:v>9.3833333333333346</c:v>
                </c:pt>
                <c:pt idx="5631">
                  <c:v>9.3850000000000051</c:v>
                </c:pt>
                <c:pt idx="5632">
                  <c:v>9.3866666666666738</c:v>
                </c:pt>
                <c:pt idx="5633">
                  <c:v>9.3883333333333336</c:v>
                </c:pt>
                <c:pt idx="5634">
                  <c:v>9.3900000000000023</c:v>
                </c:pt>
                <c:pt idx="5635">
                  <c:v>9.3916666666666728</c:v>
                </c:pt>
                <c:pt idx="5636">
                  <c:v>9.3933333333333344</c:v>
                </c:pt>
                <c:pt idx="5637">
                  <c:v>9.3950000000000067</c:v>
                </c:pt>
                <c:pt idx="5638">
                  <c:v>9.3966666666666736</c:v>
                </c:pt>
                <c:pt idx="5639">
                  <c:v>9.3983333333333334</c:v>
                </c:pt>
                <c:pt idx="5640">
                  <c:v>9.4</c:v>
                </c:pt>
                <c:pt idx="5641">
                  <c:v>9.4016666666666708</c:v>
                </c:pt>
                <c:pt idx="5642">
                  <c:v>9.4033333333333342</c:v>
                </c:pt>
                <c:pt idx="5643">
                  <c:v>9.4050000000000047</c:v>
                </c:pt>
                <c:pt idx="5644">
                  <c:v>9.4066666666666734</c:v>
                </c:pt>
                <c:pt idx="5645">
                  <c:v>9.4083333333333332</c:v>
                </c:pt>
                <c:pt idx="5646">
                  <c:v>9.41</c:v>
                </c:pt>
                <c:pt idx="5647">
                  <c:v>9.4116666666666706</c:v>
                </c:pt>
                <c:pt idx="5648">
                  <c:v>9.4133333333333322</c:v>
                </c:pt>
                <c:pt idx="5649">
                  <c:v>9.4150000000000027</c:v>
                </c:pt>
                <c:pt idx="5650">
                  <c:v>9.4166666666666732</c:v>
                </c:pt>
                <c:pt idx="5651">
                  <c:v>9.418333333333333</c:v>
                </c:pt>
                <c:pt idx="5652">
                  <c:v>9.42</c:v>
                </c:pt>
                <c:pt idx="5653">
                  <c:v>9.4216666666666704</c:v>
                </c:pt>
                <c:pt idx="5654">
                  <c:v>9.4233333333333338</c:v>
                </c:pt>
                <c:pt idx="5655">
                  <c:v>9.4250000000000007</c:v>
                </c:pt>
                <c:pt idx="5656">
                  <c:v>9.426666666666673</c:v>
                </c:pt>
                <c:pt idx="5657">
                  <c:v>9.428333333333331</c:v>
                </c:pt>
                <c:pt idx="5658">
                  <c:v>9.43</c:v>
                </c:pt>
                <c:pt idx="5659">
                  <c:v>9.4316666666666666</c:v>
                </c:pt>
                <c:pt idx="5660">
                  <c:v>9.4333333333333336</c:v>
                </c:pt>
                <c:pt idx="5661">
                  <c:v>9.4350000000000005</c:v>
                </c:pt>
                <c:pt idx="5662">
                  <c:v>9.4366666666666728</c:v>
                </c:pt>
                <c:pt idx="5663">
                  <c:v>9.4383333333333272</c:v>
                </c:pt>
                <c:pt idx="5664">
                  <c:v>9.44</c:v>
                </c:pt>
                <c:pt idx="5665">
                  <c:v>9.4416666666666664</c:v>
                </c:pt>
                <c:pt idx="5666">
                  <c:v>9.4433333333333334</c:v>
                </c:pt>
                <c:pt idx="5667">
                  <c:v>9.4450000000000003</c:v>
                </c:pt>
                <c:pt idx="5668">
                  <c:v>9.4466666666666708</c:v>
                </c:pt>
                <c:pt idx="5669">
                  <c:v>9.448333333333327</c:v>
                </c:pt>
                <c:pt idx="5670">
                  <c:v>9.4500000000000028</c:v>
                </c:pt>
                <c:pt idx="5671">
                  <c:v>9.4516666666666733</c:v>
                </c:pt>
                <c:pt idx="5672">
                  <c:v>9.4533333333333367</c:v>
                </c:pt>
                <c:pt idx="5673">
                  <c:v>9.4550000000000054</c:v>
                </c:pt>
                <c:pt idx="5674">
                  <c:v>9.4566666666666741</c:v>
                </c:pt>
                <c:pt idx="5675">
                  <c:v>9.4583333333333357</c:v>
                </c:pt>
                <c:pt idx="5676">
                  <c:v>9.4600000000000026</c:v>
                </c:pt>
                <c:pt idx="5677">
                  <c:v>9.4616666666666731</c:v>
                </c:pt>
                <c:pt idx="5678">
                  <c:v>9.4633333333333347</c:v>
                </c:pt>
                <c:pt idx="5679">
                  <c:v>9.465000000000007</c:v>
                </c:pt>
                <c:pt idx="5680">
                  <c:v>9.4666666666666739</c:v>
                </c:pt>
                <c:pt idx="5681">
                  <c:v>9.4683333333333337</c:v>
                </c:pt>
                <c:pt idx="5682">
                  <c:v>9.4700000000000006</c:v>
                </c:pt>
                <c:pt idx="5683">
                  <c:v>9.4716666666666711</c:v>
                </c:pt>
                <c:pt idx="5684">
                  <c:v>9.4733333333333327</c:v>
                </c:pt>
                <c:pt idx="5685">
                  <c:v>9.475000000000005</c:v>
                </c:pt>
                <c:pt idx="5686">
                  <c:v>9.4766666666666755</c:v>
                </c:pt>
                <c:pt idx="5687">
                  <c:v>9.4783333333333335</c:v>
                </c:pt>
                <c:pt idx="5688">
                  <c:v>9.4800000000000022</c:v>
                </c:pt>
                <c:pt idx="5689">
                  <c:v>9.4816666666666709</c:v>
                </c:pt>
                <c:pt idx="5690">
                  <c:v>9.4833333333333325</c:v>
                </c:pt>
                <c:pt idx="5691">
                  <c:v>9.4850000000000048</c:v>
                </c:pt>
                <c:pt idx="5692">
                  <c:v>9.4866666666666752</c:v>
                </c:pt>
                <c:pt idx="5693">
                  <c:v>9.4883333333333333</c:v>
                </c:pt>
                <c:pt idx="5694">
                  <c:v>9.49</c:v>
                </c:pt>
                <c:pt idx="5695">
                  <c:v>9.4916666666666725</c:v>
                </c:pt>
                <c:pt idx="5696">
                  <c:v>9.4933333333333341</c:v>
                </c:pt>
                <c:pt idx="5697">
                  <c:v>9.4950000000000028</c:v>
                </c:pt>
                <c:pt idx="5698">
                  <c:v>9.4966666666666733</c:v>
                </c:pt>
                <c:pt idx="5699">
                  <c:v>9.4983333333333331</c:v>
                </c:pt>
                <c:pt idx="5700">
                  <c:v>9.5</c:v>
                </c:pt>
                <c:pt idx="5701">
                  <c:v>9.5016666666666705</c:v>
                </c:pt>
                <c:pt idx="5702">
                  <c:v>9.5033333333333356</c:v>
                </c:pt>
                <c:pt idx="5703">
                  <c:v>9.5050000000000008</c:v>
                </c:pt>
                <c:pt idx="5704">
                  <c:v>9.506666666666673</c:v>
                </c:pt>
                <c:pt idx="5705">
                  <c:v>9.5083333333333329</c:v>
                </c:pt>
                <c:pt idx="5706">
                  <c:v>9.51</c:v>
                </c:pt>
                <c:pt idx="5707">
                  <c:v>9.5116666666666667</c:v>
                </c:pt>
                <c:pt idx="5708">
                  <c:v>9.5133333333333336</c:v>
                </c:pt>
                <c:pt idx="5709">
                  <c:v>9.5150000000000006</c:v>
                </c:pt>
                <c:pt idx="5710">
                  <c:v>9.5166666666666728</c:v>
                </c:pt>
                <c:pt idx="5711">
                  <c:v>9.5183333333333309</c:v>
                </c:pt>
                <c:pt idx="5712">
                  <c:v>9.5200000000000014</c:v>
                </c:pt>
                <c:pt idx="5713">
                  <c:v>9.5216666666666665</c:v>
                </c:pt>
                <c:pt idx="5714">
                  <c:v>9.5233333333333334</c:v>
                </c:pt>
                <c:pt idx="5715">
                  <c:v>9.5250000000000004</c:v>
                </c:pt>
                <c:pt idx="5716">
                  <c:v>9.5266666666666708</c:v>
                </c:pt>
                <c:pt idx="5717">
                  <c:v>9.5283333333333289</c:v>
                </c:pt>
                <c:pt idx="5718">
                  <c:v>9.5300000000000011</c:v>
                </c:pt>
                <c:pt idx="5719">
                  <c:v>9.5316666666666663</c:v>
                </c:pt>
                <c:pt idx="5720">
                  <c:v>9.5333333333333332</c:v>
                </c:pt>
                <c:pt idx="5721">
                  <c:v>9.5350000000000001</c:v>
                </c:pt>
                <c:pt idx="5722">
                  <c:v>9.5366666666666706</c:v>
                </c:pt>
                <c:pt idx="5723">
                  <c:v>9.5383333333333269</c:v>
                </c:pt>
                <c:pt idx="5724">
                  <c:v>9.5400000000000009</c:v>
                </c:pt>
                <c:pt idx="5725">
                  <c:v>9.5416666666666661</c:v>
                </c:pt>
                <c:pt idx="5726">
                  <c:v>9.543333333333333</c:v>
                </c:pt>
                <c:pt idx="5727">
                  <c:v>9.5450000000000017</c:v>
                </c:pt>
                <c:pt idx="5728">
                  <c:v>9.5466666666666704</c:v>
                </c:pt>
                <c:pt idx="5729">
                  <c:v>9.5483333333333285</c:v>
                </c:pt>
                <c:pt idx="5730">
                  <c:v>9.5500000000000007</c:v>
                </c:pt>
                <c:pt idx="5731">
                  <c:v>9.551666666666673</c:v>
                </c:pt>
                <c:pt idx="5732">
                  <c:v>9.5533333333333346</c:v>
                </c:pt>
                <c:pt idx="5733">
                  <c:v>9.555000000000005</c:v>
                </c:pt>
                <c:pt idx="5734">
                  <c:v>9.5566666666666737</c:v>
                </c:pt>
                <c:pt idx="5735">
                  <c:v>9.5583333333333336</c:v>
                </c:pt>
                <c:pt idx="5736">
                  <c:v>9.56</c:v>
                </c:pt>
                <c:pt idx="5737">
                  <c:v>9.5616666666666728</c:v>
                </c:pt>
                <c:pt idx="5738">
                  <c:v>9.5633333333333326</c:v>
                </c:pt>
                <c:pt idx="5739">
                  <c:v>9.5650000000000048</c:v>
                </c:pt>
                <c:pt idx="5740">
                  <c:v>9.5666666666666735</c:v>
                </c:pt>
                <c:pt idx="5741">
                  <c:v>9.5683333333333334</c:v>
                </c:pt>
                <c:pt idx="5742">
                  <c:v>9.57</c:v>
                </c:pt>
                <c:pt idx="5743">
                  <c:v>9.5716666666666708</c:v>
                </c:pt>
                <c:pt idx="5744">
                  <c:v>9.5733333333333324</c:v>
                </c:pt>
                <c:pt idx="5745">
                  <c:v>9.5750000000000028</c:v>
                </c:pt>
                <c:pt idx="5746">
                  <c:v>9.5766666666666733</c:v>
                </c:pt>
                <c:pt idx="5747">
                  <c:v>9.5783333333333349</c:v>
                </c:pt>
                <c:pt idx="5748">
                  <c:v>9.58</c:v>
                </c:pt>
                <c:pt idx="5749">
                  <c:v>9.5816666666666706</c:v>
                </c:pt>
                <c:pt idx="5750">
                  <c:v>9.5833333333333357</c:v>
                </c:pt>
                <c:pt idx="5751">
                  <c:v>9.5850000000000026</c:v>
                </c:pt>
                <c:pt idx="5752">
                  <c:v>9.5866666666666731</c:v>
                </c:pt>
                <c:pt idx="5753">
                  <c:v>9.5883333333333329</c:v>
                </c:pt>
                <c:pt idx="5754">
                  <c:v>9.59</c:v>
                </c:pt>
                <c:pt idx="5755">
                  <c:v>9.5916666666666668</c:v>
                </c:pt>
                <c:pt idx="5756">
                  <c:v>9.5933333333333337</c:v>
                </c:pt>
                <c:pt idx="5757">
                  <c:v>9.5950000000000006</c:v>
                </c:pt>
                <c:pt idx="5758">
                  <c:v>9.5966666666666711</c:v>
                </c:pt>
                <c:pt idx="5759">
                  <c:v>9.5983333333333309</c:v>
                </c:pt>
                <c:pt idx="5760">
                  <c:v>9.6</c:v>
                </c:pt>
                <c:pt idx="5761">
                  <c:v>9.6016666666666666</c:v>
                </c:pt>
                <c:pt idx="5762">
                  <c:v>9.6033333333333335</c:v>
                </c:pt>
                <c:pt idx="5763">
                  <c:v>9.6050000000000004</c:v>
                </c:pt>
                <c:pt idx="5764">
                  <c:v>9.6066666666666709</c:v>
                </c:pt>
                <c:pt idx="5765">
                  <c:v>9.6083333333333272</c:v>
                </c:pt>
                <c:pt idx="5766">
                  <c:v>9.6100000000000012</c:v>
                </c:pt>
                <c:pt idx="5767">
                  <c:v>9.6116666666666717</c:v>
                </c:pt>
                <c:pt idx="5768">
                  <c:v>9.6133333333333333</c:v>
                </c:pt>
                <c:pt idx="5769">
                  <c:v>9.6150000000000002</c:v>
                </c:pt>
                <c:pt idx="5770">
                  <c:v>9.6166666666666725</c:v>
                </c:pt>
                <c:pt idx="5771">
                  <c:v>9.6183333333333287</c:v>
                </c:pt>
                <c:pt idx="5772">
                  <c:v>9.620000000000001</c:v>
                </c:pt>
                <c:pt idx="5773">
                  <c:v>9.6216666666666661</c:v>
                </c:pt>
                <c:pt idx="5774">
                  <c:v>9.6233333333333331</c:v>
                </c:pt>
                <c:pt idx="5775">
                  <c:v>9.625</c:v>
                </c:pt>
                <c:pt idx="5776">
                  <c:v>9.6266666666666705</c:v>
                </c:pt>
                <c:pt idx="5777">
                  <c:v>9.6283333333333339</c:v>
                </c:pt>
                <c:pt idx="5778">
                  <c:v>9.6300000000000008</c:v>
                </c:pt>
                <c:pt idx="5779">
                  <c:v>9.6316666666666677</c:v>
                </c:pt>
                <c:pt idx="5780">
                  <c:v>9.6333333333333329</c:v>
                </c:pt>
                <c:pt idx="5781">
                  <c:v>9.6349999999999998</c:v>
                </c:pt>
                <c:pt idx="5782">
                  <c:v>9.6366666666666667</c:v>
                </c:pt>
                <c:pt idx="5783">
                  <c:v>9.6383333333333319</c:v>
                </c:pt>
                <c:pt idx="5784">
                  <c:v>9.64</c:v>
                </c:pt>
                <c:pt idx="5785">
                  <c:v>9.6416666666666675</c:v>
                </c:pt>
                <c:pt idx="5786">
                  <c:v>9.6433333333333309</c:v>
                </c:pt>
                <c:pt idx="5787">
                  <c:v>9.6450000000000014</c:v>
                </c:pt>
                <c:pt idx="5788">
                  <c:v>9.6466666666666665</c:v>
                </c:pt>
                <c:pt idx="5789">
                  <c:v>9.6483333333333281</c:v>
                </c:pt>
                <c:pt idx="5790">
                  <c:v>9.65</c:v>
                </c:pt>
                <c:pt idx="5791">
                  <c:v>9.6516666666666708</c:v>
                </c:pt>
                <c:pt idx="5792">
                  <c:v>9.6533333333333342</c:v>
                </c:pt>
                <c:pt idx="5793">
                  <c:v>9.6550000000000047</c:v>
                </c:pt>
                <c:pt idx="5794">
                  <c:v>9.6566666666666734</c:v>
                </c:pt>
                <c:pt idx="5795">
                  <c:v>9.6583333333333332</c:v>
                </c:pt>
                <c:pt idx="5796">
                  <c:v>9.66</c:v>
                </c:pt>
                <c:pt idx="5797">
                  <c:v>9.6616666666666706</c:v>
                </c:pt>
                <c:pt idx="5798">
                  <c:v>9.6633333333333322</c:v>
                </c:pt>
                <c:pt idx="5799">
                  <c:v>9.6650000000000027</c:v>
                </c:pt>
                <c:pt idx="5800">
                  <c:v>9.6666666666666732</c:v>
                </c:pt>
                <c:pt idx="5801">
                  <c:v>9.668333333333333</c:v>
                </c:pt>
                <c:pt idx="5802">
                  <c:v>9.67</c:v>
                </c:pt>
                <c:pt idx="5803">
                  <c:v>9.6716666666666704</c:v>
                </c:pt>
                <c:pt idx="5804">
                  <c:v>9.6733333333333338</c:v>
                </c:pt>
                <c:pt idx="5805">
                  <c:v>9.6750000000000007</c:v>
                </c:pt>
                <c:pt idx="5806">
                  <c:v>9.676666666666673</c:v>
                </c:pt>
                <c:pt idx="5807">
                  <c:v>9.678333333333331</c:v>
                </c:pt>
                <c:pt idx="5808">
                  <c:v>9.68</c:v>
                </c:pt>
                <c:pt idx="5809">
                  <c:v>9.6816666666666666</c:v>
                </c:pt>
                <c:pt idx="5810">
                  <c:v>9.6833333333333336</c:v>
                </c:pt>
                <c:pt idx="5811">
                  <c:v>9.6850000000000005</c:v>
                </c:pt>
                <c:pt idx="5812">
                  <c:v>9.6866666666666728</c:v>
                </c:pt>
                <c:pt idx="5813">
                  <c:v>9.6883333333333272</c:v>
                </c:pt>
                <c:pt idx="5814">
                  <c:v>9.69</c:v>
                </c:pt>
                <c:pt idx="5815">
                  <c:v>9.6916666666666664</c:v>
                </c:pt>
                <c:pt idx="5816">
                  <c:v>9.6933333333333334</c:v>
                </c:pt>
                <c:pt idx="5817">
                  <c:v>9.6950000000000003</c:v>
                </c:pt>
                <c:pt idx="5818">
                  <c:v>9.6966666666666708</c:v>
                </c:pt>
                <c:pt idx="5819">
                  <c:v>9.698333333333327</c:v>
                </c:pt>
                <c:pt idx="5820">
                  <c:v>9.7000000000000011</c:v>
                </c:pt>
                <c:pt idx="5821">
                  <c:v>9.7016666666666662</c:v>
                </c:pt>
                <c:pt idx="5822">
                  <c:v>9.7033333333333349</c:v>
                </c:pt>
                <c:pt idx="5823">
                  <c:v>9.7050000000000001</c:v>
                </c:pt>
                <c:pt idx="5824">
                  <c:v>9.7066666666666706</c:v>
                </c:pt>
                <c:pt idx="5825">
                  <c:v>9.7083333333333339</c:v>
                </c:pt>
                <c:pt idx="5826">
                  <c:v>9.7100000000000009</c:v>
                </c:pt>
                <c:pt idx="5827">
                  <c:v>9.7116666666666678</c:v>
                </c:pt>
                <c:pt idx="5828">
                  <c:v>9.7133333333333329</c:v>
                </c:pt>
                <c:pt idx="5829">
                  <c:v>9.7150000000000016</c:v>
                </c:pt>
                <c:pt idx="5830">
                  <c:v>9.7166666666666668</c:v>
                </c:pt>
                <c:pt idx="5831">
                  <c:v>9.7183333333333319</c:v>
                </c:pt>
                <c:pt idx="5832">
                  <c:v>9.7200000000000006</c:v>
                </c:pt>
                <c:pt idx="5833">
                  <c:v>9.7216666666666658</c:v>
                </c:pt>
                <c:pt idx="5834">
                  <c:v>9.7233333333333309</c:v>
                </c:pt>
                <c:pt idx="5835">
                  <c:v>9.7249999999999996</c:v>
                </c:pt>
                <c:pt idx="5836">
                  <c:v>9.7266666666666666</c:v>
                </c:pt>
                <c:pt idx="5837">
                  <c:v>9.7283333333333282</c:v>
                </c:pt>
                <c:pt idx="5838">
                  <c:v>9.73</c:v>
                </c:pt>
                <c:pt idx="5839">
                  <c:v>9.7316666666666656</c:v>
                </c:pt>
                <c:pt idx="5840">
                  <c:v>9.7333333333333272</c:v>
                </c:pt>
                <c:pt idx="5841">
                  <c:v>9.7350000000000012</c:v>
                </c:pt>
                <c:pt idx="5842">
                  <c:v>9.7366666666666717</c:v>
                </c:pt>
                <c:pt idx="5843">
                  <c:v>9.7383333333333262</c:v>
                </c:pt>
                <c:pt idx="5844">
                  <c:v>9.7399999999999984</c:v>
                </c:pt>
                <c:pt idx="5845">
                  <c:v>9.7416666666666671</c:v>
                </c:pt>
                <c:pt idx="5846">
                  <c:v>9.7433333333333287</c:v>
                </c:pt>
                <c:pt idx="5847">
                  <c:v>9.745000000000001</c:v>
                </c:pt>
                <c:pt idx="5848">
                  <c:v>9.7466666666666661</c:v>
                </c:pt>
                <c:pt idx="5849">
                  <c:v>9.748333333333326</c:v>
                </c:pt>
                <c:pt idx="5850">
                  <c:v>9.75</c:v>
                </c:pt>
                <c:pt idx="5851">
                  <c:v>9.7516666666666705</c:v>
                </c:pt>
                <c:pt idx="5852">
                  <c:v>9.7533333333333356</c:v>
                </c:pt>
                <c:pt idx="5853">
                  <c:v>9.7550000000000008</c:v>
                </c:pt>
                <c:pt idx="5854">
                  <c:v>9.756666666666673</c:v>
                </c:pt>
                <c:pt idx="5855">
                  <c:v>9.7583333333333329</c:v>
                </c:pt>
                <c:pt idx="5856">
                  <c:v>9.76</c:v>
                </c:pt>
                <c:pt idx="5857">
                  <c:v>9.7616666666666667</c:v>
                </c:pt>
                <c:pt idx="5858">
                  <c:v>9.7633333333333336</c:v>
                </c:pt>
                <c:pt idx="5859">
                  <c:v>9.7650000000000006</c:v>
                </c:pt>
                <c:pt idx="5860">
                  <c:v>9.7666666666666728</c:v>
                </c:pt>
                <c:pt idx="5861">
                  <c:v>9.7683333333333309</c:v>
                </c:pt>
                <c:pt idx="5862">
                  <c:v>9.7700000000000014</c:v>
                </c:pt>
                <c:pt idx="5863">
                  <c:v>9.7716666666666665</c:v>
                </c:pt>
                <c:pt idx="5864">
                  <c:v>9.7733333333333334</c:v>
                </c:pt>
                <c:pt idx="5865">
                  <c:v>9.7750000000000004</c:v>
                </c:pt>
                <c:pt idx="5866">
                  <c:v>9.7766666666666708</c:v>
                </c:pt>
                <c:pt idx="5867">
                  <c:v>9.7783333333333289</c:v>
                </c:pt>
                <c:pt idx="5868">
                  <c:v>9.7800000000000011</c:v>
                </c:pt>
                <c:pt idx="5869">
                  <c:v>9.7816666666666663</c:v>
                </c:pt>
                <c:pt idx="5870">
                  <c:v>9.7833333333333332</c:v>
                </c:pt>
                <c:pt idx="5871">
                  <c:v>9.7850000000000001</c:v>
                </c:pt>
                <c:pt idx="5872">
                  <c:v>9.7866666666666706</c:v>
                </c:pt>
                <c:pt idx="5873">
                  <c:v>9.7883333333333269</c:v>
                </c:pt>
                <c:pt idx="5874">
                  <c:v>9.7900000000000009</c:v>
                </c:pt>
                <c:pt idx="5875">
                  <c:v>9.7916666666666661</c:v>
                </c:pt>
                <c:pt idx="5876">
                  <c:v>9.793333333333333</c:v>
                </c:pt>
                <c:pt idx="5877">
                  <c:v>9.7950000000000017</c:v>
                </c:pt>
                <c:pt idx="5878">
                  <c:v>9.7966666666666704</c:v>
                </c:pt>
                <c:pt idx="5879">
                  <c:v>9.7983333333333285</c:v>
                </c:pt>
                <c:pt idx="5880">
                  <c:v>9.8000000000000007</c:v>
                </c:pt>
                <c:pt idx="5881">
                  <c:v>9.801666666666673</c:v>
                </c:pt>
                <c:pt idx="5882">
                  <c:v>9.8033333333333346</c:v>
                </c:pt>
                <c:pt idx="5883">
                  <c:v>9.805000000000005</c:v>
                </c:pt>
                <c:pt idx="5884">
                  <c:v>9.8066666666666737</c:v>
                </c:pt>
                <c:pt idx="5885">
                  <c:v>9.8083333333333336</c:v>
                </c:pt>
                <c:pt idx="5886">
                  <c:v>9.81</c:v>
                </c:pt>
                <c:pt idx="5887">
                  <c:v>9.8116666666666728</c:v>
                </c:pt>
                <c:pt idx="5888">
                  <c:v>9.8133333333333326</c:v>
                </c:pt>
                <c:pt idx="5889">
                  <c:v>9.8150000000000048</c:v>
                </c:pt>
                <c:pt idx="5890">
                  <c:v>9.8166666666666735</c:v>
                </c:pt>
                <c:pt idx="5891">
                  <c:v>9.8183333333333334</c:v>
                </c:pt>
                <c:pt idx="5892">
                  <c:v>9.82</c:v>
                </c:pt>
                <c:pt idx="5893">
                  <c:v>9.8216666666666708</c:v>
                </c:pt>
                <c:pt idx="5894">
                  <c:v>9.8233333333333324</c:v>
                </c:pt>
                <c:pt idx="5895">
                  <c:v>9.8250000000000028</c:v>
                </c:pt>
                <c:pt idx="5896">
                  <c:v>9.8266666666666733</c:v>
                </c:pt>
                <c:pt idx="5897">
                  <c:v>9.8283333333333349</c:v>
                </c:pt>
                <c:pt idx="5898">
                  <c:v>9.83</c:v>
                </c:pt>
                <c:pt idx="5899">
                  <c:v>9.8316666666666706</c:v>
                </c:pt>
                <c:pt idx="5900">
                  <c:v>9.8333333333333357</c:v>
                </c:pt>
                <c:pt idx="5901">
                  <c:v>9.8350000000000026</c:v>
                </c:pt>
                <c:pt idx="5902">
                  <c:v>9.8366666666666731</c:v>
                </c:pt>
                <c:pt idx="5903">
                  <c:v>9.8383333333333329</c:v>
                </c:pt>
                <c:pt idx="5904">
                  <c:v>9.84</c:v>
                </c:pt>
                <c:pt idx="5905">
                  <c:v>9.8416666666666668</c:v>
                </c:pt>
                <c:pt idx="5906">
                  <c:v>9.8433333333333337</c:v>
                </c:pt>
                <c:pt idx="5907">
                  <c:v>9.8450000000000006</c:v>
                </c:pt>
                <c:pt idx="5908">
                  <c:v>9.8466666666666711</c:v>
                </c:pt>
                <c:pt idx="5909">
                  <c:v>9.8483333333333309</c:v>
                </c:pt>
                <c:pt idx="5910">
                  <c:v>9.850000000000005</c:v>
                </c:pt>
                <c:pt idx="5911">
                  <c:v>9.8516666666666755</c:v>
                </c:pt>
                <c:pt idx="5912">
                  <c:v>9.8533333333333388</c:v>
                </c:pt>
                <c:pt idx="5913">
                  <c:v>9.8550000000000058</c:v>
                </c:pt>
                <c:pt idx="5914">
                  <c:v>9.8566666666666745</c:v>
                </c:pt>
                <c:pt idx="5915">
                  <c:v>9.8583333333333325</c:v>
                </c:pt>
                <c:pt idx="5916">
                  <c:v>9.8600000000000048</c:v>
                </c:pt>
                <c:pt idx="5917">
                  <c:v>9.8616666666666752</c:v>
                </c:pt>
                <c:pt idx="5918">
                  <c:v>9.8633333333333368</c:v>
                </c:pt>
                <c:pt idx="5919">
                  <c:v>9.8650000000000055</c:v>
                </c:pt>
                <c:pt idx="5920">
                  <c:v>9.8666666666666742</c:v>
                </c:pt>
                <c:pt idx="5921">
                  <c:v>9.8683333333333341</c:v>
                </c:pt>
                <c:pt idx="5922">
                  <c:v>9.8700000000000028</c:v>
                </c:pt>
                <c:pt idx="5923">
                  <c:v>9.8716666666666733</c:v>
                </c:pt>
                <c:pt idx="5924">
                  <c:v>9.8733333333333348</c:v>
                </c:pt>
                <c:pt idx="5925">
                  <c:v>9.8750000000000053</c:v>
                </c:pt>
                <c:pt idx="5926">
                  <c:v>9.876666666666674</c:v>
                </c:pt>
                <c:pt idx="5927">
                  <c:v>9.8783333333333356</c:v>
                </c:pt>
                <c:pt idx="5928">
                  <c:v>9.8800000000000026</c:v>
                </c:pt>
                <c:pt idx="5929">
                  <c:v>9.881666666666673</c:v>
                </c:pt>
                <c:pt idx="5930">
                  <c:v>9.8833333333333346</c:v>
                </c:pt>
                <c:pt idx="5931">
                  <c:v>9.8850000000000051</c:v>
                </c:pt>
                <c:pt idx="5932">
                  <c:v>9.8866666666666738</c:v>
                </c:pt>
                <c:pt idx="5933">
                  <c:v>9.8883333333333336</c:v>
                </c:pt>
                <c:pt idx="5934">
                  <c:v>9.8900000000000023</c:v>
                </c:pt>
                <c:pt idx="5935">
                  <c:v>9.8916666666666728</c:v>
                </c:pt>
                <c:pt idx="5936">
                  <c:v>9.8933333333333344</c:v>
                </c:pt>
                <c:pt idx="5937">
                  <c:v>9.8950000000000067</c:v>
                </c:pt>
                <c:pt idx="5938">
                  <c:v>9.8966666666666736</c:v>
                </c:pt>
                <c:pt idx="5939">
                  <c:v>9.8983333333333334</c:v>
                </c:pt>
                <c:pt idx="5940">
                  <c:v>9.9</c:v>
                </c:pt>
                <c:pt idx="5941">
                  <c:v>9.9016666666666708</c:v>
                </c:pt>
                <c:pt idx="5942">
                  <c:v>9.9033333333333342</c:v>
                </c:pt>
                <c:pt idx="5943">
                  <c:v>9.9050000000000047</c:v>
                </c:pt>
                <c:pt idx="5944">
                  <c:v>9.9066666666666734</c:v>
                </c:pt>
                <c:pt idx="5945">
                  <c:v>9.9083333333333332</c:v>
                </c:pt>
                <c:pt idx="5946">
                  <c:v>9.91</c:v>
                </c:pt>
                <c:pt idx="5947">
                  <c:v>9.9116666666666706</c:v>
                </c:pt>
                <c:pt idx="5948">
                  <c:v>9.9133333333333322</c:v>
                </c:pt>
                <c:pt idx="5949">
                  <c:v>9.9150000000000027</c:v>
                </c:pt>
                <c:pt idx="5950">
                  <c:v>9.9166666666666732</c:v>
                </c:pt>
                <c:pt idx="5951">
                  <c:v>9.918333333333333</c:v>
                </c:pt>
                <c:pt idx="5952">
                  <c:v>9.92</c:v>
                </c:pt>
                <c:pt idx="5953">
                  <c:v>9.9216666666666704</c:v>
                </c:pt>
                <c:pt idx="5954">
                  <c:v>9.9233333333333338</c:v>
                </c:pt>
                <c:pt idx="5955">
                  <c:v>9.9250000000000007</c:v>
                </c:pt>
                <c:pt idx="5956">
                  <c:v>9.926666666666673</c:v>
                </c:pt>
                <c:pt idx="5957">
                  <c:v>9.928333333333331</c:v>
                </c:pt>
                <c:pt idx="5958">
                  <c:v>9.93</c:v>
                </c:pt>
                <c:pt idx="5959">
                  <c:v>9.9316666666666666</c:v>
                </c:pt>
                <c:pt idx="5960">
                  <c:v>9.9333333333333336</c:v>
                </c:pt>
                <c:pt idx="5961">
                  <c:v>9.9350000000000005</c:v>
                </c:pt>
                <c:pt idx="5962">
                  <c:v>9.9366666666666728</c:v>
                </c:pt>
                <c:pt idx="5963">
                  <c:v>9.9383333333333272</c:v>
                </c:pt>
                <c:pt idx="5964">
                  <c:v>9.94</c:v>
                </c:pt>
                <c:pt idx="5965">
                  <c:v>9.9416666666666664</c:v>
                </c:pt>
                <c:pt idx="5966">
                  <c:v>9.9433333333333334</c:v>
                </c:pt>
                <c:pt idx="5967">
                  <c:v>9.9450000000000003</c:v>
                </c:pt>
                <c:pt idx="5968">
                  <c:v>9.9466666666666708</c:v>
                </c:pt>
                <c:pt idx="5969">
                  <c:v>9.948333333333327</c:v>
                </c:pt>
                <c:pt idx="5970">
                  <c:v>9.9500000000000028</c:v>
                </c:pt>
                <c:pt idx="5971">
                  <c:v>9.9516666666666733</c:v>
                </c:pt>
                <c:pt idx="5972">
                  <c:v>9.9533333333333367</c:v>
                </c:pt>
                <c:pt idx="5973">
                  <c:v>9.9550000000000054</c:v>
                </c:pt>
                <c:pt idx="5974">
                  <c:v>9.9566666666666741</c:v>
                </c:pt>
                <c:pt idx="5975">
                  <c:v>9.9583333333333357</c:v>
                </c:pt>
                <c:pt idx="5976">
                  <c:v>9.9600000000000026</c:v>
                </c:pt>
                <c:pt idx="5977">
                  <c:v>9.9616666666666731</c:v>
                </c:pt>
                <c:pt idx="5978">
                  <c:v>9.9633333333333347</c:v>
                </c:pt>
                <c:pt idx="5979">
                  <c:v>9.965000000000007</c:v>
                </c:pt>
                <c:pt idx="5980">
                  <c:v>9.9666666666666739</c:v>
                </c:pt>
                <c:pt idx="5981">
                  <c:v>9.9683333333333337</c:v>
                </c:pt>
                <c:pt idx="5982">
                  <c:v>9.9700000000000006</c:v>
                </c:pt>
                <c:pt idx="5983">
                  <c:v>9.9716666666666711</c:v>
                </c:pt>
                <c:pt idx="5984">
                  <c:v>9.9733333333333327</c:v>
                </c:pt>
                <c:pt idx="5985">
                  <c:v>9.975000000000005</c:v>
                </c:pt>
                <c:pt idx="5986">
                  <c:v>9.9766666666666755</c:v>
                </c:pt>
                <c:pt idx="5987">
                  <c:v>9.9783333333333335</c:v>
                </c:pt>
                <c:pt idx="5988">
                  <c:v>9.9800000000000022</c:v>
                </c:pt>
                <c:pt idx="5989">
                  <c:v>9.9816666666666709</c:v>
                </c:pt>
                <c:pt idx="5990">
                  <c:v>9.9833333333333325</c:v>
                </c:pt>
                <c:pt idx="5991">
                  <c:v>9.9850000000000048</c:v>
                </c:pt>
                <c:pt idx="5992">
                  <c:v>9.9866666666666752</c:v>
                </c:pt>
                <c:pt idx="5993">
                  <c:v>9.9883333333333333</c:v>
                </c:pt>
                <c:pt idx="5994">
                  <c:v>9.99</c:v>
                </c:pt>
                <c:pt idx="5995">
                  <c:v>9.9916666666666725</c:v>
                </c:pt>
                <c:pt idx="5996">
                  <c:v>9.9933333333333341</c:v>
                </c:pt>
                <c:pt idx="5997">
                  <c:v>9.9950000000000028</c:v>
                </c:pt>
                <c:pt idx="5998">
                  <c:v>9.9966666666666733</c:v>
                </c:pt>
                <c:pt idx="5999">
                  <c:v>9.9983333333333331</c:v>
                </c:pt>
                <c:pt idx="6000">
                  <c:v>10</c:v>
                </c:pt>
                <c:pt idx="6001">
                  <c:v>10.00166666666667</c:v>
                </c:pt>
                <c:pt idx="6002">
                  <c:v>10.003333333333334</c:v>
                </c:pt>
                <c:pt idx="6003">
                  <c:v>10.005000000000004</c:v>
                </c:pt>
                <c:pt idx="6004">
                  <c:v>10.006666666666673</c:v>
                </c:pt>
                <c:pt idx="6005">
                  <c:v>10.008333333333333</c:v>
                </c:pt>
                <c:pt idx="6006">
                  <c:v>10.01</c:v>
                </c:pt>
                <c:pt idx="6007">
                  <c:v>10.01166666666667</c:v>
                </c:pt>
                <c:pt idx="6008">
                  <c:v>10.013333333333332</c:v>
                </c:pt>
                <c:pt idx="6009">
                  <c:v>10.015000000000002</c:v>
                </c:pt>
                <c:pt idx="6010">
                  <c:v>10.016666666666673</c:v>
                </c:pt>
                <c:pt idx="6011">
                  <c:v>10.018333333333333</c:v>
                </c:pt>
                <c:pt idx="6012">
                  <c:v>10.020000000000001</c:v>
                </c:pt>
                <c:pt idx="6013">
                  <c:v>10.02166666666667</c:v>
                </c:pt>
                <c:pt idx="6014">
                  <c:v>10.023333333333333</c:v>
                </c:pt>
                <c:pt idx="6015">
                  <c:v>10.025</c:v>
                </c:pt>
                <c:pt idx="6016">
                  <c:v>10.026666666666673</c:v>
                </c:pt>
                <c:pt idx="6017">
                  <c:v>10.028333333333331</c:v>
                </c:pt>
                <c:pt idx="6018">
                  <c:v>10.030000000000001</c:v>
                </c:pt>
                <c:pt idx="6019">
                  <c:v>10.031666666666666</c:v>
                </c:pt>
                <c:pt idx="6020">
                  <c:v>10.033333333333333</c:v>
                </c:pt>
                <c:pt idx="6021">
                  <c:v>10.035</c:v>
                </c:pt>
                <c:pt idx="6022">
                  <c:v>10.036666666666672</c:v>
                </c:pt>
                <c:pt idx="6023">
                  <c:v>10.038333333333327</c:v>
                </c:pt>
                <c:pt idx="6024">
                  <c:v>10.040000000000001</c:v>
                </c:pt>
                <c:pt idx="6025">
                  <c:v>10.041666666666666</c:v>
                </c:pt>
                <c:pt idx="6026">
                  <c:v>10.043333333333333</c:v>
                </c:pt>
                <c:pt idx="6027">
                  <c:v>10.045</c:v>
                </c:pt>
                <c:pt idx="6028">
                  <c:v>10.04666666666667</c:v>
                </c:pt>
                <c:pt idx="6029">
                  <c:v>10.048333333333328</c:v>
                </c:pt>
                <c:pt idx="6030">
                  <c:v>10.050000000000002</c:v>
                </c:pt>
                <c:pt idx="6031">
                  <c:v>10.051666666666675</c:v>
                </c:pt>
                <c:pt idx="6032">
                  <c:v>10.053333333333336</c:v>
                </c:pt>
                <c:pt idx="6033">
                  <c:v>10.055000000000005</c:v>
                </c:pt>
                <c:pt idx="6034">
                  <c:v>10.056666666666674</c:v>
                </c:pt>
                <c:pt idx="6035">
                  <c:v>10.058333333333334</c:v>
                </c:pt>
                <c:pt idx="6036">
                  <c:v>10.06</c:v>
                </c:pt>
                <c:pt idx="6037">
                  <c:v>10.061666666666673</c:v>
                </c:pt>
                <c:pt idx="6038">
                  <c:v>10.063333333333334</c:v>
                </c:pt>
                <c:pt idx="6039">
                  <c:v>10.065000000000005</c:v>
                </c:pt>
                <c:pt idx="6040">
                  <c:v>10.066666666666674</c:v>
                </c:pt>
                <c:pt idx="6041">
                  <c:v>10.068333333333333</c:v>
                </c:pt>
                <c:pt idx="6042">
                  <c:v>10.07</c:v>
                </c:pt>
                <c:pt idx="6043">
                  <c:v>10.071666666666671</c:v>
                </c:pt>
                <c:pt idx="6044">
                  <c:v>10.073333333333332</c:v>
                </c:pt>
                <c:pt idx="6045">
                  <c:v>10.075000000000005</c:v>
                </c:pt>
                <c:pt idx="6046">
                  <c:v>10.076666666666673</c:v>
                </c:pt>
                <c:pt idx="6047">
                  <c:v>10.078333333333335</c:v>
                </c:pt>
                <c:pt idx="6048">
                  <c:v>10.08</c:v>
                </c:pt>
                <c:pt idx="6049">
                  <c:v>10.081666666666672</c:v>
                </c:pt>
                <c:pt idx="6050">
                  <c:v>10.083333333333334</c:v>
                </c:pt>
                <c:pt idx="6051">
                  <c:v>10.085000000000004</c:v>
                </c:pt>
                <c:pt idx="6052">
                  <c:v>10.086666666666675</c:v>
                </c:pt>
                <c:pt idx="6053">
                  <c:v>10.088333333333333</c:v>
                </c:pt>
                <c:pt idx="6054">
                  <c:v>10.09</c:v>
                </c:pt>
                <c:pt idx="6055">
                  <c:v>10.09166666666667</c:v>
                </c:pt>
                <c:pt idx="6056">
                  <c:v>10.093333333333334</c:v>
                </c:pt>
                <c:pt idx="6057">
                  <c:v>10.095000000000002</c:v>
                </c:pt>
                <c:pt idx="6058">
                  <c:v>10.096666666666673</c:v>
                </c:pt>
                <c:pt idx="6059">
                  <c:v>10.098333333333333</c:v>
                </c:pt>
                <c:pt idx="6060">
                  <c:v>10.1</c:v>
                </c:pt>
                <c:pt idx="6061">
                  <c:v>10.10166666666667</c:v>
                </c:pt>
                <c:pt idx="6062">
                  <c:v>10.103333333333333</c:v>
                </c:pt>
                <c:pt idx="6063">
                  <c:v>10.105</c:v>
                </c:pt>
                <c:pt idx="6064">
                  <c:v>10.106666666666671</c:v>
                </c:pt>
                <c:pt idx="6065">
                  <c:v>10.108333333333333</c:v>
                </c:pt>
                <c:pt idx="6066">
                  <c:v>10.110000000000001</c:v>
                </c:pt>
                <c:pt idx="6067">
                  <c:v>10.11166666666667</c:v>
                </c:pt>
                <c:pt idx="6068">
                  <c:v>10.113333333333333</c:v>
                </c:pt>
                <c:pt idx="6069">
                  <c:v>10.115</c:v>
                </c:pt>
                <c:pt idx="6070">
                  <c:v>10.116666666666672</c:v>
                </c:pt>
                <c:pt idx="6071">
                  <c:v>10.118333333333331</c:v>
                </c:pt>
                <c:pt idx="6072">
                  <c:v>10.120000000000001</c:v>
                </c:pt>
                <c:pt idx="6073">
                  <c:v>10.121666666666666</c:v>
                </c:pt>
                <c:pt idx="6074">
                  <c:v>10.123333333333333</c:v>
                </c:pt>
                <c:pt idx="6075">
                  <c:v>10.125</c:v>
                </c:pt>
                <c:pt idx="6076">
                  <c:v>10.12666666666667</c:v>
                </c:pt>
                <c:pt idx="6077">
                  <c:v>10.128333333333329</c:v>
                </c:pt>
                <c:pt idx="6078">
                  <c:v>10.130000000000001</c:v>
                </c:pt>
                <c:pt idx="6079">
                  <c:v>10.131666666666666</c:v>
                </c:pt>
                <c:pt idx="6080">
                  <c:v>10.133333333333333</c:v>
                </c:pt>
                <c:pt idx="6081">
                  <c:v>10.135</c:v>
                </c:pt>
                <c:pt idx="6082">
                  <c:v>10.13666666666667</c:v>
                </c:pt>
                <c:pt idx="6083">
                  <c:v>10.138333333333327</c:v>
                </c:pt>
                <c:pt idx="6084">
                  <c:v>10.14</c:v>
                </c:pt>
                <c:pt idx="6085">
                  <c:v>10.141666666666667</c:v>
                </c:pt>
                <c:pt idx="6086">
                  <c:v>10.143333333333333</c:v>
                </c:pt>
                <c:pt idx="6087">
                  <c:v>10.145000000000001</c:v>
                </c:pt>
                <c:pt idx="6088">
                  <c:v>10.14666666666667</c:v>
                </c:pt>
                <c:pt idx="6089">
                  <c:v>10.148333333333328</c:v>
                </c:pt>
                <c:pt idx="6090">
                  <c:v>10.15</c:v>
                </c:pt>
                <c:pt idx="6091">
                  <c:v>10.151666666666673</c:v>
                </c:pt>
                <c:pt idx="6092">
                  <c:v>10.153333333333334</c:v>
                </c:pt>
                <c:pt idx="6093">
                  <c:v>10.155000000000005</c:v>
                </c:pt>
                <c:pt idx="6094">
                  <c:v>10.156666666666673</c:v>
                </c:pt>
                <c:pt idx="6095">
                  <c:v>10.158333333333333</c:v>
                </c:pt>
                <c:pt idx="6096">
                  <c:v>10.16</c:v>
                </c:pt>
                <c:pt idx="6097">
                  <c:v>10.161666666666672</c:v>
                </c:pt>
                <c:pt idx="6098">
                  <c:v>10.163333333333332</c:v>
                </c:pt>
                <c:pt idx="6099">
                  <c:v>10.165000000000004</c:v>
                </c:pt>
                <c:pt idx="6100">
                  <c:v>10.166666666666673</c:v>
                </c:pt>
                <c:pt idx="6101">
                  <c:v>10.168333333333333</c:v>
                </c:pt>
                <c:pt idx="6102">
                  <c:v>10.17</c:v>
                </c:pt>
                <c:pt idx="6103">
                  <c:v>10.17166666666667</c:v>
                </c:pt>
                <c:pt idx="6104">
                  <c:v>10.173333333333334</c:v>
                </c:pt>
                <c:pt idx="6105">
                  <c:v>10.175000000000002</c:v>
                </c:pt>
                <c:pt idx="6106">
                  <c:v>10.176666666666675</c:v>
                </c:pt>
                <c:pt idx="6107">
                  <c:v>10.178333333333335</c:v>
                </c:pt>
                <c:pt idx="6108">
                  <c:v>10.18</c:v>
                </c:pt>
                <c:pt idx="6109">
                  <c:v>10.18166666666667</c:v>
                </c:pt>
                <c:pt idx="6110">
                  <c:v>10.183333333333334</c:v>
                </c:pt>
                <c:pt idx="6111">
                  <c:v>10.185</c:v>
                </c:pt>
                <c:pt idx="6112">
                  <c:v>10.186666666666673</c:v>
                </c:pt>
                <c:pt idx="6113">
                  <c:v>10.188333333333333</c:v>
                </c:pt>
                <c:pt idx="6114">
                  <c:v>10.19</c:v>
                </c:pt>
                <c:pt idx="6115">
                  <c:v>10.191666666666666</c:v>
                </c:pt>
                <c:pt idx="6116">
                  <c:v>10.193333333333333</c:v>
                </c:pt>
                <c:pt idx="6117">
                  <c:v>10.195</c:v>
                </c:pt>
                <c:pt idx="6118">
                  <c:v>10.196666666666671</c:v>
                </c:pt>
                <c:pt idx="6119">
                  <c:v>10.198333333333331</c:v>
                </c:pt>
                <c:pt idx="6120">
                  <c:v>10.200000000000001</c:v>
                </c:pt>
                <c:pt idx="6121">
                  <c:v>10.201666666666666</c:v>
                </c:pt>
                <c:pt idx="6122">
                  <c:v>10.203333333333335</c:v>
                </c:pt>
                <c:pt idx="6123">
                  <c:v>10.205</c:v>
                </c:pt>
                <c:pt idx="6124">
                  <c:v>10.206666666666672</c:v>
                </c:pt>
                <c:pt idx="6125">
                  <c:v>10.208333333333329</c:v>
                </c:pt>
                <c:pt idx="6126">
                  <c:v>10.210000000000001</c:v>
                </c:pt>
                <c:pt idx="6127">
                  <c:v>10.21166666666667</c:v>
                </c:pt>
                <c:pt idx="6128">
                  <c:v>10.213333333333333</c:v>
                </c:pt>
                <c:pt idx="6129">
                  <c:v>10.215</c:v>
                </c:pt>
                <c:pt idx="6130">
                  <c:v>10.21666666666667</c:v>
                </c:pt>
                <c:pt idx="6131">
                  <c:v>10.218333333333328</c:v>
                </c:pt>
                <c:pt idx="6132">
                  <c:v>10.220000000000001</c:v>
                </c:pt>
                <c:pt idx="6133">
                  <c:v>10.221666666666666</c:v>
                </c:pt>
                <c:pt idx="6134">
                  <c:v>10.223333333333333</c:v>
                </c:pt>
                <c:pt idx="6135">
                  <c:v>10.225</c:v>
                </c:pt>
                <c:pt idx="6136">
                  <c:v>10.22666666666667</c:v>
                </c:pt>
                <c:pt idx="6137">
                  <c:v>10.228333333333328</c:v>
                </c:pt>
                <c:pt idx="6138">
                  <c:v>10.23</c:v>
                </c:pt>
                <c:pt idx="6139">
                  <c:v>10.231666666666666</c:v>
                </c:pt>
                <c:pt idx="6140">
                  <c:v>10.233333333333333</c:v>
                </c:pt>
                <c:pt idx="6141">
                  <c:v>10.235000000000001</c:v>
                </c:pt>
                <c:pt idx="6142">
                  <c:v>10.23666666666667</c:v>
                </c:pt>
                <c:pt idx="6143">
                  <c:v>10.238333333333328</c:v>
                </c:pt>
                <c:pt idx="6144">
                  <c:v>10.239999999999998</c:v>
                </c:pt>
                <c:pt idx="6145">
                  <c:v>10.241666666666667</c:v>
                </c:pt>
                <c:pt idx="6146">
                  <c:v>10.243333333333331</c:v>
                </c:pt>
                <c:pt idx="6147">
                  <c:v>10.245000000000001</c:v>
                </c:pt>
                <c:pt idx="6148">
                  <c:v>10.246666666666666</c:v>
                </c:pt>
                <c:pt idx="6149">
                  <c:v>10.248333333333328</c:v>
                </c:pt>
                <c:pt idx="6150">
                  <c:v>10.25</c:v>
                </c:pt>
                <c:pt idx="6151">
                  <c:v>10.25166666666667</c:v>
                </c:pt>
                <c:pt idx="6152">
                  <c:v>10.253333333333334</c:v>
                </c:pt>
                <c:pt idx="6153">
                  <c:v>10.255000000000004</c:v>
                </c:pt>
                <c:pt idx="6154">
                  <c:v>10.256666666666673</c:v>
                </c:pt>
                <c:pt idx="6155">
                  <c:v>10.258333333333333</c:v>
                </c:pt>
                <c:pt idx="6156">
                  <c:v>10.26</c:v>
                </c:pt>
                <c:pt idx="6157">
                  <c:v>10.26166666666667</c:v>
                </c:pt>
                <c:pt idx="6158">
                  <c:v>10.263333333333332</c:v>
                </c:pt>
                <c:pt idx="6159">
                  <c:v>10.265000000000002</c:v>
                </c:pt>
                <c:pt idx="6160">
                  <c:v>10.266666666666673</c:v>
                </c:pt>
                <c:pt idx="6161">
                  <c:v>10.268333333333333</c:v>
                </c:pt>
                <c:pt idx="6162">
                  <c:v>10.270000000000001</c:v>
                </c:pt>
                <c:pt idx="6163">
                  <c:v>10.27166666666667</c:v>
                </c:pt>
                <c:pt idx="6164">
                  <c:v>10.273333333333333</c:v>
                </c:pt>
                <c:pt idx="6165">
                  <c:v>10.275</c:v>
                </c:pt>
                <c:pt idx="6166">
                  <c:v>10.276666666666673</c:v>
                </c:pt>
                <c:pt idx="6167">
                  <c:v>10.278333333333331</c:v>
                </c:pt>
                <c:pt idx="6168">
                  <c:v>10.28</c:v>
                </c:pt>
                <c:pt idx="6169">
                  <c:v>10.281666666666666</c:v>
                </c:pt>
                <c:pt idx="6170">
                  <c:v>10.283333333333333</c:v>
                </c:pt>
                <c:pt idx="6171">
                  <c:v>10.285</c:v>
                </c:pt>
                <c:pt idx="6172">
                  <c:v>10.286666666666672</c:v>
                </c:pt>
                <c:pt idx="6173">
                  <c:v>10.288333333333327</c:v>
                </c:pt>
                <c:pt idx="6174">
                  <c:v>10.29</c:v>
                </c:pt>
                <c:pt idx="6175">
                  <c:v>10.291666666666666</c:v>
                </c:pt>
                <c:pt idx="6176">
                  <c:v>10.293333333333333</c:v>
                </c:pt>
                <c:pt idx="6177">
                  <c:v>10.295</c:v>
                </c:pt>
                <c:pt idx="6178">
                  <c:v>10.29666666666667</c:v>
                </c:pt>
                <c:pt idx="6179">
                  <c:v>10.298333333333328</c:v>
                </c:pt>
                <c:pt idx="6180">
                  <c:v>10.3</c:v>
                </c:pt>
                <c:pt idx="6181">
                  <c:v>10.301666666666675</c:v>
                </c:pt>
                <c:pt idx="6182">
                  <c:v>10.303333333333336</c:v>
                </c:pt>
                <c:pt idx="6183">
                  <c:v>10.305000000000005</c:v>
                </c:pt>
                <c:pt idx="6184">
                  <c:v>10.306666666666674</c:v>
                </c:pt>
                <c:pt idx="6185">
                  <c:v>10.308333333333334</c:v>
                </c:pt>
                <c:pt idx="6186">
                  <c:v>10.31</c:v>
                </c:pt>
                <c:pt idx="6187">
                  <c:v>10.311666666666673</c:v>
                </c:pt>
                <c:pt idx="6188">
                  <c:v>10.313333333333334</c:v>
                </c:pt>
                <c:pt idx="6189">
                  <c:v>10.315000000000005</c:v>
                </c:pt>
                <c:pt idx="6190">
                  <c:v>10.316666666666674</c:v>
                </c:pt>
                <c:pt idx="6191">
                  <c:v>10.318333333333333</c:v>
                </c:pt>
                <c:pt idx="6192">
                  <c:v>10.32</c:v>
                </c:pt>
                <c:pt idx="6193">
                  <c:v>10.321666666666671</c:v>
                </c:pt>
                <c:pt idx="6194">
                  <c:v>10.323333333333332</c:v>
                </c:pt>
                <c:pt idx="6195">
                  <c:v>10.325000000000005</c:v>
                </c:pt>
                <c:pt idx="6196">
                  <c:v>10.326666666666673</c:v>
                </c:pt>
                <c:pt idx="6197">
                  <c:v>10.328333333333335</c:v>
                </c:pt>
                <c:pt idx="6198">
                  <c:v>10.33</c:v>
                </c:pt>
                <c:pt idx="6199">
                  <c:v>10.331666666666672</c:v>
                </c:pt>
                <c:pt idx="6200">
                  <c:v>10.333333333333334</c:v>
                </c:pt>
                <c:pt idx="6201">
                  <c:v>10.335000000000004</c:v>
                </c:pt>
                <c:pt idx="6202">
                  <c:v>10.336666666666675</c:v>
                </c:pt>
                <c:pt idx="6203">
                  <c:v>10.338333333333333</c:v>
                </c:pt>
                <c:pt idx="6204">
                  <c:v>10.34</c:v>
                </c:pt>
                <c:pt idx="6205">
                  <c:v>10.34166666666667</c:v>
                </c:pt>
                <c:pt idx="6206">
                  <c:v>10.343333333333334</c:v>
                </c:pt>
                <c:pt idx="6207">
                  <c:v>10.345000000000002</c:v>
                </c:pt>
                <c:pt idx="6208">
                  <c:v>10.346666666666673</c:v>
                </c:pt>
                <c:pt idx="6209">
                  <c:v>10.348333333333333</c:v>
                </c:pt>
                <c:pt idx="6210">
                  <c:v>10.350000000000005</c:v>
                </c:pt>
                <c:pt idx="6211">
                  <c:v>10.351666666666674</c:v>
                </c:pt>
                <c:pt idx="6212">
                  <c:v>10.353333333333339</c:v>
                </c:pt>
                <c:pt idx="6213">
                  <c:v>10.355000000000006</c:v>
                </c:pt>
                <c:pt idx="6214">
                  <c:v>10.356666666666676</c:v>
                </c:pt>
                <c:pt idx="6215">
                  <c:v>10.358333333333334</c:v>
                </c:pt>
                <c:pt idx="6216">
                  <c:v>10.360000000000007</c:v>
                </c:pt>
                <c:pt idx="6217">
                  <c:v>10.361666666666675</c:v>
                </c:pt>
                <c:pt idx="6218">
                  <c:v>10.363333333333339</c:v>
                </c:pt>
                <c:pt idx="6219">
                  <c:v>10.365000000000006</c:v>
                </c:pt>
                <c:pt idx="6220">
                  <c:v>10.366666666666676</c:v>
                </c:pt>
                <c:pt idx="6221">
                  <c:v>10.368333333333334</c:v>
                </c:pt>
                <c:pt idx="6222">
                  <c:v>10.370000000000006</c:v>
                </c:pt>
                <c:pt idx="6223">
                  <c:v>10.371666666666673</c:v>
                </c:pt>
                <c:pt idx="6224">
                  <c:v>10.373333333333338</c:v>
                </c:pt>
                <c:pt idx="6225">
                  <c:v>10.375000000000005</c:v>
                </c:pt>
                <c:pt idx="6226">
                  <c:v>10.376666666666674</c:v>
                </c:pt>
                <c:pt idx="6227">
                  <c:v>10.378333333333334</c:v>
                </c:pt>
                <c:pt idx="6228">
                  <c:v>10.380000000000004</c:v>
                </c:pt>
                <c:pt idx="6229">
                  <c:v>10.381666666666673</c:v>
                </c:pt>
                <c:pt idx="6230">
                  <c:v>10.383333333333336</c:v>
                </c:pt>
                <c:pt idx="6231">
                  <c:v>10.385000000000005</c:v>
                </c:pt>
                <c:pt idx="6232">
                  <c:v>10.386666666666674</c:v>
                </c:pt>
                <c:pt idx="6233">
                  <c:v>10.388333333333332</c:v>
                </c:pt>
                <c:pt idx="6234">
                  <c:v>10.390000000000002</c:v>
                </c:pt>
                <c:pt idx="6235">
                  <c:v>10.391666666666673</c:v>
                </c:pt>
                <c:pt idx="6236">
                  <c:v>10.393333333333334</c:v>
                </c:pt>
                <c:pt idx="6237">
                  <c:v>10.395000000000007</c:v>
                </c:pt>
                <c:pt idx="6238">
                  <c:v>10.396666666666674</c:v>
                </c:pt>
                <c:pt idx="6239">
                  <c:v>10.398333333333333</c:v>
                </c:pt>
                <c:pt idx="6240">
                  <c:v>10.4</c:v>
                </c:pt>
                <c:pt idx="6241">
                  <c:v>10.401666666666673</c:v>
                </c:pt>
                <c:pt idx="6242">
                  <c:v>10.403333333333334</c:v>
                </c:pt>
                <c:pt idx="6243">
                  <c:v>10.405000000000005</c:v>
                </c:pt>
                <c:pt idx="6244">
                  <c:v>10.406666666666673</c:v>
                </c:pt>
                <c:pt idx="6245">
                  <c:v>10.408333333333333</c:v>
                </c:pt>
                <c:pt idx="6246">
                  <c:v>10.41</c:v>
                </c:pt>
                <c:pt idx="6247">
                  <c:v>10.411666666666672</c:v>
                </c:pt>
                <c:pt idx="6248">
                  <c:v>10.413333333333332</c:v>
                </c:pt>
                <c:pt idx="6249">
                  <c:v>10.415000000000004</c:v>
                </c:pt>
                <c:pt idx="6250">
                  <c:v>10.416666666666673</c:v>
                </c:pt>
                <c:pt idx="6251">
                  <c:v>10.418333333333333</c:v>
                </c:pt>
                <c:pt idx="6252">
                  <c:v>10.42</c:v>
                </c:pt>
                <c:pt idx="6253">
                  <c:v>10.42166666666667</c:v>
                </c:pt>
                <c:pt idx="6254">
                  <c:v>10.423333333333334</c:v>
                </c:pt>
                <c:pt idx="6255">
                  <c:v>10.425000000000002</c:v>
                </c:pt>
                <c:pt idx="6256">
                  <c:v>10.426666666666675</c:v>
                </c:pt>
                <c:pt idx="6257">
                  <c:v>10.428333333333335</c:v>
                </c:pt>
                <c:pt idx="6258">
                  <c:v>10.43</c:v>
                </c:pt>
                <c:pt idx="6259">
                  <c:v>10.43166666666667</c:v>
                </c:pt>
                <c:pt idx="6260">
                  <c:v>10.433333333333334</c:v>
                </c:pt>
                <c:pt idx="6261">
                  <c:v>10.435</c:v>
                </c:pt>
                <c:pt idx="6262">
                  <c:v>10.436666666666673</c:v>
                </c:pt>
                <c:pt idx="6263">
                  <c:v>10.438333333333333</c:v>
                </c:pt>
                <c:pt idx="6264">
                  <c:v>10.44</c:v>
                </c:pt>
                <c:pt idx="6265">
                  <c:v>10.441666666666666</c:v>
                </c:pt>
                <c:pt idx="6266">
                  <c:v>10.443333333333333</c:v>
                </c:pt>
                <c:pt idx="6267">
                  <c:v>10.445</c:v>
                </c:pt>
                <c:pt idx="6268">
                  <c:v>10.446666666666671</c:v>
                </c:pt>
                <c:pt idx="6269">
                  <c:v>10.448333333333331</c:v>
                </c:pt>
                <c:pt idx="6270">
                  <c:v>10.450000000000005</c:v>
                </c:pt>
                <c:pt idx="6271">
                  <c:v>10.451666666666673</c:v>
                </c:pt>
                <c:pt idx="6272">
                  <c:v>10.45333333333334</c:v>
                </c:pt>
                <c:pt idx="6273">
                  <c:v>10.455000000000005</c:v>
                </c:pt>
                <c:pt idx="6274">
                  <c:v>10.456666666666676</c:v>
                </c:pt>
                <c:pt idx="6275">
                  <c:v>10.458333333333334</c:v>
                </c:pt>
                <c:pt idx="6276">
                  <c:v>10.46</c:v>
                </c:pt>
                <c:pt idx="6277">
                  <c:v>10.461666666666675</c:v>
                </c:pt>
                <c:pt idx="6278">
                  <c:v>10.463333333333336</c:v>
                </c:pt>
                <c:pt idx="6279">
                  <c:v>10.465000000000005</c:v>
                </c:pt>
                <c:pt idx="6280">
                  <c:v>10.466666666666674</c:v>
                </c:pt>
                <c:pt idx="6281">
                  <c:v>10.468333333333334</c:v>
                </c:pt>
                <c:pt idx="6282">
                  <c:v>10.47</c:v>
                </c:pt>
                <c:pt idx="6283">
                  <c:v>10.471666666666673</c:v>
                </c:pt>
                <c:pt idx="6284">
                  <c:v>10.473333333333334</c:v>
                </c:pt>
                <c:pt idx="6285">
                  <c:v>10.475000000000005</c:v>
                </c:pt>
                <c:pt idx="6286">
                  <c:v>10.476666666666674</c:v>
                </c:pt>
                <c:pt idx="6287">
                  <c:v>10.478333333333333</c:v>
                </c:pt>
                <c:pt idx="6288">
                  <c:v>10.480000000000002</c:v>
                </c:pt>
                <c:pt idx="6289">
                  <c:v>10.481666666666671</c:v>
                </c:pt>
                <c:pt idx="6290">
                  <c:v>10.483333333333334</c:v>
                </c:pt>
                <c:pt idx="6291">
                  <c:v>10.485000000000007</c:v>
                </c:pt>
                <c:pt idx="6292">
                  <c:v>10.486666666666675</c:v>
                </c:pt>
                <c:pt idx="6293">
                  <c:v>10.488333333333333</c:v>
                </c:pt>
                <c:pt idx="6294">
                  <c:v>10.49</c:v>
                </c:pt>
                <c:pt idx="6295">
                  <c:v>10.491666666666672</c:v>
                </c:pt>
                <c:pt idx="6296">
                  <c:v>10.493333333333334</c:v>
                </c:pt>
                <c:pt idx="6297">
                  <c:v>10.495000000000006</c:v>
                </c:pt>
                <c:pt idx="6298">
                  <c:v>10.496666666666673</c:v>
                </c:pt>
                <c:pt idx="6299">
                  <c:v>10.498333333333333</c:v>
                </c:pt>
                <c:pt idx="6300">
                  <c:v>10.5</c:v>
                </c:pt>
                <c:pt idx="6301">
                  <c:v>10.50166666666667</c:v>
                </c:pt>
                <c:pt idx="6302">
                  <c:v>10.503333333333334</c:v>
                </c:pt>
                <c:pt idx="6303">
                  <c:v>10.505000000000004</c:v>
                </c:pt>
                <c:pt idx="6304">
                  <c:v>10.506666666666673</c:v>
                </c:pt>
                <c:pt idx="6305">
                  <c:v>10.508333333333333</c:v>
                </c:pt>
                <c:pt idx="6306">
                  <c:v>10.51</c:v>
                </c:pt>
                <c:pt idx="6307">
                  <c:v>10.51166666666667</c:v>
                </c:pt>
                <c:pt idx="6308">
                  <c:v>10.513333333333332</c:v>
                </c:pt>
                <c:pt idx="6309">
                  <c:v>10.515000000000002</c:v>
                </c:pt>
                <c:pt idx="6310">
                  <c:v>10.516666666666673</c:v>
                </c:pt>
                <c:pt idx="6311">
                  <c:v>10.518333333333333</c:v>
                </c:pt>
                <c:pt idx="6312">
                  <c:v>10.520000000000001</c:v>
                </c:pt>
                <c:pt idx="6313">
                  <c:v>10.52166666666667</c:v>
                </c:pt>
                <c:pt idx="6314">
                  <c:v>10.523333333333333</c:v>
                </c:pt>
                <c:pt idx="6315">
                  <c:v>10.525</c:v>
                </c:pt>
                <c:pt idx="6316">
                  <c:v>10.526666666666673</c:v>
                </c:pt>
                <c:pt idx="6317">
                  <c:v>10.528333333333331</c:v>
                </c:pt>
                <c:pt idx="6318">
                  <c:v>10.53</c:v>
                </c:pt>
                <c:pt idx="6319">
                  <c:v>10.531666666666666</c:v>
                </c:pt>
                <c:pt idx="6320">
                  <c:v>10.533333333333333</c:v>
                </c:pt>
                <c:pt idx="6321">
                  <c:v>10.535</c:v>
                </c:pt>
                <c:pt idx="6322">
                  <c:v>10.536666666666672</c:v>
                </c:pt>
                <c:pt idx="6323">
                  <c:v>10.538333333333327</c:v>
                </c:pt>
                <c:pt idx="6324">
                  <c:v>10.54</c:v>
                </c:pt>
                <c:pt idx="6325">
                  <c:v>10.541666666666666</c:v>
                </c:pt>
                <c:pt idx="6326">
                  <c:v>10.543333333333333</c:v>
                </c:pt>
                <c:pt idx="6327">
                  <c:v>10.545</c:v>
                </c:pt>
                <c:pt idx="6328">
                  <c:v>10.54666666666667</c:v>
                </c:pt>
                <c:pt idx="6329">
                  <c:v>10.548333333333328</c:v>
                </c:pt>
                <c:pt idx="6330">
                  <c:v>10.55</c:v>
                </c:pt>
                <c:pt idx="6331">
                  <c:v>10.551666666666675</c:v>
                </c:pt>
                <c:pt idx="6332">
                  <c:v>10.553333333333336</c:v>
                </c:pt>
                <c:pt idx="6333">
                  <c:v>10.555000000000005</c:v>
                </c:pt>
                <c:pt idx="6334">
                  <c:v>10.556666666666674</c:v>
                </c:pt>
                <c:pt idx="6335">
                  <c:v>10.558333333333334</c:v>
                </c:pt>
                <c:pt idx="6336">
                  <c:v>10.56</c:v>
                </c:pt>
                <c:pt idx="6337">
                  <c:v>10.561666666666673</c:v>
                </c:pt>
                <c:pt idx="6338">
                  <c:v>10.563333333333334</c:v>
                </c:pt>
                <c:pt idx="6339">
                  <c:v>10.565000000000005</c:v>
                </c:pt>
                <c:pt idx="6340">
                  <c:v>10.566666666666674</c:v>
                </c:pt>
                <c:pt idx="6341">
                  <c:v>10.568333333333333</c:v>
                </c:pt>
                <c:pt idx="6342">
                  <c:v>10.57</c:v>
                </c:pt>
                <c:pt idx="6343">
                  <c:v>10.571666666666671</c:v>
                </c:pt>
                <c:pt idx="6344">
                  <c:v>10.573333333333332</c:v>
                </c:pt>
                <c:pt idx="6345">
                  <c:v>10.575000000000005</c:v>
                </c:pt>
                <c:pt idx="6346">
                  <c:v>10.576666666666673</c:v>
                </c:pt>
                <c:pt idx="6347">
                  <c:v>10.578333333333335</c:v>
                </c:pt>
                <c:pt idx="6348">
                  <c:v>10.58</c:v>
                </c:pt>
                <c:pt idx="6349">
                  <c:v>10.581666666666672</c:v>
                </c:pt>
                <c:pt idx="6350">
                  <c:v>10.583333333333334</c:v>
                </c:pt>
                <c:pt idx="6351">
                  <c:v>10.585000000000004</c:v>
                </c:pt>
                <c:pt idx="6352">
                  <c:v>10.586666666666675</c:v>
                </c:pt>
                <c:pt idx="6353">
                  <c:v>10.588333333333333</c:v>
                </c:pt>
                <c:pt idx="6354">
                  <c:v>10.59</c:v>
                </c:pt>
                <c:pt idx="6355">
                  <c:v>10.59166666666667</c:v>
                </c:pt>
                <c:pt idx="6356">
                  <c:v>10.593333333333334</c:v>
                </c:pt>
                <c:pt idx="6357">
                  <c:v>10.595000000000002</c:v>
                </c:pt>
                <c:pt idx="6358">
                  <c:v>10.596666666666673</c:v>
                </c:pt>
                <c:pt idx="6359">
                  <c:v>10.598333333333333</c:v>
                </c:pt>
                <c:pt idx="6360">
                  <c:v>10.6</c:v>
                </c:pt>
                <c:pt idx="6361">
                  <c:v>10.60166666666667</c:v>
                </c:pt>
                <c:pt idx="6362">
                  <c:v>10.603333333333333</c:v>
                </c:pt>
                <c:pt idx="6363">
                  <c:v>10.605</c:v>
                </c:pt>
                <c:pt idx="6364">
                  <c:v>10.606666666666671</c:v>
                </c:pt>
                <c:pt idx="6365">
                  <c:v>10.608333333333333</c:v>
                </c:pt>
                <c:pt idx="6366">
                  <c:v>10.610000000000001</c:v>
                </c:pt>
                <c:pt idx="6367">
                  <c:v>10.61166666666667</c:v>
                </c:pt>
                <c:pt idx="6368">
                  <c:v>10.613333333333333</c:v>
                </c:pt>
                <c:pt idx="6369">
                  <c:v>10.615</c:v>
                </c:pt>
                <c:pt idx="6370">
                  <c:v>10.616666666666672</c:v>
                </c:pt>
                <c:pt idx="6371">
                  <c:v>10.618333333333331</c:v>
                </c:pt>
                <c:pt idx="6372">
                  <c:v>10.620000000000001</c:v>
                </c:pt>
                <c:pt idx="6373">
                  <c:v>10.621666666666666</c:v>
                </c:pt>
                <c:pt idx="6374">
                  <c:v>10.623333333333333</c:v>
                </c:pt>
                <c:pt idx="6375">
                  <c:v>10.625</c:v>
                </c:pt>
                <c:pt idx="6376">
                  <c:v>10.62666666666667</c:v>
                </c:pt>
                <c:pt idx="6377">
                  <c:v>10.628333333333329</c:v>
                </c:pt>
                <c:pt idx="6378">
                  <c:v>10.63</c:v>
                </c:pt>
                <c:pt idx="6379">
                  <c:v>10.631666666666666</c:v>
                </c:pt>
                <c:pt idx="6380">
                  <c:v>10.633333333333333</c:v>
                </c:pt>
                <c:pt idx="6381">
                  <c:v>10.635</c:v>
                </c:pt>
                <c:pt idx="6382">
                  <c:v>10.63666666666667</c:v>
                </c:pt>
                <c:pt idx="6383">
                  <c:v>10.638333333333327</c:v>
                </c:pt>
                <c:pt idx="6384">
                  <c:v>10.64</c:v>
                </c:pt>
                <c:pt idx="6385">
                  <c:v>10.641666666666667</c:v>
                </c:pt>
                <c:pt idx="6386">
                  <c:v>10.643333333333333</c:v>
                </c:pt>
                <c:pt idx="6387">
                  <c:v>10.645000000000001</c:v>
                </c:pt>
                <c:pt idx="6388">
                  <c:v>10.64666666666667</c:v>
                </c:pt>
                <c:pt idx="6389">
                  <c:v>10.648333333333328</c:v>
                </c:pt>
                <c:pt idx="6390">
                  <c:v>10.65</c:v>
                </c:pt>
                <c:pt idx="6391">
                  <c:v>10.651666666666673</c:v>
                </c:pt>
                <c:pt idx="6392">
                  <c:v>10.653333333333334</c:v>
                </c:pt>
                <c:pt idx="6393">
                  <c:v>10.655000000000005</c:v>
                </c:pt>
                <c:pt idx="6394">
                  <c:v>10.656666666666673</c:v>
                </c:pt>
                <c:pt idx="6395">
                  <c:v>10.658333333333333</c:v>
                </c:pt>
                <c:pt idx="6396">
                  <c:v>10.66</c:v>
                </c:pt>
                <c:pt idx="6397">
                  <c:v>10.661666666666672</c:v>
                </c:pt>
                <c:pt idx="6398">
                  <c:v>10.663333333333332</c:v>
                </c:pt>
                <c:pt idx="6399">
                  <c:v>10.665000000000004</c:v>
                </c:pt>
                <c:pt idx="6400">
                  <c:v>10.666666666666673</c:v>
                </c:pt>
                <c:pt idx="6401">
                  <c:v>10.668333333333333</c:v>
                </c:pt>
                <c:pt idx="6402">
                  <c:v>10.67</c:v>
                </c:pt>
                <c:pt idx="6403">
                  <c:v>10.67166666666667</c:v>
                </c:pt>
                <c:pt idx="6404">
                  <c:v>10.673333333333334</c:v>
                </c:pt>
                <c:pt idx="6405">
                  <c:v>10.675000000000002</c:v>
                </c:pt>
                <c:pt idx="6406">
                  <c:v>10.676666666666675</c:v>
                </c:pt>
                <c:pt idx="6407">
                  <c:v>10.678333333333335</c:v>
                </c:pt>
                <c:pt idx="6408">
                  <c:v>10.68</c:v>
                </c:pt>
                <c:pt idx="6409">
                  <c:v>10.68166666666667</c:v>
                </c:pt>
                <c:pt idx="6410">
                  <c:v>10.683333333333334</c:v>
                </c:pt>
                <c:pt idx="6411">
                  <c:v>10.685</c:v>
                </c:pt>
                <c:pt idx="6412">
                  <c:v>10.686666666666673</c:v>
                </c:pt>
                <c:pt idx="6413">
                  <c:v>10.688333333333333</c:v>
                </c:pt>
                <c:pt idx="6414">
                  <c:v>10.69</c:v>
                </c:pt>
                <c:pt idx="6415">
                  <c:v>10.691666666666666</c:v>
                </c:pt>
                <c:pt idx="6416">
                  <c:v>10.693333333333333</c:v>
                </c:pt>
                <c:pt idx="6417">
                  <c:v>10.695</c:v>
                </c:pt>
                <c:pt idx="6418">
                  <c:v>10.696666666666671</c:v>
                </c:pt>
                <c:pt idx="6419">
                  <c:v>10.698333333333331</c:v>
                </c:pt>
                <c:pt idx="6420">
                  <c:v>10.7</c:v>
                </c:pt>
                <c:pt idx="6421">
                  <c:v>10.701666666666666</c:v>
                </c:pt>
                <c:pt idx="6422">
                  <c:v>10.703333333333335</c:v>
                </c:pt>
                <c:pt idx="6423">
                  <c:v>10.705</c:v>
                </c:pt>
                <c:pt idx="6424">
                  <c:v>10.706666666666672</c:v>
                </c:pt>
                <c:pt idx="6425">
                  <c:v>10.708333333333329</c:v>
                </c:pt>
                <c:pt idx="6426">
                  <c:v>10.709999999999999</c:v>
                </c:pt>
                <c:pt idx="6427">
                  <c:v>10.71166666666667</c:v>
                </c:pt>
                <c:pt idx="6428">
                  <c:v>10.713333333333333</c:v>
                </c:pt>
                <c:pt idx="6429">
                  <c:v>10.715</c:v>
                </c:pt>
                <c:pt idx="6430">
                  <c:v>10.71666666666667</c:v>
                </c:pt>
                <c:pt idx="6431">
                  <c:v>10.718333333333328</c:v>
                </c:pt>
                <c:pt idx="6432">
                  <c:v>10.719999999999999</c:v>
                </c:pt>
                <c:pt idx="6433">
                  <c:v>10.721666666666666</c:v>
                </c:pt>
                <c:pt idx="6434">
                  <c:v>10.723333333333333</c:v>
                </c:pt>
                <c:pt idx="6435">
                  <c:v>10.725</c:v>
                </c:pt>
                <c:pt idx="6436">
                  <c:v>10.72666666666667</c:v>
                </c:pt>
                <c:pt idx="6437">
                  <c:v>10.728333333333328</c:v>
                </c:pt>
                <c:pt idx="6438">
                  <c:v>10.73</c:v>
                </c:pt>
                <c:pt idx="6439">
                  <c:v>10.731666666666666</c:v>
                </c:pt>
                <c:pt idx="6440">
                  <c:v>10.733333333333333</c:v>
                </c:pt>
                <c:pt idx="6441">
                  <c:v>10.735000000000001</c:v>
                </c:pt>
                <c:pt idx="6442">
                  <c:v>10.73666666666667</c:v>
                </c:pt>
                <c:pt idx="6443">
                  <c:v>10.738333333333328</c:v>
                </c:pt>
                <c:pt idx="6444">
                  <c:v>10.739999999999998</c:v>
                </c:pt>
                <c:pt idx="6445">
                  <c:v>10.741666666666667</c:v>
                </c:pt>
                <c:pt idx="6446">
                  <c:v>10.743333333333331</c:v>
                </c:pt>
                <c:pt idx="6447">
                  <c:v>10.745000000000001</c:v>
                </c:pt>
                <c:pt idx="6448">
                  <c:v>10.746666666666666</c:v>
                </c:pt>
                <c:pt idx="6449">
                  <c:v>10.748333333333328</c:v>
                </c:pt>
                <c:pt idx="6450">
                  <c:v>10.75</c:v>
                </c:pt>
                <c:pt idx="6451">
                  <c:v>10.75166666666667</c:v>
                </c:pt>
                <c:pt idx="6452">
                  <c:v>10.753333333333334</c:v>
                </c:pt>
                <c:pt idx="6453">
                  <c:v>10.755000000000004</c:v>
                </c:pt>
                <c:pt idx="6454">
                  <c:v>10.756666666666673</c:v>
                </c:pt>
                <c:pt idx="6455">
                  <c:v>10.758333333333333</c:v>
                </c:pt>
                <c:pt idx="6456">
                  <c:v>10.76</c:v>
                </c:pt>
                <c:pt idx="6457">
                  <c:v>10.76166666666667</c:v>
                </c:pt>
                <c:pt idx="6458">
                  <c:v>10.763333333333332</c:v>
                </c:pt>
                <c:pt idx="6459">
                  <c:v>10.765000000000002</c:v>
                </c:pt>
                <c:pt idx="6460">
                  <c:v>10.766666666666673</c:v>
                </c:pt>
                <c:pt idx="6461">
                  <c:v>10.768333333333333</c:v>
                </c:pt>
                <c:pt idx="6462">
                  <c:v>10.770000000000001</c:v>
                </c:pt>
                <c:pt idx="6463">
                  <c:v>10.77166666666667</c:v>
                </c:pt>
                <c:pt idx="6464">
                  <c:v>10.773333333333333</c:v>
                </c:pt>
                <c:pt idx="6465">
                  <c:v>10.775</c:v>
                </c:pt>
                <c:pt idx="6466">
                  <c:v>10.776666666666673</c:v>
                </c:pt>
                <c:pt idx="6467">
                  <c:v>10.778333333333331</c:v>
                </c:pt>
                <c:pt idx="6468">
                  <c:v>10.78</c:v>
                </c:pt>
                <c:pt idx="6469">
                  <c:v>10.781666666666666</c:v>
                </c:pt>
                <c:pt idx="6470">
                  <c:v>10.783333333333333</c:v>
                </c:pt>
                <c:pt idx="6471">
                  <c:v>10.785</c:v>
                </c:pt>
                <c:pt idx="6472">
                  <c:v>10.786666666666672</c:v>
                </c:pt>
                <c:pt idx="6473">
                  <c:v>10.788333333333327</c:v>
                </c:pt>
                <c:pt idx="6474">
                  <c:v>10.79</c:v>
                </c:pt>
                <c:pt idx="6475">
                  <c:v>10.791666666666666</c:v>
                </c:pt>
                <c:pt idx="6476">
                  <c:v>10.793333333333333</c:v>
                </c:pt>
                <c:pt idx="6477">
                  <c:v>10.795</c:v>
                </c:pt>
                <c:pt idx="6478">
                  <c:v>10.79666666666667</c:v>
                </c:pt>
                <c:pt idx="6479">
                  <c:v>10.798333333333328</c:v>
                </c:pt>
                <c:pt idx="6480">
                  <c:v>10.8</c:v>
                </c:pt>
                <c:pt idx="6481">
                  <c:v>10.801666666666675</c:v>
                </c:pt>
                <c:pt idx="6482">
                  <c:v>10.803333333333336</c:v>
                </c:pt>
                <c:pt idx="6483">
                  <c:v>10.805000000000005</c:v>
                </c:pt>
                <c:pt idx="6484">
                  <c:v>10.806666666666674</c:v>
                </c:pt>
                <c:pt idx="6485">
                  <c:v>10.808333333333334</c:v>
                </c:pt>
                <c:pt idx="6486">
                  <c:v>10.81</c:v>
                </c:pt>
                <c:pt idx="6487">
                  <c:v>10.811666666666673</c:v>
                </c:pt>
                <c:pt idx="6488">
                  <c:v>10.813333333333334</c:v>
                </c:pt>
                <c:pt idx="6489">
                  <c:v>10.815000000000005</c:v>
                </c:pt>
                <c:pt idx="6490">
                  <c:v>10.816666666666674</c:v>
                </c:pt>
                <c:pt idx="6491">
                  <c:v>10.818333333333333</c:v>
                </c:pt>
                <c:pt idx="6492">
                  <c:v>10.82</c:v>
                </c:pt>
                <c:pt idx="6493">
                  <c:v>10.821666666666671</c:v>
                </c:pt>
                <c:pt idx="6494">
                  <c:v>10.823333333333332</c:v>
                </c:pt>
                <c:pt idx="6495">
                  <c:v>10.825000000000005</c:v>
                </c:pt>
                <c:pt idx="6496">
                  <c:v>10.826666666666673</c:v>
                </c:pt>
                <c:pt idx="6497">
                  <c:v>10.828333333333335</c:v>
                </c:pt>
                <c:pt idx="6498">
                  <c:v>10.83</c:v>
                </c:pt>
                <c:pt idx="6499">
                  <c:v>10.831666666666672</c:v>
                </c:pt>
                <c:pt idx="6500">
                  <c:v>10.833333333333334</c:v>
                </c:pt>
                <c:pt idx="6501">
                  <c:v>10.835000000000004</c:v>
                </c:pt>
                <c:pt idx="6502">
                  <c:v>10.836666666666675</c:v>
                </c:pt>
                <c:pt idx="6503">
                  <c:v>10.838333333333333</c:v>
                </c:pt>
                <c:pt idx="6504">
                  <c:v>10.84</c:v>
                </c:pt>
                <c:pt idx="6505">
                  <c:v>10.84166666666667</c:v>
                </c:pt>
                <c:pt idx="6506">
                  <c:v>10.843333333333334</c:v>
                </c:pt>
                <c:pt idx="6507">
                  <c:v>10.845000000000002</c:v>
                </c:pt>
                <c:pt idx="6508">
                  <c:v>10.846666666666673</c:v>
                </c:pt>
                <c:pt idx="6509">
                  <c:v>10.848333333333333</c:v>
                </c:pt>
                <c:pt idx="6510">
                  <c:v>10.850000000000005</c:v>
                </c:pt>
                <c:pt idx="6511">
                  <c:v>10.851666666666674</c:v>
                </c:pt>
                <c:pt idx="6512">
                  <c:v>10.853333333333339</c:v>
                </c:pt>
                <c:pt idx="6513">
                  <c:v>10.855000000000006</c:v>
                </c:pt>
                <c:pt idx="6514">
                  <c:v>10.856666666666676</c:v>
                </c:pt>
                <c:pt idx="6515">
                  <c:v>10.858333333333334</c:v>
                </c:pt>
                <c:pt idx="6516">
                  <c:v>10.860000000000007</c:v>
                </c:pt>
                <c:pt idx="6517">
                  <c:v>10.861666666666675</c:v>
                </c:pt>
                <c:pt idx="6518">
                  <c:v>10.863333333333339</c:v>
                </c:pt>
                <c:pt idx="6519">
                  <c:v>10.865000000000006</c:v>
                </c:pt>
                <c:pt idx="6520">
                  <c:v>10.866666666666676</c:v>
                </c:pt>
                <c:pt idx="6521">
                  <c:v>10.868333333333334</c:v>
                </c:pt>
                <c:pt idx="6522">
                  <c:v>10.870000000000006</c:v>
                </c:pt>
                <c:pt idx="6523">
                  <c:v>10.871666666666673</c:v>
                </c:pt>
                <c:pt idx="6524">
                  <c:v>10.873333333333338</c:v>
                </c:pt>
                <c:pt idx="6525">
                  <c:v>10.875000000000005</c:v>
                </c:pt>
                <c:pt idx="6526">
                  <c:v>10.876666666666674</c:v>
                </c:pt>
                <c:pt idx="6527">
                  <c:v>10.878333333333334</c:v>
                </c:pt>
                <c:pt idx="6528">
                  <c:v>10.880000000000004</c:v>
                </c:pt>
                <c:pt idx="6529">
                  <c:v>10.881666666666673</c:v>
                </c:pt>
                <c:pt idx="6530">
                  <c:v>10.883333333333336</c:v>
                </c:pt>
                <c:pt idx="6531">
                  <c:v>10.885000000000005</c:v>
                </c:pt>
                <c:pt idx="6532">
                  <c:v>10.886666666666674</c:v>
                </c:pt>
                <c:pt idx="6533">
                  <c:v>10.888333333333332</c:v>
                </c:pt>
                <c:pt idx="6534">
                  <c:v>10.890000000000002</c:v>
                </c:pt>
                <c:pt idx="6535">
                  <c:v>10.891666666666673</c:v>
                </c:pt>
                <c:pt idx="6536">
                  <c:v>10.893333333333334</c:v>
                </c:pt>
                <c:pt idx="6537">
                  <c:v>10.895000000000007</c:v>
                </c:pt>
                <c:pt idx="6538">
                  <c:v>10.896666666666674</c:v>
                </c:pt>
                <c:pt idx="6539">
                  <c:v>10.898333333333333</c:v>
                </c:pt>
                <c:pt idx="6540">
                  <c:v>10.9</c:v>
                </c:pt>
                <c:pt idx="6541">
                  <c:v>10.901666666666673</c:v>
                </c:pt>
                <c:pt idx="6542">
                  <c:v>10.903333333333334</c:v>
                </c:pt>
                <c:pt idx="6543">
                  <c:v>10.905000000000005</c:v>
                </c:pt>
                <c:pt idx="6544">
                  <c:v>10.906666666666673</c:v>
                </c:pt>
                <c:pt idx="6545">
                  <c:v>10.908333333333333</c:v>
                </c:pt>
                <c:pt idx="6546">
                  <c:v>10.91</c:v>
                </c:pt>
                <c:pt idx="6547">
                  <c:v>10.911666666666672</c:v>
                </c:pt>
                <c:pt idx="6548">
                  <c:v>10.913333333333332</c:v>
                </c:pt>
                <c:pt idx="6549">
                  <c:v>10.915000000000004</c:v>
                </c:pt>
                <c:pt idx="6550">
                  <c:v>10.916666666666673</c:v>
                </c:pt>
                <c:pt idx="6551">
                  <c:v>10.918333333333333</c:v>
                </c:pt>
                <c:pt idx="6552">
                  <c:v>10.92</c:v>
                </c:pt>
                <c:pt idx="6553">
                  <c:v>10.92166666666667</c:v>
                </c:pt>
                <c:pt idx="6554">
                  <c:v>10.923333333333334</c:v>
                </c:pt>
                <c:pt idx="6555">
                  <c:v>10.925000000000002</c:v>
                </c:pt>
                <c:pt idx="6556">
                  <c:v>10.926666666666675</c:v>
                </c:pt>
                <c:pt idx="6557">
                  <c:v>10.928333333333335</c:v>
                </c:pt>
                <c:pt idx="6558">
                  <c:v>10.93</c:v>
                </c:pt>
                <c:pt idx="6559">
                  <c:v>10.93166666666667</c:v>
                </c:pt>
                <c:pt idx="6560">
                  <c:v>10.933333333333334</c:v>
                </c:pt>
                <c:pt idx="6561">
                  <c:v>10.935</c:v>
                </c:pt>
                <c:pt idx="6562">
                  <c:v>10.936666666666673</c:v>
                </c:pt>
                <c:pt idx="6563">
                  <c:v>10.938333333333333</c:v>
                </c:pt>
                <c:pt idx="6564">
                  <c:v>10.94</c:v>
                </c:pt>
                <c:pt idx="6565">
                  <c:v>10.941666666666666</c:v>
                </c:pt>
                <c:pt idx="6566">
                  <c:v>10.943333333333333</c:v>
                </c:pt>
                <c:pt idx="6567">
                  <c:v>10.945</c:v>
                </c:pt>
                <c:pt idx="6568">
                  <c:v>10.946666666666671</c:v>
                </c:pt>
                <c:pt idx="6569">
                  <c:v>10.948333333333331</c:v>
                </c:pt>
                <c:pt idx="6570">
                  <c:v>10.950000000000005</c:v>
                </c:pt>
                <c:pt idx="6571">
                  <c:v>10.951666666666673</c:v>
                </c:pt>
                <c:pt idx="6572">
                  <c:v>10.95333333333334</c:v>
                </c:pt>
                <c:pt idx="6573">
                  <c:v>10.955000000000005</c:v>
                </c:pt>
                <c:pt idx="6574">
                  <c:v>10.956666666666676</c:v>
                </c:pt>
                <c:pt idx="6575">
                  <c:v>10.958333333333334</c:v>
                </c:pt>
                <c:pt idx="6576">
                  <c:v>10.96</c:v>
                </c:pt>
                <c:pt idx="6577">
                  <c:v>10.961666666666675</c:v>
                </c:pt>
                <c:pt idx="6578">
                  <c:v>10.963333333333336</c:v>
                </c:pt>
                <c:pt idx="6579">
                  <c:v>10.965000000000005</c:v>
                </c:pt>
                <c:pt idx="6580">
                  <c:v>10.966666666666674</c:v>
                </c:pt>
                <c:pt idx="6581">
                  <c:v>10.968333333333334</c:v>
                </c:pt>
                <c:pt idx="6582">
                  <c:v>10.97</c:v>
                </c:pt>
                <c:pt idx="6583">
                  <c:v>10.971666666666673</c:v>
                </c:pt>
                <c:pt idx="6584">
                  <c:v>10.973333333333334</c:v>
                </c:pt>
                <c:pt idx="6585">
                  <c:v>10.975000000000005</c:v>
                </c:pt>
                <c:pt idx="6586">
                  <c:v>10.976666666666674</c:v>
                </c:pt>
                <c:pt idx="6587">
                  <c:v>10.978333333333333</c:v>
                </c:pt>
                <c:pt idx="6588">
                  <c:v>10.980000000000002</c:v>
                </c:pt>
                <c:pt idx="6589">
                  <c:v>10.981666666666671</c:v>
                </c:pt>
                <c:pt idx="6590">
                  <c:v>10.983333333333334</c:v>
                </c:pt>
                <c:pt idx="6591">
                  <c:v>10.985000000000007</c:v>
                </c:pt>
                <c:pt idx="6592">
                  <c:v>10.986666666666675</c:v>
                </c:pt>
                <c:pt idx="6593">
                  <c:v>10.988333333333333</c:v>
                </c:pt>
                <c:pt idx="6594">
                  <c:v>10.99</c:v>
                </c:pt>
                <c:pt idx="6595">
                  <c:v>10.991666666666672</c:v>
                </c:pt>
                <c:pt idx="6596">
                  <c:v>10.993333333333334</c:v>
                </c:pt>
                <c:pt idx="6597">
                  <c:v>10.995000000000006</c:v>
                </c:pt>
                <c:pt idx="6598">
                  <c:v>10.996666666666673</c:v>
                </c:pt>
                <c:pt idx="6599">
                  <c:v>10.998333333333333</c:v>
                </c:pt>
                <c:pt idx="6600">
                  <c:v>11</c:v>
                </c:pt>
                <c:pt idx="6601">
                  <c:v>11.00166666666667</c:v>
                </c:pt>
                <c:pt idx="6602">
                  <c:v>11.003333333333334</c:v>
                </c:pt>
                <c:pt idx="6603">
                  <c:v>11.005000000000004</c:v>
                </c:pt>
                <c:pt idx="6604">
                  <c:v>11.006666666666673</c:v>
                </c:pt>
                <c:pt idx="6605">
                  <c:v>11.008333333333333</c:v>
                </c:pt>
                <c:pt idx="6606">
                  <c:v>11.01</c:v>
                </c:pt>
                <c:pt idx="6607">
                  <c:v>11.01166666666667</c:v>
                </c:pt>
                <c:pt idx="6608">
                  <c:v>11.013333333333332</c:v>
                </c:pt>
                <c:pt idx="6609">
                  <c:v>11.015000000000002</c:v>
                </c:pt>
                <c:pt idx="6610">
                  <c:v>11.016666666666673</c:v>
                </c:pt>
                <c:pt idx="6611">
                  <c:v>11.018333333333333</c:v>
                </c:pt>
                <c:pt idx="6612">
                  <c:v>11.020000000000001</c:v>
                </c:pt>
                <c:pt idx="6613">
                  <c:v>11.02166666666667</c:v>
                </c:pt>
                <c:pt idx="6614">
                  <c:v>11.023333333333333</c:v>
                </c:pt>
                <c:pt idx="6615">
                  <c:v>11.025</c:v>
                </c:pt>
                <c:pt idx="6616">
                  <c:v>11.026666666666673</c:v>
                </c:pt>
                <c:pt idx="6617">
                  <c:v>11.028333333333331</c:v>
                </c:pt>
                <c:pt idx="6618">
                  <c:v>11.03</c:v>
                </c:pt>
                <c:pt idx="6619">
                  <c:v>11.031666666666666</c:v>
                </c:pt>
                <c:pt idx="6620">
                  <c:v>11.033333333333333</c:v>
                </c:pt>
                <c:pt idx="6621">
                  <c:v>11.035</c:v>
                </c:pt>
                <c:pt idx="6622">
                  <c:v>11.036666666666672</c:v>
                </c:pt>
                <c:pt idx="6623">
                  <c:v>11.038333333333327</c:v>
                </c:pt>
                <c:pt idx="6624">
                  <c:v>11.04</c:v>
                </c:pt>
                <c:pt idx="6625">
                  <c:v>11.041666666666666</c:v>
                </c:pt>
                <c:pt idx="6626">
                  <c:v>11.043333333333333</c:v>
                </c:pt>
                <c:pt idx="6627">
                  <c:v>11.045</c:v>
                </c:pt>
                <c:pt idx="6628">
                  <c:v>11.04666666666667</c:v>
                </c:pt>
                <c:pt idx="6629">
                  <c:v>11.048333333333328</c:v>
                </c:pt>
                <c:pt idx="6630">
                  <c:v>11.05</c:v>
                </c:pt>
                <c:pt idx="6631">
                  <c:v>11.051666666666675</c:v>
                </c:pt>
                <c:pt idx="6632">
                  <c:v>11.053333333333336</c:v>
                </c:pt>
                <c:pt idx="6633">
                  <c:v>11.055000000000005</c:v>
                </c:pt>
                <c:pt idx="6634">
                  <c:v>11.056666666666674</c:v>
                </c:pt>
                <c:pt idx="6635">
                  <c:v>11.058333333333334</c:v>
                </c:pt>
                <c:pt idx="6636">
                  <c:v>11.06</c:v>
                </c:pt>
                <c:pt idx="6637">
                  <c:v>11.061666666666673</c:v>
                </c:pt>
                <c:pt idx="6638">
                  <c:v>11.063333333333334</c:v>
                </c:pt>
                <c:pt idx="6639">
                  <c:v>11.065000000000005</c:v>
                </c:pt>
                <c:pt idx="6640">
                  <c:v>11.066666666666674</c:v>
                </c:pt>
                <c:pt idx="6641">
                  <c:v>11.068333333333333</c:v>
                </c:pt>
                <c:pt idx="6642">
                  <c:v>11.07</c:v>
                </c:pt>
                <c:pt idx="6643">
                  <c:v>11.071666666666671</c:v>
                </c:pt>
                <c:pt idx="6644">
                  <c:v>11.073333333333332</c:v>
                </c:pt>
                <c:pt idx="6645">
                  <c:v>11.075000000000005</c:v>
                </c:pt>
                <c:pt idx="6646">
                  <c:v>11.076666666666673</c:v>
                </c:pt>
                <c:pt idx="6647">
                  <c:v>11.078333333333335</c:v>
                </c:pt>
                <c:pt idx="6648">
                  <c:v>11.08</c:v>
                </c:pt>
                <c:pt idx="6649">
                  <c:v>11.081666666666672</c:v>
                </c:pt>
                <c:pt idx="6650">
                  <c:v>11.083333333333334</c:v>
                </c:pt>
                <c:pt idx="6651">
                  <c:v>11.085000000000004</c:v>
                </c:pt>
                <c:pt idx="6652">
                  <c:v>11.086666666666675</c:v>
                </c:pt>
                <c:pt idx="6653">
                  <c:v>11.088333333333333</c:v>
                </c:pt>
                <c:pt idx="6654">
                  <c:v>11.09</c:v>
                </c:pt>
                <c:pt idx="6655">
                  <c:v>11.09166666666667</c:v>
                </c:pt>
                <c:pt idx="6656">
                  <c:v>11.093333333333334</c:v>
                </c:pt>
                <c:pt idx="6657">
                  <c:v>11.095000000000002</c:v>
                </c:pt>
                <c:pt idx="6658">
                  <c:v>11.096666666666673</c:v>
                </c:pt>
                <c:pt idx="6659">
                  <c:v>11.098333333333333</c:v>
                </c:pt>
                <c:pt idx="6660">
                  <c:v>11.1</c:v>
                </c:pt>
                <c:pt idx="6661">
                  <c:v>11.10166666666667</c:v>
                </c:pt>
                <c:pt idx="6662">
                  <c:v>11.103333333333333</c:v>
                </c:pt>
                <c:pt idx="6663">
                  <c:v>11.105</c:v>
                </c:pt>
                <c:pt idx="6664">
                  <c:v>11.106666666666671</c:v>
                </c:pt>
                <c:pt idx="6665">
                  <c:v>11.108333333333333</c:v>
                </c:pt>
                <c:pt idx="6666">
                  <c:v>11.110000000000001</c:v>
                </c:pt>
                <c:pt idx="6667">
                  <c:v>11.11166666666667</c:v>
                </c:pt>
                <c:pt idx="6668">
                  <c:v>11.113333333333333</c:v>
                </c:pt>
                <c:pt idx="6669">
                  <c:v>11.115</c:v>
                </c:pt>
                <c:pt idx="6670">
                  <c:v>11.116666666666672</c:v>
                </c:pt>
                <c:pt idx="6671">
                  <c:v>11.118333333333331</c:v>
                </c:pt>
                <c:pt idx="6672">
                  <c:v>11.120000000000001</c:v>
                </c:pt>
                <c:pt idx="6673">
                  <c:v>11.121666666666666</c:v>
                </c:pt>
                <c:pt idx="6674">
                  <c:v>11.123333333333333</c:v>
                </c:pt>
                <c:pt idx="6675">
                  <c:v>11.125</c:v>
                </c:pt>
                <c:pt idx="6676">
                  <c:v>11.12666666666667</c:v>
                </c:pt>
                <c:pt idx="6677">
                  <c:v>11.128333333333329</c:v>
                </c:pt>
                <c:pt idx="6678">
                  <c:v>11.13</c:v>
                </c:pt>
                <c:pt idx="6679">
                  <c:v>11.131666666666666</c:v>
                </c:pt>
                <c:pt idx="6680">
                  <c:v>11.133333333333333</c:v>
                </c:pt>
                <c:pt idx="6681">
                  <c:v>11.135</c:v>
                </c:pt>
                <c:pt idx="6682">
                  <c:v>11.13666666666667</c:v>
                </c:pt>
                <c:pt idx="6683">
                  <c:v>11.138333333333327</c:v>
                </c:pt>
                <c:pt idx="6684">
                  <c:v>11.14</c:v>
                </c:pt>
                <c:pt idx="6685">
                  <c:v>11.141666666666667</c:v>
                </c:pt>
                <c:pt idx="6686">
                  <c:v>11.143333333333333</c:v>
                </c:pt>
                <c:pt idx="6687">
                  <c:v>11.145000000000001</c:v>
                </c:pt>
                <c:pt idx="6688">
                  <c:v>11.14666666666667</c:v>
                </c:pt>
                <c:pt idx="6689">
                  <c:v>11.148333333333328</c:v>
                </c:pt>
                <c:pt idx="6690">
                  <c:v>11.15</c:v>
                </c:pt>
                <c:pt idx="6691">
                  <c:v>11.151666666666673</c:v>
                </c:pt>
                <c:pt idx="6692">
                  <c:v>11.153333333333334</c:v>
                </c:pt>
                <c:pt idx="6693">
                  <c:v>11.155000000000005</c:v>
                </c:pt>
                <c:pt idx="6694">
                  <c:v>11.156666666666673</c:v>
                </c:pt>
                <c:pt idx="6695">
                  <c:v>11.158333333333333</c:v>
                </c:pt>
                <c:pt idx="6696">
                  <c:v>11.16</c:v>
                </c:pt>
                <c:pt idx="6697">
                  <c:v>11.161666666666672</c:v>
                </c:pt>
                <c:pt idx="6698">
                  <c:v>11.163333333333332</c:v>
                </c:pt>
                <c:pt idx="6699">
                  <c:v>11.165000000000004</c:v>
                </c:pt>
                <c:pt idx="6700">
                  <c:v>11.166666666666673</c:v>
                </c:pt>
                <c:pt idx="6701">
                  <c:v>11.168333333333333</c:v>
                </c:pt>
                <c:pt idx="6702">
                  <c:v>11.17</c:v>
                </c:pt>
                <c:pt idx="6703">
                  <c:v>11.17166666666667</c:v>
                </c:pt>
                <c:pt idx="6704">
                  <c:v>11.173333333333334</c:v>
                </c:pt>
                <c:pt idx="6705">
                  <c:v>11.175000000000002</c:v>
                </c:pt>
                <c:pt idx="6706">
                  <c:v>11.176666666666675</c:v>
                </c:pt>
                <c:pt idx="6707">
                  <c:v>11.178333333333335</c:v>
                </c:pt>
                <c:pt idx="6708">
                  <c:v>11.18</c:v>
                </c:pt>
                <c:pt idx="6709">
                  <c:v>11.18166666666667</c:v>
                </c:pt>
                <c:pt idx="6710">
                  <c:v>11.183333333333334</c:v>
                </c:pt>
                <c:pt idx="6711">
                  <c:v>11.185</c:v>
                </c:pt>
                <c:pt idx="6712">
                  <c:v>11.186666666666673</c:v>
                </c:pt>
                <c:pt idx="6713">
                  <c:v>11.188333333333333</c:v>
                </c:pt>
                <c:pt idx="6714">
                  <c:v>11.19</c:v>
                </c:pt>
                <c:pt idx="6715">
                  <c:v>11.191666666666666</c:v>
                </c:pt>
                <c:pt idx="6716">
                  <c:v>11.193333333333333</c:v>
                </c:pt>
                <c:pt idx="6717">
                  <c:v>11.195</c:v>
                </c:pt>
                <c:pt idx="6718">
                  <c:v>11.196666666666671</c:v>
                </c:pt>
                <c:pt idx="6719">
                  <c:v>11.198333333333331</c:v>
                </c:pt>
                <c:pt idx="6720">
                  <c:v>11.2</c:v>
                </c:pt>
                <c:pt idx="6721">
                  <c:v>11.201666666666666</c:v>
                </c:pt>
                <c:pt idx="6722">
                  <c:v>11.203333333333335</c:v>
                </c:pt>
                <c:pt idx="6723">
                  <c:v>11.205</c:v>
                </c:pt>
                <c:pt idx="6724">
                  <c:v>11.206666666666672</c:v>
                </c:pt>
                <c:pt idx="6725">
                  <c:v>11.208333333333329</c:v>
                </c:pt>
                <c:pt idx="6726">
                  <c:v>11.209999999999999</c:v>
                </c:pt>
                <c:pt idx="6727">
                  <c:v>11.21166666666667</c:v>
                </c:pt>
                <c:pt idx="6728">
                  <c:v>11.213333333333333</c:v>
                </c:pt>
                <c:pt idx="6729">
                  <c:v>11.215</c:v>
                </c:pt>
                <c:pt idx="6730">
                  <c:v>11.21666666666667</c:v>
                </c:pt>
                <c:pt idx="6731">
                  <c:v>11.218333333333328</c:v>
                </c:pt>
                <c:pt idx="6732">
                  <c:v>11.219999999999999</c:v>
                </c:pt>
                <c:pt idx="6733">
                  <c:v>11.221666666666666</c:v>
                </c:pt>
                <c:pt idx="6734">
                  <c:v>11.223333333333333</c:v>
                </c:pt>
                <c:pt idx="6735">
                  <c:v>11.225</c:v>
                </c:pt>
                <c:pt idx="6736">
                  <c:v>11.22666666666667</c:v>
                </c:pt>
                <c:pt idx="6737">
                  <c:v>11.228333333333328</c:v>
                </c:pt>
                <c:pt idx="6738">
                  <c:v>11.23</c:v>
                </c:pt>
                <c:pt idx="6739">
                  <c:v>11.231666666666666</c:v>
                </c:pt>
                <c:pt idx="6740">
                  <c:v>11.233333333333333</c:v>
                </c:pt>
                <c:pt idx="6741">
                  <c:v>11.235000000000001</c:v>
                </c:pt>
                <c:pt idx="6742">
                  <c:v>11.23666666666667</c:v>
                </c:pt>
                <c:pt idx="6743">
                  <c:v>11.238333333333328</c:v>
                </c:pt>
                <c:pt idx="6744">
                  <c:v>11.239999999999998</c:v>
                </c:pt>
                <c:pt idx="6745">
                  <c:v>11.241666666666667</c:v>
                </c:pt>
                <c:pt idx="6746">
                  <c:v>11.243333333333331</c:v>
                </c:pt>
                <c:pt idx="6747">
                  <c:v>11.245000000000001</c:v>
                </c:pt>
                <c:pt idx="6748">
                  <c:v>11.246666666666666</c:v>
                </c:pt>
                <c:pt idx="6749">
                  <c:v>11.248333333333328</c:v>
                </c:pt>
                <c:pt idx="6750">
                  <c:v>11.25</c:v>
                </c:pt>
                <c:pt idx="6751">
                  <c:v>11.25166666666667</c:v>
                </c:pt>
                <c:pt idx="6752">
                  <c:v>11.253333333333334</c:v>
                </c:pt>
                <c:pt idx="6753">
                  <c:v>11.255000000000004</c:v>
                </c:pt>
                <c:pt idx="6754">
                  <c:v>11.256666666666673</c:v>
                </c:pt>
                <c:pt idx="6755">
                  <c:v>11.258333333333333</c:v>
                </c:pt>
                <c:pt idx="6756">
                  <c:v>11.26</c:v>
                </c:pt>
                <c:pt idx="6757">
                  <c:v>11.26166666666667</c:v>
                </c:pt>
                <c:pt idx="6758">
                  <c:v>11.263333333333332</c:v>
                </c:pt>
                <c:pt idx="6759">
                  <c:v>11.265000000000002</c:v>
                </c:pt>
                <c:pt idx="6760">
                  <c:v>11.266666666666673</c:v>
                </c:pt>
                <c:pt idx="6761">
                  <c:v>11.268333333333333</c:v>
                </c:pt>
                <c:pt idx="6762">
                  <c:v>11.270000000000001</c:v>
                </c:pt>
                <c:pt idx="6763">
                  <c:v>11.27166666666667</c:v>
                </c:pt>
                <c:pt idx="6764">
                  <c:v>11.273333333333333</c:v>
                </c:pt>
                <c:pt idx="6765">
                  <c:v>11.275</c:v>
                </c:pt>
                <c:pt idx="6766">
                  <c:v>11.276666666666673</c:v>
                </c:pt>
                <c:pt idx="6767">
                  <c:v>11.278333333333331</c:v>
                </c:pt>
                <c:pt idx="6768">
                  <c:v>11.28</c:v>
                </c:pt>
                <c:pt idx="6769">
                  <c:v>11.281666666666666</c:v>
                </c:pt>
                <c:pt idx="6770">
                  <c:v>11.283333333333333</c:v>
                </c:pt>
                <c:pt idx="6771">
                  <c:v>11.285</c:v>
                </c:pt>
                <c:pt idx="6772">
                  <c:v>11.286666666666672</c:v>
                </c:pt>
                <c:pt idx="6773">
                  <c:v>11.288333333333327</c:v>
                </c:pt>
                <c:pt idx="6774">
                  <c:v>11.29</c:v>
                </c:pt>
                <c:pt idx="6775">
                  <c:v>11.291666666666666</c:v>
                </c:pt>
                <c:pt idx="6776">
                  <c:v>11.293333333333333</c:v>
                </c:pt>
                <c:pt idx="6777">
                  <c:v>11.295</c:v>
                </c:pt>
                <c:pt idx="6778">
                  <c:v>11.29666666666667</c:v>
                </c:pt>
                <c:pt idx="6779">
                  <c:v>11.298333333333328</c:v>
                </c:pt>
                <c:pt idx="6780">
                  <c:v>11.3</c:v>
                </c:pt>
                <c:pt idx="6781">
                  <c:v>11.301666666666675</c:v>
                </c:pt>
                <c:pt idx="6782">
                  <c:v>11.303333333333336</c:v>
                </c:pt>
                <c:pt idx="6783">
                  <c:v>11.305000000000005</c:v>
                </c:pt>
                <c:pt idx="6784">
                  <c:v>11.306666666666674</c:v>
                </c:pt>
                <c:pt idx="6785">
                  <c:v>11.308333333333334</c:v>
                </c:pt>
                <c:pt idx="6786">
                  <c:v>11.31</c:v>
                </c:pt>
                <c:pt idx="6787">
                  <c:v>11.311666666666673</c:v>
                </c:pt>
                <c:pt idx="6788">
                  <c:v>11.313333333333334</c:v>
                </c:pt>
                <c:pt idx="6789">
                  <c:v>11.315000000000005</c:v>
                </c:pt>
                <c:pt idx="6790">
                  <c:v>11.316666666666674</c:v>
                </c:pt>
                <c:pt idx="6791">
                  <c:v>11.318333333333333</c:v>
                </c:pt>
                <c:pt idx="6792">
                  <c:v>11.32</c:v>
                </c:pt>
                <c:pt idx="6793">
                  <c:v>11.321666666666671</c:v>
                </c:pt>
                <c:pt idx="6794">
                  <c:v>11.323333333333332</c:v>
                </c:pt>
                <c:pt idx="6795">
                  <c:v>11.325000000000005</c:v>
                </c:pt>
                <c:pt idx="6796">
                  <c:v>11.326666666666673</c:v>
                </c:pt>
                <c:pt idx="6797">
                  <c:v>11.328333333333335</c:v>
                </c:pt>
                <c:pt idx="6798">
                  <c:v>11.33</c:v>
                </c:pt>
                <c:pt idx="6799">
                  <c:v>11.331666666666672</c:v>
                </c:pt>
                <c:pt idx="6800">
                  <c:v>11.333333333333334</c:v>
                </c:pt>
                <c:pt idx="6801">
                  <c:v>11.335000000000004</c:v>
                </c:pt>
                <c:pt idx="6802">
                  <c:v>11.336666666666675</c:v>
                </c:pt>
                <c:pt idx="6803">
                  <c:v>11.338333333333333</c:v>
                </c:pt>
                <c:pt idx="6804">
                  <c:v>11.34</c:v>
                </c:pt>
                <c:pt idx="6805">
                  <c:v>11.34166666666667</c:v>
                </c:pt>
                <c:pt idx="6806">
                  <c:v>11.343333333333334</c:v>
                </c:pt>
                <c:pt idx="6807">
                  <c:v>11.345000000000002</c:v>
                </c:pt>
                <c:pt idx="6808">
                  <c:v>11.346666666666673</c:v>
                </c:pt>
                <c:pt idx="6809">
                  <c:v>11.348333333333333</c:v>
                </c:pt>
                <c:pt idx="6810">
                  <c:v>11.350000000000005</c:v>
                </c:pt>
                <c:pt idx="6811">
                  <c:v>11.351666666666674</c:v>
                </c:pt>
                <c:pt idx="6812">
                  <c:v>11.353333333333339</c:v>
                </c:pt>
                <c:pt idx="6813">
                  <c:v>11.355000000000006</c:v>
                </c:pt>
                <c:pt idx="6814">
                  <c:v>11.356666666666676</c:v>
                </c:pt>
                <c:pt idx="6815">
                  <c:v>11.358333333333334</c:v>
                </c:pt>
                <c:pt idx="6816">
                  <c:v>11.360000000000007</c:v>
                </c:pt>
                <c:pt idx="6817">
                  <c:v>11.361666666666675</c:v>
                </c:pt>
                <c:pt idx="6818">
                  <c:v>11.363333333333339</c:v>
                </c:pt>
                <c:pt idx="6819">
                  <c:v>11.365000000000006</c:v>
                </c:pt>
                <c:pt idx="6820">
                  <c:v>11.366666666666676</c:v>
                </c:pt>
                <c:pt idx="6821">
                  <c:v>11.368333333333334</c:v>
                </c:pt>
                <c:pt idx="6822">
                  <c:v>11.370000000000006</c:v>
                </c:pt>
                <c:pt idx="6823">
                  <c:v>11.371666666666673</c:v>
                </c:pt>
                <c:pt idx="6824">
                  <c:v>11.373333333333338</c:v>
                </c:pt>
                <c:pt idx="6825">
                  <c:v>11.375000000000005</c:v>
                </c:pt>
                <c:pt idx="6826">
                  <c:v>11.376666666666674</c:v>
                </c:pt>
                <c:pt idx="6827">
                  <c:v>11.378333333333334</c:v>
                </c:pt>
                <c:pt idx="6828">
                  <c:v>11.380000000000004</c:v>
                </c:pt>
                <c:pt idx="6829">
                  <c:v>11.381666666666673</c:v>
                </c:pt>
                <c:pt idx="6830">
                  <c:v>11.383333333333336</c:v>
                </c:pt>
                <c:pt idx="6831">
                  <c:v>11.385000000000005</c:v>
                </c:pt>
                <c:pt idx="6832">
                  <c:v>11.386666666666674</c:v>
                </c:pt>
                <c:pt idx="6833">
                  <c:v>11.388333333333332</c:v>
                </c:pt>
                <c:pt idx="6834">
                  <c:v>11.390000000000002</c:v>
                </c:pt>
                <c:pt idx="6835">
                  <c:v>11.391666666666673</c:v>
                </c:pt>
                <c:pt idx="6836">
                  <c:v>11.393333333333334</c:v>
                </c:pt>
                <c:pt idx="6837">
                  <c:v>11.395000000000007</c:v>
                </c:pt>
                <c:pt idx="6838">
                  <c:v>11.396666666666674</c:v>
                </c:pt>
                <c:pt idx="6839">
                  <c:v>11.398333333333333</c:v>
                </c:pt>
                <c:pt idx="6840">
                  <c:v>11.4</c:v>
                </c:pt>
                <c:pt idx="6841">
                  <c:v>11.401666666666673</c:v>
                </c:pt>
                <c:pt idx="6842">
                  <c:v>11.403333333333334</c:v>
                </c:pt>
                <c:pt idx="6843">
                  <c:v>11.405000000000005</c:v>
                </c:pt>
                <c:pt idx="6844">
                  <c:v>11.406666666666673</c:v>
                </c:pt>
                <c:pt idx="6845">
                  <c:v>11.408333333333333</c:v>
                </c:pt>
                <c:pt idx="6846">
                  <c:v>11.41</c:v>
                </c:pt>
                <c:pt idx="6847">
                  <c:v>11.411666666666672</c:v>
                </c:pt>
                <c:pt idx="6848">
                  <c:v>11.413333333333332</c:v>
                </c:pt>
                <c:pt idx="6849">
                  <c:v>11.415000000000004</c:v>
                </c:pt>
                <c:pt idx="6850">
                  <c:v>11.416666666666673</c:v>
                </c:pt>
                <c:pt idx="6851">
                  <c:v>11.418333333333333</c:v>
                </c:pt>
                <c:pt idx="6852">
                  <c:v>11.42</c:v>
                </c:pt>
                <c:pt idx="6853">
                  <c:v>11.42166666666667</c:v>
                </c:pt>
                <c:pt idx="6854">
                  <c:v>11.423333333333334</c:v>
                </c:pt>
                <c:pt idx="6855">
                  <c:v>11.425000000000002</c:v>
                </c:pt>
                <c:pt idx="6856">
                  <c:v>11.426666666666675</c:v>
                </c:pt>
                <c:pt idx="6857">
                  <c:v>11.428333333333335</c:v>
                </c:pt>
                <c:pt idx="6858">
                  <c:v>11.43</c:v>
                </c:pt>
                <c:pt idx="6859">
                  <c:v>11.43166666666667</c:v>
                </c:pt>
                <c:pt idx="6860">
                  <c:v>11.433333333333334</c:v>
                </c:pt>
                <c:pt idx="6861">
                  <c:v>11.435</c:v>
                </c:pt>
                <c:pt idx="6862">
                  <c:v>11.436666666666673</c:v>
                </c:pt>
                <c:pt idx="6863">
                  <c:v>11.438333333333333</c:v>
                </c:pt>
                <c:pt idx="6864">
                  <c:v>11.44</c:v>
                </c:pt>
                <c:pt idx="6865">
                  <c:v>11.441666666666666</c:v>
                </c:pt>
                <c:pt idx="6866">
                  <c:v>11.443333333333333</c:v>
                </c:pt>
                <c:pt idx="6867">
                  <c:v>11.445</c:v>
                </c:pt>
                <c:pt idx="6868">
                  <c:v>11.446666666666671</c:v>
                </c:pt>
                <c:pt idx="6869">
                  <c:v>11.448333333333331</c:v>
                </c:pt>
                <c:pt idx="6870">
                  <c:v>11.450000000000005</c:v>
                </c:pt>
                <c:pt idx="6871">
                  <c:v>11.451666666666673</c:v>
                </c:pt>
                <c:pt idx="6872">
                  <c:v>11.45333333333334</c:v>
                </c:pt>
                <c:pt idx="6873">
                  <c:v>11.455000000000005</c:v>
                </c:pt>
                <c:pt idx="6874">
                  <c:v>11.456666666666676</c:v>
                </c:pt>
                <c:pt idx="6875">
                  <c:v>11.458333333333334</c:v>
                </c:pt>
                <c:pt idx="6876">
                  <c:v>11.46</c:v>
                </c:pt>
                <c:pt idx="6877">
                  <c:v>11.461666666666675</c:v>
                </c:pt>
                <c:pt idx="6878">
                  <c:v>11.463333333333336</c:v>
                </c:pt>
                <c:pt idx="6879">
                  <c:v>11.465000000000005</c:v>
                </c:pt>
                <c:pt idx="6880">
                  <c:v>11.466666666666674</c:v>
                </c:pt>
                <c:pt idx="6881">
                  <c:v>11.468333333333334</c:v>
                </c:pt>
                <c:pt idx="6882">
                  <c:v>11.47</c:v>
                </c:pt>
                <c:pt idx="6883">
                  <c:v>11.471666666666673</c:v>
                </c:pt>
                <c:pt idx="6884">
                  <c:v>11.473333333333334</c:v>
                </c:pt>
                <c:pt idx="6885">
                  <c:v>11.475000000000005</c:v>
                </c:pt>
                <c:pt idx="6886">
                  <c:v>11.476666666666674</c:v>
                </c:pt>
                <c:pt idx="6887">
                  <c:v>11.478333333333333</c:v>
                </c:pt>
                <c:pt idx="6888">
                  <c:v>11.480000000000002</c:v>
                </c:pt>
                <c:pt idx="6889">
                  <c:v>11.481666666666671</c:v>
                </c:pt>
                <c:pt idx="6890">
                  <c:v>11.483333333333334</c:v>
                </c:pt>
                <c:pt idx="6891">
                  <c:v>11.485000000000007</c:v>
                </c:pt>
                <c:pt idx="6892">
                  <c:v>11.486666666666675</c:v>
                </c:pt>
                <c:pt idx="6893">
                  <c:v>11.488333333333333</c:v>
                </c:pt>
                <c:pt idx="6894">
                  <c:v>11.49</c:v>
                </c:pt>
                <c:pt idx="6895">
                  <c:v>11.491666666666672</c:v>
                </c:pt>
                <c:pt idx="6896">
                  <c:v>11.493333333333334</c:v>
                </c:pt>
                <c:pt idx="6897">
                  <c:v>11.495000000000006</c:v>
                </c:pt>
                <c:pt idx="6898">
                  <c:v>11.496666666666673</c:v>
                </c:pt>
                <c:pt idx="6899">
                  <c:v>11.498333333333333</c:v>
                </c:pt>
                <c:pt idx="6900">
                  <c:v>11.5</c:v>
                </c:pt>
                <c:pt idx="6901">
                  <c:v>11.50166666666667</c:v>
                </c:pt>
                <c:pt idx="6902">
                  <c:v>11.503333333333334</c:v>
                </c:pt>
                <c:pt idx="6903">
                  <c:v>11.505000000000004</c:v>
                </c:pt>
                <c:pt idx="6904">
                  <c:v>11.506666666666673</c:v>
                </c:pt>
                <c:pt idx="6905">
                  <c:v>11.508333333333333</c:v>
                </c:pt>
                <c:pt idx="6906">
                  <c:v>11.51</c:v>
                </c:pt>
                <c:pt idx="6907">
                  <c:v>11.51166666666667</c:v>
                </c:pt>
                <c:pt idx="6908">
                  <c:v>11.513333333333332</c:v>
                </c:pt>
                <c:pt idx="6909">
                  <c:v>11.515000000000002</c:v>
                </c:pt>
                <c:pt idx="6910">
                  <c:v>11.516666666666673</c:v>
                </c:pt>
                <c:pt idx="6911">
                  <c:v>11.518333333333333</c:v>
                </c:pt>
                <c:pt idx="6912">
                  <c:v>11.520000000000001</c:v>
                </c:pt>
                <c:pt idx="6913">
                  <c:v>11.52166666666667</c:v>
                </c:pt>
                <c:pt idx="6914">
                  <c:v>11.523333333333333</c:v>
                </c:pt>
                <c:pt idx="6915">
                  <c:v>11.525</c:v>
                </c:pt>
                <c:pt idx="6916">
                  <c:v>11.526666666666673</c:v>
                </c:pt>
                <c:pt idx="6917">
                  <c:v>11.528333333333331</c:v>
                </c:pt>
                <c:pt idx="6918">
                  <c:v>11.53</c:v>
                </c:pt>
                <c:pt idx="6919">
                  <c:v>11.531666666666666</c:v>
                </c:pt>
                <c:pt idx="6920">
                  <c:v>11.533333333333333</c:v>
                </c:pt>
                <c:pt idx="6921">
                  <c:v>11.535</c:v>
                </c:pt>
                <c:pt idx="6922">
                  <c:v>11.536666666666672</c:v>
                </c:pt>
                <c:pt idx="6923">
                  <c:v>11.538333333333327</c:v>
                </c:pt>
                <c:pt idx="6924">
                  <c:v>11.54</c:v>
                </c:pt>
                <c:pt idx="6925">
                  <c:v>11.541666666666666</c:v>
                </c:pt>
                <c:pt idx="6926">
                  <c:v>11.543333333333333</c:v>
                </c:pt>
                <c:pt idx="6927">
                  <c:v>11.545</c:v>
                </c:pt>
                <c:pt idx="6928">
                  <c:v>11.54666666666667</c:v>
                </c:pt>
                <c:pt idx="6929">
                  <c:v>11.548333333333328</c:v>
                </c:pt>
                <c:pt idx="6930">
                  <c:v>11.55</c:v>
                </c:pt>
                <c:pt idx="6931">
                  <c:v>11.551666666666675</c:v>
                </c:pt>
                <c:pt idx="6932">
                  <c:v>11.553333333333336</c:v>
                </c:pt>
                <c:pt idx="6933">
                  <c:v>11.555000000000005</c:v>
                </c:pt>
                <c:pt idx="6934">
                  <c:v>11.556666666666674</c:v>
                </c:pt>
                <c:pt idx="6935">
                  <c:v>11.558333333333334</c:v>
                </c:pt>
                <c:pt idx="6936">
                  <c:v>11.56</c:v>
                </c:pt>
                <c:pt idx="6937">
                  <c:v>11.561666666666673</c:v>
                </c:pt>
                <c:pt idx="6938">
                  <c:v>11.563333333333334</c:v>
                </c:pt>
                <c:pt idx="6939">
                  <c:v>11.565000000000005</c:v>
                </c:pt>
                <c:pt idx="6940">
                  <c:v>11.566666666666674</c:v>
                </c:pt>
                <c:pt idx="6941">
                  <c:v>11.568333333333333</c:v>
                </c:pt>
                <c:pt idx="6942">
                  <c:v>11.57</c:v>
                </c:pt>
                <c:pt idx="6943">
                  <c:v>11.571666666666671</c:v>
                </c:pt>
                <c:pt idx="6944">
                  <c:v>11.573333333333332</c:v>
                </c:pt>
                <c:pt idx="6945">
                  <c:v>11.575000000000005</c:v>
                </c:pt>
                <c:pt idx="6946">
                  <c:v>11.576666666666673</c:v>
                </c:pt>
                <c:pt idx="6947">
                  <c:v>11.578333333333335</c:v>
                </c:pt>
                <c:pt idx="6948">
                  <c:v>11.58</c:v>
                </c:pt>
                <c:pt idx="6949">
                  <c:v>11.581666666666672</c:v>
                </c:pt>
                <c:pt idx="6950">
                  <c:v>11.583333333333334</c:v>
                </c:pt>
                <c:pt idx="6951">
                  <c:v>11.585000000000004</c:v>
                </c:pt>
                <c:pt idx="6952">
                  <c:v>11.586666666666675</c:v>
                </c:pt>
                <c:pt idx="6953">
                  <c:v>11.588333333333333</c:v>
                </c:pt>
                <c:pt idx="6954">
                  <c:v>11.59</c:v>
                </c:pt>
                <c:pt idx="6955">
                  <c:v>11.59166666666667</c:v>
                </c:pt>
                <c:pt idx="6956">
                  <c:v>11.593333333333334</c:v>
                </c:pt>
                <c:pt idx="6957">
                  <c:v>11.595000000000002</c:v>
                </c:pt>
                <c:pt idx="6958">
                  <c:v>11.596666666666673</c:v>
                </c:pt>
                <c:pt idx="6959">
                  <c:v>11.598333333333333</c:v>
                </c:pt>
                <c:pt idx="6960">
                  <c:v>11.6</c:v>
                </c:pt>
                <c:pt idx="6961">
                  <c:v>11.60166666666667</c:v>
                </c:pt>
                <c:pt idx="6962">
                  <c:v>11.603333333333333</c:v>
                </c:pt>
                <c:pt idx="6963">
                  <c:v>11.605</c:v>
                </c:pt>
                <c:pt idx="6964">
                  <c:v>11.606666666666671</c:v>
                </c:pt>
                <c:pt idx="6965">
                  <c:v>11.608333333333333</c:v>
                </c:pt>
                <c:pt idx="6966">
                  <c:v>11.610000000000001</c:v>
                </c:pt>
                <c:pt idx="6967">
                  <c:v>11.61166666666667</c:v>
                </c:pt>
                <c:pt idx="6968">
                  <c:v>11.613333333333333</c:v>
                </c:pt>
                <c:pt idx="6969">
                  <c:v>11.615</c:v>
                </c:pt>
                <c:pt idx="6970">
                  <c:v>11.616666666666672</c:v>
                </c:pt>
                <c:pt idx="6971">
                  <c:v>11.618333333333331</c:v>
                </c:pt>
                <c:pt idx="6972">
                  <c:v>11.620000000000001</c:v>
                </c:pt>
                <c:pt idx="6973">
                  <c:v>11.621666666666666</c:v>
                </c:pt>
                <c:pt idx="6974">
                  <c:v>11.623333333333333</c:v>
                </c:pt>
                <c:pt idx="6975">
                  <c:v>11.625</c:v>
                </c:pt>
                <c:pt idx="6976">
                  <c:v>11.62666666666667</c:v>
                </c:pt>
                <c:pt idx="6977">
                  <c:v>11.628333333333329</c:v>
                </c:pt>
                <c:pt idx="6978">
                  <c:v>11.63</c:v>
                </c:pt>
                <c:pt idx="6979">
                  <c:v>11.631666666666666</c:v>
                </c:pt>
                <c:pt idx="6980">
                  <c:v>11.633333333333333</c:v>
                </c:pt>
                <c:pt idx="6981">
                  <c:v>11.635</c:v>
                </c:pt>
                <c:pt idx="6982">
                  <c:v>11.63666666666667</c:v>
                </c:pt>
                <c:pt idx="6983">
                  <c:v>11.638333333333327</c:v>
                </c:pt>
                <c:pt idx="6984">
                  <c:v>11.64</c:v>
                </c:pt>
                <c:pt idx="6985">
                  <c:v>11.641666666666667</c:v>
                </c:pt>
                <c:pt idx="6986">
                  <c:v>11.643333333333333</c:v>
                </c:pt>
                <c:pt idx="6987">
                  <c:v>11.645000000000001</c:v>
                </c:pt>
                <c:pt idx="6988">
                  <c:v>11.64666666666667</c:v>
                </c:pt>
                <c:pt idx="6989">
                  <c:v>11.648333333333328</c:v>
                </c:pt>
                <c:pt idx="6990">
                  <c:v>11.65</c:v>
                </c:pt>
                <c:pt idx="6991">
                  <c:v>11.651666666666673</c:v>
                </c:pt>
                <c:pt idx="6992">
                  <c:v>11.653333333333334</c:v>
                </c:pt>
                <c:pt idx="6993">
                  <c:v>11.655000000000005</c:v>
                </c:pt>
                <c:pt idx="6994">
                  <c:v>11.656666666666673</c:v>
                </c:pt>
                <c:pt idx="6995">
                  <c:v>11.658333333333333</c:v>
                </c:pt>
                <c:pt idx="6996">
                  <c:v>11.66</c:v>
                </c:pt>
                <c:pt idx="6997">
                  <c:v>11.661666666666672</c:v>
                </c:pt>
                <c:pt idx="6998">
                  <c:v>11.663333333333332</c:v>
                </c:pt>
                <c:pt idx="6999">
                  <c:v>11.665000000000004</c:v>
                </c:pt>
                <c:pt idx="7000">
                  <c:v>11.666666666666673</c:v>
                </c:pt>
                <c:pt idx="7001">
                  <c:v>11.668333333333333</c:v>
                </c:pt>
                <c:pt idx="7002">
                  <c:v>11.67</c:v>
                </c:pt>
                <c:pt idx="7003">
                  <c:v>11.67166666666667</c:v>
                </c:pt>
                <c:pt idx="7004">
                  <c:v>11.673333333333334</c:v>
                </c:pt>
                <c:pt idx="7005">
                  <c:v>11.675000000000002</c:v>
                </c:pt>
                <c:pt idx="7006">
                  <c:v>11.676666666666675</c:v>
                </c:pt>
                <c:pt idx="7007">
                  <c:v>11.678333333333335</c:v>
                </c:pt>
                <c:pt idx="7008">
                  <c:v>11.68</c:v>
                </c:pt>
                <c:pt idx="7009">
                  <c:v>11.68166666666667</c:v>
                </c:pt>
                <c:pt idx="7010">
                  <c:v>11.683333333333334</c:v>
                </c:pt>
                <c:pt idx="7011">
                  <c:v>11.685</c:v>
                </c:pt>
                <c:pt idx="7012">
                  <c:v>11.686666666666673</c:v>
                </c:pt>
                <c:pt idx="7013">
                  <c:v>11.688333333333333</c:v>
                </c:pt>
                <c:pt idx="7014">
                  <c:v>11.69</c:v>
                </c:pt>
                <c:pt idx="7015">
                  <c:v>11.691666666666666</c:v>
                </c:pt>
                <c:pt idx="7016">
                  <c:v>11.693333333333333</c:v>
                </c:pt>
                <c:pt idx="7017">
                  <c:v>11.695</c:v>
                </c:pt>
                <c:pt idx="7018">
                  <c:v>11.696666666666671</c:v>
                </c:pt>
                <c:pt idx="7019">
                  <c:v>11.698333333333331</c:v>
                </c:pt>
                <c:pt idx="7020">
                  <c:v>11.7</c:v>
                </c:pt>
                <c:pt idx="7021">
                  <c:v>11.701666666666666</c:v>
                </c:pt>
                <c:pt idx="7022">
                  <c:v>11.703333333333335</c:v>
                </c:pt>
                <c:pt idx="7023">
                  <c:v>11.705</c:v>
                </c:pt>
                <c:pt idx="7024">
                  <c:v>11.706666666666672</c:v>
                </c:pt>
                <c:pt idx="7025">
                  <c:v>11.708333333333329</c:v>
                </c:pt>
                <c:pt idx="7026">
                  <c:v>11.709999999999999</c:v>
                </c:pt>
                <c:pt idx="7027">
                  <c:v>11.71166666666667</c:v>
                </c:pt>
                <c:pt idx="7028">
                  <c:v>11.713333333333333</c:v>
                </c:pt>
                <c:pt idx="7029">
                  <c:v>11.715</c:v>
                </c:pt>
                <c:pt idx="7030">
                  <c:v>11.71666666666667</c:v>
                </c:pt>
                <c:pt idx="7031">
                  <c:v>11.718333333333328</c:v>
                </c:pt>
                <c:pt idx="7032">
                  <c:v>11.719999999999999</c:v>
                </c:pt>
                <c:pt idx="7033">
                  <c:v>11.721666666666666</c:v>
                </c:pt>
                <c:pt idx="7034">
                  <c:v>11.723333333333333</c:v>
                </c:pt>
                <c:pt idx="7035">
                  <c:v>11.725</c:v>
                </c:pt>
                <c:pt idx="7036">
                  <c:v>11.72666666666667</c:v>
                </c:pt>
                <c:pt idx="7037">
                  <c:v>11.728333333333328</c:v>
                </c:pt>
                <c:pt idx="7038">
                  <c:v>11.73</c:v>
                </c:pt>
                <c:pt idx="7039">
                  <c:v>11.731666666666666</c:v>
                </c:pt>
                <c:pt idx="7040">
                  <c:v>11.733333333333333</c:v>
                </c:pt>
                <c:pt idx="7041">
                  <c:v>11.735000000000001</c:v>
                </c:pt>
                <c:pt idx="7042">
                  <c:v>11.73666666666667</c:v>
                </c:pt>
                <c:pt idx="7043">
                  <c:v>11.738333333333328</c:v>
                </c:pt>
                <c:pt idx="7044">
                  <c:v>11.739999999999998</c:v>
                </c:pt>
                <c:pt idx="7045">
                  <c:v>11.741666666666667</c:v>
                </c:pt>
                <c:pt idx="7046">
                  <c:v>11.743333333333331</c:v>
                </c:pt>
                <c:pt idx="7047">
                  <c:v>11.745000000000001</c:v>
                </c:pt>
                <c:pt idx="7048">
                  <c:v>11.746666666666666</c:v>
                </c:pt>
                <c:pt idx="7049">
                  <c:v>11.748333333333328</c:v>
                </c:pt>
                <c:pt idx="7050">
                  <c:v>11.75</c:v>
                </c:pt>
                <c:pt idx="7051">
                  <c:v>11.75166666666667</c:v>
                </c:pt>
                <c:pt idx="7052">
                  <c:v>11.753333333333334</c:v>
                </c:pt>
                <c:pt idx="7053">
                  <c:v>11.755000000000004</c:v>
                </c:pt>
                <c:pt idx="7054">
                  <c:v>11.756666666666673</c:v>
                </c:pt>
                <c:pt idx="7055">
                  <c:v>11.758333333333333</c:v>
                </c:pt>
                <c:pt idx="7056">
                  <c:v>11.76</c:v>
                </c:pt>
                <c:pt idx="7057">
                  <c:v>11.76166666666667</c:v>
                </c:pt>
                <c:pt idx="7058">
                  <c:v>11.763333333333332</c:v>
                </c:pt>
                <c:pt idx="7059">
                  <c:v>11.765000000000002</c:v>
                </c:pt>
                <c:pt idx="7060">
                  <c:v>11.766666666666673</c:v>
                </c:pt>
                <c:pt idx="7061">
                  <c:v>11.768333333333333</c:v>
                </c:pt>
                <c:pt idx="7062">
                  <c:v>11.770000000000001</c:v>
                </c:pt>
                <c:pt idx="7063">
                  <c:v>11.77166666666667</c:v>
                </c:pt>
                <c:pt idx="7064">
                  <c:v>11.773333333333333</c:v>
                </c:pt>
                <c:pt idx="7065">
                  <c:v>11.775</c:v>
                </c:pt>
                <c:pt idx="7066">
                  <c:v>11.776666666666673</c:v>
                </c:pt>
                <c:pt idx="7067">
                  <c:v>11.778333333333331</c:v>
                </c:pt>
                <c:pt idx="7068">
                  <c:v>11.78</c:v>
                </c:pt>
                <c:pt idx="7069">
                  <c:v>11.781666666666666</c:v>
                </c:pt>
                <c:pt idx="7070">
                  <c:v>11.783333333333333</c:v>
                </c:pt>
                <c:pt idx="7071">
                  <c:v>11.785</c:v>
                </c:pt>
                <c:pt idx="7072">
                  <c:v>11.786666666666672</c:v>
                </c:pt>
                <c:pt idx="7073">
                  <c:v>11.788333333333327</c:v>
                </c:pt>
                <c:pt idx="7074">
                  <c:v>11.79</c:v>
                </c:pt>
                <c:pt idx="7075">
                  <c:v>11.791666666666666</c:v>
                </c:pt>
                <c:pt idx="7076">
                  <c:v>11.793333333333333</c:v>
                </c:pt>
                <c:pt idx="7077">
                  <c:v>11.795</c:v>
                </c:pt>
                <c:pt idx="7078">
                  <c:v>11.79666666666667</c:v>
                </c:pt>
                <c:pt idx="7079">
                  <c:v>11.798333333333328</c:v>
                </c:pt>
                <c:pt idx="7080">
                  <c:v>11.8</c:v>
                </c:pt>
                <c:pt idx="7081">
                  <c:v>11.801666666666675</c:v>
                </c:pt>
                <c:pt idx="7082">
                  <c:v>11.803333333333336</c:v>
                </c:pt>
                <c:pt idx="7083">
                  <c:v>11.805000000000005</c:v>
                </c:pt>
                <c:pt idx="7084">
                  <c:v>11.806666666666674</c:v>
                </c:pt>
                <c:pt idx="7085">
                  <c:v>11.808333333333334</c:v>
                </c:pt>
                <c:pt idx="7086">
                  <c:v>11.81</c:v>
                </c:pt>
                <c:pt idx="7087">
                  <c:v>11.811666666666673</c:v>
                </c:pt>
                <c:pt idx="7088">
                  <c:v>11.813333333333334</c:v>
                </c:pt>
                <c:pt idx="7089">
                  <c:v>11.815000000000005</c:v>
                </c:pt>
                <c:pt idx="7090">
                  <c:v>11.816666666666674</c:v>
                </c:pt>
                <c:pt idx="7091">
                  <c:v>11.818333333333333</c:v>
                </c:pt>
                <c:pt idx="7092">
                  <c:v>11.82</c:v>
                </c:pt>
                <c:pt idx="7093">
                  <c:v>11.821666666666671</c:v>
                </c:pt>
                <c:pt idx="7094">
                  <c:v>11.823333333333332</c:v>
                </c:pt>
                <c:pt idx="7095">
                  <c:v>11.825000000000005</c:v>
                </c:pt>
                <c:pt idx="7096">
                  <c:v>11.826666666666673</c:v>
                </c:pt>
                <c:pt idx="7097">
                  <c:v>11.828333333333335</c:v>
                </c:pt>
                <c:pt idx="7098">
                  <c:v>11.83</c:v>
                </c:pt>
                <c:pt idx="7099">
                  <c:v>11.831666666666672</c:v>
                </c:pt>
                <c:pt idx="7100">
                  <c:v>11.833333333333334</c:v>
                </c:pt>
                <c:pt idx="7101">
                  <c:v>11.835000000000004</c:v>
                </c:pt>
                <c:pt idx="7102">
                  <c:v>11.836666666666675</c:v>
                </c:pt>
                <c:pt idx="7103">
                  <c:v>11.838333333333333</c:v>
                </c:pt>
                <c:pt idx="7104">
                  <c:v>11.84</c:v>
                </c:pt>
                <c:pt idx="7105">
                  <c:v>11.84166666666667</c:v>
                </c:pt>
                <c:pt idx="7106">
                  <c:v>11.843333333333334</c:v>
                </c:pt>
                <c:pt idx="7107">
                  <c:v>11.845000000000002</c:v>
                </c:pt>
                <c:pt idx="7108">
                  <c:v>11.846666666666673</c:v>
                </c:pt>
                <c:pt idx="7109">
                  <c:v>11.848333333333333</c:v>
                </c:pt>
                <c:pt idx="7110">
                  <c:v>11.850000000000005</c:v>
                </c:pt>
                <c:pt idx="7111">
                  <c:v>11.851666666666674</c:v>
                </c:pt>
                <c:pt idx="7112">
                  <c:v>11.853333333333339</c:v>
                </c:pt>
                <c:pt idx="7113">
                  <c:v>11.855000000000006</c:v>
                </c:pt>
                <c:pt idx="7114">
                  <c:v>11.856666666666676</c:v>
                </c:pt>
                <c:pt idx="7115">
                  <c:v>11.858333333333334</c:v>
                </c:pt>
                <c:pt idx="7116">
                  <c:v>11.860000000000007</c:v>
                </c:pt>
                <c:pt idx="7117">
                  <c:v>11.861666666666675</c:v>
                </c:pt>
                <c:pt idx="7118">
                  <c:v>11.863333333333339</c:v>
                </c:pt>
                <c:pt idx="7119">
                  <c:v>11.865000000000006</c:v>
                </c:pt>
                <c:pt idx="7120">
                  <c:v>11.866666666666676</c:v>
                </c:pt>
                <c:pt idx="7121">
                  <c:v>11.868333333333334</c:v>
                </c:pt>
                <c:pt idx="7122">
                  <c:v>11.870000000000006</c:v>
                </c:pt>
                <c:pt idx="7123">
                  <c:v>11.871666666666673</c:v>
                </c:pt>
                <c:pt idx="7124">
                  <c:v>11.873333333333338</c:v>
                </c:pt>
                <c:pt idx="7125">
                  <c:v>11.875000000000005</c:v>
                </c:pt>
                <c:pt idx="7126">
                  <c:v>11.876666666666674</c:v>
                </c:pt>
                <c:pt idx="7127">
                  <c:v>11.878333333333334</c:v>
                </c:pt>
                <c:pt idx="7128">
                  <c:v>11.880000000000004</c:v>
                </c:pt>
                <c:pt idx="7129">
                  <c:v>11.881666666666673</c:v>
                </c:pt>
                <c:pt idx="7130">
                  <c:v>11.883333333333336</c:v>
                </c:pt>
                <c:pt idx="7131">
                  <c:v>11.885000000000005</c:v>
                </c:pt>
                <c:pt idx="7132">
                  <c:v>11.886666666666674</c:v>
                </c:pt>
                <c:pt idx="7133">
                  <c:v>11.888333333333332</c:v>
                </c:pt>
                <c:pt idx="7134">
                  <c:v>11.890000000000002</c:v>
                </c:pt>
                <c:pt idx="7135">
                  <c:v>11.891666666666673</c:v>
                </c:pt>
                <c:pt idx="7136">
                  <c:v>11.893333333333334</c:v>
                </c:pt>
                <c:pt idx="7137">
                  <c:v>11.895000000000007</c:v>
                </c:pt>
                <c:pt idx="7138">
                  <c:v>11.896666666666674</c:v>
                </c:pt>
                <c:pt idx="7139">
                  <c:v>11.898333333333333</c:v>
                </c:pt>
                <c:pt idx="7140">
                  <c:v>11.9</c:v>
                </c:pt>
                <c:pt idx="7141">
                  <c:v>11.901666666666673</c:v>
                </c:pt>
                <c:pt idx="7142">
                  <c:v>11.903333333333334</c:v>
                </c:pt>
                <c:pt idx="7143">
                  <c:v>11.905000000000005</c:v>
                </c:pt>
                <c:pt idx="7144">
                  <c:v>11.906666666666673</c:v>
                </c:pt>
                <c:pt idx="7145">
                  <c:v>11.908333333333333</c:v>
                </c:pt>
                <c:pt idx="7146">
                  <c:v>11.91</c:v>
                </c:pt>
                <c:pt idx="7147">
                  <c:v>11.911666666666672</c:v>
                </c:pt>
                <c:pt idx="7148">
                  <c:v>11.913333333333332</c:v>
                </c:pt>
                <c:pt idx="7149">
                  <c:v>11.915000000000004</c:v>
                </c:pt>
                <c:pt idx="7150">
                  <c:v>11.916666666666673</c:v>
                </c:pt>
                <c:pt idx="7151">
                  <c:v>11.918333333333333</c:v>
                </c:pt>
                <c:pt idx="7152">
                  <c:v>11.92</c:v>
                </c:pt>
                <c:pt idx="7153">
                  <c:v>11.92166666666667</c:v>
                </c:pt>
                <c:pt idx="7154">
                  <c:v>11.923333333333334</c:v>
                </c:pt>
                <c:pt idx="7155">
                  <c:v>11.925000000000002</c:v>
                </c:pt>
                <c:pt idx="7156">
                  <c:v>11.926666666666675</c:v>
                </c:pt>
                <c:pt idx="7157">
                  <c:v>11.928333333333335</c:v>
                </c:pt>
                <c:pt idx="7158">
                  <c:v>11.93</c:v>
                </c:pt>
                <c:pt idx="7159">
                  <c:v>11.93166666666667</c:v>
                </c:pt>
                <c:pt idx="7160">
                  <c:v>11.933333333333334</c:v>
                </c:pt>
                <c:pt idx="7161">
                  <c:v>11.935</c:v>
                </c:pt>
                <c:pt idx="7162">
                  <c:v>11.936666666666673</c:v>
                </c:pt>
                <c:pt idx="7163">
                  <c:v>11.938333333333333</c:v>
                </c:pt>
                <c:pt idx="7164">
                  <c:v>11.94</c:v>
                </c:pt>
                <c:pt idx="7165">
                  <c:v>11.941666666666666</c:v>
                </c:pt>
                <c:pt idx="7166">
                  <c:v>11.943333333333333</c:v>
                </c:pt>
                <c:pt idx="7167">
                  <c:v>11.945</c:v>
                </c:pt>
                <c:pt idx="7168">
                  <c:v>11.946666666666671</c:v>
                </c:pt>
                <c:pt idx="7169">
                  <c:v>11.948333333333331</c:v>
                </c:pt>
                <c:pt idx="7170">
                  <c:v>11.950000000000005</c:v>
                </c:pt>
                <c:pt idx="7171">
                  <c:v>11.951666666666673</c:v>
                </c:pt>
                <c:pt idx="7172">
                  <c:v>11.95333333333334</c:v>
                </c:pt>
                <c:pt idx="7173">
                  <c:v>11.955000000000005</c:v>
                </c:pt>
                <c:pt idx="7174">
                  <c:v>11.956666666666676</c:v>
                </c:pt>
                <c:pt idx="7175">
                  <c:v>11.958333333333334</c:v>
                </c:pt>
                <c:pt idx="7176">
                  <c:v>11.96</c:v>
                </c:pt>
                <c:pt idx="7177">
                  <c:v>11.961666666666675</c:v>
                </c:pt>
                <c:pt idx="7178">
                  <c:v>11.963333333333336</c:v>
                </c:pt>
                <c:pt idx="7179">
                  <c:v>11.965000000000005</c:v>
                </c:pt>
                <c:pt idx="7180">
                  <c:v>11.966666666666674</c:v>
                </c:pt>
                <c:pt idx="7181">
                  <c:v>11.968333333333334</c:v>
                </c:pt>
                <c:pt idx="7182">
                  <c:v>11.97</c:v>
                </c:pt>
                <c:pt idx="7183">
                  <c:v>11.971666666666673</c:v>
                </c:pt>
                <c:pt idx="7184">
                  <c:v>11.973333333333334</c:v>
                </c:pt>
                <c:pt idx="7185">
                  <c:v>11.975000000000005</c:v>
                </c:pt>
                <c:pt idx="7186">
                  <c:v>11.976666666666674</c:v>
                </c:pt>
                <c:pt idx="7187">
                  <c:v>11.978333333333333</c:v>
                </c:pt>
                <c:pt idx="7188">
                  <c:v>11.980000000000002</c:v>
                </c:pt>
                <c:pt idx="7189">
                  <c:v>11.981666666666671</c:v>
                </c:pt>
                <c:pt idx="7190">
                  <c:v>11.983333333333334</c:v>
                </c:pt>
                <c:pt idx="7191">
                  <c:v>11.985000000000007</c:v>
                </c:pt>
                <c:pt idx="7192">
                  <c:v>11.986666666666675</c:v>
                </c:pt>
                <c:pt idx="7193">
                  <c:v>11.988333333333333</c:v>
                </c:pt>
                <c:pt idx="7194">
                  <c:v>11.99</c:v>
                </c:pt>
                <c:pt idx="7195">
                  <c:v>11.991666666666672</c:v>
                </c:pt>
                <c:pt idx="7196">
                  <c:v>11.993333333333334</c:v>
                </c:pt>
                <c:pt idx="7197">
                  <c:v>11.995000000000006</c:v>
                </c:pt>
                <c:pt idx="7198">
                  <c:v>11.996666666666673</c:v>
                </c:pt>
                <c:pt idx="7199">
                  <c:v>11.998333333333333</c:v>
                </c:pt>
                <c:pt idx="7200">
                  <c:v>12</c:v>
                </c:pt>
                <c:pt idx="7201">
                  <c:v>12.00166666666667</c:v>
                </c:pt>
                <c:pt idx="7202">
                  <c:v>12.003333333333334</c:v>
                </c:pt>
                <c:pt idx="7203">
                  <c:v>12.005000000000004</c:v>
                </c:pt>
                <c:pt idx="7204">
                  <c:v>12.006666666666673</c:v>
                </c:pt>
                <c:pt idx="7205">
                  <c:v>12.008333333333333</c:v>
                </c:pt>
                <c:pt idx="7206">
                  <c:v>12.01</c:v>
                </c:pt>
                <c:pt idx="7207">
                  <c:v>12.01166666666667</c:v>
                </c:pt>
                <c:pt idx="7208">
                  <c:v>12.013333333333332</c:v>
                </c:pt>
                <c:pt idx="7209">
                  <c:v>12.015000000000002</c:v>
                </c:pt>
                <c:pt idx="7210">
                  <c:v>12.016666666666673</c:v>
                </c:pt>
                <c:pt idx="7211">
                  <c:v>12.018333333333333</c:v>
                </c:pt>
                <c:pt idx="7212">
                  <c:v>12.020000000000001</c:v>
                </c:pt>
                <c:pt idx="7213">
                  <c:v>12.02166666666667</c:v>
                </c:pt>
                <c:pt idx="7214">
                  <c:v>12.023333333333333</c:v>
                </c:pt>
                <c:pt idx="7215">
                  <c:v>12.025</c:v>
                </c:pt>
                <c:pt idx="7216">
                  <c:v>12.026666666666673</c:v>
                </c:pt>
                <c:pt idx="7217">
                  <c:v>12.028333333333331</c:v>
                </c:pt>
                <c:pt idx="7218">
                  <c:v>12.03</c:v>
                </c:pt>
                <c:pt idx="7219">
                  <c:v>12.031666666666666</c:v>
                </c:pt>
                <c:pt idx="7220">
                  <c:v>12.033333333333333</c:v>
                </c:pt>
                <c:pt idx="7221">
                  <c:v>12.035</c:v>
                </c:pt>
                <c:pt idx="7222">
                  <c:v>12.036666666666672</c:v>
                </c:pt>
                <c:pt idx="7223">
                  <c:v>12.038333333333327</c:v>
                </c:pt>
                <c:pt idx="7224">
                  <c:v>12.04</c:v>
                </c:pt>
                <c:pt idx="7225">
                  <c:v>12.041666666666666</c:v>
                </c:pt>
                <c:pt idx="7226">
                  <c:v>12.043333333333333</c:v>
                </c:pt>
                <c:pt idx="7227">
                  <c:v>12.045</c:v>
                </c:pt>
                <c:pt idx="7228">
                  <c:v>12.04666666666667</c:v>
                </c:pt>
                <c:pt idx="7229">
                  <c:v>12.048333333333328</c:v>
                </c:pt>
                <c:pt idx="7230">
                  <c:v>12.05</c:v>
                </c:pt>
                <c:pt idx="7231">
                  <c:v>12.051666666666675</c:v>
                </c:pt>
                <c:pt idx="7232">
                  <c:v>12.053333333333336</c:v>
                </c:pt>
                <c:pt idx="7233">
                  <c:v>12.055000000000005</c:v>
                </c:pt>
                <c:pt idx="7234">
                  <c:v>12.056666666666674</c:v>
                </c:pt>
                <c:pt idx="7235">
                  <c:v>12.058333333333334</c:v>
                </c:pt>
                <c:pt idx="7236">
                  <c:v>12.06</c:v>
                </c:pt>
                <c:pt idx="7237">
                  <c:v>12.061666666666673</c:v>
                </c:pt>
                <c:pt idx="7238">
                  <c:v>12.063333333333334</c:v>
                </c:pt>
                <c:pt idx="7239">
                  <c:v>12.065000000000005</c:v>
                </c:pt>
                <c:pt idx="7240">
                  <c:v>12.066666666666674</c:v>
                </c:pt>
                <c:pt idx="7241">
                  <c:v>12.068333333333333</c:v>
                </c:pt>
                <c:pt idx="7242">
                  <c:v>12.07</c:v>
                </c:pt>
                <c:pt idx="7243">
                  <c:v>12.071666666666671</c:v>
                </c:pt>
                <c:pt idx="7244">
                  <c:v>12.073333333333332</c:v>
                </c:pt>
                <c:pt idx="7245">
                  <c:v>12.075000000000005</c:v>
                </c:pt>
                <c:pt idx="7246">
                  <c:v>12.076666666666673</c:v>
                </c:pt>
                <c:pt idx="7247">
                  <c:v>12.078333333333335</c:v>
                </c:pt>
                <c:pt idx="7248">
                  <c:v>12.08</c:v>
                </c:pt>
                <c:pt idx="7249">
                  <c:v>12.081666666666672</c:v>
                </c:pt>
                <c:pt idx="7250">
                  <c:v>12.083333333333334</c:v>
                </c:pt>
                <c:pt idx="7251">
                  <c:v>12.085000000000004</c:v>
                </c:pt>
                <c:pt idx="7252">
                  <c:v>12.086666666666675</c:v>
                </c:pt>
                <c:pt idx="7253">
                  <c:v>12.088333333333333</c:v>
                </c:pt>
                <c:pt idx="7254">
                  <c:v>12.09</c:v>
                </c:pt>
                <c:pt idx="7255">
                  <c:v>12.09166666666667</c:v>
                </c:pt>
                <c:pt idx="7256">
                  <c:v>12.093333333333334</c:v>
                </c:pt>
                <c:pt idx="7257">
                  <c:v>12.095000000000002</c:v>
                </c:pt>
                <c:pt idx="7258">
                  <c:v>12.096666666666673</c:v>
                </c:pt>
                <c:pt idx="7259">
                  <c:v>12.098333333333333</c:v>
                </c:pt>
                <c:pt idx="7260">
                  <c:v>12.1</c:v>
                </c:pt>
                <c:pt idx="7261">
                  <c:v>12.10166666666667</c:v>
                </c:pt>
                <c:pt idx="7262">
                  <c:v>12.103333333333333</c:v>
                </c:pt>
                <c:pt idx="7263">
                  <c:v>12.105</c:v>
                </c:pt>
                <c:pt idx="7264">
                  <c:v>12.106666666666671</c:v>
                </c:pt>
                <c:pt idx="7265">
                  <c:v>12.108333333333333</c:v>
                </c:pt>
                <c:pt idx="7266">
                  <c:v>12.110000000000001</c:v>
                </c:pt>
                <c:pt idx="7267">
                  <c:v>12.11166666666667</c:v>
                </c:pt>
                <c:pt idx="7268">
                  <c:v>12.113333333333333</c:v>
                </c:pt>
                <c:pt idx="7269">
                  <c:v>12.115</c:v>
                </c:pt>
                <c:pt idx="7270">
                  <c:v>12.116666666666672</c:v>
                </c:pt>
                <c:pt idx="7271">
                  <c:v>12.118333333333331</c:v>
                </c:pt>
                <c:pt idx="7272">
                  <c:v>12.120000000000001</c:v>
                </c:pt>
                <c:pt idx="7273">
                  <c:v>12.121666666666666</c:v>
                </c:pt>
                <c:pt idx="7274">
                  <c:v>12.123333333333333</c:v>
                </c:pt>
                <c:pt idx="7275">
                  <c:v>12.125</c:v>
                </c:pt>
                <c:pt idx="7276">
                  <c:v>12.12666666666667</c:v>
                </c:pt>
                <c:pt idx="7277">
                  <c:v>12.128333333333329</c:v>
                </c:pt>
                <c:pt idx="7278">
                  <c:v>12.13</c:v>
                </c:pt>
                <c:pt idx="7279">
                  <c:v>12.131666666666666</c:v>
                </c:pt>
                <c:pt idx="7280">
                  <c:v>12.133333333333333</c:v>
                </c:pt>
                <c:pt idx="7281">
                  <c:v>12.135</c:v>
                </c:pt>
                <c:pt idx="7282">
                  <c:v>12.13666666666667</c:v>
                </c:pt>
                <c:pt idx="7283">
                  <c:v>12.138333333333327</c:v>
                </c:pt>
                <c:pt idx="7284">
                  <c:v>12.14</c:v>
                </c:pt>
                <c:pt idx="7285">
                  <c:v>12.141666666666667</c:v>
                </c:pt>
                <c:pt idx="7286">
                  <c:v>12.143333333333333</c:v>
                </c:pt>
                <c:pt idx="7287">
                  <c:v>12.145000000000001</c:v>
                </c:pt>
                <c:pt idx="7288">
                  <c:v>12.14666666666667</c:v>
                </c:pt>
                <c:pt idx="7289">
                  <c:v>12.148333333333328</c:v>
                </c:pt>
                <c:pt idx="7290">
                  <c:v>12.15</c:v>
                </c:pt>
                <c:pt idx="7291">
                  <c:v>12.151666666666673</c:v>
                </c:pt>
                <c:pt idx="7292">
                  <c:v>12.153333333333334</c:v>
                </c:pt>
                <c:pt idx="7293">
                  <c:v>12.155000000000005</c:v>
                </c:pt>
                <c:pt idx="7294">
                  <c:v>12.156666666666673</c:v>
                </c:pt>
                <c:pt idx="7295">
                  <c:v>12.158333333333333</c:v>
                </c:pt>
                <c:pt idx="7296">
                  <c:v>12.16</c:v>
                </c:pt>
                <c:pt idx="7297">
                  <c:v>12.161666666666672</c:v>
                </c:pt>
                <c:pt idx="7298">
                  <c:v>12.163333333333332</c:v>
                </c:pt>
                <c:pt idx="7299">
                  <c:v>12.165000000000004</c:v>
                </c:pt>
                <c:pt idx="7300">
                  <c:v>12.166666666666673</c:v>
                </c:pt>
                <c:pt idx="7301">
                  <c:v>12.168333333333333</c:v>
                </c:pt>
                <c:pt idx="7302">
                  <c:v>12.17</c:v>
                </c:pt>
                <c:pt idx="7303">
                  <c:v>12.17166666666667</c:v>
                </c:pt>
                <c:pt idx="7304">
                  <c:v>12.173333333333334</c:v>
                </c:pt>
                <c:pt idx="7305">
                  <c:v>12.175000000000002</c:v>
                </c:pt>
                <c:pt idx="7306">
                  <c:v>12.176666666666675</c:v>
                </c:pt>
                <c:pt idx="7307">
                  <c:v>12.178333333333335</c:v>
                </c:pt>
                <c:pt idx="7308">
                  <c:v>12.18</c:v>
                </c:pt>
                <c:pt idx="7309">
                  <c:v>12.18166666666667</c:v>
                </c:pt>
                <c:pt idx="7310">
                  <c:v>12.183333333333334</c:v>
                </c:pt>
                <c:pt idx="7311">
                  <c:v>12.185</c:v>
                </c:pt>
                <c:pt idx="7312">
                  <c:v>12.186666666666673</c:v>
                </c:pt>
                <c:pt idx="7313">
                  <c:v>12.188333333333333</c:v>
                </c:pt>
                <c:pt idx="7314">
                  <c:v>12.19</c:v>
                </c:pt>
                <c:pt idx="7315">
                  <c:v>12.191666666666666</c:v>
                </c:pt>
                <c:pt idx="7316">
                  <c:v>12.193333333333333</c:v>
                </c:pt>
                <c:pt idx="7317">
                  <c:v>12.195</c:v>
                </c:pt>
                <c:pt idx="7318">
                  <c:v>12.196666666666671</c:v>
                </c:pt>
                <c:pt idx="7319">
                  <c:v>12.198333333333331</c:v>
                </c:pt>
                <c:pt idx="7320">
                  <c:v>12.2</c:v>
                </c:pt>
                <c:pt idx="7321">
                  <c:v>12.201666666666666</c:v>
                </c:pt>
                <c:pt idx="7322">
                  <c:v>12.203333333333335</c:v>
                </c:pt>
                <c:pt idx="7323">
                  <c:v>12.205</c:v>
                </c:pt>
                <c:pt idx="7324">
                  <c:v>12.206666666666672</c:v>
                </c:pt>
                <c:pt idx="7325">
                  <c:v>12.208333333333329</c:v>
                </c:pt>
                <c:pt idx="7326">
                  <c:v>12.209999999999999</c:v>
                </c:pt>
                <c:pt idx="7327">
                  <c:v>12.21166666666667</c:v>
                </c:pt>
                <c:pt idx="7328">
                  <c:v>12.213333333333333</c:v>
                </c:pt>
                <c:pt idx="7329">
                  <c:v>12.215</c:v>
                </c:pt>
                <c:pt idx="7330">
                  <c:v>12.21666666666667</c:v>
                </c:pt>
                <c:pt idx="7331">
                  <c:v>12.218333333333328</c:v>
                </c:pt>
                <c:pt idx="7332">
                  <c:v>12.219999999999999</c:v>
                </c:pt>
                <c:pt idx="7333">
                  <c:v>12.221666666666666</c:v>
                </c:pt>
                <c:pt idx="7334">
                  <c:v>12.223333333333333</c:v>
                </c:pt>
                <c:pt idx="7335">
                  <c:v>12.225</c:v>
                </c:pt>
                <c:pt idx="7336">
                  <c:v>12.22666666666667</c:v>
                </c:pt>
                <c:pt idx="7337">
                  <c:v>12.228333333333328</c:v>
                </c:pt>
                <c:pt idx="7338">
                  <c:v>12.23</c:v>
                </c:pt>
                <c:pt idx="7339">
                  <c:v>12.231666666666666</c:v>
                </c:pt>
                <c:pt idx="7340">
                  <c:v>12.233333333333333</c:v>
                </c:pt>
                <c:pt idx="7341">
                  <c:v>12.235000000000001</c:v>
                </c:pt>
                <c:pt idx="7342">
                  <c:v>12.23666666666667</c:v>
                </c:pt>
                <c:pt idx="7343">
                  <c:v>12.238333333333328</c:v>
                </c:pt>
                <c:pt idx="7344">
                  <c:v>12.239999999999998</c:v>
                </c:pt>
                <c:pt idx="7345">
                  <c:v>12.241666666666667</c:v>
                </c:pt>
                <c:pt idx="7346">
                  <c:v>12.243333333333331</c:v>
                </c:pt>
                <c:pt idx="7347">
                  <c:v>12.245000000000001</c:v>
                </c:pt>
                <c:pt idx="7348">
                  <c:v>12.246666666666666</c:v>
                </c:pt>
                <c:pt idx="7349">
                  <c:v>12.248333333333328</c:v>
                </c:pt>
                <c:pt idx="7350">
                  <c:v>12.25</c:v>
                </c:pt>
                <c:pt idx="7351">
                  <c:v>12.25166666666667</c:v>
                </c:pt>
                <c:pt idx="7352">
                  <c:v>12.253333333333334</c:v>
                </c:pt>
                <c:pt idx="7353">
                  <c:v>12.255000000000004</c:v>
                </c:pt>
                <c:pt idx="7354">
                  <c:v>12.256666666666673</c:v>
                </c:pt>
                <c:pt idx="7355">
                  <c:v>12.258333333333333</c:v>
                </c:pt>
                <c:pt idx="7356">
                  <c:v>12.26</c:v>
                </c:pt>
                <c:pt idx="7357">
                  <c:v>12.26166666666667</c:v>
                </c:pt>
                <c:pt idx="7358">
                  <c:v>12.263333333333332</c:v>
                </c:pt>
                <c:pt idx="7359">
                  <c:v>12.265000000000002</c:v>
                </c:pt>
                <c:pt idx="7360">
                  <c:v>12.266666666666673</c:v>
                </c:pt>
                <c:pt idx="7361">
                  <c:v>12.268333333333333</c:v>
                </c:pt>
                <c:pt idx="7362">
                  <c:v>12.270000000000001</c:v>
                </c:pt>
                <c:pt idx="7363">
                  <c:v>12.27166666666667</c:v>
                </c:pt>
                <c:pt idx="7364">
                  <c:v>12.273333333333333</c:v>
                </c:pt>
                <c:pt idx="7365">
                  <c:v>12.275</c:v>
                </c:pt>
                <c:pt idx="7366">
                  <c:v>12.276666666666673</c:v>
                </c:pt>
                <c:pt idx="7367">
                  <c:v>12.278333333333331</c:v>
                </c:pt>
                <c:pt idx="7368">
                  <c:v>12.28</c:v>
                </c:pt>
                <c:pt idx="7369">
                  <c:v>12.281666666666666</c:v>
                </c:pt>
                <c:pt idx="7370">
                  <c:v>12.283333333333333</c:v>
                </c:pt>
                <c:pt idx="7371">
                  <c:v>12.285</c:v>
                </c:pt>
                <c:pt idx="7372">
                  <c:v>12.286666666666672</c:v>
                </c:pt>
                <c:pt idx="7373">
                  <c:v>12.288333333333327</c:v>
                </c:pt>
                <c:pt idx="7374">
                  <c:v>12.29</c:v>
                </c:pt>
                <c:pt idx="7375">
                  <c:v>12.291666666666666</c:v>
                </c:pt>
                <c:pt idx="7376">
                  <c:v>12.293333333333333</c:v>
                </c:pt>
                <c:pt idx="7377">
                  <c:v>12.295</c:v>
                </c:pt>
                <c:pt idx="7378">
                  <c:v>12.29666666666667</c:v>
                </c:pt>
                <c:pt idx="7379">
                  <c:v>12.298333333333328</c:v>
                </c:pt>
                <c:pt idx="7380">
                  <c:v>12.3</c:v>
                </c:pt>
                <c:pt idx="7381">
                  <c:v>12.301666666666675</c:v>
                </c:pt>
                <c:pt idx="7382">
                  <c:v>12.303333333333336</c:v>
                </c:pt>
                <c:pt idx="7383">
                  <c:v>12.305000000000005</c:v>
                </c:pt>
                <c:pt idx="7384">
                  <c:v>12.306666666666674</c:v>
                </c:pt>
                <c:pt idx="7385">
                  <c:v>12.308333333333334</c:v>
                </c:pt>
                <c:pt idx="7386">
                  <c:v>12.31</c:v>
                </c:pt>
                <c:pt idx="7387">
                  <c:v>12.311666666666673</c:v>
                </c:pt>
                <c:pt idx="7388">
                  <c:v>12.313333333333334</c:v>
                </c:pt>
                <c:pt idx="7389">
                  <c:v>12.315000000000005</c:v>
                </c:pt>
                <c:pt idx="7390">
                  <c:v>12.316666666666674</c:v>
                </c:pt>
                <c:pt idx="7391">
                  <c:v>12.318333333333333</c:v>
                </c:pt>
                <c:pt idx="7392">
                  <c:v>12.32</c:v>
                </c:pt>
                <c:pt idx="7393">
                  <c:v>12.321666666666671</c:v>
                </c:pt>
                <c:pt idx="7394">
                  <c:v>12.323333333333332</c:v>
                </c:pt>
                <c:pt idx="7395">
                  <c:v>12.325000000000005</c:v>
                </c:pt>
                <c:pt idx="7396">
                  <c:v>12.326666666666673</c:v>
                </c:pt>
                <c:pt idx="7397">
                  <c:v>12.328333333333335</c:v>
                </c:pt>
                <c:pt idx="7398">
                  <c:v>12.33</c:v>
                </c:pt>
                <c:pt idx="7399">
                  <c:v>12.331666666666672</c:v>
                </c:pt>
                <c:pt idx="7400">
                  <c:v>12.333333333333334</c:v>
                </c:pt>
                <c:pt idx="7401">
                  <c:v>12.335000000000004</c:v>
                </c:pt>
                <c:pt idx="7402">
                  <c:v>12.336666666666675</c:v>
                </c:pt>
                <c:pt idx="7403">
                  <c:v>12.338333333333333</c:v>
                </c:pt>
                <c:pt idx="7404">
                  <c:v>12.34</c:v>
                </c:pt>
                <c:pt idx="7405">
                  <c:v>12.34166666666667</c:v>
                </c:pt>
                <c:pt idx="7406">
                  <c:v>12.343333333333334</c:v>
                </c:pt>
                <c:pt idx="7407">
                  <c:v>12.345000000000002</c:v>
                </c:pt>
                <c:pt idx="7408">
                  <c:v>12.346666666666673</c:v>
                </c:pt>
                <c:pt idx="7409">
                  <c:v>12.348333333333333</c:v>
                </c:pt>
                <c:pt idx="7410">
                  <c:v>12.350000000000005</c:v>
                </c:pt>
                <c:pt idx="7411">
                  <c:v>12.351666666666674</c:v>
                </c:pt>
                <c:pt idx="7412">
                  <c:v>12.353333333333339</c:v>
                </c:pt>
                <c:pt idx="7413">
                  <c:v>12.355000000000006</c:v>
                </c:pt>
                <c:pt idx="7414">
                  <c:v>12.356666666666676</c:v>
                </c:pt>
                <c:pt idx="7415">
                  <c:v>12.358333333333334</c:v>
                </c:pt>
                <c:pt idx="7416">
                  <c:v>12.360000000000007</c:v>
                </c:pt>
                <c:pt idx="7417">
                  <c:v>12.361666666666675</c:v>
                </c:pt>
                <c:pt idx="7418">
                  <c:v>12.363333333333339</c:v>
                </c:pt>
                <c:pt idx="7419">
                  <c:v>12.365000000000006</c:v>
                </c:pt>
                <c:pt idx="7420">
                  <c:v>12.366666666666676</c:v>
                </c:pt>
                <c:pt idx="7421">
                  <c:v>12.368333333333334</c:v>
                </c:pt>
                <c:pt idx="7422">
                  <c:v>12.370000000000006</c:v>
                </c:pt>
                <c:pt idx="7423">
                  <c:v>12.371666666666673</c:v>
                </c:pt>
                <c:pt idx="7424">
                  <c:v>12.373333333333338</c:v>
                </c:pt>
                <c:pt idx="7425">
                  <c:v>12.375000000000005</c:v>
                </c:pt>
                <c:pt idx="7426">
                  <c:v>12.376666666666674</c:v>
                </c:pt>
                <c:pt idx="7427">
                  <c:v>12.378333333333334</c:v>
                </c:pt>
                <c:pt idx="7428">
                  <c:v>12.380000000000004</c:v>
                </c:pt>
                <c:pt idx="7429">
                  <c:v>12.381666666666673</c:v>
                </c:pt>
                <c:pt idx="7430">
                  <c:v>12.383333333333336</c:v>
                </c:pt>
                <c:pt idx="7431">
                  <c:v>12.385000000000005</c:v>
                </c:pt>
                <c:pt idx="7432">
                  <c:v>12.386666666666674</c:v>
                </c:pt>
                <c:pt idx="7433">
                  <c:v>12.388333333333332</c:v>
                </c:pt>
                <c:pt idx="7434">
                  <c:v>12.390000000000002</c:v>
                </c:pt>
                <c:pt idx="7435">
                  <c:v>12.391666666666673</c:v>
                </c:pt>
                <c:pt idx="7436">
                  <c:v>12.393333333333334</c:v>
                </c:pt>
                <c:pt idx="7437">
                  <c:v>12.395000000000007</c:v>
                </c:pt>
                <c:pt idx="7438">
                  <c:v>12.396666666666674</c:v>
                </c:pt>
                <c:pt idx="7439">
                  <c:v>12.398333333333333</c:v>
                </c:pt>
                <c:pt idx="7440">
                  <c:v>12.4</c:v>
                </c:pt>
                <c:pt idx="7441">
                  <c:v>12.401666666666673</c:v>
                </c:pt>
                <c:pt idx="7442">
                  <c:v>12.403333333333334</c:v>
                </c:pt>
                <c:pt idx="7443">
                  <c:v>12.405000000000005</c:v>
                </c:pt>
                <c:pt idx="7444">
                  <c:v>12.406666666666673</c:v>
                </c:pt>
                <c:pt idx="7445">
                  <c:v>12.408333333333333</c:v>
                </c:pt>
                <c:pt idx="7446">
                  <c:v>12.41</c:v>
                </c:pt>
                <c:pt idx="7447">
                  <c:v>12.411666666666672</c:v>
                </c:pt>
                <c:pt idx="7448">
                  <c:v>12.413333333333332</c:v>
                </c:pt>
                <c:pt idx="7449">
                  <c:v>12.415000000000004</c:v>
                </c:pt>
                <c:pt idx="7450">
                  <c:v>12.416666666666673</c:v>
                </c:pt>
                <c:pt idx="7451">
                  <c:v>12.418333333333333</c:v>
                </c:pt>
                <c:pt idx="7452">
                  <c:v>12.42</c:v>
                </c:pt>
                <c:pt idx="7453">
                  <c:v>12.42166666666667</c:v>
                </c:pt>
                <c:pt idx="7454">
                  <c:v>12.423333333333334</c:v>
                </c:pt>
                <c:pt idx="7455">
                  <c:v>12.425000000000002</c:v>
                </c:pt>
                <c:pt idx="7456">
                  <c:v>12.426666666666675</c:v>
                </c:pt>
                <c:pt idx="7457">
                  <c:v>12.428333333333335</c:v>
                </c:pt>
                <c:pt idx="7458">
                  <c:v>12.43</c:v>
                </c:pt>
                <c:pt idx="7459">
                  <c:v>12.43166666666667</c:v>
                </c:pt>
                <c:pt idx="7460">
                  <c:v>12.433333333333334</c:v>
                </c:pt>
                <c:pt idx="7461">
                  <c:v>12.435</c:v>
                </c:pt>
                <c:pt idx="7462">
                  <c:v>12.436666666666673</c:v>
                </c:pt>
                <c:pt idx="7463">
                  <c:v>12.438333333333333</c:v>
                </c:pt>
                <c:pt idx="7464">
                  <c:v>12.44</c:v>
                </c:pt>
                <c:pt idx="7465">
                  <c:v>12.441666666666666</c:v>
                </c:pt>
                <c:pt idx="7466">
                  <c:v>12.443333333333333</c:v>
                </c:pt>
                <c:pt idx="7467">
                  <c:v>12.445</c:v>
                </c:pt>
                <c:pt idx="7468">
                  <c:v>12.446666666666671</c:v>
                </c:pt>
                <c:pt idx="7469">
                  <c:v>12.448333333333331</c:v>
                </c:pt>
                <c:pt idx="7470">
                  <c:v>12.450000000000005</c:v>
                </c:pt>
                <c:pt idx="7471">
                  <c:v>12.451666666666673</c:v>
                </c:pt>
                <c:pt idx="7472">
                  <c:v>12.45333333333334</c:v>
                </c:pt>
                <c:pt idx="7473">
                  <c:v>12.455000000000005</c:v>
                </c:pt>
                <c:pt idx="7474">
                  <c:v>12.456666666666676</c:v>
                </c:pt>
                <c:pt idx="7475">
                  <c:v>12.458333333333334</c:v>
                </c:pt>
                <c:pt idx="7476">
                  <c:v>12.46</c:v>
                </c:pt>
                <c:pt idx="7477">
                  <c:v>12.461666666666675</c:v>
                </c:pt>
                <c:pt idx="7478">
                  <c:v>12.463333333333336</c:v>
                </c:pt>
                <c:pt idx="7479">
                  <c:v>12.465000000000005</c:v>
                </c:pt>
                <c:pt idx="7480">
                  <c:v>12.466666666666674</c:v>
                </c:pt>
                <c:pt idx="7481">
                  <c:v>12.468333333333334</c:v>
                </c:pt>
                <c:pt idx="7482">
                  <c:v>12.47</c:v>
                </c:pt>
                <c:pt idx="7483">
                  <c:v>12.471666666666673</c:v>
                </c:pt>
                <c:pt idx="7484">
                  <c:v>12.473333333333334</c:v>
                </c:pt>
                <c:pt idx="7485">
                  <c:v>12.475000000000005</c:v>
                </c:pt>
                <c:pt idx="7486">
                  <c:v>12.476666666666674</c:v>
                </c:pt>
                <c:pt idx="7487">
                  <c:v>12.478333333333333</c:v>
                </c:pt>
                <c:pt idx="7488">
                  <c:v>12.480000000000002</c:v>
                </c:pt>
                <c:pt idx="7489">
                  <c:v>12.481666666666671</c:v>
                </c:pt>
                <c:pt idx="7490">
                  <c:v>12.483333333333334</c:v>
                </c:pt>
                <c:pt idx="7491">
                  <c:v>12.485000000000007</c:v>
                </c:pt>
                <c:pt idx="7492">
                  <c:v>12.486666666666675</c:v>
                </c:pt>
                <c:pt idx="7493">
                  <c:v>12.488333333333333</c:v>
                </c:pt>
                <c:pt idx="7494">
                  <c:v>12.49</c:v>
                </c:pt>
                <c:pt idx="7495">
                  <c:v>12.491666666666672</c:v>
                </c:pt>
                <c:pt idx="7496">
                  <c:v>12.493333333333334</c:v>
                </c:pt>
                <c:pt idx="7497">
                  <c:v>12.495000000000006</c:v>
                </c:pt>
                <c:pt idx="7498">
                  <c:v>12.496666666666673</c:v>
                </c:pt>
                <c:pt idx="7499">
                  <c:v>12.498333333333333</c:v>
                </c:pt>
                <c:pt idx="7500">
                  <c:v>12.5</c:v>
                </c:pt>
                <c:pt idx="7501">
                  <c:v>12.50166666666667</c:v>
                </c:pt>
                <c:pt idx="7502">
                  <c:v>12.503333333333334</c:v>
                </c:pt>
                <c:pt idx="7503">
                  <c:v>12.505000000000004</c:v>
                </c:pt>
                <c:pt idx="7504">
                  <c:v>12.506666666666673</c:v>
                </c:pt>
                <c:pt idx="7505">
                  <c:v>12.508333333333333</c:v>
                </c:pt>
                <c:pt idx="7506">
                  <c:v>12.51</c:v>
                </c:pt>
                <c:pt idx="7507">
                  <c:v>12.51166666666667</c:v>
                </c:pt>
                <c:pt idx="7508">
                  <c:v>12.513333333333332</c:v>
                </c:pt>
                <c:pt idx="7509">
                  <c:v>12.515000000000002</c:v>
                </c:pt>
                <c:pt idx="7510">
                  <c:v>12.516666666666673</c:v>
                </c:pt>
                <c:pt idx="7511">
                  <c:v>12.518333333333333</c:v>
                </c:pt>
                <c:pt idx="7512">
                  <c:v>12.520000000000001</c:v>
                </c:pt>
                <c:pt idx="7513">
                  <c:v>12.52166666666667</c:v>
                </c:pt>
                <c:pt idx="7514">
                  <c:v>12.523333333333333</c:v>
                </c:pt>
                <c:pt idx="7515">
                  <c:v>12.525</c:v>
                </c:pt>
                <c:pt idx="7516">
                  <c:v>12.526666666666673</c:v>
                </c:pt>
                <c:pt idx="7517">
                  <c:v>12.528333333333331</c:v>
                </c:pt>
                <c:pt idx="7518">
                  <c:v>12.53</c:v>
                </c:pt>
                <c:pt idx="7519">
                  <c:v>12.531666666666666</c:v>
                </c:pt>
                <c:pt idx="7520">
                  <c:v>12.533333333333333</c:v>
                </c:pt>
                <c:pt idx="7521">
                  <c:v>12.535</c:v>
                </c:pt>
                <c:pt idx="7522">
                  <c:v>12.536666666666672</c:v>
                </c:pt>
                <c:pt idx="7523">
                  <c:v>12.538333333333327</c:v>
                </c:pt>
                <c:pt idx="7524">
                  <c:v>12.54</c:v>
                </c:pt>
                <c:pt idx="7525">
                  <c:v>12.541666666666666</c:v>
                </c:pt>
                <c:pt idx="7526">
                  <c:v>12.543333333333333</c:v>
                </c:pt>
                <c:pt idx="7527">
                  <c:v>12.545</c:v>
                </c:pt>
                <c:pt idx="7528">
                  <c:v>12.54666666666667</c:v>
                </c:pt>
                <c:pt idx="7529">
                  <c:v>12.548333333333328</c:v>
                </c:pt>
                <c:pt idx="7530">
                  <c:v>12.55</c:v>
                </c:pt>
                <c:pt idx="7531">
                  <c:v>12.551666666666675</c:v>
                </c:pt>
                <c:pt idx="7532">
                  <c:v>12.553333333333336</c:v>
                </c:pt>
                <c:pt idx="7533">
                  <c:v>12.555000000000005</c:v>
                </c:pt>
                <c:pt idx="7534">
                  <c:v>12.556666666666674</c:v>
                </c:pt>
                <c:pt idx="7535">
                  <c:v>12.558333333333334</c:v>
                </c:pt>
                <c:pt idx="7536">
                  <c:v>12.56</c:v>
                </c:pt>
                <c:pt idx="7537">
                  <c:v>12.561666666666673</c:v>
                </c:pt>
                <c:pt idx="7538">
                  <c:v>12.563333333333334</c:v>
                </c:pt>
                <c:pt idx="7539">
                  <c:v>12.565000000000005</c:v>
                </c:pt>
                <c:pt idx="7540">
                  <c:v>12.566666666666674</c:v>
                </c:pt>
                <c:pt idx="7541">
                  <c:v>12.568333333333333</c:v>
                </c:pt>
                <c:pt idx="7542">
                  <c:v>12.57</c:v>
                </c:pt>
                <c:pt idx="7543">
                  <c:v>12.571666666666671</c:v>
                </c:pt>
                <c:pt idx="7544">
                  <c:v>12.573333333333332</c:v>
                </c:pt>
                <c:pt idx="7545">
                  <c:v>12.575000000000005</c:v>
                </c:pt>
                <c:pt idx="7546">
                  <c:v>12.576666666666673</c:v>
                </c:pt>
                <c:pt idx="7547">
                  <c:v>12.578333333333335</c:v>
                </c:pt>
                <c:pt idx="7548">
                  <c:v>12.58</c:v>
                </c:pt>
                <c:pt idx="7549">
                  <c:v>12.581666666666672</c:v>
                </c:pt>
                <c:pt idx="7550">
                  <c:v>12.583333333333334</c:v>
                </c:pt>
                <c:pt idx="7551">
                  <c:v>12.585000000000004</c:v>
                </c:pt>
                <c:pt idx="7552">
                  <c:v>12.586666666666675</c:v>
                </c:pt>
                <c:pt idx="7553">
                  <c:v>12.588333333333333</c:v>
                </c:pt>
                <c:pt idx="7554">
                  <c:v>12.59</c:v>
                </c:pt>
                <c:pt idx="7555">
                  <c:v>12.59166666666667</c:v>
                </c:pt>
                <c:pt idx="7556">
                  <c:v>12.593333333333334</c:v>
                </c:pt>
                <c:pt idx="7557">
                  <c:v>12.595000000000002</c:v>
                </c:pt>
                <c:pt idx="7558">
                  <c:v>12.596666666666673</c:v>
                </c:pt>
                <c:pt idx="7559">
                  <c:v>12.598333333333333</c:v>
                </c:pt>
                <c:pt idx="7560">
                  <c:v>12.6</c:v>
                </c:pt>
                <c:pt idx="7561">
                  <c:v>12.60166666666667</c:v>
                </c:pt>
                <c:pt idx="7562">
                  <c:v>12.603333333333333</c:v>
                </c:pt>
                <c:pt idx="7563">
                  <c:v>12.605</c:v>
                </c:pt>
                <c:pt idx="7564">
                  <c:v>12.606666666666671</c:v>
                </c:pt>
                <c:pt idx="7565">
                  <c:v>12.608333333333333</c:v>
                </c:pt>
                <c:pt idx="7566">
                  <c:v>12.610000000000001</c:v>
                </c:pt>
                <c:pt idx="7567">
                  <c:v>12.61166666666667</c:v>
                </c:pt>
                <c:pt idx="7568">
                  <c:v>12.613333333333333</c:v>
                </c:pt>
                <c:pt idx="7569">
                  <c:v>12.615</c:v>
                </c:pt>
                <c:pt idx="7570">
                  <c:v>12.616666666666672</c:v>
                </c:pt>
                <c:pt idx="7571">
                  <c:v>12.618333333333331</c:v>
                </c:pt>
                <c:pt idx="7572">
                  <c:v>12.620000000000001</c:v>
                </c:pt>
                <c:pt idx="7573">
                  <c:v>12.621666666666666</c:v>
                </c:pt>
                <c:pt idx="7574">
                  <c:v>12.623333333333333</c:v>
                </c:pt>
                <c:pt idx="7575">
                  <c:v>12.625</c:v>
                </c:pt>
                <c:pt idx="7576">
                  <c:v>12.62666666666667</c:v>
                </c:pt>
                <c:pt idx="7577">
                  <c:v>12.628333333333329</c:v>
                </c:pt>
                <c:pt idx="7578">
                  <c:v>12.63</c:v>
                </c:pt>
                <c:pt idx="7579">
                  <c:v>12.631666666666666</c:v>
                </c:pt>
                <c:pt idx="7580">
                  <c:v>12.633333333333333</c:v>
                </c:pt>
                <c:pt idx="7581">
                  <c:v>12.635</c:v>
                </c:pt>
                <c:pt idx="7582">
                  <c:v>12.63666666666667</c:v>
                </c:pt>
                <c:pt idx="7583">
                  <c:v>12.638333333333327</c:v>
                </c:pt>
                <c:pt idx="7584">
                  <c:v>12.64</c:v>
                </c:pt>
                <c:pt idx="7585">
                  <c:v>12.641666666666667</c:v>
                </c:pt>
                <c:pt idx="7586">
                  <c:v>12.643333333333333</c:v>
                </c:pt>
                <c:pt idx="7587">
                  <c:v>12.645000000000001</c:v>
                </c:pt>
                <c:pt idx="7588">
                  <c:v>12.64666666666667</c:v>
                </c:pt>
                <c:pt idx="7589">
                  <c:v>12.648333333333328</c:v>
                </c:pt>
                <c:pt idx="7590">
                  <c:v>12.65</c:v>
                </c:pt>
                <c:pt idx="7591">
                  <c:v>12.651666666666673</c:v>
                </c:pt>
                <c:pt idx="7592">
                  <c:v>12.653333333333334</c:v>
                </c:pt>
                <c:pt idx="7593">
                  <c:v>12.655000000000005</c:v>
                </c:pt>
                <c:pt idx="7594">
                  <c:v>12.656666666666673</c:v>
                </c:pt>
                <c:pt idx="7595">
                  <c:v>12.658333333333333</c:v>
                </c:pt>
                <c:pt idx="7596">
                  <c:v>12.66</c:v>
                </c:pt>
                <c:pt idx="7597">
                  <c:v>12.661666666666672</c:v>
                </c:pt>
                <c:pt idx="7598">
                  <c:v>12.663333333333332</c:v>
                </c:pt>
                <c:pt idx="7599">
                  <c:v>12.665000000000004</c:v>
                </c:pt>
                <c:pt idx="7600">
                  <c:v>12.666666666666673</c:v>
                </c:pt>
                <c:pt idx="7601">
                  <c:v>12.668333333333333</c:v>
                </c:pt>
                <c:pt idx="7602">
                  <c:v>12.67</c:v>
                </c:pt>
                <c:pt idx="7603">
                  <c:v>12.67166666666667</c:v>
                </c:pt>
                <c:pt idx="7604">
                  <c:v>12.673333333333334</c:v>
                </c:pt>
                <c:pt idx="7605">
                  <c:v>12.675000000000002</c:v>
                </c:pt>
                <c:pt idx="7606">
                  <c:v>12.676666666666675</c:v>
                </c:pt>
                <c:pt idx="7607">
                  <c:v>12.678333333333335</c:v>
                </c:pt>
                <c:pt idx="7608">
                  <c:v>12.68</c:v>
                </c:pt>
                <c:pt idx="7609">
                  <c:v>12.68166666666667</c:v>
                </c:pt>
                <c:pt idx="7610">
                  <c:v>12.683333333333334</c:v>
                </c:pt>
                <c:pt idx="7611">
                  <c:v>12.685</c:v>
                </c:pt>
                <c:pt idx="7612">
                  <c:v>12.686666666666673</c:v>
                </c:pt>
                <c:pt idx="7613">
                  <c:v>12.688333333333333</c:v>
                </c:pt>
                <c:pt idx="7614">
                  <c:v>12.69</c:v>
                </c:pt>
                <c:pt idx="7615">
                  <c:v>12.691666666666666</c:v>
                </c:pt>
                <c:pt idx="7616">
                  <c:v>12.693333333333333</c:v>
                </c:pt>
                <c:pt idx="7617">
                  <c:v>12.695</c:v>
                </c:pt>
                <c:pt idx="7618">
                  <c:v>12.696666666666671</c:v>
                </c:pt>
                <c:pt idx="7619">
                  <c:v>12.698333333333331</c:v>
                </c:pt>
                <c:pt idx="7620">
                  <c:v>12.7</c:v>
                </c:pt>
                <c:pt idx="7621">
                  <c:v>12.701666666666666</c:v>
                </c:pt>
                <c:pt idx="7622">
                  <c:v>12.703333333333335</c:v>
                </c:pt>
                <c:pt idx="7623">
                  <c:v>12.705</c:v>
                </c:pt>
                <c:pt idx="7624">
                  <c:v>12.706666666666672</c:v>
                </c:pt>
                <c:pt idx="7625">
                  <c:v>12.708333333333329</c:v>
                </c:pt>
                <c:pt idx="7626">
                  <c:v>12.709999999999999</c:v>
                </c:pt>
                <c:pt idx="7627">
                  <c:v>12.71166666666667</c:v>
                </c:pt>
                <c:pt idx="7628">
                  <c:v>12.713333333333333</c:v>
                </c:pt>
                <c:pt idx="7629">
                  <c:v>12.715</c:v>
                </c:pt>
                <c:pt idx="7630">
                  <c:v>12.71666666666667</c:v>
                </c:pt>
                <c:pt idx="7631">
                  <c:v>12.718333333333328</c:v>
                </c:pt>
                <c:pt idx="7632">
                  <c:v>12.719999999999999</c:v>
                </c:pt>
                <c:pt idx="7633">
                  <c:v>12.721666666666666</c:v>
                </c:pt>
                <c:pt idx="7634">
                  <c:v>12.723333333333333</c:v>
                </c:pt>
                <c:pt idx="7635">
                  <c:v>12.725</c:v>
                </c:pt>
                <c:pt idx="7636">
                  <c:v>12.72666666666667</c:v>
                </c:pt>
                <c:pt idx="7637">
                  <c:v>12.728333333333328</c:v>
                </c:pt>
                <c:pt idx="7638">
                  <c:v>12.73</c:v>
                </c:pt>
                <c:pt idx="7639">
                  <c:v>12.731666666666666</c:v>
                </c:pt>
                <c:pt idx="7640">
                  <c:v>12.733333333333333</c:v>
                </c:pt>
                <c:pt idx="7641">
                  <c:v>12.735000000000001</c:v>
                </c:pt>
                <c:pt idx="7642">
                  <c:v>12.73666666666667</c:v>
                </c:pt>
                <c:pt idx="7643">
                  <c:v>12.738333333333328</c:v>
                </c:pt>
                <c:pt idx="7644">
                  <c:v>12.739999999999998</c:v>
                </c:pt>
                <c:pt idx="7645">
                  <c:v>12.741666666666667</c:v>
                </c:pt>
                <c:pt idx="7646">
                  <c:v>12.743333333333331</c:v>
                </c:pt>
                <c:pt idx="7647">
                  <c:v>12.745000000000001</c:v>
                </c:pt>
                <c:pt idx="7648">
                  <c:v>12.746666666666666</c:v>
                </c:pt>
                <c:pt idx="7649">
                  <c:v>12.748333333333328</c:v>
                </c:pt>
                <c:pt idx="7650">
                  <c:v>12.75</c:v>
                </c:pt>
                <c:pt idx="7651">
                  <c:v>12.75166666666667</c:v>
                </c:pt>
                <c:pt idx="7652">
                  <c:v>12.753333333333334</c:v>
                </c:pt>
                <c:pt idx="7653">
                  <c:v>12.755000000000004</c:v>
                </c:pt>
                <c:pt idx="7654">
                  <c:v>12.756666666666673</c:v>
                </c:pt>
                <c:pt idx="7655">
                  <c:v>12.758333333333333</c:v>
                </c:pt>
                <c:pt idx="7656">
                  <c:v>12.76</c:v>
                </c:pt>
                <c:pt idx="7657">
                  <c:v>12.76166666666667</c:v>
                </c:pt>
                <c:pt idx="7658">
                  <c:v>12.763333333333332</c:v>
                </c:pt>
                <c:pt idx="7659">
                  <c:v>12.765000000000002</c:v>
                </c:pt>
                <c:pt idx="7660">
                  <c:v>12.766666666666673</c:v>
                </c:pt>
                <c:pt idx="7661">
                  <c:v>12.768333333333333</c:v>
                </c:pt>
                <c:pt idx="7662">
                  <c:v>12.770000000000001</c:v>
                </c:pt>
                <c:pt idx="7663">
                  <c:v>12.77166666666667</c:v>
                </c:pt>
                <c:pt idx="7664">
                  <c:v>12.773333333333333</c:v>
                </c:pt>
                <c:pt idx="7665">
                  <c:v>12.775</c:v>
                </c:pt>
                <c:pt idx="7666">
                  <c:v>12.776666666666673</c:v>
                </c:pt>
                <c:pt idx="7667">
                  <c:v>12.778333333333331</c:v>
                </c:pt>
                <c:pt idx="7668">
                  <c:v>12.78</c:v>
                </c:pt>
                <c:pt idx="7669">
                  <c:v>12.781666666666666</c:v>
                </c:pt>
                <c:pt idx="7670">
                  <c:v>12.783333333333333</c:v>
                </c:pt>
                <c:pt idx="7671">
                  <c:v>12.785</c:v>
                </c:pt>
                <c:pt idx="7672">
                  <c:v>12.786666666666672</c:v>
                </c:pt>
                <c:pt idx="7673">
                  <c:v>12.788333333333327</c:v>
                </c:pt>
                <c:pt idx="7674">
                  <c:v>12.79</c:v>
                </c:pt>
                <c:pt idx="7675">
                  <c:v>12.791666666666666</c:v>
                </c:pt>
                <c:pt idx="7676">
                  <c:v>12.793333333333333</c:v>
                </c:pt>
                <c:pt idx="7677">
                  <c:v>12.795</c:v>
                </c:pt>
                <c:pt idx="7678">
                  <c:v>12.79666666666667</c:v>
                </c:pt>
                <c:pt idx="7679">
                  <c:v>12.798333333333328</c:v>
                </c:pt>
                <c:pt idx="7680">
                  <c:v>12.8</c:v>
                </c:pt>
                <c:pt idx="7681">
                  <c:v>12.801666666666675</c:v>
                </c:pt>
                <c:pt idx="7682">
                  <c:v>12.803333333333336</c:v>
                </c:pt>
                <c:pt idx="7683">
                  <c:v>12.805000000000005</c:v>
                </c:pt>
                <c:pt idx="7684">
                  <c:v>12.806666666666674</c:v>
                </c:pt>
                <c:pt idx="7685">
                  <c:v>12.808333333333334</c:v>
                </c:pt>
                <c:pt idx="7686">
                  <c:v>12.81</c:v>
                </c:pt>
                <c:pt idx="7687">
                  <c:v>12.811666666666673</c:v>
                </c:pt>
                <c:pt idx="7688">
                  <c:v>12.813333333333334</c:v>
                </c:pt>
                <c:pt idx="7689">
                  <c:v>12.815000000000005</c:v>
                </c:pt>
                <c:pt idx="7690">
                  <c:v>12.816666666666674</c:v>
                </c:pt>
                <c:pt idx="7691">
                  <c:v>12.818333333333333</c:v>
                </c:pt>
                <c:pt idx="7692">
                  <c:v>12.82</c:v>
                </c:pt>
                <c:pt idx="7693">
                  <c:v>12.821666666666671</c:v>
                </c:pt>
                <c:pt idx="7694">
                  <c:v>12.823333333333332</c:v>
                </c:pt>
                <c:pt idx="7695">
                  <c:v>12.825000000000005</c:v>
                </c:pt>
                <c:pt idx="7696">
                  <c:v>12.826666666666673</c:v>
                </c:pt>
                <c:pt idx="7697">
                  <c:v>12.828333333333335</c:v>
                </c:pt>
                <c:pt idx="7698">
                  <c:v>12.83</c:v>
                </c:pt>
                <c:pt idx="7699">
                  <c:v>12.831666666666672</c:v>
                </c:pt>
                <c:pt idx="7700">
                  <c:v>12.833333333333334</c:v>
                </c:pt>
                <c:pt idx="7701">
                  <c:v>12.835000000000004</c:v>
                </c:pt>
                <c:pt idx="7702">
                  <c:v>12.836666666666675</c:v>
                </c:pt>
                <c:pt idx="7703">
                  <c:v>12.838333333333333</c:v>
                </c:pt>
                <c:pt idx="7704">
                  <c:v>12.84</c:v>
                </c:pt>
                <c:pt idx="7705">
                  <c:v>12.84166666666667</c:v>
                </c:pt>
                <c:pt idx="7706">
                  <c:v>12.843333333333334</c:v>
                </c:pt>
                <c:pt idx="7707">
                  <c:v>12.845000000000002</c:v>
                </c:pt>
                <c:pt idx="7708">
                  <c:v>12.846666666666673</c:v>
                </c:pt>
                <c:pt idx="7709">
                  <c:v>12.848333333333333</c:v>
                </c:pt>
                <c:pt idx="7710">
                  <c:v>12.850000000000005</c:v>
                </c:pt>
                <c:pt idx="7711">
                  <c:v>12.851666666666674</c:v>
                </c:pt>
                <c:pt idx="7712">
                  <c:v>12.853333333333339</c:v>
                </c:pt>
                <c:pt idx="7713">
                  <c:v>12.855000000000006</c:v>
                </c:pt>
                <c:pt idx="7714">
                  <c:v>12.856666666666676</c:v>
                </c:pt>
                <c:pt idx="7715">
                  <c:v>12.858333333333334</c:v>
                </c:pt>
                <c:pt idx="7716">
                  <c:v>12.860000000000007</c:v>
                </c:pt>
                <c:pt idx="7717">
                  <c:v>12.861666666666675</c:v>
                </c:pt>
                <c:pt idx="7718">
                  <c:v>12.863333333333339</c:v>
                </c:pt>
                <c:pt idx="7719">
                  <c:v>12.865000000000006</c:v>
                </c:pt>
                <c:pt idx="7720">
                  <c:v>12.866666666666676</c:v>
                </c:pt>
                <c:pt idx="7721">
                  <c:v>12.868333333333334</c:v>
                </c:pt>
                <c:pt idx="7722">
                  <c:v>12.870000000000006</c:v>
                </c:pt>
                <c:pt idx="7723">
                  <c:v>12.871666666666673</c:v>
                </c:pt>
                <c:pt idx="7724">
                  <c:v>12.873333333333338</c:v>
                </c:pt>
                <c:pt idx="7725">
                  <c:v>12.875000000000005</c:v>
                </c:pt>
                <c:pt idx="7726">
                  <c:v>12.876666666666674</c:v>
                </c:pt>
                <c:pt idx="7727">
                  <c:v>12.878333333333334</c:v>
                </c:pt>
                <c:pt idx="7728">
                  <c:v>12.880000000000004</c:v>
                </c:pt>
                <c:pt idx="7729">
                  <c:v>12.881666666666673</c:v>
                </c:pt>
                <c:pt idx="7730">
                  <c:v>12.883333333333336</c:v>
                </c:pt>
                <c:pt idx="7731">
                  <c:v>12.885000000000005</c:v>
                </c:pt>
                <c:pt idx="7732">
                  <c:v>12.886666666666674</c:v>
                </c:pt>
                <c:pt idx="7733">
                  <c:v>12.888333333333332</c:v>
                </c:pt>
                <c:pt idx="7734">
                  <c:v>12.890000000000002</c:v>
                </c:pt>
                <c:pt idx="7735">
                  <c:v>12.891666666666673</c:v>
                </c:pt>
                <c:pt idx="7736">
                  <c:v>12.893333333333334</c:v>
                </c:pt>
                <c:pt idx="7737">
                  <c:v>12.895000000000007</c:v>
                </c:pt>
                <c:pt idx="7738">
                  <c:v>12.896666666666674</c:v>
                </c:pt>
                <c:pt idx="7739">
                  <c:v>12.898333333333333</c:v>
                </c:pt>
                <c:pt idx="7740">
                  <c:v>12.9</c:v>
                </c:pt>
                <c:pt idx="7741">
                  <c:v>12.901666666666673</c:v>
                </c:pt>
                <c:pt idx="7742">
                  <c:v>12.903333333333334</c:v>
                </c:pt>
                <c:pt idx="7743">
                  <c:v>12.905000000000005</c:v>
                </c:pt>
                <c:pt idx="7744">
                  <c:v>12.906666666666673</c:v>
                </c:pt>
                <c:pt idx="7745">
                  <c:v>12.908333333333333</c:v>
                </c:pt>
                <c:pt idx="7746">
                  <c:v>12.91</c:v>
                </c:pt>
                <c:pt idx="7747">
                  <c:v>12.911666666666672</c:v>
                </c:pt>
                <c:pt idx="7748">
                  <c:v>12.913333333333332</c:v>
                </c:pt>
                <c:pt idx="7749">
                  <c:v>12.915000000000004</c:v>
                </c:pt>
                <c:pt idx="7750">
                  <c:v>12.916666666666673</c:v>
                </c:pt>
                <c:pt idx="7751">
                  <c:v>12.918333333333333</c:v>
                </c:pt>
                <c:pt idx="7752">
                  <c:v>12.92</c:v>
                </c:pt>
                <c:pt idx="7753">
                  <c:v>12.92166666666667</c:v>
                </c:pt>
                <c:pt idx="7754">
                  <c:v>12.923333333333334</c:v>
                </c:pt>
                <c:pt idx="7755">
                  <c:v>12.925000000000002</c:v>
                </c:pt>
                <c:pt idx="7756">
                  <c:v>12.926666666666675</c:v>
                </c:pt>
                <c:pt idx="7757">
                  <c:v>12.928333333333335</c:v>
                </c:pt>
                <c:pt idx="7758">
                  <c:v>12.93</c:v>
                </c:pt>
                <c:pt idx="7759">
                  <c:v>12.93166666666667</c:v>
                </c:pt>
                <c:pt idx="7760">
                  <c:v>12.933333333333334</c:v>
                </c:pt>
                <c:pt idx="7761">
                  <c:v>12.935</c:v>
                </c:pt>
                <c:pt idx="7762">
                  <c:v>12.936666666666673</c:v>
                </c:pt>
                <c:pt idx="7763">
                  <c:v>12.938333333333333</c:v>
                </c:pt>
                <c:pt idx="7764">
                  <c:v>12.94</c:v>
                </c:pt>
                <c:pt idx="7765">
                  <c:v>12.941666666666666</c:v>
                </c:pt>
                <c:pt idx="7766">
                  <c:v>12.943333333333333</c:v>
                </c:pt>
                <c:pt idx="7767">
                  <c:v>12.945</c:v>
                </c:pt>
                <c:pt idx="7768">
                  <c:v>12.946666666666671</c:v>
                </c:pt>
                <c:pt idx="7769">
                  <c:v>12.948333333333331</c:v>
                </c:pt>
                <c:pt idx="7770">
                  <c:v>12.950000000000005</c:v>
                </c:pt>
                <c:pt idx="7771">
                  <c:v>12.951666666666673</c:v>
                </c:pt>
                <c:pt idx="7772">
                  <c:v>12.95333333333334</c:v>
                </c:pt>
                <c:pt idx="7773">
                  <c:v>12.955000000000005</c:v>
                </c:pt>
                <c:pt idx="7774">
                  <c:v>12.956666666666676</c:v>
                </c:pt>
                <c:pt idx="7775">
                  <c:v>12.958333333333334</c:v>
                </c:pt>
                <c:pt idx="7776">
                  <c:v>12.96</c:v>
                </c:pt>
                <c:pt idx="7777">
                  <c:v>12.961666666666675</c:v>
                </c:pt>
                <c:pt idx="7778">
                  <c:v>12.963333333333336</c:v>
                </c:pt>
                <c:pt idx="7779">
                  <c:v>12.965000000000005</c:v>
                </c:pt>
                <c:pt idx="7780">
                  <c:v>12.966666666666674</c:v>
                </c:pt>
                <c:pt idx="7781">
                  <c:v>12.968333333333334</c:v>
                </c:pt>
                <c:pt idx="7782">
                  <c:v>12.97</c:v>
                </c:pt>
                <c:pt idx="7783">
                  <c:v>12.971666666666673</c:v>
                </c:pt>
                <c:pt idx="7784">
                  <c:v>12.973333333333334</c:v>
                </c:pt>
                <c:pt idx="7785">
                  <c:v>12.975000000000005</c:v>
                </c:pt>
                <c:pt idx="7786">
                  <c:v>12.976666666666674</c:v>
                </c:pt>
                <c:pt idx="7787">
                  <c:v>12.978333333333333</c:v>
                </c:pt>
                <c:pt idx="7788">
                  <c:v>12.980000000000002</c:v>
                </c:pt>
                <c:pt idx="7789">
                  <c:v>12.981666666666671</c:v>
                </c:pt>
                <c:pt idx="7790">
                  <c:v>12.983333333333334</c:v>
                </c:pt>
                <c:pt idx="7791">
                  <c:v>12.985000000000007</c:v>
                </c:pt>
                <c:pt idx="7792">
                  <c:v>12.986666666666675</c:v>
                </c:pt>
                <c:pt idx="7793">
                  <c:v>12.988333333333333</c:v>
                </c:pt>
                <c:pt idx="7794">
                  <c:v>12.99</c:v>
                </c:pt>
                <c:pt idx="7795">
                  <c:v>12.991666666666672</c:v>
                </c:pt>
                <c:pt idx="7796">
                  <c:v>12.993333333333334</c:v>
                </c:pt>
                <c:pt idx="7797">
                  <c:v>12.995000000000006</c:v>
                </c:pt>
                <c:pt idx="7798">
                  <c:v>12.996666666666673</c:v>
                </c:pt>
                <c:pt idx="7799">
                  <c:v>12.998333333333333</c:v>
                </c:pt>
                <c:pt idx="7800">
                  <c:v>13</c:v>
                </c:pt>
                <c:pt idx="7801">
                  <c:v>13.00166666666667</c:v>
                </c:pt>
                <c:pt idx="7802">
                  <c:v>13.003333333333334</c:v>
                </c:pt>
                <c:pt idx="7803">
                  <c:v>13.005000000000004</c:v>
                </c:pt>
                <c:pt idx="7804">
                  <c:v>13.006666666666673</c:v>
                </c:pt>
                <c:pt idx="7805">
                  <c:v>13.008333333333333</c:v>
                </c:pt>
                <c:pt idx="7806">
                  <c:v>13.01</c:v>
                </c:pt>
                <c:pt idx="7807">
                  <c:v>13.01166666666667</c:v>
                </c:pt>
                <c:pt idx="7808">
                  <c:v>13.013333333333332</c:v>
                </c:pt>
                <c:pt idx="7809">
                  <c:v>13.015000000000002</c:v>
                </c:pt>
                <c:pt idx="7810">
                  <c:v>13.016666666666673</c:v>
                </c:pt>
                <c:pt idx="7811">
                  <c:v>13.018333333333333</c:v>
                </c:pt>
                <c:pt idx="7812">
                  <c:v>13.020000000000001</c:v>
                </c:pt>
                <c:pt idx="7813">
                  <c:v>13.02166666666667</c:v>
                </c:pt>
                <c:pt idx="7814">
                  <c:v>13.023333333333333</c:v>
                </c:pt>
                <c:pt idx="7815">
                  <c:v>13.025</c:v>
                </c:pt>
                <c:pt idx="7816">
                  <c:v>13.026666666666673</c:v>
                </c:pt>
                <c:pt idx="7817">
                  <c:v>13.028333333333331</c:v>
                </c:pt>
                <c:pt idx="7818">
                  <c:v>13.03</c:v>
                </c:pt>
                <c:pt idx="7819">
                  <c:v>13.031666666666666</c:v>
                </c:pt>
                <c:pt idx="7820">
                  <c:v>13.033333333333333</c:v>
                </c:pt>
                <c:pt idx="7821">
                  <c:v>13.035</c:v>
                </c:pt>
                <c:pt idx="7822">
                  <c:v>13.036666666666672</c:v>
                </c:pt>
                <c:pt idx="7823">
                  <c:v>13.038333333333327</c:v>
                </c:pt>
                <c:pt idx="7824">
                  <c:v>13.04</c:v>
                </c:pt>
                <c:pt idx="7825">
                  <c:v>13.041666666666666</c:v>
                </c:pt>
                <c:pt idx="7826">
                  <c:v>13.043333333333333</c:v>
                </c:pt>
                <c:pt idx="7827">
                  <c:v>13.045</c:v>
                </c:pt>
                <c:pt idx="7828">
                  <c:v>13.04666666666667</c:v>
                </c:pt>
                <c:pt idx="7829">
                  <c:v>13.048333333333328</c:v>
                </c:pt>
                <c:pt idx="7830">
                  <c:v>13.05</c:v>
                </c:pt>
                <c:pt idx="7831">
                  <c:v>13.051666666666675</c:v>
                </c:pt>
                <c:pt idx="7832">
                  <c:v>13.053333333333336</c:v>
                </c:pt>
                <c:pt idx="7833">
                  <c:v>13.055000000000005</c:v>
                </c:pt>
                <c:pt idx="7834">
                  <c:v>13.056666666666674</c:v>
                </c:pt>
                <c:pt idx="7835">
                  <c:v>13.058333333333334</c:v>
                </c:pt>
                <c:pt idx="7836">
                  <c:v>13.06</c:v>
                </c:pt>
                <c:pt idx="7837">
                  <c:v>13.061666666666673</c:v>
                </c:pt>
                <c:pt idx="7838">
                  <c:v>13.063333333333334</c:v>
                </c:pt>
                <c:pt idx="7839">
                  <c:v>13.065000000000005</c:v>
                </c:pt>
                <c:pt idx="7840">
                  <c:v>13.066666666666674</c:v>
                </c:pt>
                <c:pt idx="7841">
                  <c:v>13.068333333333333</c:v>
                </c:pt>
                <c:pt idx="7842">
                  <c:v>13.07</c:v>
                </c:pt>
                <c:pt idx="7843">
                  <c:v>13.071666666666671</c:v>
                </c:pt>
                <c:pt idx="7844">
                  <c:v>13.073333333333332</c:v>
                </c:pt>
                <c:pt idx="7845">
                  <c:v>13.075000000000005</c:v>
                </c:pt>
                <c:pt idx="7846">
                  <c:v>13.076666666666673</c:v>
                </c:pt>
                <c:pt idx="7847">
                  <c:v>13.078333333333335</c:v>
                </c:pt>
                <c:pt idx="7848">
                  <c:v>13.08</c:v>
                </c:pt>
                <c:pt idx="7849">
                  <c:v>13.081666666666672</c:v>
                </c:pt>
                <c:pt idx="7850">
                  <c:v>13.083333333333334</c:v>
                </c:pt>
                <c:pt idx="7851">
                  <c:v>13.085000000000004</c:v>
                </c:pt>
                <c:pt idx="7852">
                  <c:v>13.086666666666675</c:v>
                </c:pt>
                <c:pt idx="7853">
                  <c:v>13.088333333333333</c:v>
                </c:pt>
                <c:pt idx="7854">
                  <c:v>13.09</c:v>
                </c:pt>
                <c:pt idx="7855">
                  <c:v>13.09166666666667</c:v>
                </c:pt>
                <c:pt idx="7856">
                  <c:v>13.093333333333334</c:v>
                </c:pt>
                <c:pt idx="7857">
                  <c:v>13.095000000000002</c:v>
                </c:pt>
                <c:pt idx="7858">
                  <c:v>13.096666666666673</c:v>
                </c:pt>
                <c:pt idx="7859">
                  <c:v>13.098333333333333</c:v>
                </c:pt>
                <c:pt idx="7860">
                  <c:v>13.1</c:v>
                </c:pt>
                <c:pt idx="7861">
                  <c:v>13.10166666666667</c:v>
                </c:pt>
                <c:pt idx="7862">
                  <c:v>13.103333333333333</c:v>
                </c:pt>
                <c:pt idx="7863">
                  <c:v>13.105</c:v>
                </c:pt>
                <c:pt idx="7864">
                  <c:v>13.106666666666671</c:v>
                </c:pt>
                <c:pt idx="7865">
                  <c:v>13.108333333333333</c:v>
                </c:pt>
                <c:pt idx="7866">
                  <c:v>13.110000000000001</c:v>
                </c:pt>
                <c:pt idx="7867">
                  <c:v>13.11166666666667</c:v>
                </c:pt>
                <c:pt idx="7868">
                  <c:v>13.113333333333333</c:v>
                </c:pt>
                <c:pt idx="7869">
                  <c:v>13.115</c:v>
                </c:pt>
                <c:pt idx="7870">
                  <c:v>13.116666666666672</c:v>
                </c:pt>
                <c:pt idx="7871">
                  <c:v>13.118333333333331</c:v>
                </c:pt>
                <c:pt idx="7872">
                  <c:v>13.120000000000001</c:v>
                </c:pt>
                <c:pt idx="7873">
                  <c:v>13.121666666666666</c:v>
                </c:pt>
                <c:pt idx="7874">
                  <c:v>13.123333333333333</c:v>
                </c:pt>
                <c:pt idx="7875">
                  <c:v>13.125</c:v>
                </c:pt>
                <c:pt idx="7876">
                  <c:v>13.12666666666667</c:v>
                </c:pt>
                <c:pt idx="7877">
                  <c:v>13.128333333333329</c:v>
                </c:pt>
                <c:pt idx="7878">
                  <c:v>13.13</c:v>
                </c:pt>
                <c:pt idx="7879">
                  <c:v>13.131666666666666</c:v>
                </c:pt>
                <c:pt idx="7880">
                  <c:v>13.133333333333333</c:v>
                </c:pt>
                <c:pt idx="7881">
                  <c:v>13.135</c:v>
                </c:pt>
                <c:pt idx="7882">
                  <c:v>13.13666666666667</c:v>
                </c:pt>
                <c:pt idx="7883">
                  <c:v>13.138333333333327</c:v>
                </c:pt>
                <c:pt idx="7884">
                  <c:v>13.14</c:v>
                </c:pt>
                <c:pt idx="7885">
                  <c:v>13.141666666666667</c:v>
                </c:pt>
                <c:pt idx="7886">
                  <c:v>13.143333333333333</c:v>
                </c:pt>
                <c:pt idx="7887">
                  <c:v>13.145000000000001</c:v>
                </c:pt>
                <c:pt idx="7888">
                  <c:v>13.14666666666667</c:v>
                </c:pt>
                <c:pt idx="7889">
                  <c:v>13.148333333333328</c:v>
                </c:pt>
                <c:pt idx="7890">
                  <c:v>13.15</c:v>
                </c:pt>
                <c:pt idx="7891">
                  <c:v>13.151666666666673</c:v>
                </c:pt>
                <c:pt idx="7892">
                  <c:v>13.153333333333334</c:v>
                </c:pt>
                <c:pt idx="7893">
                  <c:v>13.155000000000005</c:v>
                </c:pt>
                <c:pt idx="7894">
                  <c:v>13.156666666666673</c:v>
                </c:pt>
                <c:pt idx="7895">
                  <c:v>13.158333333333333</c:v>
                </c:pt>
                <c:pt idx="7896">
                  <c:v>13.16</c:v>
                </c:pt>
                <c:pt idx="7897">
                  <c:v>13.161666666666672</c:v>
                </c:pt>
                <c:pt idx="7898">
                  <c:v>13.163333333333332</c:v>
                </c:pt>
                <c:pt idx="7899">
                  <c:v>13.165000000000004</c:v>
                </c:pt>
                <c:pt idx="7900">
                  <c:v>13.166666666666673</c:v>
                </c:pt>
                <c:pt idx="7901">
                  <c:v>13.168333333333333</c:v>
                </c:pt>
                <c:pt idx="7902">
                  <c:v>13.17</c:v>
                </c:pt>
                <c:pt idx="7903">
                  <c:v>13.17166666666667</c:v>
                </c:pt>
                <c:pt idx="7904">
                  <c:v>13.173333333333334</c:v>
                </c:pt>
                <c:pt idx="7905">
                  <c:v>13.175000000000002</c:v>
                </c:pt>
                <c:pt idx="7906">
                  <c:v>13.176666666666675</c:v>
                </c:pt>
                <c:pt idx="7907">
                  <c:v>13.178333333333335</c:v>
                </c:pt>
                <c:pt idx="7908">
                  <c:v>13.18</c:v>
                </c:pt>
                <c:pt idx="7909">
                  <c:v>13.18166666666667</c:v>
                </c:pt>
                <c:pt idx="7910">
                  <c:v>13.183333333333334</c:v>
                </c:pt>
                <c:pt idx="7911">
                  <c:v>13.185</c:v>
                </c:pt>
                <c:pt idx="7912">
                  <c:v>13.186666666666673</c:v>
                </c:pt>
                <c:pt idx="7913">
                  <c:v>13.188333333333333</c:v>
                </c:pt>
                <c:pt idx="7914">
                  <c:v>13.19</c:v>
                </c:pt>
                <c:pt idx="7915">
                  <c:v>13.191666666666666</c:v>
                </c:pt>
                <c:pt idx="7916">
                  <c:v>13.193333333333333</c:v>
                </c:pt>
                <c:pt idx="7917">
                  <c:v>13.195</c:v>
                </c:pt>
                <c:pt idx="7918">
                  <c:v>13.196666666666671</c:v>
                </c:pt>
                <c:pt idx="7919">
                  <c:v>13.198333333333331</c:v>
                </c:pt>
                <c:pt idx="7920">
                  <c:v>13.2</c:v>
                </c:pt>
                <c:pt idx="7921">
                  <c:v>13.201666666666666</c:v>
                </c:pt>
                <c:pt idx="7922">
                  <c:v>13.203333333333335</c:v>
                </c:pt>
                <c:pt idx="7923">
                  <c:v>13.205</c:v>
                </c:pt>
                <c:pt idx="7924">
                  <c:v>13.206666666666672</c:v>
                </c:pt>
                <c:pt idx="7925">
                  <c:v>13.208333333333329</c:v>
                </c:pt>
                <c:pt idx="7926">
                  <c:v>13.209999999999999</c:v>
                </c:pt>
                <c:pt idx="7927">
                  <c:v>13.21166666666667</c:v>
                </c:pt>
                <c:pt idx="7928">
                  <c:v>13.213333333333333</c:v>
                </c:pt>
                <c:pt idx="7929">
                  <c:v>13.215</c:v>
                </c:pt>
                <c:pt idx="7930">
                  <c:v>13.21666666666667</c:v>
                </c:pt>
                <c:pt idx="7931">
                  <c:v>13.218333333333328</c:v>
                </c:pt>
                <c:pt idx="7932">
                  <c:v>13.219999999999999</c:v>
                </c:pt>
                <c:pt idx="7933">
                  <c:v>13.221666666666666</c:v>
                </c:pt>
                <c:pt idx="7934">
                  <c:v>13.223333333333333</c:v>
                </c:pt>
                <c:pt idx="7935">
                  <c:v>13.225</c:v>
                </c:pt>
                <c:pt idx="7936">
                  <c:v>13.22666666666667</c:v>
                </c:pt>
                <c:pt idx="7937">
                  <c:v>13.228333333333328</c:v>
                </c:pt>
                <c:pt idx="7938">
                  <c:v>13.23</c:v>
                </c:pt>
                <c:pt idx="7939">
                  <c:v>13.231666666666666</c:v>
                </c:pt>
                <c:pt idx="7940">
                  <c:v>13.233333333333333</c:v>
                </c:pt>
                <c:pt idx="7941">
                  <c:v>13.235000000000001</c:v>
                </c:pt>
                <c:pt idx="7942">
                  <c:v>13.23666666666667</c:v>
                </c:pt>
                <c:pt idx="7943">
                  <c:v>13.238333333333328</c:v>
                </c:pt>
                <c:pt idx="7944">
                  <c:v>13.239999999999998</c:v>
                </c:pt>
                <c:pt idx="7945">
                  <c:v>13.241666666666667</c:v>
                </c:pt>
                <c:pt idx="7946">
                  <c:v>13.243333333333331</c:v>
                </c:pt>
                <c:pt idx="7947">
                  <c:v>13.245000000000001</c:v>
                </c:pt>
                <c:pt idx="7948">
                  <c:v>13.246666666666666</c:v>
                </c:pt>
                <c:pt idx="7949">
                  <c:v>13.248333333333328</c:v>
                </c:pt>
                <c:pt idx="7950">
                  <c:v>13.25</c:v>
                </c:pt>
                <c:pt idx="7951">
                  <c:v>13.25166666666667</c:v>
                </c:pt>
                <c:pt idx="7952">
                  <c:v>13.253333333333334</c:v>
                </c:pt>
                <c:pt idx="7953">
                  <c:v>13.255000000000004</c:v>
                </c:pt>
                <c:pt idx="7954">
                  <c:v>13.256666666666673</c:v>
                </c:pt>
                <c:pt idx="7955">
                  <c:v>13.258333333333333</c:v>
                </c:pt>
                <c:pt idx="7956">
                  <c:v>13.26</c:v>
                </c:pt>
                <c:pt idx="7957">
                  <c:v>13.26166666666667</c:v>
                </c:pt>
                <c:pt idx="7958">
                  <c:v>13.263333333333332</c:v>
                </c:pt>
                <c:pt idx="7959">
                  <c:v>13.265000000000002</c:v>
                </c:pt>
                <c:pt idx="7960">
                  <c:v>13.266666666666673</c:v>
                </c:pt>
                <c:pt idx="7961">
                  <c:v>13.268333333333333</c:v>
                </c:pt>
                <c:pt idx="7962">
                  <c:v>13.270000000000001</c:v>
                </c:pt>
                <c:pt idx="7963">
                  <c:v>13.27166666666667</c:v>
                </c:pt>
                <c:pt idx="7964">
                  <c:v>13.273333333333333</c:v>
                </c:pt>
                <c:pt idx="7965">
                  <c:v>13.275</c:v>
                </c:pt>
                <c:pt idx="7966">
                  <c:v>13.276666666666673</c:v>
                </c:pt>
                <c:pt idx="7967">
                  <c:v>13.278333333333331</c:v>
                </c:pt>
                <c:pt idx="7968">
                  <c:v>13.28</c:v>
                </c:pt>
                <c:pt idx="7969">
                  <c:v>13.281666666666666</c:v>
                </c:pt>
                <c:pt idx="7970">
                  <c:v>13.283333333333333</c:v>
                </c:pt>
                <c:pt idx="7971">
                  <c:v>13.285</c:v>
                </c:pt>
                <c:pt idx="7972">
                  <c:v>13.286666666666672</c:v>
                </c:pt>
                <c:pt idx="7973">
                  <c:v>13.288333333333327</c:v>
                </c:pt>
                <c:pt idx="7974">
                  <c:v>13.29</c:v>
                </c:pt>
                <c:pt idx="7975">
                  <c:v>13.291666666666666</c:v>
                </c:pt>
                <c:pt idx="7976">
                  <c:v>13.293333333333333</c:v>
                </c:pt>
                <c:pt idx="7977">
                  <c:v>13.295</c:v>
                </c:pt>
                <c:pt idx="7978">
                  <c:v>13.29666666666667</c:v>
                </c:pt>
                <c:pt idx="7979">
                  <c:v>13.298333333333328</c:v>
                </c:pt>
                <c:pt idx="7980">
                  <c:v>13.3</c:v>
                </c:pt>
                <c:pt idx="7981">
                  <c:v>13.301666666666675</c:v>
                </c:pt>
                <c:pt idx="7982">
                  <c:v>13.303333333333336</c:v>
                </c:pt>
                <c:pt idx="7983">
                  <c:v>13.305000000000005</c:v>
                </c:pt>
                <c:pt idx="7984">
                  <c:v>13.306666666666674</c:v>
                </c:pt>
                <c:pt idx="7985">
                  <c:v>13.308333333333334</c:v>
                </c:pt>
                <c:pt idx="7986">
                  <c:v>13.31</c:v>
                </c:pt>
                <c:pt idx="7987">
                  <c:v>13.311666666666673</c:v>
                </c:pt>
                <c:pt idx="7988">
                  <c:v>13.313333333333334</c:v>
                </c:pt>
                <c:pt idx="7989">
                  <c:v>13.315000000000005</c:v>
                </c:pt>
                <c:pt idx="7990">
                  <c:v>13.316666666666674</c:v>
                </c:pt>
                <c:pt idx="7991">
                  <c:v>13.318333333333333</c:v>
                </c:pt>
                <c:pt idx="7992">
                  <c:v>13.32</c:v>
                </c:pt>
                <c:pt idx="7993">
                  <c:v>13.321666666666671</c:v>
                </c:pt>
                <c:pt idx="7994">
                  <c:v>13.323333333333332</c:v>
                </c:pt>
                <c:pt idx="7995">
                  <c:v>13.325000000000005</c:v>
                </c:pt>
                <c:pt idx="7996">
                  <c:v>13.326666666666673</c:v>
                </c:pt>
                <c:pt idx="7997">
                  <c:v>13.328333333333335</c:v>
                </c:pt>
                <c:pt idx="7998">
                  <c:v>13.33</c:v>
                </c:pt>
                <c:pt idx="7999">
                  <c:v>13.331666666666672</c:v>
                </c:pt>
                <c:pt idx="8000">
                  <c:v>13.333333333333334</c:v>
                </c:pt>
                <c:pt idx="8001">
                  <c:v>13.335000000000004</c:v>
                </c:pt>
                <c:pt idx="8002">
                  <c:v>13.336666666666675</c:v>
                </c:pt>
                <c:pt idx="8003">
                  <c:v>13.338333333333333</c:v>
                </c:pt>
                <c:pt idx="8004">
                  <c:v>13.34</c:v>
                </c:pt>
                <c:pt idx="8005">
                  <c:v>13.34166666666667</c:v>
                </c:pt>
                <c:pt idx="8006">
                  <c:v>13.343333333333334</c:v>
                </c:pt>
                <c:pt idx="8007">
                  <c:v>13.345000000000002</c:v>
                </c:pt>
                <c:pt idx="8008">
                  <c:v>13.346666666666673</c:v>
                </c:pt>
                <c:pt idx="8009">
                  <c:v>13.348333333333333</c:v>
                </c:pt>
                <c:pt idx="8010">
                  <c:v>13.350000000000005</c:v>
                </c:pt>
                <c:pt idx="8011">
                  <c:v>13.351666666666674</c:v>
                </c:pt>
                <c:pt idx="8012">
                  <c:v>13.353333333333339</c:v>
                </c:pt>
                <c:pt idx="8013">
                  <c:v>13.355000000000006</c:v>
                </c:pt>
                <c:pt idx="8014">
                  <c:v>13.356666666666676</c:v>
                </c:pt>
                <c:pt idx="8015">
                  <c:v>13.358333333333334</c:v>
                </c:pt>
                <c:pt idx="8016">
                  <c:v>13.360000000000007</c:v>
                </c:pt>
                <c:pt idx="8017">
                  <c:v>13.361666666666675</c:v>
                </c:pt>
                <c:pt idx="8018">
                  <c:v>13.363333333333339</c:v>
                </c:pt>
                <c:pt idx="8019">
                  <c:v>13.365000000000006</c:v>
                </c:pt>
                <c:pt idx="8020">
                  <c:v>13.366666666666676</c:v>
                </c:pt>
                <c:pt idx="8021">
                  <c:v>13.368333333333334</c:v>
                </c:pt>
                <c:pt idx="8022">
                  <c:v>13.370000000000006</c:v>
                </c:pt>
                <c:pt idx="8023">
                  <c:v>13.371666666666673</c:v>
                </c:pt>
                <c:pt idx="8024">
                  <c:v>13.373333333333338</c:v>
                </c:pt>
                <c:pt idx="8025">
                  <c:v>13.375000000000005</c:v>
                </c:pt>
                <c:pt idx="8026">
                  <c:v>13.376666666666674</c:v>
                </c:pt>
                <c:pt idx="8027">
                  <c:v>13.378333333333334</c:v>
                </c:pt>
                <c:pt idx="8028">
                  <c:v>13.380000000000004</c:v>
                </c:pt>
                <c:pt idx="8029">
                  <c:v>13.381666666666673</c:v>
                </c:pt>
                <c:pt idx="8030">
                  <c:v>13.383333333333336</c:v>
                </c:pt>
                <c:pt idx="8031">
                  <c:v>13.385000000000005</c:v>
                </c:pt>
                <c:pt idx="8032">
                  <c:v>13.386666666666674</c:v>
                </c:pt>
                <c:pt idx="8033">
                  <c:v>13.388333333333332</c:v>
                </c:pt>
                <c:pt idx="8034">
                  <c:v>13.390000000000002</c:v>
                </c:pt>
                <c:pt idx="8035">
                  <c:v>13.391666666666673</c:v>
                </c:pt>
                <c:pt idx="8036">
                  <c:v>13.393333333333334</c:v>
                </c:pt>
                <c:pt idx="8037">
                  <c:v>13.395000000000007</c:v>
                </c:pt>
                <c:pt idx="8038">
                  <c:v>13.396666666666674</c:v>
                </c:pt>
                <c:pt idx="8039">
                  <c:v>13.398333333333333</c:v>
                </c:pt>
                <c:pt idx="8040">
                  <c:v>13.4</c:v>
                </c:pt>
                <c:pt idx="8041">
                  <c:v>13.401666666666673</c:v>
                </c:pt>
                <c:pt idx="8042">
                  <c:v>13.403333333333334</c:v>
                </c:pt>
                <c:pt idx="8043">
                  <c:v>13.405000000000005</c:v>
                </c:pt>
                <c:pt idx="8044">
                  <c:v>13.406666666666673</c:v>
                </c:pt>
                <c:pt idx="8045">
                  <c:v>13.408333333333333</c:v>
                </c:pt>
                <c:pt idx="8046">
                  <c:v>13.41</c:v>
                </c:pt>
                <c:pt idx="8047">
                  <c:v>13.411666666666672</c:v>
                </c:pt>
                <c:pt idx="8048">
                  <c:v>13.413333333333332</c:v>
                </c:pt>
                <c:pt idx="8049">
                  <c:v>13.415000000000004</c:v>
                </c:pt>
                <c:pt idx="8050">
                  <c:v>13.416666666666673</c:v>
                </c:pt>
                <c:pt idx="8051">
                  <c:v>13.418333333333333</c:v>
                </c:pt>
                <c:pt idx="8052">
                  <c:v>13.42</c:v>
                </c:pt>
                <c:pt idx="8053">
                  <c:v>13.42166666666667</c:v>
                </c:pt>
                <c:pt idx="8054">
                  <c:v>13.423333333333334</c:v>
                </c:pt>
                <c:pt idx="8055">
                  <c:v>13.425000000000002</c:v>
                </c:pt>
                <c:pt idx="8056">
                  <c:v>13.426666666666675</c:v>
                </c:pt>
                <c:pt idx="8057">
                  <c:v>13.428333333333335</c:v>
                </c:pt>
                <c:pt idx="8058">
                  <c:v>13.43</c:v>
                </c:pt>
                <c:pt idx="8059">
                  <c:v>13.43166666666667</c:v>
                </c:pt>
                <c:pt idx="8060">
                  <c:v>13.433333333333334</c:v>
                </c:pt>
                <c:pt idx="8061">
                  <c:v>13.435</c:v>
                </c:pt>
                <c:pt idx="8062">
                  <c:v>13.436666666666673</c:v>
                </c:pt>
                <c:pt idx="8063">
                  <c:v>13.438333333333333</c:v>
                </c:pt>
                <c:pt idx="8064">
                  <c:v>13.44</c:v>
                </c:pt>
                <c:pt idx="8065">
                  <c:v>13.441666666666666</c:v>
                </c:pt>
                <c:pt idx="8066">
                  <c:v>13.443333333333333</c:v>
                </c:pt>
                <c:pt idx="8067">
                  <c:v>13.445</c:v>
                </c:pt>
                <c:pt idx="8068">
                  <c:v>13.446666666666671</c:v>
                </c:pt>
                <c:pt idx="8069">
                  <c:v>13.448333333333331</c:v>
                </c:pt>
                <c:pt idx="8070">
                  <c:v>13.450000000000005</c:v>
                </c:pt>
                <c:pt idx="8071">
                  <c:v>13.451666666666673</c:v>
                </c:pt>
                <c:pt idx="8072">
                  <c:v>13.45333333333334</c:v>
                </c:pt>
                <c:pt idx="8073">
                  <c:v>13.455000000000005</c:v>
                </c:pt>
                <c:pt idx="8074">
                  <c:v>13.456666666666676</c:v>
                </c:pt>
                <c:pt idx="8075">
                  <c:v>13.458333333333334</c:v>
                </c:pt>
                <c:pt idx="8076">
                  <c:v>13.46</c:v>
                </c:pt>
                <c:pt idx="8077">
                  <c:v>13.461666666666675</c:v>
                </c:pt>
                <c:pt idx="8078">
                  <c:v>13.463333333333336</c:v>
                </c:pt>
                <c:pt idx="8079">
                  <c:v>13.465000000000005</c:v>
                </c:pt>
                <c:pt idx="8080">
                  <c:v>13.466666666666674</c:v>
                </c:pt>
                <c:pt idx="8081">
                  <c:v>13.468333333333334</c:v>
                </c:pt>
                <c:pt idx="8082">
                  <c:v>13.47</c:v>
                </c:pt>
                <c:pt idx="8083">
                  <c:v>13.471666666666673</c:v>
                </c:pt>
                <c:pt idx="8084">
                  <c:v>13.473333333333334</c:v>
                </c:pt>
                <c:pt idx="8085">
                  <c:v>13.475000000000005</c:v>
                </c:pt>
                <c:pt idx="8086">
                  <c:v>13.476666666666674</c:v>
                </c:pt>
                <c:pt idx="8087">
                  <c:v>13.478333333333333</c:v>
                </c:pt>
                <c:pt idx="8088">
                  <c:v>13.480000000000002</c:v>
                </c:pt>
                <c:pt idx="8089">
                  <c:v>13.481666666666671</c:v>
                </c:pt>
                <c:pt idx="8090">
                  <c:v>13.483333333333334</c:v>
                </c:pt>
                <c:pt idx="8091">
                  <c:v>13.485000000000007</c:v>
                </c:pt>
                <c:pt idx="8092">
                  <c:v>13.486666666666675</c:v>
                </c:pt>
                <c:pt idx="8093">
                  <c:v>13.488333333333333</c:v>
                </c:pt>
                <c:pt idx="8094">
                  <c:v>13.49</c:v>
                </c:pt>
                <c:pt idx="8095">
                  <c:v>13.491666666666672</c:v>
                </c:pt>
                <c:pt idx="8096">
                  <c:v>13.493333333333334</c:v>
                </c:pt>
                <c:pt idx="8097">
                  <c:v>13.495000000000006</c:v>
                </c:pt>
                <c:pt idx="8098">
                  <c:v>13.496666666666673</c:v>
                </c:pt>
                <c:pt idx="8099">
                  <c:v>13.498333333333333</c:v>
                </c:pt>
                <c:pt idx="8100">
                  <c:v>13.5</c:v>
                </c:pt>
                <c:pt idx="8101">
                  <c:v>13.50166666666667</c:v>
                </c:pt>
                <c:pt idx="8102">
                  <c:v>13.503333333333334</c:v>
                </c:pt>
                <c:pt idx="8103">
                  <c:v>13.505000000000004</c:v>
                </c:pt>
                <c:pt idx="8104">
                  <c:v>13.506666666666673</c:v>
                </c:pt>
                <c:pt idx="8105">
                  <c:v>13.508333333333333</c:v>
                </c:pt>
                <c:pt idx="8106">
                  <c:v>13.51</c:v>
                </c:pt>
                <c:pt idx="8107">
                  <c:v>13.51166666666667</c:v>
                </c:pt>
                <c:pt idx="8108">
                  <c:v>13.513333333333332</c:v>
                </c:pt>
                <c:pt idx="8109">
                  <c:v>13.515000000000002</c:v>
                </c:pt>
                <c:pt idx="8110">
                  <c:v>13.516666666666673</c:v>
                </c:pt>
                <c:pt idx="8111">
                  <c:v>13.518333333333333</c:v>
                </c:pt>
                <c:pt idx="8112">
                  <c:v>13.520000000000001</c:v>
                </c:pt>
                <c:pt idx="8113">
                  <c:v>13.52166666666667</c:v>
                </c:pt>
                <c:pt idx="8114">
                  <c:v>13.523333333333333</c:v>
                </c:pt>
                <c:pt idx="8115">
                  <c:v>13.525</c:v>
                </c:pt>
                <c:pt idx="8116">
                  <c:v>13.526666666666673</c:v>
                </c:pt>
                <c:pt idx="8117">
                  <c:v>13.528333333333331</c:v>
                </c:pt>
                <c:pt idx="8118">
                  <c:v>13.53</c:v>
                </c:pt>
                <c:pt idx="8119">
                  <c:v>13.531666666666666</c:v>
                </c:pt>
                <c:pt idx="8120">
                  <c:v>13.533333333333333</c:v>
                </c:pt>
                <c:pt idx="8121">
                  <c:v>13.535</c:v>
                </c:pt>
                <c:pt idx="8122">
                  <c:v>13.536666666666672</c:v>
                </c:pt>
                <c:pt idx="8123">
                  <c:v>13.538333333333327</c:v>
                </c:pt>
                <c:pt idx="8124">
                  <c:v>13.54</c:v>
                </c:pt>
                <c:pt idx="8125">
                  <c:v>13.541666666666666</c:v>
                </c:pt>
                <c:pt idx="8126">
                  <c:v>13.543333333333333</c:v>
                </c:pt>
                <c:pt idx="8127">
                  <c:v>13.545</c:v>
                </c:pt>
                <c:pt idx="8128">
                  <c:v>13.54666666666667</c:v>
                </c:pt>
                <c:pt idx="8129">
                  <c:v>13.548333333333328</c:v>
                </c:pt>
                <c:pt idx="8130">
                  <c:v>13.55</c:v>
                </c:pt>
                <c:pt idx="8131">
                  <c:v>13.551666666666675</c:v>
                </c:pt>
                <c:pt idx="8132">
                  <c:v>13.553333333333336</c:v>
                </c:pt>
                <c:pt idx="8133">
                  <c:v>13.555000000000005</c:v>
                </c:pt>
                <c:pt idx="8134">
                  <c:v>13.556666666666674</c:v>
                </c:pt>
                <c:pt idx="8135">
                  <c:v>13.558333333333334</c:v>
                </c:pt>
                <c:pt idx="8136">
                  <c:v>13.56</c:v>
                </c:pt>
                <c:pt idx="8137">
                  <c:v>13.561666666666673</c:v>
                </c:pt>
                <c:pt idx="8138">
                  <c:v>13.563333333333334</c:v>
                </c:pt>
                <c:pt idx="8139">
                  <c:v>13.565000000000005</c:v>
                </c:pt>
                <c:pt idx="8140">
                  <c:v>13.566666666666674</c:v>
                </c:pt>
                <c:pt idx="8141">
                  <c:v>13.568333333333333</c:v>
                </c:pt>
                <c:pt idx="8142">
                  <c:v>13.57</c:v>
                </c:pt>
                <c:pt idx="8143">
                  <c:v>13.571666666666671</c:v>
                </c:pt>
                <c:pt idx="8144">
                  <c:v>13.573333333333332</c:v>
                </c:pt>
                <c:pt idx="8145">
                  <c:v>13.575000000000005</c:v>
                </c:pt>
                <c:pt idx="8146">
                  <c:v>13.576666666666673</c:v>
                </c:pt>
                <c:pt idx="8147">
                  <c:v>13.578333333333335</c:v>
                </c:pt>
                <c:pt idx="8148">
                  <c:v>13.58</c:v>
                </c:pt>
                <c:pt idx="8149">
                  <c:v>13.581666666666672</c:v>
                </c:pt>
                <c:pt idx="8150">
                  <c:v>13.583333333333334</c:v>
                </c:pt>
                <c:pt idx="8151">
                  <c:v>13.585000000000004</c:v>
                </c:pt>
                <c:pt idx="8152">
                  <c:v>13.586666666666675</c:v>
                </c:pt>
                <c:pt idx="8153">
                  <c:v>13.588333333333333</c:v>
                </c:pt>
                <c:pt idx="8154">
                  <c:v>13.59</c:v>
                </c:pt>
                <c:pt idx="8155">
                  <c:v>13.59166666666667</c:v>
                </c:pt>
                <c:pt idx="8156">
                  <c:v>13.593333333333334</c:v>
                </c:pt>
                <c:pt idx="8157">
                  <c:v>13.595000000000002</c:v>
                </c:pt>
                <c:pt idx="8158">
                  <c:v>13.596666666666673</c:v>
                </c:pt>
                <c:pt idx="8159">
                  <c:v>13.598333333333333</c:v>
                </c:pt>
                <c:pt idx="8160">
                  <c:v>13.6</c:v>
                </c:pt>
                <c:pt idx="8161">
                  <c:v>13.60166666666667</c:v>
                </c:pt>
                <c:pt idx="8162">
                  <c:v>13.603333333333333</c:v>
                </c:pt>
                <c:pt idx="8163">
                  <c:v>13.605</c:v>
                </c:pt>
                <c:pt idx="8164">
                  <c:v>13.606666666666671</c:v>
                </c:pt>
                <c:pt idx="8165">
                  <c:v>13.608333333333333</c:v>
                </c:pt>
                <c:pt idx="8166">
                  <c:v>13.610000000000001</c:v>
                </c:pt>
                <c:pt idx="8167">
                  <c:v>13.61166666666667</c:v>
                </c:pt>
                <c:pt idx="8168">
                  <c:v>13.613333333333333</c:v>
                </c:pt>
                <c:pt idx="8169">
                  <c:v>13.615</c:v>
                </c:pt>
                <c:pt idx="8170">
                  <c:v>13.616666666666672</c:v>
                </c:pt>
                <c:pt idx="8171">
                  <c:v>13.618333333333331</c:v>
                </c:pt>
                <c:pt idx="8172">
                  <c:v>13.620000000000001</c:v>
                </c:pt>
                <c:pt idx="8173">
                  <c:v>13.621666666666666</c:v>
                </c:pt>
                <c:pt idx="8174">
                  <c:v>13.623333333333333</c:v>
                </c:pt>
                <c:pt idx="8175">
                  <c:v>13.625</c:v>
                </c:pt>
                <c:pt idx="8176">
                  <c:v>13.62666666666667</c:v>
                </c:pt>
                <c:pt idx="8177">
                  <c:v>13.628333333333329</c:v>
                </c:pt>
                <c:pt idx="8178">
                  <c:v>13.63</c:v>
                </c:pt>
                <c:pt idx="8179">
                  <c:v>13.631666666666666</c:v>
                </c:pt>
                <c:pt idx="8180">
                  <c:v>13.633333333333333</c:v>
                </c:pt>
                <c:pt idx="8181">
                  <c:v>13.635</c:v>
                </c:pt>
                <c:pt idx="8182">
                  <c:v>13.63666666666667</c:v>
                </c:pt>
                <c:pt idx="8183">
                  <c:v>13.638333333333327</c:v>
                </c:pt>
                <c:pt idx="8184">
                  <c:v>13.64</c:v>
                </c:pt>
                <c:pt idx="8185">
                  <c:v>13.641666666666667</c:v>
                </c:pt>
                <c:pt idx="8186">
                  <c:v>13.643333333333333</c:v>
                </c:pt>
                <c:pt idx="8187">
                  <c:v>13.645000000000001</c:v>
                </c:pt>
                <c:pt idx="8188">
                  <c:v>13.64666666666667</c:v>
                </c:pt>
                <c:pt idx="8189">
                  <c:v>13.648333333333328</c:v>
                </c:pt>
                <c:pt idx="8190">
                  <c:v>13.65</c:v>
                </c:pt>
                <c:pt idx="8191">
                  <c:v>13.651666666666673</c:v>
                </c:pt>
                <c:pt idx="8192">
                  <c:v>13.653333333333334</c:v>
                </c:pt>
                <c:pt idx="8193">
                  <c:v>13.655000000000005</c:v>
                </c:pt>
                <c:pt idx="8194">
                  <c:v>13.656666666666673</c:v>
                </c:pt>
                <c:pt idx="8195">
                  <c:v>13.658333333333333</c:v>
                </c:pt>
                <c:pt idx="8196">
                  <c:v>13.66</c:v>
                </c:pt>
                <c:pt idx="8197">
                  <c:v>13.661666666666672</c:v>
                </c:pt>
                <c:pt idx="8198">
                  <c:v>13.663333333333332</c:v>
                </c:pt>
                <c:pt idx="8199">
                  <c:v>13.665000000000004</c:v>
                </c:pt>
                <c:pt idx="8200">
                  <c:v>13.666666666666673</c:v>
                </c:pt>
                <c:pt idx="8201">
                  <c:v>13.668333333333333</c:v>
                </c:pt>
                <c:pt idx="8202">
                  <c:v>13.67</c:v>
                </c:pt>
                <c:pt idx="8203">
                  <c:v>13.67166666666667</c:v>
                </c:pt>
                <c:pt idx="8204">
                  <c:v>13.673333333333334</c:v>
                </c:pt>
                <c:pt idx="8205">
                  <c:v>13.675000000000002</c:v>
                </c:pt>
                <c:pt idx="8206">
                  <c:v>13.676666666666675</c:v>
                </c:pt>
                <c:pt idx="8207">
                  <c:v>13.678333333333335</c:v>
                </c:pt>
                <c:pt idx="8208">
                  <c:v>13.68</c:v>
                </c:pt>
                <c:pt idx="8209">
                  <c:v>13.68166666666667</c:v>
                </c:pt>
                <c:pt idx="8210">
                  <c:v>13.683333333333334</c:v>
                </c:pt>
                <c:pt idx="8211">
                  <c:v>13.685</c:v>
                </c:pt>
                <c:pt idx="8212">
                  <c:v>13.686666666666673</c:v>
                </c:pt>
                <c:pt idx="8213">
                  <c:v>13.688333333333333</c:v>
                </c:pt>
                <c:pt idx="8214">
                  <c:v>13.69</c:v>
                </c:pt>
                <c:pt idx="8215">
                  <c:v>13.691666666666666</c:v>
                </c:pt>
                <c:pt idx="8216">
                  <c:v>13.693333333333333</c:v>
                </c:pt>
                <c:pt idx="8217">
                  <c:v>13.695</c:v>
                </c:pt>
                <c:pt idx="8218">
                  <c:v>13.696666666666671</c:v>
                </c:pt>
                <c:pt idx="8219">
                  <c:v>13.698333333333331</c:v>
                </c:pt>
                <c:pt idx="8220">
                  <c:v>13.7</c:v>
                </c:pt>
                <c:pt idx="8221">
                  <c:v>13.701666666666666</c:v>
                </c:pt>
                <c:pt idx="8222">
                  <c:v>13.703333333333335</c:v>
                </c:pt>
                <c:pt idx="8223">
                  <c:v>13.705</c:v>
                </c:pt>
                <c:pt idx="8224">
                  <c:v>13.706666666666672</c:v>
                </c:pt>
                <c:pt idx="8225">
                  <c:v>13.708333333333329</c:v>
                </c:pt>
                <c:pt idx="8226">
                  <c:v>13.709999999999999</c:v>
                </c:pt>
                <c:pt idx="8227">
                  <c:v>13.71166666666667</c:v>
                </c:pt>
                <c:pt idx="8228">
                  <c:v>13.713333333333333</c:v>
                </c:pt>
                <c:pt idx="8229">
                  <c:v>13.715</c:v>
                </c:pt>
                <c:pt idx="8230">
                  <c:v>13.71666666666667</c:v>
                </c:pt>
                <c:pt idx="8231">
                  <c:v>13.718333333333328</c:v>
                </c:pt>
                <c:pt idx="8232">
                  <c:v>13.719999999999999</c:v>
                </c:pt>
                <c:pt idx="8233">
                  <c:v>13.721666666666666</c:v>
                </c:pt>
                <c:pt idx="8234">
                  <c:v>13.723333333333333</c:v>
                </c:pt>
                <c:pt idx="8235">
                  <c:v>13.725</c:v>
                </c:pt>
                <c:pt idx="8236">
                  <c:v>13.72666666666667</c:v>
                </c:pt>
                <c:pt idx="8237">
                  <c:v>13.728333333333328</c:v>
                </c:pt>
                <c:pt idx="8238">
                  <c:v>13.73</c:v>
                </c:pt>
                <c:pt idx="8239">
                  <c:v>13.731666666666666</c:v>
                </c:pt>
                <c:pt idx="8240">
                  <c:v>13.733333333333333</c:v>
                </c:pt>
                <c:pt idx="8241">
                  <c:v>13.735000000000001</c:v>
                </c:pt>
                <c:pt idx="8242">
                  <c:v>13.73666666666667</c:v>
                </c:pt>
                <c:pt idx="8243">
                  <c:v>13.738333333333328</c:v>
                </c:pt>
                <c:pt idx="8244">
                  <c:v>13.739999999999998</c:v>
                </c:pt>
                <c:pt idx="8245">
                  <c:v>13.741666666666667</c:v>
                </c:pt>
                <c:pt idx="8246">
                  <c:v>13.743333333333331</c:v>
                </c:pt>
                <c:pt idx="8247">
                  <c:v>13.745000000000001</c:v>
                </c:pt>
                <c:pt idx="8248">
                  <c:v>13.746666666666666</c:v>
                </c:pt>
                <c:pt idx="8249">
                  <c:v>13.748333333333328</c:v>
                </c:pt>
                <c:pt idx="8250">
                  <c:v>13.75</c:v>
                </c:pt>
                <c:pt idx="8251">
                  <c:v>13.75166666666667</c:v>
                </c:pt>
                <c:pt idx="8252">
                  <c:v>13.753333333333334</c:v>
                </c:pt>
                <c:pt idx="8253">
                  <c:v>13.755000000000004</c:v>
                </c:pt>
                <c:pt idx="8254">
                  <c:v>13.756666666666673</c:v>
                </c:pt>
                <c:pt idx="8255">
                  <c:v>13.758333333333333</c:v>
                </c:pt>
                <c:pt idx="8256">
                  <c:v>13.76</c:v>
                </c:pt>
                <c:pt idx="8257">
                  <c:v>13.76166666666667</c:v>
                </c:pt>
                <c:pt idx="8258">
                  <c:v>13.763333333333332</c:v>
                </c:pt>
                <c:pt idx="8259">
                  <c:v>13.765000000000002</c:v>
                </c:pt>
                <c:pt idx="8260">
                  <c:v>13.766666666666673</c:v>
                </c:pt>
                <c:pt idx="8261">
                  <c:v>13.768333333333333</c:v>
                </c:pt>
                <c:pt idx="8262">
                  <c:v>13.770000000000001</c:v>
                </c:pt>
                <c:pt idx="8263">
                  <c:v>13.77166666666667</c:v>
                </c:pt>
                <c:pt idx="8264">
                  <c:v>13.773333333333333</c:v>
                </c:pt>
                <c:pt idx="8265">
                  <c:v>13.775</c:v>
                </c:pt>
                <c:pt idx="8266">
                  <c:v>13.776666666666673</c:v>
                </c:pt>
                <c:pt idx="8267">
                  <c:v>13.778333333333331</c:v>
                </c:pt>
                <c:pt idx="8268">
                  <c:v>13.78</c:v>
                </c:pt>
                <c:pt idx="8269">
                  <c:v>13.781666666666666</c:v>
                </c:pt>
                <c:pt idx="8270">
                  <c:v>13.783333333333333</c:v>
                </c:pt>
                <c:pt idx="8271">
                  <c:v>13.785</c:v>
                </c:pt>
                <c:pt idx="8272">
                  <c:v>13.786666666666672</c:v>
                </c:pt>
                <c:pt idx="8273">
                  <c:v>13.788333333333327</c:v>
                </c:pt>
                <c:pt idx="8274">
                  <c:v>13.79</c:v>
                </c:pt>
                <c:pt idx="8275">
                  <c:v>13.791666666666666</c:v>
                </c:pt>
                <c:pt idx="8276">
                  <c:v>13.793333333333333</c:v>
                </c:pt>
                <c:pt idx="8277">
                  <c:v>13.795</c:v>
                </c:pt>
                <c:pt idx="8278">
                  <c:v>13.79666666666667</c:v>
                </c:pt>
                <c:pt idx="8279">
                  <c:v>13.798333333333328</c:v>
                </c:pt>
                <c:pt idx="8280">
                  <c:v>13.8</c:v>
                </c:pt>
                <c:pt idx="8281">
                  <c:v>13.801666666666675</c:v>
                </c:pt>
                <c:pt idx="8282">
                  <c:v>13.803333333333336</c:v>
                </c:pt>
                <c:pt idx="8283">
                  <c:v>13.805000000000005</c:v>
                </c:pt>
                <c:pt idx="8284">
                  <c:v>13.806666666666674</c:v>
                </c:pt>
                <c:pt idx="8285">
                  <c:v>13.808333333333334</c:v>
                </c:pt>
                <c:pt idx="8286">
                  <c:v>13.81</c:v>
                </c:pt>
                <c:pt idx="8287">
                  <c:v>13.811666666666673</c:v>
                </c:pt>
                <c:pt idx="8288">
                  <c:v>13.813333333333334</c:v>
                </c:pt>
                <c:pt idx="8289">
                  <c:v>13.815000000000005</c:v>
                </c:pt>
                <c:pt idx="8290">
                  <c:v>13.816666666666674</c:v>
                </c:pt>
                <c:pt idx="8291">
                  <c:v>13.818333333333333</c:v>
                </c:pt>
                <c:pt idx="8292">
                  <c:v>13.82</c:v>
                </c:pt>
                <c:pt idx="8293">
                  <c:v>13.821666666666671</c:v>
                </c:pt>
                <c:pt idx="8294">
                  <c:v>13.823333333333332</c:v>
                </c:pt>
                <c:pt idx="8295">
                  <c:v>13.825000000000005</c:v>
                </c:pt>
                <c:pt idx="8296">
                  <c:v>13.826666666666673</c:v>
                </c:pt>
                <c:pt idx="8297">
                  <c:v>13.828333333333335</c:v>
                </c:pt>
                <c:pt idx="8298">
                  <c:v>13.83</c:v>
                </c:pt>
                <c:pt idx="8299">
                  <c:v>13.831666666666672</c:v>
                </c:pt>
                <c:pt idx="8300">
                  <c:v>13.833333333333334</c:v>
                </c:pt>
                <c:pt idx="8301">
                  <c:v>13.835000000000004</c:v>
                </c:pt>
                <c:pt idx="8302">
                  <c:v>13.836666666666675</c:v>
                </c:pt>
                <c:pt idx="8303">
                  <c:v>13.838333333333333</c:v>
                </c:pt>
                <c:pt idx="8304">
                  <c:v>13.84</c:v>
                </c:pt>
                <c:pt idx="8305">
                  <c:v>13.84166666666667</c:v>
                </c:pt>
                <c:pt idx="8306">
                  <c:v>13.843333333333334</c:v>
                </c:pt>
                <c:pt idx="8307">
                  <c:v>13.845000000000002</c:v>
                </c:pt>
                <c:pt idx="8308">
                  <c:v>13.846666666666673</c:v>
                </c:pt>
                <c:pt idx="8309">
                  <c:v>13.848333333333333</c:v>
                </c:pt>
                <c:pt idx="8310">
                  <c:v>13.850000000000005</c:v>
                </c:pt>
                <c:pt idx="8311">
                  <c:v>13.851666666666674</c:v>
                </c:pt>
                <c:pt idx="8312">
                  <c:v>13.853333333333339</c:v>
                </c:pt>
                <c:pt idx="8313">
                  <c:v>13.855000000000006</c:v>
                </c:pt>
                <c:pt idx="8314">
                  <c:v>13.856666666666676</c:v>
                </c:pt>
                <c:pt idx="8315">
                  <c:v>13.858333333333334</c:v>
                </c:pt>
                <c:pt idx="8316">
                  <c:v>13.860000000000007</c:v>
                </c:pt>
                <c:pt idx="8317">
                  <c:v>13.861666666666675</c:v>
                </c:pt>
                <c:pt idx="8318">
                  <c:v>13.863333333333339</c:v>
                </c:pt>
                <c:pt idx="8319">
                  <c:v>13.865000000000006</c:v>
                </c:pt>
                <c:pt idx="8320">
                  <c:v>13.866666666666676</c:v>
                </c:pt>
                <c:pt idx="8321">
                  <c:v>13.868333333333334</c:v>
                </c:pt>
                <c:pt idx="8322">
                  <c:v>13.870000000000006</c:v>
                </c:pt>
                <c:pt idx="8323">
                  <c:v>13.871666666666673</c:v>
                </c:pt>
                <c:pt idx="8324">
                  <c:v>13.873333333333338</c:v>
                </c:pt>
                <c:pt idx="8325">
                  <c:v>13.875000000000005</c:v>
                </c:pt>
                <c:pt idx="8326">
                  <c:v>13.876666666666674</c:v>
                </c:pt>
                <c:pt idx="8327">
                  <c:v>13.878333333333334</c:v>
                </c:pt>
                <c:pt idx="8328">
                  <c:v>13.880000000000004</c:v>
                </c:pt>
                <c:pt idx="8329">
                  <c:v>13.881666666666673</c:v>
                </c:pt>
                <c:pt idx="8330">
                  <c:v>13.883333333333336</c:v>
                </c:pt>
                <c:pt idx="8331">
                  <c:v>13.885000000000005</c:v>
                </c:pt>
                <c:pt idx="8332">
                  <c:v>13.886666666666674</c:v>
                </c:pt>
                <c:pt idx="8333">
                  <c:v>13.888333333333332</c:v>
                </c:pt>
                <c:pt idx="8334">
                  <c:v>13.890000000000002</c:v>
                </c:pt>
                <c:pt idx="8335">
                  <c:v>13.891666666666673</c:v>
                </c:pt>
                <c:pt idx="8336">
                  <c:v>13.893333333333334</c:v>
                </c:pt>
                <c:pt idx="8337">
                  <c:v>13.895000000000007</c:v>
                </c:pt>
                <c:pt idx="8338">
                  <c:v>13.896666666666674</c:v>
                </c:pt>
                <c:pt idx="8339">
                  <c:v>13.898333333333333</c:v>
                </c:pt>
                <c:pt idx="8340">
                  <c:v>13.9</c:v>
                </c:pt>
                <c:pt idx="8341">
                  <c:v>13.901666666666673</c:v>
                </c:pt>
                <c:pt idx="8342">
                  <c:v>13.903333333333334</c:v>
                </c:pt>
                <c:pt idx="8343">
                  <c:v>13.905000000000005</c:v>
                </c:pt>
                <c:pt idx="8344">
                  <c:v>13.906666666666673</c:v>
                </c:pt>
                <c:pt idx="8345">
                  <c:v>13.908333333333333</c:v>
                </c:pt>
                <c:pt idx="8346">
                  <c:v>13.91</c:v>
                </c:pt>
                <c:pt idx="8347">
                  <c:v>13.911666666666672</c:v>
                </c:pt>
                <c:pt idx="8348">
                  <c:v>13.913333333333332</c:v>
                </c:pt>
                <c:pt idx="8349">
                  <c:v>13.915000000000004</c:v>
                </c:pt>
                <c:pt idx="8350">
                  <c:v>13.916666666666673</c:v>
                </c:pt>
                <c:pt idx="8351">
                  <c:v>13.918333333333333</c:v>
                </c:pt>
                <c:pt idx="8352">
                  <c:v>13.92</c:v>
                </c:pt>
                <c:pt idx="8353">
                  <c:v>13.92166666666667</c:v>
                </c:pt>
                <c:pt idx="8354">
                  <c:v>13.923333333333334</c:v>
                </c:pt>
                <c:pt idx="8355">
                  <c:v>13.925000000000002</c:v>
                </c:pt>
                <c:pt idx="8356">
                  <c:v>13.926666666666675</c:v>
                </c:pt>
                <c:pt idx="8357">
                  <c:v>13.928333333333335</c:v>
                </c:pt>
                <c:pt idx="8358">
                  <c:v>13.93</c:v>
                </c:pt>
                <c:pt idx="8359">
                  <c:v>13.93166666666667</c:v>
                </c:pt>
                <c:pt idx="8360">
                  <c:v>13.933333333333334</c:v>
                </c:pt>
                <c:pt idx="8361">
                  <c:v>13.935</c:v>
                </c:pt>
                <c:pt idx="8362">
                  <c:v>13.936666666666673</c:v>
                </c:pt>
                <c:pt idx="8363">
                  <c:v>13.938333333333333</c:v>
                </c:pt>
                <c:pt idx="8364">
                  <c:v>13.94</c:v>
                </c:pt>
                <c:pt idx="8365">
                  <c:v>13.941666666666666</c:v>
                </c:pt>
                <c:pt idx="8366">
                  <c:v>13.943333333333333</c:v>
                </c:pt>
                <c:pt idx="8367">
                  <c:v>13.945</c:v>
                </c:pt>
                <c:pt idx="8368">
                  <c:v>13.946666666666671</c:v>
                </c:pt>
                <c:pt idx="8369">
                  <c:v>13.948333333333331</c:v>
                </c:pt>
                <c:pt idx="8370">
                  <c:v>13.950000000000005</c:v>
                </c:pt>
                <c:pt idx="8371">
                  <c:v>13.951666666666673</c:v>
                </c:pt>
                <c:pt idx="8372">
                  <c:v>13.95333333333334</c:v>
                </c:pt>
                <c:pt idx="8373">
                  <c:v>13.955000000000005</c:v>
                </c:pt>
                <c:pt idx="8374">
                  <c:v>13.956666666666676</c:v>
                </c:pt>
                <c:pt idx="8375">
                  <c:v>13.958333333333334</c:v>
                </c:pt>
                <c:pt idx="8376">
                  <c:v>13.96</c:v>
                </c:pt>
                <c:pt idx="8377">
                  <c:v>13.961666666666675</c:v>
                </c:pt>
                <c:pt idx="8378">
                  <c:v>13.963333333333336</c:v>
                </c:pt>
                <c:pt idx="8379">
                  <c:v>13.965000000000005</c:v>
                </c:pt>
                <c:pt idx="8380">
                  <c:v>13.966666666666674</c:v>
                </c:pt>
                <c:pt idx="8381">
                  <c:v>13.968333333333334</c:v>
                </c:pt>
                <c:pt idx="8382">
                  <c:v>13.97</c:v>
                </c:pt>
                <c:pt idx="8383">
                  <c:v>13.971666666666673</c:v>
                </c:pt>
                <c:pt idx="8384">
                  <c:v>13.973333333333334</c:v>
                </c:pt>
                <c:pt idx="8385">
                  <c:v>13.975000000000005</c:v>
                </c:pt>
                <c:pt idx="8386">
                  <c:v>13.976666666666674</c:v>
                </c:pt>
                <c:pt idx="8387">
                  <c:v>13.978333333333333</c:v>
                </c:pt>
                <c:pt idx="8388">
                  <c:v>13.980000000000002</c:v>
                </c:pt>
                <c:pt idx="8389">
                  <c:v>13.981666666666671</c:v>
                </c:pt>
                <c:pt idx="8390">
                  <c:v>13.983333333333334</c:v>
                </c:pt>
                <c:pt idx="8391">
                  <c:v>13.985000000000007</c:v>
                </c:pt>
                <c:pt idx="8392">
                  <c:v>13.986666666666675</c:v>
                </c:pt>
                <c:pt idx="8393">
                  <c:v>13.988333333333333</c:v>
                </c:pt>
                <c:pt idx="8394">
                  <c:v>13.99</c:v>
                </c:pt>
                <c:pt idx="8395">
                  <c:v>13.991666666666672</c:v>
                </c:pt>
                <c:pt idx="8396">
                  <c:v>13.993333333333334</c:v>
                </c:pt>
                <c:pt idx="8397">
                  <c:v>13.995000000000006</c:v>
                </c:pt>
                <c:pt idx="8398">
                  <c:v>13.996666666666673</c:v>
                </c:pt>
                <c:pt idx="8399">
                  <c:v>13.998333333333333</c:v>
                </c:pt>
                <c:pt idx="8400">
                  <c:v>14</c:v>
                </c:pt>
                <c:pt idx="8401">
                  <c:v>14.00166666666667</c:v>
                </c:pt>
                <c:pt idx="8402">
                  <c:v>14.003333333333334</c:v>
                </c:pt>
                <c:pt idx="8403">
                  <c:v>14.005000000000004</c:v>
                </c:pt>
                <c:pt idx="8404">
                  <c:v>14.006666666666673</c:v>
                </c:pt>
                <c:pt idx="8405">
                  <c:v>14.008333333333333</c:v>
                </c:pt>
                <c:pt idx="8406">
                  <c:v>14.01</c:v>
                </c:pt>
                <c:pt idx="8407">
                  <c:v>14.01166666666667</c:v>
                </c:pt>
                <c:pt idx="8408">
                  <c:v>14.013333333333332</c:v>
                </c:pt>
                <c:pt idx="8409">
                  <c:v>14.015000000000002</c:v>
                </c:pt>
                <c:pt idx="8410">
                  <c:v>14.016666666666673</c:v>
                </c:pt>
                <c:pt idx="8411">
                  <c:v>14.018333333333333</c:v>
                </c:pt>
                <c:pt idx="8412">
                  <c:v>14.020000000000001</c:v>
                </c:pt>
                <c:pt idx="8413">
                  <c:v>14.02166666666667</c:v>
                </c:pt>
                <c:pt idx="8414">
                  <c:v>14.023333333333333</c:v>
                </c:pt>
                <c:pt idx="8415">
                  <c:v>14.025</c:v>
                </c:pt>
                <c:pt idx="8416">
                  <c:v>14.026666666666673</c:v>
                </c:pt>
                <c:pt idx="8417">
                  <c:v>14.028333333333331</c:v>
                </c:pt>
                <c:pt idx="8418">
                  <c:v>14.03</c:v>
                </c:pt>
                <c:pt idx="8419">
                  <c:v>14.031666666666666</c:v>
                </c:pt>
                <c:pt idx="8420">
                  <c:v>14.033333333333333</c:v>
                </c:pt>
                <c:pt idx="8421">
                  <c:v>14.035</c:v>
                </c:pt>
                <c:pt idx="8422">
                  <c:v>14.036666666666672</c:v>
                </c:pt>
                <c:pt idx="8423">
                  <c:v>14.038333333333327</c:v>
                </c:pt>
                <c:pt idx="8424">
                  <c:v>14.04</c:v>
                </c:pt>
                <c:pt idx="8425">
                  <c:v>14.041666666666666</c:v>
                </c:pt>
                <c:pt idx="8426">
                  <c:v>14.043333333333333</c:v>
                </c:pt>
                <c:pt idx="8427">
                  <c:v>14.045</c:v>
                </c:pt>
                <c:pt idx="8428">
                  <c:v>14.04666666666667</c:v>
                </c:pt>
                <c:pt idx="8429">
                  <c:v>14.048333333333328</c:v>
                </c:pt>
                <c:pt idx="8430">
                  <c:v>14.05</c:v>
                </c:pt>
                <c:pt idx="8431">
                  <c:v>14.051666666666675</c:v>
                </c:pt>
                <c:pt idx="8432">
                  <c:v>14.053333333333336</c:v>
                </c:pt>
                <c:pt idx="8433">
                  <c:v>14.055000000000005</c:v>
                </c:pt>
                <c:pt idx="8434">
                  <c:v>14.056666666666674</c:v>
                </c:pt>
                <c:pt idx="8435">
                  <c:v>14.058333333333334</c:v>
                </c:pt>
                <c:pt idx="8436">
                  <c:v>14.06</c:v>
                </c:pt>
                <c:pt idx="8437">
                  <c:v>14.061666666666673</c:v>
                </c:pt>
                <c:pt idx="8438">
                  <c:v>14.063333333333334</c:v>
                </c:pt>
                <c:pt idx="8439">
                  <c:v>14.065000000000005</c:v>
                </c:pt>
                <c:pt idx="8440">
                  <c:v>14.066666666666674</c:v>
                </c:pt>
                <c:pt idx="8441">
                  <c:v>14.068333333333333</c:v>
                </c:pt>
                <c:pt idx="8442">
                  <c:v>14.07</c:v>
                </c:pt>
                <c:pt idx="8443">
                  <c:v>14.071666666666671</c:v>
                </c:pt>
                <c:pt idx="8444">
                  <c:v>14.073333333333332</c:v>
                </c:pt>
                <c:pt idx="8445">
                  <c:v>14.075000000000005</c:v>
                </c:pt>
                <c:pt idx="8446">
                  <c:v>14.076666666666673</c:v>
                </c:pt>
                <c:pt idx="8447">
                  <c:v>14.078333333333335</c:v>
                </c:pt>
                <c:pt idx="8448">
                  <c:v>14.08</c:v>
                </c:pt>
                <c:pt idx="8449">
                  <c:v>14.081666666666672</c:v>
                </c:pt>
                <c:pt idx="8450">
                  <c:v>14.083333333333334</c:v>
                </c:pt>
                <c:pt idx="8451">
                  <c:v>14.085000000000004</c:v>
                </c:pt>
                <c:pt idx="8452">
                  <c:v>14.086666666666675</c:v>
                </c:pt>
                <c:pt idx="8453">
                  <c:v>14.088333333333333</c:v>
                </c:pt>
                <c:pt idx="8454">
                  <c:v>14.09</c:v>
                </c:pt>
                <c:pt idx="8455">
                  <c:v>14.09166666666667</c:v>
                </c:pt>
                <c:pt idx="8456">
                  <c:v>14.093333333333334</c:v>
                </c:pt>
                <c:pt idx="8457">
                  <c:v>14.095000000000002</c:v>
                </c:pt>
                <c:pt idx="8458">
                  <c:v>14.096666666666673</c:v>
                </c:pt>
                <c:pt idx="8459">
                  <c:v>14.098333333333333</c:v>
                </c:pt>
                <c:pt idx="8460">
                  <c:v>14.1</c:v>
                </c:pt>
                <c:pt idx="8461">
                  <c:v>14.10166666666667</c:v>
                </c:pt>
                <c:pt idx="8462">
                  <c:v>14.103333333333333</c:v>
                </c:pt>
                <c:pt idx="8463">
                  <c:v>14.105</c:v>
                </c:pt>
                <c:pt idx="8464">
                  <c:v>14.106666666666671</c:v>
                </c:pt>
                <c:pt idx="8465">
                  <c:v>14.108333333333333</c:v>
                </c:pt>
                <c:pt idx="8466">
                  <c:v>14.110000000000001</c:v>
                </c:pt>
                <c:pt idx="8467">
                  <c:v>14.11166666666667</c:v>
                </c:pt>
                <c:pt idx="8468">
                  <c:v>14.113333333333333</c:v>
                </c:pt>
                <c:pt idx="8469">
                  <c:v>14.115</c:v>
                </c:pt>
                <c:pt idx="8470">
                  <c:v>14.116666666666672</c:v>
                </c:pt>
                <c:pt idx="8471">
                  <c:v>14.118333333333331</c:v>
                </c:pt>
                <c:pt idx="8472">
                  <c:v>14.120000000000001</c:v>
                </c:pt>
                <c:pt idx="8473">
                  <c:v>14.121666666666666</c:v>
                </c:pt>
                <c:pt idx="8474">
                  <c:v>14.123333333333333</c:v>
                </c:pt>
                <c:pt idx="8475">
                  <c:v>14.125</c:v>
                </c:pt>
                <c:pt idx="8476">
                  <c:v>14.12666666666667</c:v>
                </c:pt>
                <c:pt idx="8477">
                  <c:v>14.128333333333329</c:v>
                </c:pt>
                <c:pt idx="8478">
                  <c:v>14.13</c:v>
                </c:pt>
                <c:pt idx="8479">
                  <c:v>14.131666666666666</c:v>
                </c:pt>
                <c:pt idx="8480">
                  <c:v>14.133333333333333</c:v>
                </c:pt>
                <c:pt idx="8481">
                  <c:v>14.135</c:v>
                </c:pt>
                <c:pt idx="8482">
                  <c:v>14.13666666666667</c:v>
                </c:pt>
                <c:pt idx="8483">
                  <c:v>14.138333333333327</c:v>
                </c:pt>
                <c:pt idx="8484">
                  <c:v>14.14</c:v>
                </c:pt>
                <c:pt idx="8485">
                  <c:v>14.141666666666667</c:v>
                </c:pt>
                <c:pt idx="8486">
                  <c:v>14.143333333333333</c:v>
                </c:pt>
                <c:pt idx="8487">
                  <c:v>14.145000000000001</c:v>
                </c:pt>
                <c:pt idx="8488">
                  <c:v>14.14666666666667</c:v>
                </c:pt>
                <c:pt idx="8489">
                  <c:v>14.148333333333328</c:v>
                </c:pt>
                <c:pt idx="8490">
                  <c:v>14.15</c:v>
                </c:pt>
                <c:pt idx="8491">
                  <c:v>14.151666666666673</c:v>
                </c:pt>
                <c:pt idx="8492">
                  <c:v>14.153333333333334</c:v>
                </c:pt>
                <c:pt idx="8493">
                  <c:v>14.155000000000005</c:v>
                </c:pt>
                <c:pt idx="8494">
                  <c:v>14.156666666666673</c:v>
                </c:pt>
                <c:pt idx="8495">
                  <c:v>14.158333333333333</c:v>
                </c:pt>
                <c:pt idx="8496">
                  <c:v>14.16</c:v>
                </c:pt>
                <c:pt idx="8497">
                  <c:v>14.161666666666672</c:v>
                </c:pt>
                <c:pt idx="8498">
                  <c:v>14.163333333333332</c:v>
                </c:pt>
                <c:pt idx="8499">
                  <c:v>14.165000000000004</c:v>
                </c:pt>
                <c:pt idx="8500">
                  <c:v>14.166666666666673</c:v>
                </c:pt>
                <c:pt idx="8501">
                  <c:v>14.168333333333333</c:v>
                </c:pt>
                <c:pt idx="8502">
                  <c:v>14.17</c:v>
                </c:pt>
                <c:pt idx="8503">
                  <c:v>14.17166666666667</c:v>
                </c:pt>
                <c:pt idx="8504">
                  <c:v>14.173333333333334</c:v>
                </c:pt>
                <c:pt idx="8505">
                  <c:v>14.175000000000002</c:v>
                </c:pt>
                <c:pt idx="8506">
                  <c:v>14.176666666666675</c:v>
                </c:pt>
                <c:pt idx="8507">
                  <c:v>14.178333333333335</c:v>
                </c:pt>
                <c:pt idx="8508">
                  <c:v>14.18</c:v>
                </c:pt>
                <c:pt idx="8509">
                  <c:v>14.18166666666667</c:v>
                </c:pt>
                <c:pt idx="8510">
                  <c:v>14.183333333333334</c:v>
                </c:pt>
                <c:pt idx="8511">
                  <c:v>14.185</c:v>
                </c:pt>
                <c:pt idx="8512">
                  <c:v>14.186666666666673</c:v>
                </c:pt>
                <c:pt idx="8513">
                  <c:v>14.188333333333333</c:v>
                </c:pt>
                <c:pt idx="8514">
                  <c:v>14.19</c:v>
                </c:pt>
                <c:pt idx="8515">
                  <c:v>14.191666666666666</c:v>
                </c:pt>
                <c:pt idx="8516">
                  <c:v>14.193333333333333</c:v>
                </c:pt>
                <c:pt idx="8517">
                  <c:v>14.195</c:v>
                </c:pt>
                <c:pt idx="8518">
                  <c:v>14.196666666666671</c:v>
                </c:pt>
                <c:pt idx="8519">
                  <c:v>14.198333333333331</c:v>
                </c:pt>
                <c:pt idx="8520">
                  <c:v>14.2</c:v>
                </c:pt>
                <c:pt idx="8521">
                  <c:v>14.201666666666666</c:v>
                </c:pt>
                <c:pt idx="8522">
                  <c:v>14.203333333333335</c:v>
                </c:pt>
                <c:pt idx="8523">
                  <c:v>14.205</c:v>
                </c:pt>
                <c:pt idx="8524">
                  <c:v>14.206666666666672</c:v>
                </c:pt>
                <c:pt idx="8525">
                  <c:v>14.208333333333329</c:v>
                </c:pt>
                <c:pt idx="8526">
                  <c:v>14.209999999999999</c:v>
                </c:pt>
                <c:pt idx="8527">
                  <c:v>14.21166666666667</c:v>
                </c:pt>
                <c:pt idx="8528">
                  <c:v>14.213333333333333</c:v>
                </c:pt>
                <c:pt idx="8529">
                  <c:v>14.215</c:v>
                </c:pt>
                <c:pt idx="8530">
                  <c:v>14.21666666666667</c:v>
                </c:pt>
                <c:pt idx="8531">
                  <c:v>14.218333333333328</c:v>
                </c:pt>
                <c:pt idx="8532">
                  <c:v>14.219999999999999</c:v>
                </c:pt>
                <c:pt idx="8533">
                  <c:v>14.221666666666666</c:v>
                </c:pt>
                <c:pt idx="8534">
                  <c:v>14.223333333333333</c:v>
                </c:pt>
                <c:pt idx="8535">
                  <c:v>14.225</c:v>
                </c:pt>
                <c:pt idx="8536">
                  <c:v>14.22666666666667</c:v>
                </c:pt>
                <c:pt idx="8537">
                  <c:v>14.228333333333328</c:v>
                </c:pt>
                <c:pt idx="8538">
                  <c:v>14.23</c:v>
                </c:pt>
                <c:pt idx="8539">
                  <c:v>14.231666666666666</c:v>
                </c:pt>
                <c:pt idx="8540">
                  <c:v>14.233333333333333</c:v>
                </c:pt>
                <c:pt idx="8541">
                  <c:v>14.235000000000001</c:v>
                </c:pt>
                <c:pt idx="8542">
                  <c:v>14.23666666666667</c:v>
                </c:pt>
                <c:pt idx="8543">
                  <c:v>14.238333333333328</c:v>
                </c:pt>
                <c:pt idx="8544">
                  <c:v>14.239999999999998</c:v>
                </c:pt>
                <c:pt idx="8545">
                  <c:v>14.241666666666667</c:v>
                </c:pt>
                <c:pt idx="8546">
                  <c:v>14.243333333333331</c:v>
                </c:pt>
                <c:pt idx="8547">
                  <c:v>14.245000000000001</c:v>
                </c:pt>
                <c:pt idx="8548">
                  <c:v>14.246666666666666</c:v>
                </c:pt>
                <c:pt idx="8549">
                  <c:v>14.248333333333328</c:v>
                </c:pt>
                <c:pt idx="8550">
                  <c:v>14.25</c:v>
                </c:pt>
                <c:pt idx="8551">
                  <c:v>14.25166666666667</c:v>
                </c:pt>
                <c:pt idx="8552">
                  <c:v>14.253333333333334</c:v>
                </c:pt>
                <c:pt idx="8553">
                  <c:v>14.255000000000004</c:v>
                </c:pt>
                <c:pt idx="8554">
                  <c:v>14.256666666666673</c:v>
                </c:pt>
                <c:pt idx="8555">
                  <c:v>14.258333333333333</c:v>
                </c:pt>
                <c:pt idx="8556">
                  <c:v>14.26</c:v>
                </c:pt>
                <c:pt idx="8557">
                  <c:v>14.26166666666667</c:v>
                </c:pt>
                <c:pt idx="8558">
                  <c:v>14.263333333333332</c:v>
                </c:pt>
                <c:pt idx="8559">
                  <c:v>14.265000000000002</c:v>
                </c:pt>
                <c:pt idx="8560">
                  <c:v>14.266666666666673</c:v>
                </c:pt>
                <c:pt idx="8561">
                  <c:v>14.268333333333333</c:v>
                </c:pt>
                <c:pt idx="8562">
                  <c:v>14.270000000000001</c:v>
                </c:pt>
                <c:pt idx="8563">
                  <c:v>14.27166666666667</c:v>
                </c:pt>
                <c:pt idx="8564">
                  <c:v>14.273333333333333</c:v>
                </c:pt>
                <c:pt idx="8565">
                  <c:v>14.275</c:v>
                </c:pt>
                <c:pt idx="8566">
                  <c:v>14.276666666666673</c:v>
                </c:pt>
                <c:pt idx="8567">
                  <c:v>14.278333333333331</c:v>
                </c:pt>
                <c:pt idx="8568">
                  <c:v>14.28</c:v>
                </c:pt>
                <c:pt idx="8569">
                  <c:v>14.281666666666666</c:v>
                </c:pt>
                <c:pt idx="8570">
                  <c:v>14.283333333333333</c:v>
                </c:pt>
                <c:pt idx="8571">
                  <c:v>14.285</c:v>
                </c:pt>
                <c:pt idx="8572">
                  <c:v>14.286666666666672</c:v>
                </c:pt>
                <c:pt idx="8573">
                  <c:v>14.288333333333327</c:v>
                </c:pt>
                <c:pt idx="8574">
                  <c:v>14.29</c:v>
                </c:pt>
                <c:pt idx="8575">
                  <c:v>14.291666666666666</c:v>
                </c:pt>
                <c:pt idx="8576">
                  <c:v>14.293333333333333</c:v>
                </c:pt>
                <c:pt idx="8577">
                  <c:v>14.295</c:v>
                </c:pt>
                <c:pt idx="8578">
                  <c:v>14.29666666666667</c:v>
                </c:pt>
                <c:pt idx="8579">
                  <c:v>14.298333333333328</c:v>
                </c:pt>
                <c:pt idx="8580">
                  <c:v>14.3</c:v>
                </c:pt>
                <c:pt idx="8581">
                  <c:v>14.301666666666675</c:v>
                </c:pt>
                <c:pt idx="8582">
                  <c:v>14.303333333333336</c:v>
                </c:pt>
                <c:pt idx="8583">
                  <c:v>14.305000000000005</c:v>
                </c:pt>
                <c:pt idx="8584">
                  <c:v>14.306666666666674</c:v>
                </c:pt>
                <c:pt idx="8585">
                  <c:v>14.308333333333334</c:v>
                </c:pt>
                <c:pt idx="8586">
                  <c:v>14.31</c:v>
                </c:pt>
                <c:pt idx="8587">
                  <c:v>14.311666666666673</c:v>
                </c:pt>
                <c:pt idx="8588">
                  <c:v>14.313333333333334</c:v>
                </c:pt>
                <c:pt idx="8589">
                  <c:v>14.315000000000005</c:v>
                </c:pt>
                <c:pt idx="8590">
                  <c:v>14.316666666666674</c:v>
                </c:pt>
                <c:pt idx="8591">
                  <c:v>14.318333333333333</c:v>
                </c:pt>
                <c:pt idx="8592">
                  <c:v>14.32</c:v>
                </c:pt>
                <c:pt idx="8593">
                  <c:v>14.321666666666671</c:v>
                </c:pt>
                <c:pt idx="8594">
                  <c:v>14.323333333333332</c:v>
                </c:pt>
                <c:pt idx="8595">
                  <c:v>14.325000000000005</c:v>
                </c:pt>
                <c:pt idx="8596">
                  <c:v>14.326666666666673</c:v>
                </c:pt>
                <c:pt idx="8597">
                  <c:v>14.328333333333335</c:v>
                </c:pt>
                <c:pt idx="8598">
                  <c:v>14.33</c:v>
                </c:pt>
                <c:pt idx="8599">
                  <c:v>14.331666666666672</c:v>
                </c:pt>
                <c:pt idx="8600">
                  <c:v>14.333333333333334</c:v>
                </c:pt>
                <c:pt idx="8601">
                  <c:v>14.335000000000004</c:v>
                </c:pt>
                <c:pt idx="8602">
                  <c:v>14.336666666666675</c:v>
                </c:pt>
                <c:pt idx="8603">
                  <c:v>14.338333333333333</c:v>
                </c:pt>
                <c:pt idx="8604">
                  <c:v>14.34</c:v>
                </c:pt>
                <c:pt idx="8605">
                  <c:v>14.34166666666667</c:v>
                </c:pt>
                <c:pt idx="8606">
                  <c:v>14.343333333333334</c:v>
                </c:pt>
                <c:pt idx="8607">
                  <c:v>14.345000000000002</c:v>
                </c:pt>
                <c:pt idx="8608">
                  <c:v>14.346666666666673</c:v>
                </c:pt>
                <c:pt idx="8609">
                  <c:v>14.348333333333333</c:v>
                </c:pt>
                <c:pt idx="8610">
                  <c:v>14.350000000000005</c:v>
                </c:pt>
                <c:pt idx="8611">
                  <c:v>14.351666666666674</c:v>
                </c:pt>
                <c:pt idx="8612">
                  <c:v>14.353333333333339</c:v>
                </c:pt>
                <c:pt idx="8613">
                  <c:v>14.355000000000006</c:v>
                </c:pt>
                <c:pt idx="8614">
                  <c:v>14.356666666666676</c:v>
                </c:pt>
                <c:pt idx="8615">
                  <c:v>14.358333333333334</c:v>
                </c:pt>
                <c:pt idx="8616">
                  <c:v>14.360000000000007</c:v>
                </c:pt>
                <c:pt idx="8617">
                  <c:v>14.361666666666675</c:v>
                </c:pt>
                <c:pt idx="8618">
                  <c:v>14.363333333333339</c:v>
                </c:pt>
                <c:pt idx="8619">
                  <c:v>14.365000000000006</c:v>
                </c:pt>
                <c:pt idx="8620">
                  <c:v>14.366666666666676</c:v>
                </c:pt>
                <c:pt idx="8621">
                  <c:v>14.368333333333334</c:v>
                </c:pt>
                <c:pt idx="8622">
                  <c:v>14.370000000000006</c:v>
                </c:pt>
                <c:pt idx="8623">
                  <c:v>14.371666666666673</c:v>
                </c:pt>
                <c:pt idx="8624">
                  <c:v>14.373333333333338</c:v>
                </c:pt>
                <c:pt idx="8625">
                  <c:v>14.375000000000005</c:v>
                </c:pt>
                <c:pt idx="8626">
                  <c:v>14.376666666666674</c:v>
                </c:pt>
                <c:pt idx="8627">
                  <c:v>14.378333333333334</c:v>
                </c:pt>
                <c:pt idx="8628">
                  <c:v>14.380000000000004</c:v>
                </c:pt>
                <c:pt idx="8629">
                  <c:v>14.381666666666673</c:v>
                </c:pt>
                <c:pt idx="8630">
                  <c:v>14.383333333333336</c:v>
                </c:pt>
                <c:pt idx="8631">
                  <c:v>14.385000000000005</c:v>
                </c:pt>
                <c:pt idx="8632">
                  <c:v>14.386666666666674</c:v>
                </c:pt>
                <c:pt idx="8633">
                  <c:v>14.388333333333332</c:v>
                </c:pt>
                <c:pt idx="8634">
                  <c:v>14.390000000000002</c:v>
                </c:pt>
                <c:pt idx="8635">
                  <c:v>14.391666666666673</c:v>
                </c:pt>
                <c:pt idx="8636">
                  <c:v>14.393333333333334</c:v>
                </c:pt>
                <c:pt idx="8637">
                  <c:v>14.395000000000007</c:v>
                </c:pt>
                <c:pt idx="8638">
                  <c:v>14.396666666666674</c:v>
                </c:pt>
                <c:pt idx="8639">
                  <c:v>14.398333333333333</c:v>
                </c:pt>
                <c:pt idx="8640">
                  <c:v>14.4</c:v>
                </c:pt>
                <c:pt idx="8641">
                  <c:v>14.401666666666673</c:v>
                </c:pt>
                <c:pt idx="8642">
                  <c:v>14.403333333333334</c:v>
                </c:pt>
                <c:pt idx="8643">
                  <c:v>14.405000000000005</c:v>
                </c:pt>
                <c:pt idx="8644">
                  <c:v>14.406666666666673</c:v>
                </c:pt>
                <c:pt idx="8645">
                  <c:v>14.408333333333333</c:v>
                </c:pt>
                <c:pt idx="8646">
                  <c:v>14.41</c:v>
                </c:pt>
                <c:pt idx="8647">
                  <c:v>14.411666666666672</c:v>
                </c:pt>
                <c:pt idx="8648">
                  <c:v>14.413333333333332</c:v>
                </c:pt>
                <c:pt idx="8649">
                  <c:v>14.415000000000004</c:v>
                </c:pt>
                <c:pt idx="8650">
                  <c:v>14.416666666666673</c:v>
                </c:pt>
                <c:pt idx="8651">
                  <c:v>14.418333333333333</c:v>
                </c:pt>
                <c:pt idx="8652">
                  <c:v>14.42</c:v>
                </c:pt>
                <c:pt idx="8653">
                  <c:v>14.42166666666667</c:v>
                </c:pt>
                <c:pt idx="8654">
                  <c:v>14.423333333333334</c:v>
                </c:pt>
                <c:pt idx="8655">
                  <c:v>14.425000000000002</c:v>
                </c:pt>
                <c:pt idx="8656">
                  <c:v>14.426666666666675</c:v>
                </c:pt>
                <c:pt idx="8657">
                  <c:v>14.428333333333335</c:v>
                </c:pt>
                <c:pt idx="8658">
                  <c:v>14.43</c:v>
                </c:pt>
                <c:pt idx="8659">
                  <c:v>14.43166666666667</c:v>
                </c:pt>
                <c:pt idx="8660">
                  <c:v>14.433333333333334</c:v>
                </c:pt>
                <c:pt idx="8661">
                  <c:v>14.435</c:v>
                </c:pt>
                <c:pt idx="8662">
                  <c:v>14.436666666666673</c:v>
                </c:pt>
                <c:pt idx="8663">
                  <c:v>14.438333333333333</c:v>
                </c:pt>
                <c:pt idx="8664">
                  <c:v>14.44</c:v>
                </c:pt>
                <c:pt idx="8665">
                  <c:v>14.441666666666666</c:v>
                </c:pt>
                <c:pt idx="8666">
                  <c:v>14.443333333333333</c:v>
                </c:pt>
                <c:pt idx="8667">
                  <c:v>14.445</c:v>
                </c:pt>
                <c:pt idx="8668">
                  <c:v>14.446666666666671</c:v>
                </c:pt>
                <c:pt idx="8669">
                  <c:v>14.448333333333331</c:v>
                </c:pt>
                <c:pt idx="8670">
                  <c:v>14.450000000000005</c:v>
                </c:pt>
                <c:pt idx="8671">
                  <c:v>14.451666666666673</c:v>
                </c:pt>
                <c:pt idx="8672">
                  <c:v>14.45333333333334</c:v>
                </c:pt>
                <c:pt idx="8673">
                  <c:v>14.455000000000005</c:v>
                </c:pt>
                <c:pt idx="8674">
                  <c:v>14.456666666666676</c:v>
                </c:pt>
                <c:pt idx="8675">
                  <c:v>14.458333333333334</c:v>
                </c:pt>
                <c:pt idx="8676">
                  <c:v>14.46</c:v>
                </c:pt>
                <c:pt idx="8677">
                  <c:v>14.461666666666675</c:v>
                </c:pt>
                <c:pt idx="8678">
                  <c:v>14.463333333333336</c:v>
                </c:pt>
                <c:pt idx="8679">
                  <c:v>14.465000000000005</c:v>
                </c:pt>
                <c:pt idx="8680">
                  <c:v>14.466666666666674</c:v>
                </c:pt>
                <c:pt idx="8681">
                  <c:v>14.468333333333334</c:v>
                </c:pt>
                <c:pt idx="8682">
                  <c:v>14.47</c:v>
                </c:pt>
                <c:pt idx="8683">
                  <c:v>14.471666666666673</c:v>
                </c:pt>
                <c:pt idx="8684">
                  <c:v>14.473333333333334</c:v>
                </c:pt>
                <c:pt idx="8685">
                  <c:v>14.475000000000005</c:v>
                </c:pt>
                <c:pt idx="8686">
                  <c:v>14.476666666666674</c:v>
                </c:pt>
                <c:pt idx="8687">
                  <c:v>14.478333333333333</c:v>
                </c:pt>
                <c:pt idx="8688">
                  <c:v>14.480000000000002</c:v>
                </c:pt>
                <c:pt idx="8689">
                  <c:v>14.481666666666671</c:v>
                </c:pt>
                <c:pt idx="8690">
                  <c:v>14.483333333333334</c:v>
                </c:pt>
                <c:pt idx="8691">
                  <c:v>14.485000000000007</c:v>
                </c:pt>
                <c:pt idx="8692">
                  <c:v>14.486666666666675</c:v>
                </c:pt>
                <c:pt idx="8693">
                  <c:v>14.488333333333333</c:v>
                </c:pt>
                <c:pt idx="8694">
                  <c:v>14.49</c:v>
                </c:pt>
                <c:pt idx="8695">
                  <c:v>14.491666666666672</c:v>
                </c:pt>
                <c:pt idx="8696">
                  <c:v>14.493333333333334</c:v>
                </c:pt>
                <c:pt idx="8697">
                  <c:v>14.495000000000006</c:v>
                </c:pt>
                <c:pt idx="8698">
                  <c:v>14.496666666666673</c:v>
                </c:pt>
                <c:pt idx="8699">
                  <c:v>14.498333333333333</c:v>
                </c:pt>
                <c:pt idx="8700">
                  <c:v>14.5</c:v>
                </c:pt>
                <c:pt idx="8701">
                  <c:v>14.50166666666667</c:v>
                </c:pt>
                <c:pt idx="8702">
                  <c:v>14.503333333333334</c:v>
                </c:pt>
                <c:pt idx="8703">
                  <c:v>14.505000000000004</c:v>
                </c:pt>
                <c:pt idx="8704">
                  <c:v>14.506666666666673</c:v>
                </c:pt>
                <c:pt idx="8705">
                  <c:v>14.508333333333333</c:v>
                </c:pt>
                <c:pt idx="8706">
                  <c:v>14.51</c:v>
                </c:pt>
                <c:pt idx="8707">
                  <c:v>14.51166666666667</c:v>
                </c:pt>
                <c:pt idx="8708">
                  <c:v>14.513333333333332</c:v>
                </c:pt>
                <c:pt idx="8709">
                  <c:v>14.515000000000002</c:v>
                </c:pt>
                <c:pt idx="8710">
                  <c:v>14.516666666666673</c:v>
                </c:pt>
                <c:pt idx="8711">
                  <c:v>14.518333333333333</c:v>
                </c:pt>
                <c:pt idx="8712">
                  <c:v>14.520000000000001</c:v>
                </c:pt>
                <c:pt idx="8713">
                  <c:v>14.52166666666667</c:v>
                </c:pt>
                <c:pt idx="8714">
                  <c:v>14.523333333333333</c:v>
                </c:pt>
                <c:pt idx="8715">
                  <c:v>14.525</c:v>
                </c:pt>
                <c:pt idx="8716">
                  <c:v>14.526666666666673</c:v>
                </c:pt>
                <c:pt idx="8717">
                  <c:v>14.528333333333331</c:v>
                </c:pt>
                <c:pt idx="8718">
                  <c:v>14.53</c:v>
                </c:pt>
                <c:pt idx="8719">
                  <c:v>14.531666666666666</c:v>
                </c:pt>
                <c:pt idx="8720">
                  <c:v>14.533333333333333</c:v>
                </c:pt>
                <c:pt idx="8721">
                  <c:v>14.535</c:v>
                </c:pt>
                <c:pt idx="8722">
                  <c:v>14.536666666666672</c:v>
                </c:pt>
                <c:pt idx="8723">
                  <c:v>14.538333333333327</c:v>
                </c:pt>
                <c:pt idx="8724">
                  <c:v>14.54</c:v>
                </c:pt>
                <c:pt idx="8725">
                  <c:v>14.541666666666666</c:v>
                </c:pt>
                <c:pt idx="8726">
                  <c:v>14.543333333333333</c:v>
                </c:pt>
                <c:pt idx="8727">
                  <c:v>14.545</c:v>
                </c:pt>
                <c:pt idx="8728">
                  <c:v>14.54666666666667</c:v>
                </c:pt>
                <c:pt idx="8729">
                  <c:v>14.548333333333328</c:v>
                </c:pt>
                <c:pt idx="8730">
                  <c:v>14.55</c:v>
                </c:pt>
                <c:pt idx="8731">
                  <c:v>14.551666666666675</c:v>
                </c:pt>
                <c:pt idx="8732">
                  <c:v>14.553333333333336</c:v>
                </c:pt>
                <c:pt idx="8733">
                  <c:v>14.555000000000005</c:v>
                </c:pt>
                <c:pt idx="8734">
                  <c:v>14.556666666666674</c:v>
                </c:pt>
                <c:pt idx="8735">
                  <c:v>14.558333333333334</c:v>
                </c:pt>
                <c:pt idx="8736">
                  <c:v>14.56</c:v>
                </c:pt>
                <c:pt idx="8737">
                  <c:v>14.561666666666673</c:v>
                </c:pt>
                <c:pt idx="8738">
                  <c:v>14.563333333333334</c:v>
                </c:pt>
                <c:pt idx="8739">
                  <c:v>14.565000000000005</c:v>
                </c:pt>
                <c:pt idx="8740">
                  <c:v>14.566666666666674</c:v>
                </c:pt>
                <c:pt idx="8741">
                  <c:v>14.568333333333333</c:v>
                </c:pt>
                <c:pt idx="8742">
                  <c:v>14.57</c:v>
                </c:pt>
                <c:pt idx="8743">
                  <c:v>14.571666666666671</c:v>
                </c:pt>
                <c:pt idx="8744">
                  <c:v>14.573333333333332</c:v>
                </c:pt>
                <c:pt idx="8745">
                  <c:v>14.575000000000005</c:v>
                </c:pt>
                <c:pt idx="8746">
                  <c:v>14.576666666666673</c:v>
                </c:pt>
                <c:pt idx="8747">
                  <c:v>14.578333333333335</c:v>
                </c:pt>
                <c:pt idx="8748">
                  <c:v>14.58</c:v>
                </c:pt>
                <c:pt idx="8749">
                  <c:v>14.581666666666672</c:v>
                </c:pt>
                <c:pt idx="8750">
                  <c:v>14.583333333333334</c:v>
                </c:pt>
                <c:pt idx="8751">
                  <c:v>14.585000000000004</c:v>
                </c:pt>
                <c:pt idx="8752">
                  <c:v>14.586666666666675</c:v>
                </c:pt>
                <c:pt idx="8753">
                  <c:v>14.588333333333333</c:v>
                </c:pt>
                <c:pt idx="8754">
                  <c:v>14.59</c:v>
                </c:pt>
                <c:pt idx="8755">
                  <c:v>14.59166666666667</c:v>
                </c:pt>
                <c:pt idx="8756">
                  <c:v>14.593333333333334</c:v>
                </c:pt>
                <c:pt idx="8757">
                  <c:v>14.595000000000002</c:v>
                </c:pt>
                <c:pt idx="8758">
                  <c:v>14.596666666666673</c:v>
                </c:pt>
                <c:pt idx="8759">
                  <c:v>14.598333333333333</c:v>
                </c:pt>
                <c:pt idx="8760">
                  <c:v>14.6</c:v>
                </c:pt>
                <c:pt idx="8761">
                  <c:v>14.60166666666667</c:v>
                </c:pt>
                <c:pt idx="8762">
                  <c:v>14.603333333333333</c:v>
                </c:pt>
                <c:pt idx="8763">
                  <c:v>14.605</c:v>
                </c:pt>
                <c:pt idx="8764">
                  <c:v>14.606666666666671</c:v>
                </c:pt>
                <c:pt idx="8765">
                  <c:v>14.608333333333333</c:v>
                </c:pt>
                <c:pt idx="8766">
                  <c:v>14.610000000000001</c:v>
                </c:pt>
                <c:pt idx="8767">
                  <c:v>14.61166666666667</c:v>
                </c:pt>
                <c:pt idx="8768">
                  <c:v>14.613333333333333</c:v>
                </c:pt>
                <c:pt idx="8769">
                  <c:v>14.615</c:v>
                </c:pt>
                <c:pt idx="8770">
                  <c:v>14.616666666666672</c:v>
                </c:pt>
                <c:pt idx="8771">
                  <c:v>14.618333333333331</c:v>
                </c:pt>
                <c:pt idx="8772">
                  <c:v>14.620000000000001</c:v>
                </c:pt>
                <c:pt idx="8773">
                  <c:v>14.621666666666666</c:v>
                </c:pt>
                <c:pt idx="8774">
                  <c:v>14.623333333333333</c:v>
                </c:pt>
                <c:pt idx="8775">
                  <c:v>14.625</c:v>
                </c:pt>
                <c:pt idx="8776">
                  <c:v>14.62666666666667</c:v>
                </c:pt>
                <c:pt idx="8777">
                  <c:v>14.628333333333329</c:v>
                </c:pt>
                <c:pt idx="8778">
                  <c:v>14.63</c:v>
                </c:pt>
                <c:pt idx="8779">
                  <c:v>14.631666666666666</c:v>
                </c:pt>
                <c:pt idx="8780">
                  <c:v>14.633333333333333</c:v>
                </c:pt>
                <c:pt idx="8781">
                  <c:v>14.635</c:v>
                </c:pt>
                <c:pt idx="8782">
                  <c:v>14.63666666666667</c:v>
                </c:pt>
                <c:pt idx="8783">
                  <c:v>14.638333333333327</c:v>
                </c:pt>
                <c:pt idx="8784">
                  <c:v>14.64</c:v>
                </c:pt>
                <c:pt idx="8785">
                  <c:v>14.641666666666667</c:v>
                </c:pt>
                <c:pt idx="8786">
                  <c:v>14.643333333333333</c:v>
                </c:pt>
                <c:pt idx="8787">
                  <c:v>14.645000000000001</c:v>
                </c:pt>
                <c:pt idx="8788">
                  <c:v>14.64666666666667</c:v>
                </c:pt>
                <c:pt idx="8789">
                  <c:v>14.648333333333328</c:v>
                </c:pt>
                <c:pt idx="8790">
                  <c:v>14.65</c:v>
                </c:pt>
                <c:pt idx="8791">
                  <c:v>14.651666666666673</c:v>
                </c:pt>
                <c:pt idx="8792">
                  <c:v>14.653333333333334</c:v>
                </c:pt>
                <c:pt idx="8793">
                  <c:v>14.655000000000005</c:v>
                </c:pt>
                <c:pt idx="8794">
                  <c:v>14.656666666666673</c:v>
                </c:pt>
                <c:pt idx="8795">
                  <c:v>14.658333333333333</c:v>
                </c:pt>
                <c:pt idx="8796">
                  <c:v>14.66</c:v>
                </c:pt>
                <c:pt idx="8797">
                  <c:v>14.661666666666672</c:v>
                </c:pt>
                <c:pt idx="8798">
                  <c:v>14.663333333333332</c:v>
                </c:pt>
                <c:pt idx="8799">
                  <c:v>14.665000000000004</c:v>
                </c:pt>
                <c:pt idx="8800">
                  <c:v>14.666666666666673</c:v>
                </c:pt>
                <c:pt idx="8801">
                  <c:v>14.668333333333333</c:v>
                </c:pt>
                <c:pt idx="8802">
                  <c:v>14.67</c:v>
                </c:pt>
                <c:pt idx="8803">
                  <c:v>14.67166666666667</c:v>
                </c:pt>
                <c:pt idx="8804">
                  <c:v>14.673333333333334</c:v>
                </c:pt>
                <c:pt idx="8805">
                  <c:v>14.675000000000002</c:v>
                </c:pt>
                <c:pt idx="8806">
                  <c:v>14.676666666666675</c:v>
                </c:pt>
                <c:pt idx="8807">
                  <c:v>14.678333333333335</c:v>
                </c:pt>
                <c:pt idx="8808">
                  <c:v>14.68</c:v>
                </c:pt>
                <c:pt idx="8809">
                  <c:v>14.68166666666667</c:v>
                </c:pt>
                <c:pt idx="8810">
                  <c:v>14.683333333333334</c:v>
                </c:pt>
                <c:pt idx="8811">
                  <c:v>14.685</c:v>
                </c:pt>
                <c:pt idx="8812">
                  <c:v>14.686666666666673</c:v>
                </c:pt>
                <c:pt idx="8813">
                  <c:v>14.688333333333333</c:v>
                </c:pt>
                <c:pt idx="8814">
                  <c:v>14.69</c:v>
                </c:pt>
                <c:pt idx="8815">
                  <c:v>14.691666666666666</c:v>
                </c:pt>
                <c:pt idx="8816">
                  <c:v>14.693333333333333</c:v>
                </c:pt>
                <c:pt idx="8817">
                  <c:v>14.695</c:v>
                </c:pt>
                <c:pt idx="8818">
                  <c:v>14.696666666666671</c:v>
                </c:pt>
                <c:pt idx="8819">
                  <c:v>14.698333333333331</c:v>
                </c:pt>
                <c:pt idx="8820">
                  <c:v>14.7</c:v>
                </c:pt>
                <c:pt idx="8821">
                  <c:v>14.701666666666666</c:v>
                </c:pt>
                <c:pt idx="8822">
                  <c:v>14.703333333333335</c:v>
                </c:pt>
                <c:pt idx="8823">
                  <c:v>14.705</c:v>
                </c:pt>
                <c:pt idx="8824">
                  <c:v>14.706666666666672</c:v>
                </c:pt>
                <c:pt idx="8825">
                  <c:v>14.708333333333329</c:v>
                </c:pt>
                <c:pt idx="8826">
                  <c:v>14.709999999999999</c:v>
                </c:pt>
                <c:pt idx="8827">
                  <c:v>14.71166666666667</c:v>
                </c:pt>
                <c:pt idx="8828">
                  <c:v>14.713333333333333</c:v>
                </c:pt>
                <c:pt idx="8829">
                  <c:v>14.715</c:v>
                </c:pt>
                <c:pt idx="8830">
                  <c:v>14.71666666666667</c:v>
                </c:pt>
                <c:pt idx="8831">
                  <c:v>14.718333333333328</c:v>
                </c:pt>
                <c:pt idx="8832">
                  <c:v>14.719999999999999</c:v>
                </c:pt>
                <c:pt idx="8833">
                  <c:v>14.721666666666666</c:v>
                </c:pt>
                <c:pt idx="8834">
                  <c:v>14.723333333333333</c:v>
                </c:pt>
                <c:pt idx="8835">
                  <c:v>14.725</c:v>
                </c:pt>
                <c:pt idx="8836">
                  <c:v>14.72666666666667</c:v>
                </c:pt>
                <c:pt idx="8837">
                  <c:v>14.728333333333328</c:v>
                </c:pt>
                <c:pt idx="8838">
                  <c:v>14.73</c:v>
                </c:pt>
                <c:pt idx="8839">
                  <c:v>14.731666666666666</c:v>
                </c:pt>
                <c:pt idx="8840">
                  <c:v>14.733333333333333</c:v>
                </c:pt>
                <c:pt idx="8841">
                  <c:v>14.735000000000001</c:v>
                </c:pt>
                <c:pt idx="8842">
                  <c:v>14.73666666666667</c:v>
                </c:pt>
                <c:pt idx="8843">
                  <c:v>14.738333333333328</c:v>
                </c:pt>
                <c:pt idx="8844">
                  <c:v>14.739999999999998</c:v>
                </c:pt>
                <c:pt idx="8845">
                  <c:v>14.741666666666667</c:v>
                </c:pt>
                <c:pt idx="8846">
                  <c:v>14.743333333333331</c:v>
                </c:pt>
                <c:pt idx="8847">
                  <c:v>14.745000000000001</c:v>
                </c:pt>
                <c:pt idx="8848">
                  <c:v>14.746666666666666</c:v>
                </c:pt>
                <c:pt idx="8849">
                  <c:v>14.748333333333328</c:v>
                </c:pt>
                <c:pt idx="8850">
                  <c:v>14.75</c:v>
                </c:pt>
                <c:pt idx="8851">
                  <c:v>14.75166666666667</c:v>
                </c:pt>
                <c:pt idx="8852">
                  <c:v>14.753333333333334</c:v>
                </c:pt>
                <c:pt idx="8853">
                  <c:v>14.755000000000004</c:v>
                </c:pt>
                <c:pt idx="8854">
                  <c:v>14.756666666666673</c:v>
                </c:pt>
                <c:pt idx="8855">
                  <c:v>14.758333333333333</c:v>
                </c:pt>
                <c:pt idx="8856">
                  <c:v>14.76</c:v>
                </c:pt>
                <c:pt idx="8857">
                  <c:v>14.76166666666667</c:v>
                </c:pt>
                <c:pt idx="8858">
                  <c:v>14.763333333333332</c:v>
                </c:pt>
                <c:pt idx="8859">
                  <c:v>14.765000000000002</c:v>
                </c:pt>
                <c:pt idx="8860">
                  <c:v>14.766666666666673</c:v>
                </c:pt>
                <c:pt idx="8861">
                  <c:v>14.768333333333333</c:v>
                </c:pt>
                <c:pt idx="8862">
                  <c:v>14.770000000000001</c:v>
                </c:pt>
                <c:pt idx="8863">
                  <c:v>14.77166666666667</c:v>
                </c:pt>
                <c:pt idx="8864">
                  <c:v>14.773333333333333</c:v>
                </c:pt>
                <c:pt idx="8865">
                  <c:v>14.775</c:v>
                </c:pt>
                <c:pt idx="8866">
                  <c:v>14.776666666666673</c:v>
                </c:pt>
                <c:pt idx="8867">
                  <c:v>14.778333333333331</c:v>
                </c:pt>
                <c:pt idx="8868">
                  <c:v>14.78</c:v>
                </c:pt>
                <c:pt idx="8869">
                  <c:v>14.781666666666666</c:v>
                </c:pt>
                <c:pt idx="8870">
                  <c:v>14.783333333333333</c:v>
                </c:pt>
                <c:pt idx="8871">
                  <c:v>14.785</c:v>
                </c:pt>
                <c:pt idx="8872">
                  <c:v>14.786666666666672</c:v>
                </c:pt>
                <c:pt idx="8873">
                  <c:v>14.788333333333327</c:v>
                </c:pt>
                <c:pt idx="8874">
                  <c:v>14.79</c:v>
                </c:pt>
                <c:pt idx="8875">
                  <c:v>14.791666666666666</c:v>
                </c:pt>
                <c:pt idx="8876">
                  <c:v>14.793333333333333</c:v>
                </c:pt>
                <c:pt idx="8877">
                  <c:v>14.795</c:v>
                </c:pt>
                <c:pt idx="8878">
                  <c:v>14.79666666666667</c:v>
                </c:pt>
                <c:pt idx="8879">
                  <c:v>14.798333333333328</c:v>
                </c:pt>
                <c:pt idx="8880">
                  <c:v>14.8</c:v>
                </c:pt>
                <c:pt idx="8881">
                  <c:v>14.801666666666675</c:v>
                </c:pt>
                <c:pt idx="8882">
                  <c:v>14.803333333333336</c:v>
                </c:pt>
                <c:pt idx="8883">
                  <c:v>14.805000000000005</c:v>
                </c:pt>
                <c:pt idx="8884">
                  <c:v>14.806666666666674</c:v>
                </c:pt>
                <c:pt idx="8885">
                  <c:v>14.808333333333334</c:v>
                </c:pt>
                <c:pt idx="8886">
                  <c:v>14.81</c:v>
                </c:pt>
                <c:pt idx="8887">
                  <c:v>14.811666666666673</c:v>
                </c:pt>
                <c:pt idx="8888">
                  <c:v>14.813333333333334</c:v>
                </c:pt>
                <c:pt idx="8889">
                  <c:v>14.815000000000005</c:v>
                </c:pt>
                <c:pt idx="8890">
                  <c:v>14.816666666666674</c:v>
                </c:pt>
                <c:pt idx="8891">
                  <c:v>14.818333333333333</c:v>
                </c:pt>
                <c:pt idx="8892">
                  <c:v>14.82</c:v>
                </c:pt>
                <c:pt idx="8893">
                  <c:v>14.821666666666671</c:v>
                </c:pt>
                <c:pt idx="8894">
                  <c:v>14.823333333333332</c:v>
                </c:pt>
                <c:pt idx="8895">
                  <c:v>14.825000000000005</c:v>
                </c:pt>
                <c:pt idx="8896">
                  <c:v>14.826666666666673</c:v>
                </c:pt>
                <c:pt idx="8897">
                  <c:v>14.828333333333335</c:v>
                </c:pt>
                <c:pt idx="8898">
                  <c:v>14.83</c:v>
                </c:pt>
                <c:pt idx="8899">
                  <c:v>14.831666666666672</c:v>
                </c:pt>
                <c:pt idx="8900">
                  <c:v>14.833333333333334</c:v>
                </c:pt>
                <c:pt idx="8901">
                  <c:v>14.835000000000004</c:v>
                </c:pt>
                <c:pt idx="8902">
                  <c:v>14.836666666666675</c:v>
                </c:pt>
                <c:pt idx="8903">
                  <c:v>14.838333333333333</c:v>
                </c:pt>
                <c:pt idx="8904">
                  <c:v>14.84</c:v>
                </c:pt>
                <c:pt idx="8905">
                  <c:v>14.84166666666667</c:v>
                </c:pt>
                <c:pt idx="8906">
                  <c:v>14.843333333333334</c:v>
                </c:pt>
                <c:pt idx="8907">
                  <c:v>14.845000000000002</c:v>
                </c:pt>
                <c:pt idx="8908">
                  <c:v>14.846666666666673</c:v>
                </c:pt>
                <c:pt idx="8909">
                  <c:v>14.848333333333333</c:v>
                </c:pt>
                <c:pt idx="8910">
                  <c:v>14.850000000000005</c:v>
                </c:pt>
                <c:pt idx="8911">
                  <c:v>14.851666666666674</c:v>
                </c:pt>
                <c:pt idx="8912">
                  <c:v>14.853333333333339</c:v>
                </c:pt>
                <c:pt idx="8913">
                  <c:v>14.855000000000006</c:v>
                </c:pt>
                <c:pt idx="8914">
                  <c:v>14.856666666666676</c:v>
                </c:pt>
                <c:pt idx="8915">
                  <c:v>14.858333333333334</c:v>
                </c:pt>
                <c:pt idx="8916">
                  <c:v>14.860000000000007</c:v>
                </c:pt>
                <c:pt idx="8917">
                  <c:v>14.861666666666675</c:v>
                </c:pt>
                <c:pt idx="8918">
                  <c:v>14.863333333333339</c:v>
                </c:pt>
                <c:pt idx="8919">
                  <c:v>14.865000000000006</c:v>
                </c:pt>
                <c:pt idx="8920">
                  <c:v>14.866666666666676</c:v>
                </c:pt>
                <c:pt idx="8921">
                  <c:v>14.868333333333334</c:v>
                </c:pt>
                <c:pt idx="8922">
                  <c:v>14.870000000000006</c:v>
                </c:pt>
                <c:pt idx="8923">
                  <c:v>14.871666666666673</c:v>
                </c:pt>
                <c:pt idx="8924">
                  <c:v>14.873333333333338</c:v>
                </c:pt>
                <c:pt idx="8925">
                  <c:v>14.875000000000005</c:v>
                </c:pt>
                <c:pt idx="8926">
                  <c:v>14.876666666666674</c:v>
                </c:pt>
                <c:pt idx="8927">
                  <c:v>14.878333333333334</c:v>
                </c:pt>
                <c:pt idx="8928">
                  <c:v>14.880000000000004</c:v>
                </c:pt>
                <c:pt idx="8929">
                  <c:v>14.881666666666673</c:v>
                </c:pt>
                <c:pt idx="8930">
                  <c:v>14.883333333333336</c:v>
                </c:pt>
                <c:pt idx="8931">
                  <c:v>14.885000000000005</c:v>
                </c:pt>
                <c:pt idx="8932">
                  <c:v>14.886666666666674</c:v>
                </c:pt>
                <c:pt idx="8933">
                  <c:v>14.888333333333332</c:v>
                </c:pt>
                <c:pt idx="8934">
                  <c:v>14.890000000000002</c:v>
                </c:pt>
                <c:pt idx="8935">
                  <c:v>14.891666666666673</c:v>
                </c:pt>
                <c:pt idx="8936">
                  <c:v>14.893333333333334</c:v>
                </c:pt>
                <c:pt idx="8937">
                  <c:v>14.895000000000007</c:v>
                </c:pt>
                <c:pt idx="8938">
                  <c:v>14.896666666666674</c:v>
                </c:pt>
                <c:pt idx="8939">
                  <c:v>14.898333333333333</c:v>
                </c:pt>
                <c:pt idx="8940">
                  <c:v>14.9</c:v>
                </c:pt>
                <c:pt idx="8941">
                  <c:v>14.901666666666673</c:v>
                </c:pt>
                <c:pt idx="8942">
                  <c:v>14.903333333333334</c:v>
                </c:pt>
                <c:pt idx="8943">
                  <c:v>14.905000000000005</c:v>
                </c:pt>
                <c:pt idx="8944">
                  <c:v>14.906666666666673</c:v>
                </c:pt>
                <c:pt idx="8945">
                  <c:v>14.908333333333333</c:v>
                </c:pt>
                <c:pt idx="8946">
                  <c:v>14.91</c:v>
                </c:pt>
                <c:pt idx="8947">
                  <c:v>14.911666666666672</c:v>
                </c:pt>
                <c:pt idx="8948">
                  <c:v>14.913333333333332</c:v>
                </c:pt>
                <c:pt idx="8949">
                  <c:v>14.915000000000004</c:v>
                </c:pt>
                <c:pt idx="8950">
                  <c:v>14.916666666666673</c:v>
                </c:pt>
                <c:pt idx="8951">
                  <c:v>14.918333333333333</c:v>
                </c:pt>
                <c:pt idx="8952">
                  <c:v>14.92</c:v>
                </c:pt>
                <c:pt idx="8953">
                  <c:v>14.92166666666667</c:v>
                </c:pt>
                <c:pt idx="8954">
                  <c:v>14.923333333333334</c:v>
                </c:pt>
                <c:pt idx="8955">
                  <c:v>14.925000000000002</c:v>
                </c:pt>
                <c:pt idx="8956">
                  <c:v>14.926666666666675</c:v>
                </c:pt>
                <c:pt idx="8957">
                  <c:v>14.928333333333335</c:v>
                </c:pt>
                <c:pt idx="8958">
                  <c:v>14.93</c:v>
                </c:pt>
                <c:pt idx="8959">
                  <c:v>14.93166666666667</c:v>
                </c:pt>
                <c:pt idx="8960">
                  <c:v>14.933333333333334</c:v>
                </c:pt>
                <c:pt idx="8961">
                  <c:v>14.935</c:v>
                </c:pt>
                <c:pt idx="8962">
                  <c:v>14.936666666666673</c:v>
                </c:pt>
                <c:pt idx="8963">
                  <c:v>14.938333333333333</c:v>
                </c:pt>
                <c:pt idx="8964">
                  <c:v>14.94</c:v>
                </c:pt>
                <c:pt idx="8965">
                  <c:v>14.941666666666666</c:v>
                </c:pt>
                <c:pt idx="8966">
                  <c:v>14.943333333333333</c:v>
                </c:pt>
                <c:pt idx="8967">
                  <c:v>14.945</c:v>
                </c:pt>
                <c:pt idx="8968">
                  <c:v>14.946666666666671</c:v>
                </c:pt>
                <c:pt idx="8969">
                  <c:v>14.948333333333331</c:v>
                </c:pt>
                <c:pt idx="8970">
                  <c:v>14.950000000000005</c:v>
                </c:pt>
                <c:pt idx="8971">
                  <c:v>14.951666666666673</c:v>
                </c:pt>
                <c:pt idx="8972">
                  <c:v>14.95333333333334</c:v>
                </c:pt>
                <c:pt idx="8973">
                  <c:v>14.955000000000005</c:v>
                </c:pt>
                <c:pt idx="8974">
                  <c:v>14.956666666666676</c:v>
                </c:pt>
                <c:pt idx="8975">
                  <c:v>14.958333333333334</c:v>
                </c:pt>
                <c:pt idx="8976">
                  <c:v>14.96</c:v>
                </c:pt>
                <c:pt idx="8977">
                  <c:v>14.961666666666675</c:v>
                </c:pt>
                <c:pt idx="8978">
                  <c:v>14.963333333333336</c:v>
                </c:pt>
                <c:pt idx="8979">
                  <c:v>14.965000000000005</c:v>
                </c:pt>
                <c:pt idx="8980">
                  <c:v>14.966666666666674</c:v>
                </c:pt>
                <c:pt idx="8981">
                  <c:v>14.968333333333334</c:v>
                </c:pt>
                <c:pt idx="8982">
                  <c:v>14.97</c:v>
                </c:pt>
                <c:pt idx="8983">
                  <c:v>14.971666666666673</c:v>
                </c:pt>
                <c:pt idx="8984">
                  <c:v>14.973333333333334</c:v>
                </c:pt>
                <c:pt idx="8985">
                  <c:v>14.975000000000005</c:v>
                </c:pt>
                <c:pt idx="8986">
                  <c:v>14.976666666666674</c:v>
                </c:pt>
                <c:pt idx="8987">
                  <c:v>14.978333333333333</c:v>
                </c:pt>
                <c:pt idx="8988">
                  <c:v>14.980000000000002</c:v>
                </c:pt>
                <c:pt idx="8989">
                  <c:v>14.981666666666671</c:v>
                </c:pt>
                <c:pt idx="8990">
                  <c:v>14.983333333333334</c:v>
                </c:pt>
                <c:pt idx="8991">
                  <c:v>14.985000000000007</c:v>
                </c:pt>
                <c:pt idx="8992">
                  <c:v>14.986666666666675</c:v>
                </c:pt>
                <c:pt idx="8993">
                  <c:v>14.988333333333333</c:v>
                </c:pt>
                <c:pt idx="8994">
                  <c:v>14.99</c:v>
                </c:pt>
                <c:pt idx="8995">
                  <c:v>14.991666666666672</c:v>
                </c:pt>
                <c:pt idx="8996">
                  <c:v>14.993333333333334</c:v>
                </c:pt>
                <c:pt idx="8997">
                  <c:v>14.995000000000006</c:v>
                </c:pt>
                <c:pt idx="8998">
                  <c:v>14.996666666666673</c:v>
                </c:pt>
                <c:pt idx="8999">
                  <c:v>14.998333333333333</c:v>
                </c:pt>
                <c:pt idx="9000">
                  <c:v>15</c:v>
                </c:pt>
                <c:pt idx="9001">
                  <c:v>15.00166666666667</c:v>
                </c:pt>
                <c:pt idx="9002">
                  <c:v>15.003333333333334</c:v>
                </c:pt>
                <c:pt idx="9003">
                  <c:v>15.005000000000004</c:v>
                </c:pt>
                <c:pt idx="9004">
                  <c:v>15.006666666666673</c:v>
                </c:pt>
                <c:pt idx="9005">
                  <c:v>15.008333333333333</c:v>
                </c:pt>
                <c:pt idx="9006">
                  <c:v>15.01</c:v>
                </c:pt>
                <c:pt idx="9007">
                  <c:v>15.01166666666667</c:v>
                </c:pt>
                <c:pt idx="9008">
                  <c:v>15.013333333333332</c:v>
                </c:pt>
                <c:pt idx="9009">
                  <c:v>15.015000000000002</c:v>
                </c:pt>
                <c:pt idx="9010">
                  <c:v>15.016666666666673</c:v>
                </c:pt>
                <c:pt idx="9011">
                  <c:v>15.018333333333333</c:v>
                </c:pt>
                <c:pt idx="9012">
                  <c:v>15.020000000000001</c:v>
                </c:pt>
                <c:pt idx="9013">
                  <c:v>15.02166666666667</c:v>
                </c:pt>
                <c:pt idx="9014">
                  <c:v>15.023333333333333</c:v>
                </c:pt>
                <c:pt idx="9015">
                  <c:v>15.025</c:v>
                </c:pt>
                <c:pt idx="9016">
                  <c:v>15.026666666666673</c:v>
                </c:pt>
                <c:pt idx="9017">
                  <c:v>15.028333333333331</c:v>
                </c:pt>
                <c:pt idx="9018">
                  <c:v>15.03</c:v>
                </c:pt>
                <c:pt idx="9019">
                  <c:v>15.031666666666666</c:v>
                </c:pt>
                <c:pt idx="9020">
                  <c:v>15.033333333333333</c:v>
                </c:pt>
                <c:pt idx="9021">
                  <c:v>15.035</c:v>
                </c:pt>
                <c:pt idx="9022">
                  <c:v>15.036666666666672</c:v>
                </c:pt>
                <c:pt idx="9023">
                  <c:v>15.038333333333327</c:v>
                </c:pt>
                <c:pt idx="9024">
                  <c:v>15.04</c:v>
                </c:pt>
                <c:pt idx="9025">
                  <c:v>15.041666666666666</c:v>
                </c:pt>
                <c:pt idx="9026">
                  <c:v>15.043333333333333</c:v>
                </c:pt>
                <c:pt idx="9027">
                  <c:v>15.045</c:v>
                </c:pt>
                <c:pt idx="9028">
                  <c:v>15.04666666666667</c:v>
                </c:pt>
                <c:pt idx="9029">
                  <c:v>15.048333333333328</c:v>
                </c:pt>
                <c:pt idx="9030">
                  <c:v>15.05</c:v>
                </c:pt>
                <c:pt idx="9031">
                  <c:v>15.051666666666675</c:v>
                </c:pt>
                <c:pt idx="9032">
                  <c:v>15.053333333333336</c:v>
                </c:pt>
                <c:pt idx="9033">
                  <c:v>15.055000000000005</c:v>
                </c:pt>
                <c:pt idx="9034">
                  <c:v>15.056666666666674</c:v>
                </c:pt>
                <c:pt idx="9035">
                  <c:v>15.058333333333334</c:v>
                </c:pt>
                <c:pt idx="9036">
                  <c:v>15.06</c:v>
                </c:pt>
                <c:pt idx="9037">
                  <c:v>15.061666666666673</c:v>
                </c:pt>
                <c:pt idx="9038">
                  <c:v>15.063333333333334</c:v>
                </c:pt>
                <c:pt idx="9039">
                  <c:v>15.065000000000005</c:v>
                </c:pt>
                <c:pt idx="9040">
                  <c:v>15.066666666666674</c:v>
                </c:pt>
                <c:pt idx="9041">
                  <c:v>15.068333333333333</c:v>
                </c:pt>
                <c:pt idx="9042">
                  <c:v>15.07</c:v>
                </c:pt>
                <c:pt idx="9043">
                  <c:v>15.071666666666671</c:v>
                </c:pt>
                <c:pt idx="9044">
                  <c:v>15.073333333333332</c:v>
                </c:pt>
                <c:pt idx="9045">
                  <c:v>15.075000000000005</c:v>
                </c:pt>
                <c:pt idx="9046">
                  <c:v>15.076666666666673</c:v>
                </c:pt>
                <c:pt idx="9047">
                  <c:v>15.078333333333335</c:v>
                </c:pt>
                <c:pt idx="9048">
                  <c:v>15.08</c:v>
                </c:pt>
                <c:pt idx="9049">
                  <c:v>15.081666666666672</c:v>
                </c:pt>
                <c:pt idx="9050">
                  <c:v>15.083333333333334</c:v>
                </c:pt>
                <c:pt idx="9051">
                  <c:v>15.085000000000004</c:v>
                </c:pt>
                <c:pt idx="9052">
                  <c:v>15.086666666666675</c:v>
                </c:pt>
                <c:pt idx="9053">
                  <c:v>15.088333333333333</c:v>
                </c:pt>
                <c:pt idx="9054">
                  <c:v>15.09</c:v>
                </c:pt>
                <c:pt idx="9055">
                  <c:v>15.09166666666667</c:v>
                </c:pt>
                <c:pt idx="9056">
                  <c:v>15.093333333333334</c:v>
                </c:pt>
                <c:pt idx="9057">
                  <c:v>15.095000000000002</c:v>
                </c:pt>
                <c:pt idx="9058">
                  <c:v>15.096666666666673</c:v>
                </c:pt>
                <c:pt idx="9059">
                  <c:v>15.098333333333333</c:v>
                </c:pt>
                <c:pt idx="9060">
                  <c:v>15.1</c:v>
                </c:pt>
                <c:pt idx="9061">
                  <c:v>15.10166666666667</c:v>
                </c:pt>
                <c:pt idx="9062">
                  <c:v>15.103333333333333</c:v>
                </c:pt>
                <c:pt idx="9063">
                  <c:v>15.105</c:v>
                </c:pt>
                <c:pt idx="9064">
                  <c:v>15.106666666666671</c:v>
                </c:pt>
                <c:pt idx="9065">
                  <c:v>15.108333333333333</c:v>
                </c:pt>
                <c:pt idx="9066">
                  <c:v>15.110000000000001</c:v>
                </c:pt>
                <c:pt idx="9067">
                  <c:v>15.11166666666667</c:v>
                </c:pt>
                <c:pt idx="9068">
                  <c:v>15.113333333333333</c:v>
                </c:pt>
                <c:pt idx="9069">
                  <c:v>15.115</c:v>
                </c:pt>
                <c:pt idx="9070">
                  <c:v>15.116666666666672</c:v>
                </c:pt>
                <c:pt idx="9071">
                  <c:v>15.118333333333331</c:v>
                </c:pt>
                <c:pt idx="9072">
                  <c:v>15.120000000000001</c:v>
                </c:pt>
                <c:pt idx="9073">
                  <c:v>15.121666666666666</c:v>
                </c:pt>
                <c:pt idx="9074">
                  <c:v>15.123333333333333</c:v>
                </c:pt>
                <c:pt idx="9075">
                  <c:v>15.125</c:v>
                </c:pt>
                <c:pt idx="9076">
                  <c:v>15.12666666666667</c:v>
                </c:pt>
                <c:pt idx="9077">
                  <c:v>15.128333333333329</c:v>
                </c:pt>
                <c:pt idx="9078">
                  <c:v>15.13</c:v>
                </c:pt>
                <c:pt idx="9079">
                  <c:v>15.131666666666666</c:v>
                </c:pt>
                <c:pt idx="9080">
                  <c:v>15.133333333333333</c:v>
                </c:pt>
                <c:pt idx="9081">
                  <c:v>15.135</c:v>
                </c:pt>
                <c:pt idx="9082">
                  <c:v>15.13666666666667</c:v>
                </c:pt>
                <c:pt idx="9083">
                  <c:v>15.138333333333327</c:v>
                </c:pt>
                <c:pt idx="9084">
                  <c:v>15.14</c:v>
                </c:pt>
                <c:pt idx="9085">
                  <c:v>15.141666666666667</c:v>
                </c:pt>
                <c:pt idx="9086">
                  <c:v>15.143333333333333</c:v>
                </c:pt>
                <c:pt idx="9087">
                  <c:v>15.145000000000001</c:v>
                </c:pt>
                <c:pt idx="9088">
                  <c:v>15.14666666666667</c:v>
                </c:pt>
                <c:pt idx="9089">
                  <c:v>15.148333333333328</c:v>
                </c:pt>
                <c:pt idx="9090">
                  <c:v>15.15</c:v>
                </c:pt>
                <c:pt idx="9091">
                  <c:v>15.151666666666673</c:v>
                </c:pt>
                <c:pt idx="9092">
                  <c:v>15.153333333333334</c:v>
                </c:pt>
                <c:pt idx="9093">
                  <c:v>15.155000000000005</c:v>
                </c:pt>
                <c:pt idx="9094">
                  <c:v>15.156666666666673</c:v>
                </c:pt>
                <c:pt idx="9095">
                  <c:v>15.158333333333333</c:v>
                </c:pt>
                <c:pt idx="9096">
                  <c:v>15.16</c:v>
                </c:pt>
                <c:pt idx="9097">
                  <c:v>15.161666666666672</c:v>
                </c:pt>
                <c:pt idx="9098">
                  <c:v>15.163333333333332</c:v>
                </c:pt>
                <c:pt idx="9099">
                  <c:v>15.165000000000004</c:v>
                </c:pt>
                <c:pt idx="9100">
                  <c:v>15.166666666666673</c:v>
                </c:pt>
                <c:pt idx="9101">
                  <c:v>15.168333333333333</c:v>
                </c:pt>
                <c:pt idx="9102">
                  <c:v>15.17</c:v>
                </c:pt>
                <c:pt idx="9103">
                  <c:v>15.17166666666667</c:v>
                </c:pt>
                <c:pt idx="9104">
                  <c:v>15.173333333333334</c:v>
                </c:pt>
                <c:pt idx="9105">
                  <c:v>15.175000000000002</c:v>
                </c:pt>
                <c:pt idx="9106">
                  <c:v>15.176666666666675</c:v>
                </c:pt>
                <c:pt idx="9107">
                  <c:v>15.178333333333335</c:v>
                </c:pt>
                <c:pt idx="9108">
                  <c:v>15.18</c:v>
                </c:pt>
                <c:pt idx="9109">
                  <c:v>15.18166666666667</c:v>
                </c:pt>
                <c:pt idx="9110">
                  <c:v>15.183333333333334</c:v>
                </c:pt>
                <c:pt idx="9111">
                  <c:v>15.185</c:v>
                </c:pt>
                <c:pt idx="9112">
                  <c:v>15.186666666666673</c:v>
                </c:pt>
                <c:pt idx="9113">
                  <c:v>15.188333333333333</c:v>
                </c:pt>
                <c:pt idx="9114">
                  <c:v>15.19</c:v>
                </c:pt>
                <c:pt idx="9115">
                  <c:v>15.191666666666666</c:v>
                </c:pt>
                <c:pt idx="9116">
                  <c:v>15.193333333333333</c:v>
                </c:pt>
                <c:pt idx="9117">
                  <c:v>15.195</c:v>
                </c:pt>
                <c:pt idx="9118">
                  <c:v>15.196666666666671</c:v>
                </c:pt>
                <c:pt idx="9119">
                  <c:v>15.198333333333331</c:v>
                </c:pt>
                <c:pt idx="9120">
                  <c:v>15.2</c:v>
                </c:pt>
                <c:pt idx="9121">
                  <c:v>15.201666666666666</c:v>
                </c:pt>
                <c:pt idx="9122">
                  <c:v>15.203333333333335</c:v>
                </c:pt>
                <c:pt idx="9123">
                  <c:v>15.205</c:v>
                </c:pt>
                <c:pt idx="9124">
                  <c:v>15.206666666666672</c:v>
                </c:pt>
                <c:pt idx="9125">
                  <c:v>15.208333333333329</c:v>
                </c:pt>
                <c:pt idx="9126">
                  <c:v>15.209999999999999</c:v>
                </c:pt>
                <c:pt idx="9127">
                  <c:v>15.21166666666667</c:v>
                </c:pt>
                <c:pt idx="9128">
                  <c:v>15.213333333333333</c:v>
                </c:pt>
                <c:pt idx="9129">
                  <c:v>15.215</c:v>
                </c:pt>
                <c:pt idx="9130">
                  <c:v>15.21666666666667</c:v>
                </c:pt>
                <c:pt idx="9131">
                  <c:v>15.218333333333328</c:v>
                </c:pt>
                <c:pt idx="9132">
                  <c:v>15.219999999999999</c:v>
                </c:pt>
                <c:pt idx="9133">
                  <c:v>15.221666666666666</c:v>
                </c:pt>
                <c:pt idx="9134">
                  <c:v>15.223333333333333</c:v>
                </c:pt>
                <c:pt idx="9135">
                  <c:v>15.225</c:v>
                </c:pt>
                <c:pt idx="9136">
                  <c:v>15.22666666666667</c:v>
                </c:pt>
                <c:pt idx="9137">
                  <c:v>15.228333333333328</c:v>
                </c:pt>
                <c:pt idx="9138">
                  <c:v>15.23</c:v>
                </c:pt>
                <c:pt idx="9139">
                  <c:v>15.231666666666666</c:v>
                </c:pt>
                <c:pt idx="9140">
                  <c:v>15.233333333333333</c:v>
                </c:pt>
                <c:pt idx="9141">
                  <c:v>15.235000000000001</c:v>
                </c:pt>
                <c:pt idx="9142">
                  <c:v>15.23666666666667</c:v>
                </c:pt>
                <c:pt idx="9143">
                  <c:v>15.238333333333328</c:v>
                </c:pt>
                <c:pt idx="9144">
                  <c:v>15.239999999999998</c:v>
                </c:pt>
                <c:pt idx="9145">
                  <c:v>15.241666666666667</c:v>
                </c:pt>
                <c:pt idx="9146">
                  <c:v>15.243333333333331</c:v>
                </c:pt>
                <c:pt idx="9147">
                  <c:v>15.245000000000001</c:v>
                </c:pt>
                <c:pt idx="9148">
                  <c:v>15.246666666666666</c:v>
                </c:pt>
                <c:pt idx="9149">
                  <c:v>15.248333333333328</c:v>
                </c:pt>
                <c:pt idx="9150">
                  <c:v>15.25</c:v>
                </c:pt>
                <c:pt idx="9151">
                  <c:v>15.25166666666667</c:v>
                </c:pt>
                <c:pt idx="9152">
                  <c:v>15.253333333333334</c:v>
                </c:pt>
                <c:pt idx="9153">
                  <c:v>15.255000000000004</c:v>
                </c:pt>
                <c:pt idx="9154">
                  <c:v>15.256666666666673</c:v>
                </c:pt>
                <c:pt idx="9155">
                  <c:v>15.258333333333333</c:v>
                </c:pt>
                <c:pt idx="9156">
                  <c:v>15.26</c:v>
                </c:pt>
                <c:pt idx="9157">
                  <c:v>15.26166666666667</c:v>
                </c:pt>
                <c:pt idx="9158">
                  <c:v>15.263333333333332</c:v>
                </c:pt>
                <c:pt idx="9159">
                  <c:v>15.265000000000002</c:v>
                </c:pt>
                <c:pt idx="9160">
                  <c:v>15.266666666666673</c:v>
                </c:pt>
                <c:pt idx="9161">
                  <c:v>15.268333333333333</c:v>
                </c:pt>
                <c:pt idx="9162">
                  <c:v>15.270000000000001</c:v>
                </c:pt>
                <c:pt idx="9163">
                  <c:v>15.27166666666667</c:v>
                </c:pt>
                <c:pt idx="9164">
                  <c:v>15.273333333333333</c:v>
                </c:pt>
                <c:pt idx="9165">
                  <c:v>15.275</c:v>
                </c:pt>
                <c:pt idx="9166">
                  <c:v>15.276666666666673</c:v>
                </c:pt>
                <c:pt idx="9167">
                  <c:v>15.278333333333331</c:v>
                </c:pt>
                <c:pt idx="9168">
                  <c:v>15.28</c:v>
                </c:pt>
                <c:pt idx="9169">
                  <c:v>15.281666666666666</c:v>
                </c:pt>
                <c:pt idx="9170">
                  <c:v>15.283333333333333</c:v>
                </c:pt>
                <c:pt idx="9171">
                  <c:v>15.285</c:v>
                </c:pt>
                <c:pt idx="9172">
                  <c:v>15.286666666666672</c:v>
                </c:pt>
                <c:pt idx="9173">
                  <c:v>15.288333333333327</c:v>
                </c:pt>
                <c:pt idx="9174">
                  <c:v>15.29</c:v>
                </c:pt>
                <c:pt idx="9175">
                  <c:v>15.291666666666666</c:v>
                </c:pt>
                <c:pt idx="9176">
                  <c:v>15.293333333333333</c:v>
                </c:pt>
                <c:pt idx="9177">
                  <c:v>15.295</c:v>
                </c:pt>
                <c:pt idx="9178">
                  <c:v>15.29666666666667</c:v>
                </c:pt>
                <c:pt idx="9179">
                  <c:v>15.298333333333328</c:v>
                </c:pt>
                <c:pt idx="9180">
                  <c:v>15.3</c:v>
                </c:pt>
                <c:pt idx="9181">
                  <c:v>15.301666666666675</c:v>
                </c:pt>
                <c:pt idx="9182">
                  <c:v>15.303333333333336</c:v>
                </c:pt>
                <c:pt idx="9183">
                  <c:v>15.305000000000005</c:v>
                </c:pt>
                <c:pt idx="9184">
                  <c:v>15.306666666666674</c:v>
                </c:pt>
                <c:pt idx="9185">
                  <c:v>15.308333333333334</c:v>
                </c:pt>
                <c:pt idx="9186">
                  <c:v>15.31</c:v>
                </c:pt>
                <c:pt idx="9187">
                  <c:v>15.311666666666673</c:v>
                </c:pt>
                <c:pt idx="9188">
                  <c:v>15.313333333333334</c:v>
                </c:pt>
                <c:pt idx="9189">
                  <c:v>15.315000000000005</c:v>
                </c:pt>
                <c:pt idx="9190">
                  <c:v>15.316666666666674</c:v>
                </c:pt>
                <c:pt idx="9191">
                  <c:v>15.318333333333333</c:v>
                </c:pt>
                <c:pt idx="9192">
                  <c:v>15.32</c:v>
                </c:pt>
                <c:pt idx="9193">
                  <c:v>15.321666666666671</c:v>
                </c:pt>
                <c:pt idx="9194">
                  <c:v>15.323333333333332</c:v>
                </c:pt>
                <c:pt idx="9195">
                  <c:v>15.325000000000005</c:v>
                </c:pt>
                <c:pt idx="9196">
                  <c:v>15.326666666666673</c:v>
                </c:pt>
                <c:pt idx="9197">
                  <c:v>15.328333333333335</c:v>
                </c:pt>
                <c:pt idx="9198">
                  <c:v>15.33</c:v>
                </c:pt>
                <c:pt idx="9199">
                  <c:v>15.331666666666672</c:v>
                </c:pt>
                <c:pt idx="9200">
                  <c:v>15.333333333333334</c:v>
                </c:pt>
                <c:pt idx="9201">
                  <c:v>15.335000000000004</c:v>
                </c:pt>
                <c:pt idx="9202">
                  <c:v>15.336666666666675</c:v>
                </c:pt>
                <c:pt idx="9203">
                  <c:v>15.338333333333333</c:v>
                </c:pt>
                <c:pt idx="9204">
                  <c:v>15.34</c:v>
                </c:pt>
                <c:pt idx="9205">
                  <c:v>15.34166666666667</c:v>
                </c:pt>
                <c:pt idx="9206">
                  <c:v>15.343333333333334</c:v>
                </c:pt>
                <c:pt idx="9207">
                  <c:v>15.345000000000002</c:v>
                </c:pt>
                <c:pt idx="9208">
                  <c:v>15.346666666666673</c:v>
                </c:pt>
                <c:pt idx="9209">
                  <c:v>15.348333333333333</c:v>
                </c:pt>
                <c:pt idx="9210">
                  <c:v>15.350000000000005</c:v>
                </c:pt>
                <c:pt idx="9211">
                  <c:v>15.351666666666674</c:v>
                </c:pt>
                <c:pt idx="9212">
                  <c:v>15.353333333333339</c:v>
                </c:pt>
                <c:pt idx="9213">
                  <c:v>15.355000000000006</c:v>
                </c:pt>
                <c:pt idx="9214">
                  <c:v>15.356666666666676</c:v>
                </c:pt>
                <c:pt idx="9215">
                  <c:v>15.358333333333334</c:v>
                </c:pt>
                <c:pt idx="9216">
                  <c:v>15.360000000000007</c:v>
                </c:pt>
                <c:pt idx="9217">
                  <c:v>15.361666666666675</c:v>
                </c:pt>
                <c:pt idx="9218">
                  <c:v>15.363333333333339</c:v>
                </c:pt>
                <c:pt idx="9219">
                  <c:v>15.365000000000006</c:v>
                </c:pt>
                <c:pt idx="9220">
                  <c:v>15.366666666666676</c:v>
                </c:pt>
                <c:pt idx="9221">
                  <c:v>15.368333333333334</c:v>
                </c:pt>
                <c:pt idx="9222">
                  <c:v>15.370000000000006</c:v>
                </c:pt>
                <c:pt idx="9223">
                  <c:v>15.371666666666673</c:v>
                </c:pt>
                <c:pt idx="9224">
                  <c:v>15.373333333333338</c:v>
                </c:pt>
                <c:pt idx="9225">
                  <c:v>15.375000000000005</c:v>
                </c:pt>
                <c:pt idx="9226">
                  <c:v>15.376666666666674</c:v>
                </c:pt>
                <c:pt idx="9227">
                  <c:v>15.378333333333334</c:v>
                </c:pt>
                <c:pt idx="9228">
                  <c:v>15.380000000000004</c:v>
                </c:pt>
                <c:pt idx="9229">
                  <c:v>15.381666666666673</c:v>
                </c:pt>
                <c:pt idx="9230">
                  <c:v>15.383333333333336</c:v>
                </c:pt>
                <c:pt idx="9231">
                  <c:v>15.385000000000005</c:v>
                </c:pt>
                <c:pt idx="9232">
                  <c:v>15.386666666666674</c:v>
                </c:pt>
                <c:pt idx="9233">
                  <c:v>15.388333333333332</c:v>
                </c:pt>
                <c:pt idx="9234">
                  <c:v>15.390000000000002</c:v>
                </c:pt>
                <c:pt idx="9235">
                  <c:v>15.391666666666673</c:v>
                </c:pt>
                <c:pt idx="9236">
                  <c:v>15.393333333333334</c:v>
                </c:pt>
                <c:pt idx="9237">
                  <c:v>15.395000000000007</c:v>
                </c:pt>
                <c:pt idx="9238">
                  <c:v>15.396666666666674</c:v>
                </c:pt>
                <c:pt idx="9239">
                  <c:v>15.398333333333333</c:v>
                </c:pt>
                <c:pt idx="9240">
                  <c:v>15.4</c:v>
                </c:pt>
                <c:pt idx="9241">
                  <c:v>15.401666666666673</c:v>
                </c:pt>
                <c:pt idx="9242">
                  <c:v>15.403333333333334</c:v>
                </c:pt>
                <c:pt idx="9243">
                  <c:v>15.405000000000005</c:v>
                </c:pt>
                <c:pt idx="9244">
                  <c:v>15.406666666666673</c:v>
                </c:pt>
                <c:pt idx="9245">
                  <c:v>15.408333333333333</c:v>
                </c:pt>
                <c:pt idx="9246">
                  <c:v>15.41</c:v>
                </c:pt>
                <c:pt idx="9247">
                  <c:v>15.411666666666672</c:v>
                </c:pt>
                <c:pt idx="9248">
                  <c:v>15.413333333333332</c:v>
                </c:pt>
                <c:pt idx="9249">
                  <c:v>15.415000000000004</c:v>
                </c:pt>
                <c:pt idx="9250">
                  <c:v>15.416666666666673</c:v>
                </c:pt>
                <c:pt idx="9251">
                  <c:v>15.418333333333333</c:v>
                </c:pt>
                <c:pt idx="9252">
                  <c:v>15.42</c:v>
                </c:pt>
                <c:pt idx="9253">
                  <c:v>15.42166666666667</c:v>
                </c:pt>
                <c:pt idx="9254">
                  <c:v>15.423333333333334</c:v>
                </c:pt>
                <c:pt idx="9255">
                  <c:v>15.425000000000002</c:v>
                </c:pt>
                <c:pt idx="9256">
                  <c:v>15.426666666666675</c:v>
                </c:pt>
                <c:pt idx="9257">
                  <c:v>15.428333333333335</c:v>
                </c:pt>
                <c:pt idx="9258">
                  <c:v>15.43</c:v>
                </c:pt>
                <c:pt idx="9259">
                  <c:v>15.43166666666667</c:v>
                </c:pt>
                <c:pt idx="9260">
                  <c:v>15.433333333333334</c:v>
                </c:pt>
                <c:pt idx="9261">
                  <c:v>15.435</c:v>
                </c:pt>
                <c:pt idx="9262">
                  <c:v>15.436666666666673</c:v>
                </c:pt>
                <c:pt idx="9263">
                  <c:v>15.438333333333333</c:v>
                </c:pt>
                <c:pt idx="9264">
                  <c:v>15.44</c:v>
                </c:pt>
                <c:pt idx="9265">
                  <c:v>15.441666666666666</c:v>
                </c:pt>
                <c:pt idx="9266">
                  <c:v>15.443333333333333</c:v>
                </c:pt>
                <c:pt idx="9267">
                  <c:v>15.445</c:v>
                </c:pt>
                <c:pt idx="9268">
                  <c:v>15.446666666666671</c:v>
                </c:pt>
                <c:pt idx="9269">
                  <c:v>15.448333333333331</c:v>
                </c:pt>
                <c:pt idx="9270">
                  <c:v>15.450000000000005</c:v>
                </c:pt>
                <c:pt idx="9271">
                  <c:v>15.451666666666673</c:v>
                </c:pt>
                <c:pt idx="9272">
                  <c:v>15.45333333333334</c:v>
                </c:pt>
                <c:pt idx="9273">
                  <c:v>15.455000000000005</c:v>
                </c:pt>
                <c:pt idx="9274">
                  <c:v>15.456666666666676</c:v>
                </c:pt>
                <c:pt idx="9275">
                  <c:v>15.458333333333334</c:v>
                </c:pt>
                <c:pt idx="9276">
                  <c:v>15.46</c:v>
                </c:pt>
                <c:pt idx="9277">
                  <c:v>15.461666666666675</c:v>
                </c:pt>
                <c:pt idx="9278">
                  <c:v>15.463333333333336</c:v>
                </c:pt>
                <c:pt idx="9279">
                  <c:v>15.465000000000005</c:v>
                </c:pt>
                <c:pt idx="9280">
                  <c:v>15.466666666666674</c:v>
                </c:pt>
                <c:pt idx="9281">
                  <c:v>15.468333333333334</c:v>
                </c:pt>
                <c:pt idx="9282">
                  <c:v>15.47</c:v>
                </c:pt>
                <c:pt idx="9283">
                  <c:v>15.471666666666673</c:v>
                </c:pt>
                <c:pt idx="9284">
                  <c:v>15.473333333333334</c:v>
                </c:pt>
                <c:pt idx="9285">
                  <c:v>15.475000000000005</c:v>
                </c:pt>
                <c:pt idx="9286">
                  <c:v>15.476666666666674</c:v>
                </c:pt>
                <c:pt idx="9287">
                  <c:v>15.478333333333333</c:v>
                </c:pt>
                <c:pt idx="9288">
                  <c:v>15.480000000000002</c:v>
                </c:pt>
                <c:pt idx="9289">
                  <c:v>15.481666666666671</c:v>
                </c:pt>
                <c:pt idx="9290">
                  <c:v>15.483333333333334</c:v>
                </c:pt>
                <c:pt idx="9291">
                  <c:v>15.485000000000007</c:v>
                </c:pt>
                <c:pt idx="9292">
                  <c:v>15.486666666666675</c:v>
                </c:pt>
                <c:pt idx="9293">
                  <c:v>15.488333333333333</c:v>
                </c:pt>
                <c:pt idx="9294">
                  <c:v>15.49</c:v>
                </c:pt>
                <c:pt idx="9295">
                  <c:v>15.491666666666672</c:v>
                </c:pt>
                <c:pt idx="9296">
                  <c:v>15.493333333333334</c:v>
                </c:pt>
                <c:pt idx="9297">
                  <c:v>15.495000000000006</c:v>
                </c:pt>
                <c:pt idx="9298">
                  <c:v>15.496666666666673</c:v>
                </c:pt>
                <c:pt idx="9299">
                  <c:v>15.498333333333333</c:v>
                </c:pt>
                <c:pt idx="9300">
                  <c:v>15.5</c:v>
                </c:pt>
                <c:pt idx="9301">
                  <c:v>15.50166666666667</c:v>
                </c:pt>
                <c:pt idx="9302">
                  <c:v>15.503333333333334</c:v>
                </c:pt>
                <c:pt idx="9303">
                  <c:v>15.505000000000004</c:v>
                </c:pt>
                <c:pt idx="9304">
                  <c:v>15.506666666666673</c:v>
                </c:pt>
                <c:pt idx="9305">
                  <c:v>15.508333333333333</c:v>
                </c:pt>
                <c:pt idx="9306">
                  <c:v>15.51</c:v>
                </c:pt>
                <c:pt idx="9307">
                  <c:v>15.51166666666667</c:v>
                </c:pt>
                <c:pt idx="9308">
                  <c:v>15.513333333333332</c:v>
                </c:pt>
                <c:pt idx="9309">
                  <c:v>15.515000000000002</c:v>
                </c:pt>
                <c:pt idx="9310">
                  <c:v>15.516666666666673</c:v>
                </c:pt>
                <c:pt idx="9311">
                  <c:v>15.518333333333333</c:v>
                </c:pt>
                <c:pt idx="9312">
                  <c:v>15.520000000000001</c:v>
                </c:pt>
                <c:pt idx="9313">
                  <c:v>15.52166666666667</c:v>
                </c:pt>
                <c:pt idx="9314">
                  <c:v>15.523333333333333</c:v>
                </c:pt>
                <c:pt idx="9315">
                  <c:v>15.525</c:v>
                </c:pt>
                <c:pt idx="9316">
                  <c:v>15.526666666666673</c:v>
                </c:pt>
                <c:pt idx="9317">
                  <c:v>15.528333333333331</c:v>
                </c:pt>
                <c:pt idx="9318">
                  <c:v>15.53</c:v>
                </c:pt>
                <c:pt idx="9319">
                  <c:v>15.531666666666666</c:v>
                </c:pt>
                <c:pt idx="9320">
                  <c:v>15.533333333333333</c:v>
                </c:pt>
                <c:pt idx="9321">
                  <c:v>15.535</c:v>
                </c:pt>
                <c:pt idx="9322">
                  <c:v>15.536666666666672</c:v>
                </c:pt>
                <c:pt idx="9323">
                  <c:v>15.538333333333327</c:v>
                </c:pt>
                <c:pt idx="9324">
                  <c:v>15.54</c:v>
                </c:pt>
                <c:pt idx="9325">
                  <c:v>15.541666666666666</c:v>
                </c:pt>
                <c:pt idx="9326">
                  <c:v>15.543333333333333</c:v>
                </c:pt>
                <c:pt idx="9327">
                  <c:v>15.545</c:v>
                </c:pt>
                <c:pt idx="9328">
                  <c:v>15.54666666666667</c:v>
                </c:pt>
                <c:pt idx="9329">
                  <c:v>15.548333333333328</c:v>
                </c:pt>
                <c:pt idx="9330">
                  <c:v>15.55</c:v>
                </c:pt>
                <c:pt idx="9331">
                  <c:v>15.551666666666675</c:v>
                </c:pt>
                <c:pt idx="9332">
                  <c:v>15.553333333333336</c:v>
                </c:pt>
                <c:pt idx="9333">
                  <c:v>15.555000000000005</c:v>
                </c:pt>
                <c:pt idx="9334">
                  <c:v>15.556666666666674</c:v>
                </c:pt>
                <c:pt idx="9335">
                  <c:v>15.558333333333334</c:v>
                </c:pt>
                <c:pt idx="9336">
                  <c:v>15.56</c:v>
                </c:pt>
                <c:pt idx="9337">
                  <c:v>15.561666666666673</c:v>
                </c:pt>
                <c:pt idx="9338">
                  <c:v>15.563333333333334</c:v>
                </c:pt>
                <c:pt idx="9339">
                  <c:v>15.565000000000005</c:v>
                </c:pt>
                <c:pt idx="9340">
                  <c:v>15.566666666666674</c:v>
                </c:pt>
                <c:pt idx="9341">
                  <c:v>15.568333333333333</c:v>
                </c:pt>
                <c:pt idx="9342">
                  <c:v>15.57</c:v>
                </c:pt>
                <c:pt idx="9343">
                  <c:v>15.571666666666671</c:v>
                </c:pt>
                <c:pt idx="9344">
                  <c:v>15.573333333333332</c:v>
                </c:pt>
                <c:pt idx="9345">
                  <c:v>15.575000000000005</c:v>
                </c:pt>
                <c:pt idx="9346">
                  <c:v>15.576666666666673</c:v>
                </c:pt>
                <c:pt idx="9347">
                  <c:v>15.578333333333335</c:v>
                </c:pt>
                <c:pt idx="9348">
                  <c:v>15.58</c:v>
                </c:pt>
                <c:pt idx="9349">
                  <c:v>15.581666666666672</c:v>
                </c:pt>
                <c:pt idx="9350">
                  <c:v>15.583333333333334</c:v>
                </c:pt>
                <c:pt idx="9351">
                  <c:v>15.585000000000004</c:v>
                </c:pt>
                <c:pt idx="9352">
                  <c:v>15.586666666666675</c:v>
                </c:pt>
                <c:pt idx="9353">
                  <c:v>15.588333333333333</c:v>
                </c:pt>
                <c:pt idx="9354">
                  <c:v>15.59</c:v>
                </c:pt>
                <c:pt idx="9355">
                  <c:v>15.59166666666667</c:v>
                </c:pt>
                <c:pt idx="9356">
                  <c:v>15.593333333333334</c:v>
                </c:pt>
                <c:pt idx="9357">
                  <c:v>15.595000000000002</c:v>
                </c:pt>
                <c:pt idx="9358">
                  <c:v>15.596666666666673</c:v>
                </c:pt>
                <c:pt idx="9359">
                  <c:v>15.598333333333333</c:v>
                </c:pt>
                <c:pt idx="9360">
                  <c:v>15.6</c:v>
                </c:pt>
                <c:pt idx="9361">
                  <c:v>15.60166666666667</c:v>
                </c:pt>
                <c:pt idx="9362">
                  <c:v>15.603333333333333</c:v>
                </c:pt>
                <c:pt idx="9363">
                  <c:v>15.605</c:v>
                </c:pt>
                <c:pt idx="9364">
                  <c:v>15.606666666666671</c:v>
                </c:pt>
                <c:pt idx="9365">
                  <c:v>15.608333333333333</c:v>
                </c:pt>
                <c:pt idx="9366">
                  <c:v>15.610000000000001</c:v>
                </c:pt>
                <c:pt idx="9367">
                  <c:v>15.61166666666667</c:v>
                </c:pt>
                <c:pt idx="9368">
                  <c:v>15.613333333333333</c:v>
                </c:pt>
                <c:pt idx="9369">
                  <c:v>15.615</c:v>
                </c:pt>
                <c:pt idx="9370">
                  <c:v>15.616666666666672</c:v>
                </c:pt>
                <c:pt idx="9371">
                  <c:v>15.618333333333331</c:v>
                </c:pt>
                <c:pt idx="9372">
                  <c:v>15.620000000000001</c:v>
                </c:pt>
                <c:pt idx="9373">
                  <c:v>15.621666666666666</c:v>
                </c:pt>
                <c:pt idx="9374">
                  <c:v>15.623333333333333</c:v>
                </c:pt>
                <c:pt idx="9375">
                  <c:v>15.625</c:v>
                </c:pt>
                <c:pt idx="9376">
                  <c:v>15.62666666666667</c:v>
                </c:pt>
                <c:pt idx="9377">
                  <c:v>15.628333333333329</c:v>
                </c:pt>
                <c:pt idx="9378">
                  <c:v>15.63</c:v>
                </c:pt>
                <c:pt idx="9379">
                  <c:v>15.631666666666666</c:v>
                </c:pt>
                <c:pt idx="9380">
                  <c:v>15.633333333333333</c:v>
                </c:pt>
                <c:pt idx="9381">
                  <c:v>15.635</c:v>
                </c:pt>
                <c:pt idx="9382">
                  <c:v>15.63666666666667</c:v>
                </c:pt>
                <c:pt idx="9383">
                  <c:v>15.638333333333327</c:v>
                </c:pt>
                <c:pt idx="9384">
                  <c:v>15.64</c:v>
                </c:pt>
                <c:pt idx="9385">
                  <c:v>15.641666666666667</c:v>
                </c:pt>
                <c:pt idx="9386">
                  <c:v>15.643333333333333</c:v>
                </c:pt>
                <c:pt idx="9387">
                  <c:v>15.645000000000001</c:v>
                </c:pt>
                <c:pt idx="9388">
                  <c:v>15.64666666666667</c:v>
                </c:pt>
                <c:pt idx="9389">
                  <c:v>15.648333333333328</c:v>
                </c:pt>
                <c:pt idx="9390">
                  <c:v>15.65</c:v>
                </c:pt>
                <c:pt idx="9391">
                  <c:v>15.651666666666673</c:v>
                </c:pt>
                <c:pt idx="9392">
                  <c:v>15.653333333333334</c:v>
                </c:pt>
                <c:pt idx="9393">
                  <c:v>15.655000000000005</c:v>
                </c:pt>
                <c:pt idx="9394">
                  <c:v>15.656666666666673</c:v>
                </c:pt>
                <c:pt idx="9395">
                  <c:v>15.658333333333333</c:v>
                </c:pt>
                <c:pt idx="9396">
                  <c:v>15.66</c:v>
                </c:pt>
                <c:pt idx="9397">
                  <c:v>15.661666666666672</c:v>
                </c:pt>
                <c:pt idx="9398">
                  <c:v>15.663333333333332</c:v>
                </c:pt>
                <c:pt idx="9399">
                  <c:v>15.665000000000004</c:v>
                </c:pt>
                <c:pt idx="9400">
                  <c:v>15.666666666666673</c:v>
                </c:pt>
                <c:pt idx="9401">
                  <c:v>15.668333333333333</c:v>
                </c:pt>
                <c:pt idx="9402">
                  <c:v>15.67</c:v>
                </c:pt>
                <c:pt idx="9403">
                  <c:v>15.67166666666667</c:v>
                </c:pt>
                <c:pt idx="9404">
                  <c:v>15.673333333333334</c:v>
                </c:pt>
                <c:pt idx="9405">
                  <c:v>15.675000000000002</c:v>
                </c:pt>
                <c:pt idx="9406">
                  <c:v>15.676666666666675</c:v>
                </c:pt>
                <c:pt idx="9407">
                  <c:v>15.678333333333335</c:v>
                </c:pt>
                <c:pt idx="9408">
                  <c:v>15.68</c:v>
                </c:pt>
                <c:pt idx="9409">
                  <c:v>15.68166666666667</c:v>
                </c:pt>
                <c:pt idx="9410">
                  <c:v>15.683333333333334</c:v>
                </c:pt>
                <c:pt idx="9411">
                  <c:v>15.685</c:v>
                </c:pt>
                <c:pt idx="9412">
                  <c:v>15.686666666666673</c:v>
                </c:pt>
                <c:pt idx="9413">
                  <c:v>15.688333333333333</c:v>
                </c:pt>
                <c:pt idx="9414">
                  <c:v>15.69</c:v>
                </c:pt>
                <c:pt idx="9415">
                  <c:v>15.691666666666666</c:v>
                </c:pt>
                <c:pt idx="9416">
                  <c:v>15.693333333333333</c:v>
                </c:pt>
                <c:pt idx="9417">
                  <c:v>15.695</c:v>
                </c:pt>
                <c:pt idx="9418">
                  <c:v>15.696666666666671</c:v>
                </c:pt>
                <c:pt idx="9419">
                  <c:v>15.698333333333331</c:v>
                </c:pt>
                <c:pt idx="9420">
                  <c:v>15.7</c:v>
                </c:pt>
                <c:pt idx="9421">
                  <c:v>15.701666666666666</c:v>
                </c:pt>
                <c:pt idx="9422">
                  <c:v>15.703333333333335</c:v>
                </c:pt>
                <c:pt idx="9423">
                  <c:v>15.705</c:v>
                </c:pt>
                <c:pt idx="9424">
                  <c:v>15.706666666666672</c:v>
                </c:pt>
                <c:pt idx="9425">
                  <c:v>15.708333333333329</c:v>
                </c:pt>
                <c:pt idx="9426">
                  <c:v>15.709999999999999</c:v>
                </c:pt>
                <c:pt idx="9427">
                  <c:v>15.71166666666667</c:v>
                </c:pt>
                <c:pt idx="9428">
                  <c:v>15.713333333333333</c:v>
                </c:pt>
                <c:pt idx="9429">
                  <c:v>15.715</c:v>
                </c:pt>
                <c:pt idx="9430">
                  <c:v>15.71666666666667</c:v>
                </c:pt>
                <c:pt idx="9431">
                  <c:v>15.718333333333328</c:v>
                </c:pt>
                <c:pt idx="9432">
                  <c:v>15.719999999999999</c:v>
                </c:pt>
                <c:pt idx="9433">
                  <c:v>15.721666666666666</c:v>
                </c:pt>
                <c:pt idx="9434">
                  <c:v>15.723333333333333</c:v>
                </c:pt>
                <c:pt idx="9435">
                  <c:v>15.725</c:v>
                </c:pt>
                <c:pt idx="9436">
                  <c:v>15.72666666666667</c:v>
                </c:pt>
                <c:pt idx="9437">
                  <c:v>15.728333333333328</c:v>
                </c:pt>
                <c:pt idx="9438">
                  <c:v>15.73</c:v>
                </c:pt>
                <c:pt idx="9439">
                  <c:v>15.731666666666666</c:v>
                </c:pt>
                <c:pt idx="9440">
                  <c:v>15.733333333333333</c:v>
                </c:pt>
                <c:pt idx="9441">
                  <c:v>15.735000000000001</c:v>
                </c:pt>
                <c:pt idx="9442">
                  <c:v>15.73666666666667</c:v>
                </c:pt>
                <c:pt idx="9443">
                  <c:v>15.738333333333328</c:v>
                </c:pt>
                <c:pt idx="9444">
                  <c:v>15.739999999999998</c:v>
                </c:pt>
                <c:pt idx="9445">
                  <c:v>15.741666666666667</c:v>
                </c:pt>
                <c:pt idx="9446">
                  <c:v>15.743333333333331</c:v>
                </c:pt>
                <c:pt idx="9447">
                  <c:v>15.745000000000001</c:v>
                </c:pt>
                <c:pt idx="9448">
                  <c:v>15.746666666666666</c:v>
                </c:pt>
                <c:pt idx="9449">
                  <c:v>15.748333333333328</c:v>
                </c:pt>
                <c:pt idx="9450">
                  <c:v>15.75</c:v>
                </c:pt>
                <c:pt idx="9451">
                  <c:v>15.75166666666667</c:v>
                </c:pt>
                <c:pt idx="9452">
                  <c:v>15.753333333333334</c:v>
                </c:pt>
                <c:pt idx="9453">
                  <c:v>15.755000000000004</c:v>
                </c:pt>
                <c:pt idx="9454">
                  <c:v>15.756666666666673</c:v>
                </c:pt>
                <c:pt idx="9455">
                  <c:v>15.758333333333333</c:v>
                </c:pt>
                <c:pt idx="9456">
                  <c:v>15.76</c:v>
                </c:pt>
                <c:pt idx="9457">
                  <c:v>15.76166666666667</c:v>
                </c:pt>
                <c:pt idx="9458">
                  <c:v>15.763333333333332</c:v>
                </c:pt>
                <c:pt idx="9459">
                  <c:v>15.765000000000002</c:v>
                </c:pt>
                <c:pt idx="9460">
                  <c:v>15.766666666666673</c:v>
                </c:pt>
                <c:pt idx="9461">
                  <c:v>15.768333333333333</c:v>
                </c:pt>
                <c:pt idx="9462">
                  <c:v>15.770000000000001</c:v>
                </c:pt>
                <c:pt idx="9463">
                  <c:v>15.77166666666667</c:v>
                </c:pt>
                <c:pt idx="9464">
                  <c:v>15.773333333333333</c:v>
                </c:pt>
                <c:pt idx="9465">
                  <c:v>15.775</c:v>
                </c:pt>
                <c:pt idx="9466">
                  <c:v>15.776666666666673</c:v>
                </c:pt>
                <c:pt idx="9467">
                  <c:v>15.778333333333331</c:v>
                </c:pt>
                <c:pt idx="9468">
                  <c:v>15.78</c:v>
                </c:pt>
                <c:pt idx="9469">
                  <c:v>15.781666666666666</c:v>
                </c:pt>
                <c:pt idx="9470">
                  <c:v>15.783333333333333</c:v>
                </c:pt>
                <c:pt idx="9471">
                  <c:v>15.785</c:v>
                </c:pt>
                <c:pt idx="9472">
                  <c:v>15.786666666666672</c:v>
                </c:pt>
                <c:pt idx="9473">
                  <c:v>15.788333333333327</c:v>
                </c:pt>
                <c:pt idx="9474">
                  <c:v>15.79</c:v>
                </c:pt>
                <c:pt idx="9475">
                  <c:v>15.791666666666666</c:v>
                </c:pt>
                <c:pt idx="9476">
                  <c:v>15.793333333333333</c:v>
                </c:pt>
                <c:pt idx="9477">
                  <c:v>15.795</c:v>
                </c:pt>
                <c:pt idx="9478">
                  <c:v>15.79666666666667</c:v>
                </c:pt>
                <c:pt idx="9479">
                  <c:v>15.798333333333328</c:v>
                </c:pt>
                <c:pt idx="9480">
                  <c:v>15.8</c:v>
                </c:pt>
                <c:pt idx="9481">
                  <c:v>15.801666666666675</c:v>
                </c:pt>
                <c:pt idx="9482">
                  <c:v>15.803333333333336</c:v>
                </c:pt>
                <c:pt idx="9483">
                  <c:v>15.805000000000005</c:v>
                </c:pt>
                <c:pt idx="9484">
                  <c:v>15.806666666666674</c:v>
                </c:pt>
                <c:pt idx="9485">
                  <c:v>15.808333333333334</c:v>
                </c:pt>
                <c:pt idx="9486">
                  <c:v>15.81</c:v>
                </c:pt>
                <c:pt idx="9487">
                  <c:v>15.811666666666673</c:v>
                </c:pt>
                <c:pt idx="9488">
                  <c:v>15.813333333333334</c:v>
                </c:pt>
                <c:pt idx="9489">
                  <c:v>15.815000000000005</c:v>
                </c:pt>
                <c:pt idx="9490">
                  <c:v>15.816666666666674</c:v>
                </c:pt>
                <c:pt idx="9491">
                  <c:v>15.818333333333333</c:v>
                </c:pt>
                <c:pt idx="9492">
                  <c:v>15.82</c:v>
                </c:pt>
                <c:pt idx="9493">
                  <c:v>15.821666666666671</c:v>
                </c:pt>
                <c:pt idx="9494">
                  <c:v>15.823333333333332</c:v>
                </c:pt>
                <c:pt idx="9495">
                  <c:v>15.825000000000005</c:v>
                </c:pt>
                <c:pt idx="9496">
                  <c:v>15.826666666666673</c:v>
                </c:pt>
                <c:pt idx="9497">
                  <c:v>15.828333333333335</c:v>
                </c:pt>
                <c:pt idx="9498">
                  <c:v>15.83</c:v>
                </c:pt>
                <c:pt idx="9499">
                  <c:v>15.831666666666672</c:v>
                </c:pt>
                <c:pt idx="9500">
                  <c:v>15.833333333333334</c:v>
                </c:pt>
                <c:pt idx="9501">
                  <c:v>15.835000000000004</c:v>
                </c:pt>
                <c:pt idx="9502">
                  <c:v>15.836666666666675</c:v>
                </c:pt>
                <c:pt idx="9503">
                  <c:v>15.838333333333333</c:v>
                </c:pt>
                <c:pt idx="9504">
                  <c:v>15.84</c:v>
                </c:pt>
                <c:pt idx="9505">
                  <c:v>15.84166666666667</c:v>
                </c:pt>
                <c:pt idx="9506">
                  <c:v>15.843333333333334</c:v>
                </c:pt>
                <c:pt idx="9507">
                  <c:v>15.845000000000002</c:v>
                </c:pt>
                <c:pt idx="9508">
                  <c:v>15.846666666666673</c:v>
                </c:pt>
                <c:pt idx="9509">
                  <c:v>15.848333333333333</c:v>
                </c:pt>
                <c:pt idx="9510">
                  <c:v>15.850000000000005</c:v>
                </c:pt>
                <c:pt idx="9511">
                  <c:v>15.851666666666674</c:v>
                </c:pt>
                <c:pt idx="9512">
                  <c:v>15.853333333333339</c:v>
                </c:pt>
                <c:pt idx="9513">
                  <c:v>15.855000000000006</c:v>
                </c:pt>
                <c:pt idx="9514">
                  <c:v>15.856666666666676</c:v>
                </c:pt>
                <c:pt idx="9515">
                  <c:v>15.858333333333334</c:v>
                </c:pt>
                <c:pt idx="9516">
                  <c:v>15.860000000000007</c:v>
                </c:pt>
                <c:pt idx="9517">
                  <c:v>15.861666666666675</c:v>
                </c:pt>
                <c:pt idx="9518">
                  <c:v>15.863333333333339</c:v>
                </c:pt>
                <c:pt idx="9519">
                  <c:v>15.865000000000006</c:v>
                </c:pt>
                <c:pt idx="9520">
                  <c:v>15.866666666666676</c:v>
                </c:pt>
                <c:pt idx="9521">
                  <c:v>15.868333333333334</c:v>
                </c:pt>
                <c:pt idx="9522">
                  <c:v>15.870000000000006</c:v>
                </c:pt>
                <c:pt idx="9523">
                  <c:v>15.871666666666673</c:v>
                </c:pt>
                <c:pt idx="9524">
                  <c:v>15.873333333333338</c:v>
                </c:pt>
                <c:pt idx="9525">
                  <c:v>15.875000000000005</c:v>
                </c:pt>
                <c:pt idx="9526">
                  <c:v>15.876666666666674</c:v>
                </c:pt>
                <c:pt idx="9527">
                  <c:v>15.878333333333334</c:v>
                </c:pt>
                <c:pt idx="9528">
                  <c:v>15.880000000000004</c:v>
                </c:pt>
                <c:pt idx="9529">
                  <c:v>15.881666666666673</c:v>
                </c:pt>
                <c:pt idx="9530">
                  <c:v>15.883333333333336</c:v>
                </c:pt>
                <c:pt idx="9531">
                  <c:v>15.885000000000005</c:v>
                </c:pt>
                <c:pt idx="9532">
                  <c:v>15.886666666666674</c:v>
                </c:pt>
                <c:pt idx="9533">
                  <c:v>15.888333333333332</c:v>
                </c:pt>
                <c:pt idx="9534">
                  <c:v>15.890000000000002</c:v>
                </c:pt>
                <c:pt idx="9535">
                  <c:v>15.891666666666673</c:v>
                </c:pt>
                <c:pt idx="9536">
                  <c:v>15.893333333333334</c:v>
                </c:pt>
                <c:pt idx="9537">
                  <c:v>15.895000000000007</c:v>
                </c:pt>
                <c:pt idx="9538">
                  <c:v>15.896666666666674</c:v>
                </c:pt>
                <c:pt idx="9539">
                  <c:v>15.898333333333333</c:v>
                </c:pt>
                <c:pt idx="9540">
                  <c:v>15.9</c:v>
                </c:pt>
                <c:pt idx="9541">
                  <c:v>15.901666666666673</c:v>
                </c:pt>
                <c:pt idx="9542">
                  <c:v>15.903333333333334</c:v>
                </c:pt>
                <c:pt idx="9543">
                  <c:v>15.905000000000005</c:v>
                </c:pt>
                <c:pt idx="9544">
                  <c:v>15.906666666666673</c:v>
                </c:pt>
                <c:pt idx="9545">
                  <c:v>15.908333333333333</c:v>
                </c:pt>
                <c:pt idx="9546">
                  <c:v>15.91</c:v>
                </c:pt>
                <c:pt idx="9547">
                  <c:v>15.911666666666672</c:v>
                </c:pt>
                <c:pt idx="9548">
                  <c:v>15.913333333333332</c:v>
                </c:pt>
                <c:pt idx="9549">
                  <c:v>15.915000000000004</c:v>
                </c:pt>
                <c:pt idx="9550">
                  <c:v>15.916666666666673</c:v>
                </c:pt>
                <c:pt idx="9551">
                  <c:v>15.918333333333333</c:v>
                </c:pt>
                <c:pt idx="9552">
                  <c:v>15.92</c:v>
                </c:pt>
                <c:pt idx="9553">
                  <c:v>15.92166666666667</c:v>
                </c:pt>
                <c:pt idx="9554">
                  <c:v>15.923333333333334</c:v>
                </c:pt>
                <c:pt idx="9555">
                  <c:v>15.925000000000002</c:v>
                </c:pt>
                <c:pt idx="9556">
                  <c:v>15.926666666666675</c:v>
                </c:pt>
                <c:pt idx="9557">
                  <c:v>15.928333333333335</c:v>
                </c:pt>
                <c:pt idx="9558">
                  <c:v>15.93</c:v>
                </c:pt>
                <c:pt idx="9559">
                  <c:v>15.93166666666667</c:v>
                </c:pt>
                <c:pt idx="9560">
                  <c:v>15.933333333333334</c:v>
                </c:pt>
                <c:pt idx="9561">
                  <c:v>15.935</c:v>
                </c:pt>
                <c:pt idx="9562">
                  <c:v>15.936666666666673</c:v>
                </c:pt>
                <c:pt idx="9563">
                  <c:v>15.938333333333333</c:v>
                </c:pt>
                <c:pt idx="9564">
                  <c:v>15.94</c:v>
                </c:pt>
                <c:pt idx="9565">
                  <c:v>15.941666666666666</c:v>
                </c:pt>
                <c:pt idx="9566">
                  <c:v>15.943333333333333</c:v>
                </c:pt>
                <c:pt idx="9567">
                  <c:v>15.945</c:v>
                </c:pt>
                <c:pt idx="9568">
                  <c:v>15.946666666666671</c:v>
                </c:pt>
                <c:pt idx="9569">
                  <c:v>15.948333333333331</c:v>
                </c:pt>
                <c:pt idx="9570">
                  <c:v>15.950000000000005</c:v>
                </c:pt>
                <c:pt idx="9571">
                  <c:v>15.951666666666673</c:v>
                </c:pt>
                <c:pt idx="9572">
                  <c:v>15.95333333333334</c:v>
                </c:pt>
                <c:pt idx="9573">
                  <c:v>15.955000000000005</c:v>
                </c:pt>
                <c:pt idx="9574">
                  <c:v>15.956666666666676</c:v>
                </c:pt>
                <c:pt idx="9575">
                  <c:v>15.958333333333334</c:v>
                </c:pt>
                <c:pt idx="9576">
                  <c:v>15.96</c:v>
                </c:pt>
                <c:pt idx="9577">
                  <c:v>15.961666666666675</c:v>
                </c:pt>
                <c:pt idx="9578">
                  <c:v>15.963333333333336</c:v>
                </c:pt>
                <c:pt idx="9579">
                  <c:v>15.965000000000005</c:v>
                </c:pt>
                <c:pt idx="9580">
                  <c:v>15.966666666666674</c:v>
                </c:pt>
                <c:pt idx="9581">
                  <c:v>15.968333333333334</c:v>
                </c:pt>
                <c:pt idx="9582">
                  <c:v>15.97</c:v>
                </c:pt>
                <c:pt idx="9583">
                  <c:v>15.971666666666673</c:v>
                </c:pt>
                <c:pt idx="9584">
                  <c:v>15.973333333333334</c:v>
                </c:pt>
                <c:pt idx="9585">
                  <c:v>15.975000000000005</c:v>
                </c:pt>
                <c:pt idx="9586">
                  <c:v>15.976666666666674</c:v>
                </c:pt>
                <c:pt idx="9587">
                  <c:v>15.978333333333333</c:v>
                </c:pt>
                <c:pt idx="9588">
                  <c:v>15.980000000000002</c:v>
                </c:pt>
                <c:pt idx="9589">
                  <c:v>15.981666666666671</c:v>
                </c:pt>
                <c:pt idx="9590">
                  <c:v>15.983333333333334</c:v>
                </c:pt>
                <c:pt idx="9591">
                  <c:v>15.985000000000007</c:v>
                </c:pt>
                <c:pt idx="9592">
                  <c:v>15.986666666666675</c:v>
                </c:pt>
                <c:pt idx="9593">
                  <c:v>15.988333333333333</c:v>
                </c:pt>
                <c:pt idx="9594">
                  <c:v>15.99</c:v>
                </c:pt>
                <c:pt idx="9595">
                  <c:v>15.991666666666672</c:v>
                </c:pt>
                <c:pt idx="9596">
                  <c:v>15.993333333333334</c:v>
                </c:pt>
                <c:pt idx="9597">
                  <c:v>15.995000000000006</c:v>
                </c:pt>
                <c:pt idx="9598">
                  <c:v>15.996666666666673</c:v>
                </c:pt>
                <c:pt idx="9599">
                  <c:v>15.998333333333333</c:v>
                </c:pt>
                <c:pt idx="9600">
                  <c:v>16</c:v>
                </c:pt>
                <c:pt idx="9601">
                  <c:v>16.001666666666679</c:v>
                </c:pt>
                <c:pt idx="9602">
                  <c:v>16.003333333333309</c:v>
                </c:pt>
                <c:pt idx="9603">
                  <c:v>16.004999999999999</c:v>
                </c:pt>
                <c:pt idx="9604">
                  <c:v>16.006666666666668</c:v>
                </c:pt>
                <c:pt idx="9605">
                  <c:v>16.008333333333304</c:v>
                </c:pt>
                <c:pt idx="9606">
                  <c:v>16.010000000000005</c:v>
                </c:pt>
                <c:pt idx="9607">
                  <c:v>16.011666666666677</c:v>
                </c:pt>
                <c:pt idx="9608">
                  <c:v>16.013333333333311</c:v>
                </c:pt>
                <c:pt idx="9609">
                  <c:v>16.015000000000001</c:v>
                </c:pt>
                <c:pt idx="9610">
                  <c:v>16.016666666666676</c:v>
                </c:pt>
                <c:pt idx="9611">
                  <c:v>16.01833333333331</c:v>
                </c:pt>
                <c:pt idx="9612">
                  <c:v>16.02</c:v>
                </c:pt>
                <c:pt idx="9613">
                  <c:v>16.021666666666665</c:v>
                </c:pt>
                <c:pt idx="9614">
                  <c:v>16.023333333333309</c:v>
                </c:pt>
                <c:pt idx="9615">
                  <c:v>16.024999999999999</c:v>
                </c:pt>
                <c:pt idx="9616">
                  <c:v>16.026666666666667</c:v>
                </c:pt>
                <c:pt idx="9617">
                  <c:v>16.028333333333304</c:v>
                </c:pt>
                <c:pt idx="9618">
                  <c:v>16.029999999999987</c:v>
                </c:pt>
                <c:pt idx="9619">
                  <c:v>16.031666666666677</c:v>
                </c:pt>
                <c:pt idx="9620">
                  <c:v>16.03333333333331</c:v>
                </c:pt>
                <c:pt idx="9621">
                  <c:v>16.035</c:v>
                </c:pt>
                <c:pt idx="9622">
                  <c:v>16.03666666666668</c:v>
                </c:pt>
                <c:pt idx="9623">
                  <c:v>16.038333333333309</c:v>
                </c:pt>
                <c:pt idx="9624">
                  <c:v>16.04</c:v>
                </c:pt>
                <c:pt idx="9625">
                  <c:v>16.041666666666668</c:v>
                </c:pt>
                <c:pt idx="9626">
                  <c:v>16.043333333333305</c:v>
                </c:pt>
                <c:pt idx="9627">
                  <c:v>16.045000000000002</c:v>
                </c:pt>
                <c:pt idx="9628">
                  <c:v>16.046666666666667</c:v>
                </c:pt>
                <c:pt idx="9629">
                  <c:v>16.0483333333333</c:v>
                </c:pt>
                <c:pt idx="9630">
                  <c:v>16.05</c:v>
                </c:pt>
                <c:pt idx="9631">
                  <c:v>16.051666666666677</c:v>
                </c:pt>
                <c:pt idx="9632">
                  <c:v>16.05333333333331</c:v>
                </c:pt>
                <c:pt idx="9633">
                  <c:v>16.055</c:v>
                </c:pt>
                <c:pt idx="9634">
                  <c:v>16.056666666666665</c:v>
                </c:pt>
                <c:pt idx="9635">
                  <c:v>16.058333333333309</c:v>
                </c:pt>
                <c:pt idx="9636">
                  <c:v>16.059999999999999</c:v>
                </c:pt>
                <c:pt idx="9637">
                  <c:v>16.061666666666667</c:v>
                </c:pt>
                <c:pt idx="9638">
                  <c:v>16.063333333333304</c:v>
                </c:pt>
                <c:pt idx="9639">
                  <c:v>16.064999999999991</c:v>
                </c:pt>
                <c:pt idx="9640">
                  <c:v>16.066666666666666</c:v>
                </c:pt>
                <c:pt idx="9641">
                  <c:v>16.0683333333333</c:v>
                </c:pt>
                <c:pt idx="9642">
                  <c:v>16.07</c:v>
                </c:pt>
                <c:pt idx="9643">
                  <c:v>16.071666666666665</c:v>
                </c:pt>
                <c:pt idx="9644">
                  <c:v>16.073333333333309</c:v>
                </c:pt>
                <c:pt idx="9645">
                  <c:v>16.074999999999999</c:v>
                </c:pt>
                <c:pt idx="9646">
                  <c:v>16.076666666666668</c:v>
                </c:pt>
                <c:pt idx="9647">
                  <c:v>16.078333333333305</c:v>
                </c:pt>
                <c:pt idx="9648">
                  <c:v>16.079999999999988</c:v>
                </c:pt>
                <c:pt idx="9649">
                  <c:v>16.081666666666667</c:v>
                </c:pt>
                <c:pt idx="9650">
                  <c:v>16.0833333333333</c:v>
                </c:pt>
                <c:pt idx="9651">
                  <c:v>16.08499999999999</c:v>
                </c:pt>
                <c:pt idx="9652">
                  <c:v>16.086666666666666</c:v>
                </c:pt>
                <c:pt idx="9653">
                  <c:v>16.088333333333296</c:v>
                </c:pt>
                <c:pt idx="9654">
                  <c:v>16.09</c:v>
                </c:pt>
                <c:pt idx="9655">
                  <c:v>16.091666666666665</c:v>
                </c:pt>
                <c:pt idx="9656">
                  <c:v>16.093333333333309</c:v>
                </c:pt>
                <c:pt idx="9657">
                  <c:v>16.095000000000002</c:v>
                </c:pt>
                <c:pt idx="9658">
                  <c:v>16.096666666666668</c:v>
                </c:pt>
                <c:pt idx="9659">
                  <c:v>16.098333333333304</c:v>
                </c:pt>
                <c:pt idx="9660">
                  <c:v>16.100000000000001</c:v>
                </c:pt>
                <c:pt idx="9661">
                  <c:v>16.101666666666677</c:v>
                </c:pt>
                <c:pt idx="9662">
                  <c:v>16.10333333333331</c:v>
                </c:pt>
                <c:pt idx="9663">
                  <c:v>16.105</c:v>
                </c:pt>
                <c:pt idx="9664">
                  <c:v>16.106666666666676</c:v>
                </c:pt>
                <c:pt idx="9665">
                  <c:v>16.108333333333309</c:v>
                </c:pt>
                <c:pt idx="9666">
                  <c:v>16.11000000000001</c:v>
                </c:pt>
                <c:pt idx="9667">
                  <c:v>16.111666666666686</c:v>
                </c:pt>
                <c:pt idx="9668">
                  <c:v>16.113333333333319</c:v>
                </c:pt>
                <c:pt idx="9669">
                  <c:v>16.114999999999998</c:v>
                </c:pt>
                <c:pt idx="9670">
                  <c:v>16.116666666666678</c:v>
                </c:pt>
                <c:pt idx="9671">
                  <c:v>16.118333333333311</c:v>
                </c:pt>
                <c:pt idx="9672">
                  <c:v>16.12</c:v>
                </c:pt>
                <c:pt idx="9673">
                  <c:v>16.121666666666677</c:v>
                </c:pt>
                <c:pt idx="9674">
                  <c:v>16.123333333333306</c:v>
                </c:pt>
                <c:pt idx="9675">
                  <c:v>16.125</c:v>
                </c:pt>
                <c:pt idx="9676">
                  <c:v>16.126666666666679</c:v>
                </c:pt>
                <c:pt idx="9677">
                  <c:v>16.128333333333309</c:v>
                </c:pt>
                <c:pt idx="9678">
                  <c:v>16.13000000000001</c:v>
                </c:pt>
                <c:pt idx="9679">
                  <c:v>16.131666666666678</c:v>
                </c:pt>
                <c:pt idx="9680">
                  <c:v>16.133333333333319</c:v>
                </c:pt>
                <c:pt idx="9681">
                  <c:v>16.135000000000005</c:v>
                </c:pt>
                <c:pt idx="9682">
                  <c:v>16.136666666666677</c:v>
                </c:pt>
                <c:pt idx="9683">
                  <c:v>16.138333333333311</c:v>
                </c:pt>
                <c:pt idx="9684">
                  <c:v>16.14</c:v>
                </c:pt>
                <c:pt idx="9685">
                  <c:v>16.141666666666676</c:v>
                </c:pt>
                <c:pt idx="9686">
                  <c:v>16.14333333333331</c:v>
                </c:pt>
                <c:pt idx="9687">
                  <c:v>16.145</c:v>
                </c:pt>
                <c:pt idx="9688">
                  <c:v>16.146666666666665</c:v>
                </c:pt>
                <c:pt idx="9689">
                  <c:v>16.148333333333309</c:v>
                </c:pt>
                <c:pt idx="9690">
                  <c:v>16.149999999999999</c:v>
                </c:pt>
                <c:pt idx="9691">
                  <c:v>16.151666666666678</c:v>
                </c:pt>
                <c:pt idx="9692">
                  <c:v>16.153333333333311</c:v>
                </c:pt>
                <c:pt idx="9693">
                  <c:v>16.154999999999998</c:v>
                </c:pt>
                <c:pt idx="9694">
                  <c:v>16.156666666666677</c:v>
                </c:pt>
                <c:pt idx="9695">
                  <c:v>16.15833333333331</c:v>
                </c:pt>
                <c:pt idx="9696">
                  <c:v>16.16</c:v>
                </c:pt>
                <c:pt idx="9697">
                  <c:v>16.16166666666668</c:v>
                </c:pt>
                <c:pt idx="9698">
                  <c:v>16.163333333333309</c:v>
                </c:pt>
                <c:pt idx="9699">
                  <c:v>16.164999999999999</c:v>
                </c:pt>
                <c:pt idx="9700">
                  <c:v>16.166666666666668</c:v>
                </c:pt>
                <c:pt idx="9701">
                  <c:v>16.168333333333305</c:v>
                </c:pt>
                <c:pt idx="9702">
                  <c:v>16.170000000000005</c:v>
                </c:pt>
                <c:pt idx="9703">
                  <c:v>16.171666666666678</c:v>
                </c:pt>
                <c:pt idx="9704">
                  <c:v>16.173333333333311</c:v>
                </c:pt>
                <c:pt idx="9705">
                  <c:v>16.175000000000001</c:v>
                </c:pt>
                <c:pt idx="9706">
                  <c:v>16.176666666666677</c:v>
                </c:pt>
                <c:pt idx="9707">
                  <c:v>16.17833333333331</c:v>
                </c:pt>
                <c:pt idx="9708">
                  <c:v>16.18</c:v>
                </c:pt>
                <c:pt idx="9709">
                  <c:v>16.181666666666665</c:v>
                </c:pt>
                <c:pt idx="9710">
                  <c:v>16.183333333333309</c:v>
                </c:pt>
                <c:pt idx="9711">
                  <c:v>16.184999999999999</c:v>
                </c:pt>
                <c:pt idx="9712">
                  <c:v>16.186666666666667</c:v>
                </c:pt>
                <c:pt idx="9713">
                  <c:v>16.188333333333304</c:v>
                </c:pt>
                <c:pt idx="9714">
                  <c:v>16.190000000000001</c:v>
                </c:pt>
                <c:pt idx="9715">
                  <c:v>16.191666666666677</c:v>
                </c:pt>
                <c:pt idx="9716">
                  <c:v>16.19333333333331</c:v>
                </c:pt>
                <c:pt idx="9717">
                  <c:v>16.195</c:v>
                </c:pt>
                <c:pt idx="9718">
                  <c:v>16.196666666666665</c:v>
                </c:pt>
                <c:pt idx="9719">
                  <c:v>16.198333333333309</c:v>
                </c:pt>
                <c:pt idx="9720">
                  <c:v>16.2</c:v>
                </c:pt>
                <c:pt idx="9721">
                  <c:v>16.201666666666668</c:v>
                </c:pt>
                <c:pt idx="9722">
                  <c:v>16.203333333333305</c:v>
                </c:pt>
                <c:pt idx="9723">
                  <c:v>16.204999999999988</c:v>
                </c:pt>
                <c:pt idx="9724">
                  <c:v>16.206666666666667</c:v>
                </c:pt>
                <c:pt idx="9725">
                  <c:v>16.2083333333333</c:v>
                </c:pt>
                <c:pt idx="9726">
                  <c:v>16.21</c:v>
                </c:pt>
                <c:pt idx="9727">
                  <c:v>16.211666666666677</c:v>
                </c:pt>
                <c:pt idx="9728">
                  <c:v>16.213333333333306</c:v>
                </c:pt>
                <c:pt idx="9729">
                  <c:v>16.215</c:v>
                </c:pt>
                <c:pt idx="9730">
                  <c:v>16.216666666666665</c:v>
                </c:pt>
                <c:pt idx="9731">
                  <c:v>16.218333333333309</c:v>
                </c:pt>
                <c:pt idx="9732">
                  <c:v>16.220000000000002</c:v>
                </c:pt>
                <c:pt idx="9733">
                  <c:v>16.221666666666668</c:v>
                </c:pt>
                <c:pt idx="9734">
                  <c:v>16.223333333333304</c:v>
                </c:pt>
                <c:pt idx="9735">
                  <c:v>16.224999999999991</c:v>
                </c:pt>
                <c:pt idx="9736">
                  <c:v>16.226666666666667</c:v>
                </c:pt>
                <c:pt idx="9737">
                  <c:v>16.2283333333333</c:v>
                </c:pt>
                <c:pt idx="9738">
                  <c:v>16.23</c:v>
                </c:pt>
                <c:pt idx="9739">
                  <c:v>16.231666666666676</c:v>
                </c:pt>
                <c:pt idx="9740">
                  <c:v>16.233333333333309</c:v>
                </c:pt>
                <c:pt idx="9741">
                  <c:v>16.234999999999999</c:v>
                </c:pt>
                <c:pt idx="9742">
                  <c:v>16.236666666666668</c:v>
                </c:pt>
                <c:pt idx="9743">
                  <c:v>16.238333333333308</c:v>
                </c:pt>
                <c:pt idx="9744">
                  <c:v>16.239999999999988</c:v>
                </c:pt>
                <c:pt idx="9745">
                  <c:v>16.241666666666667</c:v>
                </c:pt>
                <c:pt idx="9746">
                  <c:v>16.243333333333304</c:v>
                </c:pt>
                <c:pt idx="9747">
                  <c:v>16.24499999999999</c:v>
                </c:pt>
                <c:pt idx="9748">
                  <c:v>16.246666666666666</c:v>
                </c:pt>
                <c:pt idx="9749">
                  <c:v>16.248333333333296</c:v>
                </c:pt>
                <c:pt idx="9750">
                  <c:v>16.25</c:v>
                </c:pt>
                <c:pt idx="9751">
                  <c:v>16.251666666666679</c:v>
                </c:pt>
                <c:pt idx="9752">
                  <c:v>16.253333333333309</c:v>
                </c:pt>
                <c:pt idx="9753">
                  <c:v>16.254999999999999</c:v>
                </c:pt>
                <c:pt idx="9754">
                  <c:v>16.256666666666668</c:v>
                </c:pt>
                <c:pt idx="9755">
                  <c:v>16.258333333333304</c:v>
                </c:pt>
                <c:pt idx="9756">
                  <c:v>16.260000000000002</c:v>
                </c:pt>
                <c:pt idx="9757">
                  <c:v>16.261666666666667</c:v>
                </c:pt>
                <c:pt idx="9758">
                  <c:v>16.2633333333333</c:v>
                </c:pt>
                <c:pt idx="9759">
                  <c:v>16.26499999999999</c:v>
                </c:pt>
                <c:pt idx="9760">
                  <c:v>16.266666666666666</c:v>
                </c:pt>
                <c:pt idx="9761">
                  <c:v>16.268333333333299</c:v>
                </c:pt>
                <c:pt idx="9762">
                  <c:v>16.27</c:v>
                </c:pt>
                <c:pt idx="9763">
                  <c:v>16.271666666666665</c:v>
                </c:pt>
                <c:pt idx="9764">
                  <c:v>16.273333333333309</c:v>
                </c:pt>
                <c:pt idx="9765">
                  <c:v>16.274999999999999</c:v>
                </c:pt>
                <c:pt idx="9766">
                  <c:v>16.276666666666667</c:v>
                </c:pt>
                <c:pt idx="9767">
                  <c:v>16.278333333333304</c:v>
                </c:pt>
                <c:pt idx="9768">
                  <c:v>16.279999999999987</c:v>
                </c:pt>
                <c:pt idx="9769">
                  <c:v>16.281666666666666</c:v>
                </c:pt>
                <c:pt idx="9770">
                  <c:v>16.283333333333299</c:v>
                </c:pt>
                <c:pt idx="9771">
                  <c:v>16.284999999999989</c:v>
                </c:pt>
                <c:pt idx="9772">
                  <c:v>16.286666666666669</c:v>
                </c:pt>
                <c:pt idx="9773">
                  <c:v>16.288333333333298</c:v>
                </c:pt>
                <c:pt idx="9774">
                  <c:v>16.29</c:v>
                </c:pt>
                <c:pt idx="9775">
                  <c:v>16.291666666666668</c:v>
                </c:pt>
                <c:pt idx="9776">
                  <c:v>16.293333333333305</c:v>
                </c:pt>
                <c:pt idx="9777">
                  <c:v>16.295000000000002</c:v>
                </c:pt>
                <c:pt idx="9778">
                  <c:v>16.296666666666667</c:v>
                </c:pt>
                <c:pt idx="9779">
                  <c:v>16.2983333333333</c:v>
                </c:pt>
                <c:pt idx="9780">
                  <c:v>16.3</c:v>
                </c:pt>
                <c:pt idx="9781">
                  <c:v>16.301666666666677</c:v>
                </c:pt>
                <c:pt idx="9782">
                  <c:v>16.30333333333331</c:v>
                </c:pt>
                <c:pt idx="9783">
                  <c:v>16.305</c:v>
                </c:pt>
                <c:pt idx="9784">
                  <c:v>16.306666666666665</c:v>
                </c:pt>
                <c:pt idx="9785">
                  <c:v>16.308333333333309</c:v>
                </c:pt>
                <c:pt idx="9786">
                  <c:v>16.309999999999999</c:v>
                </c:pt>
                <c:pt idx="9787">
                  <c:v>16.311666666666678</c:v>
                </c:pt>
                <c:pt idx="9788">
                  <c:v>16.313333333333311</c:v>
                </c:pt>
                <c:pt idx="9789">
                  <c:v>16.315000000000001</c:v>
                </c:pt>
                <c:pt idx="9790">
                  <c:v>16.316666666666677</c:v>
                </c:pt>
                <c:pt idx="9791">
                  <c:v>16.31833333333331</c:v>
                </c:pt>
                <c:pt idx="9792">
                  <c:v>16.32</c:v>
                </c:pt>
                <c:pt idx="9793">
                  <c:v>16.321666666666665</c:v>
                </c:pt>
                <c:pt idx="9794">
                  <c:v>16.323333333333309</c:v>
                </c:pt>
                <c:pt idx="9795">
                  <c:v>16.324999999999999</c:v>
                </c:pt>
                <c:pt idx="9796">
                  <c:v>16.326666666666668</c:v>
                </c:pt>
                <c:pt idx="9797">
                  <c:v>16.328333333333305</c:v>
                </c:pt>
                <c:pt idx="9798">
                  <c:v>16.329999999999988</c:v>
                </c:pt>
                <c:pt idx="9799">
                  <c:v>16.331666666666678</c:v>
                </c:pt>
                <c:pt idx="9800">
                  <c:v>16.333333333333311</c:v>
                </c:pt>
                <c:pt idx="9801">
                  <c:v>16.335000000000001</c:v>
                </c:pt>
                <c:pt idx="9802">
                  <c:v>16.336666666666677</c:v>
                </c:pt>
                <c:pt idx="9803">
                  <c:v>16.338333333333306</c:v>
                </c:pt>
                <c:pt idx="9804">
                  <c:v>16.34</c:v>
                </c:pt>
                <c:pt idx="9805">
                  <c:v>16.341666666666665</c:v>
                </c:pt>
                <c:pt idx="9806">
                  <c:v>16.343333333333309</c:v>
                </c:pt>
                <c:pt idx="9807">
                  <c:v>16.345000000000002</c:v>
                </c:pt>
                <c:pt idx="9808">
                  <c:v>16.346666666666668</c:v>
                </c:pt>
                <c:pt idx="9809">
                  <c:v>16.348333333333304</c:v>
                </c:pt>
                <c:pt idx="9810">
                  <c:v>16.350000000000001</c:v>
                </c:pt>
                <c:pt idx="9811">
                  <c:v>16.351666666666677</c:v>
                </c:pt>
                <c:pt idx="9812">
                  <c:v>16.35333333333331</c:v>
                </c:pt>
                <c:pt idx="9813">
                  <c:v>16.355</c:v>
                </c:pt>
                <c:pt idx="9814">
                  <c:v>16.356666666666676</c:v>
                </c:pt>
                <c:pt idx="9815">
                  <c:v>16.358333333333309</c:v>
                </c:pt>
                <c:pt idx="9816">
                  <c:v>16.36</c:v>
                </c:pt>
                <c:pt idx="9817">
                  <c:v>16.361666666666668</c:v>
                </c:pt>
                <c:pt idx="9818">
                  <c:v>16.363333333333308</c:v>
                </c:pt>
                <c:pt idx="9819">
                  <c:v>16.364999999999988</c:v>
                </c:pt>
                <c:pt idx="9820">
                  <c:v>16.366666666666667</c:v>
                </c:pt>
                <c:pt idx="9821">
                  <c:v>16.368333333333304</c:v>
                </c:pt>
                <c:pt idx="9822">
                  <c:v>16.37</c:v>
                </c:pt>
                <c:pt idx="9823">
                  <c:v>16.371666666666677</c:v>
                </c:pt>
                <c:pt idx="9824">
                  <c:v>16.373333333333306</c:v>
                </c:pt>
                <c:pt idx="9825">
                  <c:v>16.375</c:v>
                </c:pt>
                <c:pt idx="9826">
                  <c:v>16.376666666666679</c:v>
                </c:pt>
                <c:pt idx="9827">
                  <c:v>16.378333333333309</c:v>
                </c:pt>
                <c:pt idx="9828">
                  <c:v>16.38</c:v>
                </c:pt>
                <c:pt idx="9829">
                  <c:v>16.381666666666668</c:v>
                </c:pt>
                <c:pt idx="9830">
                  <c:v>16.383333333333304</c:v>
                </c:pt>
                <c:pt idx="9831">
                  <c:v>16.385000000000002</c:v>
                </c:pt>
                <c:pt idx="9832">
                  <c:v>16.386666666666667</c:v>
                </c:pt>
                <c:pt idx="9833">
                  <c:v>16.3883333333333</c:v>
                </c:pt>
                <c:pt idx="9834">
                  <c:v>16.39</c:v>
                </c:pt>
                <c:pt idx="9835">
                  <c:v>16.391666666666676</c:v>
                </c:pt>
                <c:pt idx="9836">
                  <c:v>16.39333333333331</c:v>
                </c:pt>
                <c:pt idx="9837">
                  <c:v>16.395</c:v>
                </c:pt>
                <c:pt idx="9838">
                  <c:v>16.396666666666665</c:v>
                </c:pt>
                <c:pt idx="9839">
                  <c:v>16.398333333333309</c:v>
                </c:pt>
                <c:pt idx="9840">
                  <c:v>16.399999999999999</c:v>
                </c:pt>
                <c:pt idx="9841">
                  <c:v>16.401666666666667</c:v>
                </c:pt>
                <c:pt idx="9842">
                  <c:v>16.403333333333304</c:v>
                </c:pt>
                <c:pt idx="9843">
                  <c:v>16.404999999999987</c:v>
                </c:pt>
                <c:pt idx="9844">
                  <c:v>16.406666666666666</c:v>
                </c:pt>
                <c:pt idx="9845">
                  <c:v>16.408333333333299</c:v>
                </c:pt>
                <c:pt idx="9846">
                  <c:v>16.41</c:v>
                </c:pt>
                <c:pt idx="9847">
                  <c:v>16.41166666666668</c:v>
                </c:pt>
                <c:pt idx="9848">
                  <c:v>16.413333333333309</c:v>
                </c:pt>
                <c:pt idx="9849">
                  <c:v>16.414999999999999</c:v>
                </c:pt>
                <c:pt idx="9850">
                  <c:v>16.416666666666668</c:v>
                </c:pt>
                <c:pt idx="9851">
                  <c:v>16.418333333333305</c:v>
                </c:pt>
                <c:pt idx="9852">
                  <c:v>16.420000000000002</c:v>
                </c:pt>
                <c:pt idx="9853">
                  <c:v>16.421666666666667</c:v>
                </c:pt>
                <c:pt idx="9854">
                  <c:v>16.4233333333333</c:v>
                </c:pt>
                <c:pt idx="9855">
                  <c:v>16.42499999999999</c:v>
                </c:pt>
                <c:pt idx="9856">
                  <c:v>16.426666666666666</c:v>
                </c:pt>
                <c:pt idx="9857">
                  <c:v>16.428333333333299</c:v>
                </c:pt>
                <c:pt idx="9858">
                  <c:v>16.43</c:v>
                </c:pt>
                <c:pt idx="9859">
                  <c:v>16.431666666666665</c:v>
                </c:pt>
                <c:pt idx="9860">
                  <c:v>16.433333333333309</c:v>
                </c:pt>
                <c:pt idx="9861">
                  <c:v>16.434999999999999</c:v>
                </c:pt>
                <c:pt idx="9862">
                  <c:v>16.436666666666667</c:v>
                </c:pt>
                <c:pt idx="9863">
                  <c:v>16.438333333333304</c:v>
                </c:pt>
                <c:pt idx="9864">
                  <c:v>16.439999999999991</c:v>
                </c:pt>
                <c:pt idx="9865">
                  <c:v>16.441666666666666</c:v>
                </c:pt>
                <c:pt idx="9866">
                  <c:v>16.4433333333333</c:v>
                </c:pt>
                <c:pt idx="9867">
                  <c:v>16.44499999999999</c:v>
                </c:pt>
                <c:pt idx="9868">
                  <c:v>16.446666666666662</c:v>
                </c:pt>
                <c:pt idx="9869">
                  <c:v>16.448333333333299</c:v>
                </c:pt>
                <c:pt idx="9870">
                  <c:v>16.45</c:v>
                </c:pt>
                <c:pt idx="9871">
                  <c:v>16.451666666666668</c:v>
                </c:pt>
                <c:pt idx="9872">
                  <c:v>16.453333333333305</c:v>
                </c:pt>
                <c:pt idx="9873">
                  <c:v>16.454999999999988</c:v>
                </c:pt>
                <c:pt idx="9874">
                  <c:v>16.456666666666667</c:v>
                </c:pt>
                <c:pt idx="9875">
                  <c:v>16.4583333333333</c:v>
                </c:pt>
                <c:pt idx="9876">
                  <c:v>16.45999999999999</c:v>
                </c:pt>
                <c:pt idx="9877">
                  <c:v>16.461666666666666</c:v>
                </c:pt>
                <c:pt idx="9878">
                  <c:v>16.463333333333296</c:v>
                </c:pt>
                <c:pt idx="9879">
                  <c:v>16.464999999999989</c:v>
                </c:pt>
                <c:pt idx="9880">
                  <c:v>16.466666666666654</c:v>
                </c:pt>
                <c:pt idx="9881">
                  <c:v>16.468333333333298</c:v>
                </c:pt>
                <c:pt idx="9882">
                  <c:v>16.470000000000002</c:v>
                </c:pt>
                <c:pt idx="9883">
                  <c:v>16.471666666666668</c:v>
                </c:pt>
                <c:pt idx="9884">
                  <c:v>16.473333333333304</c:v>
                </c:pt>
                <c:pt idx="9885">
                  <c:v>16.474999999999991</c:v>
                </c:pt>
                <c:pt idx="9886">
                  <c:v>16.476666666666667</c:v>
                </c:pt>
                <c:pt idx="9887">
                  <c:v>16.4783333333333</c:v>
                </c:pt>
                <c:pt idx="9888">
                  <c:v>16.47999999999999</c:v>
                </c:pt>
                <c:pt idx="9889">
                  <c:v>16.481666666666666</c:v>
                </c:pt>
                <c:pt idx="9890">
                  <c:v>16.483333333333299</c:v>
                </c:pt>
                <c:pt idx="9891">
                  <c:v>16.484999999999989</c:v>
                </c:pt>
                <c:pt idx="9892">
                  <c:v>16.486666666666657</c:v>
                </c:pt>
                <c:pt idx="9893">
                  <c:v>16.488333333333294</c:v>
                </c:pt>
                <c:pt idx="9894">
                  <c:v>16.489999999999981</c:v>
                </c:pt>
                <c:pt idx="9895">
                  <c:v>16.491666666666667</c:v>
                </c:pt>
                <c:pt idx="9896">
                  <c:v>16.493333333333304</c:v>
                </c:pt>
                <c:pt idx="9897">
                  <c:v>16.49499999999999</c:v>
                </c:pt>
                <c:pt idx="9898">
                  <c:v>16.496666666666666</c:v>
                </c:pt>
                <c:pt idx="9899">
                  <c:v>16.498333333333296</c:v>
                </c:pt>
                <c:pt idx="9900">
                  <c:v>16.5</c:v>
                </c:pt>
                <c:pt idx="9901">
                  <c:v>16.501666666666679</c:v>
                </c:pt>
                <c:pt idx="9902">
                  <c:v>16.503333333333309</c:v>
                </c:pt>
                <c:pt idx="9903">
                  <c:v>16.504999999999999</c:v>
                </c:pt>
                <c:pt idx="9904">
                  <c:v>16.506666666666668</c:v>
                </c:pt>
                <c:pt idx="9905">
                  <c:v>16.508333333333304</c:v>
                </c:pt>
                <c:pt idx="9906">
                  <c:v>16.510000000000005</c:v>
                </c:pt>
                <c:pt idx="9907">
                  <c:v>16.511666666666677</c:v>
                </c:pt>
                <c:pt idx="9908">
                  <c:v>16.513333333333311</c:v>
                </c:pt>
                <c:pt idx="9909">
                  <c:v>16.515000000000001</c:v>
                </c:pt>
                <c:pt idx="9910">
                  <c:v>16.516666666666676</c:v>
                </c:pt>
                <c:pt idx="9911">
                  <c:v>16.51833333333331</c:v>
                </c:pt>
                <c:pt idx="9912">
                  <c:v>16.52</c:v>
                </c:pt>
                <c:pt idx="9913">
                  <c:v>16.521666666666665</c:v>
                </c:pt>
                <c:pt idx="9914">
                  <c:v>16.523333333333309</c:v>
                </c:pt>
                <c:pt idx="9915">
                  <c:v>16.524999999999999</c:v>
                </c:pt>
                <c:pt idx="9916">
                  <c:v>16.526666666666667</c:v>
                </c:pt>
                <c:pt idx="9917">
                  <c:v>16.528333333333304</c:v>
                </c:pt>
                <c:pt idx="9918">
                  <c:v>16.529999999999987</c:v>
                </c:pt>
                <c:pt idx="9919">
                  <c:v>16.531666666666677</c:v>
                </c:pt>
                <c:pt idx="9920">
                  <c:v>16.53333333333331</c:v>
                </c:pt>
                <c:pt idx="9921">
                  <c:v>16.535</c:v>
                </c:pt>
                <c:pt idx="9922">
                  <c:v>16.53666666666668</c:v>
                </c:pt>
                <c:pt idx="9923">
                  <c:v>16.538333333333309</c:v>
                </c:pt>
                <c:pt idx="9924">
                  <c:v>16.54</c:v>
                </c:pt>
                <c:pt idx="9925">
                  <c:v>16.541666666666668</c:v>
                </c:pt>
                <c:pt idx="9926">
                  <c:v>16.543333333333305</c:v>
                </c:pt>
                <c:pt idx="9927">
                  <c:v>16.545000000000002</c:v>
                </c:pt>
                <c:pt idx="9928">
                  <c:v>16.546666666666667</c:v>
                </c:pt>
                <c:pt idx="9929">
                  <c:v>16.5483333333333</c:v>
                </c:pt>
                <c:pt idx="9930">
                  <c:v>16.55</c:v>
                </c:pt>
                <c:pt idx="9931">
                  <c:v>16.551666666666677</c:v>
                </c:pt>
                <c:pt idx="9932">
                  <c:v>16.55333333333331</c:v>
                </c:pt>
                <c:pt idx="9933">
                  <c:v>16.555</c:v>
                </c:pt>
                <c:pt idx="9934">
                  <c:v>16.556666666666665</c:v>
                </c:pt>
                <c:pt idx="9935">
                  <c:v>16.558333333333309</c:v>
                </c:pt>
                <c:pt idx="9936">
                  <c:v>16.559999999999999</c:v>
                </c:pt>
                <c:pt idx="9937">
                  <c:v>16.561666666666667</c:v>
                </c:pt>
                <c:pt idx="9938">
                  <c:v>16.563333333333304</c:v>
                </c:pt>
                <c:pt idx="9939">
                  <c:v>16.564999999999991</c:v>
                </c:pt>
                <c:pt idx="9940">
                  <c:v>16.566666666666666</c:v>
                </c:pt>
                <c:pt idx="9941">
                  <c:v>16.5683333333333</c:v>
                </c:pt>
                <c:pt idx="9942">
                  <c:v>16.57</c:v>
                </c:pt>
                <c:pt idx="9943">
                  <c:v>16.571666666666665</c:v>
                </c:pt>
                <c:pt idx="9944">
                  <c:v>16.573333333333309</c:v>
                </c:pt>
                <c:pt idx="9945">
                  <c:v>16.574999999999999</c:v>
                </c:pt>
                <c:pt idx="9946">
                  <c:v>16.576666666666668</c:v>
                </c:pt>
                <c:pt idx="9947">
                  <c:v>16.578333333333305</c:v>
                </c:pt>
                <c:pt idx="9948">
                  <c:v>16.579999999999988</c:v>
                </c:pt>
                <c:pt idx="9949">
                  <c:v>16.581666666666667</c:v>
                </c:pt>
                <c:pt idx="9950">
                  <c:v>16.5833333333333</c:v>
                </c:pt>
                <c:pt idx="9951">
                  <c:v>16.58499999999999</c:v>
                </c:pt>
                <c:pt idx="9952">
                  <c:v>16.586666666666666</c:v>
                </c:pt>
                <c:pt idx="9953">
                  <c:v>16.588333333333296</c:v>
                </c:pt>
                <c:pt idx="9954">
                  <c:v>16.59</c:v>
                </c:pt>
                <c:pt idx="9955">
                  <c:v>16.591666666666665</c:v>
                </c:pt>
                <c:pt idx="9956">
                  <c:v>16.593333333333309</c:v>
                </c:pt>
                <c:pt idx="9957">
                  <c:v>16.595000000000002</c:v>
                </c:pt>
                <c:pt idx="9958">
                  <c:v>16.596666666666668</c:v>
                </c:pt>
                <c:pt idx="9959">
                  <c:v>16.598333333333304</c:v>
                </c:pt>
                <c:pt idx="9960">
                  <c:v>16.600000000000001</c:v>
                </c:pt>
                <c:pt idx="9961">
                  <c:v>16.601666666666677</c:v>
                </c:pt>
                <c:pt idx="9962">
                  <c:v>16.60333333333331</c:v>
                </c:pt>
                <c:pt idx="9963">
                  <c:v>16.605</c:v>
                </c:pt>
                <c:pt idx="9964">
                  <c:v>16.606666666666676</c:v>
                </c:pt>
                <c:pt idx="9965">
                  <c:v>16.608333333333309</c:v>
                </c:pt>
                <c:pt idx="9966">
                  <c:v>16.61000000000001</c:v>
                </c:pt>
                <c:pt idx="9967">
                  <c:v>16.611666666666686</c:v>
                </c:pt>
                <c:pt idx="9968">
                  <c:v>16.613333333333319</c:v>
                </c:pt>
                <c:pt idx="9969">
                  <c:v>16.614999999999998</c:v>
                </c:pt>
                <c:pt idx="9970">
                  <c:v>16.616666666666678</c:v>
                </c:pt>
                <c:pt idx="9971">
                  <c:v>16.618333333333311</c:v>
                </c:pt>
                <c:pt idx="9972">
                  <c:v>16.62</c:v>
                </c:pt>
                <c:pt idx="9973">
                  <c:v>16.621666666666677</c:v>
                </c:pt>
                <c:pt idx="9974">
                  <c:v>16.623333333333306</c:v>
                </c:pt>
                <c:pt idx="9975">
                  <c:v>16.625</c:v>
                </c:pt>
                <c:pt idx="9976">
                  <c:v>16.626666666666679</c:v>
                </c:pt>
                <c:pt idx="9977">
                  <c:v>16.628333333333309</c:v>
                </c:pt>
                <c:pt idx="9978">
                  <c:v>16.63000000000001</c:v>
                </c:pt>
                <c:pt idx="9979">
                  <c:v>16.631666666666678</c:v>
                </c:pt>
                <c:pt idx="9980">
                  <c:v>16.633333333333319</c:v>
                </c:pt>
                <c:pt idx="9981">
                  <c:v>16.635000000000005</c:v>
                </c:pt>
                <c:pt idx="9982">
                  <c:v>16.636666666666677</c:v>
                </c:pt>
                <c:pt idx="9983">
                  <c:v>16.638333333333311</c:v>
                </c:pt>
                <c:pt idx="9984">
                  <c:v>16.64</c:v>
                </c:pt>
                <c:pt idx="9985">
                  <c:v>16.641666666666676</c:v>
                </c:pt>
                <c:pt idx="9986">
                  <c:v>16.64333333333331</c:v>
                </c:pt>
                <c:pt idx="9987">
                  <c:v>16.645</c:v>
                </c:pt>
                <c:pt idx="9988">
                  <c:v>16.646666666666665</c:v>
                </c:pt>
                <c:pt idx="9989">
                  <c:v>16.648333333333309</c:v>
                </c:pt>
                <c:pt idx="9990">
                  <c:v>16.649999999999999</c:v>
                </c:pt>
                <c:pt idx="9991">
                  <c:v>16.651666666666678</c:v>
                </c:pt>
                <c:pt idx="9992">
                  <c:v>16.653333333333311</c:v>
                </c:pt>
                <c:pt idx="9993">
                  <c:v>16.654999999999998</c:v>
                </c:pt>
                <c:pt idx="9994">
                  <c:v>16.656666666666677</c:v>
                </c:pt>
                <c:pt idx="9995">
                  <c:v>16.65833333333331</c:v>
                </c:pt>
                <c:pt idx="9996">
                  <c:v>16.66</c:v>
                </c:pt>
                <c:pt idx="9997">
                  <c:v>16.66166666666668</c:v>
                </c:pt>
                <c:pt idx="9998">
                  <c:v>16.663333333333309</c:v>
                </c:pt>
                <c:pt idx="9999">
                  <c:v>16.664999999999999</c:v>
                </c:pt>
                <c:pt idx="10000">
                  <c:v>16.666666666666668</c:v>
                </c:pt>
                <c:pt idx="10001">
                  <c:v>16.668333333333305</c:v>
                </c:pt>
                <c:pt idx="10002">
                  <c:v>16.670000000000005</c:v>
                </c:pt>
                <c:pt idx="10003">
                  <c:v>16.671666666666678</c:v>
                </c:pt>
                <c:pt idx="10004">
                  <c:v>16.673333333333311</c:v>
                </c:pt>
                <c:pt idx="10005">
                  <c:v>16.675000000000001</c:v>
                </c:pt>
                <c:pt idx="10006">
                  <c:v>16.676666666666677</c:v>
                </c:pt>
                <c:pt idx="10007">
                  <c:v>16.67833333333331</c:v>
                </c:pt>
                <c:pt idx="10008">
                  <c:v>16.68</c:v>
                </c:pt>
                <c:pt idx="10009">
                  <c:v>16.681666666666665</c:v>
                </c:pt>
                <c:pt idx="10010">
                  <c:v>16.683333333333309</c:v>
                </c:pt>
                <c:pt idx="10011">
                  <c:v>16.684999999999999</c:v>
                </c:pt>
                <c:pt idx="10012">
                  <c:v>16.686666666666667</c:v>
                </c:pt>
                <c:pt idx="10013">
                  <c:v>16.688333333333304</c:v>
                </c:pt>
                <c:pt idx="10014">
                  <c:v>16.690000000000001</c:v>
                </c:pt>
                <c:pt idx="10015">
                  <c:v>16.691666666666677</c:v>
                </c:pt>
                <c:pt idx="10016">
                  <c:v>16.69333333333331</c:v>
                </c:pt>
                <c:pt idx="10017">
                  <c:v>16.695</c:v>
                </c:pt>
                <c:pt idx="10018">
                  <c:v>16.696666666666665</c:v>
                </c:pt>
                <c:pt idx="10019">
                  <c:v>16.698333333333309</c:v>
                </c:pt>
                <c:pt idx="10020">
                  <c:v>16.7</c:v>
                </c:pt>
                <c:pt idx="10021">
                  <c:v>16.701666666666668</c:v>
                </c:pt>
                <c:pt idx="10022">
                  <c:v>16.703333333333305</c:v>
                </c:pt>
                <c:pt idx="10023">
                  <c:v>16.704999999999988</c:v>
                </c:pt>
                <c:pt idx="10024">
                  <c:v>16.706666666666667</c:v>
                </c:pt>
                <c:pt idx="10025">
                  <c:v>16.7083333333333</c:v>
                </c:pt>
                <c:pt idx="10026">
                  <c:v>16.71</c:v>
                </c:pt>
                <c:pt idx="10027">
                  <c:v>16.711666666666677</c:v>
                </c:pt>
                <c:pt idx="10028">
                  <c:v>16.713333333333306</c:v>
                </c:pt>
                <c:pt idx="10029">
                  <c:v>16.715</c:v>
                </c:pt>
                <c:pt idx="10030">
                  <c:v>16.716666666666665</c:v>
                </c:pt>
                <c:pt idx="10031">
                  <c:v>16.718333333333309</c:v>
                </c:pt>
                <c:pt idx="10032">
                  <c:v>16.720000000000002</c:v>
                </c:pt>
                <c:pt idx="10033">
                  <c:v>16.721666666666668</c:v>
                </c:pt>
                <c:pt idx="10034">
                  <c:v>16.723333333333304</c:v>
                </c:pt>
                <c:pt idx="10035">
                  <c:v>16.724999999999991</c:v>
                </c:pt>
                <c:pt idx="10036">
                  <c:v>16.726666666666667</c:v>
                </c:pt>
                <c:pt idx="10037">
                  <c:v>16.7283333333333</c:v>
                </c:pt>
                <c:pt idx="10038">
                  <c:v>16.73</c:v>
                </c:pt>
                <c:pt idx="10039">
                  <c:v>16.731666666666676</c:v>
                </c:pt>
                <c:pt idx="10040">
                  <c:v>16.733333333333309</c:v>
                </c:pt>
                <c:pt idx="10041">
                  <c:v>16.734999999999999</c:v>
                </c:pt>
                <c:pt idx="10042">
                  <c:v>16.736666666666668</c:v>
                </c:pt>
                <c:pt idx="10043">
                  <c:v>16.738333333333308</c:v>
                </c:pt>
                <c:pt idx="10044">
                  <c:v>16.739999999999988</c:v>
                </c:pt>
                <c:pt idx="10045">
                  <c:v>16.741666666666667</c:v>
                </c:pt>
                <c:pt idx="10046">
                  <c:v>16.743333333333304</c:v>
                </c:pt>
                <c:pt idx="10047">
                  <c:v>16.74499999999999</c:v>
                </c:pt>
                <c:pt idx="10048">
                  <c:v>16.746666666666666</c:v>
                </c:pt>
                <c:pt idx="10049">
                  <c:v>16.748333333333296</c:v>
                </c:pt>
                <c:pt idx="10050">
                  <c:v>16.75</c:v>
                </c:pt>
                <c:pt idx="10051">
                  <c:v>16.751666666666679</c:v>
                </c:pt>
                <c:pt idx="10052">
                  <c:v>16.753333333333309</c:v>
                </c:pt>
                <c:pt idx="10053">
                  <c:v>16.754999999999999</c:v>
                </c:pt>
                <c:pt idx="10054">
                  <c:v>16.756666666666668</c:v>
                </c:pt>
                <c:pt idx="10055">
                  <c:v>16.758333333333304</c:v>
                </c:pt>
                <c:pt idx="10056">
                  <c:v>16.760000000000002</c:v>
                </c:pt>
                <c:pt idx="10057">
                  <c:v>16.761666666666667</c:v>
                </c:pt>
                <c:pt idx="10058">
                  <c:v>16.7633333333333</c:v>
                </c:pt>
                <c:pt idx="10059">
                  <c:v>16.76499999999999</c:v>
                </c:pt>
                <c:pt idx="10060">
                  <c:v>16.766666666666666</c:v>
                </c:pt>
                <c:pt idx="10061">
                  <c:v>16.768333333333299</c:v>
                </c:pt>
                <c:pt idx="10062">
                  <c:v>16.77</c:v>
                </c:pt>
                <c:pt idx="10063">
                  <c:v>16.771666666666665</c:v>
                </c:pt>
                <c:pt idx="10064">
                  <c:v>16.773333333333309</c:v>
                </c:pt>
                <c:pt idx="10065">
                  <c:v>16.774999999999999</c:v>
                </c:pt>
                <c:pt idx="10066">
                  <c:v>16.776666666666667</c:v>
                </c:pt>
                <c:pt idx="10067">
                  <c:v>16.778333333333304</c:v>
                </c:pt>
                <c:pt idx="10068">
                  <c:v>16.779999999999987</c:v>
                </c:pt>
                <c:pt idx="10069">
                  <c:v>16.781666666666666</c:v>
                </c:pt>
                <c:pt idx="10070">
                  <c:v>16.783333333333299</c:v>
                </c:pt>
                <c:pt idx="10071">
                  <c:v>16.784999999999989</c:v>
                </c:pt>
                <c:pt idx="10072">
                  <c:v>16.786666666666669</c:v>
                </c:pt>
                <c:pt idx="10073">
                  <c:v>16.788333333333298</c:v>
                </c:pt>
                <c:pt idx="10074">
                  <c:v>16.79</c:v>
                </c:pt>
                <c:pt idx="10075">
                  <c:v>16.791666666666668</c:v>
                </c:pt>
                <c:pt idx="10076">
                  <c:v>16.793333333333305</c:v>
                </c:pt>
                <c:pt idx="10077">
                  <c:v>16.795000000000002</c:v>
                </c:pt>
                <c:pt idx="10078">
                  <c:v>16.796666666666667</c:v>
                </c:pt>
                <c:pt idx="10079">
                  <c:v>16.7983333333333</c:v>
                </c:pt>
                <c:pt idx="10080">
                  <c:v>16.8</c:v>
                </c:pt>
                <c:pt idx="10081">
                  <c:v>16.801666666666677</c:v>
                </c:pt>
                <c:pt idx="10082">
                  <c:v>16.80333333333331</c:v>
                </c:pt>
                <c:pt idx="10083">
                  <c:v>16.805</c:v>
                </c:pt>
                <c:pt idx="10084">
                  <c:v>16.806666666666665</c:v>
                </c:pt>
                <c:pt idx="10085">
                  <c:v>16.808333333333309</c:v>
                </c:pt>
                <c:pt idx="10086">
                  <c:v>16.809999999999999</c:v>
                </c:pt>
                <c:pt idx="10087">
                  <c:v>16.811666666666678</c:v>
                </c:pt>
                <c:pt idx="10088">
                  <c:v>16.813333333333311</c:v>
                </c:pt>
                <c:pt idx="10089">
                  <c:v>16.815000000000001</c:v>
                </c:pt>
                <c:pt idx="10090">
                  <c:v>16.816666666666677</c:v>
                </c:pt>
                <c:pt idx="10091">
                  <c:v>16.81833333333331</c:v>
                </c:pt>
                <c:pt idx="10092">
                  <c:v>16.82</c:v>
                </c:pt>
                <c:pt idx="10093">
                  <c:v>16.821666666666665</c:v>
                </c:pt>
                <c:pt idx="10094">
                  <c:v>16.823333333333309</c:v>
                </c:pt>
                <c:pt idx="10095">
                  <c:v>16.824999999999999</c:v>
                </c:pt>
                <c:pt idx="10096">
                  <c:v>16.826666666666668</c:v>
                </c:pt>
                <c:pt idx="10097">
                  <c:v>16.828333333333305</c:v>
                </c:pt>
                <c:pt idx="10098">
                  <c:v>16.829999999999988</c:v>
                </c:pt>
                <c:pt idx="10099">
                  <c:v>16.831666666666678</c:v>
                </c:pt>
                <c:pt idx="10100">
                  <c:v>16.833333333333311</c:v>
                </c:pt>
                <c:pt idx="10101">
                  <c:v>16.835000000000001</c:v>
                </c:pt>
                <c:pt idx="10102">
                  <c:v>16.836666666666677</c:v>
                </c:pt>
                <c:pt idx="10103">
                  <c:v>16.838333333333306</c:v>
                </c:pt>
                <c:pt idx="10104">
                  <c:v>16.84</c:v>
                </c:pt>
                <c:pt idx="10105">
                  <c:v>16.841666666666665</c:v>
                </c:pt>
                <c:pt idx="10106">
                  <c:v>16.843333333333309</c:v>
                </c:pt>
                <c:pt idx="10107">
                  <c:v>16.845000000000002</c:v>
                </c:pt>
                <c:pt idx="10108">
                  <c:v>16.846666666666668</c:v>
                </c:pt>
                <c:pt idx="10109">
                  <c:v>16.848333333333304</c:v>
                </c:pt>
                <c:pt idx="10110">
                  <c:v>16.850000000000001</c:v>
                </c:pt>
                <c:pt idx="10111">
                  <c:v>16.851666666666677</c:v>
                </c:pt>
                <c:pt idx="10112">
                  <c:v>16.85333333333331</c:v>
                </c:pt>
                <c:pt idx="10113">
                  <c:v>16.855</c:v>
                </c:pt>
                <c:pt idx="10114">
                  <c:v>16.856666666666676</c:v>
                </c:pt>
                <c:pt idx="10115">
                  <c:v>16.858333333333309</c:v>
                </c:pt>
                <c:pt idx="10116">
                  <c:v>16.86</c:v>
                </c:pt>
                <c:pt idx="10117">
                  <c:v>16.861666666666668</c:v>
                </c:pt>
                <c:pt idx="10118">
                  <c:v>16.863333333333308</c:v>
                </c:pt>
                <c:pt idx="10119">
                  <c:v>16.864999999999988</c:v>
                </c:pt>
                <c:pt idx="10120">
                  <c:v>16.866666666666667</c:v>
                </c:pt>
                <c:pt idx="10121">
                  <c:v>16.868333333333304</c:v>
                </c:pt>
                <c:pt idx="10122">
                  <c:v>16.87</c:v>
                </c:pt>
                <c:pt idx="10123">
                  <c:v>16.871666666666677</c:v>
                </c:pt>
                <c:pt idx="10124">
                  <c:v>16.873333333333306</c:v>
                </c:pt>
                <c:pt idx="10125">
                  <c:v>16.875</c:v>
                </c:pt>
                <c:pt idx="10126">
                  <c:v>16.876666666666679</c:v>
                </c:pt>
                <c:pt idx="10127">
                  <c:v>16.878333333333309</c:v>
                </c:pt>
                <c:pt idx="10128">
                  <c:v>16.88</c:v>
                </c:pt>
                <c:pt idx="10129">
                  <c:v>16.881666666666668</c:v>
                </c:pt>
                <c:pt idx="10130">
                  <c:v>16.883333333333304</c:v>
                </c:pt>
                <c:pt idx="10131">
                  <c:v>16.885000000000002</c:v>
                </c:pt>
                <c:pt idx="10132">
                  <c:v>16.886666666666667</c:v>
                </c:pt>
                <c:pt idx="10133">
                  <c:v>16.8883333333333</c:v>
                </c:pt>
                <c:pt idx="10134">
                  <c:v>16.89</c:v>
                </c:pt>
                <c:pt idx="10135">
                  <c:v>16.891666666666676</c:v>
                </c:pt>
                <c:pt idx="10136">
                  <c:v>16.89333333333331</c:v>
                </c:pt>
                <c:pt idx="10137">
                  <c:v>16.895</c:v>
                </c:pt>
                <c:pt idx="10138">
                  <c:v>16.896666666666665</c:v>
                </c:pt>
                <c:pt idx="10139">
                  <c:v>16.898333333333309</c:v>
                </c:pt>
                <c:pt idx="10140">
                  <c:v>16.899999999999999</c:v>
                </c:pt>
                <c:pt idx="10141">
                  <c:v>16.901666666666667</c:v>
                </c:pt>
                <c:pt idx="10142">
                  <c:v>16.903333333333304</c:v>
                </c:pt>
                <c:pt idx="10143">
                  <c:v>16.904999999999987</c:v>
                </c:pt>
                <c:pt idx="10144">
                  <c:v>16.906666666666666</c:v>
                </c:pt>
                <c:pt idx="10145">
                  <c:v>16.908333333333299</c:v>
                </c:pt>
                <c:pt idx="10146">
                  <c:v>16.91</c:v>
                </c:pt>
                <c:pt idx="10147">
                  <c:v>16.91166666666668</c:v>
                </c:pt>
                <c:pt idx="10148">
                  <c:v>16.913333333333309</c:v>
                </c:pt>
                <c:pt idx="10149">
                  <c:v>16.914999999999999</c:v>
                </c:pt>
                <c:pt idx="10150">
                  <c:v>16.916666666666668</c:v>
                </c:pt>
                <c:pt idx="10151">
                  <c:v>16.918333333333305</c:v>
                </c:pt>
                <c:pt idx="10152">
                  <c:v>16.920000000000002</c:v>
                </c:pt>
                <c:pt idx="10153">
                  <c:v>16.921666666666667</c:v>
                </c:pt>
                <c:pt idx="10154">
                  <c:v>16.9233333333333</c:v>
                </c:pt>
                <c:pt idx="10155">
                  <c:v>16.92499999999999</c:v>
                </c:pt>
                <c:pt idx="10156">
                  <c:v>16.926666666666666</c:v>
                </c:pt>
                <c:pt idx="10157">
                  <c:v>16.928333333333299</c:v>
                </c:pt>
                <c:pt idx="10158">
                  <c:v>16.93</c:v>
                </c:pt>
                <c:pt idx="10159">
                  <c:v>16.931666666666665</c:v>
                </c:pt>
                <c:pt idx="10160">
                  <c:v>16.933333333333309</c:v>
                </c:pt>
                <c:pt idx="10161">
                  <c:v>16.934999999999999</c:v>
                </c:pt>
                <c:pt idx="10162">
                  <c:v>16.936666666666667</c:v>
                </c:pt>
                <c:pt idx="10163">
                  <c:v>16.938333333333304</c:v>
                </c:pt>
                <c:pt idx="10164">
                  <c:v>16.939999999999991</c:v>
                </c:pt>
                <c:pt idx="10165">
                  <c:v>16.941666666666666</c:v>
                </c:pt>
                <c:pt idx="10166">
                  <c:v>16.9433333333333</c:v>
                </c:pt>
                <c:pt idx="10167">
                  <c:v>16.94499999999999</c:v>
                </c:pt>
                <c:pt idx="10168">
                  <c:v>16.946666666666662</c:v>
                </c:pt>
                <c:pt idx="10169">
                  <c:v>16.948333333333299</c:v>
                </c:pt>
                <c:pt idx="10170">
                  <c:v>16.95</c:v>
                </c:pt>
                <c:pt idx="10171">
                  <c:v>16.951666666666668</c:v>
                </c:pt>
                <c:pt idx="10172">
                  <c:v>16.953333333333305</c:v>
                </c:pt>
                <c:pt idx="10173">
                  <c:v>16.954999999999988</c:v>
                </c:pt>
                <c:pt idx="10174">
                  <c:v>16.956666666666667</c:v>
                </c:pt>
                <c:pt idx="10175">
                  <c:v>16.9583333333333</c:v>
                </c:pt>
                <c:pt idx="10176">
                  <c:v>16.95999999999999</c:v>
                </c:pt>
                <c:pt idx="10177">
                  <c:v>16.961666666666666</c:v>
                </c:pt>
                <c:pt idx="10178">
                  <c:v>16.963333333333296</c:v>
                </c:pt>
                <c:pt idx="10179">
                  <c:v>16.964999999999989</c:v>
                </c:pt>
                <c:pt idx="10180">
                  <c:v>16.966666666666654</c:v>
                </c:pt>
                <c:pt idx="10181">
                  <c:v>16.968333333333298</c:v>
                </c:pt>
                <c:pt idx="10182">
                  <c:v>16.970000000000002</c:v>
                </c:pt>
                <c:pt idx="10183">
                  <c:v>16.971666666666668</c:v>
                </c:pt>
                <c:pt idx="10184">
                  <c:v>16.973333333333304</c:v>
                </c:pt>
                <c:pt idx="10185">
                  <c:v>16.974999999999991</c:v>
                </c:pt>
                <c:pt idx="10186">
                  <c:v>16.976666666666667</c:v>
                </c:pt>
                <c:pt idx="10187">
                  <c:v>16.9783333333333</c:v>
                </c:pt>
                <c:pt idx="10188">
                  <c:v>16.97999999999999</c:v>
                </c:pt>
                <c:pt idx="10189">
                  <c:v>16.981666666666666</c:v>
                </c:pt>
                <c:pt idx="10190">
                  <c:v>16.983333333333299</c:v>
                </c:pt>
                <c:pt idx="10191">
                  <c:v>16.984999999999989</c:v>
                </c:pt>
                <c:pt idx="10192">
                  <c:v>16.986666666666657</c:v>
                </c:pt>
                <c:pt idx="10193">
                  <c:v>16.988333333333294</c:v>
                </c:pt>
                <c:pt idx="10194">
                  <c:v>16.989999999999981</c:v>
                </c:pt>
                <c:pt idx="10195">
                  <c:v>16.991666666666667</c:v>
                </c:pt>
                <c:pt idx="10196">
                  <c:v>16.993333333333304</c:v>
                </c:pt>
                <c:pt idx="10197">
                  <c:v>16.99499999999999</c:v>
                </c:pt>
                <c:pt idx="10198">
                  <c:v>16.996666666666666</c:v>
                </c:pt>
                <c:pt idx="10199">
                  <c:v>16.998333333333296</c:v>
                </c:pt>
              </c:numCache>
            </c:numRef>
          </c:cat>
          <c:val>
            <c:numRef>
              <c:f>Sheet1!$D$2:$D$10201</c:f>
              <c:numCache>
                <c:formatCode>General</c:formatCode>
                <c:ptCount val="10200"/>
                <c:pt idx="0">
                  <c:v>24.448753999999983</c:v>
                </c:pt>
                <c:pt idx="1">
                  <c:v>24.448753999999983</c:v>
                </c:pt>
                <c:pt idx="2">
                  <c:v>24.448753999999983</c:v>
                </c:pt>
                <c:pt idx="3">
                  <c:v>24.448753999999983</c:v>
                </c:pt>
                <c:pt idx="4">
                  <c:v>24.448753999999983</c:v>
                </c:pt>
                <c:pt idx="5">
                  <c:v>24.448753999999983</c:v>
                </c:pt>
                <c:pt idx="6">
                  <c:v>24.448753999999983</c:v>
                </c:pt>
                <c:pt idx="7">
                  <c:v>24.448753999999983</c:v>
                </c:pt>
                <c:pt idx="8">
                  <c:v>24.448753999999983</c:v>
                </c:pt>
                <c:pt idx="9">
                  <c:v>24.448753999999983</c:v>
                </c:pt>
                <c:pt idx="10">
                  <c:v>24.45594899999999</c:v>
                </c:pt>
                <c:pt idx="11">
                  <c:v>24.45594899999999</c:v>
                </c:pt>
                <c:pt idx="12">
                  <c:v>24.45594899999999</c:v>
                </c:pt>
                <c:pt idx="13">
                  <c:v>24.45594899999999</c:v>
                </c:pt>
                <c:pt idx="14">
                  <c:v>24.45594899999999</c:v>
                </c:pt>
                <c:pt idx="15">
                  <c:v>24.45594899999999</c:v>
                </c:pt>
                <c:pt idx="16">
                  <c:v>24.45594899999999</c:v>
                </c:pt>
                <c:pt idx="17">
                  <c:v>24.45594899999999</c:v>
                </c:pt>
                <c:pt idx="18">
                  <c:v>24.45594899999999</c:v>
                </c:pt>
                <c:pt idx="19">
                  <c:v>24.45594899999999</c:v>
                </c:pt>
                <c:pt idx="20">
                  <c:v>24.462329999999977</c:v>
                </c:pt>
                <c:pt idx="21">
                  <c:v>24.462329999999977</c:v>
                </c:pt>
                <c:pt idx="22">
                  <c:v>24.462329999999977</c:v>
                </c:pt>
                <c:pt idx="23">
                  <c:v>24.462329999999977</c:v>
                </c:pt>
                <c:pt idx="24">
                  <c:v>24.462329999999977</c:v>
                </c:pt>
                <c:pt idx="25">
                  <c:v>24.462329999999977</c:v>
                </c:pt>
                <c:pt idx="26">
                  <c:v>24.462329999999977</c:v>
                </c:pt>
                <c:pt idx="27">
                  <c:v>24.462329999999977</c:v>
                </c:pt>
                <c:pt idx="28">
                  <c:v>24.462329999999977</c:v>
                </c:pt>
                <c:pt idx="29">
                  <c:v>24.462329999999977</c:v>
                </c:pt>
                <c:pt idx="30">
                  <c:v>24.463321999999984</c:v>
                </c:pt>
                <c:pt idx="31">
                  <c:v>24.463321999999984</c:v>
                </c:pt>
                <c:pt idx="32">
                  <c:v>24.463321999999984</c:v>
                </c:pt>
                <c:pt idx="33">
                  <c:v>24.463321999999984</c:v>
                </c:pt>
                <c:pt idx="34">
                  <c:v>24.463321999999984</c:v>
                </c:pt>
                <c:pt idx="35">
                  <c:v>24.463321999999984</c:v>
                </c:pt>
                <c:pt idx="36">
                  <c:v>24.463321999999984</c:v>
                </c:pt>
                <c:pt idx="37">
                  <c:v>24.463321999999984</c:v>
                </c:pt>
                <c:pt idx="38">
                  <c:v>24.463321999999984</c:v>
                </c:pt>
                <c:pt idx="39">
                  <c:v>24.463321999999984</c:v>
                </c:pt>
                <c:pt idx="40">
                  <c:v>24.456873999999999</c:v>
                </c:pt>
                <c:pt idx="41">
                  <c:v>24.456873999999999</c:v>
                </c:pt>
                <c:pt idx="42">
                  <c:v>24.456873999999999</c:v>
                </c:pt>
                <c:pt idx="43">
                  <c:v>24.456873999999999</c:v>
                </c:pt>
                <c:pt idx="44">
                  <c:v>24.456873999999999</c:v>
                </c:pt>
                <c:pt idx="45">
                  <c:v>24.456873999999999</c:v>
                </c:pt>
                <c:pt idx="46">
                  <c:v>24.456873999999999</c:v>
                </c:pt>
                <c:pt idx="47">
                  <c:v>24.456873999999999</c:v>
                </c:pt>
                <c:pt idx="48">
                  <c:v>24.456873999999999</c:v>
                </c:pt>
                <c:pt idx="49">
                  <c:v>24.456873999999999</c:v>
                </c:pt>
                <c:pt idx="50">
                  <c:v>24.471779000000002</c:v>
                </c:pt>
                <c:pt idx="51">
                  <c:v>24.471779000000002</c:v>
                </c:pt>
                <c:pt idx="52">
                  <c:v>24.471779000000002</c:v>
                </c:pt>
                <c:pt idx="53">
                  <c:v>24.471779000000002</c:v>
                </c:pt>
                <c:pt idx="54">
                  <c:v>24.471779000000002</c:v>
                </c:pt>
                <c:pt idx="55">
                  <c:v>24.471779000000002</c:v>
                </c:pt>
                <c:pt idx="56">
                  <c:v>24.471779000000002</c:v>
                </c:pt>
                <c:pt idx="57">
                  <c:v>24.471779000000002</c:v>
                </c:pt>
                <c:pt idx="58">
                  <c:v>24.471779000000002</c:v>
                </c:pt>
                <c:pt idx="59">
                  <c:v>24.471779000000002</c:v>
                </c:pt>
                <c:pt idx="60">
                  <c:v>24.462224999999986</c:v>
                </c:pt>
                <c:pt idx="61">
                  <c:v>24.462224999999986</c:v>
                </c:pt>
                <c:pt idx="62">
                  <c:v>24.462224999999986</c:v>
                </c:pt>
                <c:pt idx="63">
                  <c:v>24.462224999999986</c:v>
                </c:pt>
                <c:pt idx="64">
                  <c:v>24.462224999999986</c:v>
                </c:pt>
                <c:pt idx="65">
                  <c:v>24.462224999999986</c:v>
                </c:pt>
                <c:pt idx="66">
                  <c:v>24.462224999999986</c:v>
                </c:pt>
                <c:pt idx="67">
                  <c:v>24.462224999999986</c:v>
                </c:pt>
                <c:pt idx="68">
                  <c:v>24.462224999999986</c:v>
                </c:pt>
                <c:pt idx="69">
                  <c:v>24.462224999999986</c:v>
                </c:pt>
                <c:pt idx="70">
                  <c:v>24.462238999999983</c:v>
                </c:pt>
                <c:pt idx="71">
                  <c:v>24.462238999999983</c:v>
                </c:pt>
                <c:pt idx="72">
                  <c:v>24.462238999999983</c:v>
                </c:pt>
                <c:pt idx="73">
                  <c:v>24.462238999999983</c:v>
                </c:pt>
                <c:pt idx="74">
                  <c:v>24.462238999999983</c:v>
                </c:pt>
                <c:pt idx="75">
                  <c:v>24.462238999999983</c:v>
                </c:pt>
                <c:pt idx="76">
                  <c:v>24.462238999999983</c:v>
                </c:pt>
                <c:pt idx="77">
                  <c:v>24.462238999999983</c:v>
                </c:pt>
                <c:pt idx="78">
                  <c:v>24.462238999999983</c:v>
                </c:pt>
                <c:pt idx="79">
                  <c:v>24.462238999999983</c:v>
                </c:pt>
                <c:pt idx="80">
                  <c:v>24.471523999999985</c:v>
                </c:pt>
                <c:pt idx="81">
                  <c:v>24.471523999999985</c:v>
                </c:pt>
                <c:pt idx="82">
                  <c:v>24.471523999999985</c:v>
                </c:pt>
                <c:pt idx="83">
                  <c:v>24.471523999999985</c:v>
                </c:pt>
                <c:pt idx="84">
                  <c:v>24.471523999999985</c:v>
                </c:pt>
                <c:pt idx="85">
                  <c:v>24.471523999999985</c:v>
                </c:pt>
                <c:pt idx="86">
                  <c:v>24.471523999999985</c:v>
                </c:pt>
                <c:pt idx="87">
                  <c:v>24.471523999999985</c:v>
                </c:pt>
                <c:pt idx="88">
                  <c:v>24.471523999999985</c:v>
                </c:pt>
                <c:pt idx="89">
                  <c:v>24.471523999999985</c:v>
                </c:pt>
                <c:pt idx="90">
                  <c:v>24.461045999999989</c:v>
                </c:pt>
                <c:pt idx="91">
                  <c:v>24.461045999999989</c:v>
                </c:pt>
                <c:pt idx="92">
                  <c:v>24.461045999999989</c:v>
                </c:pt>
                <c:pt idx="93">
                  <c:v>24.461045999999989</c:v>
                </c:pt>
                <c:pt idx="94">
                  <c:v>24.461045999999989</c:v>
                </c:pt>
                <c:pt idx="95">
                  <c:v>24.461045999999989</c:v>
                </c:pt>
                <c:pt idx="96">
                  <c:v>24.461045999999989</c:v>
                </c:pt>
                <c:pt idx="97">
                  <c:v>24.461045999999989</c:v>
                </c:pt>
                <c:pt idx="98">
                  <c:v>24.461045999999989</c:v>
                </c:pt>
                <c:pt idx="99">
                  <c:v>24.461045999999989</c:v>
                </c:pt>
                <c:pt idx="100">
                  <c:v>24.475068999999991</c:v>
                </c:pt>
                <c:pt idx="101">
                  <c:v>24.475068999999991</c:v>
                </c:pt>
                <c:pt idx="102">
                  <c:v>24.475068999999991</c:v>
                </c:pt>
                <c:pt idx="103">
                  <c:v>24.475068999999991</c:v>
                </c:pt>
                <c:pt idx="104">
                  <c:v>24.475068999999991</c:v>
                </c:pt>
                <c:pt idx="105">
                  <c:v>24.475068999999991</c:v>
                </c:pt>
                <c:pt idx="106">
                  <c:v>24.475068999999991</c:v>
                </c:pt>
                <c:pt idx="107">
                  <c:v>24.475068999999991</c:v>
                </c:pt>
                <c:pt idx="108">
                  <c:v>24.475068999999991</c:v>
                </c:pt>
                <c:pt idx="109">
                  <c:v>24.475068999999991</c:v>
                </c:pt>
                <c:pt idx="110">
                  <c:v>24.470455000000001</c:v>
                </c:pt>
                <c:pt idx="111">
                  <c:v>24.470455000000001</c:v>
                </c:pt>
                <c:pt idx="112">
                  <c:v>24.470455000000001</c:v>
                </c:pt>
                <c:pt idx="113">
                  <c:v>24.470455000000001</c:v>
                </c:pt>
                <c:pt idx="114">
                  <c:v>24.470455000000001</c:v>
                </c:pt>
                <c:pt idx="115">
                  <c:v>24.470455000000001</c:v>
                </c:pt>
                <c:pt idx="116">
                  <c:v>24.470455000000001</c:v>
                </c:pt>
                <c:pt idx="117">
                  <c:v>24.470455000000001</c:v>
                </c:pt>
                <c:pt idx="118">
                  <c:v>24.470455000000001</c:v>
                </c:pt>
                <c:pt idx="119">
                  <c:v>24.470455000000001</c:v>
                </c:pt>
                <c:pt idx="120">
                  <c:v>24.479319999999984</c:v>
                </c:pt>
                <c:pt idx="121">
                  <c:v>24.479319999999984</c:v>
                </c:pt>
                <c:pt idx="122">
                  <c:v>24.479319999999984</c:v>
                </c:pt>
                <c:pt idx="123">
                  <c:v>24.479319999999984</c:v>
                </c:pt>
                <c:pt idx="124">
                  <c:v>24.479319999999984</c:v>
                </c:pt>
                <c:pt idx="125">
                  <c:v>24.479319999999984</c:v>
                </c:pt>
                <c:pt idx="126">
                  <c:v>24.479319999999984</c:v>
                </c:pt>
                <c:pt idx="127">
                  <c:v>24.479319999999984</c:v>
                </c:pt>
                <c:pt idx="128">
                  <c:v>24.479319999999984</c:v>
                </c:pt>
                <c:pt idx="129">
                  <c:v>24.479319999999984</c:v>
                </c:pt>
                <c:pt idx="130">
                  <c:v>24.475478999999989</c:v>
                </c:pt>
                <c:pt idx="131">
                  <c:v>24.475478999999989</c:v>
                </c:pt>
                <c:pt idx="132">
                  <c:v>24.475478999999989</c:v>
                </c:pt>
                <c:pt idx="133">
                  <c:v>24.475478999999989</c:v>
                </c:pt>
                <c:pt idx="134">
                  <c:v>24.475478999999989</c:v>
                </c:pt>
                <c:pt idx="135">
                  <c:v>24.475478999999989</c:v>
                </c:pt>
                <c:pt idx="136">
                  <c:v>24.475478999999989</c:v>
                </c:pt>
                <c:pt idx="137">
                  <c:v>24.475478999999989</c:v>
                </c:pt>
                <c:pt idx="138">
                  <c:v>24.475478999999989</c:v>
                </c:pt>
                <c:pt idx="139">
                  <c:v>24.475478999999989</c:v>
                </c:pt>
                <c:pt idx="140">
                  <c:v>24.489571000000002</c:v>
                </c:pt>
                <c:pt idx="141">
                  <c:v>24.489571000000002</c:v>
                </c:pt>
                <c:pt idx="142">
                  <c:v>24.489571000000002</c:v>
                </c:pt>
                <c:pt idx="143">
                  <c:v>24.489571000000002</c:v>
                </c:pt>
                <c:pt idx="144">
                  <c:v>24.489571000000002</c:v>
                </c:pt>
                <c:pt idx="145">
                  <c:v>24.489571000000002</c:v>
                </c:pt>
                <c:pt idx="146">
                  <c:v>24.489571000000002</c:v>
                </c:pt>
                <c:pt idx="147">
                  <c:v>24.489571000000002</c:v>
                </c:pt>
                <c:pt idx="148">
                  <c:v>24.489571000000002</c:v>
                </c:pt>
                <c:pt idx="149">
                  <c:v>24.489571000000002</c:v>
                </c:pt>
                <c:pt idx="150">
                  <c:v>24.489041999999984</c:v>
                </c:pt>
                <c:pt idx="151">
                  <c:v>24.489041999999984</c:v>
                </c:pt>
                <c:pt idx="152">
                  <c:v>24.489041999999984</c:v>
                </c:pt>
                <c:pt idx="153">
                  <c:v>24.489041999999984</c:v>
                </c:pt>
                <c:pt idx="154">
                  <c:v>24.489041999999984</c:v>
                </c:pt>
                <c:pt idx="155">
                  <c:v>24.489041999999984</c:v>
                </c:pt>
                <c:pt idx="156">
                  <c:v>24.489041999999984</c:v>
                </c:pt>
                <c:pt idx="157">
                  <c:v>24.489041999999984</c:v>
                </c:pt>
                <c:pt idx="158">
                  <c:v>24.489041999999984</c:v>
                </c:pt>
                <c:pt idx="159">
                  <c:v>24.489041999999984</c:v>
                </c:pt>
                <c:pt idx="160">
                  <c:v>24.506838999999999</c:v>
                </c:pt>
                <c:pt idx="161">
                  <c:v>24.506838999999999</c:v>
                </c:pt>
                <c:pt idx="162">
                  <c:v>24.506838999999999</c:v>
                </c:pt>
                <c:pt idx="163">
                  <c:v>24.506838999999999</c:v>
                </c:pt>
                <c:pt idx="164">
                  <c:v>24.506838999999999</c:v>
                </c:pt>
                <c:pt idx="165">
                  <c:v>24.506838999999999</c:v>
                </c:pt>
                <c:pt idx="166">
                  <c:v>24.506838999999999</c:v>
                </c:pt>
                <c:pt idx="167">
                  <c:v>24.506838999999999</c:v>
                </c:pt>
                <c:pt idx="168">
                  <c:v>24.506838999999999</c:v>
                </c:pt>
                <c:pt idx="169">
                  <c:v>24.506838999999999</c:v>
                </c:pt>
                <c:pt idx="170">
                  <c:v>24.511971000000017</c:v>
                </c:pt>
                <c:pt idx="171">
                  <c:v>24.511971000000017</c:v>
                </c:pt>
                <c:pt idx="172">
                  <c:v>24.511971000000017</c:v>
                </c:pt>
                <c:pt idx="173">
                  <c:v>24.511971000000017</c:v>
                </c:pt>
                <c:pt idx="174">
                  <c:v>24.511971000000017</c:v>
                </c:pt>
                <c:pt idx="175">
                  <c:v>24.511971000000017</c:v>
                </c:pt>
                <c:pt idx="176">
                  <c:v>24.511971000000017</c:v>
                </c:pt>
                <c:pt idx="177">
                  <c:v>24.511971000000017</c:v>
                </c:pt>
                <c:pt idx="178">
                  <c:v>24.511971000000017</c:v>
                </c:pt>
                <c:pt idx="179">
                  <c:v>24.511971000000017</c:v>
                </c:pt>
                <c:pt idx="180">
                  <c:v>24.529903000000001</c:v>
                </c:pt>
                <c:pt idx="181">
                  <c:v>24.529903000000001</c:v>
                </c:pt>
                <c:pt idx="182">
                  <c:v>24.529903000000001</c:v>
                </c:pt>
                <c:pt idx="183">
                  <c:v>24.529903000000001</c:v>
                </c:pt>
                <c:pt idx="184">
                  <c:v>24.529903000000001</c:v>
                </c:pt>
                <c:pt idx="185">
                  <c:v>24.529903000000001</c:v>
                </c:pt>
                <c:pt idx="186">
                  <c:v>24.529903000000001</c:v>
                </c:pt>
                <c:pt idx="187">
                  <c:v>24.529903000000001</c:v>
                </c:pt>
                <c:pt idx="188">
                  <c:v>24.529903000000001</c:v>
                </c:pt>
                <c:pt idx="189">
                  <c:v>24.529903000000001</c:v>
                </c:pt>
                <c:pt idx="190">
                  <c:v>24.558761000000001</c:v>
                </c:pt>
                <c:pt idx="191">
                  <c:v>24.558761000000001</c:v>
                </c:pt>
                <c:pt idx="192">
                  <c:v>24.558761000000001</c:v>
                </c:pt>
                <c:pt idx="193">
                  <c:v>24.558761000000001</c:v>
                </c:pt>
                <c:pt idx="194">
                  <c:v>24.558761000000001</c:v>
                </c:pt>
                <c:pt idx="195">
                  <c:v>24.558761000000001</c:v>
                </c:pt>
                <c:pt idx="196">
                  <c:v>24.558761000000001</c:v>
                </c:pt>
                <c:pt idx="197">
                  <c:v>24.558761000000001</c:v>
                </c:pt>
                <c:pt idx="198">
                  <c:v>24.558761000000001</c:v>
                </c:pt>
                <c:pt idx="199">
                  <c:v>24.558761000000001</c:v>
                </c:pt>
                <c:pt idx="200">
                  <c:v>24.574045999999999</c:v>
                </c:pt>
                <c:pt idx="201">
                  <c:v>24.574045999999999</c:v>
                </c:pt>
                <c:pt idx="202">
                  <c:v>24.574045999999999</c:v>
                </c:pt>
                <c:pt idx="203">
                  <c:v>24.574045999999999</c:v>
                </c:pt>
                <c:pt idx="204">
                  <c:v>24.574045999999999</c:v>
                </c:pt>
                <c:pt idx="205">
                  <c:v>24.574045999999999</c:v>
                </c:pt>
                <c:pt idx="206">
                  <c:v>24.574045999999999</c:v>
                </c:pt>
                <c:pt idx="207">
                  <c:v>24.574045999999999</c:v>
                </c:pt>
                <c:pt idx="208">
                  <c:v>24.574045999999999</c:v>
                </c:pt>
                <c:pt idx="209">
                  <c:v>24.574045999999999</c:v>
                </c:pt>
                <c:pt idx="210">
                  <c:v>24.605847000000001</c:v>
                </c:pt>
                <c:pt idx="211">
                  <c:v>24.605847000000001</c:v>
                </c:pt>
                <c:pt idx="212">
                  <c:v>24.605847000000001</c:v>
                </c:pt>
                <c:pt idx="213">
                  <c:v>24.605847000000001</c:v>
                </c:pt>
                <c:pt idx="214">
                  <c:v>24.605847000000001</c:v>
                </c:pt>
                <c:pt idx="215">
                  <c:v>24.605847000000001</c:v>
                </c:pt>
                <c:pt idx="216">
                  <c:v>24.605847000000001</c:v>
                </c:pt>
                <c:pt idx="217">
                  <c:v>24.605847000000001</c:v>
                </c:pt>
                <c:pt idx="218">
                  <c:v>24.605847000000001</c:v>
                </c:pt>
                <c:pt idx="219">
                  <c:v>24.605847000000001</c:v>
                </c:pt>
                <c:pt idx="220">
                  <c:v>24.643025000000005</c:v>
                </c:pt>
                <c:pt idx="221">
                  <c:v>24.643025000000005</c:v>
                </c:pt>
                <c:pt idx="222">
                  <c:v>24.643025000000005</c:v>
                </c:pt>
                <c:pt idx="223">
                  <c:v>24.643025000000005</c:v>
                </c:pt>
                <c:pt idx="224">
                  <c:v>24.643025000000005</c:v>
                </c:pt>
                <c:pt idx="225">
                  <c:v>24.643025000000005</c:v>
                </c:pt>
                <c:pt idx="226">
                  <c:v>24.643025000000005</c:v>
                </c:pt>
                <c:pt idx="227">
                  <c:v>24.643025000000005</c:v>
                </c:pt>
                <c:pt idx="228">
                  <c:v>24.643025000000005</c:v>
                </c:pt>
                <c:pt idx="229">
                  <c:v>24.643025000000005</c:v>
                </c:pt>
                <c:pt idx="230">
                  <c:v>24.664428000000001</c:v>
                </c:pt>
                <c:pt idx="231">
                  <c:v>24.664428000000001</c:v>
                </c:pt>
                <c:pt idx="232">
                  <c:v>24.664428000000001</c:v>
                </c:pt>
                <c:pt idx="233">
                  <c:v>24.664428000000001</c:v>
                </c:pt>
                <c:pt idx="234">
                  <c:v>24.664428000000001</c:v>
                </c:pt>
                <c:pt idx="235">
                  <c:v>24.664428000000001</c:v>
                </c:pt>
                <c:pt idx="236">
                  <c:v>24.664428000000001</c:v>
                </c:pt>
                <c:pt idx="237">
                  <c:v>24.664428000000001</c:v>
                </c:pt>
                <c:pt idx="238">
                  <c:v>24.664428000000001</c:v>
                </c:pt>
                <c:pt idx="239">
                  <c:v>24.664428000000001</c:v>
                </c:pt>
                <c:pt idx="240">
                  <c:v>24.708632999999978</c:v>
                </c:pt>
                <c:pt idx="241">
                  <c:v>24.708632999999978</c:v>
                </c:pt>
                <c:pt idx="242">
                  <c:v>24.708632999999978</c:v>
                </c:pt>
                <c:pt idx="243">
                  <c:v>24.708632999999978</c:v>
                </c:pt>
                <c:pt idx="244">
                  <c:v>24.708632999999978</c:v>
                </c:pt>
                <c:pt idx="245">
                  <c:v>24.708632999999978</c:v>
                </c:pt>
                <c:pt idx="246">
                  <c:v>24.708632999999978</c:v>
                </c:pt>
                <c:pt idx="247">
                  <c:v>24.708632999999978</c:v>
                </c:pt>
                <c:pt idx="248">
                  <c:v>24.708632999999978</c:v>
                </c:pt>
                <c:pt idx="249">
                  <c:v>24.708632999999978</c:v>
                </c:pt>
                <c:pt idx="250">
                  <c:v>24.753202000000002</c:v>
                </c:pt>
                <c:pt idx="251">
                  <c:v>24.753202000000002</c:v>
                </c:pt>
                <c:pt idx="252">
                  <c:v>24.753202000000002</c:v>
                </c:pt>
                <c:pt idx="253">
                  <c:v>24.753202000000002</c:v>
                </c:pt>
                <c:pt idx="254">
                  <c:v>24.753202000000002</c:v>
                </c:pt>
                <c:pt idx="255">
                  <c:v>24.753202000000002</c:v>
                </c:pt>
                <c:pt idx="256">
                  <c:v>24.753202000000002</c:v>
                </c:pt>
                <c:pt idx="257">
                  <c:v>24.753202000000002</c:v>
                </c:pt>
                <c:pt idx="258">
                  <c:v>24.753202000000002</c:v>
                </c:pt>
                <c:pt idx="259">
                  <c:v>24.753202000000002</c:v>
                </c:pt>
                <c:pt idx="260">
                  <c:v>24.792231999999981</c:v>
                </c:pt>
                <c:pt idx="261">
                  <c:v>24.792231999999981</c:v>
                </c:pt>
                <c:pt idx="262">
                  <c:v>24.792231999999981</c:v>
                </c:pt>
                <c:pt idx="263">
                  <c:v>24.792231999999981</c:v>
                </c:pt>
                <c:pt idx="264">
                  <c:v>24.792231999999981</c:v>
                </c:pt>
                <c:pt idx="265">
                  <c:v>24.792231999999981</c:v>
                </c:pt>
                <c:pt idx="266">
                  <c:v>24.792231999999981</c:v>
                </c:pt>
                <c:pt idx="267">
                  <c:v>24.792231999999981</c:v>
                </c:pt>
                <c:pt idx="268">
                  <c:v>24.792231999999981</c:v>
                </c:pt>
                <c:pt idx="269">
                  <c:v>24.792231999999981</c:v>
                </c:pt>
                <c:pt idx="270">
                  <c:v>24.847138999999999</c:v>
                </c:pt>
                <c:pt idx="271">
                  <c:v>24.847138999999999</c:v>
                </c:pt>
                <c:pt idx="272">
                  <c:v>24.847138999999999</c:v>
                </c:pt>
                <c:pt idx="273">
                  <c:v>24.847138999999999</c:v>
                </c:pt>
                <c:pt idx="274">
                  <c:v>24.847138999999999</c:v>
                </c:pt>
                <c:pt idx="275">
                  <c:v>24.847138999999999</c:v>
                </c:pt>
                <c:pt idx="276">
                  <c:v>24.847138999999999</c:v>
                </c:pt>
                <c:pt idx="277">
                  <c:v>24.847138999999999</c:v>
                </c:pt>
                <c:pt idx="278">
                  <c:v>24.847138999999999</c:v>
                </c:pt>
                <c:pt idx="279">
                  <c:v>24.847138999999999</c:v>
                </c:pt>
                <c:pt idx="280">
                  <c:v>24.911892999999999</c:v>
                </c:pt>
                <c:pt idx="281">
                  <c:v>24.911892999999999</c:v>
                </c:pt>
                <c:pt idx="282">
                  <c:v>24.911892999999999</c:v>
                </c:pt>
                <c:pt idx="283">
                  <c:v>24.911892999999999</c:v>
                </c:pt>
                <c:pt idx="284">
                  <c:v>24.911892999999999</c:v>
                </c:pt>
                <c:pt idx="285">
                  <c:v>24.911892999999999</c:v>
                </c:pt>
                <c:pt idx="286">
                  <c:v>24.911892999999999</c:v>
                </c:pt>
                <c:pt idx="287">
                  <c:v>24.911892999999999</c:v>
                </c:pt>
                <c:pt idx="288">
                  <c:v>24.911892999999999</c:v>
                </c:pt>
                <c:pt idx="289">
                  <c:v>24.911892999999999</c:v>
                </c:pt>
                <c:pt idx="290">
                  <c:v>24.97341399999998</c:v>
                </c:pt>
                <c:pt idx="291">
                  <c:v>24.97341399999998</c:v>
                </c:pt>
                <c:pt idx="292">
                  <c:v>24.97341399999998</c:v>
                </c:pt>
                <c:pt idx="293">
                  <c:v>24.97341399999998</c:v>
                </c:pt>
                <c:pt idx="294">
                  <c:v>24.97341399999998</c:v>
                </c:pt>
                <c:pt idx="295">
                  <c:v>24.97341399999998</c:v>
                </c:pt>
                <c:pt idx="296">
                  <c:v>24.97341399999998</c:v>
                </c:pt>
                <c:pt idx="297">
                  <c:v>24.97341399999998</c:v>
                </c:pt>
                <c:pt idx="298">
                  <c:v>24.97341399999998</c:v>
                </c:pt>
                <c:pt idx="299">
                  <c:v>24.97341399999998</c:v>
                </c:pt>
                <c:pt idx="300">
                  <c:v>25.038053000000001</c:v>
                </c:pt>
                <c:pt idx="301">
                  <c:v>25.038053000000001</c:v>
                </c:pt>
                <c:pt idx="302">
                  <c:v>25.038053000000001</c:v>
                </c:pt>
                <c:pt idx="303">
                  <c:v>25.038053000000001</c:v>
                </c:pt>
                <c:pt idx="304">
                  <c:v>25.038053000000001</c:v>
                </c:pt>
                <c:pt idx="305">
                  <c:v>25.038053000000001</c:v>
                </c:pt>
                <c:pt idx="306">
                  <c:v>25.038053000000001</c:v>
                </c:pt>
                <c:pt idx="307">
                  <c:v>25.038053000000001</c:v>
                </c:pt>
                <c:pt idx="308">
                  <c:v>25.038053000000001</c:v>
                </c:pt>
                <c:pt idx="309">
                  <c:v>25.038053000000001</c:v>
                </c:pt>
                <c:pt idx="310">
                  <c:v>25.106038999999999</c:v>
                </c:pt>
                <c:pt idx="311">
                  <c:v>25.106038999999999</c:v>
                </c:pt>
                <c:pt idx="312">
                  <c:v>25.106038999999999</c:v>
                </c:pt>
                <c:pt idx="313">
                  <c:v>25.106038999999999</c:v>
                </c:pt>
                <c:pt idx="314">
                  <c:v>25.106038999999999</c:v>
                </c:pt>
                <c:pt idx="315">
                  <c:v>25.106038999999999</c:v>
                </c:pt>
                <c:pt idx="316">
                  <c:v>25.106038999999999</c:v>
                </c:pt>
                <c:pt idx="317">
                  <c:v>25.106038999999999</c:v>
                </c:pt>
                <c:pt idx="318">
                  <c:v>25.106038999999999</c:v>
                </c:pt>
                <c:pt idx="319">
                  <c:v>25.106038999999999</c:v>
                </c:pt>
                <c:pt idx="320">
                  <c:v>25.171130999999999</c:v>
                </c:pt>
                <c:pt idx="321">
                  <c:v>25.171130999999999</c:v>
                </c:pt>
                <c:pt idx="322">
                  <c:v>25.171130999999999</c:v>
                </c:pt>
                <c:pt idx="323">
                  <c:v>25.171130999999999</c:v>
                </c:pt>
                <c:pt idx="324">
                  <c:v>25.171130999999999</c:v>
                </c:pt>
                <c:pt idx="325">
                  <c:v>25.171130999999999</c:v>
                </c:pt>
                <c:pt idx="326">
                  <c:v>25.171130999999999</c:v>
                </c:pt>
                <c:pt idx="327">
                  <c:v>25.171130999999999</c:v>
                </c:pt>
                <c:pt idx="328">
                  <c:v>25.171130999999999</c:v>
                </c:pt>
                <c:pt idx="329">
                  <c:v>25.171130999999999</c:v>
                </c:pt>
                <c:pt idx="330">
                  <c:v>25.230371000000005</c:v>
                </c:pt>
                <c:pt idx="331">
                  <c:v>25.230371000000005</c:v>
                </c:pt>
                <c:pt idx="332">
                  <c:v>25.230371000000005</c:v>
                </c:pt>
                <c:pt idx="333">
                  <c:v>25.230371000000005</c:v>
                </c:pt>
                <c:pt idx="334">
                  <c:v>25.230371000000005</c:v>
                </c:pt>
                <c:pt idx="335">
                  <c:v>25.230371000000005</c:v>
                </c:pt>
                <c:pt idx="336">
                  <c:v>25.230371000000005</c:v>
                </c:pt>
                <c:pt idx="337">
                  <c:v>25.230371000000005</c:v>
                </c:pt>
                <c:pt idx="338">
                  <c:v>25.230371000000005</c:v>
                </c:pt>
                <c:pt idx="339">
                  <c:v>25.230371000000005</c:v>
                </c:pt>
                <c:pt idx="340">
                  <c:v>25.295902999999988</c:v>
                </c:pt>
                <c:pt idx="341">
                  <c:v>25.295902999999988</c:v>
                </c:pt>
                <c:pt idx="342">
                  <c:v>25.295902999999988</c:v>
                </c:pt>
                <c:pt idx="343">
                  <c:v>25.295902999999988</c:v>
                </c:pt>
                <c:pt idx="344">
                  <c:v>25.295902999999988</c:v>
                </c:pt>
                <c:pt idx="345">
                  <c:v>25.295902999999988</c:v>
                </c:pt>
                <c:pt idx="346">
                  <c:v>25.295902999999988</c:v>
                </c:pt>
                <c:pt idx="347">
                  <c:v>25.295902999999988</c:v>
                </c:pt>
                <c:pt idx="348">
                  <c:v>25.295902999999988</c:v>
                </c:pt>
                <c:pt idx="349">
                  <c:v>25.295902999999988</c:v>
                </c:pt>
                <c:pt idx="350">
                  <c:v>25.377789</c:v>
                </c:pt>
                <c:pt idx="351">
                  <c:v>25.377789</c:v>
                </c:pt>
                <c:pt idx="352">
                  <c:v>25.377789</c:v>
                </c:pt>
                <c:pt idx="353">
                  <c:v>25.377789</c:v>
                </c:pt>
                <c:pt idx="354">
                  <c:v>25.377789</c:v>
                </c:pt>
                <c:pt idx="355">
                  <c:v>25.377789</c:v>
                </c:pt>
                <c:pt idx="356">
                  <c:v>25.377789</c:v>
                </c:pt>
                <c:pt idx="357">
                  <c:v>25.377789</c:v>
                </c:pt>
                <c:pt idx="358">
                  <c:v>25.377789</c:v>
                </c:pt>
                <c:pt idx="359">
                  <c:v>25.377789</c:v>
                </c:pt>
                <c:pt idx="360">
                  <c:v>25.453524000000002</c:v>
                </c:pt>
                <c:pt idx="361">
                  <c:v>25.453524000000002</c:v>
                </c:pt>
                <c:pt idx="362">
                  <c:v>25.453524000000002</c:v>
                </c:pt>
                <c:pt idx="363">
                  <c:v>25.453524000000002</c:v>
                </c:pt>
                <c:pt idx="364">
                  <c:v>25.453524000000002</c:v>
                </c:pt>
                <c:pt idx="365">
                  <c:v>25.453524000000002</c:v>
                </c:pt>
                <c:pt idx="366">
                  <c:v>25.453524000000002</c:v>
                </c:pt>
                <c:pt idx="367">
                  <c:v>25.453524000000002</c:v>
                </c:pt>
                <c:pt idx="368">
                  <c:v>25.453524000000002</c:v>
                </c:pt>
                <c:pt idx="369">
                  <c:v>25.453524000000002</c:v>
                </c:pt>
                <c:pt idx="370">
                  <c:v>25.53798900000001</c:v>
                </c:pt>
                <c:pt idx="371">
                  <c:v>25.53798900000001</c:v>
                </c:pt>
                <c:pt idx="372">
                  <c:v>25.53798900000001</c:v>
                </c:pt>
                <c:pt idx="373">
                  <c:v>25.53798900000001</c:v>
                </c:pt>
                <c:pt idx="374">
                  <c:v>25.53798900000001</c:v>
                </c:pt>
                <c:pt idx="375">
                  <c:v>25.53798900000001</c:v>
                </c:pt>
                <c:pt idx="376">
                  <c:v>25.53798900000001</c:v>
                </c:pt>
                <c:pt idx="377">
                  <c:v>25.53798900000001</c:v>
                </c:pt>
                <c:pt idx="378">
                  <c:v>25.53798900000001</c:v>
                </c:pt>
                <c:pt idx="379">
                  <c:v>25.53798900000001</c:v>
                </c:pt>
                <c:pt idx="380">
                  <c:v>25.61409200000001</c:v>
                </c:pt>
                <c:pt idx="381">
                  <c:v>25.61409200000001</c:v>
                </c:pt>
                <c:pt idx="382">
                  <c:v>25.61409200000001</c:v>
                </c:pt>
                <c:pt idx="383">
                  <c:v>25.61409200000001</c:v>
                </c:pt>
                <c:pt idx="384">
                  <c:v>25.61409200000001</c:v>
                </c:pt>
                <c:pt idx="385">
                  <c:v>25.61409200000001</c:v>
                </c:pt>
                <c:pt idx="386">
                  <c:v>25.61409200000001</c:v>
                </c:pt>
                <c:pt idx="387">
                  <c:v>25.61409200000001</c:v>
                </c:pt>
                <c:pt idx="388">
                  <c:v>25.61409200000001</c:v>
                </c:pt>
                <c:pt idx="389">
                  <c:v>25.61409200000001</c:v>
                </c:pt>
                <c:pt idx="390">
                  <c:v>25.70189100000001</c:v>
                </c:pt>
                <c:pt idx="391">
                  <c:v>25.70189100000001</c:v>
                </c:pt>
                <c:pt idx="392">
                  <c:v>25.70189100000001</c:v>
                </c:pt>
                <c:pt idx="393">
                  <c:v>25.70189100000001</c:v>
                </c:pt>
                <c:pt idx="394">
                  <c:v>25.70189100000001</c:v>
                </c:pt>
                <c:pt idx="395">
                  <c:v>25.70189100000001</c:v>
                </c:pt>
                <c:pt idx="396">
                  <c:v>25.70189100000001</c:v>
                </c:pt>
                <c:pt idx="397">
                  <c:v>25.70189100000001</c:v>
                </c:pt>
                <c:pt idx="398">
                  <c:v>25.70189100000001</c:v>
                </c:pt>
                <c:pt idx="399">
                  <c:v>25.70189100000001</c:v>
                </c:pt>
                <c:pt idx="400">
                  <c:v>25.779081999999999</c:v>
                </c:pt>
                <c:pt idx="401">
                  <c:v>25.779081999999999</c:v>
                </c:pt>
                <c:pt idx="402">
                  <c:v>25.779081999999999</c:v>
                </c:pt>
                <c:pt idx="403">
                  <c:v>25.779081999999999</c:v>
                </c:pt>
                <c:pt idx="404">
                  <c:v>25.779081999999999</c:v>
                </c:pt>
                <c:pt idx="405">
                  <c:v>25.779081999999999</c:v>
                </c:pt>
                <c:pt idx="406">
                  <c:v>25.779081999999999</c:v>
                </c:pt>
                <c:pt idx="407">
                  <c:v>25.779081999999999</c:v>
                </c:pt>
                <c:pt idx="408">
                  <c:v>25.779081999999999</c:v>
                </c:pt>
                <c:pt idx="409">
                  <c:v>25.779081999999999</c:v>
                </c:pt>
                <c:pt idx="410">
                  <c:v>25.859317999999988</c:v>
                </c:pt>
                <c:pt idx="411">
                  <c:v>25.859317999999988</c:v>
                </c:pt>
                <c:pt idx="412">
                  <c:v>25.859317999999988</c:v>
                </c:pt>
                <c:pt idx="413">
                  <c:v>25.859317999999988</c:v>
                </c:pt>
                <c:pt idx="414">
                  <c:v>25.859317999999988</c:v>
                </c:pt>
                <c:pt idx="415">
                  <c:v>25.859317999999988</c:v>
                </c:pt>
                <c:pt idx="416">
                  <c:v>25.859317999999988</c:v>
                </c:pt>
                <c:pt idx="417">
                  <c:v>25.859317999999988</c:v>
                </c:pt>
                <c:pt idx="418">
                  <c:v>25.859317999999988</c:v>
                </c:pt>
                <c:pt idx="419">
                  <c:v>25.859317999999988</c:v>
                </c:pt>
                <c:pt idx="420">
                  <c:v>25.947178999999988</c:v>
                </c:pt>
                <c:pt idx="421">
                  <c:v>25.947178999999988</c:v>
                </c:pt>
                <c:pt idx="422">
                  <c:v>25.947178999999988</c:v>
                </c:pt>
                <c:pt idx="423">
                  <c:v>25.947178999999988</c:v>
                </c:pt>
                <c:pt idx="424">
                  <c:v>25.947178999999988</c:v>
                </c:pt>
                <c:pt idx="425">
                  <c:v>25.947178999999988</c:v>
                </c:pt>
                <c:pt idx="426">
                  <c:v>25.947178999999988</c:v>
                </c:pt>
                <c:pt idx="427">
                  <c:v>25.947178999999988</c:v>
                </c:pt>
                <c:pt idx="428">
                  <c:v>25.947178999999988</c:v>
                </c:pt>
                <c:pt idx="429">
                  <c:v>25.947178999999988</c:v>
                </c:pt>
                <c:pt idx="430">
                  <c:v>26.027469</c:v>
                </c:pt>
                <c:pt idx="431">
                  <c:v>26.027469</c:v>
                </c:pt>
                <c:pt idx="432">
                  <c:v>26.027469</c:v>
                </c:pt>
                <c:pt idx="433">
                  <c:v>26.027469</c:v>
                </c:pt>
                <c:pt idx="434">
                  <c:v>26.027469</c:v>
                </c:pt>
                <c:pt idx="435">
                  <c:v>26.027469</c:v>
                </c:pt>
                <c:pt idx="436">
                  <c:v>26.027469</c:v>
                </c:pt>
                <c:pt idx="437">
                  <c:v>26.027469</c:v>
                </c:pt>
                <c:pt idx="438">
                  <c:v>26.027469</c:v>
                </c:pt>
                <c:pt idx="439">
                  <c:v>26.027469</c:v>
                </c:pt>
                <c:pt idx="440">
                  <c:v>26.102982999999988</c:v>
                </c:pt>
                <c:pt idx="441">
                  <c:v>26.102982999999988</c:v>
                </c:pt>
                <c:pt idx="442">
                  <c:v>26.102982999999988</c:v>
                </c:pt>
                <c:pt idx="443">
                  <c:v>26.102982999999988</c:v>
                </c:pt>
                <c:pt idx="444">
                  <c:v>26.102982999999988</c:v>
                </c:pt>
                <c:pt idx="445">
                  <c:v>26.102982999999988</c:v>
                </c:pt>
                <c:pt idx="446">
                  <c:v>26.102982999999988</c:v>
                </c:pt>
                <c:pt idx="447">
                  <c:v>26.102982999999988</c:v>
                </c:pt>
                <c:pt idx="448">
                  <c:v>26.102982999999988</c:v>
                </c:pt>
                <c:pt idx="449">
                  <c:v>26.102982999999988</c:v>
                </c:pt>
                <c:pt idx="450">
                  <c:v>26.183534000000002</c:v>
                </c:pt>
                <c:pt idx="451">
                  <c:v>26.183534000000002</c:v>
                </c:pt>
                <c:pt idx="452">
                  <c:v>26.183534000000002</c:v>
                </c:pt>
                <c:pt idx="453">
                  <c:v>26.183534000000002</c:v>
                </c:pt>
                <c:pt idx="454">
                  <c:v>26.183534000000002</c:v>
                </c:pt>
                <c:pt idx="455">
                  <c:v>26.183534000000002</c:v>
                </c:pt>
                <c:pt idx="456">
                  <c:v>26.183534000000002</c:v>
                </c:pt>
                <c:pt idx="457">
                  <c:v>26.183534000000002</c:v>
                </c:pt>
                <c:pt idx="458">
                  <c:v>26.183534000000002</c:v>
                </c:pt>
                <c:pt idx="459">
                  <c:v>26.183534000000002</c:v>
                </c:pt>
                <c:pt idx="460">
                  <c:v>26.258047999999985</c:v>
                </c:pt>
                <c:pt idx="461">
                  <c:v>26.258047999999985</c:v>
                </c:pt>
                <c:pt idx="462">
                  <c:v>26.258047999999985</c:v>
                </c:pt>
                <c:pt idx="463">
                  <c:v>26.258047999999985</c:v>
                </c:pt>
                <c:pt idx="464">
                  <c:v>26.258047999999985</c:v>
                </c:pt>
                <c:pt idx="465">
                  <c:v>26.258047999999985</c:v>
                </c:pt>
                <c:pt idx="466">
                  <c:v>26.258047999999985</c:v>
                </c:pt>
                <c:pt idx="467">
                  <c:v>26.258047999999985</c:v>
                </c:pt>
                <c:pt idx="468">
                  <c:v>26.258047999999985</c:v>
                </c:pt>
                <c:pt idx="469">
                  <c:v>26.258047999999985</c:v>
                </c:pt>
                <c:pt idx="470">
                  <c:v>26.35178500000001</c:v>
                </c:pt>
                <c:pt idx="471">
                  <c:v>26.35178500000001</c:v>
                </c:pt>
                <c:pt idx="472">
                  <c:v>26.35178500000001</c:v>
                </c:pt>
                <c:pt idx="473">
                  <c:v>26.35178500000001</c:v>
                </c:pt>
                <c:pt idx="474">
                  <c:v>26.35178500000001</c:v>
                </c:pt>
                <c:pt idx="475">
                  <c:v>26.35178500000001</c:v>
                </c:pt>
                <c:pt idx="476">
                  <c:v>26.35178500000001</c:v>
                </c:pt>
                <c:pt idx="477">
                  <c:v>26.35178500000001</c:v>
                </c:pt>
                <c:pt idx="478">
                  <c:v>26.35178500000001</c:v>
                </c:pt>
                <c:pt idx="479">
                  <c:v>26.35178500000001</c:v>
                </c:pt>
                <c:pt idx="480">
                  <c:v>26.419308999999988</c:v>
                </c:pt>
                <c:pt idx="481">
                  <c:v>26.419308999999988</c:v>
                </c:pt>
                <c:pt idx="482">
                  <c:v>26.419308999999988</c:v>
                </c:pt>
                <c:pt idx="483">
                  <c:v>26.419308999999988</c:v>
                </c:pt>
                <c:pt idx="484">
                  <c:v>26.419308999999988</c:v>
                </c:pt>
                <c:pt idx="485">
                  <c:v>26.419308999999988</c:v>
                </c:pt>
                <c:pt idx="486">
                  <c:v>26.419308999999988</c:v>
                </c:pt>
                <c:pt idx="487">
                  <c:v>26.419308999999988</c:v>
                </c:pt>
                <c:pt idx="488">
                  <c:v>26.419308999999988</c:v>
                </c:pt>
                <c:pt idx="489">
                  <c:v>26.419308999999988</c:v>
                </c:pt>
                <c:pt idx="490">
                  <c:v>26.505295</c:v>
                </c:pt>
                <c:pt idx="491">
                  <c:v>26.505295</c:v>
                </c:pt>
                <c:pt idx="492">
                  <c:v>26.505295</c:v>
                </c:pt>
                <c:pt idx="493">
                  <c:v>26.505295</c:v>
                </c:pt>
                <c:pt idx="494">
                  <c:v>26.505295</c:v>
                </c:pt>
                <c:pt idx="495">
                  <c:v>26.505295</c:v>
                </c:pt>
                <c:pt idx="496">
                  <c:v>26.505295</c:v>
                </c:pt>
                <c:pt idx="497">
                  <c:v>26.505295</c:v>
                </c:pt>
                <c:pt idx="498">
                  <c:v>26.505295</c:v>
                </c:pt>
                <c:pt idx="499">
                  <c:v>26.505295</c:v>
                </c:pt>
                <c:pt idx="500">
                  <c:v>26.571169000000001</c:v>
                </c:pt>
                <c:pt idx="501">
                  <c:v>26.571169000000001</c:v>
                </c:pt>
                <c:pt idx="502">
                  <c:v>26.571169000000001</c:v>
                </c:pt>
                <c:pt idx="503">
                  <c:v>26.571169000000001</c:v>
                </c:pt>
                <c:pt idx="504">
                  <c:v>26.571169000000001</c:v>
                </c:pt>
                <c:pt idx="505">
                  <c:v>26.571169000000001</c:v>
                </c:pt>
                <c:pt idx="506">
                  <c:v>26.571169000000001</c:v>
                </c:pt>
                <c:pt idx="507">
                  <c:v>26.571169000000001</c:v>
                </c:pt>
                <c:pt idx="508">
                  <c:v>26.571169000000001</c:v>
                </c:pt>
                <c:pt idx="509">
                  <c:v>26.571169000000001</c:v>
                </c:pt>
                <c:pt idx="510">
                  <c:v>26.662697999999985</c:v>
                </c:pt>
                <c:pt idx="511">
                  <c:v>26.662697999999985</c:v>
                </c:pt>
                <c:pt idx="512">
                  <c:v>26.662697999999985</c:v>
                </c:pt>
                <c:pt idx="513">
                  <c:v>26.662697999999985</c:v>
                </c:pt>
                <c:pt idx="514">
                  <c:v>26.662697999999985</c:v>
                </c:pt>
                <c:pt idx="515">
                  <c:v>26.662697999999985</c:v>
                </c:pt>
                <c:pt idx="516">
                  <c:v>26.662697999999985</c:v>
                </c:pt>
                <c:pt idx="517">
                  <c:v>26.662697999999985</c:v>
                </c:pt>
                <c:pt idx="518">
                  <c:v>26.662697999999985</c:v>
                </c:pt>
                <c:pt idx="519">
                  <c:v>26.662697999999985</c:v>
                </c:pt>
                <c:pt idx="520">
                  <c:v>26.739426000000002</c:v>
                </c:pt>
                <c:pt idx="521">
                  <c:v>26.739426000000002</c:v>
                </c:pt>
                <c:pt idx="522">
                  <c:v>26.739426000000002</c:v>
                </c:pt>
                <c:pt idx="523">
                  <c:v>26.739426000000002</c:v>
                </c:pt>
                <c:pt idx="524">
                  <c:v>26.739426000000002</c:v>
                </c:pt>
                <c:pt idx="525">
                  <c:v>26.739426000000002</c:v>
                </c:pt>
                <c:pt idx="526">
                  <c:v>26.739426000000002</c:v>
                </c:pt>
                <c:pt idx="527">
                  <c:v>26.739426000000002</c:v>
                </c:pt>
                <c:pt idx="528">
                  <c:v>26.739426000000002</c:v>
                </c:pt>
                <c:pt idx="529">
                  <c:v>26.739426000000002</c:v>
                </c:pt>
                <c:pt idx="530">
                  <c:v>26.818073999999999</c:v>
                </c:pt>
                <c:pt idx="531">
                  <c:v>26.818073999999999</c:v>
                </c:pt>
                <c:pt idx="532">
                  <c:v>26.818073999999999</c:v>
                </c:pt>
                <c:pt idx="533">
                  <c:v>26.818073999999999</c:v>
                </c:pt>
                <c:pt idx="534">
                  <c:v>26.818073999999999</c:v>
                </c:pt>
                <c:pt idx="535">
                  <c:v>26.818073999999999</c:v>
                </c:pt>
                <c:pt idx="536">
                  <c:v>26.818073999999999</c:v>
                </c:pt>
                <c:pt idx="537">
                  <c:v>26.818073999999999</c:v>
                </c:pt>
                <c:pt idx="538">
                  <c:v>26.818073999999999</c:v>
                </c:pt>
                <c:pt idx="539">
                  <c:v>26.818073999999999</c:v>
                </c:pt>
                <c:pt idx="540">
                  <c:v>26.891687999999988</c:v>
                </c:pt>
                <c:pt idx="541">
                  <c:v>26.891687999999988</c:v>
                </c:pt>
                <c:pt idx="542">
                  <c:v>26.891687999999988</c:v>
                </c:pt>
                <c:pt idx="543">
                  <c:v>26.891687999999988</c:v>
                </c:pt>
                <c:pt idx="544">
                  <c:v>26.891687999999988</c:v>
                </c:pt>
                <c:pt idx="545">
                  <c:v>26.891687999999988</c:v>
                </c:pt>
                <c:pt idx="546">
                  <c:v>26.891687999999988</c:v>
                </c:pt>
                <c:pt idx="547">
                  <c:v>26.891687999999988</c:v>
                </c:pt>
                <c:pt idx="548">
                  <c:v>26.891687999999988</c:v>
                </c:pt>
                <c:pt idx="549">
                  <c:v>26.891687999999988</c:v>
                </c:pt>
                <c:pt idx="550">
                  <c:v>26.960139999999978</c:v>
                </c:pt>
                <c:pt idx="551">
                  <c:v>26.960139999999978</c:v>
                </c:pt>
                <c:pt idx="552">
                  <c:v>26.960139999999978</c:v>
                </c:pt>
                <c:pt idx="553">
                  <c:v>26.960139999999978</c:v>
                </c:pt>
                <c:pt idx="554">
                  <c:v>26.960139999999978</c:v>
                </c:pt>
                <c:pt idx="555">
                  <c:v>26.960139999999978</c:v>
                </c:pt>
                <c:pt idx="556">
                  <c:v>26.960139999999978</c:v>
                </c:pt>
                <c:pt idx="557">
                  <c:v>26.960139999999978</c:v>
                </c:pt>
                <c:pt idx="558">
                  <c:v>26.960139999999978</c:v>
                </c:pt>
                <c:pt idx="559">
                  <c:v>26.960139999999978</c:v>
                </c:pt>
                <c:pt idx="560">
                  <c:v>27.028654</c:v>
                </c:pt>
                <c:pt idx="561">
                  <c:v>27.028654</c:v>
                </c:pt>
                <c:pt idx="562">
                  <c:v>27.028654</c:v>
                </c:pt>
                <c:pt idx="563">
                  <c:v>27.028654</c:v>
                </c:pt>
                <c:pt idx="564">
                  <c:v>27.028654</c:v>
                </c:pt>
                <c:pt idx="565">
                  <c:v>27.028654</c:v>
                </c:pt>
                <c:pt idx="566">
                  <c:v>27.028654</c:v>
                </c:pt>
                <c:pt idx="567">
                  <c:v>27.028654</c:v>
                </c:pt>
                <c:pt idx="568">
                  <c:v>27.028654</c:v>
                </c:pt>
                <c:pt idx="569">
                  <c:v>27.028654</c:v>
                </c:pt>
                <c:pt idx="570">
                  <c:v>27.104395000000011</c:v>
                </c:pt>
                <c:pt idx="571">
                  <c:v>27.104395000000011</c:v>
                </c:pt>
                <c:pt idx="572">
                  <c:v>27.104395000000011</c:v>
                </c:pt>
                <c:pt idx="573">
                  <c:v>27.104395000000011</c:v>
                </c:pt>
                <c:pt idx="574">
                  <c:v>27.104395000000011</c:v>
                </c:pt>
                <c:pt idx="575">
                  <c:v>27.104395000000011</c:v>
                </c:pt>
                <c:pt idx="576">
                  <c:v>27.104395000000011</c:v>
                </c:pt>
                <c:pt idx="577">
                  <c:v>27.104395000000011</c:v>
                </c:pt>
                <c:pt idx="578">
                  <c:v>27.104395000000011</c:v>
                </c:pt>
                <c:pt idx="579">
                  <c:v>27.104395000000011</c:v>
                </c:pt>
                <c:pt idx="580">
                  <c:v>27.177693999999999</c:v>
                </c:pt>
                <c:pt idx="581">
                  <c:v>27.177693999999999</c:v>
                </c:pt>
                <c:pt idx="582">
                  <c:v>27.177693999999999</c:v>
                </c:pt>
                <c:pt idx="583">
                  <c:v>27.177693999999999</c:v>
                </c:pt>
                <c:pt idx="584">
                  <c:v>27.177693999999999</c:v>
                </c:pt>
                <c:pt idx="585">
                  <c:v>27.177693999999999</c:v>
                </c:pt>
                <c:pt idx="586">
                  <c:v>27.177693999999999</c:v>
                </c:pt>
                <c:pt idx="587">
                  <c:v>27.177693999999999</c:v>
                </c:pt>
                <c:pt idx="588">
                  <c:v>27.177693999999999</c:v>
                </c:pt>
                <c:pt idx="589">
                  <c:v>27.177693999999999</c:v>
                </c:pt>
                <c:pt idx="590">
                  <c:v>27.262264999999989</c:v>
                </c:pt>
                <c:pt idx="591">
                  <c:v>27.262264999999989</c:v>
                </c:pt>
                <c:pt idx="592">
                  <c:v>27.262264999999989</c:v>
                </c:pt>
                <c:pt idx="593">
                  <c:v>27.262264999999989</c:v>
                </c:pt>
                <c:pt idx="594">
                  <c:v>27.262264999999989</c:v>
                </c:pt>
                <c:pt idx="595">
                  <c:v>27.262264999999989</c:v>
                </c:pt>
                <c:pt idx="596">
                  <c:v>27.262264999999989</c:v>
                </c:pt>
                <c:pt idx="597">
                  <c:v>27.262264999999989</c:v>
                </c:pt>
                <c:pt idx="598">
                  <c:v>27.262264999999989</c:v>
                </c:pt>
                <c:pt idx="599">
                  <c:v>27.262264999999989</c:v>
                </c:pt>
                <c:pt idx="600">
                  <c:v>27.322406999999981</c:v>
                </c:pt>
                <c:pt idx="601">
                  <c:v>27.322406999999981</c:v>
                </c:pt>
                <c:pt idx="602">
                  <c:v>27.322406999999981</c:v>
                </c:pt>
                <c:pt idx="603">
                  <c:v>27.322406999999981</c:v>
                </c:pt>
                <c:pt idx="604">
                  <c:v>27.322406999999981</c:v>
                </c:pt>
                <c:pt idx="605">
                  <c:v>27.322406999999981</c:v>
                </c:pt>
                <c:pt idx="606">
                  <c:v>27.322406999999981</c:v>
                </c:pt>
                <c:pt idx="607">
                  <c:v>27.322406999999981</c:v>
                </c:pt>
                <c:pt idx="608">
                  <c:v>27.322406999999981</c:v>
                </c:pt>
                <c:pt idx="609">
                  <c:v>27.322406999999981</c:v>
                </c:pt>
                <c:pt idx="610">
                  <c:v>27.407060000000001</c:v>
                </c:pt>
                <c:pt idx="611">
                  <c:v>27.407060000000001</c:v>
                </c:pt>
                <c:pt idx="612">
                  <c:v>27.407060000000001</c:v>
                </c:pt>
                <c:pt idx="613">
                  <c:v>27.407060000000001</c:v>
                </c:pt>
                <c:pt idx="614">
                  <c:v>27.407060000000001</c:v>
                </c:pt>
                <c:pt idx="615">
                  <c:v>27.407060000000001</c:v>
                </c:pt>
                <c:pt idx="616">
                  <c:v>27.407060000000001</c:v>
                </c:pt>
                <c:pt idx="617">
                  <c:v>27.407060000000001</c:v>
                </c:pt>
                <c:pt idx="618">
                  <c:v>27.407060000000001</c:v>
                </c:pt>
                <c:pt idx="619">
                  <c:v>27.407060000000001</c:v>
                </c:pt>
                <c:pt idx="620">
                  <c:v>27.469738999999983</c:v>
                </c:pt>
                <c:pt idx="621">
                  <c:v>27.469738999999983</c:v>
                </c:pt>
                <c:pt idx="622">
                  <c:v>27.469738999999983</c:v>
                </c:pt>
                <c:pt idx="623">
                  <c:v>27.469738999999983</c:v>
                </c:pt>
                <c:pt idx="624">
                  <c:v>27.469738999999983</c:v>
                </c:pt>
                <c:pt idx="625">
                  <c:v>27.469738999999983</c:v>
                </c:pt>
                <c:pt idx="626">
                  <c:v>27.469738999999983</c:v>
                </c:pt>
                <c:pt idx="627">
                  <c:v>27.469738999999983</c:v>
                </c:pt>
                <c:pt idx="628">
                  <c:v>27.469738999999983</c:v>
                </c:pt>
                <c:pt idx="629">
                  <c:v>27.469738999999983</c:v>
                </c:pt>
                <c:pt idx="630">
                  <c:v>27.537434999999999</c:v>
                </c:pt>
                <c:pt idx="631">
                  <c:v>27.537434999999999</c:v>
                </c:pt>
                <c:pt idx="632">
                  <c:v>27.537434999999999</c:v>
                </c:pt>
                <c:pt idx="633">
                  <c:v>27.537434999999999</c:v>
                </c:pt>
                <c:pt idx="634">
                  <c:v>27.537434999999999</c:v>
                </c:pt>
                <c:pt idx="635">
                  <c:v>27.537434999999999</c:v>
                </c:pt>
                <c:pt idx="636">
                  <c:v>27.537434999999999</c:v>
                </c:pt>
                <c:pt idx="637">
                  <c:v>27.537434999999999</c:v>
                </c:pt>
                <c:pt idx="638">
                  <c:v>27.537434999999999</c:v>
                </c:pt>
                <c:pt idx="639">
                  <c:v>27.537434999999999</c:v>
                </c:pt>
                <c:pt idx="640">
                  <c:v>27.601257000000011</c:v>
                </c:pt>
                <c:pt idx="641">
                  <c:v>27.601257000000011</c:v>
                </c:pt>
                <c:pt idx="642">
                  <c:v>27.601257000000011</c:v>
                </c:pt>
                <c:pt idx="643">
                  <c:v>27.601257000000011</c:v>
                </c:pt>
                <c:pt idx="644">
                  <c:v>27.601257000000011</c:v>
                </c:pt>
                <c:pt idx="645">
                  <c:v>27.601257000000011</c:v>
                </c:pt>
                <c:pt idx="646">
                  <c:v>27.601257000000011</c:v>
                </c:pt>
                <c:pt idx="647">
                  <c:v>27.601257000000011</c:v>
                </c:pt>
                <c:pt idx="648">
                  <c:v>27.601257000000011</c:v>
                </c:pt>
                <c:pt idx="649">
                  <c:v>27.601257000000011</c:v>
                </c:pt>
                <c:pt idx="650">
                  <c:v>27.680676999999989</c:v>
                </c:pt>
                <c:pt idx="651">
                  <c:v>27.680676999999989</c:v>
                </c:pt>
                <c:pt idx="652">
                  <c:v>27.680676999999989</c:v>
                </c:pt>
                <c:pt idx="653">
                  <c:v>27.680676999999989</c:v>
                </c:pt>
                <c:pt idx="654">
                  <c:v>27.680676999999989</c:v>
                </c:pt>
                <c:pt idx="655">
                  <c:v>27.680676999999989</c:v>
                </c:pt>
                <c:pt idx="656">
                  <c:v>27.680676999999989</c:v>
                </c:pt>
                <c:pt idx="657">
                  <c:v>27.680676999999989</c:v>
                </c:pt>
                <c:pt idx="658">
                  <c:v>27.680676999999989</c:v>
                </c:pt>
                <c:pt idx="659">
                  <c:v>27.680676999999989</c:v>
                </c:pt>
                <c:pt idx="660">
                  <c:v>27.748577999999981</c:v>
                </c:pt>
                <c:pt idx="661">
                  <c:v>27.748577999999981</c:v>
                </c:pt>
                <c:pt idx="662">
                  <c:v>27.748577999999981</c:v>
                </c:pt>
                <c:pt idx="663">
                  <c:v>27.748577999999981</c:v>
                </c:pt>
                <c:pt idx="664">
                  <c:v>27.748577999999981</c:v>
                </c:pt>
                <c:pt idx="665">
                  <c:v>27.748577999999981</c:v>
                </c:pt>
                <c:pt idx="666">
                  <c:v>27.748577999999981</c:v>
                </c:pt>
                <c:pt idx="667">
                  <c:v>27.748577999999981</c:v>
                </c:pt>
                <c:pt idx="668">
                  <c:v>27.748577999999981</c:v>
                </c:pt>
                <c:pt idx="669">
                  <c:v>27.748577999999981</c:v>
                </c:pt>
                <c:pt idx="670">
                  <c:v>27.802655000000001</c:v>
                </c:pt>
                <c:pt idx="671">
                  <c:v>27.802655000000001</c:v>
                </c:pt>
                <c:pt idx="672">
                  <c:v>27.802655000000001</c:v>
                </c:pt>
                <c:pt idx="673">
                  <c:v>27.802655000000001</c:v>
                </c:pt>
                <c:pt idx="674">
                  <c:v>27.802655000000001</c:v>
                </c:pt>
                <c:pt idx="675">
                  <c:v>27.802655000000001</c:v>
                </c:pt>
                <c:pt idx="676">
                  <c:v>27.802655000000001</c:v>
                </c:pt>
                <c:pt idx="677">
                  <c:v>27.802655000000001</c:v>
                </c:pt>
                <c:pt idx="678">
                  <c:v>27.802655000000001</c:v>
                </c:pt>
                <c:pt idx="679">
                  <c:v>27.802655000000001</c:v>
                </c:pt>
                <c:pt idx="680">
                  <c:v>27.885985999999999</c:v>
                </c:pt>
                <c:pt idx="681">
                  <c:v>27.885985999999999</c:v>
                </c:pt>
                <c:pt idx="682">
                  <c:v>27.885985999999999</c:v>
                </c:pt>
                <c:pt idx="683">
                  <c:v>27.885985999999999</c:v>
                </c:pt>
                <c:pt idx="684">
                  <c:v>27.885985999999999</c:v>
                </c:pt>
                <c:pt idx="685">
                  <c:v>27.885985999999999</c:v>
                </c:pt>
                <c:pt idx="686">
                  <c:v>27.885985999999999</c:v>
                </c:pt>
                <c:pt idx="687">
                  <c:v>27.885985999999999</c:v>
                </c:pt>
                <c:pt idx="688">
                  <c:v>27.885985999999999</c:v>
                </c:pt>
                <c:pt idx="689">
                  <c:v>27.885985999999999</c:v>
                </c:pt>
                <c:pt idx="690">
                  <c:v>27.950638999999985</c:v>
                </c:pt>
                <c:pt idx="691">
                  <c:v>27.950638999999985</c:v>
                </c:pt>
                <c:pt idx="692">
                  <c:v>27.950638999999985</c:v>
                </c:pt>
                <c:pt idx="693">
                  <c:v>27.950638999999985</c:v>
                </c:pt>
                <c:pt idx="694">
                  <c:v>27.950638999999985</c:v>
                </c:pt>
                <c:pt idx="695">
                  <c:v>27.950638999999985</c:v>
                </c:pt>
                <c:pt idx="696">
                  <c:v>27.950638999999985</c:v>
                </c:pt>
                <c:pt idx="697">
                  <c:v>27.950638999999985</c:v>
                </c:pt>
                <c:pt idx="698">
                  <c:v>27.950638999999985</c:v>
                </c:pt>
                <c:pt idx="699">
                  <c:v>27.950638999999985</c:v>
                </c:pt>
                <c:pt idx="700">
                  <c:v>28.00275899999999</c:v>
                </c:pt>
                <c:pt idx="701">
                  <c:v>28.00275899999999</c:v>
                </c:pt>
                <c:pt idx="702">
                  <c:v>28.00275899999999</c:v>
                </c:pt>
                <c:pt idx="703">
                  <c:v>28.00275899999999</c:v>
                </c:pt>
                <c:pt idx="704">
                  <c:v>28.00275899999999</c:v>
                </c:pt>
                <c:pt idx="705">
                  <c:v>28.00275899999999</c:v>
                </c:pt>
                <c:pt idx="706">
                  <c:v>28.00275899999999</c:v>
                </c:pt>
                <c:pt idx="707">
                  <c:v>28.00275899999999</c:v>
                </c:pt>
                <c:pt idx="708">
                  <c:v>28.00275899999999</c:v>
                </c:pt>
                <c:pt idx="709">
                  <c:v>28.00275899999999</c:v>
                </c:pt>
                <c:pt idx="710">
                  <c:v>28.082488999999985</c:v>
                </c:pt>
                <c:pt idx="711">
                  <c:v>28.082488999999985</c:v>
                </c:pt>
                <c:pt idx="712">
                  <c:v>28.082488999999985</c:v>
                </c:pt>
                <c:pt idx="713">
                  <c:v>28.082488999999985</c:v>
                </c:pt>
                <c:pt idx="714">
                  <c:v>28.082488999999985</c:v>
                </c:pt>
                <c:pt idx="715">
                  <c:v>28.082488999999985</c:v>
                </c:pt>
                <c:pt idx="716">
                  <c:v>28.082488999999985</c:v>
                </c:pt>
                <c:pt idx="717">
                  <c:v>28.082488999999985</c:v>
                </c:pt>
                <c:pt idx="718">
                  <c:v>28.082488999999985</c:v>
                </c:pt>
                <c:pt idx="719">
                  <c:v>28.082488999999985</c:v>
                </c:pt>
                <c:pt idx="720">
                  <c:v>28.142244000000002</c:v>
                </c:pt>
                <c:pt idx="721">
                  <c:v>28.142244000000002</c:v>
                </c:pt>
                <c:pt idx="722">
                  <c:v>28.142244000000002</c:v>
                </c:pt>
                <c:pt idx="723">
                  <c:v>28.142244000000002</c:v>
                </c:pt>
                <c:pt idx="724">
                  <c:v>28.142244000000002</c:v>
                </c:pt>
                <c:pt idx="725">
                  <c:v>28.142244000000002</c:v>
                </c:pt>
                <c:pt idx="726">
                  <c:v>28.142244000000002</c:v>
                </c:pt>
                <c:pt idx="727">
                  <c:v>28.142244000000002</c:v>
                </c:pt>
                <c:pt idx="728">
                  <c:v>28.142244000000002</c:v>
                </c:pt>
                <c:pt idx="729">
                  <c:v>28.142244000000002</c:v>
                </c:pt>
                <c:pt idx="730">
                  <c:v>28.192582999999988</c:v>
                </c:pt>
                <c:pt idx="731">
                  <c:v>28.192582999999988</c:v>
                </c:pt>
                <c:pt idx="732">
                  <c:v>28.192582999999988</c:v>
                </c:pt>
                <c:pt idx="733">
                  <c:v>28.192582999999988</c:v>
                </c:pt>
                <c:pt idx="734">
                  <c:v>28.192582999999988</c:v>
                </c:pt>
                <c:pt idx="735">
                  <c:v>28.192582999999988</c:v>
                </c:pt>
                <c:pt idx="736">
                  <c:v>28.192582999999988</c:v>
                </c:pt>
                <c:pt idx="737">
                  <c:v>28.192582999999988</c:v>
                </c:pt>
                <c:pt idx="738">
                  <c:v>28.192582999999988</c:v>
                </c:pt>
                <c:pt idx="739">
                  <c:v>28.192582999999988</c:v>
                </c:pt>
                <c:pt idx="740">
                  <c:v>28.250547999999981</c:v>
                </c:pt>
                <c:pt idx="741">
                  <c:v>28.250547999999981</c:v>
                </c:pt>
                <c:pt idx="742">
                  <c:v>28.250547999999981</c:v>
                </c:pt>
                <c:pt idx="743">
                  <c:v>28.250547999999981</c:v>
                </c:pt>
                <c:pt idx="744">
                  <c:v>28.250547999999981</c:v>
                </c:pt>
                <c:pt idx="745">
                  <c:v>28.250547999999981</c:v>
                </c:pt>
                <c:pt idx="746">
                  <c:v>28.250547999999981</c:v>
                </c:pt>
                <c:pt idx="747">
                  <c:v>28.250547999999981</c:v>
                </c:pt>
                <c:pt idx="748">
                  <c:v>28.250547999999981</c:v>
                </c:pt>
                <c:pt idx="749">
                  <c:v>28.250547999999981</c:v>
                </c:pt>
                <c:pt idx="750">
                  <c:v>28.312836999999988</c:v>
                </c:pt>
                <c:pt idx="751">
                  <c:v>28.312836999999988</c:v>
                </c:pt>
                <c:pt idx="752">
                  <c:v>28.312836999999988</c:v>
                </c:pt>
                <c:pt idx="753">
                  <c:v>28.312836999999988</c:v>
                </c:pt>
                <c:pt idx="754">
                  <c:v>28.312836999999988</c:v>
                </c:pt>
                <c:pt idx="755">
                  <c:v>28.312836999999988</c:v>
                </c:pt>
                <c:pt idx="756">
                  <c:v>28.312836999999988</c:v>
                </c:pt>
                <c:pt idx="757">
                  <c:v>28.312836999999988</c:v>
                </c:pt>
                <c:pt idx="758">
                  <c:v>28.312836999999988</c:v>
                </c:pt>
                <c:pt idx="759">
                  <c:v>28.312836999999988</c:v>
                </c:pt>
                <c:pt idx="760">
                  <c:v>28.369632999999983</c:v>
                </c:pt>
                <c:pt idx="761">
                  <c:v>28.369632999999983</c:v>
                </c:pt>
                <c:pt idx="762">
                  <c:v>28.369632999999983</c:v>
                </c:pt>
                <c:pt idx="763">
                  <c:v>28.369632999999983</c:v>
                </c:pt>
                <c:pt idx="764">
                  <c:v>28.369632999999983</c:v>
                </c:pt>
                <c:pt idx="765">
                  <c:v>28.369632999999983</c:v>
                </c:pt>
                <c:pt idx="766">
                  <c:v>28.369632999999983</c:v>
                </c:pt>
                <c:pt idx="767">
                  <c:v>28.369632999999983</c:v>
                </c:pt>
                <c:pt idx="768">
                  <c:v>28.369632999999983</c:v>
                </c:pt>
                <c:pt idx="769">
                  <c:v>28.369632999999983</c:v>
                </c:pt>
                <c:pt idx="770">
                  <c:v>28.41352199999999</c:v>
                </c:pt>
                <c:pt idx="771">
                  <c:v>28.41352199999999</c:v>
                </c:pt>
                <c:pt idx="772">
                  <c:v>28.41352199999999</c:v>
                </c:pt>
                <c:pt idx="773">
                  <c:v>28.41352199999999</c:v>
                </c:pt>
                <c:pt idx="774">
                  <c:v>28.41352199999999</c:v>
                </c:pt>
                <c:pt idx="775">
                  <c:v>28.41352199999999</c:v>
                </c:pt>
                <c:pt idx="776">
                  <c:v>28.41352199999999</c:v>
                </c:pt>
                <c:pt idx="777">
                  <c:v>28.41352199999999</c:v>
                </c:pt>
                <c:pt idx="778">
                  <c:v>28.41352199999999</c:v>
                </c:pt>
                <c:pt idx="779">
                  <c:v>28.41352199999999</c:v>
                </c:pt>
                <c:pt idx="780">
                  <c:v>28.468567999999983</c:v>
                </c:pt>
                <c:pt idx="781">
                  <c:v>28.468567999999983</c:v>
                </c:pt>
                <c:pt idx="782">
                  <c:v>28.468567999999983</c:v>
                </c:pt>
                <c:pt idx="783">
                  <c:v>28.468567999999983</c:v>
                </c:pt>
                <c:pt idx="784">
                  <c:v>28.468567999999983</c:v>
                </c:pt>
                <c:pt idx="785">
                  <c:v>28.468567999999983</c:v>
                </c:pt>
                <c:pt idx="786">
                  <c:v>28.468567999999983</c:v>
                </c:pt>
                <c:pt idx="787">
                  <c:v>28.468567999999983</c:v>
                </c:pt>
                <c:pt idx="788">
                  <c:v>28.468567999999983</c:v>
                </c:pt>
                <c:pt idx="789">
                  <c:v>28.468567999999983</c:v>
                </c:pt>
                <c:pt idx="790">
                  <c:v>28.513589</c:v>
                </c:pt>
                <c:pt idx="791">
                  <c:v>28.513589</c:v>
                </c:pt>
                <c:pt idx="792">
                  <c:v>28.513589</c:v>
                </c:pt>
                <c:pt idx="793">
                  <c:v>28.513589</c:v>
                </c:pt>
                <c:pt idx="794">
                  <c:v>28.513589</c:v>
                </c:pt>
                <c:pt idx="795">
                  <c:v>28.513589</c:v>
                </c:pt>
                <c:pt idx="796">
                  <c:v>28.513589</c:v>
                </c:pt>
                <c:pt idx="797">
                  <c:v>28.513589</c:v>
                </c:pt>
                <c:pt idx="798">
                  <c:v>28.513589</c:v>
                </c:pt>
                <c:pt idx="799">
                  <c:v>28.513589</c:v>
                </c:pt>
                <c:pt idx="800">
                  <c:v>28.562165</c:v>
                </c:pt>
                <c:pt idx="801">
                  <c:v>28.562165</c:v>
                </c:pt>
                <c:pt idx="802">
                  <c:v>28.562165</c:v>
                </c:pt>
                <c:pt idx="803">
                  <c:v>28.562165</c:v>
                </c:pt>
                <c:pt idx="804">
                  <c:v>28.562165</c:v>
                </c:pt>
                <c:pt idx="805">
                  <c:v>28.562165</c:v>
                </c:pt>
                <c:pt idx="806">
                  <c:v>28.562165</c:v>
                </c:pt>
                <c:pt idx="807">
                  <c:v>28.562165</c:v>
                </c:pt>
                <c:pt idx="808">
                  <c:v>28.562165</c:v>
                </c:pt>
                <c:pt idx="809">
                  <c:v>28.562165</c:v>
                </c:pt>
                <c:pt idx="810">
                  <c:v>28.637662000000009</c:v>
                </c:pt>
                <c:pt idx="811">
                  <c:v>28.637662000000009</c:v>
                </c:pt>
                <c:pt idx="812">
                  <c:v>28.637662000000009</c:v>
                </c:pt>
                <c:pt idx="813">
                  <c:v>28.637662000000009</c:v>
                </c:pt>
                <c:pt idx="814">
                  <c:v>28.637662000000009</c:v>
                </c:pt>
                <c:pt idx="815">
                  <c:v>28.637662000000009</c:v>
                </c:pt>
                <c:pt idx="816">
                  <c:v>28.637662000000009</c:v>
                </c:pt>
                <c:pt idx="817">
                  <c:v>28.637662000000009</c:v>
                </c:pt>
                <c:pt idx="818">
                  <c:v>28.637662000000009</c:v>
                </c:pt>
                <c:pt idx="819">
                  <c:v>28.637662000000009</c:v>
                </c:pt>
                <c:pt idx="820">
                  <c:v>28.697331999999999</c:v>
                </c:pt>
                <c:pt idx="821">
                  <c:v>28.697331999999999</c:v>
                </c:pt>
                <c:pt idx="822">
                  <c:v>28.697331999999999</c:v>
                </c:pt>
                <c:pt idx="823">
                  <c:v>28.697331999999999</c:v>
                </c:pt>
                <c:pt idx="824">
                  <c:v>28.697331999999999</c:v>
                </c:pt>
                <c:pt idx="825">
                  <c:v>28.697331999999999</c:v>
                </c:pt>
                <c:pt idx="826">
                  <c:v>28.697331999999999</c:v>
                </c:pt>
                <c:pt idx="827">
                  <c:v>28.697331999999999</c:v>
                </c:pt>
                <c:pt idx="828">
                  <c:v>28.697331999999999</c:v>
                </c:pt>
                <c:pt idx="829">
                  <c:v>28.697331999999999</c:v>
                </c:pt>
                <c:pt idx="830">
                  <c:v>28.748873</c:v>
                </c:pt>
                <c:pt idx="831">
                  <c:v>28.748873</c:v>
                </c:pt>
                <c:pt idx="832">
                  <c:v>28.748873</c:v>
                </c:pt>
                <c:pt idx="833">
                  <c:v>28.748873</c:v>
                </c:pt>
                <c:pt idx="834">
                  <c:v>28.748873</c:v>
                </c:pt>
                <c:pt idx="835">
                  <c:v>28.748873</c:v>
                </c:pt>
                <c:pt idx="836">
                  <c:v>28.748873</c:v>
                </c:pt>
                <c:pt idx="837">
                  <c:v>28.748873</c:v>
                </c:pt>
                <c:pt idx="838">
                  <c:v>28.748873</c:v>
                </c:pt>
                <c:pt idx="839">
                  <c:v>28.748873</c:v>
                </c:pt>
                <c:pt idx="840">
                  <c:v>28.802118</c:v>
                </c:pt>
                <c:pt idx="841">
                  <c:v>28.802118</c:v>
                </c:pt>
                <c:pt idx="842">
                  <c:v>28.802118</c:v>
                </c:pt>
                <c:pt idx="843">
                  <c:v>28.802118</c:v>
                </c:pt>
                <c:pt idx="844">
                  <c:v>28.802118</c:v>
                </c:pt>
                <c:pt idx="845">
                  <c:v>28.802118</c:v>
                </c:pt>
                <c:pt idx="846">
                  <c:v>28.802118</c:v>
                </c:pt>
                <c:pt idx="847">
                  <c:v>28.802118</c:v>
                </c:pt>
                <c:pt idx="848">
                  <c:v>28.802118</c:v>
                </c:pt>
                <c:pt idx="849">
                  <c:v>28.802118</c:v>
                </c:pt>
                <c:pt idx="850">
                  <c:v>28.861401000000001</c:v>
                </c:pt>
                <c:pt idx="851">
                  <c:v>28.861401000000001</c:v>
                </c:pt>
                <c:pt idx="852">
                  <c:v>28.861401000000001</c:v>
                </c:pt>
                <c:pt idx="853">
                  <c:v>28.861401000000001</c:v>
                </c:pt>
                <c:pt idx="854">
                  <c:v>28.861401000000001</c:v>
                </c:pt>
                <c:pt idx="855">
                  <c:v>28.861401000000001</c:v>
                </c:pt>
                <c:pt idx="856">
                  <c:v>28.861401000000001</c:v>
                </c:pt>
                <c:pt idx="857">
                  <c:v>28.861401000000001</c:v>
                </c:pt>
                <c:pt idx="858">
                  <c:v>28.861401000000001</c:v>
                </c:pt>
                <c:pt idx="859">
                  <c:v>28.861401000000001</c:v>
                </c:pt>
                <c:pt idx="860">
                  <c:v>28.890547999999985</c:v>
                </c:pt>
                <c:pt idx="861">
                  <c:v>28.890547999999985</c:v>
                </c:pt>
                <c:pt idx="862">
                  <c:v>28.890547999999985</c:v>
                </c:pt>
                <c:pt idx="863">
                  <c:v>28.890547999999985</c:v>
                </c:pt>
                <c:pt idx="864">
                  <c:v>28.890547999999985</c:v>
                </c:pt>
                <c:pt idx="865">
                  <c:v>28.890547999999985</c:v>
                </c:pt>
                <c:pt idx="866">
                  <c:v>28.890547999999985</c:v>
                </c:pt>
                <c:pt idx="867">
                  <c:v>28.890547999999985</c:v>
                </c:pt>
                <c:pt idx="868">
                  <c:v>28.890547999999985</c:v>
                </c:pt>
                <c:pt idx="869">
                  <c:v>28.890547999999985</c:v>
                </c:pt>
                <c:pt idx="870">
                  <c:v>28.944337999999981</c:v>
                </c:pt>
                <c:pt idx="871">
                  <c:v>28.944337999999981</c:v>
                </c:pt>
                <c:pt idx="872">
                  <c:v>28.944337999999981</c:v>
                </c:pt>
                <c:pt idx="873">
                  <c:v>28.944337999999981</c:v>
                </c:pt>
                <c:pt idx="874">
                  <c:v>28.944337999999981</c:v>
                </c:pt>
                <c:pt idx="875">
                  <c:v>28.944337999999981</c:v>
                </c:pt>
                <c:pt idx="876">
                  <c:v>28.944337999999981</c:v>
                </c:pt>
                <c:pt idx="877">
                  <c:v>28.944337999999981</c:v>
                </c:pt>
                <c:pt idx="878">
                  <c:v>28.944337999999981</c:v>
                </c:pt>
                <c:pt idx="879">
                  <c:v>28.944337999999981</c:v>
                </c:pt>
                <c:pt idx="880">
                  <c:v>29.002232999999983</c:v>
                </c:pt>
                <c:pt idx="881">
                  <c:v>29.002232999999983</c:v>
                </c:pt>
                <c:pt idx="882">
                  <c:v>29.002232999999983</c:v>
                </c:pt>
                <c:pt idx="883">
                  <c:v>29.002232999999983</c:v>
                </c:pt>
                <c:pt idx="884">
                  <c:v>29.002232999999983</c:v>
                </c:pt>
                <c:pt idx="885">
                  <c:v>29.002232999999983</c:v>
                </c:pt>
                <c:pt idx="886">
                  <c:v>29.002232999999983</c:v>
                </c:pt>
                <c:pt idx="887">
                  <c:v>29.002232999999983</c:v>
                </c:pt>
                <c:pt idx="888">
                  <c:v>29.002232999999983</c:v>
                </c:pt>
                <c:pt idx="889">
                  <c:v>29.002232999999983</c:v>
                </c:pt>
                <c:pt idx="890">
                  <c:v>29.055937</c:v>
                </c:pt>
                <c:pt idx="891">
                  <c:v>29.055937</c:v>
                </c:pt>
                <c:pt idx="892">
                  <c:v>29.055937</c:v>
                </c:pt>
                <c:pt idx="893">
                  <c:v>29.055937</c:v>
                </c:pt>
                <c:pt idx="894">
                  <c:v>29.055937</c:v>
                </c:pt>
                <c:pt idx="895">
                  <c:v>29.055937</c:v>
                </c:pt>
                <c:pt idx="896">
                  <c:v>29.055937</c:v>
                </c:pt>
                <c:pt idx="897">
                  <c:v>29.055937</c:v>
                </c:pt>
                <c:pt idx="898">
                  <c:v>29.055937</c:v>
                </c:pt>
                <c:pt idx="899">
                  <c:v>29.055937</c:v>
                </c:pt>
                <c:pt idx="900">
                  <c:v>29.105163000000001</c:v>
                </c:pt>
                <c:pt idx="901">
                  <c:v>29.105163000000001</c:v>
                </c:pt>
                <c:pt idx="902">
                  <c:v>29.105163000000001</c:v>
                </c:pt>
                <c:pt idx="903">
                  <c:v>29.105163000000001</c:v>
                </c:pt>
                <c:pt idx="904">
                  <c:v>29.105163000000001</c:v>
                </c:pt>
                <c:pt idx="905">
                  <c:v>29.105163000000001</c:v>
                </c:pt>
                <c:pt idx="906">
                  <c:v>29.105163000000001</c:v>
                </c:pt>
                <c:pt idx="907">
                  <c:v>29.105163000000001</c:v>
                </c:pt>
                <c:pt idx="908">
                  <c:v>29.105163000000001</c:v>
                </c:pt>
                <c:pt idx="909">
                  <c:v>29.105163000000001</c:v>
                </c:pt>
                <c:pt idx="910">
                  <c:v>29.174581000000011</c:v>
                </c:pt>
                <c:pt idx="911">
                  <c:v>29.174581000000011</c:v>
                </c:pt>
                <c:pt idx="912">
                  <c:v>29.174581000000011</c:v>
                </c:pt>
                <c:pt idx="913">
                  <c:v>29.174581000000011</c:v>
                </c:pt>
                <c:pt idx="914">
                  <c:v>29.174581000000011</c:v>
                </c:pt>
                <c:pt idx="915">
                  <c:v>29.174581000000011</c:v>
                </c:pt>
                <c:pt idx="916">
                  <c:v>29.174581000000011</c:v>
                </c:pt>
                <c:pt idx="917">
                  <c:v>29.174581000000011</c:v>
                </c:pt>
                <c:pt idx="918">
                  <c:v>29.174581000000011</c:v>
                </c:pt>
                <c:pt idx="919">
                  <c:v>29.174581000000011</c:v>
                </c:pt>
                <c:pt idx="920">
                  <c:v>29.207408000000001</c:v>
                </c:pt>
                <c:pt idx="921">
                  <c:v>29.207408000000001</c:v>
                </c:pt>
                <c:pt idx="922">
                  <c:v>29.207408000000001</c:v>
                </c:pt>
                <c:pt idx="923">
                  <c:v>29.207408000000001</c:v>
                </c:pt>
                <c:pt idx="924">
                  <c:v>29.207408000000001</c:v>
                </c:pt>
                <c:pt idx="925">
                  <c:v>29.207408000000001</c:v>
                </c:pt>
                <c:pt idx="926">
                  <c:v>29.207408000000001</c:v>
                </c:pt>
                <c:pt idx="927">
                  <c:v>29.207408000000001</c:v>
                </c:pt>
                <c:pt idx="928">
                  <c:v>29.207408000000001</c:v>
                </c:pt>
                <c:pt idx="929">
                  <c:v>29.207408000000001</c:v>
                </c:pt>
                <c:pt idx="930">
                  <c:v>29.244382999999988</c:v>
                </c:pt>
                <c:pt idx="931">
                  <c:v>29.244382999999988</c:v>
                </c:pt>
                <c:pt idx="932">
                  <c:v>29.244382999999988</c:v>
                </c:pt>
                <c:pt idx="933">
                  <c:v>29.244382999999988</c:v>
                </c:pt>
                <c:pt idx="934">
                  <c:v>29.244382999999988</c:v>
                </c:pt>
                <c:pt idx="935">
                  <c:v>29.244382999999988</c:v>
                </c:pt>
                <c:pt idx="936">
                  <c:v>29.244382999999988</c:v>
                </c:pt>
                <c:pt idx="937">
                  <c:v>29.244382999999988</c:v>
                </c:pt>
                <c:pt idx="938">
                  <c:v>29.244382999999988</c:v>
                </c:pt>
                <c:pt idx="939">
                  <c:v>29.244382999999988</c:v>
                </c:pt>
                <c:pt idx="940">
                  <c:v>29.279695999999991</c:v>
                </c:pt>
                <c:pt idx="941">
                  <c:v>29.279695999999991</c:v>
                </c:pt>
                <c:pt idx="942">
                  <c:v>29.279695999999991</c:v>
                </c:pt>
                <c:pt idx="943">
                  <c:v>29.279695999999991</c:v>
                </c:pt>
                <c:pt idx="944">
                  <c:v>29.279695999999991</c:v>
                </c:pt>
                <c:pt idx="945">
                  <c:v>29.279695999999991</c:v>
                </c:pt>
                <c:pt idx="946">
                  <c:v>29.279695999999991</c:v>
                </c:pt>
                <c:pt idx="947">
                  <c:v>29.279695999999991</c:v>
                </c:pt>
                <c:pt idx="948">
                  <c:v>29.279695999999991</c:v>
                </c:pt>
                <c:pt idx="949">
                  <c:v>29.279695999999991</c:v>
                </c:pt>
                <c:pt idx="950">
                  <c:v>29.327912000000001</c:v>
                </c:pt>
                <c:pt idx="951">
                  <c:v>29.327912000000001</c:v>
                </c:pt>
                <c:pt idx="952">
                  <c:v>29.327912000000001</c:v>
                </c:pt>
                <c:pt idx="953">
                  <c:v>29.327912000000001</c:v>
                </c:pt>
                <c:pt idx="954">
                  <c:v>29.327912000000001</c:v>
                </c:pt>
                <c:pt idx="955">
                  <c:v>29.327912000000001</c:v>
                </c:pt>
                <c:pt idx="956">
                  <c:v>29.327912000000001</c:v>
                </c:pt>
                <c:pt idx="957">
                  <c:v>29.327912000000001</c:v>
                </c:pt>
                <c:pt idx="958">
                  <c:v>29.327912000000001</c:v>
                </c:pt>
                <c:pt idx="959">
                  <c:v>29.327912000000001</c:v>
                </c:pt>
                <c:pt idx="960">
                  <c:v>29.382259999999985</c:v>
                </c:pt>
                <c:pt idx="961">
                  <c:v>29.382259999999985</c:v>
                </c:pt>
                <c:pt idx="962">
                  <c:v>29.382259999999985</c:v>
                </c:pt>
                <c:pt idx="963">
                  <c:v>29.382259999999985</c:v>
                </c:pt>
                <c:pt idx="964">
                  <c:v>29.382259999999985</c:v>
                </c:pt>
                <c:pt idx="965">
                  <c:v>29.382259999999985</c:v>
                </c:pt>
                <c:pt idx="966">
                  <c:v>29.382259999999985</c:v>
                </c:pt>
                <c:pt idx="967">
                  <c:v>29.382259999999985</c:v>
                </c:pt>
                <c:pt idx="968">
                  <c:v>29.382259999999985</c:v>
                </c:pt>
                <c:pt idx="969">
                  <c:v>29.382259999999985</c:v>
                </c:pt>
                <c:pt idx="970">
                  <c:v>29.415015999999991</c:v>
                </c:pt>
                <c:pt idx="971">
                  <c:v>29.415015999999991</c:v>
                </c:pt>
                <c:pt idx="972">
                  <c:v>29.415015999999991</c:v>
                </c:pt>
                <c:pt idx="973">
                  <c:v>29.415015999999991</c:v>
                </c:pt>
                <c:pt idx="974">
                  <c:v>29.415015999999991</c:v>
                </c:pt>
                <c:pt idx="975">
                  <c:v>29.415015999999991</c:v>
                </c:pt>
                <c:pt idx="976">
                  <c:v>29.415015999999991</c:v>
                </c:pt>
                <c:pt idx="977">
                  <c:v>29.415015999999991</c:v>
                </c:pt>
                <c:pt idx="978">
                  <c:v>29.415015999999991</c:v>
                </c:pt>
                <c:pt idx="979">
                  <c:v>29.415015999999991</c:v>
                </c:pt>
                <c:pt idx="980">
                  <c:v>29.456321999999989</c:v>
                </c:pt>
                <c:pt idx="981">
                  <c:v>29.456321999999989</c:v>
                </c:pt>
                <c:pt idx="982">
                  <c:v>29.456321999999989</c:v>
                </c:pt>
                <c:pt idx="983">
                  <c:v>29.456321999999989</c:v>
                </c:pt>
                <c:pt idx="984">
                  <c:v>29.456321999999989</c:v>
                </c:pt>
                <c:pt idx="985">
                  <c:v>29.456321999999989</c:v>
                </c:pt>
                <c:pt idx="986">
                  <c:v>29.456321999999989</c:v>
                </c:pt>
                <c:pt idx="987">
                  <c:v>29.456321999999989</c:v>
                </c:pt>
                <c:pt idx="988">
                  <c:v>29.456321999999989</c:v>
                </c:pt>
                <c:pt idx="989">
                  <c:v>29.456321999999989</c:v>
                </c:pt>
                <c:pt idx="990">
                  <c:v>29.495072999999984</c:v>
                </c:pt>
                <c:pt idx="991">
                  <c:v>29.495072999999984</c:v>
                </c:pt>
                <c:pt idx="992">
                  <c:v>29.495072999999984</c:v>
                </c:pt>
                <c:pt idx="993">
                  <c:v>29.495072999999984</c:v>
                </c:pt>
                <c:pt idx="994">
                  <c:v>29.495072999999984</c:v>
                </c:pt>
                <c:pt idx="995">
                  <c:v>29.495072999999984</c:v>
                </c:pt>
                <c:pt idx="996">
                  <c:v>29.495072999999984</c:v>
                </c:pt>
                <c:pt idx="997">
                  <c:v>29.495072999999984</c:v>
                </c:pt>
                <c:pt idx="998">
                  <c:v>29.495072999999984</c:v>
                </c:pt>
                <c:pt idx="999">
                  <c:v>29.495072999999984</c:v>
                </c:pt>
                <c:pt idx="1000">
                  <c:v>29.546454000000001</c:v>
                </c:pt>
                <c:pt idx="1001">
                  <c:v>29.546454000000001</c:v>
                </c:pt>
                <c:pt idx="1002">
                  <c:v>29.546454000000001</c:v>
                </c:pt>
                <c:pt idx="1003">
                  <c:v>29.546454000000001</c:v>
                </c:pt>
                <c:pt idx="1004">
                  <c:v>29.546454000000001</c:v>
                </c:pt>
                <c:pt idx="1005">
                  <c:v>29.546454000000001</c:v>
                </c:pt>
                <c:pt idx="1006">
                  <c:v>29.546454000000001</c:v>
                </c:pt>
                <c:pt idx="1007">
                  <c:v>29.546454000000001</c:v>
                </c:pt>
                <c:pt idx="1008">
                  <c:v>29.546454000000001</c:v>
                </c:pt>
                <c:pt idx="1009">
                  <c:v>29.546454000000001</c:v>
                </c:pt>
                <c:pt idx="1010">
                  <c:v>29.604426</c:v>
                </c:pt>
                <c:pt idx="1011">
                  <c:v>29.604426</c:v>
                </c:pt>
                <c:pt idx="1012">
                  <c:v>29.604426</c:v>
                </c:pt>
                <c:pt idx="1013">
                  <c:v>29.604426</c:v>
                </c:pt>
                <c:pt idx="1014">
                  <c:v>29.604426</c:v>
                </c:pt>
                <c:pt idx="1015">
                  <c:v>29.604426</c:v>
                </c:pt>
                <c:pt idx="1016">
                  <c:v>29.604426</c:v>
                </c:pt>
                <c:pt idx="1017">
                  <c:v>29.604426</c:v>
                </c:pt>
                <c:pt idx="1018">
                  <c:v>29.604426</c:v>
                </c:pt>
                <c:pt idx="1019">
                  <c:v>29.604426</c:v>
                </c:pt>
                <c:pt idx="1020">
                  <c:v>29.644209</c:v>
                </c:pt>
                <c:pt idx="1021">
                  <c:v>29.644209</c:v>
                </c:pt>
                <c:pt idx="1022">
                  <c:v>29.644209</c:v>
                </c:pt>
                <c:pt idx="1023">
                  <c:v>29.644209</c:v>
                </c:pt>
                <c:pt idx="1024">
                  <c:v>29.644209</c:v>
                </c:pt>
                <c:pt idx="1025">
                  <c:v>29.644209</c:v>
                </c:pt>
                <c:pt idx="1026">
                  <c:v>29.644209</c:v>
                </c:pt>
                <c:pt idx="1027">
                  <c:v>29.644209</c:v>
                </c:pt>
                <c:pt idx="1028">
                  <c:v>29.644209</c:v>
                </c:pt>
                <c:pt idx="1029">
                  <c:v>29.644209</c:v>
                </c:pt>
                <c:pt idx="1030">
                  <c:v>29.695936</c:v>
                </c:pt>
                <c:pt idx="1031">
                  <c:v>29.695936</c:v>
                </c:pt>
                <c:pt idx="1032">
                  <c:v>29.695936</c:v>
                </c:pt>
                <c:pt idx="1033">
                  <c:v>29.695936</c:v>
                </c:pt>
                <c:pt idx="1034">
                  <c:v>29.695936</c:v>
                </c:pt>
                <c:pt idx="1035">
                  <c:v>29.695936</c:v>
                </c:pt>
                <c:pt idx="1036">
                  <c:v>29.695936</c:v>
                </c:pt>
                <c:pt idx="1037">
                  <c:v>29.695936</c:v>
                </c:pt>
                <c:pt idx="1038">
                  <c:v>29.695936</c:v>
                </c:pt>
                <c:pt idx="1039">
                  <c:v>29.695936</c:v>
                </c:pt>
                <c:pt idx="1040">
                  <c:v>29.754208999999999</c:v>
                </c:pt>
                <c:pt idx="1041">
                  <c:v>29.754208999999999</c:v>
                </c:pt>
                <c:pt idx="1042">
                  <c:v>29.754208999999999</c:v>
                </c:pt>
                <c:pt idx="1043">
                  <c:v>29.754208999999999</c:v>
                </c:pt>
                <c:pt idx="1044">
                  <c:v>29.754208999999999</c:v>
                </c:pt>
                <c:pt idx="1045">
                  <c:v>29.754208999999999</c:v>
                </c:pt>
                <c:pt idx="1046">
                  <c:v>29.754208999999999</c:v>
                </c:pt>
                <c:pt idx="1047">
                  <c:v>29.754208999999999</c:v>
                </c:pt>
                <c:pt idx="1048">
                  <c:v>29.754208999999999</c:v>
                </c:pt>
                <c:pt idx="1049">
                  <c:v>29.754208999999999</c:v>
                </c:pt>
                <c:pt idx="1050">
                  <c:v>29.791491000000001</c:v>
                </c:pt>
                <c:pt idx="1051">
                  <c:v>29.791491000000001</c:v>
                </c:pt>
                <c:pt idx="1052">
                  <c:v>29.791491000000001</c:v>
                </c:pt>
                <c:pt idx="1053">
                  <c:v>29.791491000000001</c:v>
                </c:pt>
                <c:pt idx="1054">
                  <c:v>29.791491000000001</c:v>
                </c:pt>
                <c:pt idx="1055">
                  <c:v>29.791491000000001</c:v>
                </c:pt>
                <c:pt idx="1056">
                  <c:v>29.791491000000001</c:v>
                </c:pt>
                <c:pt idx="1057">
                  <c:v>29.791491000000001</c:v>
                </c:pt>
                <c:pt idx="1058">
                  <c:v>29.791491000000001</c:v>
                </c:pt>
                <c:pt idx="1059">
                  <c:v>29.791491000000001</c:v>
                </c:pt>
                <c:pt idx="1060">
                  <c:v>29.833686</c:v>
                </c:pt>
                <c:pt idx="1061">
                  <c:v>29.833686</c:v>
                </c:pt>
                <c:pt idx="1062">
                  <c:v>29.833686</c:v>
                </c:pt>
                <c:pt idx="1063">
                  <c:v>29.833686</c:v>
                </c:pt>
                <c:pt idx="1064">
                  <c:v>29.833686</c:v>
                </c:pt>
                <c:pt idx="1065">
                  <c:v>29.833686</c:v>
                </c:pt>
                <c:pt idx="1066">
                  <c:v>29.833686</c:v>
                </c:pt>
                <c:pt idx="1067">
                  <c:v>29.833686</c:v>
                </c:pt>
                <c:pt idx="1068">
                  <c:v>29.833686</c:v>
                </c:pt>
                <c:pt idx="1069">
                  <c:v>29.833686</c:v>
                </c:pt>
                <c:pt idx="1070">
                  <c:v>29.85872699999998</c:v>
                </c:pt>
                <c:pt idx="1071">
                  <c:v>29.85872699999998</c:v>
                </c:pt>
                <c:pt idx="1072">
                  <c:v>29.85872699999998</c:v>
                </c:pt>
                <c:pt idx="1073">
                  <c:v>29.85872699999998</c:v>
                </c:pt>
                <c:pt idx="1074">
                  <c:v>29.85872699999998</c:v>
                </c:pt>
                <c:pt idx="1075">
                  <c:v>29.85872699999998</c:v>
                </c:pt>
                <c:pt idx="1076">
                  <c:v>29.85872699999998</c:v>
                </c:pt>
                <c:pt idx="1077">
                  <c:v>29.85872699999998</c:v>
                </c:pt>
                <c:pt idx="1078">
                  <c:v>29.85872699999998</c:v>
                </c:pt>
                <c:pt idx="1079">
                  <c:v>29.85872699999998</c:v>
                </c:pt>
                <c:pt idx="1080">
                  <c:v>29.88929199999999</c:v>
                </c:pt>
                <c:pt idx="1081">
                  <c:v>29.88929199999999</c:v>
                </c:pt>
                <c:pt idx="1082">
                  <c:v>29.88929199999999</c:v>
                </c:pt>
                <c:pt idx="1083">
                  <c:v>29.88929199999999</c:v>
                </c:pt>
                <c:pt idx="1084">
                  <c:v>29.88929199999999</c:v>
                </c:pt>
                <c:pt idx="1085">
                  <c:v>29.88929199999999</c:v>
                </c:pt>
                <c:pt idx="1086">
                  <c:v>29.88929199999999</c:v>
                </c:pt>
                <c:pt idx="1087">
                  <c:v>29.88929199999999</c:v>
                </c:pt>
                <c:pt idx="1088">
                  <c:v>29.88929199999999</c:v>
                </c:pt>
                <c:pt idx="1089">
                  <c:v>29.88929199999999</c:v>
                </c:pt>
                <c:pt idx="1090">
                  <c:v>29.916439999999984</c:v>
                </c:pt>
                <c:pt idx="1091">
                  <c:v>29.916439999999984</c:v>
                </c:pt>
                <c:pt idx="1092">
                  <c:v>29.916439999999984</c:v>
                </c:pt>
                <c:pt idx="1093">
                  <c:v>29.916439999999984</c:v>
                </c:pt>
                <c:pt idx="1094">
                  <c:v>29.916439999999984</c:v>
                </c:pt>
                <c:pt idx="1095">
                  <c:v>29.916439999999984</c:v>
                </c:pt>
                <c:pt idx="1096">
                  <c:v>29.916439999999984</c:v>
                </c:pt>
                <c:pt idx="1097">
                  <c:v>29.916439999999984</c:v>
                </c:pt>
                <c:pt idx="1098">
                  <c:v>29.916439999999984</c:v>
                </c:pt>
                <c:pt idx="1099">
                  <c:v>29.916439999999984</c:v>
                </c:pt>
                <c:pt idx="1100">
                  <c:v>29.988691999999983</c:v>
                </c:pt>
                <c:pt idx="1101">
                  <c:v>29.988691999999983</c:v>
                </c:pt>
                <c:pt idx="1102">
                  <c:v>29.988691999999983</c:v>
                </c:pt>
                <c:pt idx="1103">
                  <c:v>29.988691999999983</c:v>
                </c:pt>
                <c:pt idx="1104">
                  <c:v>29.988691999999983</c:v>
                </c:pt>
                <c:pt idx="1105">
                  <c:v>29.988691999999983</c:v>
                </c:pt>
                <c:pt idx="1106">
                  <c:v>29.988691999999983</c:v>
                </c:pt>
                <c:pt idx="1107">
                  <c:v>29.988691999999983</c:v>
                </c:pt>
                <c:pt idx="1108">
                  <c:v>29.988691999999983</c:v>
                </c:pt>
                <c:pt idx="1109">
                  <c:v>29.988691999999983</c:v>
                </c:pt>
                <c:pt idx="1110">
                  <c:v>30.036241999999991</c:v>
                </c:pt>
                <c:pt idx="1111">
                  <c:v>30.036241999999991</c:v>
                </c:pt>
                <c:pt idx="1112">
                  <c:v>30.036241999999991</c:v>
                </c:pt>
                <c:pt idx="1113">
                  <c:v>30.036241999999991</c:v>
                </c:pt>
                <c:pt idx="1114">
                  <c:v>30.036241999999991</c:v>
                </c:pt>
                <c:pt idx="1115">
                  <c:v>30.036241999999991</c:v>
                </c:pt>
                <c:pt idx="1116">
                  <c:v>30.036241999999991</c:v>
                </c:pt>
                <c:pt idx="1117">
                  <c:v>30.036241999999991</c:v>
                </c:pt>
                <c:pt idx="1118">
                  <c:v>30.036241999999991</c:v>
                </c:pt>
                <c:pt idx="1119">
                  <c:v>30.036241999999991</c:v>
                </c:pt>
                <c:pt idx="1120">
                  <c:v>30.09680500000001</c:v>
                </c:pt>
                <c:pt idx="1121">
                  <c:v>30.09680500000001</c:v>
                </c:pt>
                <c:pt idx="1122">
                  <c:v>30.09680500000001</c:v>
                </c:pt>
                <c:pt idx="1123">
                  <c:v>30.09680500000001</c:v>
                </c:pt>
                <c:pt idx="1124">
                  <c:v>30.09680500000001</c:v>
                </c:pt>
                <c:pt idx="1125">
                  <c:v>30.09680500000001</c:v>
                </c:pt>
                <c:pt idx="1126">
                  <c:v>30.09680500000001</c:v>
                </c:pt>
                <c:pt idx="1127">
                  <c:v>30.09680500000001</c:v>
                </c:pt>
                <c:pt idx="1128">
                  <c:v>30.09680500000001</c:v>
                </c:pt>
                <c:pt idx="1129">
                  <c:v>30.09680500000001</c:v>
                </c:pt>
                <c:pt idx="1130">
                  <c:v>30.168059</c:v>
                </c:pt>
                <c:pt idx="1131">
                  <c:v>30.168059</c:v>
                </c:pt>
                <c:pt idx="1132">
                  <c:v>30.168059</c:v>
                </c:pt>
                <c:pt idx="1133">
                  <c:v>30.168059</c:v>
                </c:pt>
                <c:pt idx="1134">
                  <c:v>30.168059</c:v>
                </c:pt>
                <c:pt idx="1135">
                  <c:v>30.168059</c:v>
                </c:pt>
                <c:pt idx="1136">
                  <c:v>30.168059</c:v>
                </c:pt>
                <c:pt idx="1137">
                  <c:v>30.168059</c:v>
                </c:pt>
                <c:pt idx="1138">
                  <c:v>30.168059</c:v>
                </c:pt>
                <c:pt idx="1139">
                  <c:v>30.168059</c:v>
                </c:pt>
                <c:pt idx="1140">
                  <c:v>30.223025</c:v>
                </c:pt>
                <c:pt idx="1141">
                  <c:v>30.223025</c:v>
                </c:pt>
                <c:pt idx="1142">
                  <c:v>30.223025</c:v>
                </c:pt>
                <c:pt idx="1143">
                  <c:v>30.223025</c:v>
                </c:pt>
                <c:pt idx="1144">
                  <c:v>30.223025</c:v>
                </c:pt>
                <c:pt idx="1145">
                  <c:v>30.223025</c:v>
                </c:pt>
                <c:pt idx="1146">
                  <c:v>30.223025</c:v>
                </c:pt>
                <c:pt idx="1147">
                  <c:v>30.223025</c:v>
                </c:pt>
                <c:pt idx="1148">
                  <c:v>30.223025</c:v>
                </c:pt>
                <c:pt idx="1149">
                  <c:v>30.223025</c:v>
                </c:pt>
                <c:pt idx="1150">
                  <c:v>30.255064000000001</c:v>
                </c:pt>
                <c:pt idx="1151">
                  <c:v>30.255064000000001</c:v>
                </c:pt>
                <c:pt idx="1152">
                  <c:v>30.255064000000001</c:v>
                </c:pt>
                <c:pt idx="1153">
                  <c:v>30.255064000000001</c:v>
                </c:pt>
                <c:pt idx="1154">
                  <c:v>30.255064000000001</c:v>
                </c:pt>
                <c:pt idx="1155">
                  <c:v>30.255064000000001</c:v>
                </c:pt>
                <c:pt idx="1156">
                  <c:v>30.255064000000001</c:v>
                </c:pt>
                <c:pt idx="1157">
                  <c:v>30.255064000000001</c:v>
                </c:pt>
                <c:pt idx="1158">
                  <c:v>30.255064000000001</c:v>
                </c:pt>
                <c:pt idx="1159">
                  <c:v>30.255064000000001</c:v>
                </c:pt>
                <c:pt idx="1160">
                  <c:v>30.315736999999984</c:v>
                </c:pt>
                <c:pt idx="1161">
                  <c:v>30.315736999999984</c:v>
                </c:pt>
                <c:pt idx="1162">
                  <c:v>30.315736999999984</c:v>
                </c:pt>
                <c:pt idx="1163">
                  <c:v>30.315736999999984</c:v>
                </c:pt>
                <c:pt idx="1164">
                  <c:v>30.315736999999984</c:v>
                </c:pt>
                <c:pt idx="1165">
                  <c:v>30.315736999999984</c:v>
                </c:pt>
                <c:pt idx="1166">
                  <c:v>30.315736999999984</c:v>
                </c:pt>
                <c:pt idx="1167">
                  <c:v>30.315736999999984</c:v>
                </c:pt>
                <c:pt idx="1168">
                  <c:v>30.315736999999984</c:v>
                </c:pt>
                <c:pt idx="1169">
                  <c:v>30.315736999999984</c:v>
                </c:pt>
                <c:pt idx="1170">
                  <c:v>30.384022000000002</c:v>
                </c:pt>
                <c:pt idx="1171">
                  <c:v>30.384022000000002</c:v>
                </c:pt>
                <c:pt idx="1172">
                  <c:v>30.384022000000002</c:v>
                </c:pt>
                <c:pt idx="1173">
                  <c:v>30.384022000000002</c:v>
                </c:pt>
                <c:pt idx="1174">
                  <c:v>30.384022000000002</c:v>
                </c:pt>
                <c:pt idx="1175">
                  <c:v>30.384022000000002</c:v>
                </c:pt>
                <c:pt idx="1176">
                  <c:v>30.384022000000002</c:v>
                </c:pt>
                <c:pt idx="1177">
                  <c:v>30.384022000000002</c:v>
                </c:pt>
                <c:pt idx="1178">
                  <c:v>30.384022000000002</c:v>
                </c:pt>
                <c:pt idx="1179">
                  <c:v>30.384022000000002</c:v>
                </c:pt>
                <c:pt idx="1180">
                  <c:v>30.43496600000001</c:v>
                </c:pt>
                <c:pt idx="1181">
                  <c:v>30.43496600000001</c:v>
                </c:pt>
                <c:pt idx="1182">
                  <c:v>30.43496600000001</c:v>
                </c:pt>
                <c:pt idx="1183">
                  <c:v>30.43496600000001</c:v>
                </c:pt>
                <c:pt idx="1184">
                  <c:v>30.43496600000001</c:v>
                </c:pt>
                <c:pt idx="1185">
                  <c:v>30.43496600000001</c:v>
                </c:pt>
                <c:pt idx="1186">
                  <c:v>30.43496600000001</c:v>
                </c:pt>
                <c:pt idx="1187">
                  <c:v>30.43496600000001</c:v>
                </c:pt>
                <c:pt idx="1188">
                  <c:v>30.43496600000001</c:v>
                </c:pt>
                <c:pt idx="1189">
                  <c:v>30.43496600000001</c:v>
                </c:pt>
                <c:pt idx="1190">
                  <c:v>30.506682999999985</c:v>
                </c:pt>
                <c:pt idx="1191">
                  <c:v>30.506682999999985</c:v>
                </c:pt>
                <c:pt idx="1192">
                  <c:v>30.506682999999985</c:v>
                </c:pt>
                <c:pt idx="1193">
                  <c:v>30.506682999999985</c:v>
                </c:pt>
                <c:pt idx="1194">
                  <c:v>30.506682999999985</c:v>
                </c:pt>
                <c:pt idx="1195">
                  <c:v>30.506682999999985</c:v>
                </c:pt>
                <c:pt idx="1196">
                  <c:v>30.506682999999985</c:v>
                </c:pt>
                <c:pt idx="1197">
                  <c:v>30.506682999999985</c:v>
                </c:pt>
                <c:pt idx="1198">
                  <c:v>30.506682999999985</c:v>
                </c:pt>
                <c:pt idx="1199">
                  <c:v>30.506682999999985</c:v>
                </c:pt>
                <c:pt idx="1200">
                  <c:v>30.552658000000001</c:v>
                </c:pt>
                <c:pt idx="1201">
                  <c:v>30.552658000000001</c:v>
                </c:pt>
                <c:pt idx="1202">
                  <c:v>30.552658000000001</c:v>
                </c:pt>
                <c:pt idx="1203">
                  <c:v>30.552658000000001</c:v>
                </c:pt>
                <c:pt idx="1204">
                  <c:v>30.552658000000001</c:v>
                </c:pt>
                <c:pt idx="1205">
                  <c:v>30.552658000000001</c:v>
                </c:pt>
                <c:pt idx="1206">
                  <c:v>30.552658000000001</c:v>
                </c:pt>
                <c:pt idx="1207">
                  <c:v>30.552658000000001</c:v>
                </c:pt>
                <c:pt idx="1208">
                  <c:v>30.552658000000001</c:v>
                </c:pt>
                <c:pt idx="1209">
                  <c:v>30.552658000000001</c:v>
                </c:pt>
                <c:pt idx="1210">
                  <c:v>30.599156000000001</c:v>
                </c:pt>
                <c:pt idx="1211">
                  <c:v>30.599156000000001</c:v>
                </c:pt>
                <c:pt idx="1212">
                  <c:v>30.599156000000001</c:v>
                </c:pt>
                <c:pt idx="1213">
                  <c:v>30.599156000000001</c:v>
                </c:pt>
                <c:pt idx="1214">
                  <c:v>30.599156000000001</c:v>
                </c:pt>
                <c:pt idx="1215">
                  <c:v>30.599156000000001</c:v>
                </c:pt>
                <c:pt idx="1216">
                  <c:v>30.599156000000001</c:v>
                </c:pt>
                <c:pt idx="1217">
                  <c:v>30.599156000000001</c:v>
                </c:pt>
                <c:pt idx="1218">
                  <c:v>30.599156000000001</c:v>
                </c:pt>
                <c:pt idx="1219">
                  <c:v>30.599156000000001</c:v>
                </c:pt>
                <c:pt idx="1220">
                  <c:v>30.671669999999999</c:v>
                </c:pt>
                <c:pt idx="1221">
                  <c:v>30.671669999999999</c:v>
                </c:pt>
                <c:pt idx="1222">
                  <c:v>30.671669999999999</c:v>
                </c:pt>
                <c:pt idx="1223">
                  <c:v>30.671669999999999</c:v>
                </c:pt>
                <c:pt idx="1224">
                  <c:v>30.671669999999999</c:v>
                </c:pt>
                <c:pt idx="1225">
                  <c:v>30.671669999999999</c:v>
                </c:pt>
                <c:pt idx="1226">
                  <c:v>30.671669999999999</c:v>
                </c:pt>
                <c:pt idx="1227">
                  <c:v>30.671669999999999</c:v>
                </c:pt>
                <c:pt idx="1228">
                  <c:v>30.671669999999999</c:v>
                </c:pt>
                <c:pt idx="1229">
                  <c:v>30.671669999999999</c:v>
                </c:pt>
                <c:pt idx="1230">
                  <c:v>30.716179</c:v>
                </c:pt>
                <c:pt idx="1231">
                  <c:v>30.716179</c:v>
                </c:pt>
                <c:pt idx="1232">
                  <c:v>30.716179</c:v>
                </c:pt>
                <c:pt idx="1233">
                  <c:v>30.716179</c:v>
                </c:pt>
                <c:pt idx="1234">
                  <c:v>30.716179</c:v>
                </c:pt>
                <c:pt idx="1235">
                  <c:v>30.716179</c:v>
                </c:pt>
                <c:pt idx="1236">
                  <c:v>30.716179</c:v>
                </c:pt>
                <c:pt idx="1237">
                  <c:v>30.716179</c:v>
                </c:pt>
                <c:pt idx="1238">
                  <c:v>30.716179</c:v>
                </c:pt>
                <c:pt idx="1239">
                  <c:v>30.716179</c:v>
                </c:pt>
                <c:pt idx="1240">
                  <c:v>30.74460199999999</c:v>
                </c:pt>
                <c:pt idx="1241">
                  <c:v>30.74460199999999</c:v>
                </c:pt>
                <c:pt idx="1242">
                  <c:v>30.74460199999999</c:v>
                </c:pt>
                <c:pt idx="1243">
                  <c:v>30.74460199999999</c:v>
                </c:pt>
                <c:pt idx="1244">
                  <c:v>30.74460199999999</c:v>
                </c:pt>
                <c:pt idx="1245">
                  <c:v>30.74460199999999</c:v>
                </c:pt>
                <c:pt idx="1246">
                  <c:v>30.74460199999999</c:v>
                </c:pt>
                <c:pt idx="1247">
                  <c:v>30.74460199999999</c:v>
                </c:pt>
                <c:pt idx="1248">
                  <c:v>30.74460199999999</c:v>
                </c:pt>
                <c:pt idx="1249">
                  <c:v>30.74460199999999</c:v>
                </c:pt>
                <c:pt idx="1250">
                  <c:v>30.778619999999986</c:v>
                </c:pt>
                <c:pt idx="1251">
                  <c:v>30.778619999999986</c:v>
                </c:pt>
                <c:pt idx="1252">
                  <c:v>30.778619999999986</c:v>
                </c:pt>
                <c:pt idx="1253">
                  <c:v>30.778619999999986</c:v>
                </c:pt>
                <c:pt idx="1254">
                  <c:v>30.778619999999986</c:v>
                </c:pt>
                <c:pt idx="1255">
                  <c:v>30.778619999999986</c:v>
                </c:pt>
                <c:pt idx="1256">
                  <c:v>30.778619999999986</c:v>
                </c:pt>
                <c:pt idx="1257">
                  <c:v>30.778619999999986</c:v>
                </c:pt>
                <c:pt idx="1258">
                  <c:v>30.778619999999986</c:v>
                </c:pt>
                <c:pt idx="1259">
                  <c:v>30.778619999999986</c:v>
                </c:pt>
                <c:pt idx="1260">
                  <c:v>30.83572899999999</c:v>
                </c:pt>
                <c:pt idx="1261">
                  <c:v>30.83572899999999</c:v>
                </c:pt>
                <c:pt idx="1262">
                  <c:v>30.83572899999999</c:v>
                </c:pt>
                <c:pt idx="1263">
                  <c:v>30.83572899999999</c:v>
                </c:pt>
                <c:pt idx="1264">
                  <c:v>30.83572899999999</c:v>
                </c:pt>
                <c:pt idx="1265">
                  <c:v>30.83572899999999</c:v>
                </c:pt>
                <c:pt idx="1266">
                  <c:v>30.83572899999999</c:v>
                </c:pt>
                <c:pt idx="1267">
                  <c:v>30.83572899999999</c:v>
                </c:pt>
                <c:pt idx="1268">
                  <c:v>30.83572899999999</c:v>
                </c:pt>
                <c:pt idx="1269">
                  <c:v>30.83572899999999</c:v>
                </c:pt>
                <c:pt idx="1270">
                  <c:v>30.888258999999991</c:v>
                </c:pt>
                <c:pt idx="1271">
                  <c:v>30.888258999999991</c:v>
                </c:pt>
                <c:pt idx="1272">
                  <c:v>30.888258999999991</c:v>
                </c:pt>
                <c:pt idx="1273">
                  <c:v>30.888258999999991</c:v>
                </c:pt>
                <c:pt idx="1274">
                  <c:v>30.888258999999991</c:v>
                </c:pt>
                <c:pt idx="1275">
                  <c:v>30.888258999999991</c:v>
                </c:pt>
                <c:pt idx="1276">
                  <c:v>30.888258999999991</c:v>
                </c:pt>
                <c:pt idx="1277">
                  <c:v>30.888258999999991</c:v>
                </c:pt>
                <c:pt idx="1278">
                  <c:v>30.888258999999991</c:v>
                </c:pt>
                <c:pt idx="1279">
                  <c:v>30.888258999999991</c:v>
                </c:pt>
                <c:pt idx="1280">
                  <c:v>30.976716999999983</c:v>
                </c:pt>
                <c:pt idx="1281">
                  <c:v>30.976716999999983</c:v>
                </c:pt>
                <c:pt idx="1282">
                  <c:v>30.976716999999983</c:v>
                </c:pt>
                <c:pt idx="1283">
                  <c:v>30.976716999999983</c:v>
                </c:pt>
                <c:pt idx="1284">
                  <c:v>30.976716999999983</c:v>
                </c:pt>
                <c:pt idx="1285">
                  <c:v>30.976716999999983</c:v>
                </c:pt>
                <c:pt idx="1286">
                  <c:v>30.976716999999983</c:v>
                </c:pt>
                <c:pt idx="1287">
                  <c:v>30.976716999999983</c:v>
                </c:pt>
                <c:pt idx="1288">
                  <c:v>30.976716999999983</c:v>
                </c:pt>
                <c:pt idx="1289">
                  <c:v>30.976716999999983</c:v>
                </c:pt>
                <c:pt idx="1290">
                  <c:v>31.030169000000001</c:v>
                </c:pt>
                <c:pt idx="1291">
                  <c:v>31.030169000000001</c:v>
                </c:pt>
                <c:pt idx="1292">
                  <c:v>31.030169000000001</c:v>
                </c:pt>
                <c:pt idx="1293">
                  <c:v>31.030169000000001</c:v>
                </c:pt>
                <c:pt idx="1294">
                  <c:v>31.030169000000001</c:v>
                </c:pt>
                <c:pt idx="1295">
                  <c:v>31.030169000000001</c:v>
                </c:pt>
                <c:pt idx="1296">
                  <c:v>31.030169000000001</c:v>
                </c:pt>
                <c:pt idx="1297">
                  <c:v>31.030169000000001</c:v>
                </c:pt>
                <c:pt idx="1298">
                  <c:v>31.030169000000001</c:v>
                </c:pt>
                <c:pt idx="1299">
                  <c:v>31.030169000000001</c:v>
                </c:pt>
                <c:pt idx="1300">
                  <c:v>31.082191000000002</c:v>
                </c:pt>
                <c:pt idx="1301">
                  <c:v>31.082191000000002</c:v>
                </c:pt>
                <c:pt idx="1302">
                  <c:v>31.082191000000002</c:v>
                </c:pt>
                <c:pt idx="1303">
                  <c:v>31.082191000000002</c:v>
                </c:pt>
                <c:pt idx="1304">
                  <c:v>31.082191000000002</c:v>
                </c:pt>
                <c:pt idx="1305">
                  <c:v>31.082191000000002</c:v>
                </c:pt>
                <c:pt idx="1306">
                  <c:v>31.082191000000002</c:v>
                </c:pt>
                <c:pt idx="1307">
                  <c:v>31.082191000000002</c:v>
                </c:pt>
                <c:pt idx="1308">
                  <c:v>31.082191000000002</c:v>
                </c:pt>
                <c:pt idx="1309">
                  <c:v>31.082191000000002</c:v>
                </c:pt>
                <c:pt idx="1310">
                  <c:v>31.110938999999998</c:v>
                </c:pt>
                <c:pt idx="1311">
                  <c:v>31.110938999999998</c:v>
                </c:pt>
                <c:pt idx="1312">
                  <c:v>31.110938999999998</c:v>
                </c:pt>
                <c:pt idx="1313">
                  <c:v>31.110938999999998</c:v>
                </c:pt>
                <c:pt idx="1314">
                  <c:v>31.110938999999998</c:v>
                </c:pt>
                <c:pt idx="1315">
                  <c:v>31.110938999999998</c:v>
                </c:pt>
                <c:pt idx="1316">
                  <c:v>31.110938999999998</c:v>
                </c:pt>
                <c:pt idx="1317">
                  <c:v>31.110938999999998</c:v>
                </c:pt>
                <c:pt idx="1318">
                  <c:v>31.110938999999998</c:v>
                </c:pt>
                <c:pt idx="1319">
                  <c:v>31.110938999999998</c:v>
                </c:pt>
                <c:pt idx="1320">
                  <c:v>31.152245000000001</c:v>
                </c:pt>
                <c:pt idx="1321">
                  <c:v>31.152245000000001</c:v>
                </c:pt>
                <c:pt idx="1322">
                  <c:v>31.152245000000001</c:v>
                </c:pt>
                <c:pt idx="1323">
                  <c:v>31.152245000000001</c:v>
                </c:pt>
                <c:pt idx="1324">
                  <c:v>31.152245000000001</c:v>
                </c:pt>
                <c:pt idx="1325">
                  <c:v>31.152245000000001</c:v>
                </c:pt>
                <c:pt idx="1326">
                  <c:v>31.152245000000001</c:v>
                </c:pt>
                <c:pt idx="1327">
                  <c:v>31.152245000000001</c:v>
                </c:pt>
                <c:pt idx="1328">
                  <c:v>31.152245000000001</c:v>
                </c:pt>
                <c:pt idx="1329">
                  <c:v>31.152245000000001</c:v>
                </c:pt>
                <c:pt idx="1330">
                  <c:v>31.209886000000001</c:v>
                </c:pt>
                <c:pt idx="1331">
                  <c:v>31.209886000000001</c:v>
                </c:pt>
                <c:pt idx="1332">
                  <c:v>31.209886000000001</c:v>
                </c:pt>
                <c:pt idx="1333">
                  <c:v>31.209886000000001</c:v>
                </c:pt>
                <c:pt idx="1334">
                  <c:v>31.209886000000001</c:v>
                </c:pt>
                <c:pt idx="1335">
                  <c:v>31.209886000000001</c:v>
                </c:pt>
                <c:pt idx="1336">
                  <c:v>31.209886000000001</c:v>
                </c:pt>
                <c:pt idx="1337">
                  <c:v>31.209886000000001</c:v>
                </c:pt>
                <c:pt idx="1338">
                  <c:v>31.209886000000001</c:v>
                </c:pt>
                <c:pt idx="1339">
                  <c:v>31.209886000000001</c:v>
                </c:pt>
                <c:pt idx="1340">
                  <c:v>31.272957000000005</c:v>
                </c:pt>
                <c:pt idx="1341">
                  <c:v>31.272957000000005</c:v>
                </c:pt>
                <c:pt idx="1342">
                  <c:v>31.272957000000005</c:v>
                </c:pt>
                <c:pt idx="1343">
                  <c:v>31.272957000000005</c:v>
                </c:pt>
                <c:pt idx="1344">
                  <c:v>31.272957000000005</c:v>
                </c:pt>
                <c:pt idx="1345">
                  <c:v>31.272957000000005</c:v>
                </c:pt>
                <c:pt idx="1346">
                  <c:v>31.272957000000005</c:v>
                </c:pt>
                <c:pt idx="1347">
                  <c:v>31.272957000000005</c:v>
                </c:pt>
                <c:pt idx="1348">
                  <c:v>31.272957000000005</c:v>
                </c:pt>
                <c:pt idx="1349">
                  <c:v>31.272957000000005</c:v>
                </c:pt>
                <c:pt idx="1350">
                  <c:v>31.296562999999985</c:v>
                </c:pt>
                <c:pt idx="1351">
                  <c:v>31.296562999999985</c:v>
                </c:pt>
                <c:pt idx="1352">
                  <c:v>31.296562999999985</c:v>
                </c:pt>
                <c:pt idx="1353">
                  <c:v>31.296562999999985</c:v>
                </c:pt>
                <c:pt idx="1354">
                  <c:v>31.296562999999985</c:v>
                </c:pt>
                <c:pt idx="1355">
                  <c:v>31.296562999999985</c:v>
                </c:pt>
                <c:pt idx="1356">
                  <c:v>31.296562999999985</c:v>
                </c:pt>
                <c:pt idx="1357">
                  <c:v>31.296562999999985</c:v>
                </c:pt>
                <c:pt idx="1358">
                  <c:v>31.296562999999985</c:v>
                </c:pt>
                <c:pt idx="1359">
                  <c:v>31.296562999999985</c:v>
                </c:pt>
                <c:pt idx="1360">
                  <c:v>31.334396000000005</c:v>
                </c:pt>
                <c:pt idx="1361">
                  <c:v>31.334396000000005</c:v>
                </c:pt>
                <c:pt idx="1362">
                  <c:v>31.334396000000005</c:v>
                </c:pt>
                <c:pt idx="1363">
                  <c:v>31.334396000000005</c:v>
                </c:pt>
                <c:pt idx="1364">
                  <c:v>31.334396000000005</c:v>
                </c:pt>
                <c:pt idx="1365">
                  <c:v>31.334396000000005</c:v>
                </c:pt>
                <c:pt idx="1366">
                  <c:v>31.334396000000005</c:v>
                </c:pt>
                <c:pt idx="1367">
                  <c:v>31.334396000000005</c:v>
                </c:pt>
                <c:pt idx="1368">
                  <c:v>31.334396000000005</c:v>
                </c:pt>
                <c:pt idx="1369">
                  <c:v>31.334396000000005</c:v>
                </c:pt>
                <c:pt idx="1370">
                  <c:v>31.399483</c:v>
                </c:pt>
                <c:pt idx="1371">
                  <c:v>31.399483</c:v>
                </c:pt>
                <c:pt idx="1372">
                  <c:v>31.399483</c:v>
                </c:pt>
                <c:pt idx="1373">
                  <c:v>31.399483</c:v>
                </c:pt>
                <c:pt idx="1374">
                  <c:v>31.399483</c:v>
                </c:pt>
                <c:pt idx="1375">
                  <c:v>31.399483</c:v>
                </c:pt>
                <c:pt idx="1376">
                  <c:v>31.399483</c:v>
                </c:pt>
                <c:pt idx="1377">
                  <c:v>31.399483</c:v>
                </c:pt>
                <c:pt idx="1378">
                  <c:v>31.399483</c:v>
                </c:pt>
                <c:pt idx="1379">
                  <c:v>31.399483</c:v>
                </c:pt>
                <c:pt idx="1380">
                  <c:v>31.449961999999999</c:v>
                </c:pt>
                <c:pt idx="1381">
                  <c:v>31.449961999999999</c:v>
                </c:pt>
                <c:pt idx="1382">
                  <c:v>31.449961999999999</c:v>
                </c:pt>
                <c:pt idx="1383">
                  <c:v>31.449961999999999</c:v>
                </c:pt>
                <c:pt idx="1384">
                  <c:v>31.449961999999999</c:v>
                </c:pt>
                <c:pt idx="1385">
                  <c:v>31.449961999999999</c:v>
                </c:pt>
                <c:pt idx="1386">
                  <c:v>31.449961999999999</c:v>
                </c:pt>
                <c:pt idx="1387">
                  <c:v>31.449961999999999</c:v>
                </c:pt>
                <c:pt idx="1388">
                  <c:v>31.449961999999999</c:v>
                </c:pt>
                <c:pt idx="1389">
                  <c:v>31.449961999999999</c:v>
                </c:pt>
                <c:pt idx="1390">
                  <c:v>31.494707999999989</c:v>
                </c:pt>
                <c:pt idx="1391">
                  <c:v>31.494707999999989</c:v>
                </c:pt>
                <c:pt idx="1392">
                  <c:v>31.494707999999989</c:v>
                </c:pt>
                <c:pt idx="1393">
                  <c:v>31.494707999999989</c:v>
                </c:pt>
                <c:pt idx="1394">
                  <c:v>31.494707999999989</c:v>
                </c:pt>
                <c:pt idx="1395">
                  <c:v>31.494707999999989</c:v>
                </c:pt>
                <c:pt idx="1396">
                  <c:v>31.494707999999989</c:v>
                </c:pt>
                <c:pt idx="1397">
                  <c:v>31.494707999999989</c:v>
                </c:pt>
                <c:pt idx="1398">
                  <c:v>31.494707999999989</c:v>
                </c:pt>
                <c:pt idx="1399">
                  <c:v>31.494707999999989</c:v>
                </c:pt>
                <c:pt idx="1400">
                  <c:v>31.522812999999989</c:v>
                </c:pt>
                <c:pt idx="1401">
                  <c:v>31.522812999999989</c:v>
                </c:pt>
                <c:pt idx="1402">
                  <c:v>31.522812999999989</c:v>
                </c:pt>
                <c:pt idx="1403">
                  <c:v>31.522812999999989</c:v>
                </c:pt>
                <c:pt idx="1404">
                  <c:v>31.522812999999989</c:v>
                </c:pt>
                <c:pt idx="1405">
                  <c:v>31.522812999999989</c:v>
                </c:pt>
                <c:pt idx="1406">
                  <c:v>31.522812999999989</c:v>
                </c:pt>
                <c:pt idx="1407">
                  <c:v>31.522812999999989</c:v>
                </c:pt>
                <c:pt idx="1408">
                  <c:v>31.522812999999989</c:v>
                </c:pt>
                <c:pt idx="1409">
                  <c:v>31.522812999999989</c:v>
                </c:pt>
                <c:pt idx="1410">
                  <c:v>31.563064000000001</c:v>
                </c:pt>
                <c:pt idx="1411">
                  <c:v>31.563064000000001</c:v>
                </c:pt>
                <c:pt idx="1412">
                  <c:v>31.563064000000001</c:v>
                </c:pt>
                <c:pt idx="1413">
                  <c:v>31.563064000000001</c:v>
                </c:pt>
                <c:pt idx="1414">
                  <c:v>31.563064000000001</c:v>
                </c:pt>
                <c:pt idx="1415">
                  <c:v>31.563064000000001</c:v>
                </c:pt>
                <c:pt idx="1416">
                  <c:v>31.563064000000001</c:v>
                </c:pt>
                <c:pt idx="1417">
                  <c:v>31.563064000000001</c:v>
                </c:pt>
                <c:pt idx="1418">
                  <c:v>31.563064000000001</c:v>
                </c:pt>
                <c:pt idx="1419">
                  <c:v>31.563064000000001</c:v>
                </c:pt>
                <c:pt idx="1420">
                  <c:v>31.606401999999999</c:v>
                </c:pt>
                <c:pt idx="1421">
                  <c:v>31.606401999999999</c:v>
                </c:pt>
                <c:pt idx="1422">
                  <c:v>31.606401999999999</c:v>
                </c:pt>
                <c:pt idx="1423">
                  <c:v>31.606401999999999</c:v>
                </c:pt>
                <c:pt idx="1424">
                  <c:v>31.606401999999999</c:v>
                </c:pt>
                <c:pt idx="1425">
                  <c:v>31.606401999999999</c:v>
                </c:pt>
                <c:pt idx="1426">
                  <c:v>31.606401999999999</c:v>
                </c:pt>
                <c:pt idx="1427">
                  <c:v>31.606401999999999</c:v>
                </c:pt>
                <c:pt idx="1428">
                  <c:v>31.606401999999999</c:v>
                </c:pt>
                <c:pt idx="1429">
                  <c:v>31.606401999999999</c:v>
                </c:pt>
                <c:pt idx="1430">
                  <c:v>31.658853000000011</c:v>
                </c:pt>
                <c:pt idx="1431">
                  <c:v>31.658853000000011</c:v>
                </c:pt>
                <c:pt idx="1432">
                  <c:v>31.658853000000011</c:v>
                </c:pt>
                <c:pt idx="1433">
                  <c:v>31.658853000000011</c:v>
                </c:pt>
                <c:pt idx="1434">
                  <c:v>31.658853000000011</c:v>
                </c:pt>
                <c:pt idx="1435">
                  <c:v>31.658853000000011</c:v>
                </c:pt>
                <c:pt idx="1436">
                  <c:v>31.658853000000011</c:v>
                </c:pt>
                <c:pt idx="1437">
                  <c:v>31.658853000000011</c:v>
                </c:pt>
                <c:pt idx="1438">
                  <c:v>31.658853000000011</c:v>
                </c:pt>
                <c:pt idx="1439">
                  <c:v>31.658853000000011</c:v>
                </c:pt>
                <c:pt idx="1440">
                  <c:v>31.693382</c:v>
                </c:pt>
                <c:pt idx="1441">
                  <c:v>31.693382</c:v>
                </c:pt>
                <c:pt idx="1442">
                  <c:v>31.693382</c:v>
                </c:pt>
                <c:pt idx="1443">
                  <c:v>31.693382</c:v>
                </c:pt>
                <c:pt idx="1444">
                  <c:v>31.693382</c:v>
                </c:pt>
                <c:pt idx="1445">
                  <c:v>31.693382</c:v>
                </c:pt>
                <c:pt idx="1446">
                  <c:v>31.693382</c:v>
                </c:pt>
                <c:pt idx="1447">
                  <c:v>31.693382</c:v>
                </c:pt>
                <c:pt idx="1448">
                  <c:v>31.693382</c:v>
                </c:pt>
                <c:pt idx="1449">
                  <c:v>31.693382</c:v>
                </c:pt>
                <c:pt idx="1450">
                  <c:v>31.720699999999983</c:v>
                </c:pt>
                <c:pt idx="1451">
                  <c:v>31.720699999999983</c:v>
                </c:pt>
                <c:pt idx="1452">
                  <c:v>31.720699999999983</c:v>
                </c:pt>
                <c:pt idx="1453">
                  <c:v>31.720699999999983</c:v>
                </c:pt>
                <c:pt idx="1454">
                  <c:v>31.720699999999983</c:v>
                </c:pt>
                <c:pt idx="1455">
                  <c:v>31.720699999999983</c:v>
                </c:pt>
                <c:pt idx="1456">
                  <c:v>31.720699999999983</c:v>
                </c:pt>
                <c:pt idx="1457">
                  <c:v>31.720699999999983</c:v>
                </c:pt>
                <c:pt idx="1458">
                  <c:v>31.720699999999983</c:v>
                </c:pt>
                <c:pt idx="1459">
                  <c:v>31.720699999999983</c:v>
                </c:pt>
                <c:pt idx="1460">
                  <c:v>31.759001999999999</c:v>
                </c:pt>
                <c:pt idx="1461">
                  <c:v>31.759001999999999</c:v>
                </c:pt>
                <c:pt idx="1462">
                  <c:v>31.759001999999999</c:v>
                </c:pt>
                <c:pt idx="1463">
                  <c:v>31.759001999999999</c:v>
                </c:pt>
                <c:pt idx="1464">
                  <c:v>31.759001999999999</c:v>
                </c:pt>
                <c:pt idx="1465">
                  <c:v>31.759001999999999</c:v>
                </c:pt>
                <c:pt idx="1466">
                  <c:v>31.759001999999999</c:v>
                </c:pt>
                <c:pt idx="1467">
                  <c:v>31.759001999999999</c:v>
                </c:pt>
                <c:pt idx="1468">
                  <c:v>31.759001999999999</c:v>
                </c:pt>
                <c:pt idx="1469">
                  <c:v>31.759001999999999</c:v>
                </c:pt>
                <c:pt idx="1470">
                  <c:v>31.769074</c:v>
                </c:pt>
                <c:pt idx="1471">
                  <c:v>31.769074</c:v>
                </c:pt>
                <c:pt idx="1472">
                  <c:v>31.769074</c:v>
                </c:pt>
                <c:pt idx="1473">
                  <c:v>31.769074</c:v>
                </c:pt>
                <c:pt idx="1474">
                  <c:v>31.769074</c:v>
                </c:pt>
                <c:pt idx="1475">
                  <c:v>31.769074</c:v>
                </c:pt>
                <c:pt idx="1476">
                  <c:v>31.769074</c:v>
                </c:pt>
                <c:pt idx="1477">
                  <c:v>31.769074</c:v>
                </c:pt>
                <c:pt idx="1478">
                  <c:v>31.769074</c:v>
                </c:pt>
                <c:pt idx="1479">
                  <c:v>31.769074</c:v>
                </c:pt>
                <c:pt idx="1480">
                  <c:v>31.768090999999981</c:v>
                </c:pt>
                <c:pt idx="1481">
                  <c:v>31.768090999999981</c:v>
                </c:pt>
                <c:pt idx="1482">
                  <c:v>31.768090999999981</c:v>
                </c:pt>
                <c:pt idx="1483">
                  <c:v>31.768090999999981</c:v>
                </c:pt>
                <c:pt idx="1484">
                  <c:v>31.768090999999981</c:v>
                </c:pt>
                <c:pt idx="1485">
                  <c:v>31.768090999999981</c:v>
                </c:pt>
                <c:pt idx="1486">
                  <c:v>31.768090999999981</c:v>
                </c:pt>
                <c:pt idx="1487">
                  <c:v>31.768090999999981</c:v>
                </c:pt>
                <c:pt idx="1488">
                  <c:v>31.768090999999981</c:v>
                </c:pt>
                <c:pt idx="1489">
                  <c:v>31.768090999999981</c:v>
                </c:pt>
                <c:pt idx="1490">
                  <c:v>31.796239999999983</c:v>
                </c:pt>
                <c:pt idx="1491">
                  <c:v>31.796239999999983</c:v>
                </c:pt>
                <c:pt idx="1492">
                  <c:v>31.796239999999983</c:v>
                </c:pt>
                <c:pt idx="1493">
                  <c:v>31.796239999999983</c:v>
                </c:pt>
                <c:pt idx="1494">
                  <c:v>31.796239999999983</c:v>
                </c:pt>
                <c:pt idx="1495">
                  <c:v>31.796239999999983</c:v>
                </c:pt>
                <c:pt idx="1496">
                  <c:v>31.796239999999983</c:v>
                </c:pt>
                <c:pt idx="1497">
                  <c:v>31.796239999999983</c:v>
                </c:pt>
                <c:pt idx="1498">
                  <c:v>31.796239999999983</c:v>
                </c:pt>
                <c:pt idx="1499">
                  <c:v>31.796239999999983</c:v>
                </c:pt>
                <c:pt idx="1500">
                  <c:v>31.798774000000002</c:v>
                </c:pt>
                <c:pt idx="1501">
                  <c:v>31.798774000000002</c:v>
                </c:pt>
                <c:pt idx="1502">
                  <c:v>31.798774000000002</c:v>
                </c:pt>
                <c:pt idx="1503">
                  <c:v>31.798774000000002</c:v>
                </c:pt>
                <c:pt idx="1504">
                  <c:v>31.798774000000002</c:v>
                </c:pt>
                <c:pt idx="1505">
                  <c:v>31.798774000000002</c:v>
                </c:pt>
                <c:pt idx="1506">
                  <c:v>31.798774000000002</c:v>
                </c:pt>
                <c:pt idx="1507">
                  <c:v>31.798774000000002</c:v>
                </c:pt>
                <c:pt idx="1508">
                  <c:v>31.798774000000002</c:v>
                </c:pt>
                <c:pt idx="1509">
                  <c:v>31.798774000000002</c:v>
                </c:pt>
                <c:pt idx="1510">
                  <c:v>31.809816000000001</c:v>
                </c:pt>
                <c:pt idx="1511">
                  <c:v>31.809816000000001</c:v>
                </c:pt>
                <c:pt idx="1512">
                  <c:v>31.809816000000001</c:v>
                </c:pt>
                <c:pt idx="1513">
                  <c:v>31.809816000000001</c:v>
                </c:pt>
                <c:pt idx="1514">
                  <c:v>31.809816000000001</c:v>
                </c:pt>
                <c:pt idx="1515">
                  <c:v>31.809816000000001</c:v>
                </c:pt>
                <c:pt idx="1516">
                  <c:v>31.809816000000001</c:v>
                </c:pt>
                <c:pt idx="1517">
                  <c:v>31.809816000000001</c:v>
                </c:pt>
                <c:pt idx="1518">
                  <c:v>31.809816000000001</c:v>
                </c:pt>
                <c:pt idx="1519">
                  <c:v>31.809816000000001</c:v>
                </c:pt>
                <c:pt idx="1520">
                  <c:v>31.802025</c:v>
                </c:pt>
                <c:pt idx="1521">
                  <c:v>31.802025</c:v>
                </c:pt>
                <c:pt idx="1522">
                  <c:v>31.802025</c:v>
                </c:pt>
                <c:pt idx="1523">
                  <c:v>31.802025</c:v>
                </c:pt>
                <c:pt idx="1524">
                  <c:v>31.802025</c:v>
                </c:pt>
                <c:pt idx="1525">
                  <c:v>31.802025</c:v>
                </c:pt>
                <c:pt idx="1526">
                  <c:v>31.802025</c:v>
                </c:pt>
                <c:pt idx="1527">
                  <c:v>31.802025</c:v>
                </c:pt>
                <c:pt idx="1528">
                  <c:v>31.802025</c:v>
                </c:pt>
                <c:pt idx="1529">
                  <c:v>31.802025</c:v>
                </c:pt>
                <c:pt idx="1530">
                  <c:v>31.811854000000022</c:v>
                </c:pt>
                <c:pt idx="1531">
                  <c:v>31.811854000000022</c:v>
                </c:pt>
                <c:pt idx="1532">
                  <c:v>31.811854000000022</c:v>
                </c:pt>
                <c:pt idx="1533">
                  <c:v>31.811854000000022</c:v>
                </c:pt>
                <c:pt idx="1534">
                  <c:v>31.811854000000022</c:v>
                </c:pt>
                <c:pt idx="1535">
                  <c:v>31.811854000000022</c:v>
                </c:pt>
                <c:pt idx="1536">
                  <c:v>31.811854000000022</c:v>
                </c:pt>
                <c:pt idx="1537">
                  <c:v>31.811854000000022</c:v>
                </c:pt>
                <c:pt idx="1538">
                  <c:v>31.811854000000022</c:v>
                </c:pt>
                <c:pt idx="1539">
                  <c:v>31.811854000000022</c:v>
                </c:pt>
                <c:pt idx="1540">
                  <c:v>31.785430999999978</c:v>
                </c:pt>
                <c:pt idx="1541">
                  <c:v>31.785430999999978</c:v>
                </c:pt>
                <c:pt idx="1542">
                  <c:v>31.785430999999978</c:v>
                </c:pt>
                <c:pt idx="1543">
                  <c:v>31.785430999999978</c:v>
                </c:pt>
                <c:pt idx="1544">
                  <c:v>31.785430999999978</c:v>
                </c:pt>
                <c:pt idx="1545">
                  <c:v>31.785430999999978</c:v>
                </c:pt>
                <c:pt idx="1546">
                  <c:v>31.785430999999978</c:v>
                </c:pt>
                <c:pt idx="1547">
                  <c:v>31.785430999999978</c:v>
                </c:pt>
                <c:pt idx="1548">
                  <c:v>31.785430999999978</c:v>
                </c:pt>
                <c:pt idx="1549">
                  <c:v>31.785430999999978</c:v>
                </c:pt>
                <c:pt idx="1550">
                  <c:v>31.759775000000001</c:v>
                </c:pt>
                <c:pt idx="1551">
                  <c:v>31.759775000000001</c:v>
                </c:pt>
                <c:pt idx="1552">
                  <c:v>31.759775000000001</c:v>
                </c:pt>
                <c:pt idx="1553">
                  <c:v>31.759775000000001</c:v>
                </c:pt>
                <c:pt idx="1554">
                  <c:v>31.759775000000001</c:v>
                </c:pt>
                <c:pt idx="1555">
                  <c:v>31.759775000000001</c:v>
                </c:pt>
                <c:pt idx="1556">
                  <c:v>31.759775000000001</c:v>
                </c:pt>
                <c:pt idx="1557">
                  <c:v>31.759775000000001</c:v>
                </c:pt>
                <c:pt idx="1558">
                  <c:v>31.759775000000001</c:v>
                </c:pt>
                <c:pt idx="1559">
                  <c:v>31.759775000000001</c:v>
                </c:pt>
                <c:pt idx="1560">
                  <c:v>31.770735999999989</c:v>
                </c:pt>
                <c:pt idx="1561">
                  <c:v>31.770735999999989</c:v>
                </c:pt>
                <c:pt idx="1562">
                  <c:v>31.770735999999989</c:v>
                </c:pt>
                <c:pt idx="1563">
                  <c:v>31.770735999999989</c:v>
                </c:pt>
                <c:pt idx="1564">
                  <c:v>31.770735999999989</c:v>
                </c:pt>
                <c:pt idx="1565">
                  <c:v>31.770735999999989</c:v>
                </c:pt>
                <c:pt idx="1566">
                  <c:v>31.770735999999989</c:v>
                </c:pt>
                <c:pt idx="1567">
                  <c:v>31.770735999999989</c:v>
                </c:pt>
                <c:pt idx="1568">
                  <c:v>31.770735999999989</c:v>
                </c:pt>
                <c:pt idx="1569">
                  <c:v>31.770735999999989</c:v>
                </c:pt>
                <c:pt idx="1570">
                  <c:v>31.74216899999999</c:v>
                </c:pt>
                <c:pt idx="1571">
                  <c:v>31.74216899999999</c:v>
                </c:pt>
                <c:pt idx="1572">
                  <c:v>31.74216899999999</c:v>
                </c:pt>
                <c:pt idx="1573">
                  <c:v>31.74216899999999</c:v>
                </c:pt>
                <c:pt idx="1574">
                  <c:v>31.74216899999999</c:v>
                </c:pt>
                <c:pt idx="1575">
                  <c:v>31.74216899999999</c:v>
                </c:pt>
                <c:pt idx="1576">
                  <c:v>31.74216899999999</c:v>
                </c:pt>
                <c:pt idx="1577">
                  <c:v>31.74216899999999</c:v>
                </c:pt>
                <c:pt idx="1578">
                  <c:v>31.74216899999999</c:v>
                </c:pt>
                <c:pt idx="1579">
                  <c:v>31.74216899999999</c:v>
                </c:pt>
                <c:pt idx="1580">
                  <c:v>31.690033</c:v>
                </c:pt>
                <c:pt idx="1581">
                  <c:v>31.690033</c:v>
                </c:pt>
                <c:pt idx="1582">
                  <c:v>31.690033</c:v>
                </c:pt>
                <c:pt idx="1583">
                  <c:v>31.690033</c:v>
                </c:pt>
                <c:pt idx="1584">
                  <c:v>31.690033</c:v>
                </c:pt>
                <c:pt idx="1585">
                  <c:v>31.690033</c:v>
                </c:pt>
                <c:pt idx="1586">
                  <c:v>31.690033</c:v>
                </c:pt>
                <c:pt idx="1587">
                  <c:v>31.690033</c:v>
                </c:pt>
                <c:pt idx="1588">
                  <c:v>31.690033</c:v>
                </c:pt>
                <c:pt idx="1589">
                  <c:v>31.690033</c:v>
                </c:pt>
                <c:pt idx="1590">
                  <c:v>31.70162599999999</c:v>
                </c:pt>
                <c:pt idx="1591">
                  <c:v>31.70162599999999</c:v>
                </c:pt>
                <c:pt idx="1592">
                  <c:v>31.70162599999999</c:v>
                </c:pt>
                <c:pt idx="1593">
                  <c:v>31.70162599999999</c:v>
                </c:pt>
                <c:pt idx="1594">
                  <c:v>31.70162599999999</c:v>
                </c:pt>
                <c:pt idx="1595">
                  <c:v>31.70162599999999</c:v>
                </c:pt>
                <c:pt idx="1596">
                  <c:v>31.70162599999999</c:v>
                </c:pt>
                <c:pt idx="1597">
                  <c:v>31.70162599999999</c:v>
                </c:pt>
                <c:pt idx="1598">
                  <c:v>31.70162599999999</c:v>
                </c:pt>
                <c:pt idx="1599">
                  <c:v>31.70162599999999</c:v>
                </c:pt>
                <c:pt idx="1600">
                  <c:v>31.701371000000005</c:v>
                </c:pt>
                <c:pt idx="1601">
                  <c:v>31.701371000000005</c:v>
                </c:pt>
                <c:pt idx="1602">
                  <c:v>31.701371000000005</c:v>
                </c:pt>
                <c:pt idx="1603">
                  <c:v>31.701371000000005</c:v>
                </c:pt>
                <c:pt idx="1604">
                  <c:v>31.701371000000005</c:v>
                </c:pt>
                <c:pt idx="1605">
                  <c:v>31.701371000000005</c:v>
                </c:pt>
                <c:pt idx="1606">
                  <c:v>31.701371000000005</c:v>
                </c:pt>
                <c:pt idx="1607">
                  <c:v>31.701371000000005</c:v>
                </c:pt>
                <c:pt idx="1608">
                  <c:v>31.701371000000005</c:v>
                </c:pt>
                <c:pt idx="1609">
                  <c:v>31.701371000000005</c:v>
                </c:pt>
                <c:pt idx="1610">
                  <c:v>31.689831000000005</c:v>
                </c:pt>
                <c:pt idx="1611">
                  <c:v>31.689831000000005</c:v>
                </c:pt>
                <c:pt idx="1612">
                  <c:v>31.689831000000005</c:v>
                </c:pt>
                <c:pt idx="1613">
                  <c:v>31.689831000000005</c:v>
                </c:pt>
                <c:pt idx="1614">
                  <c:v>31.689831000000005</c:v>
                </c:pt>
                <c:pt idx="1615">
                  <c:v>31.689831000000005</c:v>
                </c:pt>
                <c:pt idx="1616">
                  <c:v>31.689831000000005</c:v>
                </c:pt>
                <c:pt idx="1617">
                  <c:v>31.689831000000005</c:v>
                </c:pt>
                <c:pt idx="1618">
                  <c:v>31.689831000000005</c:v>
                </c:pt>
                <c:pt idx="1619">
                  <c:v>31.689831000000005</c:v>
                </c:pt>
                <c:pt idx="1620">
                  <c:v>31.689131</c:v>
                </c:pt>
                <c:pt idx="1621">
                  <c:v>31.689131</c:v>
                </c:pt>
                <c:pt idx="1622">
                  <c:v>31.689131</c:v>
                </c:pt>
                <c:pt idx="1623">
                  <c:v>31.689131</c:v>
                </c:pt>
                <c:pt idx="1624">
                  <c:v>31.689131</c:v>
                </c:pt>
                <c:pt idx="1625">
                  <c:v>31.689131</c:v>
                </c:pt>
                <c:pt idx="1626">
                  <c:v>31.689131</c:v>
                </c:pt>
                <c:pt idx="1627">
                  <c:v>31.689131</c:v>
                </c:pt>
                <c:pt idx="1628">
                  <c:v>31.689131</c:v>
                </c:pt>
                <c:pt idx="1629">
                  <c:v>31.689131</c:v>
                </c:pt>
                <c:pt idx="1630">
                  <c:v>31.698893999999999</c:v>
                </c:pt>
                <c:pt idx="1631">
                  <c:v>31.698893999999999</c:v>
                </c:pt>
                <c:pt idx="1632">
                  <c:v>31.698893999999999</c:v>
                </c:pt>
                <c:pt idx="1633">
                  <c:v>31.698893999999999</c:v>
                </c:pt>
                <c:pt idx="1634">
                  <c:v>31.698893999999999</c:v>
                </c:pt>
                <c:pt idx="1635">
                  <c:v>31.698893999999999</c:v>
                </c:pt>
                <c:pt idx="1636">
                  <c:v>31.698893999999999</c:v>
                </c:pt>
                <c:pt idx="1637">
                  <c:v>31.698893999999999</c:v>
                </c:pt>
                <c:pt idx="1638">
                  <c:v>31.698893999999999</c:v>
                </c:pt>
                <c:pt idx="1639">
                  <c:v>31.698893999999999</c:v>
                </c:pt>
                <c:pt idx="1640">
                  <c:v>31.660684</c:v>
                </c:pt>
                <c:pt idx="1641">
                  <c:v>31.660684</c:v>
                </c:pt>
                <c:pt idx="1642">
                  <c:v>31.660684</c:v>
                </c:pt>
                <c:pt idx="1643">
                  <c:v>31.660684</c:v>
                </c:pt>
                <c:pt idx="1644">
                  <c:v>31.660684</c:v>
                </c:pt>
                <c:pt idx="1645">
                  <c:v>31.660684</c:v>
                </c:pt>
                <c:pt idx="1646">
                  <c:v>31.660684</c:v>
                </c:pt>
                <c:pt idx="1647">
                  <c:v>31.660684</c:v>
                </c:pt>
                <c:pt idx="1648">
                  <c:v>31.660684</c:v>
                </c:pt>
                <c:pt idx="1649">
                  <c:v>31.660684</c:v>
                </c:pt>
                <c:pt idx="1650">
                  <c:v>31.631937000000011</c:v>
                </c:pt>
                <c:pt idx="1651">
                  <c:v>31.631937000000011</c:v>
                </c:pt>
                <c:pt idx="1652">
                  <c:v>31.631937000000011</c:v>
                </c:pt>
                <c:pt idx="1653">
                  <c:v>31.631937000000011</c:v>
                </c:pt>
                <c:pt idx="1654">
                  <c:v>31.631937000000011</c:v>
                </c:pt>
                <c:pt idx="1655">
                  <c:v>31.631937000000011</c:v>
                </c:pt>
                <c:pt idx="1656">
                  <c:v>31.631937000000011</c:v>
                </c:pt>
                <c:pt idx="1657">
                  <c:v>31.631937000000011</c:v>
                </c:pt>
                <c:pt idx="1658">
                  <c:v>31.631937000000011</c:v>
                </c:pt>
                <c:pt idx="1659">
                  <c:v>31.631937000000011</c:v>
                </c:pt>
                <c:pt idx="1660">
                  <c:v>31.593036999999985</c:v>
                </c:pt>
                <c:pt idx="1661">
                  <c:v>31.593036999999985</c:v>
                </c:pt>
                <c:pt idx="1662">
                  <c:v>31.593036999999985</c:v>
                </c:pt>
                <c:pt idx="1663">
                  <c:v>31.593036999999985</c:v>
                </c:pt>
                <c:pt idx="1664">
                  <c:v>31.593036999999985</c:v>
                </c:pt>
                <c:pt idx="1665">
                  <c:v>31.593036999999985</c:v>
                </c:pt>
                <c:pt idx="1666">
                  <c:v>31.593036999999985</c:v>
                </c:pt>
                <c:pt idx="1667">
                  <c:v>31.593036999999985</c:v>
                </c:pt>
                <c:pt idx="1668">
                  <c:v>31.593036999999985</c:v>
                </c:pt>
                <c:pt idx="1669">
                  <c:v>31.593036999999985</c:v>
                </c:pt>
                <c:pt idx="1670">
                  <c:v>31.57424</c:v>
                </c:pt>
                <c:pt idx="1671">
                  <c:v>31.57424</c:v>
                </c:pt>
                <c:pt idx="1672">
                  <c:v>31.57424</c:v>
                </c:pt>
                <c:pt idx="1673">
                  <c:v>31.57424</c:v>
                </c:pt>
                <c:pt idx="1674">
                  <c:v>31.57424</c:v>
                </c:pt>
                <c:pt idx="1675">
                  <c:v>31.57424</c:v>
                </c:pt>
                <c:pt idx="1676">
                  <c:v>31.57424</c:v>
                </c:pt>
                <c:pt idx="1677">
                  <c:v>31.57424</c:v>
                </c:pt>
                <c:pt idx="1678">
                  <c:v>31.57424</c:v>
                </c:pt>
                <c:pt idx="1679">
                  <c:v>31.57424</c:v>
                </c:pt>
                <c:pt idx="1680">
                  <c:v>31.529311</c:v>
                </c:pt>
                <c:pt idx="1681">
                  <c:v>31.529311</c:v>
                </c:pt>
                <c:pt idx="1682">
                  <c:v>31.529311</c:v>
                </c:pt>
                <c:pt idx="1683">
                  <c:v>31.529311</c:v>
                </c:pt>
                <c:pt idx="1684">
                  <c:v>31.529311</c:v>
                </c:pt>
                <c:pt idx="1685">
                  <c:v>31.529311</c:v>
                </c:pt>
                <c:pt idx="1686">
                  <c:v>31.529311</c:v>
                </c:pt>
                <c:pt idx="1687">
                  <c:v>31.529311</c:v>
                </c:pt>
                <c:pt idx="1688">
                  <c:v>31.529311</c:v>
                </c:pt>
                <c:pt idx="1689">
                  <c:v>31.529311</c:v>
                </c:pt>
                <c:pt idx="1690">
                  <c:v>31.493521999999984</c:v>
                </c:pt>
                <c:pt idx="1691">
                  <c:v>31.493521999999984</c:v>
                </c:pt>
                <c:pt idx="1692">
                  <c:v>31.493521999999984</c:v>
                </c:pt>
                <c:pt idx="1693">
                  <c:v>31.493521999999984</c:v>
                </c:pt>
                <c:pt idx="1694">
                  <c:v>31.493521999999984</c:v>
                </c:pt>
                <c:pt idx="1695">
                  <c:v>31.493521999999984</c:v>
                </c:pt>
                <c:pt idx="1696">
                  <c:v>31.493521999999984</c:v>
                </c:pt>
                <c:pt idx="1697">
                  <c:v>31.493521999999984</c:v>
                </c:pt>
                <c:pt idx="1698">
                  <c:v>31.493521999999984</c:v>
                </c:pt>
                <c:pt idx="1699">
                  <c:v>31.493521999999984</c:v>
                </c:pt>
                <c:pt idx="1700">
                  <c:v>31.460940999999981</c:v>
                </c:pt>
                <c:pt idx="1701">
                  <c:v>31.460940999999981</c:v>
                </c:pt>
                <c:pt idx="1702">
                  <c:v>31.460940999999981</c:v>
                </c:pt>
                <c:pt idx="1703">
                  <c:v>31.460940999999981</c:v>
                </c:pt>
                <c:pt idx="1704">
                  <c:v>31.460940999999981</c:v>
                </c:pt>
                <c:pt idx="1705">
                  <c:v>31.460940999999981</c:v>
                </c:pt>
                <c:pt idx="1706">
                  <c:v>31.460940999999981</c:v>
                </c:pt>
                <c:pt idx="1707">
                  <c:v>31.460940999999981</c:v>
                </c:pt>
                <c:pt idx="1708">
                  <c:v>31.460940999999981</c:v>
                </c:pt>
                <c:pt idx="1709">
                  <c:v>31.460940999999981</c:v>
                </c:pt>
                <c:pt idx="1710">
                  <c:v>31.43220199999999</c:v>
                </c:pt>
                <c:pt idx="1711">
                  <c:v>31.43220199999999</c:v>
                </c:pt>
                <c:pt idx="1712">
                  <c:v>31.43220199999999</c:v>
                </c:pt>
                <c:pt idx="1713">
                  <c:v>31.43220199999999</c:v>
                </c:pt>
                <c:pt idx="1714">
                  <c:v>31.43220199999999</c:v>
                </c:pt>
                <c:pt idx="1715">
                  <c:v>31.43220199999999</c:v>
                </c:pt>
                <c:pt idx="1716">
                  <c:v>31.43220199999999</c:v>
                </c:pt>
                <c:pt idx="1717">
                  <c:v>31.43220199999999</c:v>
                </c:pt>
                <c:pt idx="1718">
                  <c:v>31.43220199999999</c:v>
                </c:pt>
                <c:pt idx="1719">
                  <c:v>31.43220199999999</c:v>
                </c:pt>
                <c:pt idx="1720">
                  <c:v>31.39850199999999</c:v>
                </c:pt>
                <c:pt idx="1721">
                  <c:v>31.39850199999999</c:v>
                </c:pt>
                <c:pt idx="1722">
                  <c:v>31.39850199999999</c:v>
                </c:pt>
                <c:pt idx="1723">
                  <c:v>31.39850199999999</c:v>
                </c:pt>
                <c:pt idx="1724">
                  <c:v>31.39850199999999</c:v>
                </c:pt>
                <c:pt idx="1725">
                  <c:v>31.39850199999999</c:v>
                </c:pt>
                <c:pt idx="1726">
                  <c:v>31.39850199999999</c:v>
                </c:pt>
                <c:pt idx="1727">
                  <c:v>31.39850199999999</c:v>
                </c:pt>
                <c:pt idx="1728">
                  <c:v>31.39850199999999</c:v>
                </c:pt>
                <c:pt idx="1729">
                  <c:v>31.39850199999999</c:v>
                </c:pt>
                <c:pt idx="1730">
                  <c:v>31.350529000000002</c:v>
                </c:pt>
                <c:pt idx="1731">
                  <c:v>31.350529000000002</c:v>
                </c:pt>
                <c:pt idx="1732">
                  <c:v>31.350529000000002</c:v>
                </c:pt>
                <c:pt idx="1733">
                  <c:v>31.350529000000002</c:v>
                </c:pt>
                <c:pt idx="1734">
                  <c:v>31.350529000000002</c:v>
                </c:pt>
                <c:pt idx="1735">
                  <c:v>31.350529000000002</c:v>
                </c:pt>
                <c:pt idx="1736">
                  <c:v>31.350529000000002</c:v>
                </c:pt>
                <c:pt idx="1737">
                  <c:v>31.350529000000002</c:v>
                </c:pt>
                <c:pt idx="1738">
                  <c:v>31.350529000000002</c:v>
                </c:pt>
                <c:pt idx="1739">
                  <c:v>31.350529000000002</c:v>
                </c:pt>
                <c:pt idx="1740">
                  <c:v>31.327036</c:v>
                </c:pt>
                <c:pt idx="1741">
                  <c:v>31.327036</c:v>
                </c:pt>
                <c:pt idx="1742">
                  <c:v>31.327036</c:v>
                </c:pt>
                <c:pt idx="1743">
                  <c:v>31.327036</c:v>
                </c:pt>
                <c:pt idx="1744">
                  <c:v>31.327036</c:v>
                </c:pt>
                <c:pt idx="1745">
                  <c:v>31.327036</c:v>
                </c:pt>
                <c:pt idx="1746">
                  <c:v>31.327036</c:v>
                </c:pt>
                <c:pt idx="1747">
                  <c:v>31.327036</c:v>
                </c:pt>
                <c:pt idx="1748">
                  <c:v>31.327036</c:v>
                </c:pt>
                <c:pt idx="1749">
                  <c:v>31.327036</c:v>
                </c:pt>
                <c:pt idx="1750">
                  <c:v>31.246418999999989</c:v>
                </c:pt>
                <c:pt idx="1751">
                  <c:v>31.246418999999989</c:v>
                </c:pt>
                <c:pt idx="1752">
                  <c:v>31.246418999999989</c:v>
                </c:pt>
                <c:pt idx="1753">
                  <c:v>31.246418999999989</c:v>
                </c:pt>
                <c:pt idx="1754">
                  <c:v>31.246418999999989</c:v>
                </c:pt>
                <c:pt idx="1755">
                  <c:v>31.246418999999989</c:v>
                </c:pt>
                <c:pt idx="1756">
                  <c:v>31.246418999999989</c:v>
                </c:pt>
                <c:pt idx="1757">
                  <c:v>31.246418999999989</c:v>
                </c:pt>
                <c:pt idx="1758">
                  <c:v>31.246418999999989</c:v>
                </c:pt>
                <c:pt idx="1759">
                  <c:v>31.246418999999989</c:v>
                </c:pt>
                <c:pt idx="1760">
                  <c:v>31.208841</c:v>
                </c:pt>
                <c:pt idx="1761">
                  <c:v>31.208841</c:v>
                </c:pt>
                <c:pt idx="1762">
                  <c:v>31.208841</c:v>
                </c:pt>
                <c:pt idx="1763">
                  <c:v>31.208841</c:v>
                </c:pt>
                <c:pt idx="1764">
                  <c:v>31.208841</c:v>
                </c:pt>
                <c:pt idx="1765">
                  <c:v>31.208841</c:v>
                </c:pt>
                <c:pt idx="1766">
                  <c:v>31.208841</c:v>
                </c:pt>
                <c:pt idx="1767">
                  <c:v>31.208841</c:v>
                </c:pt>
                <c:pt idx="1768">
                  <c:v>31.208841</c:v>
                </c:pt>
                <c:pt idx="1769">
                  <c:v>31.208841</c:v>
                </c:pt>
                <c:pt idx="1770">
                  <c:v>31.160440999999985</c:v>
                </c:pt>
                <c:pt idx="1771">
                  <c:v>31.160440999999985</c:v>
                </c:pt>
                <c:pt idx="1772">
                  <c:v>31.160440999999985</c:v>
                </c:pt>
                <c:pt idx="1773">
                  <c:v>31.160440999999985</c:v>
                </c:pt>
                <c:pt idx="1774">
                  <c:v>31.160440999999985</c:v>
                </c:pt>
                <c:pt idx="1775">
                  <c:v>31.160440999999985</c:v>
                </c:pt>
                <c:pt idx="1776">
                  <c:v>31.160440999999985</c:v>
                </c:pt>
                <c:pt idx="1777">
                  <c:v>31.160440999999985</c:v>
                </c:pt>
                <c:pt idx="1778">
                  <c:v>31.160440999999985</c:v>
                </c:pt>
                <c:pt idx="1779">
                  <c:v>31.160440999999985</c:v>
                </c:pt>
                <c:pt idx="1780">
                  <c:v>31.121241999999999</c:v>
                </c:pt>
                <c:pt idx="1781">
                  <c:v>31.121241999999999</c:v>
                </c:pt>
                <c:pt idx="1782">
                  <c:v>31.121241999999999</c:v>
                </c:pt>
                <c:pt idx="1783">
                  <c:v>31.121241999999999</c:v>
                </c:pt>
                <c:pt idx="1784">
                  <c:v>31.121241999999999</c:v>
                </c:pt>
                <c:pt idx="1785">
                  <c:v>31.121241999999999</c:v>
                </c:pt>
                <c:pt idx="1786">
                  <c:v>31.121241999999999</c:v>
                </c:pt>
                <c:pt idx="1787">
                  <c:v>31.121241999999999</c:v>
                </c:pt>
                <c:pt idx="1788">
                  <c:v>31.121241999999999</c:v>
                </c:pt>
                <c:pt idx="1789">
                  <c:v>31.121241999999999</c:v>
                </c:pt>
                <c:pt idx="1790">
                  <c:v>31.08721899999999</c:v>
                </c:pt>
                <c:pt idx="1791">
                  <c:v>31.08721899999999</c:v>
                </c:pt>
                <c:pt idx="1792">
                  <c:v>31.08721899999999</c:v>
                </c:pt>
                <c:pt idx="1793">
                  <c:v>31.08721899999999</c:v>
                </c:pt>
                <c:pt idx="1794">
                  <c:v>31.08721899999999</c:v>
                </c:pt>
                <c:pt idx="1795">
                  <c:v>31.08721899999999</c:v>
                </c:pt>
                <c:pt idx="1796">
                  <c:v>31.08721899999999</c:v>
                </c:pt>
                <c:pt idx="1797">
                  <c:v>31.08721899999999</c:v>
                </c:pt>
                <c:pt idx="1798">
                  <c:v>31.08721899999999</c:v>
                </c:pt>
                <c:pt idx="1799">
                  <c:v>31.08721899999999</c:v>
                </c:pt>
                <c:pt idx="1800">
                  <c:v>31.056003</c:v>
                </c:pt>
                <c:pt idx="1801">
                  <c:v>31.056003</c:v>
                </c:pt>
                <c:pt idx="1802">
                  <c:v>31.056003</c:v>
                </c:pt>
                <c:pt idx="1803">
                  <c:v>31.056003</c:v>
                </c:pt>
                <c:pt idx="1804">
                  <c:v>31.056003</c:v>
                </c:pt>
                <c:pt idx="1805">
                  <c:v>31.056003</c:v>
                </c:pt>
                <c:pt idx="1806">
                  <c:v>31.056003</c:v>
                </c:pt>
                <c:pt idx="1807">
                  <c:v>31.056003</c:v>
                </c:pt>
                <c:pt idx="1808">
                  <c:v>31.056003</c:v>
                </c:pt>
                <c:pt idx="1809">
                  <c:v>31.056003</c:v>
                </c:pt>
                <c:pt idx="1810">
                  <c:v>31.043094</c:v>
                </c:pt>
                <c:pt idx="1811">
                  <c:v>31.043094</c:v>
                </c:pt>
                <c:pt idx="1812">
                  <c:v>31.043094</c:v>
                </c:pt>
                <c:pt idx="1813">
                  <c:v>31.043094</c:v>
                </c:pt>
                <c:pt idx="1814">
                  <c:v>31.043094</c:v>
                </c:pt>
                <c:pt idx="1815">
                  <c:v>31.043094</c:v>
                </c:pt>
                <c:pt idx="1816">
                  <c:v>31.043094</c:v>
                </c:pt>
                <c:pt idx="1817">
                  <c:v>31.043094</c:v>
                </c:pt>
                <c:pt idx="1818">
                  <c:v>31.043094</c:v>
                </c:pt>
                <c:pt idx="1819">
                  <c:v>31.043094</c:v>
                </c:pt>
                <c:pt idx="1820">
                  <c:v>31.006034</c:v>
                </c:pt>
                <c:pt idx="1821">
                  <c:v>31.006034</c:v>
                </c:pt>
                <c:pt idx="1822">
                  <c:v>31.006034</c:v>
                </c:pt>
                <c:pt idx="1823">
                  <c:v>31.006034</c:v>
                </c:pt>
                <c:pt idx="1824">
                  <c:v>31.006034</c:v>
                </c:pt>
                <c:pt idx="1825">
                  <c:v>31.006034</c:v>
                </c:pt>
                <c:pt idx="1826">
                  <c:v>31.006034</c:v>
                </c:pt>
                <c:pt idx="1827">
                  <c:v>31.006034</c:v>
                </c:pt>
                <c:pt idx="1828">
                  <c:v>31.006034</c:v>
                </c:pt>
                <c:pt idx="1829">
                  <c:v>31.006034</c:v>
                </c:pt>
                <c:pt idx="1830">
                  <c:v>30.958960000000001</c:v>
                </c:pt>
                <c:pt idx="1831">
                  <c:v>30.958960000000001</c:v>
                </c:pt>
                <c:pt idx="1832">
                  <c:v>30.958960000000001</c:v>
                </c:pt>
                <c:pt idx="1833">
                  <c:v>30.958960000000001</c:v>
                </c:pt>
                <c:pt idx="1834">
                  <c:v>30.958960000000001</c:v>
                </c:pt>
                <c:pt idx="1835">
                  <c:v>30.958960000000001</c:v>
                </c:pt>
                <c:pt idx="1836">
                  <c:v>30.958960000000001</c:v>
                </c:pt>
                <c:pt idx="1837">
                  <c:v>30.958960000000001</c:v>
                </c:pt>
                <c:pt idx="1838">
                  <c:v>30.958960000000001</c:v>
                </c:pt>
                <c:pt idx="1839">
                  <c:v>30.958960000000001</c:v>
                </c:pt>
                <c:pt idx="1840">
                  <c:v>30.918726999999983</c:v>
                </c:pt>
                <c:pt idx="1841">
                  <c:v>30.918726999999983</c:v>
                </c:pt>
                <c:pt idx="1842">
                  <c:v>30.918726999999983</c:v>
                </c:pt>
                <c:pt idx="1843">
                  <c:v>30.918726999999983</c:v>
                </c:pt>
                <c:pt idx="1844">
                  <c:v>30.918726999999983</c:v>
                </c:pt>
                <c:pt idx="1845">
                  <c:v>30.918726999999983</c:v>
                </c:pt>
                <c:pt idx="1846">
                  <c:v>30.918726999999983</c:v>
                </c:pt>
                <c:pt idx="1847">
                  <c:v>30.918726999999983</c:v>
                </c:pt>
                <c:pt idx="1848">
                  <c:v>30.918726999999983</c:v>
                </c:pt>
                <c:pt idx="1849">
                  <c:v>30.918726999999983</c:v>
                </c:pt>
                <c:pt idx="1850">
                  <c:v>30.880529999999982</c:v>
                </c:pt>
                <c:pt idx="1851">
                  <c:v>30.880529999999982</c:v>
                </c:pt>
                <c:pt idx="1852">
                  <c:v>30.880529999999982</c:v>
                </c:pt>
                <c:pt idx="1853">
                  <c:v>30.880529999999982</c:v>
                </c:pt>
                <c:pt idx="1854">
                  <c:v>30.880529999999982</c:v>
                </c:pt>
                <c:pt idx="1855">
                  <c:v>30.880529999999982</c:v>
                </c:pt>
                <c:pt idx="1856">
                  <c:v>30.880529999999982</c:v>
                </c:pt>
                <c:pt idx="1857">
                  <c:v>30.880529999999982</c:v>
                </c:pt>
                <c:pt idx="1858">
                  <c:v>30.880529999999982</c:v>
                </c:pt>
                <c:pt idx="1859">
                  <c:v>30.880529999999982</c:v>
                </c:pt>
                <c:pt idx="1860">
                  <c:v>30.854043000000001</c:v>
                </c:pt>
                <c:pt idx="1861">
                  <c:v>30.854043000000001</c:v>
                </c:pt>
                <c:pt idx="1862">
                  <c:v>30.854043000000001</c:v>
                </c:pt>
                <c:pt idx="1863">
                  <c:v>30.854043000000001</c:v>
                </c:pt>
                <c:pt idx="1864">
                  <c:v>30.854043000000001</c:v>
                </c:pt>
                <c:pt idx="1865">
                  <c:v>30.854043000000001</c:v>
                </c:pt>
                <c:pt idx="1866">
                  <c:v>30.854043000000001</c:v>
                </c:pt>
                <c:pt idx="1867">
                  <c:v>30.854043000000001</c:v>
                </c:pt>
                <c:pt idx="1868">
                  <c:v>30.854043000000001</c:v>
                </c:pt>
                <c:pt idx="1869">
                  <c:v>30.854043000000001</c:v>
                </c:pt>
                <c:pt idx="1870">
                  <c:v>30.821998000000011</c:v>
                </c:pt>
                <c:pt idx="1871">
                  <c:v>30.821998000000011</c:v>
                </c:pt>
                <c:pt idx="1872">
                  <c:v>30.821998000000011</c:v>
                </c:pt>
                <c:pt idx="1873">
                  <c:v>30.821998000000011</c:v>
                </c:pt>
                <c:pt idx="1874">
                  <c:v>30.821998000000011</c:v>
                </c:pt>
                <c:pt idx="1875">
                  <c:v>30.821998000000011</c:v>
                </c:pt>
                <c:pt idx="1876">
                  <c:v>30.821998000000011</c:v>
                </c:pt>
                <c:pt idx="1877">
                  <c:v>30.821998000000011</c:v>
                </c:pt>
                <c:pt idx="1878">
                  <c:v>30.821998000000011</c:v>
                </c:pt>
                <c:pt idx="1879">
                  <c:v>30.821998000000011</c:v>
                </c:pt>
                <c:pt idx="1880">
                  <c:v>30.798787999999981</c:v>
                </c:pt>
                <c:pt idx="1881">
                  <c:v>30.798787999999981</c:v>
                </c:pt>
                <c:pt idx="1882">
                  <c:v>30.798787999999981</c:v>
                </c:pt>
                <c:pt idx="1883">
                  <c:v>30.798787999999981</c:v>
                </c:pt>
                <c:pt idx="1884">
                  <c:v>30.798787999999981</c:v>
                </c:pt>
                <c:pt idx="1885">
                  <c:v>30.798787999999981</c:v>
                </c:pt>
                <c:pt idx="1886">
                  <c:v>30.798787999999981</c:v>
                </c:pt>
                <c:pt idx="1887">
                  <c:v>30.798787999999981</c:v>
                </c:pt>
                <c:pt idx="1888">
                  <c:v>30.798787999999981</c:v>
                </c:pt>
                <c:pt idx="1889">
                  <c:v>30.798787999999981</c:v>
                </c:pt>
                <c:pt idx="1890">
                  <c:v>30.772326999999983</c:v>
                </c:pt>
                <c:pt idx="1891">
                  <c:v>30.772326999999983</c:v>
                </c:pt>
                <c:pt idx="1892">
                  <c:v>30.772326999999983</c:v>
                </c:pt>
                <c:pt idx="1893">
                  <c:v>30.772326999999983</c:v>
                </c:pt>
                <c:pt idx="1894">
                  <c:v>30.772326999999983</c:v>
                </c:pt>
                <c:pt idx="1895">
                  <c:v>30.772326999999983</c:v>
                </c:pt>
                <c:pt idx="1896">
                  <c:v>30.772326999999983</c:v>
                </c:pt>
                <c:pt idx="1897">
                  <c:v>30.772326999999983</c:v>
                </c:pt>
                <c:pt idx="1898">
                  <c:v>30.772326999999983</c:v>
                </c:pt>
                <c:pt idx="1899">
                  <c:v>30.772326999999983</c:v>
                </c:pt>
                <c:pt idx="1900">
                  <c:v>30.732489999999984</c:v>
                </c:pt>
                <c:pt idx="1901">
                  <c:v>30.732489999999984</c:v>
                </c:pt>
                <c:pt idx="1902">
                  <c:v>30.732489999999984</c:v>
                </c:pt>
                <c:pt idx="1903">
                  <c:v>30.732489999999984</c:v>
                </c:pt>
                <c:pt idx="1904">
                  <c:v>30.732489999999984</c:v>
                </c:pt>
                <c:pt idx="1905">
                  <c:v>30.732489999999984</c:v>
                </c:pt>
                <c:pt idx="1906">
                  <c:v>30.732489999999984</c:v>
                </c:pt>
                <c:pt idx="1907">
                  <c:v>30.732489999999984</c:v>
                </c:pt>
                <c:pt idx="1908">
                  <c:v>30.732489999999984</c:v>
                </c:pt>
                <c:pt idx="1909">
                  <c:v>30.732489999999984</c:v>
                </c:pt>
                <c:pt idx="1910">
                  <c:v>30.690411999999988</c:v>
                </c:pt>
                <c:pt idx="1911">
                  <c:v>30.690411999999988</c:v>
                </c:pt>
                <c:pt idx="1912">
                  <c:v>30.690411999999988</c:v>
                </c:pt>
                <c:pt idx="1913">
                  <c:v>30.690411999999988</c:v>
                </c:pt>
                <c:pt idx="1914">
                  <c:v>30.690411999999988</c:v>
                </c:pt>
                <c:pt idx="1915">
                  <c:v>30.690411999999988</c:v>
                </c:pt>
                <c:pt idx="1916">
                  <c:v>30.690411999999988</c:v>
                </c:pt>
                <c:pt idx="1917">
                  <c:v>30.690411999999988</c:v>
                </c:pt>
                <c:pt idx="1918">
                  <c:v>30.690411999999988</c:v>
                </c:pt>
                <c:pt idx="1919">
                  <c:v>30.690411999999988</c:v>
                </c:pt>
                <c:pt idx="1920">
                  <c:v>30.661625999999988</c:v>
                </c:pt>
                <c:pt idx="1921">
                  <c:v>30.661625999999988</c:v>
                </c:pt>
                <c:pt idx="1922">
                  <c:v>30.661625999999988</c:v>
                </c:pt>
                <c:pt idx="1923">
                  <c:v>30.661625999999988</c:v>
                </c:pt>
                <c:pt idx="1924">
                  <c:v>30.661625999999988</c:v>
                </c:pt>
                <c:pt idx="1925">
                  <c:v>30.661625999999988</c:v>
                </c:pt>
                <c:pt idx="1926">
                  <c:v>30.661625999999988</c:v>
                </c:pt>
                <c:pt idx="1927">
                  <c:v>30.661625999999988</c:v>
                </c:pt>
                <c:pt idx="1928">
                  <c:v>30.661625999999988</c:v>
                </c:pt>
                <c:pt idx="1929">
                  <c:v>30.661625999999988</c:v>
                </c:pt>
                <c:pt idx="1930">
                  <c:v>30.599654000000001</c:v>
                </c:pt>
                <c:pt idx="1931">
                  <c:v>30.599654000000001</c:v>
                </c:pt>
                <c:pt idx="1932">
                  <c:v>30.599654000000001</c:v>
                </c:pt>
                <c:pt idx="1933">
                  <c:v>30.599654000000001</c:v>
                </c:pt>
                <c:pt idx="1934">
                  <c:v>30.599654000000001</c:v>
                </c:pt>
                <c:pt idx="1935">
                  <c:v>30.599654000000001</c:v>
                </c:pt>
                <c:pt idx="1936">
                  <c:v>30.599654000000001</c:v>
                </c:pt>
                <c:pt idx="1937">
                  <c:v>30.599654000000001</c:v>
                </c:pt>
                <c:pt idx="1938">
                  <c:v>30.599654000000001</c:v>
                </c:pt>
                <c:pt idx="1939">
                  <c:v>30.599654000000001</c:v>
                </c:pt>
                <c:pt idx="1940">
                  <c:v>30.548580999999984</c:v>
                </c:pt>
                <c:pt idx="1941">
                  <c:v>30.548580999999984</c:v>
                </c:pt>
                <c:pt idx="1942">
                  <c:v>30.548580999999984</c:v>
                </c:pt>
                <c:pt idx="1943">
                  <c:v>30.548580999999984</c:v>
                </c:pt>
                <c:pt idx="1944">
                  <c:v>30.548580999999984</c:v>
                </c:pt>
                <c:pt idx="1945">
                  <c:v>30.548580999999984</c:v>
                </c:pt>
                <c:pt idx="1946">
                  <c:v>30.548580999999984</c:v>
                </c:pt>
                <c:pt idx="1947">
                  <c:v>30.548580999999984</c:v>
                </c:pt>
                <c:pt idx="1948">
                  <c:v>30.548580999999984</c:v>
                </c:pt>
                <c:pt idx="1949">
                  <c:v>30.548580999999984</c:v>
                </c:pt>
                <c:pt idx="1950">
                  <c:v>30.518927999999999</c:v>
                </c:pt>
                <c:pt idx="1951">
                  <c:v>30.518927999999999</c:v>
                </c:pt>
                <c:pt idx="1952">
                  <c:v>30.518927999999999</c:v>
                </c:pt>
                <c:pt idx="1953">
                  <c:v>30.518927999999999</c:v>
                </c:pt>
                <c:pt idx="1954">
                  <c:v>30.518927999999999</c:v>
                </c:pt>
                <c:pt idx="1955">
                  <c:v>30.518927999999999</c:v>
                </c:pt>
                <c:pt idx="1956">
                  <c:v>30.518927999999999</c:v>
                </c:pt>
                <c:pt idx="1957">
                  <c:v>30.518927999999999</c:v>
                </c:pt>
                <c:pt idx="1958">
                  <c:v>30.518927999999999</c:v>
                </c:pt>
                <c:pt idx="1959">
                  <c:v>30.518927999999999</c:v>
                </c:pt>
                <c:pt idx="1960">
                  <c:v>30.472563999999981</c:v>
                </c:pt>
                <c:pt idx="1961">
                  <c:v>30.472563999999981</c:v>
                </c:pt>
                <c:pt idx="1962">
                  <c:v>30.472563999999981</c:v>
                </c:pt>
                <c:pt idx="1963">
                  <c:v>30.472563999999981</c:v>
                </c:pt>
                <c:pt idx="1964">
                  <c:v>30.472563999999981</c:v>
                </c:pt>
                <c:pt idx="1965">
                  <c:v>30.472563999999981</c:v>
                </c:pt>
                <c:pt idx="1966">
                  <c:v>30.472563999999981</c:v>
                </c:pt>
                <c:pt idx="1967">
                  <c:v>30.472563999999981</c:v>
                </c:pt>
                <c:pt idx="1968">
                  <c:v>30.472563999999981</c:v>
                </c:pt>
                <c:pt idx="1969">
                  <c:v>30.472563999999981</c:v>
                </c:pt>
                <c:pt idx="1970">
                  <c:v>30.43416100000001</c:v>
                </c:pt>
                <c:pt idx="1971">
                  <c:v>30.43416100000001</c:v>
                </c:pt>
                <c:pt idx="1972">
                  <c:v>30.43416100000001</c:v>
                </c:pt>
                <c:pt idx="1973">
                  <c:v>30.43416100000001</c:v>
                </c:pt>
                <c:pt idx="1974">
                  <c:v>30.43416100000001</c:v>
                </c:pt>
                <c:pt idx="1975">
                  <c:v>30.43416100000001</c:v>
                </c:pt>
                <c:pt idx="1976">
                  <c:v>30.43416100000001</c:v>
                </c:pt>
                <c:pt idx="1977">
                  <c:v>30.43416100000001</c:v>
                </c:pt>
                <c:pt idx="1978">
                  <c:v>30.43416100000001</c:v>
                </c:pt>
                <c:pt idx="1979">
                  <c:v>30.43416100000001</c:v>
                </c:pt>
                <c:pt idx="1980">
                  <c:v>30.383647999999983</c:v>
                </c:pt>
                <c:pt idx="1981">
                  <c:v>30.383647999999983</c:v>
                </c:pt>
                <c:pt idx="1982">
                  <c:v>30.383647999999983</c:v>
                </c:pt>
                <c:pt idx="1983">
                  <c:v>30.383647999999983</c:v>
                </c:pt>
                <c:pt idx="1984">
                  <c:v>30.383647999999983</c:v>
                </c:pt>
                <c:pt idx="1985">
                  <c:v>30.383647999999983</c:v>
                </c:pt>
                <c:pt idx="1986">
                  <c:v>30.383647999999983</c:v>
                </c:pt>
                <c:pt idx="1987">
                  <c:v>30.383647999999983</c:v>
                </c:pt>
                <c:pt idx="1988">
                  <c:v>30.383647999999983</c:v>
                </c:pt>
                <c:pt idx="1989">
                  <c:v>30.383647999999983</c:v>
                </c:pt>
                <c:pt idx="1990">
                  <c:v>30.334685000000011</c:v>
                </c:pt>
                <c:pt idx="1991">
                  <c:v>30.334685000000011</c:v>
                </c:pt>
                <c:pt idx="1992">
                  <c:v>30.334685000000011</c:v>
                </c:pt>
                <c:pt idx="1993">
                  <c:v>30.334685000000011</c:v>
                </c:pt>
                <c:pt idx="1994">
                  <c:v>30.334685000000011</c:v>
                </c:pt>
                <c:pt idx="1995">
                  <c:v>30.334685000000011</c:v>
                </c:pt>
                <c:pt idx="1996">
                  <c:v>30.334685000000011</c:v>
                </c:pt>
                <c:pt idx="1997">
                  <c:v>30.334685000000011</c:v>
                </c:pt>
                <c:pt idx="1998">
                  <c:v>30.334685000000011</c:v>
                </c:pt>
                <c:pt idx="1999">
                  <c:v>30.334685000000011</c:v>
                </c:pt>
                <c:pt idx="2000">
                  <c:v>30.284544999999984</c:v>
                </c:pt>
                <c:pt idx="2001">
                  <c:v>30.284544999999984</c:v>
                </c:pt>
                <c:pt idx="2002">
                  <c:v>30.284544999999984</c:v>
                </c:pt>
                <c:pt idx="2003">
                  <c:v>30.284544999999984</c:v>
                </c:pt>
                <c:pt idx="2004">
                  <c:v>30.284544999999984</c:v>
                </c:pt>
                <c:pt idx="2005">
                  <c:v>30.284544999999984</c:v>
                </c:pt>
                <c:pt idx="2006">
                  <c:v>30.284544999999984</c:v>
                </c:pt>
                <c:pt idx="2007">
                  <c:v>30.284544999999984</c:v>
                </c:pt>
                <c:pt idx="2008">
                  <c:v>30.284544999999984</c:v>
                </c:pt>
                <c:pt idx="2009">
                  <c:v>30.284544999999984</c:v>
                </c:pt>
                <c:pt idx="2010">
                  <c:v>30.225478999999989</c:v>
                </c:pt>
                <c:pt idx="2011">
                  <c:v>30.225478999999989</c:v>
                </c:pt>
                <c:pt idx="2012">
                  <c:v>30.225478999999989</c:v>
                </c:pt>
                <c:pt idx="2013">
                  <c:v>30.225478999999989</c:v>
                </c:pt>
                <c:pt idx="2014">
                  <c:v>30.225478999999989</c:v>
                </c:pt>
                <c:pt idx="2015">
                  <c:v>30.225478999999989</c:v>
                </c:pt>
                <c:pt idx="2016">
                  <c:v>30.225478999999989</c:v>
                </c:pt>
                <c:pt idx="2017">
                  <c:v>30.225478999999989</c:v>
                </c:pt>
                <c:pt idx="2018">
                  <c:v>30.225478999999989</c:v>
                </c:pt>
                <c:pt idx="2019">
                  <c:v>30.225478999999989</c:v>
                </c:pt>
                <c:pt idx="2020">
                  <c:v>30.191172000000005</c:v>
                </c:pt>
                <c:pt idx="2021">
                  <c:v>30.191172000000005</c:v>
                </c:pt>
                <c:pt idx="2022">
                  <c:v>30.191172000000005</c:v>
                </c:pt>
                <c:pt idx="2023">
                  <c:v>30.191172000000005</c:v>
                </c:pt>
                <c:pt idx="2024">
                  <c:v>30.191172000000005</c:v>
                </c:pt>
                <c:pt idx="2025">
                  <c:v>30.191172000000005</c:v>
                </c:pt>
                <c:pt idx="2026">
                  <c:v>30.191172000000005</c:v>
                </c:pt>
                <c:pt idx="2027">
                  <c:v>30.191172000000005</c:v>
                </c:pt>
                <c:pt idx="2028">
                  <c:v>30.191172000000005</c:v>
                </c:pt>
                <c:pt idx="2029">
                  <c:v>30.191172000000005</c:v>
                </c:pt>
                <c:pt idx="2030">
                  <c:v>30.153217999999999</c:v>
                </c:pt>
                <c:pt idx="2031">
                  <c:v>30.153217999999999</c:v>
                </c:pt>
                <c:pt idx="2032">
                  <c:v>30.153217999999999</c:v>
                </c:pt>
                <c:pt idx="2033">
                  <c:v>30.153217999999999</c:v>
                </c:pt>
                <c:pt idx="2034">
                  <c:v>30.153217999999999</c:v>
                </c:pt>
                <c:pt idx="2035">
                  <c:v>30.153217999999999</c:v>
                </c:pt>
                <c:pt idx="2036">
                  <c:v>30.153217999999999</c:v>
                </c:pt>
                <c:pt idx="2037">
                  <c:v>30.153217999999999</c:v>
                </c:pt>
                <c:pt idx="2038">
                  <c:v>30.153217999999999</c:v>
                </c:pt>
                <c:pt idx="2039">
                  <c:v>30.153217999999999</c:v>
                </c:pt>
                <c:pt idx="2040">
                  <c:v>30.122353</c:v>
                </c:pt>
                <c:pt idx="2041">
                  <c:v>30.122353</c:v>
                </c:pt>
                <c:pt idx="2042">
                  <c:v>30.122353</c:v>
                </c:pt>
                <c:pt idx="2043">
                  <c:v>30.122353</c:v>
                </c:pt>
                <c:pt idx="2044">
                  <c:v>30.122353</c:v>
                </c:pt>
                <c:pt idx="2045">
                  <c:v>30.122353</c:v>
                </c:pt>
                <c:pt idx="2046">
                  <c:v>30.122353</c:v>
                </c:pt>
                <c:pt idx="2047">
                  <c:v>30.122353</c:v>
                </c:pt>
                <c:pt idx="2048">
                  <c:v>30.122353</c:v>
                </c:pt>
                <c:pt idx="2049">
                  <c:v>30.122353</c:v>
                </c:pt>
                <c:pt idx="2050">
                  <c:v>30.096413999999989</c:v>
                </c:pt>
                <c:pt idx="2051">
                  <c:v>30.096413999999989</c:v>
                </c:pt>
                <c:pt idx="2052">
                  <c:v>30.096413999999989</c:v>
                </c:pt>
                <c:pt idx="2053">
                  <c:v>30.096413999999989</c:v>
                </c:pt>
                <c:pt idx="2054">
                  <c:v>30.096413999999989</c:v>
                </c:pt>
                <c:pt idx="2055">
                  <c:v>30.096413999999989</c:v>
                </c:pt>
                <c:pt idx="2056">
                  <c:v>30.096413999999989</c:v>
                </c:pt>
                <c:pt idx="2057">
                  <c:v>30.096413999999989</c:v>
                </c:pt>
                <c:pt idx="2058">
                  <c:v>30.096413999999989</c:v>
                </c:pt>
                <c:pt idx="2059">
                  <c:v>30.096413999999989</c:v>
                </c:pt>
                <c:pt idx="2060">
                  <c:v>30.051798999999999</c:v>
                </c:pt>
                <c:pt idx="2061">
                  <c:v>30.051798999999999</c:v>
                </c:pt>
                <c:pt idx="2062">
                  <c:v>30.051798999999999</c:v>
                </c:pt>
                <c:pt idx="2063">
                  <c:v>30.051798999999999</c:v>
                </c:pt>
                <c:pt idx="2064">
                  <c:v>30.051798999999999</c:v>
                </c:pt>
                <c:pt idx="2065">
                  <c:v>30.051798999999999</c:v>
                </c:pt>
                <c:pt idx="2066">
                  <c:v>30.051798999999999</c:v>
                </c:pt>
                <c:pt idx="2067">
                  <c:v>30.051798999999999</c:v>
                </c:pt>
                <c:pt idx="2068">
                  <c:v>30.051798999999999</c:v>
                </c:pt>
                <c:pt idx="2069">
                  <c:v>30.051798999999999</c:v>
                </c:pt>
                <c:pt idx="2070">
                  <c:v>30.015705000000001</c:v>
                </c:pt>
                <c:pt idx="2071">
                  <c:v>30.015705000000001</c:v>
                </c:pt>
                <c:pt idx="2072">
                  <c:v>30.015705000000001</c:v>
                </c:pt>
                <c:pt idx="2073">
                  <c:v>30.015705000000001</c:v>
                </c:pt>
                <c:pt idx="2074">
                  <c:v>30.015705000000001</c:v>
                </c:pt>
                <c:pt idx="2075">
                  <c:v>30.015705000000001</c:v>
                </c:pt>
                <c:pt idx="2076">
                  <c:v>30.015705000000001</c:v>
                </c:pt>
                <c:pt idx="2077">
                  <c:v>30.015705000000001</c:v>
                </c:pt>
                <c:pt idx="2078">
                  <c:v>30.015705000000001</c:v>
                </c:pt>
                <c:pt idx="2079">
                  <c:v>30.015705000000001</c:v>
                </c:pt>
                <c:pt idx="2080">
                  <c:v>29.976098</c:v>
                </c:pt>
                <c:pt idx="2081">
                  <c:v>29.976098</c:v>
                </c:pt>
                <c:pt idx="2082">
                  <c:v>29.976098</c:v>
                </c:pt>
                <c:pt idx="2083">
                  <c:v>29.976098</c:v>
                </c:pt>
                <c:pt idx="2084">
                  <c:v>29.976098</c:v>
                </c:pt>
                <c:pt idx="2085">
                  <c:v>29.976098</c:v>
                </c:pt>
                <c:pt idx="2086">
                  <c:v>29.976098</c:v>
                </c:pt>
                <c:pt idx="2087">
                  <c:v>29.976098</c:v>
                </c:pt>
                <c:pt idx="2088">
                  <c:v>29.976098</c:v>
                </c:pt>
                <c:pt idx="2089">
                  <c:v>29.976098</c:v>
                </c:pt>
                <c:pt idx="2090">
                  <c:v>29.944281</c:v>
                </c:pt>
                <c:pt idx="2091">
                  <c:v>29.944281</c:v>
                </c:pt>
                <c:pt idx="2092">
                  <c:v>29.944281</c:v>
                </c:pt>
                <c:pt idx="2093">
                  <c:v>29.944281</c:v>
                </c:pt>
                <c:pt idx="2094">
                  <c:v>29.944281</c:v>
                </c:pt>
                <c:pt idx="2095">
                  <c:v>29.944281</c:v>
                </c:pt>
                <c:pt idx="2096">
                  <c:v>29.944281</c:v>
                </c:pt>
                <c:pt idx="2097">
                  <c:v>29.944281</c:v>
                </c:pt>
                <c:pt idx="2098">
                  <c:v>29.944281</c:v>
                </c:pt>
                <c:pt idx="2099">
                  <c:v>29.944281</c:v>
                </c:pt>
                <c:pt idx="2100">
                  <c:v>29.92015</c:v>
                </c:pt>
                <c:pt idx="2101">
                  <c:v>29.92015</c:v>
                </c:pt>
                <c:pt idx="2102">
                  <c:v>29.92015</c:v>
                </c:pt>
                <c:pt idx="2103">
                  <c:v>29.92015</c:v>
                </c:pt>
                <c:pt idx="2104">
                  <c:v>29.92015</c:v>
                </c:pt>
                <c:pt idx="2105">
                  <c:v>29.92015</c:v>
                </c:pt>
                <c:pt idx="2106">
                  <c:v>29.92015</c:v>
                </c:pt>
                <c:pt idx="2107">
                  <c:v>29.92015</c:v>
                </c:pt>
                <c:pt idx="2108">
                  <c:v>29.92015</c:v>
                </c:pt>
                <c:pt idx="2109">
                  <c:v>29.92015</c:v>
                </c:pt>
                <c:pt idx="2110">
                  <c:v>29.89472</c:v>
                </c:pt>
                <c:pt idx="2111">
                  <c:v>29.89472</c:v>
                </c:pt>
                <c:pt idx="2112">
                  <c:v>29.89472</c:v>
                </c:pt>
                <c:pt idx="2113">
                  <c:v>29.89472</c:v>
                </c:pt>
                <c:pt idx="2114">
                  <c:v>29.89472</c:v>
                </c:pt>
                <c:pt idx="2115">
                  <c:v>29.89472</c:v>
                </c:pt>
                <c:pt idx="2116">
                  <c:v>29.89472</c:v>
                </c:pt>
                <c:pt idx="2117">
                  <c:v>29.89472</c:v>
                </c:pt>
                <c:pt idx="2118">
                  <c:v>29.89472</c:v>
                </c:pt>
                <c:pt idx="2119">
                  <c:v>29.89472</c:v>
                </c:pt>
                <c:pt idx="2120">
                  <c:v>29.856999999999999</c:v>
                </c:pt>
                <c:pt idx="2121">
                  <c:v>29.856999999999999</c:v>
                </c:pt>
                <c:pt idx="2122">
                  <c:v>29.856999999999999</c:v>
                </c:pt>
                <c:pt idx="2123">
                  <c:v>29.856999999999999</c:v>
                </c:pt>
                <c:pt idx="2124">
                  <c:v>29.856999999999999</c:v>
                </c:pt>
                <c:pt idx="2125">
                  <c:v>29.856999999999999</c:v>
                </c:pt>
                <c:pt idx="2126">
                  <c:v>29.856999999999999</c:v>
                </c:pt>
                <c:pt idx="2127">
                  <c:v>29.856999999999999</c:v>
                </c:pt>
                <c:pt idx="2128">
                  <c:v>29.856999999999999</c:v>
                </c:pt>
                <c:pt idx="2129">
                  <c:v>29.856999999999999</c:v>
                </c:pt>
                <c:pt idx="2130">
                  <c:v>29.839159000000009</c:v>
                </c:pt>
                <c:pt idx="2131">
                  <c:v>29.839159000000009</c:v>
                </c:pt>
                <c:pt idx="2132">
                  <c:v>29.839159000000009</c:v>
                </c:pt>
                <c:pt idx="2133">
                  <c:v>29.839159000000009</c:v>
                </c:pt>
                <c:pt idx="2134">
                  <c:v>29.839159000000009</c:v>
                </c:pt>
                <c:pt idx="2135">
                  <c:v>29.839159000000009</c:v>
                </c:pt>
                <c:pt idx="2136">
                  <c:v>29.839159000000009</c:v>
                </c:pt>
                <c:pt idx="2137">
                  <c:v>29.839159000000009</c:v>
                </c:pt>
                <c:pt idx="2138">
                  <c:v>29.839159000000009</c:v>
                </c:pt>
                <c:pt idx="2139">
                  <c:v>29.839159000000009</c:v>
                </c:pt>
                <c:pt idx="2140">
                  <c:v>29.798315999999989</c:v>
                </c:pt>
                <c:pt idx="2141">
                  <c:v>29.798315999999989</c:v>
                </c:pt>
                <c:pt idx="2142">
                  <c:v>29.798315999999989</c:v>
                </c:pt>
                <c:pt idx="2143">
                  <c:v>29.798315999999989</c:v>
                </c:pt>
                <c:pt idx="2144">
                  <c:v>29.798315999999989</c:v>
                </c:pt>
                <c:pt idx="2145">
                  <c:v>29.798315999999989</c:v>
                </c:pt>
                <c:pt idx="2146">
                  <c:v>29.798315999999989</c:v>
                </c:pt>
                <c:pt idx="2147">
                  <c:v>29.798315999999989</c:v>
                </c:pt>
                <c:pt idx="2148">
                  <c:v>29.798315999999989</c:v>
                </c:pt>
                <c:pt idx="2149">
                  <c:v>29.798315999999989</c:v>
                </c:pt>
                <c:pt idx="2150">
                  <c:v>29.759188000000005</c:v>
                </c:pt>
                <c:pt idx="2151">
                  <c:v>29.759188000000005</c:v>
                </c:pt>
                <c:pt idx="2152">
                  <c:v>29.759188000000005</c:v>
                </c:pt>
                <c:pt idx="2153">
                  <c:v>29.759188000000005</c:v>
                </c:pt>
                <c:pt idx="2154">
                  <c:v>29.759188000000005</c:v>
                </c:pt>
                <c:pt idx="2155">
                  <c:v>29.759188000000005</c:v>
                </c:pt>
                <c:pt idx="2156">
                  <c:v>29.759188000000005</c:v>
                </c:pt>
                <c:pt idx="2157">
                  <c:v>29.759188000000005</c:v>
                </c:pt>
                <c:pt idx="2158">
                  <c:v>29.759188000000005</c:v>
                </c:pt>
                <c:pt idx="2159">
                  <c:v>29.759188000000005</c:v>
                </c:pt>
                <c:pt idx="2160">
                  <c:v>29.708131000000002</c:v>
                </c:pt>
                <c:pt idx="2161">
                  <c:v>29.708131000000002</c:v>
                </c:pt>
                <c:pt idx="2162">
                  <c:v>29.708131000000002</c:v>
                </c:pt>
                <c:pt idx="2163">
                  <c:v>29.708131000000002</c:v>
                </c:pt>
                <c:pt idx="2164">
                  <c:v>29.708131000000002</c:v>
                </c:pt>
                <c:pt idx="2165">
                  <c:v>29.708131000000002</c:v>
                </c:pt>
                <c:pt idx="2166">
                  <c:v>29.708131000000002</c:v>
                </c:pt>
                <c:pt idx="2167">
                  <c:v>29.708131000000002</c:v>
                </c:pt>
                <c:pt idx="2168">
                  <c:v>29.708131000000002</c:v>
                </c:pt>
                <c:pt idx="2169">
                  <c:v>29.708131000000002</c:v>
                </c:pt>
                <c:pt idx="2170">
                  <c:v>29.690964000000012</c:v>
                </c:pt>
                <c:pt idx="2171">
                  <c:v>29.690964000000012</c:v>
                </c:pt>
                <c:pt idx="2172">
                  <c:v>29.690964000000012</c:v>
                </c:pt>
                <c:pt idx="2173">
                  <c:v>29.690964000000012</c:v>
                </c:pt>
                <c:pt idx="2174">
                  <c:v>29.690964000000012</c:v>
                </c:pt>
                <c:pt idx="2175">
                  <c:v>29.690964000000012</c:v>
                </c:pt>
                <c:pt idx="2176">
                  <c:v>29.690964000000012</c:v>
                </c:pt>
                <c:pt idx="2177">
                  <c:v>29.690964000000012</c:v>
                </c:pt>
                <c:pt idx="2178">
                  <c:v>29.690964000000012</c:v>
                </c:pt>
                <c:pt idx="2179">
                  <c:v>29.690964000000012</c:v>
                </c:pt>
                <c:pt idx="2180">
                  <c:v>29.644200000000001</c:v>
                </c:pt>
                <c:pt idx="2181">
                  <c:v>29.644200000000001</c:v>
                </c:pt>
                <c:pt idx="2182">
                  <c:v>29.644200000000001</c:v>
                </c:pt>
                <c:pt idx="2183">
                  <c:v>29.644200000000001</c:v>
                </c:pt>
                <c:pt idx="2184">
                  <c:v>29.644200000000001</c:v>
                </c:pt>
                <c:pt idx="2185">
                  <c:v>29.644200000000001</c:v>
                </c:pt>
                <c:pt idx="2186">
                  <c:v>29.644200000000001</c:v>
                </c:pt>
                <c:pt idx="2187">
                  <c:v>29.644200000000001</c:v>
                </c:pt>
                <c:pt idx="2188">
                  <c:v>29.644200000000001</c:v>
                </c:pt>
                <c:pt idx="2189">
                  <c:v>29.644200000000001</c:v>
                </c:pt>
                <c:pt idx="2190">
                  <c:v>29.60605000000001</c:v>
                </c:pt>
                <c:pt idx="2191">
                  <c:v>29.60605000000001</c:v>
                </c:pt>
                <c:pt idx="2192">
                  <c:v>29.60605000000001</c:v>
                </c:pt>
                <c:pt idx="2193">
                  <c:v>29.60605000000001</c:v>
                </c:pt>
                <c:pt idx="2194">
                  <c:v>29.60605000000001</c:v>
                </c:pt>
                <c:pt idx="2195">
                  <c:v>29.60605000000001</c:v>
                </c:pt>
                <c:pt idx="2196">
                  <c:v>29.60605000000001</c:v>
                </c:pt>
                <c:pt idx="2197">
                  <c:v>29.60605000000001</c:v>
                </c:pt>
                <c:pt idx="2198">
                  <c:v>29.60605000000001</c:v>
                </c:pt>
                <c:pt idx="2199">
                  <c:v>29.60605000000001</c:v>
                </c:pt>
                <c:pt idx="2200">
                  <c:v>29.589518000000002</c:v>
                </c:pt>
                <c:pt idx="2201">
                  <c:v>29.589518000000002</c:v>
                </c:pt>
                <c:pt idx="2202">
                  <c:v>29.589518000000002</c:v>
                </c:pt>
                <c:pt idx="2203">
                  <c:v>29.589518000000002</c:v>
                </c:pt>
                <c:pt idx="2204">
                  <c:v>29.589518000000002</c:v>
                </c:pt>
                <c:pt idx="2205">
                  <c:v>29.589518000000002</c:v>
                </c:pt>
                <c:pt idx="2206">
                  <c:v>29.589518000000002</c:v>
                </c:pt>
                <c:pt idx="2207">
                  <c:v>29.589518000000002</c:v>
                </c:pt>
                <c:pt idx="2208">
                  <c:v>29.589518000000002</c:v>
                </c:pt>
                <c:pt idx="2209">
                  <c:v>29.589518000000002</c:v>
                </c:pt>
                <c:pt idx="2210">
                  <c:v>29.56451199999999</c:v>
                </c:pt>
                <c:pt idx="2211">
                  <c:v>29.56451199999999</c:v>
                </c:pt>
                <c:pt idx="2212">
                  <c:v>29.56451199999999</c:v>
                </c:pt>
                <c:pt idx="2213">
                  <c:v>29.56451199999999</c:v>
                </c:pt>
                <c:pt idx="2214">
                  <c:v>29.56451199999999</c:v>
                </c:pt>
                <c:pt idx="2215">
                  <c:v>29.56451199999999</c:v>
                </c:pt>
                <c:pt idx="2216">
                  <c:v>29.56451199999999</c:v>
                </c:pt>
                <c:pt idx="2217">
                  <c:v>29.56451199999999</c:v>
                </c:pt>
                <c:pt idx="2218">
                  <c:v>29.56451199999999</c:v>
                </c:pt>
                <c:pt idx="2219">
                  <c:v>29.56451199999999</c:v>
                </c:pt>
                <c:pt idx="2220">
                  <c:v>29.541048</c:v>
                </c:pt>
                <c:pt idx="2221">
                  <c:v>29.541048</c:v>
                </c:pt>
                <c:pt idx="2222">
                  <c:v>29.541048</c:v>
                </c:pt>
                <c:pt idx="2223">
                  <c:v>29.541048</c:v>
                </c:pt>
                <c:pt idx="2224">
                  <c:v>29.541048</c:v>
                </c:pt>
                <c:pt idx="2225">
                  <c:v>29.541048</c:v>
                </c:pt>
                <c:pt idx="2226">
                  <c:v>29.541048</c:v>
                </c:pt>
                <c:pt idx="2227">
                  <c:v>29.541048</c:v>
                </c:pt>
                <c:pt idx="2228">
                  <c:v>29.541048</c:v>
                </c:pt>
                <c:pt idx="2229">
                  <c:v>29.541048</c:v>
                </c:pt>
                <c:pt idx="2230">
                  <c:v>29.504639999999981</c:v>
                </c:pt>
                <c:pt idx="2231">
                  <c:v>29.504639999999981</c:v>
                </c:pt>
                <c:pt idx="2232">
                  <c:v>29.504639999999981</c:v>
                </c:pt>
                <c:pt idx="2233">
                  <c:v>29.504639999999981</c:v>
                </c:pt>
                <c:pt idx="2234">
                  <c:v>29.504639999999981</c:v>
                </c:pt>
                <c:pt idx="2235">
                  <c:v>29.504639999999981</c:v>
                </c:pt>
                <c:pt idx="2236">
                  <c:v>29.504639999999981</c:v>
                </c:pt>
                <c:pt idx="2237">
                  <c:v>29.504639999999981</c:v>
                </c:pt>
                <c:pt idx="2238">
                  <c:v>29.504639999999981</c:v>
                </c:pt>
                <c:pt idx="2239">
                  <c:v>29.504639999999981</c:v>
                </c:pt>
                <c:pt idx="2240">
                  <c:v>29.487901999999988</c:v>
                </c:pt>
                <c:pt idx="2241">
                  <c:v>29.487901999999988</c:v>
                </c:pt>
                <c:pt idx="2242">
                  <c:v>29.487901999999988</c:v>
                </c:pt>
                <c:pt idx="2243">
                  <c:v>29.487901999999988</c:v>
                </c:pt>
                <c:pt idx="2244">
                  <c:v>29.487901999999988</c:v>
                </c:pt>
                <c:pt idx="2245">
                  <c:v>29.487901999999988</c:v>
                </c:pt>
                <c:pt idx="2246">
                  <c:v>29.487901999999988</c:v>
                </c:pt>
                <c:pt idx="2247">
                  <c:v>29.487901999999988</c:v>
                </c:pt>
                <c:pt idx="2248">
                  <c:v>29.487901999999988</c:v>
                </c:pt>
                <c:pt idx="2249">
                  <c:v>29.487901999999988</c:v>
                </c:pt>
                <c:pt idx="2250">
                  <c:v>29.443113999999984</c:v>
                </c:pt>
                <c:pt idx="2251">
                  <c:v>29.443113999999984</c:v>
                </c:pt>
                <c:pt idx="2252">
                  <c:v>29.443113999999984</c:v>
                </c:pt>
                <c:pt idx="2253">
                  <c:v>29.443113999999984</c:v>
                </c:pt>
                <c:pt idx="2254">
                  <c:v>29.443113999999984</c:v>
                </c:pt>
                <c:pt idx="2255">
                  <c:v>29.443113999999984</c:v>
                </c:pt>
                <c:pt idx="2256">
                  <c:v>29.443113999999984</c:v>
                </c:pt>
                <c:pt idx="2257">
                  <c:v>29.443113999999984</c:v>
                </c:pt>
                <c:pt idx="2258">
                  <c:v>29.443113999999984</c:v>
                </c:pt>
                <c:pt idx="2259">
                  <c:v>29.443113999999984</c:v>
                </c:pt>
                <c:pt idx="2260">
                  <c:v>29.423971999999999</c:v>
                </c:pt>
                <c:pt idx="2261">
                  <c:v>29.423971999999999</c:v>
                </c:pt>
                <c:pt idx="2262">
                  <c:v>29.423971999999999</c:v>
                </c:pt>
                <c:pt idx="2263">
                  <c:v>29.423971999999999</c:v>
                </c:pt>
                <c:pt idx="2264">
                  <c:v>29.423971999999999</c:v>
                </c:pt>
                <c:pt idx="2265">
                  <c:v>29.423971999999999</c:v>
                </c:pt>
                <c:pt idx="2266">
                  <c:v>29.423971999999999</c:v>
                </c:pt>
                <c:pt idx="2267">
                  <c:v>29.423971999999999</c:v>
                </c:pt>
                <c:pt idx="2268">
                  <c:v>29.423971999999999</c:v>
                </c:pt>
                <c:pt idx="2269">
                  <c:v>29.423971999999999</c:v>
                </c:pt>
                <c:pt idx="2270">
                  <c:v>29.389288000000001</c:v>
                </c:pt>
                <c:pt idx="2271">
                  <c:v>29.389288000000001</c:v>
                </c:pt>
                <c:pt idx="2272">
                  <c:v>29.389288000000001</c:v>
                </c:pt>
                <c:pt idx="2273">
                  <c:v>29.389288000000001</c:v>
                </c:pt>
                <c:pt idx="2274">
                  <c:v>29.389288000000001</c:v>
                </c:pt>
                <c:pt idx="2275">
                  <c:v>29.389288000000001</c:v>
                </c:pt>
                <c:pt idx="2276">
                  <c:v>29.389288000000001</c:v>
                </c:pt>
                <c:pt idx="2277">
                  <c:v>29.389288000000001</c:v>
                </c:pt>
                <c:pt idx="2278">
                  <c:v>29.389288000000001</c:v>
                </c:pt>
                <c:pt idx="2279">
                  <c:v>29.389288000000001</c:v>
                </c:pt>
                <c:pt idx="2280">
                  <c:v>29.344522999999985</c:v>
                </c:pt>
                <c:pt idx="2281">
                  <c:v>29.344522999999985</c:v>
                </c:pt>
                <c:pt idx="2282">
                  <c:v>29.344522999999985</c:v>
                </c:pt>
                <c:pt idx="2283">
                  <c:v>29.344522999999985</c:v>
                </c:pt>
                <c:pt idx="2284">
                  <c:v>29.344522999999985</c:v>
                </c:pt>
                <c:pt idx="2285">
                  <c:v>29.344522999999985</c:v>
                </c:pt>
                <c:pt idx="2286">
                  <c:v>29.344522999999985</c:v>
                </c:pt>
                <c:pt idx="2287">
                  <c:v>29.344522999999985</c:v>
                </c:pt>
                <c:pt idx="2288">
                  <c:v>29.344522999999985</c:v>
                </c:pt>
                <c:pt idx="2289">
                  <c:v>29.344522999999985</c:v>
                </c:pt>
                <c:pt idx="2290">
                  <c:v>29.316120999999999</c:v>
                </c:pt>
                <c:pt idx="2291">
                  <c:v>29.316120999999999</c:v>
                </c:pt>
                <c:pt idx="2292">
                  <c:v>29.316120999999999</c:v>
                </c:pt>
                <c:pt idx="2293">
                  <c:v>29.316120999999999</c:v>
                </c:pt>
                <c:pt idx="2294">
                  <c:v>29.316120999999999</c:v>
                </c:pt>
                <c:pt idx="2295">
                  <c:v>29.316120999999999</c:v>
                </c:pt>
                <c:pt idx="2296">
                  <c:v>29.316120999999999</c:v>
                </c:pt>
                <c:pt idx="2297">
                  <c:v>29.316120999999999</c:v>
                </c:pt>
                <c:pt idx="2298">
                  <c:v>29.316120999999999</c:v>
                </c:pt>
                <c:pt idx="2299">
                  <c:v>29.316120999999999</c:v>
                </c:pt>
                <c:pt idx="2300">
                  <c:v>29.295366999999985</c:v>
                </c:pt>
                <c:pt idx="2301">
                  <c:v>29.295366999999985</c:v>
                </c:pt>
                <c:pt idx="2302">
                  <c:v>29.295366999999985</c:v>
                </c:pt>
                <c:pt idx="2303">
                  <c:v>29.295366999999985</c:v>
                </c:pt>
                <c:pt idx="2304">
                  <c:v>29.295366999999985</c:v>
                </c:pt>
                <c:pt idx="2305">
                  <c:v>29.295366999999985</c:v>
                </c:pt>
                <c:pt idx="2306">
                  <c:v>29.295366999999985</c:v>
                </c:pt>
                <c:pt idx="2307">
                  <c:v>29.295366999999985</c:v>
                </c:pt>
                <c:pt idx="2308">
                  <c:v>29.295366999999985</c:v>
                </c:pt>
                <c:pt idx="2309">
                  <c:v>29.295366999999985</c:v>
                </c:pt>
                <c:pt idx="2310">
                  <c:v>29.272760999999988</c:v>
                </c:pt>
                <c:pt idx="2311">
                  <c:v>29.272760999999988</c:v>
                </c:pt>
                <c:pt idx="2312">
                  <c:v>29.272760999999988</c:v>
                </c:pt>
                <c:pt idx="2313">
                  <c:v>29.272760999999988</c:v>
                </c:pt>
                <c:pt idx="2314">
                  <c:v>29.272760999999988</c:v>
                </c:pt>
                <c:pt idx="2315">
                  <c:v>29.272760999999988</c:v>
                </c:pt>
                <c:pt idx="2316">
                  <c:v>29.272760999999988</c:v>
                </c:pt>
                <c:pt idx="2317">
                  <c:v>29.272760999999988</c:v>
                </c:pt>
                <c:pt idx="2318">
                  <c:v>29.272760999999988</c:v>
                </c:pt>
                <c:pt idx="2319">
                  <c:v>29.272760999999988</c:v>
                </c:pt>
                <c:pt idx="2320">
                  <c:v>29.232938000000001</c:v>
                </c:pt>
                <c:pt idx="2321">
                  <c:v>29.232938000000001</c:v>
                </c:pt>
                <c:pt idx="2322">
                  <c:v>29.232938000000001</c:v>
                </c:pt>
                <c:pt idx="2323">
                  <c:v>29.232938000000001</c:v>
                </c:pt>
                <c:pt idx="2324">
                  <c:v>29.232938000000001</c:v>
                </c:pt>
                <c:pt idx="2325">
                  <c:v>29.232938000000001</c:v>
                </c:pt>
                <c:pt idx="2326">
                  <c:v>29.232938000000001</c:v>
                </c:pt>
                <c:pt idx="2327">
                  <c:v>29.232938000000001</c:v>
                </c:pt>
                <c:pt idx="2328">
                  <c:v>29.232938000000001</c:v>
                </c:pt>
                <c:pt idx="2329">
                  <c:v>29.232938000000001</c:v>
                </c:pt>
                <c:pt idx="2330">
                  <c:v>29.229685</c:v>
                </c:pt>
                <c:pt idx="2331">
                  <c:v>29.229685</c:v>
                </c:pt>
                <c:pt idx="2332">
                  <c:v>29.229685</c:v>
                </c:pt>
                <c:pt idx="2333">
                  <c:v>29.229685</c:v>
                </c:pt>
                <c:pt idx="2334">
                  <c:v>29.229685</c:v>
                </c:pt>
                <c:pt idx="2335">
                  <c:v>29.229685</c:v>
                </c:pt>
                <c:pt idx="2336">
                  <c:v>29.229685</c:v>
                </c:pt>
                <c:pt idx="2337">
                  <c:v>29.229685</c:v>
                </c:pt>
                <c:pt idx="2338">
                  <c:v>29.229685</c:v>
                </c:pt>
                <c:pt idx="2339">
                  <c:v>29.229685</c:v>
                </c:pt>
                <c:pt idx="2340">
                  <c:v>29.208333999999983</c:v>
                </c:pt>
                <c:pt idx="2341">
                  <c:v>29.208333999999983</c:v>
                </c:pt>
                <c:pt idx="2342">
                  <c:v>29.208333999999983</c:v>
                </c:pt>
                <c:pt idx="2343">
                  <c:v>29.208333999999983</c:v>
                </c:pt>
                <c:pt idx="2344">
                  <c:v>29.208333999999983</c:v>
                </c:pt>
                <c:pt idx="2345">
                  <c:v>29.208333999999983</c:v>
                </c:pt>
                <c:pt idx="2346">
                  <c:v>29.208333999999983</c:v>
                </c:pt>
                <c:pt idx="2347">
                  <c:v>29.208333999999983</c:v>
                </c:pt>
                <c:pt idx="2348">
                  <c:v>29.208333999999983</c:v>
                </c:pt>
                <c:pt idx="2349">
                  <c:v>29.208333999999983</c:v>
                </c:pt>
                <c:pt idx="2350">
                  <c:v>29.174724999999999</c:v>
                </c:pt>
                <c:pt idx="2351">
                  <c:v>29.174724999999999</c:v>
                </c:pt>
                <c:pt idx="2352">
                  <c:v>29.174724999999999</c:v>
                </c:pt>
                <c:pt idx="2353">
                  <c:v>29.174724999999999</c:v>
                </c:pt>
                <c:pt idx="2354">
                  <c:v>29.174724999999999</c:v>
                </c:pt>
                <c:pt idx="2355">
                  <c:v>29.174724999999999</c:v>
                </c:pt>
                <c:pt idx="2356">
                  <c:v>29.174724999999999</c:v>
                </c:pt>
                <c:pt idx="2357">
                  <c:v>29.174724999999999</c:v>
                </c:pt>
                <c:pt idx="2358">
                  <c:v>29.174724999999999</c:v>
                </c:pt>
                <c:pt idx="2359">
                  <c:v>29.174724999999999</c:v>
                </c:pt>
                <c:pt idx="2360">
                  <c:v>29.12878899999999</c:v>
                </c:pt>
                <c:pt idx="2361">
                  <c:v>29.12878899999999</c:v>
                </c:pt>
                <c:pt idx="2362">
                  <c:v>29.12878899999999</c:v>
                </c:pt>
                <c:pt idx="2363">
                  <c:v>29.12878899999999</c:v>
                </c:pt>
                <c:pt idx="2364">
                  <c:v>29.12878899999999</c:v>
                </c:pt>
                <c:pt idx="2365">
                  <c:v>29.12878899999999</c:v>
                </c:pt>
                <c:pt idx="2366">
                  <c:v>29.12878899999999</c:v>
                </c:pt>
                <c:pt idx="2367">
                  <c:v>29.12878899999999</c:v>
                </c:pt>
                <c:pt idx="2368">
                  <c:v>29.12878899999999</c:v>
                </c:pt>
                <c:pt idx="2369">
                  <c:v>29.12878899999999</c:v>
                </c:pt>
                <c:pt idx="2370">
                  <c:v>29.113315000000011</c:v>
                </c:pt>
                <c:pt idx="2371">
                  <c:v>29.113315000000011</c:v>
                </c:pt>
                <c:pt idx="2372">
                  <c:v>29.113315000000011</c:v>
                </c:pt>
                <c:pt idx="2373">
                  <c:v>29.113315000000011</c:v>
                </c:pt>
                <c:pt idx="2374">
                  <c:v>29.113315000000011</c:v>
                </c:pt>
                <c:pt idx="2375">
                  <c:v>29.113315000000011</c:v>
                </c:pt>
                <c:pt idx="2376">
                  <c:v>29.113315000000011</c:v>
                </c:pt>
                <c:pt idx="2377">
                  <c:v>29.113315000000011</c:v>
                </c:pt>
                <c:pt idx="2378">
                  <c:v>29.113315000000011</c:v>
                </c:pt>
                <c:pt idx="2379">
                  <c:v>29.113315000000011</c:v>
                </c:pt>
                <c:pt idx="2380">
                  <c:v>29.084204</c:v>
                </c:pt>
                <c:pt idx="2381">
                  <c:v>29.084204</c:v>
                </c:pt>
                <c:pt idx="2382">
                  <c:v>29.084204</c:v>
                </c:pt>
                <c:pt idx="2383">
                  <c:v>29.084204</c:v>
                </c:pt>
                <c:pt idx="2384">
                  <c:v>29.084204</c:v>
                </c:pt>
                <c:pt idx="2385">
                  <c:v>29.084204</c:v>
                </c:pt>
                <c:pt idx="2386">
                  <c:v>29.084204</c:v>
                </c:pt>
                <c:pt idx="2387">
                  <c:v>29.084204</c:v>
                </c:pt>
                <c:pt idx="2388">
                  <c:v>29.084204</c:v>
                </c:pt>
                <c:pt idx="2389">
                  <c:v>29.084204</c:v>
                </c:pt>
                <c:pt idx="2390">
                  <c:v>29.065743999999977</c:v>
                </c:pt>
                <c:pt idx="2391">
                  <c:v>29.065743999999977</c:v>
                </c:pt>
                <c:pt idx="2392">
                  <c:v>29.065743999999977</c:v>
                </c:pt>
                <c:pt idx="2393">
                  <c:v>29.065743999999977</c:v>
                </c:pt>
                <c:pt idx="2394">
                  <c:v>29.065743999999977</c:v>
                </c:pt>
                <c:pt idx="2395">
                  <c:v>29.065743999999977</c:v>
                </c:pt>
                <c:pt idx="2396">
                  <c:v>29.065743999999977</c:v>
                </c:pt>
                <c:pt idx="2397">
                  <c:v>29.065743999999977</c:v>
                </c:pt>
                <c:pt idx="2398">
                  <c:v>29.065743999999977</c:v>
                </c:pt>
                <c:pt idx="2399">
                  <c:v>29.065743999999977</c:v>
                </c:pt>
                <c:pt idx="2400">
                  <c:v>29.021737999999988</c:v>
                </c:pt>
                <c:pt idx="2401">
                  <c:v>29.021737999999988</c:v>
                </c:pt>
                <c:pt idx="2402">
                  <c:v>29.021737999999988</c:v>
                </c:pt>
                <c:pt idx="2403">
                  <c:v>29.021737999999988</c:v>
                </c:pt>
                <c:pt idx="2404">
                  <c:v>29.021737999999988</c:v>
                </c:pt>
                <c:pt idx="2405">
                  <c:v>29.021737999999988</c:v>
                </c:pt>
                <c:pt idx="2406">
                  <c:v>29.021737999999988</c:v>
                </c:pt>
                <c:pt idx="2407">
                  <c:v>29.021737999999988</c:v>
                </c:pt>
                <c:pt idx="2408">
                  <c:v>29.021737999999988</c:v>
                </c:pt>
                <c:pt idx="2409">
                  <c:v>29.021737999999988</c:v>
                </c:pt>
                <c:pt idx="2410">
                  <c:v>28.969629999999977</c:v>
                </c:pt>
                <c:pt idx="2411">
                  <c:v>28.969629999999977</c:v>
                </c:pt>
                <c:pt idx="2412">
                  <c:v>28.969629999999977</c:v>
                </c:pt>
                <c:pt idx="2413">
                  <c:v>28.969629999999977</c:v>
                </c:pt>
                <c:pt idx="2414">
                  <c:v>28.969629999999977</c:v>
                </c:pt>
                <c:pt idx="2415">
                  <c:v>28.969629999999977</c:v>
                </c:pt>
                <c:pt idx="2416">
                  <c:v>28.969629999999977</c:v>
                </c:pt>
                <c:pt idx="2417">
                  <c:v>28.969629999999977</c:v>
                </c:pt>
                <c:pt idx="2418">
                  <c:v>28.969629999999977</c:v>
                </c:pt>
                <c:pt idx="2419">
                  <c:v>28.969629999999977</c:v>
                </c:pt>
                <c:pt idx="2420">
                  <c:v>28.930783999999989</c:v>
                </c:pt>
                <c:pt idx="2421">
                  <c:v>28.930783999999989</c:v>
                </c:pt>
                <c:pt idx="2422">
                  <c:v>28.930783999999989</c:v>
                </c:pt>
                <c:pt idx="2423">
                  <c:v>28.930783999999989</c:v>
                </c:pt>
                <c:pt idx="2424">
                  <c:v>28.930783999999989</c:v>
                </c:pt>
                <c:pt idx="2425">
                  <c:v>28.930783999999989</c:v>
                </c:pt>
                <c:pt idx="2426">
                  <c:v>28.930783999999989</c:v>
                </c:pt>
                <c:pt idx="2427">
                  <c:v>28.930783999999989</c:v>
                </c:pt>
                <c:pt idx="2428">
                  <c:v>28.930783999999989</c:v>
                </c:pt>
                <c:pt idx="2429">
                  <c:v>28.930783999999989</c:v>
                </c:pt>
                <c:pt idx="2430">
                  <c:v>28.885000000000002</c:v>
                </c:pt>
                <c:pt idx="2431">
                  <c:v>28.885000000000002</c:v>
                </c:pt>
                <c:pt idx="2432">
                  <c:v>28.885000000000002</c:v>
                </c:pt>
                <c:pt idx="2433">
                  <c:v>28.885000000000002</c:v>
                </c:pt>
                <c:pt idx="2434">
                  <c:v>28.885000000000002</c:v>
                </c:pt>
                <c:pt idx="2435">
                  <c:v>28.885000000000002</c:v>
                </c:pt>
                <c:pt idx="2436">
                  <c:v>28.885000000000002</c:v>
                </c:pt>
                <c:pt idx="2437">
                  <c:v>28.885000000000002</c:v>
                </c:pt>
                <c:pt idx="2438">
                  <c:v>28.885000000000002</c:v>
                </c:pt>
                <c:pt idx="2439">
                  <c:v>28.885000000000002</c:v>
                </c:pt>
                <c:pt idx="2440">
                  <c:v>28.86556199999999</c:v>
                </c:pt>
                <c:pt idx="2441">
                  <c:v>28.86556199999999</c:v>
                </c:pt>
                <c:pt idx="2442">
                  <c:v>28.86556199999999</c:v>
                </c:pt>
                <c:pt idx="2443">
                  <c:v>28.86556199999999</c:v>
                </c:pt>
                <c:pt idx="2444">
                  <c:v>28.86556199999999</c:v>
                </c:pt>
                <c:pt idx="2445">
                  <c:v>28.86556199999999</c:v>
                </c:pt>
                <c:pt idx="2446">
                  <c:v>28.86556199999999</c:v>
                </c:pt>
                <c:pt idx="2447">
                  <c:v>28.86556199999999</c:v>
                </c:pt>
                <c:pt idx="2448">
                  <c:v>28.86556199999999</c:v>
                </c:pt>
                <c:pt idx="2449">
                  <c:v>28.86556199999999</c:v>
                </c:pt>
                <c:pt idx="2450">
                  <c:v>28.83088900000001</c:v>
                </c:pt>
                <c:pt idx="2451">
                  <c:v>28.83088900000001</c:v>
                </c:pt>
                <c:pt idx="2452">
                  <c:v>28.83088900000001</c:v>
                </c:pt>
                <c:pt idx="2453">
                  <c:v>28.83088900000001</c:v>
                </c:pt>
                <c:pt idx="2454">
                  <c:v>28.83088900000001</c:v>
                </c:pt>
                <c:pt idx="2455">
                  <c:v>28.83088900000001</c:v>
                </c:pt>
                <c:pt idx="2456">
                  <c:v>28.83088900000001</c:v>
                </c:pt>
                <c:pt idx="2457">
                  <c:v>28.83088900000001</c:v>
                </c:pt>
                <c:pt idx="2458">
                  <c:v>28.83088900000001</c:v>
                </c:pt>
                <c:pt idx="2459">
                  <c:v>28.83088900000001</c:v>
                </c:pt>
                <c:pt idx="2460">
                  <c:v>28.80794800000001</c:v>
                </c:pt>
                <c:pt idx="2461">
                  <c:v>28.80794800000001</c:v>
                </c:pt>
                <c:pt idx="2462">
                  <c:v>28.80794800000001</c:v>
                </c:pt>
                <c:pt idx="2463">
                  <c:v>28.80794800000001</c:v>
                </c:pt>
                <c:pt idx="2464">
                  <c:v>28.80794800000001</c:v>
                </c:pt>
                <c:pt idx="2465">
                  <c:v>28.80794800000001</c:v>
                </c:pt>
                <c:pt idx="2466">
                  <c:v>28.80794800000001</c:v>
                </c:pt>
                <c:pt idx="2467">
                  <c:v>28.80794800000001</c:v>
                </c:pt>
                <c:pt idx="2468">
                  <c:v>28.80794800000001</c:v>
                </c:pt>
                <c:pt idx="2469">
                  <c:v>28.80794800000001</c:v>
                </c:pt>
                <c:pt idx="2470">
                  <c:v>28.775827</c:v>
                </c:pt>
                <c:pt idx="2471">
                  <c:v>28.775827</c:v>
                </c:pt>
                <c:pt idx="2472">
                  <c:v>28.775827</c:v>
                </c:pt>
                <c:pt idx="2473">
                  <c:v>28.775827</c:v>
                </c:pt>
                <c:pt idx="2474">
                  <c:v>28.775827</c:v>
                </c:pt>
                <c:pt idx="2475">
                  <c:v>28.775827</c:v>
                </c:pt>
                <c:pt idx="2476">
                  <c:v>28.775827</c:v>
                </c:pt>
                <c:pt idx="2477">
                  <c:v>28.775827</c:v>
                </c:pt>
                <c:pt idx="2478">
                  <c:v>28.775827</c:v>
                </c:pt>
                <c:pt idx="2479">
                  <c:v>28.775827</c:v>
                </c:pt>
                <c:pt idx="2480">
                  <c:v>28.752184</c:v>
                </c:pt>
                <c:pt idx="2481">
                  <c:v>28.752184</c:v>
                </c:pt>
                <c:pt idx="2482">
                  <c:v>28.752184</c:v>
                </c:pt>
                <c:pt idx="2483">
                  <c:v>28.752184</c:v>
                </c:pt>
                <c:pt idx="2484">
                  <c:v>28.752184</c:v>
                </c:pt>
                <c:pt idx="2485">
                  <c:v>28.752184</c:v>
                </c:pt>
                <c:pt idx="2486">
                  <c:v>28.752184</c:v>
                </c:pt>
                <c:pt idx="2487">
                  <c:v>28.752184</c:v>
                </c:pt>
                <c:pt idx="2488">
                  <c:v>28.752184</c:v>
                </c:pt>
                <c:pt idx="2489">
                  <c:v>28.752184</c:v>
                </c:pt>
                <c:pt idx="2490">
                  <c:v>28.726915000000005</c:v>
                </c:pt>
                <c:pt idx="2491">
                  <c:v>28.726915000000005</c:v>
                </c:pt>
                <c:pt idx="2492">
                  <c:v>28.726915000000005</c:v>
                </c:pt>
                <c:pt idx="2493">
                  <c:v>28.726915000000005</c:v>
                </c:pt>
                <c:pt idx="2494">
                  <c:v>28.726915000000005</c:v>
                </c:pt>
                <c:pt idx="2495">
                  <c:v>28.726915000000005</c:v>
                </c:pt>
                <c:pt idx="2496">
                  <c:v>28.726915000000005</c:v>
                </c:pt>
                <c:pt idx="2497">
                  <c:v>28.726915000000005</c:v>
                </c:pt>
                <c:pt idx="2498">
                  <c:v>28.726915000000005</c:v>
                </c:pt>
                <c:pt idx="2499">
                  <c:v>28.726915000000005</c:v>
                </c:pt>
                <c:pt idx="2500">
                  <c:v>28.704934000000005</c:v>
                </c:pt>
                <c:pt idx="2501">
                  <c:v>28.704934000000005</c:v>
                </c:pt>
                <c:pt idx="2502">
                  <c:v>28.704934000000005</c:v>
                </c:pt>
                <c:pt idx="2503">
                  <c:v>28.704934000000005</c:v>
                </c:pt>
                <c:pt idx="2504">
                  <c:v>28.704934000000005</c:v>
                </c:pt>
                <c:pt idx="2505">
                  <c:v>28.704934000000005</c:v>
                </c:pt>
                <c:pt idx="2506">
                  <c:v>28.704934000000005</c:v>
                </c:pt>
                <c:pt idx="2507">
                  <c:v>28.704934000000005</c:v>
                </c:pt>
                <c:pt idx="2508">
                  <c:v>28.704934000000005</c:v>
                </c:pt>
                <c:pt idx="2509">
                  <c:v>28.704934000000005</c:v>
                </c:pt>
                <c:pt idx="2510">
                  <c:v>28.704395000000005</c:v>
                </c:pt>
                <c:pt idx="2511">
                  <c:v>28.704395000000005</c:v>
                </c:pt>
                <c:pt idx="2512">
                  <c:v>28.704395000000005</c:v>
                </c:pt>
                <c:pt idx="2513">
                  <c:v>28.704395000000005</c:v>
                </c:pt>
                <c:pt idx="2514">
                  <c:v>28.704395000000005</c:v>
                </c:pt>
                <c:pt idx="2515">
                  <c:v>28.704395000000005</c:v>
                </c:pt>
                <c:pt idx="2516">
                  <c:v>28.704395000000005</c:v>
                </c:pt>
                <c:pt idx="2517">
                  <c:v>28.704395000000005</c:v>
                </c:pt>
                <c:pt idx="2518">
                  <c:v>28.704395000000005</c:v>
                </c:pt>
                <c:pt idx="2519">
                  <c:v>28.704395000000005</c:v>
                </c:pt>
                <c:pt idx="2520">
                  <c:v>28.690376000000001</c:v>
                </c:pt>
                <c:pt idx="2521">
                  <c:v>28.690376000000001</c:v>
                </c:pt>
                <c:pt idx="2522">
                  <c:v>28.690376000000001</c:v>
                </c:pt>
                <c:pt idx="2523">
                  <c:v>28.690376000000001</c:v>
                </c:pt>
                <c:pt idx="2524">
                  <c:v>28.690376000000001</c:v>
                </c:pt>
                <c:pt idx="2525">
                  <c:v>28.690376000000001</c:v>
                </c:pt>
                <c:pt idx="2526">
                  <c:v>28.690376000000001</c:v>
                </c:pt>
                <c:pt idx="2527">
                  <c:v>28.690376000000001</c:v>
                </c:pt>
                <c:pt idx="2528">
                  <c:v>28.690376000000001</c:v>
                </c:pt>
                <c:pt idx="2529">
                  <c:v>28.690376000000001</c:v>
                </c:pt>
                <c:pt idx="2530">
                  <c:v>28.661632999999981</c:v>
                </c:pt>
                <c:pt idx="2531">
                  <c:v>28.661632999999981</c:v>
                </c:pt>
                <c:pt idx="2532">
                  <c:v>28.661632999999981</c:v>
                </c:pt>
                <c:pt idx="2533">
                  <c:v>28.661632999999981</c:v>
                </c:pt>
                <c:pt idx="2534">
                  <c:v>28.661632999999981</c:v>
                </c:pt>
                <c:pt idx="2535">
                  <c:v>28.661632999999981</c:v>
                </c:pt>
                <c:pt idx="2536">
                  <c:v>28.661632999999981</c:v>
                </c:pt>
                <c:pt idx="2537">
                  <c:v>28.661632999999981</c:v>
                </c:pt>
                <c:pt idx="2538">
                  <c:v>28.661632999999981</c:v>
                </c:pt>
                <c:pt idx="2539">
                  <c:v>28.661632999999981</c:v>
                </c:pt>
                <c:pt idx="2540">
                  <c:v>28.661999999999999</c:v>
                </c:pt>
                <c:pt idx="2541">
                  <c:v>28.661999999999999</c:v>
                </c:pt>
                <c:pt idx="2542">
                  <c:v>28.661999999999999</c:v>
                </c:pt>
                <c:pt idx="2543">
                  <c:v>28.661999999999999</c:v>
                </c:pt>
                <c:pt idx="2544">
                  <c:v>28.661999999999999</c:v>
                </c:pt>
                <c:pt idx="2545">
                  <c:v>28.661999999999999</c:v>
                </c:pt>
                <c:pt idx="2546">
                  <c:v>28.661999999999999</c:v>
                </c:pt>
                <c:pt idx="2547">
                  <c:v>28.661999999999999</c:v>
                </c:pt>
                <c:pt idx="2548">
                  <c:v>28.661999999999999</c:v>
                </c:pt>
                <c:pt idx="2549">
                  <c:v>28.661999999999999</c:v>
                </c:pt>
                <c:pt idx="2550">
                  <c:v>28.625548999999989</c:v>
                </c:pt>
                <c:pt idx="2551">
                  <c:v>28.625548999999989</c:v>
                </c:pt>
                <c:pt idx="2552">
                  <c:v>28.625548999999989</c:v>
                </c:pt>
                <c:pt idx="2553">
                  <c:v>28.625548999999989</c:v>
                </c:pt>
                <c:pt idx="2554">
                  <c:v>28.625548999999989</c:v>
                </c:pt>
                <c:pt idx="2555">
                  <c:v>28.625548999999989</c:v>
                </c:pt>
                <c:pt idx="2556">
                  <c:v>28.625548999999989</c:v>
                </c:pt>
                <c:pt idx="2557">
                  <c:v>28.625548999999989</c:v>
                </c:pt>
                <c:pt idx="2558">
                  <c:v>28.625548999999989</c:v>
                </c:pt>
                <c:pt idx="2559">
                  <c:v>28.625548999999989</c:v>
                </c:pt>
                <c:pt idx="2560">
                  <c:v>28.602131</c:v>
                </c:pt>
                <c:pt idx="2561">
                  <c:v>28.602131</c:v>
                </c:pt>
                <c:pt idx="2562">
                  <c:v>28.602131</c:v>
                </c:pt>
                <c:pt idx="2563">
                  <c:v>28.602131</c:v>
                </c:pt>
                <c:pt idx="2564">
                  <c:v>28.602131</c:v>
                </c:pt>
                <c:pt idx="2565">
                  <c:v>28.602131</c:v>
                </c:pt>
                <c:pt idx="2566">
                  <c:v>28.602131</c:v>
                </c:pt>
                <c:pt idx="2567">
                  <c:v>28.602131</c:v>
                </c:pt>
                <c:pt idx="2568">
                  <c:v>28.602131</c:v>
                </c:pt>
                <c:pt idx="2569">
                  <c:v>28.602131</c:v>
                </c:pt>
                <c:pt idx="2570">
                  <c:v>28.569597000000002</c:v>
                </c:pt>
                <c:pt idx="2571">
                  <c:v>28.569597000000002</c:v>
                </c:pt>
                <c:pt idx="2572">
                  <c:v>28.569597000000002</c:v>
                </c:pt>
                <c:pt idx="2573">
                  <c:v>28.569597000000002</c:v>
                </c:pt>
                <c:pt idx="2574">
                  <c:v>28.569597000000002</c:v>
                </c:pt>
                <c:pt idx="2575">
                  <c:v>28.569597000000002</c:v>
                </c:pt>
                <c:pt idx="2576">
                  <c:v>28.569597000000002</c:v>
                </c:pt>
                <c:pt idx="2577">
                  <c:v>28.569597000000002</c:v>
                </c:pt>
                <c:pt idx="2578">
                  <c:v>28.569597000000002</c:v>
                </c:pt>
                <c:pt idx="2579">
                  <c:v>28.569597000000002</c:v>
                </c:pt>
                <c:pt idx="2580">
                  <c:v>28.545691999999985</c:v>
                </c:pt>
                <c:pt idx="2581">
                  <c:v>28.545691999999985</c:v>
                </c:pt>
                <c:pt idx="2582">
                  <c:v>28.545691999999985</c:v>
                </c:pt>
                <c:pt idx="2583">
                  <c:v>28.545691999999985</c:v>
                </c:pt>
                <c:pt idx="2584">
                  <c:v>28.545691999999985</c:v>
                </c:pt>
                <c:pt idx="2585">
                  <c:v>28.545691999999985</c:v>
                </c:pt>
                <c:pt idx="2586">
                  <c:v>28.545691999999985</c:v>
                </c:pt>
                <c:pt idx="2587">
                  <c:v>28.545691999999985</c:v>
                </c:pt>
                <c:pt idx="2588">
                  <c:v>28.545691999999985</c:v>
                </c:pt>
                <c:pt idx="2589">
                  <c:v>28.545691999999985</c:v>
                </c:pt>
                <c:pt idx="2590">
                  <c:v>28.523880999999999</c:v>
                </c:pt>
                <c:pt idx="2591">
                  <c:v>28.523880999999999</c:v>
                </c:pt>
                <c:pt idx="2592">
                  <c:v>28.523880999999999</c:v>
                </c:pt>
                <c:pt idx="2593">
                  <c:v>28.523880999999999</c:v>
                </c:pt>
                <c:pt idx="2594">
                  <c:v>28.523880999999999</c:v>
                </c:pt>
                <c:pt idx="2595">
                  <c:v>28.523880999999999</c:v>
                </c:pt>
                <c:pt idx="2596">
                  <c:v>28.523880999999999</c:v>
                </c:pt>
                <c:pt idx="2597">
                  <c:v>28.523880999999999</c:v>
                </c:pt>
                <c:pt idx="2598">
                  <c:v>28.523880999999999</c:v>
                </c:pt>
                <c:pt idx="2599">
                  <c:v>28.523880999999999</c:v>
                </c:pt>
                <c:pt idx="2600">
                  <c:v>28.521583</c:v>
                </c:pt>
                <c:pt idx="2601">
                  <c:v>28.521583</c:v>
                </c:pt>
                <c:pt idx="2602">
                  <c:v>28.521583</c:v>
                </c:pt>
                <c:pt idx="2603">
                  <c:v>28.521583</c:v>
                </c:pt>
                <c:pt idx="2604">
                  <c:v>28.521583</c:v>
                </c:pt>
                <c:pt idx="2605">
                  <c:v>28.521583</c:v>
                </c:pt>
                <c:pt idx="2606">
                  <c:v>28.521583</c:v>
                </c:pt>
                <c:pt idx="2607">
                  <c:v>28.521583</c:v>
                </c:pt>
                <c:pt idx="2608">
                  <c:v>28.521583</c:v>
                </c:pt>
                <c:pt idx="2609">
                  <c:v>28.521583</c:v>
                </c:pt>
                <c:pt idx="2610">
                  <c:v>28.502991999999999</c:v>
                </c:pt>
                <c:pt idx="2611">
                  <c:v>28.502991999999999</c:v>
                </c:pt>
                <c:pt idx="2612">
                  <c:v>28.502991999999999</c:v>
                </c:pt>
                <c:pt idx="2613">
                  <c:v>28.502991999999999</c:v>
                </c:pt>
                <c:pt idx="2614">
                  <c:v>28.502991999999999</c:v>
                </c:pt>
                <c:pt idx="2615">
                  <c:v>28.502991999999999</c:v>
                </c:pt>
                <c:pt idx="2616">
                  <c:v>28.502991999999999</c:v>
                </c:pt>
                <c:pt idx="2617">
                  <c:v>28.502991999999999</c:v>
                </c:pt>
                <c:pt idx="2618">
                  <c:v>28.502991999999999</c:v>
                </c:pt>
                <c:pt idx="2619">
                  <c:v>28.502991999999999</c:v>
                </c:pt>
                <c:pt idx="2620">
                  <c:v>28.498205999999989</c:v>
                </c:pt>
                <c:pt idx="2621">
                  <c:v>28.498205999999989</c:v>
                </c:pt>
                <c:pt idx="2622">
                  <c:v>28.498205999999989</c:v>
                </c:pt>
                <c:pt idx="2623">
                  <c:v>28.498205999999989</c:v>
                </c:pt>
                <c:pt idx="2624">
                  <c:v>28.498205999999989</c:v>
                </c:pt>
                <c:pt idx="2625">
                  <c:v>28.498205999999989</c:v>
                </c:pt>
                <c:pt idx="2626">
                  <c:v>28.498205999999989</c:v>
                </c:pt>
                <c:pt idx="2627">
                  <c:v>28.498205999999989</c:v>
                </c:pt>
                <c:pt idx="2628">
                  <c:v>28.498205999999989</c:v>
                </c:pt>
                <c:pt idx="2629">
                  <c:v>28.498205999999989</c:v>
                </c:pt>
                <c:pt idx="2630">
                  <c:v>28.472404999999981</c:v>
                </c:pt>
                <c:pt idx="2631">
                  <c:v>28.472404999999981</c:v>
                </c:pt>
                <c:pt idx="2632">
                  <c:v>28.472404999999981</c:v>
                </c:pt>
                <c:pt idx="2633">
                  <c:v>28.472404999999981</c:v>
                </c:pt>
                <c:pt idx="2634">
                  <c:v>28.472404999999981</c:v>
                </c:pt>
                <c:pt idx="2635">
                  <c:v>28.472404999999981</c:v>
                </c:pt>
                <c:pt idx="2636">
                  <c:v>28.472404999999981</c:v>
                </c:pt>
                <c:pt idx="2637">
                  <c:v>28.472404999999981</c:v>
                </c:pt>
                <c:pt idx="2638">
                  <c:v>28.472404999999981</c:v>
                </c:pt>
                <c:pt idx="2639">
                  <c:v>28.472404999999981</c:v>
                </c:pt>
                <c:pt idx="2640">
                  <c:v>28.464346999999986</c:v>
                </c:pt>
                <c:pt idx="2641">
                  <c:v>28.464346999999986</c:v>
                </c:pt>
                <c:pt idx="2642">
                  <c:v>28.464346999999986</c:v>
                </c:pt>
                <c:pt idx="2643">
                  <c:v>28.464346999999986</c:v>
                </c:pt>
                <c:pt idx="2644">
                  <c:v>28.464346999999986</c:v>
                </c:pt>
                <c:pt idx="2645">
                  <c:v>28.464346999999986</c:v>
                </c:pt>
                <c:pt idx="2646">
                  <c:v>28.464346999999986</c:v>
                </c:pt>
                <c:pt idx="2647">
                  <c:v>28.464346999999986</c:v>
                </c:pt>
                <c:pt idx="2648">
                  <c:v>28.464346999999986</c:v>
                </c:pt>
                <c:pt idx="2649">
                  <c:v>28.464346999999986</c:v>
                </c:pt>
                <c:pt idx="2650">
                  <c:v>28.448525999999983</c:v>
                </c:pt>
                <c:pt idx="2651">
                  <c:v>28.448525999999983</c:v>
                </c:pt>
                <c:pt idx="2652">
                  <c:v>28.448525999999983</c:v>
                </c:pt>
                <c:pt idx="2653">
                  <c:v>28.448525999999983</c:v>
                </c:pt>
                <c:pt idx="2654">
                  <c:v>28.448525999999983</c:v>
                </c:pt>
                <c:pt idx="2655">
                  <c:v>28.448525999999983</c:v>
                </c:pt>
                <c:pt idx="2656">
                  <c:v>28.448525999999983</c:v>
                </c:pt>
                <c:pt idx="2657">
                  <c:v>28.448525999999983</c:v>
                </c:pt>
                <c:pt idx="2658">
                  <c:v>28.448525999999983</c:v>
                </c:pt>
                <c:pt idx="2659">
                  <c:v>28.448525999999983</c:v>
                </c:pt>
                <c:pt idx="2660">
                  <c:v>28.43360899999999</c:v>
                </c:pt>
                <c:pt idx="2661">
                  <c:v>28.43360899999999</c:v>
                </c:pt>
                <c:pt idx="2662">
                  <c:v>28.43360899999999</c:v>
                </c:pt>
                <c:pt idx="2663">
                  <c:v>28.43360899999999</c:v>
                </c:pt>
                <c:pt idx="2664">
                  <c:v>28.43360899999999</c:v>
                </c:pt>
                <c:pt idx="2665">
                  <c:v>28.43360899999999</c:v>
                </c:pt>
                <c:pt idx="2666">
                  <c:v>28.43360899999999</c:v>
                </c:pt>
                <c:pt idx="2667">
                  <c:v>28.43360899999999</c:v>
                </c:pt>
                <c:pt idx="2668">
                  <c:v>28.43360899999999</c:v>
                </c:pt>
                <c:pt idx="2669">
                  <c:v>28.43360899999999</c:v>
                </c:pt>
                <c:pt idx="2670">
                  <c:v>28.41888500000001</c:v>
                </c:pt>
                <c:pt idx="2671">
                  <c:v>28.41888500000001</c:v>
                </c:pt>
                <c:pt idx="2672">
                  <c:v>28.41888500000001</c:v>
                </c:pt>
                <c:pt idx="2673">
                  <c:v>28.41888500000001</c:v>
                </c:pt>
                <c:pt idx="2674">
                  <c:v>28.41888500000001</c:v>
                </c:pt>
                <c:pt idx="2675">
                  <c:v>28.41888500000001</c:v>
                </c:pt>
                <c:pt idx="2676">
                  <c:v>28.41888500000001</c:v>
                </c:pt>
                <c:pt idx="2677">
                  <c:v>28.41888500000001</c:v>
                </c:pt>
                <c:pt idx="2678">
                  <c:v>28.41888500000001</c:v>
                </c:pt>
                <c:pt idx="2679">
                  <c:v>28.41888500000001</c:v>
                </c:pt>
                <c:pt idx="2680">
                  <c:v>28.415006000000002</c:v>
                </c:pt>
                <c:pt idx="2681">
                  <c:v>28.415006000000002</c:v>
                </c:pt>
                <c:pt idx="2682">
                  <c:v>28.415006000000002</c:v>
                </c:pt>
                <c:pt idx="2683">
                  <c:v>28.415006000000002</c:v>
                </c:pt>
                <c:pt idx="2684">
                  <c:v>28.415006000000002</c:v>
                </c:pt>
                <c:pt idx="2685">
                  <c:v>28.415006000000002</c:v>
                </c:pt>
                <c:pt idx="2686">
                  <c:v>28.415006000000002</c:v>
                </c:pt>
                <c:pt idx="2687">
                  <c:v>28.415006000000002</c:v>
                </c:pt>
                <c:pt idx="2688">
                  <c:v>28.415006000000002</c:v>
                </c:pt>
                <c:pt idx="2689">
                  <c:v>28.415006000000002</c:v>
                </c:pt>
                <c:pt idx="2690">
                  <c:v>28.421675999999991</c:v>
                </c:pt>
                <c:pt idx="2691">
                  <c:v>28.421675999999991</c:v>
                </c:pt>
                <c:pt idx="2692">
                  <c:v>28.421675999999991</c:v>
                </c:pt>
                <c:pt idx="2693">
                  <c:v>28.421675999999991</c:v>
                </c:pt>
                <c:pt idx="2694">
                  <c:v>28.421675999999991</c:v>
                </c:pt>
                <c:pt idx="2695">
                  <c:v>28.421675999999991</c:v>
                </c:pt>
                <c:pt idx="2696">
                  <c:v>28.421675999999991</c:v>
                </c:pt>
                <c:pt idx="2697">
                  <c:v>28.421675999999991</c:v>
                </c:pt>
                <c:pt idx="2698">
                  <c:v>28.421675999999991</c:v>
                </c:pt>
                <c:pt idx="2699">
                  <c:v>28.421675999999991</c:v>
                </c:pt>
                <c:pt idx="2700">
                  <c:v>28.436743999999983</c:v>
                </c:pt>
                <c:pt idx="2701">
                  <c:v>28.436743999999983</c:v>
                </c:pt>
                <c:pt idx="2702">
                  <c:v>28.436743999999983</c:v>
                </c:pt>
                <c:pt idx="2703">
                  <c:v>28.436743999999983</c:v>
                </c:pt>
                <c:pt idx="2704">
                  <c:v>28.436743999999983</c:v>
                </c:pt>
                <c:pt idx="2705">
                  <c:v>28.436743999999983</c:v>
                </c:pt>
                <c:pt idx="2706">
                  <c:v>28.436743999999983</c:v>
                </c:pt>
                <c:pt idx="2707">
                  <c:v>28.436743999999983</c:v>
                </c:pt>
                <c:pt idx="2708">
                  <c:v>28.436743999999983</c:v>
                </c:pt>
                <c:pt idx="2709">
                  <c:v>28.436743999999983</c:v>
                </c:pt>
                <c:pt idx="2710">
                  <c:v>28.45449</c:v>
                </c:pt>
                <c:pt idx="2711">
                  <c:v>28.45449</c:v>
                </c:pt>
                <c:pt idx="2712">
                  <c:v>28.45449</c:v>
                </c:pt>
                <c:pt idx="2713">
                  <c:v>28.45449</c:v>
                </c:pt>
                <c:pt idx="2714">
                  <c:v>28.45449</c:v>
                </c:pt>
                <c:pt idx="2715">
                  <c:v>28.45449</c:v>
                </c:pt>
                <c:pt idx="2716">
                  <c:v>28.45449</c:v>
                </c:pt>
                <c:pt idx="2717">
                  <c:v>28.45449</c:v>
                </c:pt>
                <c:pt idx="2718">
                  <c:v>28.45449</c:v>
                </c:pt>
                <c:pt idx="2719">
                  <c:v>28.45449</c:v>
                </c:pt>
                <c:pt idx="2720">
                  <c:v>28.484325999999989</c:v>
                </c:pt>
                <c:pt idx="2721">
                  <c:v>28.484325999999989</c:v>
                </c:pt>
                <c:pt idx="2722">
                  <c:v>28.484325999999989</c:v>
                </c:pt>
                <c:pt idx="2723">
                  <c:v>28.484325999999989</c:v>
                </c:pt>
                <c:pt idx="2724">
                  <c:v>28.484325999999989</c:v>
                </c:pt>
                <c:pt idx="2725">
                  <c:v>28.484325999999989</c:v>
                </c:pt>
                <c:pt idx="2726">
                  <c:v>28.484325999999989</c:v>
                </c:pt>
                <c:pt idx="2727">
                  <c:v>28.484325999999989</c:v>
                </c:pt>
                <c:pt idx="2728">
                  <c:v>28.484325999999989</c:v>
                </c:pt>
                <c:pt idx="2729">
                  <c:v>28.484325999999989</c:v>
                </c:pt>
                <c:pt idx="2730">
                  <c:v>28.525671999999989</c:v>
                </c:pt>
                <c:pt idx="2731">
                  <c:v>28.525671999999989</c:v>
                </c:pt>
                <c:pt idx="2732">
                  <c:v>28.525671999999989</c:v>
                </c:pt>
                <c:pt idx="2733">
                  <c:v>28.525671999999989</c:v>
                </c:pt>
                <c:pt idx="2734">
                  <c:v>28.525671999999989</c:v>
                </c:pt>
                <c:pt idx="2735">
                  <c:v>28.525671999999989</c:v>
                </c:pt>
                <c:pt idx="2736">
                  <c:v>28.525671999999989</c:v>
                </c:pt>
                <c:pt idx="2737">
                  <c:v>28.525671999999989</c:v>
                </c:pt>
                <c:pt idx="2738">
                  <c:v>28.525671999999989</c:v>
                </c:pt>
                <c:pt idx="2739">
                  <c:v>28.525671999999989</c:v>
                </c:pt>
                <c:pt idx="2740">
                  <c:v>28.578911999999999</c:v>
                </c:pt>
                <c:pt idx="2741">
                  <c:v>28.578911999999999</c:v>
                </c:pt>
                <c:pt idx="2742">
                  <c:v>28.578911999999999</c:v>
                </c:pt>
                <c:pt idx="2743">
                  <c:v>28.578911999999999</c:v>
                </c:pt>
                <c:pt idx="2744">
                  <c:v>28.578911999999999</c:v>
                </c:pt>
                <c:pt idx="2745">
                  <c:v>28.578911999999999</c:v>
                </c:pt>
                <c:pt idx="2746">
                  <c:v>28.578911999999999</c:v>
                </c:pt>
                <c:pt idx="2747">
                  <c:v>28.578911999999999</c:v>
                </c:pt>
                <c:pt idx="2748">
                  <c:v>28.578911999999999</c:v>
                </c:pt>
                <c:pt idx="2749">
                  <c:v>28.578911999999999</c:v>
                </c:pt>
                <c:pt idx="2750">
                  <c:v>28.615358000000011</c:v>
                </c:pt>
                <c:pt idx="2751">
                  <c:v>28.615358000000011</c:v>
                </c:pt>
                <c:pt idx="2752">
                  <c:v>28.615358000000011</c:v>
                </c:pt>
                <c:pt idx="2753">
                  <c:v>28.615358000000011</c:v>
                </c:pt>
                <c:pt idx="2754">
                  <c:v>28.615358000000011</c:v>
                </c:pt>
                <c:pt idx="2755">
                  <c:v>28.615358000000011</c:v>
                </c:pt>
                <c:pt idx="2756">
                  <c:v>28.615358000000011</c:v>
                </c:pt>
                <c:pt idx="2757">
                  <c:v>28.615358000000011</c:v>
                </c:pt>
                <c:pt idx="2758">
                  <c:v>28.615358000000011</c:v>
                </c:pt>
                <c:pt idx="2759">
                  <c:v>28.615358000000011</c:v>
                </c:pt>
                <c:pt idx="2760">
                  <c:v>28.631613000000005</c:v>
                </c:pt>
                <c:pt idx="2761">
                  <c:v>28.631613000000005</c:v>
                </c:pt>
                <c:pt idx="2762">
                  <c:v>28.631613000000005</c:v>
                </c:pt>
                <c:pt idx="2763">
                  <c:v>28.631613000000005</c:v>
                </c:pt>
                <c:pt idx="2764">
                  <c:v>28.631613000000005</c:v>
                </c:pt>
                <c:pt idx="2765">
                  <c:v>28.631613000000005</c:v>
                </c:pt>
                <c:pt idx="2766">
                  <c:v>28.631613000000005</c:v>
                </c:pt>
                <c:pt idx="2767">
                  <c:v>28.631613000000005</c:v>
                </c:pt>
                <c:pt idx="2768">
                  <c:v>28.631613000000005</c:v>
                </c:pt>
                <c:pt idx="2769">
                  <c:v>28.631613000000005</c:v>
                </c:pt>
                <c:pt idx="2770">
                  <c:v>28.65698200000001</c:v>
                </c:pt>
                <c:pt idx="2771">
                  <c:v>28.65698200000001</c:v>
                </c:pt>
                <c:pt idx="2772">
                  <c:v>28.65698200000001</c:v>
                </c:pt>
                <c:pt idx="2773">
                  <c:v>28.65698200000001</c:v>
                </c:pt>
                <c:pt idx="2774">
                  <c:v>28.65698200000001</c:v>
                </c:pt>
                <c:pt idx="2775">
                  <c:v>28.65698200000001</c:v>
                </c:pt>
                <c:pt idx="2776">
                  <c:v>28.65698200000001</c:v>
                </c:pt>
                <c:pt idx="2777">
                  <c:v>28.65698200000001</c:v>
                </c:pt>
                <c:pt idx="2778">
                  <c:v>28.65698200000001</c:v>
                </c:pt>
                <c:pt idx="2779">
                  <c:v>28.65698200000001</c:v>
                </c:pt>
                <c:pt idx="2780">
                  <c:v>28.686015000000001</c:v>
                </c:pt>
                <c:pt idx="2781">
                  <c:v>28.686015000000001</c:v>
                </c:pt>
                <c:pt idx="2782">
                  <c:v>28.686015000000001</c:v>
                </c:pt>
                <c:pt idx="2783">
                  <c:v>28.686015000000001</c:v>
                </c:pt>
                <c:pt idx="2784">
                  <c:v>28.686015000000001</c:v>
                </c:pt>
                <c:pt idx="2785">
                  <c:v>28.686015000000001</c:v>
                </c:pt>
                <c:pt idx="2786">
                  <c:v>28.686015000000001</c:v>
                </c:pt>
                <c:pt idx="2787">
                  <c:v>28.686015000000001</c:v>
                </c:pt>
                <c:pt idx="2788">
                  <c:v>28.686015000000001</c:v>
                </c:pt>
                <c:pt idx="2789">
                  <c:v>28.686015000000001</c:v>
                </c:pt>
                <c:pt idx="2790">
                  <c:v>28.709732999999986</c:v>
                </c:pt>
                <c:pt idx="2791">
                  <c:v>28.709732999999986</c:v>
                </c:pt>
                <c:pt idx="2792">
                  <c:v>28.709732999999986</c:v>
                </c:pt>
                <c:pt idx="2793">
                  <c:v>28.709732999999986</c:v>
                </c:pt>
                <c:pt idx="2794">
                  <c:v>28.709732999999986</c:v>
                </c:pt>
                <c:pt idx="2795">
                  <c:v>28.709732999999986</c:v>
                </c:pt>
                <c:pt idx="2796">
                  <c:v>28.709732999999986</c:v>
                </c:pt>
                <c:pt idx="2797">
                  <c:v>28.709732999999986</c:v>
                </c:pt>
                <c:pt idx="2798">
                  <c:v>28.709732999999986</c:v>
                </c:pt>
                <c:pt idx="2799">
                  <c:v>28.709732999999986</c:v>
                </c:pt>
                <c:pt idx="2800">
                  <c:v>28.742049999999978</c:v>
                </c:pt>
                <c:pt idx="2801">
                  <c:v>28.742049999999978</c:v>
                </c:pt>
                <c:pt idx="2802">
                  <c:v>28.742049999999978</c:v>
                </c:pt>
                <c:pt idx="2803">
                  <c:v>28.742049999999978</c:v>
                </c:pt>
                <c:pt idx="2804">
                  <c:v>28.742049999999978</c:v>
                </c:pt>
                <c:pt idx="2805">
                  <c:v>28.742049999999978</c:v>
                </c:pt>
                <c:pt idx="2806">
                  <c:v>28.742049999999978</c:v>
                </c:pt>
                <c:pt idx="2807">
                  <c:v>28.742049999999978</c:v>
                </c:pt>
                <c:pt idx="2808">
                  <c:v>28.742049999999978</c:v>
                </c:pt>
                <c:pt idx="2809">
                  <c:v>28.742049999999978</c:v>
                </c:pt>
                <c:pt idx="2810">
                  <c:v>28.792427999999983</c:v>
                </c:pt>
                <c:pt idx="2811">
                  <c:v>28.792427999999983</c:v>
                </c:pt>
                <c:pt idx="2812">
                  <c:v>28.792427999999983</c:v>
                </c:pt>
                <c:pt idx="2813">
                  <c:v>28.792427999999983</c:v>
                </c:pt>
                <c:pt idx="2814">
                  <c:v>28.792427999999983</c:v>
                </c:pt>
                <c:pt idx="2815">
                  <c:v>28.792427999999983</c:v>
                </c:pt>
                <c:pt idx="2816">
                  <c:v>28.792427999999983</c:v>
                </c:pt>
                <c:pt idx="2817">
                  <c:v>28.792427999999983</c:v>
                </c:pt>
                <c:pt idx="2818">
                  <c:v>28.792427999999983</c:v>
                </c:pt>
                <c:pt idx="2819">
                  <c:v>28.792427999999983</c:v>
                </c:pt>
                <c:pt idx="2820">
                  <c:v>28.845293000000002</c:v>
                </c:pt>
                <c:pt idx="2821">
                  <c:v>28.845293000000002</c:v>
                </c:pt>
                <c:pt idx="2822">
                  <c:v>28.845293000000002</c:v>
                </c:pt>
                <c:pt idx="2823">
                  <c:v>28.845293000000002</c:v>
                </c:pt>
                <c:pt idx="2824">
                  <c:v>28.845293000000002</c:v>
                </c:pt>
                <c:pt idx="2825">
                  <c:v>28.845293000000002</c:v>
                </c:pt>
                <c:pt idx="2826">
                  <c:v>28.845293000000002</c:v>
                </c:pt>
                <c:pt idx="2827">
                  <c:v>28.845293000000002</c:v>
                </c:pt>
                <c:pt idx="2828">
                  <c:v>28.845293000000002</c:v>
                </c:pt>
                <c:pt idx="2829">
                  <c:v>28.845293000000002</c:v>
                </c:pt>
                <c:pt idx="2830">
                  <c:v>28.894556000000001</c:v>
                </c:pt>
                <c:pt idx="2831">
                  <c:v>28.894556000000001</c:v>
                </c:pt>
                <c:pt idx="2832">
                  <c:v>28.894556000000001</c:v>
                </c:pt>
                <c:pt idx="2833">
                  <c:v>28.894556000000001</c:v>
                </c:pt>
                <c:pt idx="2834">
                  <c:v>28.894556000000001</c:v>
                </c:pt>
                <c:pt idx="2835">
                  <c:v>28.894556000000001</c:v>
                </c:pt>
                <c:pt idx="2836">
                  <c:v>28.894556000000001</c:v>
                </c:pt>
                <c:pt idx="2837">
                  <c:v>28.894556000000001</c:v>
                </c:pt>
                <c:pt idx="2838">
                  <c:v>28.894556000000001</c:v>
                </c:pt>
                <c:pt idx="2839">
                  <c:v>28.894556000000001</c:v>
                </c:pt>
                <c:pt idx="2840">
                  <c:v>28.933396999999989</c:v>
                </c:pt>
                <c:pt idx="2841">
                  <c:v>28.933396999999989</c:v>
                </c:pt>
                <c:pt idx="2842">
                  <c:v>28.933396999999989</c:v>
                </c:pt>
                <c:pt idx="2843">
                  <c:v>28.933396999999989</c:v>
                </c:pt>
                <c:pt idx="2844">
                  <c:v>28.933396999999989</c:v>
                </c:pt>
                <c:pt idx="2845">
                  <c:v>28.933396999999989</c:v>
                </c:pt>
                <c:pt idx="2846">
                  <c:v>28.933396999999989</c:v>
                </c:pt>
                <c:pt idx="2847">
                  <c:v>28.933396999999989</c:v>
                </c:pt>
                <c:pt idx="2848">
                  <c:v>28.933396999999989</c:v>
                </c:pt>
                <c:pt idx="2849">
                  <c:v>28.933396999999989</c:v>
                </c:pt>
                <c:pt idx="2850">
                  <c:v>29.005123999999984</c:v>
                </c:pt>
                <c:pt idx="2851">
                  <c:v>29.005123999999984</c:v>
                </c:pt>
                <c:pt idx="2852">
                  <c:v>29.005123999999984</c:v>
                </c:pt>
                <c:pt idx="2853">
                  <c:v>29.005123999999984</c:v>
                </c:pt>
                <c:pt idx="2854">
                  <c:v>29.005123999999984</c:v>
                </c:pt>
                <c:pt idx="2855">
                  <c:v>29.005123999999984</c:v>
                </c:pt>
                <c:pt idx="2856">
                  <c:v>29.005123999999984</c:v>
                </c:pt>
                <c:pt idx="2857">
                  <c:v>29.005123999999984</c:v>
                </c:pt>
                <c:pt idx="2858">
                  <c:v>29.005123999999984</c:v>
                </c:pt>
                <c:pt idx="2859">
                  <c:v>29.005123999999984</c:v>
                </c:pt>
                <c:pt idx="2860">
                  <c:v>29.068748999999983</c:v>
                </c:pt>
                <c:pt idx="2861">
                  <c:v>29.068748999999983</c:v>
                </c:pt>
                <c:pt idx="2862">
                  <c:v>29.068748999999983</c:v>
                </c:pt>
                <c:pt idx="2863">
                  <c:v>29.068748999999983</c:v>
                </c:pt>
                <c:pt idx="2864">
                  <c:v>29.068748999999983</c:v>
                </c:pt>
                <c:pt idx="2865">
                  <c:v>29.068748999999983</c:v>
                </c:pt>
                <c:pt idx="2866">
                  <c:v>29.068748999999983</c:v>
                </c:pt>
                <c:pt idx="2867">
                  <c:v>29.068748999999983</c:v>
                </c:pt>
                <c:pt idx="2868">
                  <c:v>29.068748999999983</c:v>
                </c:pt>
                <c:pt idx="2869">
                  <c:v>29.068748999999983</c:v>
                </c:pt>
                <c:pt idx="2870">
                  <c:v>29.092296999999984</c:v>
                </c:pt>
                <c:pt idx="2871">
                  <c:v>29.092296999999984</c:v>
                </c:pt>
                <c:pt idx="2872">
                  <c:v>29.092296999999984</c:v>
                </c:pt>
                <c:pt idx="2873">
                  <c:v>29.092296999999984</c:v>
                </c:pt>
                <c:pt idx="2874">
                  <c:v>29.092296999999984</c:v>
                </c:pt>
                <c:pt idx="2875">
                  <c:v>29.092296999999984</c:v>
                </c:pt>
                <c:pt idx="2876">
                  <c:v>29.092296999999984</c:v>
                </c:pt>
                <c:pt idx="2877">
                  <c:v>29.092296999999984</c:v>
                </c:pt>
                <c:pt idx="2878">
                  <c:v>29.092296999999984</c:v>
                </c:pt>
                <c:pt idx="2879">
                  <c:v>29.092296999999984</c:v>
                </c:pt>
                <c:pt idx="2880">
                  <c:v>29.172784</c:v>
                </c:pt>
                <c:pt idx="2881">
                  <c:v>29.172784</c:v>
                </c:pt>
                <c:pt idx="2882">
                  <c:v>29.172784</c:v>
                </c:pt>
                <c:pt idx="2883">
                  <c:v>29.172784</c:v>
                </c:pt>
                <c:pt idx="2884">
                  <c:v>29.172784</c:v>
                </c:pt>
                <c:pt idx="2885">
                  <c:v>29.172784</c:v>
                </c:pt>
                <c:pt idx="2886">
                  <c:v>29.172784</c:v>
                </c:pt>
                <c:pt idx="2887">
                  <c:v>29.172784</c:v>
                </c:pt>
                <c:pt idx="2888">
                  <c:v>29.172784</c:v>
                </c:pt>
                <c:pt idx="2889">
                  <c:v>29.172784</c:v>
                </c:pt>
                <c:pt idx="2890">
                  <c:v>29.275939999999984</c:v>
                </c:pt>
                <c:pt idx="2891">
                  <c:v>29.275939999999984</c:v>
                </c:pt>
                <c:pt idx="2892">
                  <c:v>29.275939999999984</c:v>
                </c:pt>
                <c:pt idx="2893">
                  <c:v>29.275939999999984</c:v>
                </c:pt>
                <c:pt idx="2894">
                  <c:v>29.275939999999984</c:v>
                </c:pt>
                <c:pt idx="2895">
                  <c:v>29.275939999999984</c:v>
                </c:pt>
                <c:pt idx="2896">
                  <c:v>29.275939999999984</c:v>
                </c:pt>
                <c:pt idx="2897">
                  <c:v>29.275939999999984</c:v>
                </c:pt>
                <c:pt idx="2898">
                  <c:v>29.275939999999984</c:v>
                </c:pt>
                <c:pt idx="2899">
                  <c:v>29.275939999999984</c:v>
                </c:pt>
                <c:pt idx="2900">
                  <c:v>29.370736999999981</c:v>
                </c:pt>
                <c:pt idx="2901">
                  <c:v>29.370736999999981</c:v>
                </c:pt>
                <c:pt idx="2902">
                  <c:v>29.370736999999981</c:v>
                </c:pt>
                <c:pt idx="2903">
                  <c:v>29.370736999999981</c:v>
                </c:pt>
                <c:pt idx="2904">
                  <c:v>29.370736999999981</c:v>
                </c:pt>
                <c:pt idx="2905">
                  <c:v>29.370736999999981</c:v>
                </c:pt>
                <c:pt idx="2906">
                  <c:v>29.370736999999981</c:v>
                </c:pt>
                <c:pt idx="2907">
                  <c:v>29.370736999999981</c:v>
                </c:pt>
                <c:pt idx="2908">
                  <c:v>29.370736999999981</c:v>
                </c:pt>
                <c:pt idx="2909">
                  <c:v>29.370736999999981</c:v>
                </c:pt>
                <c:pt idx="2910">
                  <c:v>29.479306999999984</c:v>
                </c:pt>
                <c:pt idx="2911">
                  <c:v>29.479306999999984</c:v>
                </c:pt>
                <c:pt idx="2912">
                  <c:v>29.479306999999984</c:v>
                </c:pt>
                <c:pt idx="2913">
                  <c:v>29.479306999999984</c:v>
                </c:pt>
                <c:pt idx="2914">
                  <c:v>29.479306999999984</c:v>
                </c:pt>
                <c:pt idx="2915">
                  <c:v>29.479306999999984</c:v>
                </c:pt>
                <c:pt idx="2916">
                  <c:v>29.479306999999984</c:v>
                </c:pt>
                <c:pt idx="2917">
                  <c:v>29.479306999999984</c:v>
                </c:pt>
                <c:pt idx="2918">
                  <c:v>29.479306999999984</c:v>
                </c:pt>
                <c:pt idx="2919">
                  <c:v>29.479306999999984</c:v>
                </c:pt>
                <c:pt idx="2920">
                  <c:v>29.567356</c:v>
                </c:pt>
                <c:pt idx="2921">
                  <c:v>29.567356</c:v>
                </c:pt>
                <c:pt idx="2922">
                  <c:v>29.567356</c:v>
                </c:pt>
                <c:pt idx="2923">
                  <c:v>29.567356</c:v>
                </c:pt>
                <c:pt idx="2924">
                  <c:v>29.567356</c:v>
                </c:pt>
                <c:pt idx="2925">
                  <c:v>29.567356</c:v>
                </c:pt>
                <c:pt idx="2926">
                  <c:v>29.567356</c:v>
                </c:pt>
                <c:pt idx="2927">
                  <c:v>29.567356</c:v>
                </c:pt>
                <c:pt idx="2928">
                  <c:v>29.567356</c:v>
                </c:pt>
                <c:pt idx="2929">
                  <c:v>29.567356</c:v>
                </c:pt>
                <c:pt idx="2930">
                  <c:v>29.663518</c:v>
                </c:pt>
                <c:pt idx="2931">
                  <c:v>29.663518</c:v>
                </c:pt>
                <c:pt idx="2932">
                  <c:v>29.663518</c:v>
                </c:pt>
                <c:pt idx="2933">
                  <c:v>29.663518</c:v>
                </c:pt>
                <c:pt idx="2934">
                  <c:v>29.663518</c:v>
                </c:pt>
                <c:pt idx="2935">
                  <c:v>29.663518</c:v>
                </c:pt>
                <c:pt idx="2936">
                  <c:v>29.663518</c:v>
                </c:pt>
                <c:pt idx="2937">
                  <c:v>29.663518</c:v>
                </c:pt>
                <c:pt idx="2938">
                  <c:v>29.663518</c:v>
                </c:pt>
                <c:pt idx="2939">
                  <c:v>29.663518</c:v>
                </c:pt>
                <c:pt idx="2940">
                  <c:v>29.769207000000002</c:v>
                </c:pt>
                <c:pt idx="2941">
                  <c:v>29.769207000000002</c:v>
                </c:pt>
                <c:pt idx="2942">
                  <c:v>29.769207000000002</c:v>
                </c:pt>
                <c:pt idx="2943">
                  <c:v>29.769207000000002</c:v>
                </c:pt>
                <c:pt idx="2944">
                  <c:v>29.769207000000002</c:v>
                </c:pt>
                <c:pt idx="2945">
                  <c:v>29.769207000000002</c:v>
                </c:pt>
                <c:pt idx="2946">
                  <c:v>29.769207000000002</c:v>
                </c:pt>
                <c:pt idx="2947">
                  <c:v>29.769207000000002</c:v>
                </c:pt>
                <c:pt idx="2948">
                  <c:v>29.769207000000002</c:v>
                </c:pt>
                <c:pt idx="2949">
                  <c:v>29.769207000000002</c:v>
                </c:pt>
                <c:pt idx="2950">
                  <c:v>29.891660000000005</c:v>
                </c:pt>
                <c:pt idx="2951">
                  <c:v>29.891660000000005</c:v>
                </c:pt>
                <c:pt idx="2952">
                  <c:v>29.891660000000005</c:v>
                </c:pt>
                <c:pt idx="2953">
                  <c:v>29.891660000000005</c:v>
                </c:pt>
                <c:pt idx="2954">
                  <c:v>29.891660000000005</c:v>
                </c:pt>
                <c:pt idx="2955">
                  <c:v>29.891660000000005</c:v>
                </c:pt>
                <c:pt idx="2956">
                  <c:v>29.891660000000005</c:v>
                </c:pt>
                <c:pt idx="2957">
                  <c:v>29.891660000000005</c:v>
                </c:pt>
                <c:pt idx="2958">
                  <c:v>29.891660000000005</c:v>
                </c:pt>
                <c:pt idx="2959">
                  <c:v>29.891660000000005</c:v>
                </c:pt>
                <c:pt idx="2960">
                  <c:v>30.039066999999999</c:v>
                </c:pt>
                <c:pt idx="2961">
                  <c:v>30.039066999999999</c:v>
                </c:pt>
                <c:pt idx="2962">
                  <c:v>30.039066999999999</c:v>
                </c:pt>
                <c:pt idx="2963">
                  <c:v>30.039066999999999</c:v>
                </c:pt>
                <c:pt idx="2964">
                  <c:v>30.039066999999999</c:v>
                </c:pt>
                <c:pt idx="2965">
                  <c:v>30.039066999999999</c:v>
                </c:pt>
                <c:pt idx="2966">
                  <c:v>30.039066999999999</c:v>
                </c:pt>
                <c:pt idx="2967">
                  <c:v>30.039066999999999</c:v>
                </c:pt>
                <c:pt idx="2968">
                  <c:v>30.039066999999999</c:v>
                </c:pt>
                <c:pt idx="2969">
                  <c:v>30.039066999999999</c:v>
                </c:pt>
                <c:pt idx="2970">
                  <c:v>30.174748999999988</c:v>
                </c:pt>
                <c:pt idx="2971">
                  <c:v>30.174748999999988</c:v>
                </c:pt>
                <c:pt idx="2972">
                  <c:v>30.174748999999988</c:v>
                </c:pt>
                <c:pt idx="2973">
                  <c:v>30.174748999999988</c:v>
                </c:pt>
                <c:pt idx="2974">
                  <c:v>30.174748999999988</c:v>
                </c:pt>
                <c:pt idx="2975">
                  <c:v>30.174748999999988</c:v>
                </c:pt>
                <c:pt idx="2976">
                  <c:v>30.174748999999988</c:v>
                </c:pt>
                <c:pt idx="2977">
                  <c:v>30.174748999999988</c:v>
                </c:pt>
                <c:pt idx="2978">
                  <c:v>30.174748999999988</c:v>
                </c:pt>
                <c:pt idx="2979">
                  <c:v>30.174748999999988</c:v>
                </c:pt>
                <c:pt idx="2980">
                  <c:v>30.308847</c:v>
                </c:pt>
                <c:pt idx="2981">
                  <c:v>30.308847</c:v>
                </c:pt>
                <c:pt idx="2982">
                  <c:v>30.308847</c:v>
                </c:pt>
                <c:pt idx="2983">
                  <c:v>30.308847</c:v>
                </c:pt>
                <c:pt idx="2984">
                  <c:v>30.308847</c:v>
                </c:pt>
                <c:pt idx="2985">
                  <c:v>30.308847</c:v>
                </c:pt>
                <c:pt idx="2986">
                  <c:v>30.308847</c:v>
                </c:pt>
                <c:pt idx="2987">
                  <c:v>30.308847</c:v>
                </c:pt>
                <c:pt idx="2988">
                  <c:v>30.308847</c:v>
                </c:pt>
                <c:pt idx="2989">
                  <c:v>30.308847</c:v>
                </c:pt>
                <c:pt idx="2990">
                  <c:v>30.461677000000002</c:v>
                </c:pt>
                <c:pt idx="2991">
                  <c:v>30.461677000000002</c:v>
                </c:pt>
                <c:pt idx="2992">
                  <c:v>30.461677000000002</c:v>
                </c:pt>
                <c:pt idx="2993">
                  <c:v>30.461677000000002</c:v>
                </c:pt>
                <c:pt idx="2994">
                  <c:v>30.461677000000002</c:v>
                </c:pt>
                <c:pt idx="2995">
                  <c:v>30.461677000000002</c:v>
                </c:pt>
                <c:pt idx="2996">
                  <c:v>30.461677000000002</c:v>
                </c:pt>
                <c:pt idx="2997">
                  <c:v>30.461677000000002</c:v>
                </c:pt>
                <c:pt idx="2998">
                  <c:v>30.461677000000002</c:v>
                </c:pt>
                <c:pt idx="2999">
                  <c:v>30.461677000000002</c:v>
                </c:pt>
                <c:pt idx="3000">
                  <c:v>30.61104400000001</c:v>
                </c:pt>
                <c:pt idx="3001">
                  <c:v>30.61104400000001</c:v>
                </c:pt>
                <c:pt idx="3002">
                  <c:v>30.61104400000001</c:v>
                </c:pt>
                <c:pt idx="3003">
                  <c:v>30.61104400000001</c:v>
                </c:pt>
                <c:pt idx="3004">
                  <c:v>30.61104400000001</c:v>
                </c:pt>
                <c:pt idx="3005">
                  <c:v>30.61104400000001</c:v>
                </c:pt>
                <c:pt idx="3006">
                  <c:v>30.61104400000001</c:v>
                </c:pt>
                <c:pt idx="3007">
                  <c:v>30.61104400000001</c:v>
                </c:pt>
                <c:pt idx="3008">
                  <c:v>30.61104400000001</c:v>
                </c:pt>
                <c:pt idx="3009">
                  <c:v>30.61104400000001</c:v>
                </c:pt>
                <c:pt idx="3010">
                  <c:v>30.748069999999981</c:v>
                </c:pt>
                <c:pt idx="3011">
                  <c:v>30.748069999999981</c:v>
                </c:pt>
                <c:pt idx="3012">
                  <c:v>30.748069999999981</c:v>
                </c:pt>
                <c:pt idx="3013">
                  <c:v>30.748069999999981</c:v>
                </c:pt>
                <c:pt idx="3014">
                  <c:v>30.748069999999981</c:v>
                </c:pt>
                <c:pt idx="3015">
                  <c:v>30.748069999999981</c:v>
                </c:pt>
                <c:pt idx="3016">
                  <c:v>30.748069999999981</c:v>
                </c:pt>
                <c:pt idx="3017">
                  <c:v>30.748069999999981</c:v>
                </c:pt>
                <c:pt idx="3018">
                  <c:v>30.748069999999981</c:v>
                </c:pt>
                <c:pt idx="3019">
                  <c:v>30.748069999999981</c:v>
                </c:pt>
                <c:pt idx="3020">
                  <c:v>30.899191999999999</c:v>
                </c:pt>
                <c:pt idx="3021">
                  <c:v>30.899191999999999</c:v>
                </c:pt>
                <c:pt idx="3022">
                  <c:v>30.899191999999999</c:v>
                </c:pt>
                <c:pt idx="3023">
                  <c:v>30.899191999999999</c:v>
                </c:pt>
                <c:pt idx="3024">
                  <c:v>30.899191999999999</c:v>
                </c:pt>
                <c:pt idx="3025">
                  <c:v>30.899191999999999</c:v>
                </c:pt>
                <c:pt idx="3026">
                  <c:v>30.899191999999999</c:v>
                </c:pt>
                <c:pt idx="3027">
                  <c:v>30.899191999999999</c:v>
                </c:pt>
                <c:pt idx="3028">
                  <c:v>30.899191999999999</c:v>
                </c:pt>
                <c:pt idx="3029">
                  <c:v>30.899191999999999</c:v>
                </c:pt>
                <c:pt idx="3030">
                  <c:v>31.036111999999999</c:v>
                </c:pt>
                <c:pt idx="3031">
                  <c:v>31.036111999999999</c:v>
                </c:pt>
                <c:pt idx="3032">
                  <c:v>31.036111999999999</c:v>
                </c:pt>
                <c:pt idx="3033">
                  <c:v>31.036111999999999</c:v>
                </c:pt>
                <c:pt idx="3034">
                  <c:v>31.036111999999999</c:v>
                </c:pt>
                <c:pt idx="3035">
                  <c:v>31.036111999999999</c:v>
                </c:pt>
                <c:pt idx="3036">
                  <c:v>31.036111999999999</c:v>
                </c:pt>
                <c:pt idx="3037">
                  <c:v>31.036111999999999</c:v>
                </c:pt>
                <c:pt idx="3038">
                  <c:v>31.036111999999999</c:v>
                </c:pt>
                <c:pt idx="3039">
                  <c:v>31.036111999999999</c:v>
                </c:pt>
                <c:pt idx="3040">
                  <c:v>31.120930999999999</c:v>
                </c:pt>
                <c:pt idx="3041">
                  <c:v>31.120930999999999</c:v>
                </c:pt>
                <c:pt idx="3042">
                  <c:v>31.120930999999999</c:v>
                </c:pt>
                <c:pt idx="3043">
                  <c:v>31.120930999999999</c:v>
                </c:pt>
                <c:pt idx="3044">
                  <c:v>31.120930999999999</c:v>
                </c:pt>
                <c:pt idx="3045">
                  <c:v>31.120930999999999</c:v>
                </c:pt>
                <c:pt idx="3046">
                  <c:v>31.120930999999999</c:v>
                </c:pt>
                <c:pt idx="3047">
                  <c:v>31.120930999999999</c:v>
                </c:pt>
                <c:pt idx="3048">
                  <c:v>31.120930999999999</c:v>
                </c:pt>
                <c:pt idx="3049">
                  <c:v>31.120930999999999</c:v>
                </c:pt>
                <c:pt idx="3050">
                  <c:v>31.278675</c:v>
                </c:pt>
                <c:pt idx="3051">
                  <c:v>31.278675</c:v>
                </c:pt>
                <c:pt idx="3052">
                  <c:v>31.278675</c:v>
                </c:pt>
                <c:pt idx="3053">
                  <c:v>31.278675</c:v>
                </c:pt>
                <c:pt idx="3054">
                  <c:v>31.278675</c:v>
                </c:pt>
                <c:pt idx="3055">
                  <c:v>31.278675</c:v>
                </c:pt>
                <c:pt idx="3056">
                  <c:v>31.278675</c:v>
                </c:pt>
                <c:pt idx="3057">
                  <c:v>31.278675</c:v>
                </c:pt>
                <c:pt idx="3058">
                  <c:v>31.278675</c:v>
                </c:pt>
                <c:pt idx="3059">
                  <c:v>31.278675</c:v>
                </c:pt>
                <c:pt idx="3060">
                  <c:v>31.45986400000001</c:v>
                </c:pt>
                <c:pt idx="3061">
                  <c:v>31.45986400000001</c:v>
                </c:pt>
                <c:pt idx="3062">
                  <c:v>31.45986400000001</c:v>
                </c:pt>
                <c:pt idx="3063">
                  <c:v>31.45986400000001</c:v>
                </c:pt>
                <c:pt idx="3064">
                  <c:v>31.45986400000001</c:v>
                </c:pt>
                <c:pt idx="3065">
                  <c:v>31.45986400000001</c:v>
                </c:pt>
                <c:pt idx="3066">
                  <c:v>31.45986400000001</c:v>
                </c:pt>
                <c:pt idx="3067">
                  <c:v>31.45986400000001</c:v>
                </c:pt>
                <c:pt idx="3068">
                  <c:v>31.45986400000001</c:v>
                </c:pt>
                <c:pt idx="3069">
                  <c:v>31.45986400000001</c:v>
                </c:pt>
                <c:pt idx="3070">
                  <c:v>31.611828000000017</c:v>
                </c:pt>
                <c:pt idx="3071">
                  <c:v>31.611828000000017</c:v>
                </c:pt>
                <c:pt idx="3072">
                  <c:v>31.611828000000017</c:v>
                </c:pt>
                <c:pt idx="3073">
                  <c:v>31.611828000000017</c:v>
                </c:pt>
                <c:pt idx="3074">
                  <c:v>31.611828000000017</c:v>
                </c:pt>
                <c:pt idx="3075">
                  <c:v>31.611828000000017</c:v>
                </c:pt>
                <c:pt idx="3076">
                  <c:v>31.611828000000017</c:v>
                </c:pt>
                <c:pt idx="3077">
                  <c:v>31.611828000000017</c:v>
                </c:pt>
                <c:pt idx="3078">
                  <c:v>31.611828000000017</c:v>
                </c:pt>
                <c:pt idx="3079">
                  <c:v>31.611828000000017</c:v>
                </c:pt>
                <c:pt idx="3080">
                  <c:v>31.760372999999984</c:v>
                </c:pt>
                <c:pt idx="3081">
                  <c:v>31.760372999999984</c:v>
                </c:pt>
                <c:pt idx="3082">
                  <c:v>31.760372999999984</c:v>
                </c:pt>
                <c:pt idx="3083">
                  <c:v>31.760372999999984</c:v>
                </c:pt>
                <c:pt idx="3084">
                  <c:v>31.760372999999984</c:v>
                </c:pt>
                <c:pt idx="3085">
                  <c:v>31.760372999999984</c:v>
                </c:pt>
                <c:pt idx="3086">
                  <c:v>31.760372999999984</c:v>
                </c:pt>
                <c:pt idx="3087">
                  <c:v>31.760372999999984</c:v>
                </c:pt>
                <c:pt idx="3088">
                  <c:v>31.760372999999984</c:v>
                </c:pt>
                <c:pt idx="3089">
                  <c:v>31.760372999999984</c:v>
                </c:pt>
                <c:pt idx="3090">
                  <c:v>31.929236999999983</c:v>
                </c:pt>
                <c:pt idx="3091">
                  <c:v>31.929236999999983</c:v>
                </c:pt>
                <c:pt idx="3092">
                  <c:v>31.929236999999983</c:v>
                </c:pt>
                <c:pt idx="3093">
                  <c:v>31.929236999999983</c:v>
                </c:pt>
                <c:pt idx="3094">
                  <c:v>31.929236999999983</c:v>
                </c:pt>
                <c:pt idx="3095">
                  <c:v>31.929236999999983</c:v>
                </c:pt>
                <c:pt idx="3096">
                  <c:v>31.929236999999983</c:v>
                </c:pt>
                <c:pt idx="3097">
                  <c:v>31.929236999999983</c:v>
                </c:pt>
                <c:pt idx="3098">
                  <c:v>31.929236999999983</c:v>
                </c:pt>
                <c:pt idx="3099">
                  <c:v>31.929236999999983</c:v>
                </c:pt>
                <c:pt idx="3100">
                  <c:v>32.070339000000011</c:v>
                </c:pt>
                <c:pt idx="3101">
                  <c:v>32.070339000000011</c:v>
                </c:pt>
                <c:pt idx="3102">
                  <c:v>32.070339000000011</c:v>
                </c:pt>
                <c:pt idx="3103">
                  <c:v>32.070339000000011</c:v>
                </c:pt>
                <c:pt idx="3104">
                  <c:v>32.070339000000011</c:v>
                </c:pt>
                <c:pt idx="3105">
                  <c:v>32.070339000000011</c:v>
                </c:pt>
                <c:pt idx="3106">
                  <c:v>32.070339000000011</c:v>
                </c:pt>
                <c:pt idx="3107">
                  <c:v>32.070339000000011</c:v>
                </c:pt>
                <c:pt idx="3108">
                  <c:v>32.070339000000011</c:v>
                </c:pt>
                <c:pt idx="3109">
                  <c:v>32.070339000000011</c:v>
                </c:pt>
                <c:pt idx="3110">
                  <c:v>32.202272000000022</c:v>
                </c:pt>
                <c:pt idx="3111">
                  <c:v>32.202272000000022</c:v>
                </c:pt>
                <c:pt idx="3112">
                  <c:v>32.202272000000022</c:v>
                </c:pt>
                <c:pt idx="3113">
                  <c:v>32.202272000000022</c:v>
                </c:pt>
                <c:pt idx="3114">
                  <c:v>32.202272000000022</c:v>
                </c:pt>
                <c:pt idx="3115">
                  <c:v>32.202272000000022</c:v>
                </c:pt>
                <c:pt idx="3116">
                  <c:v>32.202272000000022</c:v>
                </c:pt>
                <c:pt idx="3117">
                  <c:v>32.202272000000022</c:v>
                </c:pt>
                <c:pt idx="3118">
                  <c:v>32.202272000000022</c:v>
                </c:pt>
                <c:pt idx="3119">
                  <c:v>32.202272000000022</c:v>
                </c:pt>
                <c:pt idx="3120">
                  <c:v>32.366013000000002</c:v>
                </c:pt>
                <c:pt idx="3121">
                  <c:v>32.366013000000002</c:v>
                </c:pt>
                <c:pt idx="3122">
                  <c:v>32.366013000000002</c:v>
                </c:pt>
                <c:pt idx="3123">
                  <c:v>32.366013000000002</c:v>
                </c:pt>
                <c:pt idx="3124">
                  <c:v>32.366013000000002</c:v>
                </c:pt>
                <c:pt idx="3125">
                  <c:v>32.366013000000002</c:v>
                </c:pt>
                <c:pt idx="3126">
                  <c:v>32.366013000000002</c:v>
                </c:pt>
                <c:pt idx="3127">
                  <c:v>32.366013000000002</c:v>
                </c:pt>
                <c:pt idx="3128">
                  <c:v>32.366013000000002</c:v>
                </c:pt>
                <c:pt idx="3129">
                  <c:v>32.366013000000002</c:v>
                </c:pt>
                <c:pt idx="3130">
                  <c:v>32.516420000000004</c:v>
                </c:pt>
                <c:pt idx="3131">
                  <c:v>32.516420000000004</c:v>
                </c:pt>
                <c:pt idx="3132">
                  <c:v>32.516420000000004</c:v>
                </c:pt>
                <c:pt idx="3133">
                  <c:v>32.516420000000004</c:v>
                </c:pt>
                <c:pt idx="3134">
                  <c:v>32.516420000000004</c:v>
                </c:pt>
                <c:pt idx="3135">
                  <c:v>32.516420000000004</c:v>
                </c:pt>
                <c:pt idx="3136">
                  <c:v>32.516420000000004</c:v>
                </c:pt>
                <c:pt idx="3137">
                  <c:v>32.516420000000004</c:v>
                </c:pt>
                <c:pt idx="3138">
                  <c:v>32.516420000000004</c:v>
                </c:pt>
                <c:pt idx="3139">
                  <c:v>32.516420000000004</c:v>
                </c:pt>
                <c:pt idx="3140">
                  <c:v>32.652110000000022</c:v>
                </c:pt>
                <c:pt idx="3141">
                  <c:v>32.652110000000022</c:v>
                </c:pt>
                <c:pt idx="3142">
                  <c:v>32.652110000000022</c:v>
                </c:pt>
                <c:pt idx="3143">
                  <c:v>32.652110000000022</c:v>
                </c:pt>
                <c:pt idx="3144">
                  <c:v>32.652110000000022</c:v>
                </c:pt>
                <c:pt idx="3145">
                  <c:v>32.652110000000022</c:v>
                </c:pt>
                <c:pt idx="3146">
                  <c:v>32.652110000000022</c:v>
                </c:pt>
                <c:pt idx="3147">
                  <c:v>32.652110000000022</c:v>
                </c:pt>
                <c:pt idx="3148">
                  <c:v>32.652110000000022</c:v>
                </c:pt>
                <c:pt idx="3149">
                  <c:v>32.652110000000022</c:v>
                </c:pt>
                <c:pt idx="3150">
                  <c:v>32.793560000000028</c:v>
                </c:pt>
                <c:pt idx="3151">
                  <c:v>32.793560000000028</c:v>
                </c:pt>
                <c:pt idx="3152">
                  <c:v>32.793560000000028</c:v>
                </c:pt>
                <c:pt idx="3153">
                  <c:v>32.793560000000028</c:v>
                </c:pt>
                <c:pt idx="3154">
                  <c:v>32.793560000000028</c:v>
                </c:pt>
                <c:pt idx="3155">
                  <c:v>32.793560000000028</c:v>
                </c:pt>
                <c:pt idx="3156">
                  <c:v>32.793560000000028</c:v>
                </c:pt>
                <c:pt idx="3157">
                  <c:v>32.793560000000028</c:v>
                </c:pt>
                <c:pt idx="3158">
                  <c:v>32.793560000000028</c:v>
                </c:pt>
                <c:pt idx="3159">
                  <c:v>32.793560000000028</c:v>
                </c:pt>
                <c:pt idx="3160">
                  <c:v>32.972900000000003</c:v>
                </c:pt>
                <c:pt idx="3161">
                  <c:v>32.972900000000003</c:v>
                </c:pt>
                <c:pt idx="3162">
                  <c:v>32.972900000000003</c:v>
                </c:pt>
                <c:pt idx="3163">
                  <c:v>32.972900000000003</c:v>
                </c:pt>
                <c:pt idx="3164">
                  <c:v>32.972900000000003</c:v>
                </c:pt>
                <c:pt idx="3165">
                  <c:v>32.972900000000003</c:v>
                </c:pt>
                <c:pt idx="3166">
                  <c:v>32.972900000000003</c:v>
                </c:pt>
                <c:pt idx="3167">
                  <c:v>32.972900000000003</c:v>
                </c:pt>
                <c:pt idx="3168">
                  <c:v>32.972900000000003</c:v>
                </c:pt>
                <c:pt idx="3169">
                  <c:v>32.972900000000003</c:v>
                </c:pt>
                <c:pt idx="3170">
                  <c:v>33.110052000000003</c:v>
                </c:pt>
                <c:pt idx="3171">
                  <c:v>33.110052000000003</c:v>
                </c:pt>
                <c:pt idx="3172">
                  <c:v>33.110052000000003</c:v>
                </c:pt>
                <c:pt idx="3173">
                  <c:v>33.110052000000003</c:v>
                </c:pt>
                <c:pt idx="3174">
                  <c:v>33.110052000000003</c:v>
                </c:pt>
                <c:pt idx="3175">
                  <c:v>33.110052000000003</c:v>
                </c:pt>
                <c:pt idx="3176">
                  <c:v>33.110052000000003</c:v>
                </c:pt>
                <c:pt idx="3177">
                  <c:v>33.110052000000003</c:v>
                </c:pt>
                <c:pt idx="3178">
                  <c:v>33.110052000000003</c:v>
                </c:pt>
                <c:pt idx="3179">
                  <c:v>33.110052000000003</c:v>
                </c:pt>
                <c:pt idx="3180">
                  <c:v>33.277251</c:v>
                </c:pt>
                <c:pt idx="3181">
                  <c:v>33.277251</c:v>
                </c:pt>
                <c:pt idx="3182">
                  <c:v>33.277251</c:v>
                </c:pt>
                <c:pt idx="3183">
                  <c:v>33.277251</c:v>
                </c:pt>
                <c:pt idx="3184">
                  <c:v>33.277251</c:v>
                </c:pt>
                <c:pt idx="3185">
                  <c:v>33.277251</c:v>
                </c:pt>
                <c:pt idx="3186">
                  <c:v>33.277251</c:v>
                </c:pt>
                <c:pt idx="3187">
                  <c:v>33.277251</c:v>
                </c:pt>
                <c:pt idx="3188">
                  <c:v>33.277251</c:v>
                </c:pt>
                <c:pt idx="3189">
                  <c:v>33.277251</c:v>
                </c:pt>
                <c:pt idx="3190">
                  <c:v>33.440920999999996</c:v>
                </c:pt>
                <c:pt idx="3191">
                  <c:v>33.440920999999996</c:v>
                </c:pt>
                <c:pt idx="3192">
                  <c:v>33.440920999999996</c:v>
                </c:pt>
                <c:pt idx="3193">
                  <c:v>33.440920999999996</c:v>
                </c:pt>
                <c:pt idx="3194">
                  <c:v>33.440920999999996</c:v>
                </c:pt>
                <c:pt idx="3195">
                  <c:v>33.440920999999996</c:v>
                </c:pt>
                <c:pt idx="3196">
                  <c:v>33.440920999999996</c:v>
                </c:pt>
                <c:pt idx="3197">
                  <c:v>33.440920999999996</c:v>
                </c:pt>
                <c:pt idx="3198">
                  <c:v>33.440920999999996</c:v>
                </c:pt>
                <c:pt idx="3199">
                  <c:v>33.440920999999996</c:v>
                </c:pt>
                <c:pt idx="3200">
                  <c:v>33.617756</c:v>
                </c:pt>
                <c:pt idx="3201">
                  <c:v>33.617756</c:v>
                </c:pt>
                <c:pt idx="3202">
                  <c:v>33.617756</c:v>
                </c:pt>
                <c:pt idx="3203">
                  <c:v>33.617756</c:v>
                </c:pt>
                <c:pt idx="3204">
                  <c:v>33.617756</c:v>
                </c:pt>
                <c:pt idx="3205">
                  <c:v>33.617756</c:v>
                </c:pt>
                <c:pt idx="3206">
                  <c:v>33.617756</c:v>
                </c:pt>
                <c:pt idx="3207">
                  <c:v>33.617756</c:v>
                </c:pt>
                <c:pt idx="3208">
                  <c:v>33.617756</c:v>
                </c:pt>
                <c:pt idx="3209">
                  <c:v>33.617756</c:v>
                </c:pt>
                <c:pt idx="3210">
                  <c:v>33.762415000000026</c:v>
                </c:pt>
                <c:pt idx="3211">
                  <c:v>33.762415000000026</c:v>
                </c:pt>
                <c:pt idx="3212">
                  <c:v>33.762415000000026</c:v>
                </c:pt>
                <c:pt idx="3213">
                  <c:v>33.762415000000026</c:v>
                </c:pt>
                <c:pt idx="3214">
                  <c:v>33.762415000000026</c:v>
                </c:pt>
                <c:pt idx="3215">
                  <c:v>33.762415000000026</c:v>
                </c:pt>
                <c:pt idx="3216">
                  <c:v>33.762415000000026</c:v>
                </c:pt>
                <c:pt idx="3217">
                  <c:v>33.762415000000026</c:v>
                </c:pt>
                <c:pt idx="3218">
                  <c:v>33.762415000000026</c:v>
                </c:pt>
                <c:pt idx="3219">
                  <c:v>33.762415000000026</c:v>
                </c:pt>
                <c:pt idx="3220">
                  <c:v>33.931284999999995</c:v>
                </c:pt>
                <c:pt idx="3221">
                  <c:v>33.931284999999995</c:v>
                </c:pt>
                <c:pt idx="3222">
                  <c:v>33.931284999999995</c:v>
                </c:pt>
                <c:pt idx="3223">
                  <c:v>33.931284999999995</c:v>
                </c:pt>
                <c:pt idx="3224">
                  <c:v>33.931284999999995</c:v>
                </c:pt>
                <c:pt idx="3225">
                  <c:v>33.931284999999995</c:v>
                </c:pt>
                <c:pt idx="3226">
                  <c:v>33.931284999999995</c:v>
                </c:pt>
                <c:pt idx="3227">
                  <c:v>33.931284999999995</c:v>
                </c:pt>
                <c:pt idx="3228">
                  <c:v>33.931284999999995</c:v>
                </c:pt>
                <c:pt idx="3229">
                  <c:v>33.931284999999995</c:v>
                </c:pt>
                <c:pt idx="3230">
                  <c:v>34.070978000000011</c:v>
                </c:pt>
                <c:pt idx="3231">
                  <c:v>34.070978000000011</c:v>
                </c:pt>
                <c:pt idx="3232">
                  <c:v>34.070978000000011</c:v>
                </c:pt>
                <c:pt idx="3233">
                  <c:v>34.070978000000011</c:v>
                </c:pt>
                <c:pt idx="3234">
                  <c:v>34.070978000000011</c:v>
                </c:pt>
                <c:pt idx="3235">
                  <c:v>34.070978000000011</c:v>
                </c:pt>
                <c:pt idx="3236">
                  <c:v>34.070978000000011</c:v>
                </c:pt>
                <c:pt idx="3237">
                  <c:v>34.070978000000011</c:v>
                </c:pt>
                <c:pt idx="3238">
                  <c:v>34.070978000000011</c:v>
                </c:pt>
                <c:pt idx="3239">
                  <c:v>34.070978000000011</c:v>
                </c:pt>
                <c:pt idx="3240">
                  <c:v>34.197645000000001</c:v>
                </c:pt>
                <c:pt idx="3241">
                  <c:v>34.197645000000001</c:v>
                </c:pt>
                <c:pt idx="3242">
                  <c:v>34.197645000000001</c:v>
                </c:pt>
                <c:pt idx="3243">
                  <c:v>34.197645000000001</c:v>
                </c:pt>
                <c:pt idx="3244">
                  <c:v>34.197645000000001</c:v>
                </c:pt>
                <c:pt idx="3245">
                  <c:v>34.197645000000001</c:v>
                </c:pt>
                <c:pt idx="3246">
                  <c:v>34.197645000000001</c:v>
                </c:pt>
                <c:pt idx="3247">
                  <c:v>34.197645000000001</c:v>
                </c:pt>
                <c:pt idx="3248">
                  <c:v>34.197645000000001</c:v>
                </c:pt>
                <c:pt idx="3249">
                  <c:v>34.197645000000001</c:v>
                </c:pt>
                <c:pt idx="3250">
                  <c:v>34.362440000000007</c:v>
                </c:pt>
                <c:pt idx="3251">
                  <c:v>34.362440000000007</c:v>
                </c:pt>
                <c:pt idx="3252">
                  <c:v>34.362440000000007</c:v>
                </c:pt>
                <c:pt idx="3253">
                  <c:v>34.362440000000007</c:v>
                </c:pt>
                <c:pt idx="3254">
                  <c:v>34.362440000000007</c:v>
                </c:pt>
                <c:pt idx="3255">
                  <c:v>34.362440000000007</c:v>
                </c:pt>
                <c:pt idx="3256">
                  <c:v>34.362440000000007</c:v>
                </c:pt>
                <c:pt idx="3257">
                  <c:v>34.362440000000007</c:v>
                </c:pt>
                <c:pt idx="3258">
                  <c:v>34.362440000000007</c:v>
                </c:pt>
                <c:pt idx="3259">
                  <c:v>34.362440000000007</c:v>
                </c:pt>
                <c:pt idx="3260">
                  <c:v>34.531672</c:v>
                </c:pt>
                <c:pt idx="3261">
                  <c:v>34.531672</c:v>
                </c:pt>
                <c:pt idx="3262">
                  <c:v>34.531672</c:v>
                </c:pt>
                <c:pt idx="3263">
                  <c:v>34.531672</c:v>
                </c:pt>
                <c:pt idx="3264">
                  <c:v>34.531672</c:v>
                </c:pt>
                <c:pt idx="3265">
                  <c:v>34.531672</c:v>
                </c:pt>
                <c:pt idx="3266">
                  <c:v>34.531672</c:v>
                </c:pt>
                <c:pt idx="3267">
                  <c:v>34.531672</c:v>
                </c:pt>
                <c:pt idx="3268">
                  <c:v>34.531672</c:v>
                </c:pt>
                <c:pt idx="3269">
                  <c:v>34.531672</c:v>
                </c:pt>
                <c:pt idx="3270">
                  <c:v>34.646387000000004</c:v>
                </c:pt>
                <c:pt idx="3271">
                  <c:v>34.646387000000004</c:v>
                </c:pt>
                <c:pt idx="3272">
                  <c:v>34.646387000000004</c:v>
                </c:pt>
                <c:pt idx="3273">
                  <c:v>34.646387000000004</c:v>
                </c:pt>
                <c:pt idx="3274">
                  <c:v>34.646387000000004</c:v>
                </c:pt>
                <c:pt idx="3275">
                  <c:v>34.646387000000004</c:v>
                </c:pt>
                <c:pt idx="3276">
                  <c:v>34.646387000000004</c:v>
                </c:pt>
                <c:pt idx="3277">
                  <c:v>34.646387000000004</c:v>
                </c:pt>
                <c:pt idx="3278">
                  <c:v>34.646387000000004</c:v>
                </c:pt>
                <c:pt idx="3279">
                  <c:v>34.646387000000004</c:v>
                </c:pt>
                <c:pt idx="3280">
                  <c:v>34.767422000000003</c:v>
                </c:pt>
                <c:pt idx="3281">
                  <c:v>34.767422000000003</c:v>
                </c:pt>
                <c:pt idx="3282">
                  <c:v>34.767422000000003</c:v>
                </c:pt>
                <c:pt idx="3283">
                  <c:v>34.767422000000003</c:v>
                </c:pt>
                <c:pt idx="3284">
                  <c:v>34.767422000000003</c:v>
                </c:pt>
                <c:pt idx="3285">
                  <c:v>34.767422000000003</c:v>
                </c:pt>
                <c:pt idx="3286">
                  <c:v>34.767422000000003</c:v>
                </c:pt>
                <c:pt idx="3287">
                  <c:v>34.767422000000003</c:v>
                </c:pt>
                <c:pt idx="3288">
                  <c:v>34.767422000000003</c:v>
                </c:pt>
                <c:pt idx="3289">
                  <c:v>34.767422000000003</c:v>
                </c:pt>
                <c:pt idx="3290">
                  <c:v>34.961351000000001</c:v>
                </c:pt>
                <c:pt idx="3291">
                  <c:v>34.961351000000001</c:v>
                </c:pt>
                <c:pt idx="3292">
                  <c:v>34.961351000000001</c:v>
                </c:pt>
                <c:pt idx="3293">
                  <c:v>34.961351000000001</c:v>
                </c:pt>
                <c:pt idx="3294">
                  <c:v>34.961351000000001</c:v>
                </c:pt>
                <c:pt idx="3295">
                  <c:v>34.961351000000001</c:v>
                </c:pt>
                <c:pt idx="3296">
                  <c:v>34.961351000000001</c:v>
                </c:pt>
                <c:pt idx="3297">
                  <c:v>34.961351000000001</c:v>
                </c:pt>
                <c:pt idx="3298">
                  <c:v>34.961351000000001</c:v>
                </c:pt>
                <c:pt idx="3299">
                  <c:v>34.961351000000001</c:v>
                </c:pt>
                <c:pt idx="3300">
                  <c:v>35.132007000000002</c:v>
                </c:pt>
                <c:pt idx="3301">
                  <c:v>35.132007000000002</c:v>
                </c:pt>
                <c:pt idx="3302">
                  <c:v>35.132007000000002</c:v>
                </c:pt>
                <c:pt idx="3303">
                  <c:v>35.132007000000002</c:v>
                </c:pt>
                <c:pt idx="3304">
                  <c:v>35.132007000000002</c:v>
                </c:pt>
                <c:pt idx="3305">
                  <c:v>35.132007000000002</c:v>
                </c:pt>
                <c:pt idx="3306">
                  <c:v>35.132007000000002</c:v>
                </c:pt>
                <c:pt idx="3307">
                  <c:v>35.132007000000002</c:v>
                </c:pt>
                <c:pt idx="3308">
                  <c:v>35.132007000000002</c:v>
                </c:pt>
                <c:pt idx="3309">
                  <c:v>35.132007000000002</c:v>
                </c:pt>
                <c:pt idx="3310">
                  <c:v>35.289467999999999</c:v>
                </c:pt>
                <c:pt idx="3311">
                  <c:v>35.289467999999999</c:v>
                </c:pt>
                <c:pt idx="3312">
                  <c:v>35.289467999999999</c:v>
                </c:pt>
                <c:pt idx="3313">
                  <c:v>35.289467999999999</c:v>
                </c:pt>
                <c:pt idx="3314">
                  <c:v>35.289467999999999</c:v>
                </c:pt>
                <c:pt idx="3315">
                  <c:v>35.289467999999999</c:v>
                </c:pt>
                <c:pt idx="3316">
                  <c:v>35.289467999999999</c:v>
                </c:pt>
                <c:pt idx="3317">
                  <c:v>35.289467999999999</c:v>
                </c:pt>
                <c:pt idx="3318">
                  <c:v>35.289467999999999</c:v>
                </c:pt>
                <c:pt idx="3319">
                  <c:v>35.289467999999999</c:v>
                </c:pt>
                <c:pt idx="3320">
                  <c:v>35.441440999999998</c:v>
                </c:pt>
                <c:pt idx="3321">
                  <c:v>35.441440999999998</c:v>
                </c:pt>
                <c:pt idx="3322">
                  <c:v>35.441440999999998</c:v>
                </c:pt>
                <c:pt idx="3323">
                  <c:v>35.441440999999998</c:v>
                </c:pt>
                <c:pt idx="3324">
                  <c:v>35.441440999999998</c:v>
                </c:pt>
                <c:pt idx="3325">
                  <c:v>35.441440999999998</c:v>
                </c:pt>
                <c:pt idx="3326">
                  <c:v>35.441440999999998</c:v>
                </c:pt>
                <c:pt idx="3327">
                  <c:v>35.441440999999998</c:v>
                </c:pt>
                <c:pt idx="3328">
                  <c:v>35.441440999999998</c:v>
                </c:pt>
                <c:pt idx="3329">
                  <c:v>35.441440999999998</c:v>
                </c:pt>
                <c:pt idx="3330">
                  <c:v>35.572903000000011</c:v>
                </c:pt>
                <c:pt idx="3331">
                  <c:v>35.572903000000011</c:v>
                </c:pt>
                <c:pt idx="3332">
                  <c:v>35.572903000000011</c:v>
                </c:pt>
                <c:pt idx="3333">
                  <c:v>35.572903000000011</c:v>
                </c:pt>
                <c:pt idx="3334">
                  <c:v>35.572903000000011</c:v>
                </c:pt>
                <c:pt idx="3335">
                  <c:v>35.572903000000011</c:v>
                </c:pt>
                <c:pt idx="3336">
                  <c:v>35.572903000000011</c:v>
                </c:pt>
                <c:pt idx="3337">
                  <c:v>35.572903000000011</c:v>
                </c:pt>
                <c:pt idx="3338">
                  <c:v>35.572903000000011</c:v>
                </c:pt>
                <c:pt idx="3339">
                  <c:v>35.572903000000011</c:v>
                </c:pt>
                <c:pt idx="3340">
                  <c:v>35.703599000000011</c:v>
                </c:pt>
                <c:pt idx="3341">
                  <c:v>35.703599000000011</c:v>
                </c:pt>
                <c:pt idx="3342">
                  <c:v>35.703599000000011</c:v>
                </c:pt>
                <c:pt idx="3343">
                  <c:v>35.703599000000011</c:v>
                </c:pt>
                <c:pt idx="3344">
                  <c:v>35.703599000000011</c:v>
                </c:pt>
                <c:pt idx="3345">
                  <c:v>35.703599000000011</c:v>
                </c:pt>
                <c:pt idx="3346">
                  <c:v>35.703599000000011</c:v>
                </c:pt>
                <c:pt idx="3347">
                  <c:v>35.703599000000011</c:v>
                </c:pt>
                <c:pt idx="3348">
                  <c:v>35.703599000000011</c:v>
                </c:pt>
                <c:pt idx="3349">
                  <c:v>35.703599000000011</c:v>
                </c:pt>
                <c:pt idx="3350">
                  <c:v>35.863972000000011</c:v>
                </c:pt>
                <c:pt idx="3351">
                  <c:v>35.863972000000011</c:v>
                </c:pt>
                <c:pt idx="3352">
                  <c:v>35.863972000000011</c:v>
                </c:pt>
                <c:pt idx="3353">
                  <c:v>35.863972000000011</c:v>
                </c:pt>
                <c:pt idx="3354">
                  <c:v>35.863972000000011</c:v>
                </c:pt>
                <c:pt idx="3355">
                  <c:v>35.863972000000011</c:v>
                </c:pt>
                <c:pt idx="3356">
                  <c:v>35.863972000000011</c:v>
                </c:pt>
                <c:pt idx="3357">
                  <c:v>35.863972000000011</c:v>
                </c:pt>
                <c:pt idx="3358">
                  <c:v>35.863972000000011</c:v>
                </c:pt>
                <c:pt idx="3359">
                  <c:v>35.863972000000011</c:v>
                </c:pt>
                <c:pt idx="3360">
                  <c:v>35.999117000000012</c:v>
                </c:pt>
                <c:pt idx="3361">
                  <c:v>35.999117000000012</c:v>
                </c:pt>
                <c:pt idx="3362">
                  <c:v>35.999117000000012</c:v>
                </c:pt>
                <c:pt idx="3363">
                  <c:v>35.999117000000012</c:v>
                </c:pt>
                <c:pt idx="3364">
                  <c:v>35.999117000000012</c:v>
                </c:pt>
                <c:pt idx="3365">
                  <c:v>35.999117000000012</c:v>
                </c:pt>
                <c:pt idx="3366">
                  <c:v>35.999117000000012</c:v>
                </c:pt>
                <c:pt idx="3367">
                  <c:v>35.999117000000012</c:v>
                </c:pt>
                <c:pt idx="3368">
                  <c:v>35.999117000000012</c:v>
                </c:pt>
                <c:pt idx="3369">
                  <c:v>35.999117000000012</c:v>
                </c:pt>
                <c:pt idx="3370">
                  <c:v>36.151847999999994</c:v>
                </c:pt>
                <c:pt idx="3371">
                  <c:v>36.151847999999994</c:v>
                </c:pt>
                <c:pt idx="3372">
                  <c:v>36.151847999999994</c:v>
                </c:pt>
                <c:pt idx="3373">
                  <c:v>36.151847999999994</c:v>
                </c:pt>
                <c:pt idx="3374">
                  <c:v>36.151847999999994</c:v>
                </c:pt>
                <c:pt idx="3375">
                  <c:v>36.151847999999994</c:v>
                </c:pt>
                <c:pt idx="3376">
                  <c:v>36.151847999999994</c:v>
                </c:pt>
                <c:pt idx="3377">
                  <c:v>36.151847999999994</c:v>
                </c:pt>
                <c:pt idx="3378">
                  <c:v>36.151847999999994</c:v>
                </c:pt>
                <c:pt idx="3379">
                  <c:v>36.151847999999994</c:v>
                </c:pt>
                <c:pt idx="3380">
                  <c:v>36.268389000000013</c:v>
                </c:pt>
                <c:pt idx="3381">
                  <c:v>36.268389000000013</c:v>
                </c:pt>
                <c:pt idx="3382">
                  <c:v>36.268389000000013</c:v>
                </c:pt>
                <c:pt idx="3383">
                  <c:v>36.268389000000013</c:v>
                </c:pt>
                <c:pt idx="3384">
                  <c:v>36.268389000000013</c:v>
                </c:pt>
                <c:pt idx="3385">
                  <c:v>36.268389000000013</c:v>
                </c:pt>
                <c:pt idx="3386">
                  <c:v>36.268389000000013</c:v>
                </c:pt>
                <c:pt idx="3387">
                  <c:v>36.268389000000013</c:v>
                </c:pt>
                <c:pt idx="3388">
                  <c:v>36.268389000000013</c:v>
                </c:pt>
                <c:pt idx="3389">
                  <c:v>36.268389000000013</c:v>
                </c:pt>
                <c:pt idx="3390">
                  <c:v>36.418169000000006</c:v>
                </c:pt>
                <c:pt idx="3391">
                  <c:v>36.418169000000006</c:v>
                </c:pt>
                <c:pt idx="3392">
                  <c:v>36.418169000000006</c:v>
                </c:pt>
                <c:pt idx="3393">
                  <c:v>36.418169000000006</c:v>
                </c:pt>
                <c:pt idx="3394">
                  <c:v>36.418169000000006</c:v>
                </c:pt>
                <c:pt idx="3395">
                  <c:v>36.418169000000006</c:v>
                </c:pt>
                <c:pt idx="3396">
                  <c:v>36.418169000000006</c:v>
                </c:pt>
                <c:pt idx="3397">
                  <c:v>36.418169000000006</c:v>
                </c:pt>
                <c:pt idx="3398">
                  <c:v>36.418169000000006</c:v>
                </c:pt>
                <c:pt idx="3399">
                  <c:v>36.418169000000006</c:v>
                </c:pt>
                <c:pt idx="3400">
                  <c:v>36.572774000000003</c:v>
                </c:pt>
                <c:pt idx="3401">
                  <c:v>36.572774000000003</c:v>
                </c:pt>
                <c:pt idx="3402">
                  <c:v>36.572774000000003</c:v>
                </c:pt>
                <c:pt idx="3403">
                  <c:v>36.572774000000003</c:v>
                </c:pt>
                <c:pt idx="3404">
                  <c:v>36.572774000000003</c:v>
                </c:pt>
                <c:pt idx="3405">
                  <c:v>36.572774000000003</c:v>
                </c:pt>
                <c:pt idx="3406">
                  <c:v>36.572774000000003</c:v>
                </c:pt>
                <c:pt idx="3407">
                  <c:v>36.572774000000003</c:v>
                </c:pt>
                <c:pt idx="3408">
                  <c:v>36.572774000000003</c:v>
                </c:pt>
                <c:pt idx="3409">
                  <c:v>36.572774000000003</c:v>
                </c:pt>
                <c:pt idx="3410">
                  <c:v>36.729424000000002</c:v>
                </c:pt>
                <c:pt idx="3411">
                  <c:v>36.729424000000002</c:v>
                </c:pt>
                <c:pt idx="3412">
                  <c:v>36.729424000000002</c:v>
                </c:pt>
                <c:pt idx="3413">
                  <c:v>36.729424000000002</c:v>
                </c:pt>
                <c:pt idx="3414">
                  <c:v>36.729424000000002</c:v>
                </c:pt>
                <c:pt idx="3415">
                  <c:v>36.729424000000002</c:v>
                </c:pt>
                <c:pt idx="3416">
                  <c:v>36.729424000000002</c:v>
                </c:pt>
                <c:pt idx="3417">
                  <c:v>36.729424000000002</c:v>
                </c:pt>
                <c:pt idx="3418">
                  <c:v>36.729424000000002</c:v>
                </c:pt>
                <c:pt idx="3419">
                  <c:v>36.729424000000002</c:v>
                </c:pt>
                <c:pt idx="3420">
                  <c:v>36.863800999999995</c:v>
                </c:pt>
                <c:pt idx="3421">
                  <c:v>36.863800999999995</c:v>
                </c:pt>
                <c:pt idx="3422">
                  <c:v>36.863800999999995</c:v>
                </c:pt>
                <c:pt idx="3423">
                  <c:v>36.863800999999995</c:v>
                </c:pt>
                <c:pt idx="3424">
                  <c:v>36.863800999999995</c:v>
                </c:pt>
                <c:pt idx="3425">
                  <c:v>36.863800999999995</c:v>
                </c:pt>
                <c:pt idx="3426">
                  <c:v>36.863800999999995</c:v>
                </c:pt>
                <c:pt idx="3427">
                  <c:v>36.863800999999995</c:v>
                </c:pt>
                <c:pt idx="3428">
                  <c:v>36.863800999999995</c:v>
                </c:pt>
                <c:pt idx="3429">
                  <c:v>36.863800999999995</c:v>
                </c:pt>
                <c:pt idx="3430">
                  <c:v>36.995818000000021</c:v>
                </c:pt>
                <c:pt idx="3431">
                  <c:v>36.995818000000021</c:v>
                </c:pt>
                <c:pt idx="3432">
                  <c:v>36.995818000000021</c:v>
                </c:pt>
                <c:pt idx="3433">
                  <c:v>36.995818000000021</c:v>
                </c:pt>
                <c:pt idx="3434">
                  <c:v>36.995818000000021</c:v>
                </c:pt>
                <c:pt idx="3435">
                  <c:v>36.995818000000021</c:v>
                </c:pt>
                <c:pt idx="3436">
                  <c:v>36.995818000000021</c:v>
                </c:pt>
                <c:pt idx="3437">
                  <c:v>36.995818000000021</c:v>
                </c:pt>
                <c:pt idx="3438">
                  <c:v>36.995818000000021</c:v>
                </c:pt>
                <c:pt idx="3439">
                  <c:v>36.995818000000021</c:v>
                </c:pt>
                <c:pt idx="3440">
                  <c:v>37.130422000000003</c:v>
                </c:pt>
                <c:pt idx="3441">
                  <c:v>37.130422000000003</c:v>
                </c:pt>
                <c:pt idx="3442">
                  <c:v>37.130422000000003</c:v>
                </c:pt>
                <c:pt idx="3443">
                  <c:v>37.130422000000003</c:v>
                </c:pt>
                <c:pt idx="3444">
                  <c:v>37.130422000000003</c:v>
                </c:pt>
                <c:pt idx="3445">
                  <c:v>37.130422000000003</c:v>
                </c:pt>
                <c:pt idx="3446">
                  <c:v>37.130422000000003</c:v>
                </c:pt>
                <c:pt idx="3447">
                  <c:v>37.130422000000003</c:v>
                </c:pt>
                <c:pt idx="3448">
                  <c:v>37.130422000000003</c:v>
                </c:pt>
                <c:pt idx="3449">
                  <c:v>37.130422000000003</c:v>
                </c:pt>
                <c:pt idx="3450">
                  <c:v>37.297278000000013</c:v>
                </c:pt>
                <c:pt idx="3451">
                  <c:v>37.297278000000013</c:v>
                </c:pt>
                <c:pt idx="3452">
                  <c:v>37.297278000000013</c:v>
                </c:pt>
                <c:pt idx="3453">
                  <c:v>37.297278000000013</c:v>
                </c:pt>
                <c:pt idx="3454">
                  <c:v>37.297278000000013</c:v>
                </c:pt>
                <c:pt idx="3455">
                  <c:v>37.297278000000013</c:v>
                </c:pt>
                <c:pt idx="3456">
                  <c:v>37.297278000000013</c:v>
                </c:pt>
                <c:pt idx="3457">
                  <c:v>37.297278000000013</c:v>
                </c:pt>
                <c:pt idx="3458">
                  <c:v>37.297278000000013</c:v>
                </c:pt>
                <c:pt idx="3459">
                  <c:v>37.297278000000013</c:v>
                </c:pt>
                <c:pt idx="3460">
                  <c:v>37.460380000000001</c:v>
                </c:pt>
                <c:pt idx="3461">
                  <c:v>37.460380000000001</c:v>
                </c:pt>
                <c:pt idx="3462">
                  <c:v>37.460380000000001</c:v>
                </c:pt>
                <c:pt idx="3463">
                  <c:v>37.460380000000001</c:v>
                </c:pt>
                <c:pt idx="3464">
                  <c:v>37.460380000000001</c:v>
                </c:pt>
                <c:pt idx="3465">
                  <c:v>37.460380000000001</c:v>
                </c:pt>
                <c:pt idx="3466">
                  <c:v>37.460380000000001</c:v>
                </c:pt>
                <c:pt idx="3467">
                  <c:v>37.460380000000001</c:v>
                </c:pt>
                <c:pt idx="3468">
                  <c:v>37.460380000000001</c:v>
                </c:pt>
                <c:pt idx="3469">
                  <c:v>37.460380000000001</c:v>
                </c:pt>
                <c:pt idx="3470">
                  <c:v>37.572626</c:v>
                </c:pt>
                <c:pt idx="3471">
                  <c:v>37.572626</c:v>
                </c:pt>
                <c:pt idx="3472">
                  <c:v>37.572626</c:v>
                </c:pt>
                <c:pt idx="3473">
                  <c:v>37.572626</c:v>
                </c:pt>
                <c:pt idx="3474">
                  <c:v>37.572626</c:v>
                </c:pt>
                <c:pt idx="3475">
                  <c:v>37.572626</c:v>
                </c:pt>
                <c:pt idx="3476">
                  <c:v>37.572626</c:v>
                </c:pt>
                <c:pt idx="3477">
                  <c:v>37.572626</c:v>
                </c:pt>
                <c:pt idx="3478">
                  <c:v>37.572626</c:v>
                </c:pt>
                <c:pt idx="3479">
                  <c:v>37.572626</c:v>
                </c:pt>
                <c:pt idx="3480">
                  <c:v>37.70485</c:v>
                </c:pt>
                <c:pt idx="3481">
                  <c:v>37.70485</c:v>
                </c:pt>
                <c:pt idx="3482">
                  <c:v>37.70485</c:v>
                </c:pt>
                <c:pt idx="3483">
                  <c:v>37.70485</c:v>
                </c:pt>
                <c:pt idx="3484">
                  <c:v>37.70485</c:v>
                </c:pt>
                <c:pt idx="3485">
                  <c:v>37.70485</c:v>
                </c:pt>
                <c:pt idx="3486">
                  <c:v>37.70485</c:v>
                </c:pt>
                <c:pt idx="3487">
                  <c:v>37.70485</c:v>
                </c:pt>
                <c:pt idx="3488">
                  <c:v>37.70485</c:v>
                </c:pt>
                <c:pt idx="3489">
                  <c:v>37.70485</c:v>
                </c:pt>
                <c:pt idx="3490">
                  <c:v>37.796615000000024</c:v>
                </c:pt>
                <c:pt idx="3491">
                  <c:v>37.796615000000024</c:v>
                </c:pt>
                <c:pt idx="3492">
                  <c:v>37.796615000000024</c:v>
                </c:pt>
                <c:pt idx="3493">
                  <c:v>37.796615000000024</c:v>
                </c:pt>
                <c:pt idx="3494">
                  <c:v>37.796615000000024</c:v>
                </c:pt>
                <c:pt idx="3495">
                  <c:v>37.796615000000024</c:v>
                </c:pt>
                <c:pt idx="3496">
                  <c:v>37.796615000000024</c:v>
                </c:pt>
                <c:pt idx="3497">
                  <c:v>37.796615000000024</c:v>
                </c:pt>
                <c:pt idx="3498">
                  <c:v>37.796615000000024</c:v>
                </c:pt>
                <c:pt idx="3499">
                  <c:v>37.796615000000024</c:v>
                </c:pt>
                <c:pt idx="3500">
                  <c:v>37.938089000000005</c:v>
                </c:pt>
                <c:pt idx="3501">
                  <c:v>37.938089000000005</c:v>
                </c:pt>
                <c:pt idx="3502">
                  <c:v>37.938089000000005</c:v>
                </c:pt>
                <c:pt idx="3503">
                  <c:v>37.938089000000005</c:v>
                </c:pt>
                <c:pt idx="3504">
                  <c:v>37.938089000000005</c:v>
                </c:pt>
                <c:pt idx="3505">
                  <c:v>37.938089000000005</c:v>
                </c:pt>
                <c:pt idx="3506">
                  <c:v>37.938089000000005</c:v>
                </c:pt>
                <c:pt idx="3507">
                  <c:v>37.938089000000005</c:v>
                </c:pt>
                <c:pt idx="3508">
                  <c:v>37.938089000000005</c:v>
                </c:pt>
                <c:pt idx="3509">
                  <c:v>37.938089000000005</c:v>
                </c:pt>
                <c:pt idx="3510">
                  <c:v>38.050246999999999</c:v>
                </c:pt>
                <c:pt idx="3511">
                  <c:v>38.050246999999999</c:v>
                </c:pt>
                <c:pt idx="3512">
                  <c:v>38.050246999999999</c:v>
                </c:pt>
                <c:pt idx="3513">
                  <c:v>38.050246999999999</c:v>
                </c:pt>
                <c:pt idx="3514">
                  <c:v>38.050246999999999</c:v>
                </c:pt>
                <c:pt idx="3515">
                  <c:v>38.050246999999999</c:v>
                </c:pt>
                <c:pt idx="3516">
                  <c:v>38.050246999999999</c:v>
                </c:pt>
                <c:pt idx="3517">
                  <c:v>38.050246999999999</c:v>
                </c:pt>
                <c:pt idx="3518">
                  <c:v>38.050246999999999</c:v>
                </c:pt>
                <c:pt idx="3519">
                  <c:v>38.050246999999999</c:v>
                </c:pt>
                <c:pt idx="3520">
                  <c:v>38.155048000000001</c:v>
                </c:pt>
                <c:pt idx="3521">
                  <c:v>38.155048000000001</c:v>
                </c:pt>
                <c:pt idx="3522">
                  <c:v>38.155048000000001</c:v>
                </c:pt>
                <c:pt idx="3523">
                  <c:v>38.155048000000001</c:v>
                </c:pt>
                <c:pt idx="3524">
                  <c:v>38.155048000000001</c:v>
                </c:pt>
                <c:pt idx="3525">
                  <c:v>38.155048000000001</c:v>
                </c:pt>
                <c:pt idx="3526">
                  <c:v>38.155048000000001</c:v>
                </c:pt>
                <c:pt idx="3527">
                  <c:v>38.155048000000001</c:v>
                </c:pt>
                <c:pt idx="3528">
                  <c:v>38.155048000000001</c:v>
                </c:pt>
                <c:pt idx="3529">
                  <c:v>38.155048000000001</c:v>
                </c:pt>
                <c:pt idx="3530">
                  <c:v>38.276620000000001</c:v>
                </c:pt>
                <c:pt idx="3531">
                  <c:v>38.276620000000001</c:v>
                </c:pt>
                <c:pt idx="3532">
                  <c:v>38.276620000000001</c:v>
                </c:pt>
                <c:pt idx="3533">
                  <c:v>38.276620000000001</c:v>
                </c:pt>
                <c:pt idx="3534">
                  <c:v>38.276620000000001</c:v>
                </c:pt>
                <c:pt idx="3535">
                  <c:v>38.276620000000001</c:v>
                </c:pt>
                <c:pt idx="3536">
                  <c:v>38.276620000000001</c:v>
                </c:pt>
                <c:pt idx="3537">
                  <c:v>38.276620000000001</c:v>
                </c:pt>
                <c:pt idx="3538">
                  <c:v>38.276620000000001</c:v>
                </c:pt>
                <c:pt idx="3539">
                  <c:v>38.276620000000001</c:v>
                </c:pt>
                <c:pt idx="3540">
                  <c:v>38.410382999999996</c:v>
                </c:pt>
                <c:pt idx="3541">
                  <c:v>38.410382999999996</c:v>
                </c:pt>
                <c:pt idx="3542">
                  <c:v>38.410382999999996</c:v>
                </c:pt>
                <c:pt idx="3543">
                  <c:v>38.410382999999996</c:v>
                </c:pt>
                <c:pt idx="3544">
                  <c:v>38.410382999999996</c:v>
                </c:pt>
                <c:pt idx="3545">
                  <c:v>38.410382999999996</c:v>
                </c:pt>
                <c:pt idx="3546">
                  <c:v>38.410382999999996</c:v>
                </c:pt>
                <c:pt idx="3547">
                  <c:v>38.410382999999996</c:v>
                </c:pt>
                <c:pt idx="3548">
                  <c:v>38.410382999999996</c:v>
                </c:pt>
                <c:pt idx="3549">
                  <c:v>38.410382999999996</c:v>
                </c:pt>
                <c:pt idx="3550">
                  <c:v>38.544158000000003</c:v>
                </c:pt>
                <c:pt idx="3551">
                  <c:v>38.544158000000003</c:v>
                </c:pt>
                <c:pt idx="3552">
                  <c:v>38.544158000000003</c:v>
                </c:pt>
                <c:pt idx="3553">
                  <c:v>38.544158000000003</c:v>
                </c:pt>
                <c:pt idx="3554">
                  <c:v>38.544158000000003</c:v>
                </c:pt>
                <c:pt idx="3555">
                  <c:v>38.544158000000003</c:v>
                </c:pt>
                <c:pt idx="3556">
                  <c:v>38.544158000000003</c:v>
                </c:pt>
                <c:pt idx="3557">
                  <c:v>38.544158000000003</c:v>
                </c:pt>
                <c:pt idx="3558">
                  <c:v>38.544158000000003</c:v>
                </c:pt>
                <c:pt idx="3559">
                  <c:v>38.544158000000003</c:v>
                </c:pt>
                <c:pt idx="3560">
                  <c:v>38.632487000000005</c:v>
                </c:pt>
                <c:pt idx="3561">
                  <c:v>38.632487000000005</c:v>
                </c:pt>
                <c:pt idx="3562">
                  <c:v>38.632487000000005</c:v>
                </c:pt>
                <c:pt idx="3563">
                  <c:v>38.632487000000005</c:v>
                </c:pt>
                <c:pt idx="3564">
                  <c:v>38.632487000000005</c:v>
                </c:pt>
                <c:pt idx="3565">
                  <c:v>38.632487000000005</c:v>
                </c:pt>
                <c:pt idx="3566">
                  <c:v>38.632487000000005</c:v>
                </c:pt>
                <c:pt idx="3567">
                  <c:v>38.632487000000005</c:v>
                </c:pt>
                <c:pt idx="3568">
                  <c:v>38.632487000000005</c:v>
                </c:pt>
                <c:pt idx="3569">
                  <c:v>38.632487000000005</c:v>
                </c:pt>
                <c:pt idx="3570">
                  <c:v>38.746063000000007</c:v>
                </c:pt>
                <c:pt idx="3571">
                  <c:v>38.746063000000007</c:v>
                </c:pt>
                <c:pt idx="3572">
                  <c:v>38.746063000000007</c:v>
                </c:pt>
                <c:pt idx="3573">
                  <c:v>38.746063000000007</c:v>
                </c:pt>
                <c:pt idx="3574">
                  <c:v>38.746063000000007</c:v>
                </c:pt>
                <c:pt idx="3575">
                  <c:v>38.746063000000007</c:v>
                </c:pt>
                <c:pt idx="3576">
                  <c:v>38.746063000000007</c:v>
                </c:pt>
                <c:pt idx="3577">
                  <c:v>38.746063000000007</c:v>
                </c:pt>
                <c:pt idx="3578">
                  <c:v>38.746063000000007</c:v>
                </c:pt>
                <c:pt idx="3579">
                  <c:v>38.746063000000007</c:v>
                </c:pt>
                <c:pt idx="3580">
                  <c:v>38.844733000000005</c:v>
                </c:pt>
                <c:pt idx="3581">
                  <c:v>38.844733000000005</c:v>
                </c:pt>
                <c:pt idx="3582">
                  <c:v>38.844733000000005</c:v>
                </c:pt>
                <c:pt idx="3583">
                  <c:v>38.844733000000005</c:v>
                </c:pt>
                <c:pt idx="3584">
                  <c:v>38.844733000000005</c:v>
                </c:pt>
                <c:pt idx="3585">
                  <c:v>38.844733000000005</c:v>
                </c:pt>
                <c:pt idx="3586">
                  <c:v>38.844733000000005</c:v>
                </c:pt>
                <c:pt idx="3587">
                  <c:v>38.844733000000005</c:v>
                </c:pt>
                <c:pt idx="3588">
                  <c:v>38.844733000000005</c:v>
                </c:pt>
                <c:pt idx="3589">
                  <c:v>38.844733000000005</c:v>
                </c:pt>
                <c:pt idx="3590">
                  <c:v>38.956155000000003</c:v>
                </c:pt>
                <c:pt idx="3591">
                  <c:v>38.956155000000003</c:v>
                </c:pt>
                <c:pt idx="3592">
                  <c:v>38.956155000000003</c:v>
                </c:pt>
                <c:pt idx="3593">
                  <c:v>38.956155000000003</c:v>
                </c:pt>
                <c:pt idx="3594">
                  <c:v>38.956155000000003</c:v>
                </c:pt>
                <c:pt idx="3595">
                  <c:v>38.956155000000003</c:v>
                </c:pt>
                <c:pt idx="3596">
                  <c:v>38.956155000000003</c:v>
                </c:pt>
                <c:pt idx="3597">
                  <c:v>38.956155000000003</c:v>
                </c:pt>
                <c:pt idx="3598">
                  <c:v>38.956155000000003</c:v>
                </c:pt>
                <c:pt idx="3599">
                  <c:v>38.956155000000003</c:v>
                </c:pt>
                <c:pt idx="3600">
                  <c:v>39.056602999999996</c:v>
                </c:pt>
                <c:pt idx="3601">
                  <c:v>39.056602999999996</c:v>
                </c:pt>
                <c:pt idx="3602">
                  <c:v>39.056602999999996</c:v>
                </c:pt>
                <c:pt idx="3603">
                  <c:v>39.056602999999996</c:v>
                </c:pt>
                <c:pt idx="3604">
                  <c:v>39.056602999999996</c:v>
                </c:pt>
                <c:pt idx="3605">
                  <c:v>39.056602999999996</c:v>
                </c:pt>
                <c:pt idx="3606">
                  <c:v>39.056602999999996</c:v>
                </c:pt>
                <c:pt idx="3607">
                  <c:v>39.056602999999996</c:v>
                </c:pt>
                <c:pt idx="3608">
                  <c:v>39.056602999999996</c:v>
                </c:pt>
                <c:pt idx="3609">
                  <c:v>39.056602999999996</c:v>
                </c:pt>
                <c:pt idx="3610">
                  <c:v>39.145590000000013</c:v>
                </c:pt>
                <c:pt idx="3611">
                  <c:v>39.145590000000013</c:v>
                </c:pt>
                <c:pt idx="3612">
                  <c:v>39.145590000000013</c:v>
                </c:pt>
                <c:pt idx="3613">
                  <c:v>39.145590000000013</c:v>
                </c:pt>
                <c:pt idx="3614">
                  <c:v>39.145590000000013</c:v>
                </c:pt>
                <c:pt idx="3615">
                  <c:v>39.145590000000013</c:v>
                </c:pt>
                <c:pt idx="3616">
                  <c:v>39.145590000000013</c:v>
                </c:pt>
                <c:pt idx="3617">
                  <c:v>39.145590000000013</c:v>
                </c:pt>
                <c:pt idx="3618">
                  <c:v>39.145590000000013</c:v>
                </c:pt>
                <c:pt idx="3619">
                  <c:v>39.145590000000013</c:v>
                </c:pt>
                <c:pt idx="3620">
                  <c:v>39.293508000000024</c:v>
                </c:pt>
                <c:pt idx="3621">
                  <c:v>39.293508000000024</c:v>
                </c:pt>
                <c:pt idx="3622">
                  <c:v>39.293508000000024</c:v>
                </c:pt>
                <c:pt idx="3623">
                  <c:v>39.293508000000024</c:v>
                </c:pt>
                <c:pt idx="3624">
                  <c:v>39.293508000000024</c:v>
                </c:pt>
                <c:pt idx="3625">
                  <c:v>39.293508000000024</c:v>
                </c:pt>
                <c:pt idx="3626">
                  <c:v>39.293508000000024</c:v>
                </c:pt>
                <c:pt idx="3627">
                  <c:v>39.293508000000024</c:v>
                </c:pt>
                <c:pt idx="3628">
                  <c:v>39.293508000000024</c:v>
                </c:pt>
                <c:pt idx="3629">
                  <c:v>39.293508000000024</c:v>
                </c:pt>
                <c:pt idx="3630">
                  <c:v>39.391487999999995</c:v>
                </c:pt>
                <c:pt idx="3631">
                  <c:v>39.391487999999995</c:v>
                </c:pt>
                <c:pt idx="3632">
                  <c:v>39.391487999999995</c:v>
                </c:pt>
                <c:pt idx="3633">
                  <c:v>39.391487999999995</c:v>
                </c:pt>
                <c:pt idx="3634">
                  <c:v>39.391487999999995</c:v>
                </c:pt>
                <c:pt idx="3635">
                  <c:v>39.391487999999995</c:v>
                </c:pt>
                <c:pt idx="3636">
                  <c:v>39.391487999999995</c:v>
                </c:pt>
                <c:pt idx="3637">
                  <c:v>39.391487999999995</c:v>
                </c:pt>
                <c:pt idx="3638">
                  <c:v>39.391487999999995</c:v>
                </c:pt>
                <c:pt idx="3639">
                  <c:v>39.391487999999995</c:v>
                </c:pt>
                <c:pt idx="3640">
                  <c:v>39.499848</c:v>
                </c:pt>
                <c:pt idx="3641">
                  <c:v>39.499848</c:v>
                </c:pt>
                <c:pt idx="3642">
                  <c:v>39.499848</c:v>
                </c:pt>
                <c:pt idx="3643">
                  <c:v>39.499848</c:v>
                </c:pt>
                <c:pt idx="3644">
                  <c:v>39.499848</c:v>
                </c:pt>
                <c:pt idx="3645">
                  <c:v>39.499848</c:v>
                </c:pt>
                <c:pt idx="3646">
                  <c:v>39.499848</c:v>
                </c:pt>
                <c:pt idx="3647">
                  <c:v>39.499848</c:v>
                </c:pt>
                <c:pt idx="3648">
                  <c:v>39.499848</c:v>
                </c:pt>
                <c:pt idx="3649">
                  <c:v>39.499848</c:v>
                </c:pt>
                <c:pt idx="3650">
                  <c:v>39.597955000000013</c:v>
                </c:pt>
                <c:pt idx="3651">
                  <c:v>39.597955000000013</c:v>
                </c:pt>
                <c:pt idx="3652">
                  <c:v>39.597955000000013</c:v>
                </c:pt>
                <c:pt idx="3653">
                  <c:v>39.597955000000013</c:v>
                </c:pt>
                <c:pt idx="3654">
                  <c:v>39.597955000000013</c:v>
                </c:pt>
                <c:pt idx="3655">
                  <c:v>39.597955000000013</c:v>
                </c:pt>
                <c:pt idx="3656">
                  <c:v>39.597955000000013</c:v>
                </c:pt>
                <c:pt idx="3657">
                  <c:v>39.597955000000013</c:v>
                </c:pt>
                <c:pt idx="3658">
                  <c:v>39.597955000000013</c:v>
                </c:pt>
                <c:pt idx="3659">
                  <c:v>39.597955000000013</c:v>
                </c:pt>
                <c:pt idx="3660">
                  <c:v>39.726559000000023</c:v>
                </c:pt>
                <c:pt idx="3661">
                  <c:v>39.726559000000023</c:v>
                </c:pt>
                <c:pt idx="3662">
                  <c:v>39.726559000000023</c:v>
                </c:pt>
                <c:pt idx="3663">
                  <c:v>39.726559000000023</c:v>
                </c:pt>
                <c:pt idx="3664">
                  <c:v>39.726559000000023</c:v>
                </c:pt>
                <c:pt idx="3665">
                  <c:v>39.726559000000023</c:v>
                </c:pt>
                <c:pt idx="3666">
                  <c:v>39.726559000000023</c:v>
                </c:pt>
                <c:pt idx="3667">
                  <c:v>39.726559000000023</c:v>
                </c:pt>
                <c:pt idx="3668">
                  <c:v>39.726559000000023</c:v>
                </c:pt>
                <c:pt idx="3669">
                  <c:v>39.726559000000023</c:v>
                </c:pt>
                <c:pt idx="3670">
                  <c:v>39.873946999999994</c:v>
                </c:pt>
                <c:pt idx="3671">
                  <c:v>39.873946999999994</c:v>
                </c:pt>
                <c:pt idx="3672">
                  <c:v>39.873946999999994</c:v>
                </c:pt>
                <c:pt idx="3673">
                  <c:v>39.873946999999994</c:v>
                </c:pt>
                <c:pt idx="3674">
                  <c:v>39.873946999999994</c:v>
                </c:pt>
                <c:pt idx="3675">
                  <c:v>39.873946999999994</c:v>
                </c:pt>
                <c:pt idx="3676">
                  <c:v>39.873946999999994</c:v>
                </c:pt>
                <c:pt idx="3677">
                  <c:v>39.873946999999994</c:v>
                </c:pt>
                <c:pt idx="3678">
                  <c:v>39.873946999999994</c:v>
                </c:pt>
                <c:pt idx="3679">
                  <c:v>39.873946999999994</c:v>
                </c:pt>
                <c:pt idx="3680">
                  <c:v>39.999360000000003</c:v>
                </c:pt>
                <c:pt idx="3681">
                  <c:v>39.999360000000003</c:v>
                </c:pt>
                <c:pt idx="3682">
                  <c:v>39.999360000000003</c:v>
                </c:pt>
                <c:pt idx="3683">
                  <c:v>39.999360000000003</c:v>
                </c:pt>
                <c:pt idx="3684">
                  <c:v>39.999360000000003</c:v>
                </c:pt>
                <c:pt idx="3685">
                  <c:v>39.999360000000003</c:v>
                </c:pt>
                <c:pt idx="3686">
                  <c:v>39.999360000000003</c:v>
                </c:pt>
                <c:pt idx="3687">
                  <c:v>39.999360000000003</c:v>
                </c:pt>
                <c:pt idx="3688">
                  <c:v>39.999360000000003</c:v>
                </c:pt>
                <c:pt idx="3689">
                  <c:v>39.999360000000003</c:v>
                </c:pt>
                <c:pt idx="3690">
                  <c:v>40.094028000000002</c:v>
                </c:pt>
                <c:pt idx="3691">
                  <c:v>40.094028000000002</c:v>
                </c:pt>
                <c:pt idx="3692">
                  <c:v>40.094028000000002</c:v>
                </c:pt>
                <c:pt idx="3693">
                  <c:v>40.094028000000002</c:v>
                </c:pt>
                <c:pt idx="3694">
                  <c:v>40.094028000000002</c:v>
                </c:pt>
                <c:pt idx="3695">
                  <c:v>40.094028000000002</c:v>
                </c:pt>
                <c:pt idx="3696">
                  <c:v>40.094028000000002</c:v>
                </c:pt>
                <c:pt idx="3697">
                  <c:v>40.094028000000002</c:v>
                </c:pt>
                <c:pt idx="3698">
                  <c:v>40.094028000000002</c:v>
                </c:pt>
                <c:pt idx="3699">
                  <c:v>40.094028000000002</c:v>
                </c:pt>
                <c:pt idx="3700">
                  <c:v>40.181489999999997</c:v>
                </c:pt>
                <c:pt idx="3701">
                  <c:v>40.181489999999997</c:v>
                </c:pt>
                <c:pt idx="3702">
                  <c:v>40.181489999999997</c:v>
                </c:pt>
                <c:pt idx="3703">
                  <c:v>40.181489999999997</c:v>
                </c:pt>
                <c:pt idx="3704">
                  <c:v>40.181489999999997</c:v>
                </c:pt>
                <c:pt idx="3705">
                  <c:v>40.181489999999997</c:v>
                </c:pt>
                <c:pt idx="3706">
                  <c:v>40.181489999999997</c:v>
                </c:pt>
                <c:pt idx="3707">
                  <c:v>40.181489999999997</c:v>
                </c:pt>
                <c:pt idx="3708">
                  <c:v>40.181489999999997</c:v>
                </c:pt>
                <c:pt idx="3709">
                  <c:v>40.181489999999997</c:v>
                </c:pt>
                <c:pt idx="3710">
                  <c:v>40.229695000000021</c:v>
                </c:pt>
                <c:pt idx="3711">
                  <c:v>40.229695000000021</c:v>
                </c:pt>
                <c:pt idx="3712">
                  <c:v>40.229695000000021</c:v>
                </c:pt>
                <c:pt idx="3713">
                  <c:v>40.229695000000021</c:v>
                </c:pt>
                <c:pt idx="3714">
                  <c:v>40.229695000000021</c:v>
                </c:pt>
                <c:pt idx="3715">
                  <c:v>40.229695000000021</c:v>
                </c:pt>
                <c:pt idx="3716">
                  <c:v>40.229695000000021</c:v>
                </c:pt>
                <c:pt idx="3717">
                  <c:v>40.229695000000021</c:v>
                </c:pt>
                <c:pt idx="3718">
                  <c:v>40.229695000000021</c:v>
                </c:pt>
                <c:pt idx="3719">
                  <c:v>40.229695000000021</c:v>
                </c:pt>
                <c:pt idx="3720">
                  <c:v>40.238774000000028</c:v>
                </c:pt>
                <c:pt idx="3721">
                  <c:v>40.238774000000028</c:v>
                </c:pt>
                <c:pt idx="3722">
                  <c:v>40.238774000000028</c:v>
                </c:pt>
                <c:pt idx="3723">
                  <c:v>40.238774000000028</c:v>
                </c:pt>
                <c:pt idx="3724">
                  <c:v>40.238774000000028</c:v>
                </c:pt>
                <c:pt idx="3725">
                  <c:v>40.238774000000028</c:v>
                </c:pt>
                <c:pt idx="3726">
                  <c:v>40.238774000000028</c:v>
                </c:pt>
                <c:pt idx="3727">
                  <c:v>40.238774000000028</c:v>
                </c:pt>
                <c:pt idx="3728">
                  <c:v>40.238774000000028</c:v>
                </c:pt>
                <c:pt idx="3729">
                  <c:v>40.238774000000028</c:v>
                </c:pt>
                <c:pt idx="3730">
                  <c:v>40.294629</c:v>
                </c:pt>
                <c:pt idx="3731">
                  <c:v>40.294629</c:v>
                </c:pt>
                <c:pt idx="3732">
                  <c:v>40.294629</c:v>
                </c:pt>
                <c:pt idx="3733">
                  <c:v>40.294629</c:v>
                </c:pt>
                <c:pt idx="3734">
                  <c:v>40.294629</c:v>
                </c:pt>
                <c:pt idx="3735">
                  <c:v>40.294629</c:v>
                </c:pt>
                <c:pt idx="3736">
                  <c:v>40.294629</c:v>
                </c:pt>
                <c:pt idx="3737">
                  <c:v>40.294629</c:v>
                </c:pt>
                <c:pt idx="3738">
                  <c:v>40.294629</c:v>
                </c:pt>
                <c:pt idx="3739">
                  <c:v>40.294629</c:v>
                </c:pt>
                <c:pt idx="3740">
                  <c:v>40.388350000000003</c:v>
                </c:pt>
                <c:pt idx="3741">
                  <c:v>40.388350000000003</c:v>
                </c:pt>
                <c:pt idx="3742">
                  <c:v>40.388350000000003</c:v>
                </c:pt>
                <c:pt idx="3743">
                  <c:v>40.388350000000003</c:v>
                </c:pt>
                <c:pt idx="3744">
                  <c:v>40.388350000000003</c:v>
                </c:pt>
                <c:pt idx="3745">
                  <c:v>40.388350000000003</c:v>
                </c:pt>
                <c:pt idx="3746">
                  <c:v>40.388350000000003</c:v>
                </c:pt>
                <c:pt idx="3747">
                  <c:v>40.388350000000003</c:v>
                </c:pt>
                <c:pt idx="3748">
                  <c:v>40.388350000000003</c:v>
                </c:pt>
                <c:pt idx="3749">
                  <c:v>40.388350000000003</c:v>
                </c:pt>
                <c:pt idx="3750">
                  <c:v>40.449227999999998</c:v>
                </c:pt>
                <c:pt idx="3751">
                  <c:v>40.449227999999998</c:v>
                </c:pt>
                <c:pt idx="3752">
                  <c:v>40.449227999999998</c:v>
                </c:pt>
                <c:pt idx="3753">
                  <c:v>40.449227999999998</c:v>
                </c:pt>
                <c:pt idx="3754">
                  <c:v>40.449227999999998</c:v>
                </c:pt>
                <c:pt idx="3755">
                  <c:v>40.449227999999998</c:v>
                </c:pt>
                <c:pt idx="3756">
                  <c:v>40.449227999999998</c:v>
                </c:pt>
                <c:pt idx="3757">
                  <c:v>40.449227999999998</c:v>
                </c:pt>
                <c:pt idx="3758">
                  <c:v>40.449227999999998</c:v>
                </c:pt>
                <c:pt idx="3759">
                  <c:v>40.449227999999998</c:v>
                </c:pt>
                <c:pt idx="3760">
                  <c:v>40.523113000000023</c:v>
                </c:pt>
                <c:pt idx="3761">
                  <c:v>40.523113000000023</c:v>
                </c:pt>
                <c:pt idx="3762">
                  <c:v>40.523113000000023</c:v>
                </c:pt>
                <c:pt idx="3763">
                  <c:v>40.523113000000023</c:v>
                </c:pt>
                <c:pt idx="3764">
                  <c:v>40.523113000000023</c:v>
                </c:pt>
                <c:pt idx="3765">
                  <c:v>40.523113000000023</c:v>
                </c:pt>
                <c:pt idx="3766">
                  <c:v>40.523113000000023</c:v>
                </c:pt>
                <c:pt idx="3767">
                  <c:v>40.523113000000023</c:v>
                </c:pt>
                <c:pt idx="3768">
                  <c:v>40.523113000000023</c:v>
                </c:pt>
                <c:pt idx="3769">
                  <c:v>40.523113000000023</c:v>
                </c:pt>
                <c:pt idx="3770">
                  <c:v>40.617259000000004</c:v>
                </c:pt>
                <c:pt idx="3771">
                  <c:v>40.617259000000004</c:v>
                </c:pt>
                <c:pt idx="3772">
                  <c:v>40.617259000000004</c:v>
                </c:pt>
                <c:pt idx="3773">
                  <c:v>40.617259000000004</c:v>
                </c:pt>
                <c:pt idx="3774">
                  <c:v>40.617259000000004</c:v>
                </c:pt>
                <c:pt idx="3775">
                  <c:v>40.617259000000004</c:v>
                </c:pt>
                <c:pt idx="3776">
                  <c:v>40.617259000000004</c:v>
                </c:pt>
                <c:pt idx="3777">
                  <c:v>40.617259000000004</c:v>
                </c:pt>
                <c:pt idx="3778">
                  <c:v>40.617259000000004</c:v>
                </c:pt>
                <c:pt idx="3779">
                  <c:v>40.617259000000004</c:v>
                </c:pt>
                <c:pt idx="3780">
                  <c:v>40.709105000000022</c:v>
                </c:pt>
                <c:pt idx="3781">
                  <c:v>40.709105000000022</c:v>
                </c:pt>
                <c:pt idx="3782">
                  <c:v>40.709105000000022</c:v>
                </c:pt>
                <c:pt idx="3783">
                  <c:v>40.709105000000022</c:v>
                </c:pt>
                <c:pt idx="3784">
                  <c:v>40.709105000000022</c:v>
                </c:pt>
                <c:pt idx="3785">
                  <c:v>40.709105000000022</c:v>
                </c:pt>
                <c:pt idx="3786">
                  <c:v>40.709105000000022</c:v>
                </c:pt>
                <c:pt idx="3787">
                  <c:v>40.709105000000022</c:v>
                </c:pt>
                <c:pt idx="3788">
                  <c:v>40.709105000000022</c:v>
                </c:pt>
                <c:pt idx="3789">
                  <c:v>40.709105000000022</c:v>
                </c:pt>
                <c:pt idx="3790">
                  <c:v>40.756155000000021</c:v>
                </c:pt>
                <c:pt idx="3791">
                  <c:v>40.756155000000021</c:v>
                </c:pt>
                <c:pt idx="3792">
                  <c:v>40.756155000000021</c:v>
                </c:pt>
                <c:pt idx="3793">
                  <c:v>40.756155000000021</c:v>
                </c:pt>
                <c:pt idx="3794">
                  <c:v>40.756155000000021</c:v>
                </c:pt>
                <c:pt idx="3795">
                  <c:v>40.756155000000021</c:v>
                </c:pt>
                <c:pt idx="3796">
                  <c:v>40.756155000000021</c:v>
                </c:pt>
                <c:pt idx="3797">
                  <c:v>40.756155000000021</c:v>
                </c:pt>
                <c:pt idx="3798">
                  <c:v>40.756155000000021</c:v>
                </c:pt>
                <c:pt idx="3799">
                  <c:v>40.756155000000021</c:v>
                </c:pt>
                <c:pt idx="3800">
                  <c:v>40.832415000000012</c:v>
                </c:pt>
                <c:pt idx="3801">
                  <c:v>40.832415000000012</c:v>
                </c:pt>
                <c:pt idx="3802">
                  <c:v>40.832415000000012</c:v>
                </c:pt>
                <c:pt idx="3803">
                  <c:v>40.832415000000012</c:v>
                </c:pt>
                <c:pt idx="3804">
                  <c:v>40.832415000000012</c:v>
                </c:pt>
                <c:pt idx="3805">
                  <c:v>40.832415000000012</c:v>
                </c:pt>
                <c:pt idx="3806">
                  <c:v>40.832415000000012</c:v>
                </c:pt>
                <c:pt idx="3807">
                  <c:v>40.832415000000012</c:v>
                </c:pt>
                <c:pt idx="3808">
                  <c:v>40.832415000000012</c:v>
                </c:pt>
                <c:pt idx="3809">
                  <c:v>40.832415000000012</c:v>
                </c:pt>
                <c:pt idx="3810">
                  <c:v>40.903619000000006</c:v>
                </c:pt>
                <c:pt idx="3811">
                  <c:v>40.903619000000006</c:v>
                </c:pt>
                <c:pt idx="3812">
                  <c:v>40.903619000000006</c:v>
                </c:pt>
                <c:pt idx="3813">
                  <c:v>40.903619000000006</c:v>
                </c:pt>
                <c:pt idx="3814">
                  <c:v>40.903619000000006</c:v>
                </c:pt>
                <c:pt idx="3815">
                  <c:v>40.903619000000006</c:v>
                </c:pt>
                <c:pt idx="3816">
                  <c:v>40.903619000000006</c:v>
                </c:pt>
                <c:pt idx="3817">
                  <c:v>40.903619000000006</c:v>
                </c:pt>
                <c:pt idx="3818">
                  <c:v>40.903619000000006</c:v>
                </c:pt>
                <c:pt idx="3819">
                  <c:v>40.903619000000006</c:v>
                </c:pt>
                <c:pt idx="3820">
                  <c:v>40.965861000000004</c:v>
                </c:pt>
                <c:pt idx="3821">
                  <c:v>40.965861000000004</c:v>
                </c:pt>
                <c:pt idx="3822">
                  <c:v>40.965861000000004</c:v>
                </c:pt>
                <c:pt idx="3823">
                  <c:v>40.965861000000004</c:v>
                </c:pt>
                <c:pt idx="3824">
                  <c:v>40.965861000000004</c:v>
                </c:pt>
                <c:pt idx="3825">
                  <c:v>40.965861000000004</c:v>
                </c:pt>
                <c:pt idx="3826">
                  <c:v>40.965861000000004</c:v>
                </c:pt>
                <c:pt idx="3827">
                  <c:v>40.965861000000004</c:v>
                </c:pt>
                <c:pt idx="3828">
                  <c:v>40.965861000000004</c:v>
                </c:pt>
                <c:pt idx="3829">
                  <c:v>40.965861000000004</c:v>
                </c:pt>
                <c:pt idx="3830">
                  <c:v>41.045638000000011</c:v>
                </c:pt>
                <c:pt idx="3831">
                  <c:v>41.045638000000011</c:v>
                </c:pt>
                <c:pt idx="3832">
                  <c:v>41.045638000000011</c:v>
                </c:pt>
                <c:pt idx="3833">
                  <c:v>41.045638000000011</c:v>
                </c:pt>
                <c:pt idx="3834">
                  <c:v>41.045638000000011</c:v>
                </c:pt>
                <c:pt idx="3835">
                  <c:v>41.045638000000011</c:v>
                </c:pt>
                <c:pt idx="3836">
                  <c:v>41.045638000000011</c:v>
                </c:pt>
                <c:pt idx="3837">
                  <c:v>41.045638000000011</c:v>
                </c:pt>
                <c:pt idx="3838">
                  <c:v>41.045638000000011</c:v>
                </c:pt>
                <c:pt idx="3839">
                  <c:v>41.045638000000011</c:v>
                </c:pt>
                <c:pt idx="3840">
                  <c:v>41.126600000000003</c:v>
                </c:pt>
                <c:pt idx="3841">
                  <c:v>41.126600000000003</c:v>
                </c:pt>
                <c:pt idx="3842">
                  <c:v>41.126600000000003</c:v>
                </c:pt>
                <c:pt idx="3843">
                  <c:v>41.126600000000003</c:v>
                </c:pt>
                <c:pt idx="3844">
                  <c:v>41.126600000000003</c:v>
                </c:pt>
                <c:pt idx="3845">
                  <c:v>41.126600000000003</c:v>
                </c:pt>
                <c:pt idx="3846">
                  <c:v>41.126600000000003</c:v>
                </c:pt>
                <c:pt idx="3847">
                  <c:v>41.126600000000003</c:v>
                </c:pt>
                <c:pt idx="3848">
                  <c:v>41.126600000000003</c:v>
                </c:pt>
                <c:pt idx="3849">
                  <c:v>41.126600000000003</c:v>
                </c:pt>
                <c:pt idx="3850">
                  <c:v>41.156976</c:v>
                </c:pt>
                <c:pt idx="3851">
                  <c:v>41.156976</c:v>
                </c:pt>
                <c:pt idx="3852">
                  <c:v>41.156976</c:v>
                </c:pt>
                <c:pt idx="3853">
                  <c:v>41.156976</c:v>
                </c:pt>
                <c:pt idx="3854">
                  <c:v>41.156976</c:v>
                </c:pt>
                <c:pt idx="3855">
                  <c:v>41.156976</c:v>
                </c:pt>
                <c:pt idx="3856">
                  <c:v>41.156976</c:v>
                </c:pt>
                <c:pt idx="3857">
                  <c:v>41.156976</c:v>
                </c:pt>
                <c:pt idx="3858">
                  <c:v>41.156976</c:v>
                </c:pt>
                <c:pt idx="3859">
                  <c:v>41.156976</c:v>
                </c:pt>
                <c:pt idx="3860">
                  <c:v>41.153827999999997</c:v>
                </c:pt>
                <c:pt idx="3861">
                  <c:v>41.153827999999997</c:v>
                </c:pt>
                <c:pt idx="3862">
                  <c:v>41.153827999999997</c:v>
                </c:pt>
                <c:pt idx="3863">
                  <c:v>41.153827999999997</c:v>
                </c:pt>
                <c:pt idx="3864">
                  <c:v>41.153827999999997</c:v>
                </c:pt>
                <c:pt idx="3865">
                  <c:v>41.153827999999997</c:v>
                </c:pt>
                <c:pt idx="3866">
                  <c:v>41.153827999999997</c:v>
                </c:pt>
                <c:pt idx="3867">
                  <c:v>41.153827999999997</c:v>
                </c:pt>
                <c:pt idx="3868">
                  <c:v>41.153827999999997</c:v>
                </c:pt>
                <c:pt idx="3869">
                  <c:v>41.153827999999997</c:v>
                </c:pt>
                <c:pt idx="3870">
                  <c:v>41.209200000000003</c:v>
                </c:pt>
                <c:pt idx="3871">
                  <c:v>41.209200000000003</c:v>
                </c:pt>
                <c:pt idx="3872">
                  <c:v>41.209200000000003</c:v>
                </c:pt>
                <c:pt idx="3873">
                  <c:v>41.209200000000003</c:v>
                </c:pt>
                <c:pt idx="3874">
                  <c:v>41.209200000000003</c:v>
                </c:pt>
                <c:pt idx="3875">
                  <c:v>41.209200000000003</c:v>
                </c:pt>
                <c:pt idx="3876">
                  <c:v>41.209200000000003</c:v>
                </c:pt>
                <c:pt idx="3877">
                  <c:v>41.209200000000003</c:v>
                </c:pt>
                <c:pt idx="3878">
                  <c:v>41.209200000000003</c:v>
                </c:pt>
                <c:pt idx="3879">
                  <c:v>41.209200000000003</c:v>
                </c:pt>
                <c:pt idx="3880">
                  <c:v>41.252727</c:v>
                </c:pt>
                <c:pt idx="3881">
                  <c:v>41.252727</c:v>
                </c:pt>
                <c:pt idx="3882">
                  <c:v>41.252727</c:v>
                </c:pt>
                <c:pt idx="3883">
                  <c:v>41.252727</c:v>
                </c:pt>
                <c:pt idx="3884">
                  <c:v>41.252727</c:v>
                </c:pt>
                <c:pt idx="3885">
                  <c:v>41.252727</c:v>
                </c:pt>
                <c:pt idx="3886">
                  <c:v>41.252727</c:v>
                </c:pt>
                <c:pt idx="3887">
                  <c:v>41.252727</c:v>
                </c:pt>
                <c:pt idx="3888">
                  <c:v>41.252727</c:v>
                </c:pt>
                <c:pt idx="3889">
                  <c:v>41.252727</c:v>
                </c:pt>
                <c:pt idx="3890">
                  <c:v>41.281523</c:v>
                </c:pt>
                <c:pt idx="3891">
                  <c:v>41.281523</c:v>
                </c:pt>
                <c:pt idx="3892">
                  <c:v>41.281523</c:v>
                </c:pt>
                <c:pt idx="3893">
                  <c:v>41.281523</c:v>
                </c:pt>
                <c:pt idx="3894">
                  <c:v>41.281523</c:v>
                </c:pt>
                <c:pt idx="3895">
                  <c:v>41.281523</c:v>
                </c:pt>
                <c:pt idx="3896">
                  <c:v>41.281523</c:v>
                </c:pt>
                <c:pt idx="3897">
                  <c:v>41.281523</c:v>
                </c:pt>
                <c:pt idx="3898">
                  <c:v>41.281523</c:v>
                </c:pt>
                <c:pt idx="3899">
                  <c:v>41.281523</c:v>
                </c:pt>
                <c:pt idx="3900">
                  <c:v>41.339174</c:v>
                </c:pt>
                <c:pt idx="3901">
                  <c:v>41.339174</c:v>
                </c:pt>
                <c:pt idx="3902">
                  <c:v>41.339174</c:v>
                </c:pt>
                <c:pt idx="3903">
                  <c:v>41.339174</c:v>
                </c:pt>
                <c:pt idx="3904">
                  <c:v>41.339174</c:v>
                </c:pt>
                <c:pt idx="3905">
                  <c:v>41.339174</c:v>
                </c:pt>
                <c:pt idx="3906">
                  <c:v>41.339174</c:v>
                </c:pt>
                <c:pt idx="3907">
                  <c:v>41.339174</c:v>
                </c:pt>
                <c:pt idx="3908">
                  <c:v>41.339174</c:v>
                </c:pt>
                <c:pt idx="3909">
                  <c:v>41.339174</c:v>
                </c:pt>
                <c:pt idx="3910">
                  <c:v>41.374369999999999</c:v>
                </c:pt>
                <c:pt idx="3911">
                  <c:v>41.374369999999999</c:v>
                </c:pt>
                <c:pt idx="3912">
                  <c:v>41.374369999999999</c:v>
                </c:pt>
                <c:pt idx="3913">
                  <c:v>41.374369999999999</c:v>
                </c:pt>
                <c:pt idx="3914">
                  <c:v>41.374369999999999</c:v>
                </c:pt>
                <c:pt idx="3915">
                  <c:v>41.374369999999999</c:v>
                </c:pt>
                <c:pt idx="3916">
                  <c:v>41.374369999999999</c:v>
                </c:pt>
                <c:pt idx="3917">
                  <c:v>41.374369999999999</c:v>
                </c:pt>
                <c:pt idx="3918">
                  <c:v>41.374369999999999</c:v>
                </c:pt>
                <c:pt idx="3919">
                  <c:v>41.374369999999999</c:v>
                </c:pt>
                <c:pt idx="3920">
                  <c:v>41.409016000000001</c:v>
                </c:pt>
                <c:pt idx="3921">
                  <c:v>41.409016000000001</c:v>
                </c:pt>
                <c:pt idx="3922">
                  <c:v>41.409016000000001</c:v>
                </c:pt>
                <c:pt idx="3923">
                  <c:v>41.409016000000001</c:v>
                </c:pt>
                <c:pt idx="3924">
                  <c:v>41.409016000000001</c:v>
                </c:pt>
                <c:pt idx="3925">
                  <c:v>41.409016000000001</c:v>
                </c:pt>
                <c:pt idx="3926">
                  <c:v>41.409016000000001</c:v>
                </c:pt>
                <c:pt idx="3927">
                  <c:v>41.409016000000001</c:v>
                </c:pt>
                <c:pt idx="3928">
                  <c:v>41.409016000000001</c:v>
                </c:pt>
                <c:pt idx="3929">
                  <c:v>41.409016000000001</c:v>
                </c:pt>
                <c:pt idx="3930">
                  <c:v>41.434710000000003</c:v>
                </c:pt>
                <c:pt idx="3931">
                  <c:v>41.434710000000003</c:v>
                </c:pt>
                <c:pt idx="3932">
                  <c:v>41.434710000000003</c:v>
                </c:pt>
                <c:pt idx="3933">
                  <c:v>41.434710000000003</c:v>
                </c:pt>
                <c:pt idx="3934">
                  <c:v>41.434710000000003</c:v>
                </c:pt>
                <c:pt idx="3935">
                  <c:v>41.434710000000003</c:v>
                </c:pt>
                <c:pt idx="3936">
                  <c:v>41.434710000000003</c:v>
                </c:pt>
                <c:pt idx="3937">
                  <c:v>41.434710000000003</c:v>
                </c:pt>
                <c:pt idx="3938">
                  <c:v>41.434710000000003</c:v>
                </c:pt>
                <c:pt idx="3939">
                  <c:v>41.434710000000003</c:v>
                </c:pt>
                <c:pt idx="3940">
                  <c:v>41.452385</c:v>
                </c:pt>
                <c:pt idx="3941">
                  <c:v>41.452385</c:v>
                </c:pt>
                <c:pt idx="3942">
                  <c:v>41.452385</c:v>
                </c:pt>
                <c:pt idx="3943">
                  <c:v>41.452385</c:v>
                </c:pt>
                <c:pt idx="3944">
                  <c:v>41.452385</c:v>
                </c:pt>
                <c:pt idx="3945">
                  <c:v>41.452385</c:v>
                </c:pt>
                <c:pt idx="3946">
                  <c:v>41.452385</c:v>
                </c:pt>
                <c:pt idx="3947">
                  <c:v>41.452385</c:v>
                </c:pt>
                <c:pt idx="3948">
                  <c:v>41.452385</c:v>
                </c:pt>
                <c:pt idx="3949">
                  <c:v>41.452385</c:v>
                </c:pt>
                <c:pt idx="3950">
                  <c:v>41.505577000000002</c:v>
                </c:pt>
                <c:pt idx="3951">
                  <c:v>41.505577000000002</c:v>
                </c:pt>
                <c:pt idx="3952">
                  <c:v>41.505577000000002</c:v>
                </c:pt>
                <c:pt idx="3953">
                  <c:v>41.505577000000002</c:v>
                </c:pt>
                <c:pt idx="3954">
                  <c:v>41.505577000000002</c:v>
                </c:pt>
                <c:pt idx="3955">
                  <c:v>41.505577000000002</c:v>
                </c:pt>
                <c:pt idx="3956">
                  <c:v>41.505577000000002</c:v>
                </c:pt>
                <c:pt idx="3957">
                  <c:v>41.505577000000002</c:v>
                </c:pt>
                <c:pt idx="3958">
                  <c:v>41.505577000000002</c:v>
                </c:pt>
                <c:pt idx="3959">
                  <c:v>41.505577000000002</c:v>
                </c:pt>
                <c:pt idx="3960">
                  <c:v>41.562644000000006</c:v>
                </c:pt>
                <c:pt idx="3961">
                  <c:v>41.562644000000006</c:v>
                </c:pt>
                <c:pt idx="3962">
                  <c:v>41.562644000000006</c:v>
                </c:pt>
                <c:pt idx="3963">
                  <c:v>41.562644000000006</c:v>
                </c:pt>
                <c:pt idx="3964">
                  <c:v>41.562644000000006</c:v>
                </c:pt>
                <c:pt idx="3965">
                  <c:v>41.562644000000006</c:v>
                </c:pt>
                <c:pt idx="3966">
                  <c:v>41.562644000000006</c:v>
                </c:pt>
                <c:pt idx="3967">
                  <c:v>41.562644000000006</c:v>
                </c:pt>
                <c:pt idx="3968">
                  <c:v>41.562644000000006</c:v>
                </c:pt>
                <c:pt idx="3969">
                  <c:v>41.562644000000006</c:v>
                </c:pt>
                <c:pt idx="3970">
                  <c:v>41.591176000000011</c:v>
                </c:pt>
                <c:pt idx="3971">
                  <c:v>41.591176000000011</c:v>
                </c:pt>
                <c:pt idx="3972">
                  <c:v>41.591176000000011</c:v>
                </c:pt>
                <c:pt idx="3973">
                  <c:v>41.591176000000011</c:v>
                </c:pt>
                <c:pt idx="3974">
                  <c:v>41.591176000000011</c:v>
                </c:pt>
                <c:pt idx="3975">
                  <c:v>41.591176000000011</c:v>
                </c:pt>
                <c:pt idx="3976">
                  <c:v>41.591176000000011</c:v>
                </c:pt>
                <c:pt idx="3977">
                  <c:v>41.591176000000011</c:v>
                </c:pt>
                <c:pt idx="3978">
                  <c:v>41.591176000000011</c:v>
                </c:pt>
                <c:pt idx="3979">
                  <c:v>41.591176000000011</c:v>
                </c:pt>
                <c:pt idx="3980">
                  <c:v>41.610908000000002</c:v>
                </c:pt>
                <c:pt idx="3981">
                  <c:v>41.610908000000002</c:v>
                </c:pt>
                <c:pt idx="3982">
                  <c:v>41.610908000000002</c:v>
                </c:pt>
                <c:pt idx="3983">
                  <c:v>41.610908000000002</c:v>
                </c:pt>
                <c:pt idx="3984">
                  <c:v>41.610908000000002</c:v>
                </c:pt>
                <c:pt idx="3985">
                  <c:v>41.610908000000002</c:v>
                </c:pt>
                <c:pt idx="3986">
                  <c:v>41.610908000000002</c:v>
                </c:pt>
                <c:pt idx="3987">
                  <c:v>41.610908000000002</c:v>
                </c:pt>
                <c:pt idx="3988">
                  <c:v>41.610908000000002</c:v>
                </c:pt>
                <c:pt idx="3989">
                  <c:v>41.610908000000002</c:v>
                </c:pt>
                <c:pt idx="3990">
                  <c:v>41.691482000000001</c:v>
                </c:pt>
                <c:pt idx="3991">
                  <c:v>41.691482000000001</c:v>
                </c:pt>
                <c:pt idx="3992">
                  <c:v>41.691482000000001</c:v>
                </c:pt>
                <c:pt idx="3993">
                  <c:v>41.691482000000001</c:v>
                </c:pt>
                <c:pt idx="3994">
                  <c:v>41.691482000000001</c:v>
                </c:pt>
                <c:pt idx="3995">
                  <c:v>41.691482000000001</c:v>
                </c:pt>
                <c:pt idx="3996">
                  <c:v>41.691482000000001</c:v>
                </c:pt>
                <c:pt idx="3997">
                  <c:v>41.691482000000001</c:v>
                </c:pt>
                <c:pt idx="3998">
                  <c:v>41.691482000000001</c:v>
                </c:pt>
                <c:pt idx="3999">
                  <c:v>41.691482000000001</c:v>
                </c:pt>
                <c:pt idx="4000">
                  <c:v>41.837355000000002</c:v>
                </c:pt>
                <c:pt idx="4001">
                  <c:v>41.837355000000002</c:v>
                </c:pt>
                <c:pt idx="4002">
                  <c:v>41.837355000000002</c:v>
                </c:pt>
                <c:pt idx="4003">
                  <c:v>41.837355000000002</c:v>
                </c:pt>
                <c:pt idx="4004">
                  <c:v>41.837355000000002</c:v>
                </c:pt>
                <c:pt idx="4005">
                  <c:v>41.837355000000002</c:v>
                </c:pt>
                <c:pt idx="4006">
                  <c:v>41.837355000000002</c:v>
                </c:pt>
                <c:pt idx="4007">
                  <c:v>41.837355000000002</c:v>
                </c:pt>
                <c:pt idx="4008">
                  <c:v>41.837355000000002</c:v>
                </c:pt>
                <c:pt idx="4009">
                  <c:v>41.837355000000002</c:v>
                </c:pt>
                <c:pt idx="4010">
                  <c:v>41.982848999999995</c:v>
                </c:pt>
                <c:pt idx="4011">
                  <c:v>41.982848999999995</c:v>
                </c:pt>
                <c:pt idx="4012">
                  <c:v>41.982848999999995</c:v>
                </c:pt>
                <c:pt idx="4013">
                  <c:v>41.982848999999995</c:v>
                </c:pt>
                <c:pt idx="4014">
                  <c:v>41.982848999999995</c:v>
                </c:pt>
                <c:pt idx="4015">
                  <c:v>41.982848999999995</c:v>
                </c:pt>
                <c:pt idx="4016">
                  <c:v>41.982848999999995</c:v>
                </c:pt>
                <c:pt idx="4017">
                  <c:v>41.982848999999995</c:v>
                </c:pt>
                <c:pt idx="4018">
                  <c:v>41.982848999999995</c:v>
                </c:pt>
                <c:pt idx="4019">
                  <c:v>41.982848999999995</c:v>
                </c:pt>
                <c:pt idx="4020">
                  <c:v>42.074763999999995</c:v>
                </c:pt>
                <c:pt idx="4021">
                  <c:v>42.074763999999995</c:v>
                </c:pt>
                <c:pt idx="4022">
                  <c:v>42.074763999999995</c:v>
                </c:pt>
                <c:pt idx="4023">
                  <c:v>42.074763999999995</c:v>
                </c:pt>
                <c:pt idx="4024">
                  <c:v>42.074763999999995</c:v>
                </c:pt>
                <c:pt idx="4025">
                  <c:v>42.074763999999995</c:v>
                </c:pt>
                <c:pt idx="4026">
                  <c:v>42.074763999999995</c:v>
                </c:pt>
                <c:pt idx="4027">
                  <c:v>42.074763999999995</c:v>
                </c:pt>
                <c:pt idx="4028">
                  <c:v>42.074763999999995</c:v>
                </c:pt>
                <c:pt idx="4029">
                  <c:v>42.074763999999995</c:v>
                </c:pt>
                <c:pt idx="4030">
                  <c:v>42.165553000000024</c:v>
                </c:pt>
                <c:pt idx="4031">
                  <c:v>42.165553000000024</c:v>
                </c:pt>
                <c:pt idx="4032">
                  <c:v>42.165553000000024</c:v>
                </c:pt>
                <c:pt idx="4033">
                  <c:v>42.165553000000024</c:v>
                </c:pt>
                <c:pt idx="4034">
                  <c:v>42.165553000000024</c:v>
                </c:pt>
                <c:pt idx="4035">
                  <c:v>42.165553000000024</c:v>
                </c:pt>
                <c:pt idx="4036">
                  <c:v>42.165553000000024</c:v>
                </c:pt>
                <c:pt idx="4037">
                  <c:v>42.165553000000024</c:v>
                </c:pt>
                <c:pt idx="4038">
                  <c:v>42.165553000000024</c:v>
                </c:pt>
                <c:pt idx="4039">
                  <c:v>42.165553000000024</c:v>
                </c:pt>
                <c:pt idx="4040">
                  <c:v>42.215561000000001</c:v>
                </c:pt>
                <c:pt idx="4041">
                  <c:v>42.215561000000001</c:v>
                </c:pt>
                <c:pt idx="4042">
                  <c:v>42.215561000000001</c:v>
                </c:pt>
                <c:pt idx="4043">
                  <c:v>42.215561000000001</c:v>
                </c:pt>
                <c:pt idx="4044">
                  <c:v>42.215561000000001</c:v>
                </c:pt>
                <c:pt idx="4045">
                  <c:v>42.215561000000001</c:v>
                </c:pt>
                <c:pt idx="4046">
                  <c:v>42.215561000000001</c:v>
                </c:pt>
                <c:pt idx="4047">
                  <c:v>42.215561000000001</c:v>
                </c:pt>
                <c:pt idx="4048">
                  <c:v>42.215561000000001</c:v>
                </c:pt>
                <c:pt idx="4049">
                  <c:v>42.215561000000001</c:v>
                </c:pt>
                <c:pt idx="4050">
                  <c:v>42.312349000000005</c:v>
                </c:pt>
                <c:pt idx="4051">
                  <c:v>42.312349000000005</c:v>
                </c:pt>
                <c:pt idx="4052">
                  <c:v>42.312349000000005</c:v>
                </c:pt>
                <c:pt idx="4053">
                  <c:v>42.312349000000005</c:v>
                </c:pt>
                <c:pt idx="4054">
                  <c:v>42.312349000000005</c:v>
                </c:pt>
                <c:pt idx="4055">
                  <c:v>42.312349000000005</c:v>
                </c:pt>
                <c:pt idx="4056">
                  <c:v>42.312349000000005</c:v>
                </c:pt>
                <c:pt idx="4057">
                  <c:v>42.312349000000005</c:v>
                </c:pt>
                <c:pt idx="4058">
                  <c:v>42.312349000000005</c:v>
                </c:pt>
                <c:pt idx="4059">
                  <c:v>42.312349000000005</c:v>
                </c:pt>
                <c:pt idx="4060">
                  <c:v>42.440318000000012</c:v>
                </c:pt>
                <c:pt idx="4061">
                  <c:v>42.440318000000012</c:v>
                </c:pt>
                <c:pt idx="4062">
                  <c:v>42.440318000000012</c:v>
                </c:pt>
                <c:pt idx="4063">
                  <c:v>42.440318000000012</c:v>
                </c:pt>
                <c:pt idx="4064">
                  <c:v>42.440318000000012</c:v>
                </c:pt>
                <c:pt idx="4065">
                  <c:v>42.440318000000012</c:v>
                </c:pt>
                <c:pt idx="4066">
                  <c:v>42.440318000000012</c:v>
                </c:pt>
                <c:pt idx="4067">
                  <c:v>42.440318000000012</c:v>
                </c:pt>
                <c:pt idx="4068">
                  <c:v>42.440318000000012</c:v>
                </c:pt>
                <c:pt idx="4069">
                  <c:v>42.440318000000012</c:v>
                </c:pt>
                <c:pt idx="4070">
                  <c:v>42.567740000000001</c:v>
                </c:pt>
                <c:pt idx="4071">
                  <c:v>42.567740000000001</c:v>
                </c:pt>
                <c:pt idx="4072">
                  <c:v>42.567740000000001</c:v>
                </c:pt>
                <c:pt idx="4073">
                  <c:v>42.567740000000001</c:v>
                </c:pt>
                <c:pt idx="4074">
                  <c:v>42.567740000000001</c:v>
                </c:pt>
                <c:pt idx="4075">
                  <c:v>42.567740000000001</c:v>
                </c:pt>
                <c:pt idx="4076">
                  <c:v>42.567740000000001</c:v>
                </c:pt>
                <c:pt idx="4077">
                  <c:v>42.567740000000001</c:v>
                </c:pt>
                <c:pt idx="4078">
                  <c:v>42.567740000000001</c:v>
                </c:pt>
                <c:pt idx="4079">
                  <c:v>42.567740000000001</c:v>
                </c:pt>
                <c:pt idx="4080">
                  <c:v>42.659583999999995</c:v>
                </c:pt>
                <c:pt idx="4081">
                  <c:v>42.659583999999995</c:v>
                </c:pt>
                <c:pt idx="4082">
                  <c:v>42.659583999999995</c:v>
                </c:pt>
                <c:pt idx="4083">
                  <c:v>42.659583999999995</c:v>
                </c:pt>
                <c:pt idx="4084">
                  <c:v>42.659583999999995</c:v>
                </c:pt>
                <c:pt idx="4085">
                  <c:v>42.659583999999995</c:v>
                </c:pt>
                <c:pt idx="4086">
                  <c:v>42.659583999999995</c:v>
                </c:pt>
                <c:pt idx="4087">
                  <c:v>42.659583999999995</c:v>
                </c:pt>
                <c:pt idx="4088">
                  <c:v>42.659583999999995</c:v>
                </c:pt>
                <c:pt idx="4089">
                  <c:v>42.659583999999995</c:v>
                </c:pt>
                <c:pt idx="4090">
                  <c:v>42.782874</c:v>
                </c:pt>
                <c:pt idx="4091">
                  <c:v>42.782874</c:v>
                </c:pt>
                <c:pt idx="4092">
                  <c:v>42.782874</c:v>
                </c:pt>
                <c:pt idx="4093">
                  <c:v>42.782874</c:v>
                </c:pt>
                <c:pt idx="4094">
                  <c:v>42.782874</c:v>
                </c:pt>
                <c:pt idx="4095">
                  <c:v>42.782874</c:v>
                </c:pt>
                <c:pt idx="4096">
                  <c:v>42.782874</c:v>
                </c:pt>
                <c:pt idx="4097">
                  <c:v>42.782874</c:v>
                </c:pt>
                <c:pt idx="4098">
                  <c:v>42.782874</c:v>
                </c:pt>
                <c:pt idx="4099">
                  <c:v>42.782874</c:v>
                </c:pt>
                <c:pt idx="4100">
                  <c:v>42.900648999999994</c:v>
                </c:pt>
                <c:pt idx="4101">
                  <c:v>42.900648999999994</c:v>
                </c:pt>
                <c:pt idx="4102">
                  <c:v>42.900648999999994</c:v>
                </c:pt>
                <c:pt idx="4103">
                  <c:v>42.900648999999994</c:v>
                </c:pt>
                <c:pt idx="4104">
                  <c:v>42.900648999999994</c:v>
                </c:pt>
                <c:pt idx="4105">
                  <c:v>42.900648999999994</c:v>
                </c:pt>
                <c:pt idx="4106">
                  <c:v>42.900648999999994</c:v>
                </c:pt>
                <c:pt idx="4107">
                  <c:v>42.900648999999994</c:v>
                </c:pt>
                <c:pt idx="4108">
                  <c:v>42.900648999999994</c:v>
                </c:pt>
                <c:pt idx="4109">
                  <c:v>42.900648999999994</c:v>
                </c:pt>
                <c:pt idx="4110">
                  <c:v>43.007683999999998</c:v>
                </c:pt>
                <c:pt idx="4111">
                  <c:v>43.007683999999998</c:v>
                </c:pt>
                <c:pt idx="4112">
                  <c:v>43.007683999999998</c:v>
                </c:pt>
                <c:pt idx="4113">
                  <c:v>43.007683999999998</c:v>
                </c:pt>
                <c:pt idx="4114">
                  <c:v>43.007683999999998</c:v>
                </c:pt>
                <c:pt idx="4115">
                  <c:v>43.007683999999998</c:v>
                </c:pt>
                <c:pt idx="4116">
                  <c:v>43.007683999999998</c:v>
                </c:pt>
                <c:pt idx="4117">
                  <c:v>43.007683999999998</c:v>
                </c:pt>
                <c:pt idx="4118">
                  <c:v>43.007683999999998</c:v>
                </c:pt>
                <c:pt idx="4119">
                  <c:v>43.007683999999998</c:v>
                </c:pt>
                <c:pt idx="4120">
                  <c:v>43.120365000000021</c:v>
                </c:pt>
                <c:pt idx="4121">
                  <c:v>43.120365000000021</c:v>
                </c:pt>
                <c:pt idx="4122">
                  <c:v>43.120365000000021</c:v>
                </c:pt>
                <c:pt idx="4123">
                  <c:v>43.120365000000021</c:v>
                </c:pt>
                <c:pt idx="4124">
                  <c:v>43.120365000000021</c:v>
                </c:pt>
                <c:pt idx="4125">
                  <c:v>43.120365000000021</c:v>
                </c:pt>
                <c:pt idx="4126">
                  <c:v>43.120365000000021</c:v>
                </c:pt>
                <c:pt idx="4127">
                  <c:v>43.120365000000021</c:v>
                </c:pt>
                <c:pt idx="4128">
                  <c:v>43.120365000000021</c:v>
                </c:pt>
                <c:pt idx="4129">
                  <c:v>43.120365000000021</c:v>
                </c:pt>
                <c:pt idx="4130">
                  <c:v>43.204603000000006</c:v>
                </c:pt>
                <c:pt idx="4131">
                  <c:v>43.204603000000006</c:v>
                </c:pt>
                <c:pt idx="4132">
                  <c:v>43.204603000000006</c:v>
                </c:pt>
                <c:pt idx="4133">
                  <c:v>43.204603000000006</c:v>
                </c:pt>
                <c:pt idx="4134">
                  <c:v>43.204603000000006</c:v>
                </c:pt>
                <c:pt idx="4135">
                  <c:v>43.204603000000006</c:v>
                </c:pt>
                <c:pt idx="4136">
                  <c:v>43.204603000000006</c:v>
                </c:pt>
                <c:pt idx="4137">
                  <c:v>43.204603000000006</c:v>
                </c:pt>
                <c:pt idx="4138">
                  <c:v>43.204603000000006</c:v>
                </c:pt>
                <c:pt idx="4139">
                  <c:v>43.204603000000006</c:v>
                </c:pt>
                <c:pt idx="4140">
                  <c:v>43.267312000000025</c:v>
                </c:pt>
                <c:pt idx="4141">
                  <c:v>43.267312000000025</c:v>
                </c:pt>
                <c:pt idx="4142">
                  <c:v>43.267312000000025</c:v>
                </c:pt>
                <c:pt idx="4143">
                  <c:v>43.267312000000025</c:v>
                </c:pt>
                <c:pt idx="4144">
                  <c:v>43.267312000000025</c:v>
                </c:pt>
                <c:pt idx="4145">
                  <c:v>43.267312000000025</c:v>
                </c:pt>
                <c:pt idx="4146">
                  <c:v>43.267312000000025</c:v>
                </c:pt>
                <c:pt idx="4147">
                  <c:v>43.267312000000025</c:v>
                </c:pt>
                <c:pt idx="4148">
                  <c:v>43.267312000000025</c:v>
                </c:pt>
                <c:pt idx="4149">
                  <c:v>43.267312000000025</c:v>
                </c:pt>
                <c:pt idx="4150">
                  <c:v>43.352325</c:v>
                </c:pt>
                <c:pt idx="4151">
                  <c:v>43.352325</c:v>
                </c:pt>
                <c:pt idx="4152">
                  <c:v>43.352325</c:v>
                </c:pt>
                <c:pt idx="4153">
                  <c:v>43.352325</c:v>
                </c:pt>
                <c:pt idx="4154">
                  <c:v>43.352325</c:v>
                </c:pt>
                <c:pt idx="4155">
                  <c:v>43.352325</c:v>
                </c:pt>
                <c:pt idx="4156">
                  <c:v>43.352325</c:v>
                </c:pt>
                <c:pt idx="4157">
                  <c:v>43.352325</c:v>
                </c:pt>
                <c:pt idx="4158">
                  <c:v>43.352325</c:v>
                </c:pt>
                <c:pt idx="4159">
                  <c:v>43.352325</c:v>
                </c:pt>
                <c:pt idx="4160">
                  <c:v>43.405528000000011</c:v>
                </c:pt>
                <c:pt idx="4161">
                  <c:v>43.405528000000011</c:v>
                </c:pt>
                <c:pt idx="4162">
                  <c:v>43.405528000000011</c:v>
                </c:pt>
                <c:pt idx="4163">
                  <c:v>43.405528000000011</c:v>
                </c:pt>
                <c:pt idx="4164">
                  <c:v>43.405528000000011</c:v>
                </c:pt>
                <c:pt idx="4165">
                  <c:v>43.405528000000011</c:v>
                </c:pt>
                <c:pt idx="4166">
                  <c:v>43.405528000000011</c:v>
                </c:pt>
                <c:pt idx="4167">
                  <c:v>43.405528000000011</c:v>
                </c:pt>
                <c:pt idx="4168">
                  <c:v>43.405528000000011</c:v>
                </c:pt>
                <c:pt idx="4169">
                  <c:v>43.405528000000011</c:v>
                </c:pt>
                <c:pt idx="4170">
                  <c:v>43.434619999999995</c:v>
                </c:pt>
                <c:pt idx="4171">
                  <c:v>43.434619999999995</c:v>
                </c:pt>
                <c:pt idx="4172">
                  <c:v>43.434619999999995</c:v>
                </c:pt>
                <c:pt idx="4173">
                  <c:v>43.434619999999995</c:v>
                </c:pt>
                <c:pt idx="4174">
                  <c:v>43.434619999999995</c:v>
                </c:pt>
                <c:pt idx="4175">
                  <c:v>43.434619999999995</c:v>
                </c:pt>
                <c:pt idx="4176">
                  <c:v>43.434619999999995</c:v>
                </c:pt>
                <c:pt idx="4177">
                  <c:v>43.434619999999995</c:v>
                </c:pt>
                <c:pt idx="4178">
                  <c:v>43.434619999999995</c:v>
                </c:pt>
                <c:pt idx="4179">
                  <c:v>43.434619999999995</c:v>
                </c:pt>
                <c:pt idx="4180">
                  <c:v>43.535909000000011</c:v>
                </c:pt>
                <c:pt idx="4181">
                  <c:v>43.535909000000011</c:v>
                </c:pt>
                <c:pt idx="4182">
                  <c:v>43.535909000000011</c:v>
                </c:pt>
                <c:pt idx="4183">
                  <c:v>43.535909000000011</c:v>
                </c:pt>
                <c:pt idx="4184">
                  <c:v>43.535909000000011</c:v>
                </c:pt>
                <c:pt idx="4185">
                  <c:v>43.535909000000011</c:v>
                </c:pt>
                <c:pt idx="4186">
                  <c:v>43.535909000000011</c:v>
                </c:pt>
                <c:pt idx="4187">
                  <c:v>43.535909000000011</c:v>
                </c:pt>
                <c:pt idx="4188">
                  <c:v>43.535909000000011</c:v>
                </c:pt>
                <c:pt idx="4189">
                  <c:v>43.535909000000011</c:v>
                </c:pt>
                <c:pt idx="4190">
                  <c:v>43.581098999999995</c:v>
                </c:pt>
                <c:pt idx="4191">
                  <c:v>43.581098999999995</c:v>
                </c:pt>
                <c:pt idx="4192">
                  <c:v>43.581098999999995</c:v>
                </c:pt>
                <c:pt idx="4193">
                  <c:v>43.581098999999995</c:v>
                </c:pt>
                <c:pt idx="4194">
                  <c:v>43.581098999999995</c:v>
                </c:pt>
                <c:pt idx="4195">
                  <c:v>43.581098999999995</c:v>
                </c:pt>
                <c:pt idx="4196">
                  <c:v>43.581098999999995</c:v>
                </c:pt>
                <c:pt idx="4197">
                  <c:v>43.581098999999995</c:v>
                </c:pt>
                <c:pt idx="4198">
                  <c:v>43.581098999999995</c:v>
                </c:pt>
                <c:pt idx="4199">
                  <c:v>43.581098999999995</c:v>
                </c:pt>
                <c:pt idx="4200">
                  <c:v>43.604222</c:v>
                </c:pt>
                <c:pt idx="4201">
                  <c:v>43.604222</c:v>
                </c:pt>
                <c:pt idx="4202">
                  <c:v>43.604222</c:v>
                </c:pt>
                <c:pt idx="4203">
                  <c:v>43.604222</c:v>
                </c:pt>
                <c:pt idx="4204">
                  <c:v>43.604222</c:v>
                </c:pt>
                <c:pt idx="4205">
                  <c:v>43.604222</c:v>
                </c:pt>
                <c:pt idx="4206">
                  <c:v>43.604222</c:v>
                </c:pt>
                <c:pt idx="4207">
                  <c:v>43.604222</c:v>
                </c:pt>
                <c:pt idx="4208">
                  <c:v>43.604222</c:v>
                </c:pt>
                <c:pt idx="4209">
                  <c:v>43.604222</c:v>
                </c:pt>
                <c:pt idx="4210">
                  <c:v>43.642100000000013</c:v>
                </c:pt>
                <c:pt idx="4211">
                  <c:v>43.642100000000013</c:v>
                </c:pt>
                <c:pt idx="4212">
                  <c:v>43.642100000000013</c:v>
                </c:pt>
                <c:pt idx="4213">
                  <c:v>43.642100000000013</c:v>
                </c:pt>
                <c:pt idx="4214">
                  <c:v>43.642100000000013</c:v>
                </c:pt>
                <c:pt idx="4215">
                  <c:v>43.642100000000013</c:v>
                </c:pt>
                <c:pt idx="4216">
                  <c:v>43.642100000000013</c:v>
                </c:pt>
                <c:pt idx="4217">
                  <c:v>43.642100000000013</c:v>
                </c:pt>
                <c:pt idx="4218">
                  <c:v>43.642100000000013</c:v>
                </c:pt>
                <c:pt idx="4219">
                  <c:v>43.642100000000013</c:v>
                </c:pt>
                <c:pt idx="4220">
                  <c:v>43.661246999999996</c:v>
                </c:pt>
                <c:pt idx="4221">
                  <c:v>43.661246999999996</c:v>
                </c:pt>
                <c:pt idx="4222">
                  <c:v>43.661246999999996</c:v>
                </c:pt>
                <c:pt idx="4223">
                  <c:v>43.661246999999996</c:v>
                </c:pt>
                <c:pt idx="4224">
                  <c:v>43.661246999999996</c:v>
                </c:pt>
                <c:pt idx="4225">
                  <c:v>43.661246999999996</c:v>
                </c:pt>
                <c:pt idx="4226">
                  <c:v>43.661246999999996</c:v>
                </c:pt>
                <c:pt idx="4227">
                  <c:v>43.661246999999996</c:v>
                </c:pt>
                <c:pt idx="4228">
                  <c:v>43.661246999999996</c:v>
                </c:pt>
                <c:pt idx="4229">
                  <c:v>43.661246999999996</c:v>
                </c:pt>
                <c:pt idx="4230">
                  <c:v>43.732135000000042</c:v>
                </c:pt>
                <c:pt idx="4231">
                  <c:v>43.732135000000042</c:v>
                </c:pt>
                <c:pt idx="4232">
                  <c:v>43.732135000000042</c:v>
                </c:pt>
                <c:pt idx="4233">
                  <c:v>43.732135000000042</c:v>
                </c:pt>
                <c:pt idx="4234">
                  <c:v>43.732135000000042</c:v>
                </c:pt>
                <c:pt idx="4235">
                  <c:v>43.732135000000042</c:v>
                </c:pt>
                <c:pt idx="4236">
                  <c:v>43.732135000000042</c:v>
                </c:pt>
                <c:pt idx="4237">
                  <c:v>43.732135000000042</c:v>
                </c:pt>
                <c:pt idx="4238">
                  <c:v>43.732135000000042</c:v>
                </c:pt>
                <c:pt idx="4239">
                  <c:v>43.732135000000042</c:v>
                </c:pt>
                <c:pt idx="4240">
                  <c:v>43.820598000000011</c:v>
                </c:pt>
                <c:pt idx="4241">
                  <c:v>43.820598000000011</c:v>
                </c:pt>
                <c:pt idx="4242">
                  <c:v>43.820598000000011</c:v>
                </c:pt>
                <c:pt idx="4243">
                  <c:v>43.820598000000011</c:v>
                </c:pt>
                <c:pt idx="4244">
                  <c:v>43.820598000000011</c:v>
                </c:pt>
                <c:pt idx="4245">
                  <c:v>43.820598000000011</c:v>
                </c:pt>
                <c:pt idx="4246">
                  <c:v>43.820598000000011</c:v>
                </c:pt>
                <c:pt idx="4247">
                  <c:v>43.820598000000011</c:v>
                </c:pt>
                <c:pt idx="4248">
                  <c:v>43.820598000000011</c:v>
                </c:pt>
                <c:pt idx="4249">
                  <c:v>43.820598000000011</c:v>
                </c:pt>
                <c:pt idx="4250">
                  <c:v>43.915828999999995</c:v>
                </c:pt>
                <c:pt idx="4251">
                  <c:v>43.915828999999995</c:v>
                </c:pt>
                <c:pt idx="4252">
                  <c:v>43.915828999999995</c:v>
                </c:pt>
                <c:pt idx="4253">
                  <c:v>43.915828999999995</c:v>
                </c:pt>
                <c:pt idx="4254">
                  <c:v>43.915828999999995</c:v>
                </c:pt>
                <c:pt idx="4255">
                  <c:v>43.915828999999995</c:v>
                </c:pt>
                <c:pt idx="4256">
                  <c:v>43.915828999999995</c:v>
                </c:pt>
                <c:pt idx="4257">
                  <c:v>43.915828999999995</c:v>
                </c:pt>
                <c:pt idx="4258">
                  <c:v>43.915828999999995</c:v>
                </c:pt>
                <c:pt idx="4259">
                  <c:v>43.915828999999995</c:v>
                </c:pt>
                <c:pt idx="4260">
                  <c:v>43.982432000000003</c:v>
                </c:pt>
                <c:pt idx="4261">
                  <c:v>43.982432000000003</c:v>
                </c:pt>
                <c:pt idx="4262">
                  <c:v>43.982432000000003</c:v>
                </c:pt>
                <c:pt idx="4263">
                  <c:v>43.982432000000003</c:v>
                </c:pt>
                <c:pt idx="4264">
                  <c:v>43.982432000000003</c:v>
                </c:pt>
                <c:pt idx="4265">
                  <c:v>43.982432000000003</c:v>
                </c:pt>
                <c:pt idx="4266">
                  <c:v>43.982432000000003</c:v>
                </c:pt>
                <c:pt idx="4267">
                  <c:v>43.982432000000003</c:v>
                </c:pt>
                <c:pt idx="4268">
                  <c:v>43.982432000000003</c:v>
                </c:pt>
                <c:pt idx="4269">
                  <c:v>43.982432000000003</c:v>
                </c:pt>
                <c:pt idx="4270">
                  <c:v>44.076186</c:v>
                </c:pt>
                <c:pt idx="4271">
                  <c:v>44.076186</c:v>
                </c:pt>
                <c:pt idx="4272">
                  <c:v>44.076186</c:v>
                </c:pt>
                <c:pt idx="4273">
                  <c:v>44.076186</c:v>
                </c:pt>
                <c:pt idx="4274">
                  <c:v>44.076186</c:v>
                </c:pt>
                <c:pt idx="4275">
                  <c:v>44.076186</c:v>
                </c:pt>
                <c:pt idx="4276">
                  <c:v>44.076186</c:v>
                </c:pt>
                <c:pt idx="4277">
                  <c:v>44.076186</c:v>
                </c:pt>
                <c:pt idx="4278">
                  <c:v>44.076186</c:v>
                </c:pt>
                <c:pt idx="4279">
                  <c:v>44.076186</c:v>
                </c:pt>
                <c:pt idx="4280">
                  <c:v>44.168905000000024</c:v>
                </c:pt>
                <c:pt idx="4281">
                  <c:v>44.168905000000024</c:v>
                </c:pt>
                <c:pt idx="4282">
                  <c:v>44.168905000000024</c:v>
                </c:pt>
                <c:pt idx="4283">
                  <c:v>44.168905000000024</c:v>
                </c:pt>
                <c:pt idx="4284">
                  <c:v>44.168905000000024</c:v>
                </c:pt>
                <c:pt idx="4285">
                  <c:v>44.168905000000024</c:v>
                </c:pt>
                <c:pt idx="4286">
                  <c:v>44.168905000000024</c:v>
                </c:pt>
                <c:pt idx="4287">
                  <c:v>44.168905000000024</c:v>
                </c:pt>
                <c:pt idx="4288">
                  <c:v>44.168905000000024</c:v>
                </c:pt>
                <c:pt idx="4289">
                  <c:v>44.168905000000024</c:v>
                </c:pt>
                <c:pt idx="4290">
                  <c:v>44.214348000000001</c:v>
                </c:pt>
                <c:pt idx="4291">
                  <c:v>44.214348000000001</c:v>
                </c:pt>
                <c:pt idx="4292">
                  <c:v>44.214348000000001</c:v>
                </c:pt>
                <c:pt idx="4293">
                  <c:v>44.214348000000001</c:v>
                </c:pt>
                <c:pt idx="4294">
                  <c:v>44.214348000000001</c:v>
                </c:pt>
                <c:pt idx="4295">
                  <c:v>44.214348000000001</c:v>
                </c:pt>
                <c:pt idx="4296">
                  <c:v>44.214348000000001</c:v>
                </c:pt>
                <c:pt idx="4297">
                  <c:v>44.214348000000001</c:v>
                </c:pt>
                <c:pt idx="4298">
                  <c:v>44.214348000000001</c:v>
                </c:pt>
                <c:pt idx="4299">
                  <c:v>44.214348000000001</c:v>
                </c:pt>
                <c:pt idx="4300">
                  <c:v>44.241420999999995</c:v>
                </c:pt>
                <c:pt idx="4301">
                  <c:v>44.241420999999995</c:v>
                </c:pt>
                <c:pt idx="4302">
                  <c:v>44.241420999999995</c:v>
                </c:pt>
                <c:pt idx="4303">
                  <c:v>44.241420999999995</c:v>
                </c:pt>
                <c:pt idx="4304">
                  <c:v>44.241420999999995</c:v>
                </c:pt>
                <c:pt idx="4305">
                  <c:v>44.241420999999995</c:v>
                </c:pt>
                <c:pt idx="4306">
                  <c:v>44.241420999999995</c:v>
                </c:pt>
                <c:pt idx="4307">
                  <c:v>44.241420999999995</c:v>
                </c:pt>
                <c:pt idx="4308">
                  <c:v>44.241420999999995</c:v>
                </c:pt>
                <c:pt idx="4309">
                  <c:v>44.241420999999995</c:v>
                </c:pt>
                <c:pt idx="4310">
                  <c:v>44.296796000000022</c:v>
                </c:pt>
                <c:pt idx="4311">
                  <c:v>44.296796000000022</c:v>
                </c:pt>
                <c:pt idx="4312">
                  <c:v>44.296796000000022</c:v>
                </c:pt>
                <c:pt idx="4313">
                  <c:v>44.296796000000022</c:v>
                </c:pt>
                <c:pt idx="4314">
                  <c:v>44.296796000000022</c:v>
                </c:pt>
                <c:pt idx="4315">
                  <c:v>44.296796000000022</c:v>
                </c:pt>
                <c:pt idx="4316">
                  <c:v>44.296796000000022</c:v>
                </c:pt>
                <c:pt idx="4317">
                  <c:v>44.296796000000022</c:v>
                </c:pt>
                <c:pt idx="4318">
                  <c:v>44.296796000000022</c:v>
                </c:pt>
                <c:pt idx="4319">
                  <c:v>44.296796000000022</c:v>
                </c:pt>
                <c:pt idx="4320">
                  <c:v>44.351115</c:v>
                </c:pt>
                <c:pt idx="4321">
                  <c:v>44.351115</c:v>
                </c:pt>
                <c:pt idx="4322">
                  <c:v>44.351115</c:v>
                </c:pt>
                <c:pt idx="4323">
                  <c:v>44.351115</c:v>
                </c:pt>
                <c:pt idx="4324">
                  <c:v>44.351115</c:v>
                </c:pt>
                <c:pt idx="4325">
                  <c:v>44.351115</c:v>
                </c:pt>
                <c:pt idx="4326">
                  <c:v>44.351115</c:v>
                </c:pt>
                <c:pt idx="4327">
                  <c:v>44.351115</c:v>
                </c:pt>
                <c:pt idx="4328">
                  <c:v>44.351115</c:v>
                </c:pt>
                <c:pt idx="4329">
                  <c:v>44.351115</c:v>
                </c:pt>
                <c:pt idx="4330">
                  <c:v>44.403245999999996</c:v>
                </c:pt>
                <c:pt idx="4331">
                  <c:v>44.403245999999996</c:v>
                </c:pt>
                <c:pt idx="4332">
                  <c:v>44.403245999999996</c:v>
                </c:pt>
                <c:pt idx="4333">
                  <c:v>44.403245999999996</c:v>
                </c:pt>
                <c:pt idx="4334">
                  <c:v>44.403245999999996</c:v>
                </c:pt>
                <c:pt idx="4335">
                  <c:v>44.403245999999996</c:v>
                </c:pt>
                <c:pt idx="4336">
                  <c:v>44.403245999999996</c:v>
                </c:pt>
                <c:pt idx="4337">
                  <c:v>44.403245999999996</c:v>
                </c:pt>
                <c:pt idx="4338">
                  <c:v>44.403245999999996</c:v>
                </c:pt>
                <c:pt idx="4339">
                  <c:v>44.403245999999996</c:v>
                </c:pt>
                <c:pt idx="4340">
                  <c:v>44.454056999999999</c:v>
                </c:pt>
                <c:pt idx="4341">
                  <c:v>44.454056999999999</c:v>
                </c:pt>
                <c:pt idx="4342">
                  <c:v>44.454056999999999</c:v>
                </c:pt>
                <c:pt idx="4343">
                  <c:v>44.454056999999999</c:v>
                </c:pt>
                <c:pt idx="4344">
                  <c:v>44.454056999999999</c:v>
                </c:pt>
                <c:pt idx="4345">
                  <c:v>44.454056999999999</c:v>
                </c:pt>
                <c:pt idx="4346">
                  <c:v>44.454056999999999</c:v>
                </c:pt>
                <c:pt idx="4347">
                  <c:v>44.454056999999999</c:v>
                </c:pt>
                <c:pt idx="4348">
                  <c:v>44.454056999999999</c:v>
                </c:pt>
                <c:pt idx="4349">
                  <c:v>44.454056999999999</c:v>
                </c:pt>
                <c:pt idx="4350">
                  <c:v>44.487669999999994</c:v>
                </c:pt>
                <c:pt idx="4351">
                  <c:v>44.487669999999994</c:v>
                </c:pt>
                <c:pt idx="4352">
                  <c:v>44.487669999999994</c:v>
                </c:pt>
                <c:pt idx="4353">
                  <c:v>44.487669999999994</c:v>
                </c:pt>
                <c:pt idx="4354">
                  <c:v>44.487669999999994</c:v>
                </c:pt>
                <c:pt idx="4355">
                  <c:v>44.487669999999994</c:v>
                </c:pt>
                <c:pt idx="4356">
                  <c:v>44.487669999999994</c:v>
                </c:pt>
                <c:pt idx="4357">
                  <c:v>44.487669999999994</c:v>
                </c:pt>
                <c:pt idx="4358">
                  <c:v>44.487669999999994</c:v>
                </c:pt>
                <c:pt idx="4359">
                  <c:v>44.487669999999994</c:v>
                </c:pt>
                <c:pt idx="4360">
                  <c:v>44.513092</c:v>
                </c:pt>
                <c:pt idx="4361">
                  <c:v>44.513092</c:v>
                </c:pt>
                <c:pt idx="4362">
                  <c:v>44.513092</c:v>
                </c:pt>
                <c:pt idx="4363">
                  <c:v>44.513092</c:v>
                </c:pt>
                <c:pt idx="4364">
                  <c:v>44.513092</c:v>
                </c:pt>
                <c:pt idx="4365">
                  <c:v>44.513092</c:v>
                </c:pt>
                <c:pt idx="4366">
                  <c:v>44.513092</c:v>
                </c:pt>
                <c:pt idx="4367">
                  <c:v>44.513092</c:v>
                </c:pt>
                <c:pt idx="4368">
                  <c:v>44.513092</c:v>
                </c:pt>
                <c:pt idx="4369">
                  <c:v>44.513092</c:v>
                </c:pt>
                <c:pt idx="4370">
                  <c:v>44.560365000000012</c:v>
                </c:pt>
                <c:pt idx="4371">
                  <c:v>44.560365000000012</c:v>
                </c:pt>
                <c:pt idx="4372">
                  <c:v>44.560365000000012</c:v>
                </c:pt>
                <c:pt idx="4373">
                  <c:v>44.560365000000012</c:v>
                </c:pt>
                <c:pt idx="4374">
                  <c:v>44.560365000000012</c:v>
                </c:pt>
                <c:pt idx="4375">
                  <c:v>44.560365000000012</c:v>
                </c:pt>
                <c:pt idx="4376">
                  <c:v>44.560365000000012</c:v>
                </c:pt>
                <c:pt idx="4377">
                  <c:v>44.560365000000012</c:v>
                </c:pt>
                <c:pt idx="4378">
                  <c:v>44.560365000000012</c:v>
                </c:pt>
                <c:pt idx="4379">
                  <c:v>44.560365000000012</c:v>
                </c:pt>
                <c:pt idx="4380">
                  <c:v>44.577005</c:v>
                </c:pt>
                <c:pt idx="4381">
                  <c:v>44.577005</c:v>
                </c:pt>
                <c:pt idx="4382">
                  <c:v>44.577005</c:v>
                </c:pt>
                <c:pt idx="4383">
                  <c:v>44.577005</c:v>
                </c:pt>
                <c:pt idx="4384">
                  <c:v>44.577005</c:v>
                </c:pt>
                <c:pt idx="4385">
                  <c:v>44.577005</c:v>
                </c:pt>
                <c:pt idx="4386">
                  <c:v>44.577005</c:v>
                </c:pt>
                <c:pt idx="4387">
                  <c:v>44.577005</c:v>
                </c:pt>
                <c:pt idx="4388">
                  <c:v>44.577005</c:v>
                </c:pt>
                <c:pt idx="4389">
                  <c:v>44.577005</c:v>
                </c:pt>
                <c:pt idx="4390">
                  <c:v>44.596725000000013</c:v>
                </c:pt>
                <c:pt idx="4391">
                  <c:v>44.596725000000013</c:v>
                </c:pt>
                <c:pt idx="4392">
                  <c:v>44.596725000000013</c:v>
                </c:pt>
                <c:pt idx="4393">
                  <c:v>44.596725000000013</c:v>
                </c:pt>
                <c:pt idx="4394">
                  <c:v>44.596725000000013</c:v>
                </c:pt>
                <c:pt idx="4395">
                  <c:v>44.596725000000013</c:v>
                </c:pt>
                <c:pt idx="4396">
                  <c:v>44.596725000000013</c:v>
                </c:pt>
                <c:pt idx="4397">
                  <c:v>44.596725000000013</c:v>
                </c:pt>
                <c:pt idx="4398">
                  <c:v>44.596725000000013</c:v>
                </c:pt>
                <c:pt idx="4399">
                  <c:v>44.596725000000013</c:v>
                </c:pt>
                <c:pt idx="4400">
                  <c:v>44.616015000000012</c:v>
                </c:pt>
                <c:pt idx="4401">
                  <c:v>44.616015000000012</c:v>
                </c:pt>
                <c:pt idx="4402">
                  <c:v>44.616015000000012</c:v>
                </c:pt>
                <c:pt idx="4403">
                  <c:v>44.616015000000012</c:v>
                </c:pt>
                <c:pt idx="4404">
                  <c:v>44.616015000000012</c:v>
                </c:pt>
                <c:pt idx="4405">
                  <c:v>44.616015000000012</c:v>
                </c:pt>
                <c:pt idx="4406">
                  <c:v>44.616015000000012</c:v>
                </c:pt>
                <c:pt idx="4407">
                  <c:v>44.616015000000012</c:v>
                </c:pt>
                <c:pt idx="4408">
                  <c:v>44.616015000000012</c:v>
                </c:pt>
                <c:pt idx="4409">
                  <c:v>44.616015000000012</c:v>
                </c:pt>
                <c:pt idx="4410">
                  <c:v>44.633842000000001</c:v>
                </c:pt>
                <c:pt idx="4411">
                  <c:v>44.633842000000001</c:v>
                </c:pt>
                <c:pt idx="4412">
                  <c:v>44.633842000000001</c:v>
                </c:pt>
                <c:pt idx="4413">
                  <c:v>44.633842000000001</c:v>
                </c:pt>
                <c:pt idx="4414">
                  <c:v>44.633842000000001</c:v>
                </c:pt>
                <c:pt idx="4415">
                  <c:v>44.633842000000001</c:v>
                </c:pt>
                <c:pt idx="4416">
                  <c:v>44.633842000000001</c:v>
                </c:pt>
                <c:pt idx="4417">
                  <c:v>44.633842000000001</c:v>
                </c:pt>
                <c:pt idx="4418">
                  <c:v>44.633842000000001</c:v>
                </c:pt>
                <c:pt idx="4419">
                  <c:v>44.633842000000001</c:v>
                </c:pt>
                <c:pt idx="4420">
                  <c:v>44.663236000000012</c:v>
                </c:pt>
                <c:pt idx="4421">
                  <c:v>44.663236000000012</c:v>
                </c:pt>
                <c:pt idx="4422">
                  <c:v>44.663236000000012</c:v>
                </c:pt>
                <c:pt idx="4423">
                  <c:v>44.663236000000012</c:v>
                </c:pt>
                <c:pt idx="4424">
                  <c:v>44.663236000000012</c:v>
                </c:pt>
                <c:pt idx="4425">
                  <c:v>44.663236000000012</c:v>
                </c:pt>
                <c:pt idx="4426">
                  <c:v>44.663236000000012</c:v>
                </c:pt>
                <c:pt idx="4427">
                  <c:v>44.663236000000012</c:v>
                </c:pt>
                <c:pt idx="4428">
                  <c:v>44.663236000000012</c:v>
                </c:pt>
                <c:pt idx="4429">
                  <c:v>44.663236000000012</c:v>
                </c:pt>
                <c:pt idx="4430">
                  <c:v>44.734411000000001</c:v>
                </c:pt>
                <c:pt idx="4431">
                  <c:v>44.734411000000001</c:v>
                </c:pt>
                <c:pt idx="4432">
                  <c:v>44.734411000000001</c:v>
                </c:pt>
                <c:pt idx="4433">
                  <c:v>44.734411000000001</c:v>
                </c:pt>
                <c:pt idx="4434">
                  <c:v>44.734411000000001</c:v>
                </c:pt>
                <c:pt idx="4435">
                  <c:v>44.734411000000001</c:v>
                </c:pt>
                <c:pt idx="4436">
                  <c:v>44.734411000000001</c:v>
                </c:pt>
                <c:pt idx="4437">
                  <c:v>44.734411000000001</c:v>
                </c:pt>
                <c:pt idx="4438">
                  <c:v>44.734411000000001</c:v>
                </c:pt>
                <c:pt idx="4439">
                  <c:v>44.734411000000001</c:v>
                </c:pt>
                <c:pt idx="4440">
                  <c:v>44.759632000000003</c:v>
                </c:pt>
                <c:pt idx="4441">
                  <c:v>44.759632000000003</c:v>
                </c:pt>
                <c:pt idx="4442">
                  <c:v>44.759632000000003</c:v>
                </c:pt>
                <c:pt idx="4443">
                  <c:v>44.759632000000003</c:v>
                </c:pt>
                <c:pt idx="4444">
                  <c:v>44.759632000000003</c:v>
                </c:pt>
                <c:pt idx="4445">
                  <c:v>44.759632000000003</c:v>
                </c:pt>
                <c:pt idx="4446">
                  <c:v>44.759632000000003</c:v>
                </c:pt>
                <c:pt idx="4447">
                  <c:v>44.759632000000003</c:v>
                </c:pt>
                <c:pt idx="4448">
                  <c:v>44.759632000000003</c:v>
                </c:pt>
                <c:pt idx="4449">
                  <c:v>44.759632000000003</c:v>
                </c:pt>
                <c:pt idx="4450">
                  <c:v>44.759609000000005</c:v>
                </c:pt>
                <c:pt idx="4451">
                  <c:v>44.759609000000005</c:v>
                </c:pt>
                <c:pt idx="4452">
                  <c:v>44.759609000000005</c:v>
                </c:pt>
                <c:pt idx="4453">
                  <c:v>44.759609000000005</c:v>
                </c:pt>
                <c:pt idx="4454">
                  <c:v>44.759609000000005</c:v>
                </c:pt>
                <c:pt idx="4455">
                  <c:v>44.759609000000005</c:v>
                </c:pt>
                <c:pt idx="4456">
                  <c:v>44.759609000000005</c:v>
                </c:pt>
                <c:pt idx="4457">
                  <c:v>44.759609000000005</c:v>
                </c:pt>
                <c:pt idx="4458">
                  <c:v>44.759609000000005</c:v>
                </c:pt>
                <c:pt idx="4459">
                  <c:v>44.759609000000005</c:v>
                </c:pt>
                <c:pt idx="4460">
                  <c:v>44.787522000000003</c:v>
                </c:pt>
                <c:pt idx="4461">
                  <c:v>44.787522000000003</c:v>
                </c:pt>
                <c:pt idx="4462">
                  <c:v>44.787522000000003</c:v>
                </c:pt>
                <c:pt idx="4463">
                  <c:v>44.787522000000003</c:v>
                </c:pt>
                <c:pt idx="4464">
                  <c:v>44.787522000000003</c:v>
                </c:pt>
                <c:pt idx="4465">
                  <c:v>44.787522000000003</c:v>
                </c:pt>
                <c:pt idx="4466">
                  <c:v>44.787522000000003</c:v>
                </c:pt>
                <c:pt idx="4467">
                  <c:v>44.787522000000003</c:v>
                </c:pt>
                <c:pt idx="4468">
                  <c:v>44.787522000000003</c:v>
                </c:pt>
                <c:pt idx="4469">
                  <c:v>44.787522000000003</c:v>
                </c:pt>
                <c:pt idx="4470">
                  <c:v>44.860251000000005</c:v>
                </c:pt>
                <c:pt idx="4471">
                  <c:v>44.860251000000005</c:v>
                </c:pt>
                <c:pt idx="4472">
                  <c:v>44.860251000000005</c:v>
                </c:pt>
                <c:pt idx="4473">
                  <c:v>44.860251000000005</c:v>
                </c:pt>
                <c:pt idx="4474">
                  <c:v>44.860251000000005</c:v>
                </c:pt>
                <c:pt idx="4475">
                  <c:v>44.860251000000005</c:v>
                </c:pt>
                <c:pt idx="4476">
                  <c:v>44.860251000000005</c:v>
                </c:pt>
                <c:pt idx="4477">
                  <c:v>44.860251000000005</c:v>
                </c:pt>
                <c:pt idx="4478">
                  <c:v>44.860251000000005</c:v>
                </c:pt>
                <c:pt idx="4479">
                  <c:v>44.860251000000005</c:v>
                </c:pt>
                <c:pt idx="4480">
                  <c:v>44.916887999999979</c:v>
                </c:pt>
                <c:pt idx="4481">
                  <c:v>44.916887999999979</c:v>
                </c:pt>
                <c:pt idx="4482">
                  <c:v>44.916887999999979</c:v>
                </c:pt>
                <c:pt idx="4483">
                  <c:v>44.916887999999979</c:v>
                </c:pt>
                <c:pt idx="4484">
                  <c:v>44.916887999999979</c:v>
                </c:pt>
                <c:pt idx="4485">
                  <c:v>44.916887999999979</c:v>
                </c:pt>
                <c:pt idx="4486">
                  <c:v>44.916887999999979</c:v>
                </c:pt>
                <c:pt idx="4487">
                  <c:v>44.916887999999979</c:v>
                </c:pt>
                <c:pt idx="4488">
                  <c:v>44.916887999999979</c:v>
                </c:pt>
                <c:pt idx="4489">
                  <c:v>44.916887999999979</c:v>
                </c:pt>
                <c:pt idx="4490">
                  <c:v>44.925315000000026</c:v>
                </c:pt>
                <c:pt idx="4491">
                  <c:v>44.925315000000026</c:v>
                </c:pt>
                <c:pt idx="4492">
                  <c:v>44.925315000000026</c:v>
                </c:pt>
                <c:pt idx="4493">
                  <c:v>44.925315000000026</c:v>
                </c:pt>
                <c:pt idx="4494">
                  <c:v>44.925315000000026</c:v>
                </c:pt>
                <c:pt idx="4495">
                  <c:v>44.925315000000026</c:v>
                </c:pt>
                <c:pt idx="4496">
                  <c:v>44.925315000000026</c:v>
                </c:pt>
                <c:pt idx="4497">
                  <c:v>44.925315000000026</c:v>
                </c:pt>
                <c:pt idx="4498">
                  <c:v>44.925315000000026</c:v>
                </c:pt>
                <c:pt idx="4499">
                  <c:v>44.925315000000026</c:v>
                </c:pt>
                <c:pt idx="4500">
                  <c:v>44.907981999999997</c:v>
                </c:pt>
                <c:pt idx="4501">
                  <c:v>44.907981999999997</c:v>
                </c:pt>
                <c:pt idx="4502">
                  <c:v>44.907981999999997</c:v>
                </c:pt>
                <c:pt idx="4503">
                  <c:v>44.907981999999997</c:v>
                </c:pt>
                <c:pt idx="4504">
                  <c:v>44.907981999999997</c:v>
                </c:pt>
                <c:pt idx="4505">
                  <c:v>44.907981999999997</c:v>
                </c:pt>
                <c:pt idx="4506">
                  <c:v>44.907981999999997</c:v>
                </c:pt>
                <c:pt idx="4507">
                  <c:v>44.907981999999997</c:v>
                </c:pt>
                <c:pt idx="4508">
                  <c:v>44.907981999999997</c:v>
                </c:pt>
                <c:pt idx="4509">
                  <c:v>44.907981999999997</c:v>
                </c:pt>
                <c:pt idx="4510">
                  <c:v>44.860599000000001</c:v>
                </c:pt>
                <c:pt idx="4511">
                  <c:v>44.860599000000001</c:v>
                </c:pt>
                <c:pt idx="4512">
                  <c:v>44.860599000000001</c:v>
                </c:pt>
                <c:pt idx="4513">
                  <c:v>44.860599000000001</c:v>
                </c:pt>
                <c:pt idx="4514">
                  <c:v>44.860599000000001</c:v>
                </c:pt>
                <c:pt idx="4515">
                  <c:v>44.860599000000001</c:v>
                </c:pt>
                <c:pt idx="4516">
                  <c:v>44.860599000000001</c:v>
                </c:pt>
                <c:pt idx="4517">
                  <c:v>44.860599000000001</c:v>
                </c:pt>
                <c:pt idx="4518">
                  <c:v>44.860599000000001</c:v>
                </c:pt>
                <c:pt idx="4519">
                  <c:v>44.860599000000001</c:v>
                </c:pt>
                <c:pt idx="4520">
                  <c:v>44.844249999999995</c:v>
                </c:pt>
                <c:pt idx="4521">
                  <c:v>44.844249999999995</c:v>
                </c:pt>
                <c:pt idx="4522">
                  <c:v>44.844249999999995</c:v>
                </c:pt>
                <c:pt idx="4523">
                  <c:v>44.844249999999995</c:v>
                </c:pt>
                <c:pt idx="4524">
                  <c:v>44.844249999999995</c:v>
                </c:pt>
                <c:pt idx="4525">
                  <c:v>44.844249999999995</c:v>
                </c:pt>
                <c:pt idx="4526">
                  <c:v>44.844249999999995</c:v>
                </c:pt>
                <c:pt idx="4527">
                  <c:v>44.844249999999995</c:v>
                </c:pt>
                <c:pt idx="4528">
                  <c:v>44.844249999999995</c:v>
                </c:pt>
                <c:pt idx="4529">
                  <c:v>44.844249999999995</c:v>
                </c:pt>
                <c:pt idx="4530">
                  <c:v>44.841323999999993</c:v>
                </c:pt>
                <c:pt idx="4531">
                  <c:v>44.841323999999993</c:v>
                </c:pt>
                <c:pt idx="4532">
                  <c:v>44.841323999999993</c:v>
                </c:pt>
                <c:pt idx="4533">
                  <c:v>44.841323999999993</c:v>
                </c:pt>
                <c:pt idx="4534">
                  <c:v>44.841323999999993</c:v>
                </c:pt>
                <c:pt idx="4535">
                  <c:v>44.841323999999993</c:v>
                </c:pt>
                <c:pt idx="4536">
                  <c:v>44.841323999999993</c:v>
                </c:pt>
                <c:pt idx="4537">
                  <c:v>44.841323999999993</c:v>
                </c:pt>
                <c:pt idx="4538">
                  <c:v>44.841323999999993</c:v>
                </c:pt>
                <c:pt idx="4539">
                  <c:v>44.841323999999993</c:v>
                </c:pt>
                <c:pt idx="4540">
                  <c:v>44.848336000000003</c:v>
                </c:pt>
                <c:pt idx="4541">
                  <c:v>44.848336000000003</c:v>
                </c:pt>
                <c:pt idx="4542">
                  <c:v>44.848336000000003</c:v>
                </c:pt>
                <c:pt idx="4543">
                  <c:v>44.848336000000003</c:v>
                </c:pt>
                <c:pt idx="4544">
                  <c:v>44.848336000000003</c:v>
                </c:pt>
                <c:pt idx="4545">
                  <c:v>44.848336000000003</c:v>
                </c:pt>
                <c:pt idx="4546">
                  <c:v>44.848336000000003</c:v>
                </c:pt>
                <c:pt idx="4547">
                  <c:v>44.848336000000003</c:v>
                </c:pt>
                <c:pt idx="4548">
                  <c:v>44.848336000000003</c:v>
                </c:pt>
                <c:pt idx="4549">
                  <c:v>44.848336000000003</c:v>
                </c:pt>
                <c:pt idx="4550">
                  <c:v>44.855630999999995</c:v>
                </c:pt>
                <c:pt idx="4551">
                  <c:v>44.855630999999995</c:v>
                </c:pt>
                <c:pt idx="4552">
                  <c:v>44.855630999999995</c:v>
                </c:pt>
                <c:pt idx="4553">
                  <c:v>44.855630999999995</c:v>
                </c:pt>
                <c:pt idx="4554">
                  <c:v>44.855630999999995</c:v>
                </c:pt>
                <c:pt idx="4555">
                  <c:v>44.855630999999995</c:v>
                </c:pt>
                <c:pt idx="4556">
                  <c:v>44.855630999999995</c:v>
                </c:pt>
                <c:pt idx="4557">
                  <c:v>44.855630999999995</c:v>
                </c:pt>
                <c:pt idx="4558">
                  <c:v>44.855630999999995</c:v>
                </c:pt>
                <c:pt idx="4559">
                  <c:v>44.855630999999995</c:v>
                </c:pt>
                <c:pt idx="4560">
                  <c:v>44.824836999999995</c:v>
                </c:pt>
                <c:pt idx="4561">
                  <c:v>44.824836999999995</c:v>
                </c:pt>
                <c:pt idx="4562">
                  <c:v>44.824836999999995</c:v>
                </c:pt>
                <c:pt idx="4563">
                  <c:v>44.824836999999995</c:v>
                </c:pt>
                <c:pt idx="4564">
                  <c:v>44.824836999999995</c:v>
                </c:pt>
                <c:pt idx="4565">
                  <c:v>44.824836999999995</c:v>
                </c:pt>
                <c:pt idx="4566">
                  <c:v>44.824836999999995</c:v>
                </c:pt>
                <c:pt idx="4567">
                  <c:v>44.824836999999995</c:v>
                </c:pt>
                <c:pt idx="4568">
                  <c:v>44.824836999999995</c:v>
                </c:pt>
                <c:pt idx="4569">
                  <c:v>44.824836999999995</c:v>
                </c:pt>
                <c:pt idx="4570">
                  <c:v>44.791056000000012</c:v>
                </c:pt>
                <c:pt idx="4571">
                  <c:v>44.791056000000012</c:v>
                </c:pt>
                <c:pt idx="4572">
                  <c:v>44.791056000000012</c:v>
                </c:pt>
                <c:pt idx="4573">
                  <c:v>44.791056000000012</c:v>
                </c:pt>
                <c:pt idx="4574">
                  <c:v>44.791056000000012</c:v>
                </c:pt>
                <c:pt idx="4575">
                  <c:v>44.791056000000012</c:v>
                </c:pt>
                <c:pt idx="4576">
                  <c:v>44.791056000000012</c:v>
                </c:pt>
                <c:pt idx="4577">
                  <c:v>44.791056000000012</c:v>
                </c:pt>
                <c:pt idx="4578">
                  <c:v>44.791056000000012</c:v>
                </c:pt>
                <c:pt idx="4579">
                  <c:v>44.791056000000012</c:v>
                </c:pt>
                <c:pt idx="4580">
                  <c:v>44.734527</c:v>
                </c:pt>
                <c:pt idx="4581">
                  <c:v>44.734527</c:v>
                </c:pt>
                <c:pt idx="4582">
                  <c:v>44.734527</c:v>
                </c:pt>
                <c:pt idx="4583">
                  <c:v>44.734527</c:v>
                </c:pt>
                <c:pt idx="4584">
                  <c:v>44.734527</c:v>
                </c:pt>
                <c:pt idx="4585">
                  <c:v>44.734527</c:v>
                </c:pt>
                <c:pt idx="4586">
                  <c:v>44.734527</c:v>
                </c:pt>
                <c:pt idx="4587">
                  <c:v>44.734527</c:v>
                </c:pt>
                <c:pt idx="4588">
                  <c:v>44.734527</c:v>
                </c:pt>
                <c:pt idx="4589">
                  <c:v>44.734527</c:v>
                </c:pt>
                <c:pt idx="4590">
                  <c:v>44.673554000000003</c:v>
                </c:pt>
                <c:pt idx="4591">
                  <c:v>44.673554000000003</c:v>
                </c:pt>
                <c:pt idx="4592">
                  <c:v>44.673554000000003</c:v>
                </c:pt>
                <c:pt idx="4593">
                  <c:v>44.673554000000003</c:v>
                </c:pt>
                <c:pt idx="4594">
                  <c:v>44.673554000000003</c:v>
                </c:pt>
                <c:pt idx="4595">
                  <c:v>44.673554000000003</c:v>
                </c:pt>
                <c:pt idx="4596">
                  <c:v>44.673554000000003</c:v>
                </c:pt>
                <c:pt idx="4597">
                  <c:v>44.673554000000003</c:v>
                </c:pt>
                <c:pt idx="4598">
                  <c:v>44.673554000000003</c:v>
                </c:pt>
                <c:pt idx="4599">
                  <c:v>44.673554000000003</c:v>
                </c:pt>
                <c:pt idx="4600">
                  <c:v>44.636546000000003</c:v>
                </c:pt>
                <c:pt idx="4601">
                  <c:v>44.636546000000003</c:v>
                </c:pt>
                <c:pt idx="4602">
                  <c:v>44.636546000000003</c:v>
                </c:pt>
                <c:pt idx="4603">
                  <c:v>44.636546000000003</c:v>
                </c:pt>
                <c:pt idx="4604">
                  <c:v>44.636546000000003</c:v>
                </c:pt>
                <c:pt idx="4605">
                  <c:v>44.636546000000003</c:v>
                </c:pt>
                <c:pt idx="4606">
                  <c:v>44.636546000000003</c:v>
                </c:pt>
                <c:pt idx="4607">
                  <c:v>44.636546000000003</c:v>
                </c:pt>
                <c:pt idx="4608">
                  <c:v>44.636546000000003</c:v>
                </c:pt>
                <c:pt idx="4609">
                  <c:v>44.636546000000003</c:v>
                </c:pt>
                <c:pt idx="4610">
                  <c:v>44.61674</c:v>
                </c:pt>
                <c:pt idx="4611">
                  <c:v>44.61674</c:v>
                </c:pt>
                <c:pt idx="4612">
                  <c:v>44.61674</c:v>
                </c:pt>
                <c:pt idx="4613">
                  <c:v>44.61674</c:v>
                </c:pt>
                <c:pt idx="4614">
                  <c:v>44.61674</c:v>
                </c:pt>
                <c:pt idx="4615">
                  <c:v>44.61674</c:v>
                </c:pt>
                <c:pt idx="4616">
                  <c:v>44.61674</c:v>
                </c:pt>
                <c:pt idx="4617">
                  <c:v>44.61674</c:v>
                </c:pt>
                <c:pt idx="4618">
                  <c:v>44.61674</c:v>
                </c:pt>
                <c:pt idx="4619">
                  <c:v>44.61674</c:v>
                </c:pt>
                <c:pt idx="4620">
                  <c:v>44.604614000000005</c:v>
                </c:pt>
                <c:pt idx="4621">
                  <c:v>44.604614000000005</c:v>
                </c:pt>
                <c:pt idx="4622">
                  <c:v>44.604614000000005</c:v>
                </c:pt>
                <c:pt idx="4623">
                  <c:v>44.604614000000005</c:v>
                </c:pt>
                <c:pt idx="4624">
                  <c:v>44.604614000000005</c:v>
                </c:pt>
                <c:pt idx="4625">
                  <c:v>44.604614000000005</c:v>
                </c:pt>
                <c:pt idx="4626">
                  <c:v>44.604614000000005</c:v>
                </c:pt>
                <c:pt idx="4627">
                  <c:v>44.604614000000005</c:v>
                </c:pt>
                <c:pt idx="4628">
                  <c:v>44.604614000000005</c:v>
                </c:pt>
                <c:pt idx="4629">
                  <c:v>44.604614000000005</c:v>
                </c:pt>
                <c:pt idx="4630">
                  <c:v>44.602097000000001</c:v>
                </c:pt>
                <c:pt idx="4631">
                  <c:v>44.602097000000001</c:v>
                </c:pt>
                <c:pt idx="4632">
                  <c:v>44.602097000000001</c:v>
                </c:pt>
                <c:pt idx="4633">
                  <c:v>44.602097000000001</c:v>
                </c:pt>
                <c:pt idx="4634">
                  <c:v>44.602097000000001</c:v>
                </c:pt>
                <c:pt idx="4635">
                  <c:v>44.602097000000001</c:v>
                </c:pt>
                <c:pt idx="4636">
                  <c:v>44.602097000000001</c:v>
                </c:pt>
                <c:pt idx="4637">
                  <c:v>44.602097000000001</c:v>
                </c:pt>
                <c:pt idx="4638">
                  <c:v>44.602097000000001</c:v>
                </c:pt>
                <c:pt idx="4639">
                  <c:v>44.602097000000001</c:v>
                </c:pt>
                <c:pt idx="4640">
                  <c:v>44.595145000000024</c:v>
                </c:pt>
                <c:pt idx="4641">
                  <c:v>44.595145000000024</c:v>
                </c:pt>
                <c:pt idx="4642">
                  <c:v>44.595145000000024</c:v>
                </c:pt>
                <c:pt idx="4643">
                  <c:v>44.595145000000024</c:v>
                </c:pt>
                <c:pt idx="4644">
                  <c:v>44.595145000000024</c:v>
                </c:pt>
                <c:pt idx="4645">
                  <c:v>44.595145000000024</c:v>
                </c:pt>
                <c:pt idx="4646">
                  <c:v>44.595145000000024</c:v>
                </c:pt>
                <c:pt idx="4647">
                  <c:v>44.595145000000024</c:v>
                </c:pt>
                <c:pt idx="4648">
                  <c:v>44.595145000000024</c:v>
                </c:pt>
                <c:pt idx="4649">
                  <c:v>44.595145000000024</c:v>
                </c:pt>
                <c:pt idx="4650">
                  <c:v>44.600225000000002</c:v>
                </c:pt>
                <c:pt idx="4651">
                  <c:v>44.600225000000002</c:v>
                </c:pt>
                <c:pt idx="4652">
                  <c:v>44.600225000000002</c:v>
                </c:pt>
                <c:pt idx="4653">
                  <c:v>44.600225000000002</c:v>
                </c:pt>
                <c:pt idx="4654">
                  <c:v>44.600225000000002</c:v>
                </c:pt>
                <c:pt idx="4655">
                  <c:v>44.600225000000002</c:v>
                </c:pt>
                <c:pt idx="4656">
                  <c:v>44.600225000000002</c:v>
                </c:pt>
                <c:pt idx="4657">
                  <c:v>44.600225000000002</c:v>
                </c:pt>
                <c:pt idx="4658">
                  <c:v>44.600225000000002</c:v>
                </c:pt>
                <c:pt idx="4659">
                  <c:v>44.600225000000002</c:v>
                </c:pt>
                <c:pt idx="4660">
                  <c:v>44.573343000000001</c:v>
                </c:pt>
                <c:pt idx="4661">
                  <c:v>44.573343000000001</c:v>
                </c:pt>
                <c:pt idx="4662">
                  <c:v>44.573343000000001</c:v>
                </c:pt>
                <c:pt idx="4663">
                  <c:v>44.573343000000001</c:v>
                </c:pt>
                <c:pt idx="4664">
                  <c:v>44.573343000000001</c:v>
                </c:pt>
                <c:pt idx="4665">
                  <c:v>44.573343000000001</c:v>
                </c:pt>
                <c:pt idx="4666">
                  <c:v>44.573343000000001</c:v>
                </c:pt>
                <c:pt idx="4667">
                  <c:v>44.573343000000001</c:v>
                </c:pt>
                <c:pt idx="4668">
                  <c:v>44.573343000000001</c:v>
                </c:pt>
                <c:pt idx="4669">
                  <c:v>44.573343000000001</c:v>
                </c:pt>
                <c:pt idx="4670">
                  <c:v>44.587035</c:v>
                </c:pt>
                <c:pt idx="4671">
                  <c:v>44.587035</c:v>
                </c:pt>
                <c:pt idx="4672">
                  <c:v>44.587035</c:v>
                </c:pt>
                <c:pt idx="4673">
                  <c:v>44.587035</c:v>
                </c:pt>
                <c:pt idx="4674">
                  <c:v>44.587035</c:v>
                </c:pt>
                <c:pt idx="4675">
                  <c:v>44.587035</c:v>
                </c:pt>
                <c:pt idx="4676">
                  <c:v>44.587035</c:v>
                </c:pt>
                <c:pt idx="4677">
                  <c:v>44.587035</c:v>
                </c:pt>
                <c:pt idx="4678">
                  <c:v>44.587035</c:v>
                </c:pt>
                <c:pt idx="4679">
                  <c:v>44.587035</c:v>
                </c:pt>
                <c:pt idx="4680">
                  <c:v>44.571374000000006</c:v>
                </c:pt>
                <c:pt idx="4681">
                  <c:v>44.571374000000006</c:v>
                </c:pt>
                <c:pt idx="4682">
                  <c:v>44.571374000000006</c:v>
                </c:pt>
                <c:pt idx="4683">
                  <c:v>44.571374000000006</c:v>
                </c:pt>
                <c:pt idx="4684">
                  <c:v>44.571374000000006</c:v>
                </c:pt>
                <c:pt idx="4685">
                  <c:v>44.571374000000006</c:v>
                </c:pt>
                <c:pt idx="4686">
                  <c:v>44.571374000000006</c:v>
                </c:pt>
                <c:pt idx="4687">
                  <c:v>44.571374000000006</c:v>
                </c:pt>
                <c:pt idx="4688">
                  <c:v>44.571374000000006</c:v>
                </c:pt>
                <c:pt idx="4689">
                  <c:v>44.571374000000006</c:v>
                </c:pt>
                <c:pt idx="4690">
                  <c:v>44.565528000000022</c:v>
                </c:pt>
                <c:pt idx="4691">
                  <c:v>44.565528000000022</c:v>
                </c:pt>
                <c:pt idx="4692">
                  <c:v>44.565528000000022</c:v>
                </c:pt>
                <c:pt idx="4693">
                  <c:v>44.565528000000022</c:v>
                </c:pt>
                <c:pt idx="4694">
                  <c:v>44.565528000000022</c:v>
                </c:pt>
                <c:pt idx="4695">
                  <c:v>44.565528000000022</c:v>
                </c:pt>
                <c:pt idx="4696">
                  <c:v>44.565528000000022</c:v>
                </c:pt>
                <c:pt idx="4697">
                  <c:v>44.565528000000022</c:v>
                </c:pt>
                <c:pt idx="4698">
                  <c:v>44.565528000000022</c:v>
                </c:pt>
                <c:pt idx="4699">
                  <c:v>44.565528000000022</c:v>
                </c:pt>
                <c:pt idx="4700">
                  <c:v>44.515317000000003</c:v>
                </c:pt>
                <c:pt idx="4701">
                  <c:v>44.515317000000003</c:v>
                </c:pt>
                <c:pt idx="4702">
                  <c:v>44.515317000000003</c:v>
                </c:pt>
                <c:pt idx="4703">
                  <c:v>44.515317000000003</c:v>
                </c:pt>
                <c:pt idx="4704">
                  <c:v>44.515317000000003</c:v>
                </c:pt>
                <c:pt idx="4705">
                  <c:v>44.515317000000003</c:v>
                </c:pt>
                <c:pt idx="4706">
                  <c:v>44.515317000000003</c:v>
                </c:pt>
                <c:pt idx="4707">
                  <c:v>44.515317000000003</c:v>
                </c:pt>
                <c:pt idx="4708">
                  <c:v>44.515317000000003</c:v>
                </c:pt>
                <c:pt idx="4709">
                  <c:v>44.515317000000003</c:v>
                </c:pt>
                <c:pt idx="4710">
                  <c:v>44.502883000000004</c:v>
                </c:pt>
                <c:pt idx="4711">
                  <c:v>44.502883000000004</c:v>
                </c:pt>
                <c:pt idx="4712">
                  <c:v>44.502883000000004</c:v>
                </c:pt>
                <c:pt idx="4713">
                  <c:v>44.502883000000004</c:v>
                </c:pt>
                <c:pt idx="4714">
                  <c:v>44.502883000000004</c:v>
                </c:pt>
                <c:pt idx="4715">
                  <c:v>44.502883000000004</c:v>
                </c:pt>
                <c:pt idx="4716">
                  <c:v>44.502883000000004</c:v>
                </c:pt>
                <c:pt idx="4717">
                  <c:v>44.502883000000004</c:v>
                </c:pt>
                <c:pt idx="4718">
                  <c:v>44.502883000000004</c:v>
                </c:pt>
                <c:pt idx="4719">
                  <c:v>44.502883000000004</c:v>
                </c:pt>
                <c:pt idx="4720">
                  <c:v>44.493115000000024</c:v>
                </c:pt>
                <c:pt idx="4721">
                  <c:v>44.493115000000024</c:v>
                </c:pt>
                <c:pt idx="4722">
                  <c:v>44.493115000000024</c:v>
                </c:pt>
                <c:pt idx="4723">
                  <c:v>44.493115000000024</c:v>
                </c:pt>
                <c:pt idx="4724">
                  <c:v>44.493115000000024</c:v>
                </c:pt>
                <c:pt idx="4725">
                  <c:v>44.493115000000024</c:v>
                </c:pt>
                <c:pt idx="4726">
                  <c:v>44.493115000000024</c:v>
                </c:pt>
                <c:pt idx="4727">
                  <c:v>44.493115000000024</c:v>
                </c:pt>
                <c:pt idx="4728">
                  <c:v>44.493115000000024</c:v>
                </c:pt>
                <c:pt idx="4729">
                  <c:v>44.493115000000024</c:v>
                </c:pt>
                <c:pt idx="4730">
                  <c:v>44.510897999999997</c:v>
                </c:pt>
                <c:pt idx="4731">
                  <c:v>44.510897999999997</c:v>
                </c:pt>
                <c:pt idx="4732">
                  <c:v>44.510897999999997</c:v>
                </c:pt>
                <c:pt idx="4733">
                  <c:v>44.510897999999997</c:v>
                </c:pt>
                <c:pt idx="4734">
                  <c:v>44.510897999999997</c:v>
                </c:pt>
                <c:pt idx="4735">
                  <c:v>44.510897999999997</c:v>
                </c:pt>
                <c:pt idx="4736">
                  <c:v>44.510897999999997</c:v>
                </c:pt>
                <c:pt idx="4737">
                  <c:v>44.510897999999997</c:v>
                </c:pt>
                <c:pt idx="4738">
                  <c:v>44.510897999999997</c:v>
                </c:pt>
                <c:pt idx="4739">
                  <c:v>44.510897999999997</c:v>
                </c:pt>
                <c:pt idx="4740">
                  <c:v>44.521218000000012</c:v>
                </c:pt>
                <c:pt idx="4741">
                  <c:v>44.521218000000012</c:v>
                </c:pt>
                <c:pt idx="4742">
                  <c:v>44.521218000000012</c:v>
                </c:pt>
                <c:pt idx="4743">
                  <c:v>44.521218000000012</c:v>
                </c:pt>
                <c:pt idx="4744">
                  <c:v>44.521218000000012</c:v>
                </c:pt>
                <c:pt idx="4745">
                  <c:v>44.521218000000012</c:v>
                </c:pt>
                <c:pt idx="4746">
                  <c:v>44.521218000000012</c:v>
                </c:pt>
                <c:pt idx="4747">
                  <c:v>44.521218000000012</c:v>
                </c:pt>
                <c:pt idx="4748">
                  <c:v>44.521218000000012</c:v>
                </c:pt>
                <c:pt idx="4749">
                  <c:v>44.521218000000012</c:v>
                </c:pt>
                <c:pt idx="4750">
                  <c:v>44.539111000000013</c:v>
                </c:pt>
                <c:pt idx="4751">
                  <c:v>44.539111000000013</c:v>
                </c:pt>
                <c:pt idx="4752">
                  <c:v>44.539111000000013</c:v>
                </c:pt>
                <c:pt idx="4753">
                  <c:v>44.539111000000013</c:v>
                </c:pt>
                <c:pt idx="4754">
                  <c:v>44.539111000000013</c:v>
                </c:pt>
                <c:pt idx="4755">
                  <c:v>44.539111000000013</c:v>
                </c:pt>
                <c:pt idx="4756">
                  <c:v>44.539111000000013</c:v>
                </c:pt>
                <c:pt idx="4757">
                  <c:v>44.539111000000013</c:v>
                </c:pt>
                <c:pt idx="4758">
                  <c:v>44.539111000000013</c:v>
                </c:pt>
                <c:pt idx="4759">
                  <c:v>44.539111000000013</c:v>
                </c:pt>
                <c:pt idx="4760">
                  <c:v>44.516064999999998</c:v>
                </c:pt>
                <c:pt idx="4761">
                  <c:v>44.516064999999998</c:v>
                </c:pt>
                <c:pt idx="4762">
                  <c:v>44.516064999999998</c:v>
                </c:pt>
                <c:pt idx="4763">
                  <c:v>44.516064999999998</c:v>
                </c:pt>
                <c:pt idx="4764">
                  <c:v>44.516064999999998</c:v>
                </c:pt>
                <c:pt idx="4765">
                  <c:v>44.516064999999998</c:v>
                </c:pt>
                <c:pt idx="4766">
                  <c:v>44.516064999999998</c:v>
                </c:pt>
                <c:pt idx="4767">
                  <c:v>44.516064999999998</c:v>
                </c:pt>
                <c:pt idx="4768">
                  <c:v>44.516064999999998</c:v>
                </c:pt>
                <c:pt idx="4769">
                  <c:v>44.516064999999998</c:v>
                </c:pt>
                <c:pt idx="4770">
                  <c:v>44.496258000000012</c:v>
                </c:pt>
                <c:pt idx="4771">
                  <c:v>44.496258000000012</c:v>
                </c:pt>
                <c:pt idx="4772">
                  <c:v>44.496258000000012</c:v>
                </c:pt>
                <c:pt idx="4773">
                  <c:v>44.496258000000012</c:v>
                </c:pt>
                <c:pt idx="4774">
                  <c:v>44.496258000000012</c:v>
                </c:pt>
                <c:pt idx="4775">
                  <c:v>44.496258000000012</c:v>
                </c:pt>
                <c:pt idx="4776">
                  <c:v>44.496258000000012</c:v>
                </c:pt>
                <c:pt idx="4777">
                  <c:v>44.496258000000012</c:v>
                </c:pt>
                <c:pt idx="4778">
                  <c:v>44.496258000000012</c:v>
                </c:pt>
                <c:pt idx="4779">
                  <c:v>44.496258000000012</c:v>
                </c:pt>
                <c:pt idx="4780">
                  <c:v>44.455724000000004</c:v>
                </c:pt>
                <c:pt idx="4781">
                  <c:v>44.455724000000004</c:v>
                </c:pt>
                <c:pt idx="4782">
                  <c:v>44.455724000000004</c:v>
                </c:pt>
                <c:pt idx="4783">
                  <c:v>44.455724000000004</c:v>
                </c:pt>
                <c:pt idx="4784">
                  <c:v>44.455724000000004</c:v>
                </c:pt>
                <c:pt idx="4785">
                  <c:v>44.455724000000004</c:v>
                </c:pt>
                <c:pt idx="4786">
                  <c:v>44.455724000000004</c:v>
                </c:pt>
                <c:pt idx="4787">
                  <c:v>44.455724000000004</c:v>
                </c:pt>
                <c:pt idx="4788">
                  <c:v>44.455724000000004</c:v>
                </c:pt>
                <c:pt idx="4789">
                  <c:v>44.455724000000004</c:v>
                </c:pt>
                <c:pt idx="4790">
                  <c:v>44.418946000000005</c:v>
                </c:pt>
                <c:pt idx="4791">
                  <c:v>44.418946000000005</c:v>
                </c:pt>
                <c:pt idx="4792">
                  <c:v>44.418946000000005</c:v>
                </c:pt>
                <c:pt idx="4793">
                  <c:v>44.418946000000005</c:v>
                </c:pt>
                <c:pt idx="4794">
                  <c:v>44.418946000000005</c:v>
                </c:pt>
                <c:pt idx="4795">
                  <c:v>44.418946000000005</c:v>
                </c:pt>
                <c:pt idx="4796">
                  <c:v>44.418946000000005</c:v>
                </c:pt>
                <c:pt idx="4797">
                  <c:v>44.418946000000005</c:v>
                </c:pt>
                <c:pt idx="4798">
                  <c:v>44.418946000000005</c:v>
                </c:pt>
                <c:pt idx="4799">
                  <c:v>44.418946000000005</c:v>
                </c:pt>
                <c:pt idx="4800">
                  <c:v>44.415814000000005</c:v>
                </c:pt>
                <c:pt idx="4801">
                  <c:v>44.415814000000005</c:v>
                </c:pt>
                <c:pt idx="4802">
                  <c:v>44.415814000000005</c:v>
                </c:pt>
                <c:pt idx="4803">
                  <c:v>44.415814000000005</c:v>
                </c:pt>
                <c:pt idx="4804">
                  <c:v>44.415814000000005</c:v>
                </c:pt>
                <c:pt idx="4805">
                  <c:v>44.415814000000005</c:v>
                </c:pt>
                <c:pt idx="4806">
                  <c:v>44.415814000000005</c:v>
                </c:pt>
                <c:pt idx="4807">
                  <c:v>44.415814000000005</c:v>
                </c:pt>
                <c:pt idx="4808">
                  <c:v>44.415814000000005</c:v>
                </c:pt>
                <c:pt idx="4809">
                  <c:v>44.415814000000005</c:v>
                </c:pt>
                <c:pt idx="4810">
                  <c:v>44.409700000000001</c:v>
                </c:pt>
                <c:pt idx="4811">
                  <c:v>44.409700000000001</c:v>
                </c:pt>
                <c:pt idx="4812">
                  <c:v>44.409700000000001</c:v>
                </c:pt>
                <c:pt idx="4813">
                  <c:v>44.409700000000001</c:v>
                </c:pt>
                <c:pt idx="4814">
                  <c:v>44.409700000000001</c:v>
                </c:pt>
                <c:pt idx="4815">
                  <c:v>44.409700000000001</c:v>
                </c:pt>
                <c:pt idx="4816">
                  <c:v>44.409700000000001</c:v>
                </c:pt>
                <c:pt idx="4817">
                  <c:v>44.409700000000001</c:v>
                </c:pt>
                <c:pt idx="4818">
                  <c:v>44.409700000000001</c:v>
                </c:pt>
                <c:pt idx="4819">
                  <c:v>44.409700000000001</c:v>
                </c:pt>
                <c:pt idx="4820">
                  <c:v>44.403767999999999</c:v>
                </c:pt>
                <c:pt idx="4821">
                  <c:v>44.403767999999999</c:v>
                </c:pt>
                <c:pt idx="4822">
                  <c:v>44.403767999999999</c:v>
                </c:pt>
                <c:pt idx="4823">
                  <c:v>44.403767999999999</c:v>
                </c:pt>
                <c:pt idx="4824">
                  <c:v>44.403767999999999</c:v>
                </c:pt>
                <c:pt idx="4825">
                  <c:v>44.403767999999999</c:v>
                </c:pt>
                <c:pt idx="4826">
                  <c:v>44.403767999999999</c:v>
                </c:pt>
                <c:pt idx="4827">
                  <c:v>44.403767999999999</c:v>
                </c:pt>
                <c:pt idx="4828">
                  <c:v>44.403767999999999</c:v>
                </c:pt>
                <c:pt idx="4829">
                  <c:v>44.403767999999999</c:v>
                </c:pt>
                <c:pt idx="4830">
                  <c:v>44.413406999999999</c:v>
                </c:pt>
                <c:pt idx="4831">
                  <c:v>44.413406999999999</c:v>
                </c:pt>
                <c:pt idx="4832">
                  <c:v>44.413406999999999</c:v>
                </c:pt>
                <c:pt idx="4833">
                  <c:v>44.413406999999999</c:v>
                </c:pt>
                <c:pt idx="4834">
                  <c:v>44.413406999999999</c:v>
                </c:pt>
                <c:pt idx="4835">
                  <c:v>44.413406999999999</c:v>
                </c:pt>
                <c:pt idx="4836">
                  <c:v>44.413406999999999</c:v>
                </c:pt>
                <c:pt idx="4837">
                  <c:v>44.413406999999999</c:v>
                </c:pt>
                <c:pt idx="4838">
                  <c:v>44.413406999999999</c:v>
                </c:pt>
                <c:pt idx="4839">
                  <c:v>44.413406999999999</c:v>
                </c:pt>
                <c:pt idx="4840">
                  <c:v>44.445176000000011</c:v>
                </c:pt>
                <c:pt idx="4841">
                  <c:v>44.445176000000011</c:v>
                </c:pt>
                <c:pt idx="4842">
                  <c:v>44.445176000000011</c:v>
                </c:pt>
                <c:pt idx="4843">
                  <c:v>44.445176000000011</c:v>
                </c:pt>
                <c:pt idx="4844">
                  <c:v>44.445176000000011</c:v>
                </c:pt>
                <c:pt idx="4845">
                  <c:v>44.445176000000011</c:v>
                </c:pt>
                <c:pt idx="4846">
                  <c:v>44.445176000000011</c:v>
                </c:pt>
                <c:pt idx="4847">
                  <c:v>44.445176000000011</c:v>
                </c:pt>
                <c:pt idx="4848">
                  <c:v>44.445176000000011</c:v>
                </c:pt>
                <c:pt idx="4849">
                  <c:v>44.445176000000011</c:v>
                </c:pt>
                <c:pt idx="4850">
                  <c:v>44.423077000000006</c:v>
                </c:pt>
                <c:pt idx="4851">
                  <c:v>44.423077000000006</c:v>
                </c:pt>
                <c:pt idx="4852">
                  <c:v>44.423077000000006</c:v>
                </c:pt>
                <c:pt idx="4853">
                  <c:v>44.423077000000006</c:v>
                </c:pt>
                <c:pt idx="4854">
                  <c:v>44.423077000000006</c:v>
                </c:pt>
                <c:pt idx="4855">
                  <c:v>44.423077000000006</c:v>
                </c:pt>
                <c:pt idx="4856">
                  <c:v>44.423077000000006</c:v>
                </c:pt>
                <c:pt idx="4857">
                  <c:v>44.423077000000006</c:v>
                </c:pt>
                <c:pt idx="4858">
                  <c:v>44.423077000000006</c:v>
                </c:pt>
                <c:pt idx="4859">
                  <c:v>44.423077000000006</c:v>
                </c:pt>
                <c:pt idx="4860">
                  <c:v>44.401136000000001</c:v>
                </c:pt>
                <c:pt idx="4861">
                  <c:v>44.401136000000001</c:v>
                </c:pt>
                <c:pt idx="4862">
                  <c:v>44.401136000000001</c:v>
                </c:pt>
                <c:pt idx="4863">
                  <c:v>44.401136000000001</c:v>
                </c:pt>
                <c:pt idx="4864">
                  <c:v>44.401136000000001</c:v>
                </c:pt>
                <c:pt idx="4865">
                  <c:v>44.401136000000001</c:v>
                </c:pt>
                <c:pt idx="4866">
                  <c:v>44.401136000000001</c:v>
                </c:pt>
                <c:pt idx="4867">
                  <c:v>44.401136000000001</c:v>
                </c:pt>
                <c:pt idx="4868">
                  <c:v>44.401136000000001</c:v>
                </c:pt>
                <c:pt idx="4869">
                  <c:v>44.401136000000001</c:v>
                </c:pt>
                <c:pt idx="4870">
                  <c:v>44.375660999999994</c:v>
                </c:pt>
                <c:pt idx="4871">
                  <c:v>44.375660999999994</c:v>
                </c:pt>
                <c:pt idx="4872">
                  <c:v>44.375660999999994</c:v>
                </c:pt>
                <c:pt idx="4873">
                  <c:v>44.375660999999994</c:v>
                </c:pt>
                <c:pt idx="4874">
                  <c:v>44.375660999999994</c:v>
                </c:pt>
                <c:pt idx="4875">
                  <c:v>44.375660999999994</c:v>
                </c:pt>
                <c:pt idx="4876">
                  <c:v>44.375660999999994</c:v>
                </c:pt>
                <c:pt idx="4877">
                  <c:v>44.375660999999994</c:v>
                </c:pt>
                <c:pt idx="4878">
                  <c:v>44.375660999999994</c:v>
                </c:pt>
                <c:pt idx="4879">
                  <c:v>44.375660999999994</c:v>
                </c:pt>
                <c:pt idx="4880">
                  <c:v>44.312525000000001</c:v>
                </c:pt>
                <c:pt idx="4881">
                  <c:v>44.312525000000001</c:v>
                </c:pt>
                <c:pt idx="4882">
                  <c:v>44.312525000000001</c:v>
                </c:pt>
                <c:pt idx="4883">
                  <c:v>44.312525000000001</c:v>
                </c:pt>
                <c:pt idx="4884">
                  <c:v>44.312525000000001</c:v>
                </c:pt>
                <c:pt idx="4885">
                  <c:v>44.312525000000001</c:v>
                </c:pt>
                <c:pt idx="4886">
                  <c:v>44.312525000000001</c:v>
                </c:pt>
                <c:pt idx="4887">
                  <c:v>44.312525000000001</c:v>
                </c:pt>
                <c:pt idx="4888">
                  <c:v>44.312525000000001</c:v>
                </c:pt>
                <c:pt idx="4889">
                  <c:v>44.312525000000001</c:v>
                </c:pt>
                <c:pt idx="4890">
                  <c:v>44.272743000000013</c:v>
                </c:pt>
                <c:pt idx="4891">
                  <c:v>44.272743000000013</c:v>
                </c:pt>
                <c:pt idx="4892">
                  <c:v>44.272743000000013</c:v>
                </c:pt>
                <c:pt idx="4893">
                  <c:v>44.272743000000013</c:v>
                </c:pt>
                <c:pt idx="4894">
                  <c:v>44.272743000000013</c:v>
                </c:pt>
                <c:pt idx="4895">
                  <c:v>44.272743000000013</c:v>
                </c:pt>
                <c:pt idx="4896">
                  <c:v>44.272743000000013</c:v>
                </c:pt>
                <c:pt idx="4897">
                  <c:v>44.272743000000013</c:v>
                </c:pt>
                <c:pt idx="4898">
                  <c:v>44.272743000000013</c:v>
                </c:pt>
                <c:pt idx="4899">
                  <c:v>44.272743000000013</c:v>
                </c:pt>
                <c:pt idx="4900">
                  <c:v>44.269972000000024</c:v>
                </c:pt>
                <c:pt idx="4901">
                  <c:v>44.269972000000024</c:v>
                </c:pt>
                <c:pt idx="4902">
                  <c:v>44.269972000000024</c:v>
                </c:pt>
                <c:pt idx="4903">
                  <c:v>44.269972000000024</c:v>
                </c:pt>
                <c:pt idx="4904">
                  <c:v>44.269972000000024</c:v>
                </c:pt>
                <c:pt idx="4905">
                  <c:v>44.269972000000024</c:v>
                </c:pt>
                <c:pt idx="4906">
                  <c:v>44.269972000000024</c:v>
                </c:pt>
                <c:pt idx="4907">
                  <c:v>44.269972000000024</c:v>
                </c:pt>
                <c:pt idx="4908">
                  <c:v>44.269972000000024</c:v>
                </c:pt>
                <c:pt idx="4909">
                  <c:v>44.269972000000024</c:v>
                </c:pt>
                <c:pt idx="4910">
                  <c:v>44.272010000000023</c:v>
                </c:pt>
                <c:pt idx="4911">
                  <c:v>44.272010000000023</c:v>
                </c:pt>
                <c:pt idx="4912">
                  <c:v>44.272010000000023</c:v>
                </c:pt>
                <c:pt idx="4913">
                  <c:v>44.272010000000023</c:v>
                </c:pt>
                <c:pt idx="4914">
                  <c:v>44.272010000000023</c:v>
                </c:pt>
                <c:pt idx="4915">
                  <c:v>44.272010000000023</c:v>
                </c:pt>
                <c:pt idx="4916">
                  <c:v>44.272010000000023</c:v>
                </c:pt>
                <c:pt idx="4917">
                  <c:v>44.272010000000023</c:v>
                </c:pt>
                <c:pt idx="4918">
                  <c:v>44.272010000000023</c:v>
                </c:pt>
                <c:pt idx="4919">
                  <c:v>44.272010000000023</c:v>
                </c:pt>
                <c:pt idx="4920">
                  <c:v>44.260710000000024</c:v>
                </c:pt>
                <c:pt idx="4921">
                  <c:v>44.260710000000024</c:v>
                </c:pt>
                <c:pt idx="4922">
                  <c:v>44.260710000000024</c:v>
                </c:pt>
                <c:pt idx="4923">
                  <c:v>44.260710000000024</c:v>
                </c:pt>
                <c:pt idx="4924">
                  <c:v>44.260710000000024</c:v>
                </c:pt>
                <c:pt idx="4925">
                  <c:v>44.260710000000024</c:v>
                </c:pt>
                <c:pt idx="4926">
                  <c:v>44.260710000000024</c:v>
                </c:pt>
                <c:pt idx="4927">
                  <c:v>44.260710000000024</c:v>
                </c:pt>
                <c:pt idx="4928">
                  <c:v>44.260710000000024</c:v>
                </c:pt>
                <c:pt idx="4929">
                  <c:v>44.260710000000024</c:v>
                </c:pt>
                <c:pt idx="4930">
                  <c:v>44.268189000000021</c:v>
                </c:pt>
                <c:pt idx="4931">
                  <c:v>44.268189000000021</c:v>
                </c:pt>
                <c:pt idx="4932">
                  <c:v>44.268189000000021</c:v>
                </c:pt>
                <c:pt idx="4933">
                  <c:v>44.268189000000021</c:v>
                </c:pt>
                <c:pt idx="4934">
                  <c:v>44.268189000000021</c:v>
                </c:pt>
                <c:pt idx="4935">
                  <c:v>44.268189000000021</c:v>
                </c:pt>
                <c:pt idx="4936">
                  <c:v>44.268189000000021</c:v>
                </c:pt>
                <c:pt idx="4937">
                  <c:v>44.268189000000021</c:v>
                </c:pt>
                <c:pt idx="4938">
                  <c:v>44.268189000000021</c:v>
                </c:pt>
                <c:pt idx="4939">
                  <c:v>44.268189000000021</c:v>
                </c:pt>
                <c:pt idx="4940">
                  <c:v>44.289120000000011</c:v>
                </c:pt>
                <c:pt idx="4941">
                  <c:v>44.289120000000011</c:v>
                </c:pt>
                <c:pt idx="4942">
                  <c:v>44.289120000000011</c:v>
                </c:pt>
                <c:pt idx="4943">
                  <c:v>44.289120000000011</c:v>
                </c:pt>
                <c:pt idx="4944">
                  <c:v>44.289120000000011</c:v>
                </c:pt>
                <c:pt idx="4945">
                  <c:v>44.289120000000011</c:v>
                </c:pt>
                <c:pt idx="4946">
                  <c:v>44.289120000000011</c:v>
                </c:pt>
                <c:pt idx="4947">
                  <c:v>44.289120000000011</c:v>
                </c:pt>
                <c:pt idx="4948">
                  <c:v>44.289120000000011</c:v>
                </c:pt>
                <c:pt idx="4949">
                  <c:v>44.289120000000011</c:v>
                </c:pt>
                <c:pt idx="4950">
                  <c:v>44.331438999999996</c:v>
                </c:pt>
                <c:pt idx="4951">
                  <c:v>44.331438999999996</c:v>
                </c:pt>
                <c:pt idx="4952">
                  <c:v>44.331438999999996</c:v>
                </c:pt>
                <c:pt idx="4953">
                  <c:v>44.331438999999996</c:v>
                </c:pt>
                <c:pt idx="4954">
                  <c:v>44.331438999999996</c:v>
                </c:pt>
                <c:pt idx="4955">
                  <c:v>44.331438999999996</c:v>
                </c:pt>
                <c:pt idx="4956">
                  <c:v>44.331438999999996</c:v>
                </c:pt>
                <c:pt idx="4957">
                  <c:v>44.331438999999996</c:v>
                </c:pt>
                <c:pt idx="4958">
                  <c:v>44.331438999999996</c:v>
                </c:pt>
                <c:pt idx="4959">
                  <c:v>44.331438999999996</c:v>
                </c:pt>
                <c:pt idx="4960">
                  <c:v>44.365582000000003</c:v>
                </c:pt>
                <c:pt idx="4961">
                  <c:v>44.365582000000003</c:v>
                </c:pt>
                <c:pt idx="4962">
                  <c:v>44.365582000000003</c:v>
                </c:pt>
                <c:pt idx="4963">
                  <c:v>44.365582000000003</c:v>
                </c:pt>
                <c:pt idx="4964">
                  <c:v>44.365582000000003</c:v>
                </c:pt>
                <c:pt idx="4965">
                  <c:v>44.365582000000003</c:v>
                </c:pt>
                <c:pt idx="4966">
                  <c:v>44.365582000000003</c:v>
                </c:pt>
                <c:pt idx="4967">
                  <c:v>44.365582000000003</c:v>
                </c:pt>
                <c:pt idx="4968">
                  <c:v>44.365582000000003</c:v>
                </c:pt>
                <c:pt idx="4969">
                  <c:v>44.365582000000003</c:v>
                </c:pt>
                <c:pt idx="4970">
                  <c:v>44.377062999999993</c:v>
                </c:pt>
                <c:pt idx="4971">
                  <c:v>44.377062999999993</c:v>
                </c:pt>
                <c:pt idx="4972">
                  <c:v>44.377062999999993</c:v>
                </c:pt>
                <c:pt idx="4973">
                  <c:v>44.377062999999993</c:v>
                </c:pt>
                <c:pt idx="4974">
                  <c:v>44.377062999999993</c:v>
                </c:pt>
                <c:pt idx="4975">
                  <c:v>44.377062999999993</c:v>
                </c:pt>
                <c:pt idx="4976">
                  <c:v>44.377062999999993</c:v>
                </c:pt>
                <c:pt idx="4977">
                  <c:v>44.377062999999993</c:v>
                </c:pt>
                <c:pt idx="4978">
                  <c:v>44.377062999999993</c:v>
                </c:pt>
                <c:pt idx="4979">
                  <c:v>44.377062999999993</c:v>
                </c:pt>
                <c:pt idx="4980">
                  <c:v>44.350385999999993</c:v>
                </c:pt>
                <c:pt idx="4981">
                  <c:v>44.350385999999993</c:v>
                </c:pt>
                <c:pt idx="4982">
                  <c:v>44.350385999999993</c:v>
                </c:pt>
                <c:pt idx="4983">
                  <c:v>44.350385999999993</c:v>
                </c:pt>
                <c:pt idx="4984">
                  <c:v>44.350385999999993</c:v>
                </c:pt>
                <c:pt idx="4985">
                  <c:v>44.350385999999993</c:v>
                </c:pt>
                <c:pt idx="4986">
                  <c:v>44.350385999999993</c:v>
                </c:pt>
                <c:pt idx="4987">
                  <c:v>44.350385999999993</c:v>
                </c:pt>
                <c:pt idx="4988">
                  <c:v>44.350385999999993</c:v>
                </c:pt>
                <c:pt idx="4989">
                  <c:v>44.350385999999993</c:v>
                </c:pt>
                <c:pt idx="4990">
                  <c:v>44.373652</c:v>
                </c:pt>
                <c:pt idx="4991">
                  <c:v>44.373652</c:v>
                </c:pt>
                <c:pt idx="4992">
                  <c:v>44.373652</c:v>
                </c:pt>
                <c:pt idx="4993">
                  <c:v>44.373652</c:v>
                </c:pt>
                <c:pt idx="4994">
                  <c:v>44.373652</c:v>
                </c:pt>
                <c:pt idx="4995">
                  <c:v>44.373652</c:v>
                </c:pt>
                <c:pt idx="4996">
                  <c:v>44.373652</c:v>
                </c:pt>
                <c:pt idx="4997">
                  <c:v>44.373652</c:v>
                </c:pt>
                <c:pt idx="4998">
                  <c:v>44.373652</c:v>
                </c:pt>
                <c:pt idx="4999">
                  <c:v>44.373652</c:v>
                </c:pt>
                <c:pt idx="5000">
                  <c:v>44.399407000000004</c:v>
                </c:pt>
                <c:pt idx="5001">
                  <c:v>44.399407000000004</c:v>
                </c:pt>
                <c:pt idx="5002">
                  <c:v>44.399407000000004</c:v>
                </c:pt>
                <c:pt idx="5003">
                  <c:v>44.399407000000004</c:v>
                </c:pt>
                <c:pt idx="5004">
                  <c:v>44.399407000000004</c:v>
                </c:pt>
                <c:pt idx="5005">
                  <c:v>44.399407000000004</c:v>
                </c:pt>
                <c:pt idx="5006">
                  <c:v>44.399407000000004</c:v>
                </c:pt>
                <c:pt idx="5007">
                  <c:v>44.399407000000004</c:v>
                </c:pt>
                <c:pt idx="5008">
                  <c:v>44.399407000000004</c:v>
                </c:pt>
                <c:pt idx="5009">
                  <c:v>44.399407000000004</c:v>
                </c:pt>
                <c:pt idx="5010">
                  <c:v>44.441640999999997</c:v>
                </c:pt>
                <c:pt idx="5011">
                  <c:v>44.441640999999997</c:v>
                </c:pt>
                <c:pt idx="5012">
                  <c:v>44.441640999999997</c:v>
                </c:pt>
                <c:pt idx="5013">
                  <c:v>44.441640999999997</c:v>
                </c:pt>
                <c:pt idx="5014">
                  <c:v>44.441640999999997</c:v>
                </c:pt>
                <c:pt idx="5015">
                  <c:v>44.441640999999997</c:v>
                </c:pt>
                <c:pt idx="5016">
                  <c:v>44.441640999999997</c:v>
                </c:pt>
                <c:pt idx="5017">
                  <c:v>44.441640999999997</c:v>
                </c:pt>
                <c:pt idx="5018">
                  <c:v>44.441640999999997</c:v>
                </c:pt>
                <c:pt idx="5019">
                  <c:v>44.441640999999997</c:v>
                </c:pt>
                <c:pt idx="5020">
                  <c:v>44.468916000000021</c:v>
                </c:pt>
                <c:pt idx="5021">
                  <c:v>44.468916000000021</c:v>
                </c:pt>
                <c:pt idx="5022">
                  <c:v>44.468916000000021</c:v>
                </c:pt>
                <c:pt idx="5023">
                  <c:v>44.468916000000021</c:v>
                </c:pt>
                <c:pt idx="5024">
                  <c:v>44.468916000000021</c:v>
                </c:pt>
                <c:pt idx="5025">
                  <c:v>44.468916000000021</c:v>
                </c:pt>
                <c:pt idx="5026">
                  <c:v>44.468916000000021</c:v>
                </c:pt>
                <c:pt idx="5027">
                  <c:v>44.468916000000021</c:v>
                </c:pt>
                <c:pt idx="5028">
                  <c:v>44.468916000000021</c:v>
                </c:pt>
                <c:pt idx="5029">
                  <c:v>44.468916000000021</c:v>
                </c:pt>
                <c:pt idx="5030">
                  <c:v>44.462214000000003</c:v>
                </c:pt>
                <c:pt idx="5031">
                  <c:v>44.462214000000003</c:v>
                </c:pt>
                <c:pt idx="5032">
                  <c:v>44.462214000000003</c:v>
                </c:pt>
                <c:pt idx="5033">
                  <c:v>44.462214000000003</c:v>
                </c:pt>
                <c:pt idx="5034">
                  <c:v>44.462214000000003</c:v>
                </c:pt>
                <c:pt idx="5035">
                  <c:v>44.462214000000003</c:v>
                </c:pt>
                <c:pt idx="5036">
                  <c:v>44.462214000000003</c:v>
                </c:pt>
                <c:pt idx="5037">
                  <c:v>44.462214000000003</c:v>
                </c:pt>
                <c:pt idx="5038">
                  <c:v>44.462214000000003</c:v>
                </c:pt>
                <c:pt idx="5039">
                  <c:v>44.462214000000003</c:v>
                </c:pt>
                <c:pt idx="5040">
                  <c:v>44.466947000000005</c:v>
                </c:pt>
                <c:pt idx="5041">
                  <c:v>44.466947000000005</c:v>
                </c:pt>
                <c:pt idx="5042">
                  <c:v>44.466947000000005</c:v>
                </c:pt>
                <c:pt idx="5043">
                  <c:v>44.466947000000005</c:v>
                </c:pt>
                <c:pt idx="5044">
                  <c:v>44.466947000000005</c:v>
                </c:pt>
                <c:pt idx="5045">
                  <c:v>44.466947000000005</c:v>
                </c:pt>
                <c:pt idx="5046">
                  <c:v>44.466947000000005</c:v>
                </c:pt>
                <c:pt idx="5047">
                  <c:v>44.466947000000005</c:v>
                </c:pt>
                <c:pt idx="5048">
                  <c:v>44.466947000000005</c:v>
                </c:pt>
                <c:pt idx="5049">
                  <c:v>44.466947000000005</c:v>
                </c:pt>
                <c:pt idx="5050">
                  <c:v>44.437819000000005</c:v>
                </c:pt>
                <c:pt idx="5051">
                  <c:v>44.437819000000005</c:v>
                </c:pt>
                <c:pt idx="5052">
                  <c:v>44.437819000000005</c:v>
                </c:pt>
                <c:pt idx="5053">
                  <c:v>44.437819000000005</c:v>
                </c:pt>
                <c:pt idx="5054">
                  <c:v>44.437819000000005</c:v>
                </c:pt>
                <c:pt idx="5055">
                  <c:v>44.437819000000005</c:v>
                </c:pt>
                <c:pt idx="5056">
                  <c:v>44.437819000000005</c:v>
                </c:pt>
                <c:pt idx="5057">
                  <c:v>44.437819000000005</c:v>
                </c:pt>
                <c:pt idx="5058">
                  <c:v>44.437819000000005</c:v>
                </c:pt>
                <c:pt idx="5059">
                  <c:v>44.437819000000005</c:v>
                </c:pt>
                <c:pt idx="5060">
                  <c:v>44.461296999999995</c:v>
                </c:pt>
                <c:pt idx="5061">
                  <c:v>44.461296999999995</c:v>
                </c:pt>
                <c:pt idx="5062">
                  <c:v>44.461296999999995</c:v>
                </c:pt>
                <c:pt idx="5063">
                  <c:v>44.461296999999995</c:v>
                </c:pt>
                <c:pt idx="5064">
                  <c:v>44.461296999999995</c:v>
                </c:pt>
                <c:pt idx="5065">
                  <c:v>44.461296999999995</c:v>
                </c:pt>
                <c:pt idx="5066">
                  <c:v>44.461296999999995</c:v>
                </c:pt>
                <c:pt idx="5067">
                  <c:v>44.461296999999995</c:v>
                </c:pt>
                <c:pt idx="5068">
                  <c:v>44.461296999999995</c:v>
                </c:pt>
                <c:pt idx="5069">
                  <c:v>44.461296999999995</c:v>
                </c:pt>
                <c:pt idx="5070">
                  <c:v>44.430142000000011</c:v>
                </c:pt>
                <c:pt idx="5071">
                  <c:v>44.430142000000011</c:v>
                </c:pt>
                <c:pt idx="5072">
                  <c:v>44.430142000000011</c:v>
                </c:pt>
                <c:pt idx="5073">
                  <c:v>44.430142000000011</c:v>
                </c:pt>
                <c:pt idx="5074">
                  <c:v>44.430142000000011</c:v>
                </c:pt>
                <c:pt idx="5075">
                  <c:v>44.430142000000011</c:v>
                </c:pt>
                <c:pt idx="5076">
                  <c:v>44.430142000000011</c:v>
                </c:pt>
                <c:pt idx="5077">
                  <c:v>44.430142000000011</c:v>
                </c:pt>
                <c:pt idx="5078">
                  <c:v>44.430142000000011</c:v>
                </c:pt>
                <c:pt idx="5079">
                  <c:v>44.430142000000011</c:v>
                </c:pt>
                <c:pt idx="5080">
                  <c:v>44.397828999999994</c:v>
                </c:pt>
                <c:pt idx="5081">
                  <c:v>44.397828999999994</c:v>
                </c:pt>
                <c:pt idx="5082">
                  <c:v>44.397828999999994</c:v>
                </c:pt>
                <c:pt idx="5083">
                  <c:v>44.397828999999994</c:v>
                </c:pt>
                <c:pt idx="5084">
                  <c:v>44.397828999999994</c:v>
                </c:pt>
                <c:pt idx="5085">
                  <c:v>44.397828999999994</c:v>
                </c:pt>
                <c:pt idx="5086">
                  <c:v>44.397828999999994</c:v>
                </c:pt>
                <c:pt idx="5087">
                  <c:v>44.397828999999994</c:v>
                </c:pt>
                <c:pt idx="5088">
                  <c:v>44.397828999999994</c:v>
                </c:pt>
                <c:pt idx="5089">
                  <c:v>44.397828999999994</c:v>
                </c:pt>
                <c:pt idx="5090">
                  <c:v>44.373399000000006</c:v>
                </c:pt>
                <c:pt idx="5091">
                  <c:v>44.373399000000006</c:v>
                </c:pt>
                <c:pt idx="5092">
                  <c:v>44.373399000000006</c:v>
                </c:pt>
                <c:pt idx="5093">
                  <c:v>44.373399000000006</c:v>
                </c:pt>
                <c:pt idx="5094">
                  <c:v>44.373399000000006</c:v>
                </c:pt>
                <c:pt idx="5095">
                  <c:v>44.373399000000006</c:v>
                </c:pt>
                <c:pt idx="5096">
                  <c:v>44.373399000000006</c:v>
                </c:pt>
                <c:pt idx="5097">
                  <c:v>44.373399000000006</c:v>
                </c:pt>
                <c:pt idx="5098">
                  <c:v>44.373399000000006</c:v>
                </c:pt>
                <c:pt idx="5099">
                  <c:v>44.373399000000006</c:v>
                </c:pt>
                <c:pt idx="5100">
                  <c:v>44.325111000000021</c:v>
                </c:pt>
                <c:pt idx="5101">
                  <c:v>44.325111000000021</c:v>
                </c:pt>
                <c:pt idx="5102">
                  <c:v>44.325111000000021</c:v>
                </c:pt>
                <c:pt idx="5103">
                  <c:v>44.325111000000021</c:v>
                </c:pt>
                <c:pt idx="5104">
                  <c:v>44.325111000000021</c:v>
                </c:pt>
                <c:pt idx="5105">
                  <c:v>44.325111000000021</c:v>
                </c:pt>
                <c:pt idx="5106">
                  <c:v>44.325111000000021</c:v>
                </c:pt>
                <c:pt idx="5107">
                  <c:v>44.325111000000021</c:v>
                </c:pt>
                <c:pt idx="5108">
                  <c:v>44.325111000000021</c:v>
                </c:pt>
                <c:pt idx="5109">
                  <c:v>44.325111000000021</c:v>
                </c:pt>
                <c:pt idx="5110">
                  <c:v>44.307043999999998</c:v>
                </c:pt>
                <c:pt idx="5111">
                  <c:v>44.307043999999998</c:v>
                </c:pt>
                <c:pt idx="5112">
                  <c:v>44.307043999999998</c:v>
                </c:pt>
                <c:pt idx="5113">
                  <c:v>44.307043999999998</c:v>
                </c:pt>
                <c:pt idx="5114">
                  <c:v>44.307043999999998</c:v>
                </c:pt>
                <c:pt idx="5115">
                  <c:v>44.307043999999998</c:v>
                </c:pt>
                <c:pt idx="5116">
                  <c:v>44.307043999999998</c:v>
                </c:pt>
                <c:pt idx="5117">
                  <c:v>44.307043999999998</c:v>
                </c:pt>
                <c:pt idx="5118">
                  <c:v>44.307043999999998</c:v>
                </c:pt>
                <c:pt idx="5119">
                  <c:v>44.307043999999998</c:v>
                </c:pt>
                <c:pt idx="5120">
                  <c:v>44.293287000000007</c:v>
                </c:pt>
                <c:pt idx="5121">
                  <c:v>44.293287000000007</c:v>
                </c:pt>
                <c:pt idx="5122">
                  <c:v>44.293287000000007</c:v>
                </c:pt>
                <c:pt idx="5123">
                  <c:v>44.293287000000007</c:v>
                </c:pt>
                <c:pt idx="5124">
                  <c:v>44.293287000000007</c:v>
                </c:pt>
                <c:pt idx="5125">
                  <c:v>44.293287000000007</c:v>
                </c:pt>
                <c:pt idx="5126">
                  <c:v>44.293287000000007</c:v>
                </c:pt>
                <c:pt idx="5127">
                  <c:v>44.293287000000007</c:v>
                </c:pt>
                <c:pt idx="5128">
                  <c:v>44.293287000000007</c:v>
                </c:pt>
                <c:pt idx="5129">
                  <c:v>44.293287000000007</c:v>
                </c:pt>
                <c:pt idx="5130">
                  <c:v>44.293203000000013</c:v>
                </c:pt>
                <c:pt idx="5131">
                  <c:v>44.293203000000013</c:v>
                </c:pt>
                <c:pt idx="5132">
                  <c:v>44.293203000000013</c:v>
                </c:pt>
                <c:pt idx="5133">
                  <c:v>44.293203000000013</c:v>
                </c:pt>
                <c:pt idx="5134">
                  <c:v>44.293203000000013</c:v>
                </c:pt>
                <c:pt idx="5135">
                  <c:v>44.293203000000013</c:v>
                </c:pt>
                <c:pt idx="5136">
                  <c:v>44.293203000000013</c:v>
                </c:pt>
                <c:pt idx="5137">
                  <c:v>44.293203000000013</c:v>
                </c:pt>
                <c:pt idx="5138">
                  <c:v>44.293203000000013</c:v>
                </c:pt>
                <c:pt idx="5139">
                  <c:v>44.293203000000013</c:v>
                </c:pt>
                <c:pt idx="5140">
                  <c:v>44.296002000000023</c:v>
                </c:pt>
                <c:pt idx="5141">
                  <c:v>44.296002000000023</c:v>
                </c:pt>
                <c:pt idx="5142">
                  <c:v>44.296002000000023</c:v>
                </c:pt>
                <c:pt idx="5143">
                  <c:v>44.296002000000023</c:v>
                </c:pt>
                <c:pt idx="5144">
                  <c:v>44.296002000000023</c:v>
                </c:pt>
                <c:pt idx="5145">
                  <c:v>44.296002000000023</c:v>
                </c:pt>
                <c:pt idx="5146">
                  <c:v>44.296002000000023</c:v>
                </c:pt>
                <c:pt idx="5147">
                  <c:v>44.296002000000023</c:v>
                </c:pt>
                <c:pt idx="5148">
                  <c:v>44.296002000000023</c:v>
                </c:pt>
                <c:pt idx="5149">
                  <c:v>44.296002000000023</c:v>
                </c:pt>
                <c:pt idx="5150">
                  <c:v>44.286043000000006</c:v>
                </c:pt>
                <c:pt idx="5151">
                  <c:v>44.286043000000006</c:v>
                </c:pt>
                <c:pt idx="5152">
                  <c:v>44.286043000000006</c:v>
                </c:pt>
                <c:pt idx="5153">
                  <c:v>44.286043000000006</c:v>
                </c:pt>
                <c:pt idx="5154">
                  <c:v>44.286043000000006</c:v>
                </c:pt>
                <c:pt idx="5155">
                  <c:v>44.286043000000006</c:v>
                </c:pt>
                <c:pt idx="5156">
                  <c:v>44.286043000000006</c:v>
                </c:pt>
                <c:pt idx="5157">
                  <c:v>44.286043000000006</c:v>
                </c:pt>
                <c:pt idx="5158">
                  <c:v>44.286043000000006</c:v>
                </c:pt>
                <c:pt idx="5159">
                  <c:v>44.286043000000006</c:v>
                </c:pt>
                <c:pt idx="5160">
                  <c:v>44.257083999999999</c:v>
                </c:pt>
                <c:pt idx="5161">
                  <c:v>44.257083999999999</c:v>
                </c:pt>
                <c:pt idx="5162">
                  <c:v>44.257083999999999</c:v>
                </c:pt>
                <c:pt idx="5163">
                  <c:v>44.257083999999999</c:v>
                </c:pt>
                <c:pt idx="5164">
                  <c:v>44.257083999999999</c:v>
                </c:pt>
                <c:pt idx="5165">
                  <c:v>44.257083999999999</c:v>
                </c:pt>
                <c:pt idx="5166">
                  <c:v>44.257083999999999</c:v>
                </c:pt>
                <c:pt idx="5167">
                  <c:v>44.257083999999999</c:v>
                </c:pt>
                <c:pt idx="5168">
                  <c:v>44.257083999999999</c:v>
                </c:pt>
                <c:pt idx="5169">
                  <c:v>44.257083999999999</c:v>
                </c:pt>
                <c:pt idx="5170">
                  <c:v>44.218566000000003</c:v>
                </c:pt>
                <c:pt idx="5171">
                  <c:v>44.218566000000003</c:v>
                </c:pt>
                <c:pt idx="5172">
                  <c:v>44.218566000000003</c:v>
                </c:pt>
                <c:pt idx="5173">
                  <c:v>44.218566000000003</c:v>
                </c:pt>
                <c:pt idx="5174">
                  <c:v>44.218566000000003</c:v>
                </c:pt>
                <c:pt idx="5175">
                  <c:v>44.218566000000003</c:v>
                </c:pt>
                <c:pt idx="5176">
                  <c:v>44.218566000000003</c:v>
                </c:pt>
                <c:pt idx="5177">
                  <c:v>44.218566000000003</c:v>
                </c:pt>
                <c:pt idx="5178">
                  <c:v>44.218566000000003</c:v>
                </c:pt>
                <c:pt idx="5179">
                  <c:v>44.218566000000003</c:v>
                </c:pt>
                <c:pt idx="5180">
                  <c:v>44.164684999999999</c:v>
                </c:pt>
                <c:pt idx="5181">
                  <c:v>44.164684999999999</c:v>
                </c:pt>
                <c:pt idx="5182">
                  <c:v>44.164684999999999</c:v>
                </c:pt>
                <c:pt idx="5183">
                  <c:v>44.164684999999999</c:v>
                </c:pt>
                <c:pt idx="5184">
                  <c:v>44.164684999999999</c:v>
                </c:pt>
                <c:pt idx="5185">
                  <c:v>44.164684999999999</c:v>
                </c:pt>
                <c:pt idx="5186">
                  <c:v>44.164684999999999</c:v>
                </c:pt>
                <c:pt idx="5187">
                  <c:v>44.164684999999999</c:v>
                </c:pt>
                <c:pt idx="5188">
                  <c:v>44.164684999999999</c:v>
                </c:pt>
                <c:pt idx="5189">
                  <c:v>44.164684999999999</c:v>
                </c:pt>
                <c:pt idx="5190">
                  <c:v>44.137005000000002</c:v>
                </c:pt>
                <c:pt idx="5191">
                  <c:v>44.137005000000002</c:v>
                </c:pt>
                <c:pt idx="5192">
                  <c:v>44.137005000000002</c:v>
                </c:pt>
                <c:pt idx="5193">
                  <c:v>44.137005000000002</c:v>
                </c:pt>
                <c:pt idx="5194">
                  <c:v>44.137005000000002</c:v>
                </c:pt>
                <c:pt idx="5195">
                  <c:v>44.137005000000002</c:v>
                </c:pt>
                <c:pt idx="5196">
                  <c:v>44.137005000000002</c:v>
                </c:pt>
                <c:pt idx="5197">
                  <c:v>44.137005000000002</c:v>
                </c:pt>
                <c:pt idx="5198">
                  <c:v>44.137005000000002</c:v>
                </c:pt>
                <c:pt idx="5199">
                  <c:v>44.137005000000002</c:v>
                </c:pt>
                <c:pt idx="5200">
                  <c:v>44.103738000000021</c:v>
                </c:pt>
                <c:pt idx="5201">
                  <c:v>44.103738000000021</c:v>
                </c:pt>
                <c:pt idx="5202">
                  <c:v>44.103738000000021</c:v>
                </c:pt>
                <c:pt idx="5203">
                  <c:v>44.103738000000021</c:v>
                </c:pt>
                <c:pt idx="5204">
                  <c:v>44.103738000000021</c:v>
                </c:pt>
                <c:pt idx="5205">
                  <c:v>44.103738000000021</c:v>
                </c:pt>
                <c:pt idx="5206">
                  <c:v>44.103738000000021</c:v>
                </c:pt>
                <c:pt idx="5207">
                  <c:v>44.103738000000021</c:v>
                </c:pt>
                <c:pt idx="5208">
                  <c:v>44.103738000000021</c:v>
                </c:pt>
                <c:pt idx="5209">
                  <c:v>44.103738000000021</c:v>
                </c:pt>
                <c:pt idx="5210">
                  <c:v>44.076362000000003</c:v>
                </c:pt>
                <c:pt idx="5211">
                  <c:v>44.076362000000003</c:v>
                </c:pt>
                <c:pt idx="5212">
                  <c:v>44.076362000000003</c:v>
                </c:pt>
                <c:pt idx="5213">
                  <c:v>44.076362000000003</c:v>
                </c:pt>
                <c:pt idx="5214">
                  <c:v>44.076362000000003</c:v>
                </c:pt>
                <c:pt idx="5215">
                  <c:v>44.076362000000003</c:v>
                </c:pt>
                <c:pt idx="5216">
                  <c:v>44.076362000000003</c:v>
                </c:pt>
                <c:pt idx="5217">
                  <c:v>44.076362000000003</c:v>
                </c:pt>
                <c:pt idx="5218">
                  <c:v>44.076362000000003</c:v>
                </c:pt>
                <c:pt idx="5219">
                  <c:v>44.076362000000003</c:v>
                </c:pt>
                <c:pt idx="5220">
                  <c:v>44.015236000000002</c:v>
                </c:pt>
                <c:pt idx="5221">
                  <c:v>44.015236000000002</c:v>
                </c:pt>
                <c:pt idx="5222">
                  <c:v>44.015236000000002</c:v>
                </c:pt>
                <c:pt idx="5223">
                  <c:v>44.015236000000002</c:v>
                </c:pt>
                <c:pt idx="5224">
                  <c:v>44.015236000000002</c:v>
                </c:pt>
                <c:pt idx="5225">
                  <c:v>44.015236000000002</c:v>
                </c:pt>
                <c:pt idx="5226">
                  <c:v>44.015236000000002</c:v>
                </c:pt>
                <c:pt idx="5227">
                  <c:v>44.015236000000002</c:v>
                </c:pt>
                <c:pt idx="5228">
                  <c:v>44.015236000000002</c:v>
                </c:pt>
                <c:pt idx="5229">
                  <c:v>44.015236000000002</c:v>
                </c:pt>
                <c:pt idx="5230">
                  <c:v>43.964589000000004</c:v>
                </c:pt>
                <c:pt idx="5231">
                  <c:v>43.964589000000004</c:v>
                </c:pt>
                <c:pt idx="5232">
                  <c:v>43.964589000000004</c:v>
                </c:pt>
                <c:pt idx="5233">
                  <c:v>43.964589000000004</c:v>
                </c:pt>
                <c:pt idx="5234">
                  <c:v>43.964589000000004</c:v>
                </c:pt>
                <c:pt idx="5235">
                  <c:v>43.964589000000004</c:v>
                </c:pt>
                <c:pt idx="5236">
                  <c:v>43.964589000000004</c:v>
                </c:pt>
                <c:pt idx="5237">
                  <c:v>43.964589000000004</c:v>
                </c:pt>
                <c:pt idx="5238">
                  <c:v>43.964589000000004</c:v>
                </c:pt>
                <c:pt idx="5239">
                  <c:v>43.964589000000004</c:v>
                </c:pt>
                <c:pt idx="5240">
                  <c:v>43.865727</c:v>
                </c:pt>
                <c:pt idx="5241">
                  <c:v>43.865727</c:v>
                </c:pt>
                <c:pt idx="5242">
                  <c:v>43.865727</c:v>
                </c:pt>
                <c:pt idx="5243">
                  <c:v>43.865727</c:v>
                </c:pt>
                <c:pt idx="5244">
                  <c:v>43.865727</c:v>
                </c:pt>
                <c:pt idx="5245">
                  <c:v>43.865727</c:v>
                </c:pt>
                <c:pt idx="5246">
                  <c:v>43.865727</c:v>
                </c:pt>
                <c:pt idx="5247">
                  <c:v>43.865727</c:v>
                </c:pt>
                <c:pt idx="5248">
                  <c:v>43.865727</c:v>
                </c:pt>
                <c:pt idx="5249">
                  <c:v>43.865727</c:v>
                </c:pt>
                <c:pt idx="5250">
                  <c:v>43.822371000000011</c:v>
                </c:pt>
                <c:pt idx="5251">
                  <c:v>43.822371000000011</c:v>
                </c:pt>
                <c:pt idx="5252">
                  <c:v>43.822371000000011</c:v>
                </c:pt>
                <c:pt idx="5253">
                  <c:v>43.822371000000011</c:v>
                </c:pt>
                <c:pt idx="5254">
                  <c:v>43.822371000000011</c:v>
                </c:pt>
                <c:pt idx="5255">
                  <c:v>43.822371000000011</c:v>
                </c:pt>
                <c:pt idx="5256">
                  <c:v>43.822371000000011</c:v>
                </c:pt>
                <c:pt idx="5257">
                  <c:v>43.822371000000011</c:v>
                </c:pt>
                <c:pt idx="5258">
                  <c:v>43.822371000000011</c:v>
                </c:pt>
                <c:pt idx="5259">
                  <c:v>43.822371000000011</c:v>
                </c:pt>
                <c:pt idx="5260">
                  <c:v>43.761431000000002</c:v>
                </c:pt>
                <c:pt idx="5261">
                  <c:v>43.761431000000002</c:v>
                </c:pt>
                <c:pt idx="5262">
                  <c:v>43.761431000000002</c:v>
                </c:pt>
                <c:pt idx="5263">
                  <c:v>43.761431000000002</c:v>
                </c:pt>
                <c:pt idx="5264">
                  <c:v>43.761431000000002</c:v>
                </c:pt>
                <c:pt idx="5265">
                  <c:v>43.761431000000002</c:v>
                </c:pt>
                <c:pt idx="5266">
                  <c:v>43.761431000000002</c:v>
                </c:pt>
                <c:pt idx="5267">
                  <c:v>43.761431000000002</c:v>
                </c:pt>
                <c:pt idx="5268">
                  <c:v>43.761431000000002</c:v>
                </c:pt>
                <c:pt idx="5269">
                  <c:v>43.761431000000002</c:v>
                </c:pt>
                <c:pt idx="5270">
                  <c:v>43.625830000000022</c:v>
                </c:pt>
                <c:pt idx="5271">
                  <c:v>43.625830000000022</c:v>
                </c:pt>
                <c:pt idx="5272">
                  <c:v>43.625830000000022</c:v>
                </c:pt>
                <c:pt idx="5273">
                  <c:v>43.625830000000022</c:v>
                </c:pt>
                <c:pt idx="5274">
                  <c:v>43.625830000000022</c:v>
                </c:pt>
                <c:pt idx="5275">
                  <c:v>43.625830000000022</c:v>
                </c:pt>
                <c:pt idx="5276">
                  <c:v>43.625830000000022</c:v>
                </c:pt>
                <c:pt idx="5277">
                  <c:v>43.625830000000022</c:v>
                </c:pt>
                <c:pt idx="5278">
                  <c:v>43.625830000000022</c:v>
                </c:pt>
                <c:pt idx="5279">
                  <c:v>43.625830000000022</c:v>
                </c:pt>
                <c:pt idx="5280">
                  <c:v>43.459419000000004</c:v>
                </c:pt>
                <c:pt idx="5281">
                  <c:v>43.459419000000004</c:v>
                </c:pt>
                <c:pt idx="5282">
                  <c:v>43.459419000000004</c:v>
                </c:pt>
                <c:pt idx="5283">
                  <c:v>43.459419000000004</c:v>
                </c:pt>
                <c:pt idx="5284">
                  <c:v>43.459419000000004</c:v>
                </c:pt>
                <c:pt idx="5285">
                  <c:v>43.459419000000004</c:v>
                </c:pt>
                <c:pt idx="5286">
                  <c:v>43.459419000000004</c:v>
                </c:pt>
                <c:pt idx="5287">
                  <c:v>43.459419000000004</c:v>
                </c:pt>
                <c:pt idx="5288">
                  <c:v>43.459419000000004</c:v>
                </c:pt>
                <c:pt idx="5289">
                  <c:v>43.459419000000004</c:v>
                </c:pt>
                <c:pt idx="5290">
                  <c:v>43.295191000000024</c:v>
                </c:pt>
                <c:pt idx="5291">
                  <c:v>43.295191000000024</c:v>
                </c:pt>
                <c:pt idx="5292">
                  <c:v>43.295191000000024</c:v>
                </c:pt>
                <c:pt idx="5293">
                  <c:v>43.295191000000024</c:v>
                </c:pt>
                <c:pt idx="5294">
                  <c:v>43.295191000000024</c:v>
                </c:pt>
                <c:pt idx="5295">
                  <c:v>43.295191000000024</c:v>
                </c:pt>
                <c:pt idx="5296">
                  <c:v>43.295191000000024</c:v>
                </c:pt>
                <c:pt idx="5297">
                  <c:v>43.295191000000024</c:v>
                </c:pt>
                <c:pt idx="5298">
                  <c:v>43.295191000000024</c:v>
                </c:pt>
                <c:pt idx="5299">
                  <c:v>43.295191000000024</c:v>
                </c:pt>
                <c:pt idx="5300">
                  <c:v>43.151706000000004</c:v>
                </c:pt>
                <c:pt idx="5301">
                  <c:v>43.151706000000004</c:v>
                </c:pt>
                <c:pt idx="5302">
                  <c:v>43.151706000000004</c:v>
                </c:pt>
                <c:pt idx="5303">
                  <c:v>43.151706000000004</c:v>
                </c:pt>
                <c:pt idx="5304">
                  <c:v>43.151706000000004</c:v>
                </c:pt>
                <c:pt idx="5305">
                  <c:v>43.151706000000004</c:v>
                </c:pt>
                <c:pt idx="5306">
                  <c:v>43.151706000000004</c:v>
                </c:pt>
                <c:pt idx="5307">
                  <c:v>43.151706000000004</c:v>
                </c:pt>
                <c:pt idx="5308">
                  <c:v>43.151706000000004</c:v>
                </c:pt>
                <c:pt idx="5309">
                  <c:v>43.151706000000004</c:v>
                </c:pt>
                <c:pt idx="5310">
                  <c:v>43.002608000000002</c:v>
                </c:pt>
                <c:pt idx="5311">
                  <c:v>43.002608000000002</c:v>
                </c:pt>
                <c:pt idx="5312">
                  <c:v>43.002608000000002</c:v>
                </c:pt>
                <c:pt idx="5313">
                  <c:v>43.002608000000002</c:v>
                </c:pt>
                <c:pt idx="5314">
                  <c:v>43.002608000000002</c:v>
                </c:pt>
                <c:pt idx="5315">
                  <c:v>43.002608000000002</c:v>
                </c:pt>
                <c:pt idx="5316">
                  <c:v>43.002608000000002</c:v>
                </c:pt>
                <c:pt idx="5317">
                  <c:v>43.002608000000002</c:v>
                </c:pt>
                <c:pt idx="5318">
                  <c:v>43.002608000000002</c:v>
                </c:pt>
                <c:pt idx="5319">
                  <c:v>43.002608000000002</c:v>
                </c:pt>
                <c:pt idx="5320">
                  <c:v>42.924186999999996</c:v>
                </c:pt>
                <c:pt idx="5321">
                  <c:v>42.924186999999996</c:v>
                </c:pt>
                <c:pt idx="5322">
                  <c:v>42.924186999999996</c:v>
                </c:pt>
                <c:pt idx="5323">
                  <c:v>42.924186999999996</c:v>
                </c:pt>
                <c:pt idx="5324">
                  <c:v>42.924186999999996</c:v>
                </c:pt>
                <c:pt idx="5325">
                  <c:v>42.924186999999996</c:v>
                </c:pt>
                <c:pt idx="5326">
                  <c:v>42.924186999999996</c:v>
                </c:pt>
                <c:pt idx="5327">
                  <c:v>42.924186999999996</c:v>
                </c:pt>
                <c:pt idx="5328">
                  <c:v>42.924186999999996</c:v>
                </c:pt>
                <c:pt idx="5329">
                  <c:v>42.924186999999996</c:v>
                </c:pt>
                <c:pt idx="5330">
                  <c:v>42.854069999999979</c:v>
                </c:pt>
                <c:pt idx="5331">
                  <c:v>42.854069999999979</c:v>
                </c:pt>
                <c:pt idx="5332">
                  <c:v>42.854069999999979</c:v>
                </c:pt>
                <c:pt idx="5333">
                  <c:v>42.854069999999979</c:v>
                </c:pt>
                <c:pt idx="5334">
                  <c:v>42.854069999999979</c:v>
                </c:pt>
                <c:pt idx="5335">
                  <c:v>42.854069999999979</c:v>
                </c:pt>
                <c:pt idx="5336">
                  <c:v>42.854069999999979</c:v>
                </c:pt>
                <c:pt idx="5337">
                  <c:v>42.854069999999979</c:v>
                </c:pt>
                <c:pt idx="5338">
                  <c:v>42.854069999999979</c:v>
                </c:pt>
                <c:pt idx="5339">
                  <c:v>42.854069999999979</c:v>
                </c:pt>
                <c:pt idx="5340">
                  <c:v>42.751676999999994</c:v>
                </c:pt>
                <c:pt idx="5341">
                  <c:v>42.751676999999994</c:v>
                </c:pt>
                <c:pt idx="5342">
                  <c:v>42.751676999999994</c:v>
                </c:pt>
                <c:pt idx="5343">
                  <c:v>42.751676999999994</c:v>
                </c:pt>
                <c:pt idx="5344">
                  <c:v>42.751676999999994</c:v>
                </c:pt>
                <c:pt idx="5345">
                  <c:v>42.751676999999994</c:v>
                </c:pt>
                <c:pt idx="5346">
                  <c:v>42.751676999999994</c:v>
                </c:pt>
                <c:pt idx="5347">
                  <c:v>42.751676999999994</c:v>
                </c:pt>
                <c:pt idx="5348">
                  <c:v>42.751676999999994</c:v>
                </c:pt>
                <c:pt idx="5349">
                  <c:v>42.751676999999994</c:v>
                </c:pt>
                <c:pt idx="5350">
                  <c:v>42.673022000000003</c:v>
                </c:pt>
                <c:pt idx="5351">
                  <c:v>42.673022000000003</c:v>
                </c:pt>
                <c:pt idx="5352">
                  <c:v>42.673022000000003</c:v>
                </c:pt>
                <c:pt idx="5353">
                  <c:v>42.673022000000003</c:v>
                </c:pt>
                <c:pt idx="5354">
                  <c:v>42.673022000000003</c:v>
                </c:pt>
                <c:pt idx="5355">
                  <c:v>42.673022000000003</c:v>
                </c:pt>
                <c:pt idx="5356">
                  <c:v>42.673022000000003</c:v>
                </c:pt>
                <c:pt idx="5357">
                  <c:v>42.673022000000003</c:v>
                </c:pt>
                <c:pt idx="5358">
                  <c:v>42.673022000000003</c:v>
                </c:pt>
                <c:pt idx="5359">
                  <c:v>42.673022000000003</c:v>
                </c:pt>
                <c:pt idx="5360">
                  <c:v>42.589684999999996</c:v>
                </c:pt>
                <c:pt idx="5361">
                  <c:v>42.589684999999996</c:v>
                </c:pt>
                <c:pt idx="5362">
                  <c:v>42.589684999999996</c:v>
                </c:pt>
                <c:pt idx="5363">
                  <c:v>42.589684999999996</c:v>
                </c:pt>
                <c:pt idx="5364">
                  <c:v>42.589684999999996</c:v>
                </c:pt>
                <c:pt idx="5365">
                  <c:v>42.589684999999996</c:v>
                </c:pt>
                <c:pt idx="5366">
                  <c:v>42.589684999999996</c:v>
                </c:pt>
                <c:pt idx="5367">
                  <c:v>42.589684999999996</c:v>
                </c:pt>
                <c:pt idx="5368">
                  <c:v>42.589684999999996</c:v>
                </c:pt>
                <c:pt idx="5369">
                  <c:v>42.589684999999996</c:v>
                </c:pt>
                <c:pt idx="5370">
                  <c:v>42.520944</c:v>
                </c:pt>
                <c:pt idx="5371">
                  <c:v>42.520944</c:v>
                </c:pt>
                <c:pt idx="5372">
                  <c:v>42.520944</c:v>
                </c:pt>
                <c:pt idx="5373">
                  <c:v>42.520944</c:v>
                </c:pt>
                <c:pt idx="5374">
                  <c:v>42.520944</c:v>
                </c:pt>
                <c:pt idx="5375">
                  <c:v>42.520944</c:v>
                </c:pt>
                <c:pt idx="5376">
                  <c:v>42.520944</c:v>
                </c:pt>
                <c:pt idx="5377">
                  <c:v>42.520944</c:v>
                </c:pt>
                <c:pt idx="5378">
                  <c:v>42.520944</c:v>
                </c:pt>
                <c:pt idx="5379">
                  <c:v>42.520944</c:v>
                </c:pt>
                <c:pt idx="5380">
                  <c:v>42.422444000000006</c:v>
                </c:pt>
                <c:pt idx="5381">
                  <c:v>42.422444000000006</c:v>
                </c:pt>
                <c:pt idx="5382">
                  <c:v>42.422444000000006</c:v>
                </c:pt>
                <c:pt idx="5383">
                  <c:v>42.422444000000006</c:v>
                </c:pt>
                <c:pt idx="5384">
                  <c:v>42.422444000000006</c:v>
                </c:pt>
                <c:pt idx="5385">
                  <c:v>42.422444000000006</c:v>
                </c:pt>
                <c:pt idx="5386">
                  <c:v>42.422444000000006</c:v>
                </c:pt>
                <c:pt idx="5387">
                  <c:v>42.422444000000006</c:v>
                </c:pt>
                <c:pt idx="5388">
                  <c:v>42.422444000000006</c:v>
                </c:pt>
                <c:pt idx="5389">
                  <c:v>42.422444000000006</c:v>
                </c:pt>
                <c:pt idx="5390">
                  <c:v>42.363053000000001</c:v>
                </c:pt>
                <c:pt idx="5391">
                  <c:v>42.363053000000001</c:v>
                </c:pt>
                <c:pt idx="5392">
                  <c:v>42.363053000000001</c:v>
                </c:pt>
                <c:pt idx="5393">
                  <c:v>42.363053000000001</c:v>
                </c:pt>
                <c:pt idx="5394">
                  <c:v>42.363053000000001</c:v>
                </c:pt>
                <c:pt idx="5395">
                  <c:v>42.363053000000001</c:v>
                </c:pt>
                <c:pt idx="5396">
                  <c:v>42.363053000000001</c:v>
                </c:pt>
                <c:pt idx="5397">
                  <c:v>42.363053000000001</c:v>
                </c:pt>
                <c:pt idx="5398">
                  <c:v>42.363053000000001</c:v>
                </c:pt>
                <c:pt idx="5399">
                  <c:v>42.363053000000001</c:v>
                </c:pt>
                <c:pt idx="5400">
                  <c:v>42.357042999999997</c:v>
                </c:pt>
                <c:pt idx="5401">
                  <c:v>42.357042999999997</c:v>
                </c:pt>
                <c:pt idx="5402">
                  <c:v>42.357042999999997</c:v>
                </c:pt>
                <c:pt idx="5403">
                  <c:v>42.357042999999997</c:v>
                </c:pt>
                <c:pt idx="5404">
                  <c:v>42.357042999999997</c:v>
                </c:pt>
                <c:pt idx="5405">
                  <c:v>42.357042999999997</c:v>
                </c:pt>
                <c:pt idx="5406">
                  <c:v>42.357042999999997</c:v>
                </c:pt>
                <c:pt idx="5407">
                  <c:v>42.357042999999997</c:v>
                </c:pt>
                <c:pt idx="5408">
                  <c:v>42.357042999999997</c:v>
                </c:pt>
                <c:pt idx="5409">
                  <c:v>42.357042999999997</c:v>
                </c:pt>
                <c:pt idx="5410">
                  <c:v>42.323542000000003</c:v>
                </c:pt>
                <c:pt idx="5411">
                  <c:v>42.323542000000003</c:v>
                </c:pt>
                <c:pt idx="5412">
                  <c:v>42.323542000000003</c:v>
                </c:pt>
                <c:pt idx="5413">
                  <c:v>42.323542000000003</c:v>
                </c:pt>
                <c:pt idx="5414">
                  <c:v>42.323542000000003</c:v>
                </c:pt>
                <c:pt idx="5415">
                  <c:v>42.323542000000003</c:v>
                </c:pt>
                <c:pt idx="5416">
                  <c:v>42.323542000000003</c:v>
                </c:pt>
                <c:pt idx="5417">
                  <c:v>42.323542000000003</c:v>
                </c:pt>
                <c:pt idx="5418">
                  <c:v>42.323542000000003</c:v>
                </c:pt>
                <c:pt idx="5419">
                  <c:v>42.323542000000003</c:v>
                </c:pt>
                <c:pt idx="5420">
                  <c:v>42.244671000000004</c:v>
                </c:pt>
                <c:pt idx="5421">
                  <c:v>42.244671000000004</c:v>
                </c:pt>
                <c:pt idx="5422">
                  <c:v>42.244671000000004</c:v>
                </c:pt>
                <c:pt idx="5423">
                  <c:v>42.244671000000004</c:v>
                </c:pt>
                <c:pt idx="5424">
                  <c:v>42.244671000000004</c:v>
                </c:pt>
                <c:pt idx="5425">
                  <c:v>42.244671000000004</c:v>
                </c:pt>
                <c:pt idx="5426">
                  <c:v>42.244671000000004</c:v>
                </c:pt>
                <c:pt idx="5427">
                  <c:v>42.244671000000004</c:v>
                </c:pt>
                <c:pt idx="5428">
                  <c:v>42.244671000000004</c:v>
                </c:pt>
                <c:pt idx="5429">
                  <c:v>42.244671000000004</c:v>
                </c:pt>
                <c:pt idx="5430">
                  <c:v>42.194162000000013</c:v>
                </c:pt>
                <c:pt idx="5431">
                  <c:v>42.194162000000013</c:v>
                </c:pt>
                <c:pt idx="5432">
                  <c:v>42.194162000000013</c:v>
                </c:pt>
                <c:pt idx="5433">
                  <c:v>42.194162000000013</c:v>
                </c:pt>
                <c:pt idx="5434">
                  <c:v>42.194162000000013</c:v>
                </c:pt>
                <c:pt idx="5435">
                  <c:v>42.194162000000013</c:v>
                </c:pt>
                <c:pt idx="5436">
                  <c:v>42.194162000000013</c:v>
                </c:pt>
                <c:pt idx="5437">
                  <c:v>42.194162000000013</c:v>
                </c:pt>
                <c:pt idx="5438">
                  <c:v>42.194162000000013</c:v>
                </c:pt>
                <c:pt idx="5439">
                  <c:v>42.194162000000013</c:v>
                </c:pt>
                <c:pt idx="5440">
                  <c:v>42.176866999999994</c:v>
                </c:pt>
                <c:pt idx="5441">
                  <c:v>42.176866999999994</c:v>
                </c:pt>
                <c:pt idx="5442">
                  <c:v>42.176866999999994</c:v>
                </c:pt>
                <c:pt idx="5443">
                  <c:v>42.176866999999994</c:v>
                </c:pt>
                <c:pt idx="5444">
                  <c:v>42.176866999999994</c:v>
                </c:pt>
                <c:pt idx="5445">
                  <c:v>42.176866999999994</c:v>
                </c:pt>
                <c:pt idx="5446">
                  <c:v>42.176866999999994</c:v>
                </c:pt>
                <c:pt idx="5447">
                  <c:v>42.176866999999994</c:v>
                </c:pt>
                <c:pt idx="5448">
                  <c:v>42.176866999999994</c:v>
                </c:pt>
                <c:pt idx="5449">
                  <c:v>42.176866999999994</c:v>
                </c:pt>
                <c:pt idx="5450">
                  <c:v>42.118223</c:v>
                </c:pt>
                <c:pt idx="5451">
                  <c:v>42.118223</c:v>
                </c:pt>
                <c:pt idx="5452">
                  <c:v>42.118223</c:v>
                </c:pt>
                <c:pt idx="5453">
                  <c:v>42.118223</c:v>
                </c:pt>
                <c:pt idx="5454">
                  <c:v>42.118223</c:v>
                </c:pt>
                <c:pt idx="5455">
                  <c:v>42.118223</c:v>
                </c:pt>
                <c:pt idx="5456">
                  <c:v>42.118223</c:v>
                </c:pt>
                <c:pt idx="5457">
                  <c:v>42.118223</c:v>
                </c:pt>
                <c:pt idx="5458">
                  <c:v>42.118223</c:v>
                </c:pt>
                <c:pt idx="5459">
                  <c:v>42.118223</c:v>
                </c:pt>
                <c:pt idx="5460">
                  <c:v>42.069393000000012</c:v>
                </c:pt>
                <c:pt idx="5461">
                  <c:v>42.069393000000012</c:v>
                </c:pt>
                <c:pt idx="5462">
                  <c:v>42.069393000000012</c:v>
                </c:pt>
                <c:pt idx="5463">
                  <c:v>42.069393000000012</c:v>
                </c:pt>
                <c:pt idx="5464">
                  <c:v>42.069393000000012</c:v>
                </c:pt>
                <c:pt idx="5465">
                  <c:v>42.069393000000012</c:v>
                </c:pt>
                <c:pt idx="5466">
                  <c:v>42.069393000000012</c:v>
                </c:pt>
                <c:pt idx="5467">
                  <c:v>42.069393000000012</c:v>
                </c:pt>
                <c:pt idx="5468">
                  <c:v>42.069393000000012</c:v>
                </c:pt>
                <c:pt idx="5469">
                  <c:v>42.069393000000012</c:v>
                </c:pt>
                <c:pt idx="5470">
                  <c:v>42.017105000000001</c:v>
                </c:pt>
                <c:pt idx="5471">
                  <c:v>42.017105000000001</c:v>
                </c:pt>
                <c:pt idx="5472">
                  <c:v>42.017105000000001</c:v>
                </c:pt>
                <c:pt idx="5473">
                  <c:v>42.017105000000001</c:v>
                </c:pt>
                <c:pt idx="5474">
                  <c:v>42.017105000000001</c:v>
                </c:pt>
                <c:pt idx="5475">
                  <c:v>42.017105000000001</c:v>
                </c:pt>
                <c:pt idx="5476">
                  <c:v>42.017105000000001</c:v>
                </c:pt>
                <c:pt idx="5477">
                  <c:v>42.017105000000001</c:v>
                </c:pt>
                <c:pt idx="5478">
                  <c:v>42.017105000000001</c:v>
                </c:pt>
                <c:pt idx="5479">
                  <c:v>42.017105000000001</c:v>
                </c:pt>
                <c:pt idx="5480">
                  <c:v>41.954132000000001</c:v>
                </c:pt>
                <c:pt idx="5481">
                  <c:v>41.954132000000001</c:v>
                </c:pt>
                <c:pt idx="5482">
                  <c:v>41.954132000000001</c:v>
                </c:pt>
                <c:pt idx="5483">
                  <c:v>41.954132000000001</c:v>
                </c:pt>
                <c:pt idx="5484">
                  <c:v>41.954132000000001</c:v>
                </c:pt>
                <c:pt idx="5485">
                  <c:v>41.954132000000001</c:v>
                </c:pt>
                <c:pt idx="5486">
                  <c:v>41.954132000000001</c:v>
                </c:pt>
                <c:pt idx="5487">
                  <c:v>41.954132000000001</c:v>
                </c:pt>
                <c:pt idx="5488">
                  <c:v>41.954132000000001</c:v>
                </c:pt>
                <c:pt idx="5489">
                  <c:v>41.954132000000001</c:v>
                </c:pt>
                <c:pt idx="5490">
                  <c:v>41.900797000000004</c:v>
                </c:pt>
                <c:pt idx="5491">
                  <c:v>41.900797000000004</c:v>
                </c:pt>
                <c:pt idx="5492">
                  <c:v>41.900797000000004</c:v>
                </c:pt>
                <c:pt idx="5493">
                  <c:v>41.900797000000004</c:v>
                </c:pt>
                <c:pt idx="5494">
                  <c:v>41.900797000000004</c:v>
                </c:pt>
                <c:pt idx="5495">
                  <c:v>41.900797000000004</c:v>
                </c:pt>
                <c:pt idx="5496">
                  <c:v>41.900797000000004</c:v>
                </c:pt>
                <c:pt idx="5497">
                  <c:v>41.900797000000004</c:v>
                </c:pt>
                <c:pt idx="5498">
                  <c:v>41.900797000000004</c:v>
                </c:pt>
                <c:pt idx="5499">
                  <c:v>41.900797000000004</c:v>
                </c:pt>
                <c:pt idx="5500">
                  <c:v>41.880426999999997</c:v>
                </c:pt>
                <c:pt idx="5501">
                  <c:v>41.880426999999997</c:v>
                </c:pt>
                <c:pt idx="5502">
                  <c:v>41.880426999999997</c:v>
                </c:pt>
                <c:pt idx="5503">
                  <c:v>41.880426999999997</c:v>
                </c:pt>
                <c:pt idx="5504">
                  <c:v>41.880426999999997</c:v>
                </c:pt>
                <c:pt idx="5505">
                  <c:v>41.880426999999997</c:v>
                </c:pt>
                <c:pt idx="5506">
                  <c:v>41.880426999999997</c:v>
                </c:pt>
                <c:pt idx="5507">
                  <c:v>41.880426999999997</c:v>
                </c:pt>
                <c:pt idx="5508">
                  <c:v>41.880426999999997</c:v>
                </c:pt>
                <c:pt idx="5509">
                  <c:v>41.880426999999997</c:v>
                </c:pt>
                <c:pt idx="5510">
                  <c:v>41.840482999999999</c:v>
                </c:pt>
                <c:pt idx="5511">
                  <c:v>41.840482999999999</c:v>
                </c:pt>
                <c:pt idx="5512">
                  <c:v>41.840482999999999</c:v>
                </c:pt>
                <c:pt idx="5513">
                  <c:v>41.840482999999999</c:v>
                </c:pt>
                <c:pt idx="5514">
                  <c:v>41.840482999999999</c:v>
                </c:pt>
                <c:pt idx="5515">
                  <c:v>41.840482999999999</c:v>
                </c:pt>
                <c:pt idx="5516">
                  <c:v>41.840482999999999</c:v>
                </c:pt>
                <c:pt idx="5517">
                  <c:v>41.840482999999999</c:v>
                </c:pt>
                <c:pt idx="5518">
                  <c:v>41.840482999999999</c:v>
                </c:pt>
                <c:pt idx="5519">
                  <c:v>41.840482999999999</c:v>
                </c:pt>
                <c:pt idx="5520">
                  <c:v>41.811893999999974</c:v>
                </c:pt>
                <c:pt idx="5521">
                  <c:v>41.811893999999974</c:v>
                </c:pt>
                <c:pt idx="5522">
                  <c:v>41.811893999999974</c:v>
                </c:pt>
                <c:pt idx="5523">
                  <c:v>41.811893999999974</c:v>
                </c:pt>
                <c:pt idx="5524">
                  <c:v>41.811893999999974</c:v>
                </c:pt>
                <c:pt idx="5525">
                  <c:v>41.811893999999974</c:v>
                </c:pt>
                <c:pt idx="5526">
                  <c:v>41.811893999999974</c:v>
                </c:pt>
                <c:pt idx="5527">
                  <c:v>41.811893999999974</c:v>
                </c:pt>
                <c:pt idx="5528">
                  <c:v>41.811893999999974</c:v>
                </c:pt>
                <c:pt idx="5529">
                  <c:v>41.811893999999974</c:v>
                </c:pt>
                <c:pt idx="5530">
                  <c:v>41.812139000000002</c:v>
                </c:pt>
                <c:pt idx="5531">
                  <c:v>41.812139000000002</c:v>
                </c:pt>
                <c:pt idx="5532">
                  <c:v>41.812139000000002</c:v>
                </c:pt>
                <c:pt idx="5533">
                  <c:v>41.812139000000002</c:v>
                </c:pt>
                <c:pt idx="5534">
                  <c:v>41.812139000000002</c:v>
                </c:pt>
                <c:pt idx="5535">
                  <c:v>41.812139000000002</c:v>
                </c:pt>
                <c:pt idx="5536">
                  <c:v>41.812139000000002</c:v>
                </c:pt>
                <c:pt idx="5537">
                  <c:v>41.812139000000002</c:v>
                </c:pt>
                <c:pt idx="5538">
                  <c:v>41.812139000000002</c:v>
                </c:pt>
                <c:pt idx="5539">
                  <c:v>41.812139000000002</c:v>
                </c:pt>
                <c:pt idx="5540">
                  <c:v>41.854673999999974</c:v>
                </c:pt>
                <c:pt idx="5541">
                  <c:v>41.854673999999974</c:v>
                </c:pt>
                <c:pt idx="5542">
                  <c:v>41.854673999999974</c:v>
                </c:pt>
                <c:pt idx="5543">
                  <c:v>41.854673999999974</c:v>
                </c:pt>
                <c:pt idx="5544">
                  <c:v>41.854673999999974</c:v>
                </c:pt>
                <c:pt idx="5545">
                  <c:v>41.854673999999974</c:v>
                </c:pt>
                <c:pt idx="5546">
                  <c:v>41.854673999999974</c:v>
                </c:pt>
                <c:pt idx="5547">
                  <c:v>41.854673999999974</c:v>
                </c:pt>
                <c:pt idx="5548">
                  <c:v>41.854673999999974</c:v>
                </c:pt>
                <c:pt idx="5549">
                  <c:v>41.854673999999974</c:v>
                </c:pt>
                <c:pt idx="5550">
                  <c:v>41.881457999999995</c:v>
                </c:pt>
                <c:pt idx="5551">
                  <c:v>41.881457999999995</c:v>
                </c:pt>
                <c:pt idx="5552">
                  <c:v>41.881457999999995</c:v>
                </c:pt>
                <c:pt idx="5553">
                  <c:v>41.881457999999995</c:v>
                </c:pt>
                <c:pt idx="5554">
                  <c:v>41.881457999999995</c:v>
                </c:pt>
                <c:pt idx="5555">
                  <c:v>41.881457999999995</c:v>
                </c:pt>
                <c:pt idx="5556">
                  <c:v>41.881457999999995</c:v>
                </c:pt>
                <c:pt idx="5557">
                  <c:v>41.881457999999995</c:v>
                </c:pt>
                <c:pt idx="5558">
                  <c:v>41.881457999999995</c:v>
                </c:pt>
                <c:pt idx="5559">
                  <c:v>41.881457999999995</c:v>
                </c:pt>
                <c:pt idx="5560">
                  <c:v>41.857921999999995</c:v>
                </c:pt>
                <c:pt idx="5561">
                  <c:v>41.857921999999995</c:v>
                </c:pt>
                <c:pt idx="5562">
                  <c:v>41.857921999999995</c:v>
                </c:pt>
                <c:pt idx="5563">
                  <c:v>41.857921999999995</c:v>
                </c:pt>
                <c:pt idx="5564">
                  <c:v>41.857921999999995</c:v>
                </c:pt>
                <c:pt idx="5565">
                  <c:v>41.857921999999995</c:v>
                </c:pt>
                <c:pt idx="5566">
                  <c:v>41.857921999999995</c:v>
                </c:pt>
                <c:pt idx="5567">
                  <c:v>41.857921999999995</c:v>
                </c:pt>
                <c:pt idx="5568">
                  <c:v>41.857921999999995</c:v>
                </c:pt>
                <c:pt idx="5569">
                  <c:v>41.857921999999995</c:v>
                </c:pt>
                <c:pt idx="5570">
                  <c:v>41.899134000000011</c:v>
                </c:pt>
                <c:pt idx="5571">
                  <c:v>41.899134000000011</c:v>
                </c:pt>
                <c:pt idx="5572">
                  <c:v>41.899134000000011</c:v>
                </c:pt>
                <c:pt idx="5573">
                  <c:v>41.899134000000011</c:v>
                </c:pt>
                <c:pt idx="5574">
                  <c:v>41.899134000000011</c:v>
                </c:pt>
                <c:pt idx="5575">
                  <c:v>41.899134000000011</c:v>
                </c:pt>
                <c:pt idx="5576">
                  <c:v>41.899134000000011</c:v>
                </c:pt>
                <c:pt idx="5577">
                  <c:v>41.899134000000011</c:v>
                </c:pt>
                <c:pt idx="5578">
                  <c:v>41.899134000000011</c:v>
                </c:pt>
                <c:pt idx="5579">
                  <c:v>41.899134000000011</c:v>
                </c:pt>
                <c:pt idx="5580">
                  <c:v>41.942001000000005</c:v>
                </c:pt>
                <c:pt idx="5581">
                  <c:v>41.942001000000005</c:v>
                </c:pt>
                <c:pt idx="5582">
                  <c:v>41.942001000000005</c:v>
                </c:pt>
                <c:pt idx="5583">
                  <c:v>41.942001000000005</c:v>
                </c:pt>
                <c:pt idx="5584">
                  <c:v>41.942001000000005</c:v>
                </c:pt>
                <c:pt idx="5585">
                  <c:v>41.942001000000005</c:v>
                </c:pt>
                <c:pt idx="5586">
                  <c:v>41.942001000000005</c:v>
                </c:pt>
                <c:pt idx="5587">
                  <c:v>41.942001000000005</c:v>
                </c:pt>
                <c:pt idx="5588">
                  <c:v>41.942001000000005</c:v>
                </c:pt>
                <c:pt idx="5589">
                  <c:v>41.942001000000005</c:v>
                </c:pt>
                <c:pt idx="5590">
                  <c:v>41.994578000000011</c:v>
                </c:pt>
                <c:pt idx="5591">
                  <c:v>41.994578000000011</c:v>
                </c:pt>
                <c:pt idx="5592">
                  <c:v>41.994578000000011</c:v>
                </c:pt>
                <c:pt idx="5593">
                  <c:v>41.994578000000011</c:v>
                </c:pt>
                <c:pt idx="5594">
                  <c:v>41.994578000000011</c:v>
                </c:pt>
                <c:pt idx="5595">
                  <c:v>41.994578000000011</c:v>
                </c:pt>
                <c:pt idx="5596">
                  <c:v>41.994578000000011</c:v>
                </c:pt>
                <c:pt idx="5597">
                  <c:v>41.994578000000011</c:v>
                </c:pt>
                <c:pt idx="5598">
                  <c:v>41.994578000000011</c:v>
                </c:pt>
                <c:pt idx="5599">
                  <c:v>41.994578000000011</c:v>
                </c:pt>
                <c:pt idx="5600">
                  <c:v>42.078622000000003</c:v>
                </c:pt>
                <c:pt idx="5601">
                  <c:v>42.078622000000003</c:v>
                </c:pt>
                <c:pt idx="5602">
                  <c:v>42.078622000000003</c:v>
                </c:pt>
                <c:pt idx="5603">
                  <c:v>42.078622000000003</c:v>
                </c:pt>
                <c:pt idx="5604">
                  <c:v>42.078622000000003</c:v>
                </c:pt>
                <c:pt idx="5605">
                  <c:v>42.078622000000003</c:v>
                </c:pt>
                <c:pt idx="5606">
                  <c:v>42.078622000000003</c:v>
                </c:pt>
                <c:pt idx="5607">
                  <c:v>42.078622000000003</c:v>
                </c:pt>
                <c:pt idx="5608">
                  <c:v>42.078622000000003</c:v>
                </c:pt>
                <c:pt idx="5609">
                  <c:v>42.078622000000003</c:v>
                </c:pt>
                <c:pt idx="5610">
                  <c:v>42.139087000000004</c:v>
                </c:pt>
                <c:pt idx="5611">
                  <c:v>42.139087000000004</c:v>
                </c:pt>
                <c:pt idx="5612">
                  <c:v>42.139087000000004</c:v>
                </c:pt>
                <c:pt idx="5613">
                  <c:v>42.139087000000004</c:v>
                </c:pt>
                <c:pt idx="5614">
                  <c:v>42.139087000000004</c:v>
                </c:pt>
                <c:pt idx="5615">
                  <c:v>42.139087000000004</c:v>
                </c:pt>
                <c:pt idx="5616">
                  <c:v>42.139087000000004</c:v>
                </c:pt>
                <c:pt idx="5617">
                  <c:v>42.139087000000004</c:v>
                </c:pt>
                <c:pt idx="5618">
                  <c:v>42.139087000000004</c:v>
                </c:pt>
                <c:pt idx="5619">
                  <c:v>42.139087000000004</c:v>
                </c:pt>
                <c:pt idx="5620">
                  <c:v>42.198583000000013</c:v>
                </c:pt>
                <c:pt idx="5621">
                  <c:v>42.198583000000013</c:v>
                </c:pt>
                <c:pt idx="5622">
                  <c:v>42.198583000000013</c:v>
                </c:pt>
                <c:pt idx="5623">
                  <c:v>42.198583000000013</c:v>
                </c:pt>
                <c:pt idx="5624">
                  <c:v>42.198583000000013</c:v>
                </c:pt>
                <c:pt idx="5625">
                  <c:v>42.198583000000013</c:v>
                </c:pt>
                <c:pt idx="5626">
                  <c:v>42.198583000000013</c:v>
                </c:pt>
                <c:pt idx="5627">
                  <c:v>42.198583000000013</c:v>
                </c:pt>
                <c:pt idx="5628">
                  <c:v>42.198583000000013</c:v>
                </c:pt>
                <c:pt idx="5629">
                  <c:v>42.198583000000013</c:v>
                </c:pt>
                <c:pt idx="5630">
                  <c:v>42.272277000000003</c:v>
                </c:pt>
                <c:pt idx="5631">
                  <c:v>42.272277000000003</c:v>
                </c:pt>
                <c:pt idx="5632">
                  <c:v>42.272277000000003</c:v>
                </c:pt>
                <c:pt idx="5633">
                  <c:v>42.272277000000003</c:v>
                </c:pt>
                <c:pt idx="5634">
                  <c:v>42.272277000000003</c:v>
                </c:pt>
                <c:pt idx="5635">
                  <c:v>42.272277000000003</c:v>
                </c:pt>
                <c:pt idx="5636">
                  <c:v>42.272277000000003</c:v>
                </c:pt>
                <c:pt idx="5637">
                  <c:v>42.272277000000003</c:v>
                </c:pt>
                <c:pt idx="5638">
                  <c:v>42.272277000000003</c:v>
                </c:pt>
                <c:pt idx="5639">
                  <c:v>42.272277000000003</c:v>
                </c:pt>
                <c:pt idx="5640">
                  <c:v>42.378652000000002</c:v>
                </c:pt>
                <c:pt idx="5641">
                  <c:v>42.378652000000002</c:v>
                </c:pt>
                <c:pt idx="5642">
                  <c:v>42.378652000000002</c:v>
                </c:pt>
                <c:pt idx="5643">
                  <c:v>42.378652000000002</c:v>
                </c:pt>
                <c:pt idx="5644">
                  <c:v>42.378652000000002</c:v>
                </c:pt>
                <c:pt idx="5645">
                  <c:v>42.378652000000002</c:v>
                </c:pt>
                <c:pt idx="5646">
                  <c:v>42.378652000000002</c:v>
                </c:pt>
                <c:pt idx="5647">
                  <c:v>42.378652000000002</c:v>
                </c:pt>
                <c:pt idx="5648">
                  <c:v>42.378652000000002</c:v>
                </c:pt>
                <c:pt idx="5649">
                  <c:v>42.378652000000002</c:v>
                </c:pt>
                <c:pt idx="5650">
                  <c:v>42.491815000000003</c:v>
                </c:pt>
                <c:pt idx="5651">
                  <c:v>42.491815000000003</c:v>
                </c:pt>
                <c:pt idx="5652">
                  <c:v>42.491815000000003</c:v>
                </c:pt>
                <c:pt idx="5653">
                  <c:v>42.491815000000003</c:v>
                </c:pt>
                <c:pt idx="5654">
                  <c:v>42.491815000000003</c:v>
                </c:pt>
                <c:pt idx="5655">
                  <c:v>42.491815000000003</c:v>
                </c:pt>
                <c:pt idx="5656">
                  <c:v>42.491815000000003</c:v>
                </c:pt>
                <c:pt idx="5657">
                  <c:v>42.491815000000003</c:v>
                </c:pt>
                <c:pt idx="5658">
                  <c:v>42.491815000000003</c:v>
                </c:pt>
                <c:pt idx="5659">
                  <c:v>42.491815000000003</c:v>
                </c:pt>
                <c:pt idx="5660">
                  <c:v>42.622194000000022</c:v>
                </c:pt>
                <c:pt idx="5661">
                  <c:v>42.622194000000022</c:v>
                </c:pt>
                <c:pt idx="5662">
                  <c:v>42.622194000000022</c:v>
                </c:pt>
                <c:pt idx="5663">
                  <c:v>42.622194000000022</c:v>
                </c:pt>
                <c:pt idx="5664">
                  <c:v>42.622194000000022</c:v>
                </c:pt>
                <c:pt idx="5665">
                  <c:v>42.622194000000022</c:v>
                </c:pt>
                <c:pt idx="5666">
                  <c:v>42.622194000000022</c:v>
                </c:pt>
                <c:pt idx="5667">
                  <c:v>42.622194000000022</c:v>
                </c:pt>
                <c:pt idx="5668">
                  <c:v>42.622194000000022</c:v>
                </c:pt>
                <c:pt idx="5669">
                  <c:v>42.622194000000022</c:v>
                </c:pt>
                <c:pt idx="5670">
                  <c:v>42.748761000000002</c:v>
                </c:pt>
                <c:pt idx="5671">
                  <c:v>42.748761000000002</c:v>
                </c:pt>
                <c:pt idx="5672">
                  <c:v>42.748761000000002</c:v>
                </c:pt>
                <c:pt idx="5673">
                  <c:v>42.748761000000002</c:v>
                </c:pt>
                <c:pt idx="5674">
                  <c:v>42.748761000000002</c:v>
                </c:pt>
                <c:pt idx="5675">
                  <c:v>42.748761000000002</c:v>
                </c:pt>
                <c:pt idx="5676">
                  <c:v>42.748761000000002</c:v>
                </c:pt>
                <c:pt idx="5677">
                  <c:v>42.748761000000002</c:v>
                </c:pt>
                <c:pt idx="5678">
                  <c:v>42.748761000000002</c:v>
                </c:pt>
                <c:pt idx="5679">
                  <c:v>42.748761000000002</c:v>
                </c:pt>
                <c:pt idx="5680">
                  <c:v>42.874474999999997</c:v>
                </c:pt>
                <c:pt idx="5681">
                  <c:v>42.874474999999997</c:v>
                </c:pt>
                <c:pt idx="5682">
                  <c:v>42.874474999999997</c:v>
                </c:pt>
                <c:pt idx="5683">
                  <c:v>42.874474999999997</c:v>
                </c:pt>
                <c:pt idx="5684">
                  <c:v>42.874474999999997</c:v>
                </c:pt>
                <c:pt idx="5685">
                  <c:v>42.874474999999997</c:v>
                </c:pt>
                <c:pt idx="5686">
                  <c:v>42.874474999999997</c:v>
                </c:pt>
                <c:pt idx="5687">
                  <c:v>42.874474999999997</c:v>
                </c:pt>
                <c:pt idx="5688">
                  <c:v>42.874474999999997</c:v>
                </c:pt>
                <c:pt idx="5689">
                  <c:v>42.874474999999997</c:v>
                </c:pt>
                <c:pt idx="5690">
                  <c:v>43.001192000000003</c:v>
                </c:pt>
                <c:pt idx="5691">
                  <c:v>43.001192000000003</c:v>
                </c:pt>
                <c:pt idx="5692">
                  <c:v>43.001192000000003</c:v>
                </c:pt>
                <c:pt idx="5693">
                  <c:v>43.001192000000003</c:v>
                </c:pt>
                <c:pt idx="5694">
                  <c:v>43.001192000000003</c:v>
                </c:pt>
                <c:pt idx="5695">
                  <c:v>43.001192000000003</c:v>
                </c:pt>
                <c:pt idx="5696">
                  <c:v>43.001192000000003</c:v>
                </c:pt>
                <c:pt idx="5697">
                  <c:v>43.001192000000003</c:v>
                </c:pt>
                <c:pt idx="5698">
                  <c:v>43.001192000000003</c:v>
                </c:pt>
                <c:pt idx="5699">
                  <c:v>43.001192000000003</c:v>
                </c:pt>
                <c:pt idx="5700">
                  <c:v>43.168917000000022</c:v>
                </c:pt>
                <c:pt idx="5701">
                  <c:v>43.168917000000022</c:v>
                </c:pt>
                <c:pt idx="5702">
                  <c:v>43.168917000000022</c:v>
                </c:pt>
                <c:pt idx="5703">
                  <c:v>43.168917000000022</c:v>
                </c:pt>
                <c:pt idx="5704">
                  <c:v>43.168917000000022</c:v>
                </c:pt>
                <c:pt idx="5705">
                  <c:v>43.168917000000022</c:v>
                </c:pt>
                <c:pt idx="5706">
                  <c:v>43.168917000000022</c:v>
                </c:pt>
                <c:pt idx="5707">
                  <c:v>43.168917000000022</c:v>
                </c:pt>
                <c:pt idx="5708">
                  <c:v>43.168917000000022</c:v>
                </c:pt>
                <c:pt idx="5709">
                  <c:v>43.168917000000022</c:v>
                </c:pt>
                <c:pt idx="5710">
                  <c:v>43.314242999999998</c:v>
                </c:pt>
                <c:pt idx="5711">
                  <c:v>43.314242999999998</c:v>
                </c:pt>
                <c:pt idx="5712">
                  <c:v>43.314242999999998</c:v>
                </c:pt>
                <c:pt idx="5713">
                  <c:v>43.314242999999998</c:v>
                </c:pt>
                <c:pt idx="5714">
                  <c:v>43.314242999999998</c:v>
                </c:pt>
                <c:pt idx="5715">
                  <c:v>43.314242999999998</c:v>
                </c:pt>
                <c:pt idx="5716">
                  <c:v>43.314242999999998</c:v>
                </c:pt>
                <c:pt idx="5717">
                  <c:v>43.314242999999998</c:v>
                </c:pt>
                <c:pt idx="5718">
                  <c:v>43.314242999999998</c:v>
                </c:pt>
                <c:pt idx="5719">
                  <c:v>43.314242999999998</c:v>
                </c:pt>
                <c:pt idx="5720">
                  <c:v>43.416738000000002</c:v>
                </c:pt>
                <c:pt idx="5721">
                  <c:v>43.416738000000002</c:v>
                </c:pt>
                <c:pt idx="5722">
                  <c:v>43.416738000000002</c:v>
                </c:pt>
                <c:pt idx="5723">
                  <c:v>43.416738000000002</c:v>
                </c:pt>
                <c:pt idx="5724">
                  <c:v>43.416738000000002</c:v>
                </c:pt>
                <c:pt idx="5725">
                  <c:v>43.416738000000002</c:v>
                </c:pt>
                <c:pt idx="5726">
                  <c:v>43.416738000000002</c:v>
                </c:pt>
                <c:pt idx="5727">
                  <c:v>43.416738000000002</c:v>
                </c:pt>
                <c:pt idx="5728">
                  <c:v>43.416738000000002</c:v>
                </c:pt>
                <c:pt idx="5729">
                  <c:v>43.416738000000002</c:v>
                </c:pt>
                <c:pt idx="5730">
                  <c:v>43.535985000000011</c:v>
                </c:pt>
                <c:pt idx="5731">
                  <c:v>43.535985000000011</c:v>
                </c:pt>
                <c:pt idx="5732">
                  <c:v>43.535985000000011</c:v>
                </c:pt>
                <c:pt idx="5733">
                  <c:v>43.535985000000011</c:v>
                </c:pt>
                <c:pt idx="5734">
                  <c:v>43.535985000000011</c:v>
                </c:pt>
                <c:pt idx="5735">
                  <c:v>43.535985000000011</c:v>
                </c:pt>
                <c:pt idx="5736">
                  <c:v>43.535985000000011</c:v>
                </c:pt>
                <c:pt idx="5737">
                  <c:v>43.535985000000011</c:v>
                </c:pt>
                <c:pt idx="5738">
                  <c:v>43.535985000000011</c:v>
                </c:pt>
                <c:pt idx="5739">
                  <c:v>43.535985000000011</c:v>
                </c:pt>
                <c:pt idx="5740">
                  <c:v>43.677198000000011</c:v>
                </c:pt>
                <c:pt idx="5741">
                  <c:v>43.677198000000011</c:v>
                </c:pt>
                <c:pt idx="5742">
                  <c:v>43.677198000000011</c:v>
                </c:pt>
                <c:pt idx="5743">
                  <c:v>43.677198000000011</c:v>
                </c:pt>
                <c:pt idx="5744">
                  <c:v>43.677198000000011</c:v>
                </c:pt>
                <c:pt idx="5745">
                  <c:v>43.677198000000011</c:v>
                </c:pt>
                <c:pt idx="5746">
                  <c:v>43.677198000000011</c:v>
                </c:pt>
                <c:pt idx="5747">
                  <c:v>43.677198000000011</c:v>
                </c:pt>
                <c:pt idx="5748">
                  <c:v>43.677198000000011</c:v>
                </c:pt>
                <c:pt idx="5749">
                  <c:v>43.677198000000011</c:v>
                </c:pt>
                <c:pt idx="5750">
                  <c:v>43.872600000000006</c:v>
                </c:pt>
                <c:pt idx="5751">
                  <c:v>43.872600000000006</c:v>
                </c:pt>
                <c:pt idx="5752">
                  <c:v>43.872600000000006</c:v>
                </c:pt>
                <c:pt idx="5753">
                  <c:v>43.872600000000006</c:v>
                </c:pt>
                <c:pt idx="5754">
                  <c:v>43.872600000000006</c:v>
                </c:pt>
                <c:pt idx="5755">
                  <c:v>43.872600000000006</c:v>
                </c:pt>
                <c:pt idx="5756">
                  <c:v>43.872600000000006</c:v>
                </c:pt>
                <c:pt idx="5757">
                  <c:v>43.872600000000006</c:v>
                </c:pt>
                <c:pt idx="5758">
                  <c:v>43.872600000000006</c:v>
                </c:pt>
                <c:pt idx="5759">
                  <c:v>43.872600000000006</c:v>
                </c:pt>
                <c:pt idx="5760">
                  <c:v>44.046272000000002</c:v>
                </c:pt>
                <c:pt idx="5761">
                  <c:v>44.046272000000002</c:v>
                </c:pt>
                <c:pt idx="5762">
                  <c:v>44.046272000000002</c:v>
                </c:pt>
                <c:pt idx="5763">
                  <c:v>44.046272000000002</c:v>
                </c:pt>
                <c:pt idx="5764">
                  <c:v>44.046272000000002</c:v>
                </c:pt>
                <c:pt idx="5765">
                  <c:v>44.046272000000002</c:v>
                </c:pt>
                <c:pt idx="5766">
                  <c:v>44.046272000000002</c:v>
                </c:pt>
                <c:pt idx="5767">
                  <c:v>44.046272000000002</c:v>
                </c:pt>
                <c:pt idx="5768">
                  <c:v>44.046272000000002</c:v>
                </c:pt>
                <c:pt idx="5769">
                  <c:v>44.046272000000002</c:v>
                </c:pt>
                <c:pt idx="5770">
                  <c:v>44.204788000000001</c:v>
                </c:pt>
                <c:pt idx="5771">
                  <c:v>44.204788000000001</c:v>
                </c:pt>
                <c:pt idx="5772">
                  <c:v>44.204788000000001</c:v>
                </c:pt>
                <c:pt idx="5773">
                  <c:v>44.204788000000001</c:v>
                </c:pt>
                <c:pt idx="5774">
                  <c:v>44.204788000000001</c:v>
                </c:pt>
                <c:pt idx="5775">
                  <c:v>44.204788000000001</c:v>
                </c:pt>
                <c:pt idx="5776">
                  <c:v>44.204788000000001</c:v>
                </c:pt>
                <c:pt idx="5777">
                  <c:v>44.204788000000001</c:v>
                </c:pt>
                <c:pt idx="5778">
                  <c:v>44.204788000000001</c:v>
                </c:pt>
                <c:pt idx="5779">
                  <c:v>44.204788000000001</c:v>
                </c:pt>
                <c:pt idx="5780">
                  <c:v>44.380428999999999</c:v>
                </c:pt>
                <c:pt idx="5781">
                  <c:v>44.380428999999999</c:v>
                </c:pt>
                <c:pt idx="5782">
                  <c:v>44.380428999999999</c:v>
                </c:pt>
                <c:pt idx="5783">
                  <c:v>44.380428999999999</c:v>
                </c:pt>
                <c:pt idx="5784">
                  <c:v>44.380428999999999</c:v>
                </c:pt>
                <c:pt idx="5785">
                  <c:v>44.380428999999999</c:v>
                </c:pt>
                <c:pt idx="5786">
                  <c:v>44.380428999999999</c:v>
                </c:pt>
                <c:pt idx="5787">
                  <c:v>44.380428999999999</c:v>
                </c:pt>
                <c:pt idx="5788">
                  <c:v>44.380428999999999</c:v>
                </c:pt>
                <c:pt idx="5789">
                  <c:v>44.380428999999999</c:v>
                </c:pt>
                <c:pt idx="5790">
                  <c:v>44.549963999999996</c:v>
                </c:pt>
                <c:pt idx="5791">
                  <c:v>44.549963999999996</c:v>
                </c:pt>
                <c:pt idx="5792">
                  <c:v>44.549963999999996</c:v>
                </c:pt>
                <c:pt idx="5793">
                  <c:v>44.549963999999996</c:v>
                </c:pt>
                <c:pt idx="5794">
                  <c:v>44.549963999999996</c:v>
                </c:pt>
                <c:pt idx="5795">
                  <c:v>44.549963999999996</c:v>
                </c:pt>
                <c:pt idx="5796">
                  <c:v>44.549963999999996</c:v>
                </c:pt>
                <c:pt idx="5797">
                  <c:v>44.549963999999996</c:v>
                </c:pt>
                <c:pt idx="5798">
                  <c:v>44.549963999999996</c:v>
                </c:pt>
                <c:pt idx="5799">
                  <c:v>44.549963999999996</c:v>
                </c:pt>
                <c:pt idx="5800">
                  <c:v>44.682174000000003</c:v>
                </c:pt>
                <c:pt idx="5801">
                  <c:v>44.682174000000003</c:v>
                </c:pt>
                <c:pt idx="5802">
                  <c:v>44.682174000000003</c:v>
                </c:pt>
                <c:pt idx="5803">
                  <c:v>44.682174000000003</c:v>
                </c:pt>
                <c:pt idx="5804">
                  <c:v>44.682174000000003</c:v>
                </c:pt>
                <c:pt idx="5805">
                  <c:v>44.682174000000003</c:v>
                </c:pt>
                <c:pt idx="5806">
                  <c:v>44.682174000000003</c:v>
                </c:pt>
                <c:pt idx="5807">
                  <c:v>44.682174000000003</c:v>
                </c:pt>
                <c:pt idx="5808">
                  <c:v>44.682174000000003</c:v>
                </c:pt>
                <c:pt idx="5809">
                  <c:v>44.682174000000003</c:v>
                </c:pt>
                <c:pt idx="5810">
                  <c:v>44.863196000000002</c:v>
                </c:pt>
                <c:pt idx="5811">
                  <c:v>44.863196000000002</c:v>
                </c:pt>
                <c:pt idx="5812">
                  <c:v>44.863196000000002</c:v>
                </c:pt>
                <c:pt idx="5813">
                  <c:v>44.863196000000002</c:v>
                </c:pt>
                <c:pt idx="5814">
                  <c:v>44.863196000000002</c:v>
                </c:pt>
                <c:pt idx="5815">
                  <c:v>44.863196000000002</c:v>
                </c:pt>
                <c:pt idx="5816">
                  <c:v>44.863196000000002</c:v>
                </c:pt>
                <c:pt idx="5817">
                  <c:v>44.863196000000002</c:v>
                </c:pt>
                <c:pt idx="5818">
                  <c:v>44.863196000000002</c:v>
                </c:pt>
                <c:pt idx="5819">
                  <c:v>44.863196000000002</c:v>
                </c:pt>
                <c:pt idx="5820">
                  <c:v>45.016334000000001</c:v>
                </c:pt>
                <c:pt idx="5821">
                  <c:v>45.016334000000001</c:v>
                </c:pt>
                <c:pt idx="5822">
                  <c:v>45.016334000000001</c:v>
                </c:pt>
                <c:pt idx="5823">
                  <c:v>45.016334000000001</c:v>
                </c:pt>
                <c:pt idx="5824">
                  <c:v>45.016334000000001</c:v>
                </c:pt>
                <c:pt idx="5825">
                  <c:v>45.016334000000001</c:v>
                </c:pt>
                <c:pt idx="5826">
                  <c:v>45.016334000000001</c:v>
                </c:pt>
                <c:pt idx="5827">
                  <c:v>45.016334000000001</c:v>
                </c:pt>
                <c:pt idx="5828">
                  <c:v>45.016334000000001</c:v>
                </c:pt>
                <c:pt idx="5829">
                  <c:v>45.016334000000001</c:v>
                </c:pt>
                <c:pt idx="5830">
                  <c:v>45.192594000000021</c:v>
                </c:pt>
                <c:pt idx="5831">
                  <c:v>45.192594000000021</c:v>
                </c:pt>
                <c:pt idx="5832">
                  <c:v>45.192594000000021</c:v>
                </c:pt>
                <c:pt idx="5833">
                  <c:v>45.192594000000021</c:v>
                </c:pt>
                <c:pt idx="5834">
                  <c:v>45.192594000000021</c:v>
                </c:pt>
                <c:pt idx="5835">
                  <c:v>45.192594000000021</c:v>
                </c:pt>
                <c:pt idx="5836">
                  <c:v>45.192594000000021</c:v>
                </c:pt>
                <c:pt idx="5837">
                  <c:v>45.192594000000021</c:v>
                </c:pt>
                <c:pt idx="5838">
                  <c:v>45.192594000000021</c:v>
                </c:pt>
                <c:pt idx="5839">
                  <c:v>45.192594000000021</c:v>
                </c:pt>
                <c:pt idx="5840">
                  <c:v>45.349604999999997</c:v>
                </c:pt>
                <c:pt idx="5841">
                  <c:v>45.349604999999997</c:v>
                </c:pt>
                <c:pt idx="5842">
                  <c:v>45.349604999999997</c:v>
                </c:pt>
                <c:pt idx="5843">
                  <c:v>45.349604999999997</c:v>
                </c:pt>
                <c:pt idx="5844">
                  <c:v>45.349604999999997</c:v>
                </c:pt>
                <c:pt idx="5845">
                  <c:v>45.349604999999997</c:v>
                </c:pt>
                <c:pt idx="5846">
                  <c:v>45.349604999999997</c:v>
                </c:pt>
                <c:pt idx="5847">
                  <c:v>45.349604999999997</c:v>
                </c:pt>
                <c:pt idx="5848">
                  <c:v>45.349604999999997</c:v>
                </c:pt>
                <c:pt idx="5849">
                  <c:v>45.349604999999997</c:v>
                </c:pt>
                <c:pt idx="5850">
                  <c:v>45.474259000000004</c:v>
                </c:pt>
                <c:pt idx="5851">
                  <c:v>45.474259000000004</c:v>
                </c:pt>
                <c:pt idx="5852">
                  <c:v>45.474259000000004</c:v>
                </c:pt>
                <c:pt idx="5853">
                  <c:v>45.474259000000004</c:v>
                </c:pt>
                <c:pt idx="5854">
                  <c:v>45.474259000000004</c:v>
                </c:pt>
                <c:pt idx="5855">
                  <c:v>45.474259000000004</c:v>
                </c:pt>
                <c:pt idx="5856">
                  <c:v>45.474259000000004</c:v>
                </c:pt>
                <c:pt idx="5857">
                  <c:v>45.474259000000004</c:v>
                </c:pt>
                <c:pt idx="5858">
                  <c:v>45.474259000000004</c:v>
                </c:pt>
                <c:pt idx="5859">
                  <c:v>45.474259000000004</c:v>
                </c:pt>
                <c:pt idx="5860">
                  <c:v>45.590777000000003</c:v>
                </c:pt>
                <c:pt idx="5861">
                  <c:v>45.590777000000003</c:v>
                </c:pt>
                <c:pt idx="5862">
                  <c:v>45.590777000000003</c:v>
                </c:pt>
                <c:pt idx="5863">
                  <c:v>45.590777000000003</c:v>
                </c:pt>
                <c:pt idx="5864">
                  <c:v>45.590777000000003</c:v>
                </c:pt>
                <c:pt idx="5865">
                  <c:v>45.590777000000003</c:v>
                </c:pt>
                <c:pt idx="5866">
                  <c:v>45.590777000000003</c:v>
                </c:pt>
                <c:pt idx="5867">
                  <c:v>45.590777000000003</c:v>
                </c:pt>
                <c:pt idx="5868">
                  <c:v>45.590777000000003</c:v>
                </c:pt>
                <c:pt idx="5869">
                  <c:v>45.590777000000003</c:v>
                </c:pt>
                <c:pt idx="5870">
                  <c:v>45.689306000000002</c:v>
                </c:pt>
                <c:pt idx="5871">
                  <c:v>45.689306000000002</c:v>
                </c:pt>
                <c:pt idx="5872">
                  <c:v>45.689306000000002</c:v>
                </c:pt>
                <c:pt idx="5873">
                  <c:v>45.689306000000002</c:v>
                </c:pt>
                <c:pt idx="5874">
                  <c:v>45.689306000000002</c:v>
                </c:pt>
                <c:pt idx="5875">
                  <c:v>45.689306000000002</c:v>
                </c:pt>
                <c:pt idx="5876">
                  <c:v>45.689306000000002</c:v>
                </c:pt>
                <c:pt idx="5877">
                  <c:v>45.689306000000002</c:v>
                </c:pt>
                <c:pt idx="5878">
                  <c:v>45.689306000000002</c:v>
                </c:pt>
                <c:pt idx="5879">
                  <c:v>45.689306000000002</c:v>
                </c:pt>
                <c:pt idx="5880">
                  <c:v>45.757221999999999</c:v>
                </c:pt>
                <c:pt idx="5881">
                  <c:v>45.757221999999999</c:v>
                </c:pt>
                <c:pt idx="5882">
                  <c:v>45.757221999999999</c:v>
                </c:pt>
                <c:pt idx="5883">
                  <c:v>45.757221999999999</c:v>
                </c:pt>
                <c:pt idx="5884">
                  <c:v>45.757221999999999</c:v>
                </c:pt>
                <c:pt idx="5885">
                  <c:v>45.757221999999999</c:v>
                </c:pt>
                <c:pt idx="5886">
                  <c:v>45.757221999999999</c:v>
                </c:pt>
                <c:pt idx="5887">
                  <c:v>45.757221999999999</c:v>
                </c:pt>
                <c:pt idx="5888">
                  <c:v>45.757221999999999</c:v>
                </c:pt>
                <c:pt idx="5889">
                  <c:v>45.757221999999999</c:v>
                </c:pt>
                <c:pt idx="5890">
                  <c:v>45.828492000000011</c:v>
                </c:pt>
                <c:pt idx="5891">
                  <c:v>45.828492000000011</c:v>
                </c:pt>
                <c:pt idx="5892">
                  <c:v>45.828492000000011</c:v>
                </c:pt>
                <c:pt idx="5893">
                  <c:v>45.828492000000011</c:v>
                </c:pt>
                <c:pt idx="5894">
                  <c:v>45.828492000000011</c:v>
                </c:pt>
                <c:pt idx="5895">
                  <c:v>45.828492000000011</c:v>
                </c:pt>
                <c:pt idx="5896">
                  <c:v>45.828492000000011</c:v>
                </c:pt>
                <c:pt idx="5897">
                  <c:v>45.828492000000011</c:v>
                </c:pt>
                <c:pt idx="5898">
                  <c:v>45.828492000000011</c:v>
                </c:pt>
                <c:pt idx="5899">
                  <c:v>45.828492000000011</c:v>
                </c:pt>
                <c:pt idx="5900">
                  <c:v>45.894365000000001</c:v>
                </c:pt>
                <c:pt idx="5901">
                  <c:v>45.894365000000001</c:v>
                </c:pt>
                <c:pt idx="5902">
                  <c:v>45.894365000000001</c:v>
                </c:pt>
                <c:pt idx="5903">
                  <c:v>45.894365000000001</c:v>
                </c:pt>
                <c:pt idx="5904">
                  <c:v>45.894365000000001</c:v>
                </c:pt>
                <c:pt idx="5905">
                  <c:v>45.894365000000001</c:v>
                </c:pt>
                <c:pt idx="5906">
                  <c:v>45.894365000000001</c:v>
                </c:pt>
                <c:pt idx="5907">
                  <c:v>45.894365000000001</c:v>
                </c:pt>
                <c:pt idx="5908">
                  <c:v>45.894365000000001</c:v>
                </c:pt>
                <c:pt idx="5909">
                  <c:v>45.894365000000001</c:v>
                </c:pt>
                <c:pt idx="5910">
                  <c:v>45.884020999999997</c:v>
                </c:pt>
                <c:pt idx="5911">
                  <c:v>45.884020999999997</c:v>
                </c:pt>
                <c:pt idx="5912">
                  <c:v>45.884020999999997</c:v>
                </c:pt>
                <c:pt idx="5913">
                  <c:v>45.884020999999997</c:v>
                </c:pt>
                <c:pt idx="5914">
                  <c:v>45.884020999999997</c:v>
                </c:pt>
                <c:pt idx="5915">
                  <c:v>45.884020999999997</c:v>
                </c:pt>
                <c:pt idx="5916">
                  <c:v>45.884020999999997</c:v>
                </c:pt>
                <c:pt idx="5917">
                  <c:v>45.884020999999997</c:v>
                </c:pt>
                <c:pt idx="5918">
                  <c:v>45.884020999999997</c:v>
                </c:pt>
                <c:pt idx="5919">
                  <c:v>45.884020999999997</c:v>
                </c:pt>
                <c:pt idx="5920">
                  <c:v>45.874167999999997</c:v>
                </c:pt>
                <c:pt idx="5921">
                  <c:v>45.874167999999997</c:v>
                </c:pt>
                <c:pt idx="5922">
                  <c:v>45.874167999999997</c:v>
                </c:pt>
                <c:pt idx="5923">
                  <c:v>45.874167999999997</c:v>
                </c:pt>
                <c:pt idx="5924">
                  <c:v>45.874167999999997</c:v>
                </c:pt>
                <c:pt idx="5925">
                  <c:v>45.874167999999997</c:v>
                </c:pt>
                <c:pt idx="5926">
                  <c:v>45.874167999999997</c:v>
                </c:pt>
                <c:pt idx="5927">
                  <c:v>45.874167999999997</c:v>
                </c:pt>
                <c:pt idx="5928">
                  <c:v>45.874167999999997</c:v>
                </c:pt>
                <c:pt idx="5929">
                  <c:v>45.874167999999997</c:v>
                </c:pt>
                <c:pt idx="5930">
                  <c:v>45.852860999999997</c:v>
                </c:pt>
                <c:pt idx="5931">
                  <c:v>45.852860999999997</c:v>
                </c:pt>
                <c:pt idx="5932">
                  <c:v>45.852860999999997</c:v>
                </c:pt>
                <c:pt idx="5933">
                  <c:v>45.852860999999997</c:v>
                </c:pt>
                <c:pt idx="5934">
                  <c:v>45.852860999999997</c:v>
                </c:pt>
                <c:pt idx="5935">
                  <c:v>45.852860999999997</c:v>
                </c:pt>
                <c:pt idx="5936">
                  <c:v>45.852860999999997</c:v>
                </c:pt>
                <c:pt idx="5937">
                  <c:v>45.852860999999997</c:v>
                </c:pt>
                <c:pt idx="5938">
                  <c:v>45.852860999999997</c:v>
                </c:pt>
                <c:pt idx="5939">
                  <c:v>45.852860999999997</c:v>
                </c:pt>
                <c:pt idx="5940">
                  <c:v>45.840970999999996</c:v>
                </c:pt>
                <c:pt idx="5941">
                  <c:v>45.840970999999996</c:v>
                </c:pt>
                <c:pt idx="5942">
                  <c:v>45.840970999999996</c:v>
                </c:pt>
                <c:pt idx="5943">
                  <c:v>45.840970999999996</c:v>
                </c:pt>
                <c:pt idx="5944">
                  <c:v>45.840970999999996</c:v>
                </c:pt>
                <c:pt idx="5945">
                  <c:v>45.840970999999996</c:v>
                </c:pt>
                <c:pt idx="5946">
                  <c:v>45.840970999999996</c:v>
                </c:pt>
                <c:pt idx="5947">
                  <c:v>45.840970999999996</c:v>
                </c:pt>
                <c:pt idx="5948">
                  <c:v>45.840970999999996</c:v>
                </c:pt>
                <c:pt idx="5949">
                  <c:v>45.840970999999996</c:v>
                </c:pt>
                <c:pt idx="5950">
                  <c:v>45.831518000000003</c:v>
                </c:pt>
                <c:pt idx="5951">
                  <c:v>45.831518000000003</c:v>
                </c:pt>
                <c:pt idx="5952">
                  <c:v>45.831518000000003</c:v>
                </c:pt>
                <c:pt idx="5953">
                  <c:v>45.831518000000003</c:v>
                </c:pt>
                <c:pt idx="5954">
                  <c:v>45.831518000000003</c:v>
                </c:pt>
                <c:pt idx="5955">
                  <c:v>45.831518000000003</c:v>
                </c:pt>
                <c:pt idx="5956">
                  <c:v>45.831518000000003</c:v>
                </c:pt>
                <c:pt idx="5957">
                  <c:v>45.831518000000003</c:v>
                </c:pt>
                <c:pt idx="5958">
                  <c:v>45.831518000000003</c:v>
                </c:pt>
                <c:pt idx="5959">
                  <c:v>45.831518000000003</c:v>
                </c:pt>
                <c:pt idx="5960">
                  <c:v>45.812888999999998</c:v>
                </c:pt>
                <c:pt idx="5961">
                  <c:v>45.812888999999998</c:v>
                </c:pt>
                <c:pt idx="5962">
                  <c:v>45.812888999999998</c:v>
                </c:pt>
                <c:pt idx="5963">
                  <c:v>45.812888999999998</c:v>
                </c:pt>
                <c:pt idx="5964">
                  <c:v>45.812888999999998</c:v>
                </c:pt>
                <c:pt idx="5965">
                  <c:v>45.812888999999998</c:v>
                </c:pt>
                <c:pt idx="5966">
                  <c:v>45.812888999999998</c:v>
                </c:pt>
                <c:pt idx="5967">
                  <c:v>45.812888999999998</c:v>
                </c:pt>
                <c:pt idx="5968">
                  <c:v>45.812888999999998</c:v>
                </c:pt>
                <c:pt idx="5969">
                  <c:v>45.812888999999998</c:v>
                </c:pt>
                <c:pt idx="5970">
                  <c:v>45.808175000000013</c:v>
                </c:pt>
                <c:pt idx="5971">
                  <c:v>45.808175000000013</c:v>
                </c:pt>
                <c:pt idx="5972">
                  <c:v>45.808175000000013</c:v>
                </c:pt>
                <c:pt idx="5973">
                  <c:v>45.808175000000013</c:v>
                </c:pt>
                <c:pt idx="5974">
                  <c:v>45.808175000000013</c:v>
                </c:pt>
                <c:pt idx="5975">
                  <c:v>45.808175000000013</c:v>
                </c:pt>
                <c:pt idx="5976">
                  <c:v>45.808175000000013</c:v>
                </c:pt>
                <c:pt idx="5977">
                  <c:v>45.808175000000013</c:v>
                </c:pt>
                <c:pt idx="5978">
                  <c:v>45.808175000000013</c:v>
                </c:pt>
                <c:pt idx="5979">
                  <c:v>45.808175000000013</c:v>
                </c:pt>
                <c:pt idx="5980">
                  <c:v>45.775521000000012</c:v>
                </c:pt>
                <c:pt idx="5981">
                  <c:v>45.775521000000012</c:v>
                </c:pt>
                <c:pt idx="5982">
                  <c:v>45.775521000000012</c:v>
                </c:pt>
                <c:pt idx="5983">
                  <c:v>45.775521000000012</c:v>
                </c:pt>
                <c:pt idx="5984">
                  <c:v>45.775521000000012</c:v>
                </c:pt>
                <c:pt idx="5985">
                  <c:v>45.775521000000012</c:v>
                </c:pt>
                <c:pt idx="5986">
                  <c:v>45.775521000000012</c:v>
                </c:pt>
                <c:pt idx="5987">
                  <c:v>45.775521000000012</c:v>
                </c:pt>
                <c:pt idx="5988">
                  <c:v>45.775521000000012</c:v>
                </c:pt>
                <c:pt idx="5989">
                  <c:v>45.775521000000012</c:v>
                </c:pt>
                <c:pt idx="5990">
                  <c:v>45.720913000000024</c:v>
                </c:pt>
                <c:pt idx="5991">
                  <c:v>45.720913000000024</c:v>
                </c:pt>
                <c:pt idx="5992">
                  <c:v>45.720913000000024</c:v>
                </c:pt>
                <c:pt idx="5993">
                  <c:v>45.720913000000024</c:v>
                </c:pt>
                <c:pt idx="5994">
                  <c:v>45.720913000000024</c:v>
                </c:pt>
                <c:pt idx="5995">
                  <c:v>45.720913000000024</c:v>
                </c:pt>
                <c:pt idx="5996">
                  <c:v>45.720913000000024</c:v>
                </c:pt>
                <c:pt idx="5997">
                  <c:v>45.720913000000024</c:v>
                </c:pt>
                <c:pt idx="5998">
                  <c:v>45.720913000000024</c:v>
                </c:pt>
                <c:pt idx="5999">
                  <c:v>45.720913000000024</c:v>
                </c:pt>
                <c:pt idx="6000">
                  <c:v>45.668345000000024</c:v>
                </c:pt>
                <c:pt idx="6001">
                  <c:v>45.668345000000024</c:v>
                </c:pt>
                <c:pt idx="6002">
                  <c:v>45.668345000000024</c:v>
                </c:pt>
                <c:pt idx="6003">
                  <c:v>45.668345000000024</c:v>
                </c:pt>
                <c:pt idx="6004">
                  <c:v>45.668345000000024</c:v>
                </c:pt>
                <c:pt idx="6005">
                  <c:v>45.668345000000024</c:v>
                </c:pt>
                <c:pt idx="6006">
                  <c:v>45.668345000000024</c:v>
                </c:pt>
                <c:pt idx="6007">
                  <c:v>45.668345000000024</c:v>
                </c:pt>
                <c:pt idx="6008">
                  <c:v>45.668345000000024</c:v>
                </c:pt>
                <c:pt idx="6009">
                  <c:v>45.668345000000024</c:v>
                </c:pt>
                <c:pt idx="6010">
                  <c:v>45.603636000000002</c:v>
                </c:pt>
                <c:pt idx="6011">
                  <c:v>45.603636000000002</c:v>
                </c:pt>
                <c:pt idx="6012">
                  <c:v>45.603636000000002</c:v>
                </c:pt>
                <c:pt idx="6013">
                  <c:v>45.603636000000002</c:v>
                </c:pt>
                <c:pt idx="6014">
                  <c:v>45.603636000000002</c:v>
                </c:pt>
                <c:pt idx="6015">
                  <c:v>45.603636000000002</c:v>
                </c:pt>
                <c:pt idx="6016">
                  <c:v>45.603636000000002</c:v>
                </c:pt>
                <c:pt idx="6017">
                  <c:v>45.603636000000002</c:v>
                </c:pt>
                <c:pt idx="6018">
                  <c:v>45.603636000000002</c:v>
                </c:pt>
                <c:pt idx="6019">
                  <c:v>45.603636000000002</c:v>
                </c:pt>
                <c:pt idx="6020">
                  <c:v>45.541781999999998</c:v>
                </c:pt>
                <c:pt idx="6021">
                  <c:v>45.541781999999998</c:v>
                </c:pt>
                <c:pt idx="6022">
                  <c:v>45.541781999999998</c:v>
                </c:pt>
                <c:pt idx="6023">
                  <c:v>45.541781999999998</c:v>
                </c:pt>
                <c:pt idx="6024">
                  <c:v>45.541781999999998</c:v>
                </c:pt>
                <c:pt idx="6025">
                  <c:v>45.541781999999998</c:v>
                </c:pt>
                <c:pt idx="6026">
                  <c:v>45.541781999999998</c:v>
                </c:pt>
                <c:pt idx="6027">
                  <c:v>45.541781999999998</c:v>
                </c:pt>
                <c:pt idx="6028">
                  <c:v>45.541781999999998</c:v>
                </c:pt>
                <c:pt idx="6029">
                  <c:v>45.541781999999998</c:v>
                </c:pt>
                <c:pt idx="6030">
                  <c:v>45.467180000000006</c:v>
                </c:pt>
                <c:pt idx="6031">
                  <c:v>45.467180000000006</c:v>
                </c:pt>
                <c:pt idx="6032">
                  <c:v>45.467180000000006</c:v>
                </c:pt>
                <c:pt idx="6033">
                  <c:v>45.467180000000006</c:v>
                </c:pt>
                <c:pt idx="6034">
                  <c:v>45.467180000000006</c:v>
                </c:pt>
                <c:pt idx="6035">
                  <c:v>45.467180000000006</c:v>
                </c:pt>
                <c:pt idx="6036">
                  <c:v>45.467180000000006</c:v>
                </c:pt>
                <c:pt idx="6037">
                  <c:v>45.467180000000006</c:v>
                </c:pt>
                <c:pt idx="6038">
                  <c:v>45.467180000000006</c:v>
                </c:pt>
                <c:pt idx="6039">
                  <c:v>45.467180000000006</c:v>
                </c:pt>
                <c:pt idx="6040">
                  <c:v>45.417656999999998</c:v>
                </c:pt>
                <c:pt idx="6041">
                  <c:v>45.417656999999998</c:v>
                </c:pt>
                <c:pt idx="6042">
                  <c:v>45.417656999999998</c:v>
                </c:pt>
                <c:pt idx="6043">
                  <c:v>45.417656999999998</c:v>
                </c:pt>
                <c:pt idx="6044">
                  <c:v>45.417656999999998</c:v>
                </c:pt>
                <c:pt idx="6045">
                  <c:v>45.417656999999998</c:v>
                </c:pt>
                <c:pt idx="6046">
                  <c:v>45.417656999999998</c:v>
                </c:pt>
                <c:pt idx="6047">
                  <c:v>45.417656999999998</c:v>
                </c:pt>
                <c:pt idx="6048">
                  <c:v>45.417656999999998</c:v>
                </c:pt>
                <c:pt idx="6049">
                  <c:v>45.417656999999998</c:v>
                </c:pt>
                <c:pt idx="6050">
                  <c:v>45.345298</c:v>
                </c:pt>
                <c:pt idx="6051">
                  <c:v>45.345298</c:v>
                </c:pt>
                <c:pt idx="6052">
                  <c:v>45.345298</c:v>
                </c:pt>
                <c:pt idx="6053">
                  <c:v>45.345298</c:v>
                </c:pt>
                <c:pt idx="6054">
                  <c:v>45.345298</c:v>
                </c:pt>
                <c:pt idx="6055">
                  <c:v>45.345298</c:v>
                </c:pt>
                <c:pt idx="6056">
                  <c:v>45.345298</c:v>
                </c:pt>
                <c:pt idx="6057">
                  <c:v>45.345298</c:v>
                </c:pt>
                <c:pt idx="6058">
                  <c:v>45.345298</c:v>
                </c:pt>
                <c:pt idx="6059">
                  <c:v>45.345298</c:v>
                </c:pt>
                <c:pt idx="6060">
                  <c:v>45.314153999999995</c:v>
                </c:pt>
                <c:pt idx="6061">
                  <c:v>45.314153999999995</c:v>
                </c:pt>
                <c:pt idx="6062">
                  <c:v>45.314153999999995</c:v>
                </c:pt>
                <c:pt idx="6063">
                  <c:v>45.314153999999995</c:v>
                </c:pt>
                <c:pt idx="6064">
                  <c:v>45.314153999999995</c:v>
                </c:pt>
                <c:pt idx="6065">
                  <c:v>45.314153999999995</c:v>
                </c:pt>
                <c:pt idx="6066">
                  <c:v>45.314153999999995</c:v>
                </c:pt>
                <c:pt idx="6067">
                  <c:v>45.314153999999995</c:v>
                </c:pt>
                <c:pt idx="6068">
                  <c:v>45.314153999999995</c:v>
                </c:pt>
                <c:pt idx="6069">
                  <c:v>45.314153999999995</c:v>
                </c:pt>
                <c:pt idx="6070">
                  <c:v>45.246318000000024</c:v>
                </c:pt>
                <c:pt idx="6071">
                  <c:v>45.246318000000024</c:v>
                </c:pt>
                <c:pt idx="6072">
                  <c:v>45.246318000000024</c:v>
                </c:pt>
                <c:pt idx="6073">
                  <c:v>45.246318000000024</c:v>
                </c:pt>
                <c:pt idx="6074">
                  <c:v>45.246318000000024</c:v>
                </c:pt>
                <c:pt idx="6075">
                  <c:v>45.246318000000024</c:v>
                </c:pt>
                <c:pt idx="6076">
                  <c:v>45.246318000000024</c:v>
                </c:pt>
                <c:pt idx="6077">
                  <c:v>45.246318000000024</c:v>
                </c:pt>
                <c:pt idx="6078">
                  <c:v>45.246318000000024</c:v>
                </c:pt>
                <c:pt idx="6079">
                  <c:v>45.246318000000024</c:v>
                </c:pt>
                <c:pt idx="6080">
                  <c:v>45.169916000000022</c:v>
                </c:pt>
                <c:pt idx="6081">
                  <c:v>45.169916000000022</c:v>
                </c:pt>
                <c:pt idx="6082">
                  <c:v>45.169916000000022</c:v>
                </c:pt>
                <c:pt idx="6083">
                  <c:v>45.169916000000022</c:v>
                </c:pt>
                <c:pt idx="6084">
                  <c:v>45.169916000000022</c:v>
                </c:pt>
                <c:pt idx="6085">
                  <c:v>45.169916000000022</c:v>
                </c:pt>
                <c:pt idx="6086">
                  <c:v>45.169916000000022</c:v>
                </c:pt>
                <c:pt idx="6087">
                  <c:v>45.169916000000022</c:v>
                </c:pt>
                <c:pt idx="6088">
                  <c:v>45.169916000000022</c:v>
                </c:pt>
                <c:pt idx="6089">
                  <c:v>45.169916000000022</c:v>
                </c:pt>
                <c:pt idx="6090">
                  <c:v>45.085766</c:v>
                </c:pt>
                <c:pt idx="6091">
                  <c:v>45.085766</c:v>
                </c:pt>
                <c:pt idx="6092">
                  <c:v>45.085766</c:v>
                </c:pt>
                <c:pt idx="6093">
                  <c:v>45.085766</c:v>
                </c:pt>
                <c:pt idx="6094">
                  <c:v>45.085766</c:v>
                </c:pt>
                <c:pt idx="6095">
                  <c:v>45.085766</c:v>
                </c:pt>
                <c:pt idx="6096">
                  <c:v>45.085766</c:v>
                </c:pt>
                <c:pt idx="6097">
                  <c:v>45.085766</c:v>
                </c:pt>
                <c:pt idx="6098">
                  <c:v>45.085766</c:v>
                </c:pt>
                <c:pt idx="6099">
                  <c:v>45.085766</c:v>
                </c:pt>
                <c:pt idx="6100">
                  <c:v>45.051749999999998</c:v>
                </c:pt>
                <c:pt idx="6101">
                  <c:v>45.051749999999998</c:v>
                </c:pt>
                <c:pt idx="6102">
                  <c:v>45.051749999999998</c:v>
                </c:pt>
                <c:pt idx="6103">
                  <c:v>45.051749999999998</c:v>
                </c:pt>
                <c:pt idx="6104">
                  <c:v>45.051749999999998</c:v>
                </c:pt>
                <c:pt idx="6105">
                  <c:v>45.051749999999998</c:v>
                </c:pt>
                <c:pt idx="6106">
                  <c:v>45.051749999999998</c:v>
                </c:pt>
                <c:pt idx="6107">
                  <c:v>45.051749999999998</c:v>
                </c:pt>
                <c:pt idx="6108">
                  <c:v>45.051749999999998</c:v>
                </c:pt>
                <c:pt idx="6109">
                  <c:v>45.051749999999998</c:v>
                </c:pt>
                <c:pt idx="6110">
                  <c:v>45.049125000000011</c:v>
                </c:pt>
                <c:pt idx="6111">
                  <c:v>45.049125000000011</c:v>
                </c:pt>
                <c:pt idx="6112">
                  <c:v>45.049125000000011</c:v>
                </c:pt>
                <c:pt idx="6113">
                  <c:v>45.049125000000011</c:v>
                </c:pt>
                <c:pt idx="6114">
                  <c:v>45.049125000000011</c:v>
                </c:pt>
                <c:pt idx="6115">
                  <c:v>45.049125000000011</c:v>
                </c:pt>
                <c:pt idx="6116">
                  <c:v>45.049125000000011</c:v>
                </c:pt>
                <c:pt idx="6117">
                  <c:v>45.049125000000011</c:v>
                </c:pt>
                <c:pt idx="6118">
                  <c:v>45.049125000000011</c:v>
                </c:pt>
                <c:pt idx="6119">
                  <c:v>45.049125000000011</c:v>
                </c:pt>
                <c:pt idx="6120">
                  <c:v>44.996960000000001</c:v>
                </c:pt>
                <c:pt idx="6121">
                  <c:v>44.996960000000001</c:v>
                </c:pt>
                <c:pt idx="6122">
                  <c:v>44.996960000000001</c:v>
                </c:pt>
                <c:pt idx="6123">
                  <c:v>44.996960000000001</c:v>
                </c:pt>
                <c:pt idx="6124">
                  <c:v>44.996960000000001</c:v>
                </c:pt>
                <c:pt idx="6125">
                  <c:v>44.996960000000001</c:v>
                </c:pt>
                <c:pt idx="6126">
                  <c:v>44.996960000000001</c:v>
                </c:pt>
                <c:pt idx="6127">
                  <c:v>44.996960000000001</c:v>
                </c:pt>
                <c:pt idx="6128">
                  <c:v>44.996960000000001</c:v>
                </c:pt>
                <c:pt idx="6129">
                  <c:v>44.996960000000001</c:v>
                </c:pt>
                <c:pt idx="6130">
                  <c:v>44.858347999999999</c:v>
                </c:pt>
                <c:pt idx="6131">
                  <c:v>44.858347999999999</c:v>
                </c:pt>
                <c:pt idx="6132">
                  <c:v>44.858347999999999</c:v>
                </c:pt>
                <c:pt idx="6133">
                  <c:v>44.858347999999999</c:v>
                </c:pt>
                <c:pt idx="6134">
                  <c:v>44.858347999999999</c:v>
                </c:pt>
                <c:pt idx="6135">
                  <c:v>44.858347999999999</c:v>
                </c:pt>
                <c:pt idx="6136">
                  <c:v>44.858347999999999</c:v>
                </c:pt>
                <c:pt idx="6137">
                  <c:v>44.858347999999999</c:v>
                </c:pt>
                <c:pt idx="6138">
                  <c:v>44.858347999999999</c:v>
                </c:pt>
                <c:pt idx="6139">
                  <c:v>44.858347999999999</c:v>
                </c:pt>
                <c:pt idx="6140">
                  <c:v>44.797511000000021</c:v>
                </c:pt>
                <c:pt idx="6141">
                  <c:v>44.797511000000021</c:v>
                </c:pt>
                <c:pt idx="6142">
                  <c:v>44.797511000000021</c:v>
                </c:pt>
                <c:pt idx="6143">
                  <c:v>44.797511000000021</c:v>
                </c:pt>
                <c:pt idx="6144">
                  <c:v>44.797511000000021</c:v>
                </c:pt>
                <c:pt idx="6145">
                  <c:v>44.797511000000021</c:v>
                </c:pt>
                <c:pt idx="6146">
                  <c:v>44.797511000000021</c:v>
                </c:pt>
                <c:pt idx="6147">
                  <c:v>44.797511000000021</c:v>
                </c:pt>
                <c:pt idx="6148">
                  <c:v>44.797511000000021</c:v>
                </c:pt>
                <c:pt idx="6149">
                  <c:v>44.797511000000021</c:v>
                </c:pt>
                <c:pt idx="6150">
                  <c:v>44.703236000000011</c:v>
                </c:pt>
                <c:pt idx="6151">
                  <c:v>44.703236000000011</c:v>
                </c:pt>
                <c:pt idx="6152">
                  <c:v>44.703236000000011</c:v>
                </c:pt>
                <c:pt idx="6153">
                  <c:v>44.703236000000011</c:v>
                </c:pt>
                <c:pt idx="6154">
                  <c:v>44.703236000000011</c:v>
                </c:pt>
                <c:pt idx="6155">
                  <c:v>44.703236000000011</c:v>
                </c:pt>
                <c:pt idx="6156">
                  <c:v>44.703236000000011</c:v>
                </c:pt>
                <c:pt idx="6157">
                  <c:v>44.703236000000011</c:v>
                </c:pt>
                <c:pt idx="6158">
                  <c:v>44.703236000000011</c:v>
                </c:pt>
                <c:pt idx="6159">
                  <c:v>44.703236000000011</c:v>
                </c:pt>
                <c:pt idx="6160">
                  <c:v>44.626768000000013</c:v>
                </c:pt>
                <c:pt idx="6161">
                  <c:v>44.626768000000013</c:v>
                </c:pt>
                <c:pt idx="6162">
                  <c:v>44.626768000000013</c:v>
                </c:pt>
                <c:pt idx="6163">
                  <c:v>44.626768000000013</c:v>
                </c:pt>
                <c:pt idx="6164">
                  <c:v>44.626768000000013</c:v>
                </c:pt>
                <c:pt idx="6165">
                  <c:v>44.626768000000013</c:v>
                </c:pt>
                <c:pt idx="6166">
                  <c:v>44.626768000000013</c:v>
                </c:pt>
                <c:pt idx="6167">
                  <c:v>44.626768000000013</c:v>
                </c:pt>
                <c:pt idx="6168">
                  <c:v>44.626768000000013</c:v>
                </c:pt>
                <c:pt idx="6169">
                  <c:v>44.626768000000013</c:v>
                </c:pt>
                <c:pt idx="6170">
                  <c:v>44.498168000000021</c:v>
                </c:pt>
                <c:pt idx="6171">
                  <c:v>44.498168000000021</c:v>
                </c:pt>
                <c:pt idx="6172">
                  <c:v>44.498168000000021</c:v>
                </c:pt>
                <c:pt idx="6173">
                  <c:v>44.498168000000021</c:v>
                </c:pt>
                <c:pt idx="6174">
                  <c:v>44.498168000000021</c:v>
                </c:pt>
                <c:pt idx="6175">
                  <c:v>44.498168000000021</c:v>
                </c:pt>
                <c:pt idx="6176">
                  <c:v>44.498168000000021</c:v>
                </c:pt>
                <c:pt idx="6177">
                  <c:v>44.498168000000021</c:v>
                </c:pt>
                <c:pt idx="6178">
                  <c:v>44.498168000000021</c:v>
                </c:pt>
                <c:pt idx="6179">
                  <c:v>44.498168000000021</c:v>
                </c:pt>
                <c:pt idx="6180">
                  <c:v>44.322134000000013</c:v>
                </c:pt>
                <c:pt idx="6181">
                  <c:v>44.322134000000013</c:v>
                </c:pt>
                <c:pt idx="6182">
                  <c:v>44.322134000000013</c:v>
                </c:pt>
                <c:pt idx="6183">
                  <c:v>44.322134000000013</c:v>
                </c:pt>
                <c:pt idx="6184">
                  <c:v>44.322134000000013</c:v>
                </c:pt>
                <c:pt idx="6185">
                  <c:v>44.322134000000013</c:v>
                </c:pt>
                <c:pt idx="6186">
                  <c:v>44.322134000000013</c:v>
                </c:pt>
                <c:pt idx="6187">
                  <c:v>44.322134000000013</c:v>
                </c:pt>
                <c:pt idx="6188">
                  <c:v>44.322134000000013</c:v>
                </c:pt>
                <c:pt idx="6189">
                  <c:v>44.322134000000013</c:v>
                </c:pt>
                <c:pt idx="6190">
                  <c:v>44.192542000000024</c:v>
                </c:pt>
                <c:pt idx="6191">
                  <c:v>44.192542000000024</c:v>
                </c:pt>
                <c:pt idx="6192">
                  <c:v>44.192542000000024</c:v>
                </c:pt>
                <c:pt idx="6193">
                  <c:v>44.192542000000024</c:v>
                </c:pt>
                <c:pt idx="6194">
                  <c:v>44.192542000000024</c:v>
                </c:pt>
                <c:pt idx="6195">
                  <c:v>44.192542000000024</c:v>
                </c:pt>
                <c:pt idx="6196">
                  <c:v>44.192542000000024</c:v>
                </c:pt>
                <c:pt idx="6197">
                  <c:v>44.192542000000024</c:v>
                </c:pt>
                <c:pt idx="6198">
                  <c:v>44.192542000000024</c:v>
                </c:pt>
                <c:pt idx="6199">
                  <c:v>44.192542000000024</c:v>
                </c:pt>
                <c:pt idx="6200">
                  <c:v>44.102991000000003</c:v>
                </c:pt>
                <c:pt idx="6201">
                  <c:v>44.102991000000003</c:v>
                </c:pt>
                <c:pt idx="6202">
                  <c:v>44.102991000000003</c:v>
                </c:pt>
                <c:pt idx="6203">
                  <c:v>44.102991000000003</c:v>
                </c:pt>
                <c:pt idx="6204">
                  <c:v>44.102991000000003</c:v>
                </c:pt>
                <c:pt idx="6205">
                  <c:v>44.102991000000003</c:v>
                </c:pt>
                <c:pt idx="6206">
                  <c:v>44.102991000000003</c:v>
                </c:pt>
                <c:pt idx="6207">
                  <c:v>44.102991000000003</c:v>
                </c:pt>
                <c:pt idx="6208">
                  <c:v>44.102991000000003</c:v>
                </c:pt>
                <c:pt idx="6209">
                  <c:v>44.102991000000003</c:v>
                </c:pt>
                <c:pt idx="6210">
                  <c:v>44.052066999999994</c:v>
                </c:pt>
                <c:pt idx="6211">
                  <c:v>44.052066999999994</c:v>
                </c:pt>
                <c:pt idx="6212">
                  <c:v>44.052066999999994</c:v>
                </c:pt>
                <c:pt idx="6213">
                  <c:v>44.052066999999994</c:v>
                </c:pt>
                <c:pt idx="6214">
                  <c:v>44.052066999999994</c:v>
                </c:pt>
                <c:pt idx="6215">
                  <c:v>44.052066999999994</c:v>
                </c:pt>
                <c:pt idx="6216">
                  <c:v>44.052066999999994</c:v>
                </c:pt>
                <c:pt idx="6217">
                  <c:v>44.052066999999994</c:v>
                </c:pt>
                <c:pt idx="6218">
                  <c:v>44.052066999999994</c:v>
                </c:pt>
                <c:pt idx="6219">
                  <c:v>44.052066999999994</c:v>
                </c:pt>
                <c:pt idx="6220">
                  <c:v>44.005168000000012</c:v>
                </c:pt>
                <c:pt idx="6221">
                  <c:v>44.005168000000012</c:v>
                </c:pt>
                <c:pt idx="6222">
                  <c:v>44.005168000000012</c:v>
                </c:pt>
                <c:pt idx="6223">
                  <c:v>44.005168000000012</c:v>
                </c:pt>
                <c:pt idx="6224">
                  <c:v>44.005168000000012</c:v>
                </c:pt>
                <c:pt idx="6225">
                  <c:v>44.005168000000012</c:v>
                </c:pt>
                <c:pt idx="6226">
                  <c:v>44.005168000000012</c:v>
                </c:pt>
                <c:pt idx="6227">
                  <c:v>44.005168000000012</c:v>
                </c:pt>
                <c:pt idx="6228">
                  <c:v>44.005168000000012</c:v>
                </c:pt>
                <c:pt idx="6229">
                  <c:v>44.005168000000012</c:v>
                </c:pt>
                <c:pt idx="6230">
                  <c:v>43.955011000000006</c:v>
                </c:pt>
                <c:pt idx="6231">
                  <c:v>43.955011000000006</c:v>
                </c:pt>
                <c:pt idx="6232">
                  <c:v>43.955011000000006</c:v>
                </c:pt>
                <c:pt idx="6233">
                  <c:v>43.955011000000006</c:v>
                </c:pt>
                <c:pt idx="6234">
                  <c:v>43.955011000000006</c:v>
                </c:pt>
                <c:pt idx="6235">
                  <c:v>43.955011000000006</c:v>
                </c:pt>
                <c:pt idx="6236">
                  <c:v>43.955011000000006</c:v>
                </c:pt>
                <c:pt idx="6237">
                  <c:v>43.955011000000006</c:v>
                </c:pt>
                <c:pt idx="6238">
                  <c:v>43.955011000000006</c:v>
                </c:pt>
                <c:pt idx="6239">
                  <c:v>43.955011000000006</c:v>
                </c:pt>
                <c:pt idx="6240">
                  <c:v>43.889678000000004</c:v>
                </c:pt>
                <c:pt idx="6241">
                  <c:v>43.889678000000004</c:v>
                </c:pt>
                <c:pt idx="6242">
                  <c:v>43.889678000000004</c:v>
                </c:pt>
                <c:pt idx="6243">
                  <c:v>43.889678000000004</c:v>
                </c:pt>
                <c:pt idx="6244">
                  <c:v>43.889678000000004</c:v>
                </c:pt>
                <c:pt idx="6245">
                  <c:v>43.889678000000004</c:v>
                </c:pt>
                <c:pt idx="6246">
                  <c:v>43.889678000000004</c:v>
                </c:pt>
                <c:pt idx="6247">
                  <c:v>43.889678000000004</c:v>
                </c:pt>
                <c:pt idx="6248">
                  <c:v>43.889678000000004</c:v>
                </c:pt>
                <c:pt idx="6249">
                  <c:v>43.889678000000004</c:v>
                </c:pt>
                <c:pt idx="6250">
                  <c:v>43.826903000000001</c:v>
                </c:pt>
                <c:pt idx="6251">
                  <c:v>43.826903000000001</c:v>
                </c:pt>
                <c:pt idx="6252">
                  <c:v>43.826903000000001</c:v>
                </c:pt>
                <c:pt idx="6253">
                  <c:v>43.826903000000001</c:v>
                </c:pt>
                <c:pt idx="6254">
                  <c:v>43.826903000000001</c:v>
                </c:pt>
                <c:pt idx="6255">
                  <c:v>43.826903000000001</c:v>
                </c:pt>
                <c:pt idx="6256">
                  <c:v>43.826903000000001</c:v>
                </c:pt>
                <c:pt idx="6257">
                  <c:v>43.826903000000001</c:v>
                </c:pt>
                <c:pt idx="6258">
                  <c:v>43.826903000000001</c:v>
                </c:pt>
                <c:pt idx="6259">
                  <c:v>43.826903000000001</c:v>
                </c:pt>
                <c:pt idx="6260">
                  <c:v>43.748237000000003</c:v>
                </c:pt>
                <c:pt idx="6261">
                  <c:v>43.748237000000003</c:v>
                </c:pt>
                <c:pt idx="6262">
                  <c:v>43.748237000000003</c:v>
                </c:pt>
                <c:pt idx="6263">
                  <c:v>43.748237000000003</c:v>
                </c:pt>
                <c:pt idx="6264">
                  <c:v>43.748237000000003</c:v>
                </c:pt>
                <c:pt idx="6265">
                  <c:v>43.748237000000003</c:v>
                </c:pt>
                <c:pt idx="6266">
                  <c:v>43.748237000000003</c:v>
                </c:pt>
                <c:pt idx="6267">
                  <c:v>43.748237000000003</c:v>
                </c:pt>
                <c:pt idx="6268">
                  <c:v>43.748237000000003</c:v>
                </c:pt>
                <c:pt idx="6269">
                  <c:v>43.748237000000003</c:v>
                </c:pt>
                <c:pt idx="6270">
                  <c:v>43.651810999999995</c:v>
                </c:pt>
                <c:pt idx="6271">
                  <c:v>43.651810999999995</c:v>
                </c:pt>
                <c:pt idx="6272">
                  <c:v>43.651810999999995</c:v>
                </c:pt>
                <c:pt idx="6273">
                  <c:v>43.651810999999995</c:v>
                </c:pt>
                <c:pt idx="6274">
                  <c:v>43.651810999999995</c:v>
                </c:pt>
                <c:pt idx="6275">
                  <c:v>43.651810999999995</c:v>
                </c:pt>
                <c:pt idx="6276">
                  <c:v>43.651810999999995</c:v>
                </c:pt>
                <c:pt idx="6277">
                  <c:v>43.651810999999995</c:v>
                </c:pt>
                <c:pt idx="6278">
                  <c:v>43.651810999999995</c:v>
                </c:pt>
                <c:pt idx="6279">
                  <c:v>43.651810999999995</c:v>
                </c:pt>
                <c:pt idx="6280">
                  <c:v>43.535834000000001</c:v>
                </c:pt>
                <c:pt idx="6281">
                  <c:v>43.535834000000001</c:v>
                </c:pt>
                <c:pt idx="6282">
                  <c:v>43.535834000000001</c:v>
                </c:pt>
                <c:pt idx="6283">
                  <c:v>43.535834000000001</c:v>
                </c:pt>
                <c:pt idx="6284">
                  <c:v>43.535834000000001</c:v>
                </c:pt>
                <c:pt idx="6285">
                  <c:v>43.535834000000001</c:v>
                </c:pt>
                <c:pt idx="6286">
                  <c:v>43.535834000000001</c:v>
                </c:pt>
                <c:pt idx="6287">
                  <c:v>43.535834000000001</c:v>
                </c:pt>
                <c:pt idx="6288">
                  <c:v>43.535834000000001</c:v>
                </c:pt>
                <c:pt idx="6289">
                  <c:v>43.535834000000001</c:v>
                </c:pt>
                <c:pt idx="6290">
                  <c:v>43.409591000000006</c:v>
                </c:pt>
                <c:pt idx="6291">
                  <c:v>43.409591000000006</c:v>
                </c:pt>
                <c:pt idx="6292">
                  <c:v>43.409591000000006</c:v>
                </c:pt>
                <c:pt idx="6293">
                  <c:v>43.409591000000006</c:v>
                </c:pt>
                <c:pt idx="6294">
                  <c:v>43.409591000000006</c:v>
                </c:pt>
                <c:pt idx="6295">
                  <c:v>43.409591000000006</c:v>
                </c:pt>
                <c:pt idx="6296">
                  <c:v>43.409591000000006</c:v>
                </c:pt>
                <c:pt idx="6297">
                  <c:v>43.409591000000006</c:v>
                </c:pt>
                <c:pt idx="6298">
                  <c:v>43.409591000000006</c:v>
                </c:pt>
                <c:pt idx="6299">
                  <c:v>43.409591000000006</c:v>
                </c:pt>
                <c:pt idx="6300">
                  <c:v>43.256216000000002</c:v>
                </c:pt>
                <c:pt idx="6301">
                  <c:v>43.256216000000002</c:v>
                </c:pt>
                <c:pt idx="6302">
                  <c:v>43.256216000000002</c:v>
                </c:pt>
                <c:pt idx="6303">
                  <c:v>43.256216000000002</c:v>
                </c:pt>
                <c:pt idx="6304">
                  <c:v>43.256216000000002</c:v>
                </c:pt>
                <c:pt idx="6305">
                  <c:v>43.256216000000002</c:v>
                </c:pt>
                <c:pt idx="6306">
                  <c:v>43.256216000000002</c:v>
                </c:pt>
                <c:pt idx="6307">
                  <c:v>43.256216000000002</c:v>
                </c:pt>
                <c:pt idx="6308">
                  <c:v>43.256216000000002</c:v>
                </c:pt>
                <c:pt idx="6309">
                  <c:v>43.256216000000002</c:v>
                </c:pt>
                <c:pt idx="6310">
                  <c:v>43.143844999999999</c:v>
                </c:pt>
                <c:pt idx="6311">
                  <c:v>43.143844999999999</c:v>
                </c:pt>
                <c:pt idx="6312">
                  <c:v>43.143844999999999</c:v>
                </c:pt>
                <c:pt idx="6313">
                  <c:v>43.143844999999999</c:v>
                </c:pt>
                <c:pt idx="6314">
                  <c:v>43.143844999999999</c:v>
                </c:pt>
                <c:pt idx="6315">
                  <c:v>43.143844999999999</c:v>
                </c:pt>
                <c:pt idx="6316">
                  <c:v>43.143844999999999</c:v>
                </c:pt>
                <c:pt idx="6317">
                  <c:v>43.143844999999999</c:v>
                </c:pt>
                <c:pt idx="6318">
                  <c:v>43.143844999999999</c:v>
                </c:pt>
                <c:pt idx="6319">
                  <c:v>43.143844999999999</c:v>
                </c:pt>
                <c:pt idx="6320">
                  <c:v>43.046522000000003</c:v>
                </c:pt>
                <c:pt idx="6321">
                  <c:v>43.046522000000003</c:v>
                </c:pt>
                <c:pt idx="6322">
                  <c:v>43.046522000000003</c:v>
                </c:pt>
                <c:pt idx="6323">
                  <c:v>43.046522000000003</c:v>
                </c:pt>
                <c:pt idx="6324">
                  <c:v>43.046522000000003</c:v>
                </c:pt>
                <c:pt idx="6325">
                  <c:v>43.046522000000003</c:v>
                </c:pt>
                <c:pt idx="6326">
                  <c:v>43.046522000000003</c:v>
                </c:pt>
                <c:pt idx="6327">
                  <c:v>43.046522000000003</c:v>
                </c:pt>
                <c:pt idx="6328">
                  <c:v>43.046522000000003</c:v>
                </c:pt>
                <c:pt idx="6329">
                  <c:v>43.046522000000003</c:v>
                </c:pt>
                <c:pt idx="6330">
                  <c:v>43.006977000000006</c:v>
                </c:pt>
                <c:pt idx="6331">
                  <c:v>43.006977000000006</c:v>
                </c:pt>
                <c:pt idx="6332">
                  <c:v>43.006977000000006</c:v>
                </c:pt>
                <c:pt idx="6333">
                  <c:v>43.006977000000006</c:v>
                </c:pt>
                <c:pt idx="6334">
                  <c:v>43.006977000000006</c:v>
                </c:pt>
                <c:pt idx="6335">
                  <c:v>43.006977000000006</c:v>
                </c:pt>
                <c:pt idx="6336">
                  <c:v>43.006977000000006</c:v>
                </c:pt>
                <c:pt idx="6337">
                  <c:v>43.006977000000006</c:v>
                </c:pt>
                <c:pt idx="6338">
                  <c:v>43.006977000000006</c:v>
                </c:pt>
                <c:pt idx="6339">
                  <c:v>43.006977000000006</c:v>
                </c:pt>
                <c:pt idx="6340">
                  <c:v>42.936880999999993</c:v>
                </c:pt>
                <c:pt idx="6341">
                  <c:v>42.936880999999993</c:v>
                </c:pt>
                <c:pt idx="6342">
                  <c:v>42.936880999999993</c:v>
                </c:pt>
                <c:pt idx="6343">
                  <c:v>42.936880999999993</c:v>
                </c:pt>
                <c:pt idx="6344">
                  <c:v>42.936880999999993</c:v>
                </c:pt>
                <c:pt idx="6345">
                  <c:v>42.936880999999993</c:v>
                </c:pt>
                <c:pt idx="6346">
                  <c:v>42.936880999999993</c:v>
                </c:pt>
                <c:pt idx="6347">
                  <c:v>42.936880999999993</c:v>
                </c:pt>
                <c:pt idx="6348">
                  <c:v>42.936880999999993</c:v>
                </c:pt>
                <c:pt idx="6349">
                  <c:v>42.936880999999993</c:v>
                </c:pt>
                <c:pt idx="6350">
                  <c:v>42.851497999999978</c:v>
                </c:pt>
                <c:pt idx="6351">
                  <c:v>42.851497999999978</c:v>
                </c:pt>
                <c:pt idx="6352">
                  <c:v>42.851497999999978</c:v>
                </c:pt>
                <c:pt idx="6353">
                  <c:v>42.851497999999978</c:v>
                </c:pt>
                <c:pt idx="6354">
                  <c:v>42.851497999999978</c:v>
                </c:pt>
                <c:pt idx="6355">
                  <c:v>42.851497999999978</c:v>
                </c:pt>
                <c:pt idx="6356">
                  <c:v>42.851497999999978</c:v>
                </c:pt>
                <c:pt idx="6357">
                  <c:v>42.851497999999978</c:v>
                </c:pt>
                <c:pt idx="6358">
                  <c:v>42.851497999999978</c:v>
                </c:pt>
                <c:pt idx="6359">
                  <c:v>42.851497999999978</c:v>
                </c:pt>
                <c:pt idx="6360">
                  <c:v>42.761998000000013</c:v>
                </c:pt>
                <c:pt idx="6361">
                  <c:v>42.761998000000013</c:v>
                </c:pt>
                <c:pt idx="6362">
                  <c:v>42.761998000000013</c:v>
                </c:pt>
                <c:pt idx="6363">
                  <c:v>42.761998000000013</c:v>
                </c:pt>
                <c:pt idx="6364">
                  <c:v>42.761998000000013</c:v>
                </c:pt>
                <c:pt idx="6365">
                  <c:v>42.761998000000013</c:v>
                </c:pt>
                <c:pt idx="6366">
                  <c:v>42.761998000000013</c:v>
                </c:pt>
                <c:pt idx="6367">
                  <c:v>42.761998000000013</c:v>
                </c:pt>
                <c:pt idx="6368">
                  <c:v>42.761998000000013</c:v>
                </c:pt>
                <c:pt idx="6369">
                  <c:v>42.761998000000013</c:v>
                </c:pt>
                <c:pt idx="6370">
                  <c:v>42.694091</c:v>
                </c:pt>
                <c:pt idx="6371">
                  <c:v>42.694091</c:v>
                </c:pt>
                <c:pt idx="6372">
                  <c:v>42.694091</c:v>
                </c:pt>
                <c:pt idx="6373">
                  <c:v>42.694091</c:v>
                </c:pt>
                <c:pt idx="6374">
                  <c:v>42.694091</c:v>
                </c:pt>
                <c:pt idx="6375">
                  <c:v>42.694091</c:v>
                </c:pt>
                <c:pt idx="6376">
                  <c:v>42.694091</c:v>
                </c:pt>
                <c:pt idx="6377">
                  <c:v>42.694091</c:v>
                </c:pt>
                <c:pt idx="6378">
                  <c:v>42.694091</c:v>
                </c:pt>
                <c:pt idx="6379">
                  <c:v>42.694091</c:v>
                </c:pt>
                <c:pt idx="6380">
                  <c:v>42.644616000000006</c:v>
                </c:pt>
                <c:pt idx="6381">
                  <c:v>42.644616000000006</c:v>
                </c:pt>
                <c:pt idx="6382">
                  <c:v>42.644616000000006</c:v>
                </c:pt>
                <c:pt idx="6383">
                  <c:v>42.644616000000006</c:v>
                </c:pt>
                <c:pt idx="6384">
                  <c:v>42.644616000000006</c:v>
                </c:pt>
                <c:pt idx="6385">
                  <c:v>42.644616000000006</c:v>
                </c:pt>
                <c:pt idx="6386">
                  <c:v>42.644616000000006</c:v>
                </c:pt>
                <c:pt idx="6387">
                  <c:v>42.644616000000006</c:v>
                </c:pt>
                <c:pt idx="6388">
                  <c:v>42.644616000000006</c:v>
                </c:pt>
                <c:pt idx="6389">
                  <c:v>42.644616000000006</c:v>
                </c:pt>
                <c:pt idx="6390">
                  <c:v>42.531750000000002</c:v>
                </c:pt>
                <c:pt idx="6391">
                  <c:v>42.531750000000002</c:v>
                </c:pt>
                <c:pt idx="6392">
                  <c:v>42.531750000000002</c:v>
                </c:pt>
                <c:pt idx="6393">
                  <c:v>42.531750000000002</c:v>
                </c:pt>
                <c:pt idx="6394">
                  <c:v>42.531750000000002</c:v>
                </c:pt>
                <c:pt idx="6395">
                  <c:v>42.531750000000002</c:v>
                </c:pt>
                <c:pt idx="6396">
                  <c:v>42.531750000000002</c:v>
                </c:pt>
                <c:pt idx="6397">
                  <c:v>42.531750000000002</c:v>
                </c:pt>
                <c:pt idx="6398">
                  <c:v>42.531750000000002</c:v>
                </c:pt>
                <c:pt idx="6399">
                  <c:v>42.531750000000002</c:v>
                </c:pt>
                <c:pt idx="6400">
                  <c:v>42.410326000000005</c:v>
                </c:pt>
                <c:pt idx="6401">
                  <c:v>42.410326000000005</c:v>
                </c:pt>
                <c:pt idx="6402">
                  <c:v>42.410326000000005</c:v>
                </c:pt>
                <c:pt idx="6403">
                  <c:v>42.410326000000005</c:v>
                </c:pt>
                <c:pt idx="6404">
                  <c:v>42.410326000000005</c:v>
                </c:pt>
                <c:pt idx="6405">
                  <c:v>42.410326000000005</c:v>
                </c:pt>
                <c:pt idx="6406">
                  <c:v>42.410326000000005</c:v>
                </c:pt>
                <c:pt idx="6407">
                  <c:v>42.410326000000005</c:v>
                </c:pt>
                <c:pt idx="6408">
                  <c:v>42.410326000000005</c:v>
                </c:pt>
                <c:pt idx="6409">
                  <c:v>42.410326000000005</c:v>
                </c:pt>
                <c:pt idx="6410">
                  <c:v>42.315903999999996</c:v>
                </c:pt>
                <c:pt idx="6411">
                  <c:v>42.315903999999996</c:v>
                </c:pt>
                <c:pt idx="6412">
                  <c:v>42.315903999999996</c:v>
                </c:pt>
                <c:pt idx="6413">
                  <c:v>42.315903999999996</c:v>
                </c:pt>
                <c:pt idx="6414">
                  <c:v>42.315903999999996</c:v>
                </c:pt>
                <c:pt idx="6415">
                  <c:v>42.315903999999996</c:v>
                </c:pt>
                <c:pt idx="6416">
                  <c:v>42.315903999999996</c:v>
                </c:pt>
                <c:pt idx="6417">
                  <c:v>42.315903999999996</c:v>
                </c:pt>
                <c:pt idx="6418">
                  <c:v>42.315903999999996</c:v>
                </c:pt>
                <c:pt idx="6419">
                  <c:v>42.315903999999996</c:v>
                </c:pt>
                <c:pt idx="6420">
                  <c:v>42.250029000000005</c:v>
                </c:pt>
                <c:pt idx="6421">
                  <c:v>42.250029000000005</c:v>
                </c:pt>
                <c:pt idx="6422">
                  <c:v>42.250029000000005</c:v>
                </c:pt>
                <c:pt idx="6423">
                  <c:v>42.250029000000005</c:v>
                </c:pt>
                <c:pt idx="6424">
                  <c:v>42.250029000000005</c:v>
                </c:pt>
                <c:pt idx="6425">
                  <c:v>42.250029000000005</c:v>
                </c:pt>
                <c:pt idx="6426">
                  <c:v>42.250029000000005</c:v>
                </c:pt>
                <c:pt idx="6427">
                  <c:v>42.250029000000005</c:v>
                </c:pt>
                <c:pt idx="6428">
                  <c:v>42.250029000000005</c:v>
                </c:pt>
                <c:pt idx="6429">
                  <c:v>42.250029000000005</c:v>
                </c:pt>
                <c:pt idx="6430">
                  <c:v>42.229957000000013</c:v>
                </c:pt>
                <c:pt idx="6431">
                  <c:v>42.229957000000013</c:v>
                </c:pt>
                <c:pt idx="6432">
                  <c:v>42.229957000000013</c:v>
                </c:pt>
                <c:pt idx="6433">
                  <c:v>42.229957000000013</c:v>
                </c:pt>
                <c:pt idx="6434">
                  <c:v>42.229957000000013</c:v>
                </c:pt>
                <c:pt idx="6435">
                  <c:v>42.229957000000013</c:v>
                </c:pt>
                <c:pt idx="6436">
                  <c:v>42.229957000000013</c:v>
                </c:pt>
                <c:pt idx="6437">
                  <c:v>42.229957000000013</c:v>
                </c:pt>
                <c:pt idx="6438">
                  <c:v>42.229957000000013</c:v>
                </c:pt>
                <c:pt idx="6439">
                  <c:v>42.229957000000013</c:v>
                </c:pt>
                <c:pt idx="6440">
                  <c:v>42.178261000000006</c:v>
                </c:pt>
                <c:pt idx="6441">
                  <c:v>42.178261000000006</c:v>
                </c:pt>
                <c:pt idx="6442">
                  <c:v>42.178261000000006</c:v>
                </c:pt>
                <c:pt idx="6443">
                  <c:v>42.178261000000006</c:v>
                </c:pt>
                <c:pt idx="6444">
                  <c:v>42.178261000000006</c:v>
                </c:pt>
                <c:pt idx="6445">
                  <c:v>42.178261000000006</c:v>
                </c:pt>
                <c:pt idx="6446">
                  <c:v>42.178261000000006</c:v>
                </c:pt>
                <c:pt idx="6447">
                  <c:v>42.178261000000006</c:v>
                </c:pt>
                <c:pt idx="6448">
                  <c:v>42.178261000000006</c:v>
                </c:pt>
                <c:pt idx="6449">
                  <c:v>42.178261000000006</c:v>
                </c:pt>
                <c:pt idx="6450">
                  <c:v>42.146610000000003</c:v>
                </c:pt>
                <c:pt idx="6451">
                  <c:v>42.146610000000003</c:v>
                </c:pt>
                <c:pt idx="6452">
                  <c:v>42.146610000000003</c:v>
                </c:pt>
                <c:pt idx="6453">
                  <c:v>42.146610000000003</c:v>
                </c:pt>
                <c:pt idx="6454">
                  <c:v>42.146610000000003</c:v>
                </c:pt>
                <c:pt idx="6455">
                  <c:v>42.146610000000003</c:v>
                </c:pt>
                <c:pt idx="6456">
                  <c:v>42.146610000000003</c:v>
                </c:pt>
                <c:pt idx="6457">
                  <c:v>42.146610000000003</c:v>
                </c:pt>
                <c:pt idx="6458">
                  <c:v>42.146610000000003</c:v>
                </c:pt>
                <c:pt idx="6459">
                  <c:v>42.146610000000003</c:v>
                </c:pt>
                <c:pt idx="6460">
                  <c:v>42.174111000000003</c:v>
                </c:pt>
                <c:pt idx="6461">
                  <c:v>42.174111000000003</c:v>
                </c:pt>
                <c:pt idx="6462">
                  <c:v>42.174111000000003</c:v>
                </c:pt>
                <c:pt idx="6463">
                  <c:v>42.174111000000003</c:v>
                </c:pt>
                <c:pt idx="6464">
                  <c:v>42.174111000000003</c:v>
                </c:pt>
                <c:pt idx="6465">
                  <c:v>42.174111000000003</c:v>
                </c:pt>
                <c:pt idx="6466">
                  <c:v>42.174111000000003</c:v>
                </c:pt>
                <c:pt idx="6467">
                  <c:v>42.174111000000003</c:v>
                </c:pt>
                <c:pt idx="6468">
                  <c:v>42.174111000000003</c:v>
                </c:pt>
                <c:pt idx="6469">
                  <c:v>42.174111000000003</c:v>
                </c:pt>
                <c:pt idx="6470">
                  <c:v>42.233781</c:v>
                </c:pt>
                <c:pt idx="6471">
                  <c:v>42.233781</c:v>
                </c:pt>
                <c:pt idx="6472">
                  <c:v>42.233781</c:v>
                </c:pt>
                <c:pt idx="6473">
                  <c:v>42.233781</c:v>
                </c:pt>
                <c:pt idx="6474">
                  <c:v>42.233781</c:v>
                </c:pt>
                <c:pt idx="6475">
                  <c:v>42.233781</c:v>
                </c:pt>
                <c:pt idx="6476">
                  <c:v>42.233781</c:v>
                </c:pt>
                <c:pt idx="6477">
                  <c:v>42.233781</c:v>
                </c:pt>
                <c:pt idx="6478">
                  <c:v>42.233781</c:v>
                </c:pt>
                <c:pt idx="6479">
                  <c:v>42.233781</c:v>
                </c:pt>
                <c:pt idx="6480">
                  <c:v>42.304400999999999</c:v>
                </c:pt>
                <c:pt idx="6481">
                  <c:v>42.304400999999999</c:v>
                </c:pt>
                <c:pt idx="6482">
                  <c:v>42.304400999999999</c:v>
                </c:pt>
                <c:pt idx="6483">
                  <c:v>42.304400999999999</c:v>
                </c:pt>
                <c:pt idx="6484">
                  <c:v>42.304400999999999</c:v>
                </c:pt>
                <c:pt idx="6485">
                  <c:v>42.304400999999999</c:v>
                </c:pt>
                <c:pt idx="6486">
                  <c:v>42.304400999999999</c:v>
                </c:pt>
                <c:pt idx="6487">
                  <c:v>42.304400999999999</c:v>
                </c:pt>
                <c:pt idx="6488">
                  <c:v>42.304400999999999</c:v>
                </c:pt>
                <c:pt idx="6489">
                  <c:v>42.304400999999999</c:v>
                </c:pt>
                <c:pt idx="6490">
                  <c:v>42.378768000000001</c:v>
                </c:pt>
                <c:pt idx="6491">
                  <c:v>42.378768000000001</c:v>
                </c:pt>
                <c:pt idx="6492">
                  <c:v>42.378768000000001</c:v>
                </c:pt>
                <c:pt idx="6493">
                  <c:v>42.378768000000001</c:v>
                </c:pt>
                <c:pt idx="6494">
                  <c:v>42.378768000000001</c:v>
                </c:pt>
                <c:pt idx="6495">
                  <c:v>42.378768000000001</c:v>
                </c:pt>
                <c:pt idx="6496">
                  <c:v>42.378768000000001</c:v>
                </c:pt>
                <c:pt idx="6497">
                  <c:v>42.378768000000001</c:v>
                </c:pt>
                <c:pt idx="6498">
                  <c:v>42.378768000000001</c:v>
                </c:pt>
                <c:pt idx="6499">
                  <c:v>42.378768000000001</c:v>
                </c:pt>
                <c:pt idx="6500">
                  <c:v>42.491373000000003</c:v>
                </c:pt>
                <c:pt idx="6501">
                  <c:v>42.491373000000003</c:v>
                </c:pt>
                <c:pt idx="6502">
                  <c:v>42.491373000000003</c:v>
                </c:pt>
                <c:pt idx="6503">
                  <c:v>42.491373000000003</c:v>
                </c:pt>
                <c:pt idx="6504">
                  <c:v>42.491373000000003</c:v>
                </c:pt>
                <c:pt idx="6505">
                  <c:v>42.491373000000003</c:v>
                </c:pt>
                <c:pt idx="6506">
                  <c:v>42.491373000000003</c:v>
                </c:pt>
                <c:pt idx="6507">
                  <c:v>42.491373000000003</c:v>
                </c:pt>
                <c:pt idx="6508">
                  <c:v>42.491373000000003</c:v>
                </c:pt>
                <c:pt idx="6509">
                  <c:v>42.491373000000003</c:v>
                </c:pt>
                <c:pt idx="6510">
                  <c:v>42.637861999999998</c:v>
                </c:pt>
                <c:pt idx="6511">
                  <c:v>42.637861999999998</c:v>
                </c:pt>
                <c:pt idx="6512">
                  <c:v>42.637861999999998</c:v>
                </c:pt>
                <c:pt idx="6513">
                  <c:v>42.637861999999998</c:v>
                </c:pt>
                <c:pt idx="6514">
                  <c:v>42.637861999999998</c:v>
                </c:pt>
                <c:pt idx="6515">
                  <c:v>42.637861999999998</c:v>
                </c:pt>
                <c:pt idx="6516">
                  <c:v>42.637861999999998</c:v>
                </c:pt>
                <c:pt idx="6517">
                  <c:v>42.637861999999998</c:v>
                </c:pt>
                <c:pt idx="6518">
                  <c:v>42.637861999999998</c:v>
                </c:pt>
                <c:pt idx="6519">
                  <c:v>42.637861999999998</c:v>
                </c:pt>
                <c:pt idx="6520">
                  <c:v>42.841076999999999</c:v>
                </c:pt>
                <c:pt idx="6521">
                  <c:v>42.841076999999999</c:v>
                </c:pt>
                <c:pt idx="6522">
                  <c:v>42.841076999999999</c:v>
                </c:pt>
                <c:pt idx="6523">
                  <c:v>42.841076999999999</c:v>
                </c:pt>
                <c:pt idx="6524">
                  <c:v>42.841076999999999</c:v>
                </c:pt>
                <c:pt idx="6525">
                  <c:v>42.841076999999999</c:v>
                </c:pt>
                <c:pt idx="6526">
                  <c:v>42.841076999999999</c:v>
                </c:pt>
                <c:pt idx="6527">
                  <c:v>42.841076999999999</c:v>
                </c:pt>
                <c:pt idx="6528">
                  <c:v>42.841076999999999</c:v>
                </c:pt>
                <c:pt idx="6529">
                  <c:v>42.841076999999999</c:v>
                </c:pt>
                <c:pt idx="6530">
                  <c:v>43.076954000000001</c:v>
                </c:pt>
                <c:pt idx="6531">
                  <c:v>43.076954000000001</c:v>
                </c:pt>
                <c:pt idx="6532">
                  <c:v>43.076954000000001</c:v>
                </c:pt>
                <c:pt idx="6533">
                  <c:v>43.076954000000001</c:v>
                </c:pt>
                <c:pt idx="6534">
                  <c:v>43.076954000000001</c:v>
                </c:pt>
                <c:pt idx="6535">
                  <c:v>43.076954000000001</c:v>
                </c:pt>
                <c:pt idx="6536">
                  <c:v>43.076954000000001</c:v>
                </c:pt>
                <c:pt idx="6537">
                  <c:v>43.076954000000001</c:v>
                </c:pt>
                <c:pt idx="6538">
                  <c:v>43.076954000000001</c:v>
                </c:pt>
                <c:pt idx="6539">
                  <c:v>43.076954000000001</c:v>
                </c:pt>
                <c:pt idx="6540">
                  <c:v>43.360272000000002</c:v>
                </c:pt>
                <c:pt idx="6541">
                  <c:v>43.360272000000002</c:v>
                </c:pt>
                <c:pt idx="6542">
                  <c:v>43.360272000000002</c:v>
                </c:pt>
                <c:pt idx="6543">
                  <c:v>43.360272000000002</c:v>
                </c:pt>
                <c:pt idx="6544">
                  <c:v>43.360272000000002</c:v>
                </c:pt>
                <c:pt idx="6545">
                  <c:v>43.360272000000002</c:v>
                </c:pt>
                <c:pt idx="6546">
                  <c:v>43.360272000000002</c:v>
                </c:pt>
                <c:pt idx="6547">
                  <c:v>43.360272000000002</c:v>
                </c:pt>
                <c:pt idx="6548">
                  <c:v>43.360272000000002</c:v>
                </c:pt>
                <c:pt idx="6549">
                  <c:v>43.360272000000002</c:v>
                </c:pt>
                <c:pt idx="6550">
                  <c:v>43.678807000000006</c:v>
                </c:pt>
                <c:pt idx="6551">
                  <c:v>43.678807000000006</c:v>
                </c:pt>
                <c:pt idx="6552">
                  <c:v>43.678807000000006</c:v>
                </c:pt>
                <c:pt idx="6553">
                  <c:v>43.678807000000006</c:v>
                </c:pt>
                <c:pt idx="6554">
                  <c:v>43.678807000000006</c:v>
                </c:pt>
                <c:pt idx="6555">
                  <c:v>43.678807000000006</c:v>
                </c:pt>
                <c:pt idx="6556">
                  <c:v>43.678807000000006</c:v>
                </c:pt>
                <c:pt idx="6557">
                  <c:v>43.678807000000006</c:v>
                </c:pt>
                <c:pt idx="6558">
                  <c:v>43.678807000000006</c:v>
                </c:pt>
                <c:pt idx="6559">
                  <c:v>43.678807000000006</c:v>
                </c:pt>
                <c:pt idx="6560">
                  <c:v>43.994899000000004</c:v>
                </c:pt>
                <c:pt idx="6561">
                  <c:v>43.994899000000004</c:v>
                </c:pt>
                <c:pt idx="6562">
                  <c:v>43.994899000000004</c:v>
                </c:pt>
                <c:pt idx="6563">
                  <c:v>43.994899000000004</c:v>
                </c:pt>
                <c:pt idx="6564">
                  <c:v>43.994899000000004</c:v>
                </c:pt>
                <c:pt idx="6565">
                  <c:v>43.994899000000004</c:v>
                </c:pt>
                <c:pt idx="6566">
                  <c:v>43.994899000000004</c:v>
                </c:pt>
                <c:pt idx="6567">
                  <c:v>43.994899000000004</c:v>
                </c:pt>
                <c:pt idx="6568">
                  <c:v>43.994899000000004</c:v>
                </c:pt>
                <c:pt idx="6569">
                  <c:v>43.994899000000004</c:v>
                </c:pt>
                <c:pt idx="6570">
                  <c:v>44.347583999999998</c:v>
                </c:pt>
                <c:pt idx="6571">
                  <c:v>44.347583999999998</c:v>
                </c:pt>
                <c:pt idx="6572">
                  <c:v>44.347583999999998</c:v>
                </c:pt>
                <c:pt idx="6573">
                  <c:v>44.347583999999998</c:v>
                </c:pt>
                <c:pt idx="6574">
                  <c:v>44.347583999999998</c:v>
                </c:pt>
                <c:pt idx="6575">
                  <c:v>44.347583999999998</c:v>
                </c:pt>
                <c:pt idx="6576">
                  <c:v>44.347583999999998</c:v>
                </c:pt>
                <c:pt idx="6577">
                  <c:v>44.347583999999998</c:v>
                </c:pt>
                <c:pt idx="6578">
                  <c:v>44.347583999999998</c:v>
                </c:pt>
                <c:pt idx="6579">
                  <c:v>44.347583999999998</c:v>
                </c:pt>
                <c:pt idx="6580">
                  <c:v>44.708131000000023</c:v>
                </c:pt>
                <c:pt idx="6581">
                  <c:v>44.708131000000023</c:v>
                </c:pt>
                <c:pt idx="6582">
                  <c:v>44.708131000000023</c:v>
                </c:pt>
                <c:pt idx="6583">
                  <c:v>44.708131000000023</c:v>
                </c:pt>
                <c:pt idx="6584">
                  <c:v>44.708131000000023</c:v>
                </c:pt>
                <c:pt idx="6585">
                  <c:v>44.708131000000023</c:v>
                </c:pt>
                <c:pt idx="6586">
                  <c:v>44.708131000000023</c:v>
                </c:pt>
                <c:pt idx="6587">
                  <c:v>44.708131000000023</c:v>
                </c:pt>
                <c:pt idx="6588">
                  <c:v>44.708131000000023</c:v>
                </c:pt>
                <c:pt idx="6589">
                  <c:v>44.708131000000023</c:v>
                </c:pt>
                <c:pt idx="6590">
                  <c:v>45.134537000000002</c:v>
                </c:pt>
                <c:pt idx="6591">
                  <c:v>45.134537000000002</c:v>
                </c:pt>
                <c:pt idx="6592">
                  <c:v>45.134537000000002</c:v>
                </c:pt>
                <c:pt idx="6593">
                  <c:v>45.134537000000002</c:v>
                </c:pt>
                <c:pt idx="6594">
                  <c:v>45.134537000000002</c:v>
                </c:pt>
                <c:pt idx="6595">
                  <c:v>45.134537000000002</c:v>
                </c:pt>
                <c:pt idx="6596">
                  <c:v>45.134537000000002</c:v>
                </c:pt>
                <c:pt idx="6597">
                  <c:v>45.134537000000002</c:v>
                </c:pt>
                <c:pt idx="6598">
                  <c:v>45.134537000000002</c:v>
                </c:pt>
                <c:pt idx="6599">
                  <c:v>45.134537000000002</c:v>
                </c:pt>
                <c:pt idx="6600">
                  <c:v>45.602436000000012</c:v>
                </c:pt>
                <c:pt idx="6601">
                  <c:v>45.602436000000012</c:v>
                </c:pt>
                <c:pt idx="6602">
                  <c:v>45.602436000000012</c:v>
                </c:pt>
                <c:pt idx="6603">
                  <c:v>45.602436000000012</c:v>
                </c:pt>
                <c:pt idx="6604">
                  <c:v>45.602436000000012</c:v>
                </c:pt>
                <c:pt idx="6605">
                  <c:v>45.602436000000012</c:v>
                </c:pt>
                <c:pt idx="6606">
                  <c:v>45.602436000000012</c:v>
                </c:pt>
                <c:pt idx="6607">
                  <c:v>45.602436000000012</c:v>
                </c:pt>
                <c:pt idx="6608">
                  <c:v>45.602436000000012</c:v>
                </c:pt>
                <c:pt idx="6609">
                  <c:v>45.602436000000012</c:v>
                </c:pt>
                <c:pt idx="6610">
                  <c:v>46.078871000000007</c:v>
                </c:pt>
                <c:pt idx="6611">
                  <c:v>46.078871000000007</c:v>
                </c:pt>
                <c:pt idx="6612">
                  <c:v>46.078871000000007</c:v>
                </c:pt>
                <c:pt idx="6613">
                  <c:v>46.078871000000007</c:v>
                </c:pt>
                <c:pt idx="6614">
                  <c:v>46.078871000000007</c:v>
                </c:pt>
                <c:pt idx="6615">
                  <c:v>46.078871000000007</c:v>
                </c:pt>
                <c:pt idx="6616">
                  <c:v>46.078871000000007</c:v>
                </c:pt>
                <c:pt idx="6617">
                  <c:v>46.078871000000007</c:v>
                </c:pt>
                <c:pt idx="6618">
                  <c:v>46.078871000000007</c:v>
                </c:pt>
                <c:pt idx="6619">
                  <c:v>46.078871000000007</c:v>
                </c:pt>
                <c:pt idx="6620">
                  <c:v>46.543859999999995</c:v>
                </c:pt>
                <c:pt idx="6621">
                  <c:v>46.543859999999995</c:v>
                </c:pt>
                <c:pt idx="6622">
                  <c:v>46.543859999999995</c:v>
                </c:pt>
                <c:pt idx="6623">
                  <c:v>46.543859999999995</c:v>
                </c:pt>
                <c:pt idx="6624">
                  <c:v>46.543859999999995</c:v>
                </c:pt>
                <c:pt idx="6625">
                  <c:v>46.543859999999995</c:v>
                </c:pt>
                <c:pt idx="6626">
                  <c:v>46.543859999999995</c:v>
                </c:pt>
                <c:pt idx="6627">
                  <c:v>46.543859999999995</c:v>
                </c:pt>
                <c:pt idx="6628">
                  <c:v>46.543859999999995</c:v>
                </c:pt>
                <c:pt idx="6629">
                  <c:v>46.543859999999995</c:v>
                </c:pt>
                <c:pt idx="6630">
                  <c:v>47.039570000000012</c:v>
                </c:pt>
                <c:pt idx="6631">
                  <c:v>47.039570000000012</c:v>
                </c:pt>
                <c:pt idx="6632">
                  <c:v>47.039570000000012</c:v>
                </c:pt>
                <c:pt idx="6633">
                  <c:v>47.039570000000012</c:v>
                </c:pt>
                <c:pt idx="6634">
                  <c:v>47.039570000000012</c:v>
                </c:pt>
                <c:pt idx="6635">
                  <c:v>47.039570000000012</c:v>
                </c:pt>
                <c:pt idx="6636">
                  <c:v>47.039570000000012</c:v>
                </c:pt>
                <c:pt idx="6637">
                  <c:v>47.039570000000012</c:v>
                </c:pt>
                <c:pt idx="6638">
                  <c:v>47.039570000000012</c:v>
                </c:pt>
                <c:pt idx="6639">
                  <c:v>47.039570000000012</c:v>
                </c:pt>
                <c:pt idx="6640">
                  <c:v>47.565814000000003</c:v>
                </c:pt>
                <c:pt idx="6641">
                  <c:v>47.565814000000003</c:v>
                </c:pt>
                <c:pt idx="6642">
                  <c:v>47.565814000000003</c:v>
                </c:pt>
                <c:pt idx="6643">
                  <c:v>47.565814000000003</c:v>
                </c:pt>
                <c:pt idx="6644">
                  <c:v>47.565814000000003</c:v>
                </c:pt>
                <c:pt idx="6645">
                  <c:v>47.565814000000003</c:v>
                </c:pt>
                <c:pt idx="6646">
                  <c:v>47.565814000000003</c:v>
                </c:pt>
                <c:pt idx="6647">
                  <c:v>47.565814000000003</c:v>
                </c:pt>
                <c:pt idx="6648">
                  <c:v>47.565814000000003</c:v>
                </c:pt>
                <c:pt idx="6649">
                  <c:v>47.565814000000003</c:v>
                </c:pt>
                <c:pt idx="6650">
                  <c:v>48.150693000000004</c:v>
                </c:pt>
                <c:pt idx="6651">
                  <c:v>48.150693000000004</c:v>
                </c:pt>
                <c:pt idx="6652">
                  <c:v>48.150693000000004</c:v>
                </c:pt>
                <c:pt idx="6653">
                  <c:v>48.150693000000004</c:v>
                </c:pt>
                <c:pt idx="6654">
                  <c:v>48.150693000000004</c:v>
                </c:pt>
                <c:pt idx="6655">
                  <c:v>48.150693000000004</c:v>
                </c:pt>
                <c:pt idx="6656">
                  <c:v>48.150693000000004</c:v>
                </c:pt>
                <c:pt idx="6657">
                  <c:v>48.150693000000004</c:v>
                </c:pt>
                <c:pt idx="6658">
                  <c:v>48.150693000000004</c:v>
                </c:pt>
                <c:pt idx="6659">
                  <c:v>48.150693000000004</c:v>
                </c:pt>
                <c:pt idx="6660">
                  <c:v>48.763564000000002</c:v>
                </c:pt>
                <c:pt idx="6661">
                  <c:v>48.763564000000002</c:v>
                </c:pt>
                <c:pt idx="6662">
                  <c:v>48.763564000000002</c:v>
                </c:pt>
                <c:pt idx="6663">
                  <c:v>48.763564000000002</c:v>
                </c:pt>
                <c:pt idx="6664">
                  <c:v>48.763564000000002</c:v>
                </c:pt>
                <c:pt idx="6665">
                  <c:v>48.763564000000002</c:v>
                </c:pt>
                <c:pt idx="6666">
                  <c:v>48.763564000000002</c:v>
                </c:pt>
                <c:pt idx="6667">
                  <c:v>48.763564000000002</c:v>
                </c:pt>
                <c:pt idx="6668">
                  <c:v>48.763564000000002</c:v>
                </c:pt>
                <c:pt idx="6669">
                  <c:v>48.763564000000002</c:v>
                </c:pt>
                <c:pt idx="6670">
                  <c:v>49.312609999999999</c:v>
                </c:pt>
                <c:pt idx="6671">
                  <c:v>49.312609999999999</c:v>
                </c:pt>
                <c:pt idx="6672">
                  <c:v>49.312609999999999</c:v>
                </c:pt>
                <c:pt idx="6673">
                  <c:v>49.312609999999999</c:v>
                </c:pt>
                <c:pt idx="6674">
                  <c:v>49.312609999999999</c:v>
                </c:pt>
                <c:pt idx="6675">
                  <c:v>49.312609999999999</c:v>
                </c:pt>
                <c:pt idx="6676">
                  <c:v>49.312609999999999</c:v>
                </c:pt>
                <c:pt idx="6677">
                  <c:v>49.312609999999999</c:v>
                </c:pt>
                <c:pt idx="6678">
                  <c:v>49.312609999999999</c:v>
                </c:pt>
                <c:pt idx="6679">
                  <c:v>49.312609999999999</c:v>
                </c:pt>
                <c:pt idx="6680">
                  <c:v>49.864639000000004</c:v>
                </c:pt>
                <c:pt idx="6681">
                  <c:v>49.864639000000004</c:v>
                </c:pt>
                <c:pt idx="6682">
                  <c:v>49.864639000000004</c:v>
                </c:pt>
                <c:pt idx="6683">
                  <c:v>49.864639000000004</c:v>
                </c:pt>
                <c:pt idx="6684">
                  <c:v>49.864639000000004</c:v>
                </c:pt>
                <c:pt idx="6685">
                  <c:v>49.864639000000004</c:v>
                </c:pt>
                <c:pt idx="6686">
                  <c:v>49.864639000000004</c:v>
                </c:pt>
                <c:pt idx="6687">
                  <c:v>49.864639000000004</c:v>
                </c:pt>
                <c:pt idx="6688">
                  <c:v>49.864639000000004</c:v>
                </c:pt>
                <c:pt idx="6689">
                  <c:v>49.864639000000004</c:v>
                </c:pt>
                <c:pt idx="6690">
                  <c:v>50.459273999999994</c:v>
                </c:pt>
                <c:pt idx="6691">
                  <c:v>50.459273999999994</c:v>
                </c:pt>
                <c:pt idx="6692">
                  <c:v>50.459273999999994</c:v>
                </c:pt>
                <c:pt idx="6693">
                  <c:v>50.459273999999994</c:v>
                </c:pt>
                <c:pt idx="6694">
                  <c:v>50.459273999999994</c:v>
                </c:pt>
                <c:pt idx="6695">
                  <c:v>50.459273999999994</c:v>
                </c:pt>
                <c:pt idx="6696">
                  <c:v>50.459273999999994</c:v>
                </c:pt>
                <c:pt idx="6697">
                  <c:v>50.459273999999994</c:v>
                </c:pt>
                <c:pt idx="6698">
                  <c:v>50.459273999999994</c:v>
                </c:pt>
                <c:pt idx="6699">
                  <c:v>50.459273999999994</c:v>
                </c:pt>
                <c:pt idx="6700">
                  <c:v>51.033058000000011</c:v>
                </c:pt>
                <c:pt idx="6701">
                  <c:v>51.033058000000011</c:v>
                </c:pt>
                <c:pt idx="6702">
                  <c:v>51.033058000000011</c:v>
                </c:pt>
                <c:pt idx="6703">
                  <c:v>51.033058000000011</c:v>
                </c:pt>
                <c:pt idx="6704">
                  <c:v>51.033058000000011</c:v>
                </c:pt>
                <c:pt idx="6705">
                  <c:v>51.033058000000011</c:v>
                </c:pt>
                <c:pt idx="6706">
                  <c:v>51.033058000000011</c:v>
                </c:pt>
                <c:pt idx="6707">
                  <c:v>51.033058000000011</c:v>
                </c:pt>
                <c:pt idx="6708">
                  <c:v>51.033058000000011</c:v>
                </c:pt>
                <c:pt idx="6709">
                  <c:v>51.033058000000011</c:v>
                </c:pt>
                <c:pt idx="6710">
                  <c:v>51.598631000000012</c:v>
                </c:pt>
                <c:pt idx="6711">
                  <c:v>51.598631000000012</c:v>
                </c:pt>
                <c:pt idx="6712">
                  <c:v>51.598631000000012</c:v>
                </c:pt>
                <c:pt idx="6713">
                  <c:v>51.598631000000012</c:v>
                </c:pt>
                <c:pt idx="6714">
                  <c:v>51.598631000000012</c:v>
                </c:pt>
                <c:pt idx="6715">
                  <c:v>51.598631000000012</c:v>
                </c:pt>
                <c:pt idx="6716">
                  <c:v>51.598631000000012</c:v>
                </c:pt>
                <c:pt idx="6717">
                  <c:v>51.598631000000012</c:v>
                </c:pt>
                <c:pt idx="6718">
                  <c:v>51.598631000000012</c:v>
                </c:pt>
                <c:pt idx="6719">
                  <c:v>51.598631000000012</c:v>
                </c:pt>
                <c:pt idx="6720">
                  <c:v>52.225605000000023</c:v>
                </c:pt>
                <c:pt idx="6721">
                  <c:v>52.225605000000023</c:v>
                </c:pt>
                <c:pt idx="6722">
                  <c:v>52.225605000000023</c:v>
                </c:pt>
                <c:pt idx="6723">
                  <c:v>52.225605000000023</c:v>
                </c:pt>
                <c:pt idx="6724">
                  <c:v>52.225605000000023</c:v>
                </c:pt>
                <c:pt idx="6725">
                  <c:v>52.225605000000023</c:v>
                </c:pt>
                <c:pt idx="6726">
                  <c:v>52.225605000000023</c:v>
                </c:pt>
                <c:pt idx="6727">
                  <c:v>52.225605000000023</c:v>
                </c:pt>
                <c:pt idx="6728">
                  <c:v>52.225605000000023</c:v>
                </c:pt>
                <c:pt idx="6729">
                  <c:v>52.225605000000023</c:v>
                </c:pt>
                <c:pt idx="6730">
                  <c:v>52.817921999999996</c:v>
                </c:pt>
                <c:pt idx="6731">
                  <c:v>52.817921999999996</c:v>
                </c:pt>
                <c:pt idx="6732">
                  <c:v>52.817921999999996</c:v>
                </c:pt>
                <c:pt idx="6733">
                  <c:v>52.817921999999996</c:v>
                </c:pt>
                <c:pt idx="6734">
                  <c:v>52.817921999999996</c:v>
                </c:pt>
                <c:pt idx="6735">
                  <c:v>52.817921999999996</c:v>
                </c:pt>
                <c:pt idx="6736">
                  <c:v>52.817921999999996</c:v>
                </c:pt>
                <c:pt idx="6737">
                  <c:v>52.817921999999996</c:v>
                </c:pt>
                <c:pt idx="6738">
                  <c:v>52.817921999999996</c:v>
                </c:pt>
                <c:pt idx="6739">
                  <c:v>52.817921999999996</c:v>
                </c:pt>
                <c:pt idx="6740">
                  <c:v>53.326336000000012</c:v>
                </c:pt>
                <c:pt idx="6741">
                  <c:v>53.326336000000012</c:v>
                </c:pt>
                <c:pt idx="6742">
                  <c:v>53.326336000000012</c:v>
                </c:pt>
                <c:pt idx="6743">
                  <c:v>53.326336000000012</c:v>
                </c:pt>
                <c:pt idx="6744">
                  <c:v>53.326336000000012</c:v>
                </c:pt>
                <c:pt idx="6745">
                  <c:v>53.326336000000012</c:v>
                </c:pt>
                <c:pt idx="6746">
                  <c:v>53.326336000000012</c:v>
                </c:pt>
                <c:pt idx="6747">
                  <c:v>53.326336000000012</c:v>
                </c:pt>
                <c:pt idx="6748">
                  <c:v>53.326336000000012</c:v>
                </c:pt>
                <c:pt idx="6749">
                  <c:v>53.326336000000012</c:v>
                </c:pt>
                <c:pt idx="6750">
                  <c:v>53.940616999999996</c:v>
                </c:pt>
                <c:pt idx="6751">
                  <c:v>53.940616999999996</c:v>
                </c:pt>
                <c:pt idx="6752">
                  <c:v>53.940616999999996</c:v>
                </c:pt>
                <c:pt idx="6753">
                  <c:v>53.940616999999996</c:v>
                </c:pt>
                <c:pt idx="6754">
                  <c:v>53.940616999999996</c:v>
                </c:pt>
                <c:pt idx="6755">
                  <c:v>53.940616999999996</c:v>
                </c:pt>
                <c:pt idx="6756">
                  <c:v>53.940616999999996</c:v>
                </c:pt>
                <c:pt idx="6757">
                  <c:v>53.940616999999996</c:v>
                </c:pt>
                <c:pt idx="6758">
                  <c:v>53.940616999999996</c:v>
                </c:pt>
                <c:pt idx="6759">
                  <c:v>53.940616999999996</c:v>
                </c:pt>
                <c:pt idx="6760">
                  <c:v>54.545117000000012</c:v>
                </c:pt>
                <c:pt idx="6761">
                  <c:v>54.545117000000012</c:v>
                </c:pt>
                <c:pt idx="6762">
                  <c:v>54.545117000000012</c:v>
                </c:pt>
                <c:pt idx="6763">
                  <c:v>54.545117000000012</c:v>
                </c:pt>
                <c:pt idx="6764">
                  <c:v>54.545117000000012</c:v>
                </c:pt>
                <c:pt idx="6765">
                  <c:v>54.545117000000012</c:v>
                </c:pt>
                <c:pt idx="6766">
                  <c:v>54.545117000000012</c:v>
                </c:pt>
                <c:pt idx="6767">
                  <c:v>54.545117000000012</c:v>
                </c:pt>
                <c:pt idx="6768">
                  <c:v>54.545117000000012</c:v>
                </c:pt>
                <c:pt idx="6769">
                  <c:v>54.545117000000012</c:v>
                </c:pt>
                <c:pt idx="6770">
                  <c:v>55.211386999999995</c:v>
                </c:pt>
                <c:pt idx="6771">
                  <c:v>55.211386999999995</c:v>
                </c:pt>
                <c:pt idx="6772">
                  <c:v>55.211386999999995</c:v>
                </c:pt>
                <c:pt idx="6773">
                  <c:v>55.211386999999995</c:v>
                </c:pt>
                <c:pt idx="6774">
                  <c:v>55.211386999999995</c:v>
                </c:pt>
                <c:pt idx="6775">
                  <c:v>55.211386999999995</c:v>
                </c:pt>
                <c:pt idx="6776">
                  <c:v>55.211386999999995</c:v>
                </c:pt>
                <c:pt idx="6777">
                  <c:v>55.211386999999995</c:v>
                </c:pt>
                <c:pt idx="6778">
                  <c:v>55.211386999999995</c:v>
                </c:pt>
                <c:pt idx="6779">
                  <c:v>55.211386999999995</c:v>
                </c:pt>
                <c:pt idx="6780">
                  <c:v>55.814257999999995</c:v>
                </c:pt>
                <c:pt idx="6781">
                  <c:v>55.814257999999995</c:v>
                </c:pt>
                <c:pt idx="6782">
                  <c:v>55.814257999999995</c:v>
                </c:pt>
                <c:pt idx="6783">
                  <c:v>55.814257999999995</c:v>
                </c:pt>
                <c:pt idx="6784">
                  <c:v>55.814257999999995</c:v>
                </c:pt>
                <c:pt idx="6785">
                  <c:v>55.814257999999995</c:v>
                </c:pt>
                <c:pt idx="6786">
                  <c:v>55.814257999999995</c:v>
                </c:pt>
                <c:pt idx="6787">
                  <c:v>55.814257999999995</c:v>
                </c:pt>
                <c:pt idx="6788">
                  <c:v>55.814257999999995</c:v>
                </c:pt>
                <c:pt idx="6789">
                  <c:v>55.814257999999995</c:v>
                </c:pt>
                <c:pt idx="6790">
                  <c:v>56.407323999999996</c:v>
                </c:pt>
                <c:pt idx="6791">
                  <c:v>56.407323999999996</c:v>
                </c:pt>
                <c:pt idx="6792">
                  <c:v>56.407323999999996</c:v>
                </c:pt>
                <c:pt idx="6793">
                  <c:v>56.407323999999996</c:v>
                </c:pt>
                <c:pt idx="6794">
                  <c:v>56.407323999999996</c:v>
                </c:pt>
                <c:pt idx="6795">
                  <c:v>56.407323999999996</c:v>
                </c:pt>
                <c:pt idx="6796">
                  <c:v>56.407323999999996</c:v>
                </c:pt>
                <c:pt idx="6797">
                  <c:v>56.407323999999996</c:v>
                </c:pt>
                <c:pt idx="6798">
                  <c:v>56.407323999999996</c:v>
                </c:pt>
                <c:pt idx="6799">
                  <c:v>56.407323999999996</c:v>
                </c:pt>
                <c:pt idx="6800">
                  <c:v>57.044340000000005</c:v>
                </c:pt>
                <c:pt idx="6801">
                  <c:v>57.044340000000005</c:v>
                </c:pt>
                <c:pt idx="6802">
                  <c:v>57.044340000000005</c:v>
                </c:pt>
                <c:pt idx="6803">
                  <c:v>57.044340000000005</c:v>
                </c:pt>
                <c:pt idx="6804">
                  <c:v>57.044340000000005</c:v>
                </c:pt>
                <c:pt idx="6805">
                  <c:v>57.044340000000005</c:v>
                </c:pt>
                <c:pt idx="6806">
                  <c:v>57.044340000000005</c:v>
                </c:pt>
                <c:pt idx="6807">
                  <c:v>57.044340000000005</c:v>
                </c:pt>
                <c:pt idx="6808">
                  <c:v>57.044340000000005</c:v>
                </c:pt>
                <c:pt idx="6809">
                  <c:v>57.044340000000005</c:v>
                </c:pt>
                <c:pt idx="6810">
                  <c:v>57.685013000000012</c:v>
                </c:pt>
                <c:pt idx="6811">
                  <c:v>57.685013000000012</c:v>
                </c:pt>
                <c:pt idx="6812">
                  <c:v>57.685013000000012</c:v>
                </c:pt>
                <c:pt idx="6813">
                  <c:v>57.685013000000012</c:v>
                </c:pt>
                <c:pt idx="6814">
                  <c:v>57.685013000000012</c:v>
                </c:pt>
                <c:pt idx="6815">
                  <c:v>57.685013000000012</c:v>
                </c:pt>
                <c:pt idx="6816">
                  <c:v>57.685013000000012</c:v>
                </c:pt>
                <c:pt idx="6817">
                  <c:v>57.685013000000012</c:v>
                </c:pt>
                <c:pt idx="6818">
                  <c:v>57.685013000000012</c:v>
                </c:pt>
                <c:pt idx="6819">
                  <c:v>57.685013000000012</c:v>
                </c:pt>
                <c:pt idx="6820">
                  <c:v>58.352788999999994</c:v>
                </c:pt>
                <c:pt idx="6821">
                  <c:v>58.352788999999994</c:v>
                </c:pt>
                <c:pt idx="6822">
                  <c:v>58.352788999999994</c:v>
                </c:pt>
                <c:pt idx="6823">
                  <c:v>58.352788999999994</c:v>
                </c:pt>
                <c:pt idx="6824">
                  <c:v>58.352788999999994</c:v>
                </c:pt>
                <c:pt idx="6825">
                  <c:v>58.352788999999994</c:v>
                </c:pt>
                <c:pt idx="6826">
                  <c:v>58.352788999999994</c:v>
                </c:pt>
                <c:pt idx="6827">
                  <c:v>58.352788999999994</c:v>
                </c:pt>
                <c:pt idx="6828">
                  <c:v>58.352788999999994</c:v>
                </c:pt>
                <c:pt idx="6829">
                  <c:v>58.352788999999994</c:v>
                </c:pt>
                <c:pt idx="6830">
                  <c:v>59.027779000000002</c:v>
                </c:pt>
                <c:pt idx="6831">
                  <c:v>59.027779000000002</c:v>
                </c:pt>
                <c:pt idx="6832">
                  <c:v>59.027779000000002</c:v>
                </c:pt>
                <c:pt idx="6833">
                  <c:v>59.027779000000002</c:v>
                </c:pt>
                <c:pt idx="6834">
                  <c:v>59.027779000000002</c:v>
                </c:pt>
                <c:pt idx="6835">
                  <c:v>59.027779000000002</c:v>
                </c:pt>
                <c:pt idx="6836">
                  <c:v>59.027779000000002</c:v>
                </c:pt>
                <c:pt idx="6837">
                  <c:v>59.027779000000002</c:v>
                </c:pt>
                <c:pt idx="6838">
                  <c:v>59.027779000000002</c:v>
                </c:pt>
                <c:pt idx="6839">
                  <c:v>59.027779000000002</c:v>
                </c:pt>
                <c:pt idx="6840">
                  <c:v>59.736558000000024</c:v>
                </c:pt>
                <c:pt idx="6841">
                  <c:v>59.736558000000024</c:v>
                </c:pt>
                <c:pt idx="6842">
                  <c:v>59.736558000000024</c:v>
                </c:pt>
                <c:pt idx="6843">
                  <c:v>59.736558000000024</c:v>
                </c:pt>
                <c:pt idx="6844">
                  <c:v>59.736558000000024</c:v>
                </c:pt>
                <c:pt idx="6845">
                  <c:v>59.736558000000024</c:v>
                </c:pt>
                <c:pt idx="6846">
                  <c:v>59.736558000000024</c:v>
                </c:pt>
                <c:pt idx="6847">
                  <c:v>59.736558000000024</c:v>
                </c:pt>
                <c:pt idx="6848">
                  <c:v>59.736558000000024</c:v>
                </c:pt>
                <c:pt idx="6849">
                  <c:v>59.736558000000024</c:v>
                </c:pt>
                <c:pt idx="6850">
                  <c:v>60.452161000000004</c:v>
                </c:pt>
                <c:pt idx="6851">
                  <c:v>60.452161000000004</c:v>
                </c:pt>
                <c:pt idx="6852">
                  <c:v>60.452161000000004</c:v>
                </c:pt>
                <c:pt idx="6853">
                  <c:v>60.452161000000004</c:v>
                </c:pt>
                <c:pt idx="6854">
                  <c:v>60.452161000000004</c:v>
                </c:pt>
                <c:pt idx="6855">
                  <c:v>60.452161000000004</c:v>
                </c:pt>
                <c:pt idx="6856">
                  <c:v>60.452161000000004</c:v>
                </c:pt>
                <c:pt idx="6857">
                  <c:v>60.452161000000004</c:v>
                </c:pt>
                <c:pt idx="6858">
                  <c:v>60.452161000000004</c:v>
                </c:pt>
                <c:pt idx="6859">
                  <c:v>60.452161000000004</c:v>
                </c:pt>
                <c:pt idx="6860">
                  <c:v>61.133480000000006</c:v>
                </c:pt>
                <c:pt idx="6861">
                  <c:v>61.133480000000006</c:v>
                </c:pt>
                <c:pt idx="6862">
                  <c:v>61.133480000000006</c:v>
                </c:pt>
                <c:pt idx="6863">
                  <c:v>61.133480000000006</c:v>
                </c:pt>
                <c:pt idx="6864">
                  <c:v>61.133480000000006</c:v>
                </c:pt>
                <c:pt idx="6865">
                  <c:v>61.133480000000006</c:v>
                </c:pt>
                <c:pt idx="6866">
                  <c:v>61.133480000000006</c:v>
                </c:pt>
                <c:pt idx="6867">
                  <c:v>61.133480000000006</c:v>
                </c:pt>
                <c:pt idx="6868">
                  <c:v>61.133480000000006</c:v>
                </c:pt>
                <c:pt idx="6869">
                  <c:v>61.133480000000006</c:v>
                </c:pt>
                <c:pt idx="6870">
                  <c:v>61.818461999999997</c:v>
                </c:pt>
                <c:pt idx="6871">
                  <c:v>61.818461999999997</c:v>
                </c:pt>
                <c:pt idx="6872">
                  <c:v>61.818461999999997</c:v>
                </c:pt>
                <c:pt idx="6873">
                  <c:v>61.818461999999997</c:v>
                </c:pt>
                <c:pt idx="6874">
                  <c:v>61.818461999999997</c:v>
                </c:pt>
                <c:pt idx="6875">
                  <c:v>61.818461999999997</c:v>
                </c:pt>
                <c:pt idx="6876">
                  <c:v>61.818461999999997</c:v>
                </c:pt>
                <c:pt idx="6877">
                  <c:v>61.818461999999997</c:v>
                </c:pt>
                <c:pt idx="6878">
                  <c:v>61.818461999999997</c:v>
                </c:pt>
                <c:pt idx="6879">
                  <c:v>61.818461999999997</c:v>
                </c:pt>
                <c:pt idx="6880">
                  <c:v>62.653996000000006</c:v>
                </c:pt>
                <c:pt idx="6881">
                  <c:v>62.653996000000006</c:v>
                </c:pt>
                <c:pt idx="6882">
                  <c:v>62.653996000000006</c:v>
                </c:pt>
                <c:pt idx="6883">
                  <c:v>62.653996000000006</c:v>
                </c:pt>
                <c:pt idx="6884">
                  <c:v>62.653996000000006</c:v>
                </c:pt>
                <c:pt idx="6885">
                  <c:v>62.653996000000006</c:v>
                </c:pt>
                <c:pt idx="6886">
                  <c:v>62.653996000000006</c:v>
                </c:pt>
                <c:pt idx="6887">
                  <c:v>62.653996000000006</c:v>
                </c:pt>
                <c:pt idx="6888">
                  <c:v>62.653996000000006</c:v>
                </c:pt>
                <c:pt idx="6889">
                  <c:v>62.653996000000006</c:v>
                </c:pt>
                <c:pt idx="6890">
                  <c:v>63.535573000000028</c:v>
                </c:pt>
                <c:pt idx="6891">
                  <c:v>63.535573000000028</c:v>
                </c:pt>
                <c:pt idx="6892">
                  <c:v>63.535573000000028</c:v>
                </c:pt>
                <c:pt idx="6893">
                  <c:v>63.535573000000028</c:v>
                </c:pt>
                <c:pt idx="6894">
                  <c:v>63.535573000000028</c:v>
                </c:pt>
                <c:pt idx="6895">
                  <c:v>63.535573000000028</c:v>
                </c:pt>
                <c:pt idx="6896">
                  <c:v>63.535573000000028</c:v>
                </c:pt>
                <c:pt idx="6897">
                  <c:v>63.535573000000028</c:v>
                </c:pt>
                <c:pt idx="6898">
                  <c:v>63.535573000000028</c:v>
                </c:pt>
                <c:pt idx="6899">
                  <c:v>63.535573000000028</c:v>
                </c:pt>
                <c:pt idx="6900">
                  <c:v>64.498013000000043</c:v>
                </c:pt>
                <c:pt idx="6901">
                  <c:v>64.498013000000043</c:v>
                </c:pt>
                <c:pt idx="6902">
                  <c:v>64.498013000000043</c:v>
                </c:pt>
                <c:pt idx="6903">
                  <c:v>64.498013000000043</c:v>
                </c:pt>
                <c:pt idx="6904">
                  <c:v>64.498013000000043</c:v>
                </c:pt>
                <c:pt idx="6905">
                  <c:v>64.498013000000043</c:v>
                </c:pt>
                <c:pt idx="6906">
                  <c:v>64.498013000000043</c:v>
                </c:pt>
                <c:pt idx="6907">
                  <c:v>64.498013000000043</c:v>
                </c:pt>
                <c:pt idx="6908">
                  <c:v>64.498013000000043</c:v>
                </c:pt>
                <c:pt idx="6909">
                  <c:v>64.498013000000043</c:v>
                </c:pt>
                <c:pt idx="6910">
                  <c:v>65.439018000000004</c:v>
                </c:pt>
                <c:pt idx="6911">
                  <c:v>65.439018000000004</c:v>
                </c:pt>
                <c:pt idx="6912">
                  <c:v>65.439018000000004</c:v>
                </c:pt>
                <c:pt idx="6913">
                  <c:v>65.439018000000004</c:v>
                </c:pt>
                <c:pt idx="6914">
                  <c:v>65.439018000000004</c:v>
                </c:pt>
                <c:pt idx="6915">
                  <c:v>65.439018000000004</c:v>
                </c:pt>
                <c:pt idx="6916">
                  <c:v>65.439018000000004</c:v>
                </c:pt>
                <c:pt idx="6917">
                  <c:v>65.439018000000004</c:v>
                </c:pt>
                <c:pt idx="6918">
                  <c:v>65.439018000000004</c:v>
                </c:pt>
                <c:pt idx="6919">
                  <c:v>65.439018000000004</c:v>
                </c:pt>
                <c:pt idx="6920">
                  <c:v>66.316625000000045</c:v>
                </c:pt>
                <c:pt idx="6921">
                  <c:v>66.316625000000045</c:v>
                </c:pt>
                <c:pt idx="6922">
                  <c:v>66.316625000000045</c:v>
                </c:pt>
                <c:pt idx="6923">
                  <c:v>66.316625000000045</c:v>
                </c:pt>
                <c:pt idx="6924">
                  <c:v>66.316625000000045</c:v>
                </c:pt>
                <c:pt idx="6925">
                  <c:v>66.316625000000045</c:v>
                </c:pt>
                <c:pt idx="6926">
                  <c:v>66.316625000000045</c:v>
                </c:pt>
                <c:pt idx="6927">
                  <c:v>66.316625000000045</c:v>
                </c:pt>
                <c:pt idx="6928">
                  <c:v>66.316625000000045</c:v>
                </c:pt>
                <c:pt idx="6929">
                  <c:v>66.316625000000045</c:v>
                </c:pt>
                <c:pt idx="6930">
                  <c:v>67.320333999999988</c:v>
                </c:pt>
                <c:pt idx="6931">
                  <c:v>67.320333999999988</c:v>
                </c:pt>
                <c:pt idx="6932">
                  <c:v>67.320333999999988</c:v>
                </c:pt>
                <c:pt idx="6933">
                  <c:v>67.320333999999988</c:v>
                </c:pt>
                <c:pt idx="6934">
                  <c:v>67.320333999999988</c:v>
                </c:pt>
                <c:pt idx="6935">
                  <c:v>67.320333999999988</c:v>
                </c:pt>
                <c:pt idx="6936">
                  <c:v>67.320333999999988</c:v>
                </c:pt>
                <c:pt idx="6937">
                  <c:v>67.320333999999988</c:v>
                </c:pt>
                <c:pt idx="6938">
                  <c:v>67.320333999999988</c:v>
                </c:pt>
                <c:pt idx="6939">
                  <c:v>67.320333999999988</c:v>
                </c:pt>
                <c:pt idx="6940">
                  <c:v>68.416428999999994</c:v>
                </c:pt>
                <c:pt idx="6941">
                  <c:v>68.416428999999994</c:v>
                </c:pt>
                <c:pt idx="6942">
                  <c:v>68.416428999999994</c:v>
                </c:pt>
                <c:pt idx="6943">
                  <c:v>68.416428999999994</c:v>
                </c:pt>
                <c:pt idx="6944">
                  <c:v>68.416428999999994</c:v>
                </c:pt>
                <c:pt idx="6945">
                  <c:v>68.416428999999994</c:v>
                </c:pt>
                <c:pt idx="6946">
                  <c:v>68.416428999999994</c:v>
                </c:pt>
                <c:pt idx="6947">
                  <c:v>68.416428999999994</c:v>
                </c:pt>
                <c:pt idx="6948">
                  <c:v>68.416428999999994</c:v>
                </c:pt>
                <c:pt idx="6949">
                  <c:v>68.416428999999994</c:v>
                </c:pt>
                <c:pt idx="6950">
                  <c:v>69.590977999999978</c:v>
                </c:pt>
                <c:pt idx="6951">
                  <c:v>69.590977999999978</c:v>
                </c:pt>
                <c:pt idx="6952">
                  <c:v>69.590977999999978</c:v>
                </c:pt>
                <c:pt idx="6953">
                  <c:v>69.590977999999978</c:v>
                </c:pt>
                <c:pt idx="6954">
                  <c:v>69.590977999999978</c:v>
                </c:pt>
                <c:pt idx="6955">
                  <c:v>69.590977999999978</c:v>
                </c:pt>
                <c:pt idx="6956">
                  <c:v>69.590977999999978</c:v>
                </c:pt>
                <c:pt idx="6957">
                  <c:v>69.590977999999978</c:v>
                </c:pt>
                <c:pt idx="6958">
                  <c:v>69.590977999999978</c:v>
                </c:pt>
                <c:pt idx="6959">
                  <c:v>69.590977999999978</c:v>
                </c:pt>
                <c:pt idx="6960">
                  <c:v>70.72932299999998</c:v>
                </c:pt>
                <c:pt idx="6961">
                  <c:v>70.72932299999998</c:v>
                </c:pt>
                <c:pt idx="6962">
                  <c:v>70.72932299999998</c:v>
                </c:pt>
                <c:pt idx="6963">
                  <c:v>70.72932299999998</c:v>
                </c:pt>
                <c:pt idx="6964">
                  <c:v>70.72932299999998</c:v>
                </c:pt>
                <c:pt idx="6965">
                  <c:v>70.72932299999998</c:v>
                </c:pt>
                <c:pt idx="6966">
                  <c:v>70.72932299999998</c:v>
                </c:pt>
                <c:pt idx="6967">
                  <c:v>70.72932299999998</c:v>
                </c:pt>
                <c:pt idx="6968">
                  <c:v>70.72932299999998</c:v>
                </c:pt>
                <c:pt idx="6969">
                  <c:v>70.72932299999998</c:v>
                </c:pt>
                <c:pt idx="6970">
                  <c:v>71.781131000000002</c:v>
                </c:pt>
                <c:pt idx="6971">
                  <c:v>71.781131000000002</c:v>
                </c:pt>
                <c:pt idx="6972">
                  <c:v>71.781131000000002</c:v>
                </c:pt>
                <c:pt idx="6973">
                  <c:v>71.781131000000002</c:v>
                </c:pt>
                <c:pt idx="6974">
                  <c:v>71.781131000000002</c:v>
                </c:pt>
                <c:pt idx="6975">
                  <c:v>71.781131000000002</c:v>
                </c:pt>
                <c:pt idx="6976">
                  <c:v>71.781131000000002</c:v>
                </c:pt>
                <c:pt idx="6977">
                  <c:v>71.781131000000002</c:v>
                </c:pt>
                <c:pt idx="6978">
                  <c:v>71.781131000000002</c:v>
                </c:pt>
                <c:pt idx="6979">
                  <c:v>71.781131000000002</c:v>
                </c:pt>
                <c:pt idx="6980">
                  <c:v>72.947537999999994</c:v>
                </c:pt>
                <c:pt idx="6981">
                  <c:v>72.947537999999994</c:v>
                </c:pt>
                <c:pt idx="6982">
                  <c:v>72.947537999999994</c:v>
                </c:pt>
                <c:pt idx="6983">
                  <c:v>72.947537999999994</c:v>
                </c:pt>
                <c:pt idx="6984">
                  <c:v>72.947537999999994</c:v>
                </c:pt>
                <c:pt idx="6985">
                  <c:v>72.947537999999994</c:v>
                </c:pt>
                <c:pt idx="6986">
                  <c:v>72.947537999999994</c:v>
                </c:pt>
                <c:pt idx="6987">
                  <c:v>72.947537999999994</c:v>
                </c:pt>
                <c:pt idx="6988">
                  <c:v>72.947537999999994</c:v>
                </c:pt>
                <c:pt idx="6989">
                  <c:v>72.947537999999994</c:v>
                </c:pt>
                <c:pt idx="6990">
                  <c:v>74.214657000000045</c:v>
                </c:pt>
                <c:pt idx="6991">
                  <c:v>74.214657000000045</c:v>
                </c:pt>
                <c:pt idx="6992">
                  <c:v>74.214657000000045</c:v>
                </c:pt>
                <c:pt idx="6993">
                  <c:v>74.214657000000045</c:v>
                </c:pt>
                <c:pt idx="6994">
                  <c:v>74.214657000000045</c:v>
                </c:pt>
                <c:pt idx="6995">
                  <c:v>74.214657000000045</c:v>
                </c:pt>
                <c:pt idx="6996">
                  <c:v>74.214657000000045</c:v>
                </c:pt>
                <c:pt idx="6997">
                  <c:v>74.214657000000045</c:v>
                </c:pt>
                <c:pt idx="6998">
                  <c:v>74.214657000000045</c:v>
                </c:pt>
                <c:pt idx="6999">
                  <c:v>74.214657000000045</c:v>
                </c:pt>
                <c:pt idx="7000">
                  <c:v>75.366553999999994</c:v>
                </c:pt>
                <c:pt idx="7001">
                  <c:v>75.366553999999994</c:v>
                </c:pt>
                <c:pt idx="7002">
                  <c:v>75.366553999999994</c:v>
                </c:pt>
                <c:pt idx="7003">
                  <c:v>75.366553999999994</c:v>
                </c:pt>
                <c:pt idx="7004">
                  <c:v>75.366553999999994</c:v>
                </c:pt>
                <c:pt idx="7005">
                  <c:v>75.366553999999994</c:v>
                </c:pt>
                <c:pt idx="7006">
                  <c:v>75.366553999999994</c:v>
                </c:pt>
                <c:pt idx="7007">
                  <c:v>75.366553999999994</c:v>
                </c:pt>
                <c:pt idx="7008">
                  <c:v>75.366553999999994</c:v>
                </c:pt>
                <c:pt idx="7009">
                  <c:v>75.366553999999994</c:v>
                </c:pt>
                <c:pt idx="7010">
                  <c:v>76.522857999999957</c:v>
                </c:pt>
                <c:pt idx="7011">
                  <c:v>76.522857999999957</c:v>
                </c:pt>
                <c:pt idx="7012">
                  <c:v>76.522857999999957</c:v>
                </c:pt>
                <c:pt idx="7013">
                  <c:v>76.522857999999957</c:v>
                </c:pt>
                <c:pt idx="7014">
                  <c:v>76.522857999999957</c:v>
                </c:pt>
                <c:pt idx="7015">
                  <c:v>76.522857999999957</c:v>
                </c:pt>
                <c:pt idx="7016">
                  <c:v>76.522857999999957</c:v>
                </c:pt>
                <c:pt idx="7017">
                  <c:v>76.522857999999957</c:v>
                </c:pt>
                <c:pt idx="7018">
                  <c:v>76.522857999999957</c:v>
                </c:pt>
                <c:pt idx="7019">
                  <c:v>76.522857999999957</c:v>
                </c:pt>
                <c:pt idx="7020">
                  <c:v>77.71275799999998</c:v>
                </c:pt>
                <c:pt idx="7021">
                  <c:v>77.71275799999998</c:v>
                </c:pt>
                <c:pt idx="7022">
                  <c:v>77.71275799999998</c:v>
                </c:pt>
                <c:pt idx="7023">
                  <c:v>77.71275799999998</c:v>
                </c:pt>
                <c:pt idx="7024">
                  <c:v>77.71275799999998</c:v>
                </c:pt>
                <c:pt idx="7025">
                  <c:v>77.71275799999998</c:v>
                </c:pt>
                <c:pt idx="7026">
                  <c:v>77.71275799999998</c:v>
                </c:pt>
                <c:pt idx="7027">
                  <c:v>77.71275799999998</c:v>
                </c:pt>
                <c:pt idx="7028">
                  <c:v>77.71275799999998</c:v>
                </c:pt>
                <c:pt idx="7029">
                  <c:v>77.71275799999998</c:v>
                </c:pt>
                <c:pt idx="7030">
                  <c:v>78.987595999999996</c:v>
                </c:pt>
                <c:pt idx="7031">
                  <c:v>78.987595999999996</c:v>
                </c:pt>
                <c:pt idx="7032">
                  <c:v>78.987595999999996</c:v>
                </c:pt>
                <c:pt idx="7033">
                  <c:v>78.987595999999996</c:v>
                </c:pt>
                <c:pt idx="7034">
                  <c:v>78.987595999999996</c:v>
                </c:pt>
                <c:pt idx="7035">
                  <c:v>78.987595999999996</c:v>
                </c:pt>
                <c:pt idx="7036">
                  <c:v>78.987595999999996</c:v>
                </c:pt>
                <c:pt idx="7037">
                  <c:v>78.987595999999996</c:v>
                </c:pt>
                <c:pt idx="7038">
                  <c:v>78.987595999999996</c:v>
                </c:pt>
                <c:pt idx="7039">
                  <c:v>78.987595999999996</c:v>
                </c:pt>
                <c:pt idx="7040">
                  <c:v>80.213801000000004</c:v>
                </c:pt>
                <c:pt idx="7041">
                  <c:v>80.213801000000004</c:v>
                </c:pt>
                <c:pt idx="7042">
                  <c:v>80.213801000000004</c:v>
                </c:pt>
                <c:pt idx="7043">
                  <c:v>80.213801000000004</c:v>
                </c:pt>
                <c:pt idx="7044">
                  <c:v>80.213801000000004</c:v>
                </c:pt>
                <c:pt idx="7045">
                  <c:v>80.213801000000004</c:v>
                </c:pt>
                <c:pt idx="7046">
                  <c:v>80.213801000000004</c:v>
                </c:pt>
                <c:pt idx="7047">
                  <c:v>80.213801000000004</c:v>
                </c:pt>
                <c:pt idx="7048">
                  <c:v>80.213801000000004</c:v>
                </c:pt>
                <c:pt idx="7049">
                  <c:v>80.213801000000004</c:v>
                </c:pt>
                <c:pt idx="7050">
                  <c:v>81.591752</c:v>
                </c:pt>
                <c:pt idx="7051">
                  <c:v>81.591752</c:v>
                </c:pt>
                <c:pt idx="7052">
                  <c:v>81.591752</c:v>
                </c:pt>
                <c:pt idx="7053">
                  <c:v>81.591752</c:v>
                </c:pt>
                <c:pt idx="7054">
                  <c:v>81.591752</c:v>
                </c:pt>
                <c:pt idx="7055">
                  <c:v>81.591752</c:v>
                </c:pt>
                <c:pt idx="7056">
                  <c:v>81.591752</c:v>
                </c:pt>
                <c:pt idx="7057">
                  <c:v>81.591752</c:v>
                </c:pt>
                <c:pt idx="7058">
                  <c:v>81.591752</c:v>
                </c:pt>
                <c:pt idx="7059">
                  <c:v>81.591752</c:v>
                </c:pt>
                <c:pt idx="7060">
                  <c:v>83.35174499999998</c:v>
                </c:pt>
                <c:pt idx="7061">
                  <c:v>83.35174499999998</c:v>
                </c:pt>
                <c:pt idx="7062">
                  <c:v>83.35174499999998</c:v>
                </c:pt>
                <c:pt idx="7063">
                  <c:v>83.35174499999998</c:v>
                </c:pt>
                <c:pt idx="7064">
                  <c:v>83.35174499999998</c:v>
                </c:pt>
                <c:pt idx="7065">
                  <c:v>83.35174499999998</c:v>
                </c:pt>
                <c:pt idx="7066">
                  <c:v>83.35174499999998</c:v>
                </c:pt>
                <c:pt idx="7067">
                  <c:v>83.35174499999998</c:v>
                </c:pt>
                <c:pt idx="7068">
                  <c:v>83.35174499999998</c:v>
                </c:pt>
                <c:pt idx="7069">
                  <c:v>83.35174499999998</c:v>
                </c:pt>
                <c:pt idx="7070">
                  <c:v>84.941806000000042</c:v>
                </c:pt>
                <c:pt idx="7071">
                  <c:v>84.941806000000042</c:v>
                </c:pt>
                <c:pt idx="7072">
                  <c:v>84.941806000000042</c:v>
                </c:pt>
                <c:pt idx="7073">
                  <c:v>84.941806000000042</c:v>
                </c:pt>
                <c:pt idx="7074">
                  <c:v>84.941806000000042</c:v>
                </c:pt>
                <c:pt idx="7075">
                  <c:v>84.941806000000042</c:v>
                </c:pt>
                <c:pt idx="7076">
                  <c:v>84.941806000000042</c:v>
                </c:pt>
                <c:pt idx="7077">
                  <c:v>84.941806000000042</c:v>
                </c:pt>
                <c:pt idx="7078">
                  <c:v>84.941806000000042</c:v>
                </c:pt>
                <c:pt idx="7079">
                  <c:v>84.941806000000042</c:v>
                </c:pt>
                <c:pt idx="7080">
                  <c:v>86.439480000000003</c:v>
                </c:pt>
                <c:pt idx="7081">
                  <c:v>86.439480000000003</c:v>
                </c:pt>
                <c:pt idx="7082">
                  <c:v>86.439480000000003</c:v>
                </c:pt>
                <c:pt idx="7083">
                  <c:v>86.439480000000003</c:v>
                </c:pt>
                <c:pt idx="7084">
                  <c:v>86.439480000000003</c:v>
                </c:pt>
                <c:pt idx="7085">
                  <c:v>86.439480000000003</c:v>
                </c:pt>
                <c:pt idx="7086">
                  <c:v>86.439480000000003</c:v>
                </c:pt>
                <c:pt idx="7087">
                  <c:v>86.439480000000003</c:v>
                </c:pt>
                <c:pt idx="7088">
                  <c:v>86.439480000000003</c:v>
                </c:pt>
                <c:pt idx="7089">
                  <c:v>86.439480000000003</c:v>
                </c:pt>
                <c:pt idx="7090">
                  <c:v>88.150077999999908</c:v>
                </c:pt>
                <c:pt idx="7091">
                  <c:v>88.150077999999908</c:v>
                </c:pt>
                <c:pt idx="7092">
                  <c:v>88.150077999999908</c:v>
                </c:pt>
                <c:pt idx="7093">
                  <c:v>88.150077999999908</c:v>
                </c:pt>
                <c:pt idx="7094">
                  <c:v>88.150077999999908</c:v>
                </c:pt>
                <c:pt idx="7095">
                  <c:v>88.150077999999908</c:v>
                </c:pt>
                <c:pt idx="7096">
                  <c:v>88.150077999999908</c:v>
                </c:pt>
                <c:pt idx="7097">
                  <c:v>88.150077999999908</c:v>
                </c:pt>
                <c:pt idx="7098">
                  <c:v>88.150077999999908</c:v>
                </c:pt>
                <c:pt idx="7099">
                  <c:v>88.150077999999908</c:v>
                </c:pt>
                <c:pt idx="7100">
                  <c:v>89.666131999999962</c:v>
                </c:pt>
                <c:pt idx="7101">
                  <c:v>89.666131999999962</c:v>
                </c:pt>
                <c:pt idx="7102">
                  <c:v>89.666131999999962</c:v>
                </c:pt>
                <c:pt idx="7103">
                  <c:v>89.666131999999962</c:v>
                </c:pt>
                <c:pt idx="7104">
                  <c:v>89.666131999999962</c:v>
                </c:pt>
                <c:pt idx="7105">
                  <c:v>89.666131999999962</c:v>
                </c:pt>
                <c:pt idx="7106">
                  <c:v>89.666131999999962</c:v>
                </c:pt>
                <c:pt idx="7107">
                  <c:v>89.666131999999962</c:v>
                </c:pt>
                <c:pt idx="7108">
                  <c:v>89.666131999999962</c:v>
                </c:pt>
                <c:pt idx="7109">
                  <c:v>89.666131999999962</c:v>
                </c:pt>
                <c:pt idx="7110">
                  <c:v>91.458682999999979</c:v>
                </c:pt>
                <c:pt idx="7111">
                  <c:v>91.458682999999979</c:v>
                </c:pt>
                <c:pt idx="7112">
                  <c:v>91.458682999999979</c:v>
                </c:pt>
                <c:pt idx="7113">
                  <c:v>91.458682999999979</c:v>
                </c:pt>
                <c:pt idx="7114">
                  <c:v>91.458682999999979</c:v>
                </c:pt>
                <c:pt idx="7115">
                  <c:v>91.458682999999979</c:v>
                </c:pt>
                <c:pt idx="7116">
                  <c:v>91.458682999999979</c:v>
                </c:pt>
                <c:pt idx="7117">
                  <c:v>91.458682999999979</c:v>
                </c:pt>
                <c:pt idx="7118">
                  <c:v>91.458682999999979</c:v>
                </c:pt>
                <c:pt idx="7119">
                  <c:v>91.458682999999979</c:v>
                </c:pt>
                <c:pt idx="7120">
                  <c:v>93.060229000000049</c:v>
                </c:pt>
                <c:pt idx="7121">
                  <c:v>93.060229000000049</c:v>
                </c:pt>
                <c:pt idx="7122">
                  <c:v>93.060229000000049</c:v>
                </c:pt>
                <c:pt idx="7123">
                  <c:v>93.060229000000049</c:v>
                </c:pt>
                <c:pt idx="7124">
                  <c:v>93.060229000000049</c:v>
                </c:pt>
                <c:pt idx="7125">
                  <c:v>93.060229000000049</c:v>
                </c:pt>
                <c:pt idx="7126">
                  <c:v>93.060229000000049</c:v>
                </c:pt>
                <c:pt idx="7127">
                  <c:v>93.060229000000049</c:v>
                </c:pt>
                <c:pt idx="7128">
                  <c:v>93.060229000000049</c:v>
                </c:pt>
                <c:pt idx="7129">
                  <c:v>93.060229000000049</c:v>
                </c:pt>
                <c:pt idx="7130">
                  <c:v>94.760918000000004</c:v>
                </c:pt>
                <c:pt idx="7131">
                  <c:v>94.760918000000004</c:v>
                </c:pt>
                <c:pt idx="7132">
                  <c:v>94.760918000000004</c:v>
                </c:pt>
                <c:pt idx="7133">
                  <c:v>94.760918000000004</c:v>
                </c:pt>
                <c:pt idx="7134">
                  <c:v>94.760918000000004</c:v>
                </c:pt>
                <c:pt idx="7135">
                  <c:v>94.760918000000004</c:v>
                </c:pt>
                <c:pt idx="7136">
                  <c:v>94.760918000000004</c:v>
                </c:pt>
                <c:pt idx="7137">
                  <c:v>94.760918000000004</c:v>
                </c:pt>
                <c:pt idx="7138">
                  <c:v>94.760918000000004</c:v>
                </c:pt>
                <c:pt idx="7139">
                  <c:v>94.760918000000004</c:v>
                </c:pt>
                <c:pt idx="7140">
                  <c:v>96.57787299999994</c:v>
                </c:pt>
                <c:pt idx="7141">
                  <c:v>96.57787299999994</c:v>
                </c:pt>
                <c:pt idx="7142">
                  <c:v>96.57787299999994</c:v>
                </c:pt>
                <c:pt idx="7143">
                  <c:v>96.57787299999994</c:v>
                </c:pt>
                <c:pt idx="7144">
                  <c:v>96.57787299999994</c:v>
                </c:pt>
                <c:pt idx="7145">
                  <c:v>96.57787299999994</c:v>
                </c:pt>
                <c:pt idx="7146">
                  <c:v>96.57787299999994</c:v>
                </c:pt>
                <c:pt idx="7147">
                  <c:v>96.57787299999994</c:v>
                </c:pt>
                <c:pt idx="7148">
                  <c:v>96.57787299999994</c:v>
                </c:pt>
                <c:pt idx="7149">
                  <c:v>96.57787299999994</c:v>
                </c:pt>
                <c:pt idx="7150">
                  <c:v>98.387462999999983</c:v>
                </c:pt>
                <c:pt idx="7151">
                  <c:v>98.387462999999983</c:v>
                </c:pt>
                <c:pt idx="7152">
                  <c:v>98.387462999999983</c:v>
                </c:pt>
                <c:pt idx="7153">
                  <c:v>98.387462999999983</c:v>
                </c:pt>
                <c:pt idx="7154">
                  <c:v>98.387462999999983</c:v>
                </c:pt>
                <c:pt idx="7155">
                  <c:v>98.387462999999983</c:v>
                </c:pt>
                <c:pt idx="7156">
                  <c:v>98.387462999999983</c:v>
                </c:pt>
                <c:pt idx="7157">
                  <c:v>98.387462999999983</c:v>
                </c:pt>
                <c:pt idx="7158">
                  <c:v>98.387462999999983</c:v>
                </c:pt>
                <c:pt idx="7159">
                  <c:v>98.387462999999983</c:v>
                </c:pt>
                <c:pt idx="7160">
                  <c:v>100.14495400000004</c:v>
                </c:pt>
                <c:pt idx="7161">
                  <c:v>100.14495400000004</c:v>
                </c:pt>
                <c:pt idx="7162">
                  <c:v>100.14495400000004</c:v>
                </c:pt>
                <c:pt idx="7163">
                  <c:v>100.14495400000004</c:v>
                </c:pt>
                <c:pt idx="7164">
                  <c:v>100.14495400000004</c:v>
                </c:pt>
                <c:pt idx="7165">
                  <c:v>100.14495400000004</c:v>
                </c:pt>
                <c:pt idx="7166">
                  <c:v>100.14495400000004</c:v>
                </c:pt>
                <c:pt idx="7167">
                  <c:v>100.14495400000004</c:v>
                </c:pt>
                <c:pt idx="7168">
                  <c:v>100.14495400000004</c:v>
                </c:pt>
                <c:pt idx="7169">
                  <c:v>100.14495400000004</c:v>
                </c:pt>
                <c:pt idx="7170">
                  <c:v>101.75106000000002</c:v>
                </c:pt>
                <c:pt idx="7171">
                  <c:v>101.75106000000002</c:v>
                </c:pt>
                <c:pt idx="7172">
                  <c:v>101.75106000000002</c:v>
                </c:pt>
                <c:pt idx="7173">
                  <c:v>101.75106000000002</c:v>
                </c:pt>
                <c:pt idx="7174">
                  <c:v>101.75106000000002</c:v>
                </c:pt>
                <c:pt idx="7175">
                  <c:v>101.75106000000002</c:v>
                </c:pt>
                <c:pt idx="7176">
                  <c:v>101.75106000000002</c:v>
                </c:pt>
                <c:pt idx="7177">
                  <c:v>101.75106000000002</c:v>
                </c:pt>
                <c:pt idx="7178">
                  <c:v>101.75106000000002</c:v>
                </c:pt>
                <c:pt idx="7179">
                  <c:v>101.75106000000002</c:v>
                </c:pt>
                <c:pt idx="7180">
                  <c:v>103.45189499999999</c:v>
                </c:pt>
                <c:pt idx="7181">
                  <c:v>103.45189499999999</c:v>
                </c:pt>
                <c:pt idx="7182">
                  <c:v>103.45189499999999</c:v>
                </c:pt>
                <c:pt idx="7183">
                  <c:v>103.45189499999999</c:v>
                </c:pt>
                <c:pt idx="7184">
                  <c:v>103.45189499999999</c:v>
                </c:pt>
                <c:pt idx="7185">
                  <c:v>103.45189499999999</c:v>
                </c:pt>
                <c:pt idx="7186">
                  <c:v>103.45189499999999</c:v>
                </c:pt>
                <c:pt idx="7187">
                  <c:v>103.45189499999999</c:v>
                </c:pt>
                <c:pt idx="7188">
                  <c:v>103.45189499999999</c:v>
                </c:pt>
                <c:pt idx="7189">
                  <c:v>103.45189499999999</c:v>
                </c:pt>
                <c:pt idx="7190">
                  <c:v>105.38635699999998</c:v>
                </c:pt>
                <c:pt idx="7191">
                  <c:v>105.38635699999998</c:v>
                </c:pt>
                <c:pt idx="7192">
                  <c:v>105.38635699999998</c:v>
                </c:pt>
                <c:pt idx="7193">
                  <c:v>105.38635699999998</c:v>
                </c:pt>
                <c:pt idx="7194">
                  <c:v>105.38635699999998</c:v>
                </c:pt>
                <c:pt idx="7195">
                  <c:v>105.38635699999998</c:v>
                </c:pt>
                <c:pt idx="7196">
                  <c:v>105.38635699999998</c:v>
                </c:pt>
                <c:pt idx="7197">
                  <c:v>105.38635699999998</c:v>
                </c:pt>
                <c:pt idx="7198">
                  <c:v>105.38635699999998</c:v>
                </c:pt>
                <c:pt idx="7199">
                  <c:v>105.38635699999998</c:v>
                </c:pt>
                <c:pt idx="7200">
                  <c:v>107.391362</c:v>
                </c:pt>
                <c:pt idx="7201">
                  <c:v>107.391362</c:v>
                </c:pt>
                <c:pt idx="7202">
                  <c:v>107.391362</c:v>
                </c:pt>
                <c:pt idx="7203">
                  <c:v>107.391362</c:v>
                </c:pt>
                <c:pt idx="7204">
                  <c:v>107.391362</c:v>
                </c:pt>
                <c:pt idx="7205">
                  <c:v>107.391362</c:v>
                </c:pt>
                <c:pt idx="7206">
                  <c:v>107.391362</c:v>
                </c:pt>
                <c:pt idx="7207">
                  <c:v>107.391362</c:v>
                </c:pt>
                <c:pt idx="7208">
                  <c:v>107.391362</c:v>
                </c:pt>
                <c:pt idx="7209">
                  <c:v>107.391362</c:v>
                </c:pt>
                <c:pt idx="7210">
                  <c:v>109.29887199999996</c:v>
                </c:pt>
                <c:pt idx="7211">
                  <c:v>109.29887199999996</c:v>
                </c:pt>
                <c:pt idx="7212">
                  <c:v>109.29887199999996</c:v>
                </c:pt>
                <c:pt idx="7213">
                  <c:v>109.29887199999996</c:v>
                </c:pt>
                <c:pt idx="7214">
                  <c:v>109.29887199999996</c:v>
                </c:pt>
                <c:pt idx="7215">
                  <c:v>109.29887199999996</c:v>
                </c:pt>
                <c:pt idx="7216">
                  <c:v>109.29887199999996</c:v>
                </c:pt>
                <c:pt idx="7217">
                  <c:v>109.29887199999996</c:v>
                </c:pt>
                <c:pt idx="7218">
                  <c:v>109.29887199999996</c:v>
                </c:pt>
                <c:pt idx="7219">
                  <c:v>109.29887199999996</c:v>
                </c:pt>
                <c:pt idx="7220">
                  <c:v>111.09931300000002</c:v>
                </c:pt>
                <c:pt idx="7221">
                  <c:v>111.09931300000002</c:v>
                </c:pt>
                <c:pt idx="7222">
                  <c:v>111.09931300000002</c:v>
                </c:pt>
                <c:pt idx="7223">
                  <c:v>111.09931300000002</c:v>
                </c:pt>
                <c:pt idx="7224">
                  <c:v>111.09931300000002</c:v>
                </c:pt>
                <c:pt idx="7225">
                  <c:v>111.09931300000002</c:v>
                </c:pt>
                <c:pt idx="7226">
                  <c:v>111.09931300000002</c:v>
                </c:pt>
                <c:pt idx="7227">
                  <c:v>111.09931300000002</c:v>
                </c:pt>
                <c:pt idx="7228">
                  <c:v>111.09931300000002</c:v>
                </c:pt>
                <c:pt idx="7229">
                  <c:v>111.09931300000002</c:v>
                </c:pt>
                <c:pt idx="7230">
                  <c:v>113.238944</c:v>
                </c:pt>
                <c:pt idx="7231">
                  <c:v>113.238944</c:v>
                </c:pt>
                <c:pt idx="7232">
                  <c:v>113.238944</c:v>
                </c:pt>
                <c:pt idx="7233">
                  <c:v>113.238944</c:v>
                </c:pt>
                <c:pt idx="7234">
                  <c:v>113.238944</c:v>
                </c:pt>
                <c:pt idx="7235">
                  <c:v>113.238944</c:v>
                </c:pt>
                <c:pt idx="7236">
                  <c:v>113.238944</c:v>
                </c:pt>
                <c:pt idx="7237">
                  <c:v>113.238944</c:v>
                </c:pt>
                <c:pt idx="7238">
                  <c:v>113.238944</c:v>
                </c:pt>
                <c:pt idx="7239">
                  <c:v>113.238944</c:v>
                </c:pt>
                <c:pt idx="7240">
                  <c:v>115.30192300000004</c:v>
                </c:pt>
                <c:pt idx="7241">
                  <c:v>115.30192300000004</c:v>
                </c:pt>
                <c:pt idx="7242">
                  <c:v>115.30192300000004</c:v>
                </c:pt>
                <c:pt idx="7243">
                  <c:v>115.30192300000004</c:v>
                </c:pt>
                <c:pt idx="7244">
                  <c:v>115.30192300000004</c:v>
                </c:pt>
                <c:pt idx="7245">
                  <c:v>115.30192300000004</c:v>
                </c:pt>
                <c:pt idx="7246">
                  <c:v>115.30192300000004</c:v>
                </c:pt>
                <c:pt idx="7247">
                  <c:v>115.30192300000004</c:v>
                </c:pt>
                <c:pt idx="7248">
                  <c:v>115.30192300000004</c:v>
                </c:pt>
                <c:pt idx="7249">
                  <c:v>115.30192300000004</c:v>
                </c:pt>
                <c:pt idx="7250">
                  <c:v>117.31063300000002</c:v>
                </c:pt>
                <c:pt idx="7251">
                  <c:v>117.31063300000002</c:v>
                </c:pt>
                <c:pt idx="7252">
                  <c:v>117.31063300000002</c:v>
                </c:pt>
                <c:pt idx="7253">
                  <c:v>117.31063300000002</c:v>
                </c:pt>
                <c:pt idx="7254">
                  <c:v>117.31063300000002</c:v>
                </c:pt>
                <c:pt idx="7255">
                  <c:v>117.31063300000002</c:v>
                </c:pt>
                <c:pt idx="7256">
                  <c:v>117.31063300000002</c:v>
                </c:pt>
                <c:pt idx="7257">
                  <c:v>117.31063300000002</c:v>
                </c:pt>
                <c:pt idx="7258">
                  <c:v>117.31063300000002</c:v>
                </c:pt>
                <c:pt idx="7259">
                  <c:v>117.31063300000002</c:v>
                </c:pt>
                <c:pt idx="7260">
                  <c:v>119.273815</c:v>
                </c:pt>
                <c:pt idx="7261">
                  <c:v>119.273815</c:v>
                </c:pt>
                <c:pt idx="7262">
                  <c:v>119.273815</c:v>
                </c:pt>
                <c:pt idx="7263">
                  <c:v>119.273815</c:v>
                </c:pt>
                <c:pt idx="7264">
                  <c:v>119.273815</c:v>
                </c:pt>
                <c:pt idx="7265">
                  <c:v>119.273815</c:v>
                </c:pt>
                <c:pt idx="7266">
                  <c:v>119.273815</c:v>
                </c:pt>
                <c:pt idx="7267">
                  <c:v>119.273815</c:v>
                </c:pt>
                <c:pt idx="7268">
                  <c:v>119.273815</c:v>
                </c:pt>
                <c:pt idx="7269">
                  <c:v>119.273815</c:v>
                </c:pt>
                <c:pt idx="7270">
                  <c:v>121.221734</c:v>
                </c:pt>
                <c:pt idx="7271">
                  <c:v>121.221734</c:v>
                </c:pt>
                <c:pt idx="7272">
                  <c:v>121.221734</c:v>
                </c:pt>
                <c:pt idx="7273">
                  <c:v>121.221734</c:v>
                </c:pt>
                <c:pt idx="7274">
                  <c:v>121.221734</c:v>
                </c:pt>
                <c:pt idx="7275">
                  <c:v>121.221734</c:v>
                </c:pt>
                <c:pt idx="7276">
                  <c:v>121.221734</c:v>
                </c:pt>
                <c:pt idx="7277">
                  <c:v>121.221734</c:v>
                </c:pt>
                <c:pt idx="7278">
                  <c:v>121.221734</c:v>
                </c:pt>
                <c:pt idx="7279">
                  <c:v>121.221734</c:v>
                </c:pt>
                <c:pt idx="7280">
                  <c:v>123.49790700000004</c:v>
                </c:pt>
                <c:pt idx="7281">
                  <c:v>123.49790700000004</c:v>
                </c:pt>
                <c:pt idx="7282">
                  <c:v>123.49790700000004</c:v>
                </c:pt>
                <c:pt idx="7283">
                  <c:v>123.49790700000004</c:v>
                </c:pt>
                <c:pt idx="7284">
                  <c:v>123.49790700000004</c:v>
                </c:pt>
                <c:pt idx="7285">
                  <c:v>123.49790700000004</c:v>
                </c:pt>
                <c:pt idx="7286">
                  <c:v>123.49790700000004</c:v>
                </c:pt>
                <c:pt idx="7287">
                  <c:v>123.49790700000004</c:v>
                </c:pt>
                <c:pt idx="7288">
                  <c:v>123.49790700000004</c:v>
                </c:pt>
                <c:pt idx="7289">
                  <c:v>123.49790700000004</c:v>
                </c:pt>
                <c:pt idx="7290">
                  <c:v>125.599711</c:v>
                </c:pt>
                <c:pt idx="7291">
                  <c:v>125.599711</c:v>
                </c:pt>
                <c:pt idx="7292">
                  <c:v>125.599711</c:v>
                </c:pt>
                <c:pt idx="7293">
                  <c:v>125.599711</c:v>
                </c:pt>
                <c:pt idx="7294">
                  <c:v>125.599711</c:v>
                </c:pt>
                <c:pt idx="7295">
                  <c:v>125.599711</c:v>
                </c:pt>
                <c:pt idx="7296">
                  <c:v>125.599711</c:v>
                </c:pt>
                <c:pt idx="7297">
                  <c:v>125.599711</c:v>
                </c:pt>
                <c:pt idx="7298">
                  <c:v>125.599711</c:v>
                </c:pt>
                <c:pt idx="7299">
                  <c:v>125.599711</c:v>
                </c:pt>
                <c:pt idx="7300">
                  <c:v>127.76369200000002</c:v>
                </c:pt>
                <c:pt idx="7301">
                  <c:v>127.76369200000002</c:v>
                </c:pt>
                <c:pt idx="7302">
                  <c:v>127.76369200000002</c:v>
                </c:pt>
                <c:pt idx="7303">
                  <c:v>127.76369200000002</c:v>
                </c:pt>
                <c:pt idx="7304">
                  <c:v>127.76369200000002</c:v>
                </c:pt>
                <c:pt idx="7305">
                  <c:v>127.76369200000002</c:v>
                </c:pt>
                <c:pt idx="7306">
                  <c:v>127.76369200000002</c:v>
                </c:pt>
                <c:pt idx="7307">
                  <c:v>127.76369200000002</c:v>
                </c:pt>
                <c:pt idx="7308">
                  <c:v>127.76369200000002</c:v>
                </c:pt>
                <c:pt idx="7309">
                  <c:v>127.76369200000002</c:v>
                </c:pt>
                <c:pt idx="7310">
                  <c:v>129.93555399999991</c:v>
                </c:pt>
                <c:pt idx="7311">
                  <c:v>129.93555399999991</c:v>
                </c:pt>
                <c:pt idx="7312">
                  <c:v>129.93555399999991</c:v>
                </c:pt>
                <c:pt idx="7313">
                  <c:v>129.93555399999991</c:v>
                </c:pt>
                <c:pt idx="7314">
                  <c:v>129.93555399999991</c:v>
                </c:pt>
                <c:pt idx="7315">
                  <c:v>129.93555399999991</c:v>
                </c:pt>
                <c:pt idx="7316">
                  <c:v>129.93555399999991</c:v>
                </c:pt>
                <c:pt idx="7317">
                  <c:v>129.93555399999991</c:v>
                </c:pt>
                <c:pt idx="7318">
                  <c:v>129.93555399999991</c:v>
                </c:pt>
                <c:pt idx="7319">
                  <c:v>129.93555399999991</c:v>
                </c:pt>
                <c:pt idx="7320">
                  <c:v>132.321584</c:v>
                </c:pt>
                <c:pt idx="7321">
                  <c:v>132.321584</c:v>
                </c:pt>
                <c:pt idx="7322">
                  <c:v>132.321584</c:v>
                </c:pt>
                <c:pt idx="7323">
                  <c:v>132.321584</c:v>
                </c:pt>
                <c:pt idx="7324">
                  <c:v>132.321584</c:v>
                </c:pt>
                <c:pt idx="7325">
                  <c:v>132.321584</c:v>
                </c:pt>
                <c:pt idx="7326">
                  <c:v>132.321584</c:v>
                </c:pt>
                <c:pt idx="7327">
                  <c:v>132.321584</c:v>
                </c:pt>
                <c:pt idx="7328">
                  <c:v>132.321584</c:v>
                </c:pt>
                <c:pt idx="7329">
                  <c:v>132.321584</c:v>
                </c:pt>
                <c:pt idx="7330">
                  <c:v>134.42601200000001</c:v>
                </c:pt>
                <c:pt idx="7331">
                  <c:v>134.42601200000001</c:v>
                </c:pt>
                <c:pt idx="7332">
                  <c:v>134.42601200000001</c:v>
                </c:pt>
                <c:pt idx="7333">
                  <c:v>134.42601200000001</c:v>
                </c:pt>
                <c:pt idx="7334">
                  <c:v>134.42601200000001</c:v>
                </c:pt>
                <c:pt idx="7335">
                  <c:v>134.42601200000001</c:v>
                </c:pt>
                <c:pt idx="7336">
                  <c:v>134.42601200000001</c:v>
                </c:pt>
                <c:pt idx="7337">
                  <c:v>134.42601200000001</c:v>
                </c:pt>
                <c:pt idx="7338">
                  <c:v>134.42601200000001</c:v>
                </c:pt>
                <c:pt idx="7339">
                  <c:v>134.42601200000001</c:v>
                </c:pt>
                <c:pt idx="7340">
                  <c:v>136.17901199999991</c:v>
                </c:pt>
                <c:pt idx="7341">
                  <c:v>136.17901199999991</c:v>
                </c:pt>
                <c:pt idx="7342">
                  <c:v>136.17901199999991</c:v>
                </c:pt>
                <c:pt idx="7343">
                  <c:v>136.17901199999991</c:v>
                </c:pt>
                <c:pt idx="7344">
                  <c:v>136.17901199999991</c:v>
                </c:pt>
                <c:pt idx="7345">
                  <c:v>136.17901199999991</c:v>
                </c:pt>
                <c:pt idx="7346">
                  <c:v>136.17901199999991</c:v>
                </c:pt>
                <c:pt idx="7347">
                  <c:v>136.17901199999991</c:v>
                </c:pt>
                <c:pt idx="7348">
                  <c:v>136.17901199999991</c:v>
                </c:pt>
                <c:pt idx="7349">
                  <c:v>136.17901199999991</c:v>
                </c:pt>
                <c:pt idx="7350">
                  <c:v>138.00439499999999</c:v>
                </c:pt>
                <c:pt idx="7351">
                  <c:v>138.00439499999999</c:v>
                </c:pt>
                <c:pt idx="7352">
                  <c:v>138.00439499999999</c:v>
                </c:pt>
                <c:pt idx="7353">
                  <c:v>138.00439499999999</c:v>
                </c:pt>
                <c:pt idx="7354">
                  <c:v>138.00439499999999</c:v>
                </c:pt>
                <c:pt idx="7355">
                  <c:v>138.00439499999999</c:v>
                </c:pt>
                <c:pt idx="7356">
                  <c:v>138.00439499999999</c:v>
                </c:pt>
                <c:pt idx="7357">
                  <c:v>138.00439499999999</c:v>
                </c:pt>
                <c:pt idx="7358">
                  <c:v>138.00439499999999</c:v>
                </c:pt>
                <c:pt idx="7359">
                  <c:v>138.00439499999999</c:v>
                </c:pt>
                <c:pt idx="7360">
                  <c:v>140.12680700000001</c:v>
                </c:pt>
                <c:pt idx="7361">
                  <c:v>140.12680700000001</c:v>
                </c:pt>
                <c:pt idx="7362">
                  <c:v>140.12680700000001</c:v>
                </c:pt>
                <c:pt idx="7363">
                  <c:v>140.12680700000001</c:v>
                </c:pt>
                <c:pt idx="7364">
                  <c:v>140.12680700000001</c:v>
                </c:pt>
                <c:pt idx="7365">
                  <c:v>140.12680700000001</c:v>
                </c:pt>
                <c:pt idx="7366">
                  <c:v>140.12680700000001</c:v>
                </c:pt>
                <c:pt idx="7367">
                  <c:v>140.12680700000001</c:v>
                </c:pt>
                <c:pt idx="7368">
                  <c:v>140.12680700000001</c:v>
                </c:pt>
                <c:pt idx="7369">
                  <c:v>140.12680700000001</c:v>
                </c:pt>
                <c:pt idx="7370">
                  <c:v>142.224119</c:v>
                </c:pt>
                <c:pt idx="7371">
                  <c:v>142.224119</c:v>
                </c:pt>
                <c:pt idx="7372">
                  <c:v>142.224119</c:v>
                </c:pt>
                <c:pt idx="7373">
                  <c:v>142.224119</c:v>
                </c:pt>
                <c:pt idx="7374">
                  <c:v>142.224119</c:v>
                </c:pt>
                <c:pt idx="7375">
                  <c:v>142.224119</c:v>
                </c:pt>
                <c:pt idx="7376">
                  <c:v>142.224119</c:v>
                </c:pt>
                <c:pt idx="7377">
                  <c:v>142.224119</c:v>
                </c:pt>
                <c:pt idx="7378">
                  <c:v>142.224119</c:v>
                </c:pt>
                <c:pt idx="7379">
                  <c:v>142.224119</c:v>
                </c:pt>
                <c:pt idx="7380">
                  <c:v>144.08693200000008</c:v>
                </c:pt>
                <c:pt idx="7381">
                  <c:v>144.08693200000008</c:v>
                </c:pt>
                <c:pt idx="7382">
                  <c:v>144.08693200000008</c:v>
                </c:pt>
                <c:pt idx="7383">
                  <c:v>144.08693200000008</c:v>
                </c:pt>
                <c:pt idx="7384">
                  <c:v>144.08693200000008</c:v>
                </c:pt>
                <c:pt idx="7385">
                  <c:v>144.08693200000008</c:v>
                </c:pt>
                <c:pt idx="7386">
                  <c:v>144.08693200000008</c:v>
                </c:pt>
                <c:pt idx="7387">
                  <c:v>144.08693200000008</c:v>
                </c:pt>
                <c:pt idx="7388">
                  <c:v>144.08693200000008</c:v>
                </c:pt>
                <c:pt idx="7389">
                  <c:v>144.08693200000008</c:v>
                </c:pt>
                <c:pt idx="7390">
                  <c:v>146.19304299999999</c:v>
                </c:pt>
                <c:pt idx="7391">
                  <c:v>146.19304299999999</c:v>
                </c:pt>
                <c:pt idx="7392">
                  <c:v>146.19304299999999</c:v>
                </c:pt>
                <c:pt idx="7393">
                  <c:v>146.19304299999999</c:v>
                </c:pt>
                <c:pt idx="7394">
                  <c:v>146.19304299999999</c:v>
                </c:pt>
                <c:pt idx="7395">
                  <c:v>146.19304299999999</c:v>
                </c:pt>
                <c:pt idx="7396">
                  <c:v>146.19304299999999</c:v>
                </c:pt>
                <c:pt idx="7397">
                  <c:v>146.19304299999999</c:v>
                </c:pt>
                <c:pt idx="7398">
                  <c:v>146.19304299999999</c:v>
                </c:pt>
                <c:pt idx="7399">
                  <c:v>146.19304299999999</c:v>
                </c:pt>
                <c:pt idx="7400">
                  <c:v>148.50023300000001</c:v>
                </c:pt>
                <c:pt idx="7401">
                  <c:v>148.50023300000001</c:v>
                </c:pt>
                <c:pt idx="7402">
                  <c:v>148.50023300000001</c:v>
                </c:pt>
                <c:pt idx="7403">
                  <c:v>148.50023300000001</c:v>
                </c:pt>
                <c:pt idx="7404">
                  <c:v>148.50023300000001</c:v>
                </c:pt>
                <c:pt idx="7405">
                  <c:v>148.50023300000001</c:v>
                </c:pt>
                <c:pt idx="7406">
                  <c:v>148.50023300000001</c:v>
                </c:pt>
                <c:pt idx="7407">
                  <c:v>148.50023300000001</c:v>
                </c:pt>
                <c:pt idx="7408">
                  <c:v>148.50023300000001</c:v>
                </c:pt>
                <c:pt idx="7409">
                  <c:v>148.50023300000001</c:v>
                </c:pt>
                <c:pt idx="7410">
                  <c:v>151.01616499999992</c:v>
                </c:pt>
                <c:pt idx="7411">
                  <c:v>151.01616499999992</c:v>
                </c:pt>
                <c:pt idx="7412">
                  <c:v>151.01616499999992</c:v>
                </c:pt>
                <c:pt idx="7413">
                  <c:v>151.01616499999992</c:v>
                </c:pt>
                <c:pt idx="7414">
                  <c:v>151.01616499999992</c:v>
                </c:pt>
                <c:pt idx="7415">
                  <c:v>151.01616499999992</c:v>
                </c:pt>
                <c:pt idx="7416">
                  <c:v>151.01616499999992</c:v>
                </c:pt>
                <c:pt idx="7417">
                  <c:v>151.01616499999992</c:v>
                </c:pt>
                <c:pt idx="7418">
                  <c:v>151.01616499999992</c:v>
                </c:pt>
                <c:pt idx="7419">
                  <c:v>151.01616499999992</c:v>
                </c:pt>
                <c:pt idx="7420">
                  <c:v>153.277221</c:v>
                </c:pt>
                <c:pt idx="7421">
                  <c:v>153.277221</c:v>
                </c:pt>
                <c:pt idx="7422">
                  <c:v>153.277221</c:v>
                </c:pt>
                <c:pt idx="7423">
                  <c:v>153.277221</c:v>
                </c:pt>
                <c:pt idx="7424">
                  <c:v>153.277221</c:v>
                </c:pt>
                <c:pt idx="7425">
                  <c:v>153.277221</c:v>
                </c:pt>
                <c:pt idx="7426">
                  <c:v>153.277221</c:v>
                </c:pt>
                <c:pt idx="7427">
                  <c:v>153.277221</c:v>
                </c:pt>
                <c:pt idx="7428">
                  <c:v>153.277221</c:v>
                </c:pt>
                <c:pt idx="7429">
                  <c:v>153.277221</c:v>
                </c:pt>
                <c:pt idx="7430">
                  <c:v>155.98467399999998</c:v>
                </c:pt>
                <c:pt idx="7431">
                  <c:v>155.98467399999998</c:v>
                </c:pt>
                <c:pt idx="7432">
                  <c:v>155.98467399999998</c:v>
                </c:pt>
                <c:pt idx="7433">
                  <c:v>155.98467399999998</c:v>
                </c:pt>
                <c:pt idx="7434">
                  <c:v>155.98467399999998</c:v>
                </c:pt>
                <c:pt idx="7435">
                  <c:v>155.98467399999998</c:v>
                </c:pt>
                <c:pt idx="7436">
                  <c:v>155.98467399999998</c:v>
                </c:pt>
                <c:pt idx="7437">
                  <c:v>155.98467399999998</c:v>
                </c:pt>
                <c:pt idx="7438">
                  <c:v>155.98467399999998</c:v>
                </c:pt>
                <c:pt idx="7439">
                  <c:v>155.98467399999998</c:v>
                </c:pt>
                <c:pt idx="7440">
                  <c:v>158.83980399999999</c:v>
                </c:pt>
                <c:pt idx="7441">
                  <c:v>158.83980399999999</c:v>
                </c:pt>
                <c:pt idx="7442">
                  <c:v>158.83980399999999</c:v>
                </c:pt>
                <c:pt idx="7443">
                  <c:v>158.83980399999999</c:v>
                </c:pt>
                <c:pt idx="7444">
                  <c:v>158.83980399999999</c:v>
                </c:pt>
                <c:pt idx="7445">
                  <c:v>158.83980399999999</c:v>
                </c:pt>
                <c:pt idx="7446">
                  <c:v>158.83980399999999</c:v>
                </c:pt>
                <c:pt idx="7447">
                  <c:v>158.83980399999999</c:v>
                </c:pt>
                <c:pt idx="7448">
                  <c:v>158.83980399999999</c:v>
                </c:pt>
                <c:pt idx="7449">
                  <c:v>158.83980399999999</c:v>
                </c:pt>
                <c:pt idx="7450">
                  <c:v>161.89041300000008</c:v>
                </c:pt>
                <c:pt idx="7451">
                  <c:v>161.89041300000008</c:v>
                </c:pt>
                <c:pt idx="7452">
                  <c:v>161.89041300000008</c:v>
                </c:pt>
                <c:pt idx="7453">
                  <c:v>161.89041300000008</c:v>
                </c:pt>
                <c:pt idx="7454">
                  <c:v>161.89041300000008</c:v>
                </c:pt>
                <c:pt idx="7455">
                  <c:v>161.89041300000008</c:v>
                </c:pt>
                <c:pt idx="7456">
                  <c:v>161.89041300000008</c:v>
                </c:pt>
                <c:pt idx="7457">
                  <c:v>161.89041300000008</c:v>
                </c:pt>
                <c:pt idx="7458">
                  <c:v>161.89041300000008</c:v>
                </c:pt>
                <c:pt idx="7459">
                  <c:v>161.89041300000008</c:v>
                </c:pt>
                <c:pt idx="7460">
                  <c:v>162.51565699999998</c:v>
                </c:pt>
                <c:pt idx="7461">
                  <c:v>162.51565699999998</c:v>
                </c:pt>
                <c:pt idx="7462">
                  <c:v>162.51565699999998</c:v>
                </c:pt>
                <c:pt idx="7463">
                  <c:v>162.51565699999998</c:v>
                </c:pt>
                <c:pt idx="7464">
                  <c:v>162.51565699999998</c:v>
                </c:pt>
                <c:pt idx="7465">
                  <c:v>162.51565699999998</c:v>
                </c:pt>
                <c:pt idx="7466">
                  <c:v>162.51565699999998</c:v>
                </c:pt>
                <c:pt idx="7467">
                  <c:v>162.51565699999998</c:v>
                </c:pt>
                <c:pt idx="7468">
                  <c:v>162.51565699999998</c:v>
                </c:pt>
                <c:pt idx="7469">
                  <c:v>162.51565699999998</c:v>
                </c:pt>
                <c:pt idx="7470">
                  <c:v>161.500844</c:v>
                </c:pt>
                <c:pt idx="7471">
                  <c:v>161.500844</c:v>
                </c:pt>
                <c:pt idx="7472">
                  <c:v>161.500844</c:v>
                </c:pt>
                <c:pt idx="7473">
                  <c:v>161.500844</c:v>
                </c:pt>
                <c:pt idx="7474">
                  <c:v>161.500844</c:v>
                </c:pt>
                <c:pt idx="7475">
                  <c:v>161.500844</c:v>
                </c:pt>
                <c:pt idx="7476">
                  <c:v>161.500844</c:v>
                </c:pt>
                <c:pt idx="7477">
                  <c:v>161.500844</c:v>
                </c:pt>
                <c:pt idx="7478">
                  <c:v>161.500844</c:v>
                </c:pt>
                <c:pt idx="7479">
                  <c:v>161.500844</c:v>
                </c:pt>
                <c:pt idx="7480">
                  <c:v>160.97485199999991</c:v>
                </c:pt>
                <c:pt idx="7481">
                  <c:v>160.97485199999991</c:v>
                </c:pt>
                <c:pt idx="7482">
                  <c:v>160.97485199999991</c:v>
                </c:pt>
                <c:pt idx="7483">
                  <c:v>160.97485199999991</c:v>
                </c:pt>
                <c:pt idx="7484">
                  <c:v>160.97485199999991</c:v>
                </c:pt>
                <c:pt idx="7485">
                  <c:v>160.97485199999991</c:v>
                </c:pt>
                <c:pt idx="7486">
                  <c:v>160.97485199999991</c:v>
                </c:pt>
                <c:pt idx="7487">
                  <c:v>160.97485199999991</c:v>
                </c:pt>
                <c:pt idx="7488">
                  <c:v>160.97485199999991</c:v>
                </c:pt>
                <c:pt idx="7489">
                  <c:v>160.97485199999991</c:v>
                </c:pt>
                <c:pt idx="7490">
                  <c:v>160.84993399999999</c:v>
                </c:pt>
                <c:pt idx="7491">
                  <c:v>160.84993399999999</c:v>
                </c:pt>
                <c:pt idx="7492">
                  <c:v>160.84993399999999</c:v>
                </c:pt>
                <c:pt idx="7493">
                  <c:v>160.84993399999999</c:v>
                </c:pt>
                <c:pt idx="7494">
                  <c:v>160.84993399999999</c:v>
                </c:pt>
                <c:pt idx="7495">
                  <c:v>160.84993399999999</c:v>
                </c:pt>
                <c:pt idx="7496">
                  <c:v>160.84993399999999</c:v>
                </c:pt>
                <c:pt idx="7497">
                  <c:v>160.84993399999999</c:v>
                </c:pt>
                <c:pt idx="7498">
                  <c:v>160.84993399999999</c:v>
                </c:pt>
                <c:pt idx="7499">
                  <c:v>160.84993399999999</c:v>
                </c:pt>
                <c:pt idx="7500">
                  <c:v>160.92366299999998</c:v>
                </c:pt>
                <c:pt idx="7501">
                  <c:v>160.92366299999998</c:v>
                </c:pt>
                <c:pt idx="7502">
                  <c:v>160.92366299999998</c:v>
                </c:pt>
                <c:pt idx="7503">
                  <c:v>160.92366299999998</c:v>
                </c:pt>
                <c:pt idx="7504">
                  <c:v>160.92366299999998</c:v>
                </c:pt>
                <c:pt idx="7505">
                  <c:v>160.92366299999998</c:v>
                </c:pt>
                <c:pt idx="7506">
                  <c:v>160.92366299999998</c:v>
                </c:pt>
                <c:pt idx="7507">
                  <c:v>160.92366299999998</c:v>
                </c:pt>
                <c:pt idx="7508">
                  <c:v>160.92366299999998</c:v>
                </c:pt>
                <c:pt idx="7509">
                  <c:v>160.92366299999998</c:v>
                </c:pt>
                <c:pt idx="7510">
                  <c:v>160.75143500000001</c:v>
                </c:pt>
                <c:pt idx="7511">
                  <c:v>160.75143500000001</c:v>
                </c:pt>
                <c:pt idx="7512">
                  <c:v>160.75143500000001</c:v>
                </c:pt>
                <c:pt idx="7513">
                  <c:v>160.75143500000001</c:v>
                </c:pt>
                <c:pt idx="7514">
                  <c:v>160.75143500000001</c:v>
                </c:pt>
                <c:pt idx="7515">
                  <c:v>160.75143500000001</c:v>
                </c:pt>
                <c:pt idx="7516">
                  <c:v>160.75143500000001</c:v>
                </c:pt>
                <c:pt idx="7517">
                  <c:v>160.75143500000001</c:v>
                </c:pt>
                <c:pt idx="7518">
                  <c:v>160.75143500000001</c:v>
                </c:pt>
                <c:pt idx="7519">
                  <c:v>160.75143500000001</c:v>
                </c:pt>
                <c:pt idx="7520">
                  <c:v>160.286314</c:v>
                </c:pt>
                <c:pt idx="7521">
                  <c:v>160.286314</c:v>
                </c:pt>
                <c:pt idx="7522">
                  <c:v>160.286314</c:v>
                </c:pt>
                <c:pt idx="7523">
                  <c:v>160.286314</c:v>
                </c:pt>
                <c:pt idx="7524">
                  <c:v>160.286314</c:v>
                </c:pt>
                <c:pt idx="7525">
                  <c:v>160.286314</c:v>
                </c:pt>
                <c:pt idx="7526">
                  <c:v>160.286314</c:v>
                </c:pt>
                <c:pt idx="7527">
                  <c:v>160.286314</c:v>
                </c:pt>
                <c:pt idx="7528">
                  <c:v>160.286314</c:v>
                </c:pt>
                <c:pt idx="7529">
                  <c:v>160.286314</c:v>
                </c:pt>
                <c:pt idx="7530">
                  <c:v>160.40125800000001</c:v>
                </c:pt>
                <c:pt idx="7531">
                  <c:v>160.40125800000001</c:v>
                </c:pt>
                <c:pt idx="7532">
                  <c:v>160.40125800000001</c:v>
                </c:pt>
                <c:pt idx="7533">
                  <c:v>160.40125800000001</c:v>
                </c:pt>
                <c:pt idx="7534">
                  <c:v>160.40125800000001</c:v>
                </c:pt>
                <c:pt idx="7535">
                  <c:v>160.40125800000001</c:v>
                </c:pt>
                <c:pt idx="7536">
                  <c:v>160.40125800000001</c:v>
                </c:pt>
                <c:pt idx="7537">
                  <c:v>160.40125800000001</c:v>
                </c:pt>
                <c:pt idx="7538">
                  <c:v>160.40125800000001</c:v>
                </c:pt>
                <c:pt idx="7539">
                  <c:v>160.40125800000001</c:v>
                </c:pt>
                <c:pt idx="7540">
                  <c:v>159.91843300000008</c:v>
                </c:pt>
                <c:pt idx="7541">
                  <c:v>159.91843300000008</c:v>
                </c:pt>
                <c:pt idx="7542">
                  <c:v>159.91843300000008</c:v>
                </c:pt>
                <c:pt idx="7543">
                  <c:v>159.91843300000008</c:v>
                </c:pt>
                <c:pt idx="7544">
                  <c:v>159.91843300000008</c:v>
                </c:pt>
                <c:pt idx="7545">
                  <c:v>159.91843300000008</c:v>
                </c:pt>
                <c:pt idx="7546">
                  <c:v>159.91843300000008</c:v>
                </c:pt>
                <c:pt idx="7547">
                  <c:v>159.91843300000008</c:v>
                </c:pt>
                <c:pt idx="7548">
                  <c:v>159.91843300000008</c:v>
                </c:pt>
                <c:pt idx="7549">
                  <c:v>159.91843300000008</c:v>
                </c:pt>
                <c:pt idx="7550">
                  <c:v>159.88834100000017</c:v>
                </c:pt>
                <c:pt idx="7551">
                  <c:v>159.88834100000017</c:v>
                </c:pt>
                <c:pt idx="7552">
                  <c:v>159.88834100000017</c:v>
                </c:pt>
                <c:pt idx="7553">
                  <c:v>159.88834100000017</c:v>
                </c:pt>
                <c:pt idx="7554">
                  <c:v>159.88834100000017</c:v>
                </c:pt>
                <c:pt idx="7555">
                  <c:v>159.88834100000017</c:v>
                </c:pt>
                <c:pt idx="7556">
                  <c:v>159.88834100000017</c:v>
                </c:pt>
                <c:pt idx="7557">
                  <c:v>159.88834100000017</c:v>
                </c:pt>
                <c:pt idx="7558">
                  <c:v>159.88834100000017</c:v>
                </c:pt>
                <c:pt idx="7559">
                  <c:v>159.88834100000017</c:v>
                </c:pt>
                <c:pt idx="7560">
                  <c:v>160.68415299999998</c:v>
                </c:pt>
                <c:pt idx="7561">
                  <c:v>160.68415299999998</c:v>
                </c:pt>
                <c:pt idx="7562">
                  <c:v>160.68415299999998</c:v>
                </c:pt>
                <c:pt idx="7563">
                  <c:v>160.68415299999998</c:v>
                </c:pt>
                <c:pt idx="7564">
                  <c:v>160.68415299999998</c:v>
                </c:pt>
                <c:pt idx="7565">
                  <c:v>160.68415299999998</c:v>
                </c:pt>
                <c:pt idx="7566">
                  <c:v>160.68415299999998</c:v>
                </c:pt>
                <c:pt idx="7567">
                  <c:v>160.68415299999998</c:v>
                </c:pt>
                <c:pt idx="7568">
                  <c:v>160.68415299999998</c:v>
                </c:pt>
                <c:pt idx="7569">
                  <c:v>160.68415299999998</c:v>
                </c:pt>
                <c:pt idx="7570">
                  <c:v>161.02963499999998</c:v>
                </c:pt>
                <c:pt idx="7571">
                  <c:v>161.02963499999998</c:v>
                </c:pt>
                <c:pt idx="7572">
                  <c:v>161.02963499999998</c:v>
                </c:pt>
                <c:pt idx="7573">
                  <c:v>161.02963499999998</c:v>
                </c:pt>
                <c:pt idx="7574">
                  <c:v>161.02963499999998</c:v>
                </c:pt>
                <c:pt idx="7575">
                  <c:v>161.02963499999998</c:v>
                </c:pt>
                <c:pt idx="7576">
                  <c:v>161.02963499999998</c:v>
                </c:pt>
                <c:pt idx="7577">
                  <c:v>161.02963499999998</c:v>
                </c:pt>
                <c:pt idx="7578">
                  <c:v>161.02963499999998</c:v>
                </c:pt>
                <c:pt idx="7579">
                  <c:v>161.02963499999998</c:v>
                </c:pt>
                <c:pt idx="7580">
                  <c:v>161.70535599999991</c:v>
                </c:pt>
                <c:pt idx="7581">
                  <c:v>161.70535599999991</c:v>
                </c:pt>
                <c:pt idx="7582">
                  <c:v>161.70535599999991</c:v>
                </c:pt>
                <c:pt idx="7583">
                  <c:v>161.70535599999991</c:v>
                </c:pt>
                <c:pt idx="7584">
                  <c:v>161.70535599999991</c:v>
                </c:pt>
                <c:pt idx="7585">
                  <c:v>161.70535599999991</c:v>
                </c:pt>
                <c:pt idx="7586">
                  <c:v>161.70535599999991</c:v>
                </c:pt>
                <c:pt idx="7587">
                  <c:v>161.70535599999991</c:v>
                </c:pt>
                <c:pt idx="7588">
                  <c:v>161.70535599999991</c:v>
                </c:pt>
                <c:pt idx="7589">
                  <c:v>161.70535599999991</c:v>
                </c:pt>
                <c:pt idx="7590">
                  <c:v>165.64128700000001</c:v>
                </c:pt>
                <c:pt idx="7591">
                  <c:v>165.64128700000001</c:v>
                </c:pt>
                <c:pt idx="7592">
                  <c:v>165.64128700000001</c:v>
                </c:pt>
                <c:pt idx="7593">
                  <c:v>165.64128700000001</c:v>
                </c:pt>
                <c:pt idx="7594">
                  <c:v>165.64128700000001</c:v>
                </c:pt>
                <c:pt idx="7595">
                  <c:v>165.64128700000001</c:v>
                </c:pt>
                <c:pt idx="7596">
                  <c:v>165.64128700000001</c:v>
                </c:pt>
                <c:pt idx="7597">
                  <c:v>165.64128700000001</c:v>
                </c:pt>
                <c:pt idx="7598">
                  <c:v>165.64128700000001</c:v>
                </c:pt>
                <c:pt idx="7599">
                  <c:v>165.64128700000001</c:v>
                </c:pt>
                <c:pt idx="7600">
                  <c:v>175.515379</c:v>
                </c:pt>
                <c:pt idx="7601">
                  <c:v>175.515379</c:v>
                </c:pt>
                <c:pt idx="7602">
                  <c:v>175.515379</c:v>
                </c:pt>
                <c:pt idx="7603">
                  <c:v>175.515379</c:v>
                </c:pt>
                <c:pt idx="7604">
                  <c:v>175.515379</c:v>
                </c:pt>
                <c:pt idx="7605">
                  <c:v>175.515379</c:v>
                </c:pt>
                <c:pt idx="7606">
                  <c:v>175.515379</c:v>
                </c:pt>
                <c:pt idx="7607">
                  <c:v>175.515379</c:v>
                </c:pt>
                <c:pt idx="7608">
                  <c:v>175.515379</c:v>
                </c:pt>
                <c:pt idx="7609">
                  <c:v>175.515379</c:v>
                </c:pt>
                <c:pt idx="7610">
                  <c:v>182.07744600000009</c:v>
                </c:pt>
                <c:pt idx="7611">
                  <c:v>182.07744600000009</c:v>
                </c:pt>
                <c:pt idx="7612">
                  <c:v>182.07744600000009</c:v>
                </c:pt>
                <c:pt idx="7613">
                  <c:v>182.07744600000009</c:v>
                </c:pt>
                <c:pt idx="7614">
                  <c:v>182.07744600000009</c:v>
                </c:pt>
                <c:pt idx="7615">
                  <c:v>182.07744600000009</c:v>
                </c:pt>
                <c:pt idx="7616">
                  <c:v>182.07744600000009</c:v>
                </c:pt>
                <c:pt idx="7617">
                  <c:v>182.07744600000009</c:v>
                </c:pt>
                <c:pt idx="7618">
                  <c:v>182.07744600000009</c:v>
                </c:pt>
                <c:pt idx="7619">
                  <c:v>182.07744600000009</c:v>
                </c:pt>
                <c:pt idx="7620">
                  <c:v>188.37018800000001</c:v>
                </c:pt>
                <c:pt idx="7621">
                  <c:v>188.37018800000001</c:v>
                </c:pt>
                <c:pt idx="7622">
                  <c:v>188.37018800000001</c:v>
                </c:pt>
                <c:pt idx="7623">
                  <c:v>188.37018800000001</c:v>
                </c:pt>
                <c:pt idx="7624">
                  <c:v>188.37018800000001</c:v>
                </c:pt>
                <c:pt idx="7625">
                  <c:v>188.37018800000001</c:v>
                </c:pt>
                <c:pt idx="7626">
                  <c:v>188.37018800000001</c:v>
                </c:pt>
                <c:pt idx="7627">
                  <c:v>188.37018800000001</c:v>
                </c:pt>
                <c:pt idx="7628">
                  <c:v>188.37018800000001</c:v>
                </c:pt>
                <c:pt idx="7629">
                  <c:v>188.37018800000001</c:v>
                </c:pt>
                <c:pt idx="7630">
                  <c:v>191.94851700000001</c:v>
                </c:pt>
                <c:pt idx="7631">
                  <c:v>191.94851700000001</c:v>
                </c:pt>
                <c:pt idx="7632">
                  <c:v>191.94851700000001</c:v>
                </c:pt>
                <c:pt idx="7633">
                  <c:v>191.94851700000001</c:v>
                </c:pt>
                <c:pt idx="7634">
                  <c:v>191.94851700000001</c:v>
                </c:pt>
                <c:pt idx="7635">
                  <c:v>191.94851700000001</c:v>
                </c:pt>
                <c:pt idx="7636">
                  <c:v>191.94851700000001</c:v>
                </c:pt>
                <c:pt idx="7637">
                  <c:v>191.94851700000001</c:v>
                </c:pt>
                <c:pt idx="7638">
                  <c:v>191.94851700000001</c:v>
                </c:pt>
                <c:pt idx="7639">
                  <c:v>191.94851700000001</c:v>
                </c:pt>
                <c:pt idx="7640">
                  <c:v>199.46538800000008</c:v>
                </c:pt>
                <c:pt idx="7641">
                  <c:v>199.46538800000008</c:v>
                </c:pt>
                <c:pt idx="7642">
                  <c:v>199.46538800000008</c:v>
                </c:pt>
                <c:pt idx="7643">
                  <c:v>199.46538800000008</c:v>
                </c:pt>
                <c:pt idx="7644">
                  <c:v>199.46538800000008</c:v>
                </c:pt>
                <c:pt idx="7645">
                  <c:v>199.46538800000008</c:v>
                </c:pt>
                <c:pt idx="7646">
                  <c:v>199.46538800000008</c:v>
                </c:pt>
                <c:pt idx="7647">
                  <c:v>199.46538800000008</c:v>
                </c:pt>
                <c:pt idx="7648">
                  <c:v>199.46538800000008</c:v>
                </c:pt>
                <c:pt idx="7649">
                  <c:v>199.46538800000008</c:v>
                </c:pt>
                <c:pt idx="7650">
                  <c:v>206.175487</c:v>
                </c:pt>
                <c:pt idx="7651">
                  <c:v>206.175487</c:v>
                </c:pt>
                <c:pt idx="7652">
                  <c:v>206.175487</c:v>
                </c:pt>
                <c:pt idx="7653">
                  <c:v>206.175487</c:v>
                </c:pt>
                <c:pt idx="7654">
                  <c:v>206.175487</c:v>
                </c:pt>
                <c:pt idx="7655">
                  <c:v>206.175487</c:v>
                </c:pt>
                <c:pt idx="7656">
                  <c:v>206.175487</c:v>
                </c:pt>
                <c:pt idx="7657">
                  <c:v>206.175487</c:v>
                </c:pt>
                <c:pt idx="7658">
                  <c:v>206.175487</c:v>
                </c:pt>
                <c:pt idx="7659">
                  <c:v>206.175487</c:v>
                </c:pt>
                <c:pt idx="7660">
                  <c:v>211.76078099999998</c:v>
                </c:pt>
                <c:pt idx="7661">
                  <c:v>211.76078099999998</c:v>
                </c:pt>
                <c:pt idx="7662">
                  <c:v>211.76078099999998</c:v>
                </c:pt>
                <c:pt idx="7663">
                  <c:v>211.76078099999998</c:v>
                </c:pt>
                <c:pt idx="7664">
                  <c:v>211.76078099999998</c:v>
                </c:pt>
                <c:pt idx="7665">
                  <c:v>211.76078099999998</c:v>
                </c:pt>
                <c:pt idx="7666">
                  <c:v>211.76078099999998</c:v>
                </c:pt>
                <c:pt idx="7667">
                  <c:v>211.76078099999998</c:v>
                </c:pt>
                <c:pt idx="7668">
                  <c:v>211.76078099999998</c:v>
                </c:pt>
                <c:pt idx="7669">
                  <c:v>211.76078099999998</c:v>
                </c:pt>
                <c:pt idx="7670">
                  <c:v>216.68514600000009</c:v>
                </c:pt>
                <c:pt idx="7671">
                  <c:v>216.68514600000009</c:v>
                </c:pt>
                <c:pt idx="7672">
                  <c:v>216.68514600000009</c:v>
                </c:pt>
                <c:pt idx="7673">
                  <c:v>216.68514600000009</c:v>
                </c:pt>
                <c:pt idx="7674">
                  <c:v>216.68514600000009</c:v>
                </c:pt>
                <c:pt idx="7675">
                  <c:v>216.68514600000009</c:v>
                </c:pt>
                <c:pt idx="7676">
                  <c:v>216.68514600000009</c:v>
                </c:pt>
                <c:pt idx="7677">
                  <c:v>216.68514600000009</c:v>
                </c:pt>
                <c:pt idx="7678">
                  <c:v>216.68514600000009</c:v>
                </c:pt>
                <c:pt idx="7679">
                  <c:v>216.68514600000009</c:v>
                </c:pt>
                <c:pt idx="7680">
                  <c:v>220.9809480000001</c:v>
                </c:pt>
                <c:pt idx="7681">
                  <c:v>220.9809480000001</c:v>
                </c:pt>
                <c:pt idx="7682">
                  <c:v>220.9809480000001</c:v>
                </c:pt>
                <c:pt idx="7683">
                  <c:v>220.9809480000001</c:v>
                </c:pt>
                <c:pt idx="7684">
                  <c:v>220.9809480000001</c:v>
                </c:pt>
                <c:pt idx="7685">
                  <c:v>220.9809480000001</c:v>
                </c:pt>
                <c:pt idx="7686">
                  <c:v>220.9809480000001</c:v>
                </c:pt>
                <c:pt idx="7687">
                  <c:v>220.9809480000001</c:v>
                </c:pt>
                <c:pt idx="7688">
                  <c:v>220.9809480000001</c:v>
                </c:pt>
                <c:pt idx="7689">
                  <c:v>220.9809480000001</c:v>
                </c:pt>
                <c:pt idx="7690">
                  <c:v>224.95292200000009</c:v>
                </c:pt>
                <c:pt idx="7691">
                  <c:v>224.95292200000009</c:v>
                </c:pt>
                <c:pt idx="7692">
                  <c:v>224.95292200000009</c:v>
                </c:pt>
                <c:pt idx="7693">
                  <c:v>224.95292200000009</c:v>
                </c:pt>
                <c:pt idx="7694">
                  <c:v>224.95292200000009</c:v>
                </c:pt>
                <c:pt idx="7695">
                  <c:v>224.95292200000009</c:v>
                </c:pt>
                <c:pt idx="7696">
                  <c:v>224.95292200000009</c:v>
                </c:pt>
                <c:pt idx="7697">
                  <c:v>224.95292200000009</c:v>
                </c:pt>
                <c:pt idx="7698">
                  <c:v>224.95292200000009</c:v>
                </c:pt>
                <c:pt idx="7699">
                  <c:v>224.95292200000009</c:v>
                </c:pt>
                <c:pt idx="7700">
                  <c:v>228.89074100000008</c:v>
                </c:pt>
                <c:pt idx="7701">
                  <c:v>228.89074100000008</c:v>
                </c:pt>
                <c:pt idx="7702">
                  <c:v>228.89074100000008</c:v>
                </c:pt>
                <c:pt idx="7703">
                  <c:v>228.89074100000008</c:v>
                </c:pt>
                <c:pt idx="7704">
                  <c:v>228.89074100000008</c:v>
                </c:pt>
                <c:pt idx="7705">
                  <c:v>228.89074100000008</c:v>
                </c:pt>
                <c:pt idx="7706">
                  <c:v>228.89074100000008</c:v>
                </c:pt>
                <c:pt idx="7707">
                  <c:v>228.89074100000008</c:v>
                </c:pt>
                <c:pt idx="7708">
                  <c:v>228.89074100000008</c:v>
                </c:pt>
                <c:pt idx="7709">
                  <c:v>228.89074100000008</c:v>
                </c:pt>
                <c:pt idx="7710">
                  <c:v>233.03737800000007</c:v>
                </c:pt>
                <c:pt idx="7711">
                  <c:v>233.03737800000007</c:v>
                </c:pt>
                <c:pt idx="7712">
                  <c:v>233.03737800000007</c:v>
                </c:pt>
                <c:pt idx="7713">
                  <c:v>233.03737800000007</c:v>
                </c:pt>
                <c:pt idx="7714">
                  <c:v>233.03737800000007</c:v>
                </c:pt>
                <c:pt idx="7715">
                  <c:v>233.03737800000007</c:v>
                </c:pt>
                <c:pt idx="7716">
                  <c:v>233.03737800000007</c:v>
                </c:pt>
                <c:pt idx="7717">
                  <c:v>233.03737800000007</c:v>
                </c:pt>
                <c:pt idx="7718">
                  <c:v>233.03737800000007</c:v>
                </c:pt>
                <c:pt idx="7719">
                  <c:v>233.03737800000007</c:v>
                </c:pt>
                <c:pt idx="7720">
                  <c:v>237.22734300000008</c:v>
                </c:pt>
                <c:pt idx="7721">
                  <c:v>237.22734300000008</c:v>
                </c:pt>
                <c:pt idx="7722">
                  <c:v>237.22734300000008</c:v>
                </c:pt>
                <c:pt idx="7723">
                  <c:v>237.22734300000008</c:v>
                </c:pt>
                <c:pt idx="7724">
                  <c:v>237.22734300000008</c:v>
                </c:pt>
                <c:pt idx="7725">
                  <c:v>237.22734300000008</c:v>
                </c:pt>
                <c:pt idx="7726">
                  <c:v>237.22734300000008</c:v>
                </c:pt>
                <c:pt idx="7727">
                  <c:v>237.22734300000008</c:v>
                </c:pt>
                <c:pt idx="7728">
                  <c:v>237.22734300000008</c:v>
                </c:pt>
                <c:pt idx="7729">
                  <c:v>237.22734300000008</c:v>
                </c:pt>
                <c:pt idx="7730">
                  <c:v>240.88929000000007</c:v>
                </c:pt>
                <c:pt idx="7731">
                  <c:v>240.88929000000007</c:v>
                </c:pt>
                <c:pt idx="7732">
                  <c:v>240.88929000000007</c:v>
                </c:pt>
                <c:pt idx="7733">
                  <c:v>240.88929000000007</c:v>
                </c:pt>
                <c:pt idx="7734">
                  <c:v>240.88929000000007</c:v>
                </c:pt>
                <c:pt idx="7735">
                  <c:v>240.88929000000007</c:v>
                </c:pt>
                <c:pt idx="7736">
                  <c:v>240.88929000000007</c:v>
                </c:pt>
                <c:pt idx="7737">
                  <c:v>240.88929000000007</c:v>
                </c:pt>
                <c:pt idx="7738">
                  <c:v>240.88929000000007</c:v>
                </c:pt>
                <c:pt idx="7739">
                  <c:v>240.88929000000007</c:v>
                </c:pt>
                <c:pt idx="7740">
                  <c:v>244.50107199999999</c:v>
                </c:pt>
                <c:pt idx="7741">
                  <c:v>244.50107199999999</c:v>
                </c:pt>
                <c:pt idx="7742">
                  <c:v>244.50107199999999</c:v>
                </c:pt>
                <c:pt idx="7743">
                  <c:v>244.50107199999999</c:v>
                </c:pt>
                <c:pt idx="7744">
                  <c:v>244.50107199999999</c:v>
                </c:pt>
                <c:pt idx="7745">
                  <c:v>244.50107199999999</c:v>
                </c:pt>
                <c:pt idx="7746">
                  <c:v>244.50107199999999</c:v>
                </c:pt>
                <c:pt idx="7747">
                  <c:v>244.50107199999999</c:v>
                </c:pt>
                <c:pt idx="7748">
                  <c:v>244.50107199999999</c:v>
                </c:pt>
                <c:pt idx="7749">
                  <c:v>244.50107199999999</c:v>
                </c:pt>
                <c:pt idx="7750">
                  <c:v>247.94142500000001</c:v>
                </c:pt>
                <c:pt idx="7751">
                  <c:v>247.94142500000001</c:v>
                </c:pt>
                <c:pt idx="7752">
                  <c:v>247.94142500000001</c:v>
                </c:pt>
                <c:pt idx="7753">
                  <c:v>247.94142500000001</c:v>
                </c:pt>
                <c:pt idx="7754">
                  <c:v>247.94142500000001</c:v>
                </c:pt>
                <c:pt idx="7755">
                  <c:v>247.94142500000001</c:v>
                </c:pt>
                <c:pt idx="7756">
                  <c:v>247.94142500000001</c:v>
                </c:pt>
                <c:pt idx="7757">
                  <c:v>247.94142500000001</c:v>
                </c:pt>
                <c:pt idx="7758">
                  <c:v>247.94142500000001</c:v>
                </c:pt>
                <c:pt idx="7759">
                  <c:v>247.94142500000001</c:v>
                </c:pt>
                <c:pt idx="7760">
                  <c:v>251.22587499999995</c:v>
                </c:pt>
                <c:pt idx="7761">
                  <c:v>251.22587499999995</c:v>
                </c:pt>
                <c:pt idx="7762">
                  <c:v>251.22587499999995</c:v>
                </c:pt>
                <c:pt idx="7763">
                  <c:v>251.22587499999995</c:v>
                </c:pt>
                <c:pt idx="7764">
                  <c:v>251.22587499999995</c:v>
                </c:pt>
                <c:pt idx="7765">
                  <c:v>251.22587499999995</c:v>
                </c:pt>
                <c:pt idx="7766">
                  <c:v>251.22587499999995</c:v>
                </c:pt>
                <c:pt idx="7767">
                  <c:v>251.22587499999995</c:v>
                </c:pt>
                <c:pt idx="7768">
                  <c:v>251.22587499999995</c:v>
                </c:pt>
                <c:pt idx="7769">
                  <c:v>251.22587499999995</c:v>
                </c:pt>
                <c:pt idx="7770">
                  <c:v>254.51624200000001</c:v>
                </c:pt>
                <c:pt idx="7771">
                  <c:v>254.51624200000001</c:v>
                </c:pt>
                <c:pt idx="7772">
                  <c:v>254.51624200000001</c:v>
                </c:pt>
                <c:pt idx="7773">
                  <c:v>254.51624200000001</c:v>
                </c:pt>
                <c:pt idx="7774">
                  <c:v>254.51624200000001</c:v>
                </c:pt>
                <c:pt idx="7775">
                  <c:v>254.51624200000001</c:v>
                </c:pt>
                <c:pt idx="7776">
                  <c:v>254.51624200000001</c:v>
                </c:pt>
                <c:pt idx="7777">
                  <c:v>254.51624200000001</c:v>
                </c:pt>
                <c:pt idx="7778">
                  <c:v>254.51624200000001</c:v>
                </c:pt>
                <c:pt idx="7779">
                  <c:v>254.51624200000001</c:v>
                </c:pt>
                <c:pt idx="7780">
                  <c:v>257.77736399999981</c:v>
                </c:pt>
                <c:pt idx="7781">
                  <c:v>257.77736399999981</c:v>
                </c:pt>
                <c:pt idx="7782">
                  <c:v>257.77736399999981</c:v>
                </c:pt>
                <c:pt idx="7783">
                  <c:v>257.77736399999981</c:v>
                </c:pt>
                <c:pt idx="7784">
                  <c:v>257.77736399999981</c:v>
                </c:pt>
                <c:pt idx="7785">
                  <c:v>257.77736399999981</c:v>
                </c:pt>
                <c:pt idx="7786">
                  <c:v>257.77736399999981</c:v>
                </c:pt>
                <c:pt idx="7787">
                  <c:v>257.77736399999981</c:v>
                </c:pt>
                <c:pt idx="7788">
                  <c:v>257.77736399999981</c:v>
                </c:pt>
                <c:pt idx="7789">
                  <c:v>257.77736399999981</c:v>
                </c:pt>
                <c:pt idx="7790">
                  <c:v>260.87175199999984</c:v>
                </c:pt>
                <c:pt idx="7791">
                  <c:v>260.87175199999984</c:v>
                </c:pt>
                <c:pt idx="7792">
                  <c:v>260.87175199999984</c:v>
                </c:pt>
                <c:pt idx="7793">
                  <c:v>260.87175199999984</c:v>
                </c:pt>
                <c:pt idx="7794">
                  <c:v>260.87175199999984</c:v>
                </c:pt>
                <c:pt idx="7795">
                  <c:v>260.87175199999984</c:v>
                </c:pt>
                <c:pt idx="7796">
                  <c:v>260.87175199999984</c:v>
                </c:pt>
                <c:pt idx="7797">
                  <c:v>260.87175199999984</c:v>
                </c:pt>
                <c:pt idx="7798">
                  <c:v>260.87175199999984</c:v>
                </c:pt>
                <c:pt idx="7799">
                  <c:v>260.87175199999984</c:v>
                </c:pt>
                <c:pt idx="7800">
                  <c:v>263.85642100000001</c:v>
                </c:pt>
                <c:pt idx="7801">
                  <c:v>263.85642100000001</c:v>
                </c:pt>
                <c:pt idx="7802">
                  <c:v>263.85642100000001</c:v>
                </c:pt>
                <c:pt idx="7803">
                  <c:v>263.85642100000001</c:v>
                </c:pt>
                <c:pt idx="7804">
                  <c:v>263.85642100000001</c:v>
                </c:pt>
                <c:pt idx="7805">
                  <c:v>263.85642100000001</c:v>
                </c:pt>
                <c:pt idx="7806">
                  <c:v>263.85642100000001</c:v>
                </c:pt>
                <c:pt idx="7807">
                  <c:v>263.85642100000001</c:v>
                </c:pt>
                <c:pt idx="7808">
                  <c:v>263.85642100000001</c:v>
                </c:pt>
                <c:pt idx="7809">
                  <c:v>263.85642100000001</c:v>
                </c:pt>
                <c:pt idx="7810">
                  <c:v>266.82482299999998</c:v>
                </c:pt>
                <c:pt idx="7811">
                  <c:v>266.82482299999998</c:v>
                </c:pt>
                <c:pt idx="7812">
                  <c:v>266.82482299999998</c:v>
                </c:pt>
                <c:pt idx="7813">
                  <c:v>266.82482299999998</c:v>
                </c:pt>
                <c:pt idx="7814">
                  <c:v>266.82482299999998</c:v>
                </c:pt>
                <c:pt idx="7815">
                  <c:v>266.82482299999998</c:v>
                </c:pt>
                <c:pt idx="7816">
                  <c:v>266.82482299999998</c:v>
                </c:pt>
                <c:pt idx="7817">
                  <c:v>266.82482299999998</c:v>
                </c:pt>
                <c:pt idx="7818">
                  <c:v>266.82482299999998</c:v>
                </c:pt>
                <c:pt idx="7819">
                  <c:v>266.82482299999998</c:v>
                </c:pt>
                <c:pt idx="7820">
                  <c:v>269.66278100000017</c:v>
                </c:pt>
                <c:pt idx="7821">
                  <c:v>269.66278100000017</c:v>
                </c:pt>
                <c:pt idx="7822">
                  <c:v>269.66278100000017</c:v>
                </c:pt>
                <c:pt idx="7823">
                  <c:v>269.66278100000017</c:v>
                </c:pt>
                <c:pt idx="7824">
                  <c:v>269.66278100000017</c:v>
                </c:pt>
                <c:pt idx="7825">
                  <c:v>269.66278100000017</c:v>
                </c:pt>
                <c:pt idx="7826">
                  <c:v>269.66278100000017</c:v>
                </c:pt>
                <c:pt idx="7827">
                  <c:v>269.66278100000017</c:v>
                </c:pt>
                <c:pt idx="7828">
                  <c:v>269.66278100000017</c:v>
                </c:pt>
                <c:pt idx="7829">
                  <c:v>269.66278100000017</c:v>
                </c:pt>
                <c:pt idx="7830">
                  <c:v>272.25659099999984</c:v>
                </c:pt>
                <c:pt idx="7831">
                  <c:v>272.25659099999984</c:v>
                </c:pt>
                <c:pt idx="7832">
                  <c:v>272.25659099999984</c:v>
                </c:pt>
                <c:pt idx="7833">
                  <c:v>272.25659099999984</c:v>
                </c:pt>
                <c:pt idx="7834">
                  <c:v>272.25659099999984</c:v>
                </c:pt>
                <c:pt idx="7835">
                  <c:v>272.25659099999984</c:v>
                </c:pt>
                <c:pt idx="7836">
                  <c:v>272.25659099999984</c:v>
                </c:pt>
                <c:pt idx="7837">
                  <c:v>272.25659099999984</c:v>
                </c:pt>
                <c:pt idx="7838">
                  <c:v>272.25659099999984</c:v>
                </c:pt>
                <c:pt idx="7839">
                  <c:v>272.25659099999984</c:v>
                </c:pt>
                <c:pt idx="7840">
                  <c:v>274.68772999999999</c:v>
                </c:pt>
                <c:pt idx="7841">
                  <c:v>274.68772999999999</c:v>
                </c:pt>
                <c:pt idx="7842">
                  <c:v>274.68772999999999</c:v>
                </c:pt>
                <c:pt idx="7843">
                  <c:v>274.68772999999999</c:v>
                </c:pt>
                <c:pt idx="7844">
                  <c:v>274.68772999999999</c:v>
                </c:pt>
                <c:pt idx="7845">
                  <c:v>274.68772999999999</c:v>
                </c:pt>
                <c:pt idx="7846">
                  <c:v>274.68772999999999</c:v>
                </c:pt>
                <c:pt idx="7847">
                  <c:v>274.68772999999999</c:v>
                </c:pt>
                <c:pt idx="7848">
                  <c:v>274.68772999999999</c:v>
                </c:pt>
                <c:pt idx="7849">
                  <c:v>274.68772999999999</c:v>
                </c:pt>
                <c:pt idx="7850">
                  <c:v>277.09934899999985</c:v>
                </c:pt>
                <c:pt idx="7851">
                  <c:v>277.09934899999985</c:v>
                </c:pt>
                <c:pt idx="7852">
                  <c:v>277.09934899999985</c:v>
                </c:pt>
                <c:pt idx="7853">
                  <c:v>277.09934899999985</c:v>
                </c:pt>
                <c:pt idx="7854">
                  <c:v>277.09934899999985</c:v>
                </c:pt>
                <c:pt idx="7855">
                  <c:v>277.09934899999985</c:v>
                </c:pt>
                <c:pt idx="7856">
                  <c:v>277.09934899999985</c:v>
                </c:pt>
                <c:pt idx="7857">
                  <c:v>277.09934899999985</c:v>
                </c:pt>
                <c:pt idx="7858">
                  <c:v>277.09934899999985</c:v>
                </c:pt>
                <c:pt idx="7859">
                  <c:v>277.09934899999985</c:v>
                </c:pt>
                <c:pt idx="7860">
                  <c:v>279.3583049999998</c:v>
                </c:pt>
                <c:pt idx="7861">
                  <c:v>279.3583049999998</c:v>
                </c:pt>
                <c:pt idx="7862">
                  <c:v>279.3583049999998</c:v>
                </c:pt>
                <c:pt idx="7863">
                  <c:v>279.3583049999998</c:v>
                </c:pt>
                <c:pt idx="7864">
                  <c:v>279.3583049999998</c:v>
                </c:pt>
                <c:pt idx="7865">
                  <c:v>279.3583049999998</c:v>
                </c:pt>
                <c:pt idx="7866">
                  <c:v>279.3583049999998</c:v>
                </c:pt>
                <c:pt idx="7867">
                  <c:v>279.3583049999998</c:v>
                </c:pt>
                <c:pt idx="7868">
                  <c:v>279.3583049999998</c:v>
                </c:pt>
                <c:pt idx="7869">
                  <c:v>279.3583049999998</c:v>
                </c:pt>
                <c:pt idx="7870">
                  <c:v>281.45741400000003</c:v>
                </c:pt>
                <c:pt idx="7871">
                  <c:v>281.45741400000003</c:v>
                </c:pt>
                <c:pt idx="7872">
                  <c:v>281.45741400000003</c:v>
                </c:pt>
                <c:pt idx="7873">
                  <c:v>281.45741400000003</c:v>
                </c:pt>
                <c:pt idx="7874">
                  <c:v>281.45741400000003</c:v>
                </c:pt>
                <c:pt idx="7875">
                  <c:v>281.45741400000003</c:v>
                </c:pt>
                <c:pt idx="7876">
                  <c:v>281.45741400000003</c:v>
                </c:pt>
                <c:pt idx="7877">
                  <c:v>281.45741400000003</c:v>
                </c:pt>
                <c:pt idx="7878">
                  <c:v>281.45741400000003</c:v>
                </c:pt>
                <c:pt idx="7879">
                  <c:v>281.45741400000003</c:v>
                </c:pt>
                <c:pt idx="7880">
                  <c:v>283.31104999999985</c:v>
                </c:pt>
                <c:pt idx="7881">
                  <c:v>283.31104999999985</c:v>
                </c:pt>
                <c:pt idx="7882">
                  <c:v>283.31104999999985</c:v>
                </c:pt>
                <c:pt idx="7883">
                  <c:v>283.31104999999985</c:v>
                </c:pt>
                <c:pt idx="7884">
                  <c:v>283.31104999999985</c:v>
                </c:pt>
                <c:pt idx="7885">
                  <c:v>283.31104999999985</c:v>
                </c:pt>
                <c:pt idx="7886">
                  <c:v>283.31104999999985</c:v>
                </c:pt>
                <c:pt idx="7887">
                  <c:v>283.31104999999985</c:v>
                </c:pt>
                <c:pt idx="7888">
                  <c:v>283.31104999999985</c:v>
                </c:pt>
                <c:pt idx="7889">
                  <c:v>283.31104999999985</c:v>
                </c:pt>
                <c:pt idx="7890">
                  <c:v>284.89586400000002</c:v>
                </c:pt>
                <c:pt idx="7891">
                  <c:v>284.89586400000002</c:v>
                </c:pt>
                <c:pt idx="7892">
                  <c:v>284.89586400000002</c:v>
                </c:pt>
                <c:pt idx="7893">
                  <c:v>284.89586400000002</c:v>
                </c:pt>
                <c:pt idx="7894">
                  <c:v>284.89586400000002</c:v>
                </c:pt>
                <c:pt idx="7895">
                  <c:v>284.89586400000002</c:v>
                </c:pt>
                <c:pt idx="7896">
                  <c:v>284.89586400000002</c:v>
                </c:pt>
                <c:pt idx="7897">
                  <c:v>284.89586400000002</c:v>
                </c:pt>
                <c:pt idx="7898">
                  <c:v>284.89586400000002</c:v>
                </c:pt>
                <c:pt idx="7899">
                  <c:v>284.89586400000002</c:v>
                </c:pt>
                <c:pt idx="7900">
                  <c:v>286.20619199999976</c:v>
                </c:pt>
                <c:pt idx="7901">
                  <c:v>286.20619199999976</c:v>
                </c:pt>
                <c:pt idx="7902">
                  <c:v>286.20619199999976</c:v>
                </c:pt>
                <c:pt idx="7903">
                  <c:v>286.20619199999976</c:v>
                </c:pt>
                <c:pt idx="7904">
                  <c:v>286.20619199999976</c:v>
                </c:pt>
                <c:pt idx="7905">
                  <c:v>286.20619199999976</c:v>
                </c:pt>
                <c:pt idx="7906">
                  <c:v>286.20619199999976</c:v>
                </c:pt>
                <c:pt idx="7907">
                  <c:v>286.20619199999976</c:v>
                </c:pt>
                <c:pt idx="7908">
                  <c:v>286.20619199999976</c:v>
                </c:pt>
                <c:pt idx="7909">
                  <c:v>286.20619199999976</c:v>
                </c:pt>
                <c:pt idx="7910">
                  <c:v>287.27971699999983</c:v>
                </c:pt>
                <c:pt idx="7911">
                  <c:v>287.27971699999983</c:v>
                </c:pt>
                <c:pt idx="7912">
                  <c:v>287.27971699999983</c:v>
                </c:pt>
                <c:pt idx="7913">
                  <c:v>287.27971699999983</c:v>
                </c:pt>
                <c:pt idx="7914">
                  <c:v>287.27971699999983</c:v>
                </c:pt>
                <c:pt idx="7915">
                  <c:v>287.27971699999983</c:v>
                </c:pt>
                <c:pt idx="7916">
                  <c:v>287.27971699999983</c:v>
                </c:pt>
                <c:pt idx="7917">
                  <c:v>287.27971699999983</c:v>
                </c:pt>
                <c:pt idx="7918">
                  <c:v>287.27971699999983</c:v>
                </c:pt>
                <c:pt idx="7919">
                  <c:v>287.27971699999983</c:v>
                </c:pt>
                <c:pt idx="7920">
                  <c:v>288.06474300000002</c:v>
                </c:pt>
                <c:pt idx="7921">
                  <c:v>288.06474300000002</c:v>
                </c:pt>
                <c:pt idx="7922">
                  <c:v>288.06474300000002</c:v>
                </c:pt>
                <c:pt idx="7923">
                  <c:v>288.06474300000002</c:v>
                </c:pt>
                <c:pt idx="7924">
                  <c:v>288.06474300000002</c:v>
                </c:pt>
                <c:pt idx="7925">
                  <c:v>288.06474300000002</c:v>
                </c:pt>
                <c:pt idx="7926">
                  <c:v>288.06474300000002</c:v>
                </c:pt>
                <c:pt idx="7927">
                  <c:v>288.06474300000002</c:v>
                </c:pt>
                <c:pt idx="7928">
                  <c:v>288.06474300000002</c:v>
                </c:pt>
                <c:pt idx="7929">
                  <c:v>288.06474300000002</c:v>
                </c:pt>
                <c:pt idx="7930">
                  <c:v>288.31512300000003</c:v>
                </c:pt>
                <c:pt idx="7931">
                  <c:v>288.31512300000003</c:v>
                </c:pt>
                <c:pt idx="7932">
                  <c:v>288.31512300000003</c:v>
                </c:pt>
                <c:pt idx="7933">
                  <c:v>288.31512300000003</c:v>
                </c:pt>
                <c:pt idx="7934">
                  <c:v>288.31512300000003</c:v>
                </c:pt>
                <c:pt idx="7935">
                  <c:v>288.31512300000003</c:v>
                </c:pt>
                <c:pt idx="7936">
                  <c:v>288.31512300000003</c:v>
                </c:pt>
                <c:pt idx="7937">
                  <c:v>288.31512300000003</c:v>
                </c:pt>
                <c:pt idx="7938">
                  <c:v>288.31512300000003</c:v>
                </c:pt>
                <c:pt idx="7939">
                  <c:v>288.31512300000003</c:v>
                </c:pt>
                <c:pt idx="7940">
                  <c:v>287.47980000000001</c:v>
                </c:pt>
                <c:pt idx="7941">
                  <c:v>287.47980000000001</c:v>
                </c:pt>
                <c:pt idx="7942">
                  <c:v>287.47980000000001</c:v>
                </c:pt>
                <c:pt idx="7943">
                  <c:v>287.47980000000001</c:v>
                </c:pt>
                <c:pt idx="7944">
                  <c:v>287.47980000000001</c:v>
                </c:pt>
                <c:pt idx="7945">
                  <c:v>287.47980000000001</c:v>
                </c:pt>
                <c:pt idx="7946">
                  <c:v>287.47980000000001</c:v>
                </c:pt>
                <c:pt idx="7947">
                  <c:v>287.47980000000001</c:v>
                </c:pt>
                <c:pt idx="7948">
                  <c:v>287.47980000000001</c:v>
                </c:pt>
                <c:pt idx="7949">
                  <c:v>287.47980000000001</c:v>
                </c:pt>
                <c:pt idx="7950">
                  <c:v>286.06609899999984</c:v>
                </c:pt>
                <c:pt idx="7951">
                  <c:v>286.06609899999984</c:v>
                </c:pt>
                <c:pt idx="7952">
                  <c:v>286.06609899999984</c:v>
                </c:pt>
                <c:pt idx="7953">
                  <c:v>286.06609899999984</c:v>
                </c:pt>
                <c:pt idx="7954">
                  <c:v>286.06609899999984</c:v>
                </c:pt>
                <c:pt idx="7955">
                  <c:v>286.06609899999984</c:v>
                </c:pt>
                <c:pt idx="7956">
                  <c:v>286.06609899999984</c:v>
                </c:pt>
                <c:pt idx="7957">
                  <c:v>286.06609899999984</c:v>
                </c:pt>
                <c:pt idx="7958">
                  <c:v>286.06609899999984</c:v>
                </c:pt>
                <c:pt idx="7959">
                  <c:v>286.06609899999984</c:v>
                </c:pt>
                <c:pt idx="7960">
                  <c:v>282.499842</c:v>
                </c:pt>
                <c:pt idx="7961">
                  <c:v>282.499842</c:v>
                </c:pt>
                <c:pt idx="7962">
                  <c:v>282.499842</c:v>
                </c:pt>
                <c:pt idx="7963">
                  <c:v>282.499842</c:v>
                </c:pt>
                <c:pt idx="7964">
                  <c:v>282.499842</c:v>
                </c:pt>
                <c:pt idx="7965">
                  <c:v>282.499842</c:v>
                </c:pt>
                <c:pt idx="7966">
                  <c:v>282.499842</c:v>
                </c:pt>
                <c:pt idx="7967">
                  <c:v>282.499842</c:v>
                </c:pt>
                <c:pt idx="7968">
                  <c:v>282.499842</c:v>
                </c:pt>
                <c:pt idx="7969">
                  <c:v>282.499842</c:v>
                </c:pt>
                <c:pt idx="7970">
                  <c:v>277.92729899999983</c:v>
                </c:pt>
                <c:pt idx="7971">
                  <c:v>277.92729899999983</c:v>
                </c:pt>
                <c:pt idx="7972">
                  <c:v>277.92729899999983</c:v>
                </c:pt>
                <c:pt idx="7973">
                  <c:v>277.92729899999983</c:v>
                </c:pt>
                <c:pt idx="7974">
                  <c:v>277.92729899999983</c:v>
                </c:pt>
                <c:pt idx="7975">
                  <c:v>277.92729899999983</c:v>
                </c:pt>
                <c:pt idx="7976">
                  <c:v>277.92729899999983</c:v>
                </c:pt>
                <c:pt idx="7977">
                  <c:v>277.92729899999983</c:v>
                </c:pt>
                <c:pt idx="7978">
                  <c:v>277.92729899999983</c:v>
                </c:pt>
                <c:pt idx="7979">
                  <c:v>277.92729899999983</c:v>
                </c:pt>
                <c:pt idx="7980">
                  <c:v>274.506485</c:v>
                </c:pt>
                <c:pt idx="7981">
                  <c:v>274.506485</c:v>
                </c:pt>
                <c:pt idx="7982">
                  <c:v>274.506485</c:v>
                </c:pt>
                <c:pt idx="7983">
                  <c:v>274.506485</c:v>
                </c:pt>
                <c:pt idx="7984">
                  <c:v>274.506485</c:v>
                </c:pt>
                <c:pt idx="7985">
                  <c:v>274.506485</c:v>
                </c:pt>
                <c:pt idx="7986">
                  <c:v>274.506485</c:v>
                </c:pt>
                <c:pt idx="7987">
                  <c:v>274.506485</c:v>
                </c:pt>
                <c:pt idx="7988">
                  <c:v>274.506485</c:v>
                </c:pt>
                <c:pt idx="7989">
                  <c:v>274.506485</c:v>
                </c:pt>
                <c:pt idx="7990">
                  <c:v>271.56430999999981</c:v>
                </c:pt>
                <c:pt idx="7991">
                  <c:v>271.56430999999981</c:v>
                </c:pt>
                <c:pt idx="7992">
                  <c:v>271.56430999999981</c:v>
                </c:pt>
                <c:pt idx="7993">
                  <c:v>271.56430999999981</c:v>
                </c:pt>
                <c:pt idx="7994">
                  <c:v>271.56430999999981</c:v>
                </c:pt>
                <c:pt idx="7995">
                  <c:v>271.56430999999981</c:v>
                </c:pt>
                <c:pt idx="7996">
                  <c:v>271.56430999999981</c:v>
                </c:pt>
                <c:pt idx="7997">
                  <c:v>271.56430999999981</c:v>
                </c:pt>
                <c:pt idx="7998">
                  <c:v>271.56430999999981</c:v>
                </c:pt>
                <c:pt idx="7999">
                  <c:v>271.56430999999981</c:v>
                </c:pt>
                <c:pt idx="8000">
                  <c:v>268.93800899999968</c:v>
                </c:pt>
                <c:pt idx="8001">
                  <c:v>268.93800899999968</c:v>
                </c:pt>
                <c:pt idx="8002">
                  <c:v>268.93800899999968</c:v>
                </c:pt>
                <c:pt idx="8003">
                  <c:v>268.93800899999968</c:v>
                </c:pt>
                <c:pt idx="8004">
                  <c:v>268.93800899999968</c:v>
                </c:pt>
                <c:pt idx="8005">
                  <c:v>268.93800899999968</c:v>
                </c:pt>
                <c:pt idx="8006">
                  <c:v>268.93800899999968</c:v>
                </c:pt>
                <c:pt idx="8007">
                  <c:v>268.93800899999968</c:v>
                </c:pt>
                <c:pt idx="8008">
                  <c:v>268.93800899999968</c:v>
                </c:pt>
                <c:pt idx="8009">
                  <c:v>268.93800899999968</c:v>
                </c:pt>
                <c:pt idx="8010">
                  <c:v>266.25467900000001</c:v>
                </c:pt>
                <c:pt idx="8011">
                  <c:v>266.25467900000001</c:v>
                </c:pt>
                <c:pt idx="8012">
                  <c:v>266.25467900000001</c:v>
                </c:pt>
                <c:pt idx="8013">
                  <c:v>266.25467900000001</c:v>
                </c:pt>
                <c:pt idx="8014">
                  <c:v>266.25467900000001</c:v>
                </c:pt>
                <c:pt idx="8015">
                  <c:v>266.25467900000001</c:v>
                </c:pt>
                <c:pt idx="8016">
                  <c:v>266.25467900000001</c:v>
                </c:pt>
                <c:pt idx="8017">
                  <c:v>266.25467900000001</c:v>
                </c:pt>
                <c:pt idx="8018">
                  <c:v>266.25467900000001</c:v>
                </c:pt>
                <c:pt idx="8019">
                  <c:v>266.25467900000001</c:v>
                </c:pt>
                <c:pt idx="8020">
                  <c:v>263.69917400000003</c:v>
                </c:pt>
                <c:pt idx="8021">
                  <c:v>263.69917400000003</c:v>
                </c:pt>
                <c:pt idx="8022">
                  <c:v>263.69917400000003</c:v>
                </c:pt>
                <c:pt idx="8023">
                  <c:v>263.69917400000003</c:v>
                </c:pt>
                <c:pt idx="8024">
                  <c:v>263.69917400000003</c:v>
                </c:pt>
                <c:pt idx="8025">
                  <c:v>263.69917400000003</c:v>
                </c:pt>
                <c:pt idx="8026">
                  <c:v>263.69917400000003</c:v>
                </c:pt>
                <c:pt idx="8027">
                  <c:v>263.69917400000003</c:v>
                </c:pt>
                <c:pt idx="8028">
                  <c:v>263.69917400000003</c:v>
                </c:pt>
                <c:pt idx="8029">
                  <c:v>263.69917400000003</c:v>
                </c:pt>
                <c:pt idx="8030">
                  <c:v>261.33859699999977</c:v>
                </c:pt>
                <c:pt idx="8031">
                  <c:v>261.33859699999977</c:v>
                </c:pt>
                <c:pt idx="8032">
                  <c:v>261.33859699999977</c:v>
                </c:pt>
                <c:pt idx="8033">
                  <c:v>261.33859699999977</c:v>
                </c:pt>
                <c:pt idx="8034">
                  <c:v>261.33859699999977</c:v>
                </c:pt>
                <c:pt idx="8035">
                  <c:v>261.33859699999977</c:v>
                </c:pt>
                <c:pt idx="8036">
                  <c:v>261.33859699999977</c:v>
                </c:pt>
                <c:pt idx="8037">
                  <c:v>261.33859699999977</c:v>
                </c:pt>
                <c:pt idx="8038">
                  <c:v>261.33859699999977</c:v>
                </c:pt>
                <c:pt idx="8039">
                  <c:v>261.33859699999977</c:v>
                </c:pt>
                <c:pt idx="8040">
                  <c:v>259.21989000000002</c:v>
                </c:pt>
                <c:pt idx="8041">
                  <c:v>259.21989000000002</c:v>
                </c:pt>
                <c:pt idx="8042">
                  <c:v>259.21989000000002</c:v>
                </c:pt>
                <c:pt idx="8043">
                  <c:v>259.21989000000002</c:v>
                </c:pt>
                <c:pt idx="8044">
                  <c:v>259.21989000000002</c:v>
                </c:pt>
                <c:pt idx="8045">
                  <c:v>259.21989000000002</c:v>
                </c:pt>
                <c:pt idx="8046">
                  <c:v>259.21989000000002</c:v>
                </c:pt>
                <c:pt idx="8047">
                  <c:v>259.21989000000002</c:v>
                </c:pt>
                <c:pt idx="8048">
                  <c:v>259.21989000000002</c:v>
                </c:pt>
                <c:pt idx="8049">
                  <c:v>259.21989000000002</c:v>
                </c:pt>
                <c:pt idx="8050">
                  <c:v>257.30548199999998</c:v>
                </c:pt>
                <c:pt idx="8051">
                  <c:v>257.30548199999998</c:v>
                </c:pt>
                <c:pt idx="8052">
                  <c:v>257.30548199999998</c:v>
                </c:pt>
                <c:pt idx="8053">
                  <c:v>257.30548199999998</c:v>
                </c:pt>
                <c:pt idx="8054">
                  <c:v>257.30548199999998</c:v>
                </c:pt>
                <c:pt idx="8055">
                  <c:v>257.30548199999998</c:v>
                </c:pt>
                <c:pt idx="8056">
                  <c:v>257.30548199999998</c:v>
                </c:pt>
                <c:pt idx="8057">
                  <c:v>257.30548199999998</c:v>
                </c:pt>
                <c:pt idx="8058">
                  <c:v>257.30548199999998</c:v>
                </c:pt>
                <c:pt idx="8059">
                  <c:v>257.30548199999998</c:v>
                </c:pt>
                <c:pt idx="8060">
                  <c:v>255.2391759999999</c:v>
                </c:pt>
                <c:pt idx="8061">
                  <c:v>255.2391759999999</c:v>
                </c:pt>
                <c:pt idx="8062">
                  <c:v>255.2391759999999</c:v>
                </c:pt>
                <c:pt idx="8063">
                  <c:v>255.2391759999999</c:v>
                </c:pt>
                <c:pt idx="8064">
                  <c:v>255.2391759999999</c:v>
                </c:pt>
                <c:pt idx="8065">
                  <c:v>255.2391759999999</c:v>
                </c:pt>
                <c:pt idx="8066">
                  <c:v>255.2391759999999</c:v>
                </c:pt>
                <c:pt idx="8067">
                  <c:v>255.2391759999999</c:v>
                </c:pt>
                <c:pt idx="8068">
                  <c:v>255.2391759999999</c:v>
                </c:pt>
                <c:pt idx="8069">
                  <c:v>255.2391759999999</c:v>
                </c:pt>
                <c:pt idx="8070">
                  <c:v>253.07913299999998</c:v>
                </c:pt>
                <c:pt idx="8071">
                  <c:v>253.07913299999998</c:v>
                </c:pt>
                <c:pt idx="8072">
                  <c:v>253.07913299999998</c:v>
                </c:pt>
                <c:pt idx="8073">
                  <c:v>253.07913299999998</c:v>
                </c:pt>
                <c:pt idx="8074">
                  <c:v>253.07913299999998</c:v>
                </c:pt>
                <c:pt idx="8075">
                  <c:v>253.07913299999998</c:v>
                </c:pt>
                <c:pt idx="8076">
                  <c:v>253.07913299999998</c:v>
                </c:pt>
                <c:pt idx="8077">
                  <c:v>253.07913299999998</c:v>
                </c:pt>
                <c:pt idx="8078">
                  <c:v>253.07913299999998</c:v>
                </c:pt>
                <c:pt idx="8079">
                  <c:v>253.07913299999998</c:v>
                </c:pt>
                <c:pt idx="8080">
                  <c:v>250.97982999999999</c:v>
                </c:pt>
                <c:pt idx="8081">
                  <c:v>250.97982999999999</c:v>
                </c:pt>
                <c:pt idx="8082">
                  <c:v>250.97982999999999</c:v>
                </c:pt>
                <c:pt idx="8083">
                  <c:v>250.97982999999999</c:v>
                </c:pt>
                <c:pt idx="8084">
                  <c:v>250.97982999999999</c:v>
                </c:pt>
                <c:pt idx="8085">
                  <c:v>250.97982999999999</c:v>
                </c:pt>
                <c:pt idx="8086">
                  <c:v>250.97982999999999</c:v>
                </c:pt>
                <c:pt idx="8087">
                  <c:v>250.97982999999999</c:v>
                </c:pt>
                <c:pt idx="8088">
                  <c:v>250.97982999999999</c:v>
                </c:pt>
                <c:pt idx="8089">
                  <c:v>250.97982999999999</c:v>
                </c:pt>
                <c:pt idx="8090">
                  <c:v>248.80995099999998</c:v>
                </c:pt>
                <c:pt idx="8091">
                  <c:v>248.80995099999998</c:v>
                </c:pt>
                <c:pt idx="8092">
                  <c:v>248.80995099999998</c:v>
                </c:pt>
                <c:pt idx="8093">
                  <c:v>248.80995099999998</c:v>
                </c:pt>
                <c:pt idx="8094">
                  <c:v>248.80995099999998</c:v>
                </c:pt>
                <c:pt idx="8095">
                  <c:v>248.80995099999998</c:v>
                </c:pt>
                <c:pt idx="8096">
                  <c:v>248.80995099999998</c:v>
                </c:pt>
                <c:pt idx="8097">
                  <c:v>248.80995099999998</c:v>
                </c:pt>
                <c:pt idx="8098">
                  <c:v>248.80995099999998</c:v>
                </c:pt>
                <c:pt idx="8099">
                  <c:v>248.80995099999998</c:v>
                </c:pt>
                <c:pt idx="8100">
                  <c:v>246.66441700000001</c:v>
                </c:pt>
                <c:pt idx="8101">
                  <c:v>246.66441700000001</c:v>
                </c:pt>
                <c:pt idx="8102">
                  <c:v>246.66441700000001</c:v>
                </c:pt>
                <c:pt idx="8103">
                  <c:v>246.66441700000001</c:v>
                </c:pt>
                <c:pt idx="8104">
                  <c:v>246.66441700000001</c:v>
                </c:pt>
                <c:pt idx="8105">
                  <c:v>246.66441700000001</c:v>
                </c:pt>
                <c:pt idx="8106">
                  <c:v>246.66441700000001</c:v>
                </c:pt>
                <c:pt idx="8107">
                  <c:v>246.66441700000001</c:v>
                </c:pt>
                <c:pt idx="8108">
                  <c:v>246.66441700000001</c:v>
                </c:pt>
                <c:pt idx="8109">
                  <c:v>246.66441700000001</c:v>
                </c:pt>
                <c:pt idx="8110">
                  <c:v>244.57600299999999</c:v>
                </c:pt>
                <c:pt idx="8111">
                  <c:v>244.57600299999999</c:v>
                </c:pt>
                <c:pt idx="8112">
                  <c:v>244.57600299999999</c:v>
                </c:pt>
                <c:pt idx="8113">
                  <c:v>244.57600299999999</c:v>
                </c:pt>
                <c:pt idx="8114">
                  <c:v>244.57600299999999</c:v>
                </c:pt>
                <c:pt idx="8115">
                  <c:v>244.57600299999999</c:v>
                </c:pt>
                <c:pt idx="8116">
                  <c:v>244.57600299999999</c:v>
                </c:pt>
                <c:pt idx="8117">
                  <c:v>244.57600299999999</c:v>
                </c:pt>
                <c:pt idx="8118">
                  <c:v>244.57600299999999</c:v>
                </c:pt>
                <c:pt idx="8119">
                  <c:v>244.57600299999999</c:v>
                </c:pt>
                <c:pt idx="8120">
                  <c:v>242.75987999999998</c:v>
                </c:pt>
                <c:pt idx="8121">
                  <c:v>242.75987999999998</c:v>
                </c:pt>
                <c:pt idx="8122">
                  <c:v>242.75987999999998</c:v>
                </c:pt>
                <c:pt idx="8123">
                  <c:v>242.75987999999998</c:v>
                </c:pt>
                <c:pt idx="8124">
                  <c:v>242.75987999999998</c:v>
                </c:pt>
                <c:pt idx="8125">
                  <c:v>242.75987999999998</c:v>
                </c:pt>
                <c:pt idx="8126">
                  <c:v>242.75987999999998</c:v>
                </c:pt>
                <c:pt idx="8127">
                  <c:v>242.75987999999998</c:v>
                </c:pt>
                <c:pt idx="8128">
                  <c:v>242.75987999999998</c:v>
                </c:pt>
                <c:pt idx="8129">
                  <c:v>242.75987999999998</c:v>
                </c:pt>
                <c:pt idx="8130">
                  <c:v>241.26742700000008</c:v>
                </c:pt>
                <c:pt idx="8131">
                  <c:v>241.26742700000008</c:v>
                </c:pt>
                <c:pt idx="8132">
                  <c:v>241.26742700000008</c:v>
                </c:pt>
                <c:pt idx="8133">
                  <c:v>241.26742700000008</c:v>
                </c:pt>
                <c:pt idx="8134">
                  <c:v>241.26742700000008</c:v>
                </c:pt>
                <c:pt idx="8135">
                  <c:v>241.26742700000008</c:v>
                </c:pt>
                <c:pt idx="8136">
                  <c:v>241.26742700000008</c:v>
                </c:pt>
                <c:pt idx="8137">
                  <c:v>241.26742700000008</c:v>
                </c:pt>
                <c:pt idx="8138">
                  <c:v>241.26742700000008</c:v>
                </c:pt>
                <c:pt idx="8139">
                  <c:v>241.26742700000008</c:v>
                </c:pt>
                <c:pt idx="8140">
                  <c:v>240.23468199999991</c:v>
                </c:pt>
                <c:pt idx="8141">
                  <c:v>240.23468199999991</c:v>
                </c:pt>
                <c:pt idx="8142">
                  <c:v>240.23468199999991</c:v>
                </c:pt>
                <c:pt idx="8143">
                  <c:v>240.23468199999991</c:v>
                </c:pt>
                <c:pt idx="8144">
                  <c:v>240.23468199999991</c:v>
                </c:pt>
                <c:pt idx="8145">
                  <c:v>240.23468199999991</c:v>
                </c:pt>
                <c:pt idx="8146">
                  <c:v>240.23468199999991</c:v>
                </c:pt>
                <c:pt idx="8147">
                  <c:v>240.23468199999991</c:v>
                </c:pt>
                <c:pt idx="8148">
                  <c:v>240.23468199999991</c:v>
                </c:pt>
                <c:pt idx="8149">
                  <c:v>240.23468199999991</c:v>
                </c:pt>
                <c:pt idx="8150">
                  <c:v>239.38866200000001</c:v>
                </c:pt>
                <c:pt idx="8151">
                  <c:v>239.38866200000001</c:v>
                </c:pt>
                <c:pt idx="8152">
                  <c:v>239.38866200000001</c:v>
                </c:pt>
                <c:pt idx="8153">
                  <c:v>239.38866200000001</c:v>
                </c:pt>
                <c:pt idx="8154">
                  <c:v>239.38866200000001</c:v>
                </c:pt>
                <c:pt idx="8155">
                  <c:v>239.38866200000001</c:v>
                </c:pt>
                <c:pt idx="8156">
                  <c:v>239.38866200000001</c:v>
                </c:pt>
                <c:pt idx="8157">
                  <c:v>239.38866200000001</c:v>
                </c:pt>
                <c:pt idx="8158">
                  <c:v>239.38866200000001</c:v>
                </c:pt>
                <c:pt idx="8159">
                  <c:v>239.38866200000001</c:v>
                </c:pt>
                <c:pt idx="8160">
                  <c:v>238.77232800000004</c:v>
                </c:pt>
                <c:pt idx="8161">
                  <c:v>238.77232800000004</c:v>
                </c:pt>
                <c:pt idx="8162">
                  <c:v>238.77232800000004</c:v>
                </c:pt>
                <c:pt idx="8163">
                  <c:v>238.77232800000004</c:v>
                </c:pt>
                <c:pt idx="8164">
                  <c:v>238.77232800000004</c:v>
                </c:pt>
                <c:pt idx="8165">
                  <c:v>238.77232800000004</c:v>
                </c:pt>
                <c:pt idx="8166">
                  <c:v>238.77232800000004</c:v>
                </c:pt>
                <c:pt idx="8167">
                  <c:v>238.77232800000004</c:v>
                </c:pt>
                <c:pt idx="8168">
                  <c:v>238.77232800000004</c:v>
                </c:pt>
                <c:pt idx="8169">
                  <c:v>238.77232800000004</c:v>
                </c:pt>
                <c:pt idx="8170">
                  <c:v>237.83089900000004</c:v>
                </c:pt>
                <c:pt idx="8171">
                  <c:v>237.83089900000004</c:v>
                </c:pt>
                <c:pt idx="8172">
                  <c:v>237.83089900000004</c:v>
                </c:pt>
                <c:pt idx="8173">
                  <c:v>237.83089900000004</c:v>
                </c:pt>
                <c:pt idx="8174">
                  <c:v>237.83089900000004</c:v>
                </c:pt>
                <c:pt idx="8175">
                  <c:v>237.83089900000004</c:v>
                </c:pt>
                <c:pt idx="8176">
                  <c:v>237.83089900000004</c:v>
                </c:pt>
                <c:pt idx="8177">
                  <c:v>237.83089900000004</c:v>
                </c:pt>
                <c:pt idx="8178">
                  <c:v>237.83089900000004</c:v>
                </c:pt>
                <c:pt idx="8179">
                  <c:v>237.83089900000004</c:v>
                </c:pt>
                <c:pt idx="8180">
                  <c:v>236.94281599999999</c:v>
                </c:pt>
                <c:pt idx="8181">
                  <c:v>236.94281599999999</c:v>
                </c:pt>
                <c:pt idx="8182">
                  <c:v>236.94281599999999</c:v>
                </c:pt>
                <c:pt idx="8183">
                  <c:v>236.94281599999999</c:v>
                </c:pt>
                <c:pt idx="8184">
                  <c:v>236.94281599999999</c:v>
                </c:pt>
                <c:pt idx="8185">
                  <c:v>236.94281599999999</c:v>
                </c:pt>
                <c:pt idx="8186">
                  <c:v>236.94281599999999</c:v>
                </c:pt>
                <c:pt idx="8187">
                  <c:v>236.94281599999999</c:v>
                </c:pt>
                <c:pt idx="8188">
                  <c:v>236.94281599999999</c:v>
                </c:pt>
                <c:pt idx="8189">
                  <c:v>236.94281599999999</c:v>
                </c:pt>
                <c:pt idx="8190">
                  <c:v>236.36503900000008</c:v>
                </c:pt>
                <c:pt idx="8191">
                  <c:v>236.36503900000008</c:v>
                </c:pt>
                <c:pt idx="8192">
                  <c:v>236.36503900000008</c:v>
                </c:pt>
                <c:pt idx="8193">
                  <c:v>236.36503900000008</c:v>
                </c:pt>
                <c:pt idx="8194">
                  <c:v>236.36503900000008</c:v>
                </c:pt>
                <c:pt idx="8195">
                  <c:v>236.36503900000008</c:v>
                </c:pt>
                <c:pt idx="8196">
                  <c:v>236.36503900000008</c:v>
                </c:pt>
                <c:pt idx="8197">
                  <c:v>236.36503900000008</c:v>
                </c:pt>
                <c:pt idx="8198">
                  <c:v>236.36503900000008</c:v>
                </c:pt>
                <c:pt idx="8199">
                  <c:v>236.36503900000008</c:v>
                </c:pt>
                <c:pt idx="8200">
                  <c:v>235.83552299999999</c:v>
                </c:pt>
                <c:pt idx="8201">
                  <c:v>235.83552299999999</c:v>
                </c:pt>
                <c:pt idx="8202">
                  <c:v>235.83552299999999</c:v>
                </c:pt>
                <c:pt idx="8203">
                  <c:v>235.83552299999999</c:v>
                </c:pt>
                <c:pt idx="8204">
                  <c:v>235.83552299999999</c:v>
                </c:pt>
                <c:pt idx="8205">
                  <c:v>235.83552299999999</c:v>
                </c:pt>
                <c:pt idx="8206">
                  <c:v>235.83552299999999</c:v>
                </c:pt>
                <c:pt idx="8207">
                  <c:v>235.83552299999999</c:v>
                </c:pt>
                <c:pt idx="8208">
                  <c:v>235.83552299999999</c:v>
                </c:pt>
                <c:pt idx="8209">
                  <c:v>235.83552299999999</c:v>
                </c:pt>
                <c:pt idx="8210">
                  <c:v>235.17533700000001</c:v>
                </c:pt>
                <c:pt idx="8211">
                  <c:v>235.17533700000001</c:v>
                </c:pt>
                <c:pt idx="8212">
                  <c:v>235.17533700000001</c:v>
                </c:pt>
                <c:pt idx="8213">
                  <c:v>235.17533700000001</c:v>
                </c:pt>
                <c:pt idx="8214">
                  <c:v>235.17533700000001</c:v>
                </c:pt>
                <c:pt idx="8215">
                  <c:v>235.17533700000001</c:v>
                </c:pt>
                <c:pt idx="8216">
                  <c:v>235.17533700000001</c:v>
                </c:pt>
                <c:pt idx="8217">
                  <c:v>235.17533700000001</c:v>
                </c:pt>
                <c:pt idx="8218">
                  <c:v>235.17533700000001</c:v>
                </c:pt>
                <c:pt idx="8219">
                  <c:v>235.17533700000001</c:v>
                </c:pt>
                <c:pt idx="8220">
                  <c:v>234.51100700000001</c:v>
                </c:pt>
                <c:pt idx="8221">
                  <c:v>234.51100700000001</c:v>
                </c:pt>
                <c:pt idx="8222">
                  <c:v>234.51100700000001</c:v>
                </c:pt>
                <c:pt idx="8223">
                  <c:v>234.51100700000001</c:v>
                </c:pt>
                <c:pt idx="8224">
                  <c:v>234.51100700000001</c:v>
                </c:pt>
                <c:pt idx="8225">
                  <c:v>234.51100700000001</c:v>
                </c:pt>
                <c:pt idx="8226">
                  <c:v>234.51100700000001</c:v>
                </c:pt>
                <c:pt idx="8227">
                  <c:v>234.51100700000001</c:v>
                </c:pt>
                <c:pt idx="8228">
                  <c:v>234.51100700000001</c:v>
                </c:pt>
                <c:pt idx="8229">
                  <c:v>234.51100700000001</c:v>
                </c:pt>
                <c:pt idx="8230">
                  <c:v>234.16874800000008</c:v>
                </c:pt>
                <c:pt idx="8231">
                  <c:v>234.16874800000008</c:v>
                </c:pt>
                <c:pt idx="8232">
                  <c:v>234.16874800000008</c:v>
                </c:pt>
                <c:pt idx="8233">
                  <c:v>234.16874800000008</c:v>
                </c:pt>
                <c:pt idx="8234">
                  <c:v>234.16874800000008</c:v>
                </c:pt>
                <c:pt idx="8235">
                  <c:v>234.16874800000008</c:v>
                </c:pt>
                <c:pt idx="8236">
                  <c:v>234.16874800000008</c:v>
                </c:pt>
                <c:pt idx="8237">
                  <c:v>234.16874800000008</c:v>
                </c:pt>
                <c:pt idx="8238">
                  <c:v>234.16874800000008</c:v>
                </c:pt>
                <c:pt idx="8239">
                  <c:v>234.16874800000008</c:v>
                </c:pt>
                <c:pt idx="8240">
                  <c:v>233.484624</c:v>
                </c:pt>
                <c:pt idx="8241">
                  <c:v>233.484624</c:v>
                </c:pt>
                <c:pt idx="8242">
                  <c:v>233.484624</c:v>
                </c:pt>
                <c:pt idx="8243">
                  <c:v>233.484624</c:v>
                </c:pt>
                <c:pt idx="8244">
                  <c:v>233.484624</c:v>
                </c:pt>
                <c:pt idx="8245">
                  <c:v>233.484624</c:v>
                </c:pt>
                <c:pt idx="8246">
                  <c:v>233.484624</c:v>
                </c:pt>
                <c:pt idx="8247">
                  <c:v>233.484624</c:v>
                </c:pt>
                <c:pt idx="8248">
                  <c:v>233.484624</c:v>
                </c:pt>
                <c:pt idx="8249">
                  <c:v>233.484624</c:v>
                </c:pt>
                <c:pt idx="8250">
                  <c:v>232.46174000000008</c:v>
                </c:pt>
                <c:pt idx="8251">
                  <c:v>232.46174000000008</c:v>
                </c:pt>
                <c:pt idx="8252">
                  <c:v>232.46174000000008</c:v>
                </c:pt>
                <c:pt idx="8253">
                  <c:v>232.46174000000008</c:v>
                </c:pt>
                <c:pt idx="8254">
                  <c:v>232.46174000000008</c:v>
                </c:pt>
                <c:pt idx="8255">
                  <c:v>232.46174000000008</c:v>
                </c:pt>
                <c:pt idx="8256">
                  <c:v>232.46174000000008</c:v>
                </c:pt>
                <c:pt idx="8257">
                  <c:v>232.46174000000008</c:v>
                </c:pt>
                <c:pt idx="8258">
                  <c:v>232.46174000000008</c:v>
                </c:pt>
                <c:pt idx="8259">
                  <c:v>232.46174000000008</c:v>
                </c:pt>
                <c:pt idx="8260">
                  <c:v>231.27191999999999</c:v>
                </c:pt>
                <c:pt idx="8261">
                  <c:v>231.27191999999999</c:v>
                </c:pt>
                <c:pt idx="8262">
                  <c:v>231.27191999999999</c:v>
                </c:pt>
                <c:pt idx="8263">
                  <c:v>231.27191999999999</c:v>
                </c:pt>
                <c:pt idx="8264">
                  <c:v>231.27191999999999</c:v>
                </c:pt>
                <c:pt idx="8265">
                  <c:v>231.27191999999999</c:v>
                </c:pt>
                <c:pt idx="8266">
                  <c:v>231.27191999999999</c:v>
                </c:pt>
                <c:pt idx="8267">
                  <c:v>231.27191999999999</c:v>
                </c:pt>
                <c:pt idx="8268">
                  <c:v>231.27191999999999</c:v>
                </c:pt>
                <c:pt idx="8269">
                  <c:v>231.27191999999999</c:v>
                </c:pt>
                <c:pt idx="8270">
                  <c:v>229.91185899999999</c:v>
                </c:pt>
                <c:pt idx="8271">
                  <c:v>229.91185899999999</c:v>
                </c:pt>
                <c:pt idx="8272">
                  <c:v>229.91185899999999</c:v>
                </c:pt>
                <c:pt idx="8273">
                  <c:v>229.91185899999999</c:v>
                </c:pt>
                <c:pt idx="8274">
                  <c:v>229.91185899999999</c:v>
                </c:pt>
                <c:pt idx="8275">
                  <c:v>229.91185899999999</c:v>
                </c:pt>
                <c:pt idx="8276">
                  <c:v>229.91185899999999</c:v>
                </c:pt>
                <c:pt idx="8277">
                  <c:v>229.91185899999999</c:v>
                </c:pt>
                <c:pt idx="8278">
                  <c:v>229.91185899999999</c:v>
                </c:pt>
                <c:pt idx="8279">
                  <c:v>229.91185899999999</c:v>
                </c:pt>
                <c:pt idx="8280">
                  <c:v>228.62766399999998</c:v>
                </c:pt>
                <c:pt idx="8281">
                  <c:v>228.62766399999998</c:v>
                </c:pt>
                <c:pt idx="8282">
                  <c:v>228.62766399999998</c:v>
                </c:pt>
                <c:pt idx="8283">
                  <c:v>228.62766399999998</c:v>
                </c:pt>
                <c:pt idx="8284">
                  <c:v>228.62766399999998</c:v>
                </c:pt>
                <c:pt idx="8285">
                  <c:v>228.62766399999998</c:v>
                </c:pt>
                <c:pt idx="8286">
                  <c:v>228.62766399999998</c:v>
                </c:pt>
                <c:pt idx="8287">
                  <c:v>228.62766399999998</c:v>
                </c:pt>
                <c:pt idx="8288">
                  <c:v>228.62766399999998</c:v>
                </c:pt>
                <c:pt idx="8289">
                  <c:v>228.62766399999998</c:v>
                </c:pt>
                <c:pt idx="8290">
                  <c:v>227.34841000000009</c:v>
                </c:pt>
                <c:pt idx="8291">
                  <c:v>227.34841000000009</c:v>
                </c:pt>
                <c:pt idx="8292">
                  <c:v>227.34841000000009</c:v>
                </c:pt>
                <c:pt idx="8293">
                  <c:v>227.34841000000009</c:v>
                </c:pt>
                <c:pt idx="8294">
                  <c:v>227.34841000000009</c:v>
                </c:pt>
                <c:pt idx="8295">
                  <c:v>227.34841000000009</c:v>
                </c:pt>
                <c:pt idx="8296">
                  <c:v>227.34841000000009</c:v>
                </c:pt>
                <c:pt idx="8297">
                  <c:v>227.34841000000009</c:v>
                </c:pt>
                <c:pt idx="8298">
                  <c:v>227.34841000000009</c:v>
                </c:pt>
                <c:pt idx="8299">
                  <c:v>227.34841000000009</c:v>
                </c:pt>
                <c:pt idx="8300">
                  <c:v>226.03117800000001</c:v>
                </c:pt>
                <c:pt idx="8301">
                  <c:v>226.03117800000001</c:v>
                </c:pt>
                <c:pt idx="8302">
                  <c:v>226.03117800000001</c:v>
                </c:pt>
                <c:pt idx="8303">
                  <c:v>226.03117800000001</c:v>
                </c:pt>
                <c:pt idx="8304">
                  <c:v>226.03117800000001</c:v>
                </c:pt>
                <c:pt idx="8305">
                  <c:v>226.03117800000001</c:v>
                </c:pt>
                <c:pt idx="8306">
                  <c:v>226.03117800000001</c:v>
                </c:pt>
                <c:pt idx="8307">
                  <c:v>226.03117800000001</c:v>
                </c:pt>
                <c:pt idx="8308">
                  <c:v>226.03117800000001</c:v>
                </c:pt>
                <c:pt idx="8309">
                  <c:v>226.03117800000001</c:v>
                </c:pt>
                <c:pt idx="8310">
                  <c:v>224.64058299999991</c:v>
                </c:pt>
                <c:pt idx="8311">
                  <c:v>224.64058299999991</c:v>
                </c:pt>
                <c:pt idx="8312">
                  <c:v>224.64058299999991</c:v>
                </c:pt>
                <c:pt idx="8313">
                  <c:v>224.64058299999991</c:v>
                </c:pt>
                <c:pt idx="8314">
                  <c:v>224.64058299999991</c:v>
                </c:pt>
                <c:pt idx="8315">
                  <c:v>224.64058299999991</c:v>
                </c:pt>
                <c:pt idx="8316">
                  <c:v>224.64058299999991</c:v>
                </c:pt>
                <c:pt idx="8317">
                  <c:v>224.64058299999991</c:v>
                </c:pt>
                <c:pt idx="8318">
                  <c:v>224.64058299999991</c:v>
                </c:pt>
                <c:pt idx="8319">
                  <c:v>224.64058299999991</c:v>
                </c:pt>
                <c:pt idx="8320">
                  <c:v>223.36854800000009</c:v>
                </c:pt>
                <c:pt idx="8321">
                  <c:v>223.36854800000009</c:v>
                </c:pt>
                <c:pt idx="8322">
                  <c:v>223.36854800000009</c:v>
                </c:pt>
                <c:pt idx="8323">
                  <c:v>223.36854800000009</c:v>
                </c:pt>
                <c:pt idx="8324">
                  <c:v>223.36854800000009</c:v>
                </c:pt>
                <c:pt idx="8325">
                  <c:v>223.36854800000009</c:v>
                </c:pt>
                <c:pt idx="8326">
                  <c:v>223.36854800000009</c:v>
                </c:pt>
                <c:pt idx="8327">
                  <c:v>223.36854800000009</c:v>
                </c:pt>
                <c:pt idx="8328">
                  <c:v>223.36854800000009</c:v>
                </c:pt>
                <c:pt idx="8329">
                  <c:v>223.36854800000009</c:v>
                </c:pt>
                <c:pt idx="8330">
                  <c:v>221.97428600000001</c:v>
                </c:pt>
                <c:pt idx="8331">
                  <c:v>221.97428600000001</c:v>
                </c:pt>
                <c:pt idx="8332">
                  <c:v>221.97428600000001</c:v>
                </c:pt>
                <c:pt idx="8333">
                  <c:v>221.97428600000001</c:v>
                </c:pt>
                <c:pt idx="8334">
                  <c:v>221.97428600000001</c:v>
                </c:pt>
                <c:pt idx="8335">
                  <c:v>221.97428600000001</c:v>
                </c:pt>
                <c:pt idx="8336">
                  <c:v>221.97428600000001</c:v>
                </c:pt>
                <c:pt idx="8337">
                  <c:v>221.97428600000001</c:v>
                </c:pt>
                <c:pt idx="8338">
                  <c:v>221.97428600000001</c:v>
                </c:pt>
                <c:pt idx="8339">
                  <c:v>221.97428600000001</c:v>
                </c:pt>
                <c:pt idx="8340">
                  <c:v>220.98370800000001</c:v>
                </c:pt>
                <c:pt idx="8341">
                  <c:v>220.98370800000001</c:v>
                </c:pt>
                <c:pt idx="8342">
                  <c:v>220.98370800000001</c:v>
                </c:pt>
                <c:pt idx="8343">
                  <c:v>220.98370800000001</c:v>
                </c:pt>
                <c:pt idx="8344">
                  <c:v>220.98370800000001</c:v>
                </c:pt>
                <c:pt idx="8345">
                  <c:v>220.98370800000001</c:v>
                </c:pt>
                <c:pt idx="8346">
                  <c:v>220.98370800000001</c:v>
                </c:pt>
                <c:pt idx="8347">
                  <c:v>220.98370800000001</c:v>
                </c:pt>
                <c:pt idx="8348">
                  <c:v>220.98370800000001</c:v>
                </c:pt>
                <c:pt idx="8349">
                  <c:v>220.98370800000001</c:v>
                </c:pt>
                <c:pt idx="8350">
                  <c:v>220.08525399999999</c:v>
                </c:pt>
                <c:pt idx="8351">
                  <c:v>220.08525399999999</c:v>
                </c:pt>
                <c:pt idx="8352">
                  <c:v>220.08525399999999</c:v>
                </c:pt>
                <c:pt idx="8353">
                  <c:v>220.08525399999999</c:v>
                </c:pt>
                <c:pt idx="8354">
                  <c:v>220.08525399999999</c:v>
                </c:pt>
                <c:pt idx="8355">
                  <c:v>220.08525399999999</c:v>
                </c:pt>
                <c:pt idx="8356">
                  <c:v>220.08525399999999</c:v>
                </c:pt>
                <c:pt idx="8357">
                  <c:v>220.08525399999999</c:v>
                </c:pt>
                <c:pt idx="8358">
                  <c:v>220.08525399999999</c:v>
                </c:pt>
                <c:pt idx="8359">
                  <c:v>220.08525399999999</c:v>
                </c:pt>
                <c:pt idx="8360">
                  <c:v>219.52250800000004</c:v>
                </c:pt>
                <c:pt idx="8361">
                  <c:v>219.52250800000004</c:v>
                </c:pt>
                <c:pt idx="8362">
                  <c:v>219.52250800000004</c:v>
                </c:pt>
                <c:pt idx="8363">
                  <c:v>219.52250800000004</c:v>
                </c:pt>
                <c:pt idx="8364">
                  <c:v>219.52250800000004</c:v>
                </c:pt>
                <c:pt idx="8365">
                  <c:v>219.52250800000004</c:v>
                </c:pt>
                <c:pt idx="8366">
                  <c:v>219.52250800000004</c:v>
                </c:pt>
                <c:pt idx="8367">
                  <c:v>219.52250800000004</c:v>
                </c:pt>
                <c:pt idx="8368">
                  <c:v>219.52250800000004</c:v>
                </c:pt>
                <c:pt idx="8369">
                  <c:v>219.52250800000004</c:v>
                </c:pt>
                <c:pt idx="8370">
                  <c:v>218.884503</c:v>
                </c:pt>
                <c:pt idx="8371">
                  <c:v>218.884503</c:v>
                </c:pt>
                <c:pt idx="8372">
                  <c:v>218.884503</c:v>
                </c:pt>
                <c:pt idx="8373">
                  <c:v>218.884503</c:v>
                </c:pt>
                <c:pt idx="8374">
                  <c:v>218.884503</c:v>
                </c:pt>
                <c:pt idx="8375">
                  <c:v>218.884503</c:v>
                </c:pt>
                <c:pt idx="8376">
                  <c:v>218.884503</c:v>
                </c:pt>
                <c:pt idx="8377">
                  <c:v>218.884503</c:v>
                </c:pt>
                <c:pt idx="8378">
                  <c:v>218.884503</c:v>
                </c:pt>
                <c:pt idx="8379">
                  <c:v>218.884503</c:v>
                </c:pt>
                <c:pt idx="8380">
                  <c:v>218.148188</c:v>
                </c:pt>
                <c:pt idx="8381">
                  <c:v>218.148188</c:v>
                </c:pt>
                <c:pt idx="8382">
                  <c:v>218.148188</c:v>
                </c:pt>
                <c:pt idx="8383">
                  <c:v>218.148188</c:v>
                </c:pt>
                <c:pt idx="8384">
                  <c:v>218.148188</c:v>
                </c:pt>
                <c:pt idx="8385">
                  <c:v>218.148188</c:v>
                </c:pt>
                <c:pt idx="8386">
                  <c:v>218.148188</c:v>
                </c:pt>
                <c:pt idx="8387">
                  <c:v>218.148188</c:v>
                </c:pt>
                <c:pt idx="8388">
                  <c:v>218.148188</c:v>
                </c:pt>
                <c:pt idx="8389">
                  <c:v>218.148188</c:v>
                </c:pt>
                <c:pt idx="8390">
                  <c:v>217.36455599999991</c:v>
                </c:pt>
                <c:pt idx="8391">
                  <c:v>217.36455599999991</c:v>
                </c:pt>
                <c:pt idx="8392">
                  <c:v>217.36455599999991</c:v>
                </c:pt>
                <c:pt idx="8393">
                  <c:v>217.36455599999991</c:v>
                </c:pt>
                <c:pt idx="8394">
                  <c:v>217.36455599999991</c:v>
                </c:pt>
                <c:pt idx="8395">
                  <c:v>217.36455599999991</c:v>
                </c:pt>
                <c:pt idx="8396">
                  <c:v>217.36455599999991</c:v>
                </c:pt>
                <c:pt idx="8397">
                  <c:v>217.36455599999991</c:v>
                </c:pt>
                <c:pt idx="8398">
                  <c:v>217.36455599999991</c:v>
                </c:pt>
                <c:pt idx="8399">
                  <c:v>217.36455599999991</c:v>
                </c:pt>
                <c:pt idx="8400">
                  <c:v>216.35276700000009</c:v>
                </c:pt>
                <c:pt idx="8401">
                  <c:v>216.35276700000009</c:v>
                </c:pt>
                <c:pt idx="8402">
                  <c:v>216.35276700000009</c:v>
                </c:pt>
                <c:pt idx="8403">
                  <c:v>216.35276700000009</c:v>
                </c:pt>
                <c:pt idx="8404">
                  <c:v>216.35276700000009</c:v>
                </c:pt>
                <c:pt idx="8405">
                  <c:v>216.35276700000009</c:v>
                </c:pt>
                <c:pt idx="8406">
                  <c:v>216.35276700000009</c:v>
                </c:pt>
                <c:pt idx="8407">
                  <c:v>216.35276700000009</c:v>
                </c:pt>
                <c:pt idx="8408">
                  <c:v>216.35276700000009</c:v>
                </c:pt>
                <c:pt idx="8409">
                  <c:v>216.35276700000009</c:v>
                </c:pt>
                <c:pt idx="8410">
                  <c:v>215.288003</c:v>
                </c:pt>
                <c:pt idx="8411">
                  <c:v>215.288003</c:v>
                </c:pt>
                <c:pt idx="8412">
                  <c:v>215.288003</c:v>
                </c:pt>
                <c:pt idx="8413">
                  <c:v>215.288003</c:v>
                </c:pt>
                <c:pt idx="8414">
                  <c:v>215.288003</c:v>
                </c:pt>
                <c:pt idx="8415">
                  <c:v>215.288003</c:v>
                </c:pt>
                <c:pt idx="8416">
                  <c:v>215.288003</c:v>
                </c:pt>
                <c:pt idx="8417">
                  <c:v>215.288003</c:v>
                </c:pt>
                <c:pt idx="8418">
                  <c:v>215.288003</c:v>
                </c:pt>
                <c:pt idx="8419">
                  <c:v>215.288003</c:v>
                </c:pt>
                <c:pt idx="8420">
                  <c:v>214.22990399999998</c:v>
                </c:pt>
                <c:pt idx="8421">
                  <c:v>214.22990399999998</c:v>
                </c:pt>
                <c:pt idx="8422">
                  <c:v>214.22990399999998</c:v>
                </c:pt>
                <c:pt idx="8423">
                  <c:v>214.22990399999998</c:v>
                </c:pt>
                <c:pt idx="8424">
                  <c:v>214.22990399999998</c:v>
                </c:pt>
                <c:pt idx="8425">
                  <c:v>214.22990399999998</c:v>
                </c:pt>
                <c:pt idx="8426">
                  <c:v>214.22990399999998</c:v>
                </c:pt>
                <c:pt idx="8427">
                  <c:v>214.22990399999998</c:v>
                </c:pt>
                <c:pt idx="8428">
                  <c:v>214.22990399999998</c:v>
                </c:pt>
                <c:pt idx="8429">
                  <c:v>214.22990399999998</c:v>
                </c:pt>
                <c:pt idx="8430">
                  <c:v>213.09153800000001</c:v>
                </c:pt>
                <c:pt idx="8431">
                  <c:v>213.09153800000001</c:v>
                </c:pt>
                <c:pt idx="8432">
                  <c:v>213.09153800000001</c:v>
                </c:pt>
                <c:pt idx="8433">
                  <c:v>213.09153800000001</c:v>
                </c:pt>
                <c:pt idx="8434">
                  <c:v>213.09153800000001</c:v>
                </c:pt>
                <c:pt idx="8435">
                  <c:v>213.09153800000001</c:v>
                </c:pt>
                <c:pt idx="8436">
                  <c:v>213.09153800000001</c:v>
                </c:pt>
                <c:pt idx="8437">
                  <c:v>213.09153800000001</c:v>
                </c:pt>
                <c:pt idx="8438">
                  <c:v>213.09153800000001</c:v>
                </c:pt>
                <c:pt idx="8439">
                  <c:v>213.09153800000001</c:v>
                </c:pt>
                <c:pt idx="8440">
                  <c:v>211.85287200000008</c:v>
                </c:pt>
                <c:pt idx="8441">
                  <c:v>211.85287200000008</c:v>
                </c:pt>
                <c:pt idx="8442">
                  <c:v>211.85287200000008</c:v>
                </c:pt>
                <c:pt idx="8443">
                  <c:v>211.85287200000008</c:v>
                </c:pt>
                <c:pt idx="8444">
                  <c:v>211.85287200000008</c:v>
                </c:pt>
                <c:pt idx="8445">
                  <c:v>211.85287200000008</c:v>
                </c:pt>
                <c:pt idx="8446">
                  <c:v>211.85287200000008</c:v>
                </c:pt>
                <c:pt idx="8447">
                  <c:v>211.85287200000008</c:v>
                </c:pt>
                <c:pt idx="8448">
                  <c:v>211.85287200000008</c:v>
                </c:pt>
                <c:pt idx="8449">
                  <c:v>211.85287200000008</c:v>
                </c:pt>
                <c:pt idx="8450">
                  <c:v>210.42686599999999</c:v>
                </c:pt>
                <c:pt idx="8451">
                  <c:v>210.42686599999999</c:v>
                </c:pt>
                <c:pt idx="8452">
                  <c:v>210.42686599999999</c:v>
                </c:pt>
                <c:pt idx="8453">
                  <c:v>210.42686599999999</c:v>
                </c:pt>
                <c:pt idx="8454">
                  <c:v>210.42686599999999</c:v>
                </c:pt>
                <c:pt idx="8455">
                  <c:v>210.42686599999999</c:v>
                </c:pt>
                <c:pt idx="8456">
                  <c:v>210.42686599999999</c:v>
                </c:pt>
                <c:pt idx="8457">
                  <c:v>210.42686599999999</c:v>
                </c:pt>
                <c:pt idx="8458">
                  <c:v>210.42686599999999</c:v>
                </c:pt>
                <c:pt idx="8459">
                  <c:v>210.42686599999999</c:v>
                </c:pt>
                <c:pt idx="8460">
                  <c:v>208.96997299999998</c:v>
                </c:pt>
                <c:pt idx="8461">
                  <c:v>208.96997299999998</c:v>
                </c:pt>
                <c:pt idx="8462">
                  <c:v>208.96997299999998</c:v>
                </c:pt>
                <c:pt idx="8463">
                  <c:v>208.96997299999998</c:v>
                </c:pt>
                <c:pt idx="8464">
                  <c:v>208.96997299999998</c:v>
                </c:pt>
                <c:pt idx="8465">
                  <c:v>208.96997299999998</c:v>
                </c:pt>
                <c:pt idx="8466">
                  <c:v>208.96997299999998</c:v>
                </c:pt>
                <c:pt idx="8467">
                  <c:v>208.96997299999998</c:v>
                </c:pt>
                <c:pt idx="8468">
                  <c:v>208.96997299999998</c:v>
                </c:pt>
                <c:pt idx="8469">
                  <c:v>208.96997299999998</c:v>
                </c:pt>
                <c:pt idx="8470">
                  <c:v>207.37533800000008</c:v>
                </c:pt>
                <c:pt idx="8471">
                  <c:v>207.37533800000008</c:v>
                </c:pt>
                <c:pt idx="8472">
                  <c:v>207.37533800000008</c:v>
                </c:pt>
                <c:pt idx="8473">
                  <c:v>207.37533800000008</c:v>
                </c:pt>
                <c:pt idx="8474">
                  <c:v>207.37533800000008</c:v>
                </c:pt>
                <c:pt idx="8475">
                  <c:v>207.37533800000008</c:v>
                </c:pt>
                <c:pt idx="8476">
                  <c:v>207.37533800000008</c:v>
                </c:pt>
                <c:pt idx="8477">
                  <c:v>207.37533800000008</c:v>
                </c:pt>
                <c:pt idx="8478">
                  <c:v>207.37533800000008</c:v>
                </c:pt>
                <c:pt idx="8479">
                  <c:v>207.37533800000008</c:v>
                </c:pt>
                <c:pt idx="8480">
                  <c:v>205.909918</c:v>
                </c:pt>
                <c:pt idx="8481">
                  <c:v>205.909918</c:v>
                </c:pt>
                <c:pt idx="8482">
                  <c:v>205.909918</c:v>
                </c:pt>
                <c:pt idx="8483">
                  <c:v>205.909918</c:v>
                </c:pt>
                <c:pt idx="8484">
                  <c:v>205.909918</c:v>
                </c:pt>
                <c:pt idx="8485">
                  <c:v>205.909918</c:v>
                </c:pt>
                <c:pt idx="8486">
                  <c:v>205.909918</c:v>
                </c:pt>
                <c:pt idx="8487">
                  <c:v>205.909918</c:v>
                </c:pt>
                <c:pt idx="8488">
                  <c:v>205.909918</c:v>
                </c:pt>
                <c:pt idx="8489">
                  <c:v>205.909918</c:v>
                </c:pt>
                <c:pt idx="8490">
                  <c:v>204.64815299999998</c:v>
                </c:pt>
                <c:pt idx="8491">
                  <c:v>204.64815299999998</c:v>
                </c:pt>
                <c:pt idx="8492">
                  <c:v>204.64815299999998</c:v>
                </c:pt>
                <c:pt idx="8493">
                  <c:v>204.64815299999998</c:v>
                </c:pt>
                <c:pt idx="8494">
                  <c:v>204.64815299999998</c:v>
                </c:pt>
                <c:pt idx="8495">
                  <c:v>204.64815299999998</c:v>
                </c:pt>
                <c:pt idx="8496">
                  <c:v>204.64815299999998</c:v>
                </c:pt>
                <c:pt idx="8497">
                  <c:v>204.64815299999998</c:v>
                </c:pt>
                <c:pt idx="8498">
                  <c:v>204.64815299999998</c:v>
                </c:pt>
                <c:pt idx="8499">
                  <c:v>204.64815299999998</c:v>
                </c:pt>
                <c:pt idx="8500">
                  <c:v>203.35805200000001</c:v>
                </c:pt>
                <c:pt idx="8501">
                  <c:v>203.35805200000001</c:v>
                </c:pt>
                <c:pt idx="8502">
                  <c:v>203.35805200000001</c:v>
                </c:pt>
                <c:pt idx="8503">
                  <c:v>203.35805200000001</c:v>
                </c:pt>
                <c:pt idx="8504">
                  <c:v>203.35805200000001</c:v>
                </c:pt>
                <c:pt idx="8505">
                  <c:v>203.35805200000001</c:v>
                </c:pt>
                <c:pt idx="8506">
                  <c:v>203.35805200000001</c:v>
                </c:pt>
                <c:pt idx="8507">
                  <c:v>203.35805200000001</c:v>
                </c:pt>
                <c:pt idx="8508">
                  <c:v>203.35805200000001</c:v>
                </c:pt>
                <c:pt idx="8509">
                  <c:v>203.35805200000001</c:v>
                </c:pt>
                <c:pt idx="8510">
                  <c:v>202.18216100000001</c:v>
                </c:pt>
                <c:pt idx="8511">
                  <c:v>202.18216100000001</c:v>
                </c:pt>
                <c:pt idx="8512">
                  <c:v>202.18216100000001</c:v>
                </c:pt>
                <c:pt idx="8513">
                  <c:v>202.18216100000001</c:v>
                </c:pt>
                <c:pt idx="8514">
                  <c:v>202.18216100000001</c:v>
                </c:pt>
                <c:pt idx="8515">
                  <c:v>202.18216100000001</c:v>
                </c:pt>
                <c:pt idx="8516">
                  <c:v>202.18216100000001</c:v>
                </c:pt>
                <c:pt idx="8517">
                  <c:v>202.18216100000001</c:v>
                </c:pt>
                <c:pt idx="8518">
                  <c:v>202.18216100000001</c:v>
                </c:pt>
                <c:pt idx="8519">
                  <c:v>202.18216100000001</c:v>
                </c:pt>
                <c:pt idx="8520">
                  <c:v>201.001114</c:v>
                </c:pt>
                <c:pt idx="8521">
                  <c:v>201.001114</c:v>
                </c:pt>
                <c:pt idx="8522">
                  <c:v>201.001114</c:v>
                </c:pt>
                <c:pt idx="8523">
                  <c:v>201.001114</c:v>
                </c:pt>
                <c:pt idx="8524">
                  <c:v>201.001114</c:v>
                </c:pt>
                <c:pt idx="8525">
                  <c:v>201.001114</c:v>
                </c:pt>
                <c:pt idx="8526">
                  <c:v>201.001114</c:v>
                </c:pt>
                <c:pt idx="8527">
                  <c:v>201.001114</c:v>
                </c:pt>
                <c:pt idx="8528">
                  <c:v>201.001114</c:v>
                </c:pt>
                <c:pt idx="8529">
                  <c:v>201.001114</c:v>
                </c:pt>
                <c:pt idx="8530">
                  <c:v>199.82804700000017</c:v>
                </c:pt>
                <c:pt idx="8531">
                  <c:v>199.82804700000017</c:v>
                </c:pt>
                <c:pt idx="8532">
                  <c:v>199.82804700000017</c:v>
                </c:pt>
                <c:pt idx="8533">
                  <c:v>199.82804700000017</c:v>
                </c:pt>
                <c:pt idx="8534">
                  <c:v>199.82804700000017</c:v>
                </c:pt>
                <c:pt idx="8535">
                  <c:v>199.82804700000017</c:v>
                </c:pt>
                <c:pt idx="8536">
                  <c:v>199.82804700000017</c:v>
                </c:pt>
                <c:pt idx="8537">
                  <c:v>199.82804700000017</c:v>
                </c:pt>
                <c:pt idx="8538">
                  <c:v>199.82804700000017</c:v>
                </c:pt>
                <c:pt idx="8539">
                  <c:v>199.82804700000017</c:v>
                </c:pt>
                <c:pt idx="8540">
                  <c:v>198.77721499999998</c:v>
                </c:pt>
                <c:pt idx="8541">
                  <c:v>198.77721499999998</c:v>
                </c:pt>
                <c:pt idx="8542">
                  <c:v>198.77721499999998</c:v>
                </c:pt>
                <c:pt idx="8543">
                  <c:v>198.77721499999998</c:v>
                </c:pt>
                <c:pt idx="8544">
                  <c:v>198.77721499999998</c:v>
                </c:pt>
                <c:pt idx="8545">
                  <c:v>198.77721499999998</c:v>
                </c:pt>
                <c:pt idx="8546">
                  <c:v>198.77721499999998</c:v>
                </c:pt>
                <c:pt idx="8547">
                  <c:v>198.77721499999998</c:v>
                </c:pt>
                <c:pt idx="8548">
                  <c:v>198.77721499999998</c:v>
                </c:pt>
                <c:pt idx="8549">
                  <c:v>198.77721499999998</c:v>
                </c:pt>
                <c:pt idx="8550">
                  <c:v>197.85897900000009</c:v>
                </c:pt>
                <c:pt idx="8551">
                  <c:v>197.85897900000009</c:v>
                </c:pt>
                <c:pt idx="8552">
                  <c:v>197.85897900000009</c:v>
                </c:pt>
                <c:pt idx="8553">
                  <c:v>197.85897900000009</c:v>
                </c:pt>
                <c:pt idx="8554">
                  <c:v>197.85897900000009</c:v>
                </c:pt>
                <c:pt idx="8555">
                  <c:v>197.85897900000009</c:v>
                </c:pt>
                <c:pt idx="8556">
                  <c:v>197.85897900000009</c:v>
                </c:pt>
                <c:pt idx="8557">
                  <c:v>197.85897900000009</c:v>
                </c:pt>
                <c:pt idx="8558">
                  <c:v>197.85897900000009</c:v>
                </c:pt>
                <c:pt idx="8559">
                  <c:v>197.85897900000009</c:v>
                </c:pt>
                <c:pt idx="8560">
                  <c:v>196.95455499999991</c:v>
                </c:pt>
                <c:pt idx="8561">
                  <c:v>196.95455499999991</c:v>
                </c:pt>
                <c:pt idx="8562">
                  <c:v>196.95455499999991</c:v>
                </c:pt>
                <c:pt idx="8563">
                  <c:v>196.95455499999991</c:v>
                </c:pt>
                <c:pt idx="8564">
                  <c:v>196.95455499999991</c:v>
                </c:pt>
                <c:pt idx="8565">
                  <c:v>196.95455499999991</c:v>
                </c:pt>
                <c:pt idx="8566">
                  <c:v>196.95455499999991</c:v>
                </c:pt>
                <c:pt idx="8567">
                  <c:v>196.95455499999991</c:v>
                </c:pt>
                <c:pt idx="8568">
                  <c:v>196.95455499999991</c:v>
                </c:pt>
                <c:pt idx="8569">
                  <c:v>196.95455499999991</c:v>
                </c:pt>
                <c:pt idx="8570">
                  <c:v>196.30281700000009</c:v>
                </c:pt>
                <c:pt idx="8571">
                  <c:v>196.30281700000009</c:v>
                </c:pt>
                <c:pt idx="8572">
                  <c:v>196.30281700000009</c:v>
                </c:pt>
                <c:pt idx="8573">
                  <c:v>196.30281700000009</c:v>
                </c:pt>
                <c:pt idx="8574">
                  <c:v>196.30281700000009</c:v>
                </c:pt>
                <c:pt idx="8575">
                  <c:v>196.30281700000009</c:v>
                </c:pt>
                <c:pt idx="8576">
                  <c:v>196.30281700000009</c:v>
                </c:pt>
                <c:pt idx="8577">
                  <c:v>196.30281700000009</c:v>
                </c:pt>
                <c:pt idx="8578">
                  <c:v>196.30281700000009</c:v>
                </c:pt>
                <c:pt idx="8579">
                  <c:v>196.30281700000009</c:v>
                </c:pt>
                <c:pt idx="8580">
                  <c:v>195.63216299999999</c:v>
                </c:pt>
                <c:pt idx="8581">
                  <c:v>195.63216299999999</c:v>
                </c:pt>
                <c:pt idx="8582">
                  <c:v>195.63216299999999</c:v>
                </c:pt>
                <c:pt idx="8583">
                  <c:v>195.63216299999999</c:v>
                </c:pt>
                <c:pt idx="8584">
                  <c:v>195.63216299999999</c:v>
                </c:pt>
                <c:pt idx="8585">
                  <c:v>195.63216299999999</c:v>
                </c:pt>
                <c:pt idx="8586">
                  <c:v>195.63216299999999</c:v>
                </c:pt>
                <c:pt idx="8587">
                  <c:v>195.63216299999999</c:v>
                </c:pt>
                <c:pt idx="8588">
                  <c:v>195.63216299999999</c:v>
                </c:pt>
                <c:pt idx="8589">
                  <c:v>195.63216299999999</c:v>
                </c:pt>
                <c:pt idx="8590">
                  <c:v>194.96083400000001</c:v>
                </c:pt>
                <c:pt idx="8591">
                  <c:v>194.96083400000001</c:v>
                </c:pt>
                <c:pt idx="8592">
                  <c:v>194.96083400000001</c:v>
                </c:pt>
                <c:pt idx="8593">
                  <c:v>194.96083400000001</c:v>
                </c:pt>
                <c:pt idx="8594">
                  <c:v>194.96083400000001</c:v>
                </c:pt>
                <c:pt idx="8595">
                  <c:v>194.96083400000001</c:v>
                </c:pt>
                <c:pt idx="8596">
                  <c:v>194.96083400000001</c:v>
                </c:pt>
                <c:pt idx="8597">
                  <c:v>194.96083400000001</c:v>
                </c:pt>
                <c:pt idx="8598">
                  <c:v>194.96083400000001</c:v>
                </c:pt>
                <c:pt idx="8599">
                  <c:v>194.96083400000001</c:v>
                </c:pt>
                <c:pt idx="8600">
                  <c:v>194.02775600000001</c:v>
                </c:pt>
                <c:pt idx="8601">
                  <c:v>194.02775600000001</c:v>
                </c:pt>
                <c:pt idx="8602">
                  <c:v>194.02775600000001</c:v>
                </c:pt>
                <c:pt idx="8603">
                  <c:v>194.02775600000001</c:v>
                </c:pt>
                <c:pt idx="8604">
                  <c:v>194.02775600000001</c:v>
                </c:pt>
                <c:pt idx="8605">
                  <c:v>194.02775600000001</c:v>
                </c:pt>
                <c:pt idx="8606">
                  <c:v>194.02775600000001</c:v>
                </c:pt>
                <c:pt idx="8607">
                  <c:v>194.02775600000001</c:v>
                </c:pt>
                <c:pt idx="8608">
                  <c:v>194.02775600000001</c:v>
                </c:pt>
                <c:pt idx="8609">
                  <c:v>194.02775600000001</c:v>
                </c:pt>
                <c:pt idx="8610">
                  <c:v>192.86680900000007</c:v>
                </c:pt>
                <c:pt idx="8611">
                  <c:v>192.86680900000007</c:v>
                </c:pt>
                <c:pt idx="8612">
                  <c:v>192.86680900000007</c:v>
                </c:pt>
                <c:pt idx="8613">
                  <c:v>192.86680900000007</c:v>
                </c:pt>
                <c:pt idx="8614">
                  <c:v>192.86680900000007</c:v>
                </c:pt>
                <c:pt idx="8615">
                  <c:v>192.86680900000007</c:v>
                </c:pt>
                <c:pt idx="8616">
                  <c:v>192.86680900000007</c:v>
                </c:pt>
                <c:pt idx="8617">
                  <c:v>192.86680900000007</c:v>
                </c:pt>
                <c:pt idx="8618">
                  <c:v>192.86680900000007</c:v>
                </c:pt>
                <c:pt idx="8619">
                  <c:v>192.86680900000007</c:v>
                </c:pt>
                <c:pt idx="8620">
                  <c:v>191.79483399999998</c:v>
                </c:pt>
                <c:pt idx="8621">
                  <c:v>191.79483399999998</c:v>
                </c:pt>
                <c:pt idx="8622">
                  <c:v>191.79483399999998</c:v>
                </c:pt>
                <c:pt idx="8623">
                  <c:v>191.79483399999998</c:v>
                </c:pt>
                <c:pt idx="8624">
                  <c:v>191.79483399999998</c:v>
                </c:pt>
                <c:pt idx="8625">
                  <c:v>191.79483399999998</c:v>
                </c:pt>
                <c:pt idx="8626">
                  <c:v>191.79483399999998</c:v>
                </c:pt>
                <c:pt idx="8627">
                  <c:v>191.79483399999998</c:v>
                </c:pt>
                <c:pt idx="8628">
                  <c:v>191.79483399999998</c:v>
                </c:pt>
                <c:pt idx="8629">
                  <c:v>191.79483399999998</c:v>
                </c:pt>
                <c:pt idx="8630">
                  <c:v>190.83663900000008</c:v>
                </c:pt>
                <c:pt idx="8631">
                  <c:v>190.83663900000008</c:v>
                </c:pt>
                <c:pt idx="8632">
                  <c:v>190.83663900000008</c:v>
                </c:pt>
                <c:pt idx="8633">
                  <c:v>190.83663900000008</c:v>
                </c:pt>
                <c:pt idx="8634">
                  <c:v>190.83663900000008</c:v>
                </c:pt>
                <c:pt idx="8635">
                  <c:v>190.83663900000008</c:v>
                </c:pt>
                <c:pt idx="8636">
                  <c:v>190.83663900000008</c:v>
                </c:pt>
                <c:pt idx="8637">
                  <c:v>190.83663900000008</c:v>
                </c:pt>
                <c:pt idx="8638">
                  <c:v>190.83663900000008</c:v>
                </c:pt>
                <c:pt idx="8639">
                  <c:v>190.83663900000008</c:v>
                </c:pt>
                <c:pt idx="8640">
                  <c:v>190.04625899999999</c:v>
                </c:pt>
                <c:pt idx="8641">
                  <c:v>190.04625899999999</c:v>
                </c:pt>
                <c:pt idx="8642">
                  <c:v>190.04625899999999</c:v>
                </c:pt>
                <c:pt idx="8643">
                  <c:v>190.04625899999999</c:v>
                </c:pt>
                <c:pt idx="8644">
                  <c:v>190.04625899999999</c:v>
                </c:pt>
                <c:pt idx="8645">
                  <c:v>190.04625899999999</c:v>
                </c:pt>
                <c:pt idx="8646">
                  <c:v>190.04625899999999</c:v>
                </c:pt>
                <c:pt idx="8647">
                  <c:v>190.04625899999999</c:v>
                </c:pt>
                <c:pt idx="8648">
                  <c:v>190.04625899999999</c:v>
                </c:pt>
                <c:pt idx="8649">
                  <c:v>190.04625899999999</c:v>
                </c:pt>
                <c:pt idx="8650">
                  <c:v>189.3510270000001</c:v>
                </c:pt>
                <c:pt idx="8651">
                  <c:v>189.3510270000001</c:v>
                </c:pt>
                <c:pt idx="8652">
                  <c:v>189.3510270000001</c:v>
                </c:pt>
                <c:pt idx="8653">
                  <c:v>189.3510270000001</c:v>
                </c:pt>
                <c:pt idx="8654">
                  <c:v>189.3510270000001</c:v>
                </c:pt>
                <c:pt idx="8655">
                  <c:v>189.3510270000001</c:v>
                </c:pt>
                <c:pt idx="8656">
                  <c:v>189.3510270000001</c:v>
                </c:pt>
                <c:pt idx="8657">
                  <c:v>189.3510270000001</c:v>
                </c:pt>
                <c:pt idx="8658">
                  <c:v>189.3510270000001</c:v>
                </c:pt>
                <c:pt idx="8659">
                  <c:v>189.3510270000001</c:v>
                </c:pt>
                <c:pt idx="8660">
                  <c:v>188.69769399999998</c:v>
                </c:pt>
                <c:pt idx="8661">
                  <c:v>188.69769399999998</c:v>
                </c:pt>
                <c:pt idx="8662">
                  <c:v>188.69769399999998</c:v>
                </c:pt>
                <c:pt idx="8663">
                  <c:v>188.69769399999998</c:v>
                </c:pt>
                <c:pt idx="8664">
                  <c:v>188.69769399999998</c:v>
                </c:pt>
                <c:pt idx="8665">
                  <c:v>188.69769399999998</c:v>
                </c:pt>
                <c:pt idx="8666">
                  <c:v>188.69769399999998</c:v>
                </c:pt>
                <c:pt idx="8667">
                  <c:v>188.69769399999998</c:v>
                </c:pt>
                <c:pt idx="8668">
                  <c:v>188.69769399999998</c:v>
                </c:pt>
                <c:pt idx="8669">
                  <c:v>188.69769399999998</c:v>
                </c:pt>
                <c:pt idx="8670">
                  <c:v>187.96367399999991</c:v>
                </c:pt>
                <c:pt idx="8671">
                  <c:v>187.96367399999991</c:v>
                </c:pt>
                <c:pt idx="8672">
                  <c:v>187.96367399999991</c:v>
                </c:pt>
                <c:pt idx="8673">
                  <c:v>187.96367399999991</c:v>
                </c:pt>
                <c:pt idx="8674">
                  <c:v>187.96367399999991</c:v>
                </c:pt>
                <c:pt idx="8675">
                  <c:v>187.96367399999991</c:v>
                </c:pt>
                <c:pt idx="8676">
                  <c:v>187.96367399999991</c:v>
                </c:pt>
                <c:pt idx="8677">
                  <c:v>187.96367399999991</c:v>
                </c:pt>
                <c:pt idx="8678">
                  <c:v>187.96367399999991</c:v>
                </c:pt>
                <c:pt idx="8679">
                  <c:v>187.96367399999991</c:v>
                </c:pt>
                <c:pt idx="8680">
                  <c:v>187.2175529999999</c:v>
                </c:pt>
                <c:pt idx="8681">
                  <c:v>187.2175529999999</c:v>
                </c:pt>
                <c:pt idx="8682">
                  <c:v>187.2175529999999</c:v>
                </c:pt>
                <c:pt idx="8683">
                  <c:v>187.2175529999999</c:v>
                </c:pt>
                <c:pt idx="8684">
                  <c:v>187.2175529999999</c:v>
                </c:pt>
                <c:pt idx="8685">
                  <c:v>187.2175529999999</c:v>
                </c:pt>
                <c:pt idx="8686">
                  <c:v>187.2175529999999</c:v>
                </c:pt>
                <c:pt idx="8687">
                  <c:v>187.2175529999999</c:v>
                </c:pt>
                <c:pt idx="8688">
                  <c:v>187.2175529999999</c:v>
                </c:pt>
                <c:pt idx="8689">
                  <c:v>187.2175529999999</c:v>
                </c:pt>
                <c:pt idx="8690">
                  <c:v>186.496894</c:v>
                </c:pt>
                <c:pt idx="8691">
                  <c:v>186.496894</c:v>
                </c:pt>
                <c:pt idx="8692">
                  <c:v>186.496894</c:v>
                </c:pt>
                <c:pt idx="8693">
                  <c:v>186.496894</c:v>
                </c:pt>
                <c:pt idx="8694">
                  <c:v>186.496894</c:v>
                </c:pt>
                <c:pt idx="8695">
                  <c:v>186.496894</c:v>
                </c:pt>
                <c:pt idx="8696">
                  <c:v>186.496894</c:v>
                </c:pt>
                <c:pt idx="8697">
                  <c:v>186.496894</c:v>
                </c:pt>
                <c:pt idx="8698">
                  <c:v>186.496894</c:v>
                </c:pt>
                <c:pt idx="8699">
                  <c:v>186.496894</c:v>
                </c:pt>
                <c:pt idx="8700">
                  <c:v>185.81680600000001</c:v>
                </c:pt>
                <c:pt idx="8701">
                  <c:v>185.81680600000001</c:v>
                </c:pt>
                <c:pt idx="8702">
                  <c:v>185.81680600000001</c:v>
                </c:pt>
                <c:pt idx="8703">
                  <c:v>185.81680600000001</c:v>
                </c:pt>
                <c:pt idx="8704">
                  <c:v>185.81680600000001</c:v>
                </c:pt>
                <c:pt idx="8705">
                  <c:v>185.81680600000001</c:v>
                </c:pt>
                <c:pt idx="8706">
                  <c:v>185.81680600000001</c:v>
                </c:pt>
                <c:pt idx="8707">
                  <c:v>185.81680600000001</c:v>
                </c:pt>
                <c:pt idx="8708">
                  <c:v>185.81680600000001</c:v>
                </c:pt>
                <c:pt idx="8709">
                  <c:v>185.81680600000001</c:v>
                </c:pt>
                <c:pt idx="8710">
                  <c:v>185.35057</c:v>
                </c:pt>
                <c:pt idx="8711">
                  <c:v>185.35057</c:v>
                </c:pt>
                <c:pt idx="8712">
                  <c:v>185.35057</c:v>
                </c:pt>
                <c:pt idx="8713">
                  <c:v>185.35057</c:v>
                </c:pt>
                <c:pt idx="8714">
                  <c:v>185.35057</c:v>
                </c:pt>
                <c:pt idx="8715">
                  <c:v>185.35057</c:v>
                </c:pt>
                <c:pt idx="8716">
                  <c:v>185.35057</c:v>
                </c:pt>
                <c:pt idx="8717">
                  <c:v>185.35057</c:v>
                </c:pt>
                <c:pt idx="8718">
                  <c:v>185.35057</c:v>
                </c:pt>
                <c:pt idx="8719">
                  <c:v>185.35057</c:v>
                </c:pt>
                <c:pt idx="8720">
                  <c:v>184.90622800000008</c:v>
                </c:pt>
                <c:pt idx="8721">
                  <c:v>184.90622800000008</c:v>
                </c:pt>
                <c:pt idx="8722">
                  <c:v>184.90622800000008</c:v>
                </c:pt>
                <c:pt idx="8723">
                  <c:v>184.90622800000008</c:v>
                </c:pt>
                <c:pt idx="8724">
                  <c:v>184.90622800000008</c:v>
                </c:pt>
                <c:pt idx="8725">
                  <c:v>184.90622800000008</c:v>
                </c:pt>
                <c:pt idx="8726">
                  <c:v>184.90622800000008</c:v>
                </c:pt>
                <c:pt idx="8727">
                  <c:v>184.90622800000008</c:v>
                </c:pt>
                <c:pt idx="8728">
                  <c:v>184.90622800000008</c:v>
                </c:pt>
                <c:pt idx="8729">
                  <c:v>184.90622800000008</c:v>
                </c:pt>
                <c:pt idx="8730">
                  <c:v>184.25032200000001</c:v>
                </c:pt>
                <c:pt idx="8731">
                  <c:v>184.25032200000001</c:v>
                </c:pt>
                <c:pt idx="8732">
                  <c:v>184.25032200000001</c:v>
                </c:pt>
                <c:pt idx="8733">
                  <c:v>184.25032200000001</c:v>
                </c:pt>
                <c:pt idx="8734">
                  <c:v>184.25032200000001</c:v>
                </c:pt>
                <c:pt idx="8735">
                  <c:v>184.25032200000001</c:v>
                </c:pt>
                <c:pt idx="8736">
                  <c:v>184.25032200000001</c:v>
                </c:pt>
                <c:pt idx="8737">
                  <c:v>184.25032200000001</c:v>
                </c:pt>
                <c:pt idx="8738">
                  <c:v>184.25032200000001</c:v>
                </c:pt>
                <c:pt idx="8739">
                  <c:v>184.25032200000001</c:v>
                </c:pt>
                <c:pt idx="8740">
                  <c:v>183.57846599999999</c:v>
                </c:pt>
                <c:pt idx="8741">
                  <c:v>183.57846599999999</c:v>
                </c:pt>
                <c:pt idx="8742">
                  <c:v>183.57846599999999</c:v>
                </c:pt>
                <c:pt idx="8743">
                  <c:v>183.57846599999999</c:v>
                </c:pt>
                <c:pt idx="8744">
                  <c:v>183.57846599999999</c:v>
                </c:pt>
                <c:pt idx="8745">
                  <c:v>183.57846599999999</c:v>
                </c:pt>
                <c:pt idx="8746">
                  <c:v>183.57846599999999</c:v>
                </c:pt>
                <c:pt idx="8747">
                  <c:v>183.57846599999999</c:v>
                </c:pt>
                <c:pt idx="8748">
                  <c:v>183.57846599999999</c:v>
                </c:pt>
                <c:pt idx="8749">
                  <c:v>183.57846599999999</c:v>
                </c:pt>
                <c:pt idx="8750">
                  <c:v>182.9273500000001</c:v>
                </c:pt>
                <c:pt idx="8751">
                  <c:v>182.9273500000001</c:v>
                </c:pt>
                <c:pt idx="8752">
                  <c:v>182.9273500000001</c:v>
                </c:pt>
                <c:pt idx="8753">
                  <c:v>182.9273500000001</c:v>
                </c:pt>
                <c:pt idx="8754">
                  <c:v>182.9273500000001</c:v>
                </c:pt>
                <c:pt idx="8755">
                  <c:v>182.9273500000001</c:v>
                </c:pt>
                <c:pt idx="8756">
                  <c:v>182.9273500000001</c:v>
                </c:pt>
                <c:pt idx="8757">
                  <c:v>182.9273500000001</c:v>
                </c:pt>
                <c:pt idx="8758">
                  <c:v>182.9273500000001</c:v>
                </c:pt>
                <c:pt idx="8759">
                  <c:v>182.9273500000001</c:v>
                </c:pt>
                <c:pt idx="8760">
                  <c:v>182.52222400000008</c:v>
                </c:pt>
                <c:pt idx="8761">
                  <c:v>182.52222400000008</c:v>
                </c:pt>
                <c:pt idx="8762">
                  <c:v>182.52222400000008</c:v>
                </c:pt>
                <c:pt idx="8763">
                  <c:v>182.52222400000008</c:v>
                </c:pt>
                <c:pt idx="8764">
                  <c:v>182.52222400000008</c:v>
                </c:pt>
                <c:pt idx="8765">
                  <c:v>182.52222400000008</c:v>
                </c:pt>
                <c:pt idx="8766">
                  <c:v>182.52222400000008</c:v>
                </c:pt>
                <c:pt idx="8767">
                  <c:v>182.52222400000008</c:v>
                </c:pt>
                <c:pt idx="8768">
                  <c:v>182.52222400000008</c:v>
                </c:pt>
                <c:pt idx="8769">
                  <c:v>182.52222400000008</c:v>
                </c:pt>
                <c:pt idx="8770">
                  <c:v>182.06198499999999</c:v>
                </c:pt>
                <c:pt idx="8771">
                  <c:v>182.06198499999999</c:v>
                </c:pt>
                <c:pt idx="8772">
                  <c:v>182.06198499999999</c:v>
                </c:pt>
                <c:pt idx="8773">
                  <c:v>182.06198499999999</c:v>
                </c:pt>
                <c:pt idx="8774">
                  <c:v>182.06198499999999</c:v>
                </c:pt>
                <c:pt idx="8775">
                  <c:v>182.06198499999999</c:v>
                </c:pt>
                <c:pt idx="8776">
                  <c:v>182.06198499999999</c:v>
                </c:pt>
                <c:pt idx="8777">
                  <c:v>182.06198499999999</c:v>
                </c:pt>
                <c:pt idx="8778">
                  <c:v>182.06198499999999</c:v>
                </c:pt>
                <c:pt idx="8779">
                  <c:v>182.06198499999999</c:v>
                </c:pt>
                <c:pt idx="8780">
                  <c:v>181.61975599999985</c:v>
                </c:pt>
                <c:pt idx="8781">
                  <c:v>181.61975599999985</c:v>
                </c:pt>
                <c:pt idx="8782">
                  <c:v>181.61975599999985</c:v>
                </c:pt>
                <c:pt idx="8783">
                  <c:v>181.61975599999985</c:v>
                </c:pt>
                <c:pt idx="8784">
                  <c:v>181.61975599999985</c:v>
                </c:pt>
                <c:pt idx="8785">
                  <c:v>181.61975599999985</c:v>
                </c:pt>
                <c:pt idx="8786">
                  <c:v>181.61975599999985</c:v>
                </c:pt>
                <c:pt idx="8787">
                  <c:v>181.61975599999985</c:v>
                </c:pt>
                <c:pt idx="8788">
                  <c:v>181.61975599999985</c:v>
                </c:pt>
                <c:pt idx="8789">
                  <c:v>181.61975599999985</c:v>
                </c:pt>
                <c:pt idx="8790">
                  <c:v>181.1790159999999</c:v>
                </c:pt>
                <c:pt idx="8791">
                  <c:v>181.1790159999999</c:v>
                </c:pt>
                <c:pt idx="8792">
                  <c:v>181.1790159999999</c:v>
                </c:pt>
                <c:pt idx="8793">
                  <c:v>181.1790159999999</c:v>
                </c:pt>
                <c:pt idx="8794">
                  <c:v>181.1790159999999</c:v>
                </c:pt>
                <c:pt idx="8795">
                  <c:v>181.1790159999999</c:v>
                </c:pt>
                <c:pt idx="8796">
                  <c:v>181.1790159999999</c:v>
                </c:pt>
                <c:pt idx="8797">
                  <c:v>181.1790159999999</c:v>
                </c:pt>
                <c:pt idx="8798">
                  <c:v>181.1790159999999</c:v>
                </c:pt>
                <c:pt idx="8799">
                  <c:v>181.1790159999999</c:v>
                </c:pt>
                <c:pt idx="8800">
                  <c:v>180.6311</c:v>
                </c:pt>
                <c:pt idx="8801">
                  <c:v>180.6311</c:v>
                </c:pt>
                <c:pt idx="8802">
                  <c:v>180.6311</c:v>
                </c:pt>
                <c:pt idx="8803">
                  <c:v>180.6311</c:v>
                </c:pt>
                <c:pt idx="8804">
                  <c:v>180.6311</c:v>
                </c:pt>
                <c:pt idx="8805">
                  <c:v>180.6311</c:v>
                </c:pt>
                <c:pt idx="8806">
                  <c:v>180.6311</c:v>
                </c:pt>
                <c:pt idx="8807">
                  <c:v>180.6311</c:v>
                </c:pt>
                <c:pt idx="8808">
                  <c:v>180.6311</c:v>
                </c:pt>
                <c:pt idx="8809">
                  <c:v>180.6311</c:v>
                </c:pt>
                <c:pt idx="8810">
                  <c:v>180.12008800000001</c:v>
                </c:pt>
                <c:pt idx="8811">
                  <c:v>180.12008800000001</c:v>
                </c:pt>
                <c:pt idx="8812">
                  <c:v>180.12008800000001</c:v>
                </c:pt>
                <c:pt idx="8813">
                  <c:v>180.12008800000001</c:v>
                </c:pt>
                <c:pt idx="8814">
                  <c:v>180.12008800000001</c:v>
                </c:pt>
                <c:pt idx="8815">
                  <c:v>180.12008800000001</c:v>
                </c:pt>
                <c:pt idx="8816">
                  <c:v>180.12008800000001</c:v>
                </c:pt>
                <c:pt idx="8817">
                  <c:v>180.12008800000001</c:v>
                </c:pt>
                <c:pt idx="8818">
                  <c:v>180.12008800000001</c:v>
                </c:pt>
                <c:pt idx="8819">
                  <c:v>180.12008800000001</c:v>
                </c:pt>
                <c:pt idx="8820">
                  <c:v>179.52904900000001</c:v>
                </c:pt>
                <c:pt idx="8821">
                  <c:v>179.52904900000001</c:v>
                </c:pt>
                <c:pt idx="8822">
                  <c:v>179.52904900000001</c:v>
                </c:pt>
                <c:pt idx="8823">
                  <c:v>179.52904900000001</c:v>
                </c:pt>
                <c:pt idx="8824">
                  <c:v>179.52904900000001</c:v>
                </c:pt>
                <c:pt idx="8825">
                  <c:v>179.52904900000001</c:v>
                </c:pt>
                <c:pt idx="8826">
                  <c:v>179.52904900000001</c:v>
                </c:pt>
                <c:pt idx="8827">
                  <c:v>179.52904900000001</c:v>
                </c:pt>
                <c:pt idx="8828">
                  <c:v>179.52904900000001</c:v>
                </c:pt>
                <c:pt idx="8829">
                  <c:v>179.52904900000001</c:v>
                </c:pt>
                <c:pt idx="8830">
                  <c:v>178.95939200000001</c:v>
                </c:pt>
                <c:pt idx="8831">
                  <c:v>178.95939200000001</c:v>
                </c:pt>
                <c:pt idx="8832">
                  <c:v>178.95939200000001</c:v>
                </c:pt>
                <c:pt idx="8833">
                  <c:v>178.95939200000001</c:v>
                </c:pt>
                <c:pt idx="8834">
                  <c:v>178.95939200000001</c:v>
                </c:pt>
                <c:pt idx="8835">
                  <c:v>178.95939200000001</c:v>
                </c:pt>
                <c:pt idx="8836">
                  <c:v>178.95939200000001</c:v>
                </c:pt>
                <c:pt idx="8837">
                  <c:v>178.95939200000001</c:v>
                </c:pt>
                <c:pt idx="8838">
                  <c:v>178.95939200000001</c:v>
                </c:pt>
                <c:pt idx="8839">
                  <c:v>178.95939200000001</c:v>
                </c:pt>
                <c:pt idx="8840">
                  <c:v>178.39507700000001</c:v>
                </c:pt>
                <c:pt idx="8841">
                  <c:v>178.39507700000001</c:v>
                </c:pt>
                <c:pt idx="8842">
                  <c:v>178.39507700000001</c:v>
                </c:pt>
                <c:pt idx="8843">
                  <c:v>178.39507700000001</c:v>
                </c:pt>
                <c:pt idx="8844">
                  <c:v>178.39507700000001</c:v>
                </c:pt>
                <c:pt idx="8845">
                  <c:v>178.39507700000001</c:v>
                </c:pt>
                <c:pt idx="8846">
                  <c:v>178.39507700000001</c:v>
                </c:pt>
                <c:pt idx="8847">
                  <c:v>178.39507700000001</c:v>
                </c:pt>
                <c:pt idx="8848">
                  <c:v>178.39507700000001</c:v>
                </c:pt>
                <c:pt idx="8849">
                  <c:v>178.39507700000001</c:v>
                </c:pt>
                <c:pt idx="8850">
                  <c:v>177.83612300000001</c:v>
                </c:pt>
                <c:pt idx="8851">
                  <c:v>177.83612300000001</c:v>
                </c:pt>
                <c:pt idx="8852">
                  <c:v>177.83612300000001</c:v>
                </c:pt>
                <c:pt idx="8853">
                  <c:v>177.83612300000001</c:v>
                </c:pt>
                <c:pt idx="8854">
                  <c:v>177.83612300000001</c:v>
                </c:pt>
                <c:pt idx="8855">
                  <c:v>177.83612300000001</c:v>
                </c:pt>
                <c:pt idx="8856">
                  <c:v>177.83612300000001</c:v>
                </c:pt>
                <c:pt idx="8857">
                  <c:v>177.83612300000001</c:v>
                </c:pt>
                <c:pt idx="8858">
                  <c:v>177.83612300000001</c:v>
                </c:pt>
                <c:pt idx="8859">
                  <c:v>177.83612300000001</c:v>
                </c:pt>
                <c:pt idx="8860">
                  <c:v>177.33492700000008</c:v>
                </c:pt>
                <c:pt idx="8861">
                  <c:v>177.33492700000008</c:v>
                </c:pt>
                <c:pt idx="8862">
                  <c:v>177.33492700000008</c:v>
                </c:pt>
                <c:pt idx="8863">
                  <c:v>177.33492700000008</c:v>
                </c:pt>
                <c:pt idx="8864">
                  <c:v>177.33492700000008</c:v>
                </c:pt>
                <c:pt idx="8865">
                  <c:v>177.33492700000008</c:v>
                </c:pt>
                <c:pt idx="8866">
                  <c:v>177.33492700000008</c:v>
                </c:pt>
                <c:pt idx="8867">
                  <c:v>177.33492700000008</c:v>
                </c:pt>
                <c:pt idx="8868">
                  <c:v>177.33492700000008</c:v>
                </c:pt>
                <c:pt idx="8869">
                  <c:v>177.33492700000008</c:v>
                </c:pt>
                <c:pt idx="8870">
                  <c:v>176.677798</c:v>
                </c:pt>
                <c:pt idx="8871">
                  <c:v>176.677798</c:v>
                </c:pt>
                <c:pt idx="8872">
                  <c:v>176.677798</c:v>
                </c:pt>
                <c:pt idx="8873">
                  <c:v>176.677798</c:v>
                </c:pt>
                <c:pt idx="8874">
                  <c:v>176.677798</c:v>
                </c:pt>
                <c:pt idx="8875">
                  <c:v>176.677798</c:v>
                </c:pt>
                <c:pt idx="8876">
                  <c:v>176.677798</c:v>
                </c:pt>
                <c:pt idx="8877">
                  <c:v>176.677798</c:v>
                </c:pt>
                <c:pt idx="8878">
                  <c:v>176.677798</c:v>
                </c:pt>
                <c:pt idx="8879">
                  <c:v>176.677798</c:v>
                </c:pt>
                <c:pt idx="8880">
                  <c:v>176.16101700000004</c:v>
                </c:pt>
                <c:pt idx="8881">
                  <c:v>176.16101700000004</c:v>
                </c:pt>
                <c:pt idx="8882">
                  <c:v>176.16101700000004</c:v>
                </c:pt>
                <c:pt idx="8883">
                  <c:v>176.16101700000004</c:v>
                </c:pt>
                <c:pt idx="8884">
                  <c:v>176.16101700000004</c:v>
                </c:pt>
                <c:pt idx="8885">
                  <c:v>176.16101700000004</c:v>
                </c:pt>
                <c:pt idx="8886">
                  <c:v>176.16101700000004</c:v>
                </c:pt>
                <c:pt idx="8887">
                  <c:v>176.16101700000004</c:v>
                </c:pt>
                <c:pt idx="8888">
                  <c:v>176.16101700000004</c:v>
                </c:pt>
                <c:pt idx="8889">
                  <c:v>176.16101700000004</c:v>
                </c:pt>
                <c:pt idx="8890">
                  <c:v>175.50253800000004</c:v>
                </c:pt>
                <c:pt idx="8891">
                  <c:v>175.50253800000004</c:v>
                </c:pt>
                <c:pt idx="8892">
                  <c:v>175.50253800000004</c:v>
                </c:pt>
                <c:pt idx="8893">
                  <c:v>175.50253800000004</c:v>
                </c:pt>
                <c:pt idx="8894">
                  <c:v>175.50253800000004</c:v>
                </c:pt>
                <c:pt idx="8895">
                  <c:v>175.50253800000004</c:v>
                </c:pt>
                <c:pt idx="8896">
                  <c:v>175.50253800000004</c:v>
                </c:pt>
                <c:pt idx="8897">
                  <c:v>175.50253800000004</c:v>
                </c:pt>
                <c:pt idx="8898">
                  <c:v>175.50253800000004</c:v>
                </c:pt>
                <c:pt idx="8899">
                  <c:v>175.50253800000004</c:v>
                </c:pt>
                <c:pt idx="8900">
                  <c:v>174.82014000000009</c:v>
                </c:pt>
                <c:pt idx="8901">
                  <c:v>174.82014000000009</c:v>
                </c:pt>
                <c:pt idx="8902">
                  <c:v>174.82014000000009</c:v>
                </c:pt>
                <c:pt idx="8903">
                  <c:v>174.82014000000009</c:v>
                </c:pt>
                <c:pt idx="8904">
                  <c:v>174.82014000000009</c:v>
                </c:pt>
                <c:pt idx="8905">
                  <c:v>174.82014000000009</c:v>
                </c:pt>
                <c:pt idx="8906">
                  <c:v>174.82014000000009</c:v>
                </c:pt>
                <c:pt idx="8907">
                  <c:v>174.82014000000009</c:v>
                </c:pt>
                <c:pt idx="8908">
                  <c:v>174.82014000000009</c:v>
                </c:pt>
                <c:pt idx="8909">
                  <c:v>174.82014000000009</c:v>
                </c:pt>
                <c:pt idx="8910">
                  <c:v>174.0904360000001</c:v>
                </c:pt>
                <c:pt idx="8911">
                  <c:v>174.0904360000001</c:v>
                </c:pt>
                <c:pt idx="8912">
                  <c:v>174.0904360000001</c:v>
                </c:pt>
                <c:pt idx="8913">
                  <c:v>174.0904360000001</c:v>
                </c:pt>
                <c:pt idx="8914">
                  <c:v>174.0904360000001</c:v>
                </c:pt>
                <c:pt idx="8915">
                  <c:v>174.0904360000001</c:v>
                </c:pt>
                <c:pt idx="8916">
                  <c:v>174.0904360000001</c:v>
                </c:pt>
                <c:pt idx="8917">
                  <c:v>174.0904360000001</c:v>
                </c:pt>
                <c:pt idx="8918">
                  <c:v>174.0904360000001</c:v>
                </c:pt>
                <c:pt idx="8919">
                  <c:v>174.0904360000001</c:v>
                </c:pt>
                <c:pt idx="8920">
                  <c:v>173.40324999999999</c:v>
                </c:pt>
                <c:pt idx="8921">
                  <c:v>173.40324999999999</c:v>
                </c:pt>
                <c:pt idx="8922">
                  <c:v>173.40324999999999</c:v>
                </c:pt>
                <c:pt idx="8923">
                  <c:v>173.40324999999999</c:v>
                </c:pt>
                <c:pt idx="8924">
                  <c:v>173.40324999999999</c:v>
                </c:pt>
                <c:pt idx="8925">
                  <c:v>173.40324999999999</c:v>
                </c:pt>
                <c:pt idx="8926">
                  <c:v>173.40324999999999</c:v>
                </c:pt>
                <c:pt idx="8927">
                  <c:v>173.40324999999999</c:v>
                </c:pt>
                <c:pt idx="8928">
                  <c:v>173.40324999999999</c:v>
                </c:pt>
                <c:pt idx="8929">
                  <c:v>173.40324999999999</c:v>
                </c:pt>
                <c:pt idx="8930">
                  <c:v>172.74899999999997</c:v>
                </c:pt>
                <c:pt idx="8931">
                  <c:v>172.74899999999997</c:v>
                </c:pt>
                <c:pt idx="8932">
                  <c:v>172.74899999999997</c:v>
                </c:pt>
                <c:pt idx="8933">
                  <c:v>172.74899999999997</c:v>
                </c:pt>
                <c:pt idx="8934">
                  <c:v>172.74899999999997</c:v>
                </c:pt>
                <c:pt idx="8935">
                  <c:v>172.74899999999997</c:v>
                </c:pt>
                <c:pt idx="8936">
                  <c:v>172.74899999999997</c:v>
                </c:pt>
                <c:pt idx="8937">
                  <c:v>172.74899999999997</c:v>
                </c:pt>
                <c:pt idx="8938">
                  <c:v>172.74899999999997</c:v>
                </c:pt>
                <c:pt idx="8939">
                  <c:v>172.74899999999997</c:v>
                </c:pt>
                <c:pt idx="8940">
                  <c:v>171.99733400000008</c:v>
                </c:pt>
                <c:pt idx="8941">
                  <c:v>171.99733400000008</c:v>
                </c:pt>
                <c:pt idx="8942">
                  <c:v>171.99733400000008</c:v>
                </c:pt>
                <c:pt idx="8943">
                  <c:v>171.99733400000008</c:v>
                </c:pt>
                <c:pt idx="8944">
                  <c:v>171.99733400000008</c:v>
                </c:pt>
                <c:pt idx="8945">
                  <c:v>171.99733400000008</c:v>
                </c:pt>
                <c:pt idx="8946">
                  <c:v>171.99733400000008</c:v>
                </c:pt>
                <c:pt idx="8947">
                  <c:v>171.99733400000008</c:v>
                </c:pt>
                <c:pt idx="8948">
                  <c:v>171.99733400000008</c:v>
                </c:pt>
                <c:pt idx="8949">
                  <c:v>171.99733400000008</c:v>
                </c:pt>
                <c:pt idx="8950">
                  <c:v>171.35087100000001</c:v>
                </c:pt>
                <c:pt idx="8951">
                  <c:v>171.35087100000001</c:v>
                </c:pt>
                <c:pt idx="8952">
                  <c:v>171.35087100000001</c:v>
                </c:pt>
                <c:pt idx="8953">
                  <c:v>171.35087100000001</c:v>
                </c:pt>
                <c:pt idx="8954">
                  <c:v>171.35087100000001</c:v>
                </c:pt>
                <c:pt idx="8955">
                  <c:v>171.35087100000001</c:v>
                </c:pt>
                <c:pt idx="8956">
                  <c:v>171.35087100000001</c:v>
                </c:pt>
                <c:pt idx="8957">
                  <c:v>171.35087100000001</c:v>
                </c:pt>
                <c:pt idx="8958">
                  <c:v>171.35087100000001</c:v>
                </c:pt>
                <c:pt idx="8959">
                  <c:v>171.35087100000001</c:v>
                </c:pt>
                <c:pt idx="8960">
                  <c:v>170.86440200000001</c:v>
                </c:pt>
                <c:pt idx="8961">
                  <c:v>170.86440200000001</c:v>
                </c:pt>
                <c:pt idx="8962">
                  <c:v>170.86440200000001</c:v>
                </c:pt>
                <c:pt idx="8963">
                  <c:v>170.86440200000001</c:v>
                </c:pt>
                <c:pt idx="8964">
                  <c:v>170.86440200000001</c:v>
                </c:pt>
                <c:pt idx="8965">
                  <c:v>170.86440200000001</c:v>
                </c:pt>
                <c:pt idx="8966">
                  <c:v>170.86440200000001</c:v>
                </c:pt>
                <c:pt idx="8967">
                  <c:v>170.86440200000001</c:v>
                </c:pt>
                <c:pt idx="8968">
                  <c:v>170.86440200000001</c:v>
                </c:pt>
                <c:pt idx="8969">
                  <c:v>170.86440200000001</c:v>
                </c:pt>
                <c:pt idx="8970">
                  <c:v>170.372073</c:v>
                </c:pt>
                <c:pt idx="8971">
                  <c:v>170.372073</c:v>
                </c:pt>
                <c:pt idx="8972">
                  <c:v>170.372073</c:v>
                </c:pt>
                <c:pt idx="8973">
                  <c:v>170.372073</c:v>
                </c:pt>
                <c:pt idx="8974">
                  <c:v>170.372073</c:v>
                </c:pt>
                <c:pt idx="8975">
                  <c:v>170.372073</c:v>
                </c:pt>
                <c:pt idx="8976">
                  <c:v>170.372073</c:v>
                </c:pt>
                <c:pt idx="8977">
                  <c:v>170.372073</c:v>
                </c:pt>
                <c:pt idx="8978">
                  <c:v>170.372073</c:v>
                </c:pt>
                <c:pt idx="8979">
                  <c:v>170.372073</c:v>
                </c:pt>
                <c:pt idx="8980">
                  <c:v>169.640838</c:v>
                </c:pt>
                <c:pt idx="8981">
                  <c:v>169.640838</c:v>
                </c:pt>
                <c:pt idx="8982">
                  <c:v>169.640838</c:v>
                </c:pt>
                <c:pt idx="8983">
                  <c:v>169.640838</c:v>
                </c:pt>
                <c:pt idx="8984">
                  <c:v>169.640838</c:v>
                </c:pt>
                <c:pt idx="8985">
                  <c:v>169.640838</c:v>
                </c:pt>
                <c:pt idx="8986">
                  <c:v>169.640838</c:v>
                </c:pt>
                <c:pt idx="8987">
                  <c:v>169.640838</c:v>
                </c:pt>
                <c:pt idx="8988">
                  <c:v>169.640838</c:v>
                </c:pt>
                <c:pt idx="8989">
                  <c:v>169.640838</c:v>
                </c:pt>
                <c:pt idx="8990">
                  <c:v>168.78742800000009</c:v>
                </c:pt>
                <c:pt idx="8991">
                  <c:v>168.78742800000009</c:v>
                </c:pt>
                <c:pt idx="8992">
                  <c:v>168.78742800000009</c:v>
                </c:pt>
                <c:pt idx="8993">
                  <c:v>168.78742800000009</c:v>
                </c:pt>
                <c:pt idx="8994">
                  <c:v>168.78742800000009</c:v>
                </c:pt>
                <c:pt idx="8995">
                  <c:v>168.78742800000009</c:v>
                </c:pt>
                <c:pt idx="8996">
                  <c:v>168.78742800000009</c:v>
                </c:pt>
                <c:pt idx="8997">
                  <c:v>168.78742800000009</c:v>
                </c:pt>
                <c:pt idx="8998">
                  <c:v>168.78742800000009</c:v>
                </c:pt>
                <c:pt idx="8999">
                  <c:v>168.78742800000009</c:v>
                </c:pt>
                <c:pt idx="9000">
                  <c:v>167.79935299999991</c:v>
                </c:pt>
                <c:pt idx="9001">
                  <c:v>167.79935299999991</c:v>
                </c:pt>
                <c:pt idx="9002">
                  <c:v>167.79935299999991</c:v>
                </c:pt>
                <c:pt idx="9003">
                  <c:v>167.79935299999991</c:v>
                </c:pt>
                <c:pt idx="9004">
                  <c:v>167.79935299999991</c:v>
                </c:pt>
                <c:pt idx="9005">
                  <c:v>167.79935299999991</c:v>
                </c:pt>
                <c:pt idx="9006">
                  <c:v>167.79935299999991</c:v>
                </c:pt>
                <c:pt idx="9007">
                  <c:v>167.79935299999991</c:v>
                </c:pt>
                <c:pt idx="9008">
                  <c:v>167.79935299999991</c:v>
                </c:pt>
                <c:pt idx="9009">
                  <c:v>167.79935299999991</c:v>
                </c:pt>
                <c:pt idx="9010">
                  <c:v>166.867694</c:v>
                </c:pt>
                <c:pt idx="9011">
                  <c:v>166.867694</c:v>
                </c:pt>
                <c:pt idx="9012">
                  <c:v>166.867694</c:v>
                </c:pt>
                <c:pt idx="9013">
                  <c:v>166.867694</c:v>
                </c:pt>
                <c:pt idx="9014">
                  <c:v>166.867694</c:v>
                </c:pt>
                <c:pt idx="9015">
                  <c:v>166.867694</c:v>
                </c:pt>
                <c:pt idx="9016">
                  <c:v>166.867694</c:v>
                </c:pt>
                <c:pt idx="9017">
                  <c:v>166.867694</c:v>
                </c:pt>
                <c:pt idx="9018">
                  <c:v>166.867694</c:v>
                </c:pt>
                <c:pt idx="9019">
                  <c:v>166.867694</c:v>
                </c:pt>
                <c:pt idx="9020">
                  <c:v>165.999009</c:v>
                </c:pt>
                <c:pt idx="9021">
                  <c:v>165.999009</c:v>
                </c:pt>
                <c:pt idx="9022">
                  <c:v>165.999009</c:v>
                </c:pt>
                <c:pt idx="9023">
                  <c:v>165.999009</c:v>
                </c:pt>
                <c:pt idx="9024">
                  <c:v>165.999009</c:v>
                </c:pt>
                <c:pt idx="9025">
                  <c:v>165.999009</c:v>
                </c:pt>
                <c:pt idx="9026">
                  <c:v>165.999009</c:v>
                </c:pt>
                <c:pt idx="9027">
                  <c:v>165.999009</c:v>
                </c:pt>
                <c:pt idx="9028">
                  <c:v>165.999009</c:v>
                </c:pt>
                <c:pt idx="9029">
                  <c:v>165.999009</c:v>
                </c:pt>
                <c:pt idx="9030">
                  <c:v>165.170839</c:v>
                </c:pt>
                <c:pt idx="9031">
                  <c:v>165.170839</c:v>
                </c:pt>
                <c:pt idx="9032">
                  <c:v>165.170839</c:v>
                </c:pt>
                <c:pt idx="9033">
                  <c:v>165.170839</c:v>
                </c:pt>
                <c:pt idx="9034">
                  <c:v>165.170839</c:v>
                </c:pt>
                <c:pt idx="9035">
                  <c:v>165.170839</c:v>
                </c:pt>
                <c:pt idx="9036">
                  <c:v>165.170839</c:v>
                </c:pt>
                <c:pt idx="9037">
                  <c:v>165.170839</c:v>
                </c:pt>
                <c:pt idx="9038">
                  <c:v>165.170839</c:v>
                </c:pt>
                <c:pt idx="9039">
                  <c:v>165.170839</c:v>
                </c:pt>
                <c:pt idx="9040">
                  <c:v>164.38125300000004</c:v>
                </c:pt>
                <c:pt idx="9041">
                  <c:v>164.38125300000004</c:v>
                </c:pt>
                <c:pt idx="9042">
                  <c:v>164.38125300000004</c:v>
                </c:pt>
                <c:pt idx="9043">
                  <c:v>164.38125300000004</c:v>
                </c:pt>
                <c:pt idx="9044">
                  <c:v>164.38125300000004</c:v>
                </c:pt>
                <c:pt idx="9045">
                  <c:v>164.38125300000004</c:v>
                </c:pt>
                <c:pt idx="9046">
                  <c:v>164.38125300000004</c:v>
                </c:pt>
                <c:pt idx="9047">
                  <c:v>164.38125300000004</c:v>
                </c:pt>
                <c:pt idx="9048">
                  <c:v>164.38125300000004</c:v>
                </c:pt>
                <c:pt idx="9049">
                  <c:v>164.38125300000004</c:v>
                </c:pt>
                <c:pt idx="9050">
                  <c:v>163.56775399999998</c:v>
                </c:pt>
                <c:pt idx="9051">
                  <c:v>163.56775399999998</c:v>
                </c:pt>
                <c:pt idx="9052">
                  <c:v>163.56775399999998</c:v>
                </c:pt>
                <c:pt idx="9053">
                  <c:v>163.56775399999998</c:v>
                </c:pt>
                <c:pt idx="9054">
                  <c:v>163.56775399999998</c:v>
                </c:pt>
                <c:pt idx="9055">
                  <c:v>163.56775399999998</c:v>
                </c:pt>
                <c:pt idx="9056">
                  <c:v>163.56775399999998</c:v>
                </c:pt>
                <c:pt idx="9057">
                  <c:v>163.56775399999998</c:v>
                </c:pt>
                <c:pt idx="9058">
                  <c:v>163.56775399999998</c:v>
                </c:pt>
                <c:pt idx="9059">
                  <c:v>163.56775399999998</c:v>
                </c:pt>
                <c:pt idx="9060">
                  <c:v>162.60205099999999</c:v>
                </c:pt>
                <c:pt idx="9061">
                  <c:v>162.60205099999999</c:v>
                </c:pt>
                <c:pt idx="9062">
                  <c:v>162.60205099999999</c:v>
                </c:pt>
                <c:pt idx="9063">
                  <c:v>162.60205099999999</c:v>
                </c:pt>
                <c:pt idx="9064">
                  <c:v>162.60205099999999</c:v>
                </c:pt>
                <c:pt idx="9065">
                  <c:v>162.60205099999999</c:v>
                </c:pt>
                <c:pt idx="9066">
                  <c:v>162.60205099999999</c:v>
                </c:pt>
                <c:pt idx="9067">
                  <c:v>162.60205099999999</c:v>
                </c:pt>
                <c:pt idx="9068">
                  <c:v>162.60205099999999</c:v>
                </c:pt>
                <c:pt idx="9069">
                  <c:v>162.60205099999999</c:v>
                </c:pt>
                <c:pt idx="9070">
                  <c:v>161.641727</c:v>
                </c:pt>
                <c:pt idx="9071">
                  <c:v>161.641727</c:v>
                </c:pt>
                <c:pt idx="9072">
                  <c:v>161.641727</c:v>
                </c:pt>
                <c:pt idx="9073">
                  <c:v>161.641727</c:v>
                </c:pt>
                <c:pt idx="9074">
                  <c:v>161.641727</c:v>
                </c:pt>
                <c:pt idx="9075">
                  <c:v>161.641727</c:v>
                </c:pt>
                <c:pt idx="9076">
                  <c:v>161.641727</c:v>
                </c:pt>
                <c:pt idx="9077">
                  <c:v>161.641727</c:v>
                </c:pt>
                <c:pt idx="9078">
                  <c:v>161.641727</c:v>
                </c:pt>
                <c:pt idx="9079">
                  <c:v>161.641727</c:v>
                </c:pt>
                <c:pt idx="9080">
                  <c:v>160.69470899999999</c:v>
                </c:pt>
                <c:pt idx="9081">
                  <c:v>160.69470899999999</c:v>
                </c:pt>
                <c:pt idx="9082">
                  <c:v>160.69470899999999</c:v>
                </c:pt>
                <c:pt idx="9083">
                  <c:v>160.69470899999999</c:v>
                </c:pt>
                <c:pt idx="9084">
                  <c:v>160.69470899999999</c:v>
                </c:pt>
                <c:pt idx="9085">
                  <c:v>160.69470899999999</c:v>
                </c:pt>
                <c:pt idx="9086">
                  <c:v>160.69470899999999</c:v>
                </c:pt>
                <c:pt idx="9087">
                  <c:v>160.69470899999999</c:v>
                </c:pt>
                <c:pt idx="9088">
                  <c:v>160.69470899999999</c:v>
                </c:pt>
                <c:pt idx="9089">
                  <c:v>160.69470899999999</c:v>
                </c:pt>
                <c:pt idx="9090">
                  <c:v>159.87570299999999</c:v>
                </c:pt>
                <c:pt idx="9091">
                  <c:v>159.87570299999999</c:v>
                </c:pt>
                <c:pt idx="9092">
                  <c:v>159.87570299999999</c:v>
                </c:pt>
                <c:pt idx="9093">
                  <c:v>159.87570299999999</c:v>
                </c:pt>
                <c:pt idx="9094">
                  <c:v>159.87570299999999</c:v>
                </c:pt>
                <c:pt idx="9095">
                  <c:v>159.87570299999999</c:v>
                </c:pt>
                <c:pt idx="9096">
                  <c:v>159.87570299999999</c:v>
                </c:pt>
                <c:pt idx="9097">
                  <c:v>159.87570299999999</c:v>
                </c:pt>
                <c:pt idx="9098">
                  <c:v>159.87570299999999</c:v>
                </c:pt>
                <c:pt idx="9099">
                  <c:v>159.87570299999999</c:v>
                </c:pt>
                <c:pt idx="9100">
                  <c:v>159.21704199999999</c:v>
                </c:pt>
                <c:pt idx="9101">
                  <c:v>159.21704199999999</c:v>
                </c:pt>
                <c:pt idx="9102">
                  <c:v>159.21704199999999</c:v>
                </c:pt>
                <c:pt idx="9103">
                  <c:v>159.21704199999999</c:v>
                </c:pt>
                <c:pt idx="9104">
                  <c:v>159.21704199999999</c:v>
                </c:pt>
                <c:pt idx="9105">
                  <c:v>159.21704199999999</c:v>
                </c:pt>
                <c:pt idx="9106">
                  <c:v>159.21704199999999</c:v>
                </c:pt>
                <c:pt idx="9107">
                  <c:v>159.21704199999999</c:v>
                </c:pt>
                <c:pt idx="9108">
                  <c:v>159.21704199999999</c:v>
                </c:pt>
                <c:pt idx="9109">
                  <c:v>159.21704199999999</c:v>
                </c:pt>
                <c:pt idx="9110">
                  <c:v>158.56385699999998</c:v>
                </c:pt>
                <c:pt idx="9111">
                  <c:v>158.56385699999998</c:v>
                </c:pt>
                <c:pt idx="9112">
                  <c:v>158.56385699999998</c:v>
                </c:pt>
                <c:pt idx="9113">
                  <c:v>158.56385699999998</c:v>
                </c:pt>
                <c:pt idx="9114">
                  <c:v>158.56385699999998</c:v>
                </c:pt>
                <c:pt idx="9115">
                  <c:v>158.56385699999998</c:v>
                </c:pt>
                <c:pt idx="9116">
                  <c:v>158.56385699999998</c:v>
                </c:pt>
                <c:pt idx="9117">
                  <c:v>158.56385699999998</c:v>
                </c:pt>
                <c:pt idx="9118">
                  <c:v>158.56385699999998</c:v>
                </c:pt>
                <c:pt idx="9119">
                  <c:v>158.56385699999998</c:v>
                </c:pt>
                <c:pt idx="9120">
                  <c:v>157.78442200000001</c:v>
                </c:pt>
                <c:pt idx="9121">
                  <c:v>157.78442200000001</c:v>
                </c:pt>
                <c:pt idx="9122">
                  <c:v>157.78442200000001</c:v>
                </c:pt>
                <c:pt idx="9123">
                  <c:v>157.78442200000001</c:v>
                </c:pt>
                <c:pt idx="9124">
                  <c:v>157.78442200000001</c:v>
                </c:pt>
                <c:pt idx="9125">
                  <c:v>157.78442200000001</c:v>
                </c:pt>
                <c:pt idx="9126">
                  <c:v>157.78442200000001</c:v>
                </c:pt>
                <c:pt idx="9127">
                  <c:v>157.78442200000001</c:v>
                </c:pt>
                <c:pt idx="9128">
                  <c:v>157.78442200000001</c:v>
                </c:pt>
                <c:pt idx="9129">
                  <c:v>157.78442200000001</c:v>
                </c:pt>
                <c:pt idx="9130">
                  <c:v>157.01296399999998</c:v>
                </c:pt>
                <c:pt idx="9131">
                  <c:v>157.01296399999998</c:v>
                </c:pt>
                <c:pt idx="9132">
                  <c:v>157.01296399999998</c:v>
                </c:pt>
                <c:pt idx="9133">
                  <c:v>157.01296399999998</c:v>
                </c:pt>
                <c:pt idx="9134">
                  <c:v>157.01296399999998</c:v>
                </c:pt>
                <c:pt idx="9135">
                  <c:v>157.01296399999998</c:v>
                </c:pt>
                <c:pt idx="9136">
                  <c:v>157.01296399999998</c:v>
                </c:pt>
                <c:pt idx="9137">
                  <c:v>157.01296399999998</c:v>
                </c:pt>
                <c:pt idx="9138">
                  <c:v>157.01296399999998</c:v>
                </c:pt>
                <c:pt idx="9139">
                  <c:v>157.01296399999998</c:v>
                </c:pt>
                <c:pt idx="9140">
                  <c:v>156.26335299999991</c:v>
                </c:pt>
                <c:pt idx="9141">
                  <c:v>156.26335299999991</c:v>
                </c:pt>
                <c:pt idx="9142">
                  <c:v>156.26335299999991</c:v>
                </c:pt>
                <c:pt idx="9143">
                  <c:v>156.26335299999991</c:v>
                </c:pt>
                <c:pt idx="9144">
                  <c:v>156.26335299999991</c:v>
                </c:pt>
                <c:pt idx="9145">
                  <c:v>156.26335299999991</c:v>
                </c:pt>
                <c:pt idx="9146">
                  <c:v>156.26335299999991</c:v>
                </c:pt>
                <c:pt idx="9147">
                  <c:v>156.26335299999991</c:v>
                </c:pt>
                <c:pt idx="9148">
                  <c:v>156.26335299999991</c:v>
                </c:pt>
                <c:pt idx="9149">
                  <c:v>156.26335299999991</c:v>
                </c:pt>
                <c:pt idx="9150">
                  <c:v>155.44214900000009</c:v>
                </c:pt>
                <c:pt idx="9151">
                  <c:v>155.44214900000009</c:v>
                </c:pt>
                <c:pt idx="9152">
                  <c:v>155.44214900000009</c:v>
                </c:pt>
                <c:pt idx="9153">
                  <c:v>155.44214900000009</c:v>
                </c:pt>
                <c:pt idx="9154">
                  <c:v>155.44214900000009</c:v>
                </c:pt>
                <c:pt idx="9155">
                  <c:v>155.44214900000009</c:v>
                </c:pt>
                <c:pt idx="9156">
                  <c:v>155.44214900000009</c:v>
                </c:pt>
                <c:pt idx="9157">
                  <c:v>155.44214900000009</c:v>
                </c:pt>
                <c:pt idx="9158">
                  <c:v>155.44214900000009</c:v>
                </c:pt>
                <c:pt idx="9159">
                  <c:v>155.44214900000009</c:v>
                </c:pt>
                <c:pt idx="9160">
                  <c:v>154.78739600000009</c:v>
                </c:pt>
                <c:pt idx="9161">
                  <c:v>154.78739600000009</c:v>
                </c:pt>
                <c:pt idx="9162">
                  <c:v>154.78739600000009</c:v>
                </c:pt>
                <c:pt idx="9163">
                  <c:v>154.78739600000009</c:v>
                </c:pt>
                <c:pt idx="9164">
                  <c:v>154.78739600000009</c:v>
                </c:pt>
                <c:pt idx="9165">
                  <c:v>154.78739600000009</c:v>
                </c:pt>
                <c:pt idx="9166">
                  <c:v>154.78739600000009</c:v>
                </c:pt>
                <c:pt idx="9167">
                  <c:v>154.78739600000009</c:v>
                </c:pt>
                <c:pt idx="9168">
                  <c:v>154.78739600000009</c:v>
                </c:pt>
                <c:pt idx="9169">
                  <c:v>154.78739600000009</c:v>
                </c:pt>
                <c:pt idx="9170">
                  <c:v>154.15419399999999</c:v>
                </c:pt>
                <c:pt idx="9171">
                  <c:v>154.15419399999999</c:v>
                </c:pt>
                <c:pt idx="9172">
                  <c:v>154.15419399999999</c:v>
                </c:pt>
                <c:pt idx="9173">
                  <c:v>154.15419399999999</c:v>
                </c:pt>
                <c:pt idx="9174">
                  <c:v>154.15419399999999</c:v>
                </c:pt>
                <c:pt idx="9175">
                  <c:v>154.15419399999999</c:v>
                </c:pt>
                <c:pt idx="9176">
                  <c:v>154.15419399999999</c:v>
                </c:pt>
                <c:pt idx="9177">
                  <c:v>154.15419399999999</c:v>
                </c:pt>
                <c:pt idx="9178">
                  <c:v>154.15419399999999</c:v>
                </c:pt>
                <c:pt idx="9179">
                  <c:v>154.15419399999999</c:v>
                </c:pt>
                <c:pt idx="9180">
                  <c:v>153.46800500000001</c:v>
                </c:pt>
                <c:pt idx="9181">
                  <c:v>153.46800500000001</c:v>
                </c:pt>
                <c:pt idx="9182">
                  <c:v>153.46800500000001</c:v>
                </c:pt>
                <c:pt idx="9183">
                  <c:v>153.46800500000001</c:v>
                </c:pt>
                <c:pt idx="9184">
                  <c:v>153.46800500000001</c:v>
                </c:pt>
                <c:pt idx="9185">
                  <c:v>153.46800500000001</c:v>
                </c:pt>
                <c:pt idx="9186">
                  <c:v>153.46800500000001</c:v>
                </c:pt>
                <c:pt idx="9187">
                  <c:v>153.46800500000001</c:v>
                </c:pt>
                <c:pt idx="9188">
                  <c:v>153.46800500000001</c:v>
                </c:pt>
                <c:pt idx="9189">
                  <c:v>153.46800500000001</c:v>
                </c:pt>
                <c:pt idx="9190">
                  <c:v>152.7039059999999</c:v>
                </c:pt>
                <c:pt idx="9191">
                  <c:v>152.7039059999999</c:v>
                </c:pt>
                <c:pt idx="9192">
                  <c:v>152.7039059999999</c:v>
                </c:pt>
                <c:pt idx="9193">
                  <c:v>152.7039059999999</c:v>
                </c:pt>
                <c:pt idx="9194">
                  <c:v>152.7039059999999</c:v>
                </c:pt>
                <c:pt idx="9195">
                  <c:v>152.7039059999999</c:v>
                </c:pt>
                <c:pt idx="9196">
                  <c:v>152.7039059999999</c:v>
                </c:pt>
                <c:pt idx="9197">
                  <c:v>152.7039059999999</c:v>
                </c:pt>
                <c:pt idx="9198">
                  <c:v>152.7039059999999</c:v>
                </c:pt>
                <c:pt idx="9199">
                  <c:v>152.7039059999999</c:v>
                </c:pt>
                <c:pt idx="9200">
                  <c:v>151.96142100000009</c:v>
                </c:pt>
                <c:pt idx="9201">
                  <c:v>151.96142100000009</c:v>
                </c:pt>
                <c:pt idx="9202">
                  <c:v>151.96142100000009</c:v>
                </c:pt>
                <c:pt idx="9203">
                  <c:v>151.96142100000009</c:v>
                </c:pt>
                <c:pt idx="9204">
                  <c:v>151.96142100000009</c:v>
                </c:pt>
                <c:pt idx="9205">
                  <c:v>151.96142100000009</c:v>
                </c:pt>
                <c:pt idx="9206">
                  <c:v>151.96142100000009</c:v>
                </c:pt>
                <c:pt idx="9207">
                  <c:v>151.96142100000009</c:v>
                </c:pt>
                <c:pt idx="9208">
                  <c:v>151.96142100000009</c:v>
                </c:pt>
                <c:pt idx="9209">
                  <c:v>151.96142100000009</c:v>
                </c:pt>
                <c:pt idx="9210">
                  <c:v>151.3213890000001</c:v>
                </c:pt>
                <c:pt idx="9211">
                  <c:v>151.3213890000001</c:v>
                </c:pt>
                <c:pt idx="9212">
                  <c:v>151.3213890000001</c:v>
                </c:pt>
                <c:pt idx="9213">
                  <c:v>151.3213890000001</c:v>
                </c:pt>
                <c:pt idx="9214">
                  <c:v>151.3213890000001</c:v>
                </c:pt>
                <c:pt idx="9215">
                  <c:v>151.3213890000001</c:v>
                </c:pt>
                <c:pt idx="9216">
                  <c:v>151.3213890000001</c:v>
                </c:pt>
                <c:pt idx="9217">
                  <c:v>151.3213890000001</c:v>
                </c:pt>
                <c:pt idx="9218">
                  <c:v>151.3213890000001</c:v>
                </c:pt>
                <c:pt idx="9219">
                  <c:v>151.3213890000001</c:v>
                </c:pt>
                <c:pt idx="9220">
                  <c:v>150.64325999999991</c:v>
                </c:pt>
                <c:pt idx="9221">
                  <c:v>150.64325999999991</c:v>
                </c:pt>
                <c:pt idx="9222">
                  <c:v>150.64325999999991</c:v>
                </c:pt>
                <c:pt idx="9223">
                  <c:v>150.64325999999991</c:v>
                </c:pt>
                <c:pt idx="9224">
                  <c:v>150.64325999999991</c:v>
                </c:pt>
                <c:pt idx="9225">
                  <c:v>150.64325999999991</c:v>
                </c:pt>
                <c:pt idx="9226">
                  <c:v>150.64325999999991</c:v>
                </c:pt>
                <c:pt idx="9227">
                  <c:v>150.64325999999991</c:v>
                </c:pt>
                <c:pt idx="9228">
                  <c:v>150.64325999999991</c:v>
                </c:pt>
                <c:pt idx="9229">
                  <c:v>150.64325999999991</c:v>
                </c:pt>
                <c:pt idx="9230">
                  <c:v>150.0142559999999</c:v>
                </c:pt>
                <c:pt idx="9231">
                  <c:v>150.0142559999999</c:v>
                </c:pt>
                <c:pt idx="9232">
                  <c:v>150.0142559999999</c:v>
                </c:pt>
                <c:pt idx="9233">
                  <c:v>150.0142559999999</c:v>
                </c:pt>
                <c:pt idx="9234">
                  <c:v>150.0142559999999</c:v>
                </c:pt>
                <c:pt idx="9235">
                  <c:v>150.0142559999999</c:v>
                </c:pt>
                <c:pt idx="9236">
                  <c:v>150.0142559999999</c:v>
                </c:pt>
                <c:pt idx="9237">
                  <c:v>150.0142559999999</c:v>
                </c:pt>
                <c:pt idx="9238">
                  <c:v>150.0142559999999</c:v>
                </c:pt>
                <c:pt idx="9239">
                  <c:v>150.0142559999999</c:v>
                </c:pt>
                <c:pt idx="9240">
                  <c:v>149.38454900000008</c:v>
                </c:pt>
                <c:pt idx="9241">
                  <c:v>149.38454900000008</c:v>
                </c:pt>
                <c:pt idx="9242">
                  <c:v>149.38454900000008</c:v>
                </c:pt>
                <c:pt idx="9243">
                  <c:v>149.38454900000008</c:v>
                </c:pt>
                <c:pt idx="9244">
                  <c:v>149.38454900000008</c:v>
                </c:pt>
                <c:pt idx="9245">
                  <c:v>149.38454900000008</c:v>
                </c:pt>
                <c:pt idx="9246">
                  <c:v>149.38454900000008</c:v>
                </c:pt>
                <c:pt idx="9247">
                  <c:v>149.38454900000008</c:v>
                </c:pt>
                <c:pt idx="9248">
                  <c:v>149.38454900000008</c:v>
                </c:pt>
                <c:pt idx="9249">
                  <c:v>149.38454900000008</c:v>
                </c:pt>
                <c:pt idx="9250">
                  <c:v>148.91091900000001</c:v>
                </c:pt>
                <c:pt idx="9251">
                  <c:v>148.91091900000001</c:v>
                </c:pt>
                <c:pt idx="9252">
                  <c:v>148.91091900000001</c:v>
                </c:pt>
                <c:pt idx="9253">
                  <c:v>148.91091900000001</c:v>
                </c:pt>
                <c:pt idx="9254">
                  <c:v>148.91091900000001</c:v>
                </c:pt>
                <c:pt idx="9255">
                  <c:v>148.91091900000001</c:v>
                </c:pt>
                <c:pt idx="9256">
                  <c:v>148.91091900000001</c:v>
                </c:pt>
                <c:pt idx="9257">
                  <c:v>148.91091900000001</c:v>
                </c:pt>
                <c:pt idx="9258">
                  <c:v>148.91091900000001</c:v>
                </c:pt>
                <c:pt idx="9259">
                  <c:v>148.91091900000001</c:v>
                </c:pt>
                <c:pt idx="9260">
                  <c:v>148.40289900000008</c:v>
                </c:pt>
                <c:pt idx="9261">
                  <c:v>148.40289900000008</c:v>
                </c:pt>
                <c:pt idx="9262">
                  <c:v>148.40289900000008</c:v>
                </c:pt>
                <c:pt idx="9263">
                  <c:v>148.40289900000008</c:v>
                </c:pt>
                <c:pt idx="9264">
                  <c:v>148.40289900000008</c:v>
                </c:pt>
                <c:pt idx="9265">
                  <c:v>148.40289900000008</c:v>
                </c:pt>
                <c:pt idx="9266">
                  <c:v>148.40289900000008</c:v>
                </c:pt>
                <c:pt idx="9267">
                  <c:v>148.40289900000008</c:v>
                </c:pt>
                <c:pt idx="9268">
                  <c:v>148.40289900000008</c:v>
                </c:pt>
                <c:pt idx="9269">
                  <c:v>148.40289900000008</c:v>
                </c:pt>
                <c:pt idx="9270">
                  <c:v>147.89405600000001</c:v>
                </c:pt>
                <c:pt idx="9271">
                  <c:v>147.89405600000001</c:v>
                </c:pt>
                <c:pt idx="9272">
                  <c:v>147.89405600000001</c:v>
                </c:pt>
                <c:pt idx="9273">
                  <c:v>147.89405600000001</c:v>
                </c:pt>
                <c:pt idx="9274">
                  <c:v>147.89405600000001</c:v>
                </c:pt>
                <c:pt idx="9275">
                  <c:v>147.89405600000001</c:v>
                </c:pt>
                <c:pt idx="9276">
                  <c:v>147.89405600000001</c:v>
                </c:pt>
                <c:pt idx="9277">
                  <c:v>147.89405600000001</c:v>
                </c:pt>
                <c:pt idx="9278">
                  <c:v>147.89405600000001</c:v>
                </c:pt>
                <c:pt idx="9279">
                  <c:v>147.89405600000001</c:v>
                </c:pt>
                <c:pt idx="9280">
                  <c:v>147.35064100000008</c:v>
                </c:pt>
                <c:pt idx="9281">
                  <c:v>147.35064100000008</c:v>
                </c:pt>
                <c:pt idx="9282">
                  <c:v>147.35064100000008</c:v>
                </c:pt>
                <c:pt idx="9283">
                  <c:v>147.35064100000008</c:v>
                </c:pt>
                <c:pt idx="9284">
                  <c:v>147.35064100000008</c:v>
                </c:pt>
                <c:pt idx="9285">
                  <c:v>147.35064100000008</c:v>
                </c:pt>
                <c:pt idx="9286">
                  <c:v>147.35064100000008</c:v>
                </c:pt>
                <c:pt idx="9287">
                  <c:v>147.35064100000008</c:v>
                </c:pt>
                <c:pt idx="9288">
                  <c:v>147.35064100000008</c:v>
                </c:pt>
                <c:pt idx="9289">
                  <c:v>147.35064100000008</c:v>
                </c:pt>
                <c:pt idx="9290">
                  <c:v>146.72472099999999</c:v>
                </c:pt>
                <c:pt idx="9291">
                  <c:v>146.72472099999999</c:v>
                </c:pt>
                <c:pt idx="9292">
                  <c:v>146.72472099999999</c:v>
                </c:pt>
                <c:pt idx="9293">
                  <c:v>146.72472099999999</c:v>
                </c:pt>
                <c:pt idx="9294">
                  <c:v>146.72472099999999</c:v>
                </c:pt>
                <c:pt idx="9295">
                  <c:v>146.72472099999999</c:v>
                </c:pt>
                <c:pt idx="9296">
                  <c:v>146.72472099999999</c:v>
                </c:pt>
                <c:pt idx="9297">
                  <c:v>146.72472099999999</c:v>
                </c:pt>
                <c:pt idx="9298">
                  <c:v>146.72472099999999</c:v>
                </c:pt>
                <c:pt idx="9299">
                  <c:v>146.72472099999999</c:v>
                </c:pt>
                <c:pt idx="9300">
                  <c:v>146.12024600000009</c:v>
                </c:pt>
                <c:pt idx="9301">
                  <c:v>146.12024600000009</c:v>
                </c:pt>
                <c:pt idx="9302">
                  <c:v>146.12024600000009</c:v>
                </c:pt>
                <c:pt idx="9303">
                  <c:v>146.12024600000009</c:v>
                </c:pt>
                <c:pt idx="9304">
                  <c:v>146.12024600000009</c:v>
                </c:pt>
                <c:pt idx="9305">
                  <c:v>146.12024600000009</c:v>
                </c:pt>
                <c:pt idx="9306">
                  <c:v>146.12024600000009</c:v>
                </c:pt>
                <c:pt idx="9307">
                  <c:v>146.12024600000009</c:v>
                </c:pt>
                <c:pt idx="9308">
                  <c:v>146.12024600000009</c:v>
                </c:pt>
                <c:pt idx="9309">
                  <c:v>146.12024600000009</c:v>
                </c:pt>
                <c:pt idx="9310">
                  <c:v>145.50789499999999</c:v>
                </c:pt>
                <c:pt idx="9311">
                  <c:v>145.50789499999999</c:v>
                </c:pt>
                <c:pt idx="9312">
                  <c:v>145.50789499999999</c:v>
                </c:pt>
                <c:pt idx="9313">
                  <c:v>145.50789499999999</c:v>
                </c:pt>
                <c:pt idx="9314">
                  <c:v>145.50789499999999</c:v>
                </c:pt>
                <c:pt idx="9315">
                  <c:v>145.50789499999999</c:v>
                </c:pt>
                <c:pt idx="9316">
                  <c:v>145.50789499999999</c:v>
                </c:pt>
                <c:pt idx="9317">
                  <c:v>145.50789499999999</c:v>
                </c:pt>
                <c:pt idx="9318">
                  <c:v>145.50789499999999</c:v>
                </c:pt>
                <c:pt idx="9319">
                  <c:v>145.50789499999999</c:v>
                </c:pt>
                <c:pt idx="9320">
                  <c:v>144.8689160000001</c:v>
                </c:pt>
                <c:pt idx="9321">
                  <c:v>144.8689160000001</c:v>
                </c:pt>
                <c:pt idx="9322">
                  <c:v>144.8689160000001</c:v>
                </c:pt>
                <c:pt idx="9323">
                  <c:v>144.8689160000001</c:v>
                </c:pt>
                <c:pt idx="9324">
                  <c:v>144.8689160000001</c:v>
                </c:pt>
                <c:pt idx="9325">
                  <c:v>144.8689160000001</c:v>
                </c:pt>
                <c:pt idx="9326">
                  <c:v>144.8689160000001</c:v>
                </c:pt>
                <c:pt idx="9327">
                  <c:v>144.8689160000001</c:v>
                </c:pt>
                <c:pt idx="9328">
                  <c:v>144.8689160000001</c:v>
                </c:pt>
                <c:pt idx="9329">
                  <c:v>144.8689160000001</c:v>
                </c:pt>
                <c:pt idx="9330">
                  <c:v>144.27168099999992</c:v>
                </c:pt>
                <c:pt idx="9331">
                  <c:v>144.27168099999992</c:v>
                </c:pt>
                <c:pt idx="9332">
                  <c:v>144.27168099999992</c:v>
                </c:pt>
                <c:pt idx="9333">
                  <c:v>144.27168099999992</c:v>
                </c:pt>
                <c:pt idx="9334">
                  <c:v>144.27168099999992</c:v>
                </c:pt>
                <c:pt idx="9335">
                  <c:v>144.27168099999992</c:v>
                </c:pt>
                <c:pt idx="9336">
                  <c:v>144.27168099999992</c:v>
                </c:pt>
                <c:pt idx="9337">
                  <c:v>144.27168099999992</c:v>
                </c:pt>
                <c:pt idx="9338">
                  <c:v>144.27168099999992</c:v>
                </c:pt>
                <c:pt idx="9339">
                  <c:v>144.27168099999992</c:v>
                </c:pt>
                <c:pt idx="9340">
                  <c:v>143.66453199999998</c:v>
                </c:pt>
                <c:pt idx="9341">
                  <c:v>143.66453199999998</c:v>
                </c:pt>
                <c:pt idx="9342">
                  <c:v>143.66453199999998</c:v>
                </c:pt>
                <c:pt idx="9343">
                  <c:v>143.66453199999998</c:v>
                </c:pt>
                <c:pt idx="9344">
                  <c:v>143.66453199999998</c:v>
                </c:pt>
                <c:pt idx="9345">
                  <c:v>143.66453199999998</c:v>
                </c:pt>
                <c:pt idx="9346">
                  <c:v>143.66453199999998</c:v>
                </c:pt>
                <c:pt idx="9347">
                  <c:v>143.66453199999998</c:v>
                </c:pt>
                <c:pt idx="9348">
                  <c:v>143.66453199999998</c:v>
                </c:pt>
                <c:pt idx="9349">
                  <c:v>143.66453199999998</c:v>
                </c:pt>
                <c:pt idx="9350">
                  <c:v>142.97378999999998</c:v>
                </c:pt>
                <c:pt idx="9351">
                  <c:v>142.97378999999998</c:v>
                </c:pt>
                <c:pt idx="9352">
                  <c:v>142.97378999999998</c:v>
                </c:pt>
                <c:pt idx="9353">
                  <c:v>142.97378999999998</c:v>
                </c:pt>
                <c:pt idx="9354">
                  <c:v>142.97378999999998</c:v>
                </c:pt>
                <c:pt idx="9355">
                  <c:v>142.97378999999998</c:v>
                </c:pt>
                <c:pt idx="9356">
                  <c:v>142.97378999999998</c:v>
                </c:pt>
                <c:pt idx="9357">
                  <c:v>142.97378999999998</c:v>
                </c:pt>
                <c:pt idx="9358">
                  <c:v>142.97378999999998</c:v>
                </c:pt>
                <c:pt idx="9359">
                  <c:v>142.97378999999998</c:v>
                </c:pt>
                <c:pt idx="9360">
                  <c:v>142.3382170000001</c:v>
                </c:pt>
                <c:pt idx="9361">
                  <c:v>142.3382170000001</c:v>
                </c:pt>
                <c:pt idx="9362">
                  <c:v>142.3382170000001</c:v>
                </c:pt>
                <c:pt idx="9363">
                  <c:v>142.3382170000001</c:v>
                </c:pt>
                <c:pt idx="9364">
                  <c:v>142.3382170000001</c:v>
                </c:pt>
                <c:pt idx="9365">
                  <c:v>142.3382170000001</c:v>
                </c:pt>
                <c:pt idx="9366">
                  <c:v>142.3382170000001</c:v>
                </c:pt>
                <c:pt idx="9367">
                  <c:v>142.3382170000001</c:v>
                </c:pt>
                <c:pt idx="9368">
                  <c:v>142.3382170000001</c:v>
                </c:pt>
                <c:pt idx="9369">
                  <c:v>142.3382170000001</c:v>
                </c:pt>
                <c:pt idx="9370">
                  <c:v>141.74080199999995</c:v>
                </c:pt>
                <c:pt idx="9371">
                  <c:v>141.74080199999995</c:v>
                </c:pt>
                <c:pt idx="9372">
                  <c:v>141.74080199999995</c:v>
                </c:pt>
                <c:pt idx="9373">
                  <c:v>141.74080199999995</c:v>
                </c:pt>
                <c:pt idx="9374">
                  <c:v>141.74080199999995</c:v>
                </c:pt>
                <c:pt idx="9375">
                  <c:v>141.74080199999995</c:v>
                </c:pt>
                <c:pt idx="9376">
                  <c:v>141.74080199999995</c:v>
                </c:pt>
                <c:pt idx="9377">
                  <c:v>141.74080199999995</c:v>
                </c:pt>
                <c:pt idx="9378">
                  <c:v>141.74080199999995</c:v>
                </c:pt>
                <c:pt idx="9379">
                  <c:v>141.74080199999995</c:v>
                </c:pt>
                <c:pt idx="9380">
                  <c:v>141.199286</c:v>
                </c:pt>
                <c:pt idx="9381">
                  <c:v>141.199286</c:v>
                </c:pt>
                <c:pt idx="9382">
                  <c:v>141.199286</c:v>
                </c:pt>
                <c:pt idx="9383">
                  <c:v>141.199286</c:v>
                </c:pt>
                <c:pt idx="9384">
                  <c:v>141.199286</c:v>
                </c:pt>
                <c:pt idx="9385">
                  <c:v>141.199286</c:v>
                </c:pt>
                <c:pt idx="9386">
                  <c:v>141.199286</c:v>
                </c:pt>
                <c:pt idx="9387">
                  <c:v>141.199286</c:v>
                </c:pt>
                <c:pt idx="9388">
                  <c:v>141.199286</c:v>
                </c:pt>
                <c:pt idx="9389">
                  <c:v>141.199286</c:v>
                </c:pt>
                <c:pt idx="9390">
                  <c:v>140.64866499999991</c:v>
                </c:pt>
                <c:pt idx="9391">
                  <c:v>140.64866499999991</c:v>
                </c:pt>
                <c:pt idx="9392">
                  <c:v>140.64866499999991</c:v>
                </c:pt>
                <c:pt idx="9393">
                  <c:v>140.64866499999991</c:v>
                </c:pt>
                <c:pt idx="9394">
                  <c:v>140.64866499999991</c:v>
                </c:pt>
                <c:pt idx="9395">
                  <c:v>140.64866499999991</c:v>
                </c:pt>
                <c:pt idx="9396">
                  <c:v>140.64866499999991</c:v>
                </c:pt>
                <c:pt idx="9397">
                  <c:v>140.64866499999991</c:v>
                </c:pt>
                <c:pt idx="9398">
                  <c:v>140.64866499999991</c:v>
                </c:pt>
                <c:pt idx="9399">
                  <c:v>140.64866499999991</c:v>
                </c:pt>
                <c:pt idx="9400">
                  <c:v>140.03970699999999</c:v>
                </c:pt>
                <c:pt idx="9401">
                  <c:v>140.03970699999999</c:v>
                </c:pt>
                <c:pt idx="9402">
                  <c:v>140.03970699999999</c:v>
                </c:pt>
                <c:pt idx="9403">
                  <c:v>140.03970699999999</c:v>
                </c:pt>
                <c:pt idx="9404">
                  <c:v>140.03970699999999</c:v>
                </c:pt>
                <c:pt idx="9405">
                  <c:v>140.03970699999999</c:v>
                </c:pt>
                <c:pt idx="9406">
                  <c:v>140.03970699999999</c:v>
                </c:pt>
                <c:pt idx="9407">
                  <c:v>140.03970699999999</c:v>
                </c:pt>
                <c:pt idx="9408">
                  <c:v>140.03970699999999</c:v>
                </c:pt>
                <c:pt idx="9409">
                  <c:v>140.03970699999999</c:v>
                </c:pt>
                <c:pt idx="9410">
                  <c:v>139.43365599999993</c:v>
                </c:pt>
                <c:pt idx="9411">
                  <c:v>139.43365599999993</c:v>
                </c:pt>
                <c:pt idx="9412">
                  <c:v>139.43365599999993</c:v>
                </c:pt>
                <c:pt idx="9413">
                  <c:v>139.43365599999993</c:v>
                </c:pt>
                <c:pt idx="9414">
                  <c:v>139.43365599999993</c:v>
                </c:pt>
                <c:pt idx="9415">
                  <c:v>139.43365599999993</c:v>
                </c:pt>
                <c:pt idx="9416">
                  <c:v>139.43365599999993</c:v>
                </c:pt>
                <c:pt idx="9417">
                  <c:v>139.43365599999993</c:v>
                </c:pt>
                <c:pt idx="9418">
                  <c:v>139.43365599999993</c:v>
                </c:pt>
                <c:pt idx="9419">
                  <c:v>139.43365599999993</c:v>
                </c:pt>
                <c:pt idx="9420">
                  <c:v>138.84187</c:v>
                </c:pt>
                <c:pt idx="9421">
                  <c:v>138.84187</c:v>
                </c:pt>
                <c:pt idx="9422">
                  <c:v>138.84187</c:v>
                </c:pt>
                <c:pt idx="9423">
                  <c:v>138.84187</c:v>
                </c:pt>
                <c:pt idx="9424">
                  <c:v>138.84187</c:v>
                </c:pt>
                <c:pt idx="9425">
                  <c:v>138.84187</c:v>
                </c:pt>
                <c:pt idx="9426">
                  <c:v>138.84187</c:v>
                </c:pt>
                <c:pt idx="9427">
                  <c:v>138.84187</c:v>
                </c:pt>
                <c:pt idx="9428">
                  <c:v>138.84187</c:v>
                </c:pt>
                <c:pt idx="9429">
                  <c:v>138.84187</c:v>
                </c:pt>
                <c:pt idx="9430">
                  <c:v>138.29032800000004</c:v>
                </c:pt>
                <c:pt idx="9431">
                  <c:v>138.29032800000004</c:v>
                </c:pt>
                <c:pt idx="9432">
                  <c:v>138.29032800000004</c:v>
                </c:pt>
                <c:pt idx="9433">
                  <c:v>138.29032800000004</c:v>
                </c:pt>
                <c:pt idx="9434">
                  <c:v>138.29032800000004</c:v>
                </c:pt>
                <c:pt idx="9435">
                  <c:v>138.29032800000004</c:v>
                </c:pt>
                <c:pt idx="9436">
                  <c:v>138.29032800000004</c:v>
                </c:pt>
                <c:pt idx="9437">
                  <c:v>138.29032800000004</c:v>
                </c:pt>
                <c:pt idx="9438">
                  <c:v>138.29032800000004</c:v>
                </c:pt>
                <c:pt idx="9439">
                  <c:v>138.29032800000004</c:v>
                </c:pt>
                <c:pt idx="9440">
                  <c:v>137.79435199999998</c:v>
                </c:pt>
                <c:pt idx="9441">
                  <c:v>137.79435199999998</c:v>
                </c:pt>
                <c:pt idx="9442">
                  <c:v>137.79435199999998</c:v>
                </c:pt>
                <c:pt idx="9443">
                  <c:v>137.79435199999998</c:v>
                </c:pt>
                <c:pt idx="9444">
                  <c:v>137.79435199999998</c:v>
                </c:pt>
                <c:pt idx="9445">
                  <c:v>137.79435199999998</c:v>
                </c:pt>
                <c:pt idx="9446">
                  <c:v>137.79435199999998</c:v>
                </c:pt>
                <c:pt idx="9447">
                  <c:v>137.79435199999998</c:v>
                </c:pt>
                <c:pt idx="9448">
                  <c:v>137.79435199999998</c:v>
                </c:pt>
                <c:pt idx="9449">
                  <c:v>137.79435199999998</c:v>
                </c:pt>
                <c:pt idx="9450">
                  <c:v>137.22919299999998</c:v>
                </c:pt>
                <c:pt idx="9451">
                  <c:v>137.22919299999998</c:v>
                </c:pt>
                <c:pt idx="9452">
                  <c:v>137.22919299999998</c:v>
                </c:pt>
                <c:pt idx="9453">
                  <c:v>137.22919299999998</c:v>
                </c:pt>
                <c:pt idx="9454">
                  <c:v>137.22919299999998</c:v>
                </c:pt>
                <c:pt idx="9455">
                  <c:v>137.22919299999998</c:v>
                </c:pt>
                <c:pt idx="9456">
                  <c:v>137.22919299999998</c:v>
                </c:pt>
                <c:pt idx="9457">
                  <c:v>137.22919299999998</c:v>
                </c:pt>
                <c:pt idx="9458">
                  <c:v>137.22919299999998</c:v>
                </c:pt>
                <c:pt idx="9459">
                  <c:v>137.22919299999998</c:v>
                </c:pt>
                <c:pt idx="9460">
                  <c:v>136.72804000000008</c:v>
                </c:pt>
                <c:pt idx="9461">
                  <c:v>136.72804000000008</c:v>
                </c:pt>
                <c:pt idx="9462">
                  <c:v>136.72804000000008</c:v>
                </c:pt>
                <c:pt idx="9463">
                  <c:v>136.72804000000008</c:v>
                </c:pt>
                <c:pt idx="9464">
                  <c:v>136.72804000000008</c:v>
                </c:pt>
                <c:pt idx="9465">
                  <c:v>136.72804000000008</c:v>
                </c:pt>
                <c:pt idx="9466">
                  <c:v>136.72804000000008</c:v>
                </c:pt>
                <c:pt idx="9467">
                  <c:v>136.72804000000008</c:v>
                </c:pt>
                <c:pt idx="9468">
                  <c:v>136.72804000000008</c:v>
                </c:pt>
                <c:pt idx="9469">
                  <c:v>136.72804000000008</c:v>
                </c:pt>
                <c:pt idx="9470">
                  <c:v>136.21922199999995</c:v>
                </c:pt>
                <c:pt idx="9471">
                  <c:v>136.21922199999995</c:v>
                </c:pt>
                <c:pt idx="9472">
                  <c:v>136.21922199999995</c:v>
                </c:pt>
                <c:pt idx="9473">
                  <c:v>136.21922199999995</c:v>
                </c:pt>
                <c:pt idx="9474">
                  <c:v>136.21922199999995</c:v>
                </c:pt>
                <c:pt idx="9475">
                  <c:v>136.21922199999995</c:v>
                </c:pt>
                <c:pt idx="9476">
                  <c:v>136.21922199999995</c:v>
                </c:pt>
                <c:pt idx="9477">
                  <c:v>136.21922199999995</c:v>
                </c:pt>
                <c:pt idx="9478">
                  <c:v>136.21922199999995</c:v>
                </c:pt>
                <c:pt idx="9479">
                  <c:v>136.21922199999995</c:v>
                </c:pt>
                <c:pt idx="9480">
                  <c:v>135.67641</c:v>
                </c:pt>
                <c:pt idx="9481">
                  <c:v>135.67641</c:v>
                </c:pt>
                <c:pt idx="9482">
                  <c:v>135.67641</c:v>
                </c:pt>
                <c:pt idx="9483">
                  <c:v>135.67641</c:v>
                </c:pt>
                <c:pt idx="9484">
                  <c:v>135.67641</c:v>
                </c:pt>
                <c:pt idx="9485">
                  <c:v>135.67641</c:v>
                </c:pt>
                <c:pt idx="9486">
                  <c:v>135.67641</c:v>
                </c:pt>
                <c:pt idx="9487">
                  <c:v>135.67641</c:v>
                </c:pt>
                <c:pt idx="9488">
                  <c:v>135.67641</c:v>
                </c:pt>
                <c:pt idx="9489">
                  <c:v>135.67641</c:v>
                </c:pt>
                <c:pt idx="9490">
                  <c:v>135.12021000000001</c:v>
                </c:pt>
                <c:pt idx="9491">
                  <c:v>135.12021000000001</c:v>
                </c:pt>
                <c:pt idx="9492">
                  <c:v>135.12021000000001</c:v>
                </c:pt>
                <c:pt idx="9493">
                  <c:v>135.12021000000001</c:v>
                </c:pt>
                <c:pt idx="9494">
                  <c:v>135.12021000000001</c:v>
                </c:pt>
                <c:pt idx="9495">
                  <c:v>135.12021000000001</c:v>
                </c:pt>
                <c:pt idx="9496">
                  <c:v>135.12021000000001</c:v>
                </c:pt>
                <c:pt idx="9497">
                  <c:v>135.12021000000001</c:v>
                </c:pt>
                <c:pt idx="9498">
                  <c:v>135.12021000000001</c:v>
                </c:pt>
                <c:pt idx="9499">
                  <c:v>135.12021000000001</c:v>
                </c:pt>
                <c:pt idx="9500">
                  <c:v>134.627656</c:v>
                </c:pt>
                <c:pt idx="9501">
                  <c:v>134.627656</c:v>
                </c:pt>
                <c:pt idx="9502">
                  <c:v>134.627656</c:v>
                </c:pt>
                <c:pt idx="9503">
                  <c:v>134.627656</c:v>
                </c:pt>
                <c:pt idx="9504">
                  <c:v>134.627656</c:v>
                </c:pt>
                <c:pt idx="9505">
                  <c:v>134.627656</c:v>
                </c:pt>
                <c:pt idx="9506">
                  <c:v>134.627656</c:v>
                </c:pt>
                <c:pt idx="9507">
                  <c:v>134.627656</c:v>
                </c:pt>
                <c:pt idx="9508">
                  <c:v>134.627656</c:v>
                </c:pt>
                <c:pt idx="9509">
                  <c:v>134.627656</c:v>
                </c:pt>
                <c:pt idx="9510">
                  <c:v>134.10496199999992</c:v>
                </c:pt>
                <c:pt idx="9511">
                  <c:v>134.10496199999992</c:v>
                </c:pt>
                <c:pt idx="9512">
                  <c:v>134.10496199999992</c:v>
                </c:pt>
                <c:pt idx="9513">
                  <c:v>134.10496199999992</c:v>
                </c:pt>
                <c:pt idx="9514">
                  <c:v>134.10496199999992</c:v>
                </c:pt>
                <c:pt idx="9515">
                  <c:v>134.10496199999992</c:v>
                </c:pt>
                <c:pt idx="9516">
                  <c:v>134.10496199999992</c:v>
                </c:pt>
                <c:pt idx="9517">
                  <c:v>134.10496199999992</c:v>
                </c:pt>
                <c:pt idx="9518">
                  <c:v>134.10496199999992</c:v>
                </c:pt>
                <c:pt idx="9519">
                  <c:v>134.10496199999992</c:v>
                </c:pt>
                <c:pt idx="9520">
                  <c:v>133.56860399999999</c:v>
                </c:pt>
                <c:pt idx="9521">
                  <c:v>133.56860399999999</c:v>
                </c:pt>
                <c:pt idx="9522">
                  <c:v>133.56860399999999</c:v>
                </c:pt>
                <c:pt idx="9523">
                  <c:v>133.56860399999999</c:v>
                </c:pt>
                <c:pt idx="9524">
                  <c:v>133.56860399999999</c:v>
                </c:pt>
                <c:pt idx="9525">
                  <c:v>133.56860399999999</c:v>
                </c:pt>
                <c:pt idx="9526">
                  <c:v>133.56860399999999</c:v>
                </c:pt>
                <c:pt idx="9527">
                  <c:v>133.56860399999999</c:v>
                </c:pt>
                <c:pt idx="9528">
                  <c:v>133.56860399999999</c:v>
                </c:pt>
                <c:pt idx="9529">
                  <c:v>133.56860399999999</c:v>
                </c:pt>
                <c:pt idx="9530">
                  <c:v>133.06731300000001</c:v>
                </c:pt>
                <c:pt idx="9531">
                  <c:v>133.06731300000001</c:v>
                </c:pt>
                <c:pt idx="9532">
                  <c:v>133.06731300000001</c:v>
                </c:pt>
                <c:pt idx="9533">
                  <c:v>133.06731300000001</c:v>
                </c:pt>
                <c:pt idx="9534">
                  <c:v>133.06731300000001</c:v>
                </c:pt>
                <c:pt idx="9535">
                  <c:v>133.06731300000001</c:v>
                </c:pt>
                <c:pt idx="9536">
                  <c:v>133.06731300000001</c:v>
                </c:pt>
                <c:pt idx="9537">
                  <c:v>133.06731300000001</c:v>
                </c:pt>
                <c:pt idx="9538">
                  <c:v>133.06731300000001</c:v>
                </c:pt>
                <c:pt idx="9539">
                  <c:v>133.06731300000001</c:v>
                </c:pt>
                <c:pt idx="9540">
                  <c:v>132.52202100000008</c:v>
                </c:pt>
                <c:pt idx="9541">
                  <c:v>132.52202100000008</c:v>
                </c:pt>
                <c:pt idx="9542">
                  <c:v>132.52202100000008</c:v>
                </c:pt>
                <c:pt idx="9543">
                  <c:v>132.52202100000008</c:v>
                </c:pt>
                <c:pt idx="9544">
                  <c:v>132.52202100000008</c:v>
                </c:pt>
                <c:pt idx="9545">
                  <c:v>132.52202100000008</c:v>
                </c:pt>
                <c:pt idx="9546">
                  <c:v>132.52202100000008</c:v>
                </c:pt>
                <c:pt idx="9547">
                  <c:v>132.52202100000008</c:v>
                </c:pt>
                <c:pt idx="9548">
                  <c:v>132.52202100000008</c:v>
                </c:pt>
                <c:pt idx="9549">
                  <c:v>132.52202100000008</c:v>
                </c:pt>
                <c:pt idx="9550">
                  <c:v>131.98160800000008</c:v>
                </c:pt>
                <c:pt idx="9551">
                  <c:v>131.98160800000008</c:v>
                </c:pt>
                <c:pt idx="9552">
                  <c:v>131.98160800000008</c:v>
                </c:pt>
                <c:pt idx="9553">
                  <c:v>131.98160800000008</c:v>
                </c:pt>
                <c:pt idx="9554">
                  <c:v>131.98160800000008</c:v>
                </c:pt>
                <c:pt idx="9555">
                  <c:v>131.98160800000008</c:v>
                </c:pt>
                <c:pt idx="9556">
                  <c:v>131.98160800000008</c:v>
                </c:pt>
                <c:pt idx="9557">
                  <c:v>131.98160800000008</c:v>
                </c:pt>
                <c:pt idx="9558">
                  <c:v>131.98160800000008</c:v>
                </c:pt>
                <c:pt idx="9559">
                  <c:v>131.98160800000008</c:v>
                </c:pt>
                <c:pt idx="9560">
                  <c:v>131.47429700000001</c:v>
                </c:pt>
                <c:pt idx="9561">
                  <c:v>131.47429700000001</c:v>
                </c:pt>
                <c:pt idx="9562">
                  <c:v>131.47429700000001</c:v>
                </c:pt>
                <c:pt idx="9563">
                  <c:v>131.47429700000001</c:v>
                </c:pt>
                <c:pt idx="9564">
                  <c:v>131.47429700000001</c:v>
                </c:pt>
                <c:pt idx="9565">
                  <c:v>131.47429700000001</c:v>
                </c:pt>
                <c:pt idx="9566">
                  <c:v>131.47429700000001</c:v>
                </c:pt>
                <c:pt idx="9567">
                  <c:v>131.47429700000001</c:v>
                </c:pt>
                <c:pt idx="9568">
                  <c:v>131.47429700000001</c:v>
                </c:pt>
                <c:pt idx="9569">
                  <c:v>131.47429700000001</c:v>
                </c:pt>
                <c:pt idx="9570">
                  <c:v>131.06918999999999</c:v>
                </c:pt>
                <c:pt idx="9571">
                  <c:v>131.06918999999999</c:v>
                </c:pt>
                <c:pt idx="9572">
                  <c:v>131.06918999999999</c:v>
                </c:pt>
                <c:pt idx="9573">
                  <c:v>131.06918999999999</c:v>
                </c:pt>
                <c:pt idx="9574">
                  <c:v>131.06918999999999</c:v>
                </c:pt>
                <c:pt idx="9575">
                  <c:v>131.06918999999999</c:v>
                </c:pt>
                <c:pt idx="9576">
                  <c:v>131.06918999999999</c:v>
                </c:pt>
                <c:pt idx="9577">
                  <c:v>131.06918999999999</c:v>
                </c:pt>
                <c:pt idx="9578">
                  <c:v>131.06918999999999</c:v>
                </c:pt>
                <c:pt idx="9579">
                  <c:v>131.06918999999999</c:v>
                </c:pt>
                <c:pt idx="9580">
                  <c:v>130.65784300000001</c:v>
                </c:pt>
                <c:pt idx="9581">
                  <c:v>130.65784300000001</c:v>
                </c:pt>
                <c:pt idx="9582">
                  <c:v>130.65784300000001</c:v>
                </c:pt>
                <c:pt idx="9583">
                  <c:v>130.65784300000001</c:v>
                </c:pt>
                <c:pt idx="9584">
                  <c:v>130.65784300000001</c:v>
                </c:pt>
                <c:pt idx="9585">
                  <c:v>130.65784300000001</c:v>
                </c:pt>
                <c:pt idx="9586">
                  <c:v>130.65784300000001</c:v>
                </c:pt>
                <c:pt idx="9587">
                  <c:v>130.65784300000001</c:v>
                </c:pt>
                <c:pt idx="9588">
                  <c:v>130.65784300000001</c:v>
                </c:pt>
                <c:pt idx="9589">
                  <c:v>130.65784300000001</c:v>
                </c:pt>
                <c:pt idx="9590">
                  <c:v>130.14279399999998</c:v>
                </c:pt>
                <c:pt idx="9591">
                  <c:v>130.14279399999998</c:v>
                </c:pt>
                <c:pt idx="9592">
                  <c:v>130.14279399999998</c:v>
                </c:pt>
                <c:pt idx="9593">
                  <c:v>130.14279399999998</c:v>
                </c:pt>
                <c:pt idx="9594">
                  <c:v>130.14279399999998</c:v>
                </c:pt>
                <c:pt idx="9595">
                  <c:v>130.14279399999998</c:v>
                </c:pt>
                <c:pt idx="9596">
                  <c:v>130.14279399999998</c:v>
                </c:pt>
                <c:pt idx="9597">
                  <c:v>130.14279399999998</c:v>
                </c:pt>
                <c:pt idx="9598">
                  <c:v>130.14279399999998</c:v>
                </c:pt>
                <c:pt idx="9599">
                  <c:v>130.14279399999998</c:v>
                </c:pt>
                <c:pt idx="9600">
                  <c:v>129.695897</c:v>
                </c:pt>
                <c:pt idx="9601">
                  <c:v>129.695897</c:v>
                </c:pt>
                <c:pt idx="9602">
                  <c:v>129.695897</c:v>
                </c:pt>
                <c:pt idx="9603">
                  <c:v>129.695897</c:v>
                </c:pt>
                <c:pt idx="9604">
                  <c:v>129.695897</c:v>
                </c:pt>
                <c:pt idx="9605">
                  <c:v>129.695897</c:v>
                </c:pt>
                <c:pt idx="9606">
                  <c:v>129.695897</c:v>
                </c:pt>
                <c:pt idx="9607">
                  <c:v>129.695897</c:v>
                </c:pt>
                <c:pt idx="9608">
                  <c:v>129.695897</c:v>
                </c:pt>
                <c:pt idx="9609">
                  <c:v>129.695897</c:v>
                </c:pt>
                <c:pt idx="9610">
                  <c:v>129.25168499999998</c:v>
                </c:pt>
                <c:pt idx="9611">
                  <c:v>129.25168499999998</c:v>
                </c:pt>
                <c:pt idx="9612">
                  <c:v>129.25168499999998</c:v>
                </c:pt>
                <c:pt idx="9613">
                  <c:v>129.25168499999998</c:v>
                </c:pt>
                <c:pt idx="9614">
                  <c:v>129.25168499999998</c:v>
                </c:pt>
                <c:pt idx="9615">
                  <c:v>129.25168499999998</c:v>
                </c:pt>
                <c:pt idx="9616">
                  <c:v>129.25168499999998</c:v>
                </c:pt>
                <c:pt idx="9617">
                  <c:v>129.25168499999998</c:v>
                </c:pt>
                <c:pt idx="9618">
                  <c:v>129.25168499999998</c:v>
                </c:pt>
                <c:pt idx="9619">
                  <c:v>129.25168499999998</c:v>
                </c:pt>
                <c:pt idx="9620">
                  <c:v>128.78346299999998</c:v>
                </c:pt>
                <c:pt idx="9621">
                  <c:v>128.78346299999998</c:v>
                </c:pt>
                <c:pt idx="9622">
                  <c:v>128.78346299999998</c:v>
                </c:pt>
                <c:pt idx="9623">
                  <c:v>128.78346299999998</c:v>
                </c:pt>
                <c:pt idx="9624">
                  <c:v>128.78346299999998</c:v>
                </c:pt>
                <c:pt idx="9625">
                  <c:v>128.78346299999998</c:v>
                </c:pt>
                <c:pt idx="9626">
                  <c:v>128.78346299999998</c:v>
                </c:pt>
                <c:pt idx="9627">
                  <c:v>128.78346299999998</c:v>
                </c:pt>
                <c:pt idx="9628">
                  <c:v>128.78346299999998</c:v>
                </c:pt>
                <c:pt idx="9629">
                  <c:v>128.78346299999998</c:v>
                </c:pt>
                <c:pt idx="9630">
                  <c:v>128.26459599999993</c:v>
                </c:pt>
                <c:pt idx="9631">
                  <c:v>128.26459599999993</c:v>
                </c:pt>
                <c:pt idx="9632">
                  <c:v>128.26459599999993</c:v>
                </c:pt>
                <c:pt idx="9633">
                  <c:v>128.26459599999993</c:v>
                </c:pt>
                <c:pt idx="9634">
                  <c:v>128.26459599999993</c:v>
                </c:pt>
                <c:pt idx="9635">
                  <c:v>128.26459599999993</c:v>
                </c:pt>
                <c:pt idx="9636">
                  <c:v>128.26459599999993</c:v>
                </c:pt>
                <c:pt idx="9637">
                  <c:v>128.26459599999993</c:v>
                </c:pt>
                <c:pt idx="9638">
                  <c:v>128.26459599999993</c:v>
                </c:pt>
                <c:pt idx="9639">
                  <c:v>128.26459599999993</c:v>
                </c:pt>
                <c:pt idx="9640">
                  <c:v>127.68487099999996</c:v>
                </c:pt>
                <c:pt idx="9641">
                  <c:v>127.68487099999996</c:v>
                </c:pt>
                <c:pt idx="9642">
                  <c:v>127.68487099999996</c:v>
                </c:pt>
                <c:pt idx="9643">
                  <c:v>127.68487099999996</c:v>
                </c:pt>
                <c:pt idx="9644">
                  <c:v>127.68487099999996</c:v>
                </c:pt>
                <c:pt idx="9645">
                  <c:v>127.68487099999996</c:v>
                </c:pt>
                <c:pt idx="9646">
                  <c:v>127.68487099999996</c:v>
                </c:pt>
                <c:pt idx="9647">
                  <c:v>127.68487099999996</c:v>
                </c:pt>
                <c:pt idx="9648">
                  <c:v>127.68487099999996</c:v>
                </c:pt>
                <c:pt idx="9649">
                  <c:v>127.68487099999996</c:v>
                </c:pt>
                <c:pt idx="9650">
                  <c:v>127.197632</c:v>
                </c:pt>
                <c:pt idx="9651">
                  <c:v>127.197632</c:v>
                </c:pt>
                <c:pt idx="9652">
                  <c:v>127.197632</c:v>
                </c:pt>
                <c:pt idx="9653">
                  <c:v>127.197632</c:v>
                </c:pt>
                <c:pt idx="9654">
                  <c:v>127.197632</c:v>
                </c:pt>
                <c:pt idx="9655">
                  <c:v>127.197632</c:v>
                </c:pt>
                <c:pt idx="9656">
                  <c:v>127.197632</c:v>
                </c:pt>
                <c:pt idx="9657">
                  <c:v>127.197632</c:v>
                </c:pt>
                <c:pt idx="9658">
                  <c:v>127.197632</c:v>
                </c:pt>
                <c:pt idx="9659">
                  <c:v>127.197632</c:v>
                </c:pt>
                <c:pt idx="9660">
                  <c:v>126.74325100000004</c:v>
                </c:pt>
                <c:pt idx="9661">
                  <c:v>126.74325100000004</c:v>
                </c:pt>
                <c:pt idx="9662">
                  <c:v>126.74325100000004</c:v>
                </c:pt>
                <c:pt idx="9663">
                  <c:v>126.74325100000004</c:v>
                </c:pt>
                <c:pt idx="9664">
                  <c:v>126.74325100000004</c:v>
                </c:pt>
                <c:pt idx="9665">
                  <c:v>126.74325100000004</c:v>
                </c:pt>
                <c:pt idx="9666">
                  <c:v>126.74325100000004</c:v>
                </c:pt>
                <c:pt idx="9667">
                  <c:v>126.74325100000004</c:v>
                </c:pt>
                <c:pt idx="9668">
                  <c:v>126.74325100000004</c:v>
                </c:pt>
                <c:pt idx="9669">
                  <c:v>126.74325100000004</c:v>
                </c:pt>
                <c:pt idx="9670">
                  <c:v>126.28645</c:v>
                </c:pt>
                <c:pt idx="9671">
                  <c:v>126.28645</c:v>
                </c:pt>
                <c:pt idx="9672">
                  <c:v>126.28645</c:v>
                </c:pt>
                <c:pt idx="9673">
                  <c:v>126.28645</c:v>
                </c:pt>
                <c:pt idx="9674">
                  <c:v>126.28645</c:v>
                </c:pt>
                <c:pt idx="9675">
                  <c:v>126.28645</c:v>
                </c:pt>
                <c:pt idx="9676">
                  <c:v>126.28645</c:v>
                </c:pt>
                <c:pt idx="9677">
                  <c:v>126.28645</c:v>
                </c:pt>
                <c:pt idx="9678">
                  <c:v>126.28645</c:v>
                </c:pt>
                <c:pt idx="9679">
                  <c:v>126.28645</c:v>
                </c:pt>
                <c:pt idx="9680">
                  <c:v>125.839246</c:v>
                </c:pt>
                <c:pt idx="9681">
                  <c:v>125.839246</c:v>
                </c:pt>
                <c:pt idx="9682">
                  <c:v>125.839246</c:v>
                </c:pt>
                <c:pt idx="9683">
                  <c:v>125.839246</c:v>
                </c:pt>
                <c:pt idx="9684">
                  <c:v>125.839246</c:v>
                </c:pt>
                <c:pt idx="9685">
                  <c:v>125.839246</c:v>
                </c:pt>
                <c:pt idx="9686">
                  <c:v>125.839246</c:v>
                </c:pt>
                <c:pt idx="9687">
                  <c:v>125.839246</c:v>
                </c:pt>
                <c:pt idx="9688">
                  <c:v>125.839246</c:v>
                </c:pt>
                <c:pt idx="9689">
                  <c:v>125.839246</c:v>
                </c:pt>
                <c:pt idx="9690">
                  <c:v>125.47923400000002</c:v>
                </c:pt>
                <c:pt idx="9691">
                  <c:v>125.47923400000002</c:v>
                </c:pt>
                <c:pt idx="9692">
                  <c:v>125.47923400000002</c:v>
                </c:pt>
                <c:pt idx="9693">
                  <c:v>125.47923400000002</c:v>
                </c:pt>
                <c:pt idx="9694">
                  <c:v>125.47923400000002</c:v>
                </c:pt>
                <c:pt idx="9695">
                  <c:v>125.47923400000002</c:v>
                </c:pt>
                <c:pt idx="9696">
                  <c:v>125.47923400000002</c:v>
                </c:pt>
                <c:pt idx="9697">
                  <c:v>125.47923400000002</c:v>
                </c:pt>
                <c:pt idx="9698">
                  <c:v>125.47923400000002</c:v>
                </c:pt>
                <c:pt idx="9699">
                  <c:v>125.47923400000002</c:v>
                </c:pt>
                <c:pt idx="9700">
                  <c:v>125.09704000000002</c:v>
                </c:pt>
                <c:pt idx="9701">
                  <c:v>125.09704000000002</c:v>
                </c:pt>
                <c:pt idx="9702">
                  <c:v>125.09704000000002</c:v>
                </c:pt>
                <c:pt idx="9703">
                  <c:v>125.09704000000002</c:v>
                </c:pt>
                <c:pt idx="9704">
                  <c:v>125.09704000000002</c:v>
                </c:pt>
                <c:pt idx="9705">
                  <c:v>125.09704000000002</c:v>
                </c:pt>
                <c:pt idx="9706">
                  <c:v>125.09704000000002</c:v>
                </c:pt>
                <c:pt idx="9707">
                  <c:v>125.09704000000002</c:v>
                </c:pt>
                <c:pt idx="9708">
                  <c:v>125.09704000000002</c:v>
                </c:pt>
                <c:pt idx="9709">
                  <c:v>125.09704000000002</c:v>
                </c:pt>
                <c:pt idx="9710">
                  <c:v>124.71095200000002</c:v>
                </c:pt>
                <c:pt idx="9711">
                  <c:v>124.71095200000002</c:v>
                </c:pt>
                <c:pt idx="9712">
                  <c:v>124.71095200000002</c:v>
                </c:pt>
                <c:pt idx="9713">
                  <c:v>124.71095200000002</c:v>
                </c:pt>
                <c:pt idx="9714">
                  <c:v>124.71095200000002</c:v>
                </c:pt>
                <c:pt idx="9715">
                  <c:v>124.71095200000002</c:v>
                </c:pt>
                <c:pt idx="9716">
                  <c:v>124.71095200000002</c:v>
                </c:pt>
                <c:pt idx="9717">
                  <c:v>124.71095200000002</c:v>
                </c:pt>
                <c:pt idx="9718">
                  <c:v>124.71095200000002</c:v>
                </c:pt>
                <c:pt idx="9719">
                  <c:v>124.71095200000002</c:v>
                </c:pt>
                <c:pt idx="9720">
                  <c:v>124.26615300000005</c:v>
                </c:pt>
                <c:pt idx="9721">
                  <c:v>124.26615300000005</c:v>
                </c:pt>
                <c:pt idx="9722">
                  <c:v>124.26615300000005</c:v>
                </c:pt>
                <c:pt idx="9723">
                  <c:v>124.26615300000005</c:v>
                </c:pt>
                <c:pt idx="9724">
                  <c:v>124.26615300000005</c:v>
                </c:pt>
                <c:pt idx="9725">
                  <c:v>124.26615300000005</c:v>
                </c:pt>
                <c:pt idx="9726">
                  <c:v>124.26615300000005</c:v>
                </c:pt>
                <c:pt idx="9727">
                  <c:v>124.26615300000005</c:v>
                </c:pt>
                <c:pt idx="9728">
                  <c:v>124.26615300000005</c:v>
                </c:pt>
                <c:pt idx="9729">
                  <c:v>124.26615300000005</c:v>
                </c:pt>
                <c:pt idx="9730">
                  <c:v>123.807727</c:v>
                </c:pt>
                <c:pt idx="9731">
                  <c:v>123.807727</c:v>
                </c:pt>
                <c:pt idx="9732">
                  <c:v>123.807727</c:v>
                </c:pt>
                <c:pt idx="9733">
                  <c:v>123.807727</c:v>
                </c:pt>
                <c:pt idx="9734">
                  <c:v>123.807727</c:v>
                </c:pt>
                <c:pt idx="9735">
                  <c:v>123.807727</c:v>
                </c:pt>
                <c:pt idx="9736">
                  <c:v>123.807727</c:v>
                </c:pt>
                <c:pt idx="9737">
                  <c:v>123.807727</c:v>
                </c:pt>
                <c:pt idx="9738">
                  <c:v>123.807727</c:v>
                </c:pt>
                <c:pt idx="9739">
                  <c:v>123.807727</c:v>
                </c:pt>
                <c:pt idx="9740">
                  <c:v>123.42112100000004</c:v>
                </c:pt>
                <c:pt idx="9741">
                  <c:v>123.42112100000004</c:v>
                </c:pt>
                <c:pt idx="9742">
                  <c:v>123.42112100000004</c:v>
                </c:pt>
                <c:pt idx="9743">
                  <c:v>123.42112100000004</c:v>
                </c:pt>
                <c:pt idx="9744">
                  <c:v>123.42112100000004</c:v>
                </c:pt>
                <c:pt idx="9745">
                  <c:v>123.42112100000004</c:v>
                </c:pt>
                <c:pt idx="9746">
                  <c:v>123.42112100000004</c:v>
                </c:pt>
                <c:pt idx="9747">
                  <c:v>123.42112100000004</c:v>
                </c:pt>
                <c:pt idx="9748">
                  <c:v>123.42112100000004</c:v>
                </c:pt>
                <c:pt idx="9749">
                  <c:v>123.42112100000004</c:v>
                </c:pt>
                <c:pt idx="9750">
                  <c:v>123.13688999999998</c:v>
                </c:pt>
                <c:pt idx="9751">
                  <c:v>123.13688999999998</c:v>
                </c:pt>
                <c:pt idx="9752">
                  <c:v>123.13688999999998</c:v>
                </c:pt>
                <c:pt idx="9753">
                  <c:v>123.13688999999998</c:v>
                </c:pt>
                <c:pt idx="9754">
                  <c:v>123.13688999999998</c:v>
                </c:pt>
                <c:pt idx="9755">
                  <c:v>123.13688999999998</c:v>
                </c:pt>
                <c:pt idx="9756">
                  <c:v>123.13688999999998</c:v>
                </c:pt>
                <c:pt idx="9757">
                  <c:v>123.13688999999998</c:v>
                </c:pt>
                <c:pt idx="9758">
                  <c:v>123.13688999999998</c:v>
                </c:pt>
                <c:pt idx="9759">
                  <c:v>123.13688999999998</c:v>
                </c:pt>
                <c:pt idx="9760">
                  <c:v>122.88887499999996</c:v>
                </c:pt>
                <c:pt idx="9761">
                  <c:v>122.88887499999996</c:v>
                </c:pt>
                <c:pt idx="9762">
                  <c:v>122.88887499999996</c:v>
                </c:pt>
                <c:pt idx="9763">
                  <c:v>122.88887499999996</c:v>
                </c:pt>
                <c:pt idx="9764">
                  <c:v>122.88887499999996</c:v>
                </c:pt>
                <c:pt idx="9765">
                  <c:v>122.88887499999996</c:v>
                </c:pt>
                <c:pt idx="9766">
                  <c:v>122.88887499999996</c:v>
                </c:pt>
                <c:pt idx="9767">
                  <c:v>122.88887499999996</c:v>
                </c:pt>
                <c:pt idx="9768">
                  <c:v>122.88887499999996</c:v>
                </c:pt>
                <c:pt idx="9769">
                  <c:v>122.88887499999996</c:v>
                </c:pt>
                <c:pt idx="9770">
                  <c:v>122.60801499999998</c:v>
                </c:pt>
                <c:pt idx="9771">
                  <c:v>122.60801499999998</c:v>
                </c:pt>
                <c:pt idx="9772">
                  <c:v>122.60801499999998</c:v>
                </c:pt>
                <c:pt idx="9773">
                  <c:v>122.60801499999998</c:v>
                </c:pt>
                <c:pt idx="9774">
                  <c:v>122.60801499999998</c:v>
                </c:pt>
                <c:pt idx="9775">
                  <c:v>122.60801499999998</c:v>
                </c:pt>
                <c:pt idx="9776">
                  <c:v>122.60801499999998</c:v>
                </c:pt>
                <c:pt idx="9777">
                  <c:v>122.60801499999998</c:v>
                </c:pt>
                <c:pt idx="9778">
                  <c:v>122.60801499999998</c:v>
                </c:pt>
                <c:pt idx="9779">
                  <c:v>122.60801499999998</c:v>
                </c:pt>
                <c:pt idx="9780">
                  <c:v>122.31026600000004</c:v>
                </c:pt>
                <c:pt idx="9781">
                  <c:v>122.31026600000004</c:v>
                </c:pt>
                <c:pt idx="9782">
                  <c:v>122.31026600000004</c:v>
                </c:pt>
                <c:pt idx="9783">
                  <c:v>122.31026600000004</c:v>
                </c:pt>
                <c:pt idx="9784">
                  <c:v>122.31026600000004</c:v>
                </c:pt>
                <c:pt idx="9785">
                  <c:v>122.31026600000004</c:v>
                </c:pt>
                <c:pt idx="9786">
                  <c:v>122.31026600000004</c:v>
                </c:pt>
                <c:pt idx="9787">
                  <c:v>122.31026600000004</c:v>
                </c:pt>
                <c:pt idx="9788">
                  <c:v>122.31026600000004</c:v>
                </c:pt>
                <c:pt idx="9789">
                  <c:v>122.31026600000004</c:v>
                </c:pt>
                <c:pt idx="9790">
                  <c:v>121.94378</c:v>
                </c:pt>
                <c:pt idx="9791">
                  <c:v>121.94378</c:v>
                </c:pt>
                <c:pt idx="9792">
                  <c:v>121.94378</c:v>
                </c:pt>
                <c:pt idx="9793">
                  <c:v>121.94378</c:v>
                </c:pt>
                <c:pt idx="9794">
                  <c:v>121.94378</c:v>
                </c:pt>
                <c:pt idx="9795">
                  <c:v>121.94378</c:v>
                </c:pt>
                <c:pt idx="9796">
                  <c:v>121.94378</c:v>
                </c:pt>
                <c:pt idx="9797">
                  <c:v>121.94378</c:v>
                </c:pt>
                <c:pt idx="9798">
                  <c:v>121.94378</c:v>
                </c:pt>
                <c:pt idx="9799">
                  <c:v>121.94378</c:v>
                </c:pt>
                <c:pt idx="9800">
                  <c:v>121.53755200000002</c:v>
                </c:pt>
                <c:pt idx="9801">
                  <c:v>121.53755200000002</c:v>
                </c:pt>
                <c:pt idx="9802">
                  <c:v>121.53755200000002</c:v>
                </c:pt>
                <c:pt idx="9803">
                  <c:v>121.53755200000002</c:v>
                </c:pt>
                <c:pt idx="9804">
                  <c:v>121.53755200000002</c:v>
                </c:pt>
                <c:pt idx="9805">
                  <c:v>121.53755200000002</c:v>
                </c:pt>
                <c:pt idx="9806">
                  <c:v>121.53755200000002</c:v>
                </c:pt>
                <c:pt idx="9807">
                  <c:v>121.53755200000002</c:v>
                </c:pt>
                <c:pt idx="9808">
                  <c:v>121.53755200000002</c:v>
                </c:pt>
                <c:pt idx="9809">
                  <c:v>121.53755200000002</c:v>
                </c:pt>
                <c:pt idx="9810">
                  <c:v>121.035506</c:v>
                </c:pt>
                <c:pt idx="9811">
                  <c:v>121.035506</c:v>
                </c:pt>
                <c:pt idx="9812">
                  <c:v>121.035506</c:v>
                </c:pt>
                <c:pt idx="9813">
                  <c:v>121.035506</c:v>
                </c:pt>
                <c:pt idx="9814">
                  <c:v>121.035506</c:v>
                </c:pt>
                <c:pt idx="9815">
                  <c:v>121.035506</c:v>
                </c:pt>
                <c:pt idx="9816">
                  <c:v>121.035506</c:v>
                </c:pt>
                <c:pt idx="9817">
                  <c:v>121.035506</c:v>
                </c:pt>
                <c:pt idx="9818">
                  <c:v>121.035506</c:v>
                </c:pt>
                <c:pt idx="9819">
                  <c:v>121.035506</c:v>
                </c:pt>
                <c:pt idx="9820">
                  <c:v>120.46993900000002</c:v>
                </c:pt>
                <c:pt idx="9821">
                  <c:v>120.46993900000002</c:v>
                </c:pt>
                <c:pt idx="9822">
                  <c:v>120.46993900000002</c:v>
                </c:pt>
                <c:pt idx="9823">
                  <c:v>120.46993900000002</c:v>
                </c:pt>
                <c:pt idx="9824">
                  <c:v>120.46993900000002</c:v>
                </c:pt>
                <c:pt idx="9825">
                  <c:v>120.46993900000002</c:v>
                </c:pt>
                <c:pt idx="9826">
                  <c:v>120.46993900000002</c:v>
                </c:pt>
                <c:pt idx="9827">
                  <c:v>120.46993900000002</c:v>
                </c:pt>
                <c:pt idx="9828">
                  <c:v>120.46993900000002</c:v>
                </c:pt>
                <c:pt idx="9829">
                  <c:v>120.46993900000002</c:v>
                </c:pt>
                <c:pt idx="9830">
                  <c:v>119.902535</c:v>
                </c:pt>
                <c:pt idx="9831">
                  <c:v>119.902535</c:v>
                </c:pt>
                <c:pt idx="9832">
                  <c:v>119.902535</c:v>
                </c:pt>
                <c:pt idx="9833">
                  <c:v>119.902535</c:v>
                </c:pt>
                <c:pt idx="9834">
                  <c:v>119.902535</c:v>
                </c:pt>
                <c:pt idx="9835">
                  <c:v>119.902535</c:v>
                </c:pt>
                <c:pt idx="9836">
                  <c:v>119.902535</c:v>
                </c:pt>
                <c:pt idx="9837">
                  <c:v>119.902535</c:v>
                </c:pt>
                <c:pt idx="9838">
                  <c:v>119.902535</c:v>
                </c:pt>
                <c:pt idx="9839">
                  <c:v>119.902535</c:v>
                </c:pt>
                <c:pt idx="9840">
                  <c:v>119.521001</c:v>
                </c:pt>
                <c:pt idx="9841">
                  <c:v>119.521001</c:v>
                </c:pt>
                <c:pt idx="9842">
                  <c:v>119.521001</c:v>
                </c:pt>
                <c:pt idx="9843">
                  <c:v>119.521001</c:v>
                </c:pt>
                <c:pt idx="9844">
                  <c:v>119.521001</c:v>
                </c:pt>
                <c:pt idx="9845">
                  <c:v>119.521001</c:v>
                </c:pt>
                <c:pt idx="9846">
                  <c:v>119.521001</c:v>
                </c:pt>
                <c:pt idx="9847">
                  <c:v>119.521001</c:v>
                </c:pt>
                <c:pt idx="9848">
                  <c:v>119.521001</c:v>
                </c:pt>
                <c:pt idx="9849">
                  <c:v>119.521001</c:v>
                </c:pt>
                <c:pt idx="9850">
                  <c:v>119.20703899999998</c:v>
                </c:pt>
                <c:pt idx="9851">
                  <c:v>119.20703899999998</c:v>
                </c:pt>
                <c:pt idx="9852">
                  <c:v>119.20703899999998</c:v>
                </c:pt>
                <c:pt idx="9853">
                  <c:v>119.20703899999998</c:v>
                </c:pt>
                <c:pt idx="9854">
                  <c:v>119.20703899999998</c:v>
                </c:pt>
                <c:pt idx="9855">
                  <c:v>119.20703899999998</c:v>
                </c:pt>
                <c:pt idx="9856">
                  <c:v>119.20703899999998</c:v>
                </c:pt>
                <c:pt idx="9857">
                  <c:v>119.20703899999998</c:v>
                </c:pt>
                <c:pt idx="9858">
                  <c:v>119.20703899999998</c:v>
                </c:pt>
                <c:pt idx="9859">
                  <c:v>119.20703899999998</c:v>
                </c:pt>
                <c:pt idx="9860">
                  <c:v>118.74764500000008</c:v>
                </c:pt>
                <c:pt idx="9861">
                  <c:v>118.74764500000008</c:v>
                </c:pt>
                <c:pt idx="9862">
                  <c:v>118.74764500000008</c:v>
                </c:pt>
                <c:pt idx="9863">
                  <c:v>118.74764500000008</c:v>
                </c:pt>
                <c:pt idx="9864">
                  <c:v>118.74764500000008</c:v>
                </c:pt>
                <c:pt idx="9865">
                  <c:v>118.74764500000008</c:v>
                </c:pt>
                <c:pt idx="9866">
                  <c:v>118.74764500000008</c:v>
                </c:pt>
                <c:pt idx="9867">
                  <c:v>118.74764500000008</c:v>
                </c:pt>
                <c:pt idx="9868">
                  <c:v>118.74764500000008</c:v>
                </c:pt>
                <c:pt idx="9869">
                  <c:v>118.74764500000008</c:v>
                </c:pt>
                <c:pt idx="9870">
                  <c:v>118.35359</c:v>
                </c:pt>
                <c:pt idx="9871">
                  <c:v>118.35359</c:v>
                </c:pt>
                <c:pt idx="9872">
                  <c:v>118.35359</c:v>
                </c:pt>
                <c:pt idx="9873">
                  <c:v>118.35359</c:v>
                </c:pt>
                <c:pt idx="9874">
                  <c:v>118.35359</c:v>
                </c:pt>
                <c:pt idx="9875">
                  <c:v>118.35359</c:v>
                </c:pt>
                <c:pt idx="9876">
                  <c:v>118.35359</c:v>
                </c:pt>
                <c:pt idx="9877">
                  <c:v>118.35359</c:v>
                </c:pt>
                <c:pt idx="9878">
                  <c:v>118.35359</c:v>
                </c:pt>
                <c:pt idx="9879">
                  <c:v>118.35359</c:v>
                </c:pt>
                <c:pt idx="9880">
                  <c:v>117.965177</c:v>
                </c:pt>
                <c:pt idx="9881">
                  <c:v>117.965177</c:v>
                </c:pt>
                <c:pt idx="9882">
                  <c:v>117.965177</c:v>
                </c:pt>
                <c:pt idx="9883">
                  <c:v>117.965177</c:v>
                </c:pt>
                <c:pt idx="9884">
                  <c:v>117.965177</c:v>
                </c:pt>
                <c:pt idx="9885">
                  <c:v>117.965177</c:v>
                </c:pt>
                <c:pt idx="9886">
                  <c:v>117.965177</c:v>
                </c:pt>
                <c:pt idx="9887">
                  <c:v>117.965177</c:v>
                </c:pt>
                <c:pt idx="9888">
                  <c:v>117.965177</c:v>
                </c:pt>
                <c:pt idx="9889">
                  <c:v>117.965177</c:v>
                </c:pt>
                <c:pt idx="9890">
                  <c:v>117.49426700000006</c:v>
                </c:pt>
                <c:pt idx="9891">
                  <c:v>117.49426700000006</c:v>
                </c:pt>
                <c:pt idx="9892">
                  <c:v>117.49426700000006</c:v>
                </c:pt>
                <c:pt idx="9893">
                  <c:v>117.49426700000006</c:v>
                </c:pt>
                <c:pt idx="9894">
                  <c:v>117.49426700000006</c:v>
                </c:pt>
                <c:pt idx="9895">
                  <c:v>117.49426700000006</c:v>
                </c:pt>
                <c:pt idx="9896">
                  <c:v>117.49426700000006</c:v>
                </c:pt>
                <c:pt idx="9897">
                  <c:v>117.49426700000006</c:v>
                </c:pt>
                <c:pt idx="9898">
                  <c:v>117.49426700000006</c:v>
                </c:pt>
                <c:pt idx="9899">
                  <c:v>117.49426700000006</c:v>
                </c:pt>
                <c:pt idx="9900">
                  <c:v>117.1498</c:v>
                </c:pt>
                <c:pt idx="9901">
                  <c:v>117.1498</c:v>
                </c:pt>
                <c:pt idx="9902">
                  <c:v>117.1498</c:v>
                </c:pt>
                <c:pt idx="9903">
                  <c:v>117.1498</c:v>
                </c:pt>
                <c:pt idx="9904">
                  <c:v>117.1498</c:v>
                </c:pt>
                <c:pt idx="9905">
                  <c:v>117.1498</c:v>
                </c:pt>
                <c:pt idx="9906">
                  <c:v>117.1498</c:v>
                </c:pt>
                <c:pt idx="9907">
                  <c:v>117.1498</c:v>
                </c:pt>
                <c:pt idx="9908">
                  <c:v>117.1498</c:v>
                </c:pt>
                <c:pt idx="9909">
                  <c:v>117.1498</c:v>
                </c:pt>
                <c:pt idx="9910">
                  <c:v>116.73926800000002</c:v>
                </c:pt>
                <c:pt idx="9911">
                  <c:v>116.73926800000002</c:v>
                </c:pt>
                <c:pt idx="9912">
                  <c:v>116.73926800000002</c:v>
                </c:pt>
                <c:pt idx="9913">
                  <c:v>116.73926800000002</c:v>
                </c:pt>
                <c:pt idx="9914">
                  <c:v>116.73926800000002</c:v>
                </c:pt>
                <c:pt idx="9915">
                  <c:v>116.73926800000002</c:v>
                </c:pt>
                <c:pt idx="9916">
                  <c:v>116.73926800000002</c:v>
                </c:pt>
                <c:pt idx="9917">
                  <c:v>116.73926800000002</c:v>
                </c:pt>
                <c:pt idx="9918">
                  <c:v>116.73926800000002</c:v>
                </c:pt>
                <c:pt idx="9919">
                  <c:v>116.73926800000002</c:v>
                </c:pt>
                <c:pt idx="9920">
                  <c:v>116.406632</c:v>
                </c:pt>
                <c:pt idx="9921">
                  <c:v>116.406632</c:v>
                </c:pt>
                <c:pt idx="9922">
                  <c:v>116.406632</c:v>
                </c:pt>
                <c:pt idx="9923">
                  <c:v>116.406632</c:v>
                </c:pt>
                <c:pt idx="9924">
                  <c:v>116.406632</c:v>
                </c:pt>
                <c:pt idx="9925">
                  <c:v>116.406632</c:v>
                </c:pt>
                <c:pt idx="9926">
                  <c:v>116.406632</c:v>
                </c:pt>
                <c:pt idx="9927">
                  <c:v>116.406632</c:v>
                </c:pt>
                <c:pt idx="9928">
                  <c:v>116.406632</c:v>
                </c:pt>
                <c:pt idx="9929">
                  <c:v>116.406632</c:v>
                </c:pt>
                <c:pt idx="9930">
                  <c:v>116.14221400000002</c:v>
                </c:pt>
                <c:pt idx="9931">
                  <c:v>116.14221400000002</c:v>
                </c:pt>
                <c:pt idx="9932">
                  <c:v>116.14221400000002</c:v>
                </c:pt>
                <c:pt idx="9933">
                  <c:v>116.14221400000002</c:v>
                </c:pt>
                <c:pt idx="9934">
                  <c:v>116.14221400000002</c:v>
                </c:pt>
                <c:pt idx="9935">
                  <c:v>116.14221400000002</c:v>
                </c:pt>
                <c:pt idx="9936">
                  <c:v>116.14221400000002</c:v>
                </c:pt>
                <c:pt idx="9937">
                  <c:v>116.14221400000002</c:v>
                </c:pt>
                <c:pt idx="9938">
                  <c:v>116.14221400000002</c:v>
                </c:pt>
                <c:pt idx="9939">
                  <c:v>116.14221400000002</c:v>
                </c:pt>
                <c:pt idx="9940">
                  <c:v>115.84277999999998</c:v>
                </c:pt>
                <c:pt idx="9941">
                  <c:v>115.84277999999998</c:v>
                </c:pt>
                <c:pt idx="9942">
                  <c:v>115.84277999999998</c:v>
                </c:pt>
                <c:pt idx="9943">
                  <c:v>115.84277999999998</c:v>
                </c:pt>
                <c:pt idx="9944">
                  <c:v>115.84277999999998</c:v>
                </c:pt>
                <c:pt idx="9945">
                  <c:v>115.84277999999998</c:v>
                </c:pt>
                <c:pt idx="9946">
                  <c:v>115.84277999999998</c:v>
                </c:pt>
                <c:pt idx="9947">
                  <c:v>115.84277999999998</c:v>
                </c:pt>
                <c:pt idx="9948">
                  <c:v>115.84277999999998</c:v>
                </c:pt>
                <c:pt idx="9949">
                  <c:v>115.84277999999998</c:v>
                </c:pt>
                <c:pt idx="9950">
                  <c:v>115.509235</c:v>
                </c:pt>
                <c:pt idx="9951">
                  <c:v>115.509235</c:v>
                </c:pt>
                <c:pt idx="9952">
                  <c:v>115.509235</c:v>
                </c:pt>
                <c:pt idx="9953">
                  <c:v>115.509235</c:v>
                </c:pt>
                <c:pt idx="9954">
                  <c:v>115.509235</c:v>
                </c:pt>
                <c:pt idx="9955">
                  <c:v>115.509235</c:v>
                </c:pt>
                <c:pt idx="9956">
                  <c:v>115.509235</c:v>
                </c:pt>
                <c:pt idx="9957">
                  <c:v>115.509235</c:v>
                </c:pt>
                <c:pt idx="9958">
                  <c:v>115.509235</c:v>
                </c:pt>
                <c:pt idx="9959">
                  <c:v>115.509235</c:v>
                </c:pt>
                <c:pt idx="9960">
                  <c:v>115.17516799999996</c:v>
                </c:pt>
                <c:pt idx="9961">
                  <c:v>115.17516799999996</c:v>
                </c:pt>
                <c:pt idx="9962">
                  <c:v>115.17516799999996</c:v>
                </c:pt>
                <c:pt idx="9963">
                  <c:v>115.17516799999996</c:v>
                </c:pt>
                <c:pt idx="9964">
                  <c:v>115.17516799999996</c:v>
                </c:pt>
                <c:pt idx="9965">
                  <c:v>115.17516799999996</c:v>
                </c:pt>
                <c:pt idx="9966">
                  <c:v>115.17516799999996</c:v>
                </c:pt>
                <c:pt idx="9967">
                  <c:v>115.17516799999996</c:v>
                </c:pt>
                <c:pt idx="9968">
                  <c:v>115.17516799999996</c:v>
                </c:pt>
                <c:pt idx="9969">
                  <c:v>115.17516799999996</c:v>
                </c:pt>
                <c:pt idx="9970">
                  <c:v>114.849085</c:v>
                </c:pt>
                <c:pt idx="9971">
                  <c:v>114.849085</c:v>
                </c:pt>
                <c:pt idx="9972">
                  <c:v>114.849085</c:v>
                </c:pt>
                <c:pt idx="9973">
                  <c:v>114.849085</c:v>
                </c:pt>
                <c:pt idx="9974">
                  <c:v>114.849085</c:v>
                </c:pt>
                <c:pt idx="9975">
                  <c:v>114.849085</c:v>
                </c:pt>
                <c:pt idx="9976">
                  <c:v>114.849085</c:v>
                </c:pt>
                <c:pt idx="9977">
                  <c:v>114.849085</c:v>
                </c:pt>
                <c:pt idx="9978">
                  <c:v>114.849085</c:v>
                </c:pt>
                <c:pt idx="9979">
                  <c:v>114.849085</c:v>
                </c:pt>
                <c:pt idx="9980">
                  <c:v>114.537773</c:v>
                </c:pt>
                <c:pt idx="9981">
                  <c:v>114.537773</c:v>
                </c:pt>
                <c:pt idx="9982">
                  <c:v>114.537773</c:v>
                </c:pt>
                <c:pt idx="9983">
                  <c:v>114.537773</c:v>
                </c:pt>
                <c:pt idx="9984">
                  <c:v>114.537773</c:v>
                </c:pt>
                <c:pt idx="9985">
                  <c:v>114.537773</c:v>
                </c:pt>
                <c:pt idx="9986">
                  <c:v>114.537773</c:v>
                </c:pt>
                <c:pt idx="9987">
                  <c:v>114.537773</c:v>
                </c:pt>
                <c:pt idx="9988">
                  <c:v>114.537773</c:v>
                </c:pt>
                <c:pt idx="9989">
                  <c:v>114.537773</c:v>
                </c:pt>
                <c:pt idx="9990">
                  <c:v>114.22577099999994</c:v>
                </c:pt>
                <c:pt idx="9991">
                  <c:v>114.22577099999994</c:v>
                </c:pt>
                <c:pt idx="9992">
                  <c:v>114.22577099999994</c:v>
                </c:pt>
                <c:pt idx="9993">
                  <c:v>114.22577099999994</c:v>
                </c:pt>
                <c:pt idx="9994">
                  <c:v>114.22577099999994</c:v>
                </c:pt>
                <c:pt idx="9995">
                  <c:v>114.22577099999994</c:v>
                </c:pt>
                <c:pt idx="9996">
                  <c:v>114.22577099999994</c:v>
                </c:pt>
                <c:pt idx="9997">
                  <c:v>114.22577099999994</c:v>
                </c:pt>
                <c:pt idx="9998">
                  <c:v>114.22577099999994</c:v>
                </c:pt>
                <c:pt idx="9999">
                  <c:v>114.22577099999994</c:v>
                </c:pt>
                <c:pt idx="10000">
                  <c:v>113.898051</c:v>
                </c:pt>
                <c:pt idx="10001">
                  <c:v>113.898051</c:v>
                </c:pt>
                <c:pt idx="10002">
                  <c:v>113.898051</c:v>
                </c:pt>
                <c:pt idx="10003">
                  <c:v>113.898051</c:v>
                </c:pt>
                <c:pt idx="10004">
                  <c:v>113.898051</c:v>
                </c:pt>
                <c:pt idx="10005">
                  <c:v>113.898051</c:v>
                </c:pt>
                <c:pt idx="10006">
                  <c:v>113.898051</c:v>
                </c:pt>
                <c:pt idx="10007">
                  <c:v>113.898051</c:v>
                </c:pt>
                <c:pt idx="10008">
                  <c:v>113.898051</c:v>
                </c:pt>
                <c:pt idx="10009">
                  <c:v>113.898051</c:v>
                </c:pt>
                <c:pt idx="10010">
                  <c:v>113.61425600000004</c:v>
                </c:pt>
                <c:pt idx="10011">
                  <c:v>113.61425600000004</c:v>
                </c:pt>
                <c:pt idx="10012">
                  <c:v>113.61425600000004</c:v>
                </c:pt>
                <c:pt idx="10013">
                  <c:v>113.61425600000004</c:v>
                </c:pt>
                <c:pt idx="10014">
                  <c:v>113.61425600000004</c:v>
                </c:pt>
                <c:pt idx="10015">
                  <c:v>113.61425600000004</c:v>
                </c:pt>
                <c:pt idx="10016">
                  <c:v>113.61425600000004</c:v>
                </c:pt>
                <c:pt idx="10017">
                  <c:v>113.61425600000004</c:v>
                </c:pt>
                <c:pt idx="10018">
                  <c:v>113.61425600000004</c:v>
                </c:pt>
                <c:pt idx="10019">
                  <c:v>113.61425600000004</c:v>
                </c:pt>
                <c:pt idx="10020">
                  <c:v>113.292479</c:v>
                </c:pt>
                <c:pt idx="10021">
                  <c:v>113.292479</c:v>
                </c:pt>
                <c:pt idx="10022">
                  <c:v>113.292479</c:v>
                </c:pt>
                <c:pt idx="10023">
                  <c:v>113.292479</c:v>
                </c:pt>
                <c:pt idx="10024">
                  <c:v>113.292479</c:v>
                </c:pt>
                <c:pt idx="10025">
                  <c:v>113.292479</c:v>
                </c:pt>
                <c:pt idx="10026">
                  <c:v>113.292479</c:v>
                </c:pt>
                <c:pt idx="10027">
                  <c:v>113.292479</c:v>
                </c:pt>
                <c:pt idx="10028">
                  <c:v>113.292479</c:v>
                </c:pt>
                <c:pt idx="10029">
                  <c:v>113.292479</c:v>
                </c:pt>
                <c:pt idx="10030">
                  <c:v>112.988275</c:v>
                </c:pt>
                <c:pt idx="10031">
                  <c:v>112.988275</c:v>
                </c:pt>
                <c:pt idx="10032">
                  <c:v>112.988275</c:v>
                </c:pt>
                <c:pt idx="10033">
                  <c:v>112.988275</c:v>
                </c:pt>
                <c:pt idx="10034">
                  <c:v>112.988275</c:v>
                </c:pt>
                <c:pt idx="10035">
                  <c:v>112.988275</c:v>
                </c:pt>
                <c:pt idx="10036">
                  <c:v>112.988275</c:v>
                </c:pt>
                <c:pt idx="10037">
                  <c:v>112.988275</c:v>
                </c:pt>
                <c:pt idx="10038">
                  <c:v>112.988275</c:v>
                </c:pt>
                <c:pt idx="10039">
                  <c:v>112.988275</c:v>
                </c:pt>
                <c:pt idx="10040">
                  <c:v>112.64110300000004</c:v>
                </c:pt>
                <c:pt idx="10041">
                  <c:v>112.64110300000004</c:v>
                </c:pt>
                <c:pt idx="10042">
                  <c:v>112.64110300000004</c:v>
                </c:pt>
                <c:pt idx="10043">
                  <c:v>112.64110300000004</c:v>
                </c:pt>
                <c:pt idx="10044">
                  <c:v>112.64110300000004</c:v>
                </c:pt>
                <c:pt idx="10045">
                  <c:v>112.64110300000004</c:v>
                </c:pt>
                <c:pt idx="10046">
                  <c:v>112.64110300000004</c:v>
                </c:pt>
                <c:pt idx="10047">
                  <c:v>112.64110300000004</c:v>
                </c:pt>
                <c:pt idx="10048">
                  <c:v>112.64110300000004</c:v>
                </c:pt>
                <c:pt idx="10049">
                  <c:v>112.64110300000004</c:v>
                </c:pt>
                <c:pt idx="10050">
                  <c:v>112.33372</c:v>
                </c:pt>
                <c:pt idx="10051">
                  <c:v>112.33372</c:v>
                </c:pt>
                <c:pt idx="10052">
                  <c:v>112.33372</c:v>
                </c:pt>
                <c:pt idx="10053">
                  <c:v>112.33372</c:v>
                </c:pt>
                <c:pt idx="10054">
                  <c:v>112.33372</c:v>
                </c:pt>
                <c:pt idx="10055">
                  <c:v>112.33372</c:v>
                </c:pt>
                <c:pt idx="10056">
                  <c:v>112.33372</c:v>
                </c:pt>
                <c:pt idx="10057">
                  <c:v>112.33372</c:v>
                </c:pt>
                <c:pt idx="10058">
                  <c:v>112.33372</c:v>
                </c:pt>
                <c:pt idx="10059">
                  <c:v>112.33372</c:v>
                </c:pt>
                <c:pt idx="10060">
                  <c:v>112.013912</c:v>
                </c:pt>
                <c:pt idx="10061">
                  <c:v>112.013912</c:v>
                </c:pt>
                <c:pt idx="10062">
                  <c:v>112.013912</c:v>
                </c:pt>
                <c:pt idx="10063">
                  <c:v>112.013912</c:v>
                </c:pt>
                <c:pt idx="10064">
                  <c:v>112.013912</c:v>
                </c:pt>
                <c:pt idx="10065">
                  <c:v>112.013912</c:v>
                </c:pt>
                <c:pt idx="10066">
                  <c:v>112.013912</c:v>
                </c:pt>
                <c:pt idx="10067">
                  <c:v>112.013912</c:v>
                </c:pt>
                <c:pt idx="10068">
                  <c:v>112.013912</c:v>
                </c:pt>
                <c:pt idx="10069">
                  <c:v>112.013912</c:v>
                </c:pt>
                <c:pt idx="10070">
                  <c:v>111.64211299999998</c:v>
                </c:pt>
                <c:pt idx="10071">
                  <c:v>111.64211299999998</c:v>
                </c:pt>
                <c:pt idx="10072">
                  <c:v>111.64211299999998</c:v>
                </c:pt>
                <c:pt idx="10073">
                  <c:v>111.64211299999998</c:v>
                </c:pt>
                <c:pt idx="10074">
                  <c:v>111.64211299999998</c:v>
                </c:pt>
                <c:pt idx="10075">
                  <c:v>111.64211299999998</c:v>
                </c:pt>
                <c:pt idx="10076">
                  <c:v>111.64211299999998</c:v>
                </c:pt>
                <c:pt idx="10077">
                  <c:v>111.64211299999998</c:v>
                </c:pt>
                <c:pt idx="10078">
                  <c:v>111.64211299999998</c:v>
                </c:pt>
                <c:pt idx="10079">
                  <c:v>111.64211299999998</c:v>
                </c:pt>
                <c:pt idx="10080">
                  <c:v>111.381016</c:v>
                </c:pt>
                <c:pt idx="10081">
                  <c:v>111.381016</c:v>
                </c:pt>
                <c:pt idx="10082">
                  <c:v>111.381016</c:v>
                </c:pt>
                <c:pt idx="10083">
                  <c:v>111.381016</c:v>
                </c:pt>
                <c:pt idx="10084">
                  <c:v>111.381016</c:v>
                </c:pt>
                <c:pt idx="10085">
                  <c:v>111.381016</c:v>
                </c:pt>
                <c:pt idx="10086">
                  <c:v>111.381016</c:v>
                </c:pt>
                <c:pt idx="10087">
                  <c:v>111.381016</c:v>
                </c:pt>
                <c:pt idx="10088">
                  <c:v>111.381016</c:v>
                </c:pt>
                <c:pt idx="10089">
                  <c:v>111.381016</c:v>
                </c:pt>
                <c:pt idx="10090">
                  <c:v>111.257757</c:v>
                </c:pt>
                <c:pt idx="10091">
                  <c:v>111.257757</c:v>
                </c:pt>
                <c:pt idx="10092">
                  <c:v>111.257757</c:v>
                </c:pt>
                <c:pt idx="10093">
                  <c:v>111.257757</c:v>
                </c:pt>
                <c:pt idx="10094">
                  <c:v>111.257757</c:v>
                </c:pt>
                <c:pt idx="10095">
                  <c:v>111.257757</c:v>
                </c:pt>
                <c:pt idx="10096">
                  <c:v>111.257757</c:v>
                </c:pt>
                <c:pt idx="10097">
                  <c:v>111.257757</c:v>
                </c:pt>
                <c:pt idx="10098">
                  <c:v>111.257757</c:v>
                </c:pt>
                <c:pt idx="10099">
                  <c:v>111.257757</c:v>
                </c:pt>
                <c:pt idx="10100">
                  <c:v>111.146942</c:v>
                </c:pt>
                <c:pt idx="10101">
                  <c:v>111.146942</c:v>
                </c:pt>
                <c:pt idx="10102">
                  <c:v>111.146942</c:v>
                </c:pt>
                <c:pt idx="10103">
                  <c:v>111.146942</c:v>
                </c:pt>
                <c:pt idx="10104">
                  <c:v>111.146942</c:v>
                </c:pt>
                <c:pt idx="10105">
                  <c:v>111.146942</c:v>
                </c:pt>
                <c:pt idx="10106">
                  <c:v>111.146942</c:v>
                </c:pt>
                <c:pt idx="10107">
                  <c:v>111.146942</c:v>
                </c:pt>
                <c:pt idx="10108">
                  <c:v>111.146942</c:v>
                </c:pt>
                <c:pt idx="10109">
                  <c:v>111.146942</c:v>
                </c:pt>
                <c:pt idx="10110">
                  <c:v>110.95754900000004</c:v>
                </c:pt>
                <c:pt idx="10111">
                  <c:v>110.95754900000004</c:v>
                </c:pt>
                <c:pt idx="10112">
                  <c:v>110.95754900000004</c:v>
                </c:pt>
                <c:pt idx="10113">
                  <c:v>110.95754900000004</c:v>
                </c:pt>
                <c:pt idx="10114">
                  <c:v>110.95754900000004</c:v>
                </c:pt>
                <c:pt idx="10115">
                  <c:v>110.95754900000004</c:v>
                </c:pt>
                <c:pt idx="10116">
                  <c:v>110.95754900000004</c:v>
                </c:pt>
                <c:pt idx="10117">
                  <c:v>110.95754900000004</c:v>
                </c:pt>
                <c:pt idx="10118">
                  <c:v>110.95754900000004</c:v>
                </c:pt>
                <c:pt idx="10119">
                  <c:v>110.95754900000004</c:v>
                </c:pt>
                <c:pt idx="10120">
                  <c:v>110.71962800000004</c:v>
                </c:pt>
                <c:pt idx="10121">
                  <c:v>110.71962800000004</c:v>
                </c:pt>
                <c:pt idx="10122">
                  <c:v>110.71962800000004</c:v>
                </c:pt>
                <c:pt idx="10123">
                  <c:v>110.71962800000004</c:v>
                </c:pt>
                <c:pt idx="10124">
                  <c:v>110.71962800000004</c:v>
                </c:pt>
                <c:pt idx="10125">
                  <c:v>110.71962800000004</c:v>
                </c:pt>
                <c:pt idx="10126">
                  <c:v>110.71962800000004</c:v>
                </c:pt>
                <c:pt idx="10127">
                  <c:v>110.71962800000004</c:v>
                </c:pt>
                <c:pt idx="10128">
                  <c:v>110.71962800000004</c:v>
                </c:pt>
                <c:pt idx="10129">
                  <c:v>110.71962800000004</c:v>
                </c:pt>
                <c:pt idx="10130">
                  <c:v>110.462395</c:v>
                </c:pt>
                <c:pt idx="10131">
                  <c:v>110.462395</c:v>
                </c:pt>
                <c:pt idx="10132">
                  <c:v>110.462395</c:v>
                </c:pt>
                <c:pt idx="10133">
                  <c:v>110.462395</c:v>
                </c:pt>
                <c:pt idx="10134">
                  <c:v>110.462395</c:v>
                </c:pt>
                <c:pt idx="10135">
                  <c:v>110.462395</c:v>
                </c:pt>
                <c:pt idx="10136">
                  <c:v>110.462395</c:v>
                </c:pt>
                <c:pt idx="10137">
                  <c:v>110.462395</c:v>
                </c:pt>
                <c:pt idx="10138">
                  <c:v>110.462395</c:v>
                </c:pt>
                <c:pt idx="10139">
                  <c:v>110.462395</c:v>
                </c:pt>
                <c:pt idx="10140">
                  <c:v>110.16938699999996</c:v>
                </c:pt>
                <c:pt idx="10141">
                  <c:v>110.16938699999996</c:v>
                </c:pt>
                <c:pt idx="10142">
                  <c:v>110.16938699999996</c:v>
                </c:pt>
                <c:pt idx="10143">
                  <c:v>110.16938699999996</c:v>
                </c:pt>
                <c:pt idx="10144">
                  <c:v>110.16938699999996</c:v>
                </c:pt>
                <c:pt idx="10145">
                  <c:v>110.16938699999996</c:v>
                </c:pt>
                <c:pt idx="10146">
                  <c:v>110.16938699999996</c:v>
                </c:pt>
                <c:pt idx="10147">
                  <c:v>110.16938699999996</c:v>
                </c:pt>
                <c:pt idx="10148">
                  <c:v>110.16938699999996</c:v>
                </c:pt>
                <c:pt idx="10149">
                  <c:v>110.16938699999996</c:v>
                </c:pt>
                <c:pt idx="10150">
                  <c:v>109.82633399999996</c:v>
                </c:pt>
                <c:pt idx="10151">
                  <c:v>109.82633399999996</c:v>
                </c:pt>
                <c:pt idx="10152">
                  <c:v>109.82633399999996</c:v>
                </c:pt>
                <c:pt idx="10153">
                  <c:v>109.82633399999996</c:v>
                </c:pt>
                <c:pt idx="10154">
                  <c:v>109.82633399999996</c:v>
                </c:pt>
                <c:pt idx="10155">
                  <c:v>109.82633399999996</c:v>
                </c:pt>
                <c:pt idx="10156">
                  <c:v>109.82633399999996</c:v>
                </c:pt>
                <c:pt idx="10157">
                  <c:v>109.82633399999996</c:v>
                </c:pt>
                <c:pt idx="10158">
                  <c:v>109.82633399999996</c:v>
                </c:pt>
                <c:pt idx="10159">
                  <c:v>109.82633399999996</c:v>
                </c:pt>
                <c:pt idx="10160">
                  <c:v>109.55407799999998</c:v>
                </c:pt>
                <c:pt idx="10161">
                  <c:v>109.55407799999998</c:v>
                </c:pt>
                <c:pt idx="10162">
                  <c:v>109.55407799999998</c:v>
                </c:pt>
                <c:pt idx="10163">
                  <c:v>109.55407799999998</c:v>
                </c:pt>
                <c:pt idx="10164">
                  <c:v>109.55407799999998</c:v>
                </c:pt>
                <c:pt idx="10165">
                  <c:v>109.55407799999998</c:v>
                </c:pt>
                <c:pt idx="10166">
                  <c:v>109.55407799999998</c:v>
                </c:pt>
                <c:pt idx="10167">
                  <c:v>109.55407799999998</c:v>
                </c:pt>
                <c:pt idx="10168">
                  <c:v>109.55407799999998</c:v>
                </c:pt>
                <c:pt idx="10169">
                  <c:v>109.55407799999998</c:v>
                </c:pt>
                <c:pt idx="10170">
                  <c:v>109.341902</c:v>
                </c:pt>
                <c:pt idx="10171">
                  <c:v>109.341902</c:v>
                </c:pt>
                <c:pt idx="10172">
                  <c:v>109.341902</c:v>
                </c:pt>
                <c:pt idx="10173">
                  <c:v>109.341902</c:v>
                </c:pt>
                <c:pt idx="10174">
                  <c:v>109.341902</c:v>
                </c:pt>
                <c:pt idx="10175">
                  <c:v>109.341902</c:v>
                </c:pt>
                <c:pt idx="10176">
                  <c:v>109.341902</c:v>
                </c:pt>
                <c:pt idx="10177">
                  <c:v>109.341902</c:v>
                </c:pt>
                <c:pt idx="10178">
                  <c:v>109.341902</c:v>
                </c:pt>
                <c:pt idx="10179">
                  <c:v>109.341902</c:v>
                </c:pt>
                <c:pt idx="10180">
                  <c:v>109.055959</c:v>
                </c:pt>
                <c:pt idx="10181">
                  <c:v>109.055959</c:v>
                </c:pt>
                <c:pt idx="10182">
                  <c:v>109.055959</c:v>
                </c:pt>
                <c:pt idx="10183">
                  <c:v>109.055959</c:v>
                </c:pt>
                <c:pt idx="10184">
                  <c:v>109.055959</c:v>
                </c:pt>
                <c:pt idx="10185">
                  <c:v>109.055959</c:v>
                </c:pt>
                <c:pt idx="10186">
                  <c:v>109.055959</c:v>
                </c:pt>
                <c:pt idx="10187">
                  <c:v>109.055959</c:v>
                </c:pt>
                <c:pt idx="10188">
                  <c:v>109.055959</c:v>
                </c:pt>
                <c:pt idx="10189">
                  <c:v>109.055959</c:v>
                </c:pt>
                <c:pt idx="10190">
                  <c:v>108.762885</c:v>
                </c:pt>
                <c:pt idx="10191">
                  <c:v>108.762885</c:v>
                </c:pt>
                <c:pt idx="10192">
                  <c:v>108.762885</c:v>
                </c:pt>
                <c:pt idx="10193">
                  <c:v>108.762885</c:v>
                </c:pt>
                <c:pt idx="10194">
                  <c:v>108.762885</c:v>
                </c:pt>
                <c:pt idx="10195">
                  <c:v>108.762885</c:v>
                </c:pt>
                <c:pt idx="10196">
                  <c:v>108.762885</c:v>
                </c:pt>
                <c:pt idx="10197">
                  <c:v>108.762885</c:v>
                </c:pt>
                <c:pt idx="10198">
                  <c:v>108.762885</c:v>
                </c:pt>
                <c:pt idx="10199">
                  <c:v>108.762885</c:v>
                </c:pt>
              </c:numCache>
            </c:numRef>
          </c:val>
          <c:extLst xmlns:c16r2="http://schemas.microsoft.com/office/drawing/2015/06/chart">
            <c:ext xmlns:c16="http://schemas.microsoft.com/office/drawing/2014/chart" uri="{C3380CC4-5D6E-409C-BE32-E72D297353CC}">
              <c16:uniqueId val="{00000002-42A0-4255-8FE6-A3C0BF4CE087}"/>
            </c:ext>
          </c:extLst>
        </c:ser>
        <c:ser>
          <c:idx val="4"/>
          <c:order val="3"/>
          <c:tx>
            <c:strRef>
              <c:f>Sheet1!$E$1</c:f>
              <c:strCache>
                <c:ptCount val="1"/>
                <c:pt idx="0">
                  <c:v>TC-4</c:v>
                </c:pt>
              </c:strCache>
            </c:strRef>
          </c:tx>
          <c:spPr>
            <a:ln w="28575" cap="rnd">
              <a:solidFill>
                <a:schemeClr val="accent5"/>
              </a:solidFill>
              <a:round/>
            </a:ln>
            <a:effectLst/>
          </c:spPr>
          <c:marker>
            <c:symbol val="none"/>
          </c:marker>
          <c:cat>
            <c:numRef>
              <c:f>Sheet1!$A$2:$A$10201</c:f>
              <c:numCache>
                <c:formatCode>0.0</c:formatCode>
                <c:ptCount val="10200"/>
                <c:pt idx="0">
                  <c:v>0</c:v>
                </c:pt>
                <c:pt idx="1">
                  <c:v>1.6666666666666681E-3</c:v>
                </c:pt>
                <c:pt idx="2">
                  <c:v>3.3333333333333348E-3</c:v>
                </c:pt>
                <c:pt idx="3">
                  <c:v>5.0000000000000027E-3</c:v>
                </c:pt>
                <c:pt idx="4">
                  <c:v>6.6666666666666697E-3</c:v>
                </c:pt>
                <c:pt idx="5">
                  <c:v>8.3333333333333367E-3</c:v>
                </c:pt>
                <c:pt idx="6">
                  <c:v>1.0000000000000005E-2</c:v>
                </c:pt>
                <c:pt idx="7">
                  <c:v>1.1666666666666671E-2</c:v>
                </c:pt>
                <c:pt idx="8">
                  <c:v>1.3333333333333341E-2</c:v>
                </c:pt>
                <c:pt idx="9">
                  <c:v>1.5000000000000001E-2</c:v>
                </c:pt>
                <c:pt idx="10">
                  <c:v>1.6666666666666677E-2</c:v>
                </c:pt>
                <c:pt idx="11">
                  <c:v>1.8333333333333333E-2</c:v>
                </c:pt>
                <c:pt idx="12">
                  <c:v>2.0000000000000011E-2</c:v>
                </c:pt>
                <c:pt idx="13">
                  <c:v>2.1666666666666671E-2</c:v>
                </c:pt>
                <c:pt idx="14">
                  <c:v>2.3333333333333341E-2</c:v>
                </c:pt>
                <c:pt idx="15">
                  <c:v>2.5000000000000001E-2</c:v>
                </c:pt>
                <c:pt idx="16">
                  <c:v>2.6666666666666672E-2</c:v>
                </c:pt>
                <c:pt idx="17">
                  <c:v>2.8333333333333332E-2</c:v>
                </c:pt>
                <c:pt idx="18">
                  <c:v>3.0000000000000002E-2</c:v>
                </c:pt>
                <c:pt idx="19">
                  <c:v>3.1666666666666662E-2</c:v>
                </c:pt>
                <c:pt idx="20">
                  <c:v>3.333333333333334E-2</c:v>
                </c:pt>
                <c:pt idx="21">
                  <c:v>3.500000000000001E-2</c:v>
                </c:pt>
                <c:pt idx="22">
                  <c:v>3.6666666666666681E-2</c:v>
                </c:pt>
                <c:pt idx="23">
                  <c:v>3.8333333333333351E-2</c:v>
                </c:pt>
                <c:pt idx="24">
                  <c:v>4.0000000000000022E-2</c:v>
                </c:pt>
                <c:pt idx="25">
                  <c:v>4.1666666666666664E-2</c:v>
                </c:pt>
                <c:pt idx="26">
                  <c:v>4.3333333333333397E-2</c:v>
                </c:pt>
                <c:pt idx="27">
                  <c:v>4.5000000000000012E-2</c:v>
                </c:pt>
                <c:pt idx="28">
                  <c:v>4.6666666666666683E-2</c:v>
                </c:pt>
                <c:pt idx="29">
                  <c:v>4.8333333333333388E-2</c:v>
                </c:pt>
                <c:pt idx="30">
                  <c:v>0.05</c:v>
                </c:pt>
                <c:pt idx="31">
                  <c:v>5.1666666666666673E-2</c:v>
                </c:pt>
                <c:pt idx="32">
                  <c:v>5.3333333333333392E-2</c:v>
                </c:pt>
                <c:pt idx="33">
                  <c:v>5.5000000000000014E-2</c:v>
                </c:pt>
                <c:pt idx="34">
                  <c:v>5.6666666666666664E-2</c:v>
                </c:pt>
                <c:pt idx="35">
                  <c:v>5.833333333333339E-2</c:v>
                </c:pt>
                <c:pt idx="36">
                  <c:v>6.0000000000000032E-2</c:v>
                </c:pt>
                <c:pt idx="37">
                  <c:v>6.1666666666666682E-2</c:v>
                </c:pt>
                <c:pt idx="38">
                  <c:v>6.3333333333333394E-2</c:v>
                </c:pt>
                <c:pt idx="39">
                  <c:v>6.5000000000000002E-2</c:v>
                </c:pt>
                <c:pt idx="40">
                  <c:v>6.666666666666668E-2</c:v>
                </c:pt>
                <c:pt idx="41">
                  <c:v>6.8333333333333385E-2</c:v>
                </c:pt>
                <c:pt idx="42">
                  <c:v>7.0000000000000021E-2</c:v>
                </c:pt>
                <c:pt idx="43">
                  <c:v>7.1666666666666684E-2</c:v>
                </c:pt>
                <c:pt idx="44">
                  <c:v>7.3333333333333403E-2</c:v>
                </c:pt>
                <c:pt idx="45">
                  <c:v>7.5000000000000011E-2</c:v>
                </c:pt>
                <c:pt idx="46">
                  <c:v>7.6666666666666702E-2</c:v>
                </c:pt>
                <c:pt idx="47">
                  <c:v>7.8333333333333408E-2</c:v>
                </c:pt>
                <c:pt idx="48">
                  <c:v>8.0000000000000043E-2</c:v>
                </c:pt>
                <c:pt idx="49">
                  <c:v>8.1666666666666762E-2</c:v>
                </c:pt>
                <c:pt idx="50">
                  <c:v>8.3333333333333343E-2</c:v>
                </c:pt>
                <c:pt idx="51">
                  <c:v>8.5000000000000048E-2</c:v>
                </c:pt>
                <c:pt idx="52">
                  <c:v>8.6666666666666781E-2</c:v>
                </c:pt>
                <c:pt idx="53">
                  <c:v>8.8333333333333347E-2</c:v>
                </c:pt>
                <c:pt idx="54">
                  <c:v>9.0000000000000024E-2</c:v>
                </c:pt>
                <c:pt idx="55">
                  <c:v>9.1666666666666757E-2</c:v>
                </c:pt>
                <c:pt idx="56">
                  <c:v>9.3333333333333365E-2</c:v>
                </c:pt>
                <c:pt idx="57">
                  <c:v>9.5000000000000043E-2</c:v>
                </c:pt>
                <c:pt idx="58">
                  <c:v>9.6666666666666748E-2</c:v>
                </c:pt>
                <c:pt idx="59">
                  <c:v>9.8333333333333384E-2</c:v>
                </c:pt>
                <c:pt idx="60">
                  <c:v>0.1</c:v>
                </c:pt>
                <c:pt idx="61">
                  <c:v>0.1016666666666667</c:v>
                </c:pt>
                <c:pt idx="62">
                  <c:v>0.10333333333333333</c:v>
                </c:pt>
                <c:pt idx="63">
                  <c:v>0.10500000000000002</c:v>
                </c:pt>
                <c:pt idx="64">
                  <c:v>0.10666666666666672</c:v>
                </c:pt>
                <c:pt idx="65">
                  <c:v>0.10833333333333336</c:v>
                </c:pt>
                <c:pt idx="66">
                  <c:v>0.11</c:v>
                </c:pt>
                <c:pt idx="67">
                  <c:v>0.11166666666666666</c:v>
                </c:pt>
                <c:pt idx="68">
                  <c:v>0.11333333333333333</c:v>
                </c:pt>
                <c:pt idx="69">
                  <c:v>0.115</c:v>
                </c:pt>
                <c:pt idx="70">
                  <c:v>0.11666666666666671</c:v>
                </c:pt>
                <c:pt idx="71">
                  <c:v>0.11833333333333333</c:v>
                </c:pt>
                <c:pt idx="72">
                  <c:v>0.12000000000000002</c:v>
                </c:pt>
                <c:pt idx="73">
                  <c:v>0.1216666666666667</c:v>
                </c:pt>
                <c:pt idx="74">
                  <c:v>0.12333333333333336</c:v>
                </c:pt>
                <c:pt idx="75">
                  <c:v>0.125</c:v>
                </c:pt>
                <c:pt idx="76">
                  <c:v>0.12666666666666665</c:v>
                </c:pt>
                <c:pt idx="77">
                  <c:v>0.12833333333333341</c:v>
                </c:pt>
                <c:pt idx="78">
                  <c:v>0.13</c:v>
                </c:pt>
                <c:pt idx="79">
                  <c:v>0.13166666666666668</c:v>
                </c:pt>
                <c:pt idx="80">
                  <c:v>0.13333333333333341</c:v>
                </c:pt>
                <c:pt idx="81">
                  <c:v>0.13500000000000001</c:v>
                </c:pt>
                <c:pt idx="82">
                  <c:v>0.13666666666666666</c:v>
                </c:pt>
                <c:pt idx="83">
                  <c:v>0.13833333333333342</c:v>
                </c:pt>
                <c:pt idx="84">
                  <c:v>0.14000000000000001</c:v>
                </c:pt>
                <c:pt idx="85">
                  <c:v>0.14166666666666666</c:v>
                </c:pt>
                <c:pt idx="86">
                  <c:v>0.14333333333333345</c:v>
                </c:pt>
                <c:pt idx="87">
                  <c:v>0.14500000000000007</c:v>
                </c:pt>
                <c:pt idx="88">
                  <c:v>0.1466666666666667</c:v>
                </c:pt>
                <c:pt idx="89">
                  <c:v>0.14833333333333346</c:v>
                </c:pt>
                <c:pt idx="90">
                  <c:v>0.15000000000000008</c:v>
                </c:pt>
                <c:pt idx="91">
                  <c:v>0.1516666666666667</c:v>
                </c:pt>
                <c:pt idx="92">
                  <c:v>0.15333333333333346</c:v>
                </c:pt>
                <c:pt idx="93">
                  <c:v>0.15500000000000008</c:v>
                </c:pt>
                <c:pt idx="94">
                  <c:v>0.1566666666666667</c:v>
                </c:pt>
                <c:pt idx="95">
                  <c:v>0.15833333333333346</c:v>
                </c:pt>
                <c:pt idx="96">
                  <c:v>0.16</c:v>
                </c:pt>
                <c:pt idx="97">
                  <c:v>0.16166666666666665</c:v>
                </c:pt>
                <c:pt idx="98">
                  <c:v>0.16333333333333341</c:v>
                </c:pt>
                <c:pt idx="99">
                  <c:v>0.16500000000000001</c:v>
                </c:pt>
                <c:pt idx="100">
                  <c:v>0.16666666666666666</c:v>
                </c:pt>
                <c:pt idx="101">
                  <c:v>0.16833333333333342</c:v>
                </c:pt>
                <c:pt idx="102">
                  <c:v>0.17</c:v>
                </c:pt>
                <c:pt idx="103">
                  <c:v>0.17166666666666669</c:v>
                </c:pt>
                <c:pt idx="104">
                  <c:v>0.17333333333333345</c:v>
                </c:pt>
                <c:pt idx="105">
                  <c:v>0.17500000000000004</c:v>
                </c:pt>
                <c:pt idx="106">
                  <c:v>0.17666666666666669</c:v>
                </c:pt>
                <c:pt idx="107">
                  <c:v>0.17833333333333345</c:v>
                </c:pt>
                <c:pt idx="108">
                  <c:v>0.1800000000000001</c:v>
                </c:pt>
                <c:pt idx="109">
                  <c:v>0.1816666666666667</c:v>
                </c:pt>
                <c:pt idx="110">
                  <c:v>0.18333333333333346</c:v>
                </c:pt>
                <c:pt idx="111">
                  <c:v>0.18500000000000008</c:v>
                </c:pt>
                <c:pt idx="112">
                  <c:v>0.1866666666666667</c:v>
                </c:pt>
                <c:pt idx="113">
                  <c:v>0.18833333333333346</c:v>
                </c:pt>
                <c:pt idx="114">
                  <c:v>0.19</c:v>
                </c:pt>
                <c:pt idx="115">
                  <c:v>0.19166666666666668</c:v>
                </c:pt>
                <c:pt idx="116">
                  <c:v>0.19333333333333341</c:v>
                </c:pt>
                <c:pt idx="117">
                  <c:v>0.19500000000000001</c:v>
                </c:pt>
                <c:pt idx="118">
                  <c:v>0.19666666666666668</c:v>
                </c:pt>
                <c:pt idx="119">
                  <c:v>0.19833333333333342</c:v>
                </c:pt>
                <c:pt idx="120">
                  <c:v>0.2</c:v>
                </c:pt>
                <c:pt idx="121">
                  <c:v>0.20166666666666666</c:v>
                </c:pt>
                <c:pt idx="122">
                  <c:v>0.20333333333333342</c:v>
                </c:pt>
                <c:pt idx="123">
                  <c:v>0.20500000000000004</c:v>
                </c:pt>
                <c:pt idx="124">
                  <c:v>0.20666666666666669</c:v>
                </c:pt>
                <c:pt idx="125">
                  <c:v>0.20833333333333345</c:v>
                </c:pt>
                <c:pt idx="126">
                  <c:v>0.21000000000000008</c:v>
                </c:pt>
                <c:pt idx="127">
                  <c:v>0.21166666666666664</c:v>
                </c:pt>
                <c:pt idx="128">
                  <c:v>0.21333333333333346</c:v>
                </c:pt>
                <c:pt idx="129">
                  <c:v>0.21500000000000008</c:v>
                </c:pt>
                <c:pt idx="130">
                  <c:v>0.2166666666666667</c:v>
                </c:pt>
                <c:pt idx="131">
                  <c:v>0.21833333333333346</c:v>
                </c:pt>
                <c:pt idx="132">
                  <c:v>0.22</c:v>
                </c:pt>
                <c:pt idx="133">
                  <c:v>0.22166666666666668</c:v>
                </c:pt>
                <c:pt idx="134">
                  <c:v>0.22333333333333341</c:v>
                </c:pt>
                <c:pt idx="135">
                  <c:v>0.22500000000000001</c:v>
                </c:pt>
                <c:pt idx="136">
                  <c:v>0.22666666666666666</c:v>
                </c:pt>
                <c:pt idx="137">
                  <c:v>0.22833333333333342</c:v>
                </c:pt>
                <c:pt idx="138">
                  <c:v>0.23</c:v>
                </c:pt>
                <c:pt idx="139">
                  <c:v>0.23166666666666666</c:v>
                </c:pt>
                <c:pt idx="140">
                  <c:v>0.23333333333333342</c:v>
                </c:pt>
                <c:pt idx="141">
                  <c:v>0.23500000000000001</c:v>
                </c:pt>
                <c:pt idx="142">
                  <c:v>0.23666666666666666</c:v>
                </c:pt>
                <c:pt idx="143">
                  <c:v>0.23833333333333345</c:v>
                </c:pt>
                <c:pt idx="144">
                  <c:v>0.2400000000000001</c:v>
                </c:pt>
                <c:pt idx="145">
                  <c:v>0.2416666666666667</c:v>
                </c:pt>
                <c:pt idx="146">
                  <c:v>0.24333333333333346</c:v>
                </c:pt>
                <c:pt idx="147">
                  <c:v>0.24500000000000008</c:v>
                </c:pt>
                <c:pt idx="148">
                  <c:v>0.2466666666666667</c:v>
                </c:pt>
                <c:pt idx="149">
                  <c:v>0.24833333333333346</c:v>
                </c:pt>
                <c:pt idx="150">
                  <c:v>0.25</c:v>
                </c:pt>
                <c:pt idx="151">
                  <c:v>0.25166666666666682</c:v>
                </c:pt>
                <c:pt idx="152">
                  <c:v>0.25333333333333324</c:v>
                </c:pt>
                <c:pt idx="153">
                  <c:v>0.255</c:v>
                </c:pt>
                <c:pt idx="154">
                  <c:v>0.25666666666666682</c:v>
                </c:pt>
                <c:pt idx="155">
                  <c:v>0.25833333333333325</c:v>
                </c:pt>
                <c:pt idx="156">
                  <c:v>0.26</c:v>
                </c:pt>
                <c:pt idx="157">
                  <c:v>0.26166666666666683</c:v>
                </c:pt>
                <c:pt idx="158">
                  <c:v>0.26333333333333325</c:v>
                </c:pt>
                <c:pt idx="159">
                  <c:v>0.26500000000000001</c:v>
                </c:pt>
                <c:pt idx="160">
                  <c:v>0.26666666666666683</c:v>
                </c:pt>
                <c:pt idx="161">
                  <c:v>0.26833333333333326</c:v>
                </c:pt>
                <c:pt idx="162">
                  <c:v>0.27</c:v>
                </c:pt>
                <c:pt idx="163">
                  <c:v>0.27166666666666683</c:v>
                </c:pt>
                <c:pt idx="164">
                  <c:v>0.27333333333333326</c:v>
                </c:pt>
                <c:pt idx="165">
                  <c:v>0.27500000000000002</c:v>
                </c:pt>
                <c:pt idx="166">
                  <c:v>0.27666666666666689</c:v>
                </c:pt>
                <c:pt idx="167">
                  <c:v>0.27833333333333327</c:v>
                </c:pt>
                <c:pt idx="168">
                  <c:v>0.28000000000000008</c:v>
                </c:pt>
                <c:pt idx="169">
                  <c:v>0.28166666666666684</c:v>
                </c:pt>
                <c:pt idx="170">
                  <c:v>0.28333333333333333</c:v>
                </c:pt>
                <c:pt idx="171">
                  <c:v>0.2850000000000002</c:v>
                </c:pt>
                <c:pt idx="172">
                  <c:v>0.2866666666666669</c:v>
                </c:pt>
                <c:pt idx="173">
                  <c:v>0.28833333333333333</c:v>
                </c:pt>
                <c:pt idx="174">
                  <c:v>0.29000000000000015</c:v>
                </c:pt>
                <c:pt idx="175">
                  <c:v>0.29166666666666691</c:v>
                </c:pt>
                <c:pt idx="176">
                  <c:v>0.29333333333333333</c:v>
                </c:pt>
                <c:pt idx="177">
                  <c:v>0.29500000000000015</c:v>
                </c:pt>
                <c:pt idx="178">
                  <c:v>0.29666666666666691</c:v>
                </c:pt>
                <c:pt idx="179">
                  <c:v>0.29833333333333328</c:v>
                </c:pt>
                <c:pt idx="180">
                  <c:v>0.30000000000000016</c:v>
                </c:pt>
                <c:pt idx="181">
                  <c:v>0.30166666666666692</c:v>
                </c:pt>
                <c:pt idx="182">
                  <c:v>0.30333333333333334</c:v>
                </c:pt>
                <c:pt idx="183">
                  <c:v>0.30500000000000022</c:v>
                </c:pt>
                <c:pt idx="184">
                  <c:v>0.30666666666666692</c:v>
                </c:pt>
                <c:pt idx="185">
                  <c:v>0.30833333333333335</c:v>
                </c:pt>
                <c:pt idx="186">
                  <c:v>0.31000000000000016</c:v>
                </c:pt>
                <c:pt idx="187">
                  <c:v>0.31166666666666692</c:v>
                </c:pt>
                <c:pt idx="188">
                  <c:v>0.31333333333333335</c:v>
                </c:pt>
                <c:pt idx="189">
                  <c:v>0.31500000000000017</c:v>
                </c:pt>
                <c:pt idx="190">
                  <c:v>0.31666666666666693</c:v>
                </c:pt>
                <c:pt idx="191">
                  <c:v>0.31833333333333336</c:v>
                </c:pt>
                <c:pt idx="192">
                  <c:v>0.32000000000000017</c:v>
                </c:pt>
                <c:pt idx="193">
                  <c:v>0.32166666666666693</c:v>
                </c:pt>
                <c:pt idx="194">
                  <c:v>0.32333333333333331</c:v>
                </c:pt>
                <c:pt idx="195">
                  <c:v>0.32500000000000018</c:v>
                </c:pt>
                <c:pt idx="196">
                  <c:v>0.32666666666666705</c:v>
                </c:pt>
                <c:pt idx="197">
                  <c:v>0.32833333333333331</c:v>
                </c:pt>
                <c:pt idx="198">
                  <c:v>0.33000000000000024</c:v>
                </c:pt>
                <c:pt idx="199">
                  <c:v>0.331666666666667</c:v>
                </c:pt>
                <c:pt idx="200">
                  <c:v>0.33333333333333331</c:v>
                </c:pt>
                <c:pt idx="201">
                  <c:v>0.33500000000000024</c:v>
                </c:pt>
                <c:pt idx="202">
                  <c:v>0.336666666666667</c:v>
                </c:pt>
                <c:pt idx="203">
                  <c:v>0.33833333333333332</c:v>
                </c:pt>
                <c:pt idx="204">
                  <c:v>0.34000000000000008</c:v>
                </c:pt>
                <c:pt idx="205">
                  <c:v>0.3416666666666669</c:v>
                </c:pt>
                <c:pt idx="206">
                  <c:v>0.34333333333333327</c:v>
                </c:pt>
                <c:pt idx="207">
                  <c:v>0.34500000000000008</c:v>
                </c:pt>
                <c:pt idx="208">
                  <c:v>0.3466666666666669</c:v>
                </c:pt>
                <c:pt idx="209">
                  <c:v>0.34833333333333333</c:v>
                </c:pt>
                <c:pt idx="210">
                  <c:v>0.35000000000000014</c:v>
                </c:pt>
                <c:pt idx="211">
                  <c:v>0.3516666666666669</c:v>
                </c:pt>
                <c:pt idx="212">
                  <c:v>0.35333333333333333</c:v>
                </c:pt>
                <c:pt idx="213">
                  <c:v>0.3550000000000002</c:v>
                </c:pt>
                <c:pt idx="214">
                  <c:v>0.35666666666666691</c:v>
                </c:pt>
                <c:pt idx="215">
                  <c:v>0.35833333333333334</c:v>
                </c:pt>
                <c:pt idx="216">
                  <c:v>0.36000000000000021</c:v>
                </c:pt>
                <c:pt idx="217">
                  <c:v>0.36166666666666691</c:v>
                </c:pt>
                <c:pt idx="218">
                  <c:v>0.36333333333333334</c:v>
                </c:pt>
                <c:pt idx="219">
                  <c:v>0.36500000000000021</c:v>
                </c:pt>
                <c:pt idx="220">
                  <c:v>0.36666666666666692</c:v>
                </c:pt>
                <c:pt idx="221">
                  <c:v>0.36833333333333335</c:v>
                </c:pt>
                <c:pt idx="222">
                  <c:v>0.37000000000000016</c:v>
                </c:pt>
                <c:pt idx="223">
                  <c:v>0.37166666666666692</c:v>
                </c:pt>
                <c:pt idx="224">
                  <c:v>0.37333333333333335</c:v>
                </c:pt>
                <c:pt idx="225">
                  <c:v>0.37500000000000017</c:v>
                </c:pt>
                <c:pt idx="226">
                  <c:v>0.37666666666666693</c:v>
                </c:pt>
                <c:pt idx="227">
                  <c:v>0.3783333333333333</c:v>
                </c:pt>
                <c:pt idx="228">
                  <c:v>0.38000000000000017</c:v>
                </c:pt>
                <c:pt idx="229">
                  <c:v>0.38166666666666693</c:v>
                </c:pt>
                <c:pt idx="230">
                  <c:v>0.38333333333333336</c:v>
                </c:pt>
                <c:pt idx="231">
                  <c:v>0.38500000000000018</c:v>
                </c:pt>
                <c:pt idx="232">
                  <c:v>0.38666666666666694</c:v>
                </c:pt>
                <c:pt idx="233">
                  <c:v>0.38833333333333336</c:v>
                </c:pt>
                <c:pt idx="234">
                  <c:v>0.39000000000000018</c:v>
                </c:pt>
                <c:pt idx="235">
                  <c:v>0.391666666666667</c:v>
                </c:pt>
                <c:pt idx="236">
                  <c:v>0.39333333333333337</c:v>
                </c:pt>
                <c:pt idx="237">
                  <c:v>0.39500000000000024</c:v>
                </c:pt>
                <c:pt idx="238">
                  <c:v>0.396666666666667</c:v>
                </c:pt>
                <c:pt idx="239">
                  <c:v>0.39833333333333332</c:v>
                </c:pt>
                <c:pt idx="240">
                  <c:v>0.4</c:v>
                </c:pt>
                <c:pt idx="241">
                  <c:v>0.40166666666666689</c:v>
                </c:pt>
                <c:pt idx="242">
                  <c:v>0.40333333333333327</c:v>
                </c:pt>
                <c:pt idx="243">
                  <c:v>0.40500000000000008</c:v>
                </c:pt>
                <c:pt idx="244">
                  <c:v>0.40666666666666684</c:v>
                </c:pt>
                <c:pt idx="245">
                  <c:v>0.40833333333333333</c:v>
                </c:pt>
                <c:pt idx="246">
                  <c:v>0.4100000000000002</c:v>
                </c:pt>
                <c:pt idx="247">
                  <c:v>0.4116666666666669</c:v>
                </c:pt>
                <c:pt idx="248">
                  <c:v>0.41333333333333333</c:v>
                </c:pt>
                <c:pt idx="249">
                  <c:v>0.41500000000000015</c:v>
                </c:pt>
                <c:pt idx="250">
                  <c:v>0.41666666666666691</c:v>
                </c:pt>
                <c:pt idx="251">
                  <c:v>0.41833333333333333</c:v>
                </c:pt>
                <c:pt idx="252">
                  <c:v>0.42000000000000015</c:v>
                </c:pt>
                <c:pt idx="253">
                  <c:v>0.42166666666666691</c:v>
                </c:pt>
                <c:pt idx="254">
                  <c:v>0.42333333333333328</c:v>
                </c:pt>
                <c:pt idx="255">
                  <c:v>0.42500000000000021</c:v>
                </c:pt>
                <c:pt idx="256">
                  <c:v>0.42666666666666692</c:v>
                </c:pt>
                <c:pt idx="257">
                  <c:v>0.42833333333333334</c:v>
                </c:pt>
                <c:pt idx="258">
                  <c:v>0.43000000000000016</c:v>
                </c:pt>
                <c:pt idx="259">
                  <c:v>0.43166666666666692</c:v>
                </c:pt>
                <c:pt idx="260">
                  <c:v>0.43333333333333335</c:v>
                </c:pt>
                <c:pt idx="261">
                  <c:v>0.43500000000000016</c:v>
                </c:pt>
                <c:pt idx="262">
                  <c:v>0.43666666666666692</c:v>
                </c:pt>
                <c:pt idx="263">
                  <c:v>0.43833333333333335</c:v>
                </c:pt>
                <c:pt idx="264">
                  <c:v>0.44</c:v>
                </c:pt>
                <c:pt idx="265">
                  <c:v>0.44166666666666682</c:v>
                </c:pt>
                <c:pt idx="266">
                  <c:v>0.44333333333333325</c:v>
                </c:pt>
                <c:pt idx="267">
                  <c:v>0.44500000000000001</c:v>
                </c:pt>
                <c:pt idx="268">
                  <c:v>0.44666666666666682</c:v>
                </c:pt>
                <c:pt idx="269">
                  <c:v>0.44833333333333325</c:v>
                </c:pt>
                <c:pt idx="270">
                  <c:v>0.45</c:v>
                </c:pt>
                <c:pt idx="271">
                  <c:v>0.45166666666666688</c:v>
                </c:pt>
                <c:pt idx="272">
                  <c:v>0.45333333333333325</c:v>
                </c:pt>
                <c:pt idx="273">
                  <c:v>0.45500000000000002</c:v>
                </c:pt>
                <c:pt idx="274">
                  <c:v>0.45666666666666683</c:v>
                </c:pt>
                <c:pt idx="275">
                  <c:v>0.45833333333333326</c:v>
                </c:pt>
                <c:pt idx="276">
                  <c:v>0.46</c:v>
                </c:pt>
                <c:pt idx="277">
                  <c:v>0.46166666666666689</c:v>
                </c:pt>
                <c:pt idx="278">
                  <c:v>0.46333333333333326</c:v>
                </c:pt>
                <c:pt idx="279">
                  <c:v>0.46500000000000002</c:v>
                </c:pt>
                <c:pt idx="280">
                  <c:v>0.4666666666666669</c:v>
                </c:pt>
                <c:pt idx="281">
                  <c:v>0.46833333333333327</c:v>
                </c:pt>
                <c:pt idx="282">
                  <c:v>0.47000000000000008</c:v>
                </c:pt>
                <c:pt idx="283">
                  <c:v>0.4716666666666669</c:v>
                </c:pt>
                <c:pt idx="284">
                  <c:v>0.47333333333333333</c:v>
                </c:pt>
                <c:pt idx="285">
                  <c:v>0.47500000000000014</c:v>
                </c:pt>
                <c:pt idx="286">
                  <c:v>0.4766666666666669</c:v>
                </c:pt>
                <c:pt idx="287">
                  <c:v>0.47833333333333333</c:v>
                </c:pt>
                <c:pt idx="288">
                  <c:v>0.4800000000000002</c:v>
                </c:pt>
                <c:pt idx="289">
                  <c:v>0.48166666666666691</c:v>
                </c:pt>
                <c:pt idx="290">
                  <c:v>0.48333333333333334</c:v>
                </c:pt>
                <c:pt idx="291">
                  <c:v>0.48500000000000021</c:v>
                </c:pt>
                <c:pt idx="292">
                  <c:v>0.48666666666666691</c:v>
                </c:pt>
                <c:pt idx="293">
                  <c:v>0.48833333333333334</c:v>
                </c:pt>
                <c:pt idx="294">
                  <c:v>0.49000000000000016</c:v>
                </c:pt>
                <c:pt idx="295">
                  <c:v>0.49166666666666692</c:v>
                </c:pt>
                <c:pt idx="296">
                  <c:v>0.49333333333333335</c:v>
                </c:pt>
                <c:pt idx="297">
                  <c:v>0.49500000000000016</c:v>
                </c:pt>
                <c:pt idx="298">
                  <c:v>0.49666666666666692</c:v>
                </c:pt>
                <c:pt idx="299">
                  <c:v>0.49833333333333335</c:v>
                </c:pt>
                <c:pt idx="300">
                  <c:v>0.5</c:v>
                </c:pt>
                <c:pt idx="301">
                  <c:v>0.50166666666666659</c:v>
                </c:pt>
                <c:pt idx="302">
                  <c:v>0.5033333333333333</c:v>
                </c:pt>
                <c:pt idx="303">
                  <c:v>0.505</c:v>
                </c:pt>
                <c:pt idx="304">
                  <c:v>0.50666666666666649</c:v>
                </c:pt>
                <c:pt idx="305">
                  <c:v>0.5083333333333333</c:v>
                </c:pt>
                <c:pt idx="306">
                  <c:v>0.51</c:v>
                </c:pt>
                <c:pt idx="307">
                  <c:v>0.51166666666666649</c:v>
                </c:pt>
                <c:pt idx="308">
                  <c:v>0.51333333333333331</c:v>
                </c:pt>
                <c:pt idx="309">
                  <c:v>0.51500000000000001</c:v>
                </c:pt>
                <c:pt idx="310">
                  <c:v>0.5166666666666665</c:v>
                </c:pt>
                <c:pt idx="311">
                  <c:v>0.51833333333333331</c:v>
                </c:pt>
                <c:pt idx="312">
                  <c:v>0.52</c:v>
                </c:pt>
                <c:pt idx="313">
                  <c:v>0.5216666666666665</c:v>
                </c:pt>
                <c:pt idx="314">
                  <c:v>0.52333333333333332</c:v>
                </c:pt>
                <c:pt idx="315">
                  <c:v>0.52500000000000002</c:v>
                </c:pt>
                <c:pt idx="316">
                  <c:v>0.52666666666666651</c:v>
                </c:pt>
                <c:pt idx="317">
                  <c:v>0.52833333333333332</c:v>
                </c:pt>
                <c:pt idx="318">
                  <c:v>0.53</c:v>
                </c:pt>
                <c:pt idx="319">
                  <c:v>0.53166666666666651</c:v>
                </c:pt>
                <c:pt idx="320">
                  <c:v>0.53333333333333333</c:v>
                </c:pt>
                <c:pt idx="321">
                  <c:v>0.53500000000000003</c:v>
                </c:pt>
                <c:pt idx="322">
                  <c:v>0.53666666666666651</c:v>
                </c:pt>
                <c:pt idx="323">
                  <c:v>0.53833333333333333</c:v>
                </c:pt>
                <c:pt idx="324">
                  <c:v>0.53999999999999992</c:v>
                </c:pt>
                <c:pt idx="325">
                  <c:v>0.54166666666666652</c:v>
                </c:pt>
                <c:pt idx="326">
                  <c:v>0.54333333333333333</c:v>
                </c:pt>
                <c:pt idx="327">
                  <c:v>0.54500000000000004</c:v>
                </c:pt>
                <c:pt idx="328">
                  <c:v>0.54666666666666652</c:v>
                </c:pt>
                <c:pt idx="329">
                  <c:v>0.54833333333333334</c:v>
                </c:pt>
                <c:pt idx="330">
                  <c:v>0.55000000000000004</c:v>
                </c:pt>
                <c:pt idx="331">
                  <c:v>0.55166666666666653</c:v>
                </c:pt>
                <c:pt idx="332">
                  <c:v>0.55333333333333334</c:v>
                </c:pt>
                <c:pt idx="333">
                  <c:v>0.55499999999999994</c:v>
                </c:pt>
                <c:pt idx="334">
                  <c:v>0.55666666666666653</c:v>
                </c:pt>
                <c:pt idx="335">
                  <c:v>0.55833333333333335</c:v>
                </c:pt>
                <c:pt idx="336">
                  <c:v>0.56000000000000005</c:v>
                </c:pt>
                <c:pt idx="337">
                  <c:v>0.56166666666666676</c:v>
                </c:pt>
                <c:pt idx="338">
                  <c:v>0.56333333333333324</c:v>
                </c:pt>
                <c:pt idx="339">
                  <c:v>0.56499999999999995</c:v>
                </c:pt>
                <c:pt idx="340">
                  <c:v>0.56666666666666654</c:v>
                </c:pt>
                <c:pt idx="341">
                  <c:v>0.56833333333333369</c:v>
                </c:pt>
                <c:pt idx="342">
                  <c:v>0.5700000000000004</c:v>
                </c:pt>
                <c:pt idx="343">
                  <c:v>0.57166666666666666</c:v>
                </c:pt>
                <c:pt idx="344">
                  <c:v>0.57333333333333369</c:v>
                </c:pt>
                <c:pt idx="345">
                  <c:v>0.57500000000000029</c:v>
                </c:pt>
                <c:pt idx="346">
                  <c:v>0.57666666666666666</c:v>
                </c:pt>
                <c:pt idx="347">
                  <c:v>0.5783333333333337</c:v>
                </c:pt>
                <c:pt idx="348">
                  <c:v>0.58000000000000007</c:v>
                </c:pt>
                <c:pt idx="349">
                  <c:v>0.58166666666666633</c:v>
                </c:pt>
                <c:pt idx="350">
                  <c:v>0.58333333333333337</c:v>
                </c:pt>
                <c:pt idx="351">
                  <c:v>0.58500000000000008</c:v>
                </c:pt>
                <c:pt idx="352">
                  <c:v>0.58666666666666656</c:v>
                </c:pt>
                <c:pt idx="353">
                  <c:v>0.58833333333333326</c:v>
                </c:pt>
                <c:pt idx="354">
                  <c:v>0.59</c:v>
                </c:pt>
                <c:pt idx="355">
                  <c:v>0.59166666666666656</c:v>
                </c:pt>
                <c:pt idx="356">
                  <c:v>0.59333333333333338</c:v>
                </c:pt>
                <c:pt idx="357">
                  <c:v>0.59500000000000008</c:v>
                </c:pt>
                <c:pt idx="358">
                  <c:v>0.59666666666666657</c:v>
                </c:pt>
                <c:pt idx="359">
                  <c:v>0.59833333333333327</c:v>
                </c:pt>
                <c:pt idx="360">
                  <c:v>0.60000000000000031</c:v>
                </c:pt>
                <c:pt idx="361">
                  <c:v>0.60166666666666668</c:v>
                </c:pt>
                <c:pt idx="362">
                  <c:v>0.60333333333333361</c:v>
                </c:pt>
                <c:pt idx="363">
                  <c:v>0.60500000000000032</c:v>
                </c:pt>
                <c:pt idx="364">
                  <c:v>0.60666666666666669</c:v>
                </c:pt>
                <c:pt idx="365">
                  <c:v>0.60833333333333361</c:v>
                </c:pt>
                <c:pt idx="366">
                  <c:v>0.61000000000000032</c:v>
                </c:pt>
                <c:pt idx="367">
                  <c:v>0.61166666666666669</c:v>
                </c:pt>
                <c:pt idx="368">
                  <c:v>0.61333333333333362</c:v>
                </c:pt>
                <c:pt idx="369">
                  <c:v>0.61500000000000032</c:v>
                </c:pt>
                <c:pt idx="370">
                  <c:v>0.6166666666666667</c:v>
                </c:pt>
                <c:pt idx="371">
                  <c:v>0.61833333333333362</c:v>
                </c:pt>
                <c:pt idx="372">
                  <c:v>0.62000000000000033</c:v>
                </c:pt>
                <c:pt idx="373">
                  <c:v>0.6216666666666667</c:v>
                </c:pt>
                <c:pt idx="374">
                  <c:v>0.62333333333333363</c:v>
                </c:pt>
                <c:pt idx="375">
                  <c:v>0.62500000000000033</c:v>
                </c:pt>
                <c:pt idx="376">
                  <c:v>0.62666666666666671</c:v>
                </c:pt>
                <c:pt idx="377">
                  <c:v>0.62833333333333363</c:v>
                </c:pt>
                <c:pt idx="378">
                  <c:v>0.63000000000000034</c:v>
                </c:pt>
                <c:pt idx="379">
                  <c:v>0.6316666666666666</c:v>
                </c:pt>
                <c:pt idx="380">
                  <c:v>0.63333333333333364</c:v>
                </c:pt>
                <c:pt idx="381">
                  <c:v>0.63500000000000034</c:v>
                </c:pt>
                <c:pt idx="382">
                  <c:v>0.63666666666666671</c:v>
                </c:pt>
                <c:pt idx="383">
                  <c:v>0.63833333333333364</c:v>
                </c:pt>
                <c:pt idx="384">
                  <c:v>0.64000000000000035</c:v>
                </c:pt>
                <c:pt idx="385">
                  <c:v>0.64166666666666672</c:v>
                </c:pt>
                <c:pt idx="386">
                  <c:v>0.64333333333333365</c:v>
                </c:pt>
                <c:pt idx="387">
                  <c:v>0.64500000000000035</c:v>
                </c:pt>
                <c:pt idx="388">
                  <c:v>0.64666666666666661</c:v>
                </c:pt>
                <c:pt idx="389">
                  <c:v>0.64833333333333365</c:v>
                </c:pt>
                <c:pt idx="390">
                  <c:v>0.65000000000000036</c:v>
                </c:pt>
                <c:pt idx="391">
                  <c:v>0.65166666666666673</c:v>
                </c:pt>
                <c:pt idx="392">
                  <c:v>0.65333333333333365</c:v>
                </c:pt>
                <c:pt idx="393">
                  <c:v>0.65500000000000025</c:v>
                </c:pt>
                <c:pt idx="394">
                  <c:v>0.65666666666666662</c:v>
                </c:pt>
                <c:pt idx="395">
                  <c:v>0.65833333333333366</c:v>
                </c:pt>
                <c:pt idx="396">
                  <c:v>0.66000000000000036</c:v>
                </c:pt>
                <c:pt idx="397">
                  <c:v>0.66166666666666674</c:v>
                </c:pt>
                <c:pt idx="398">
                  <c:v>0.66333333333333366</c:v>
                </c:pt>
                <c:pt idx="399">
                  <c:v>0.66500000000000026</c:v>
                </c:pt>
                <c:pt idx="400">
                  <c:v>0.66666666666666663</c:v>
                </c:pt>
                <c:pt idx="401">
                  <c:v>0.66833333333333378</c:v>
                </c:pt>
                <c:pt idx="402">
                  <c:v>0.67000000000000048</c:v>
                </c:pt>
                <c:pt idx="403">
                  <c:v>0.67166666666666663</c:v>
                </c:pt>
                <c:pt idx="404">
                  <c:v>0.67333333333333378</c:v>
                </c:pt>
                <c:pt idx="405">
                  <c:v>0.6750000000000006</c:v>
                </c:pt>
                <c:pt idx="406">
                  <c:v>0.67666666666666664</c:v>
                </c:pt>
                <c:pt idx="407">
                  <c:v>0.67833333333333379</c:v>
                </c:pt>
                <c:pt idx="408">
                  <c:v>0.68</c:v>
                </c:pt>
                <c:pt idx="409">
                  <c:v>0.68166666666666653</c:v>
                </c:pt>
                <c:pt idx="410">
                  <c:v>0.68333333333333335</c:v>
                </c:pt>
                <c:pt idx="411">
                  <c:v>0.68500000000000005</c:v>
                </c:pt>
                <c:pt idx="412">
                  <c:v>0.68666666666666676</c:v>
                </c:pt>
                <c:pt idx="413">
                  <c:v>0.68833333333333324</c:v>
                </c:pt>
                <c:pt idx="414">
                  <c:v>0.69000000000000028</c:v>
                </c:pt>
                <c:pt idx="415">
                  <c:v>0.69166666666666654</c:v>
                </c:pt>
                <c:pt idx="416">
                  <c:v>0.69333333333333369</c:v>
                </c:pt>
                <c:pt idx="417">
                  <c:v>0.6950000000000004</c:v>
                </c:pt>
                <c:pt idx="418">
                  <c:v>0.69666666666666666</c:v>
                </c:pt>
                <c:pt idx="419">
                  <c:v>0.69833333333333369</c:v>
                </c:pt>
                <c:pt idx="420">
                  <c:v>0.70000000000000029</c:v>
                </c:pt>
                <c:pt idx="421">
                  <c:v>0.70166666666666666</c:v>
                </c:pt>
                <c:pt idx="422">
                  <c:v>0.7033333333333337</c:v>
                </c:pt>
                <c:pt idx="423">
                  <c:v>0.70500000000000029</c:v>
                </c:pt>
                <c:pt idx="424">
                  <c:v>0.70666666666666667</c:v>
                </c:pt>
                <c:pt idx="425">
                  <c:v>0.7083333333333337</c:v>
                </c:pt>
                <c:pt idx="426">
                  <c:v>0.71000000000000041</c:v>
                </c:pt>
                <c:pt idx="427">
                  <c:v>0.71166666666666667</c:v>
                </c:pt>
                <c:pt idx="428">
                  <c:v>0.7133333333333336</c:v>
                </c:pt>
                <c:pt idx="429">
                  <c:v>0.7150000000000003</c:v>
                </c:pt>
                <c:pt idx="430">
                  <c:v>0.71666666666666667</c:v>
                </c:pt>
                <c:pt idx="431">
                  <c:v>0.7183333333333336</c:v>
                </c:pt>
                <c:pt idx="432">
                  <c:v>0.72000000000000042</c:v>
                </c:pt>
                <c:pt idx="433">
                  <c:v>0.72166666666666668</c:v>
                </c:pt>
                <c:pt idx="434">
                  <c:v>0.72333333333333361</c:v>
                </c:pt>
                <c:pt idx="435">
                  <c:v>0.72500000000000031</c:v>
                </c:pt>
                <c:pt idx="436">
                  <c:v>0.72666666666666668</c:v>
                </c:pt>
                <c:pt idx="437">
                  <c:v>0.72833333333333361</c:v>
                </c:pt>
                <c:pt idx="438">
                  <c:v>0.73000000000000032</c:v>
                </c:pt>
                <c:pt idx="439">
                  <c:v>0.73166666666666669</c:v>
                </c:pt>
                <c:pt idx="440">
                  <c:v>0.73333333333333361</c:v>
                </c:pt>
                <c:pt idx="441">
                  <c:v>0.73500000000000032</c:v>
                </c:pt>
                <c:pt idx="442">
                  <c:v>0.73666666666666669</c:v>
                </c:pt>
                <c:pt idx="443">
                  <c:v>0.73833333333333362</c:v>
                </c:pt>
                <c:pt idx="444">
                  <c:v>0.74000000000000032</c:v>
                </c:pt>
                <c:pt idx="445">
                  <c:v>0.7416666666666667</c:v>
                </c:pt>
                <c:pt idx="446">
                  <c:v>0.74333333333333362</c:v>
                </c:pt>
                <c:pt idx="447">
                  <c:v>0.74500000000000033</c:v>
                </c:pt>
                <c:pt idx="448">
                  <c:v>0.7466666666666667</c:v>
                </c:pt>
                <c:pt idx="449">
                  <c:v>0.74833333333333363</c:v>
                </c:pt>
                <c:pt idx="450">
                  <c:v>0.75000000000000033</c:v>
                </c:pt>
                <c:pt idx="451">
                  <c:v>0.75166666666666671</c:v>
                </c:pt>
                <c:pt idx="452">
                  <c:v>0.75333333333333363</c:v>
                </c:pt>
                <c:pt idx="453">
                  <c:v>0.75500000000000034</c:v>
                </c:pt>
                <c:pt idx="454">
                  <c:v>0.7566666666666666</c:v>
                </c:pt>
                <c:pt idx="455">
                  <c:v>0.75833333333333364</c:v>
                </c:pt>
                <c:pt idx="456">
                  <c:v>0.76000000000000034</c:v>
                </c:pt>
                <c:pt idx="457">
                  <c:v>0.76166666666666671</c:v>
                </c:pt>
                <c:pt idx="458">
                  <c:v>0.76333333333333364</c:v>
                </c:pt>
                <c:pt idx="459">
                  <c:v>0.76500000000000035</c:v>
                </c:pt>
                <c:pt idx="460">
                  <c:v>0.76666666666666672</c:v>
                </c:pt>
                <c:pt idx="461">
                  <c:v>0.76833333333333365</c:v>
                </c:pt>
                <c:pt idx="462">
                  <c:v>0.77000000000000035</c:v>
                </c:pt>
                <c:pt idx="463">
                  <c:v>0.77166666666666661</c:v>
                </c:pt>
                <c:pt idx="464">
                  <c:v>0.77333333333333365</c:v>
                </c:pt>
                <c:pt idx="465">
                  <c:v>0.77500000000000036</c:v>
                </c:pt>
                <c:pt idx="466">
                  <c:v>0.77666666666666673</c:v>
                </c:pt>
                <c:pt idx="467">
                  <c:v>0.77833333333333365</c:v>
                </c:pt>
                <c:pt idx="468">
                  <c:v>0.78</c:v>
                </c:pt>
                <c:pt idx="469">
                  <c:v>0.78166666666666651</c:v>
                </c:pt>
                <c:pt idx="470">
                  <c:v>0.78333333333333333</c:v>
                </c:pt>
                <c:pt idx="471">
                  <c:v>0.78500000000000003</c:v>
                </c:pt>
                <c:pt idx="472">
                  <c:v>0.78666666666666651</c:v>
                </c:pt>
                <c:pt idx="473">
                  <c:v>0.78833333333333333</c:v>
                </c:pt>
                <c:pt idx="474">
                  <c:v>0.78999999999999992</c:v>
                </c:pt>
                <c:pt idx="475">
                  <c:v>0.79166666666666652</c:v>
                </c:pt>
                <c:pt idx="476">
                  <c:v>0.79333333333333333</c:v>
                </c:pt>
                <c:pt idx="477">
                  <c:v>0.79500000000000004</c:v>
                </c:pt>
                <c:pt idx="478">
                  <c:v>0.79666666666666652</c:v>
                </c:pt>
                <c:pt idx="479">
                  <c:v>0.79833333333333334</c:v>
                </c:pt>
                <c:pt idx="480">
                  <c:v>0.8</c:v>
                </c:pt>
                <c:pt idx="481">
                  <c:v>0.80166666666666653</c:v>
                </c:pt>
                <c:pt idx="482">
                  <c:v>0.80333333333333334</c:v>
                </c:pt>
                <c:pt idx="483">
                  <c:v>0.80499999999999994</c:v>
                </c:pt>
                <c:pt idx="484">
                  <c:v>0.80666666666666653</c:v>
                </c:pt>
                <c:pt idx="485">
                  <c:v>0.80833333333333335</c:v>
                </c:pt>
                <c:pt idx="486">
                  <c:v>0.81</c:v>
                </c:pt>
                <c:pt idx="487">
                  <c:v>0.81166666666666676</c:v>
                </c:pt>
                <c:pt idx="488">
                  <c:v>0.81333333333333324</c:v>
                </c:pt>
                <c:pt idx="489">
                  <c:v>0.81499999999999995</c:v>
                </c:pt>
                <c:pt idx="490">
                  <c:v>0.81666666666666654</c:v>
                </c:pt>
                <c:pt idx="491">
                  <c:v>0.81833333333333369</c:v>
                </c:pt>
                <c:pt idx="492">
                  <c:v>0.8200000000000004</c:v>
                </c:pt>
                <c:pt idx="493">
                  <c:v>0.82166666666666666</c:v>
                </c:pt>
                <c:pt idx="494">
                  <c:v>0.82333333333333369</c:v>
                </c:pt>
                <c:pt idx="495">
                  <c:v>0.82500000000000029</c:v>
                </c:pt>
                <c:pt idx="496">
                  <c:v>0.82666666666666666</c:v>
                </c:pt>
                <c:pt idx="497">
                  <c:v>0.8283333333333337</c:v>
                </c:pt>
                <c:pt idx="498">
                  <c:v>0.83000000000000029</c:v>
                </c:pt>
                <c:pt idx="499">
                  <c:v>0.83166666666666667</c:v>
                </c:pt>
                <c:pt idx="500">
                  <c:v>0.8333333333333337</c:v>
                </c:pt>
                <c:pt idx="501">
                  <c:v>0.83500000000000041</c:v>
                </c:pt>
                <c:pt idx="502">
                  <c:v>0.83666666666666667</c:v>
                </c:pt>
                <c:pt idx="503">
                  <c:v>0.8383333333333336</c:v>
                </c:pt>
                <c:pt idx="504">
                  <c:v>0.8400000000000003</c:v>
                </c:pt>
                <c:pt idx="505">
                  <c:v>0.84166666666666667</c:v>
                </c:pt>
                <c:pt idx="506">
                  <c:v>0.8433333333333336</c:v>
                </c:pt>
                <c:pt idx="507">
                  <c:v>0.84500000000000042</c:v>
                </c:pt>
                <c:pt idx="508">
                  <c:v>0.84666666666666668</c:v>
                </c:pt>
                <c:pt idx="509">
                  <c:v>0.84833333333333361</c:v>
                </c:pt>
                <c:pt idx="510">
                  <c:v>0.85000000000000031</c:v>
                </c:pt>
                <c:pt idx="511">
                  <c:v>0.85166666666666668</c:v>
                </c:pt>
                <c:pt idx="512">
                  <c:v>0.85333333333333361</c:v>
                </c:pt>
                <c:pt idx="513">
                  <c:v>0.85500000000000032</c:v>
                </c:pt>
                <c:pt idx="514">
                  <c:v>0.85666666666666669</c:v>
                </c:pt>
                <c:pt idx="515">
                  <c:v>0.85833333333333361</c:v>
                </c:pt>
                <c:pt idx="516">
                  <c:v>0.86000000000000032</c:v>
                </c:pt>
                <c:pt idx="517">
                  <c:v>0.86166666666666669</c:v>
                </c:pt>
                <c:pt idx="518">
                  <c:v>0.86333333333333362</c:v>
                </c:pt>
                <c:pt idx="519">
                  <c:v>0.86500000000000032</c:v>
                </c:pt>
                <c:pt idx="520">
                  <c:v>0.8666666666666667</c:v>
                </c:pt>
                <c:pt idx="521">
                  <c:v>0.86833333333333362</c:v>
                </c:pt>
                <c:pt idx="522">
                  <c:v>0.87000000000000033</c:v>
                </c:pt>
                <c:pt idx="523">
                  <c:v>0.8716666666666667</c:v>
                </c:pt>
                <c:pt idx="524">
                  <c:v>0.87333333333333363</c:v>
                </c:pt>
                <c:pt idx="525">
                  <c:v>0.87500000000000033</c:v>
                </c:pt>
                <c:pt idx="526">
                  <c:v>0.87666666666666671</c:v>
                </c:pt>
                <c:pt idx="527">
                  <c:v>0.87833333333333363</c:v>
                </c:pt>
                <c:pt idx="528">
                  <c:v>0.88</c:v>
                </c:pt>
                <c:pt idx="529">
                  <c:v>0.88166666666666649</c:v>
                </c:pt>
                <c:pt idx="530">
                  <c:v>0.8833333333333333</c:v>
                </c:pt>
                <c:pt idx="531">
                  <c:v>0.88500000000000001</c:v>
                </c:pt>
                <c:pt idx="532">
                  <c:v>0.88666666666666649</c:v>
                </c:pt>
                <c:pt idx="533">
                  <c:v>0.88833333333333331</c:v>
                </c:pt>
                <c:pt idx="534">
                  <c:v>0.89</c:v>
                </c:pt>
                <c:pt idx="535">
                  <c:v>0.8916666666666665</c:v>
                </c:pt>
                <c:pt idx="536">
                  <c:v>0.89333333333333331</c:v>
                </c:pt>
                <c:pt idx="537">
                  <c:v>0.89500000000000002</c:v>
                </c:pt>
                <c:pt idx="538">
                  <c:v>0.8966666666666665</c:v>
                </c:pt>
                <c:pt idx="539">
                  <c:v>0.89833333333333332</c:v>
                </c:pt>
                <c:pt idx="540">
                  <c:v>0.9</c:v>
                </c:pt>
                <c:pt idx="541">
                  <c:v>0.90166666666666651</c:v>
                </c:pt>
                <c:pt idx="542">
                  <c:v>0.90333333333333343</c:v>
                </c:pt>
                <c:pt idx="543">
                  <c:v>0.90499999999999992</c:v>
                </c:pt>
                <c:pt idx="544">
                  <c:v>0.90666666666666651</c:v>
                </c:pt>
                <c:pt idx="545">
                  <c:v>0.90833333333333333</c:v>
                </c:pt>
                <c:pt idx="546">
                  <c:v>0.91</c:v>
                </c:pt>
                <c:pt idx="547">
                  <c:v>0.91166666666666651</c:v>
                </c:pt>
                <c:pt idx="548">
                  <c:v>0.91333333333333333</c:v>
                </c:pt>
                <c:pt idx="549">
                  <c:v>0.91499999999999992</c:v>
                </c:pt>
                <c:pt idx="550">
                  <c:v>0.91666666666666652</c:v>
                </c:pt>
                <c:pt idx="551">
                  <c:v>0.91833333333333333</c:v>
                </c:pt>
                <c:pt idx="552">
                  <c:v>0.92</c:v>
                </c:pt>
                <c:pt idx="553">
                  <c:v>0.92166666666666652</c:v>
                </c:pt>
                <c:pt idx="554">
                  <c:v>0.92333333333333334</c:v>
                </c:pt>
                <c:pt idx="555">
                  <c:v>0.92500000000000004</c:v>
                </c:pt>
                <c:pt idx="556">
                  <c:v>0.92666666666666653</c:v>
                </c:pt>
                <c:pt idx="557">
                  <c:v>0.92833333333333334</c:v>
                </c:pt>
                <c:pt idx="558">
                  <c:v>0.92999999999999994</c:v>
                </c:pt>
                <c:pt idx="559">
                  <c:v>0.93166666666666653</c:v>
                </c:pt>
                <c:pt idx="560">
                  <c:v>0.93333333333333335</c:v>
                </c:pt>
                <c:pt idx="561">
                  <c:v>0.93500000000000005</c:v>
                </c:pt>
                <c:pt idx="562">
                  <c:v>0.93666666666666676</c:v>
                </c:pt>
                <c:pt idx="563">
                  <c:v>0.93833333333333324</c:v>
                </c:pt>
                <c:pt idx="564">
                  <c:v>0.94000000000000028</c:v>
                </c:pt>
                <c:pt idx="565">
                  <c:v>0.94166666666666654</c:v>
                </c:pt>
                <c:pt idx="566">
                  <c:v>0.94333333333333369</c:v>
                </c:pt>
                <c:pt idx="567">
                  <c:v>0.9450000000000004</c:v>
                </c:pt>
                <c:pt idx="568">
                  <c:v>0.94666666666666666</c:v>
                </c:pt>
                <c:pt idx="569">
                  <c:v>0.94833333333333369</c:v>
                </c:pt>
                <c:pt idx="570">
                  <c:v>0.95000000000000029</c:v>
                </c:pt>
                <c:pt idx="571">
                  <c:v>0.95166666666666666</c:v>
                </c:pt>
                <c:pt idx="572">
                  <c:v>0.9533333333333337</c:v>
                </c:pt>
                <c:pt idx="573">
                  <c:v>0.95500000000000029</c:v>
                </c:pt>
                <c:pt idx="574">
                  <c:v>0.95666666666666667</c:v>
                </c:pt>
                <c:pt idx="575">
                  <c:v>0.9583333333333337</c:v>
                </c:pt>
                <c:pt idx="576">
                  <c:v>0.96000000000000041</c:v>
                </c:pt>
                <c:pt idx="577">
                  <c:v>0.96166666666666667</c:v>
                </c:pt>
                <c:pt idx="578">
                  <c:v>0.9633333333333336</c:v>
                </c:pt>
                <c:pt idx="579">
                  <c:v>0.9650000000000003</c:v>
                </c:pt>
                <c:pt idx="580">
                  <c:v>0.96666666666666667</c:v>
                </c:pt>
                <c:pt idx="581">
                  <c:v>0.9683333333333336</c:v>
                </c:pt>
                <c:pt idx="582">
                  <c:v>0.97000000000000042</c:v>
                </c:pt>
                <c:pt idx="583">
                  <c:v>0.97166666666666668</c:v>
                </c:pt>
                <c:pt idx="584">
                  <c:v>0.97333333333333361</c:v>
                </c:pt>
                <c:pt idx="585">
                  <c:v>0.97500000000000031</c:v>
                </c:pt>
                <c:pt idx="586">
                  <c:v>0.97666666666666668</c:v>
                </c:pt>
                <c:pt idx="587">
                  <c:v>0.97833333333333361</c:v>
                </c:pt>
                <c:pt idx="588">
                  <c:v>0.98</c:v>
                </c:pt>
                <c:pt idx="589">
                  <c:v>0.98166666666666658</c:v>
                </c:pt>
                <c:pt idx="590">
                  <c:v>0.98333333333333328</c:v>
                </c:pt>
                <c:pt idx="591">
                  <c:v>0.98499999999999999</c:v>
                </c:pt>
                <c:pt idx="592">
                  <c:v>0.98666666666666658</c:v>
                </c:pt>
                <c:pt idx="593">
                  <c:v>0.98833333333333329</c:v>
                </c:pt>
                <c:pt idx="594">
                  <c:v>0.99</c:v>
                </c:pt>
                <c:pt idx="595">
                  <c:v>0.99166666666666659</c:v>
                </c:pt>
                <c:pt idx="596">
                  <c:v>0.9933333333333334</c:v>
                </c:pt>
                <c:pt idx="597">
                  <c:v>0.995</c:v>
                </c:pt>
                <c:pt idx="598">
                  <c:v>0.99666666666666659</c:v>
                </c:pt>
                <c:pt idx="599">
                  <c:v>0.99833333333333329</c:v>
                </c:pt>
                <c:pt idx="600">
                  <c:v>1</c:v>
                </c:pt>
                <c:pt idx="601">
                  <c:v>1.001666666666666</c:v>
                </c:pt>
                <c:pt idx="602">
                  <c:v>1.0033333333333334</c:v>
                </c:pt>
                <c:pt idx="603">
                  <c:v>1.0049999999999992</c:v>
                </c:pt>
                <c:pt idx="604">
                  <c:v>1.0066666666666666</c:v>
                </c:pt>
                <c:pt idx="605">
                  <c:v>1.0083333333333333</c:v>
                </c:pt>
                <c:pt idx="606">
                  <c:v>1.01</c:v>
                </c:pt>
                <c:pt idx="607">
                  <c:v>1.011666666666666</c:v>
                </c:pt>
                <c:pt idx="608">
                  <c:v>1.0133333333333332</c:v>
                </c:pt>
                <c:pt idx="609">
                  <c:v>1.0149999999999992</c:v>
                </c:pt>
                <c:pt idx="610">
                  <c:v>1.0166666666666666</c:v>
                </c:pt>
                <c:pt idx="611">
                  <c:v>1.0183333333333333</c:v>
                </c:pt>
                <c:pt idx="612">
                  <c:v>1.02</c:v>
                </c:pt>
                <c:pt idx="613">
                  <c:v>1.0216666666666661</c:v>
                </c:pt>
                <c:pt idx="614">
                  <c:v>1.0233333333333332</c:v>
                </c:pt>
                <c:pt idx="615">
                  <c:v>1.0249999999999992</c:v>
                </c:pt>
                <c:pt idx="616">
                  <c:v>1.0266666666666666</c:v>
                </c:pt>
                <c:pt idx="617">
                  <c:v>1.0283333333333333</c:v>
                </c:pt>
                <c:pt idx="618">
                  <c:v>1.03</c:v>
                </c:pt>
                <c:pt idx="619">
                  <c:v>1.0316666666666661</c:v>
                </c:pt>
                <c:pt idx="620">
                  <c:v>1.0333333333333334</c:v>
                </c:pt>
                <c:pt idx="621">
                  <c:v>1.0349999999999993</c:v>
                </c:pt>
                <c:pt idx="622">
                  <c:v>1.0366666666666666</c:v>
                </c:pt>
                <c:pt idx="623">
                  <c:v>1.0383333333333333</c:v>
                </c:pt>
                <c:pt idx="624">
                  <c:v>1.04</c:v>
                </c:pt>
                <c:pt idx="625">
                  <c:v>1.0416666666666661</c:v>
                </c:pt>
                <c:pt idx="626">
                  <c:v>1.0433333333333334</c:v>
                </c:pt>
                <c:pt idx="627">
                  <c:v>1.0450000000000002</c:v>
                </c:pt>
                <c:pt idx="628">
                  <c:v>1.0466666666666666</c:v>
                </c:pt>
                <c:pt idx="629">
                  <c:v>1.0483333333333333</c:v>
                </c:pt>
                <c:pt idx="630">
                  <c:v>1.05</c:v>
                </c:pt>
                <c:pt idx="631">
                  <c:v>1.0516666666666661</c:v>
                </c:pt>
                <c:pt idx="632">
                  <c:v>1.0533333333333335</c:v>
                </c:pt>
                <c:pt idx="633">
                  <c:v>1.0549999999999993</c:v>
                </c:pt>
                <c:pt idx="634">
                  <c:v>1.0566666666666666</c:v>
                </c:pt>
                <c:pt idx="635">
                  <c:v>1.0583333333333333</c:v>
                </c:pt>
                <c:pt idx="636">
                  <c:v>1.06</c:v>
                </c:pt>
                <c:pt idx="637">
                  <c:v>1.0616666666666668</c:v>
                </c:pt>
                <c:pt idx="638">
                  <c:v>1.0633333333333332</c:v>
                </c:pt>
                <c:pt idx="639">
                  <c:v>1.0649999999999993</c:v>
                </c:pt>
                <c:pt idx="640">
                  <c:v>1.0666666666666667</c:v>
                </c:pt>
                <c:pt idx="641">
                  <c:v>1.0683333333333331</c:v>
                </c:pt>
                <c:pt idx="642">
                  <c:v>1.07</c:v>
                </c:pt>
                <c:pt idx="643">
                  <c:v>1.0716666666666659</c:v>
                </c:pt>
                <c:pt idx="644">
                  <c:v>1.0733333333333335</c:v>
                </c:pt>
                <c:pt idx="645">
                  <c:v>1.075</c:v>
                </c:pt>
                <c:pt idx="646">
                  <c:v>1.0766666666666667</c:v>
                </c:pt>
                <c:pt idx="647">
                  <c:v>1.078333333333334</c:v>
                </c:pt>
                <c:pt idx="648">
                  <c:v>1.0799999999999992</c:v>
                </c:pt>
                <c:pt idx="649">
                  <c:v>1.0816666666666668</c:v>
                </c:pt>
                <c:pt idx="650">
                  <c:v>1.0833333333333333</c:v>
                </c:pt>
                <c:pt idx="651">
                  <c:v>1.085</c:v>
                </c:pt>
                <c:pt idx="652">
                  <c:v>1.0866666666666667</c:v>
                </c:pt>
                <c:pt idx="653">
                  <c:v>1.088333333333334</c:v>
                </c:pt>
                <c:pt idx="654">
                  <c:v>1.0900000000000001</c:v>
                </c:pt>
                <c:pt idx="655">
                  <c:v>1.0916666666666666</c:v>
                </c:pt>
                <c:pt idx="656">
                  <c:v>1.0933333333333333</c:v>
                </c:pt>
                <c:pt idx="657">
                  <c:v>1.095</c:v>
                </c:pt>
                <c:pt idx="658">
                  <c:v>1.0966666666666667</c:v>
                </c:pt>
                <c:pt idx="659">
                  <c:v>1.098333333333334</c:v>
                </c:pt>
                <c:pt idx="660">
                  <c:v>1.1000000000000001</c:v>
                </c:pt>
                <c:pt idx="661">
                  <c:v>1.1016666666666666</c:v>
                </c:pt>
                <c:pt idx="662">
                  <c:v>1.1033333333333333</c:v>
                </c:pt>
                <c:pt idx="663">
                  <c:v>1.105</c:v>
                </c:pt>
                <c:pt idx="664">
                  <c:v>1.1066666666666667</c:v>
                </c:pt>
                <c:pt idx="665">
                  <c:v>1.1083333333333341</c:v>
                </c:pt>
                <c:pt idx="666">
                  <c:v>1.1099999999999992</c:v>
                </c:pt>
                <c:pt idx="667">
                  <c:v>1.1116666666666668</c:v>
                </c:pt>
                <c:pt idx="668">
                  <c:v>1.1133333333333333</c:v>
                </c:pt>
                <c:pt idx="669">
                  <c:v>1.115</c:v>
                </c:pt>
                <c:pt idx="670">
                  <c:v>1.1166666666666667</c:v>
                </c:pt>
                <c:pt idx="671">
                  <c:v>1.1183333333333338</c:v>
                </c:pt>
                <c:pt idx="672">
                  <c:v>1.1200000000000001</c:v>
                </c:pt>
                <c:pt idx="673">
                  <c:v>1.1216666666666666</c:v>
                </c:pt>
                <c:pt idx="674">
                  <c:v>1.1233333333333335</c:v>
                </c:pt>
                <c:pt idx="675">
                  <c:v>1.125</c:v>
                </c:pt>
                <c:pt idx="676">
                  <c:v>1.1266666666666665</c:v>
                </c:pt>
                <c:pt idx="677">
                  <c:v>1.1283333333333341</c:v>
                </c:pt>
                <c:pt idx="678">
                  <c:v>1.1299999999999992</c:v>
                </c:pt>
                <c:pt idx="679">
                  <c:v>1.1316666666666668</c:v>
                </c:pt>
                <c:pt idx="680">
                  <c:v>1.1333333333333333</c:v>
                </c:pt>
                <c:pt idx="681">
                  <c:v>1.135</c:v>
                </c:pt>
                <c:pt idx="682">
                  <c:v>1.1366666666666667</c:v>
                </c:pt>
                <c:pt idx="683">
                  <c:v>1.1383333333333339</c:v>
                </c:pt>
                <c:pt idx="684">
                  <c:v>1.1400000000000001</c:v>
                </c:pt>
                <c:pt idx="685">
                  <c:v>1.1416666666666666</c:v>
                </c:pt>
                <c:pt idx="686">
                  <c:v>1.1433333333333333</c:v>
                </c:pt>
                <c:pt idx="687">
                  <c:v>1.145</c:v>
                </c:pt>
                <c:pt idx="688">
                  <c:v>1.1466666666666667</c:v>
                </c:pt>
                <c:pt idx="689">
                  <c:v>1.1483333333333341</c:v>
                </c:pt>
                <c:pt idx="690">
                  <c:v>1.1499999999999992</c:v>
                </c:pt>
                <c:pt idx="691">
                  <c:v>1.1516666666666666</c:v>
                </c:pt>
                <c:pt idx="692">
                  <c:v>1.1533333333333333</c:v>
                </c:pt>
                <c:pt idx="693">
                  <c:v>1.155</c:v>
                </c:pt>
                <c:pt idx="694">
                  <c:v>1.1566666666666667</c:v>
                </c:pt>
                <c:pt idx="695">
                  <c:v>1.1583333333333341</c:v>
                </c:pt>
                <c:pt idx="696">
                  <c:v>1.1599999999999993</c:v>
                </c:pt>
                <c:pt idx="697">
                  <c:v>1.1616666666666666</c:v>
                </c:pt>
                <c:pt idx="698">
                  <c:v>1.1633333333333333</c:v>
                </c:pt>
                <c:pt idx="699">
                  <c:v>1.165</c:v>
                </c:pt>
                <c:pt idx="700">
                  <c:v>1.1666666666666667</c:v>
                </c:pt>
                <c:pt idx="701">
                  <c:v>1.1683333333333339</c:v>
                </c:pt>
                <c:pt idx="702">
                  <c:v>1.1700000000000008</c:v>
                </c:pt>
                <c:pt idx="703">
                  <c:v>1.1716666666666666</c:v>
                </c:pt>
                <c:pt idx="704">
                  <c:v>1.1733333333333333</c:v>
                </c:pt>
                <c:pt idx="705">
                  <c:v>1.175</c:v>
                </c:pt>
                <c:pt idx="706">
                  <c:v>1.1766666666666665</c:v>
                </c:pt>
                <c:pt idx="707">
                  <c:v>1.1783333333333341</c:v>
                </c:pt>
                <c:pt idx="708">
                  <c:v>1.1800000000000006</c:v>
                </c:pt>
                <c:pt idx="709">
                  <c:v>1.1816666666666669</c:v>
                </c:pt>
                <c:pt idx="710">
                  <c:v>1.1833333333333333</c:v>
                </c:pt>
                <c:pt idx="711">
                  <c:v>1.1849999999999998</c:v>
                </c:pt>
                <c:pt idx="712">
                  <c:v>1.1866666666666674</c:v>
                </c:pt>
                <c:pt idx="713">
                  <c:v>1.1883333333333339</c:v>
                </c:pt>
                <c:pt idx="714">
                  <c:v>1.1900000000000008</c:v>
                </c:pt>
                <c:pt idx="715">
                  <c:v>1.1916666666666667</c:v>
                </c:pt>
                <c:pt idx="716">
                  <c:v>1.1933333333333331</c:v>
                </c:pt>
                <c:pt idx="717">
                  <c:v>1.1950000000000001</c:v>
                </c:pt>
                <c:pt idx="718">
                  <c:v>1.1966666666666665</c:v>
                </c:pt>
                <c:pt idx="719">
                  <c:v>1.1983333333333341</c:v>
                </c:pt>
                <c:pt idx="720">
                  <c:v>1.2</c:v>
                </c:pt>
                <c:pt idx="721">
                  <c:v>1.201666666666666</c:v>
                </c:pt>
                <c:pt idx="722">
                  <c:v>1.2033333333333334</c:v>
                </c:pt>
                <c:pt idx="723">
                  <c:v>1.2049999999999992</c:v>
                </c:pt>
                <c:pt idx="724">
                  <c:v>1.2066666666666668</c:v>
                </c:pt>
                <c:pt idx="725">
                  <c:v>1.2083333333333333</c:v>
                </c:pt>
                <c:pt idx="726">
                  <c:v>1.21</c:v>
                </c:pt>
                <c:pt idx="727">
                  <c:v>1.211666666666666</c:v>
                </c:pt>
                <c:pt idx="728">
                  <c:v>1.2133333333333334</c:v>
                </c:pt>
                <c:pt idx="729">
                  <c:v>1.2149999999999994</c:v>
                </c:pt>
                <c:pt idx="730">
                  <c:v>1.2166666666666666</c:v>
                </c:pt>
                <c:pt idx="731">
                  <c:v>1.2183333333333333</c:v>
                </c:pt>
                <c:pt idx="732">
                  <c:v>1.22</c:v>
                </c:pt>
                <c:pt idx="733">
                  <c:v>1.221666666666666</c:v>
                </c:pt>
                <c:pt idx="734">
                  <c:v>1.2233333333333334</c:v>
                </c:pt>
                <c:pt idx="735">
                  <c:v>1.2249999999999994</c:v>
                </c:pt>
                <c:pt idx="736">
                  <c:v>1.2266666666666666</c:v>
                </c:pt>
                <c:pt idx="737">
                  <c:v>1.2283333333333333</c:v>
                </c:pt>
                <c:pt idx="738">
                  <c:v>1.23</c:v>
                </c:pt>
                <c:pt idx="739">
                  <c:v>1.231666666666666</c:v>
                </c:pt>
                <c:pt idx="740">
                  <c:v>1.2333333333333334</c:v>
                </c:pt>
                <c:pt idx="741">
                  <c:v>1.2349999999999992</c:v>
                </c:pt>
                <c:pt idx="742">
                  <c:v>1.2366666666666668</c:v>
                </c:pt>
                <c:pt idx="743">
                  <c:v>1.2383333333333333</c:v>
                </c:pt>
                <c:pt idx="744">
                  <c:v>1.24</c:v>
                </c:pt>
                <c:pt idx="745">
                  <c:v>1.241666666666666</c:v>
                </c:pt>
                <c:pt idx="746">
                  <c:v>1.2433333333333332</c:v>
                </c:pt>
                <c:pt idx="747">
                  <c:v>1.2449999999999994</c:v>
                </c:pt>
                <c:pt idx="748">
                  <c:v>1.2466666666666666</c:v>
                </c:pt>
                <c:pt idx="749">
                  <c:v>1.2483333333333335</c:v>
                </c:pt>
                <c:pt idx="750">
                  <c:v>1.25</c:v>
                </c:pt>
                <c:pt idx="751">
                  <c:v>1.2516666666666658</c:v>
                </c:pt>
                <c:pt idx="752">
                  <c:v>1.2533333333333334</c:v>
                </c:pt>
                <c:pt idx="753">
                  <c:v>1.2549999999999992</c:v>
                </c:pt>
                <c:pt idx="754">
                  <c:v>1.2566666666666668</c:v>
                </c:pt>
                <c:pt idx="755">
                  <c:v>1.2583333333333333</c:v>
                </c:pt>
                <c:pt idx="756">
                  <c:v>1.26</c:v>
                </c:pt>
                <c:pt idx="757">
                  <c:v>1.261666666666666</c:v>
                </c:pt>
                <c:pt idx="758">
                  <c:v>1.2633333333333332</c:v>
                </c:pt>
                <c:pt idx="759">
                  <c:v>1.2649999999999995</c:v>
                </c:pt>
                <c:pt idx="760">
                  <c:v>1.2666666666666666</c:v>
                </c:pt>
                <c:pt idx="761">
                  <c:v>1.2683333333333333</c:v>
                </c:pt>
                <c:pt idx="762">
                  <c:v>1.27</c:v>
                </c:pt>
                <c:pt idx="763">
                  <c:v>1.2716666666666661</c:v>
                </c:pt>
                <c:pt idx="764">
                  <c:v>1.2733333333333334</c:v>
                </c:pt>
                <c:pt idx="765">
                  <c:v>1.2749999999999992</c:v>
                </c:pt>
                <c:pt idx="766">
                  <c:v>1.2766666666666666</c:v>
                </c:pt>
                <c:pt idx="767">
                  <c:v>1.2783333333333333</c:v>
                </c:pt>
                <c:pt idx="768">
                  <c:v>1.28</c:v>
                </c:pt>
                <c:pt idx="769">
                  <c:v>1.2816666666666661</c:v>
                </c:pt>
                <c:pt idx="770">
                  <c:v>1.2833333333333334</c:v>
                </c:pt>
                <c:pt idx="771">
                  <c:v>1.2849999999999993</c:v>
                </c:pt>
                <c:pt idx="772">
                  <c:v>1.2866666666666666</c:v>
                </c:pt>
                <c:pt idx="773">
                  <c:v>1.2883333333333333</c:v>
                </c:pt>
                <c:pt idx="774">
                  <c:v>1.29</c:v>
                </c:pt>
                <c:pt idx="775">
                  <c:v>1.2916666666666661</c:v>
                </c:pt>
                <c:pt idx="776">
                  <c:v>1.2933333333333332</c:v>
                </c:pt>
                <c:pt idx="777">
                  <c:v>1.2950000000000002</c:v>
                </c:pt>
                <c:pt idx="778">
                  <c:v>1.2966666666666666</c:v>
                </c:pt>
                <c:pt idx="779">
                  <c:v>1.2983333333333333</c:v>
                </c:pt>
                <c:pt idx="780">
                  <c:v>1.3</c:v>
                </c:pt>
                <c:pt idx="781">
                  <c:v>1.3016666666666659</c:v>
                </c:pt>
                <c:pt idx="782">
                  <c:v>1.3033333333333335</c:v>
                </c:pt>
                <c:pt idx="783">
                  <c:v>1.3049999999999993</c:v>
                </c:pt>
                <c:pt idx="784">
                  <c:v>1.3066666666666669</c:v>
                </c:pt>
                <c:pt idx="785">
                  <c:v>1.3083333333333333</c:v>
                </c:pt>
                <c:pt idx="786">
                  <c:v>1.3099999999999992</c:v>
                </c:pt>
                <c:pt idx="787">
                  <c:v>1.3116666666666668</c:v>
                </c:pt>
                <c:pt idx="788">
                  <c:v>1.3133333333333332</c:v>
                </c:pt>
                <c:pt idx="789">
                  <c:v>1.3150000000000002</c:v>
                </c:pt>
                <c:pt idx="790">
                  <c:v>1.3166666666666667</c:v>
                </c:pt>
                <c:pt idx="791">
                  <c:v>1.3183333333333331</c:v>
                </c:pt>
                <c:pt idx="792">
                  <c:v>1.32</c:v>
                </c:pt>
                <c:pt idx="793">
                  <c:v>1.3216666666666659</c:v>
                </c:pt>
                <c:pt idx="794">
                  <c:v>1.3233333333333335</c:v>
                </c:pt>
                <c:pt idx="795">
                  <c:v>1.325</c:v>
                </c:pt>
                <c:pt idx="796">
                  <c:v>1.3266666666666667</c:v>
                </c:pt>
                <c:pt idx="797">
                  <c:v>1.328333333333334</c:v>
                </c:pt>
                <c:pt idx="798">
                  <c:v>1.3299999999999992</c:v>
                </c:pt>
                <c:pt idx="799">
                  <c:v>1.3316666666666668</c:v>
                </c:pt>
                <c:pt idx="800">
                  <c:v>1.3333333333333333</c:v>
                </c:pt>
                <c:pt idx="801">
                  <c:v>1.335</c:v>
                </c:pt>
                <c:pt idx="802">
                  <c:v>1.3366666666666667</c:v>
                </c:pt>
                <c:pt idx="803">
                  <c:v>1.338333333333334</c:v>
                </c:pt>
                <c:pt idx="804">
                  <c:v>1.34</c:v>
                </c:pt>
                <c:pt idx="805">
                  <c:v>1.3416666666666666</c:v>
                </c:pt>
                <c:pt idx="806">
                  <c:v>1.3433333333333333</c:v>
                </c:pt>
                <c:pt idx="807">
                  <c:v>1.345</c:v>
                </c:pt>
                <c:pt idx="808">
                  <c:v>1.3466666666666667</c:v>
                </c:pt>
                <c:pt idx="809">
                  <c:v>1.348333333333334</c:v>
                </c:pt>
                <c:pt idx="810">
                  <c:v>1.35</c:v>
                </c:pt>
                <c:pt idx="811">
                  <c:v>1.3516666666666666</c:v>
                </c:pt>
                <c:pt idx="812">
                  <c:v>1.3533333333333333</c:v>
                </c:pt>
                <c:pt idx="813">
                  <c:v>1.355</c:v>
                </c:pt>
                <c:pt idx="814">
                  <c:v>1.3566666666666667</c:v>
                </c:pt>
                <c:pt idx="815">
                  <c:v>1.3583333333333341</c:v>
                </c:pt>
                <c:pt idx="816">
                  <c:v>1.3599999999999992</c:v>
                </c:pt>
                <c:pt idx="817">
                  <c:v>1.3616666666666668</c:v>
                </c:pt>
                <c:pt idx="818">
                  <c:v>1.3633333333333333</c:v>
                </c:pt>
                <c:pt idx="819">
                  <c:v>1.365</c:v>
                </c:pt>
                <c:pt idx="820">
                  <c:v>1.3666666666666667</c:v>
                </c:pt>
                <c:pt idx="821">
                  <c:v>1.3683333333333338</c:v>
                </c:pt>
                <c:pt idx="822">
                  <c:v>1.37</c:v>
                </c:pt>
                <c:pt idx="823">
                  <c:v>1.3716666666666666</c:v>
                </c:pt>
                <c:pt idx="824">
                  <c:v>1.3733333333333335</c:v>
                </c:pt>
                <c:pt idx="825">
                  <c:v>1.375</c:v>
                </c:pt>
                <c:pt idx="826">
                  <c:v>1.3766666666666665</c:v>
                </c:pt>
                <c:pt idx="827">
                  <c:v>1.3783333333333341</c:v>
                </c:pt>
                <c:pt idx="828">
                  <c:v>1.3800000000000001</c:v>
                </c:pt>
                <c:pt idx="829">
                  <c:v>1.3816666666666668</c:v>
                </c:pt>
                <c:pt idx="830">
                  <c:v>1.3833333333333333</c:v>
                </c:pt>
                <c:pt idx="831">
                  <c:v>1.385</c:v>
                </c:pt>
                <c:pt idx="832">
                  <c:v>1.3866666666666667</c:v>
                </c:pt>
                <c:pt idx="833">
                  <c:v>1.3883333333333339</c:v>
                </c:pt>
                <c:pt idx="834">
                  <c:v>1.3900000000000001</c:v>
                </c:pt>
                <c:pt idx="835">
                  <c:v>1.3916666666666666</c:v>
                </c:pt>
                <c:pt idx="836">
                  <c:v>1.3933333333333333</c:v>
                </c:pt>
                <c:pt idx="837">
                  <c:v>1.395</c:v>
                </c:pt>
                <c:pt idx="838">
                  <c:v>1.3966666666666667</c:v>
                </c:pt>
                <c:pt idx="839">
                  <c:v>1.3983333333333341</c:v>
                </c:pt>
                <c:pt idx="840">
                  <c:v>1.4</c:v>
                </c:pt>
                <c:pt idx="841">
                  <c:v>1.401666666666666</c:v>
                </c:pt>
                <c:pt idx="842">
                  <c:v>1.4033333333333327</c:v>
                </c:pt>
                <c:pt idx="843">
                  <c:v>1.4049999999999994</c:v>
                </c:pt>
                <c:pt idx="844">
                  <c:v>1.4066666666666661</c:v>
                </c:pt>
                <c:pt idx="845">
                  <c:v>1.4083333333333334</c:v>
                </c:pt>
                <c:pt idx="846">
                  <c:v>1.41</c:v>
                </c:pt>
                <c:pt idx="847">
                  <c:v>1.411666666666666</c:v>
                </c:pt>
                <c:pt idx="848">
                  <c:v>1.4133333333333327</c:v>
                </c:pt>
                <c:pt idx="849">
                  <c:v>1.4149999999999994</c:v>
                </c:pt>
                <c:pt idx="850">
                  <c:v>1.4166666666666661</c:v>
                </c:pt>
                <c:pt idx="851">
                  <c:v>1.4183333333333332</c:v>
                </c:pt>
                <c:pt idx="852">
                  <c:v>1.4200000000000002</c:v>
                </c:pt>
                <c:pt idx="853">
                  <c:v>1.421666666666666</c:v>
                </c:pt>
                <c:pt idx="854">
                  <c:v>1.4233333333333327</c:v>
                </c:pt>
                <c:pt idx="855">
                  <c:v>1.4249999999999994</c:v>
                </c:pt>
                <c:pt idx="856">
                  <c:v>1.4266666666666659</c:v>
                </c:pt>
                <c:pt idx="857">
                  <c:v>1.4283333333333335</c:v>
                </c:pt>
                <c:pt idx="858">
                  <c:v>1.43</c:v>
                </c:pt>
                <c:pt idx="859">
                  <c:v>1.4316666666666662</c:v>
                </c:pt>
                <c:pt idx="860">
                  <c:v>1.4333333333333327</c:v>
                </c:pt>
                <c:pt idx="861">
                  <c:v>1.4349999999999992</c:v>
                </c:pt>
                <c:pt idx="862">
                  <c:v>1.4366666666666668</c:v>
                </c:pt>
                <c:pt idx="863">
                  <c:v>1.4383333333333332</c:v>
                </c:pt>
                <c:pt idx="864">
                  <c:v>1.4400000000000002</c:v>
                </c:pt>
                <c:pt idx="865">
                  <c:v>1.441666666666666</c:v>
                </c:pt>
                <c:pt idx="866">
                  <c:v>1.4433333333333325</c:v>
                </c:pt>
                <c:pt idx="867">
                  <c:v>1.4449999999999994</c:v>
                </c:pt>
                <c:pt idx="868">
                  <c:v>1.4466666666666659</c:v>
                </c:pt>
                <c:pt idx="869">
                  <c:v>1.4483333333333335</c:v>
                </c:pt>
                <c:pt idx="870">
                  <c:v>1.45</c:v>
                </c:pt>
                <c:pt idx="871">
                  <c:v>1.451666666666666</c:v>
                </c:pt>
                <c:pt idx="872">
                  <c:v>1.4533333333333334</c:v>
                </c:pt>
                <c:pt idx="873">
                  <c:v>1.4549999999999992</c:v>
                </c:pt>
                <c:pt idx="874">
                  <c:v>1.4566666666666668</c:v>
                </c:pt>
                <c:pt idx="875">
                  <c:v>1.4583333333333333</c:v>
                </c:pt>
                <c:pt idx="876">
                  <c:v>1.46</c:v>
                </c:pt>
                <c:pt idx="877">
                  <c:v>1.461666666666666</c:v>
                </c:pt>
                <c:pt idx="878">
                  <c:v>1.4633333333333334</c:v>
                </c:pt>
                <c:pt idx="879">
                  <c:v>1.4649999999999994</c:v>
                </c:pt>
                <c:pt idx="880">
                  <c:v>1.4666666666666666</c:v>
                </c:pt>
                <c:pt idx="881">
                  <c:v>1.4683333333333333</c:v>
                </c:pt>
                <c:pt idx="882">
                  <c:v>1.47</c:v>
                </c:pt>
                <c:pt idx="883">
                  <c:v>1.471666666666666</c:v>
                </c:pt>
                <c:pt idx="884">
                  <c:v>1.4733333333333334</c:v>
                </c:pt>
                <c:pt idx="885">
                  <c:v>1.4749999999999994</c:v>
                </c:pt>
                <c:pt idx="886">
                  <c:v>1.4766666666666666</c:v>
                </c:pt>
                <c:pt idx="887">
                  <c:v>1.4783333333333333</c:v>
                </c:pt>
                <c:pt idx="888">
                  <c:v>1.48</c:v>
                </c:pt>
                <c:pt idx="889">
                  <c:v>1.481666666666666</c:v>
                </c:pt>
                <c:pt idx="890">
                  <c:v>1.4833333333333334</c:v>
                </c:pt>
                <c:pt idx="891">
                  <c:v>1.4849999999999992</c:v>
                </c:pt>
                <c:pt idx="892">
                  <c:v>1.4866666666666668</c:v>
                </c:pt>
                <c:pt idx="893">
                  <c:v>1.4883333333333333</c:v>
                </c:pt>
                <c:pt idx="894">
                  <c:v>1.49</c:v>
                </c:pt>
                <c:pt idx="895">
                  <c:v>1.491666666666666</c:v>
                </c:pt>
                <c:pt idx="896">
                  <c:v>1.4933333333333332</c:v>
                </c:pt>
                <c:pt idx="897">
                  <c:v>1.4949999999999994</c:v>
                </c:pt>
                <c:pt idx="898">
                  <c:v>1.4966666666666666</c:v>
                </c:pt>
                <c:pt idx="899">
                  <c:v>1.4983333333333335</c:v>
                </c:pt>
                <c:pt idx="900">
                  <c:v>1.5</c:v>
                </c:pt>
                <c:pt idx="901">
                  <c:v>1.5016666666666658</c:v>
                </c:pt>
                <c:pt idx="902">
                  <c:v>1.5033333333333334</c:v>
                </c:pt>
                <c:pt idx="903">
                  <c:v>1.5049999999999992</c:v>
                </c:pt>
                <c:pt idx="904">
                  <c:v>1.5066666666666668</c:v>
                </c:pt>
                <c:pt idx="905">
                  <c:v>1.5083333333333333</c:v>
                </c:pt>
                <c:pt idx="906">
                  <c:v>1.51</c:v>
                </c:pt>
                <c:pt idx="907">
                  <c:v>1.511666666666666</c:v>
                </c:pt>
                <c:pt idx="908">
                  <c:v>1.5133333333333332</c:v>
                </c:pt>
                <c:pt idx="909">
                  <c:v>1.5149999999999995</c:v>
                </c:pt>
                <c:pt idx="910">
                  <c:v>1.5166666666666666</c:v>
                </c:pt>
                <c:pt idx="911">
                  <c:v>1.5183333333333333</c:v>
                </c:pt>
                <c:pt idx="912">
                  <c:v>1.52</c:v>
                </c:pt>
                <c:pt idx="913">
                  <c:v>1.5216666666666661</c:v>
                </c:pt>
                <c:pt idx="914">
                  <c:v>1.5233333333333334</c:v>
                </c:pt>
                <c:pt idx="915">
                  <c:v>1.5249999999999992</c:v>
                </c:pt>
                <c:pt idx="916">
                  <c:v>1.5266666666666666</c:v>
                </c:pt>
                <c:pt idx="917">
                  <c:v>1.5283333333333333</c:v>
                </c:pt>
                <c:pt idx="918">
                  <c:v>1.53</c:v>
                </c:pt>
                <c:pt idx="919">
                  <c:v>1.5316666666666661</c:v>
                </c:pt>
                <c:pt idx="920">
                  <c:v>1.5333333333333334</c:v>
                </c:pt>
                <c:pt idx="921">
                  <c:v>1.5349999999999993</c:v>
                </c:pt>
                <c:pt idx="922">
                  <c:v>1.5366666666666666</c:v>
                </c:pt>
                <c:pt idx="923">
                  <c:v>1.5383333333333333</c:v>
                </c:pt>
                <c:pt idx="924">
                  <c:v>1.54</c:v>
                </c:pt>
                <c:pt idx="925">
                  <c:v>1.5416666666666661</c:v>
                </c:pt>
                <c:pt idx="926">
                  <c:v>1.5433333333333332</c:v>
                </c:pt>
                <c:pt idx="927">
                  <c:v>1.5450000000000002</c:v>
                </c:pt>
                <c:pt idx="928">
                  <c:v>1.5466666666666666</c:v>
                </c:pt>
                <c:pt idx="929">
                  <c:v>1.5483333333333333</c:v>
                </c:pt>
                <c:pt idx="930">
                  <c:v>1.55</c:v>
                </c:pt>
                <c:pt idx="931">
                  <c:v>1.5516666666666659</c:v>
                </c:pt>
                <c:pt idx="932">
                  <c:v>1.5533333333333335</c:v>
                </c:pt>
                <c:pt idx="933">
                  <c:v>1.5549999999999993</c:v>
                </c:pt>
                <c:pt idx="934">
                  <c:v>1.5566666666666669</c:v>
                </c:pt>
                <c:pt idx="935">
                  <c:v>1.5583333333333333</c:v>
                </c:pt>
                <c:pt idx="936">
                  <c:v>1.5599999999999992</c:v>
                </c:pt>
                <c:pt idx="937">
                  <c:v>1.5616666666666668</c:v>
                </c:pt>
                <c:pt idx="938">
                  <c:v>1.5633333333333332</c:v>
                </c:pt>
                <c:pt idx="939">
                  <c:v>1.5650000000000002</c:v>
                </c:pt>
                <c:pt idx="940">
                  <c:v>1.5666666666666667</c:v>
                </c:pt>
                <c:pt idx="941">
                  <c:v>1.5683333333333331</c:v>
                </c:pt>
                <c:pt idx="942">
                  <c:v>1.57</c:v>
                </c:pt>
                <c:pt idx="943">
                  <c:v>1.5716666666666659</c:v>
                </c:pt>
                <c:pt idx="944">
                  <c:v>1.5733333333333335</c:v>
                </c:pt>
                <c:pt idx="945">
                  <c:v>1.575</c:v>
                </c:pt>
                <c:pt idx="946">
                  <c:v>1.5766666666666667</c:v>
                </c:pt>
                <c:pt idx="947">
                  <c:v>1.578333333333334</c:v>
                </c:pt>
                <c:pt idx="948">
                  <c:v>1.5799999999999992</c:v>
                </c:pt>
                <c:pt idx="949">
                  <c:v>1.5816666666666668</c:v>
                </c:pt>
                <c:pt idx="950">
                  <c:v>1.5833333333333333</c:v>
                </c:pt>
                <c:pt idx="951">
                  <c:v>1.585</c:v>
                </c:pt>
                <c:pt idx="952">
                  <c:v>1.5866666666666667</c:v>
                </c:pt>
                <c:pt idx="953">
                  <c:v>1.588333333333334</c:v>
                </c:pt>
                <c:pt idx="954">
                  <c:v>1.59</c:v>
                </c:pt>
                <c:pt idx="955">
                  <c:v>1.5916666666666666</c:v>
                </c:pt>
                <c:pt idx="956">
                  <c:v>1.5933333333333333</c:v>
                </c:pt>
                <c:pt idx="957">
                  <c:v>1.595</c:v>
                </c:pt>
                <c:pt idx="958">
                  <c:v>1.5966666666666667</c:v>
                </c:pt>
                <c:pt idx="959">
                  <c:v>1.598333333333334</c:v>
                </c:pt>
                <c:pt idx="960">
                  <c:v>1.6</c:v>
                </c:pt>
                <c:pt idx="961">
                  <c:v>1.6016666666666666</c:v>
                </c:pt>
                <c:pt idx="962">
                  <c:v>1.6033333333333333</c:v>
                </c:pt>
                <c:pt idx="963">
                  <c:v>1.605</c:v>
                </c:pt>
                <c:pt idx="964">
                  <c:v>1.6066666666666667</c:v>
                </c:pt>
                <c:pt idx="965">
                  <c:v>1.6083333333333341</c:v>
                </c:pt>
                <c:pt idx="966">
                  <c:v>1.6099999999999992</c:v>
                </c:pt>
                <c:pt idx="967">
                  <c:v>1.6116666666666668</c:v>
                </c:pt>
                <c:pt idx="968">
                  <c:v>1.6133333333333333</c:v>
                </c:pt>
                <c:pt idx="969">
                  <c:v>1.615</c:v>
                </c:pt>
                <c:pt idx="970">
                  <c:v>1.6166666666666667</c:v>
                </c:pt>
                <c:pt idx="971">
                  <c:v>1.6183333333333338</c:v>
                </c:pt>
                <c:pt idx="972">
                  <c:v>1.62</c:v>
                </c:pt>
                <c:pt idx="973">
                  <c:v>1.6216666666666666</c:v>
                </c:pt>
                <c:pt idx="974">
                  <c:v>1.6233333333333335</c:v>
                </c:pt>
                <c:pt idx="975">
                  <c:v>1.625</c:v>
                </c:pt>
                <c:pt idx="976">
                  <c:v>1.6266666666666665</c:v>
                </c:pt>
                <c:pt idx="977">
                  <c:v>1.6283333333333341</c:v>
                </c:pt>
                <c:pt idx="978">
                  <c:v>1.6300000000000001</c:v>
                </c:pt>
                <c:pt idx="979">
                  <c:v>1.6316666666666668</c:v>
                </c:pt>
                <c:pt idx="980">
                  <c:v>1.6333333333333333</c:v>
                </c:pt>
                <c:pt idx="981">
                  <c:v>1.635</c:v>
                </c:pt>
                <c:pt idx="982">
                  <c:v>1.6366666666666667</c:v>
                </c:pt>
                <c:pt idx="983">
                  <c:v>1.6383333333333339</c:v>
                </c:pt>
                <c:pt idx="984">
                  <c:v>1.6400000000000001</c:v>
                </c:pt>
                <c:pt idx="985">
                  <c:v>1.6416666666666666</c:v>
                </c:pt>
                <c:pt idx="986">
                  <c:v>1.6433333333333333</c:v>
                </c:pt>
                <c:pt idx="987">
                  <c:v>1.645</c:v>
                </c:pt>
                <c:pt idx="988">
                  <c:v>1.6466666666666667</c:v>
                </c:pt>
                <c:pt idx="989">
                  <c:v>1.6483333333333341</c:v>
                </c:pt>
                <c:pt idx="990">
                  <c:v>1.6500000000000001</c:v>
                </c:pt>
                <c:pt idx="991">
                  <c:v>1.6516666666666666</c:v>
                </c:pt>
                <c:pt idx="992">
                  <c:v>1.6533333333333333</c:v>
                </c:pt>
                <c:pt idx="993">
                  <c:v>1.655</c:v>
                </c:pt>
                <c:pt idx="994">
                  <c:v>1.6566666666666667</c:v>
                </c:pt>
                <c:pt idx="995">
                  <c:v>1.6583333333333341</c:v>
                </c:pt>
                <c:pt idx="996">
                  <c:v>1.6600000000000001</c:v>
                </c:pt>
                <c:pt idx="997">
                  <c:v>1.6616666666666666</c:v>
                </c:pt>
                <c:pt idx="998">
                  <c:v>1.6633333333333333</c:v>
                </c:pt>
                <c:pt idx="999">
                  <c:v>1.665</c:v>
                </c:pt>
                <c:pt idx="1000">
                  <c:v>1.6666666666666667</c:v>
                </c:pt>
                <c:pt idx="1001">
                  <c:v>1.6683333333333339</c:v>
                </c:pt>
                <c:pt idx="1002">
                  <c:v>1.6700000000000008</c:v>
                </c:pt>
                <c:pt idx="1003">
                  <c:v>1.6716666666666666</c:v>
                </c:pt>
                <c:pt idx="1004">
                  <c:v>1.6733333333333333</c:v>
                </c:pt>
                <c:pt idx="1005">
                  <c:v>1.675</c:v>
                </c:pt>
                <c:pt idx="1006">
                  <c:v>1.6766666666666665</c:v>
                </c:pt>
                <c:pt idx="1007">
                  <c:v>1.6783333333333341</c:v>
                </c:pt>
                <c:pt idx="1008">
                  <c:v>1.6800000000000006</c:v>
                </c:pt>
                <c:pt idx="1009">
                  <c:v>1.6816666666666669</c:v>
                </c:pt>
                <c:pt idx="1010">
                  <c:v>1.6833333333333333</c:v>
                </c:pt>
                <c:pt idx="1011">
                  <c:v>1.6849999999999998</c:v>
                </c:pt>
                <c:pt idx="1012">
                  <c:v>1.6866666666666674</c:v>
                </c:pt>
                <c:pt idx="1013">
                  <c:v>1.6883333333333339</c:v>
                </c:pt>
                <c:pt idx="1014">
                  <c:v>1.6900000000000008</c:v>
                </c:pt>
                <c:pt idx="1015">
                  <c:v>1.6916666666666667</c:v>
                </c:pt>
                <c:pt idx="1016">
                  <c:v>1.6933333333333331</c:v>
                </c:pt>
                <c:pt idx="1017">
                  <c:v>1.6950000000000001</c:v>
                </c:pt>
                <c:pt idx="1018">
                  <c:v>1.6966666666666665</c:v>
                </c:pt>
                <c:pt idx="1019">
                  <c:v>1.6983333333333341</c:v>
                </c:pt>
                <c:pt idx="1020">
                  <c:v>1.7</c:v>
                </c:pt>
                <c:pt idx="1021">
                  <c:v>1.701666666666666</c:v>
                </c:pt>
                <c:pt idx="1022">
                  <c:v>1.7033333333333334</c:v>
                </c:pt>
                <c:pt idx="1023">
                  <c:v>1.7049999999999992</c:v>
                </c:pt>
                <c:pt idx="1024">
                  <c:v>1.7066666666666668</c:v>
                </c:pt>
                <c:pt idx="1025">
                  <c:v>1.7083333333333333</c:v>
                </c:pt>
                <c:pt idx="1026">
                  <c:v>1.71</c:v>
                </c:pt>
                <c:pt idx="1027">
                  <c:v>1.711666666666666</c:v>
                </c:pt>
                <c:pt idx="1028">
                  <c:v>1.7133333333333334</c:v>
                </c:pt>
                <c:pt idx="1029">
                  <c:v>1.7149999999999994</c:v>
                </c:pt>
                <c:pt idx="1030">
                  <c:v>1.7166666666666666</c:v>
                </c:pt>
                <c:pt idx="1031">
                  <c:v>1.7183333333333333</c:v>
                </c:pt>
                <c:pt idx="1032">
                  <c:v>1.72</c:v>
                </c:pt>
                <c:pt idx="1033">
                  <c:v>1.721666666666666</c:v>
                </c:pt>
                <c:pt idx="1034">
                  <c:v>1.7233333333333334</c:v>
                </c:pt>
                <c:pt idx="1035">
                  <c:v>1.7249999999999994</c:v>
                </c:pt>
                <c:pt idx="1036">
                  <c:v>1.7266666666666666</c:v>
                </c:pt>
                <c:pt idx="1037">
                  <c:v>1.7283333333333333</c:v>
                </c:pt>
                <c:pt idx="1038">
                  <c:v>1.73</c:v>
                </c:pt>
                <c:pt idx="1039">
                  <c:v>1.731666666666666</c:v>
                </c:pt>
                <c:pt idx="1040">
                  <c:v>1.7333333333333334</c:v>
                </c:pt>
                <c:pt idx="1041">
                  <c:v>1.7349999999999992</c:v>
                </c:pt>
                <c:pt idx="1042">
                  <c:v>1.7366666666666668</c:v>
                </c:pt>
                <c:pt idx="1043">
                  <c:v>1.7383333333333333</c:v>
                </c:pt>
                <c:pt idx="1044">
                  <c:v>1.74</c:v>
                </c:pt>
                <c:pt idx="1045">
                  <c:v>1.741666666666666</c:v>
                </c:pt>
                <c:pt idx="1046">
                  <c:v>1.7433333333333332</c:v>
                </c:pt>
                <c:pt idx="1047">
                  <c:v>1.7449999999999994</c:v>
                </c:pt>
                <c:pt idx="1048">
                  <c:v>1.7466666666666666</c:v>
                </c:pt>
                <c:pt idx="1049">
                  <c:v>1.7483333333333335</c:v>
                </c:pt>
                <c:pt idx="1050">
                  <c:v>1.75</c:v>
                </c:pt>
                <c:pt idx="1051">
                  <c:v>1.7516666666666658</c:v>
                </c:pt>
                <c:pt idx="1052">
                  <c:v>1.7533333333333334</c:v>
                </c:pt>
                <c:pt idx="1053">
                  <c:v>1.7549999999999992</c:v>
                </c:pt>
                <c:pt idx="1054">
                  <c:v>1.7566666666666668</c:v>
                </c:pt>
                <c:pt idx="1055">
                  <c:v>1.7583333333333333</c:v>
                </c:pt>
                <c:pt idx="1056">
                  <c:v>1.76</c:v>
                </c:pt>
                <c:pt idx="1057">
                  <c:v>1.761666666666666</c:v>
                </c:pt>
                <c:pt idx="1058">
                  <c:v>1.7633333333333332</c:v>
                </c:pt>
                <c:pt idx="1059">
                  <c:v>1.7649999999999995</c:v>
                </c:pt>
                <c:pt idx="1060">
                  <c:v>1.7666666666666666</c:v>
                </c:pt>
                <c:pt idx="1061">
                  <c:v>1.7683333333333333</c:v>
                </c:pt>
                <c:pt idx="1062">
                  <c:v>1.77</c:v>
                </c:pt>
                <c:pt idx="1063">
                  <c:v>1.7716666666666661</c:v>
                </c:pt>
                <c:pt idx="1064">
                  <c:v>1.7733333333333334</c:v>
                </c:pt>
                <c:pt idx="1065">
                  <c:v>1.7749999999999992</c:v>
                </c:pt>
                <c:pt idx="1066">
                  <c:v>1.7766666666666666</c:v>
                </c:pt>
                <c:pt idx="1067">
                  <c:v>1.7783333333333333</c:v>
                </c:pt>
                <c:pt idx="1068">
                  <c:v>1.78</c:v>
                </c:pt>
                <c:pt idx="1069">
                  <c:v>1.7816666666666661</c:v>
                </c:pt>
                <c:pt idx="1070">
                  <c:v>1.7833333333333334</c:v>
                </c:pt>
                <c:pt idx="1071">
                  <c:v>1.7849999999999993</c:v>
                </c:pt>
                <c:pt idx="1072">
                  <c:v>1.7866666666666666</c:v>
                </c:pt>
                <c:pt idx="1073">
                  <c:v>1.7883333333333333</c:v>
                </c:pt>
                <c:pt idx="1074">
                  <c:v>1.79</c:v>
                </c:pt>
                <c:pt idx="1075">
                  <c:v>1.7916666666666661</c:v>
                </c:pt>
                <c:pt idx="1076">
                  <c:v>1.7933333333333332</c:v>
                </c:pt>
                <c:pt idx="1077">
                  <c:v>1.7950000000000002</c:v>
                </c:pt>
                <c:pt idx="1078">
                  <c:v>1.7966666666666666</c:v>
                </c:pt>
                <c:pt idx="1079">
                  <c:v>1.7983333333333333</c:v>
                </c:pt>
                <c:pt idx="1080">
                  <c:v>1.8</c:v>
                </c:pt>
                <c:pt idx="1081">
                  <c:v>1.8016666666666659</c:v>
                </c:pt>
                <c:pt idx="1082">
                  <c:v>1.8033333333333335</c:v>
                </c:pt>
                <c:pt idx="1083">
                  <c:v>1.8049999999999993</c:v>
                </c:pt>
                <c:pt idx="1084">
                  <c:v>1.8066666666666669</c:v>
                </c:pt>
                <c:pt idx="1085">
                  <c:v>1.8083333333333333</c:v>
                </c:pt>
                <c:pt idx="1086">
                  <c:v>1.8099999999999992</c:v>
                </c:pt>
                <c:pt idx="1087">
                  <c:v>1.8116666666666668</c:v>
                </c:pt>
                <c:pt idx="1088">
                  <c:v>1.8133333333333332</c:v>
                </c:pt>
                <c:pt idx="1089">
                  <c:v>1.8150000000000002</c:v>
                </c:pt>
                <c:pt idx="1090">
                  <c:v>1.8166666666666667</c:v>
                </c:pt>
                <c:pt idx="1091">
                  <c:v>1.8183333333333331</c:v>
                </c:pt>
                <c:pt idx="1092">
                  <c:v>1.82</c:v>
                </c:pt>
                <c:pt idx="1093">
                  <c:v>1.8216666666666659</c:v>
                </c:pt>
                <c:pt idx="1094">
                  <c:v>1.8233333333333335</c:v>
                </c:pt>
                <c:pt idx="1095">
                  <c:v>1.825</c:v>
                </c:pt>
                <c:pt idx="1096">
                  <c:v>1.8266666666666667</c:v>
                </c:pt>
                <c:pt idx="1097">
                  <c:v>1.828333333333334</c:v>
                </c:pt>
                <c:pt idx="1098">
                  <c:v>1.8299999999999992</c:v>
                </c:pt>
                <c:pt idx="1099">
                  <c:v>1.8316666666666668</c:v>
                </c:pt>
                <c:pt idx="1100">
                  <c:v>1.8333333333333333</c:v>
                </c:pt>
                <c:pt idx="1101">
                  <c:v>1.835</c:v>
                </c:pt>
                <c:pt idx="1102">
                  <c:v>1.8366666666666667</c:v>
                </c:pt>
                <c:pt idx="1103">
                  <c:v>1.838333333333334</c:v>
                </c:pt>
                <c:pt idx="1104">
                  <c:v>1.84</c:v>
                </c:pt>
                <c:pt idx="1105">
                  <c:v>1.8416666666666666</c:v>
                </c:pt>
                <c:pt idx="1106">
                  <c:v>1.8433333333333333</c:v>
                </c:pt>
                <c:pt idx="1107">
                  <c:v>1.845</c:v>
                </c:pt>
                <c:pt idx="1108">
                  <c:v>1.8466666666666667</c:v>
                </c:pt>
                <c:pt idx="1109">
                  <c:v>1.848333333333334</c:v>
                </c:pt>
                <c:pt idx="1110">
                  <c:v>1.85</c:v>
                </c:pt>
                <c:pt idx="1111">
                  <c:v>1.8516666666666666</c:v>
                </c:pt>
                <c:pt idx="1112">
                  <c:v>1.8533333333333333</c:v>
                </c:pt>
                <c:pt idx="1113">
                  <c:v>1.855</c:v>
                </c:pt>
                <c:pt idx="1114">
                  <c:v>1.8566666666666667</c:v>
                </c:pt>
                <c:pt idx="1115">
                  <c:v>1.8583333333333341</c:v>
                </c:pt>
                <c:pt idx="1116">
                  <c:v>1.8599999999999992</c:v>
                </c:pt>
                <c:pt idx="1117">
                  <c:v>1.8616666666666668</c:v>
                </c:pt>
                <c:pt idx="1118">
                  <c:v>1.8633333333333333</c:v>
                </c:pt>
                <c:pt idx="1119">
                  <c:v>1.865</c:v>
                </c:pt>
                <c:pt idx="1120">
                  <c:v>1.8666666666666667</c:v>
                </c:pt>
                <c:pt idx="1121">
                  <c:v>1.8683333333333338</c:v>
                </c:pt>
                <c:pt idx="1122">
                  <c:v>1.87</c:v>
                </c:pt>
                <c:pt idx="1123">
                  <c:v>1.8716666666666666</c:v>
                </c:pt>
                <c:pt idx="1124">
                  <c:v>1.8733333333333335</c:v>
                </c:pt>
                <c:pt idx="1125">
                  <c:v>1.875</c:v>
                </c:pt>
                <c:pt idx="1126">
                  <c:v>1.8766666666666665</c:v>
                </c:pt>
                <c:pt idx="1127">
                  <c:v>1.8783333333333341</c:v>
                </c:pt>
                <c:pt idx="1128">
                  <c:v>1.8800000000000001</c:v>
                </c:pt>
                <c:pt idx="1129">
                  <c:v>1.8816666666666668</c:v>
                </c:pt>
                <c:pt idx="1130">
                  <c:v>1.8833333333333333</c:v>
                </c:pt>
                <c:pt idx="1131">
                  <c:v>1.885</c:v>
                </c:pt>
                <c:pt idx="1132">
                  <c:v>1.8866666666666667</c:v>
                </c:pt>
                <c:pt idx="1133">
                  <c:v>1.8883333333333339</c:v>
                </c:pt>
                <c:pt idx="1134">
                  <c:v>1.8900000000000001</c:v>
                </c:pt>
                <c:pt idx="1135">
                  <c:v>1.8916666666666666</c:v>
                </c:pt>
                <c:pt idx="1136">
                  <c:v>1.8933333333333333</c:v>
                </c:pt>
                <c:pt idx="1137">
                  <c:v>1.895</c:v>
                </c:pt>
                <c:pt idx="1138">
                  <c:v>1.8966666666666667</c:v>
                </c:pt>
                <c:pt idx="1139">
                  <c:v>1.8983333333333341</c:v>
                </c:pt>
                <c:pt idx="1140">
                  <c:v>1.9000000000000001</c:v>
                </c:pt>
                <c:pt idx="1141">
                  <c:v>1.9016666666666666</c:v>
                </c:pt>
                <c:pt idx="1142">
                  <c:v>1.9033333333333333</c:v>
                </c:pt>
                <c:pt idx="1143">
                  <c:v>1.905</c:v>
                </c:pt>
                <c:pt idx="1144">
                  <c:v>1.9066666666666667</c:v>
                </c:pt>
                <c:pt idx="1145">
                  <c:v>1.9083333333333341</c:v>
                </c:pt>
                <c:pt idx="1146">
                  <c:v>1.9100000000000001</c:v>
                </c:pt>
                <c:pt idx="1147">
                  <c:v>1.9116666666666666</c:v>
                </c:pt>
                <c:pt idx="1148">
                  <c:v>1.9133333333333333</c:v>
                </c:pt>
                <c:pt idx="1149">
                  <c:v>1.915</c:v>
                </c:pt>
                <c:pt idx="1150">
                  <c:v>1.9166666666666667</c:v>
                </c:pt>
                <c:pt idx="1151">
                  <c:v>1.9183333333333339</c:v>
                </c:pt>
                <c:pt idx="1152">
                  <c:v>1.9200000000000008</c:v>
                </c:pt>
                <c:pt idx="1153">
                  <c:v>1.9216666666666666</c:v>
                </c:pt>
                <c:pt idx="1154">
                  <c:v>1.9233333333333333</c:v>
                </c:pt>
                <c:pt idx="1155">
                  <c:v>1.925</c:v>
                </c:pt>
                <c:pt idx="1156">
                  <c:v>1.9266666666666665</c:v>
                </c:pt>
                <c:pt idx="1157">
                  <c:v>1.9283333333333341</c:v>
                </c:pt>
                <c:pt idx="1158">
                  <c:v>1.9300000000000006</c:v>
                </c:pt>
                <c:pt idx="1159">
                  <c:v>1.9316666666666669</c:v>
                </c:pt>
                <c:pt idx="1160">
                  <c:v>1.9333333333333333</c:v>
                </c:pt>
                <c:pt idx="1161">
                  <c:v>1.9349999999999998</c:v>
                </c:pt>
                <c:pt idx="1162">
                  <c:v>1.9366666666666674</c:v>
                </c:pt>
                <c:pt idx="1163">
                  <c:v>1.9383333333333339</c:v>
                </c:pt>
                <c:pt idx="1164">
                  <c:v>1.9400000000000008</c:v>
                </c:pt>
                <c:pt idx="1165">
                  <c:v>1.9416666666666667</c:v>
                </c:pt>
                <c:pt idx="1166">
                  <c:v>1.9433333333333331</c:v>
                </c:pt>
                <c:pt idx="1167">
                  <c:v>1.9450000000000001</c:v>
                </c:pt>
                <c:pt idx="1168">
                  <c:v>1.9466666666666665</c:v>
                </c:pt>
                <c:pt idx="1169">
                  <c:v>1.9483333333333341</c:v>
                </c:pt>
                <c:pt idx="1170">
                  <c:v>1.9500000000000006</c:v>
                </c:pt>
                <c:pt idx="1171">
                  <c:v>1.9516666666666667</c:v>
                </c:pt>
                <c:pt idx="1172">
                  <c:v>1.953333333333334</c:v>
                </c:pt>
                <c:pt idx="1173">
                  <c:v>1.9549999999999998</c:v>
                </c:pt>
                <c:pt idx="1174">
                  <c:v>1.9566666666666674</c:v>
                </c:pt>
                <c:pt idx="1175">
                  <c:v>1.9583333333333339</c:v>
                </c:pt>
                <c:pt idx="1176">
                  <c:v>1.9600000000000006</c:v>
                </c:pt>
                <c:pt idx="1177">
                  <c:v>1.9616666666666667</c:v>
                </c:pt>
                <c:pt idx="1178">
                  <c:v>1.963333333333334</c:v>
                </c:pt>
                <c:pt idx="1179">
                  <c:v>1.9650000000000001</c:v>
                </c:pt>
                <c:pt idx="1180">
                  <c:v>1.9666666666666672</c:v>
                </c:pt>
                <c:pt idx="1181">
                  <c:v>1.9683333333333339</c:v>
                </c:pt>
                <c:pt idx="1182">
                  <c:v>1.9700000000000006</c:v>
                </c:pt>
                <c:pt idx="1183">
                  <c:v>1.9716666666666667</c:v>
                </c:pt>
                <c:pt idx="1184">
                  <c:v>1.973333333333334</c:v>
                </c:pt>
                <c:pt idx="1185">
                  <c:v>1.9750000000000001</c:v>
                </c:pt>
                <c:pt idx="1186">
                  <c:v>1.9766666666666672</c:v>
                </c:pt>
                <c:pt idx="1187">
                  <c:v>1.9783333333333339</c:v>
                </c:pt>
                <c:pt idx="1188">
                  <c:v>1.9800000000000006</c:v>
                </c:pt>
                <c:pt idx="1189">
                  <c:v>1.9816666666666667</c:v>
                </c:pt>
                <c:pt idx="1190">
                  <c:v>1.9833333333333341</c:v>
                </c:pt>
                <c:pt idx="1191">
                  <c:v>1.9849999999999999</c:v>
                </c:pt>
                <c:pt idx="1192">
                  <c:v>1.9866666666666675</c:v>
                </c:pt>
                <c:pt idx="1193">
                  <c:v>1.988333333333334</c:v>
                </c:pt>
                <c:pt idx="1194">
                  <c:v>1.9900000000000007</c:v>
                </c:pt>
                <c:pt idx="1195">
                  <c:v>1.9916666666666667</c:v>
                </c:pt>
                <c:pt idx="1196">
                  <c:v>1.9933333333333338</c:v>
                </c:pt>
                <c:pt idx="1197">
                  <c:v>1.9950000000000001</c:v>
                </c:pt>
                <c:pt idx="1198">
                  <c:v>1.9966666666666673</c:v>
                </c:pt>
                <c:pt idx="1199">
                  <c:v>1.9983333333333342</c:v>
                </c:pt>
                <c:pt idx="1200">
                  <c:v>2</c:v>
                </c:pt>
                <c:pt idx="1201">
                  <c:v>2.0016666666666665</c:v>
                </c:pt>
                <c:pt idx="1202">
                  <c:v>2.0033333333333347</c:v>
                </c:pt>
                <c:pt idx="1203">
                  <c:v>2.0049999999999999</c:v>
                </c:pt>
                <c:pt idx="1204">
                  <c:v>2.0066666666666668</c:v>
                </c:pt>
                <c:pt idx="1205">
                  <c:v>2.0083333333333342</c:v>
                </c:pt>
                <c:pt idx="1206">
                  <c:v>2.0099999999999998</c:v>
                </c:pt>
                <c:pt idx="1207">
                  <c:v>2.0116666666666667</c:v>
                </c:pt>
                <c:pt idx="1208">
                  <c:v>2.0133333333333332</c:v>
                </c:pt>
                <c:pt idx="1209">
                  <c:v>2.0149999999999997</c:v>
                </c:pt>
                <c:pt idx="1210">
                  <c:v>2.0166666666666653</c:v>
                </c:pt>
                <c:pt idx="1211">
                  <c:v>2.0183333333333331</c:v>
                </c:pt>
                <c:pt idx="1212">
                  <c:v>2.02</c:v>
                </c:pt>
                <c:pt idx="1213">
                  <c:v>2.0216666666666665</c:v>
                </c:pt>
                <c:pt idx="1214">
                  <c:v>2.0233333333333348</c:v>
                </c:pt>
                <c:pt idx="1215">
                  <c:v>2.0249999999999999</c:v>
                </c:pt>
                <c:pt idx="1216">
                  <c:v>2.0266666666666664</c:v>
                </c:pt>
                <c:pt idx="1217">
                  <c:v>2.0283333333333342</c:v>
                </c:pt>
                <c:pt idx="1218">
                  <c:v>2.0299999999999998</c:v>
                </c:pt>
                <c:pt idx="1219">
                  <c:v>2.0316666666666667</c:v>
                </c:pt>
                <c:pt idx="1220">
                  <c:v>2.0333333333333332</c:v>
                </c:pt>
                <c:pt idx="1221">
                  <c:v>2.0349999999999997</c:v>
                </c:pt>
                <c:pt idx="1222">
                  <c:v>2.0366666666666653</c:v>
                </c:pt>
                <c:pt idx="1223">
                  <c:v>2.0383333333333331</c:v>
                </c:pt>
                <c:pt idx="1224">
                  <c:v>2.04</c:v>
                </c:pt>
                <c:pt idx="1225">
                  <c:v>2.0416666666666665</c:v>
                </c:pt>
                <c:pt idx="1226">
                  <c:v>2.0433333333333348</c:v>
                </c:pt>
                <c:pt idx="1227">
                  <c:v>2.0449999999999999</c:v>
                </c:pt>
                <c:pt idx="1228">
                  <c:v>2.0466666666666664</c:v>
                </c:pt>
                <c:pt idx="1229">
                  <c:v>2.0483333333333342</c:v>
                </c:pt>
                <c:pt idx="1230">
                  <c:v>2.0499999999999998</c:v>
                </c:pt>
                <c:pt idx="1231">
                  <c:v>2.0516666666666667</c:v>
                </c:pt>
                <c:pt idx="1232">
                  <c:v>2.0533333333333332</c:v>
                </c:pt>
                <c:pt idx="1233">
                  <c:v>2.0549999999999997</c:v>
                </c:pt>
                <c:pt idx="1234">
                  <c:v>2.0566666666666653</c:v>
                </c:pt>
                <c:pt idx="1235">
                  <c:v>2.0583333333333331</c:v>
                </c:pt>
                <c:pt idx="1236">
                  <c:v>2.06</c:v>
                </c:pt>
                <c:pt idx="1237">
                  <c:v>2.0616666666666665</c:v>
                </c:pt>
                <c:pt idx="1238">
                  <c:v>2.0633333333333348</c:v>
                </c:pt>
                <c:pt idx="1239">
                  <c:v>2.0649999999999999</c:v>
                </c:pt>
                <c:pt idx="1240">
                  <c:v>2.0666666666666669</c:v>
                </c:pt>
                <c:pt idx="1241">
                  <c:v>2.0683333333333342</c:v>
                </c:pt>
                <c:pt idx="1242">
                  <c:v>2.0699999999999998</c:v>
                </c:pt>
                <c:pt idx="1243">
                  <c:v>2.0716666666666668</c:v>
                </c:pt>
                <c:pt idx="1244">
                  <c:v>2.0733333333333341</c:v>
                </c:pt>
                <c:pt idx="1245">
                  <c:v>2.0749999999999997</c:v>
                </c:pt>
                <c:pt idx="1246">
                  <c:v>2.0766666666666667</c:v>
                </c:pt>
                <c:pt idx="1247">
                  <c:v>2.0783333333333336</c:v>
                </c:pt>
                <c:pt idx="1248">
                  <c:v>2.08</c:v>
                </c:pt>
                <c:pt idx="1249">
                  <c:v>2.0816666666666666</c:v>
                </c:pt>
                <c:pt idx="1250">
                  <c:v>2.0833333333333348</c:v>
                </c:pt>
                <c:pt idx="1251">
                  <c:v>2.085</c:v>
                </c:pt>
                <c:pt idx="1252">
                  <c:v>2.0866666666666669</c:v>
                </c:pt>
                <c:pt idx="1253">
                  <c:v>2.0883333333333347</c:v>
                </c:pt>
                <c:pt idx="1254">
                  <c:v>2.0900000000000003</c:v>
                </c:pt>
                <c:pt idx="1255">
                  <c:v>2.0916666666666668</c:v>
                </c:pt>
                <c:pt idx="1256">
                  <c:v>2.0933333333333342</c:v>
                </c:pt>
                <c:pt idx="1257">
                  <c:v>2.0949999999999998</c:v>
                </c:pt>
                <c:pt idx="1258">
                  <c:v>2.0966666666666667</c:v>
                </c:pt>
                <c:pt idx="1259">
                  <c:v>2.0983333333333336</c:v>
                </c:pt>
                <c:pt idx="1260">
                  <c:v>2.1</c:v>
                </c:pt>
                <c:pt idx="1261">
                  <c:v>2.1016666666666666</c:v>
                </c:pt>
                <c:pt idx="1262">
                  <c:v>2.1033333333333348</c:v>
                </c:pt>
                <c:pt idx="1263">
                  <c:v>2.105</c:v>
                </c:pt>
                <c:pt idx="1264">
                  <c:v>2.1066666666666669</c:v>
                </c:pt>
                <c:pt idx="1265">
                  <c:v>2.1083333333333347</c:v>
                </c:pt>
                <c:pt idx="1266">
                  <c:v>2.11</c:v>
                </c:pt>
                <c:pt idx="1267">
                  <c:v>2.1116666666666668</c:v>
                </c:pt>
                <c:pt idx="1268">
                  <c:v>2.1133333333333342</c:v>
                </c:pt>
                <c:pt idx="1269">
                  <c:v>2.1149999999999998</c:v>
                </c:pt>
                <c:pt idx="1270">
                  <c:v>2.1166666666666667</c:v>
                </c:pt>
                <c:pt idx="1271">
                  <c:v>2.1183333333333332</c:v>
                </c:pt>
                <c:pt idx="1272">
                  <c:v>2.12</c:v>
                </c:pt>
                <c:pt idx="1273">
                  <c:v>2.1216666666666666</c:v>
                </c:pt>
                <c:pt idx="1274">
                  <c:v>2.1233333333333348</c:v>
                </c:pt>
                <c:pt idx="1275">
                  <c:v>2.125</c:v>
                </c:pt>
                <c:pt idx="1276">
                  <c:v>2.1266666666666665</c:v>
                </c:pt>
                <c:pt idx="1277">
                  <c:v>2.1283333333333347</c:v>
                </c:pt>
                <c:pt idx="1278">
                  <c:v>2.13</c:v>
                </c:pt>
                <c:pt idx="1279">
                  <c:v>2.1316666666666668</c:v>
                </c:pt>
                <c:pt idx="1280">
                  <c:v>2.1333333333333342</c:v>
                </c:pt>
                <c:pt idx="1281">
                  <c:v>2.1349999999999998</c:v>
                </c:pt>
                <c:pt idx="1282">
                  <c:v>2.1366666666666663</c:v>
                </c:pt>
                <c:pt idx="1283">
                  <c:v>2.1383333333333336</c:v>
                </c:pt>
                <c:pt idx="1284">
                  <c:v>2.14</c:v>
                </c:pt>
                <c:pt idx="1285">
                  <c:v>2.1416666666666666</c:v>
                </c:pt>
                <c:pt idx="1286">
                  <c:v>2.1433333333333344</c:v>
                </c:pt>
                <c:pt idx="1287">
                  <c:v>2.145</c:v>
                </c:pt>
                <c:pt idx="1288">
                  <c:v>2.1466666666666669</c:v>
                </c:pt>
                <c:pt idx="1289">
                  <c:v>2.1483333333333348</c:v>
                </c:pt>
                <c:pt idx="1290">
                  <c:v>2.15</c:v>
                </c:pt>
                <c:pt idx="1291">
                  <c:v>2.1516666666666664</c:v>
                </c:pt>
                <c:pt idx="1292">
                  <c:v>2.1533333333333342</c:v>
                </c:pt>
                <c:pt idx="1293">
                  <c:v>2.1549999999999998</c:v>
                </c:pt>
                <c:pt idx="1294">
                  <c:v>2.1566666666666667</c:v>
                </c:pt>
                <c:pt idx="1295">
                  <c:v>2.1583333333333332</c:v>
                </c:pt>
                <c:pt idx="1296">
                  <c:v>2.1599999999999997</c:v>
                </c:pt>
                <c:pt idx="1297">
                  <c:v>2.1616666666666666</c:v>
                </c:pt>
                <c:pt idx="1298">
                  <c:v>2.1633333333333349</c:v>
                </c:pt>
                <c:pt idx="1299">
                  <c:v>2.165</c:v>
                </c:pt>
                <c:pt idx="1300">
                  <c:v>2.1666666666666665</c:v>
                </c:pt>
                <c:pt idx="1301">
                  <c:v>2.1683333333333348</c:v>
                </c:pt>
                <c:pt idx="1302">
                  <c:v>2.17</c:v>
                </c:pt>
                <c:pt idx="1303">
                  <c:v>2.1716666666666669</c:v>
                </c:pt>
                <c:pt idx="1304">
                  <c:v>2.1733333333333342</c:v>
                </c:pt>
                <c:pt idx="1305">
                  <c:v>2.1749999999999998</c:v>
                </c:pt>
                <c:pt idx="1306">
                  <c:v>2.1766666666666667</c:v>
                </c:pt>
                <c:pt idx="1307">
                  <c:v>2.1783333333333332</c:v>
                </c:pt>
                <c:pt idx="1308">
                  <c:v>2.1800000000000002</c:v>
                </c:pt>
                <c:pt idx="1309">
                  <c:v>2.1816666666666666</c:v>
                </c:pt>
                <c:pt idx="1310">
                  <c:v>2.1833333333333345</c:v>
                </c:pt>
                <c:pt idx="1311">
                  <c:v>2.1850000000000001</c:v>
                </c:pt>
                <c:pt idx="1312">
                  <c:v>2.1866666666666665</c:v>
                </c:pt>
                <c:pt idx="1313">
                  <c:v>2.1883333333333348</c:v>
                </c:pt>
                <c:pt idx="1314">
                  <c:v>2.19</c:v>
                </c:pt>
                <c:pt idx="1315">
                  <c:v>2.1916666666666669</c:v>
                </c:pt>
                <c:pt idx="1316">
                  <c:v>2.1933333333333342</c:v>
                </c:pt>
                <c:pt idx="1317">
                  <c:v>2.1949999999999998</c:v>
                </c:pt>
                <c:pt idx="1318">
                  <c:v>2.1966666666666668</c:v>
                </c:pt>
                <c:pt idx="1319">
                  <c:v>2.1983333333333341</c:v>
                </c:pt>
                <c:pt idx="1320">
                  <c:v>2.2000000000000002</c:v>
                </c:pt>
                <c:pt idx="1321">
                  <c:v>2.2016666666666671</c:v>
                </c:pt>
                <c:pt idx="1322">
                  <c:v>2.2033333333333345</c:v>
                </c:pt>
                <c:pt idx="1323">
                  <c:v>2.2050000000000001</c:v>
                </c:pt>
                <c:pt idx="1324">
                  <c:v>2.2066666666666666</c:v>
                </c:pt>
                <c:pt idx="1325">
                  <c:v>2.2083333333333348</c:v>
                </c:pt>
                <c:pt idx="1326">
                  <c:v>2.21</c:v>
                </c:pt>
                <c:pt idx="1327">
                  <c:v>2.2116666666666664</c:v>
                </c:pt>
                <c:pt idx="1328">
                  <c:v>2.2133333333333347</c:v>
                </c:pt>
                <c:pt idx="1329">
                  <c:v>2.2150000000000003</c:v>
                </c:pt>
                <c:pt idx="1330">
                  <c:v>2.2166666666666668</c:v>
                </c:pt>
                <c:pt idx="1331">
                  <c:v>2.2183333333333342</c:v>
                </c:pt>
                <c:pt idx="1332">
                  <c:v>2.2199999999999998</c:v>
                </c:pt>
                <c:pt idx="1333">
                  <c:v>2.2216666666666671</c:v>
                </c:pt>
                <c:pt idx="1334">
                  <c:v>2.2233333333333349</c:v>
                </c:pt>
                <c:pt idx="1335">
                  <c:v>2.2250000000000001</c:v>
                </c:pt>
                <c:pt idx="1336">
                  <c:v>2.2266666666666666</c:v>
                </c:pt>
                <c:pt idx="1337">
                  <c:v>2.2283333333333344</c:v>
                </c:pt>
                <c:pt idx="1338">
                  <c:v>2.23</c:v>
                </c:pt>
                <c:pt idx="1339">
                  <c:v>2.2316666666666669</c:v>
                </c:pt>
                <c:pt idx="1340">
                  <c:v>2.2333333333333347</c:v>
                </c:pt>
                <c:pt idx="1341">
                  <c:v>2.2349999999999999</c:v>
                </c:pt>
                <c:pt idx="1342">
                  <c:v>2.2366666666666664</c:v>
                </c:pt>
                <c:pt idx="1343">
                  <c:v>2.2383333333333342</c:v>
                </c:pt>
                <c:pt idx="1344">
                  <c:v>2.2400000000000002</c:v>
                </c:pt>
                <c:pt idx="1345">
                  <c:v>2.2416666666666671</c:v>
                </c:pt>
                <c:pt idx="1346">
                  <c:v>2.2433333333333345</c:v>
                </c:pt>
                <c:pt idx="1347">
                  <c:v>2.2450000000000001</c:v>
                </c:pt>
                <c:pt idx="1348">
                  <c:v>2.246666666666667</c:v>
                </c:pt>
                <c:pt idx="1349">
                  <c:v>2.2483333333333348</c:v>
                </c:pt>
                <c:pt idx="1350">
                  <c:v>2.25</c:v>
                </c:pt>
                <c:pt idx="1351">
                  <c:v>2.2516666666666665</c:v>
                </c:pt>
                <c:pt idx="1352">
                  <c:v>2.2533333333333343</c:v>
                </c:pt>
                <c:pt idx="1353">
                  <c:v>2.2550000000000003</c:v>
                </c:pt>
                <c:pt idx="1354">
                  <c:v>2.2566666666666668</c:v>
                </c:pt>
                <c:pt idx="1355">
                  <c:v>2.2583333333333342</c:v>
                </c:pt>
                <c:pt idx="1356">
                  <c:v>2.2599999999999998</c:v>
                </c:pt>
                <c:pt idx="1357">
                  <c:v>2.2616666666666672</c:v>
                </c:pt>
                <c:pt idx="1358">
                  <c:v>2.263333333333335</c:v>
                </c:pt>
                <c:pt idx="1359">
                  <c:v>2.2650000000000001</c:v>
                </c:pt>
                <c:pt idx="1360">
                  <c:v>2.2666666666666666</c:v>
                </c:pt>
                <c:pt idx="1361">
                  <c:v>2.2683333333333344</c:v>
                </c:pt>
                <c:pt idx="1362">
                  <c:v>2.27</c:v>
                </c:pt>
                <c:pt idx="1363">
                  <c:v>2.2716666666666669</c:v>
                </c:pt>
                <c:pt idx="1364">
                  <c:v>2.2733333333333348</c:v>
                </c:pt>
                <c:pt idx="1365">
                  <c:v>2.2749999999999999</c:v>
                </c:pt>
                <c:pt idx="1366">
                  <c:v>2.2766666666666664</c:v>
                </c:pt>
                <c:pt idx="1367">
                  <c:v>2.2783333333333342</c:v>
                </c:pt>
                <c:pt idx="1368">
                  <c:v>2.2800000000000002</c:v>
                </c:pt>
                <c:pt idx="1369">
                  <c:v>2.2816666666666672</c:v>
                </c:pt>
                <c:pt idx="1370">
                  <c:v>2.283333333333335</c:v>
                </c:pt>
                <c:pt idx="1371">
                  <c:v>2.2850000000000001</c:v>
                </c:pt>
                <c:pt idx="1372">
                  <c:v>2.2866666666666666</c:v>
                </c:pt>
                <c:pt idx="1373">
                  <c:v>2.2883333333333349</c:v>
                </c:pt>
                <c:pt idx="1374">
                  <c:v>2.29</c:v>
                </c:pt>
                <c:pt idx="1375">
                  <c:v>2.2916666666666665</c:v>
                </c:pt>
                <c:pt idx="1376">
                  <c:v>2.2933333333333348</c:v>
                </c:pt>
                <c:pt idx="1377">
                  <c:v>2.2949999999999999</c:v>
                </c:pt>
                <c:pt idx="1378">
                  <c:v>2.2966666666666669</c:v>
                </c:pt>
                <c:pt idx="1379">
                  <c:v>2.2983333333333342</c:v>
                </c:pt>
                <c:pt idx="1380">
                  <c:v>2.2999999999999998</c:v>
                </c:pt>
                <c:pt idx="1381">
                  <c:v>2.3016666666666667</c:v>
                </c:pt>
                <c:pt idx="1382">
                  <c:v>2.3033333333333332</c:v>
                </c:pt>
                <c:pt idx="1383">
                  <c:v>2.3049999999999997</c:v>
                </c:pt>
                <c:pt idx="1384">
                  <c:v>2.3066666666666653</c:v>
                </c:pt>
                <c:pt idx="1385">
                  <c:v>2.3083333333333331</c:v>
                </c:pt>
                <c:pt idx="1386">
                  <c:v>2.3099999999999987</c:v>
                </c:pt>
                <c:pt idx="1387">
                  <c:v>2.3116666666666648</c:v>
                </c:pt>
                <c:pt idx="1388">
                  <c:v>2.3133333333333335</c:v>
                </c:pt>
                <c:pt idx="1389">
                  <c:v>2.3149999999999986</c:v>
                </c:pt>
                <c:pt idx="1390">
                  <c:v>2.3166666666666655</c:v>
                </c:pt>
                <c:pt idx="1391">
                  <c:v>2.3183333333333334</c:v>
                </c:pt>
                <c:pt idx="1392">
                  <c:v>2.3199999999999985</c:v>
                </c:pt>
                <c:pt idx="1393">
                  <c:v>2.3216666666666668</c:v>
                </c:pt>
                <c:pt idx="1394">
                  <c:v>2.3233333333333341</c:v>
                </c:pt>
                <c:pt idx="1395">
                  <c:v>2.3249999999999997</c:v>
                </c:pt>
                <c:pt idx="1396">
                  <c:v>2.3266666666666667</c:v>
                </c:pt>
                <c:pt idx="1397">
                  <c:v>2.3283333333333331</c:v>
                </c:pt>
                <c:pt idx="1398">
                  <c:v>2.3299999999999987</c:v>
                </c:pt>
                <c:pt idx="1399">
                  <c:v>2.3316666666666652</c:v>
                </c:pt>
                <c:pt idx="1400">
                  <c:v>2.3333333333333335</c:v>
                </c:pt>
                <c:pt idx="1401">
                  <c:v>2.3349999999999986</c:v>
                </c:pt>
                <c:pt idx="1402">
                  <c:v>2.3366666666666647</c:v>
                </c:pt>
                <c:pt idx="1403">
                  <c:v>2.3383333333333334</c:v>
                </c:pt>
                <c:pt idx="1404">
                  <c:v>2.3400000000000003</c:v>
                </c:pt>
                <c:pt idx="1405">
                  <c:v>2.3416666666666668</c:v>
                </c:pt>
                <c:pt idx="1406">
                  <c:v>2.3433333333333342</c:v>
                </c:pt>
                <c:pt idx="1407">
                  <c:v>2.3449999999999998</c:v>
                </c:pt>
                <c:pt idx="1408">
                  <c:v>2.3466666666666667</c:v>
                </c:pt>
                <c:pt idx="1409">
                  <c:v>2.3483333333333336</c:v>
                </c:pt>
                <c:pt idx="1410">
                  <c:v>2.3499999999999988</c:v>
                </c:pt>
                <c:pt idx="1411">
                  <c:v>2.3516666666666652</c:v>
                </c:pt>
                <c:pt idx="1412">
                  <c:v>2.3533333333333331</c:v>
                </c:pt>
                <c:pt idx="1413">
                  <c:v>2.3549999999999986</c:v>
                </c:pt>
                <c:pt idx="1414">
                  <c:v>2.3566666666666656</c:v>
                </c:pt>
                <c:pt idx="1415">
                  <c:v>2.3583333333333334</c:v>
                </c:pt>
                <c:pt idx="1416">
                  <c:v>2.36</c:v>
                </c:pt>
                <c:pt idx="1417">
                  <c:v>2.3616666666666664</c:v>
                </c:pt>
                <c:pt idx="1418">
                  <c:v>2.3633333333333342</c:v>
                </c:pt>
                <c:pt idx="1419">
                  <c:v>2.3649999999999998</c:v>
                </c:pt>
                <c:pt idx="1420">
                  <c:v>2.3666666666666667</c:v>
                </c:pt>
                <c:pt idx="1421">
                  <c:v>2.3683333333333332</c:v>
                </c:pt>
                <c:pt idx="1422">
                  <c:v>2.3699999999999997</c:v>
                </c:pt>
                <c:pt idx="1423">
                  <c:v>2.3716666666666657</c:v>
                </c:pt>
                <c:pt idx="1424">
                  <c:v>2.3733333333333335</c:v>
                </c:pt>
                <c:pt idx="1425">
                  <c:v>2.3749999999999987</c:v>
                </c:pt>
                <c:pt idx="1426">
                  <c:v>2.3766666666666647</c:v>
                </c:pt>
                <c:pt idx="1427">
                  <c:v>2.378333333333333</c:v>
                </c:pt>
                <c:pt idx="1428">
                  <c:v>2.3800000000000003</c:v>
                </c:pt>
                <c:pt idx="1429">
                  <c:v>2.3816666666666668</c:v>
                </c:pt>
                <c:pt idx="1430">
                  <c:v>2.3833333333333342</c:v>
                </c:pt>
                <c:pt idx="1431">
                  <c:v>2.3849999999999998</c:v>
                </c:pt>
                <c:pt idx="1432">
                  <c:v>2.3866666666666663</c:v>
                </c:pt>
                <c:pt idx="1433">
                  <c:v>2.3883333333333336</c:v>
                </c:pt>
                <c:pt idx="1434">
                  <c:v>2.3899999999999997</c:v>
                </c:pt>
                <c:pt idx="1435">
                  <c:v>2.3916666666666653</c:v>
                </c:pt>
                <c:pt idx="1436">
                  <c:v>2.3933333333333331</c:v>
                </c:pt>
                <c:pt idx="1437">
                  <c:v>2.3949999999999987</c:v>
                </c:pt>
                <c:pt idx="1438">
                  <c:v>2.3966666666666656</c:v>
                </c:pt>
                <c:pt idx="1439">
                  <c:v>2.3983333333333334</c:v>
                </c:pt>
                <c:pt idx="1440">
                  <c:v>2.4</c:v>
                </c:pt>
                <c:pt idx="1441">
                  <c:v>2.4016666666666664</c:v>
                </c:pt>
                <c:pt idx="1442">
                  <c:v>2.4033333333333342</c:v>
                </c:pt>
                <c:pt idx="1443">
                  <c:v>2.4049999999999998</c:v>
                </c:pt>
                <c:pt idx="1444">
                  <c:v>2.4066666666666667</c:v>
                </c:pt>
                <c:pt idx="1445">
                  <c:v>2.4083333333333332</c:v>
                </c:pt>
                <c:pt idx="1446">
                  <c:v>2.4099999999999997</c:v>
                </c:pt>
                <c:pt idx="1447">
                  <c:v>2.4116666666666653</c:v>
                </c:pt>
                <c:pt idx="1448">
                  <c:v>2.4133333333333336</c:v>
                </c:pt>
                <c:pt idx="1449">
                  <c:v>2.4149999999999987</c:v>
                </c:pt>
                <c:pt idx="1450">
                  <c:v>2.4166666666666647</c:v>
                </c:pt>
                <c:pt idx="1451">
                  <c:v>2.4183333333333334</c:v>
                </c:pt>
                <c:pt idx="1452">
                  <c:v>2.42</c:v>
                </c:pt>
                <c:pt idx="1453">
                  <c:v>2.4216666666666669</c:v>
                </c:pt>
                <c:pt idx="1454">
                  <c:v>2.4233333333333342</c:v>
                </c:pt>
                <c:pt idx="1455">
                  <c:v>2.4249999999999998</c:v>
                </c:pt>
                <c:pt idx="1456">
                  <c:v>2.4266666666666667</c:v>
                </c:pt>
                <c:pt idx="1457">
                  <c:v>2.4283333333333332</c:v>
                </c:pt>
                <c:pt idx="1458">
                  <c:v>2.4299999999999997</c:v>
                </c:pt>
                <c:pt idx="1459">
                  <c:v>2.4316666666666653</c:v>
                </c:pt>
                <c:pt idx="1460">
                  <c:v>2.4333333333333331</c:v>
                </c:pt>
                <c:pt idx="1461">
                  <c:v>2.4349999999999987</c:v>
                </c:pt>
                <c:pt idx="1462">
                  <c:v>2.4366666666666648</c:v>
                </c:pt>
                <c:pt idx="1463">
                  <c:v>2.4383333333333335</c:v>
                </c:pt>
                <c:pt idx="1464">
                  <c:v>2.44</c:v>
                </c:pt>
                <c:pt idx="1465">
                  <c:v>2.4416666666666669</c:v>
                </c:pt>
                <c:pt idx="1466">
                  <c:v>2.4433333333333342</c:v>
                </c:pt>
                <c:pt idx="1467">
                  <c:v>2.4449999999999998</c:v>
                </c:pt>
                <c:pt idx="1468">
                  <c:v>2.4466666666666668</c:v>
                </c:pt>
                <c:pt idx="1469">
                  <c:v>2.4483333333333341</c:v>
                </c:pt>
                <c:pt idx="1470">
                  <c:v>2.4499999999999997</c:v>
                </c:pt>
                <c:pt idx="1471">
                  <c:v>2.4516666666666667</c:v>
                </c:pt>
                <c:pt idx="1472">
                  <c:v>2.4533333333333331</c:v>
                </c:pt>
                <c:pt idx="1473">
                  <c:v>2.4549999999999987</c:v>
                </c:pt>
                <c:pt idx="1474">
                  <c:v>2.4566666666666652</c:v>
                </c:pt>
                <c:pt idx="1475">
                  <c:v>2.4583333333333335</c:v>
                </c:pt>
                <c:pt idx="1476">
                  <c:v>2.46</c:v>
                </c:pt>
                <c:pt idx="1477">
                  <c:v>2.4616666666666664</c:v>
                </c:pt>
                <c:pt idx="1478">
                  <c:v>2.4633333333333347</c:v>
                </c:pt>
                <c:pt idx="1479">
                  <c:v>2.4650000000000003</c:v>
                </c:pt>
                <c:pt idx="1480">
                  <c:v>2.4666666666666668</c:v>
                </c:pt>
                <c:pt idx="1481">
                  <c:v>2.4683333333333342</c:v>
                </c:pt>
                <c:pt idx="1482">
                  <c:v>2.4699999999999998</c:v>
                </c:pt>
                <c:pt idx="1483">
                  <c:v>2.4716666666666667</c:v>
                </c:pt>
                <c:pt idx="1484">
                  <c:v>2.4733333333333336</c:v>
                </c:pt>
                <c:pt idx="1485">
                  <c:v>2.4749999999999988</c:v>
                </c:pt>
                <c:pt idx="1486">
                  <c:v>2.4766666666666652</c:v>
                </c:pt>
                <c:pt idx="1487">
                  <c:v>2.4783333333333331</c:v>
                </c:pt>
                <c:pt idx="1488">
                  <c:v>2.48</c:v>
                </c:pt>
                <c:pt idx="1489">
                  <c:v>2.4816666666666669</c:v>
                </c:pt>
                <c:pt idx="1490">
                  <c:v>2.4833333333333347</c:v>
                </c:pt>
                <c:pt idx="1491">
                  <c:v>2.4849999999999999</c:v>
                </c:pt>
                <c:pt idx="1492">
                  <c:v>2.4866666666666664</c:v>
                </c:pt>
                <c:pt idx="1493">
                  <c:v>2.4883333333333342</c:v>
                </c:pt>
                <c:pt idx="1494">
                  <c:v>2.4899999999999998</c:v>
                </c:pt>
                <c:pt idx="1495">
                  <c:v>2.4916666666666667</c:v>
                </c:pt>
                <c:pt idx="1496">
                  <c:v>2.4933333333333332</c:v>
                </c:pt>
                <c:pt idx="1497">
                  <c:v>2.4949999999999997</c:v>
                </c:pt>
                <c:pt idx="1498">
                  <c:v>2.4966666666666657</c:v>
                </c:pt>
                <c:pt idx="1499">
                  <c:v>2.4983333333333335</c:v>
                </c:pt>
                <c:pt idx="1500">
                  <c:v>2.5</c:v>
                </c:pt>
                <c:pt idx="1501">
                  <c:v>2.5016666666666665</c:v>
                </c:pt>
                <c:pt idx="1502">
                  <c:v>2.5033333333333343</c:v>
                </c:pt>
                <c:pt idx="1503">
                  <c:v>2.5050000000000003</c:v>
                </c:pt>
                <c:pt idx="1504">
                  <c:v>2.5066666666666668</c:v>
                </c:pt>
                <c:pt idx="1505">
                  <c:v>2.5083333333333342</c:v>
                </c:pt>
                <c:pt idx="1506">
                  <c:v>2.5099999999999998</c:v>
                </c:pt>
                <c:pt idx="1507">
                  <c:v>2.5116666666666663</c:v>
                </c:pt>
                <c:pt idx="1508">
                  <c:v>2.5133333333333336</c:v>
                </c:pt>
                <c:pt idx="1509">
                  <c:v>2.5149999999999997</c:v>
                </c:pt>
                <c:pt idx="1510">
                  <c:v>2.5166666666666653</c:v>
                </c:pt>
                <c:pt idx="1511">
                  <c:v>2.5183333333333331</c:v>
                </c:pt>
                <c:pt idx="1512">
                  <c:v>2.52</c:v>
                </c:pt>
                <c:pt idx="1513">
                  <c:v>2.5216666666666669</c:v>
                </c:pt>
                <c:pt idx="1514">
                  <c:v>2.5233333333333348</c:v>
                </c:pt>
                <c:pt idx="1515">
                  <c:v>2.5249999999999999</c:v>
                </c:pt>
                <c:pt idx="1516">
                  <c:v>2.5266666666666664</c:v>
                </c:pt>
                <c:pt idx="1517">
                  <c:v>2.5283333333333342</c:v>
                </c:pt>
                <c:pt idx="1518">
                  <c:v>2.5299999999999998</c:v>
                </c:pt>
                <c:pt idx="1519">
                  <c:v>2.5316666666666667</c:v>
                </c:pt>
                <c:pt idx="1520">
                  <c:v>2.5333333333333332</c:v>
                </c:pt>
                <c:pt idx="1521">
                  <c:v>2.5349999999999997</c:v>
                </c:pt>
                <c:pt idx="1522">
                  <c:v>2.5366666666666653</c:v>
                </c:pt>
                <c:pt idx="1523">
                  <c:v>2.5383333333333336</c:v>
                </c:pt>
                <c:pt idx="1524">
                  <c:v>2.54</c:v>
                </c:pt>
                <c:pt idx="1525">
                  <c:v>2.5416666666666665</c:v>
                </c:pt>
                <c:pt idx="1526">
                  <c:v>2.5433333333333348</c:v>
                </c:pt>
                <c:pt idx="1527">
                  <c:v>2.5449999999999999</c:v>
                </c:pt>
                <c:pt idx="1528">
                  <c:v>2.5466666666666669</c:v>
                </c:pt>
                <c:pt idx="1529">
                  <c:v>2.5483333333333342</c:v>
                </c:pt>
                <c:pt idx="1530">
                  <c:v>2.5499999999999998</c:v>
                </c:pt>
                <c:pt idx="1531">
                  <c:v>2.5516666666666667</c:v>
                </c:pt>
                <c:pt idx="1532">
                  <c:v>2.5533333333333332</c:v>
                </c:pt>
                <c:pt idx="1533">
                  <c:v>2.5549999999999997</c:v>
                </c:pt>
                <c:pt idx="1534">
                  <c:v>2.5566666666666653</c:v>
                </c:pt>
                <c:pt idx="1535">
                  <c:v>2.5583333333333331</c:v>
                </c:pt>
                <c:pt idx="1536">
                  <c:v>2.56</c:v>
                </c:pt>
                <c:pt idx="1537">
                  <c:v>2.5616666666666665</c:v>
                </c:pt>
                <c:pt idx="1538">
                  <c:v>2.5633333333333348</c:v>
                </c:pt>
                <c:pt idx="1539">
                  <c:v>2.5649999999999999</c:v>
                </c:pt>
                <c:pt idx="1540">
                  <c:v>2.5666666666666669</c:v>
                </c:pt>
                <c:pt idx="1541">
                  <c:v>2.5683333333333342</c:v>
                </c:pt>
                <c:pt idx="1542">
                  <c:v>2.57</c:v>
                </c:pt>
                <c:pt idx="1543">
                  <c:v>2.5716666666666668</c:v>
                </c:pt>
                <c:pt idx="1544">
                  <c:v>2.5733333333333341</c:v>
                </c:pt>
                <c:pt idx="1545">
                  <c:v>2.5749999999999997</c:v>
                </c:pt>
                <c:pt idx="1546">
                  <c:v>2.5766666666666667</c:v>
                </c:pt>
                <c:pt idx="1547">
                  <c:v>2.5783333333333331</c:v>
                </c:pt>
                <c:pt idx="1548">
                  <c:v>2.58</c:v>
                </c:pt>
                <c:pt idx="1549">
                  <c:v>2.5816666666666666</c:v>
                </c:pt>
                <c:pt idx="1550">
                  <c:v>2.5833333333333348</c:v>
                </c:pt>
                <c:pt idx="1551">
                  <c:v>2.585</c:v>
                </c:pt>
                <c:pt idx="1552">
                  <c:v>2.5866666666666664</c:v>
                </c:pt>
                <c:pt idx="1553">
                  <c:v>2.5883333333333347</c:v>
                </c:pt>
                <c:pt idx="1554">
                  <c:v>2.5900000000000003</c:v>
                </c:pt>
                <c:pt idx="1555">
                  <c:v>2.5916666666666668</c:v>
                </c:pt>
                <c:pt idx="1556">
                  <c:v>2.5933333333333342</c:v>
                </c:pt>
                <c:pt idx="1557">
                  <c:v>2.5949999999999998</c:v>
                </c:pt>
                <c:pt idx="1558">
                  <c:v>2.5966666666666667</c:v>
                </c:pt>
                <c:pt idx="1559">
                  <c:v>2.5983333333333336</c:v>
                </c:pt>
                <c:pt idx="1560">
                  <c:v>2.6</c:v>
                </c:pt>
                <c:pt idx="1561">
                  <c:v>2.6016666666666666</c:v>
                </c:pt>
                <c:pt idx="1562">
                  <c:v>2.6033333333333344</c:v>
                </c:pt>
                <c:pt idx="1563">
                  <c:v>2.605</c:v>
                </c:pt>
                <c:pt idx="1564">
                  <c:v>2.6066666666666669</c:v>
                </c:pt>
                <c:pt idx="1565">
                  <c:v>2.6083333333333347</c:v>
                </c:pt>
                <c:pt idx="1566">
                  <c:v>2.61</c:v>
                </c:pt>
                <c:pt idx="1567">
                  <c:v>2.6116666666666664</c:v>
                </c:pt>
                <c:pt idx="1568">
                  <c:v>2.6133333333333342</c:v>
                </c:pt>
                <c:pt idx="1569">
                  <c:v>2.6149999999999998</c:v>
                </c:pt>
                <c:pt idx="1570">
                  <c:v>2.6166666666666667</c:v>
                </c:pt>
                <c:pt idx="1571">
                  <c:v>2.6183333333333332</c:v>
                </c:pt>
                <c:pt idx="1572">
                  <c:v>2.6199999999999997</c:v>
                </c:pt>
                <c:pt idx="1573">
                  <c:v>2.621666666666667</c:v>
                </c:pt>
                <c:pt idx="1574">
                  <c:v>2.6233333333333348</c:v>
                </c:pt>
                <c:pt idx="1575">
                  <c:v>2.625</c:v>
                </c:pt>
                <c:pt idx="1576">
                  <c:v>2.6266666666666665</c:v>
                </c:pt>
                <c:pt idx="1577">
                  <c:v>2.6283333333333343</c:v>
                </c:pt>
                <c:pt idx="1578">
                  <c:v>2.6300000000000003</c:v>
                </c:pt>
                <c:pt idx="1579">
                  <c:v>2.6316666666666668</c:v>
                </c:pt>
                <c:pt idx="1580">
                  <c:v>2.6333333333333342</c:v>
                </c:pt>
                <c:pt idx="1581">
                  <c:v>2.6349999999999998</c:v>
                </c:pt>
                <c:pt idx="1582">
                  <c:v>2.6366666666666663</c:v>
                </c:pt>
                <c:pt idx="1583">
                  <c:v>2.6383333333333336</c:v>
                </c:pt>
                <c:pt idx="1584">
                  <c:v>2.64</c:v>
                </c:pt>
                <c:pt idx="1585">
                  <c:v>2.6416666666666666</c:v>
                </c:pt>
                <c:pt idx="1586">
                  <c:v>2.6433333333333344</c:v>
                </c:pt>
                <c:pt idx="1587">
                  <c:v>2.645</c:v>
                </c:pt>
                <c:pt idx="1588">
                  <c:v>2.6466666666666669</c:v>
                </c:pt>
                <c:pt idx="1589">
                  <c:v>2.6483333333333348</c:v>
                </c:pt>
                <c:pt idx="1590">
                  <c:v>2.65</c:v>
                </c:pt>
                <c:pt idx="1591">
                  <c:v>2.6516666666666664</c:v>
                </c:pt>
                <c:pt idx="1592">
                  <c:v>2.6533333333333342</c:v>
                </c:pt>
                <c:pt idx="1593">
                  <c:v>2.6549999999999998</c:v>
                </c:pt>
                <c:pt idx="1594">
                  <c:v>2.6566666666666667</c:v>
                </c:pt>
                <c:pt idx="1595">
                  <c:v>2.6583333333333332</c:v>
                </c:pt>
                <c:pt idx="1596">
                  <c:v>2.6599999999999997</c:v>
                </c:pt>
                <c:pt idx="1597">
                  <c:v>2.6616666666666666</c:v>
                </c:pt>
                <c:pt idx="1598">
                  <c:v>2.6633333333333349</c:v>
                </c:pt>
                <c:pt idx="1599">
                  <c:v>2.665</c:v>
                </c:pt>
                <c:pt idx="1600">
                  <c:v>2.6666666666666665</c:v>
                </c:pt>
                <c:pt idx="1601">
                  <c:v>2.6683333333333348</c:v>
                </c:pt>
                <c:pt idx="1602">
                  <c:v>2.67</c:v>
                </c:pt>
                <c:pt idx="1603">
                  <c:v>2.6716666666666669</c:v>
                </c:pt>
                <c:pt idx="1604">
                  <c:v>2.6733333333333342</c:v>
                </c:pt>
                <c:pt idx="1605">
                  <c:v>2.6749999999999998</c:v>
                </c:pt>
                <c:pt idx="1606">
                  <c:v>2.6766666666666667</c:v>
                </c:pt>
                <c:pt idx="1607">
                  <c:v>2.6783333333333332</c:v>
                </c:pt>
                <c:pt idx="1608">
                  <c:v>2.68</c:v>
                </c:pt>
                <c:pt idx="1609">
                  <c:v>2.6816666666666666</c:v>
                </c:pt>
                <c:pt idx="1610">
                  <c:v>2.6833333333333345</c:v>
                </c:pt>
                <c:pt idx="1611">
                  <c:v>2.6850000000000001</c:v>
                </c:pt>
                <c:pt idx="1612">
                  <c:v>2.6866666666666665</c:v>
                </c:pt>
                <c:pt idx="1613">
                  <c:v>2.6883333333333348</c:v>
                </c:pt>
                <c:pt idx="1614">
                  <c:v>2.69</c:v>
                </c:pt>
                <c:pt idx="1615">
                  <c:v>2.6916666666666669</c:v>
                </c:pt>
                <c:pt idx="1616">
                  <c:v>2.6933333333333342</c:v>
                </c:pt>
                <c:pt idx="1617">
                  <c:v>2.6949999999999998</c:v>
                </c:pt>
                <c:pt idx="1618">
                  <c:v>2.6966666666666668</c:v>
                </c:pt>
                <c:pt idx="1619">
                  <c:v>2.6983333333333341</c:v>
                </c:pt>
                <c:pt idx="1620">
                  <c:v>2.7</c:v>
                </c:pt>
                <c:pt idx="1621">
                  <c:v>2.7016666666666671</c:v>
                </c:pt>
                <c:pt idx="1622">
                  <c:v>2.7033333333333345</c:v>
                </c:pt>
                <c:pt idx="1623">
                  <c:v>2.7050000000000001</c:v>
                </c:pt>
                <c:pt idx="1624">
                  <c:v>2.7066666666666666</c:v>
                </c:pt>
                <c:pt idx="1625">
                  <c:v>2.7083333333333348</c:v>
                </c:pt>
                <c:pt idx="1626">
                  <c:v>2.71</c:v>
                </c:pt>
                <c:pt idx="1627">
                  <c:v>2.7116666666666664</c:v>
                </c:pt>
                <c:pt idx="1628">
                  <c:v>2.7133333333333347</c:v>
                </c:pt>
                <c:pt idx="1629">
                  <c:v>2.7150000000000003</c:v>
                </c:pt>
                <c:pt idx="1630">
                  <c:v>2.7166666666666668</c:v>
                </c:pt>
                <c:pt idx="1631">
                  <c:v>2.7183333333333342</c:v>
                </c:pt>
                <c:pt idx="1632">
                  <c:v>2.7199999999999998</c:v>
                </c:pt>
                <c:pt idx="1633">
                  <c:v>2.7216666666666671</c:v>
                </c:pt>
                <c:pt idx="1634">
                  <c:v>2.7233333333333349</c:v>
                </c:pt>
                <c:pt idx="1635">
                  <c:v>2.7250000000000001</c:v>
                </c:pt>
                <c:pt idx="1636">
                  <c:v>2.7266666666666666</c:v>
                </c:pt>
                <c:pt idx="1637">
                  <c:v>2.7283333333333344</c:v>
                </c:pt>
                <c:pt idx="1638">
                  <c:v>2.73</c:v>
                </c:pt>
                <c:pt idx="1639">
                  <c:v>2.7316666666666669</c:v>
                </c:pt>
                <c:pt idx="1640">
                  <c:v>2.7333333333333347</c:v>
                </c:pt>
                <c:pt idx="1641">
                  <c:v>2.7349999999999999</c:v>
                </c:pt>
                <c:pt idx="1642">
                  <c:v>2.7366666666666664</c:v>
                </c:pt>
                <c:pt idx="1643">
                  <c:v>2.7383333333333342</c:v>
                </c:pt>
                <c:pt idx="1644">
                  <c:v>2.74</c:v>
                </c:pt>
                <c:pt idx="1645">
                  <c:v>2.7416666666666671</c:v>
                </c:pt>
                <c:pt idx="1646">
                  <c:v>2.7433333333333345</c:v>
                </c:pt>
                <c:pt idx="1647">
                  <c:v>2.7450000000000001</c:v>
                </c:pt>
                <c:pt idx="1648">
                  <c:v>2.746666666666667</c:v>
                </c:pt>
                <c:pt idx="1649">
                  <c:v>2.7483333333333348</c:v>
                </c:pt>
                <c:pt idx="1650">
                  <c:v>2.75</c:v>
                </c:pt>
                <c:pt idx="1651">
                  <c:v>2.7516666666666665</c:v>
                </c:pt>
                <c:pt idx="1652">
                  <c:v>2.7533333333333343</c:v>
                </c:pt>
                <c:pt idx="1653">
                  <c:v>2.7550000000000003</c:v>
                </c:pt>
                <c:pt idx="1654">
                  <c:v>2.7566666666666668</c:v>
                </c:pt>
                <c:pt idx="1655">
                  <c:v>2.7583333333333342</c:v>
                </c:pt>
                <c:pt idx="1656">
                  <c:v>2.7600000000000002</c:v>
                </c:pt>
                <c:pt idx="1657">
                  <c:v>2.7616666666666672</c:v>
                </c:pt>
                <c:pt idx="1658">
                  <c:v>2.763333333333335</c:v>
                </c:pt>
                <c:pt idx="1659">
                  <c:v>2.7650000000000001</c:v>
                </c:pt>
                <c:pt idx="1660">
                  <c:v>2.7666666666666666</c:v>
                </c:pt>
                <c:pt idx="1661">
                  <c:v>2.7683333333333344</c:v>
                </c:pt>
                <c:pt idx="1662">
                  <c:v>2.77</c:v>
                </c:pt>
                <c:pt idx="1663">
                  <c:v>2.7716666666666669</c:v>
                </c:pt>
                <c:pt idx="1664">
                  <c:v>2.7733333333333348</c:v>
                </c:pt>
                <c:pt idx="1665">
                  <c:v>2.7749999999999999</c:v>
                </c:pt>
                <c:pt idx="1666">
                  <c:v>2.7766666666666664</c:v>
                </c:pt>
                <c:pt idx="1667">
                  <c:v>2.7783333333333342</c:v>
                </c:pt>
                <c:pt idx="1668">
                  <c:v>2.7800000000000002</c:v>
                </c:pt>
                <c:pt idx="1669">
                  <c:v>2.7816666666666672</c:v>
                </c:pt>
                <c:pt idx="1670">
                  <c:v>2.783333333333335</c:v>
                </c:pt>
                <c:pt idx="1671">
                  <c:v>2.7850000000000001</c:v>
                </c:pt>
                <c:pt idx="1672">
                  <c:v>2.7866666666666666</c:v>
                </c:pt>
                <c:pt idx="1673">
                  <c:v>2.7883333333333349</c:v>
                </c:pt>
                <c:pt idx="1674">
                  <c:v>2.79</c:v>
                </c:pt>
                <c:pt idx="1675">
                  <c:v>2.7916666666666665</c:v>
                </c:pt>
                <c:pt idx="1676">
                  <c:v>2.7933333333333348</c:v>
                </c:pt>
                <c:pt idx="1677">
                  <c:v>2.7949999999999999</c:v>
                </c:pt>
                <c:pt idx="1678">
                  <c:v>2.7966666666666669</c:v>
                </c:pt>
                <c:pt idx="1679">
                  <c:v>2.7983333333333342</c:v>
                </c:pt>
                <c:pt idx="1680">
                  <c:v>2.8</c:v>
                </c:pt>
                <c:pt idx="1681">
                  <c:v>2.8016666666666667</c:v>
                </c:pt>
                <c:pt idx="1682">
                  <c:v>2.8033333333333332</c:v>
                </c:pt>
                <c:pt idx="1683">
                  <c:v>2.8049999999999997</c:v>
                </c:pt>
                <c:pt idx="1684">
                  <c:v>2.8066666666666653</c:v>
                </c:pt>
                <c:pt idx="1685">
                  <c:v>2.8083333333333331</c:v>
                </c:pt>
                <c:pt idx="1686">
                  <c:v>2.8099999999999987</c:v>
                </c:pt>
                <c:pt idx="1687">
                  <c:v>2.8116666666666648</c:v>
                </c:pt>
                <c:pt idx="1688">
                  <c:v>2.8133333333333335</c:v>
                </c:pt>
                <c:pt idx="1689">
                  <c:v>2.8149999999999986</c:v>
                </c:pt>
                <c:pt idx="1690">
                  <c:v>2.8166666666666655</c:v>
                </c:pt>
                <c:pt idx="1691">
                  <c:v>2.8183333333333334</c:v>
                </c:pt>
                <c:pt idx="1692">
                  <c:v>2.82</c:v>
                </c:pt>
                <c:pt idx="1693">
                  <c:v>2.8216666666666668</c:v>
                </c:pt>
                <c:pt idx="1694">
                  <c:v>2.8233333333333341</c:v>
                </c:pt>
                <c:pt idx="1695">
                  <c:v>2.8249999999999997</c:v>
                </c:pt>
                <c:pt idx="1696">
                  <c:v>2.8266666666666667</c:v>
                </c:pt>
                <c:pt idx="1697">
                  <c:v>2.8283333333333331</c:v>
                </c:pt>
                <c:pt idx="1698">
                  <c:v>2.8299999999999987</c:v>
                </c:pt>
                <c:pt idx="1699">
                  <c:v>2.8316666666666652</c:v>
                </c:pt>
                <c:pt idx="1700">
                  <c:v>2.8333333333333335</c:v>
                </c:pt>
                <c:pt idx="1701">
                  <c:v>2.8349999999999986</c:v>
                </c:pt>
                <c:pt idx="1702">
                  <c:v>2.8366666666666647</c:v>
                </c:pt>
                <c:pt idx="1703">
                  <c:v>2.8383333333333334</c:v>
                </c:pt>
                <c:pt idx="1704">
                  <c:v>2.8400000000000003</c:v>
                </c:pt>
                <c:pt idx="1705">
                  <c:v>2.8416666666666668</c:v>
                </c:pt>
                <c:pt idx="1706">
                  <c:v>2.8433333333333342</c:v>
                </c:pt>
                <c:pt idx="1707">
                  <c:v>2.8449999999999998</c:v>
                </c:pt>
                <c:pt idx="1708">
                  <c:v>2.8466666666666667</c:v>
                </c:pt>
                <c:pt idx="1709">
                  <c:v>2.8483333333333336</c:v>
                </c:pt>
                <c:pt idx="1710">
                  <c:v>2.8499999999999988</c:v>
                </c:pt>
                <c:pt idx="1711">
                  <c:v>2.8516666666666652</c:v>
                </c:pt>
                <c:pt idx="1712">
                  <c:v>2.8533333333333331</c:v>
                </c:pt>
                <c:pt idx="1713">
                  <c:v>2.8549999999999986</c:v>
                </c:pt>
                <c:pt idx="1714">
                  <c:v>2.8566666666666656</c:v>
                </c:pt>
                <c:pt idx="1715">
                  <c:v>2.8583333333333334</c:v>
                </c:pt>
                <c:pt idx="1716">
                  <c:v>2.86</c:v>
                </c:pt>
                <c:pt idx="1717">
                  <c:v>2.8616666666666664</c:v>
                </c:pt>
                <c:pt idx="1718">
                  <c:v>2.8633333333333342</c:v>
                </c:pt>
                <c:pt idx="1719">
                  <c:v>2.8649999999999998</c:v>
                </c:pt>
                <c:pt idx="1720">
                  <c:v>2.8666666666666667</c:v>
                </c:pt>
                <c:pt idx="1721">
                  <c:v>2.8683333333333332</c:v>
                </c:pt>
                <c:pt idx="1722">
                  <c:v>2.8699999999999997</c:v>
                </c:pt>
                <c:pt idx="1723">
                  <c:v>2.8716666666666657</c:v>
                </c:pt>
                <c:pt idx="1724">
                  <c:v>2.8733333333333335</c:v>
                </c:pt>
                <c:pt idx="1725">
                  <c:v>2.8749999999999987</c:v>
                </c:pt>
                <c:pt idx="1726">
                  <c:v>2.8766666666666647</c:v>
                </c:pt>
                <c:pt idx="1727">
                  <c:v>2.878333333333333</c:v>
                </c:pt>
                <c:pt idx="1728">
                  <c:v>2.8800000000000003</c:v>
                </c:pt>
                <c:pt idx="1729">
                  <c:v>2.8816666666666668</c:v>
                </c:pt>
                <c:pt idx="1730">
                  <c:v>2.8833333333333342</c:v>
                </c:pt>
                <c:pt idx="1731">
                  <c:v>2.8849999999999998</c:v>
                </c:pt>
                <c:pt idx="1732">
                  <c:v>2.8866666666666663</c:v>
                </c:pt>
                <c:pt idx="1733">
                  <c:v>2.8883333333333336</c:v>
                </c:pt>
                <c:pt idx="1734">
                  <c:v>2.8899999999999997</c:v>
                </c:pt>
                <c:pt idx="1735">
                  <c:v>2.8916666666666653</c:v>
                </c:pt>
                <c:pt idx="1736">
                  <c:v>2.8933333333333331</c:v>
                </c:pt>
                <c:pt idx="1737">
                  <c:v>2.8949999999999987</c:v>
                </c:pt>
                <c:pt idx="1738">
                  <c:v>2.8966666666666656</c:v>
                </c:pt>
                <c:pt idx="1739">
                  <c:v>2.8983333333333334</c:v>
                </c:pt>
                <c:pt idx="1740">
                  <c:v>2.9</c:v>
                </c:pt>
                <c:pt idx="1741">
                  <c:v>2.9016666666666664</c:v>
                </c:pt>
                <c:pt idx="1742">
                  <c:v>2.9033333333333342</c:v>
                </c:pt>
                <c:pt idx="1743">
                  <c:v>2.9049999999999998</c:v>
                </c:pt>
                <c:pt idx="1744">
                  <c:v>2.9066666666666667</c:v>
                </c:pt>
                <c:pt idx="1745">
                  <c:v>2.9083333333333332</c:v>
                </c:pt>
                <c:pt idx="1746">
                  <c:v>2.9099999999999997</c:v>
                </c:pt>
                <c:pt idx="1747">
                  <c:v>2.9116666666666653</c:v>
                </c:pt>
                <c:pt idx="1748">
                  <c:v>2.9133333333333336</c:v>
                </c:pt>
                <c:pt idx="1749">
                  <c:v>2.9149999999999987</c:v>
                </c:pt>
                <c:pt idx="1750">
                  <c:v>2.9166666666666647</c:v>
                </c:pt>
                <c:pt idx="1751">
                  <c:v>2.9183333333333334</c:v>
                </c:pt>
                <c:pt idx="1752">
                  <c:v>2.92</c:v>
                </c:pt>
                <c:pt idx="1753">
                  <c:v>2.9216666666666669</c:v>
                </c:pt>
                <c:pt idx="1754">
                  <c:v>2.9233333333333342</c:v>
                </c:pt>
                <c:pt idx="1755">
                  <c:v>2.9249999999999998</c:v>
                </c:pt>
                <c:pt idx="1756">
                  <c:v>2.9266666666666667</c:v>
                </c:pt>
                <c:pt idx="1757">
                  <c:v>2.9283333333333332</c:v>
                </c:pt>
                <c:pt idx="1758">
                  <c:v>2.9299999999999997</c:v>
                </c:pt>
                <c:pt idx="1759">
                  <c:v>2.9316666666666653</c:v>
                </c:pt>
                <c:pt idx="1760">
                  <c:v>2.9333333333333331</c:v>
                </c:pt>
                <c:pt idx="1761">
                  <c:v>2.9349999999999987</c:v>
                </c:pt>
                <c:pt idx="1762">
                  <c:v>2.9366666666666648</c:v>
                </c:pt>
                <c:pt idx="1763">
                  <c:v>2.9383333333333335</c:v>
                </c:pt>
                <c:pt idx="1764">
                  <c:v>2.94</c:v>
                </c:pt>
                <c:pt idx="1765">
                  <c:v>2.9416666666666669</c:v>
                </c:pt>
                <c:pt idx="1766">
                  <c:v>2.9433333333333342</c:v>
                </c:pt>
                <c:pt idx="1767">
                  <c:v>2.9449999999999998</c:v>
                </c:pt>
                <c:pt idx="1768">
                  <c:v>2.9466666666666668</c:v>
                </c:pt>
                <c:pt idx="1769">
                  <c:v>2.9483333333333341</c:v>
                </c:pt>
                <c:pt idx="1770">
                  <c:v>2.9499999999999997</c:v>
                </c:pt>
                <c:pt idx="1771">
                  <c:v>2.9516666666666667</c:v>
                </c:pt>
                <c:pt idx="1772">
                  <c:v>2.9533333333333331</c:v>
                </c:pt>
                <c:pt idx="1773">
                  <c:v>2.9549999999999987</c:v>
                </c:pt>
                <c:pt idx="1774">
                  <c:v>2.9566666666666652</c:v>
                </c:pt>
                <c:pt idx="1775">
                  <c:v>2.9583333333333335</c:v>
                </c:pt>
                <c:pt idx="1776">
                  <c:v>2.96</c:v>
                </c:pt>
                <c:pt idx="1777">
                  <c:v>2.9616666666666664</c:v>
                </c:pt>
                <c:pt idx="1778">
                  <c:v>2.9633333333333347</c:v>
                </c:pt>
                <c:pt idx="1779">
                  <c:v>2.9650000000000003</c:v>
                </c:pt>
                <c:pt idx="1780">
                  <c:v>2.9666666666666668</c:v>
                </c:pt>
                <c:pt idx="1781">
                  <c:v>2.9683333333333342</c:v>
                </c:pt>
                <c:pt idx="1782">
                  <c:v>2.9699999999999998</c:v>
                </c:pt>
                <c:pt idx="1783">
                  <c:v>2.9716666666666667</c:v>
                </c:pt>
                <c:pt idx="1784">
                  <c:v>2.9733333333333336</c:v>
                </c:pt>
                <c:pt idx="1785">
                  <c:v>2.9749999999999988</c:v>
                </c:pt>
                <c:pt idx="1786">
                  <c:v>2.9766666666666652</c:v>
                </c:pt>
                <c:pt idx="1787">
                  <c:v>2.9783333333333331</c:v>
                </c:pt>
                <c:pt idx="1788">
                  <c:v>2.98</c:v>
                </c:pt>
                <c:pt idx="1789">
                  <c:v>2.9816666666666669</c:v>
                </c:pt>
                <c:pt idx="1790">
                  <c:v>2.9833333333333347</c:v>
                </c:pt>
                <c:pt idx="1791">
                  <c:v>2.9849999999999999</c:v>
                </c:pt>
                <c:pt idx="1792">
                  <c:v>2.9866666666666664</c:v>
                </c:pt>
                <c:pt idx="1793">
                  <c:v>2.9883333333333342</c:v>
                </c:pt>
                <c:pt idx="1794">
                  <c:v>2.9899999999999998</c:v>
                </c:pt>
                <c:pt idx="1795">
                  <c:v>2.9916666666666667</c:v>
                </c:pt>
                <c:pt idx="1796">
                  <c:v>2.9933333333333332</c:v>
                </c:pt>
                <c:pt idx="1797">
                  <c:v>2.9949999999999997</c:v>
                </c:pt>
                <c:pt idx="1798">
                  <c:v>2.9966666666666657</c:v>
                </c:pt>
                <c:pt idx="1799">
                  <c:v>2.9983333333333335</c:v>
                </c:pt>
                <c:pt idx="1800">
                  <c:v>3</c:v>
                </c:pt>
                <c:pt idx="1801">
                  <c:v>3.0016666666666665</c:v>
                </c:pt>
                <c:pt idx="1802">
                  <c:v>3.0033333333333343</c:v>
                </c:pt>
                <c:pt idx="1803">
                  <c:v>3.0050000000000003</c:v>
                </c:pt>
                <c:pt idx="1804">
                  <c:v>3.0066666666666668</c:v>
                </c:pt>
                <c:pt idx="1805">
                  <c:v>3.0083333333333342</c:v>
                </c:pt>
                <c:pt idx="1806">
                  <c:v>3.01</c:v>
                </c:pt>
                <c:pt idx="1807">
                  <c:v>3.0116666666666663</c:v>
                </c:pt>
                <c:pt idx="1808">
                  <c:v>3.0133333333333336</c:v>
                </c:pt>
                <c:pt idx="1809">
                  <c:v>3.0149999999999997</c:v>
                </c:pt>
                <c:pt idx="1810">
                  <c:v>3.0166666666666653</c:v>
                </c:pt>
                <c:pt idx="1811">
                  <c:v>3.0183333333333331</c:v>
                </c:pt>
                <c:pt idx="1812">
                  <c:v>3.02</c:v>
                </c:pt>
                <c:pt idx="1813">
                  <c:v>3.0216666666666669</c:v>
                </c:pt>
                <c:pt idx="1814">
                  <c:v>3.0233333333333348</c:v>
                </c:pt>
                <c:pt idx="1815">
                  <c:v>3.0249999999999999</c:v>
                </c:pt>
                <c:pt idx="1816">
                  <c:v>3.0266666666666664</c:v>
                </c:pt>
                <c:pt idx="1817">
                  <c:v>3.0283333333333342</c:v>
                </c:pt>
                <c:pt idx="1818">
                  <c:v>3.03</c:v>
                </c:pt>
                <c:pt idx="1819">
                  <c:v>3.0316666666666667</c:v>
                </c:pt>
                <c:pt idx="1820">
                  <c:v>3.0333333333333332</c:v>
                </c:pt>
                <c:pt idx="1821">
                  <c:v>3.0349999999999997</c:v>
                </c:pt>
                <c:pt idx="1822">
                  <c:v>3.0366666666666653</c:v>
                </c:pt>
                <c:pt idx="1823">
                  <c:v>3.0383333333333336</c:v>
                </c:pt>
                <c:pt idx="1824">
                  <c:v>3.04</c:v>
                </c:pt>
                <c:pt idx="1825">
                  <c:v>3.0416666666666665</c:v>
                </c:pt>
                <c:pt idx="1826">
                  <c:v>3.0433333333333348</c:v>
                </c:pt>
                <c:pt idx="1827">
                  <c:v>3.0449999999999999</c:v>
                </c:pt>
                <c:pt idx="1828">
                  <c:v>3.0466666666666669</c:v>
                </c:pt>
                <c:pt idx="1829">
                  <c:v>3.0483333333333342</c:v>
                </c:pt>
                <c:pt idx="1830">
                  <c:v>3.05</c:v>
                </c:pt>
                <c:pt idx="1831">
                  <c:v>3.0516666666666667</c:v>
                </c:pt>
                <c:pt idx="1832">
                  <c:v>3.0533333333333332</c:v>
                </c:pt>
                <c:pt idx="1833">
                  <c:v>3.0549999999999997</c:v>
                </c:pt>
                <c:pt idx="1834">
                  <c:v>3.0566666666666653</c:v>
                </c:pt>
                <c:pt idx="1835">
                  <c:v>3.0583333333333331</c:v>
                </c:pt>
                <c:pt idx="1836">
                  <c:v>3.06</c:v>
                </c:pt>
                <c:pt idx="1837">
                  <c:v>3.0616666666666665</c:v>
                </c:pt>
                <c:pt idx="1838">
                  <c:v>3.0633333333333348</c:v>
                </c:pt>
                <c:pt idx="1839">
                  <c:v>3.0649999999999999</c:v>
                </c:pt>
                <c:pt idx="1840">
                  <c:v>3.0666666666666669</c:v>
                </c:pt>
                <c:pt idx="1841">
                  <c:v>3.0683333333333342</c:v>
                </c:pt>
                <c:pt idx="1842">
                  <c:v>3.07</c:v>
                </c:pt>
                <c:pt idx="1843">
                  <c:v>3.0716666666666668</c:v>
                </c:pt>
                <c:pt idx="1844">
                  <c:v>3.0733333333333341</c:v>
                </c:pt>
                <c:pt idx="1845">
                  <c:v>3.0749999999999997</c:v>
                </c:pt>
                <c:pt idx="1846">
                  <c:v>3.0766666666666667</c:v>
                </c:pt>
                <c:pt idx="1847">
                  <c:v>3.0783333333333331</c:v>
                </c:pt>
                <c:pt idx="1848">
                  <c:v>3.08</c:v>
                </c:pt>
                <c:pt idx="1849">
                  <c:v>3.0816666666666666</c:v>
                </c:pt>
                <c:pt idx="1850">
                  <c:v>3.0833333333333348</c:v>
                </c:pt>
                <c:pt idx="1851">
                  <c:v>3.085</c:v>
                </c:pt>
                <c:pt idx="1852">
                  <c:v>3.0866666666666664</c:v>
                </c:pt>
                <c:pt idx="1853">
                  <c:v>3.0883333333333347</c:v>
                </c:pt>
                <c:pt idx="1854">
                  <c:v>3.0900000000000003</c:v>
                </c:pt>
                <c:pt idx="1855">
                  <c:v>3.0916666666666668</c:v>
                </c:pt>
                <c:pt idx="1856">
                  <c:v>3.0933333333333342</c:v>
                </c:pt>
                <c:pt idx="1857">
                  <c:v>3.0949999999999998</c:v>
                </c:pt>
                <c:pt idx="1858">
                  <c:v>3.0966666666666667</c:v>
                </c:pt>
                <c:pt idx="1859">
                  <c:v>3.0983333333333336</c:v>
                </c:pt>
                <c:pt idx="1860">
                  <c:v>3.1</c:v>
                </c:pt>
                <c:pt idx="1861">
                  <c:v>3.1016666666666666</c:v>
                </c:pt>
                <c:pt idx="1862">
                  <c:v>3.1033333333333344</c:v>
                </c:pt>
                <c:pt idx="1863">
                  <c:v>3.105</c:v>
                </c:pt>
                <c:pt idx="1864">
                  <c:v>3.1066666666666669</c:v>
                </c:pt>
                <c:pt idx="1865">
                  <c:v>3.1083333333333347</c:v>
                </c:pt>
                <c:pt idx="1866">
                  <c:v>3.11</c:v>
                </c:pt>
                <c:pt idx="1867">
                  <c:v>3.1116666666666664</c:v>
                </c:pt>
                <c:pt idx="1868">
                  <c:v>3.1133333333333342</c:v>
                </c:pt>
                <c:pt idx="1869">
                  <c:v>3.1149999999999998</c:v>
                </c:pt>
                <c:pt idx="1870">
                  <c:v>3.1166666666666667</c:v>
                </c:pt>
                <c:pt idx="1871">
                  <c:v>3.1183333333333332</c:v>
                </c:pt>
                <c:pt idx="1872">
                  <c:v>3.1199999999999997</c:v>
                </c:pt>
                <c:pt idx="1873">
                  <c:v>3.121666666666667</c:v>
                </c:pt>
                <c:pt idx="1874">
                  <c:v>3.1233333333333348</c:v>
                </c:pt>
                <c:pt idx="1875">
                  <c:v>3.125</c:v>
                </c:pt>
                <c:pt idx="1876">
                  <c:v>3.1266666666666665</c:v>
                </c:pt>
                <c:pt idx="1877">
                  <c:v>3.1283333333333343</c:v>
                </c:pt>
                <c:pt idx="1878">
                  <c:v>3.1300000000000003</c:v>
                </c:pt>
                <c:pt idx="1879">
                  <c:v>3.1316666666666668</c:v>
                </c:pt>
                <c:pt idx="1880">
                  <c:v>3.1333333333333342</c:v>
                </c:pt>
                <c:pt idx="1881">
                  <c:v>3.1349999999999998</c:v>
                </c:pt>
                <c:pt idx="1882">
                  <c:v>3.1366666666666663</c:v>
                </c:pt>
                <c:pt idx="1883">
                  <c:v>3.1383333333333336</c:v>
                </c:pt>
                <c:pt idx="1884">
                  <c:v>3.14</c:v>
                </c:pt>
                <c:pt idx="1885">
                  <c:v>3.1416666666666666</c:v>
                </c:pt>
                <c:pt idx="1886">
                  <c:v>3.1433333333333344</c:v>
                </c:pt>
                <c:pt idx="1887">
                  <c:v>3.145</c:v>
                </c:pt>
                <c:pt idx="1888">
                  <c:v>3.1466666666666669</c:v>
                </c:pt>
                <c:pt idx="1889">
                  <c:v>3.1483333333333348</c:v>
                </c:pt>
                <c:pt idx="1890">
                  <c:v>3.15</c:v>
                </c:pt>
                <c:pt idx="1891">
                  <c:v>3.1516666666666664</c:v>
                </c:pt>
                <c:pt idx="1892">
                  <c:v>3.1533333333333342</c:v>
                </c:pt>
                <c:pt idx="1893">
                  <c:v>3.1549999999999998</c:v>
                </c:pt>
                <c:pt idx="1894">
                  <c:v>3.1566666666666667</c:v>
                </c:pt>
                <c:pt idx="1895">
                  <c:v>3.1583333333333332</c:v>
                </c:pt>
                <c:pt idx="1896">
                  <c:v>3.1599999999999997</c:v>
                </c:pt>
                <c:pt idx="1897">
                  <c:v>3.1616666666666666</c:v>
                </c:pt>
                <c:pt idx="1898">
                  <c:v>3.1633333333333349</c:v>
                </c:pt>
                <c:pt idx="1899">
                  <c:v>3.165</c:v>
                </c:pt>
                <c:pt idx="1900">
                  <c:v>3.1666666666666665</c:v>
                </c:pt>
                <c:pt idx="1901">
                  <c:v>3.1683333333333348</c:v>
                </c:pt>
                <c:pt idx="1902">
                  <c:v>3.17</c:v>
                </c:pt>
                <c:pt idx="1903">
                  <c:v>3.1716666666666669</c:v>
                </c:pt>
                <c:pt idx="1904">
                  <c:v>3.1733333333333342</c:v>
                </c:pt>
                <c:pt idx="1905">
                  <c:v>3.1749999999999998</c:v>
                </c:pt>
                <c:pt idx="1906">
                  <c:v>3.1766666666666667</c:v>
                </c:pt>
                <c:pt idx="1907">
                  <c:v>3.1783333333333332</c:v>
                </c:pt>
                <c:pt idx="1908">
                  <c:v>3.18</c:v>
                </c:pt>
                <c:pt idx="1909">
                  <c:v>3.1816666666666666</c:v>
                </c:pt>
                <c:pt idx="1910">
                  <c:v>3.1833333333333345</c:v>
                </c:pt>
                <c:pt idx="1911">
                  <c:v>3.1850000000000001</c:v>
                </c:pt>
                <c:pt idx="1912">
                  <c:v>3.1866666666666665</c:v>
                </c:pt>
                <c:pt idx="1913">
                  <c:v>3.1883333333333348</c:v>
                </c:pt>
                <c:pt idx="1914">
                  <c:v>3.19</c:v>
                </c:pt>
                <c:pt idx="1915">
                  <c:v>3.1916666666666669</c:v>
                </c:pt>
                <c:pt idx="1916">
                  <c:v>3.1933333333333342</c:v>
                </c:pt>
                <c:pt idx="1917">
                  <c:v>3.1949999999999998</c:v>
                </c:pt>
                <c:pt idx="1918">
                  <c:v>3.1966666666666668</c:v>
                </c:pt>
                <c:pt idx="1919">
                  <c:v>3.1983333333333341</c:v>
                </c:pt>
                <c:pt idx="1920">
                  <c:v>3.2</c:v>
                </c:pt>
                <c:pt idx="1921">
                  <c:v>3.2016666666666671</c:v>
                </c:pt>
                <c:pt idx="1922">
                  <c:v>3.2033333333333345</c:v>
                </c:pt>
                <c:pt idx="1923">
                  <c:v>3.2050000000000001</c:v>
                </c:pt>
                <c:pt idx="1924">
                  <c:v>3.2066666666666666</c:v>
                </c:pt>
                <c:pt idx="1925">
                  <c:v>3.2083333333333348</c:v>
                </c:pt>
                <c:pt idx="1926">
                  <c:v>3.21</c:v>
                </c:pt>
                <c:pt idx="1927">
                  <c:v>3.2116666666666664</c:v>
                </c:pt>
                <c:pt idx="1928">
                  <c:v>3.2133333333333347</c:v>
                </c:pt>
                <c:pt idx="1929">
                  <c:v>3.2150000000000003</c:v>
                </c:pt>
                <c:pt idx="1930">
                  <c:v>3.2166666666666668</c:v>
                </c:pt>
                <c:pt idx="1931">
                  <c:v>3.2183333333333342</c:v>
                </c:pt>
                <c:pt idx="1932">
                  <c:v>3.2199999999999998</c:v>
                </c:pt>
                <c:pt idx="1933">
                  <c:v>3.2216666666666671</c:v>
                </c:pt>
                <c:pt idx="1934">
                  <c:v>3.2233333333333349</c:v>
                </c:pt>
                <c:pt idx="1935">
                  <c:v>3.2250000000000001</c:v>
                </c:pt>
                <c:pt idx="1936">
                  <c:v>3.2266666666666666</c:v>
                </c:pt>
                <c:pt idx="1937">
                  <c:v>3.2283333333333344</c:v>
                </c:pt>
                <c:pt idx="1938">
                  <c:v>3.23</c:v>
                </c:pt>
                <c:pt idx="1939">
                  <c:v>3.2316666666666669</c:v>
                </c:pt>
                <c:pt idx="1940">
                  <c:v>3.2333333333333347</c:v>
                </c:pt>
                <c:pt idx="1941">
                  <c:v>3.2349999999999999</c:v>
                </c:pt>
                <c:pt idx="1942">
                  <c:v>3.2366666666666664</c:v>
                </c:pt>
                <c:pt idx="1943">
                  <c:v>3.2383333333333342</c:v>
                </c:pt>
                <c:pt idx="1944">
                  <c:v>3.24</c:v>
                </c:pt>
                <c:pt idx="1945">
                  <c:v>3.2416666666666671</c:v>
                </c:pt>
                <c:pt idx="1946">
                  <c:v>3.2433333333333345</c:v>
                </c:pt>
                <c:pt idx="1947">
                  <c:v>3.2450000000000001</c:v>
                </c:pt>
                <c:pt idx="1948">
                  <c:v>3.246666666666667</c:v>
                </c:pt>
                <c:pt idx="1949">
                  <c:v>3.2483333333333348</c:v>
                </c:pt>
                <c:pt idx="1950">
                  <c:v>3.25</c:v>
                </c:pt>
                <c:pt idx="1951">
                  <c:v>3.2516666666666665</c:v>
                </c:pt>
                <c:pt idx="1952">
                  <c:v>3.2533333333333343</c:v>
                </c:pt>
                <c:pt idx="1953">
                  <c:v>3.2550000000000003</c:v>
                </c:pt>
                <c:pt idx="1954">
                  <c:v>3.2566666666666668</c:v>
                </c:pt>
                <c:pt idx="1955">
                  <c:v>3.2583333333333342</c:v>
                </c:pt>
                <c:pt idx="1956">
                  <c:v>3.2600000000000002</c:v>
                </c:pt>
                <c:pt idx="1957">
                  <c:v>3.2616666666666672</c:v>
                </c:pt>
                <c:pt idx="1958">
                  <c:v>3.263333333333335</c:v>
                </c:pt>
                <c:pt idx="1959">
                  <c:v>3.2650000000000001</c:v>
                </c:pt>
                <c:pt idx="1960">
                  <c:v>3.2666666666666666</c:v>
                </c:pt>
                <c:pt idx="1961">
                  <c:v>3.2683333333333344</c:v>
                </c:pt>
                <c:pt idx="1962">
                  <c:v>3.27</c:v>
                </c:pt>
                <c:pt idx="1963">
                  <c:v>3.2716666666666669</c:v>
                </c:pt>
                <c:pt idx="1964">
                  <c:v>3.2733333333333348</c:v>
                </c:pt>
                <c:pt idx="1965">
                  <c:v>3.2749999999999999</c:v>
                </c:pt>
                <c:pt idx="1966">
                  <c:v>3.2766666666666664</c:v>
                </c:pt>
                <c:pt idx="1967">
                  <c:v>3.2783333333333342</c:v>
                </c:pt>
                <c:pt idx="1968">
                  <c:v>3.2800000000000002</c:v>
                </c:pt>
                <c:pt idx="1969">
                  <c:v>3.2816666666666672</c:v>
                </c:pt>
                <c:pt idx="1970">
                  <c:v>3.283333333333335</c:v>
                </c:pt>
                <c:pt idx="1971">
                  <c:v>3.2850000000000001</c:v>
                </c:pt>
                <c:pt idx="1972">
                  <c:v>3.2866666666666666</c:v>
                </c:pt>
                <c:pt idx="1973">
                  <c:v>3.2883333333333349</c:v>
                </c:pt>
                <c:pt idx="1974">
                  <c:v>3.29</c:v>
                </c:pt>
                <c:pt idx="1975">
                  <c:v>3.2916666666666665</c:v>
                </c:pt>
                <c:pt idx="1976">
                  <c:v>3.2933333333333348</c:v>
                </c:pt>
                <c:pt idx="1977">
                  <c:v>3.2949999999999999</c:v>
                </c:pt>
                <c:pt idx="1978">
                  <c:v>3.2966666666666669</c:v>
                </c:pt>
                <c:pt idx="1979">
                  <c:v>3.2983333333333342</c:v>
                </c:pt>
                <c:pt idx="1980">
                  <c:v>3.3</c:v>
                </c:pt>
                <c:pt idx="1981">
                  <c:v>3.3016666666666667</c:v>
                </c:pt>
                <c:pt idx="1982">
                  <c:v>3.3033333333333332</c:v>
                </c:pt>
                <c:pt idx="1983">
                  <c:v>3.3049999999999997</c:v>
                </c:pt>
                <c:pt idx="1984">
                  <c:v>3.3066666666666653</c:v>
                </c:pt>
                <c:pt idx="1985">
                  <c:v>3.3083333333333331</c:v>
                </c:pt>
                <c:pt idx="1986">
                  <c:v>3.3099999999999987</c:v>
                </c:pt>
                <c:pt idx="1987">
                  <c:v>3.3116666666666648</c:v>
                </c:pt>
                <c:pt idx="1988">
                  <c:v>3.3133333333333335</c:v>
                </c:pt>
                <c:pt idx="1989">
                  <c:v>3.3149999999999986</c:v>
                </c:pt>
                <c:pt idx="1990">
                  <c:v>3.3166666666666655</c:v>
                </c:pt>
                <c:pt idx="1991">
                  <c:v>3.3183333333333334</c:v>
                </c:pt>
                <c:pt idx="1992">
                  <c:v>3.32</c:v>
                </c:pt>
                <c:pt idx="1993">
                  <c:v>3.3216666666666668</c:v>
                </c:pt>
                <c:pt idx="1994">
                  <c:v>3.3233333333333341</c:v>
                </c:pt>
                <c:pt idx="1995">
                  <c:v>3.3249999999999997</c:v>
                </c:pt>
                <c:pt idx="1996">
                  <c:v>3.3266666666666667</c:v>
                </c:pt>
                <c:pt idx="1997">
                  <c:v>3.3283333333333331</c:v>
                </c:pt>
                <c:pt idx="1998">
                  <c:v>3.3299999999999987</c:v>
                </c:pt>
                <c:pt idx="1999">
                  <c:v>3.3316666666666652</c:v>
                </c:pt>
                <c:pt idx="2000">
                  <c:v>3.3333333333333335</c:v>
                </c:pt>
                <c:pt idx="2001">
                  <c:v>3.3349999999999986</c:v>
                </c:pt>
                <c:pt idx="2002">
                  <c:v>3.3366666666666647</c:v>
                </c:pt>
                <c:pt idx="2003">
                  <c:v>3.3383333333333334</c:v>
                </c:pt>
                <c:pt idx="2004">
                  <c:v>3.3400000000000003</c:v>
                </c:pt>
                <c:pt idx="2005">
                  <c:v>3.3416666666666668</c:v>
                </c:pt>
                <c:pt idx="2006">
                  <c:v>3.3433333333333342</c:v>
                </c:pt>
                <c:pt idx="2007">
                  <c:v>3.3449999999999998</c:v>
                </c:pt>
                <c:pt idx="2008">
                  <c:v>3.3466666666666667</c:v>
                </c:pt>
                <c:pt idx="2009">
                  <c:v>3.3483333333333336</c:v>
                </c:pt>
                <c:pt idx="2010">
                  <c:v>3.3499999999999988</c:v>
                </c:pt>
                <c:pt idx="2011">
                  <c:v>3.3516666666666652</c:v>
                </c:pt>
                <c:pt idx="2012">
                  <c:v>3.3533333333333331</c:v>
                </c:pt>
                <c:pt idx="2013">
                  <c:v>3.3549999999999986</c:v>
                </c:pt>
                <c:pt idx="2014">
                  <c:v>3.3566666666666656</c:v>
                </c:pt>
                <c:pt idx="2015">
                  <c:v>3.3583333333333334</c:v>
                </c:pt>
                <c:pt idx="2016">
                  <c:v>3.36</c:v>
                </c:pt>
                <c:pt idx="2017">
                  <c:v>3.3616666666666664</c:v>
                </c:pt>
                <c:pt idx="2018">
                  <c:v>3.3633333333333342</c:v>
                </c:pt>
                <c:pt idx="2019">
                  <c:v>3.3649999999999998</c:v>
                </c:pt>
                <c:pt idx="2020">
                  <c:v>3.3666666666666667</c:v>
                </c:pt>
                <c:pt idx="2021">
                  <c:v>3.3683333333333332</c:v>
                </c:pt>
                <c:pt idx="2022">
                  <c:v>3.3699999999999997</c:v>
                </c:pt>
                <c:pt idx="2023">
                  <c:v>3.3716666666666657</c:v>
                </c:pt>
                <c:pt idx="2024">
                  <c:v>3.3733333333333335</c:v>
                </c:pt>
                <c:pt idx="2025">
                  <c:v>3.3749999999999987</c:v>
                </c:pt>
                <c:pt idx="2026">
                  <c:v>3.3766666666666647</c:v>
                </c:pt>
                <c:pt idx="2027">
                  <c:v>3.378333333333333</c:v>
                </c:pt>
                <c:pt idx="2028">
                  <c:v>3.3800000000000003</c:v>
                </c:pt>
                <c:pt idx="2029">
                  <c:v>3.3816666666666668</c:v>
                </c:pt>
                <c:pt idx="2030">
                  <c:v>3.3833333333333342</c:v>
                </c:pt>
                <c:pt idx="2031">
                  <c:v>3.3849999999999998</c:v>
                </c:pt>
                <c:pt idx="2032">
                  <c:v>3.3866666666666663</c:v>
                </c:pt>
                <c:pt idx="2033">
                  <c:v>3.3883333333333336</c:v>
                </c:pt>
                <c:pt idx="2034">
                  <c:v>3.3899999999999997</c:v>
                </c:pt>
                <c:pt idx="2035">
                  <c:v>3.3916666666666653</c:v>
                </c:pt>
                <c:pt idx="2036">
                  <c:v>3.3933333333333331</c:v>
                </c:pt>
                <c:pt idx="2037">
                  <c:v>3.3949999999999987</c:v>
                </c:pt>
                <c:pt idx="2038">
                  <c:v>3.3966666666666656</c:v>
                </c:pt>
                <c:pt idx="2039">
                  <c:v>3.3983333333333334</c:v>
                </c:pt>
                <c:pt idx="2040">
                  <c:v>3.4</c:v>
                </c:pt>
                <c:pt idx="2041">
                  <c:v>3.4016666666666664</c:v>
                </c:pt>
                <c:pt idx="2042">
                  <c:v>3.4033333333333342</c:v>
                </c:pt>
                <c:pt idx="2043">
                  <c:v>3.4049999999999998</c:v>
                </c:pt>
                <c:pt idx="2044">
                  <c:v>3.4066666666666667</c:v>
                </c:pt>
                <c:pt idx="2045">
                  <c:v>3.4083333333333332</c:v>
                </c:pt>
                <c:pt idx="2046">
                  <c:v>3.4099999999999997</c:v>
                </c:pt>
                <c:pt idx="2047">
                  <c:v>3.4116666666666653</c:v>
                </c:pt>
                <c:pt idx="2048">
                  <c:v>3.4133333333333336</c:v>
                </c:pt>
                <c:pt idx="2049">
                  <c:v>3.4149999999999987</c:v>
                </c:pt>
                <c:pt idx="2050">
                  <c:v>3.4166666666666647</c:v>
                </c:pt>
                <c:pt idx="2051">
                  <c:v>3.4183333333333334</c:v>
                </c:pt>
                <c:pt idx="2052">
                  <c:v>3.42</c:v>
                </c:pt>
                <c:pt idx="2053">
                  <c:v>3.4216666666666669</c:v>
                </c:pt>
                <c:pt idx="2054">
                  <c:v>3.4233333333333342</c:v>
                </c:pt>
                <c:pt idx="2055">
                  <c:v>3.4249999999999998</c:v>
                </c:pt>
                <c:pt idx="2056">
                  <c:v>3.4266666666666667</c:v>
                </c:pt>
                <c:pt idx="2057">
                  <c:v>3.4283333333333332</c:v>
                </c:pt>
                <c:pt idx="2058">
                  <c:v>3.4299999999999997</c:v>
                </c:pt>
                <c:pt idx="2059">
                  <c:v>3.4316666666666653</c:v>
                </c:pt>
                <c:pt idx="2060">
                  <c:v>3.4333333333333331</c:v>
                </c:pt>
                <c:pt idx="2061">
                  <c:v>3.4349999999999987</c:v>
                </c:pt>
                <c:pt idx="2062">
                  <c:v>3.4366666666666648</c:v>
                </c:pt>
                <c:pt idx="2063">
                  <c:v>3.4383333333333335</c:v>
                </c:pt>
                <c:pt idx="2064">
                  <c:v>3.44</c:v>
                </c:pt>
                <c:pt idx="2065">
                  <c:v>3.4416666666666669</c:v>
                </c:pt>
                <c:pt idx="2066">
                  <c:v>3.4433333333333342</c:v>
                </c:pt>
                <c:pt idx="2067">
                  <c:v>3.4449999999999998</c:v>
                </c:pt>
                <c:pt idx="2068">
                  <c:v>3.4466666666666668</c:v>
                </c:pt>
                <c:pt idx="2069">
                  <c:v>3.4483333333333341</c:v>
                </c:pt>
                <c:pt idx="2070">
                  <c:v>3.4499999999999997</c:v>
                </c:pt>
                <c:pt idx="2071">
                  <c:v>3.4516666666666667</c:v>
                </c:pt>
                <c:pt idx="2072">
                  <c:v>3.4533333333333331</c:v>
                </c:pt>
                <c:pt idx="2073">
                  <c:v>3.4549999999999987</c:v>
                </c:pt>
                <c:pt idx="2074">
                  <c:v>3.4566666666666652</c:v>
                </c:pt>
                <c:pt idx="2075">
                  <c:v>3.4583333333333335</c:v>
                </c:pt>
                <c:pt idx="2076">
                  <c:v>3.46</c:v>
                </c:pt>
                <c:pt idx="2077">
                  <c:v>3.4616666666666664</c:v>
                </c:pt>
                <c:pt idx="2078">
                  <c:v>3.4633333333333347</c:v>
                </c:pt>
                <c:pt idx="2079">
                  <c:v>3.4650000000000003</c:v>
                </c:pt>
                <c:pt idx="2080">
                  <c:v>3.4666666666666668</c:v>
                </c:pt>
                <c:pt idx="2081">
                  <c:v>3.4683333333333342</c:v>
                </c:pt>
                <c:pt idx="2082">
                  <c:v>3.4699999999999998</c:v>
                </c:pt>
                <c:pt idx="2083">
                  <c:v>3.4716666666666667</c:v>
                </c:pt>
                <c:pt idx="2084">
                  <c:v>3.4733333333333336</c:v>
                </c:pt>
                <c:pt idx="2085">
                  <c:v>3.4749999999999988</c:v>
                </c:pt>
                <c:pt idx="2086">
                  <c:v>3.4766666666666652</c:v>
                </c:pt>
                <c:pt idx="2087">
                  <c:v>3.4783333333333331</c:v>
                </c:pt>
                <c:pt idx="2088">
                  <c:v>3.48</c:v>
                </c:pt>
                <c:pt idx="2089">
                  <c:v>3.4816666666666669</c:v>
                </c:pt>
                <c:pt idx="2090">
                  <c:v>3.4833333333333347</c:v>
                </c:pt>
                <c:pt idx="2091">
                  <c:v>3.4849999999999999</c:v>
                </c:pt>
                <c:pt idx="2092">
                  <c:v>3.4866666666666664</c:v>
                </c:pt>
                <c:pt idx="2093">
                  <c:v>3.4883333333333342</c:v>
                </c:pt>
                <c:pt idx="2094">
                  <c:v>3.4899999999999998</c:v>
                </c:pt>
                <c:pt idx="2095">
                  <c:v>3.4916666666666667</c:v>
                </c:pt>
                <c:pt idx="2096">
                  <c:v>3.4933333333333332</c:v>
                </c:pt>
                <c:pt idx="2097">
                  <c:v>3.4949999999999997</c:v>
                </c:pt>
                <c:pt idx="2098">
                  <c:v>3.4966666666666657</c:v>
                </c:pt>
                <c:pt idx="2099">
                  <c:v>3.4983333333333335</c:v>
                </c:pt>
                <c:pt idx="2100">
                  <c:v>3.5</c:v>
                </c:pt>
                <c:pt idx="2101">
                  <c:v>3.5016666666666665</c:v>
                </c:pt>
                <c:pt idx="2102">
                  <c:v>3.5033333333333343</c:v>
                </c:pt>
                <c:pt idx="2103">
                  <c:v>3.5050000000000003</c:v>
                </c:pt>
                <c:pt idx="2104">
                  <c:v>3.5066666666666668</c:v>
                </c:pt>
                <c:pt idx="2105">
                  <c:v>3.5083333333333342</c:v>
                </c:pt>
                <c:pt idx="2106">
                  <c:v>3.51</c:v>
                </c:pt>
                <c:pt idx="2107">
                  <c:v>3.5116666666666663</c:v>
                </c:pt>
                <c:pt idx="2108">
                  <c:v>3.5133333333333336</c:v>
                </c:pt>
                <c:pt idx="2109">
                  <c:v>3.5149999999999997</c:v>
                </c:pt>
                <c:pt idx="2110">
                  <c:v>3.5166666666666653</c:v>
                </c:pt>
                <c:pt idx="2111">
                  <c:v>3.5183333333333331</c:v>
                </c:pt>
                <c:pt idx="2112">
                  <c:v>3.52</c:v>
                </c:pt>
                <c:pt idx="2113">
                  <c:v>3.5216666666666669</c:v>
                </c:pt>
                <c:pt idx="2114">
                  <c:v>3.5233333333333348</c:v>
                </c:pt>
                <c:pt idx="2115">
                  <c:v>3.5249999999999999</c:v>
                </c:pt>
                <c:pt idx="2116">
                  <c:v>3.5266666666666664</c:v>
                </c:pt>
                <c:pt idx="2117">
                  <c:v>3.5283333333333342</c:v>
                </c:pt>
                <c:pt idx="2118">
                  <c:v>3.53</c:v>
                </c:pt>
                <c:pt idx="2119">
                  <c:v>3.5316666666666667</c:v>
                </c:pt>
                <c:pt idx="2120">
                  <c:v>3.5333333333333332</c:v>
                </c:pt>
                <c:pt idx="2121">
                  <c:v>3.5349999999999997</c:v>
                </c:pt>
                <c:pt idx="2122">
                  <c:v>3.5366666666666653</c:v>
                </c:pt>
                <c:pt idx="2123">
                  <c:v>3.5383333333333336</c:v>
                </c:pt>
                <c:pt idx="2124">
                  <c:v>3.54</c:v>
                </c:pt>
                <c:pt idx="2125">
                  <c:v>3.5416666666666665</c:v>
                </c:pt>
                <c:pt idx="2126">
                  <c:v>3.5433333333333348</c:v>
                </c:pt>
                <c:pt idx="2127">
                  <c:v>3.5449999999999999</c:v>
                </c:pt>
                <c:pt idx="2128">
                  <c:v>3.5466666666666669</c:v>
                </c:pt>
                <c:pt idx="2129">
                  <c:v>3.5483333333333342</c:v>
                </c:pt>
                <c:pt idx="2130">
                  <c:v>3.55</c:v>
                </c:pt>
                <c:pt idx="2131">
                  <c:v>3.5516666666666667</c:v>
                </c:pt>
                <c:pt idx="2132">
                  <c:v>3.5533333333333332</c:v>
                </c:pt>
                <c:pt idx="2133">
                  <c:v>3.5549999999999997</c:v>
                </c:pt>
                <c:pt idx="2134">
                  <c:v>3.5566666666666653</c:v>
                </c:pt>
                <c:pt idx="2135">
                  <c:v>3.5583333333333331</c:v>
                </c:pt>
                <c:pt idx="2136">
                  <c:v>3.56</c:v>
                </c:pt>
                <c:pt idx="2137">
                  <c:v>3.5616666666666665</c:v>
                </c:pt>
                <c:pt idx="2138">
                  <c:v>3.5633333333333348</c:v>
                </c:pt>
                <c:pt idx="2139">
                  <c:v>3.5649999999999999</c:v>
                </c:pt>
                <c:pt idx="2140">
                  <c:v>3.5666666666666669</c:v>
                </c:pt>
                <c:pt idx="2141">
                  <c:v>3.5683333333333342</c:v>
                </c:pt>
                <c:pt idx="2142">
                  <c:v>3.57</c:v>
                </c:pt>
                <c:pt idx="2143">
                  <c:v>3.5716666666666668</c:v>
                </c:pt>
                <c:pt idx="2144">
                  <c:v>3.5733333333333341</c:v>
                </c:pt>
                <c:pt idx="2145">
                  <c:v>3.5749999999999997</c:v>
                </c:pt>
                <c:pt idx="2146">
                  <c:v>3.5766666666666667</c:v>
                </c:pt>
                <c:pt idx="2147">
                  <c:v>3.5783333333333331</c:v>
                </c:pt>
                <c:pt idx="2148">
                  <c:v>3.58</c:v>
                </c:pt>
                <c:pt idx="2149">
                  <c:v>3.5816666666666666</c:v>
                </c:pt>
                <c:pt idx="2150">
                  <c:v>3.5833333333333348</c:v>
                </c:pt>
                <c:pt idx="2151">
                  <c:v>3.585</c:v>
                </c:pt>
                <c:pt idx="2152">
                  <c:v>3.5866666666666664</c:v>
                </c:pt>
                <c:pt idx="2153">
                  <c:v>3.5883333333333347</c:v>
                </c:pt>
                <c:pt idx="2154">
                  <c:v>3.5900000000000003</c:v>
                </c:pt>
                <c:pt idx="2155">
                  <c:v>3.5916666666666668</c:v>
                </c:pt>
                <c:pt idx="2156">
                  <c:v>3.5933333333333342</c:v>
                </c:pt>
                <c:pt idx="2157">
                  <c:v>3.5949999999999998</c:v>
                </c:pt>
                <c:pt idx="2158">
                  <c:v>3.5966666666666667</c:v>
                </c:pt>
                <c:pt idx="2159">
                  <c:v>3.5983333333333336</c:v>
                </c:pt>
                <c:pt idx="2160">
                  <c:v>3.6</c:v>
                </c:pt>
                <c:pt idx="2161">
                  <c:v>3.6016666666666666</c:v>
                </c:pt>
                <c:pt idx="2162">
                  <c:v>3.6033333333333344</c:v>
                </c:pt>
                <c:pt idx="2163">
                  <c:v>3.605</c:v>
                </c:pt>
                <c:pt idx="2164">
                  <c:v>3.6066666666666669</c:v>
                </c:pt>
                <c:pt idx="2165">
                  <c:v>3.6083333333333347</c:v>
                </c:pt>
                <c:pt idx="2166">
                  <c:v>3.61</c:v>
                </c:pt>
                <c:pt idx="2167">
                  <c:v>3.6116666666666664</c:v>
                </c:pt>
                <c:pt idx="2168">
                  <c:v>3.6133333333333342</c:v>
                </c:pt>
                <c:pt idx="2169">
                  <c:v>3.6149999999999998</c:v>
                </c:pt>
                <c:pt idx="2170">
                  <c:v>3.6166666666666667</c:v>
                </c:pt>
                <c:pt idx="2171">
                  <c:v>3.6183333333333332</c:v>
                </c:pt>
                <c:pt idx="2172">
                  <c:v>3.6199999999999997</c:v>
                </c:pt>
                <c:pt idx="2173">
                  <c:v>3.621666666666667</c:v>
                </c:pt>
                <c:pt idx="2174">
                  <c:v>3.6233333333333348</c:v>
                </c:pt>
                <c:pt idx="2175">
                  <c:v>3.625</c:v>
                </c:pt>
                <c:pt idx="2176">
                  <c:v>3.6266666666666665</c:v>
                </c:pt>
                <c:pt idx="2177">
                  <c:v>3.6283333333333343</c:v>
                </c:pt>
                <c:pt idx="2178">
                  <c:v>3.6300000000000003</c:v>
                </c:pt>
                <c:pt idx="2179">
                  <c:v>3.6316666666666668</c:v>
                </c:pt>
                <c:pt idx="2180">
                  <c:v>3.6333333333333342</c:v>
                </c:pt>
                <c:pt idx="2181">
                  <c:v>3.6349999999999998</c:v>
                </c:pt>
                <c:pt idx="2182">
                  <c:v>3.6366666666666663</c:v>
                </c:pt>
                <c:pt idx="2183">
                  <c:v>3.6383333333333336</c:v>
                </c:pt>
                <c:pt idx="2184">
                  <c:v>3.64</c:v>
                </c:pt>
                <c:pt idx="2185">
                  <c:v>3.6416666666666666</c:v>
                </c:pt>
                <c:pt idx="2186">
                  <c:v>3.6433333333333344</c:v>
                </c:pt>
                <c:pt idx="2187">
                  <c:v>3.645</c:v>
                </c:pt>
                <c:pt idx="2188">
                  <c:v>3.6466666666666669</c:v>
                </c:pt>
                <c:pt idx="2189">
                  <c:v>3.6483333333333348</c:v>
                </c:pt>
                <c:pt idx="2190">
                  <c:v>3.65</c:v>
                </c:pt>
                <c:pt idx="2191">
                  <c:v>3.6516666666666664</c:v>
                </c:pt>
                <c:pt idx="2192">
                  <c:v>3.6533333333333342</c:v>
                </c:pt>
                <c:pt idx="2193">
                  <c:v>3.6549999999999998</c:v>
                </c:pt>
                <c:pt idx="2194">
                  <c:v>3.6566666666666667</c:v>
                </c:pt>
                <c:pt idx="2195">
                  <c:v>3.6583333333333332</c:v>
                </c:pt>
                <c:pt idx="2196">
                  <c:v>3.6599999999999997</c:v>
                </c:pt>
                <c:pt idx="2197">
                  <c:v>3.6616666666666666</c:v>
                </c:pt>
                <c:pt idx="2198">
                  <c:v>3.6633333333333349</c:v>
                </c:pt>
                <c:pt idx="2199">
                  <c:v>3.665</c:v>
                </c:pt>
                <c:pt idx="2200">
                  <c:v>3.6666666666666665</c:v>
                </c:pt>
                <c:pt idx="2201">
                  <c:v>3.6683333333333348</c:v>
                </c:pt>
                <c:pt idx="2202">
                  <c:v>3.67</c:v>
                </c:pt>
                <c:pt idx="2203">
                  <c:v>3.6716666666666669</c:v>
                </c:pt>
                <c:pt idx="2204">
                  <c:v>3.6733333333333342</c:v>
                </c:pt>
                <c:pt idx="2205">
                  <c:v>3.6749999999999998</c:v>
                </c:pt>
                <c:pt idx="2206">
                  <c:v>3.6766666666666667</c:v>
                </c:pt>
                <c:pt idx="2207">
                  <c:v>3.6783333333333332</c:v>
                </c:pt>
                <c:pt idx="2208">
                  <c:v>3.68</c:v>
                </c:pt>
                <c:pt idx="2209">
                  <c:v>3.6816666666666666</c:v>
                </c:pt>
                <c:pt idx="2210">
                  <c:v>3.6833333333333345</c:v>
                </c:pt>
                <c:pt idx="2211">
                  <c:v>3.6850000000000001</c:v>
                </c:pt>
                <c:pt idx="2212">
                  <c:v>3.6866666666666665</c:v>
                </c:pt>
                <c:pt idx="2213">
                  <c:v>3.6883333333333348</c:v>
                </c:pt>
                <c:pt idx="2214">
                  <c:v>3.69</c:v>
                </c:pt>
                <c:pt idx="2215">
                  <c:v>3.6916666666666669</c:v>
                </c:pt>
                <c:pt idx="2216">
                  <c:v>3.6933333333333342</c:v>
                </c:pt>
                <c:pt idx="2217">
                  <c:v>3.6949999999999998</c:v>
                </c:pt>
                <c:pt idx="2218">
                  <c:v>3.6966666666666668</c:v>
                </c:pt>
                <c:pt idx="2219">
                  <c:v>3.6983333333333341</c:v>
                </c:pt>
                <c:pt idx="2220">
                  <c:v>3.7</c:v>
                </c:pt>
                <c:pt idx="2221">
                  <c:v>3.7016666666666671</c:v>
                </c:pt>
                <c:pt idx="2222">
                  <c:v>3.7033333333333345</c:v>
                </c:pt>
                <c:pt idx="2223">
                  <c:v>3.7050000000000001</c:v>
                </c:pt>
                <c:pt idx="2224">
                  <c:v>3.7066666666666666</c:v>
                </c:pt>
                <c:pt idx="2225">
                  <c:v>3.7083333333333348</c:v>
                </c:pt>
                <c:pt idx="2226">
                  <c:v>3.71</c:v>
                </c:pt>
                <c:pt idx="2227">
                  <c:v>3.7116666666666664</c:v>
                </c:pt>
                <c:pt idx="2228">
                  <c:v>3.7133333333333347</c:v>
                </c:pt>
                <c:pt idx="2229">
                  <c:v>3.7150000000000003</c:v>
                </c:pt>
                <c:pt idx="2230">
                  <c:v>3.7166666666666668</c:v>
                </c:pt>
                <c:pt idx="2231">
                  <c:v>3.7183333333333342</c:v>
                </c:pt>
                <c:pt idx="2232">
                  <c:v>3.7199999999999998</c:v>
                </c:pt>
                <c:pt idx="2233">
                  <c:v>3.7216666666666671</c:v>
                </c:pt>
                <c:pt idx="2234">
                  <c:v>3.7233333333333349</c:v>
                </c:pt>
                <c:pt idx="2235">
                  <c:v>3.7250000000000001</c:v>
                </c:pt>
                <c:pt idx="2236">
                  <c:v>3.7266666666666666</c:v>
                </c:pt>
                <c:pt idx="2237">
                  <c:v>3.7283333333333344</c:v>
                </c:pt>
                <c:pt idx="2238">
                  <c:v>3.73</c:v>
                </c:pt>
                <c:pt idx="2239">
                  <c:v>3.7316666666666669</c:v>
                </c:pt>
                <c:pt idx="2240">
                  <c:v>3.7333333333333347</c:v>
                </c:pt>
                <c:pt idx="2241">
                  <c:v>3.7349999999999999</c:v>
                </c:pt>
                <c:pt idx="2242">
                  <c:v>3.7366666666666664</c:v>
                </c:pt>
                <c:pt idx="2243">
                  <c:v>3.7383333333333342</c:v>
                </c:pt>
                <c:pt idx="2244">
                  <c:v>3.74</c:v>
                </c:pt>
                <c:pt idx="2245">
                  <c:v>3.7416666666666671</c:v>
                </c:pt>
                <c:pt idx="2246">
                  <c:v>3.7433333333333345</c:v>
                </c:pt>
                <c:pt idx="2247">
                  <c:v>3.7450000000000001</c:v>
                </c:pt>
                <c:pt idx="2248">
                  <c:v>3.746666666666667</c:v>
                </c:pt>
                <c:pt idx="2249">
                  <c:v>3.7483333333333348</c:v>
                </c:pt>
                <c:pt idx="2250">
                  <c:v>3.75</c:v>
                </c:pt>
                <c:pt idx="2251">
                  <c:v>3.7516666666666665</c:v>
                </c:pt>
                <c:pt idx="2252">
                  <c:v>3.7533333333333343</c:v>
                </c:pt>
                <c:pt idx="2253">
                  <c:v>3.7550000000000003</c:v>
                </c:pt>
                <c:pt idx="2254">
                  <c:v>3.7566666666666668</c:v>
                </c:pt>
                <c:pt idx="2255">
                  <c:v>3.7583333333333342</c:v>
                </c:pt>
                <c:pt idx="2256">
                  <c:v>3.7600000000000002</c:v>
                </c:pt>
                <c:pt idx="2257">
                  <c:v>3.7616666666666672</c:v>
                </c:pt>
                <c:pt idx="2258">
                  <c:v>3.763333333333335</c:v>
                </c:pt>
                <c:pt idx="2259">
                  <c:v>3.7650000000000001</c:v>
                </c:pt>
                <c:pt idx="2260">
                  <c:v>3.7666666666666666</c:v>
                </c:pt>
                <c:pt idx="2261">
                  <c:v>3.7683333333333344</c:v>
                </c:pt>
                <c:pt idx="2262">
                  <c:v>3.77</c:v>
                </c:pt>
                <c:pt idx="2263">
                  <c:v>3.7716666666666669</c:v>
                </c:pt>
                <c:pt idx="2264">
                  <c:v>3.7733333333333348</c:v>
                </c:pt>
                <c:pt idx="2265">
                  <c:v>3.7749999999999999</c:v>
                </c:pt>
                <c:pt idx="2266">
                  <c:v>3.7766666666666664</c:v>
                </c:pt>
                <c:pt idx="2267">
                  <c:v>3.7783333333333342</c:v>
                </c:pt>
                <c:pt idx="2268">
                  <c:v>3.7800000000000002</c:v>
                </c:pt>
                <c:pt idx="2269">
                  <c:v>3.7816666666666672</c:v>
                </c:pt>
                <c:pt idx="2270">
                  <c:v>3.783333333333335</c:v>
                </c:pt>
                <c:pt idx="2271">
                  <c:v>3.7850000000000001</c:v>
                </c:pt>
                <c:pt idx="2272">
                  <c:v>3.7866666666666666</c:v>
                </c:pt>
                <c:pt idx="2273">
                  <c:v>3.7883333333333349</c:v>
                </c:pt>
                <c:pt idx="2274">
                  <c:v>3.79</c:v>
                </c:pt>
                <c:pt idx="2275">
                  <c:v>3.7916666666666665</c:v>
                </c:pt>
                <c:pt idx="2276">
                  <c:v>3.7933333333333348</c:v>
                </c:pt>
                <c:pt idx="2277">
                  <c:v>3.7949999999999999</c:v>
                </c:pt>
                <c:pt idx="2278">
                  <c:v>3.7966666666666669</c:v>
                </c:pt>
                <c:pt idx="2279">
                  <c:v>3.7983333333333342</c:v>
                </c:pt>
                <c:pt idx="2280">
                  <c:v>3.8</c:v>
                </c:pt>
                <c:pt idx="2281">
                  <c:v>3.8016666666666667</c:v>
                </c:pt>
                <c:pt idx="2282">
                  <c:v>3.8033333333333332</c:v>
                </c:pt>
                <c:pt idx="2283">
                  <c:v>3.8049999999999997</c:v>
                </c:pt>
                <c:pt idx="2284">
                  <c:v>3.8066666666666653</c:v>
                </c:pt>
                <c:pt idx="2285">
                  <c:v>3.8083333333333331</c:v>
                </c:pt>
                <c:pt idx="2286">
                  <c:v>3.8099999999999987</c:v>
                </c:pt>
                <c:pt idx="2287">
                  <c:v>3.8116666666666648</c:v>
                </c:pt>
                <c:pt idx="2288">
                  <c:v>3.8133333333333335</c:v>
                </c:pt>
                <c:pt idx="2289">
                  <c:v>3.8149999999999986</c:v>
                </c:pt>
                <c:pt idx="2290">
                  <c:v>3.8166666666666655</c:v>
                </c:pt>
                <c:pt idx="2291">
                  <c:v>3.8183333333333334</c:v>
                </c:pt>
                <c:pt idx="2292">
                  <c:v>3.82</c:v>
                </c:pt>
                <c:pt idx="2293">
                  <c:v>3.8216666666666668</c:v>
                </c:pt>
                <c:pt idx="2294">
                  <c:v>3.8233333333333341</c:v>
                </c:pt>
                <c:pt idx="2295">
                  <c:v>3.8249999999999997</c:v>
                </c:pt>
                <c:pt idx="2296">
                  <c:v>3.8266666666666667</c:v>
                </c:pt>
                <c:pt idx="2297">
                  <c:v>3.8283333333333331</c:v>
                </c:pt>
                <c:pt idx="2298">
                  <c:v>3.8299999999999987</c:v>
                </c:pt>
                <c:pt idx="2299">
                  <c:v>3.8316666666666652</c:v>
                </c:pt>
                <c:pt idx="2300">
                  <c:v>3.8333333333333335</c:v>
                </c:pt>
                <c:pt idx="2301">
                  <c:v>3.8349999999999986</c:v>
                </c:pt>
                <c:pt idx="2302">
                  <c:v>3.8366666666666647</c:v>
                </c:pt>
                <c:pt idx="2303">
                  <c:v>3.8383333333333334</c:v>
                </c:pt>
                <c:pt idx="2304">
                  <c:v>3.8400000000000003</c:v>
                </c:pt>
                <c:pt idx="2305">
                  <c:v>3.8416666666666668</c:v>
                </c:pt>
                <c:pt idx="2306">
                  <c:v>3.8433333333333342</c:v>
                </c:pt>
                <c:pt idx="2307">
                  <c:v>3.8449999999999998</c:v>
                </c:pt>
                <c:pt idx="2308">
                  <c:v>3.8466666666666667</c:v>
                </c:pt>
                <c:pt idx="2309">
                  <c:v>3.8483333333333336</c:v>
                </c:pt>
                <c:pt idx="2310">
                  <c:v>3.8499999999999988</c:v>
                </c:pt>
                <c:pt idx="2311">
                  <c:v>3.8516666666666652</c:v>
                </c:pt>
                <c:pt idx="2312">
                  <c:v>3.8533333333333331</c:v>
                </c:pt>
                <c:pt idx="2313">
                  <c:v>3.8549999999999986</c:v>
                </c:pt>
                <c:pt idx="2314">
                  <c:v>3.8566666666666656</c:v>
                </c:pt>
                <c:pt idx="2315">
                  <c:v>3.8583333333333334</c:v>
                </c:pt>
                <c:pt idx="2316">
                  <c:v>3.86</c:v>
                </c:pt>
                <c:pt idx="2317">
                  <c:v>3.8616666666666664</c:v>
                </c:pt>
                <c:pt idx="2318">
                  <c:v>3.8633333333333342</c:v>
                </c:pt>
                <c:pt idx="2319">
                  <c:v>3.8649999999999998</c:v>
                </c:pt>
                <c:pt idx="2320">
                  <c:v>3.8666666666666667</c:v>
                </c:pt>
                <c:pt idx="2321">
                  <c:v>3.8683333333333332</c:v>
                </c:pt>
                <c:pt idx="2322">
                  <c:v>3.8699999999999997</c:v>
                </c:pt>
                <c:pt idx="2323">
                  <c:v>3.8716666666666657</c:v>
                </c:pt>
                <c:pt idx="2324">
                  <c:v>3.8733333333333335</c:v>
                </c:pt>
                <c:pt idx="2325">
                  <c:v>3.8749999999999987</c:v>
                </c:pt>
                <c:pt idx="2326">
                  <c:v>3.8766666666666647</c:v>
                </c:pt>
                <c:pt idx="2327">
                  <c:v>3.878333333333333</c:v>
                </c:pt>
                <c:pt idx="2328">
                  <c:v>3.8800000000000003</c:v>
                </c:pt>
                <c:pt idx="2329">
                  <c:v>3.8816666666666668</c:v>
                </c:pt>
                <c:pt idx="2330">
                  <c:v>3.8833333333333342</c:v>
                </c:pt>
                <c:pt idx="2331">
                  <c:v>3.8849999999999998</c:v>
                </c:pt>
                <c:pt idx="2332">
                  <c:v>3.8866666666666663</c:v>
                </c:pt>
                <c:pt idx="2333">
                  <c:v>3.8883333333333336</c:v>
                </c:pt>
                <c:pt idx="2334">
                  <c:v>3.8899999999999997</c:v>
                </c:pt>
                <c:pt idx="2335">
                  <c:v>3.8916666666666653</c:v>
                </c:pt>
                <c:pt idx="2336">
                  <c:v>3.8933333333333331</c:v>
                </c:pt>
                <c:pt idx="2337">
                  <c:v>3.8949999999999987</c:v>
                </c:pt>
                <c:pt idx="2338">
                  <c:v>3.8966666666666656</c:v>
                </c:pt>
                <c:pt idx="2339">
                  <c:v>3.8983333333333334</c:v>
                </c:pt>
                <c:pt idx="2340">
                  <c:v>3.9</c:v>
                </c:pt>
                <c:pt idx="2341">
                  <c:v>3.9016666666666664</c:v>
                </c:pt>
                <c:pt idx="2342">
                  <c:v>3.9033333333333342</c:v>
                </c:pt>
                <c:pt idx="2343">
                  <c:v>3.9049999999999998</c:v>
                </c:pt>
                <c:pt idx="2344">
                  <c:v>3.9066666666666667</c:v>
                </c:pt>
                <c:pt idx="2345">
                  <c:v>3.9083333333333332</c:v>
                </c:pt>
                <c:pt idx="2346">
                  <c:v>3.9099999999999997</c:v>
                </c:pt>
                <c:pt idx="2347">
                  <c:v>3.9116666666666653</c:v>
                </c:pt>
                <c:pt idx="2348">
                  <c:v>3.9133333333333336</c:v>
                </c:pt>
                <c:pt idx="2349">
                  <c:v>3.9149999999999987</c:v>
                </c:pt>
                <c:pt idx="2350">
                  <c:v>3.9166666666666647</c:v>
                </c:pt>
                <c:pt idx="2351">
                  <c:v>3.9183333333333334</c:v>
                </c:pt>
                <c:pt idx="2352">
                  <c:v>3.92</c:v>
                </c:pt>
                <c:pt idx="2353">
                  <c:v>3.9216666666666669</c:v>
                </c:pt>
                <c:pt idx="2354">
                  <c:v>3.9233333333333342</c:v>
                </c:pt>
                <c:pt idx="2355">
                  <c:v>3.9249999999999998</c:v>
                </c:pt>
                <c:pt idx="2356">
                  <c:v>3.9266666666666667</c:v>
                </c:pt>
                <c:pt idx="2357">
                  <c:v>3.9283333333333332</c:v>
                </c:pt>
                <c:pt idx="2358">
                  <c:v>3.9299999999999997</c:v>
                </c:pt>
                <c:pt idx="2359">
                  <c:v>3.9316666666666653</c:v>
                </c:pt>
                <c:pt idx="2360">
                  <c:v>3.9333333333333331</c:v>
                </c:pt>
                <c:pt idx="2361">
                  <c:v>3.9349999999999987</c:v>
                </c:pt>
                <c:pt idx="2362">
                  <c:v>3.9366666666666648</c:v>
                </c:pt>
                <c:pt idx="2363">
                  <c:v>3.9383333333333335</c:v>
                </c:pt>
                <c:pt idx="2364">
                  <c:v>3.94</c:v>
                </c:pt>
                <c:pt idx="2365">
                  <c:v>3.9416666666666669</c:v>
                </c:pt>
                <c:pt idx="2366">
                  <c:v>3.9433333333333342</c:v>
                </c:pt>
                <c:pt idx="2367">
                  <c:v>3.9449999999999998</c:v>
                </c:pt>
                <c:pt idx="2368">
                  <c:v>3.9466666666666668</c:v>
                </c:pt>
                <c:pt idx="2369">
                  <c:v>3.9483333333333341</c:v>
                </c:pt>
                <c:pt idx="2370">
                  <c:v>3.9499999999999997</c:v>
                </c:pt>
                <c:pt idx="2371">
                  <c:v>3.9516666666666667</c:v>
                </c:pt>
                <c:pt idx="2372">
                  <c:v>3.9533333333333331</c:v>
                </c:pt>
                <c:pt idx="2373">
                  <c:v>3.9549999999999987</c:v>
                </c:pt>
                <c:pt idx="2374">
                  <c:v>3.9566666666666652</c:v>
                </c:pt>
                <c:pt idx="2375">
                  <c:v>3.9583333333333335</c:v>
                </c:pt>
                <c:pt idx="2376">
                  <c:v>3.96</c:v>
                </c:pt>
                <c:pt idx="2377">
                  <c:v>3.9616666666666664</c:v>
                </c:pt>
                <c:pt idx="2378">
                  <c:v>3.9633333333333347</c:v>
                </c:pt>
                <c:pt idx="2379">
                  <c:v>3.9650000000000003</c:v>
                </c:pt>
                <c:pt idx="2380">
                  <c:v>3.9666666666666668</c:v>
                </c:pt>
                <c:pt idx="2381">
                  <c:v>3.9683333333333342</c:v>
                </c:pt>
                <c:pt idx="2382">
                  <c:v>3.9699999999999998</c:v>
                </c:pt>
                <c:pt idx="2383">
                  <c:v>3.9716666666666667</c:v>
                </c:pt>
                <c:pt idx="2384">
                  <c:v>3.9733333333333336</c:v>
                </c:pt>
                <c:pt idx="2385">
                  <c:v>3.9749999999999988</c:v>
                </c:pt>
                <c:pt idx="2386">
                  <c:v>3.9766666666666652</c:v>
                </c:pt>
                <c:pt idx="2387">
                  <c:v>3.9783333333333331</c:v>
                </c:pt>
                <c:pt idx="2388">
                  <c:v>3.98</c:v>
                </c:pt>
                <c:pt idx="2389">
                  <c:v>3.9816666666666669</c:v>
                </c:pt>
                <c:pt idx="2390">
                  <c:v>3.9833333333333347</c:v>
                </c:pt>
                <c:pt idx="2391">
                  <c:v>3.9849999999999999</c:v>
                </c:pt>
                <c:pt idx="2392">
                  <c:v>3.9866666666666664</c:v>
                </c:pt>
                <c:pt idx="2393">
                  <c:v>3.9883333333333342</c:v>
                </c:pt>
                <c:pt idx="2394">
                  <c:v>3.9899999999999998</c:v>
                </c:pt>
                <c:pt idx="2395">
                  <c:v>3.9916666666666667</c:v>
                </c:pt>
                <c:pt idx="2396">
                  <c:v>3.9933333333333332</c:v>
                </c:pt>
                <c:pt idx="2397">
                  <c:v>3.9949999999999997</c:v>
                </c:pt>
                <c:pt idx="2398">
                  <c:v>3.9966666666666657</c:v>
                </c:pt>
                <c:pt idx="2399">
                  <c:v>3.9983333333333335</c:v>
                </c:pt>
                <c:pt idx="2400">
                  <c:v>4</c:v>
                </c:pt>
                <c:pt idx="2401">
                  <c:v>4.0016666666666696</c:v>
                </c:pt>
                <c:pt idx="2402">
                  <c:v>4.0033333333333365</c:v>
                </c:pt>
                <c:pt idx="2403">
                  <c:v>4.0049999999999972</c:v>
                </c:pt>
                <c:pt idx="2404">
                  <c:v>4.0066666666666695</c:v>
                </c:pt>
                <c:pt idx="2405">
                  <c:v>4.0083333333333373</c:v>
                </c:pt>
                <c:pt idx="2406">
                  <c:v>4.01</c:v>
                </c:pt>
                <c:pt idx="2407">
                  <c:v>4.0116666666666694</c:v>
                </c:pt>
                <c:pt idx="2408">
                  <c:v>4.0133333333333372</c:v>
                </c:pt>
                <c:pt idx="2409">
                  <c:v>4.014999999999997</c:v>
                </c:pt>
                <c:pt idx="2410">
                  <c:v>4.0166666666666684</c:v>
                </c:pt>
                <c:pt idx="2411">
                  <c:v>4.0183333333333362</c:v>
                </c:pt>
                <c:pt idx="2412">
                  <c:v>4.0199999999999996</c:v>
                </c:pt>
                <c:pt idx="2413">
                  <c:v>4.0216666666666674</c:v>
                </c:pt>
                <c:pt idx="2414">
                  <c:v>4.0233333333333334</c:v>
                </c:pt>
                <c:pt idx="2415">
                  <c:v>4.0249999999999977</c:v>
                </c:pt>
                <c:pt idx="2416">
                  <c:v>4.0266666666666664</c:v>
                </c:pt>
                <c:pt idx="2417">
                  <c:v>4.0283333333333333</c:v>
                </c:pt>
                <c:pt idx="2418">
                  <c:v>4.03</c:v>
                </c:pt>
                <c:pt idx="2419">
                  <c:v>4.0316666666666698</c:v>
                </c:pt>
                <c:pt idx="2420">
                  <c:v>4.0333333333333377</c:v>
                </c:pt>
                <c:pt idx="2421">
                  <c:v>4.0350000000000001</c:v>
                </c:pt>
                <c:pt idx="2422">
                  <c:v>4.0366666666666688</c:v>
                </c:pt>
                <c:pt idx="2423">
                  <c:v>4.0383333333333375</c:v>
                </c:pt>
                <c:pt idx="2424">
                  <c:v>4.04</c:v>
                </c:pt>
                <c:pt idx="2425">
                  <c:v>4.0416666666666696</c:v>
                </c:pt>
                <c:pt idx="2426">
                  <c:v>4.0433333333333366</c:v>
                </c:pt>
                <c:pt idx="2427">
                  <c:v>4.0449999999999973</c:v>
                </c:pt>
                <c:pt idx="2428">
                  <c:v>4.0466666666666695</c:v>
                </c:pt>
                <c:pt idx="2429">
                  <c:v>4.0483333333333373</c:v>
                </c:pt>
                <c:pt idx="2430">
                  <c:v>4.05</c:v>
                </c:pt>
                <c:pt idx="2431">
                  <c:v>4.0516666666666694</c:v>
                </c:pt>
                <c:pt idx="2432">
                  <c:v>4.0533333333333363</c:v>
                </c:pt>
                <c:pt idx="2433">
                  <c:v>4.0550000000000006</c:v>
                </c:pt>
                <c:pt idx="2434">
                  <c:v>4.0566666666666684</c:v>
                </c:pt>
                <c:pt idx="2435">
                  <c:v>4.0583333333333371</c:v>
                </c:pt>
                <c:pt idx="2436">
                  <c:v>4.0599999999999996</c:v>
                </c:pt>
                <c:pt idx="2437">
                  <c:v>4.0616666666666674</c:v>
                </c:pt>
                <c:pt idx="2438">
                  <c:v>4.0633333333333361</c:v>
                </c:pt>
                <c:pt idx="2439">
                  <c:v>4.0649999999999977</c:v>
                </c:pt>
                <c:pt idx="2440">
                  <c:v>4.0666666666666664</c:v>
                </c:pt>
                <c:pt idx="2441">
                  <c:v>4.0683333333333334</c:v>
                </c:pt>
                <c:pt idx="2442">
                  <c:v>4.0699999999999985</c:v>
                </c:pt>
                <c:pt idx="2443">
                  <c:v>4.0716666666666699</c:v>
                </c:pt>
                <c:pt idx="2444">
                  <c:v>4.0733333333333377</c:v>
                </c:pt>
                <c:pt idx="2445">
                  <c:v>4.0750000000000002</c:v>
                </c:pt>
                <c:pt idx="2446">
                  <c:v>4.0766666666666689</c:v>
                </c:pt>
                <c:pt idx="2447">
                  <c:v>4.0783333333333376</c:v>
                </c:pt>
                <c:pt idx="2448">
                  <c:v>4.08</c:v>
                </c:pt>
                <c:pt idx="2449">
                  <c:v>4.0816666666666697</c:v>
                </c:pt>
                <c:pt idx="2450">
                  <c:v>4.0833333333333366</c:v>
                </c:pt>
                <c:pt idx="2451">
                  <c:v>4.085</c:v>
                </c:pt>
                <c:pt idx="2452">
                  <c:v>4.0866666666666696</c:v>
                </c:pt>
                <c:pt idx="2453">
                  <c:v>4.0883333333333383</c:v>
                </c:pt>
                <c:pt idx="2454">
                  <c:v>4.09</c:v>
                </c:pt>
                <c:pt idx="2455">
                  <c:v>4.0916666666666694</c:v>
                </c:pt>
                <c:pt idx="2456">
                  <c:v>4.0933333333333364</c:v>
                </c:pt>
                <c:pt idx="2457">
                  <c:v>4.0949999999999971</c:v>
                </c:pt>
                <c:pt idx="2458">
                  <c:v>4.0966666666666693</c:v>
                </c:pt>
                <c:pt idx="2459">
                  <c:v>4.0983333333333372</c:v>
                </c:pt>
                <c:pt idx="2460">
                  <c:v>4.0999999999999996</c:v>
                </c:pt>
                <c:pt idx="2461">
                  <c:v>4.1016666666666683</c:v>
                </c:pt>
                <c:pt idx="2462">
                  <c:v>4.1033333333333362</c:v>
                </c:pt>
                <c:pt idx="2463">
                  <c:v>4.1049999999999978</c:v>
                </c:pt>
                <c:pt idx="2464">
                  <c:v>4.1066666666666674</c:v>
                </c:pt>
                <c:pt idx="2465">
                  <c:v>4.1083333333333334</c:v>
                </c:pt>
                <c:pt idx="2466">
                  <c:v>4.1099999999999985</c:v>
                </c:pt>
                <c:pt idx="2467">
                  <c:v>4.1116666666666664</c:v>
                </c:pt>
                <c:pt idx="2468">
                  <c:v>4.1133333333333333</c:v>
                </c:pt>
                <c:pt idx="2469">
                  <c:v>4.1149999999999967</c:v>
                </c:pt>
                <c:pt idx="2470">
                  <c:v>4.1166666666666663</c:v>
                </c:pt>
                <c:pt idx="2471">
                  <c:v>4.1183333333333332</c:v>
                </c:pt>
                <c:pt idx="2472">
                  <c:v>4.1199999999999974</c:v>
                </c:pt>
                <c:pt idx="2473">
                  <c:v>4.121666666666667</c:v>
                </c:pt>
                <c:pt idx="2474">
                  <c:v>4.1233333333333331</c:v>
                </c:pt>
                <c:pt idx="2475">
                  <c:v>4.1249999999999956</c:v>
                </c:pt>
                <c:pt idx="2476">
                  <c:v>4.1266666666666669</c:v>
                </c:pt>
                <c:pt idx="2477">
                  <c:v>4.128333333333333</c:v>
                </c:pt>
                <c:pt idx="2478">
                  <c:v>4.13</c:v>
                </c:pt>
                <c:pt idx="2479">
                  <c:v>4.1316666666666695</c:v>
                </c:pt>
                <c:pt idx="2480">
                  <c:v>4.1333333333333373</c:v>
                </c:pt>
                <c:pt idx="2481">
                  <c:v>4.1349999999999971</c:v>
                </c:pt>
                <c:pt idx="2482">
                  <c:v>4.1366666666666694</c:v>
                </c:pt>
                <c:pt idx="2483">
                  <c:v>4.1383333333333372</c:v>
                </c:pt>
                <c:pt idx="2484">
                  <c:v>4.1399999999999997</c:v>
                </c:pt>
                <c:pt idx="2485">
                  <c:v>4.1416666666666684</c:v>
                </c:pt>
                <c:pt idx="2486">
                  <c:v>4.1433333333333362</c:v>
                </c:pt>
                <c:pt idx="2487">
                  <c:v>4.1449999999999969</c:v>
                </c:pt>
                <c:pt idx="2488">
                  <c:v>4.1466666666666674</c:v>
                </c:pt>
                <c:pt idx="2489">
                  <c:v>4.1483333333333334</c:v>
                </c:pt>
                <c:pt idx="2490">
                  <c:v>4.1499999999999995</c:v>
                </c:pt>
                <c:pt idx="2491">
                  <c:v>4.1516666666666664</c:v>
                </c:pt>
                <c:pt idx="2492">
                  <c:v>4.1533333333333333</c:v>
                </c:pt>
                <c:pt idx="2493">
                  <c:v>4.1549999999999967</c:v>
                </c:pt>
                <c:pt idx="2494">
                  <c:v>4.1566666666666672</c:v>
                </c:pt>
                <c:pt idx="2495">
                  <c:v>4.1583333333333332</c:v>
                </c:pt>
                <c:pt idx="2496">
                  <c:v>4.1599999999999975</c:v>
                </c:pt>
                <c:pt idx="2497">
                  <c:v>4.1616666666666662</c:v>
                </c:pt>
                <c:pt idx="2498">
                  <c:v>4.1633333333333331</c:v>
                </c:pt>
                <c:pt idx="2499">
                  <c:v>4.1649999999999956</c:v>
                </c:pt>
                <c:pt idx="2500">
                  <c:v>4.166666666666667</c:v>
                </c:pt>
                <c:pt idx="2501">
                  <c:v>4.168333333333333</c:v>
                </c:pt>
                <c:pt idx="2502">
                  <c:v>4.17</c:v>
                </c:pt>
                <c:pt idx="2503">
                  <c:v>4.1716666666666695</c:v>
                </c:pt>
                <c:pt idx="2504">
                  <c:v>4.1733333333333373</c:v>
                </c:pt>
                <c:pt idx="2505">
                  <c:v>4.1749999999999972</c:v>
                </c:pt>
                <c:pt idx="2506">
                  <c:v>4.1766666666666694</c:v>
                </c:pt>
                <c:pt idx="2507">
                  <c:v>4.1783333333333363</c:v>
                </c:pt>
                <c:pt idx="2508">
                  <c:v>4.1800000000000006</c:v>
                </c:pt>
                <c:pt idx="2509">
                  <c:v>4.1816666666666684</c:v>
                </c:pt>
                <c:pt idx="2510">
                  <c:v>4.1833333333333371</c:v>
                </c:pt>
                <c:pt idx="2511">
                  <c:v>4.1849999999999969</c:v>
                </c:pt>
                <c:pt idx="2512">
                  <c:v>4.1866666666666674</c:v>
                </c:pt>
                <c:pt idx="2513">
                  <c:v>4.1883333333333361</c:v>
                </c:pt>
                <c:pt idx="2514">
                  <c:v>4.1899999999999995</c:v>
                </c:pt>
                <c:pt idx="2515">
                  <c:v>4.1916666666666664</c:v>
                </c:pt>
                <c:pt idx="2516">
                  <c:v>4.1933333333333334</c:v>
                </c:pt>
                <c:pt idx="2517">
                  <c:v>4.1949999999999958</c:v>
                </c:pt>
                <c:pt idx="2518">
                  <c:v>4.1966666666666672</c:v>
                </c:pt>
                <c:pt idx="2519">
                  <c:v>4.1983333333333333</c:v>
                </c:pt>
                <c:pt idx="2520">
                  <c:v>4.2</c:v>
                </c:pt>
                <c:pt idx="2521">
                  <c:v>4.2016666666666689</c:v>
                </c:pt>
                <c:pt idx="2522">
                  <c:v>4.2033333333333376</c:v>
                </c:pt>
                <c:pt idx="2523">
                  <c:v>4.2050000000000001</c:v>
                </c:pt>
                <c:pt idx="2524">
                  <c:v>4.2066666666666697</c:v>
                </c:pt>
                <c:pt idx="2525">
                  <c:v>4.2083333333333366</c:v>
                </c:pt>
                <c:pt idx="2526">
                  <c:v>4.21</c:v>
                </c:pt>
                <c:pt idx="2527">
                  <c:v>4.2116666666666696</c:v>
                </c:pt>
                <c:pt idx="2528">
                  <c:v>4.2133333333333383</c:v>
                </c:pt>
                <c:pt idx="2529">
                  <c:v>4.2149999999999972</c:v>
                </c:pt>
                <c:pt idx="2530">
                  <c:v>4.2166666666666694</c:v>
                </c:pt>
                <c:pt idx="2531">
                  <c:v>4.2183333333333364</c:v>
                </c:pt>
                <c:pt idx="2532">
                  <c:v>4.22</c:v>
                </c:pt>
                <c:pt idx="2533">
                  <c:v>4.2216666666666693</c:v>
                </c:pt>
                <c:pt idx="2534">
                  <c:v>4.2233333333333372</c:v>
                </c:pt>
                <c:pt idx="2535">
                  <c:v>4.224999999999997</c:v>
                </c:pt>
                <c:pt idx="2536">
                  <c:v>4.2266666666666683</c:v>
                </c:pt>
                <c:pt idx="2537">
                  <c:v>4.2283333333333362</c:v>
                </c:pt>
                <c:pt idx="2538">
                  <c:v>4.2300000000000004</c:v>
                </c:pt>
                <c:pt idx="2539">
                  <c:v>4.23166666666667</c:v>
                </c:pt>
                <c:pt idx="2540">
                  <c:v>4.2333333333333378</c:v>
                </c:pt>
                <c:pt idx="2541">
                  <c:v>4.2350000000000003</c:v>
                </c:pt>
                <c:pt idx="2542">
                  <c:v>4.236666666666669</c:v>
                </c:pt>
                <c:pt idx="2543">
                  <c:v>4.2383333333333377</c:v>
                </c:pt>
                <c:pt idx="2544">
                  <c:v>4.24</c:v>
                </c:pt>
                <c:pt idx="2545">
                  <c:v>4.2416666666666689</c:v>
                </c:pt>
                <c:pt idx="2546">
                  <c:v>4.2433333333333376</c:v>
                </c:pt>
                <c:pt idx="2547">
                  <c:v>4.2450000000000001</c:v>
                </c:pt>
                <c:pt idx="2548">
                  <c:v>4.2466666666666697</c:v>
                </c:pt>
                <c:pt idx="2549">
                  <c:v>4.2483333333333375</c:v>
                </c:pt>
                <c:pt idx="2550">
                  <c:v>4.25</c:v>
                </c:pt>
                <c:pt idx="2551">
                  <c:v>4.2516666666666696</c:v>
                </c:pt>
                <c:pt idx="2552">
                  <c:v>4.2533333333333365</c:v>
                </c:pt>
                <c:pt idx="2553">
                  <c:v>4.2549999999999972</c:v>
                </c:pt>
                <c:pt idx="2554">
                  <c:v>4.2566666666666695</c:v>
                </c:pt>
                <c:pt idx="2555">
                  <c:v>4.2583333333333373</c:v>
                </c:pt>
                <c:pt idx="2556">
                  <c:v>4.26</c:v>
                </c:pt>
                <c:pt idx="2557">
                  <c:v>4.2616666666666694</c:v>
                </c:pt>
                <c:pt idx="2558">
                  <c:v>4.2633333333333372</c:v>
                </c:pt>
                <c:pt idx="2559">
                  <c:v>4.264999999999997</c:v>
                </c:pt>
                <c:pt idx="2560">
                  <c:v>4.2666666666666684</c:v>
                </c:pt>
                <c:pt idx="2561">
                  <c:v>4.2683333333333362</c:v>
                </c:pt>
                <c:pt idx="2562">
                  <c:v>4.2699999999999996</c:v>
                </c:pt>
                <c:pt idx="2563">
                  <c:v>4.2716666666666701</c:v>
                </c:pt>
                <c:pt idx="2564">
                  <c:v>4.2733333333333379</c:v>
                </c:pt>
                <c:pt idx="2565">
                  <c:v>4.2750000000000004</c:v>
                </c:pt>
                <c:pt idx="2566">
                  <c:v>4.2766666666666699</c:v>
                </c:pt>
                <c:pt idx="2567">
                  <c:v>4.2783333333333378</c:v>
                </c:pt>
                <c:pt idx="2568">
                  <c:v>4.28</c:v>
                </c:pt>
                <c:pt idx="2569">
                  <c:v>4.281666666666669</c:v>
                </c:pt>
                <c:pt idx="2570">
                  <c:v>4.2833333333333377</c:v>
                </c:pt>
                <c:pt idx="2571">
                  <c:v>4.2850000000000001</c:v>
                </c:pt>
                <c:pt idx="2572">
                  <c:v>4.2866666666666688</c:v>
                </c:pt>
                <c:pt idx="2573">
                  <c:v>4.2883333333333375</c:v>
                </c:pt>
                <c:pt idx="2574">
                  <c:v>4.29</c:v>
                </c:pt>
                <c:pt idx="2575">
                  <c:v>4.2916666666666696</c:v>
                </c:pt>
                <c:pt idx="2576">
                  <c:v>4.2933333333333383</c:v>
                </c:pt>
                <c:pt idx="2577">
                  <c:v>4.2949999999999973</c:v>
                </c:pt>
                <c:pt idx="2578">
                  <c:v>4.2966666666666695</c:v>
                </c:pt>
                <c:pt idx="2579">
                  <c:v>4.2983333333333364</c:v>
                </c:pt>
                <c:pt idx="2580">
                  <c:v>4.3</c:v>
                </c:pt>
                <c:pt idx="2581">
                  <c:v>4.3016666666666694</c:v>
                </c:pt>
                <c:pt idx="2582">
                  <c:v>4.3033333333333363</c:v>
                </c:pt>
                <c:pt idx="2583">
                  <c:v>4.3050000000000006</c:v>
                </c:pt>
                <c:pt idx="2584">
                  <c:v>4.3066666666666684</c:v>
                </c:pt>
                <c:pt idx="2585">
                  <c:v>4.3083333333333371</c:v>
                </c:pt>
                <c:pt idx="2586">
                  <c:v>4.3100000000000005</c:v>
                </c:pt>
                <c:pt idx="2587">
                  <c:v>4.3116666666666674</c:v>
                </c:pt>
                <c:pt idx="2588">
                  <c:v>4.3133333333333361</c:v>
                </c:pt>
                <c:pt idx="2589">
                  <c:v>4.3149999999999968</c:v>
                </c:pt>
                <c:pt idx="2590">
                  <c:v>4.3166666666666664</c:v>
                </c:pt>
                <c:pt idx="2591">
                  <c:v>4.3183333333333334</c:v>
                </c:pt>
                <c:pt idx="2592">
                  <c:v>4.3199999999999985</c:v>
                </c:pt>
                <c:pt idx="2593">
                  <c:v>4.3216666666666672</c:v>
                </c:pt>
                <c:pt idx="2594">
                  <c:v>4.3233333333333333</c:v>
                </c:pt>
                <c:pt idx="2595">
                  <c:v>4.3249999999999966</c:v>
                </c:pt>
                <c:pt idx="2596">
                  <c:v>4.3266666666666671</c:v>
                </c:pt>
                <c:pt idx="2597">
                  <c:v>4.3283333333333331</c:v>
                </c:pt>
                <c:pt idx="2598">
                  <c:v>4.33</c:v>
                </c:pt>
                <c:pt idx="2599">
                  <c:v>4.3316666666666688</c:v>
                </c:pt>
                <c:pt idx="2600">
                  <c:v>4.3333333333333366</c:v>
                </c:pt>
                <c:pt idx="2601">
                  <c:v>4.335</c:v>
                </c:pt>
                <c:pt idx="2602">
                  <c:v>4.3366666666666696</c:v>
                </c:pt>
                <c:pt idx="2603">
                  <c:v>4.3383333333333383</c:v>
                </c:pt>
                <c:pt idx="2604">
                  <c:v>4.34</c:v>
                </c:pt>
                <c:pt idx="2605">
                  <c:v>4.3416666666666694</c:v>
                </c:pt>
                <c:pt idx="2606">
                  <c:v>4.3433333333333373</c:v>
                </c:pt>
                <c:pt idx="2607">
                  <c:v>4.3449999999999971</c:v>
                </c:pt>
                <c:pt idx="2608">
                  <c:v>4.3466666666666693</c:v>
                </c:pt>
                <c:pt idx="2609">
                  <c:v>4.3483333333333363</c:v>
                </c:pt>
                <c:pt idx="2610">
                  <c:v>4.3499999999999996</c:v>
                </c:pt>
                <c:pt idx="2611">
                  <c:v>4.3516666666666683</c:v>
                </c:pt>
                <c:pt idx="2612">
                  <c:v>4.3533333333333362</c:v>
                </c:pt>
                <c:pt idx="2613">
                  <c:v>4.3549999999999978</c:v>
                </c:pt>
                <c:pt idx="2614">
                  <c:v>4.3566666666666674</c:v>
                </c:pt>
                <c:pt idx="2615">
                  <c:v>4.3583333333333334</c:v>
                </c:pt>
                <c:pt idx="2616">
                  <c:v>4.3599999999999985</c:v>
                </c:pt>
                <c:pt idx="2617">
                  <c:v>4.3616666666666664</c:v>
                </c:pt>
                <c:pt idx="2618">
                  <c:v>4.3633333333333333</c:v>
                </c:pt>
                <c:pt idx="2619">
                  <c:v>4.3649999999999958</c:v>
                </c:pt>
                <c:pt idx="2620">
                  <c:v>4.3666666666666663</c:v>
                </c:pt>
                <c:pt idx="2621">
                  <c:v>4.3683333333333367</c:v>
                </c:pt>
                <c:pt idx="2622">
                  <c:v>4.37</c:v>
                </c:pt>
                <c:pt idx="2623">
                  <c:v>4.3716666666666697</c:v>
                </c:pt>
                <c:pt idx="2624">
                  <c:v>4.3733333333333375</c:v>
                </c:pt>
                <c:pt idx="2625">
                  <c:v>4.375</c:v>
                </c:pt>
                <c:pt idx="2626">
                  <c:v>4.3766666666666696</c:v>
                </c:pt>
                <c:pt idx="2627">
                  <c:v>4.3783333333333365</c:v>
                </c:pt>
                <c:pt idx="2628">
                  <c:v>4.38</c:v>
                </c:pt>
                <c:pt idx="2629">
                  <c:v>4.3816666666666686</c:v>
                </c:pt>
                <c:pt idx="2630">
                  <c:v>4.3833333333333373</c:v>
                </c:pt>
                <c:pt idx="2631">
                  <c:v>4.3850000000000007</c:v>
                </c:pt>
                <c:pt idx="2632">
                  <c:v>4.3866666666666694</c:v>
                </c:pt>
                <c:pt idx="2633">
                  <c:v>4.3883333333333372</c:v>
                </c:pt>
                <c:pt idx="2634">
                  <c:v>4.3899999999999997</c:v>
                </c:pt>
                <c:pt idx="2635">
                  <c:v>4.3916666666666684</c:v>
                </c:pt>
                <c:pt idx="2636">
                  <c:v>4.3933333333333362</c:v>
                </c:pt>
                <c:pt idx="2637">
                  <c:v>4.3949999999999969</c:v>
                </c:pt>
                <c:pt idx="2638">
                  <c:v>4.3966666666666674</c:v>
                </c:pt>
                <c:pt idx="2639">
                  <c:v>4.3983333333333334</c:v>
                </c:pt>
                <c:pt idx="2640">
                  <c:v>4.4000000000000004</c:v>
                </c:pt>
                <c:pt idx="2641">
                  <c:v>4.4016666666666699</c:v>
                </c:pt>
                <c:pt idx="2642">
                  <c:v>4.4033333333333378</c:v>
                </c:pt>
                <c:pt idx="2643">
                  <c:v>4.4050000000000002</c:v>
                </c:pt>
                <c:pt idx="2644">
                  <c:v>4.406666666666669</c:v>
                </c:pt>
                <c:pt idx="2645">
                  <c:v>4.4083333333333377</c:v>
                </c:pt>
                <c:pt idx="2646">
                  <c:v>4.41</c:v>
                </c:pt>
                <c:pt idx="2647">
                  <c:v>4.4116666666666688</c:v>
                </c:pt>
                <c:pt idx="2648">
                  <c:v>4.4133333333333375</c:v>
                </c:pt>
                <c:pt idx="2649">
                  <c:v>4.415</c:v>
                </c:pt>
                <c:pt idx="2650">
                  <c:v>4.4166666666666696</c:v>
                </c:pt>
                <c:pt idx="2651">
                  <c:v>4.4183333333333383</c:v>
                </c:pt>
                <c:pt idx="2652">
                  <c:v>4.42</c:v>
                </c:pt>
                <c:pt idx="2653">
                  <c:v>4.4216666666666695</c:v>
                </c:pt>
                <c:pt idx="2654">
                  <c:v>4.4233333333333364</c:v>
                </c:pt>
                <c:pt idx="2655">
                  <c:v>4.4249999999999972</c:v>
                </c:pt>
                <c:pt idx="2656">
                  <c:v>4.4266666666666694</c:v>
                </c:pt>
                <c:pt idx="2657">
                  <c:v>4.4283333333333363</c:v>
                </c:pt>
                <c:pt idx="2658">
                  <c:v>4.4300000000000024</c:v>
                </c:pt>
                <c:pt idx="2659">
                  <c:v>4.4316666666666702</c:v>
                </c:pt>
                <c:pt idx="2660">
                  <c:v>4.4333333333333389</c:v>
                </c:pt>
                <c:pt idx="2661">
                  <c:v>4.4350000000000014</c:v>
                </c:pt>
                <c:pt idx="2662">
                  <c:v>4.4366666666666701</c:v>
                </c:pt>
                <c:pt idx="2663">
                  <c:v>4.4383333333333388</c:v>
                </c:pt>
                <c:pt idx="2664">
                  <c:v>4.4400000000000004</c:v>
                </c:pt>
                <c:pt idx="2665">
                  <c:v>4.4416666666666691</c:v>
                </c:pt>
                <c:pt idx="2666">
                  <c:v>4.4433333333333378</c:v>
                </c:pt>
                <c:pt idx="2667">
                  <c:v>4.4449999999999985</c:v>
                </c:pt>
                <c:pt idx="2668">
                  <c:v>4.4466666666666699</c:v>
                </c:pt>
                <c:pt idx="2669">
                  <c:v>4.4483333333333377</c:v>
                </c:pt>
                <c:pt idx="2670">
                  <c:v>4.45</c:v>
                </c:pt>
                <c:pt idx="2671">
                  <c:v>4.4516666666666698</c:v>
                </c:pt>
                <c:pt idx="2672">
                  <c:v>4.4533333333333376</c:v>
                </c:pt>
                <c:pt idx="2673">
                  <c:v>4.4550000000000001</c:v>
                </c:pt>
                <c:pt idx="2674">
                  <c:v>4.4566666666666688</c:v>
                </c:pt>
                <c:pt idx="2675">
                  <c:v>4.4583333333333366</c:v>
                </c:pt>
                <c:pt idx="2676">
                  <c:v>4.46</c:v>
                </c:pt>
                <c:pt idx="2677">
                  <c:v>4.4616666666666696</c:v>
                </c:pt>
                <c:pt idx="2678">
                  <c:v>4.4633333333333383</c:v>
                </c:pt>
                <c:pt idx="2679">
                  <c:v>4.4649999999999972</c:v>
                </c:pt>
                <c:pt idx="2680">
                  <c:v>4.4666666666666694</c:v>
                </c:pt>
                <c:pt idx="2681">
                  <c:v>4.4683333333333373</c:v>
                </c:pt>
                <c:pt idx="2682">
                  <c:v>4.4700000000000024</c:v>
                </c:pt>
                <c:pt idx="2683">
                  <c:v>4.4716666666666711</c:v>
                </c:pt>
                <c:pt idx="2684">
                  <c:v>4.4733333333333389</c:v>
                </c:pt>
                <c:pt idx="2685">
                  <c:v>4.4749999999999996</c:v>
                </c:pt>
                <c:pt idx="2686">
                  <c:v>4.476666666666671</c:v>
                </c:pt>
                <c:pt idx="2687">
                  <c:v>4.4783333333333388</c:v>
                </c:pt>
                <c:pt idx="2688">
                  <c:v>4.4800000000000004</c:v>
                </c:pt>
                <c:pt idx="2689">
                  <c:v>4.48166666666667</c:v>
                </c:pt>
                <c:pt idx="2690">
                  <c:v>4.4833333333333378</c:v>
                </c:pt>
                <c:pt idx="2691">
                  <c:v>4.4850000000000003</c:v>
                </c:pt>
                <c:pt idx="2692">
                  <c:v>4.486666666666669</c:v>
                </c:pt>
                <c:pt idx="2693">
                  <c:v>4.4883333333333377</c:v>
                </c:pt>
                <c:pt idx="2694">
                  <c:v>4.4899999999999993</c:v>
                </c:pt>
                <c:pt idx="2695">
                  <c:v>4.4916666666666689</c:v>
                </c:pt>
                <c:pt idx="2696">
                  <c:v>4.4933333333333394</c:v>
                </c:pt>
                <c:pt idx="2697">
                  <c:v>4.4950000000000001</c:v>
                </c:pt>
                <c:pt idx="2698">
                  <c:v>4.4966666666666697</c:v>
                </c:pt>
                <c:pt idx="2699">
                  <c:v>4.4983333333333375</c:v>
                </c:pt>
                <c:pt idx="2700">
                  <c:v>4.5</c:v>
                </c:pt>
                <c:pt idx="2701">
                  <c:v>4.5016666666666696</c:v>
                </c:pt>
                <c:pt idx="2702">
                  <c:v>4.5033333333333365</c:v>
                </c:pt>
                <c:pt idx="2703">
                  <c:v>4.5049999999999972</c:v>
                </c:pt>
                <c:pt idx="2704">
                  <c:v>4.5066666666666686</c:v>
                </c:pt>
                <c:pt idx="2705">
                  <c:v>4.5083333333333373</c:v>
                </c:pt>
                <c:pt idx="2706">
                  <c:v>4.5100000000000007</c:v>
                </c:pt>
                <c:pt idx="2707">
                  <c:v>4.5116666666666694</c:v>
                </c:pt>
                <c:pt idx="2708">
                  <c:v>4.5133333333333372</c:v>
                </c:pt>
                <c:pt idx="2709">
                  <c:v>4.514999999999997</c:v>
                </c:pt>
                <c:pt idx="2710">
                  <c:v>4.5166666666666684</c:v>
                </c:pt>
                <c:pt idx="2711">
                  <c:v>4.5183333333333362</c:v>
                </c:pt>
                <c:pt idx="2712">
                  <c:v>4.5199999999999996</c:v>
                </c:pt>
                <c:pt idx="2713">
                  <c:v>4.5216666666666674</c:v>
                </c:pt>
                <c:pt idx="2714">
                  <c:v>4.5233333333333334</c:v>
                </c:pt>
                <c:pt idx="2715">
                  <c:v>4.5249999999999977</c:v>
                </c:pt>
                <c:pt idx="2716">
                  <c:v>4.5266666666666673</c:v>
                </c:pt>
                <c:pt idx="2717">
                  <c:v>4.5283333333333333</c:v>
                </c:pt>
                <c:pt idx="2718">
                  <c:v>4.53</c:v>
                </c:pt>
                <c:pt idx="2719">
                  <c:v>4.531666666666669</c:v>
                </c:pt>
                <c:pt idx="2720">
                  <c:v>4.5333333333333377</c:v>
                </c:pt>
                <c:pt idx="2721">
                  <c:v>4.5350000000000001</c:v>
                </c:pt>
                <c:pt idx="2722">
                  <c:v>4.5366666666666688</c:v>
                </c:pt>
                <c:pt idx="2723">
                  <c:v>4.5383333333333375</c:v>
                </c:pt>
                <c:pt idx="2724">
                  <c:v>4.54</c:v>
                </c:pt>
                <c:pt idx="2725">
                  <c:v>4.5416666666666696</c:v>
                </c:pt>
                <c:pt idx="2726">
                  <c:v>4.5433333333333383</c:v>
                </c:pt>
                <c:pt idx="2727">
                  <c:v>4.5449999999999973</c:v>
                </c:pt>
                <c:pt idx="2728">
                  <c:v>4.5466666666666695</c:v>
                </c:pt>
                <c:pt idx="2729">
                  <c:v>4.5483333333333364</c:v>
                </c:pt>
                <c:pt idx="2730">
                  <c:v>4.55</c:v>
                </c:pt>
                <c:pt idx="2731">
                  <c:v>4.5516666666666694</c:v>
                </c:pt>
                <c:pt idx="2732">
                  <c:v>4.5533333333333363</c:v>
                </c:pt>
                <c:pt idx="2733">
                  <c:v>4.5550000000000006</c:v>
                </c:pt>
                <c:pt idx="2734">
                  <c:v>4.5566666666666684</c:v>
                </c:pt>
                <c:pt idx="2735">
                  <c:v>4.5583333333333371</c:v>
                </c:pt>
                <c:pt idx="2736">
                  <c:v>4.5600000000000005</c:v>
                </c:pt>
                <c:pt idx="2737">
                  <c:v>4.5616666666666674</c:v>
                </c:pt>
                <c:pt idx="2738">
                  <c:v>4.5633333333333361</c:v>
                </c:pt>
                <c:pt idx="2739">
                  <c:v>4.5649999999999968</c:v>
                </c:pt>
                <c:pt idx="2740">
                  <c:v>4.5666666666666664</c:v>
                </c:pt>
                <c:pt idx="2741">
                  <c:v>4.5683333333333334</c:v>
                </c:pt>
                <c:pt idx="2742">
                  <c:v>4.5699999999999985</c:v>
                </c:pt>
                <c:pt idx="2743">
                  <c:v>4.5716666666666699</c:v>
                </c:pt>
                <c:pt idx="2744">
                  <c:v>4.5733333333333377</c:v>
                </c:pt>
                <c:pt idx="2745">
                  <c:v>4.5750000000000002</c:v>
                </c:pt>
                <c:pt idx="2746">
                  <c:v>4.5766666666666698</c:v>
                </c:pt>
                <c:pt idx="2747">
                  <c:v>4.5783333333333376</c:v>
                </c:pt>
                <c:pt idx="2748">
                  <c:v>4.58</c:v>
                </c:pt>
                <c:pt idx="2749">
                  <c:v>4.5816666666666688</c:v>
                </c:pt>
                <c:pt idx="2750">
                  <c:v>4.5833333333333366</c:v>
                </c:pt>
                <c:pt idx="2751">
                  <c:v>4.585</c:v>
                </c:pt>
                <c:pt idx="2752">
                  <c:v>4.5866666666666696</c:v>
                </c:pt>
                <c:pt idx="2753">
                  <c:v>4.5883333333333383</c:v>
                </c:pt>
                <c:pt idx="2754">
                  <c:v>4.59</c:v>
                </c:pt>
                <c:pt idx="2755">
                  <c:v>4.5916666666666694</c:v>
                </c:pt>
                <c:pt idx="2756">
                  <c:v>4.5933333333333373</c:v>
                </c:pt>
                <c:pt idx="2757">
                  <c:v>4.5949999999999971</c:v>
                </c:pt>
                <c:pt idx="2758">
                  <c:v>4.5966666666666693</c:v>
                </c:pt>
                <c:pt idx="2759">
                  <c:v>4.5983333333333363</c:v>
                </c:pt>
                <c:pt idx="2760">
                  <c:v>4.5999999999999996</c:v>
                </c:pt>
                <c:pt idx="2761">
                  <c:v>4.6016666666666683</c:v>
                </c:pt>
                <c:pt idx="2762">
                  <c:v>4.6033333333333362</c:v>
                </c:pt>
                <c:pt idx="2763">
                  <c:v>4.6049999999999978</c:v>
                </c:pt>
                <c:pt idx="2764">
                  <c:v>4.6066666666666674</c:v>
                </c:pt>
                <c:pt idx="2765">
                  <c:v>4.6083333333333334</c:v>
                </c:pt>
                <c:pt idx="2766">
                  <c:v>4.6099999999999985</c:v>
                </c:pt>
                <c:pt idx="2767">
                  <c:v>4.6116666666666664</c:v>
                </c:pt>
                <c:pt idx="2768">
                  <c:v>4.6133333333333333</c:v>
                </c:pt>
                <c:pt idx="2769">
                  <c:v>4.6149999999999958</c:v>
                </c:pt>
                <c:pt idx="2770">
                  <c:v>4.6166666666666663</c:v>
                </c:pt>
                <c:pt idx="2771">
                  <c:v>4.6183333333333367</c:v>
                </c:pt>
                <c:pt idx="2772">
                  <c:v>4.6199999999999974</c:v>
                </c:pt>
                <c:pt idx="2773">
                  <c:v>4.621666666666667</c:v>
                </c:pt>
                <c:pt idx="2774">
                  <c:v>4.6233333333333331</c:v>
                </c:pt>
                <c:pt idx="2775">
                  <c:v>4.6249999999999956</c:v>
                </c:pt>
                <c:pt idx="2776">
                  <c:v>4.6266666666666669</c:v>
                </c:pt>
                <c:pt idx="2777">
                  <c:v>4.628333333333333</c:v>
                </c:pt>
                <c:pt idx="2778">
                  <c:v>4.63</c:v>
                </c:pt>
                <c:pt idx="2779">
                  <c:v>4.6316666666666686</c:v>
                </c:pt>
                <c:pt idx="2780">
                  <c:v>4.6333333333333373</c:v>
                </c:pt>
                <c:pt idx="2781">
                  <c:v>4.6350000000000007</c:v>
                </c:pt>
                <c:pt idx="2782">
                  <c:v>4.6366666666666694</c:v>
                </c:pt>
                <c:pt idx="2783">
                  <c:v>4.6383333333333372</c:v>
                </c:pt>
                <c:pt idx="2784">
                  <c:v>4.6399999999999997</c:v>
                </c:pt>
                <c:pt idx="2785">
                  <c:v>4.6416666666666684</c:v>
                </c:pt>
                <c:pt idx="2786">
                  <c:v>4.6433333333333362</c:v>
                </c:pt>
                <c:pt idx="2787">
                  <c:v>4.6449999999999969</c:v>
                </c:pt>
                <c:pt idx="2788">
                  <c:v>4.6466666666666674</c:v>
                </c:pt>
                <c:pt idx="2789">
                  <c:v>4.6483333333333334</c:v>
                </c:pt>
                <c:pt idx="2790">
                  <c:v>4.6499999999999995</c:v>
                </c:pt>
                <c:pt idx="2791">
                  <c:v>4.6516666666666673</c:v>
                </c:pt>
                <c:pt idx="2792">
                  <c:v>4.6533333333333333</c:v>
                </c:pt>
                <c:pt idx="2793">
                  <c:v>4.6549999999999967</c:v>
                </c:pt>
                <c:pt idx="2794">
                  <c:v>4.6566666666666663</c:v>
                </c:pt>
                <c:pt idx="2795">
                  <c:v>4.6583333333333332</c:v>
                </c:pt>
                <c:pt idx="2796">
                  <c:v>4.6599999999999975</c:v>
                </c:pt>
                <c:pt idx="2797">
                  <c:v>4.6616666666666662</c:v>
                </c:pt>
                <c:pt idx="2798">
                  <c:v>4.6633333333333331</c:v>
                </c:pt>
                <c:pt idx="2799">
                  <c:v>4.6649999999999956</c:v>
                </c:pt>
                <c:pt idx="2800">
                  <c:v>4.666666666666667</c:v>
                </c:pt>
                <c:pt idx="2801">
                  <c:v>4.6683333333333339</c:v>
                </c:pt>
                <c:pt idx="2802">
                  <c:v>4.67</c:v>
                </c:pt>
                <c:pt idx="2803">
                  <c:v>4.6716666666666695</c:v>
                </c:pt>
                <c:pt idx="2804">
                  <c:v>4.6733333333333364</c:v>
                </c:pt>
                <c:pt idx="2805">
                  <c:v>4.6749999999999972</c:v>
                </c:pt>
                <c:pt idx="2806">
                  <c:v>4.6766666666666694</c:v>
                </c:pt>
                <c:pt idx="2807">
                  <c:v>4.6783333333333363</c:v>
                </c:pt>
                <c:pt idx="2808">
                  <c:v>4.6800000000000006</c:v>
                </c:pt>
                <c:pt idx="2809">
                  <c:v>4.6816666666666684</c:v>
                </c:pt>
                <c:pt idx="2810">
                  <c:v>4.6833333333333371</c:v>
                </c:pt>
                <c:pt idx="2811">
                  <c:v>4.6850000000000005</c:v>
                </c:pt>
                <c:pt idx="2812">
                  <c:v>4.6866666666666674</c:v>
                </c:pt>
                <c:pt idx="2813">
                  <c:v>4.6883333333333361</c:v>
                </c:pt>
                <c:pt idx="2814">
                  <c:v>4.6899999999999995</c:v>
                </c:pt>
                <c:pt idx="2815">
                  <c:v>4.6916666666666664</c:v>
                </c:pt>
                <c:pt idx="2816">
                  <c:v>4.6933333333333334</c:v>
                </c:pt>
                <c:pt idx="2817">
                  <c:v>4.6949999999999958</c:v>
                </c:pt>
                <c:pt idx="2818">
                  <c:v>4.6966666666666672</c:v>
                </c:pt>
                <c:pt idx="2819">
                  <c:v>4.6983333333333333</c:v>
                </c:pt>
                <c:pt idx="2820">
                  <c:v>4.7</c:v>
                </c:pt>
                <c:pt idx="2821">
                  <c:v>4.7016666666666698</c:v>
                </c:pt>
                <c:pt idx="2822">
                  <c:v>4.7033333333333376</c:v>
                </c:pt>
                <c:pt idx="2823">
                  <c:v>4.7050000000000001</c:v>
                </c:pt>
                <c:pt idx="2824">
                  <c:v>4.7066666666666688</c:v>
                </c:pt>
                <c:pt idx="2825">
                  <c:v>4.7083333333333366</c:v>
                </c:pt>
                <c:pt idx="2826">
                  <c:v>4.71</c:v>
                </c:pt>
                <c:pt idx="2827">
                  <c:v>4.7116666666666696</c:v>
                </c:pt>
                <c:pt idx="2828">
                  <c:v>4.7133333333333383</c:v>
                </c:pt>
                <c:pt idx="2829">
                  <c:v>4.7149999999999972</c:v>
                </c:pt>
                <c:pt idx="2830">
                  <c:v>4.7166666666666694</c:v>
                </c:pt>
                <c:pt idx="2831">
                  <c:v>4.7183333333333373</c:v>
                </c:pt>
                <c:pt idx="2832">
                  <c:v>4.72</c:v>
                </c:pt>
                <c:pt idx="2833">
                  <c:v>4.7216666666666693</c:v>
                </c:pt>
                <c:pt idx="2834">
                  <c:v>4.7233333333333363</c:v>
                </c:pt>
                <c:pt idx="2835">
                  <c:v>4.724999999999997</c:v>
                </c:pt>
                <c:pt idx="2836">
                  <c:v>4.7266666666666683</c:v>
                </c:pt>
                <c:pt idx="2837">
                  <c:v>4.7283333333333362</c:v>
                </c:pt>
                <c:pt idx="2838">
                  <c:v>4.7300000000000004</c:v>
                </c:pt>
                <c:pt idx="2839">
                  <c:v>4.73166666666667</c:v>
                </c:pt>
                <c:pt idx="2840">
                  <c:v>4.7333333333333378</c:v>
                </c:pt>
                <c:pt idx="2841">
                  <c:v>4.7350000000000003</c:v>
                </c:pt>
                <c:pt idx="2842">
                  <c:v>4.736666666666669</c:v>
                </c:pt>
                <c:pt idx="2843">
                  <c:v>4.7383333333333377</c:v>
                </c:pt>
                <c:pt idx="2844">
                  <c:v>4.7399999999999993</c:v>
                </c:pt>
                <c:pt idx="2845">
                  <c:v>4.7416666666666689</c:v>
                </c:pt>
                <c:pt idx="2846">
                  <c:v>4.7433333333333394</c:v>
                </c:pt>
                <c:pt idx="2847">
                  <c:v>4.7450000000000001</c:v>
                </c:pt>
                <c:pt idx="2848">
                  <c:v>4.7466666666666697</c:v>
                </c:pt>
                <c:pt idx="2849">
                  <c:v>4.7483333333333375</c:v>
                </c:pt>
                <c:pt idx="2850">
                  <c:v>4.75</c:v>
                </c:pt>
                <c:pt idx="2851">
                  <c:v>4.7516666666666696</c:v>
                </c:pt>
                <c:pt idx="2852">
                  <c:v>4.7533333333333365</c:v>
                </c:pt>
                <c:pt idx="2853">
                  <c:v>4.7549999999999972</c:v>
                </c:pt>
                <c:pt idx="2854">
                  <c:v>4.7566666666666686</c:v>
                </c:pt>
                <c:pt idx="2855">
                  <c:v>4.7583333333333373</c:v>
                </c:pt>
                <c:pt idx="2856">
                  <c:v>4.7600000000000007</c:v>
                </c:pt>
                <c:pt idx="2857">
                  <c:v>4.7616666666666694</c:v>
                </c:pt>
                <c:pt idx="2858">
                  <c:v>4.7633333333333372</c:v>
                </c:pt>
                <c:pt idx="2859">
                  <c:v>4.764999999999997</c:v>
                </c:pt>
                <c:pt idx="2860">
                  <c:v>4.7666666666666684</c:v>
                </c:pt>
                <c:pt idx="2861">
                  <c:v>4.7683333333333362</c:v>
                </c:pt>
                <c:pt idx="2862">
                  <c:v>4.7699999999999996</c:v>
                </c:pt>
                <c:pt idx="2863">
                  <c:v>4.7716666666666701</c:v>
                </c:pt>
                <c:pt idx="2864">
                  <c:v>4.7733333333333379</c:v>
                </c:pt>
                <c:pt idx="2865">
                  <c:v>4.7750000000000004</c:v>
                </c:pt>
                <c:pt idx="2866">
                  <c:v>4.7766666666666699</c:v>
                </c:pt>
                <c:pt idx="2867">
                  <c:v>4.7783333333333378</c:v>
                </c:pt>
                <c:pt idx="2868">
                  <c:v>4.78</c:v>
                </c:pt>
                <c:pt idx="2869">
                  <c:v>4.781666666666669</c:v>
                </c:pt>
                <c:pt idx="2870">
                  <c:v>4.7833333333333377</c:v>
                </c:pt>
                <c:pt idx="2871">
                  <c:v>4.7850000000000001</c:v>
                </c:pt>
                <c:pt idx="2872">
                  <c:v>4.7866666666666688</c:v>
                </c:pt>
                <c:pt idx="2873">
                  <c:v>4.7883333333333375</c:v>
                </c:pt>
                <c:pt idx="2874">
                  <c:v>4.79</c:v>
                </c:pt>
                <c:pt idx="2875">
                  <c:v>4.7916666666666696</c:v>
                </c:pt>
                <c:pt idx="2876">
                  <c:v>4.7933333333333383</c:v>
                </c:pt>
                <c:pt idx="2877">
                  <c:v>4.7949999999999973</c:v>
                </c:pt>
                <c:pt idx="2878">
                  <c:v>4.7966666666666695</c:v>
                </c:pt>
                <c:pt idx="2879">
                  <c:v>4.7983333333333364</c:v>
                </c:pt>
                <c:pt idx="2880">
                  <c:v>4.8</c:v>
                </c:pt>
                <c:pt idx="2881">
                  <c:v>4.8016666666666694</c:v>
                </c:pt>
                <c:pt idx="2882">
                  <c:v>4.8033333333333363</c:v>
                </c:pt>
                <c:pt idx="2883">
                  <c:v>4.8050000000000006</c:v>
                </c:pt>
                <c:pt idx="2884">
                  <c:v>4.8066666666666684</c:v>
                </c:pt>
                <c:pt idx="2885">
                  <c:v>4.8083333333333371</c:v>
                </c:pt>
                <c:pt idx="2886">
                  <c:v>4.8100000000000005</c:v>
                </c:pt>
                <c:pt idx="2887">
                  <c:v>4.8116666666666674</c:v>
                </c:pt>
                <c:pt idx="2888">
                  <c:v>4.8133333333333361</c:v>
                </c:pt>
                <c:pt idx="2889">
                  <c:v>4.8149999999999968</c:v>
                </c:pt>
                <c:pt idx="2890">
                  <c:v>4.8166666666666664</c:v>
                </c:pt>
                <c:pt idx="2891">
                  <c:v>4.8183333333333334</c:v>
                </c:pt>
                <c:pt idx="2892">
                  <c:v>4.8199999999999985</c:v>
                </c:pt>
                <c:pt idx="2893">
                  <c:v>4.8216666666666672</c:v>
                </c:pt>
                <c:pt idx="2894">
                  <c:v>4.8233333333333333</c:v>
                </c:pt>
                <c:pt idx="2895">
                  <c:v>4.8249999999999966</c:v>
                </c:pt>
                <c:pt idx="2896">
                  <c:v>4.8266666666666671</c:v>
                </c:pt>
                <c:pt idx="2897">
                  <c:v>4.8283333333333331</c:v>
                </c:pt>
                <c:pt idx="2898">
                  <c:v>4.83</c:v>
                </c:pt>
                <c:pt idx="2899">
                  <c:v>4.8316666666666688</c:v>
                </c:pt>
                <c:pt idx="2900">
                  <c:v>4.8333333333333366</c:v>
                </c:pt>
                <c:pt idx="2901">
                  <c:v>4.835</c:v>
                </c:pt>
                <c:pt idx="2902">
                  <c:v>4.8366666666666696</c:v>
                </c:pt>
                <c:pt idx="2903">
                  <c:v>4.8383333333333383</c:v>
                </c:pt>
                <c:pt idx="2904">
                  <c:v>4.84</c:v>
                </c:pt>
                <c:pt idx="2905">
                  <c:v>4.8416666666666694</c:v>
                </c:pt>
                <c:pt idx="2906">
                  <c:v>4.8433333333333373</c:v>
                </c:pt>
                <c:pt idx="2907">
                  <c:v>4.8449999999999971</c:v>
                </c:pt>
                <c:pt idx="2908">
                  <c:v>4.8466666666666693</c:v>
                </c:pt>
                <c:pt idx="2909">
                  <c:v>4.8483333333333363</c:v>
                </c:pt>
                <c:pt idx="2910">
                  <c:v>4.8499999999999996</c:v>
                </c:pt>
                <c:pt idx="2911">
                  <c:v>4.8516666666666683</c:v>
                </c:pt>
                <c:pt idx="2912">
                  <c:v>4.8533333333333362</c:v>
                </c:pt>
                <c:pt idx="2913">
                  <c:v>4.8549999999999978</c:v>
                </c:pt>
                <c:pt idx="2914">
                  <c:v>4.8566666666666674</c:v>
                </c:pt>
                <c:pt idx="2915">
                  <c:v>4.8583333333333334</c:v>
                </c:pt>
                <c:pt idx="2916">
                  <c:v>4.8599999999999985</c:v>
                </c:pt>
                <c:pt idx="2917">
                  <c:v>4.8616666666666664</c:v>
                </c:pt>
                <c:pt idx="2918">
                  <c:v>4.8633333333333333</c:v>
                </c:pt>
                <c:pt idx="2919">
                  <c:v>4.8649999999999958</c:v>
                </c:pt>
                <c:pt idx="2920">
                  <c:v>4.8666666666666663</c:v>
                </c:pt>
                <c:pt idx="2921">
                  <c:v>4.8683333333333367</c:v>
                </c:pt>
                <c:pt idx="2922">
                  <c:v>4.87</c:v>
                </c:pt>
                <c:pt idx="2923">
                  <c:v>4.8716666666666697</c:v>
                </c:pt>
                <c:pt idx="2924">
                  <c:v>4.8733333333333375</c:v>
                </c:pt>
                <c:pt idx="2925">
                  <c:v>4.875</c:v>
                </c:pt>
                <c:pt idx="2926">
                  <c:v>4.8766666666666696</c:v>
                </c:pt>
                <c:pt idx="2927">
                  <c:v>4.8783333333333365</c:v>
                </c:pt>
                <c:pt idx="2928">
                  <c:v>4.88</c:v>
                </c:pt>
                <c:pt idx="2929">
                  <c:v>4.8816666666666686</c:v>
                </c:pt>
                <c:pt idx="2930">
                  <c:v>4.8833333333333373</c:v>
                </c:pt>
                <c:pt idx="2931">
                  <c:v>4.8850000000000007</c:v>
                </c:pt>
                <c:pt idx="2932">
                  <c:v>4.8866666666666694</c:v>
                </c:pt>
                <c:pt idx="2933">
                  <c:v>4.8883333333333372</c:v>
                </c:pt>
                <c:pt idx="2934">
                  <c:v>4.8899999999999997</c:v>
                </c:pt>
                <c:pt idx="2935">
                  <c:v>4.8916666666666684</c:v>
                </c:pt>
                <c:pt idx="2936">
                  <c:v>4.8933333333333362</c:v>
                </c:pt>
                <c:pt idx="2937">
                  <c:v>4.8949999999999969</c:v>
                </c:pt>
                <c:pt idx="2938">
                  <c:v>4.8966666666666674</c:v>
                </c:pt>
                <c:pt idx="2939">
                  <c:v>4.8983333333333334</c:v>
                </c:pt>
                <c:pt idx="2940">
                  <c:v>4.9000000000000004</c:v>
                </c:pt>
                <c:pt idx="2941">
                  <c:v>4.9016666666666699</c:v>
                </c:pt>
                <c:pt idx="2942">
                  <c:v>4.9033333333333378</c:v>
                </c:pt>
                <c:pt idx="2943">
                  <c:v>4.9050000000000002</c:v>
                </c:pt>
                <c:pt idx="2944">
                  <c:v>4.906666666666669</c:v>
                </c:pt>
                <c:pt idx="2945">
                  <c:v>4.9083333333333377</c:v>
                </c:pt>
                <c:pt idx="2946">
                  <c:v>4.91</c:v>
                </c:pt>
                <c:pt idx="2947">
                  <c:v>4.9116666666666688</c:v>
                </c:pt>
                <c:pt idx="2948">
                  <c:v>4.9133333333333375</c:v>
                </c:pt>
                <c:pt idx="2949">
                  <c:v>4.915</c:v>
                </c:pt>
                <c:pt idx="2950">
                  <c:v>4.9166666666666696</c:v>
                </c:pt>
                <c:pt idx="2951">
                  <c:v>4.9183333333333383</c:v>
                </c:pt>
                <c:pt idx="2952">
                  <c:v>4.92</c:v>
                </c:pt>
                <c:pt idx="2953">
                  <c:v>4.9216666666666695</c:v>
                </c:pt>
                <c:pt idx="2954">
                  <c:v>4.9233333333333364</c:v>
                </c:pt>
                <c:pt idx="2955">
                  <c:v>4.9249999999999972</c:v>
                </c:pt>
                <c:pt idx="2956">
                  <c:v>4.9266666666666694</c:v>
                </c:pt>
                <c:pt idx="2957">
                  <c:v>4.9283333333333363</c:v>
                </c:pt>
                <c:pt idx="2958">
                  <c:v>4.9300000000000024</c:v>
                </c:pt>
                <c:pt idx="2959">
                  <c:v>4.9316666666666702</c:v>
                </c:pt>
                <c:pt idx="2960">
                  <c:v>4.9333333333333389</c:v>
                </c:pt>
                <c:pt idx="2961">
                  <c:v>4.9350000000000014</c:v>
                </c:pt>
                <c:pt idx="2962">
                  <c:v>4.9366666666666701</c:v>
                </c:pt>
                <c:pt idx="2963">
                  <c:v>4.9383333333333388</c:v>
                </c:pt>
                <c:pt idx="2964">
                  <c:v>4.9400000000000004</c:v>
                </c:pt>
                <c:pt idx="2965">
                  <c:v>4.9416666666666691</c:v>
                </c:pt>
                <c:pt idx="2966">
                  <c:v>4.9433333333333378</c:v>
                </c:pt>
                <c:pt idx="2967">
                  <c:v>4.9449999999999985</c:v>
                </c:pt>
                <c:pt idx="2968">
                  <c:v>4.9466666666666699</c:v>
                </c:pt>
                <c:pt idx="2969">
                  <c:v>4.9483333333333377</c:v>
                </c:pt>
                <c:pt idx="2970">
                  <c:v>4.95</c:v>
                </c:pt>
                <c:pt idx="2971">
                  <c:v>4.9516666666666698</c:v>
                </c:pt>
                <c:pt idx="2972">
                  <c:v>4.9533333333333376</c:v>
                </c:pt>
                <c:pt idx="2973">
                  <c:v>4.9550000000000001</c:v>
                </c:pt>
                <c:pt idx="2974">
                  <c:v>4.9566666666666688</c:v>
                </c:pt>
                <c:pt idx="2975">
                  <c:v>4.9583333333333366</c:v>
                </c:pt>
                <c:pt idx="2976">
                  <c:v>4.96</c:v>
                </c:pt>
                <c:pt idx="2977">
                  <c:v>4.9616666666666696</c:v>
                </c:pt>
                <c:pt idx="2978">
                  <c:v>4.9633333333333383</c:v>
                </c:pt>
                <c:pt idx="2979">
                  <c:v>4.9649999999999972</c:v>
                </c:pt>
                <c:pt idx="2980">
                  <c:v>4.9666666666666694</c:v>
                </c:pt>
                <c:pt idx="2981">
                  <c:v>4.9683333333333373</c:v>
                </c:pt>
                <c:pt idx="2982">
                  <c:v>4.9700000000000024</c:v>
                </c:pt>
                <c:pt idx="2983">
                  <c:v>4.9716666666666711</c:v>
                </c:pt>
                <c:pt idx="2984">
                  <c:v>4.9733333333333389</c:v>
                </c:pt>
                <c:pt idx="2985">
                  <c:v>4.9749999999999996</c:v>
                </c:pt>
                <c:pt idx="2986">
                  <c:v>4.976666666666671</c:v>
                </c:pt>
                <c:pt idx="2987">
                  <c:v>4.9783333333333388</c:v>
                </c:pt>
                <c:pt idx="2988">
                  <c:v>4.9800000000000004</c:v>
                </c:pt>
                <c:pt idx="2989">
                  <c:v>4.98166666666667</c:v>
                </c:pt>
                <c:pt idx="2990">
                  <c:v>4.9833333333333378</c:v>
                </c:pt>
                <c:pt idx="2991">
                  <c:v>4.9850000000000003</c:v>
                </c:pt>
                <c:pt idx="2992">
                  <c:v>4.986666666666669</c:v>
                </c:pt>
                <c:pt idx="2993">
                  <c:v>4.9883333333333377</c:v>
                </c:pt>
                <c:pt idx="2994">
                  <c:v>4.9899999999999993</c:v>
                </c:pt>
                <c:pt idx="2995">
                  <c:v>4.9916666666666689</c:v>
                </c:pt>
                <c:pt idx="2996">
                  <c:v>4.9933333333333394</c:v>
                </c:pt>
                <c:pt idx="2997">
                  <c:v>4.9950000000000001</c:v>
                </c:pt>
                <c:pt idx="2998">
                  <c:v>4.9966666666666697</c:v>
                </c:pt>
                <c:pt idx="2999">
                  <c:v>4.9983333333333375</c:v>
                </c:pt>
                <c:pt idx="3000">
                  <c:v>5</c:v>
                </c:pt>
                <c:pt idx="3001">
                  <c:v>5.0016666666666696</c:v>
                </c:pt>
                <c:pt idx="3002">
                  <c:v>5.0033333333333365</c:v>
                </c:pt>
                <c:pt idx="3003">
                  <c:v>5.0049999999999972</c:v>
                </c:pt>
                <c:pt idx="3004">
                  <c:v>5.0066666666666686</c:v>
                </c:pt>
                <c:pt idx="3005">
                  <c:v>5.0083333333333373</c:v>
                </c:pt>
                <c:pt idx="3006">
                  <c:v>5.0100000000000007</c:v>
                </c:pt>
                <c:pt idx="3007">
                  <c:v>5.0116666666666694</c:v>
                </c:pt>
                <c:pt idx="3008">
                  <c:v>5.0133333333333372</c:v>
                </c:pt>
                <c:pt idx="3009">
                  <c:v>5.014999999999997</c:v>
                </c:pt>
                <c:pt idx="3010">
                  <c:v>5.0166666666666684</c:v>
                </c:pt>
                <c:pt idx="3011">
                  <c:v>5.0183333333333362</c:v>
                </c:pt>
                <c:pt idx="3012">
                  <c:v>5.0199999999999996</c:v>
                </c:pt>
                <c:pt idx="3013">
                  <c:v>5.0216666666666674</c:v>
                </c:pt>
                <c:pt idx="3014">
                  <c:v>5.0233333333333334</c:v>
                </c:pt>
                <c:pt idx="3015">
                  <c:v>5.0249999999999977</c:v>
                </c:pt>
                <c:pt idx="3016">
                  <c:v>5.0266666666666673</c:v>
                </c:pt>
                <c:pt idx="3017">
                  <c:v>5.0283333333333333</c:v>
                </c:pt>
                <c:pt idx="3018">
                  <c:v>5.03</c:v>
                </c:pt>
                <c:pt idx="3019">
                  <c:v>5.031666666666669</c:v>
                </c:pt>
                <c:pt idx="3020">
                  <c:v>5.0333333333333377</c:v>
                </c:pt>
                <c:pt idx="3021">
                  <c:v>5.0350000000000001</c:v>
                </c:pt>
                <c:pt idx="3022">
                  <c:v>5.0366666666666688</c:v>
                </c:pt>
                <c:pt idx="3023">
                  <c:v>5.0383333333333375</c:v>
                </c:pt>
                <c:pt idx="3024">
                  <c:v>5.04</c:v>
                </c:pt>
                <c:pt idx="3025">
                  <c:v>5.0416666666666696</c:v>
                </c:pt>
                <c:pt idx="3026">
                  <c:v>5.0433333333333383</c:v>
                </c:pt>
                <c:pt idx="3027">
                  <c:v>5.0449999999999973</c:v>
                </c:pt>
                <c:pt idx="3028">
                  <c:v>5.0466666666666695</c:v>
                </c:pt>
                <c:pt idx="3029">
                  <c:v>5.0483333333333364</c:v>
                </c:pt>
                <c:pt idx="3030">
                  <c:v>5.05</c:v>
                </c:pt>
                <c:pt idx="3031">
                  <c:v>5.0516666666666694</c:v>
                </c:pt>
                <c:pt idx="3032">
                  <c:v>5.0533333333333363</c:v>
                </c:pt>
                <c:pt idx="3033">
                  <c:v>5.0550000000000006</c:v>
                </c:pt>
                <c:pt idx="3034">
                  <c:v>5.0566666666666684</c:v>
                </c:pt>
                <c:pt idx="3035">
                  <c:v>5.0583333333333371</c:v>
                </c:pt>
                <c:pt idx="3036">
                  <c:v>5.0600000000000005</c:v>
                </c:pt>
                <c:pt idx="3037">
                  <c:v>5.0616666666666674</c:v>
                </c:pt>
                <c:pt idx="3038">
                  <c:v>5.0633333333333361</c:v>
                </c:pt>
                <c:pt idx="3039">
                  <c:v>5.0649999999999968</c:v>
                </c:pt>
                <c:pt idx="3040">
                  <c:v>5.0666666666666664</c:v>
                </c:pt>
                <c:pt idx="3041">
                  <c:v>5.0683333333333334</c:v>
                </c:pt>
                <c:pt idx="3042">
                  <c:v>5.0699999999999985</c:v>
                </c:pt>
                <c:pt idx="3043">
                  <c:v>5.0716666666666699</c:v>
                </c:pt>
                <c:pt idx="3044">
                  <c:v>5.0733333333333377</c:v>
                </c:pt>
                <c:pt idx="3045">
                  <c:v>5.0750000000000002</c:v>
                </c:pt>
                <c:pt idx="3046">
                  <c:v>5.0766666666666698</c:v>
                </c:pt>
                <c:pt idx="3047">
                  <c:v>5.0783333333333376</c:v>
                </c:pt>
                <c:pt idx="3048">
                  <c:v>5.08</c:v>
                </c:pt>
                <c:pt idx="3049">
                  <c:v>5.0816666666666688</c:v>
                </c:pt>
                <c:pt idx="3050">
                  <c:v>5.0833333333333366</c:v>
                </c:pt>
                <c:pt idx="3051">
                  <c:v>5.085</c:v>
                </c:pt>
                <c:pt idx="3052">
                  <c:v>5.0866666666666696</c:v>
                </c:pt>
                <c:pt idx="3053">
                  <c:v>5.0883333333333383</c:v>
                </c:pt>
                <c:pt idx="3054">
                  <c:v>5.09</c:v>
                </c:pt>
                <c:pt idx="3055">
                  <c:v>5.0916666666666694</c:v>
                </c:pt>
                <c:pt idx="3056">
                  <c:v>5.0933333333333373</c:v>
                </c:pt>
                <c:pt idx="3057">
                  <c:v>5.0949999999999971</c:v>
                </c:pt>
                <c:pt idx="3058">
                  <c:v>5.0966666666666693</c:v>
                </c:pt>
                <c:pt idx="3059">
                  <c:v>5.0983333333333363</c:v>
                </c:pt>
                <c:pt idx="3060">
                  <c:v>5.0999999999999996</c:v>
                </c:pt>
                <c:pt idx="3061">
                  <c:v>5.1016666666666683</c:v>
                </c:pt>
                <c:pt idx="3062">
                  <c:v>5.1033333333333362</c:v>
                </c:pt>
                <c:pt idx="3063">
                  <c:v>5.1049999999999978</c:v>
                </c:pt>
                <c:pt idx="3064">
                  <c:v>5.1066666666666674</c:v>
                </c:pt>
                <c:pt idx="3065">
                  <c:v>5.1083333333333334</c:v>
                </c:pt>
                <c:pt idx="3066">
                  <c:v>5.1099999999999985</c:v>
                </c:pt>
                <c:pt idx="3067">
                  <c:v>5.1116666666666664</c:v>
                </c:pt>
                <c:pt idx="3068">
                  <c:v>5.1133333333333333</c:v>
                </c:pt>
                <c:pt idx="3069">
                  <c:v>5.1149999999999958</c:v>
                </c:pt>
                <c:pt idx="3070">
                  <c:v>5.1166666666666663</c:v>
                </c:pt>
                <c:pt idx="3071">
                  <c:v>5.1183333333333367</c:v>
                </c:pt>
                <c:pt idx="3072">
                  <c:v>5.1199999999999974</c:v>
                </c:pt>
                <c:pt idx="3073">
                  <c:v>5.121666666666667</c:v>
                </c:pt>
                <c:pt idx="3074">
                  <c:v>5.1233333333333331</c:v>
                </c:pt>
                <c:pt idx="3075">
                  <c:v>5.1249999999999956</c:v>
                </c:pt>
                <c:pt idx="3076">
                  <c:v>5.1266666666666669</c:v>
                </c:pt>
                <c:pt idx="3077">
                  <c:v>5.128333333333333</c:v>
                </c:pt>
                <c:pt idx="3078">
                  <c:v>5.13</c:v>
                </c:pt>
                <c:pt idx="3079">
                  <c:v>5.1316666666666686</c:v>
                </c:pt>
                <c:pt idx="3080">
                  <c:v>5.1333333333333373</c:v>
                </c:pt>
                <c:pt idx="3081">
                  <c:v>5.1350000000000007</c:v>
                </c:pt>
                <c:pt idx="3082">
                  <c:v>5.1366666666666694</c:v>
                </c:pt>
                <c:pt idx="3083">
                  <c:v>5.1383333333333372</c:v>
                </c:pt>
                <c:pt idx="3084">
                  <c:v>5.14</c:v>
                </c:pt>
                <c:pt idx="3085">
                  <c:v>5.1416666666666684</c:v>
                </c:pt>
                <c:pt idx="3086">
                  <c:v>5.1433333333333362</c:v>
                </c:pt>
                <c:pt idx="3087">
                  <c:v>5.1449999999999969</c:v>
                </c:pt>
                <c:pt idx="3088">
                  <c:v>5.1466666666666674</c:v>
                </c:pt>
                <c:pt idx="3089">
                  <c:v>5.1483333333333334</c:v>
                </c:pt>
                <c:pt idx="3090">
                  <c:v>5.1499999999999995</c:v>
                </c:pt>
                <c:pt idx="3091">
                  <c:v>5.1516666666666673</c:v>
                </c:pt>
                <c:pt idx="3092">
                  <c:v>5.1533333333333333</c:v>
                </c:pt>
                <c:pt idx="3093">
                  <c:v>5.1549999999999967</c:v>
                </c:pt>
                <c:pt idx="3094">
                  <c:v>5.1566666666666663</c:v>
                </c:pt>
                <c:pt idx="3095">
                  <c:v>5.1583333333333332</c:v>
                </c:pt>
                <c:pt idx="3096">
                  <c:v>5.1599999999999975</c:v>
                </c:pt>
                <c:pt idx="3097">
                  <c:v>5.1616666666666662</c:v>
                </c:pt>
                <c:pt idx="3098">
                  <c:v>5.1633333333333331</c:v>
                </c:pt>
                <c:pt idx="3099">
                  <c:v>5.1649999999999956</c:v>
                </c:pt>
                <c:pt idx="3100">
                  <c:v>5.166666666666667</c:v>
                </c:pt>
                <c:pt idx="3101">
                  <c:v>5.1683333333333339</c:v>
                </c:pt>
                <c:pt idx="3102">
                  <c:v>5.17</c:v>
                </c:pt>
                <c:pt idx="3103">
                  <c:v>5.1716666666666695</c:v>
                </c:pt>
                <c:pt idx="3104">
                  <c:v>5.1733333333333364</c:v>
                </c:pt>
                <c:pt idx="3105">
                  <c:v>5.1749999999999972</c:v>
                </c:pt>
                <c:pt idx="3106">
                  <c:v>5.1766666666666694</c:v>
                </c:pt>
                <c:pt idx="3107">
                  <c:v>5.1783333333333363</c:v>
                </c:pt>
                <c:pt idx="3108">
                  <c:v>5.1800000000000006</c:v>
                </c:pt>
                <c:pt idx="3109">
                  <c:v>5.1816666666666684</c:v>
                </c:pt>
                <c:pt idx="3110">
                  <c:v>5.1833333333333371</c:v>
                </c:pt>
                <c:pt idx="3111">
                  <c:v>5.1850000000000005</c:v>
                </c:pt>
                <c:pt idx="3112">
                  <c:v>5.1866666666666674</c:v>
                </c:pt>
                <c:pt idx="3113">
                  <c:v>5.1883333333333361</c:v>
                </c:pt>
                <c:pt idx="3114">
                  <c:v>5.1899999999999995</c:v>
                </c:pt>
                <c:pt idx="3115">
                  <c:v>5.1916666666666664</c:v>
                </c:pt>
                <c:pt idx="3116">
                  <c:v>5.1933333333333334</c:v>
                </c:pt>
                <c:pt idx="3117">
                  <c:v>5.1949999999999958</c:v>
                </c:pt>
                <c:pt idx="3118">
                  <c:v>5.1966666666666672</c:v>
                </c:pt>
                <c:pt idx="3119">
                  <c:v>5.1983333333333333</c:v>
                </c:pt>
                <c:pt idx="3120">
                  <c:v>5.2</c:v>
                </c:pt>
                <c:pt idx="3121">
                  <c:v>5.2016666666666698</c:v>
                </c:pt>
                <c:pt idx="3122">
                  <c:v>5.2033333333333376</c:v>
                </c:pt>
                <c:pt idx="3123">
                  <c:v>5.2050000000000001</c:v>
                </c:pt>
                <c:pt idx="3124">
                  <c:v>5.2066666666666688</c:v>
                </c:pt>
                <c:pt idx="3125">
                  <c:v>5.2083333333333366</c:v>
                </c:pt>
                <c:pt idx="3126">
                  <c:v>5.21</c:v>
                </c:pt>
                <c:pt idx="3127">
                  <c:v>5.2116666666666696</c:v>
                </c:pt>
                <c:pt idx="3128">
                  <c:v>5.2133333333333383</c:v>
                </c:pt>
                <c:pt idx="3129">
                  <c:v>5.2149999999999972</c:v>
                </c:pt>
                <c:pt idx="3130">
                  <c:v>5.2166666666666694</c:v>
                </c:pt>
                <c:pt idx="3131">
                  <c:v>5.2183333333333373</c:v>
                </c:pt>
                <c:pt idx="3132">
                  <c:v>5.22</c:v>
                </c:pt>
                <c:pt idx="3133">
                  <c:v>5.2216666666666693</c:v>
                </c:pt>
                <c:pt idx="3134">
                  <c:v>5.2233333333333363</c:v>
                </c:pt>
                <c:pt idx="3135">
                  <c:v>5.224999999999997</c:v>
                </c:pt>
                <c:pt idx="3136">
                  <c:v>5.2266666666666683</c:v>
                </c:pt>
                <c:pt idx="3137">
                  <c:v>5.2283333333333362</c:v>
                </c:pt>
                <c:pt idx="3138">
                  <c:v>5.23</c:v>
                </c:pt>
                <c:pt idx="3139">
                  <c:v>5.23166666666667</c:v>
                </c:pt>
                <c:pt idx="3140">
                  <c:v>5.2333333333333378</c:v>
                </c:pt>
                <c:pt idx="3141">
                  <c:v>5.2350000000000003</c:v>
                </c:pt>
                <c:pt idx="3142">
                  <c:v>5.236666666666669</c:v>
                </c:pt>
                <c:pt idx="3143">
                  <c:v>5.2383333333333377</c:v>
                </c:pt>
                <c:pt idx="3144">
                  <c:v>5.2399999999999993</c:v>
                </c:pt>
                <c:pt idx="3145">
                  <c:v>5.2416666666666689</c:v>
                </c:pt>
                <c:pt idx="3146">
                  <c:v>5.2433333333333394</c:v>
                </c:pt>
                <c:pt idx="3147">
                  <c:v>5.2450000000000001</c:v>
                </c:pt>
                <c:pt idx="3148">
                  <c:v>5.2466666666666697</c:v>
                </c:pt>
                <c:pt idx="3149">
                  <c:v>5.2483333333333375</c:v>
                </c:pt>
                <c:pt idx="3150">
                  <c:v>5.25</c:v>
                </c:pt>
                <c:pt idx="3151">
                  <c:v>5.2516666666666696</c:v>
                </c:pt>
                <c:pt idx="3152">
                  <c:v>5.2533333333333365</c:v>
                </c:pt>
                <c:pt idx="3153">
                  <c:v>5.2549999999999972</c:v>
                </c:pt>
                <c:pt idx="3154">
                  <c:v>5.2566666666666686</c:v>
                </c:pt>
                <c:pt idx="3155">
                  <c:v>5.2583333333333373</c:v>
                </c:pt>
                <c:pt idx="3156">
                  <c:v>5.2600000000000007</c:v>
                </c:pt>
                <c:pt idx="3157">
                  <c:v>5.2616666666666694</c:v>
                </c:pt>
                <c:pt idx="3158">
                  <c:v>5.2633333333333372</c:v>
                </c:pt>
                <c:pt idx="3159">
                  <c:v>5.264999999999997</c:v>
                </c:pt>
                <c:pt idx="3160">
                  <c:v>5.2666666666666684</c:v>
                </c:pt>
                <c:pt idx="3161">
                  <c:v>5.2683333333333362</c:v>
                </c:pt>
                <c:pt idx="3162">
                  <c:v>5.2700000000000014</c:v>
                </c:pt>
                <c:pt idx="3163">
                  <c:v>5.2716666666666701</c:v>
                </c:pt>
                <c:pt idx="3164">
                  <c:v>5.2733333333333379</c:v>
                </c:pt>
                <c:pt idx="3165">
                  <c:v>5.2750000000000004</c:v>
                </c:pt>
                <c:pt idx="3166">
                  <c:v>5.2766666666666699</c:v>
                </c:pt>
                <c:pt idx="3167">
                  <c:v>5.2783333333333378</c:v>
                </c:pt>
                <c:pt idx="3168">
                  <c:v>5.28</c:v>
                </c:pt>
                <c:pt idx="3169">
                  <c:v>5.281666666666669</c:v>
                </c:pt>
                <c:pt idx="3170">
                  <c:v>5.2833333333333377</c:v>
                </c:pt>
                <c:pt idx="3171">
                  <c:v>5.2850000000000001</c:v>
                </c:pt>
                <c:pt idx="3172">
                  <c:v>5.2866666666666688</c:v>
                </c:pt>
                <c:pt idx="3173">
                  <c:v>5.2883333333333375</c:v>
                </c:pt>
                <c:pt idx="3174">
                  <c:v>5.29</c:v>
                </c:pt>
                <c:pt idx="3175">
                  <c:v>5.2916666666666696</c:v>
                </c:pt>
                <c:pt idx="3176">
                  <c:v>5.2933333333333383</c:v>
                </c:pt>
                <c:pt idx="3177">
                  <c:v>5.2949999999999973</c:v>
                </c:pt>
                <c:pt idx="3178">
                  <c:v>5.2966666666666695</c:v>
                </c:pt>
                <c:pt idx="3179">
                  <c:v>5.2983333333333364</c:v>
                </c:pt>
                <c:pt idx="3180">
                  <c:v>5.3</c:v>
                </c:pt>
                <c:pt idx="3181">
                  <c:v>5.3016666666666694</c:v>
                </c:pt>
                <c:pt idx="3182">
                  <c:v>5.3033333333333363</c:v>
                </c:pt>
                <c:pt idx="3183">
                  <c:v>5.3050000000000006</c:v>
                </c:pt>
                <c:pt idx="3184">
                  <c:v>5.3066666666666684</c:v>
                </c:pt>
                <c:pt idx="3185">
                  <c:v>5.3083333333333371</c:v>
                </c:pt>
                <c:pt idx="3186">
                  <c:v>5.3100000000000005</c:v>
                </c:pt>
                <c:pt idx="3187">
                  <c:v>5.3116666666666674</c:v>
                </c:pt>
                <c:pt idx="3188">
                  <c:v>5.3133333333333361</c:v>
                </c:pt>
                <c:pt idx="3189">
                  <c:v>5.3149999999999968</c:v>
                </c:pt>
                <c:pt idx="3190">
                  <c:v>5.3166666666666664</c:v>
                </c:pt>
                <c:pt idx="3191">
                  <c:v>5.3183333333333334</c:v>
                </c:pt>
                <c:pt idx="3192">
                  <c:v>5.3199999999999985</c:v>
                </c:pt>
                <c:pt idx="3193">
                  <c:v>5.3216666666666672</c:v>
                </c:pt>
                <c:pt idx="3194">
                  <c:v>5.3233333333333333</c:v>
                </c:pt>
                <c:pt idx="3195">
                  <c:v>5.3249999999999966</c:v>
                </c:pt>
                <c:pt idx="3196">
                  <c:v>5.3266666666666671</c:v>
                </c:pt>
                <c:pt idx="3197">
                  <c:v>5.3283333333333331</c:v>
                </c:pt>
                <c:pt idx="3198">
                  <c:v>5.33</c:v>
                </c:pt>
                <c:pt idx="3199">
                  <c:v>5.3316666666666688</c:v>
                </c:pt>
                <c:pt idx="3200">
                  <c:v>5.3333333333333366</c:v>
                </c:pt>
                <c:pt idx="3201">
                  <c:v>5.335</c:v>
                </c:pt>
                <c:pt idx="3202">
                  <c:v>5.3366666666666696</c:v>
                </c:pt>
                <c:pt idx="3203">
                  <c:v>5.3383333333333383</c:v>
                </c:pt>
                <c:pt idx="3204">
                  <c:v>5.34</c:v>
                </c:pt>
                <c:pt idx="3205">
                  <c:v>5.3416666666666694</c:v>
                </c:pt>
                <c:pt idx="3206">
                  <c:v>5.3433333333333373</c:v>
                </c:pt>
                <c:pt idx="3207">
                  <c:v>5.3449999999999971</c:v>
                </c:pt>
                <c:pt idx="3208">
                  <c:v>5.3466666666666693</c:v>
                </c:pt>
                <c:pt idx="3209">
                  <c:v>5.3483333333333363</c:v>
                </c:pt>
                <c:pt idx="3210">
                  <c:v>5.35</c:v>
                </c:pt>
                <c:pt idx="3211">
                  <c:v>5.3516666666666683</c:v>
                </c:pt>
                <c:pt idx="3212">
                  <c:v>5.3533333333333362</c:v>
                </c:pt>
                <c:pt idx="3213">
                  <c:v>5.3549999999999978</c:v>
                </c:pt>
                <c:pt idx="3214">
                  <c:v>5.3566666666666674</c:v>
                </c:pt>
                <c:pt idx="3215">
                  <c:v>5.3583333333333334</c:v>
                </c:pt>
                <c:pt idx="3216">
                  <c:v>5.3599999999999985</c:v>
                </c:pt>
                <c:pt idx="3217">
                  <c:v>5.3616666666666664</c:v>
                </c:pt>
                <c:pt idx="3218">
                  <c:v>5.3633333333333333</c:v>
                </c:pt>
                <c:pt idx="3219">
                  <c:v>5.3649999999999958</c:v>
                </c:pt>
                <c:pt idx="3220">
                  <c:v>5.3666666666666663</c:v>
                </c:pt>
                <c:pt idx="3221">
                  <c:v>5.3683333333333367</c:v>
                </c:pt>
                <c:pt idx="3222">
                  <c:v>5.37</c:v>
                </c:pt>
                <c:pt idx="3223">
                  <c:v>5.3716666666666697</c:v>
                </c:pt>
                <c:pt idx="3224">
                  <c:v>5.3733333333333375</c:v>
                </c:pt>
                <c:pt idx="3225">
                  <c:v>5.375</c:v>
                </c:pt>
                <c:pt idx="3226">
                  <c:v>5.3766666666666696</c:v>
                </c:pt>
                <c:pt idx="3227">
                  <c:v>5.3783333333333365</c:v>
                </c:pt>
                <c:pt idx="3228">
                  <c:v>5.38</c:v>
                </c:pt>
                <c:pt idx="3229">
                  <c:v>5.3816666666666686</c:v>
                </c:pt>
                <c:pt idx="3230">
                  <c:v>5.3833333333333373</c:v>
                </c:pt>
                <c:pt idx="3231">
                  <c:v>5.3850000000000007</c:v>
                </c:pt>
                <c:pt idx="3232">
                  <c:v>5.3866666666666694</c:v>
                </c:pt>
                <c:pt idx="3233">
                  <c:v>5.3883333333333372</c:v>
                </c:pt>
                <c:pt idx="3234">
                  <c:v>5.39</c:v>
                </c:pt>
                <c:pt idx="3235">
                  <c:v>5.3916666666666684</c:v>
                </c:pt>
                <c:pt idx="3236">
                  <c:v>5.3933333333333362</c:v>
                </c:pt>
                <c:pt idx="3237">
                  <c:v>5.3949999999999969</c:v>
                </c:pt>
                <c:pt idx="3238">
                  <c:v>5.3966666666666674</c:v>
                </c:pt>
                <c:pt idx="3239">
                  <c:v>5.3983333333333334</c:v>
                </c:pt>
                <c:pt idx="3240">
                  <c:v>5.4</c:v>
                </c:pt>
                <c:pt idx="3241">
                  <c:v>5.4016666666666699</c:v>
                </c:pt>
                <c:pt idx="3242">
                  <c:v>5.4033333333333378</c:v>
                </c:pt>
                <c:pt idx="3243">
                  <c:v>5.4050000000000002</c:v>
                </c:pt>
                <c:pt idx="3244">
                  <c:v>5.406666666666669</c:v>
                </c:pt>
                <c:pt idx="3245">
                  <c:v>5.4083333333333377</c:v>
                </c:pt>
                <c:pt idx="3246">
                  <c:v>5.41</c:v>
                </c:pt>
                <c:pt idx="3247">
                  <c:v>5.4116666666666688</c:v>
                </c:pt>
                <c:pt idx="3248">
                  <c:v>5.4133333333333375</c:v>
                </c:pt>
                <c:pt idx="3249">
                  <c:v>5.415</c:v>
                </c:pt>
                <c:pt idx="3250">
                  <c:v>5.4166666666666696</c:v>
                </c:pt>
                <c:pt idx="3251">
                  <c:v>5.4183333333333383</c:v>
                </c:pt>
                <c:pt idx="3252">
                  <c:v>5.42</c:v>
                </c:pt>
                <c:pt idx="3253">
                  <c:v>5.4216666666666695</c:v>
                </c:pt>
                <c:pt idx="3254">
                  <c:v>5.4233333333333364</c:v>
                </c:pt>
                <c:pt idx="3255">
                  <c:v>5.4249999999999972</c:v>
                </c:pt>
                <c:pt idx="3256">
                  <c:v>5.4266666666666694</c:v>
                </c:pt>
                <c:pt idx="3257">
                  <c:v>5.4283333333333363</c:v>
                </c:pt>
                <c:pt idx="3258">
                  <c:v>5.4300000000000024</c:v>
                </c:pt>
                <c:pt idx="3259">
                  <c:v>5.4316666666666702</c:v>
                </c:pt>
                <c:pt idx="3260">
                  <c:v>5.4333333333333389</c:v>
                </c:pt>
                <c:pt idx="3261">
                  <c:v>5.4350000000000014</c:v>
                </c:pt>
                <c:pt idx="3262">
                  <c:v>5.4366666666666701</c:v>
                </c:pt>
                <c:pt idx="3263">
                  <c:v>5.4383333333333388</c:v>
                </c:pt>
                <c:pt idx="3264">
                  <c:v>5.44</c:v>
                </c:pt>
                <c:pt idx="3265">
                  <c:v>5.4416666666666691</c:v>
                </c:pt>
                <c:pt idx="3266">
                  <c:v>5.4433333333333378</c:v>
                </c:pt>
                <c:pt idx="3267">
                  <c:v>5.4449999999999985</c:v>
                </c:pt>
                <c:pt idx="3268">
                  <c:v>5.4466666666666699</c:v>
                </c:pt>
                <c:pt idx="3269">
                  <c:v>5.4483333333333377</c:v>
                </c:pt>
                <c:pt idx="3270">
                  <c:v>5.45</c:v>
                </c:pt>
                <c:pt idx="3271">
                  <c:v>5.4516666666666698</c:v>
                </c:pt>
                <c:pt idx="3272">
                  <c:v>5.4533333333333376</c:v>
                </c:pt>
                <c:pt idx="3273">
                  <c:v>5.4550000000000001</c:v>
                </c:pt>
                <c:pt idx="3274">
                  <c:v>5.4566666666666688</c:v>
                </c:pt>
                <c:pt idx="3275">
                  <c:v>5.4583333333333366</c:v>
                </c:pt>
                <c:pt idx="3276">
                  <c:v>5.46</c:v>
                </c:pt>
                <c:pt idx="3277">
                  <c:v>5.4616666666666696</c:v>
                </c:pt>
                <c:pt idx="3278">
                  <c:v>5.4633333333333383</c:v>
                </c:pt>
                <c:pt idx="3279">
                  <c:v>5.4649999999999972</c:v>
                </c:pt>
                <c:pt idx="3280">
                  <c:v>5.4666666666666694</c:v>
                </c:pt>
                <c:pt idx="3281">
                  <c:v>5.4683333333333373</c:v>
                </c:pt>
                <c:pt idx="3282">
                  <c:v>5.4700000000000024</c:v>
                </c:pt>
                <c:pt idx="3283">
                  <c:v>5.4716666666666711</c:v>
                </c:pt>
                <c:pt idx="3284">
                  <c:v>5.4733333333333389</c:v>
                </c:pt>
                <c:pt idx="3285">
                  <c:v>5.4749999999999996</c:v>
                </c:pt>
                <c:pt idx="3286">
                  <c:v>5.476666666666671</c:v>
                </c:pt>
                <c:pt idx="3287">
                  <c:v>5.4783333333333388</c:v>
                </c:pt>
                <c:pt idx="3288">
                  <c:v>5.48</c:v>
                </c:pt>
                <c:pt idx="3289">
                  <c:v>5.48166666666667</c:v>
                </c:pt>
                <c:pt idx="3290">
                  <c:v>5.4833333333333378</c:v>
                </c:pt>
                <c:pt idx="3291">
                  <c:v>5.4850000000000003</c:v>
                </c:pt>
                <c:pt idx="3292">
                  <c:v>5.486666666666669</c:v>
                </c:pt>
                <c:pt idx="3293">
                  <c:v>5.4883333333333377</c:v>
                </c:pt>
                <c:pt idx="3294">
                  <c:v>5.4899999999999993</c:v>
                </c:pt>
                <c:pt idx="3295">
                  <c:v>5.4916666666666689</c:v>
                </c:pt>
                <c:pt idx="3296">
                  <c:v>5.4933333333333394</c:v>
                </c:pt>
                <c:pt idx="3297">
                  <c:v>5.4950000000000001</c:v>
                </c:pt>
                <c:pt idx="3298">
                  <c:v>5.4966666666666697</c:v>
                </c:pt>
                <c:pt idx="3299">
                  <c:v>5.4983333333333375</c:v>
                </c:pt>
                <c:pt idx="3300">
                  <c:v>5.5</c:v>
                </c:pt>
                <c:pt idx="3301">
                  <c:v>5.5016666666666696</c:v>
                </c:pt>
                <c:pt idx="3302">
                  <c:v>5.5033333333333365</c:v>
                </c:pt>
                <c:pt idx="3303">
                  <c:v>5.5049999999999972</c:v>
                </c:pt>
                <c:pt idx="3304">
                  <c:v>5.5066666666666686</c:v>
                </c:pt>
                <c:pt idx="3305">
                  <c:v>5.5083333333333373</c:v>
                </c:pt>
                <c:pt idx="3306">
                  <c:v>5.5100000000000007</c:v>
                </c:pt>
                <c:pt idx="3307">
                  <c:v>5.5116666666666694</c:v>
                </c:pt>
                <c:pt idx="3308">
                  <c:v>5.5133333333333372</c:v>
                </c:pt>
                <c:pt idx="3309">
                  <c:v>5.514999999999997</c:v>
                </c:pt>
                <c:pt idx="3310">
                  <c:v>5.5166666666666684</c:v>
                </c:pt>
                <c:pt idx="3311">
                  <c:v>5.5183333333333362</c:v>
                </c:pt>
                <c:pt idx="3312">
                  <c:v>5.52</c:v>
                </c:pt>
                <c:pt idx="3313">
                  <c:v>5.5216666666666674</c:v>
                </c:pt>
                <c:pt idx="3314">
                  <c:v>5.5233333333333334</c:v>
                </c:pt>
                <c:pt idx="3315">
                  <c:v>5.5249999999999977</c:v>
                </c:pt>
                <c:pt idx="3316">
                  <c:v>5.5266666666666673</c:v>
                </c:pt>
                <c:pt idx="3317">
                  <c:v>5.5283333333333333</c:v>
                </c:pt>
                <c:pt idx="3318">
                  <c:v>5.53</c:v>
                </c:pt>
                <c:pt idx="3319">
                  <c:v>5.531666666666669</c:v>
                </c:pt>
                <c:pt idx="3320">
                  <c:v>5.5333333333333377</c:v>
                </c:pt>
                <c:pt idx="3321">
                  <c:v>5.5350000000000001</c:v>
                </c:pt>
                <c:pt idx="3322">
                  <c:v>5.5366666666666688</c:v>
                </c:pt>
                <c:pt idx="3323">
                  <c:v>5.5383333333333375</c:v>
                </c:pt>
                <c:pt idx="3324">
                  <c:v>5.54</c:v>
                </c:pt>
                <c:pt idx="3325">
                  <c:v>5.5416666666666696</c:v>
                </c:pt>
                <c:pt idx="3326">
                  <c:v>5.5433333333333383</c:v>
                </c:pt>
                <c:pt idx="3327">
                  <c:v>5.5449999999999973</c:v>
                </c:pt>
                <c:pt idx="3328">
                  <c:v>5.5466666666666695</c:v>
                </c:pt>
                <c:pt idx="3329">
                  <c:v>5.5483333333333364</c:v>
                </c:pt>
                <c:pt idx="3330">
                  <c:v>5.55</c:v>
                </c:pt>
                <c:pt idx="3331">
                  <c:v>5.5516666666666694</c:v>
                </c:pt>
                <c:pt idx="3332">
                  <c:v>5.5533333333333363</c:v>
                </c:pt>
                <c:pt idx="3333">
                  <c:v>5.5550000000000006</c:v>
                </c:pt>
                <c:pt idx="3334">
                  <c:v>5.5566666666666684</c:v>
                </c:pt>
                <c:pt idx="3335">
                  <c:v>5.5583333333333371</c:v>
                </c:pt>
                <c:pt idx="3336">
                  <c:v>5.5600000000000005</c:v>
                </c:pt>
                <c:pt idx="3337">
                  <c:v>5.5616666666666674</c:v>
                </c:pt>
                <c:pt idx="3338">
                  <c:v>5.5633333333333361</c:v>
                </c:pt>
                <c:pt idx="3339">
                  <c:v>5.5649999999999968</c:v>
                </c:pt>
                <c:pt idx="3340">
                  <c:v>5.5666666666666664</c:v>
                </c:pt>
                <c:pt idx="3341">
                  <c:v>5.5683333333333334</c:v>
                </c:pt>
                <c:pt idx="3342">
                  <c:v>5.5699999999999985</c:v>
                </c:pt>
                <c:pt idx="3343">
                  <c:v>5.5716666666666699</c:v>
                </c:pt>
                <c:pt idx="3344">
                  <c:v>5.5733333333333377</c:v>
                </c:pt>
                <c:pt idx="3345">
                  <c:v>5.5750000000000002</c:v>
                </c:pt>
                <c:pt idx="3346">
                  <c:v>5.5766666666666698</c:v>
                </c:pt>
                <c:pt idx="3347">
                  <c:v>5.5783333333333376</c:v>
                </c:pt>
                <c:pt idx="3348">
                  <c:v>5.58</c:v>
                </c:pt>
                <c:pt idx="3349">
                  <c:v>5.5816666666666688</c:v>
                </c:pt>
                <c:pt idx="3350">
                  <c:v>5.5833333333333366</c:v>
                </c:pt>
                <c:pt idx="3351">
                  <c:v>5.585</c:v>
                </c:pt>
                <c:pt idx="3352">
                  <c:v>5.5866666666666696</c:v>
                </c:pt>
                <c:pt idx="3353">
                  <c:v>5.5883333333333383</c:v>
                </c:pt>
                <c:pt idx="3354">
                  <c:v>5.59</c:v>
                </c:pt>
                <c:pt idx="3355">
                  <c:v>5.5916666666666694</c:v>
                </c:pt>
                <c:pt idx="3356">
                  <c:v>5.5933333333333373</c:v>
                </c:pt>
                <c:pt idx="3357">
                  <c:v>5.5949999999999971</c:v>
                </c:pt>
                <c:pt idx="3358">
                  <c:v>5.5966666666666693</c:v>
                </c:pt>
                <c:pt idx="3359">
                  <c:v>5.5983333333333363</c:v>
                </c:pt>
                <c:pt idx="3360">
                  <c:v>5.6</c:v>
                </c:pt>
                <c:pt idx="3361">
                  <c:v>5.6016666666666683</c:v>
                </c:pt>
                <c:pt idx="3362">
                  <c:v>5.6033333333333362</c:v>
                </c:pt>
                <c:pt idx="3363">
                  <c:v>5.6049999999999978</c:v>
                </c:pt>
                <c:pt idx="3364">
                  <c:v>5.6066666666666674</c:v>
                </c:pt>
                <c:pt idx="3365">
                  <c:v>5.6083333333333334</c:v>
                </c:pt>
                <c:pt idx="3366">
                  <c:v>5.6099999999999985</c:v>
                </c:pt>
                <c:pt idx="3367">
                  <c:v>5.6116666666666664</c:v>
                </c:pt>
                <c:pt idx="3368">
                  <c:v>5.6133333333333333</c:v>
                </c:pt>
                <c:pt idx="3369">
                  <c:v>5.6149999999999958</c:v>
                </c:pt>
                <c:pt idx="3370">
                  <c:v>5.6166666666666663</c:v>
                </c:pt>
                <c:pt idx="3371">
                  <c:v>5.6183333333333367</c:v>
                </c:pt>
                <c:pt idx="3372">
                  <c:v>5.6199999999999974</c:v>
                </c:pt>
                <c:pt idx="3373">
                  <c:v>5.621666666666667</c:v>
                </c:pt>
                <c:pt idx="3374">
                  <c:v>5.6233333333333331</c:v>
                </c:pt>
                <c:pt idx="3375">
                  <c:v>5.6249999999999956</c:v>
                </c:pt>
                <c:pt idx="3376">
                  <c:v>5.6266666666666669</c:v>
                </c:pt>
                <c:pt idx="3377">
                  <c:v>5.628333333333333</c:v>
                </c:pt>
                <c:pt idx="3378">
                  <c:v>5.63</c:v>
                </c:pt>
                <c:pt idx="3379">
                  <c:v>5.6316666666666686</c:v>
                </c:pt>
                <c:pt idx="3380">
                  <c:v>5.6333333333333373</c:v>
                </c:pt>
                <c:pt idx="3381">
                  <c:v>5.6350000000000007</c:v>
                </c:pt>
                <c:pt idx="3382">
                  <c:v>5.6366666666666694</c:v>
                </c:pt>
                <c:pt idx="3383">
                  <c:v>5.6383333333333372</c:v>
                </c:pt>
                <c:pt idx="3384">
                  <c:v>5.64</c:v>
                </c:pt>
                <c:pt idx="3385">
                  <c:v>5.6416666666666684</c:v>
                </c:pt>
                <c:pt idx="3386">
                  <c:v>5.6433333333333362</c:v>
                </c:pt>
                <c:pt idx="3387">
                  <c:v>5.6449999999999969</c:v>
                </c:pt>
                <c:pt idx="3388">
                  <c:v>5.6466666666666674</c:v>
                </c:pt>
                <c:pt idx="3389">
                  <c:v>5.6483333333333334</c:v>
                </c:pt>
                <c:pt idx="3390">
                  <c:v>5.6499999999999995</c:v>
                </c:pt>
                <c:pt idx="3391">
                  <c:v>5.6516666666666673</c:v>
                </c:pt>
                <c:pt idx="3392">
                  <c:v>5.6533333333333333</c:v>
                </c:pt>
                <c:pt idx="3393">
                  <c:v>5.6549999999999967</c:v>
                </c:pt>
                <c:pt idx="3394">
                  <c:v>5.6566666666666663</c:v>
                </c:pt>
                <c:pt idx="3395">
                  <c:v>5.6583333333333332</c:v>
                </c:pt>
                <c:pt idx="3396">
                  <c:v>5.6599999999999975</c:v>
                </c:pt>
                <c:pt idx="3397">
                  <c:v>5.6616666666666662</c:v>
                </c:pt>
                <c:pt idx="3398">
                  <c:v>5.6633333333333331</c:v>
                </c:pt>
                <c:pt idx="3399">
                  <c:v>5.6649999999999956</c:v>
                </c:pt>
                <c:pt idx="3400">
                  <c:v>5.666666666666667</c:v>
                </c:pt>
                <c:pt idx="3401">
                  <c:v>5.6683333333333339</c:v>
                </c:pt>
                <c:pt idx="3402">
                  <c:v>5.67</c:v>
                </c:pt>
                <c:pt idx="3403">
                  <c:v>5.6716666666666695</c:v>
                </c:pt>
                <c:pt idx="3404">
                  <c:v>5.6733333333333364</c:v>
                </c:pt>
                <c:pt idx="3405">
                  <c:v>5.6749999999999972</c:v>
                </c:pt>
                <c:pt idx="3406">
                  <c:v>5.6766666666666694</c:v>
                </c:pt>
                <c:pt idx="3407">
                  <c:v>5.6783333333333363</c:v>
                </c:pt>
                <c:pt idx="3408">
                  <c:v>5.6800000000000006</c:v>
                </c:pt>
                <c:pt idx="3409">
                  <c:v>5.6816666666666684</c:v>
                </c:pt>
                <c:pt idx="3410">
                  <c:v>5.6833333333333371</c:v>
                </c:pt>
                <c:pt idx="3411">
                  <c:v>5.6850000000000005</c:v>
                </c:pt>
                <c:pt idx="3412">
                  <c:v>5.6866666666666674</c:v>
                </c:pt>
                <c:pt idx="3413">
                  <c:v>5.6883333333333361</c:v>
                </c:pt>
                <c:pt idx="3414">
                  <c:v>5.6899999999999995</c:v>
                </c:pt>
                <c:pt idx="3415">
                  <c:v>5.6916666666666664</c:v>
                </c:pt>
                <c:pt idx="3416">
                  <c:v>5.6933333333333334</c:v>
                </c:pt>
                <c:pt idx="3417">
                  <c:v>5.6949999999999958</c:v>
                </c:pt>
                <c:pt idx="3418">
                  <c:v>5.6966666666666672</c:v>
                </c:pt>
                <c:pt idx="3419">
                  <c:v>5.6983333333333333</c:v>
                </c:pt>
                <c:pt idx="3420">
                  <c:v>5.7</c:v>
                </c:pt>
                <c:pt idx="3421">
                  <c:v>5.7016666666666698</c:v>
                </c:pt>
                <c:pt idx="3422">
                  <c:v>5.7033333333333376</c:v>
                </c:pt>
                <c:pt idx="3423">
                  <c:v>5.7050000000000001</c:v>
                </c:pt>
                <c:pt idx="3424">
                  <c:v>5.7066666666666688</c:v>
                </c:pt>
                <c:pt idx="3425">
                  <c:v>5.7083333333333366</c:v>
                </c:pt>
                <c:pt idx="3426">
                  <c:v>5.71</c:v>
                </c:pt>
                <c:pt idx="3427">
                  <c:v>5.7116666666666696</c:v>
                </c:pt>
                <c:pt idx="3428">
                  <c:v>5.7133333333333383</c:v>
                </c:pt>
                <c:pt idx="3429">
                  <c:v>5.7149999999999972</c:v>
                </c:pt>
                <c:pt idx="3430">
                  <c:v>5.7166666666666694</c:v>
                </c:pt>
                <c:pt idx="3431">
                  <c:v>5.7183333333333373</c:v>
                </c:pt>
                <c:pt idx="3432">
                  <c:v>5.72</c:v>
                </c:pt>
                <c:pt idx="3433">
                  <c:v>5.7216666666666693</c:v>
                </c:pt>
                <c:pt idx="3434">
                  <c:v>5.7233333333333363</c:v>
                </c:pt>
                <c:pt idx="3435">
                  <c:v>5.724999999999997</c:v>
                </c:pt>
                <c:pt idx="3436">
                  <c:v>5.7266666666666683</c:v>
                </c:pt>
                <c:pt idx="3437">
                  <c:v>5.7283333333333362</c:v>
                </c:pt>
                <c:pt idx="3438">
                  <c:v>5.73</c:v>
                </c:pt>
                <c:pt idx="3439">
                  <c:v>5.73166666666667</c:v>
                </c:pt>
                <c:pt idx="3440">
                  <c:v>5.7333333333333378</c:v>
                </c:pt>
                <c:pt idx="3441">
                  <c:v>5.7350000000000003</c:v>
                </c:pt>
                <c:pt idx="3442">
                  <c:v>5.736666666666669</c:v>
                </c:pt>
                <c:pt idx="3443">
                  <c:v>5.7383333333333377</c:v>
                </c:pt>
                <c:pt idx="3444">
                  <c:v>5.7399999999999993</c:v>
                </c:pt>
                <c:pt idx="3445">
                  <c:v>5.7416666666666689</c:v>
                </c:pt>
                <c:pt idx="3446">
                  <c:v>5.7433333333333394</c:v>
                </c:pt>
                <c:pt idx="3447">
                  <c:v>5.7450000000000001</c:v>
                </c:pt>
                <c:pt idx="3448">
                  <c:v>5.7466666666666697</c:v>
                </c:pt>
                <c:pt idx="3449">
                  <c:v>5.7483333333333375</c:v>
                </c:pt>
                <c:pt idx="3450">
                  <c:v>5.75</c:v>
                </c:pt>
                <c:pt idx="3451">
                  <c:v>5.7516666666666696</c:v>
                </c:pt>
                <c:pt idx="3452">
                  <c:v>5.7533333333333365</c:v>
                </c:pt>
                <c:pt idx="3453">
                  <c:v>5.7549999999999972</c:v>
                </c:pt>
                <c:pt idx="3454">
                  <c:v>5.7566666666666686</c:v>
                </c:pt>
                <c:pt idx="3455">
                  <c:v>5.7583333333333373</c:v>
                </c:pt>
                <c:pt idx="3456">
                  <c:v>5.7600000000000007</c:v>
                </c:pt>
                <c:pt idx="3457">
                  <c:v>5.7616666666666694</c:v>
                </c:pt>
                <c:pt idx="3458">
                  <c:v>5.7633333333333372</c:v>
                </c:pt>
                <c:pt idx="3459">
                  <c:v>5.764999999999997</c:v>
                </c:pt>
                <c:pt idx="3460">
                  <c:v>5.7666666666666684</c:v>
                </c:pt>
                <c:pt idx="3461">
                  <c:v>5.7683333333333362</c:v>
                </c:pt>
                <c:pt idx="3462">
                  <c:v>5.7700000000000014</c:v>
                </c:pt>
                <c:pt idx="3463">
                  <c:v>5.7716666666666701</c:v>
                </c:pt>
                <c:pt idx="3464">
                  <c:v>5.7733333333333379</c:v>
                </c:pt>
                <c:pt idx="3465">
                  <c:v>5.7750000000000004</c:v>
                </c:pt>
                <c:pt idx="3466">
                  <c:v>5.7766666666666699</c:v>
                </c:pt>
                <c:pt idx="3467">
                  <c:v>5.7783333333333378</c:v>
                </c:pt>
                <c:pt idx="3468">
                  <c:v>5.78</c:v>
                </c:pt>
                <c:pt idx="3469">
                  <c:v>5.781666666666669</c:v>
                </c:pt>
                <c:pt idx="3470">
                  <c:v>5.7833333333333377</c:v>
                </c:pt>
                <c:pt idx="3471">
                  <c:v>5.7850000000000001</c:v>
                </c:pt>
                <c:pt idx="3472">
                  <c:v>5.7866666666666688</c:v>
                </c:pt>
                <c:pt idx="3473">
                  <c:v>5.7883333333333375</c:v>
                </c:pt>
                <c:pt idx="3474">
                  <c:v>5.79</c:v>
                </c:pt>
                <c:pt idx="3475">
                  <c:v>5.7916666666666696</c:v>
                </c:pt>
                <c:pt idx="3476">
                  <c:v>5.7933333333333383</c:v>
                </c:pt>
                <c:pt idx="3477">
                  <c:v>5.7949999999999973</c:v>
                </c:pt>
                <c:pt idx="3478">
                  <c:v>5.7966666666666695</c:v>
                </c:pt>
                <c:pt idx="3479">
                  <c:v>5.7983333333333364</c:v>
                </c:pt>
                <c:pt idx="3480">
                  <c:v>5.8</c:v>
                </c:pt>
                <c:pt idx="3481">
                  <c:v>5.8016666666666694</c:v>
                </c:pt>
                <c:pt idx="3482">
                  <c:v>5.8033333333333363</c:v>
                </c:pt>
                <c:pt idx="3483">
                  <c:v>5.8050000000000006</c:v>
                </c:pt>
                <c:pt idx="3484">
                  <c:v>5.8066666666666684</c:v>
                </c:pt>
                <c:pt idx="3485">
                  <c:v>5.8083333333333371</c:v>
                </c:pt>
                <c:pt idx="3486">
                  <c:v>5.8100000000000005</c:v>
                </c:pt>
                <c:pt idx="3487">
                  <c:v>5.8116666666666674</c:v>
                </c:pt>
                <c:pt idx="3488">
                  <c:v>5.8133333333333361</c:v>
                </c:pt>
                <c:pt idx="3489">
                  <c:v>5.8149999999999968</c:v>
                </c:pt>
                <c:pt idx="3490">
                  <c:v>5.8166666666666664</c:v>
                </c:pt>
                <c:pt idx="3491">
                  <c:v>5.8183333333333334</c:v>
                </c:pt>
                <c:pt idx="3492">
                  <c:v>5.8199999999999985</c:v>
                </c:pt>
                <c:pt idx="3493">
                  <c:v>5.8216666666666672</c:v>
                </c:pt>
                <c:pt idx="3494">
                  <c:v>5.8233333333333333</c:v>
                </c:pt>
                <c:pt idx="3495">
                  <c:v>5.8249999999999966</c:v>
                </c:pt>
                <c:pt idx="3496">
                  <c:v>5.8266666666666671</c:v>
                </c:pt>
                <c:pt idx="3497">
                  <c:v>5.8283333333333331</c:v>
                </c:pt>
                <c:pt idx="3498">
                  <c:v>5.83</c:v>
                </c:pt>
                <c:pt idx="3499">
                  <c:v>5.8316666666666688</c:v>
                </c:pt>
                <c:pt idx="3500">
                  <c:v>5.8333333333333366</c:v>
                </c:pt>
                <c:pt idx="3501">
                  <c:v>5.835</c:v>
                </c:pt>
                <c:pt idx="3502">
                  <c:v>5.8366666666666696</c:v>
                </c:pt>
                <c:pt idx="3503">
                  <c:v>5.8383333333333383</c:v>
                </c:pt>
                <c:pt idx="3504">
                  <c:v>5.84</c:v>
                </c:pt>
                <c:pt idx="3505">
                  <c:v>5.8416666666666694</c:v>
                </c:pt>
                <c:pt idx="3506">
                  <c:v>5.8433333333333373</c:v>
                </c:pt>
                <c:pt idx="3507">
                  <c:v>5.8449999999999971</c:v>
                </c:pt>
                <c:pt idx="3508">
                  <c:v>5.8466666666666693</c:v>
                </c:pt>
                <c:pt idx="3509">
                  <c:v>5.8483333333333363</c:v>
                </c:pt>
                <c:pt idx="3510">
                  <c:v>5.85</c:v>
                </c:pt>
                <c:pt idx="3511">
                  <c:v>5.8516666666666683</c:v>
                </c:pt>
                <c:pt idx="3512">
                  <c:v>5.8533333333333362</c:v>
                </c:pt>
                <c:pt idx="3513">
                  <c:v>5.8549999999999978</c:v>
                </c:pt>
                <c:pt idx="3514">
                  <c:v>5.8566666666666674</c:v>
                </c:pt>
                <c:pt idx="3515">
                  <c:v>5.8583333333333334</c:v>
                </c:pt>
                <c:pt idx="3516">
                  <c:v>5.8599999999999985</c:v>
                </c:pt>
                <c:pt idx="3517">
                  <c:v>5.8616666666666664</c:v>
                </c:pt>
                <c:pt idx="3518">
                  <c:v>5.8633333333333333</c:v>
                </c:pt>
                <c:pt idx="3519">
                  <c:v>5.8649999999999958</c:v>
                </c:pt>
                <c:pt idx="3520">
                  <c:v>5.8666666666666663</c:v>
                </c:pt>
                <c:pt idx="3521">
                  <c:v>5.8683333333333367</c:v>
                </c:pt>
                <c:pt idx="3522">
                  <c:v>5.87</c:v>
                </c:pt>
                <c:pt idx="3523">
                  <c:v>5.8716666666666697</c:v>
                </c:pt>
                <c:pt idx="3524">
                  <c:v>5.8733333333333375</c:v>
                </c:pt>
                <c:pt idx="3525">
                  <c:v>5.875</c:v>
                </c:pt>
                <c:pt idx="3526">
                  <c:v>5.8766666666666696</c:v>
                </c:pt>
                <c:pt idx="3527">
                  <c:v>5.8783333333333365</c:v>
                </c:pt>
                <c:pt idx="3528">
                  <c:v>5.88</c:v>
                </c:pt>
                <c:pt idx="3529">
                  <c:v>5.8816666666666686</c:v>
                </c:pt>
                <c:pt idx="3530">
                  <c:v>5.8833333333333373</c:v>
                </c:pt>
                <c:pt idx="3531">
                  <c:v>5.8850000000000007</c:v>
                </c:pt>
                <c:pt idx="3532">
                  <c:v>5.8866666666666694</c:v>
                </c:pt>
                <c:pt idx="3533">
                  <c:v>5.8883333333333372</c:v>
                </c:pt>
                <c:pt idx="3534">
                  <c:v>5.89</c:v>
                </c:pt>
                <c:pt idx="3535">
                  <c:v>5.8916666666666684</c:v>
                </c:pt>
                <c:pt idx="3536">
                  <c:v>5.8933333333333362</c:v>
                </c:pt>
                <c:pt idx="3537">
                  <c:v>5.8949999999999969</c:v>
                </c:pt>
                <c:pt idx="3538">
                  <c:v>5.8966666666666674</c:v>
                </c:pt>
                <c:pt idx="3539">
                  <c:v>5.8983333333333334</c:v>
                </c:pt>
                <c:pt idx="3540">
                  <c:v>5.9</c:v>
                </c:pt>
                <c:pt idx="3541">
                  <c:v>5.9016666666666699</c:v>
                </c:pt>
                <c:pt idx="3542">
                  <c:v>5.9033333333333378</c:v>
                </c:pt>
                <c:pt idx="3543">
                  <c:v>5.9050000000000002</c:v>
                </c:pt>
                <c:pt idx="3544">
                  <c:v>5.906666666666669</c:v>
                </c:pt>
                <c:pt idx="3545">
                  <c:v>5.9083333333333377</c:v>
                </c:pt>
                <c:pt idx="3546">
                  <c:v>5.91</c:v>
                </c:pt>
                <c:pt idx="3547">
                  <c:v>5.9116666666666688</c:v>
                </c:pt>
                <c:pt idx="3548">
                  <c:v>5.9133333333333375</c:v>
                </c:pt>
                <c:pt idx="3549">
                  <c:v>5.915</c:v>
                </c:pt>
                <c:pt idx="3550">
                  <c:v>5.9166666666666696</c:v>
                </c:pt>
                <c:pt idx="3551">
                  <c:v>5.9183333333333383</c:v>
                </c:pt>
                <c:pt idx="3552">
                  <c:v>5.92</c:v>
                </c:pt>
                <c:pt idx="3553">
                  <c:v>5.9216666666666695</c:v>
                </c:pt>
                <c:pt idx="3554">
                  <c:v>5.9233333333333364</c:v>
                </c:pt>
                <c:pt idx="3555">
                  <c:v>5.9249999999999972</c:v>
                </c:pt>
                <c:pt idx="3556">
                  <c:v>5.9266666666666694</c:v>
                </c:pt>
                <c:pt idx="3557">
                  <c:v>5.9283333333333363</c:v>
                </c:pt>
                <c:pt idx="3558">
                  <c:v>5.9300000000000024</c:v>
                </c:pt>
                <c:pt idx="3559">
                  <c:v>5.9316666666666702</c:v>
                </c:pt>
                <c:pt idx="3560">
                  <c:v>5.9333333333333389</c:v>
                </c:pt>
                <c:pt idx="3561">
                  <c:v>5.9350000000000014</c:v>
                </c:pt>
                <c:pt idx="3562">
                  <c:v>5.9366666666666701</c:v>
                </c:pt>
                <c:pt idx="3563">
                  <c:v>5.9383333333333388</c:v>
                </c:pt>
                <c:pt idx="3564">
                  <c:v>5.94</c:v>
                </c:pt>
                <c:pt idx="3565">
                  <c:v>5.9416666666666691</c:v>
                </c:pt>
                <c:pt idx="3566">
                  <c:v>5.9433333333333378</c:v>
                </c:pt>
                <c:pt idx="3567">
                  <c:v>5.9449999999999985</c:v>
                </c:pt>
                <c:pt idx="3568">
                  <c:v>5.9466666666666699</c:v>
                </c:pt>
                <c:pt idx="3569">
                  <c:v>5.9483333333333377</c:v>
                </c:pt>
                <c:pt idx="3570">
                  <c:v>5.95</c:v>
                </c:pt>
                <c:pt idx="3571">
                  <c:v>5.9516666666666698</c:v>
                </c:pt>
                <c:pt idx="3572">
                  <c:v>5.9533333333333376</c:v>
                </c:pt>
                <c:pt idx="3573">
                  <c:v>5.9550000000000001</c:v>
                </c:pt>
                <c:pt idx="3574">
                  <c:v>5.9566666666666688</c:v>
                </c:pt>
                <c:pt idx="3575">
                  <c:v>5.9583333333333366</c:v>
                </c:pt>
                <c:pt idx="3576">
                  <c:v>5.96</c:v>
                </c:pt>
                <c:pt idx="3577">
                  <c:v>5.9616666666666696</c:v>
                </c:pt>
                <c:pt idx="3578">
                  <c:v>5.9633333333333383</c:v>
                </c:pt>
                <c:pt idx="3579">
                  <c:v>5.9649999999999972</c:v>
                </c:pt>
                <c:pt idx="3580">
                  <c:v>5.9666666666666694</c:v>
                </c:pt>
                <c:pt idx="3581">
                  <c:v>5.9683333333333373</c:v>
                </c:pt>
                <c:pt idx="3582">
                  <c:v>5.9700000000000024</c:v>
                </c:pt>
                <c:pt idx="3583">
                  <c:v>5.9716666666666711</c:v>
                </c:pt>
                <c:pt idx="3584">
                  <c:v>5.9733333333333389</c:v>
                </c:pt>
                <c:pt idx="3585">
                  <c:v>5.9749999999999996</c:v>
                </c:pt>
                <c:pt idx="3586">
                  <c:v>5.976666666666671</c:v>
                </c:pt>
                <c:pt idx="3587">
                  <c:v>5.9783333333333388</c:v>
                </c:pt>
                <c:pt idx="3588">
                  <c:v>5.98</c:v>
                </c:pt>
                <c:pt idx="3589">
                  <c:v>5.98166666666667</c:v>
                </c:pt>
                <c:pt idx="3590">
                  <c:v>5.9833333333333378</c:v>
                </c:pt>
                <c:pt idx="3591">
                  <c:v>5.9850000000000003</c:v>
                </c:pt>
                <c:pt idx="3592">
                  <c:v>5.986666666666669</c:v>
                </c:pt>
                <c:pt idx="3593">
                  <c:v>5.9883333333333377</c:v>
                </c:pt>
                <c:pt idx="3594">
                  <c:v>5.9899999999999993</c:v>
                </c:pt>
                <c:pt idx="3595">
                  <c:v>5.9916666666666689</c:v>
                </c:pt>
                <c:pt idx="3596">
                  <c:v>5.9933333333333394</c:v>
                </c:pt>
                <c:pt idx="3597">
                  <c:v>5.9950000000000001</c:v>
                </c:pt>
                <c:pt idx="3598">
                  <c:v>5.9966666666666697</c:v>
                </c:pt>
                <c:pt idx="3599">
                  <c:v>5.9983333333333375</c:v>
                </c:pt>
                <c:pt idx="3600">
                  <c:v>6</c:v>
                </c:pt>
                <c:pt idx="3601">
                  <c:v>6.0016666666666696</c:v>
                </c:pt>
                <c:pt idx="3602">
                  <c:v>6.0033333333333365</c:v>
                </c:pt>
                <c:pt idx="3603">
                  <c:v>6.0049999999999972</c:v>
                </c:pt>
                <c:pt idx="3604">
                  <c:v>6.0066666666666686</c:v>
                </c:pt>
                <c:pt idx="3605">
                  <c:v>6.0083333333333373</c:v>
                </c:pt>
                <c:pt idx="3606">
                  <c:v>6.0100000000000007</c:v>
                </c:pt>
                <c:pt idx="3607">
                  <c:v>6.0116666666666694</c:v>
                </c:pt>
                <c:pt idx="3608">
                  <c:v>6.0133333333333372</c:v>
                </c:pt>
                <c:pt idx="3609">
                  <c:v>6.014999999999997</c:v>
                </c:pt>
                <c:pt idx="3610">
                  <c:v>6.0166666666666684</c:v>
                </c:pt>
                <c:pt idx="3611">
                  <c:v>6.0183333333333362</c:v>
                </c:pt>
                <c:pt idx="3612">
                  <c:v>6.02</c:v>
                </c:pt>
                <c:pt idx="3613">
                  <c:v>6.0216666666666674</c:v>
                </c:pt>
                <c:pt idx="3614">
                  <c:v>6.0233333333333334</c:v>
                </c:pt>
                <c:pt idx="3615">
                  <c:v>6.0249999999999977</c:v>
                </c:pt>
                <c:pt idx="3616">
                  <c:v>6.0266666666666673</c:v>
                </c:pt>
                <c:pt idx="3617">
                  <c:v>6.0283333333333333</c:v>
                </c:pt>
                <c:pt idx="3618">
                  <c:v>6.03</c:v>
                </c:pt>
                <c:pt idx="3619">
                  <c:v>6.031666666666669</c:v>
                </c:pt>
                <c:pt idx="3620">
                  <c:v>6.0333333333333377</c:v>
                </c:pt>
                <c:pt idx="3621">
                  <c:v>6.0350000000000001</c:v>
                </c:pt>
                <c:pt idx="3622">
                  <c:v>6.0366666666666688</c:v>
                </c:pt>
                <c:pt idx="3623">
                  <c:v>6.0383333333333375</c:v>
                </c:pt>
                <c:pt idx="3624">
                  <c:v>6.04</c:v>
                </c:pt>
                <c:pt idx="3625">
                  <c:v>6.0416666666666696</c:v>
                </c:pt>
                <c:pt idx="3626">
                  <c:v>6.0433333333333383</c:v>
                </c:pt>
                <c:pt idx="3627">
                  <c:v>6.0449999999999973</c:v>
                </c:pt>
                <c:pt idx="3628">
                  <c:v>6.0466666666666695</c:v>
                </c:pt>
                <c:pt idx="3629">
                  <c:v>6.0483333333333364</c:v>
                </c:pt>
                <c:pt idx="3630">
                  <c:v>6.05</c:v>
                </c:pt>
                <c:pt idx="3631">
                  <c:v>6.0516666666666694</c:v>
                </c:pt>
                <c:pt idx="3632">
                  <c:v>6.0533333333333363</c:v>
                </c:pt>
                <c:pt idx="3633">
                  <c:v>6.0550000000000006</c:v>
                </c:pt>
                <c:pt idx="3634">
                  <c:v>6.0566666666666684</c:v>
                </c:pt>
                <c:pt idx="3635">
                  <c:v>6.0583333333333371</c:v>
                </c:pt>
                <c:pt idx="3636">
                  <c:v>6.0600000000000005</c:v>
                </c:pt>
                <c:pt idx="3637">
                  <c:v>6.0616666666666674</c:v>
                </c:pt>
                <c:pt idx="3638">
                  <c:v>6.0633333333333361</c:v>
                </c:pt>
                <c:pt idx="3639">
                  <c:v>6.0649999999999968</c:v>
                </c:pt>
                <c:pt idx="3640">
                  <c:v>6.0666666666666664</c:v>
                </c:pt>
                <c:pt idx="3641">
                  <c:v>6.0683333333333334</c:v>
                </c:pt>
                <c:pt idx="3642">
                  <c:v>6.0699999999999985</c:v>
                </c:pt>
                <c:pt idx="3643">
                  <c:v>6.0716666666666699</c:v>
                </c:pt>
                <c:pt idx="3644">
                  <c:v>6.0733333333333377</c:v>
                </c:pt>
                <c:pt idx="3645">
                  <c:v>6.0750000000000002</c:v>
                </c:pt>
                <c:pt idx="3646">
                  <c:v>6.0766666666666698</c:v>
                </c:pt>
                <c:pt idx="3647">
                  <c:v>6.0783333333333376</c:v>
                </c:pt>
                <c:pt idx="3648">
                  <c:v>6.08</c:v>
                </c:pt>
                <c:pt idx="3649">
                  <c:v>6.0816666666666688</c:v>
                </c:pt>
                <c:pt idx="3650">
                  <c:v>6.0833333333333366</c:v>
                </c:pt>
                <c:pt idx="3651">
                  <c:v>6.085</c:v>
                </c:pt>
                <c:pt idx="3652">
                  <c:v>6.0866666666666696</c:v>
                </c:pt>
                <c:pt idx="3653">
                  <c:v>6.0883333333333383</c:v>
                </c:pt>
                <c:pt idx="3654">
                  <c:v>6.09</c:v>
                </c:pt>
                <c:pt idx="3655">
                  <c:v>6.0916666666666694</c:v>
                </c:pt>
                <c:pt idx="3656">
                  <c:v>6.0933333333333373</c:v>
                </c:pt>
                <c:pt idx="3657">
                  <c:v>6.0949999999999971</c:v>
                </c:pt>
                <c:pt idx="3658">
                  <c:v>6.0966666666666693</c:v>
                </c:pt>
                <c:pt idx="3659">
                  <c:v>6.0983333333333363</c:v>
                </c:pt>
                <c:pt idx="3660">
                  <c:v>6.1</c:v>
                </c:pt>
                <c:pt idx="3661">
                  <c:v>6.1016666666666683</c:v>
                </c:pt>
                <c:pt idx="3662">
                  <c:v>6.1033333333333362</c:v>
                </c:pt>
                <c:pt idx="3663">
                  <c:v>6.1049999999999978</c:v>
                </c:pt>
                <c:pt idx="3664">
                  <c:v>6.1066666666666674</c:v>
                </c:pt>
                <c:pt idx="3665">
                  <c:v>6.1083333333333334</c:v>
                </c:pt>
                <c:pt idx="3666">
                  <c:v>6.1099999999999985</c:v>
                </c:pt>
                <c:pt idx="3667">
                  <c:v>6.1116666666666664</c:v>
                </c:pt>
                <c:pt idx="3668">
                  <c:v>6.1133333333333333</c:v>
                </c:pt>
                <c:pt idx="3669">
                  <c:v>6.1149999999999958</c:v>
                </c:pt>
                <c:pt idx="3670">
                  <c:v>6.1166666666666663</c:v>
                </c:pt>
                <c:pt idx="3671">
                  <c:v>6.1183333333333367</c:v>
                </c:pt>
                <c:pt idx="3672">
                  <c:v>6.1199999999999974</c:v>
                </c:pt>
                <c:pt idx="3673">
                  <c:v>6.121666666666667</c:v>
                </c:pt>
                <c:pt idx="3674">
                  <c:v>6.1233333333333331</c:v>
                </c:pt>
                <c:pt idx="3675">
                  <c:v>6.1249999999999956</c:v>
                </c:pt>
                <c:pt idx="3676">
                  <c:v>6.1266666666666669</c:v>
                </c:pt>
                <c:pt idx="3677">
                  <c:v>6.128333333333333</c:v>
                </c:pt>
                <c:pt idx="3678">
                  <c:v>6.13</c:v>
                </c:pt>
                <c:pt idx="3679">
                  <c:v>6.1316666666666686</c:v>
                </c:pt>
                <c:pt idx="3680">
                  <c:v>6.1333333333333373</c:v>
                </c:pt>
                <c:pt idx="3681">
                  <c:v>6.1350000000000007</c:v>
                </c:pt>
                <c:pt idx="3682">
                  <c:v>6.1366666666666694</c:v>
                </c:pt>
                <c:pt idx="3683">
                  <c:v>6.1383333333333372</c:v>
                </c:pt>
                <c:pt idx="3684">
                  <c:v>6.14</c:v>
                </c:pt>
                <c:pt idx="3685">
                  <c:v>6.1416666666666684</c:v>
                </c:pt>
                <c:pt idx="3686">
                  <c:v>6.1433333333333362</c:v>
                </c:pt>
                <c:pt idx="3687">
                  <c:v>6.1449999999999969</c:v>
                </c:pt>
                <c:pt idx="3688">
                  <c:v>6.1466666666666674</c:v>
                </c:pt>
                <c:pt idx="3689">
                  <c:v>6.1483333333333334</c:v>
                </c:pt>
                <c:pt idx="3690">
                  <c:v>6.1499999999999995</c:v>
                </c:pt>
                <c:pt idx="3691">
                  <c:v>6.1516666666666673</c:v>
                </c:pt>
                <c:pt idx="3692">
                  <c:v>6.1533333333333333</c:v>
                </c:pt>
                <c:pt idx="3693">
                  <c:v>6.1549999999999967</c:v>
                </c:pt>
                <c:pt idx="3694">
                  <c:v>6.1566666666666663</c:v>
                </c:pt>
                <c:pt idx="3695">
                  <c:v>6.1583333333333332</c:v>
                </c:pt>
                <c:pt idx="3696">
                  <c:v>6.1599999999999975</c:v>
                </c:pt>
                <c:pt idx="3697">
                  <c:v>6.1616666666666662</c:v>
                </c:pt>
                <c:pt idx="3698">
                  <c:v>6.1633333333333331</c:v>
                </c:pt>
                <c:pt idx="3699">
                  <c:v>6.1649999999999956</c:v>
                </c:pt>
                <c:pt idx="3700">
                  <c:v>6.166666666666667</c:v>
                </c:pt>
                <c:pt idx="3701">
                  <c:v>6.1683333333333339</c:v>
                </c:pt>
                <c:pt idx="3702">
                  <c:v>6.17</c:v>
                </c:pt>
                <c:pt idx="3703">
                  <c:v>6.1716666666666695</c:v>
                </c:pt>
                <c:pt idx="3704">
                  <c:v>6.1733333333333364</c:v>
                </c:pt>
                <c:pt idx="3705">
                  <c:v>6.1749999999999972</c:v>
                </c:pt>
                <c:pt idx="3706">
                  <c:v>6.1766666666666694</c:v>
                </c:pt>
                <c:pt idx="3707">
                  <c:v>6.1783333333333363</c:v>
                </c:pt>
                <c:pt idx="3708">
                  <c:v>6.1800000000000006</c:v>
                </c:pt>
                <c:pt idx="3709">
                  <c:v>6.1816666666666684</c:v>
                </c:pt>
                <c:pt idx="3710">
                  <c:v>6.1833333333333371</c:v>
                </c:pt>
                <c:pt idx="3711">
                  <c:v>6.1850000000000005</c:v>
                </c:pt>
                <c:pt idx="3712">
                  <c:v>6.1866666666666674</c:v>
                </c:pt>
                <c:pt idx="3713">
                  <c:v>6.1883333333333361</c:v>
                </c:pt>
                <c:pt idx="3714">
                  <c:v>6.1899999999999995</c:v>
                </c:pt>
                <c:pt idx="3715">
                  <c:v>6.1916666666666664</c:v>
                </c:pt>
                <c:pt idx="3716">
                  <c:v>6.1933333333333334</c:v>
                </c:pt>
                <c:pt idx="3717">
                  <c:v>6.1949999999999958</c:v>
                </c:pt>
                <c:pt idx="3718">
                  <c:v>6.1966666666666672</c:v>
                </c:pt>
                <c:pt idx="3719">
                  <c:v>6.1983333333333333</c:v>
                </c:pt>
                <c:pt idx="3720">
                  <c:v>6.2</c:v>
                </c:pt>
                <c:pt idx="3721">
                  <c:v>6.2016666666666698</c:v>
                </c:pt>
                <c:pt idx="3722">
                  <c:v>6.2033333333333376</c:v>
                </c:pt>
                <c:pt idx="3723">
                  <c:v>6.2050000000000001</c:v>
                </c:pt>
                <c:pt idx="3724">
                  <c:v>6.2066666666666688</c:v>
                </c:pt>
                <c:pt idx="3725">
                  <c:v>6.2083333333333366</c:v>
                </c:pt>
                <c:pt idx="3726">
                  <c:v>6.21</c:v>
                </c:pt>
                <c:pt idx="3727">
                  <c:v>6.2116666666666696</c:v>
                </c:pt>
                <c:pt idx="3728">
                  <c:v>6.2133333333333383</c:v>
                </c:pt>
                <c:pt idx="3729">
                  <c:v>6.2149999999999972</c:v>
                </c:pt>
                <c:pt idx="3730">
                  <c:v>6.2166666666666694</c:v>
                </c:pt>
                <c:pt idx="3731">
                  <c:v>6.2183333333333373</c:v>
                </c:pt>
                <c:pt idx="3732">
                  <c:v>6.22</c:v>
                </c:pt>
                <c:pt idx="3733">
                  <c:v>6.2216666666666693</c:v>
                </c:pt>
                <c:pt idx="3734">
                  <c:v>6.2233333333333363</c:v>
                </c:pt>
                <c:pt idx="3735">
                  <c:v>6.224999999999997</c:v>
                </c:pt>
                <c:pt idx="3736">
                  <c:v>6.2266666666666683</c:v>
                </c:pt>
                <c:pt idx="3737">
                  <c:v>6.2283333333333362</c:v>
                </c:pt>
                <c:pt idx="3738">
                  <c:v>6.23</c:v>
                </c:pt>
                <c:pt idx="3739">
                  <c:v>6.23166666666667</c:v>
                </c:pt>
                <c:pt idx="3740">
                  <c:v>6.2333333333333378</c:v>
                </c:pt>
                <c:pt idx="3741">
                  <c:v>6.2350000000000003</c:v>
                </c:pt>
                <c:pt idx="3742">
                  <c:v>6.236666666666669</c:v>
                </c:pt>
                <c:pt idx="3743">
                  <c:v>6.2383333333333377</c:v>
                </c:pt>
                <c:pt idx="3744">
                  <c:v>6.2399999999999993</c:v>
                </c:pt>
                <c:pt idx="3745">
                  <c:v>6.2416666666666689</c:v>
                </c:pt>
                <c:pt idx="3746">
                  <c:v>6.2433333333333394</c:v>
                </c:pt>
                <c:pt idx="3747">
                  <c:v>6.2450000000000001</c:v>
                </c:pt>
                <c:pt idx="3748">
                  <c:v>6.2466666666666697</c:v>
                </c:pt>
                <c:pt idx="3749">
                  <c:v>6.2483333333333375</c:v>
                </c:pt>
                <c:pt idx="3750">
                  <c:v>6.25</c:v>
                </c:pt>
                <c:pt idx="3751">
                  <c:v>6.2516666666666696</c:v>
                </c:pt>
                <c:pt idx="3752">
                  <c:v>6.2533333333333365</c:v>
                </c:pt>
                <c:pt idx="3753">
                  <c:v>6.2549999999999972</c:v>
                </c:pt>
                <c:pt idx="3754">
                  <c:v>6.2566666666666686</c:v>
                </c:pt>
                <c:pt idx="3755">
                  <c:v>6.2583333333333373</c:v>
                </c:pt>
                <c:pt idx="3756">
                  <c:v>6.2600000000000007</c:v>
                </c:pt>
                <c:pt idx="3757">
                  <c:v>6.2616666666666694</c:v>
                </c:pt>
                <c:pt idx="3758">
                  <c:v>6.2633333333333372</c:v>
                </c:pt>
                <c:pt idx="3759">
                  <c:v>6.264999999999997</c:v>
                </c:pt>
                <c:pt idx="3760">
                  <c:v>6.2666666666666684</c:v>
                </c:pt>
                <c:pt idx="3761">
                  <c:v>6.2683333333333362</c:v>
                </c:pt>
                <c:pt idx="3762">
                  <c:v>6.2700000000000014</c:v>
                </c:pt>
                <c:pt idx="3763">
                  <c:v>6.2716666666666701</c:v>
                </c:pt>
                <c:pt idx="3764">
                  <c:v>6.2733333333333379</c:v>
                </c:pt>
                <c:pt idx="3765">
                  <c:v>6.2750000000000004</c:v>
                </c:pt>
                <c:pt idx="3766">
                  <c:v>6.2766666666666699</c:v>
                </c:pt>
                <c:pt idx="3767">
                  <c:v>6.2783333333333378</c:v>
                </c:pt>
                <c:pt idx="3768">
                  <c:v>6.28</c:v>
                </c:pt>
                <c:pt idx="3769">
                  <c:v>6.281666666666669</c:v>
                </c:pt>
                <c:pt idx="3770">
                  <c:v>6.2833333333333377</c:v>
                </c:pt>
                <c:pt idx="3771">
                  <c:v>6.2850000000000001</c:v>
                </c:pt>
                <c:pt idx="3772">
                  <c:v>6.2866666666666688</c:v>
                </c:pt>
                <c:pt idx="3773">
                  <c:v>6.2883333333333375</c:v>
                </c:pt>
                <c:pt idx="3774">
                  <c:v>6.29</c:v>
                </c:pt>
                <c:pt idx="3775">
                  <c:v>6.2916666666666696</c:v>
                </c:pt>
                <c:pt idx="3776">
                  <c:v>6.2933333333333383</c:v>
                </c:pt>
                <c:pt idx="3777">
                  <c:v>6.2949999999999973</c:v>
                </c:pt>
                <c:pt idx="3778">
                  <c:v>6.2966666666666695</c:v>
                </c:pt>
                <c:pt idx="3779">
                  <c:v>6.2983333333333364</c:v>
                </c:pt>
                <c:pt idx="3780">
                  <c:v>6.3</c:v>
                </c:pt>
                <c:pt idx="3781">
                  <c:v>6.3016666666666694</c:v>
                </c:pt>
                <c:pt idx="3782">
                  <c:v>6.3033333333333363</c:v>
                </c:pt>
                <c:pt idx="3783">
                  <c:v>6.3050000000000006</c:v>
                </c:pt>
                <c:pt idx="3784">
                  <c:v>6.3066666666666684</c:v>
                </c:pt>
                <c:pt idx="3785">
                  <c:v>6.3083333333333371</c:v>
                </c:pt>
                <c:pt idx="3786">
                  <c:v>6.3100000000000005</c:v>
                </c:pt>
                <c:pt idx="3787">
                  <c:v>6.3116666666666674</c:v>
                </c:pt>
                <c:pt idx="3788">
                  <c:v>6.3133333333333361</c:v>
                </c:pt>
                <c:pt idx="3789">
                  <c:v>6.3149999999999968</c:v>
                </c:pt>
                <c:pt idx="3790">
                  <c:v>6.3166666666666664</c:v>
                </c:pt>
                <c:pt idx="3791">
                  <c:v>6.3183333333333334</c:v>
                </c:pt>
                <c:pt idx="3792">
                  <c:v>6.3199999999999985</c:v>
                </c:pt>
                <c:pt idx="3793">
                  <c:v>6.3216666666666672</c:v>
                </c:pt>
                <c:pt idx="3794">
                  <c:v>6.3233333333333333</c:v>
                </c:pt>
                <c:pt idx="3795">
                  <c:v>6.3249999999999966</c:v>
                </c:pt>
                <c:pt idx="3796">
                  <c:v>6.3266666666666671</c:v>
                </c:pt>
                <c:pt idx="3797">
                  <c:v>6.3283333333333331</c:v>
                </c:pt>
                <c:pt idx="3798">
                  <c:v>6.33</c:v>
                </c:pt>
                <c:pt idx="3799">
                  <c:v>6.3316666666666688</c:v>
                </c:pt>
                <c:pt idx="3800">
                  <c:v>6.3333333333333366</c:v>
                </c:pt>
                <c:pt idx="3801">
                  <c:v>6.335</c:v>
                </c:pt>
                <c:pt idx="3802">
                  <c:v>6.3366666666666696</c:v>
                </c:pt>
                <c:pt idx="3803">
                  <c:v>6.3383333333333383</c:v>
                </c:pt>
                <c:pt idx="3804">
                  <c:v>6.34</c:v>
                </c:pt>
                <c:pt idx="3805">
                  <c:v>6.3416666666666694</c:v>
                </c:pt>
                <c:pt idx="3806">
                  <c:v>6.3433333333333373</c:v>
                </c:pt>
                <c:pt idx="3807">
                  <c:v>6.3449999999999971</c:v>
                </c:pt>
                <c:pt idx="3808">
                  <c:v>6.3466666666666693</c:v>
                </c:pt>
                <c:pt idx="3809">
                  <c:v>6.3483333333333363</c:v>
                </c:pt>
                <c:pt idx="3810">
                  <c:v>6.35</c:v>
                </c:pt>
                <c:pt idx="3811">
                  <c:v>6.3516666666666683</c:v>
                </c:pt>
                <c:pt idx="3812">
                  <c:v>6.3533333333333362</c:v>
                </c:pt>
                <c:pt idx="3813">
                  <c:v>6.3549999999999978</c:v>
                </c:pt>
                <c:pt idx="3814">
                  <c:v>6.3566666666666674</c:v>
                </c:pt>
                <c:pt idx="3815">
                  <c:v>6.3583333333333334</c:v>
                </c:pt>
                <c:pt idx="3816">
                  <c:v>6.3599999999999985</c:v>
                </c:pt>
                <c:pt idx="3817">
                  <c:v>6.3616666666666664</c:v>
                </c:pt>
                <c:pt idx="3818">
                  <c:v>6.3633333333333333</c:v>
                </c:pt>
                <c:pt idx="3819">
                  <c:v>6.3649999999999958</c:v>
                </c:pt>
                <c:pt idx="3820">
                  <c:v>6.3666666666666663</c:v>
                </c:pt>
                <c:pt idx="3821">
                  <c:v>6.3683333333333367</c:v>
                </c:pt>
                <c:pt idx="3822">
                  <c:v>6.37</c:v>
                </c:pt>
                <c:pt idx="3823">
                  <c:v>6.3716666666666697</c:v>
                </c:pt>
                <c:pt idx="3824">
                  <c:v>6.3733333333333375</c:v>
                </c:pt>
                <c:pt idx="3825">
                  <c:v>6.375</c:v>
                </c:pt>
                <c:pt idx="3826">
                  <c:v>6.3766666666666696</c:v>
                </c:pt>
                <c:pt idx="3827">
                  <c:v>6.3783333333333365</c:v>
                </c:pt>
                <c:pt idx="3828">
                  <c:v>6.38</c:v>
                </c:pt>
                <c:pt idx="3829">
                  <c:v>6.3816666666666686</c:v>
                </c:pt>
                <c:pt idx="3830">
                  <c:v>6.3833333333333373</c:v>
                </c:pt>
                <c:pt idx="3831">
                  <c:v>6.3850000000000007</c:v>
                </c:pt>
                <c:pt idx="3832">
                  <c:v>6.3866666666666694</c:v>
                </c:pt>
                <c:pt idx="3833">
                  <c:v>6.3883333333333372</c:v>
                </c:pt>
                <c:pt idx="3834">
                  <c:v>6.39</c:v>
                </c:pt>
                <c:pt idx="3835">
                  <c:v>6.3916666666666684</c:v>
                </c:pt>
                <c:pt idx="3836">
                  <c:v>6.3933333333333362</c:v>
                </c:pt>
                <c:pt idx="3837">
                  <c:v>6.3949999999999969</c:v>
                </c:pt>
                <c:pt idx="3838">
                  <c:v>6.3966666666666674</c:v>
                </c:pt>
                <c:pt idx="3839">
                  <c:v>6.3983333333333334</c:v>
                </c:pt>
                <c:pt idx="3840">
                  <c:v>6.4</c:v>
                </c:pt>
                <c:pt idx="3841">
                  <c:v>6.4016666666666699</c:v>
                </c:pt>
                <c:pt idx="3842">
                  <c:v>6.4033333333333378</c:v>
                </c:pt>
                <c:pt idx="3843">
                  <c:v>6.4050000000000002</c:v>
                </c:pt>
                <c:pt idx="3844">
                  <c:v>6.406666666666669</c:v>
                </c:pt>
                <c:pt idx="3845">
                  <c:v>6.4083333333333377</c:v>
                </c:pt>
                <c:pt idx="3846">
                  <c:v>6.41</c:v>
                </c:pt>
                <c:pt idx="3847">
                  <c:v>6.4116666666666688</c:v>
                </c:pt>
                <c:pt idx="3848">
                  <c:v>6.4133333333333375</c:v>
                </c:pt>
                <c:pt idx="3849">
                  <c:v>6.415</c:v>
                </c:pt>
                <c:pt idx="3850">
                  <c:v>6.4166666666666696</c:v>
                </c:pt>
                <c:pt idx="3851">
                  <c:v>6.4183333333333383</c:v>
                </c:pt>
                <c:pt idx="3852">
                  <c:v>6.42</c:v>
                </c:pt>
                <c:pt idx="3853">
                  <c:v>6.4216666666666695</c:v>
                </c:pt>
                <c:pt idx="3854">
                  <c:v>6.4233333333333364</c:v>
                </c:pt>
                <c:pt idx="3855">
                  <c:v>6.4249999999999972</c:v>
                </c:pt>
                <c:pt idx="3856">
                  <c:v>6.4266666666666694</c:v>
                </c:pt>
                <c:pt idx="3857">
                  <c:v>6.4283333333333363</c:v>
                </c:pt>
                <c:pt idx="3858">
                  <c:v>6.4300000000000024</c:v>
                </c:pt>
                <c:pt idx="3859">
                  <c:v>6.4316666666666702</c:v>
                </c:pt>
                <c:pt idx="3860">
                  <c:v>6.4333333333333389</c:v>
                </c:pt>
                <c:pt idx="3861">
                  <c:v>6.4350000000000014</c:v>
                </c:pt>
                <c:pt idx="3862">
                  <c:v>6.4366666666666701</c:v>
                </c:pt>
                <c:pt idx="3863">
                  <c:v>6.4383333333333388</c:v>
                </c:pt>
                <c:pt idx="3864">
                  <c:v>6.44</c:v>
                </c:pt>
                <c:pt idx="3865">
                  <c:v>6.4416666666666691</c:v>
                </c:pt>
                <c:pt idx="3866">
                  <c:v>6.4433333333333378</c:v>
                </c:pt>
                <c:pt idx="3867">
                  <c:v>6.4449999999999985</c:v>
                </c:pt>
                <c:pt idx="3868">
                  <c:v>6.4466666666666699</c:v>
                </c:pt>
                <c:pt idx="3869">
                  <c:v>6.4483333333333377</c:v>
                </c:pt>
                <c:pt idx="3870">
                  <c:v>6.45</c:v>
                </c:pt>
                <c:pt idx="3871">
                  <c:v>6.4516666666666698</c:v>
                </c:pt>
                <c:pt idx="3872">
                  <c:v>6.4533333333333376</c:v>
                </c:pt>
                <c:pt idx="3873">
                  <c:v>6.4550000000000001</c:v>
                </c:pt>
                <c:pt idx="3874">
                  <c:v>6.4566666666666688</c:v>
                </c:pt>
                <c:pt idx="3875">
                  <c:v>6.4583333333333366</c:v>
                </c:pt>
                <c:pt idx="3876">
                  <c:v>6.46</c:v>
                </c:pt>
                <c:pt idx="3877">
                  <c:v>6.4616666666666696</c:v>
                </c:pt>
                <c:pt idx="3878">
                  <c:v>6.4633333333333383</c:v>
                </c:pt>
                <c:pt idx="3879">
                  <c:v>6.4649999999999972</c:v>
                </c:pt>
                <c:pt idx="3880">
                  <c:v>6.4666666666666694</c:v>
                </c:pt>
                <c:pt idx="3881">
                  <c:v>6.4683333333333373</c:v>
                </c:pt>
                <c:pt idx="3882">
                  <c:v>6.4700000000000024</c:v>
                </c:pt>
                <c:pt idx="3883">
                  <c:v>6.4716666666666711</c:v>
                </c:pt>
                <c:pt idx="3884">
                  <c:v>6.4733333333333389</c:v>
                </c:pt>
                <c:pt idx="3885">
                  <c:v>6.4749999999999996</c:v>
                </c:pt>
                <c:pt idx="3886">
                  <c:v>6.476666666666671</c:v>
                </c:pt>
                <c:pt idx="3887">
                  <c:v>6.4783333333333388</c:v>
                </c:pt>
                <c:pt idx="3888">
                  <c:v>6.48</c:v>
                </c:pt>
                <c:pt idx="3889">
                  <c:v>6.48166666666667</c:v>
                </c:pt>
                <c:pt idx="3890">
                  <c:v>6.4833333333333378</c:v>
                </c:pt>
                <c:pt idx="3891">
                  <c:v>6.4850000000000003</c:v>
                </c:pt>
                <c:pt idx="3892">
                  <c:v>6.486666666666669</c:v>
                </c:pt>
                <c:pt idx="3893">
                  <c:v>6.4883333333333377</c:v>
                </c:pt>
                <c:pt idx="3894">
                  <c:v>6.4899999999999993</c:v>
                </c:pt>
                <c:pt idx="3895">
                  <c:v>6.4916666666666689</c:v>
                </c:pt>
                <c:pt idx="3896">
                  <c:v>6.4933333333333394</c:v>
                </c:pt>
                <c:pt idx="3897">
                  <c:v>6.4950000000000001</c:v>
                </c:pt>
                <c:pt idx="3898">
                  <c:v>6.4966666666666697</c:v>
                </c:pt>
                <c:pt idx="3899">
                  <c:v>6.4983333333333375</c:v>
                </c:pt>
                <c:pt idx="3900">
                  <c:v>6.5</c:v>
                </c:pt>
                <c:pt idx="3901">
                  <c:v>6.5016666666666696</c:v>
                </c:pt>
                <c:pt idx="3902">
                  <c:v>6.5033333333333365</c:v>
                </c:pt>
                <c:pt idx="3903">
                  <c:v>6.5049999999999972</c:v>
                </c:pt>
                <c:pt idx="3904">
                  <c:v>6.5066666666666686</c:v>
                </c:pt>
                <c:pt idx="3905">
                  <c:v>6.5083333333333373</c:v>
                </c:pt>
                <c:pt idx="3906">
                  <c:v>6.5100000000000007</c:v>
                </c:pt>
                <c:pt idx="3907">
                  <c:v>6.5116666666666694</c:v>
                </c:pt>
                <c:pt idx="3908">
                  <c:v>6.5133333333333372</c:v>
                </c:pt>
                <c:pt idx="3909">
                  <c:v>6.514999999999997</c:v>
                </c:pt>
                <c:pt idx="3910">
                  <c:v>6.5166666666666684</c:v>
                </c:pt>
                <c:pt idx="3911">
                  <c:v>6.5183333333333362</c:v>
                </c:pt>
                <c:pt idx="3912">
                  <c:v>6.52</c:v>
                </c:pt>
                <c:pt idx="3913">
                  <c:v>6.5216666666666674</c:v>
                </c:pt>
                <c:pt idx="3914">
                  <c:v>6.5233333333333334</c:v>
                </c:pt>
                <c:pt idx="3915">
                  <c:v>6.5249999999999977</c:v>
                </c:pt>
                <c:pt idx="3916">
                  <c:v>6.5266666666666673</c:v>
                </c:pt>
                <c:pt idx="3917">
                  <c:v>6.5283333333333333</c:v>
                </c:pt>
                <c:pt idx="3918">
                  <c:v>6.53</c:v>
                </c:pt>
                <c:pt idx="3919">
                  <c:v>6.531666666666669</c:v>
                </c:pt>
                <c:pt idx="3920">
                  <c:v>6.5333333333333377</c:v>
                </c:pt>
                <c:pt idx="3921">
                  <c:v>6.5350000000000001</c:v>
                </c:pt>
                <c:pt idx="3922">
                  <c:v>6.5366666666666688</c:v>
                </c:pt>
                <c:pt idx="3923">
                  <c:v>6.5383333333333375</c:v>
                </c:pt>
                <c:pt idx="3924">
                  <c:v>6.54</c:v>
                </c:pt>
                <c:pt idx="3925">
                  <c:v>6.5416666666666696</c:v>
                </c:pt>
                <c:pt idx="3926">
                  <c:v>6.5433333333333383</c:v>
                </c:pt>
                <c:pt idx="3927">
                  <c:v>6.5449999999999973</c:v>
                </c:pt>
                <c:pt idx="3928">
                  <c:v>6.5466666666666695</c:v>
                </c:pt>
                <c:pt idx="3929">
                  <c:v>6.5483333333333364</c:v>
                </c:pt>
                <c:pt idx="3930">
                  <c:v>6.55</c:v>
                </c:pt>
                <c:pt idx="3931">
                  <c:v>6.5516666666666694</c:v>
                </c:pt>
                <c:pt idx="3932">
                  <c:v>6.5533333333333363</c:v>
                </c:pt>
                <c:pt idx="3933">
                  <c:v>6.5550000000000006</c:v>
                </c:pt>
                <c:pt idx="3934">
                  <c:v>6.5566666666666684</c:v>
                </c:pt>
                <c:pt idx="3935">
                  <c:v>6.5583333333333371</c:v>
                </c:pt>
                <c:pt idx="3936">
                  <c:v>6.5600000000000005</c:v>
                </c:pt>
                <c:pt idx="3937">
                  <c:v>6.5616666666666674</c:v>
                </c:pt>
                <c:pt idx="3938">
                  <c:v>6.5633333333333361</c:v>
                </c:pt>
                <c:pt idx="3939">
                  <c:v>6.5649999999999968</c:v>
                </c:pt>
                <c:pt idx="3940">
                  <c:v>6.5666666666666664</c:v>
                </c:pt>
                <c:pt idx="3941">
                  <c:v>6.5683333333333334</c:v>
                </c:pt>
                <c:pt idx="3942">
                  <c:v>6.5699999999999985</c:v>
                </c:pt>
                <c:pt idx="3943">
                  <c:v>6.5716666666666699</c:v>
                </c:pt>
                <c:pt idx="3944">
                  <c:v>6.5733333333333377</c:v>
                </c:pt>
                <c:pt idx="3945">
                  <c:v>6.5750000000000002</c:v>
                </c:pt>
                <c:pt idx="3946">
                  <c:v>6.5766666666666698</c:v>
                </c:pt>
                <c:pt idx="3947">
                  <c:v>6.5783333333333376</c:v>
                </c:pt>
                <c:pt idx="3948">
                  <c:v>6.58</c:v>
                </c:pt>
                <c:pt idx="3949">
                  <c:v>6.5816666666666688</c:v>
                </c:pt>
                <c:pt idx="3950">
                  <c:v>6.5833333333333366</c:v>
                </c:pt>
                <c:pt idx="3951">
                  <c:v>6.585</c:v>
                </c:pt>
                <c:pt idx="3952">
                  <c:v>6.5866666666666696</c:v>
                </c:pt>
                <c:pt idx="3953">
                  <c:v>6.5883333333333383</c:v>
                </c:pt>
                <c:pt idx="3954">
                  <c:v>6.59</c:v>
                </c:pt>
                <c:pt idx="3955">
                  <c:v>6.5916666666666694</c:v>
                </c:pt>
                <c:pt idx="3956">
                  <c:v>6.5933333333333373</c:v>
                </c:pt>
                <c:pt idx="3957">
                  <c:v>6.5949999999999971</c:v>
                </c:pt>
                <c:pt idx="3958">
                  <c:v>6.5966666666666693</c:v>
                </c:pt>
                <c:pt idx="3959">
                  <c:v>6.5983333333333363</c:v>
                </c:pt>
                <c:pt idx="3960">
                  <c:v>6.6</c:v>
                </c:pt>
                <c:pt idx="3961">
                  <c:v>6.6016666666666683</c:v>
                </c:pt>
                <c:pt idx="3962">
                  <c:v>6.6033333333333362</c:v>
                </c:pt>
                <c:pt idx="3963">
                  <c:v>6.6049999999999978</c:v>
                </c:pt>
                <c:pt idx="3964">
                  <c:v>6.6066666666666674</c:v>
                </c:pt>
                <c:pt idx="3965">
                  <c:v>6.6083333333333334</c:v>
                </c:pt>
                <c:pt idx="3966">
                  <c:v>6.6099999999999985</c:v>
                </c:pt>
                <c:pt idx="3967">
                  <c:v>6.6116666666666664</c:v>
                </c:pt>
                <c:pt idx="3968">
                  <c:v>6.6133333333333333</c:v>
                </c:pt>
                <c:pt idx="3969">
                  <c:v>6.6149999999999958</c:v>
                </c:pt>
                <c:pt idx="3970">
                  <c:v>6.6166666666666663</c:v>
                </c:pt>
                <c:pt idx="3971">
                  <c:v>6.6183333333333367</c:v>
                </c:pt>
                <c:pt idx="3972">
                  <c:v>6.6199999999999974</c:v>
                </c:pt>
                <c:pt idx="3973">
                  <c:v>6.621666666666667</c:v>
                </c:pt>
                <c:pt idx="3974">
                  <c:v>6.6233333333333331</c:v>
                </c:pt>
                <c:pt idx="3975">
                  <c:v>6.6249999999999956</c:v>
                </c:pt>
                <c:pt idx="3976">
                  <c:v>6.6266666666666669</c:v>
                </c:pt>
                <c:pt idx="3977">
                  <c:v>6.628333333333333</c:v>
                </c:pt>
                <c:pt idx="3978">
                  <c:v>6.63</c:v>
                </c:pt>
                <c:pt idx="3979">
                  <c:v>6.6316666666666686</c:v>
                </c:pt>
                <c:pt idx="3980">
                  <c:v>6.6333333333333373</c:v>
                </c:pt>
                <c:pt idx="3981">
                  <c:v>6.6350000000000007</c:v>
                </c:pt>
                <c:pt idx="3982">
                  <c:v>6.6366666666666694</c:v>
                </c:pt>
                <c:pt idx="3983">
                  <c:v>6.6383333333333372</c:v>
                </c:pt>
                <c:pt idx="3984">
                  <c:v>6.64</c:v>
                </c:pt>
                <c:pt idx="3985">
                  <c:v>6.6416666666666684</c:v>
                </c:pt>
                <c:pt idx="3986">
                  <c:v>6.6433333333333362</c:v>
                </c:pt>
                <c:pt idx="3987">
                  <c:v>6.6449999999999969</c:v>
                </c:pt>
                <c:pt idx="3988">
                  <c:v>6.6466666666666674</c:v>
                </c:pt>
                <c:pt idx="3989">
                  <c:v>6.6483333333333334</c:v>
                </c:pt>
                <c:pt idx="3990">
                  <c:v>6.6499999999999995</c:v>
                </c:pt>
                <c:pt idx="3991">
                  <c:v>6.6516666666666673</c:v>
                </c:pt>
                <c:pt idx="3992">
                  <c:v>6.6533333333333333</c:v>
                </c:pt>
                <c:pt idx="3993">
                  <c:v>6.6549999999999967</c:v>
                </c:pt>
                <c:pt idx="3994">
                  <c:v>6.6566666666666663</c:v>
                </c:pt>
                <c:pt idx="3995">
                  <c:v>6.6583333333333332</c:v>
                </c:pt>
                <c:pt idx="3996">
                  <c:v>6.6599999999999975</c:v>
                </c:pt>
                <c:pt idx="3997">
                  <c:v>6.6616666666666662</c:v>
                </c:pt>
                <c:pt idx="3998">
                  <c:v>6.6633333333333331</c:v>
                </c:pt>
                <c:pt idx="3999">
                  <c:v>6.6649999999999956</c:v>
                </c:pt>
                <c:pt idx="4000">
                  <c:v>6.666666666666667</c:v>
                </c:pt>
                <c:pt idx="4001">
                  <c:v>6.6683333333333339</c:v>
                </c:pt>
                <c:pt idx="4002">
                  <c:v>6.67</c:v>
                </c:pt>
                <c:pt idx="4003">
                  <c:v>6.6716666666666695</c:v>
                </c:pt>
                <c:pt idx="4004">
                  <c:v>6.6733333333333364</c:v>
                </c:pt>
                <c:pt idx="4005">
                  <c:v>6.6749999999999972</c:v>
                </c:pt>
                <c:pt idx="4006">
                  <c:v>6.6766666666666694</c:v>
                </c:pt>
                <c:pt idx="4007">
                  <c:v>6.6783333333333363</c:v>
                </c:pt>
                <c:pt idx="4008">
                  <c:v>6.6800000000000006</c:v>
                </c:pt>
                <c:pt idx="4009">
                  <c:v>6.6816666666666684</c:v>
                </c:pt>
                <c:pt idx="4010">
                  <c:v>6.6833333333333371</c:v>
                </c:pt>
                <c:pt idx="4011">
                  <c:v>6.6850000000000005</c:v>
                </c:pt>
                <c:pt idx="4012">
                  <c:v>6.6866666666666674</c:v>
                </c:pt>
                <c:pt idx="4013">
                  <c:v>6.6883333333333361</c:v>
                </c:pt>
                <c:pt idx="4014">
                  <c:v>6.6899999999999995</c:v>
                </c:pt>
                <c:pt idx="4015">
                  <c:v>6.6916666666666664</c:v>
                </c:pt>
                <c:pt idx="4016">
                  <c:v>6.6933333333333334</c:v>
                </c:pt>
                <c:pt idx="4017">
                  <c:v>6.6949999999999958</c:v>
                </c:pt>
                <c:pt idx="4018">
                  <c:v>6.6966666666666672</c:v>
                </c:pt>
                <c:pt idx="4019">
                  <c:v>6.6983333333333333</c:v>
                </c:pt>
                <c:pt idx="4020">
                  <c:v>6.7</c:v>
                </c:pt>
                <c:pt idx="4021">
                  <c:v>6.7016666666666698</c:v>
                </c:pt>
                <c:pt idx="4022">
                  <c:v>6.7033333333333376</c:v>
                </c:pt>
                <c:pt idx="4023">
                  <c:v>6.7050000000000001</c:v>
                </c:pt>
                <c:pt idx="4024">
                  <c:v>6.7066666666666688</c:v>
                </c:pt>
                <c:pt idx="4025">
                  <c:v>6.7083333333333366</c:v>
                </c:pt>
                <c:pt idx="4026">
                  <c:v>6.71</c:v>
                </c:pt>
                <c:pt idx="4027">
                  <c:v>6.7116666666666696</c:v>
                </c:pt>
                <c:pt idx="4028">
                  <c:v>6.7133333333333383</c:v>
                </c:pt>
                <c:pt idx="4029">
                  <c:v>6.7149999999999972</c:v>
                </c:pt>
                <c:pt idx="4030">
                  <c:v>6.7166666666666694</c:v>
                </c:pt>
                <c:pt idx="4031">
                  <c:v>6.7183333333333373</c:v>
                </c:pt>
                <c:pt idx="4032">
                  <c:v>6.72</c:v>
                </c:pt>
                <c:pt idx="4033">
                  <c:v>6.7216666666666693</c:v>
                </c:pt>
                <c:pt idx="4034">
                  <c:v>6.7233333333333363</c:v>
                </c:pt>
                <c:pt idx="4035">
                  <c:v>6.724999999999997</c:v>
                </c:pt>
                <c:pt idx="4036">
                  <c:v>6.7266666666666683</c:v>
                </c:pt>
                <c:pt idx="4037">
                  <c:v>6.7283333333333362</c:v>
                </c:pt>
                <c:pt idx="4038">
                  <c:v>6.73</c:v>
                </c:pt>
                <c:pt idx="4039">
                  <c:v>6.73166666666667</c:v>
                </c:pt>
                <c:pt idx="4040">
                  <c:v>6.7333333333333378</c:v>
                </c:pt>
                <c:pt idx="4041">
                  <c:v>6.7350000000000003</c:v>
                </c:pt>
                <c:pt idx="4042">
                  <c:v>6.736666666666669</c:v>
                </c:pt>
                <c:pt idx="4043">
                  <c:v>6.7383333333333377</c:v>
                </c:pt>
                <c:pt idx="4044">
                  <c:v>6.7399999999999993</c:v>
                </c:pt>
                <c:pt idx="4045">
                  <c:v>6.7416666666666689</c:v>
                </c:pt>
                <c:pt idx="4046">
                  <c:v>6.7433333333333394</c:v>
                </c:pt>
                <c:pt idx="4047">
                  <c:v>6.7450000000000001</c:v>
                </c:pt>
                <c:pt idx="4048">
                  <c:v>6.7466666666666697</c:v>
                </c:pt>
                <c:pt idx="4049">
                  <c:v>6.7483333333333375</c:v>
                </c:pt>
                <c:pt idx="4050">
                  <c:v>6.75</c:v>
                </c:pt>
                <c:pt idx="4051">
                  <c:v>6.7516666666666696</c:v>
                </c:pt>
                <c:pt idx="4052">
                  <c:v>6.7533333333333365</c:v>
                </c:pt>
                <c:pt idx="4053">
                  <c:v>6.7549999999999972</c:v>
                </c:pt>
                <c:pt idx="4054">
                  <c:v>6.7566666666666686</c:v>
                </c:pt>
                <c:pt idx="4055">
                  <c:v>6.7583333333333373</c:v>
                </c:pt>
                <c:pt idx="4056">
                  <c:v>6.7600000000000007</c:v>
                </c:pt>
                <c:pt idx="4057">
                  <c:v>6.7616666666666694</c:v>
                </c:pt>
                <c:pt idx="4058">
                  <c:v>6.7633333333333372</c:v>
                </c:pt>
                <c:pt idx="4059">
                  <c:v>6.764999999999997</c:v>
                </c:pt>
                <c:pt idx="4060">
                  <c:v>6.7666666666666684</c:v>
                </c:pt>
                <c:pt idx="4061">
                  <c:v>6.7683333333333362</c:v>
                </c:pt>
                <c:pt idx="4062">
                  <c:v>6.7700000000000014</c:v>
                </c:pt>
                <c:pt idx="4063">
                  <c:v>6.7716666666666701</c:v>
                </c:pt>
                <c:pt idx="4064">
                  <c:v>6.7733333333333379</c:v>
                </c:pt>
                <c:pt idx="4065">
                  <c:v>6.7750000000000004</c:v>
                </c:pt>
                <c:pt idx="4066">
                  <c:v>6.7766666666666699</c:v>
                </c:pt>
                <c:pt idx="4067">
                  <c:v>6.7783333333333378</c:v>
                </c:pt>
                <c:pt idx="4068">
                  <c:v>6.78</c:v>
                </c:pt>
                <c:pt idx="4069">
                  <c:v>6.781666666666669</c:v>
                </c:pt>
                <c:pt idx="4070">
                  <c:v>6.7833333333333377</c:v>
                </c:pt>
                <c:pt idx="4071">
                  <c:v>6.7850000000000001</c:v>
                </c:pt>
                <c:pt idx="4072">
                  <c:v>6.7866666666666688</c:v>
                </c:pt>
                <c:pt idx="4073">
                  <c:v>6.7883333333333375</c:v>
                </c:pt>
                <c:pt idx="4074">
                  <c:v>6.79</c:v>
                </c:pt>
                <c:pt idx="4075">
                  <c:v>6.7916666666666696</c:v>
                </c:pt>
                <c:pt idx="4076">
                  <c:v>6.7933333333333383</c:v>
                </c:pt>
                <c:pt idx="4077">
                  <c:v>6.7949999999999973</c:v>
                </c:pt>
                <c:pt idx="4078">
                  <c:v>6.7966666666666695</c:v>
                </c:pt>
                <c:pt idx="4079">
                  <c:v>6.7983333333333364</c:v>
                </c:pt>
                <c:pt idx="4080">
                  <c:v>6.8</c:v>
                </c:pt>
                <c:pt idx="4081">
                  <c:v>6.8016666666666694</c:v>
                </c:pt>
                <c:pt idx="4082">
                  <c:v>6.8033333333333363</c:v>
                </c:pt>
                <c:pt idx="4083">
                  <c:v>6.8050000000000006</c:v>
                </c:pt>
                <c:pt idx="4084">
                  <c:v>6.8066666666666684</c:v>
                </c:pt>
                <c:pt idx="4085">
                  <c:v>6.8083333333333371</c:v>
                </c:pt>
                <c:pt idx="4086">
                  <c:v>6.8100000000000005</c:v>
                </c:pt>
                <c:pt idx="4087">
                  <c:v>6.8116666666666674</c:v>
                </c:pt>
                <c:pt idx="4088">
                  <c:v>6.8133333333333361</c:v>
                </c:pt>
                <c:pt idx="4089">
                  <c:v>6.8149999999999968</c:v>
                </c:pt>
                <c:pt idx="4090">
                  <c:v>6.8166666666666664</c:v>
                </c:pt>
                <c:pt idx="4091">
                  <c:v>6.8183333333333334</c:v>
                </c:pt>
                <c:pt idx="4092">
                  <c:v>6.8199999999999985</c:v>
                </c:pt>
                <c:pt idx="4093">
                  <c:v>6.8216666666666672</c:v>
                </c:pt>
                <c:pt idx="4094">
                  <c:v>6.8233333333333333</c:v>
                </c:pt>
                <c:pt idx="4095">
                  <c:v>6.8249999999999966</c:v>
                </c:pt>
                <c:pt idx="4096">
                  <c:v>6.8266666666666671</c:v>
                </c:pt>
                <c:pt idx="4097">
                  <c:v>6.8283333333333331</c:v>
                </c:pt>
                <c:pt idx="4098">
                  <c:v>6.83</c:v>
                </c:pt>
                <c:pt idx="4099">
                  <c:v>6.8316666666666688</c:v>
                </c:pt>
                <c:pt idx="4100">
                  <c:v>6.8333333333333366</c:v>
                </c:pt>
                <c:pt idx="4101">
                  <c:v>6.835</c:v>
                </c:pt>
                <c:pt idx="4102">
                  <c:v>6.8366666666666696</c:v>
                </c:pt>
                <c:pt idx="4103">
                  <c:v>6.8383333333333383</c:v>
                </c:pt>
                <c:pt idx="4104">
                  <c:v>6.84</c:v>
                </c:pt>
                <c:pt idx="4105">
                  <c:v>6.8416666666666694</c:v>
                </c:pt>
                <c:pt idx="4106">
                  <c:v>6.8433333333333373</c:v>
                </c:pt>
                <c:pt idx="4107">
                  <c:v>6.8449999999999971</c:v>
                </c:pt>
                <c:pt idx="4108">
                  <c:v>6.8466666666666693</c:v>
                </c:pt>
                <c:pt idx="4109">
                  <c:v>6.8483333333333363</c:v>
                </c:pt>
                <c:pt idx="4110">
                  <c:v>6.85</c:v>
                </c:pt>
                <c:pt idx="4111">
                  <c:v>6.8516666666666683</c:v>
                </c:pt>
                <c:pt idx="4112">
                  <c:v>6.8533333333333362</c:v>
                </c:pt>
                <c:pt idx="4113">
                  <c:v>6.8549999999999978</c:v>
                </c:pt>
                <c:pt idx="4114">
                  <c:v>6.8566666666666674</c:v>
                </c:pt>
                <c:pt idx="4115">
                  <c:v>6.8583333333333334</c:v>
                </c:pt>
                <c:pt idx="4116">
                  <c:v>6.8599999999999985</c:v>
                </c:pt>
                <c:pt idx="4117">
                  <c:v>6.8616666666666664</c:v>
                </c:pt>
                <c:pt idx="4118">
                  <c:v>6.8633333333333333</c:v>
                </c:pt>
                <c:pt idx="4119">
                  <c:v>6.8649999999999958</c:v>
                </c:pt>
                <c:pt idx="4120">
                  <c:v>6.8666666666666663</c:v>
                </c:pt>
                <c:pt idx="4121">
                  <c:v>6.8683333333333367</c:v>
                </c:pt>
                <c:pt idx="4122">
                  <c:v>6.87</c:v>
                </c:pt>
                <c:pt idx="4123">
                  <c:v>6.8716666666666697</c:v>
                </c:pt>
                <c:pt idx="4124">
                  <c:v>6.8733333333333375</c:v>
                </c:pt>
                <c:pt idx="4125">
                  <c:v>6.875</c:v>
                </c:pt>
                <c:pt idx="4126">
                  <c:v>6.8766666666666696</c:v>
                </c:pt>
                <c:pt idx="4127">
                  <c:v>6.8783333333333365</c:v>
                </c:pt>
                <c:pt idx="4128">
                  <c:v>6.88</c:v>
                </c:pt>
                <c:pt idx="4129">
                  <c:v>6.8816666666666686</c:v>
                </c:pt>
                <c:pt idx="4130">
                  <c:v>6.8833333333333373</c:v>
                </c:pt>
                <c:pt idx="4131">
                  <c:v>6.8850000000000007</c:v>
                </c:pt>
                <c:pt idx="4132">
                  <c:v>6.8866666666666694</c:v>
                </c:pt>
                <c:pt idx="4133">
                  <c:v>6.8883333333333372</c:v>
                </c:pt>
                <c:pt idx="4134">
                  <c:v>6.89</c:v>
                </c:pt>
                <c:pt idx="4135">
                  <c:v>6.8916666666666684</c:v>
                </c:pt>
                <c:pt idx="4136">
                  <c:v>6.8933333333333362</c:v>
                </c:pt>
                <c:pt idx="4137">
                  <c:v>6.8949999999999969</c:v>
                </c:pt>
                <c:pt idx="4138">
                  <c:v>6.8966666666666674</c:v>
                </c:pt>
                <c:pt idx="4139">
                  <c:v>6.8983333333333334</c:v>
                </c:pt>
                <c:pt idx="4140">
                  <c:v>6.9</c:v>
                </c:pt>
                <c:pt idx="4141">
                  <c:v>6.9016666666666699</c:v>
                </c:pt>
                <c:pt idx="4142">
                  <c:v>6.9033333333333378</c:v>
                </c:pt>
                <c:pt idx="4143">
                  <c:v>6.9050000000000002</c:v>
                </c:pt>
                <c:pt idx="4144">
                  <c:v>6.906666666666669</c:v>
                </c:pt>
                <c:pt idx="4145">
                  <c:v>6.9083333333333377</c:v>
                </c:pt>
                <c:pt idx="4146">
                  <c:v>6.91</c:v>
                </c:pt>
                <c:pt idx="4147">
                  <c:v>6.9116666666666688</c:v>
                </c:pt>
                <c:pt idx="4148">
                  <c:v>6.9133333333333375</c:v>
                </c:pt>
                <c:pt idx="4149">
                  <c:v>6.915</c:v>
                </c:pt>
                <c:pt idx="4150">
                  <c:v>6.9166666666666696</c:v>
                </c:pt>
                <c:pt idx="4151">
                  <c:v>6.9183333333333383</c:v>
                </c:pt>
                <c:pt idx="4152">
                  <c:v>6.92</c:v>
                </c:pt>
                <c:pt idx="4153">
                  <c:v>6.9216666666666695</c:v>
                </c:pt>
                <c:pt idx="4154">
                  <c:v>6.9233333333333364</c:v>
                </c:pt>
                <c:pt idx="4155">
                  <c:v>6.9249999999999972</c:v>
                </c:pt>
                <c:pt idx="4156">
                  <c:v>6.9266666666666694</c:v>
                </c:pt>
                <c:pt idx="4157">
                  <c:v>6.9283333333333363</c:v>
                </c:pt>
                <c:pt idx="4158">
                  <c:v>6.9300000000000024</c:v>
                </c:pt>
                <c:pt idx="4159">
                  <c:v>6.9316666666666702</c:v>
                </c:pt>
                <c:pt idx="4160">
                  <c:v>6.9333333333333389</c:v>
                </c:pt>
                <c:pt idx="4161">
                  <c:v>6.9350000000000014</c:v>
                </c:pt>
                <c:pt idx="4162">
                  <c:v>6.9366666666666701</c:v>
                </c:pt>
                <c:pt idx="4163">
                  <c:v>6.9383333333333388</c:v>
                </c:pt>
                <c:pt idx="4164">
                  <c:v>6.94</c:v>
                </c:pt>
                <c:pt idx="4165">
                  <c:v>6.9416666666666691</c:v>
                </c:pt>
                <c:pt idx="4166">
                  <c:v>6.9433333333333378</c:v>
                </c:pt>
                <c:pt idx="4167">
                  <c:v>6.9449999999999985</c:v>
                </c:pt>
                <c:pt idx="4168">
                  <c:v>6.9466666666666699</c:v>
                </c:pt>
                <c:pt idx="4169">
                  <c:v>6.9483333333333377</c:v>
                </c:pt>
                <c:pt idx="4170">
                  <c:v>6.95</c:v>
                </c:pt>
                <c:pt idx="4171">
                  <c:v>6.9516666666666698</c:v>
                </c:pt>
                <c:pt idx="4172">
                  <c:v>6.9533333333333376</c:v>
                </c:pt>
                <c:pt idx="4173">
                  <c:v>6.9550000000000001</c:v>
                </c:pt>
                <c:pt idx="4174">
                  <c:v>6.9566666666666688</c:v>
                </c:pt>
                <c:pt idx="4175">
                  <c:v>6.9583333333333366</c:v>
                </c:pt>
                <c:pt idx="4176">
                  <c:v>6.96</c:v>
                </c:pt>
                <c:pt idx="4177">
                  <c:v>6.9616666666666696</c:v>
                </c:pt>
                <c:pt idx="4178">
                  <c:v>6.9633333333333383</c:v>
                </c:pt>
                <c:pt idx="4179">
                  <c:v>6.9649999999999972</c:v>
                </c:pt>
                <c:pt idx="4180">
                  <c:v>6.9666666666666694</c:v>
                </c:pt>
                <c:pt idx="4181">
                  <c:v>6.9683333333333373</c:v>
                </c:pt>
                <c:pt idx="4182">
                  <c:v>6.9700000000000024</c:v>
                </c:pt>
                <c:pt idx="4183">
                  <c:v>6.9716666666666711</c:v>
                </c:pt>
                <c:pt idx="4184">
                  <c:v>6.9733333333333389</c:v>
                </c:pt>
                <c:pt idx="4185">
                  <c:v>6.9749999999999996</c:v>
                </c:pt>
                <c:pt idx="4186">
                  <c:v>6.976666666666671</c:v>
                </c:pt>
                <c:pt idx="4187">
                  <c:v>6.9783333333333388</c:v>
                </c:pt>
                <c:pt idx="4188">
                  <c:v>6.98</c:v>
                </c:pt>
                <c:pt idx="4189">
                  <c:v>6.98166666666667</c:v>
                </c:pt>
                <c:pt idx="4190">
                  <c:v>6.9833333333333378</c:v>
                </c:pt>
                <c:pt idx="4191">
                  <c:v>6.9850000000000003</c:v>
                </c:pt>
                <c:pt idx="4192">
                  <c:v>6.986666666666669</c:v>
                </c:pt>
                <c:pt idx="4193">
                  <c:v>6.9883333333333377</c:v>
                </c:pt>
                <c:pt idx="4194">
                  <c:v>6.9899999999999993</c:v>
                </c:pt>
                <c:pt idx="4195">
                  <c:v>6.9916666666666689</c:v>
                </c:pt>
                <c:pt idx="4196">
                  <c:v>6.9933333333333394</c:v>
                </c:pt>
                <c:pt idx="4197">
                  <c:v>6.9950000000000001</c:v>
                </c:pt>
                <c:pt idx="4198">
                  <c:v>6.9966666666666697</c:v>
                </c:pt>
                <c:pt idx="4199">
                  <c:v>6.9983333333333375</c:v>
                </c:pt>
                <c:pt idx="4200">
                  <c:v>7</c:v>
                </c:pt>
                <c:pt idx="4201">
                  <c:v>7.0016666666666696</c:v>
                </c:pt>
                <c:pt idx="4202">
                  <c:v>7.0033333333333365</c:v>
                </c:pt>
                <c:pt idx="4203">
                  <c:v>7.0049999999999972</c:v>
                </c:pt>
                <c:pt idx="4204">
                  <c:v>7.0066666666666686</c:v>
                </c:pt>
                <c:pt idx="4205">
                  <c:v>7.0083333333333373</c:v>
                </c:pt>
                <c:pt idx="4206">
                  <c:v>7.0100000000000007</c:v>
                </c:pt>
                <c:pt idx="4207">
                  <c:v>7.0116666666666694</c:v>
                </c:pt>
                <c:pt idx="4208">
                  <c:v>7.0133333333333372</c:v>
                </c:pt>
                <c:pt idx="4209">
                  <c:v>7.014999999999997</c:v>
                </c:pt>
                <c:pt idx="4210">
                  <c:v>7.0166666666666684</c:v>
                </c:pt>
                <c:pt idx="4211">
                  <c:v>7.0183333333333362</c:v>
                </c:pt>
                <c:pt idx="4212">
                  <c:v>7.02</c:v>
                </c:pt>
                <c:pt idx="4213">
                  <c:v>7.0216666666666674</c:v>
                </c:pt>
                <c:pt idx="4214">
                  <c:v>7.0233333333333334</c:v>
                </c:pt>
                <c:pt idx="4215">
                  <c:v>7.0249999999999977</c:v>
                </c:pt>
                <c:pt idx="4216">
                  <c:v>7.0266666666666673</c:v>
                </c:pt>
                <c:pt idx="4217">
                  <c:v>7.0283333333333333</c:v>
                </c:pt>
                <c:pt idx="4218">
                  <c:v>7.03</c:v>
                </c:pt>
                <c:pt idx="4219">
                  <c:v>7.031666666666669</c:v>
                </c:pt>
                <c:pt idx="4220">
                  <c:v>7.0333333333333377</c:v>
                </c:pt>
                <c:pt idx="4221">
                  <c:v>7.0350000000000001</c:v>
                </c:pt>
                <c:pt idx="4222">
                  <c:v>7.0366666666666688</c:v>
                </c:pt>
                <c:pt idx="4223">
                  <c:v>7.0383333333333375</c:v>
                </c:pt>
                <c:pt idx="4224">
                  <c:v>7.04</c:v>
                </c:pt>
                <c:pt idx="4225">
                  <c:v>7.0416666666666696</c:v>
                </c:pt>
                <c:pt idx="4226">
                  <c:v>7.0433333333333383</c:v>
                </c:pt>
                <c:pt idx="4227">
                  <c:v>7.0449999999999973</c:v>
                </c:pt>
                <c:pt idx="4228">
                  <c:v>7.0466666666666695</c:v>
                </c:pt>
                <c:pt idx="4229">
                  <c:v>7.0483333333333364</c:v>
                </c:pt>
                <c:pt idx="4230">
                  <c:v>7.05</c:v>
                </c:pt>
                <c:pt idx="4231">
                  <c:v>7.0516666666666694</c:v>
                </c:pt>
                <c:pt idx="4232">
                  <c:v>7.0533333333333363</c:v>
                </c:pt>
                <c:pt idx="4233">
                  <c:v>7.0550000000000006</c:v>
                </c:pt>
                <c:pt idx="4234">
                  <c:v>7.0566666666666684</c:v>
                </c:pt>
                <c:pt idx="4235">
                  <c:v>7.0583333333333371</c:v>
                </c:pt>
                <c:pt idx="4236">
                  <c:v>7.0600000000000005</c:v>
                </c:pt>
                <c:pt idx="4237">
                  <c:v>7.0616666666666674</c:v>
                </c:pt>
                <c:pt idx="4238">
                  <c:v>7.0633333333333361</c:v>
                </c:pt>
                <c:pt idx="4239">
                  <c:v>7.0649999999999968</c:v>
                </c:pt>
                <c:pt idx="4240">
                  <c:v>7.0666666666666664</c:v>
                </c:pt>
                <c:pt idx="4241">
                  <c:v>7.0683333333333334</c:v>
                </c:pt>
                <c:pt idx="4242">
                  <c:v>7.0699999999999985</c:v>
                </c:pt>
                <c:pt idx="4243">
                  <c:v>7.0716666666666699</c:v>
                </c:pt>
                <c:pt idx="4244">
                  <c:v>7.0733333333333377</c:v>
                </c:pt>
                <c:pt idx="4245">
                  <c:v>7.0750000000000002</c:v>
                </c:pt>
                <c:pt idx="4246">
                  <c:v>7.0766666666666698</c:v>
                </c:pt>
                <c:pt idx="4247">
                  <c:v>7.0783333333333376</c:v>
                </c:pt>
                <c:pt idx="4248">
                  <c:v>7.08</c:v>
                </c:pt>
                <c:pt idx="4249">
                  <c:v>7.0816666666666688</c:v>
                </c:pt>
                <c:pt idx="4250">
                  <c:v>7.0833333333333366</c:v>
                </c:pt>
                <c:pt idx="4251">
                  <c:v>7.085</c:v>
                </c:pt>
                <c:pt idx="4252">
                  <c:v>7.0866666666666696</c:v>
                </c:pt>
                <c:pt idx="4253">
                  <c:v>7.0883333333333383</c:v>
                </c:pt>
                <c:pt idx="4254">
                  <c:v>7.09</c:v>
                </c:pt>
                <c:pt idx="4255">
                  <c:v>7.0916666666666694</c:v>
                </c:pt>
                <c:pt idx="4256">
                  <c:v>7.0933333333333373</c:v>
                </c:pt>
                <c:pt idx="4257">
                  <c:v>7.0949999999999971</c:v>
                </c:pt>
                <c:pt idx="4258">
                  <c:v>7.0966666666666693</c:v>
                </c:pt>
                <c:pt idx="4259">
                  <c:v>7.0983333333333363</c:v>
                </c:pt>
                <c:pt idx="4260">
                  <c:v>7.1</c:v>
                </c:pt>
                <c:pt idx="4261">
                  <c:v>7.1016666666666683</c:v>
                </c:pt>
                <c:pt idx="4262">
                  <c:v>7.1033333333333362</c:v>
                </c:pt>
                <c:pt idx="4263">
                  <c:v>7.1049999999999978</c:v>
                </c:pt>
                <c:pt idx="4264">
                  <c:v>7.1066666666666674</c:v>
                </c:pt>
                <c:pt idx="4265">
                  <c:v>7.1083333333333334</c:v>
                </c:pt>
                <c:pt idx="4266">
                  <c:v>7.1099999999999985</c:v>
                </c:pt>
                <c:pt idx="4267">
                  <c:v>7.1116666666666664</c:v>
                </c:pt>
                <c:pt idx="4268">
                  <c:v>7.1133333333333333</c:v>
                </c:pt>
                <c:pt idx="4269">
                  <c:v>7.1149999999999958</c:v>
                </c:pt>
                <c:pt idx="4270">
                  <c:v>7.1166666666666663</c:v>
                </c:pt>
                <c:pt idx="4271">
                  <c:v>7.1183333333333367</c:v>
                </c:pt>
                <c:pt idx="4272">
                  <c:v>7.1199999999999974</c:v>
                </c:pt>
                <c:pt idx="4273">
                  <c:v>7.121666666666667</c:v>
                </c:pt>
                <c:pt idx="4274">
                  <c:v>7.1233333333333331</c:v>
                </c:pt>
                <c:pt idx="4275">
                  <c:v>7.1249999999999956</c:v>
                </c:pt>
                <c:pt idx="4276">
                  <c:v>7.1266666666666669</c:v>
                </c:pt>
                <c:pt idx="4277">
                  <c:v>7.128333333333333</c:v>
                </c:pt>
                <c:pt idx="4278">
                  <c:v>7.13</c:v>
                </c:pt>
                <c:pt idx="4279">
                  <c:v>7.1316666666666686</c:v>
                </c:pt>
                <c:pt idx="4280">
                  <c:v>7.1333333333333373</c:v>
                </c:pt>
                <c:pt idx="4281">
                  <c:v>7.1350000000000007</c:v>
                </c:pt>
                <c:pt idx="4282">
                  <c:v>7.1366666666666694</c:v>
                </c:pt>
                <c:pt idx="4283">
                  <c:v>7.1383333333333372</c:v>
                </c:pt>
                <c:pt idx="4284">
                  <c:v>7.14</c:v>
                </c:pt>
                <c:pt idx="4285">
                  <c:v>7.1416666666666684</c:v>
                </c:pt>
                <c:pt idx="4286">
                  <c:v>7.1433333333333362</c:v>
                </c:pt>
                <c:pt idx="4287">
                  <c:v>7.1449999999999969</c:v>
                </c:pt>
                <c:pt idx="4288">
                  <c:v>7.1466666666666674</c:v>
                </c:pt>
                <c:pt idx="4289">
                  <c:v>7.1483333333333334</c:v>
                </c:pt>
                <c:pt idx="4290">
                  <c:v>7.1499999999999995</c:v>
                </c:pt>
                <c:pt idx="4291">
                  <c:v>7.1516666666666673</c:v>
                </c:pt>
                <c:pt idx="4292">
                  <c:v>7.1533333333333333</c:v>
                </c:pt>
                <c:pt idx="4293">
                  <c:v>7.1549999999999967</c:v>
                </c:pt>
                <c:pt idx="4294">
                  <c:v>7.1566666666666663</c:v>
                </c:pt>
                <c:pt idx="4295">
                  <c:v>7.1583333333333332</c:v>
                </c:pt>
                <c:pt idx="4296">
                  <c:v>7.1599999999999975</c:v>
                </c:pt>
                <c:pt idx="4297">
                  <c:v>7.1616666666666662</c:v>
                </c:pt>
                <c:pt idx="4298">
                  <c:v>7.1633333333333331</c:v>
                </c:pt>
                <c:pt idx="4299">
                  <c:v>7.1649999999999956</c:v>
                </c:pt>
                <c:pt idx="4300">
                  <c:v>7.166666666666667</c:v>
                </c:pt>
                <c:pt idx="4301">
                  <c:v>7.1683333333333339</c:v>
                </c:pt>
                <c:pt idx="4302">
                  <c:v>7.17</c:v>
                </c:pt>
                <c:pt idx="4303">
                  <c:v>7.1716666666666695</c:v>
                </c:pt>
                <c:pt idx="4304">
                  <c:v>7.1733333333333364</c:v>
                </c:pt>
                <c:pt idx="4305">
                  <c:v>7.1749999999999972</c:v>
                </c:pt>
                <c:pt idx="4306">
                  <c:v>7.1766666666666694</c:v>
                </c:pt>
                <c:pt idx="4307">
                  <c:v>7.1783333333333363</c:v>
                </c:pt>
                <c:pt idx="4308">
                  <c:v>7.1800000000000006</c:v>
                </c:pt>
                <c:pt idx="4309">
                  <c:v>7.1816666666666684</c:v>
                </c:pt>
                <c:pt idx="4310">
                  <c:v>7.1833333333333371</c:v>
                </c:pt>
                <c:pt idx="4311">
                  <c:v>7.1850000000000005</c:v>
                </c:pt>
                <c:pt idx="4312">
                  <c:v>7.1866666666666674</c:v>
                </c:pt>
                <c:pt idx="4313">
                  <c:v>7.1883333333333361</c:v>
                </c:pt>
                <c:pt idx="4314">
                  <c:v>7.1899999999999995</c:v>
                </c:pt>
                <c:pt idx="4315">
                  <c:v>7.1916666666666664</c:v>
                </c:pt>
                <c:pt idx="4316">
                  <c:v>7.1933333333333334</c:v>
                </c:pt>
                <c:pt idx="4317">
                  <c:v>7.1949999999999958</c:v>
                </c:pt>
                <c:pt idx="4318">
                  <c:v>7.1966666666666672</c:v>
                </c:pt>
                <c:pt idx="4319">
                  <c:v>7.1983333333333333</c:v>
                </c:pt>
                <c:pt idx="4320">
                  <c:v>7.2</c:v>
                </c:pt>
                <c:pt idx="4321">
                  <c:v>7.2016666666666698</c:v>
                </c:pt>
                <c:pt idx="4322">
                  <c:v>7.2033333333333376</c:v>
                </c:pt>
                <c:pt idx="4323">
                  <c:v>7.2050000000000001</c:v>
                </c:pt>
                <c:pt idx="4324">
                  <c:v>7.2066666666666688</c:v>
                </c:pt>
                <c:pt idx="4325">
                  <c:v>7.2083333333333366</c:v>
                </c:pt>
                <c:pt idx="4326">
                  <c:v>7.21</c:v>
                </c:pt>
                <c:pt idx="4327">
                  <c:v>7.2116666666666696</c:v>
                </c:pt>
                <c:pt idx="4328">
                  <c:v>7.2133333333333383</c:v>
                </c:pt>
                <c:pt idx="4329">
                  <c:v>7.2149999999999972</c:v>
                </c:pt>
                <c:pt idx="4330">
                  <c:v>7.2166666666666694</c:v>
                </c:pt>
                <c:pt idx="4331">
                  <c:v>7.2183333333333373</c:v>
                </c:pt>
                <c:pt idx="4332">
                  <c:v>7.22</c:v>
                </c:pt>
                <c:pt idx="4333">
                  <c:v>7.2216666666666693</c:v>
                </c:pt>
                <c:pt idx="4334">
                  <c:v>7.2233333333333363</c:v>
                </c:pt>
                <c:pt idx="4335">
                  <c:v>7.224999999999997</c:v>
                </c:pt>
                <c:pt idx="4336">
                  <c:v>7.2266666666666683</c:v>
                </c:pt>
                <c:pt idx="4337">
                  <c:v>7.2283333333333362</c:v>
                </c:pt>
                <c:pt idx="4338">
                  <c:v>7.23</c:v>
                </c:pt>
                <c:pt idx="4339">
                  <c:v>7.23166666666667</c:v>
                </c:pt>
                <c:pt idx="4340">
                  <c:v>7.2333333333333378</c:v>
                </c:pt>
                <c:pt idx="4341">
                  <c:v>7.2350000000000003</c:v>
                </c:pt>
                <c:pt idx="4342">
                  <c:v>7.236666666666669</c:v>
                </c:pt>
                <c:pt idx="4343">
                  <c:v>7.2383333333333377</c:v>
                </c:pt>
                <c:pt idx="4344">
                  <c:v>7.2399999999999993</c:v>
                </c:pt>
                <c:pt idx="4345">
                  <c:v>7.2416666666666689</c:v>
                </c:pt>
                <c:pt idx="4346">
                  <c:v>7.2433333333333394</c:v>
                </c:pt>
                <c:pt idx="4347">
                  <c:v>7.2450000000000001</c:v>
                </c:pt>
                <c:pt idx="4348">
                  <c:v>7.2466666666666697</c:v>
                </c:pt>
                <c:pt idx="4349">
                  <c:v>7.2483333333333375</c:v>
                </c:pt>
                <c:pt idx="4350">
                  <c:v>7.25</c:v>
                </c:pt>
                <c:pt idx="4351">
                  <c:v>7.2516666666666696</c:v>
                </c:pt>
                <c:pt idx="4352">
                  <c:v>7.2533333333333365</c:v>
                </c:pt>
                <c:pt idx="4353">
                  <c:v>7.2549999999999972</c:v>
                </c:pt>
                <c:pt idx="4354">
                  <c:v>7.2566666666666686</c:v>
                </c:pt>
                <c:pt idx="4355">
                  <c:v>7.2583333333333373</c:v>
                </c:pt>
                <c:pt idx="4356">
                  <c:v>7.2600000000000007</c:v>
                </c:pt>
                <c:pt idx="4357">
                  <c:v>7.2616666666666694</c:v>
                </c:pt>
                <c:pt idx="4358">
                  <c:v>7.2633333333333372</c:v>
                </c:pt>
                <c:pt idx="4359">
                  <c:v>7.264999999999997</c:v>
                </c:pt>
                <c:pt idx="4360">
                  <c:v>7.2666666666666684</c:v>
                </c:pt>
                <c:pt idx="4361">
                  <c:v>7.2683333333333362</c:v>
                </c:pt>
                <c:pt idx="4362">
                  <c:v>7.2700000000000014</c:v>
                </c:pt>
                <c:pt idx="4363">
                  <c:v>7.2716666666666701</c:v>
                </c:pt>
                <c:pt idx="4364">
                  <c:v>7.2733333333333379</c:v>
                </c:pt>
                <c:pt idx="4365">
                  <c:v>7.2750000000000004</c:v>
                </c:pt>
                <c:pt idx="4366">
                  <c:v>7.2766666666666699</c:v>
                </c:pt>
                <c:pt idx="4367">
                  <c:v>7.2783333333333378</c:v>
                </c:pt>
                <c:pt idx="4368">
                  <c:v>7.28</c:v>
                </c:pt>
                <c:pt idx="4369">
                  <c:v>7.281666666666669</c:v>
                </c:pt>
                <c:pt idx="4370">
                  <c:v>7.2833333333333377</c:v>
                </c:pt>
                <c:pt idx="4371">
                  <c:v>7.2850000000000001</c:v>
                </c:pt>
                <c:pt idx="4372">
                  <c:v>7.2866666666666688</c:v>
                </c:pt>
                <c:pt idx="4373">
                  <c:v>7.2883333333333375</c:v>
                </c:pt>
                <c:pt idx="4374">
                  <c:v>7.29</c:v>
                </c:pt>
                <c:pt idx="4375">
                  <c:v>7.2916666666666696</c:v>
                </c:pt>
                <c:pt idx="4376">
                  <c:v>7.2933333333333383</c:v>
                </c:pt>
                <c:pt idx="4377">
                  <c:v>7.2949999999999973</c:v>
                </c:pt>
                <c:pt idx="4378">
                  <c:v>7.2966666666666695</c:v>
                </c:pt>
                <c:pt idx="4379">
                  <c:v>7.2983333333333364</c:v>
                </c:pt>
                <c:pt idx="4380">
                  <c:v>7.3</c:v>
                </c:pt>
                <c:pt idx="4381">
                  <c:v>7.3016666666666694</c:v>
                </c:pt>
                <c:pt idx="4382">
                  <c:v>7.3033333333333363</c:v>
                </c:pt>
                <c:pt idx="4383">
                  <c:v>7.3050000000000006</c:v>
                </c:pt>
                <c:pt idx="4384">
                  <c:v>7.3066666666666684</c:v>
                </c:pt>
                <c:pt idx="4385">
                  <c:v>7.3083333333333371</c:v>
                </c:pt>
                <c:pt idx="4386">
                  <c:v>7.3100000000000005</c:v>
                </c:pt>
                <c:pt idx="4387">
                  <c:v>7.3116666666666674</c:v>
                </c:pt>
                <c:pt idx="4388">
                  <c:v>7.3133333333333361</c:v>
                </c:pt>
                <c:pt idx="4389">
                  <c:v>7.3149999999999968</c:v>
                </c:pt>
                <c:pt idx="4390">
                  <c:v>7.3166666666666664</c:v>
                </c:pt>
                <c:pt idx="4391">
                  <c:v>7.3183333333333334</c:v>
                </c:pt>
                <c:pt idx="4392">
                  <c:v>7.3199999999999985</c:v>
                </c:pt>
                <c:pt idx="4393">
                  <c:v>7.3216666666666672</c:v>
                </c:pt>
                <c:pt idx="4394">
                  <c:v>7.3233333333333333</c:v>
                </c:pt>
                <c:pt idx="4395">
                  <c:v>7.3249999999999966</c:v>
                </c:pt>
                <c:pt idx="4396">
                  <c:v>7.3266666666666671</c:v>
                </c:pt>
                <c:pt idx="4397">
                  <c:v>7.3283333333333331</c:v>
                </c:pt>
                <c:pt idx="4398">
                  <c:v>7.33</c:v>
                </c:pt>
                <c:pt idx="4399">
                  <c:v>7.3316666666666688</c:v>
                </c:pt>
                <c:pt idx="4400">
                  <c:v>7.3333333333333366</c:v>
                </c:pt>
                <c:pt idx="4401">
                  <c:v>7.335</c:v>
                </c:pt>
                <c:pt idx="4402">
                  <c:v>7.3366666666666696</c:v>
                </c:pt>
                <c:pt idx="4403">
                  <c:v>7.3383333333333383</c:v>
                </c:pt>
                <c:pt idx="4404">
                  <c:v>7.34</c:v>
                </c:pt>
                <c:pt idx="4405">
                  <c:v>7.3416666666666694</c:v>
                </c:pt>
                <c:pt idx="4406">
                  <c:v>7.3433333333333373</c:v>
                </c:pt>
                <c:pt idx="4407">
                  <c:v>7.3449999999999971</c:v>
                </c:pt>
                <c:pt idx="4408">
                  <c:v>7.3466666666666693</c:v>
                </c:pt>
                <c:pt idx="4409">
                  <c:v>7.3483333333333363</c:v>
                </c:pt>
                <c:pt idx="4410">
                  <c:v>7.35</c:v>
                </c:pt>
                <c:pt idx="4411">
                  <c:v>7.3516666666666683</c:v>
                </c:pt>
                <c:pt idx="4412">
                  <c:v>7.3533333333333362</c:v>
                </c:pt>
                <c:pt idx="4413">
                  <c:v>7.3549999999999978</c:v>
                </c:pt>
                <c:pt idx="4414">
                  <c:v>7.3566666666666674</c:v>
                </c:pt>
                <c:pt idx="4415">
                  <c:v>7.3583333333333334</c:v>
                </c:pt>
                <c:pt idx="4416">
                  <c:v>7.3599999999999985</c:v>
                </c:pt>
                <c:pt idx="4417">
                  <c:v>7.3616666666666664</c:v>
                </c:pt>
                <c:pt idx="4418">
                  <c:v>7.3633333333333333</c:v>
                </c:pt>
                <c:pt idx="4419">
                  <c:v>7.3649999999999958</c:v>
                </c:pt>
                <c:pt idx="4420">
                  <c:v>7.3666666666666663</c:v>
                </c:pt>
                <c:pt idx="4421">
                  <c:v>7.3683333333333367</c:v>
                </c:pt>
                <c:pt idx="4422">
                  <c:v>7.37</c:v>
                </c:pt>
                <c:pt idx="4423">
                  <c:v>7.3716666666666697</c:v>
                </c:pt>
                <c:pt idx="4424">
                  <c:v>7.3733333333333375</c:v>
                </c:pt>
                <c:pt idx="4425">
                  <c:v>7.375</c:v>
                </c:pt>
                <c:pt idx="4426">
                  <c:v>7.3766666666666696</c:v>
                </c:pt>
                <c:pt idx="4427">
                  <c:v>7.3783333333333365</c:v>
                </c:pt>
                <c:pt idx="4428">
                  <c:v>7.38</c:v>
                </c:pt>
                <c:pt idx="4429">
                  <c:v>7.3816666666666686</c:v>
                </c:pt>
                <c:pt idx="4430">
                  <c:v>7.3833333333333373</c:v>
                </c:pt>
                <c:pt idx="4431">
                  <c:v>7.3850000000000007</c:v>
                </c:pt>
                <c:pt idx="4432">
                  <c:v>7.3866666666666694</c:v>
                </c:pt>
                <c:pt idx="4433">
                  <c:v>7.3883333333333372</c:v>
                </c:pt>
                <c:pt idx="4434">
                  <c:v>7.39</c:v>
                </c:pt>
                <c:pt idx="4435">
                  <c:v>7.3916666666666684</c:v>
                </c:pt>
                <c:pt idx="4436">
                  <c:v>7.3933333333333362</c:v>
                </c:pt>
                <c:pt idx="4437">
                  <c:v>7.3949999999999969</c:v>
                </c:pt>
                <c:pt idx="4438">
                  <c:v>7.3966666666666674</c:v>
                </c:pt>
                <c:pt idx="4439">
                  <c:v>7.3983333333333334</c:v>
                </c:pt>
                <c:pt idx="4440">
                  <c:v>7.4</c:v>
                </c:pt>
                <c:pt idx="4441">
                  <c:v>7.4016666666666699</c:v>
                </c:pt>
                <c:pt idx="4442">
                  <c:v>7.4033333333333378</c:v>
                </c:pt>
                <c:pt idx="4443">
                  <c:v>7.4050000000000002</c:v>
                </c:pt>
                <c:pt idx="4444">
                  <c:v>7.406666666666669</c:v>
                </c:pt>
                <c:pt idx="4445">
                  <c:v>7.4083333333333377</c:v>
                </c:pt>
                <c:pt idx="4446">
                  <c:v>7.41</c:v>
                </c:pt>
                <c:pt idx="4447">
                  <c:v>7.4116666666666688</c:v>
                </c:pt>
                <c:pt idx="4448">
                  <c:v>7.4133333333333375</c:v>
                </c:pt>
                <c:pt idx="4449">
                  <c:v>7.415</c:v>
                </c:pt>
                <c:pt idx="4450">
                  <c:v>7.4166666666666696</c:v>
                </c:pt>
                <c:pt idx="4451">
                  <c:v>7.4183333333333383</c:v>
                </c:pt>
                <c:pt idx="4452">
                  <c:v>7.42</c:v>
                </c:pt>
                <c:pt idx="4453">
                  <c:v>7.4216666666666695</c:v>
                </c:pt>
                <c:pt idx="4454">
                  <c:v>7.4233333333333364</c:v>
                </c:pt>
                <c:pt idx="4455">
                  <c:v>7.4249999999999972</c:v>
                </c:pt>
                <c:pt idx="4456">
                  <c:v>7.4266666666666694</c:v>
                </c:pt>
                <c:pt idx="4457">
                  <c:v>7.4283333333333363</c:v>
                </c:pt>
                <c:pt idx="4458">
                  <c:v>7.4300000000000024</c:v>
                </c:pt>
                <c:pt idx="4459">
                  <c:v>7.4316666666666702</c:v>
                </c:pt>
                <c:pt idx="4460">
                  <c:v>7.4333333333333389</c:v>
                </c:pt>
                <c:pt idx="4461">
                  <c:v>7.4350000000000014</c:v>
                </c:pt>
                <c:pt idx="4462">
                  <c:v>7.4366666666666701</c:v>
                </c:pt>
                <c:pt idx="4463">
                  <c:v>7.4383333333333388</c:v>
                </c:pt>
                <c:pt idx="4464">
                  <c:v>7.44</c:v>
                </c:pt>
                <c:pt idx="4465">
                  <c:v>7.4416666666666691</c:v>
                </c:pt>
                <c:pt idx="4466">
                  <c:v>7.4433333333333378</c:v>
                </c:pt>
                <c:pt idx="4467">
                  <c:v>7.4449999999999985</c:v>
                </c:pt>
                <c:pt idx="4468">
                  <c:v>7.4466666666666699</c:v>
                </c:pt>
                <c:pt idx="4469">
                  <c:v>7.4483333333333377</c:v>
                </c:pt>
                <c:pt idx="4470">
                  <c:v>7.45</c:v>
                </c:pt>
                <c:pt idx="4471">
                  <c:v>7.4516666666666698</c:v>
                </c:pt>
                <c:pt idx="4472">
                  <c:v>7.4533333333333376</c:v>
                </c:pt>
                <c:pt idx="4473">
                  <c:v>7.4550000000000001</c:v>
                </c:pt>
                <c:pt idx="4474">
                  <c:v>7.4566666666666688</c:v>
                </c:pt>
                <c:pt idx="4475">
                  <c:v>7.4583333333333366</c:v>
                </c:pt>
                <c:pt idx="4476">
                  <c:v>7.46</c:v>
                </c:pt>
                <c:pt idx="4477">
                  <c:v>7.4616666666666696</c:v>
                </c:pt>
                <c:pt idx="4478">
                  <c:v>7.4633333333333383</c:v>
                </c:pt>
                <c:pt idx="4479">
                  <c:v>7.4649999999999972</c:v>
                </c:pt>
                <c:pt idx="4480">
                  <c:v>7.4666666666666694</c:v>
                </c:pt>
                <c:pt idx="4481">
                  <c:v>7.4683333333333373</c:v>
                </c:pt>
                <c:pt idx="4482">
                  <c:v>7.4700000000000024</c:v>
                </c:pt>
                <c:pt idx="4483">
                  <c:v>7.4716666666666711</c:v>
                </c:pt>
                <c:pt idx="4484">
                  <c:v>7.4733333333333389</c:v>
                </c:pt>
                <c:pt idx="4485">
                  <c:v>7.4749999999999996</c:v>
                </c:pt>
                <c:pt idx="4486">
                  <c:v>7.476666666666671</c:v>
                </c:pt>
                <c:pt idx="4487">
                  <c:v>7.4783333333333388</c:v>
                </c:pt>
                <c:pt idx="4488">
                  <c:v>7.48</c:v>
                </c:pt>
                <c:pt idx="4489">
                  <c:v>7.48166666666667</c:v>
                </c:pt>
                <c:pt idx="4490">
                  <c:v>7.4833333333333378</c:v>
                </c:pt>
                <c:pt idx="4491">
                  <c:v>7.4850000000000003</c:v>
                </c:pt>
                <c:pt idx="4492">
                  <c:v>7.486666666666669</c:v>
                </c:pt>
                <c:pt idx="4493">
                  <c:v>7.4883333333333377</c:v>
                </c:pt>
                <c:pt idx="4494">
                  <c:v>7.4899999999999993</c:v>
                </c:pt>
                <c:pt idx="4495">
                  <c:v>7.4916666666666689</c:v>
                </c:pt>
                <c:pt idx="4496">
                  <c:v>7.4933333333333394</c:v>
                </c:pt>
                <c:pt idx="4497">
                  <c:v>7.4950000000000001</c:v>
                </c:pt>
                <c:pt idx="4498">
                  <c:v>7.4966666666666697</c:v>
                </c:pt>
                <c:pt idx="4499">
                  <c:v>7.4983333333333375</c:v>
                </c:pt>
                <c:pt idx="4500">
                  <c:v>7.5</c:v>
                </c:pt>
                <c:pt idx="4501">
                  <c:v>7.5016666666666696</c:v>
                </c:pt>
                <c:pt idx="4502">
                  <c:v>7.5033333333333365</c:v>
                </c:pt>
                <c:pt idx="4503">
                  <c:v>7.5049999999999972</c:v>
                </c:pt>
                <c:pt idx="4504">
                  <c:v>7.5066666666666686</c:v>
                </c:pt>
                <c:pt idx="4505">
                  <c:v>7.5083333333333373</c:v>
                </c:pt>
                <c:pt idx="4506">
                  <c:v>7.5100000000000007</c:v>
                </c:pt>
                <c:pt idx="4507">
                  <c:v>7.5116666666666694</c:v>
                </c:pt>
                <c:pt idx="4508">
                  <c:v>7.5133333333333372</c:v>
                </c:pt>
                <c:pt idx="4509">
                  <c:v>7.514999999999997</c:v>
                </c:pt>
                <c:pt idx="4510">
                  <c:v>7.5166666666666684</c:v>
                </c:pt>
                <c:pt idx="4511">
                  <c:v>7.5183333333333362</c:v>
                </c:pt>
                <c:pt idx="4512">
                  <c:v>7.52</c:v>
                </c:pt>
                <c:pt idx="4513">
                  <c:v>7.5216666666666674</c:v>
                </c:pt>
                <c:pt idx="4514">
                  <c:v>7.5233333333333334</c:v>
                </c:pt>
                <c:pt idx="4515">
                  <c:v>7.5249999999999977</c:v>
                </c:pt>
                <c:pt idx="4516">
                  <c:v>7.5266666666666673</c:v>
                </c:pt>
                <c:pt idx="4517">
                  <c:v>7.5283333333333333</c:v>
                </c:pt>
                <c:pt idx="4518">
                  <c:v>7.53</c:v>
                </c:pt>
                <c:pt idx="4519">
                  <c:v>7.531666666666669</c:v>
                </c:pt>
                <c:pt idx="4520">
                  <c:v>7.5333333333333377</c:v>
                </c:pt>
                <c:pt idx="4521">
                  <c:v>7.5350000000000001</c:v>
                </c:pt>
                <c:pt idx="4522">
                  <c:v>7.5366666666666688</c:v>
                </c:pt>
                <c:pt idx="4523">
                  <c:v>7.5383333333333375</c:v>
                </c:pt>
                <c:pt idx="4524">
                  <c:v>7.54</c:v>
                </c:pt>
                <c:pt idx="4525">
                  <c:v>7.5416666666666696</c:v>
                </c:pt>
                <c:pt idx="4526">
                  <c:v>7.5433333333333383</c:v>
                </c:pt>
                <c:pt idx="4527">
                  <c:v>7.5449999999999973</c:v>
                </c:pt>
                <c:pt idx="4528">
                  <c:v>7.5466666666666695</c:v>
                </c:pt>
                <c:pt idx="4529">
                  <c:v>7.5483333333333364</c:v>
                </c:pt>
                <c:pt idx="4530">
                  <c:v>7.55</c:v>
                </c:pt>
                <c:pt idx="4531">
                  <c:v>7.5516666666666694</c:v>
                </c:pt>
                <c:pt idx="4532">
                  <c:v>7.5533333333333363</c:v>
                </c:pt>
                <c:pt idx="4533">
                  <c:v>7.5550000000000006</c:v>
                </c:pt>
                <c:pt idx="4534">
                  <c:v>7.5566666666666684</c:v>
                </c:pt>
                <c:pt idx="4535">
                  <c:v>7.5583333333333371</c:v>
                </c:pt>
                <c:pt idx="4536">
                  <c:v>7.5600000000000005</c:v>
                </c:pt>
                <c:pt idx="4537">
                  <c:v>7.5616666666666674</c:v>
                </c:pt>
                <c:pt idx="4538">
                  <c:v>7.5633333333333361</c:v>
                </c:pt>
                <c:pt idx="4539">
                  <c:v>7.5649999999999968</c:v>
                </c:pt>
                <c:pt idx="4540">
                  <c:v>7.5666666666666664</c:v>
                </c:pt>
                <c:pt idx="4541">
                  <c:v>7.5683333333333334</c:v>
                </c:pt>
                <c:pt idx="4542">
                  <c:v>7.5699999999999985</c:v>
                </c:pt>
                <c:pt idx="4543">
                  <c:v>7.5716666666666699</c:v>
                </c:pt>
                <c:pt idx="4544">
                  <c:v>7.5733333333333377</c:v>
                </c:pt>
                <c:pt idx="4545">
                  <c:v>7.5750000000000002</c:v>
                </c:pt>
                <c:pt idx="4546">
                  <c:v>7.5766666666666698</c:v>
                </c:pt>
                <c:pt idx="4547">
                  <c:v>7.5783333333333376</c:v>
                </c:pt>
                <c:pt idx="4548">
                  <c:v>7.58</c:v>
                </c:pt>
                <c:pt idx="4549">
                  <c:v>7.5816666666666688</c:v>
                </c:pt>
                <c:pt idx="4550">
                  <c:v>7.5833333333333366</c:v>
                </c:pt>
                <c:pt idx="4551">
                  <c:v>7.585</c:v>
                </c:pt>
                <c:pt idx="4552">
                  <c:v>7.5866666666666696</c:v>
                </c:pt>
                <c:pt idx="4553">
                  <c:v>7.5883333333333383</c:v>
                </c:pt>
                <c:pt idx="4554">
                  <c:v>7.59</c:v>
                </c:pt>
                <c:pt idx="4555">
                  <c:v>7.5916666666666694</c:v>
                </c:pt>
                <c:pt idx="4556">
                  <c:v>7.5933333333333373</c:v>
                </c:pt>
                <c:pt idx="4557">
                  <c:v>7.5949999999999971</c:v>
                </c:pt>
                <c:pt idx="4558">
                  <c:v>7.5966666666666693</c:v>
                </c:pt>
                <c:pt idx="4559">
                  <c:v>7.5983333333333363</c:v>
                </c:pt>
                <c:pt idx="4560">
                  <c:v>7.6</c:v>
                </c:pt>
                <c:pt idx="4561">
                  <c:v>7.6016666666666683</c:v>
                </c:pt>
                <c:pt idx="4562">
                  <c:v>7.6033333333333362</c:v>
                </c:pt>
                <c:pt idx="4563">
                  <c:v>7.6049999999999978</c:v>
                </c:pt>
                <c:pt idx="4564">
                  <c:v>7.6066666666666674</c:v>
                </c:pt>
                <c:pt idx="4565">
                  <c:v>7.6083333333333334</c:v>
                </c:pt>
                <c:pt idx="4566">
                  <c:v>7.6099999999999985</c:v>
                </c:pt>
                <c:pt idx="4567">
                  <c:v>7.6116666666666664</c:v>
                </c:pt>
                <c:pt idx="4568">
                  <c:v>7.6133333333333333</c:v>
                </c:pt>
                <c:pt idx="4569">
                  <c:v>7.6149999999999958</c:v>
                </c:pt>
                <c:pt idx="4570">
                  <c:v>7.6166666666666663</c:v>
                </c:pt>
                <c:pt idx="4571">
                  <c:v>7.6183333333333367</c:v>
                </c:pt>
                <c:pt idx="4572">
                  <c:v>7.6199999999999974</c:v>
                </c:pt>
                <c:pt idx="4573">
                  <c:v>7.621666666666667</c:v>
                </c:pt>
                <c:pt idx="4574">
                  <c:v>7.6233333333333331</c:v>
                </c:pt>
                <c:pt idx="4575">
                  <c:v>7.6249999999999956</c:v>
                </c:pt>
                <c:pt idx="4576">
                  <c:v>7.6266666666666669</c:v>
                </c:pt>
                <c:pt idx="4577">
                  <c:v>7.628333333333333</c:v>
                </c:pt>
                <c:pt idx="4578">
                  <c:v>7.63</c:v>
                </c:pt>
                <c:pt idx="4579">
                  <c:v>7.6316666666666686</c:v>
                </c:pt>
                <c:pt idx="4580">
                  <c:v>7.6333333333333373</c:v>
                </c:pt>
                <c:pt idx="4581">
                  <c:v>7.6350000000000007</c:v>
                </c:pt>
                <c:pt idx="4582">
                  <c:v>7.6366666666666694</c:v>
                </c:pt>
                <c:pt idx="4583">
                  <c:v>7.6383333333333372</c:v>
                </c:pt>
                <c:pt idx="4584">
                  <c:v>7.64</c:v>
                </c:pt>
                <c:pt idx="4585">
                  <c:v>7.6416666666666684</c:v>
                </c:pt>
                <c:pt idx="4586">
                  <c:v>7.6433333333333362</c:v>
                </c:pt>
                <c:pt idx="4587">
                  <c:v>7.6449999999999969</c:v>
                </c:pt>
                <c:pt idx="4588">
                  <c:v>7.6466666666666674</c:v>
                </c:pt>
                <c:pt idx="4589">
                  <c:v>7.6483333333333334</c:v>
                </c:pt>
                <c:pt idx="4590">
                  <c:v>7.6499999999999995</c:v>
                </c:pt>
                <c:pt idx="4591">
                  <c:v>7.6516666666666673</c:v>
                </c:pt>
                <c:pt idx="4592">
                  <c:v>7.6533333333333333</c:v>
                </c:pt>
                <c:pt idx="4593">
                  <c:v>7.6549999999999967</c:v>
                </c:pt>
                <c:pt idx="4594">
                  <c:v>7.6566666666666663</c:v>
                </c:pt>
                <c:pt idx="4595">
                  <c:v>7.6583333333333332</c:v>
                </c:pt>
                <c:pt idx="4596">
                  <c:v>7.6599999999999975</c:v>
                </c:pt>
                <c:pt idx="4597">
                  <c:v>7.6616666666666662</c:v>
                </c:pt>
                <c:pt idx="4598">
                  <c:v>7.6633333333333331</c:v>
                </c:pt>
                <c:pt idx="4599">
                  <c:v>7.6649999999999956</c:v>
                </c:pt>
                <c:pt idx="4600">
                  <c:v>7.666666666666667</c:v>
                </c:pt>
                <c:pt idx="4601">
                  <c:v>7.6683333333333339</c:v>
                </c:pt>
                <c:pt idx="4602">
                  <c:v>7.67</c:v>
                </c:pt>
                <c:pt idx="4603">
                  <c:v>7.6716666666666695</c:v>
                </c:pt>
                <c:pt idx="4604">
                  <c:v>7.6733333333333364</c:v>
                </c:pt>
                <c:pt idx="4605">
                  <c:v>7.6749999999999972</c:v>
                </c:pt>
                <c:pt idx="4606">
                  <c:v>7.6766666666666694</c:v>
                </c:pt>
                <c:pt idx="4607">
                  <c:v>7.6783333333333363</c:v>
                </c:pt>
                <c:pt idx="4608">
                  <c:v>7.6800000000000006</c:v>
                </c:pt>
                <c:pt idx="4609">
                  <c:v>7.6816666666666684</c:v>
                </c:pt>
                <c:pt idx="4610">
                  <c:v>7.6833333333333371</c:v>
                </c:pt>
                <c:pt idx="4611">
                  <c:v>7.6850000000000005</c:v>
                </c:pt>
                <c:pt idx="4612">
                  <c:v>7.6866666666666674</c:v>
                </c:pt>
                <c:pt idx="4613">
                  <c:v>7.6883333333333361</c:v>
                </c:pt>
                <c:pt idx="4614">
                  <c:v>7.6899999999999995</c:v>
                </c:pt>
                <c:pt idx="4615">
                  <c:v>7.6916666666666664</c:v>
                </c:pt>
                <c:pt idx="4616">
                  <c:v>7.6933333333333334</c:v>
                </c:pt>
                <c:pt idx="4617">
                  <c:v>7.6949999999999958</c:v>
                </c:pt>
                <c:pt idx="4618">
                  <c:v>7.6966666666666672</c:v>
                </c:pt>
                <c:pt idx="4619">
                  <c:v>7.6983333333333333</c:v>
                </c:pt>
                <c:pt idx="4620">
                  <c:v>7.7</c:v>
                </c:pt>
                <c:pt idx="4621">
                  <c:v>7.7016666666666698</c:v>
                </c:pt>
                <c:pt idx="4622">
                  <c:v>7.7033333333333376</c:v>
                </c:pt>
                <c:pt idx="4623">
                  <c:v>7.7050000000000001</c:v>
                </c:pt>
                <c:pt idx="4624">
                  <c:v>7.7066666666666688</c:v>
                </c:pt>
                <c:pt idx="4625">
                  <c:v>7.7083333333333366</c:v>
                </c:pt>
                <c:pt idx="4626">
                  <c:v>7.71</c:v>
                </c:pt>
                <c:pt idx="4627">
                  <c:v>7.7116666666666696</c:v>
                </c:pt>
                <c:pt idx="4628">
                  <c:v>7.7133333333333383</c:v>
                </c:pt>
                <c:pt idx="4629">
                  <c:v>7.7149999999999972</c:v>
                </c:pt>
                <c:pt idx="4630">
                  <c:v>7.7166666666666694</c:v>
                </c:pt>
                <c:pt idx="4631">
                  <c:v>7.7183333333333373</c:v>
                </c:pt>
                <c:pt idx="4632">
                  <c:v>7.72</c:v>
                </c:pt>
                <c:pt idx="4633">
                  <c:v>7.7216666666666693</c:v>
                </c:pt>
                <c:pt idx="4634">
                  <c:v>7.7233333333333363</c:v>
                </c:pt>
                <c:pt idx="4635">
                  <c:v>7.724999999999997</c:v>
                </c:pt>
                <c:pt idx="4636">
                  <c:v>7.7266666666666683</c:v>
                </c:pt>
                <c:pt idx="4637">
                  <c:v>7.7283333333333362</c:v>
                </c:pt>
                <c:pt idx="4638">
                  <c:v>7.73</c:v>
                </c:pt>
                <c:pt idx="4639">
                  <c:v>7.73166666666667</c:v>
                </c:pt>
                <c:pt idx="4640">
                  <c:v>7.7333333333333378</c:v>
                </c:pt>
                <c:pt idx="4641">
                  <c:v>7.7350000000000003</c:v>
                </c:pt>
                <c:pt idx="4642">
                  <c:v>7.736666666666669</c:v>
                </c:pt>
                <c:pt idx="4643">
                  <c:v>7.7383333333333377</c:v>
                </c:pt>
                <c:pt idx="4644">
                  <c:v>7.7399999999999993</c:v>
                </c:pt>
                <c:pt idx="4645">
                  <c:v>7.7416666666666689</c:v>
                </c:pt>
                <c:pt idx="4646">
                  <c:v>7.7433333333333394</c:v>
                </c:pt>
                <c:pt idx="4647">
                  <c:v>7.7450000000000001</c:v>
                </c:pt>
                <c:pt idx="4648">
                  <c:v>7.7466666666666697</c:v>
                </c:pt>
                <c:pt idx="4649">
                  <c:v>7.7483333333333375</c:v>
                </c:pt>
                <c:pt idx="4650">
                  <c:v>7.75</c:v>
                </c:pt>
                <c:pt idx="4651">
                  <c:v>7.7516666666666696</c:v>
                </c:pt>
                <c:pt idx="4652">
                  <c:v>7.7533333333333365</c:v>
                </c:pt>
                <c:pt idx="4653">
                  <c:v>7.7549999999999972</c:v>
                </c:pt>
                <c:pt idx="4654">
                  <c:v>7.7566666666666686</c:v>
                </c:pt>
                <c:pt idx="4655">
                  <c:v>7.7583333333333373</c:v>
                </c:pt>
                <c:pt idx="4656">
                  <c:v>7.7600000000000007</c:v>
                </c:pt>
                <c:pt idx="4657">
                  <c:v>7.7616666666666694</c:v>
                </c:pt>
                <c:pt idx="4658">
                  <c:v>7.7633333333333372</c:v>
                </c:pt>
                <c:pt idx="4659">
                  <c:v>7.764999999999997</c:v>
                </c:pt>
                <c:pt idx="4660">
                  <c:v>7.7666666666666684</c:v>
                </c:pt>
                <c:pt idx="4661">
                  <c:v>7.7683333333333362</c:v>
                </c:pt>
                <c:pt idx="4662">
                  <c:v>7.7700000000000014</c:v>
                </c:pt>
                <c:pt idx="4663">
                  <c:v>7.7716666666666701</c:v>
                </c:pt>
                <c:pt idx="4664">
                  <c:v>7.7733333333333379</c:v>
                </c:pt>
                <c:pt idx="4665">
                  <c:v>7.7750000000000004</c:v>
                </c:pt>
                <c:pt idx="4666">
                  <c:v>7.7766666666666699</c:v>
                </c:pt>
                <c:pt idx="4667">
                  <c:v>7.7783333333333378</c:v>
                </c:pt>
                <c:pt idx="4668">
                  <c:v>7.78</c:v>
                </c:pt>
                <c:pt idx="4669">
                  <c:v>7.781666666666669</c:v>
                </c:pt>
                <c:pt idx="4670">
                  <c:v>7.7833333333333377</c:v>
                </c:pt>
                <c:pt idx="4671">
                  <c:v>7.7850000000000001</c:v>
                </c:pt>
                <c:pt idx="4672">
                  <c:v>7.7866666666666688</c:v>
                </c:pt>
                <c:pt idx="4673">
                  <c:v>7.7883333333333375</c:v>
                </c:pt>
                <c:pt idx="4674">
                  <c:v>7.79</c:v>
                </c:pt>
                <c:pt idx="4675">
                  <c:v>7.7916666666666696</c:v>
                </c:pt>
                <c:pt idx="4676">
                  <c:v>7.7933333333333383</c:v>
                </c:pt>
                <c:pt idx="4677">
                  <c:v>7.7949999999999973</c:v>
                </c:pt>
                <c:pt idx="4678">
                  <c:v>7.7966666666666695</c:v>
                </c:pt>
                <c:pt idx="4679">
                  <c:v>7.7983333333333364</c:v>
                </c:pt>
                <c:pt idx="4680">
                  <c:v>7.8</c:v>
                </c:pt>
                <c:pt idx="4681">
                  <c:v>7.8016666666666694</c:v>
                </c:pt>
                <c:pt idx="4682">
                  <c:v>7.8033333333333363</c:v>
                </c:pt>
                <c:pt idx="4683">
                  <c:v>7.8050000000000006</c:v>
                </c:pt>
                <c:pt idx="4684">
                  <c:v>7.8066666666666684</c:v>
                </c:pt>
                <c:pt idx="4685">
                  <c:v>7.8083333333333371</c:v>
                </c:pt>
                <c:pt idx="4686">
                  <c:v>7.8100000000000005</c:v>
                </c:pt>
                <c:pt idx="4687">
                  <c:v>7.8116666666666674</c:v>
                </c:pt>
                <c:pt idx="4688">
                  <c:v>7.8133333333333361</c:v>
                </c:pt>
                <c:pt idx="4689">
                  <c:v>7.8149999999999968</c:v>
                </c:pt>
                <c:pt idx="4690">
                  <c:v>7.8166666666666664</c:v>
                </c:pt>
                <c:pt idx="4691">
                  <c:v>7.8183333333333334</c:v>
                </c:pt>
                <c:pt idx="4692">
                  <c:v>7.8199999999999985</c:v>
                </c:pt>
                <c:pt idx="4693">
                  <c:v>7.8216666666666672</c:v>
                </c:pt>
                <c:pt idx="4694">
                  <c:v>7.8233333333333333</c:v>
                </c:pt>
                <c:pt idx="4695">
                  <c:v>7.8249999999999966</c:v>
                </c:pt>
                <c:pt idx="4696">
                  <c:v>7.8266666666666671</c:v>
                </c:pt>
                <c:pt idx="4697">
                  <c:v>7.8283333333333331</c:v>
                </c:pt>
                <c:pt idx="4698">
                  <c:v>7.83</c:v>
                </c:pt>
                <c:pt idx="4699">
                  <c:v>7.8316666666666688</c:v>
                </c:pt>
                <c:pt idx="4700">
                  <c:v>7.8333333333333366</c:v>
                </c:pt>
                <c:pt idx="4701">
                  <c:v>7.835</c:v>
                </c:pt>
                <c:pt idx="4702">
                  <c:v>7.8366666666666696</c:v>
                </c:pt>
                <c:pt idx="4703">
                  <c:v>7.8383333333333383</c:v>
                </c:pt>
                <c:pt idx="4704">
                  <c:v>7.84</c:v>
                </c:pt>
                <c:pt idx="4705">
                  <c:v>7.8416666666666694</c:v>
                </c:pt>
                <c:pt idx="4706">
                  <c:v>7.8433333333333373</c:v>
                </c:pt>
                <c:pt idx="4707">
                  <c:v>7.8449999999999971</c:v>
                </c:pt>
                <c:pt idx="4708">
                  <c:v>7.8466666666666693</c:v>
                </c:pt>
                <c:pt idx="4709">
                  <c:v>7.8483333333333363</c:v>
                </c:pt>
                <c:pt idx="4710">
                  <c:v>7.85</c:v>
                </c:pt>
                <c:pt idx="4711">
                  <c:v>7.8516666666666683</c:v>
                </c:pt>
                <c:pt idx="4712">
                  <c:v>7.8533333333333362</c:v>
                </c:pt>
                <c:pt idx="4713">
                  <c:v>7.8549999999999978</c:v>
                </c:pt>
                <c:pt idx="4714">
                  <c:v>7.8566666666666674</c:v>
                </c:pt>
                <c:pt idx="4715">
                  <c:v>7.8583333333333334</c:v>
                </c:pt>
                <c:pt idx="4716">
                  <c:v>7.8599999999999985</c:v>
                </c:pt>
                <c:pt idx="4717">
                  <c:v>7.8616666666666664</c:v>
                </c:pt>
                <c:pt idx="4718">
                  <c:v>7.8633333333333333</c:v>
                </c:pt>
                <c:pt idx="4719">
                  <c:v>7.8649999999999958</c:v>
                </c:pt>
                <c:pt idx="4720">
                  <c:v>7.8666666666666663</c:v>
                </c:pt>
                <c:pt idx="4721">
                  <c:v>7.8683333333333367</c:v>
                </c:pt>
                <c:pt idx="4722">
                  <c:v>7.87</c:v>
                </c:pt>
                <c:pt idx="4723">
                  <c:v>7.8716666666666697</c:v>
                </c:pt>
                <c:pt idx="4724">
                  <c:v>7.8733333333333375</c:v>
                </c:pt>
                <c:pt idx="4725">
                  <c:v>7.875</c:v>
                </c:pt>
                <c:pt idx="4726">
                  <c:v>7.8766666666666696</c:v>
                </c:pt>
                <c:pt idx="4727">
                  <c:v>7.8783333333333365</c:v>
                </c:pt>
                <c:pt idx="4728">
                  <c:v>7.88</c:v>
                </c:pt>
                <c:pt idx="4729">
                  <c:v>7.8816666666666686</c:v>
                </c:pt>
                <c:pt idx="4730">
                  <c:v>7.8833333333333373</c:v>
                </c:pt>
                <c:pt idx="4731">
                  <c:v>7.8850000000000007</c:v>
                </c:pt>
                <c:pt idx="4732">
                  <c:v>7.8866666666666694</c:v>
                </c:pt>
                <c:pt idx="4733">
                  <c:v>7.8883333333333372</c:v>
                </c:pt>
                <c:pt idx="4734">
                  <c:v>7.89</c:v>
                </c:pt>
                <c:pt idx="4735">
                  <c:v>7.8916666666666684</c:v>
                </c:pt>
                <c:pt idx="4736">
                  <c:v>7.8933333333333362</c:v>
                </c:pt>
                <c:pt idx="4737">
                  <c:v>7.8949999999999969</c:v>
                </c:pt>
                <c:pt idx="4738">
                  <c:v>7.8966666666666674</c:v>
                </c:pt>
                <c:pt idx="4739">
                  <c:v>7.8983333333333334</c:v>
                </c:pt>
                <c:pt idx="4740">
                  <c:v>7.9</c:v>
                </c:pt>
                <c:pt idx="4741">
                  <c:v>7.9016666666666699</c:v>
                </c:pt>
                <c:pt idx="4742">
                  <c:v>7.9033333333333378</c:v>
                </c:pt>
                <c:pt idx="4743">
                  <c:v>7.9050000000000002</c:v>
                </c:pt>
                <c:pt idx="4744">
                  <c:v>7.906666666666669</c:v>
                </c:pt>
                <c:pt idx="4745">
                  <c:v>7.9083333333333377</c:v>
                </c:pt>
                <c:pt idx="4746">
                  <c:v>7.91</c:v>
                </c:pt>
                <c:pt idx="4747">
                  <c:v>7.9116666666666688</c:v>
                </c:pt>
                <c:pt idx="4748">
                  <c:v>7.9133333333333375</c:v>
                </c:pt>
                <c:pt idx="4749">
                  <c:v>7.915</c:v>
                </c:pt>
                <c:pt idx="4750">
                  <c:v>7.9166666666666696</c:v>
                </c:pt>
                <c:pt idx="4751">
                  <c:v>7.9183333333333383</c:v>
                </c:pt>
                <c:pt idx="4752">
                  <c:v>7.92</c:v>
                </c:pt>
                <c:pt idx="4753">
                  <c:v>7.9216666666666695</c:v>
                </c:pt>
                <c:pt idx="4754">
                  <c:v>7.9233333333333364</c:v>
                </c:pt>
                <c:pt idx="4755">
                  <c:v>7.9249999999999972</c:v>
                </c:pt>
                <c:pt idx="4756">
                  <c:v>7.9266666666666694</c:v>
                </c:pt>
                <c:pt idx="4757">
                  <c:v>7.9283333333333363</c:v>
                </c:pt>
                <c:pt idx="4758">
                  <c:v>7.9300000000000024</c:v>
                </c:pt>
                <c:pt idx="4759">
                  <c:v>7.9316666666666702</c:v>
                </c:pt>
                <c:pt idx="4760">
                  <c:v>7.9333333333333389</c:v>
                </c:pt>
                <c:pt idx="4761">
                  <c:v>7.9350000000000014</c:v>
                </c:pt>
                <c:pt idx="4762">
                  <c:v>7.9366666666666701</c:v>
                </c:pt>
                <c:pt idx="4763">
                  <c:v>7.9383333333333388</c:v>
                </c:pt>
                <c:pt idx="4764">
                  <c:v>7.94</c:v>
                </c:pt>
                <c:pt idx="4765">
                  <c:v>7.9416666666666691</c:v>
                </c:pt>
                <c:pt idx="4766">
                  <c:v>7.9433333333333378</c:v>
                </c:pt>
                <c:pt idx="4767">
                  <c:v>7.9449999999999985</c:v>
                </c:pt>
                <c:pt idx="4768">
                  <c:v>7.9466666666666699</c:v>
                </c:pt>
                <c:pt idx="4769">
                  <c:v>7.9483333333333377</c:v>
                </c:pt>
                <c:pt idx="4770">
                  <c:v>7.95</c:v>
                </c:pt>
                <c:pt idx="4771">
                  <c:v>7.9516666666666698</c:v>
                </c:pt>
                <c:pt idx="4772">
                  <c:v>7.9533333333333376</c:v>
                </c:pt>
                <c:pt idx="4773">
                  <c:v>7.9550000000000001</c:v>
                </c:pt>
                <c:pt idx="4774">
                  <c:v>7.9566666666666688</c:v>
                </c:pt>
                <c:pt idx="4775">
                  <c:v>7.9583333333333366</c:v>
                </c:pt>
                <c:pt idx="4776">
                  <c:v>7.96</c:v>
                </c:pt>
                <c:pt idx="4777">
                  <c:v>7.9616666666666696</c:v>
                </c:pt>
                <c:pt idx="4778">
                  <c:v>7.9633333333333383</c:v>
                </c:pt>
                <c:pt idx="4779">
                  <c:v>7.9649999999999972</c:v>
                </c:pt>
                <c:pt idx="4780">
                  <c:v>7.9666666666666694</c:v>
                </c:pt>
                <c:pt idx="4781">
                  <c:v>7.9683333333333373</c:v>
                </c:pt>
                <c:pt idx="4782">
                  <c:v>7.9700000000000024</c:v>
                </c:pt>
                <c:pt idx="4783">
                  <c:v>7.9716666666666711</c:v>
                </c:pt>
                <c:pt idx="4784">
                  <c:v>7.9733333333333389</c:v>
                </c:pt>
                <c:pt idx="4785">
                  <c:v>7.9749999999999996</c:v>
                </c:pt>
                <c:pt idx="4786">
                  <c:v>7.976666666666671</c:v>
                </c:pt>
                <c:pt idx="4787">
                  <c:v>7.9783333333333388</c:v>
                </c:pt>
                <c:pt idx="4788">
                  <c:v>7.98</c:v>
                </c:pt>
                <c:pt idx="4789">
                  <c:v>7.98166666666667</c:v>
                </c:pt>
                <c:pt idx="4790">
                  <c:v>7.9833333333333378</c:v>
                </c:pt>
                <c:pt idx="4791">
                  <c:v>7.9850000000000003</c:v>
                </c:pt>
                <c:pt idx="4792">
                  <c:v>7.986666666666669</c:v>
                </c:pt>
                <c:pt idx="4793">
                  <c:v>7.9883333333333377</c:v>
                </c:pt>
                <c:pt idx="4794">
                  <c:v>7.9899999999999993</c:v>
                </c:pt>
                <c:pt idx="4795">
                  <c:v>7.9916666666666689</c:v>
                </c:pt>
                <c:pt idx="4796">
                  <c:v>7.9933333333333394</c:v>
                </c:pt>
                <c:pt idx="4797">
                  <c:v>7.9950000000000001</c:v>
                </c:pt>
                <c:pt idx="4798">
                  <c:v>7.9966666666666697</c:v>
                </c:pt>
                <c:pt idx="4799">
                  <c:v>7.9983333333333375</c:v>
                </c:pt>
                <c:pt idx="4800">
                  <c:v>8</c:v>
                </c:pt>
                <c:pt idx="4801">
                  <c:v>8.0016666666666705</c:v>
                </c:pt>
                <c:pt idx="4802">
                  <c:v>8.0033333333333356</c:v>
                </c:pt>
                <c:pt idx="4803">
                  <c:v>8.0050000000000008</c:v>
                </c:pt>
                <c:pt idx="4804">
                  <c:v>8.006666666666673</c:v>
                </c:pt>
                <c:pt idx="4805">
                  <c:v>8.0083333333333329</c:v>
                </c:pt>
                <c:pt idx="4806">
                  <c:v>8.01</c:v>
                </c:pt>
                <c:pt idx="4807">
                  <c:v>8.0116666666666667</c:v>
                </c:pt>
                <c:pt idx="4808">
                  <c:v>8.0133333333333336</c:v>
                </c:pt>
                <c:pt idx="4809">
                  <c:v>8.0150000000000006</c:v>
                </c:pt>
                <c:pt idx="4810">
                  <c:v>8.0166666666666728</c:v>
                </c:pt>
                <c:pt idx="4811">
                  <c:v>8.0183333333333309</c:v>
                </c:pt>
                <c:pt idx="4812">
                  <c:v>8.02</c:v>
                </c:pt>
                <c:pt idx="4813">
                  <c:v>8.0216666666666665</c:v>
                </c:pt>
                <c:pt idx="4814">
                  <c:v>8.0233333333333334</c:v>
                </c:pt>
                <c:pt idx="4815">
                  <c:v>8.0250000000000004</c:v>
                </c:pt>
                <c:pt idx="4816">
                  <c:v>8.0266666666666708</c:v>
                </c:pt>
                <c:pt idx="4817">
                  <c:v>8.0283333333333289</c:v>
                </c:pt>
                <c:pt idx="4818">
                  <c:v>8.0300000000000011</c:v>
                </c:pt>
                <c:pt idx="4819">
                  <c:v>8.0316666666666663</c:v>
                </c:pt>
                <c:pt idx="4820">
                  <c:v>8.0333333333333332</c:v>
                </c:pt>
                <c:pt idx="4821">
                  <c:v>8.0350000000000001</c:v>
                </c:pt>
                <c:pt idx="4822">
                  <c:v>8.0366666666666706</c:v>
                </c:pt>
                <c:pt idx="4823">
                  <c:v>8.0383333333333287</c:v>
                </c:pt>
                <c:pt idx="4824">
                  <c:v>8.0400000000000009</c:v>
                </c:pt>
                <c:pt idx="4825">
                  <c:v>8.0416666666666661</c:v>
                </c:pt>
                <c:pt idx="4826">
                  <c:v>8.043333333333333</c:v>
                </c:pt>
                <c:pt idx="4827">
                  <c:v>8.0450000000000017</c:v>
                </c:pt>
                <c:pt idx="4828">
                  <c:v>8.0466666666666704</c:v>
                </c:pt>
                <c:pt idx="4829">
                  <c:v>8.0483333333333285</c:v>
                </c:pt>
                <c:pt idx="4830">
                  <c:v>8.0500000000000007</c:v>
                </c:pt>
                <c:pt idx="4831">
                  <c:v>8.051666666666673</c:v>
                </c:pt>
                <c:pt idx="4832">
                  <c:v>8.0533333333333328</c:v>
                </c:pt>
                <c:pt idx="4833">
                  <c:v>8.055000000000005</c:v>
                </c:pt>
                <c:pt idx="4834">
                  <c:v>8.0566666666666737</c:v>
                </c:pt>
                <c:pt idx="4835">
                  <c:v>8.0583333333333336</c:v>
                </c:pt>
                <c:pt idx="4836">
                  <c:v>8.06</c:v>
                </c:pt>
                <c:pt idx="4837">
                  <c:v>8.061666666666671</c:v>
                </c:pt>
                <c:pt idx="4838">
                  <c:v>8.0633333333333344</c:v>
                </c:pt>
                <c:pt idx="4839">
                  <c:v>8.0650000000000048</c:v>
                </c:pt>
                <c:pt idx="4840">
                  <c:v>8.0666666666666735</c:v>
                </c:pt>
                <c:pt idx="4841">
                  <c:v>8.0683333333333334</c:v>
                </c:pt>
                <c:pt idx="4842">
                  <c:v>8.07</c:v>
                </c:pt>
                <c:pt idx="4843">
                  <c:v>8.0716666666666708</c:v>
                </c:pt>
                <c:pt idx="4844">
                  <c:v>8.0733333333333324</c:v>
                </c:pt>
                <c:pt idx="4845">
                  <c:v>8.0750000000000028</c:v>
                </c:pt>
                <c:pt idx="4846">
                  <c:v>8.0766666666666733</c:v>
                </c:pt>
                <c:pt idx="4847">
                  <c:v>8.0783333333333331</c:v>
                </c:pt>
                <c:pt idx="4848">
                  <c:v>8.08</c:v>
                </c:pt>
                <c:pt idx="4849">
                  <c:v>8.0816666666666706</c:v>
                </c:pt>
                <c:pt idx="4850">
                  <c:v>8.0833333333333357</c:v>
                </c:pt>
                <c:pt idx="4851">
                  <c:v>8.0850000000000026</c:v>
                </c:pt>
                <c:pt idx="4852">
                  <c:v>8.0866666666666713</c:v>
                </c:pt>
                <c:pt idx="4853">
                  <c:v>8.0883333333333329</c:v>
                </c:pt>
                <c:pt idx="4854">
                  <c:v>8.09</c:v>
                </c:pt>
                <c:pt idx="4855">
                  <c:v>8.0916666666666668</c:v>
                </c:pt>
                <c:pt idx="4856">
                  <c:v>8.0933333333333337</c:v>
                </c:pt>
                <c:pt idx="4857">
                  <c:v>8.0950000000000006</c:v>
                </c:pt>
                <c:pt idx="4858">
                  <c:v>8.0966666666666729</c:v>
                </c:pt>
                <c:pt idx="4859">
                  <c:v>8.0983333333333309</c:v>
                </c:pt>
                <c:pt idx="4860">
                  <c:v>8.1</c:v>
                </c:pt>
                <c:pt idx="4861">
                  <c:v>8.1016666666666666</c:v>
                </c:pt>
                <c:pt idx="4862">
                  <c:v>8.1033333333333335</c:v>
                </c:pt>
                <c:pt idx="4863">
                  <c:v>8.1050000000000004</c:v>
                </c:pt>
                <c:pt idx="4864">
                  <c:v>8.1066666666666709</c:v>
                </c:pt>
                <c:pt idx="4865">
                  <c:v>8.1083333333333272</c:v>
                </c:pt>
                <c:pt idx="4866">
                  <c:v>8.1100000000000012</c:v>
                </c:pt>
                <c:pt idx="4867">
                  <c:v>8.1116666666666664</c:v>
                </c:pt>
                <c:pt idx="4868">
                  <c:v>8.1133333333333333</c:v>
                </c:pt>
                <c:pt idx="4869">
                  <c:v>8.1150000000000002</c:v>
                </c:pt>
                <c:pt idx="4870">
                  <c:v>8.1166666666666725</c:v>
                </c:pt>
                <c:pt idx="4871">
                  <c:v>8.1183333333333287</c:v>
                </c:pt>
                <c:pt idx="4872">
                  <c:v>8.120000000000001</c:v>
                </c:pt>
                <c:pt idx="4873">
                  <c:v>8.1216666666666661</c:v>
                </c:pt>
                <c:pt idx="4874">
                  <c:v>8.1233333333333331</c:v>
                </c:pt>
                <c:pt idx="4875">
                  <c:v>8.125</c:v>
                </c:pt>
                <c:pt idx="4876">
                  <c:v>8.1266666666666705</c:v>
                </c:pt>
                <c:pt idx="4877">
                  <c:v>8.1283333333333339</c:v>
                </c:pt>
                <c:pt idx="4878">
                  <c:v>8.129999999999999</c:v>
                </c:pt>
                <c:pt idx="4879">
                  <c:v>8.1316666666666677</c:v>
                </c:pt>
                <c:pt idx="4880">
                  <c:v>8.1333333333333329</c:v>
                </c:pt>
                <c:pt idx="4881">
                  <c:v>8.1349999999999998</c:v>
                </c:pt>
                <c:pt idx="4882">
                  <c:v>8.1366666666666667</c:v>
                </c:pt>
                <c:pt idx="4883">
                  <c:v>8.1383333333333319</c:v>
                </c:pt>
                <c:pt idx="4884">
                  <c:v>8.14</c:v>
                </c:pt>
                <c:pt idx="4885">
                  <c:v>8.1416666666666675</c:v>
                </c:pt>
                <c:pt idx="4886">
                  <c:v>8.1433333333333309</c:v>
                </c:pt>
                <c:pt idx="4887">
                  <c:v>8.1449999999999996</c:v>
                </c:pt>
                <c:pt idx="4888">
                  <c:v>8.1466666666666665</c:v>
                </c:pt>
                <c:pt idx="4889">
                  <c:v>8.1483333333333281</c:v>
                </c:pt>
                <c:pt idx="4890">
                  <c:v>8.15</c:v>
                </c:pt>
                <c:pt idx="4891">
                  <c:v>8.1516666666666708</c:v>
                </c:pt>
                <c:pt idx="4892">
                  <c:v>8.1533333333333324</c:v>
                </c:pt>
                <c:pt idx="4893">
                  <c:v>8.1550000000000047</c:v>
                </c:pt>
                <c:pt idx="4894">
                  <c:v>8.1566666666666734</c:v>
                </c:pt>
                <c:pt idx="4895">
                  <c:v>8.1583333333333332</c:v>
                </c:pt>
                <c:pt idx="4896">
                  <c:v>8.16</c:v>
                </c:pt>
                <c:pt idx="4897">
                  <c:v>8.1616666666666706</c:v>
                </c:pt>
                <c:pt idx="4898">
                  <c:v>8.163333333333334</c:v>
                </c:pt>
                <c:pt idx="4899">
                  <c:v>8.1650000000000027</c:v>
                </c:pt>
                <c:pt idx="4900">
                  <c:v>8.1666666666666732</c:v>
                </c:pt>
                <c:pt idx="4901">
                  <c:v>8.168333333333333</c:v>
                </c:pt>
                <c:pt idx="4902">
                  <c:v>8.17</c:v>
                </c:pt>
                <c:pt idx="4903">
                  <c:v>8.1716666666666704</c:v>
                </c:pt>
                <c:pt idx="4904">
                  <c:v>8.1733333333333338</c:v>
                </c:pt>
                <c:pt idx="4905">
                  <c:v>8.1750000000000007</c:v>
                </c:pt>
                <c:pt idx="4906">
                  <c:v>8.176666666666673</c:v>
                </c:pt>
                <c:pt idx="4907">
                  <c:v>8.178333333333331</c:v>
                </c:pt>
                <c:pt idx="4908">
                  <c:v>8.18</c:v>
                </c:pt>
                <c:pt idx="4909">
                  <c:v>8.1816666666666666</c:v>
                </c:pt>
                <c:pt idx="4910">
                  <c:v>8.1833333333333336</c:v>
                </c:pt>
                <c:pt idx="4911">
                  <c:v>8.1850000000000005</c:v>
                </c:pt>
                <c:pt idx="4912">
                  <c:v>8.186666666666671</c:v>
                </c:pt>
                <c:pt idx="4913">
                  <c:v>8.188333333333329</c:v>
                </c:pt>
                <c:pt idx="4914">
                  <c:v>8.19</c:v>
                </c:pt>
                <c:pt idx="4915">
                  <c:v>8.1916666666666664</c:v>
                </c:pt>
                <c:pt idx="4916">
                  <c:v>8.1933333333333334</c:v>
                </c:pt>
                <c:pt idx="4917">
                  <c:v>8.1950000000000003</c:v>
                </c:pt>
                <c:pt idx="4918">
                  <c:v>8.1966666666666708</c:v>
                </c:pt>
                <c:pt idx="4919">
                  <c:v>8.198333333333327</c:v>
                </c:pt>
                <c:pt idx="4920">
                  <c:v>8.2000000000000011</c:v>
                </c:pt>
                <c:pt idx="4921">
                  <c:v>8.2016666666666662</c:v>
                </c:pt>
                <c:pt idx="4922">
                  <c:v>8.2033333333333331</c:v>
                </c:pt>
                <c:pt idx="4923">
                  <c:v>8.2050000000000001</c:v>
                </c:pt>
                <c:pt idx="4924">
                  <c:v>8.2066666666666706</c:v>
                </c:pt>
                <c:pt idx="4925">
                  <c:v>8.2083333333333339</c:v>
                </c:pt>
                <c:pt idx="4926">
                  <c:v>8.2100000000000009</c:v>
                </c:pt>
                <c:pt idx="4927">
                  <c:v>8.211666666666666</c:v>
                </c:pt>
                <c:pt idx="4928">
                  <c:v>8.2133333333333329</c:v>
                </c:pt>
                <c:pt idx="4929">
                  <c:v>8.2150000000000016</c:v>
                </c:pt>
                <c:pt idx="4930">
                  <c:v>8.2166666666666668</c:v>
                </c:pt>
                <c:pt idx="4931">
                  <c:v>8.2183333333333319</c:v>
                </c:pt>
                <c:pt idx="4932">
                  <c:v>8.2200000000000006</c:v>
                </c:pt>
                <c:pt idx="4933">
                  <c:v>8.2216666666666676</c:v>
                </c:pt>
                <c:pt idx="4934">
                  <c:v>8.2233333333333309</c:v>
                </c:pt>
                <c:pt idx="4935">
                  <c:v>8.2249999999999996</c:v>
                </c:pt>
                <c:pt idx="4936">
                  <c:v>8.2266666666666666</c:v>
                </c:pt>
                <c:pt idx="4937">
                  <c:v>8.2283333333333282</c:v>
                </c:pt>
                <c:pt idx="4938">
                  <c:v>8.2299999999999986</c:v>
                </c:pt>
                <c:pt idx="4939">
                  <c:v>8.2316666666666656</c:v>
                </c:pt>
                <c:pt idx="4940">
                  <c:v>8.2333333333333272</c:v>
                </c:pt>
                <c:pt idx="4941">
                  <c:v>8.2350000000000012</c:v>
                </c:pt>
                <c:pt idx="4942">
                  <c:v>8.2366666666666664</c:v>
                </c:pt>
                <c:pt idx="4943">
                  <c:v>8.2383333333333262</c:v>
                </c:pt>
                <c:pt idx="4944">
                  <c:v>8.2399999999999984</c:v>
                </c:pt>
                <c:pt idx="4945">
                  <c:v>8.2416666666666671</c:v>
                </c:pt>
                <c:pt idx="4946">
                  <c:v>8.2433333333333287</c:v>
                </c:pt>
                <c:pt idx="4947">
                  <c:v>8.2449999999999992</c:v>
                </c:pt>
                <c:pt idx="4948">
                  <c:v>8.2466666666666661</c:v>
                </c:pt>
                <c:pt idx="4949">
                  <c:v>8.248333333333326</c:v>
                </c:pt>
                <c:pt idx="4950">
                  <c:v>8.25</c:v>
                </c:pt>
                <c:pt idx="4951">
                  <c:v>8.2516666666666705</c:v>
                </c:pt>
                <c:pt idx="4952">
                  <c:v>8.2533333333333356</c:v>
                </c:pt>
                <c:pt idx="4953">
                  <c:v>8.2550000000000008</c:v>
                </c:pt>
                <c:pt idx="4954">
                  <c:v>8.256666666666673</c:v>
                </c:pt>
                <c:pt idx="4955">
                  <c:v>8.2583333333333329</c:v>
                </c:pt>
                <c:pt idx="4956">
                  <c:v>8.26</c:v>
                </c:pt>
                <c:pt idx="4957">
                  <c:v>8.2616666666666667</c:v>
                </c:pt>
                <c:pt idx="4958">
                  <c:v>8.2633333333333336</c:v>
                </c:pt>
                <c:pt idx="4959">
                  <c:v>8.2650000000000006</c:v>
                </c:pt>
                <c:pt idx="4960">
                  <c:v>8.2666666666666728</c:v>
                </c:pt>
                <c:pt idx="4961">
                  <c:v>8.2683333333333309</c:v>
                </c:pt>
                <c:pt idx="4962">
                  <c:v>8.27</c:v>
                </c:pt>
                <c:pt idx="4963">
                  <c:v>8.2716666666666665</c:v>
                </c:pt>
                <c:pt idx="4964">
                  <c:v>8.2733333333333334</c:v>
                </c:pt>
                <c:pt idx="4965">
                  <c:v>8.2750000000000004</c:v>
                </c:pt>
                <c:pt idx="4966">
                  <c:v>8.2766666666666708</c:v>
                </c:pt>
                <c:pt idx="4967">
                  <c:v>8.2783333333333289</c:v>
                </c:pt>
                <c:pt idx="4968">
                  <c:v>8.2800000000000011</c:v>
                </c:pt>
                <c:pt idx="4969">
                  <c:v>8.2816666666666663</c:v>
                </c:pt>
                <c:pt idx="4970">
                  <c:v>8.2833333333333332</c:v>
                </c:pt>
                <c:pt idx="4971">
                  <c:v>8.2850000000000001</c:v>
                </c:pt>
                <c:pt idx="4972">
                  <c:v>8.2866666666666706</c:v>
                </c:pt>
                <c:pt idx="4973">
                  <c:v>8.2883333333333287</c:v>
                </c:pt>
                <c:pt idx="4974">
                  <c:v>8.2900000000000009</c:v>
                </c:pt>
                <c:pt idx="4975">
                  <c:v>8.2916666666666661</c:v>
                </c:pt>
                <c:pt idx="4976">
                  <c:v>8.293333333333333</c:v>
                </c:pt>
                <c:pt idx="4977">
                  <c:v>8.2950000000000017</c:v>
                </c:pt>
                <c:pt idx="4978">
                  <c:v>8.2966666666666704</c:v>
                </c:pt>
                <c:pt idx="4979">
                  <c:v>8.2983333333333285</c:v>
                </c:pt>
                <c:pt idx="4980">
                  <c:v>8.3000000000000007</c:v>
                </c:pt>
                <c:pt idx="4981">
                  <c:v>8.301666666666673</c:v>
                </c:pt>
                <c:pt idx="4982">
                  <c:v>8.3033333333333328</c:v>
                </c:pt>
                <c:pt idx="4983">
                  <c:v>8.305000000000005</c:v>
                </c:pt>
                <c:pt idx="4984">
                  <c:v>8.3066666666666737</c:v>
                </c:pt>
                <c:pt idx="4985">
                  <c:v>8.3083333333333336</c:v>
                </c:pt>
                <c:pt idx="4986">
                  <c:v>8.31</c:v>
                </c:pt>
                <c:pt idx="4987">
                  <c:v>8.311666666666671</c:v>
                </c:pt>
                <c:pt idx="4988">
                  <c:v>8.3133333333333344</c:v>
                </c:pt>
                <c:pt idx="4989">
                  <c:v>8.3150000000000048</c:v>
                </c:pt>
                <c:pt idx="4990">
                  <c:v>8.3166666666666735</c:v>
                </c:pt>
                <c:pt idx="4991">
                  <c:v>8.3183333333333334</c:v>
                </c:pt>
                <c:pt idx="4992">
                  <c:v>8.32</c:v>
                </c:pt>
                <c:pt idx="4993">
                  <c:v>8.3216666666666708</c:v>
                </c:pt>
                <c:pt idx="4994">
                  <c:v>8.3233333333333324</c:v>
                </c:pt>
                <c:pt idx="4995">
                  <c:v>8.3250000000000028</c:v>
                </c:pt>
                <c:pt idx="4996">
                  <c:v>8.3266666666666733</c:v>
                </c:pt>
                <c:pt idx="4997">
                  <c:v>8.3283333333333331</c:v>
                </c:pt>
                <c:pt idx="4998">
                  <c:v>8.33</c:v>
                </c:pt>
                <c:pt idx="4999">
                  <c:v>8.3316666666666706</c:v>
                </c:pt>
                <c:pt idx="5000">
                  <c:v>8.3333333333333357</c:v>
                </c:pt>
                <c:pt idx="5001">
                  <c:v>8.3350000000000026</c:v>
                </c:pt>
                <c:pt idx="5002">
                  <c:v>8.3366666666666713</c:v>
                </c:pt>
                <c:pt idx="5003">
                  <c:v>8.3383333333333329</c:v>
                </c:pt>
                <c:pt idx="5004">
                  <c:v>8.34</c:v>
                </c:pt>
                <c:pt idx="5005">
                  <c:v>8.3416666666666668</c:v>
                </c:pt>
                <c:pt idx="5006">
                  <c:v>8.3433333333333337</c:v>
                </c:pt>
                <c:pt idx="5007">
                  <c:v>8.3450000000000006</c:v>
                </c:pt>
                <c:pt idx="5008">
                  <c:v>8.3466666666666729</c:v>
                </c:pt>
                <c:pt idx="5009">
                  <c:v>8.3483333333333309</c:v>
                </c:pt>
                <c:pt idx="5010">
                  <c:v>8.350000000000005</c:v>
                </c:pt>
                <c:pt idx="5011">
                  <c:v>8.3516666666666755</c:v>
                </c:pt>
                <c:pt idx="5012">
                  <c:v>8.3533333333333388</c:v>
                </c:pt>
                <c:pt idx="5013">
                  <c:v>8.3550000000000058</c:v>
                </c:pt>
                <c:pt idx="5014">
                  <c:v>8.3566666666666745</c:v>
                </c:pt>
                <c:pt idx="5015">
                  <c:v>8.3583333333333325</c:v>
                </c:pt>
                <c:pt idx="5016">
                  <c:v>8.3600000000000048</c:v>
                </c:pt>
                <c:pt idx="5017">
                  <c:v>8.3616666666666735</c:v>
                </c:pt>
                <c:pt idx="5018">
                  <c:v>8.3633333333333368</c:v>
                </c:pt>
                <c:pt idx="5019">
                  <c:v>8.3650000000000055</c:v>
                </c:pt>
                <c:pt idx="5020">
                  <c:v>8.3666666666666742</c:v>
                </c:pt>
                <c:pt idx="5021">
                  <c:v>8.3683333333333341</c:v>
                </c:pt>
                <c:pt idx="5022">
                  <c:v>8.3700000000000028</c:v>
                </c:pt>
                <c:pt idx="5023">
                  <c:v>8.3716666666666733</c:v>
                </c:pt>
                <c:pt idx="5024">
                  <c:v>8.3733333333333348</c:v>
                </c:pt>
                <c:pt idx="5025">
                  <c:v>8.3750000000000053</c:v>
                </c:pt>
                <c:pt idx="5026">
                  <c:v>8.376666666666674</c:v>
                </c:pt>
                <c:pt idx="5027">
                  <c:v>8.3783333333333356</c:v>
                </c:pt>
                <c:pt idx="5028">
                  <c:v>8.3800000000000008</c:v>
                </c:pt>
                <c:pt idx="5029">
                  <c:v>8.381666666666673</c:v>
                </c:pt>
                <c:pt idx="5030">
                  <c:v>8.3833333333333346</c:v>
                </c:pt>
                <c:pt idx="5031">
                  <c:v>8.3850000000000051</c:v>
                </c:pt>
                <c:pt idx="5032">
                  <c:v>8.3866666666666738</c:v>
                </c:pt>
                <c:pt idx="5033">
                  <c:v>8.3883333333333336</c:v>
                </c:pt>
                <c:pt idx="5034">
                  <c:v>8.3900000000000023</c:v>
                </c:pt>
                <c:pt idx="5035">
                  <c:v>8.3916666666666728</c:v>
                </c:pt>
                <c:pt idx="5036">
                  <c:v>8.3933333333333344</c:v>
                </c:pt>
                <c:pt idx="5037">
                  <c:v>8.3950000000000049</c:v>
                </c:pt>
                <c:pt idx="5038">
                  <c:v>8.3966666666666736</c:v>
                </c:pt>
                <c:pt idx="5039">
                  <c:v>8.3983333333333334</c:v>
                </c:pt>
                <c:pt idx="5040">
                  <c:v>8.4</c:v>
                </c:pt>
                <c:pt idx="5041">
                  <c:v>8.4016666666666708</c:v>
                </c:pt>
                <c:pt idx="5042">
                  <c:v>8.4033333333333324</c:v>
                </c:pt>
                <c:pt idx="5043">
                  <c:v>8.4050000000000047</c:v>
                </c:pt>
                <c:pt idx="5044">
                  <c:v>8.4066666666666734</c:v>
                </c:pt>
                <c:pt idx="5045">
                  <c:v>8.4083333333333332</c:v>
                </c:pt>
                <c:pt idx="5046">
                  <c:v>8.41</c:v>
                </c:pt>
                <c:pt idx="5047">
                  <c:v>8.4116666666666706</c:v>
                </c:pt>
                <c:pt idx="5048">
                  <c:v>8.413333333333334</c:v>
                </c:pt>
                <c:pt idx="5049">
                  <c:v>8.4150000000000027</c:v>
                </c:pt>
                <c:pt idx="5050">
                  <c:v>8.4166666666666732</c:v>
                </c:pt>
                <c:pt idx="5051">
                  <c:v>8.418333333333333</c:v>
                </c:pt>
                <c:pt idx="5052">
                  <c:v>8.42</c:v>
                </c:pt>
                <c:pt idx="5053">
                  <c:v>8.4216666666666704</c:v>
                </c:pt>
                <c:pt idx="5054">
                  <c:v>8.4233333333333338</c:v>
                </c:pt>
                <c:pt idx="5055">
                  <c:v>8.4250000000000007</c:v>
                </c:pt>
                <c:pt idx="5056">
                  <c:v>8.426666666666673</c:v>
                </c:pt>
                <c:pt idx="5057">
                  <c:v>8.428333333333331</c:v>
                </c:pt>
                <c:pt idx="5058">
                  <c:v>8.43</c:v>
                </c:pt>
                <c:pt idx="5059">
                  <c:v>8.4316666666666666</c:v>
                </c:pt>
                <c:pt idx="5060">
                  <c:v>8.4333333333333336</c:v>
                </c:pt>
                <c:pt idx="5061">
                  <c:v>8.4350000000000005</c:v>
                </c:pt>
                <c:pt idx="5062">
                  <c:v>8.436666666666671</c:v>
                </c:pt>
                <c:pt idx="5063">
                  <c:v>8.438333333333329</c:v>
                </c:pt>
                <c:pt idx="5064">
                  <c:v>8.44</c:v>
                </c:pt>
                <c:pt idx="5065">
                  <c:v>8.4416666666666664</c:v>
                </c:pt>
                <c:pt idx="5066">
                  <c:v>8.4433333333333334</c:v>
                </c:pt>
                <c:pt idx="5067">
                  <c:v>8.4450000000000003</c:v>
                </c:pt>
                <c:pt idx="5068">
                  <c:v>8.4466666666666708</c:v>
                </c:pt>
                <c:pt idx="5069">
                  <c:v>8.448333333333327</c:v>
                </c:pt>
                <c:pt idx="5070">
                  <c:v>8.4500000000000028</c:v>
                </c:pt>
                <c:pt idx="5071">
                  <c:v>8.4516666666666733</c:v>
                </c:pt>
                <c:pt idx="5072">
                  <c:v>8.4533333333333367</c:v>
                </c:pt>
                <c:pt idx="5073">
                  <c:v>8.4550000000000054</c:v>
                </c:pt>
                <c:pt idx="5074">
                  <c:v>8.4566666666666741</c:v>
                </c:pt>
                <c:pt idx="5075">
                  <c:v>8.4583333333333357</c:v>
                </c:pt>
                <c:pt idx="5076">
                  <c:v>8.4600000000000026</c:v>
                </c:pt>
                <c:pt idx="5077">
                  <c:v>8.4616666666666713</c:v>
                </c:pt>
                <c:pt idx="5078">
                  <c:v>8.4633333333333347</c:v>
                </c:pt>
                <c:pt idx="5079">
                  <c:v>8.465000000000007</c:v>
                </c:pt>
                <c:pt idx="5080">
                  <c:v>8.4666666666666739</c:v>
                </c:pt>
                <c:pt idx="5081">
                  <c:v>8.4683333333333337</c:v>
                </c:pt>
                <c:pt idx="5082">
                  <c:v>8.4700000000000006</c:v>
                </c:pt>
                <c:pt idx="5083">
                  <c:v>8.4716666666666729</c:v>
                </c:pt>
                <c:pt idx="5084">
                  <c:v>8.4733333333333327</c:v>
                </c:pt>
                <c:pt idx="5085">
                  <c:v>8.475000000000005</c:v>
                </c:pt>
                <c:pt idx="5086">
                  <c:v>8.4766666666666755</c:v>
                </c:pt>
                <c:pt idx="5087">
                  <c:v>8.4783333333333335</c:v>
                </c:pt>
                <c:pt idx="5088">
                  <c:v>8.48</c:v>
                </c:pt>
                <c:pt idx="5089">
                  <c:v>8.4816666666666709</c:v>
                </c:pt>
                <c:pt idx="5090">
                  <c:v>8.4833333333333325</c:v>
                </c:pt>
                <c:pt idx="5091">
                  <c:v>8.4850000000000048</c:v>
                </c:pt>
                <c:pt idx="5092">
                  <c:v>8.4866666666666735</c:v>
                </c:pt>
                <c:pt idx="5093">
                  <c:v>8.4883333333333333</c:v>
                </c:pt>
                <c:pt idx="5094">
                  <c:v>8.49</c:v>
                </c:pt>
                <c:pt idx="5095">
                  <c:v>8.4916666666666725</c:v>
                </c:pt>
                <c:pt idx="5096">
                  <c:v>8.4933333333333341</c:v>
                </c:pt>
                <c:pt idx="5097">
                  <c:v>8.4950000000000028</c:v>
                </c:pt>
                <c:pt idx="5098">
                  <c:v>8.4966666666666733</c:v>
                </c:pt>
                <c:pt idx="5099">
                  <c:v>8.4983333333333331</c:v>
                </c:pt>
                <c:pt idx="5100">
                  <c:v>8.5</c:v>
                </c:pt>
                <c:pt idx="5101">
                  <c:v>8.5016666666666705</c:v>
                </c:pt>
                <c:pt idx="5102">
                  <c:v>8.5033333333333356</c:v>
                </c:pt>
                <c:pt idx="5103">
                  <c:v>8.5050000000000008</c:v>
                </c:pt>
                <c:pt idx="5104">
                  <c:v>8.506666666666673</c:v>
                </c:pt>
                <c:pt idx="5105">
                  <c:v>8.5083333333333329</c:v>
                </c:pt>
                <c:pt idx="5106">
                  <c:v>8.51</c:v>
                </c:pt>
                <c:pt idx="5107">
                  <c:v>8.5116666666666667</c:v>
                </c:pt>
                <c:pt idx="5108">
                  <c:v>8.5133333333333336</c:v>
                </c:pt>
                <c:pt idx="5109">
                  <c:v>8.5150000000000006</c:v>
                </c:pt>
                <c:pt idx="5110">
                  <c:v>8.5166666666666728</c:v>
                </c:pt>
                <c:pt idx="5111">
                  <c:v>8.5183333333333309</c:v>
                </c:pt>
                <c:pt idx="5112">
                  <c:v>8.52</c:v>
                </c:pt>
                <c:pt idx="5113">
                  <c:v>8.5216666666666665</c:v>
                </c:pt>
                <c:pt idx="5114">
                  <c:v>8.5233333333333334</c:v>
                </c:pt>
                <c:pt idx="5115">
                  <c:v>8.5250000000000004</c:v>
                </c:pt>
                <c:pt idx="5116">
                  <c:v>8.5266666666666708</c:v>
                </c:pt>
                <c:pt idx="5117">
                  <c:v>8.5283333333333289</c:v>
                </c:pt>
                <c:pt idx="5118">
                  <c:v>8.5300000000000011</c:v>
                </c:pt>
                <c:pt idx="5119">
                  <c:v>8.5316666666666663</c:v>
                </c:pt>
                <c:pt idx="5120">
                  <c:v>8.5333333333333332</c:v>
                </c:pt>
                <c:pt idx="5121">
                  <c:v>8.5350000000000001</c:v>
                </c:pt>
                <c:pt idx="5122">
                  <c:v>8.5366666666666706</c:v>
                </c:pt>
                <c:pt idx="5123">
                  <c:v>8.5383333333333269</c:v>
                </c:pt>
                <c:pt idx="5124">
                  <c:v>8.5400000000000009</c:v>
                </c:pt>
                <c:pt idx="5125">
                  <c:v>8.5416666666666661</c:v>
                </c:pt>
                <c:pt idx="5126">
                  <c:v>8.543333333333333</c:v>
                </c:pt>
                <c:pt idx="5127">
                  <c:v>8.5450000000000017</c:v>
                </c:pt>
                <c:pt idx="5128">
                  <c:v>8.5466666666666704</c:v>
                </c:pt>
                <c:pt idx="5129">
                  <c:v>8.5483333333333285</c:v>
                </c:pt>
                <c:pt idx="5130">
                  <c:v>8.5500000000000007</c:v>
                </c:pt>
                <c:pt idx="5131">
                  <c:v>8.551666666666673</c:v>
                </c:pt>
                <c:pt idx="5132">
                  <c:v>8.5533333333333346</c:v>
                </c:pt>
                <c:pt idx="5133">
                  <c:v>8.555000000000005</c:v>
                </c:pt>
                <c:pt idx="5134">
                  <c:v>8.5566666666666737</c:v>
                </c:pt>
                <c:pt idx="5135">
                  <c:v>8.5583333333333336</c:v>
                </c:pt>
                <c:pt idx="5136">
                  <c:v>8.56</c:v>
                </c:pt>
                <c:pt idx="5137">
                  <c:v>8.5616666666666728</c:v>
                </c:pt>
                <c:pt idx="5138">
                  <c:v>8.5633333333333326</c:v>
                </c:pt>
                <c:pt idx="5139">
                  <c:v>8.5650000000000048</c:v>
                </c:pt>
                <c:pt idx="5140">
                  <c:v>8.5666666666666735</c:v>
                </c:pt>
                <c:pt idx="5141">
                  <c:v>8.5683333333333334</c:v>
                </c:pt>
                <c:pt idx="5142">
                  <c:v>8.57</c:v>
                </c:pt>
                <c:pt idx="5143">
                  <c:v>8.5716666666666708</c:v>
                </c:pt>
                <c:pt idx="5144">
                  <c:v>8.5733333333333324</c:v>
                </c:pt>
                <c:pt idx="5145">
                  <c:v>8.5750000000000028</c:v>
                </c:pt>
                <c:pt idx="5146">
                  <c:v>8.5766666666666733</c:v>
                </c:pt>
                <c:pt idx="5147">
                  <c:v>8.5783333333333349</c:v>
                </c:pt>
                <c:pt idx="5148">
                  <c:v>8.58</c:v>
                </c:pt>
                <c:pt idx="5149">
                  <c:v>8.5816666666666706</c:v>
                </c:pt>
                <c:pt idx="5150">
                  <c:v>8.5833333333333357</c:v>
                </c:pt>
                <c:pt idx="5151">
                  <c:v>8.5850000000000026</c:v>
                </c:pt>
                <c:pt idx="5152">
                  <c:v>8.5866666666666731</c:v>
                </c:pt>
                <c:pt idx="5153">
                  <c:v>8.5883333333333329</c:v>
                </c:pt>
                <c:pt idx="5154">
                  <c:v>8.59</c:v>
                </c:pt>
                <c:pt idx="5155">
                  <c:v>8.5916666666666668</c:v>
                </c:pt>
                <c:pt idx="5156">
                  <c:v>8.5933333333333337</c:v>
                </c:pt>
                <c:pt idx="5157">
                  <c:v>8.5950000000000006</c:v>
                </c:pt>
                <c:pt idx="5158">
                  <c:v>8.5966666666666711</c:v>
                </c:pt>
                <c:pt idx="5159">
                  <c:v>8.5983333333333309</c:v>
                </c:pt>
                <c:pt idx="5160">
                  <c:v>8.6</c:v>
                </c:pt>
                <c:pt idx="5161">
                  <c:v>8.6016666666666666</c:v>
                </c:pt>
                <c:pt idx="5162">
                  <c:v>8.6033333333333335</c:v>
                </c:pt>
                <c:pt idx="5163">
                  <c:v>8.6050000000000004</c:v>
                </c:pt>
                <c:pt idx="5164">
                  <c:v>8.6066666666666709</c:v>
                </c:pt>
                <c:pt idx="5165">
                  <c:v>8.6083333333333272</c:v>
                </c:pt>
                <c:pt idx="5166">
                  <c:v>8.6100000000000012</c:v>
                </c:pt>
                <c:pt idx="5167">
                  <c:v>8.6116666666666717</c:v>
                </c:pt>
                <c:pt idx="5168">
                  <c:v>8.6133333333333333</c:v>
                </c:pt>
                <c:pt idx="5169">
                  <c:v>8.6150000000000002</c:v>
                </c:pt>
                <c:pt idx="5170">
                  <c:v>8.6166666666666725</c:v>
                </c:pt>
                <c:pt idx="5171">
                  <c:v>8.6183333333333287</c:v>
                </c:pt>
                <c:pt idx="5172">
                  <c:v>8.620000000000001</c:v>
                </c:pt>
                <c:pt idx="5173">
                  <c:v>8.6216666666666661</c:v>
                </c:pt>
                <c:pt idx="5174">
                  <c:v>8.6233333333333331</c:v>
                </c:pt>
                <c:pt idx="5175">
                  <c:v>8.625</c:v>
                </c:pt>
                <c:pt idx="5176">
                  <c:v>8.6266666666666705</c:v>
                </c:pt>
                <c:pt idx="5177">
                  <c:v>8.6283333333333339</c:v>
                </c:pt>
                <c:pt idx="5178">
                  <c:v>8.6300000000000008</c:v>
                </c:pt>
                <c:pt idx="5179">
                  <c:v>8.6316666666666677</c:v>
                </c:pt>
                <c:pt idx="5180">
                  <c:v>8.6333333333333329</c:v>
                </c:pt>
                <c:pt idx="5181">
                  <c:v>8.6349999999999998</c:v>
                </c:pt>
                <c:pt idx="5182">
                  <c:v>8.6366666666666667</c:v>
                </c:pt>
                <c:pt idx="5183">
                  <c:v>8.6383333333333319</c:v>
                </c:pt>
                <c:pt idx="5184">
                  <c:v>8.64</c:v>
                </c:pt>
                <c:pt idx="5185">
                  <c:v>8.6416666666666675</c:v>
                </c:pt>
                <c:pt idx="5186">
                  <c:v>8.6433333333333309</c:v>
                </c:pt>
                <c:pt idx="5187">
                  <c:v>8.6450000000000014</c:v>
                </c:pt>
                <c:pt idx="5188">
                  <c:v>8.6466666666666665</c:v>
                </c:pt>
                <c:pt idx="5189">
                  <c:v>8.6483333333333281</c:v>
                </c:pt>
                <c:pt idx="5190">
                  <c:v>8.65</c:v>
                </c:pt>
                <c:pt idx="5191">
                  <c:v>8.6516666666666708</c:v>
                </c:pt>
                <c:pt idx="5192">
                  <c:v>8.6533333333333342</c:v>
                </c:pt>
                <c:pt idx="5193">
                  <c:v>8.6550000000000047</c:v>
                </c:pt>
                <c:pt idx="5194">
                  <c:v>8.6566666666666734</c:v>
                </c:pt>
                <c:pt idx="5195">
                  <c:v>8.6583333333333332</c:v>
                </c:pt>
                <c:pt idx="5196">
                  <c:v>8.66</c:v>
                </c:pt>
                <c:pt idx="5197">
                  <c:v>8.6616666666666706</c:v>
                </c:pt>
                <c:pt idx="5198">
                  <c:v>8.6633333333333322</c:v>
                </c:pt>
                <c:pt idx="5199">
                  <c:v>8.6650000000000027</c:v>
                </c:pt>
                <c:pt idx="5200">
                  <c:v>8.6666666666666732</c:v>
                </c:pt>
                <c:pt idx="5201">
                  <c:v>8.668333333333333</c:v>
                </c:pt>
                <c:pt idx="5202">
                  <c:v>8.67</c:v>
                </c:pt>
                <c:pt idx="5203">
                  <c:v>8.6716666666666704</c:v>
                </c:pt>
                <c:pt idx="5204">
                  <c:v>8.6733333333333338</c:v>
                </c:pt>
                <c:pt idx="5205">
                  <c:v>8.6750000000000007</c:v>
                </c:pt>
                <c:pt idx="5206">
                  <c:v>8.676666666666673</c:v>
                </c:pt>
                <c:pt idx="5207">
                  <c:v>8.678333333333331</c:v>
                </c:pt>
                <c:pt idx="5208">
                  <c:v>8.68</c:v>
                </c:pt>
                <c:pt idx="5209">
                  <c:v>8.6816666666666666</c:v>
                </c:pt>
                <c:pt idx="5210">
                  <c:v>8.6833333333333336</c:v>
                </c:pt>
                <c:pt idx="5211">
                  <c:v>8.6850000000000005</c:v>
                </c:pt>
                <c:pt idx="5212">
                  <c:v>8.6866666666666728</c:v>
                </c:pt>
                <c:pt idx="5213">
                  <c:v>8.6883333333333272</c:v>
                </c:pt>
                <c:pt idx="5214">
                  <c:v>8.69</c:v>
                </c:pt>
                <c:pt idx="5215">
                  <c:v>8.6916666666666664</c:v>
                </c:pt>
                <c:pt idx="5216">
                  <c:v>8.6933333333333334</c:v>
                </c:pt>
                <c:pt idx="5217">
                  <c:v>8.6950000000000003</c:v>
                </c:pt>
                <c:pt idx="5218">
                  <c:v>8.6966666666666708</c:v>
                </c:pt>
                <c:pt idx="5219">
                  <c:v>8.698333333333327</c:v>
                </c:pt>
                <c:pt idx="5220">
                  <c:v>8.7000000000000011</c:v>
                </c:pt>
                <c:pt idx="5221">
                  <c:v>8.7016666666666662</c:v>
                </c:pt>
                <c:pt idx="5222">
                  <c:v>8.7033333333333349</c:v>
                </c:pt>
                <c:pt idx="5223">
                  <c:v>8.7050000000000001</c:v>
                </c:pt>
                <c:pt idx="5224">
                  <c:v>8.7066666666666706</c:v>
                </c:pt>
                <c:pt idx="5225">
                  <c:v>8.7083333333333339</c:v>
                </c:pt>
                <c:pt idx="5226">
                  <c:v>8.7100000000000009</c:v>
                </c:pt>
                <c:pt idx="5227">
                  <c:v>8.7116666666666678</c:v>
                </c:pt>
                <c:pt idx="5228">
                  <c:v>8.7133333333333329</c:v>
                </c:pt>
                <c:pt idx="5229">
                  <c:v>8.7150000000000016</c:v>
                </c:pt>
                <c:pt idx="5230">
                  <c:v>8.7166666666666668</c:v>
                </c:pt>
                <c:pt idx="5231">
                  <c:v>8.7183333333333319</c:v>
                </c:pt>
                <c:pt idx="5232">
                  <c:v>8.7200000000000006</c:v>
                </c:pt>
                <c:pt idx="5233">
                  <c:v>8.7216666666666658</c:v>
                </c:pt>
                <c:pt idx="5234">
                  <c:v>8.7233333333333309</c:v>
                </c:pt>
                <c:pt idx="5235">
                  <c:v>8.7249999999999996</c:v>
                </c:pt>
                <c:pt idx="5236">
                  <c:v>8.7266666666666666</c:v>
                </c:pt>
                <c:pt idx="5237">
                  <c:v>8.7283333333333282</c:v>
                </c:pt>
                <c:pt idx="5238">
                  <c:v>8.73</c:v>
                </c:pt>
                <c:pt idx="5239">
                  <c:v>8.7316666666666656</c:v>
                </c:pt>
                <c:pt idx="5240">
                  <c:v>8.7333333333333272</c:v>
                </c:pt>
                <c:pt idx="5241">
                  <c:v>8.7350000000000012</c:v>
                </c:pt>
                <c:pt idx="5242">
                  <c:v>8.7366666666666717</c:v>
                </c:pt>
                <c:pt idx="5243">
                  <c:v>8.7383333333333262</c:v>
                </c:pt>
                <c:pt idx="5244">
                  <c:v>8.7399999999999984</c:v>
                </c:pt>
                <c:pt idx="5245">
                  <c:v>8.7416666666666671</c:v>
                </c:pt>
                <c:pt idx="5246">
                  <c:v>8.7433333333333287</c:v>
                </c:pt>
                <c:pt idx="5247">
                  <c:v>8.745000000000001</c:v>
                </c:pt>
                <c:pt idx="5248">
                  <c:v>8.7466666666666661</c:v>
                </c:pt>
                <c:pt idx="5249">
                  <c:v>8.748333333333326</c:v>
                </c:pt>
                <c:pt idx="5250">
                  <c:v>8.75</c:v>
                </c:pt>
                <c:pt idx="5251">
                  <c:v>8.7516666666666705</c:v>
                </c:pt>
                <c:pt idx="5252">
                  <c:v>8.7533333333333356</c:v>
                </c:pt>
                <c:pt idx="5253">
                  <c:v>8.7550000000000008</c:v>
                </c:pt>
                <c:pt idx="5254">
                  <c:v>8.756666666666673</c:v>
                </c:pt>
                <c:pt idx="5255">
                  <c:v>8.7583333333333329</c:v>
                </c:pt>
                <c:pt idx="5256">
                  <c:v>8.76</c:v>
                </c:pt>
                <c:pt idx="5257">
                  <c:v>8.7616666666666667</c:v>
                </c:pt>
                <c:pt idx="5258">
                  <c:v>8.7633333333333336</c:v>
                </c:pt>
                <c:pt idx="5259">
                  <c:v>8.7650000000000006</c:v>
                </c:pt>
                <c:pt idx="5260">
                  <c:v>8.7666666666666728</c:v>
                </c:pt>
                <c:pt idx="5261">
                  <c:v>8.7683333333333309</c:v>
                </c:pt>
                <c:pt idx="5262">
                  <c:v>8.7700000000000014</c:v>
                </c:pt>
                <c:pt idx="5263">
                  <c:v>8.7716666666666665</c:v>
                </c:pt>
                <c:pt idx="5264">
                  <c:v>8.7733333333333334</c:v>
                </c:pt>
                <c:pt idx="5265">
                  <c:v>8.7750000000000004</c:v>
                </c:pt>
                <c:pt idx="5266">
                  <c:v>8.7766666666666708</c:v>
                </c:pt>
                <c:pt idx="5267">
                  <c:v>8.7783333333333289</c:v>
                </c:pt>
                <c:pt idx="5268">
                  <c:v>8.7800000000000011</c:v>
                </c:pt>
                <c:pt idx="5269">
                  <c:v>8.7816666666666663</c:v>
                </c:pt>
                <c:pt idx="5270">
                  <c:v>8.7833333333333332</c:v>
                </c:pt>
                <c:pt idx="5271">
                  <c:v>8.7850000000000001</c:v>
                </c:pt>
                <c:pt idx="5272">
                  <c:v>8.7866666666666706</c:v>
                </c:pt>
                <c:pt idx="5273">
                  <c:v>8.7883333333333269</c:v>
                </c:pt>
                <c:pt idx="5274">
                  <c:v>8.7900000000000009</c:v>
                </c:pt>
                <c:pt idx="5275">
                  <c:v>8.7916666666666661</c:v>
                </c:pt>
                <c:pt idx="5276">
                  <c:v>8.793333333333333</c:v>
                </c:pt>
                <c:pt idx="5277">
                  <c:v>8.7950000000000017</c:v>
                </c:pt>
                <c:pt idx="5278">
                  <c:v>8.7966666666666704</c:v>
                </c:pt>
                <c:pt idx="5279">
                  <c:v>8.7983333333333285</c:v>
                </c:pt>
                <c:pt idx="5280">
                  <c:v>8.8000000000000007</c:v>
                </c:pt>
                <c:pt idx="5281">
                  <c:v>8.801666666666673</c:v>
                </c:pt>
                <c:pt idx="5282">
                  <c:v>8.8033333333333346</c:v>
                </c:pt>
                <c:pt idx="5283">
                  <c:v>8.805000000000005</c:v>
                </c:pt>
                <c:pt idx="5284">
                  <c:v>8.8066666666666737</c:v>
                </c:pt>
                <c:pt idx="5285">
                  <c:v>8.8083333333333336</c:v>
                </c:pt>
                <c:pt idx="5286">
                  <c:v>8.81</c:v>
                </c:pt>
                <c:pt idx="5287">
                  <c:v>8.8116666666666728</c:v>
                </c:pt>
                <c:pt idx="5288">
                  <c:v>8.8133333333333326</c:v>
                </c:pt>
                <c:pt idx="5289">
                  <c:v>8.8150000000000048</c:v>
                </c:pt>
                <c:pt idx="5290">
                  <c:v>8.8166666666666735</c:v>
                </c:pt>
                <c:pt idx="5291">
                  <c:v>8.8183333333333334</c:v>
                </c:pt>
                <c:pt idx="5292">
                  <c:v>8.82</c:v>
                </c:pt>
                <c:pt idx="5293">
                  <c:v>8.8216666666666708</c:v>
                </c:pt>
                <c:pt idx="5294">
                  <c:v>8.8233333333333324</c:v>
                </c:pt>
                <c:pt idx="5295">
                  <c:v>8.8250000000000028</c:v>
                </c:pt>
                <c:pt idx="5296">
                  <c:v>8.8266666666666733</c:v>
                </c:pt>
                <c:pt idx="5297">
                  <c:v>8.8283333333333349</c:v>
                </c:pt>
                <c:pt idx="5298">
                  <c:v>8.83</c:v>
                </c:pt>
                <c:pt idx="5299">
                  <c:v>8.8316666666666706</c:v>
                </c:pt>
                <c:pt idx="5300">
                  <c:v>8.8333333333333357</c:v>
                </c:pt>
                <c:pt idx="5301">
                  <c:v>8.8350000000000026</c:v>
                </c:pt>
                <c:pt idx="5302">
                  <c:v>8.8366666666666731</c:v>
                </c:pt>
                <c:pt idx="5303">
                  <c:v>8.8383333333333329</c:v>
                </c:pt>
                <c:pt idx="5304">
                  <c:v>8.84</c:v>
                </c:pt>
                <c:pt idx="5305">
                  <c:v>8.8416666666666668</c:v>
                </c:pt>
                <c:pt idx="5306">
                  <c:v>8.8433333333333337</c:v>
                </c:pt>
                <c:pt idx="5307">
                  <c:v>8.8450000000000006</c:v>
                </c:pt>
                <c:pt idx="5308">
                  <c:v>8.8466666666666711</c:v>
                </c:pt>
                <c:pt idx="5309">
                  <c:v>8.8483333333333309</c:v>
                </c:pt>
                <c:pt idx="5310">
                  <c:v>8.850000000000005</c:v>
                </c:pt>
                <c:pt idx="5311">
                  <c:v>8.8516666666666755</c:v>
                </c:pt>
                <c:pt idx="5312">
                  <c:v>8.8533333333333388</c:v>
                </c:pt>
                <c:pt idx="5313">
                  <c:v>8.8550000000000058</c:v>
                </c:pt>
                <c:pt idx="5314">
                  <c:v>8.8566666666666745</c:v>
                </c:pt>
                <c:pt idx="5315">
                  <c:v>8.8583333333333325</c:v>
                </c:pt>
                <c:pt idx="5316">
                  <c:v>8.8600000000000048</c:v>
                </c:pt>
                <c:pt idx="5317">
                  <c:v>8.8616666666666752</c:v>
                </c:pt>
                <c:pt idx="5318">
                  <c:v>8.8633333333333368</c:v>
                </c:pt>
                <c:pt idx="5319">
                  <c:v>8.8650000000000055</c:v>
                </c:pt>
                <c:pt idx="5320">
                  <c:v>8.8666666666666742</c:v>
                </c:pt>
                <c:pt idx="5321">
                  <c:v>8.8683333333333341</c:v>
                </c:pt>
                <c:pt idx="5322">
                  <c:v>8.8700000000000028</c:v>
                </c:pt>
                <c:pt idx="5323">
                  <c:v>8.8716666666666733</c:v>
                </c:pt>
                <c:pt idx="5324">
                  <c:v>8.8733333333333348</c:v>
                </c:pt>
                <c:pt idx="5325">
                  <c:v>8.8750000000000053</c:v>
                </c:pt>
                <c:pt idx="5326">
                  <c:v>8.876666666666674</c:v>
                </c:pt>
                <c:pt idx="5327">
                  <c:v>8.8783333333333356</c:v>
                </c:pt>
                <c:pt idx="5328">
                  <c:v>8.8800000000000026</c:v>
                </c:pt>
                <c:pt idx="5329">
                  <c:v>8.881666666666673</c:v>
                </c:pt>
                <c:pt idx="5330">
                  <c:v>8.8833333333333346</c:v>
                </c:pt>
                <c:pt idx="5331">
                  <c:v>8.8850000000000051</c:v>
                </c:pt>
                <c:pt idx="5332">
                  <c:v>8.8866666666666738</c:v>
                </c:pt>
                <c:pt idx="5333">
                  <c:v>8.8883333333333336</c:v>
                </c:pt>
                <c:pt idx="5334">
                  <c:v>8.8900000000000023</c:v>
                </c:pt>
                <c:pt idx="5335">
                  <c:v>8.8916666666666728</c:v>
                </c:pt>
                <c:pt idx="5336">
                  <c:v>8.8933333333333344</c:v>
                </c:pt>
                <c:pt idx="5337">
                  <c:v>8.8950000000000067</c:v>
                </c:pt>
                <c:pt idx="5338">
                  <c:v>8.8966666666666736</c:v>
                </c:pt>
                <c:pt idx="5339">
                  <c:v>8.8983333333333334</c:v>
                </c:pt>
                <c:pt idx="5340">
                  <c:v>8.9</c:v>
                </c:pt>
                <c:pt idx="5341">
                  <c:v>8.9016666666666708</c:v>
                </c:pt>
                <c:pt idx="5342">
                  <c:v>8.9033333333333342</c:v>
                </c:pt>
                <c:pt idx="5343">
                  <c:v>8.9050000000000047</c:v>
                </c:pt>
                <c:pt idx="5344">
                  <c:v>8.9066666666666734</c:v>
                </c:pt>
                <c:pt idx="5345">
                  <c:v>8.9083333333333332</c:v>
                </c:pt>
                <c:pt idx="5346">
                  <c:v>8.91</c:v>
                </c:pt>
                <c:pt idx="5347">
                  <c:v>8.9116666666666706</c:v>
                </c:pt>
                <c:pt idx="5348">
                  <c:v>8.9133333333333322</c:v>
                </c:pt>
                <c:pt idx="5349">
                  <c:v>8.9150000000000027</c:v>
                </c:pt>
                <c:pt idx="5350">
                  <c:v>8.9166666666666732</c:v>
                </c:pt>
                <c:pt idx="5351">
                  <c:v>8.918333333333333</c:v>
                </c:pt>
                <c:pt idx="5352">
                  <c:v>8.92</c:v>
                </c:pt>
                <c:pt idx="5353">
                  <c:v>8.9216666666666704</c:v>
                </c:pt>
                <c:pt idx="5354">
                  <c:v>8.9233333333333338</c:v>
                </c:pt>
                <c:pt idx="5355">
                  <c:v>8.9250000000000007</c:v>
                </c:pt>
                <c:pt idx="5356">
                  <c:v>8.926666666666673</c:v>
                </c:pt>
                <c:pt idx="5357">
                  <c:v>8.928333333333331</c:v>
                </c:pt>
                <c:pt idx="5358">
                  <c:v>8.93</c:v>
                </c:pt>
                <c:pt idx="5359">
                  <c:v>8.9316666666666666</c:v>
                </c:pt>
                <c:pt idx="5360">
                  <c:v>8.9333333333333336</c:v>
                </c:pt>
                <c:pt idx="5361">
                  <c:v>8.9350000000000005</c:v>
                </c:pt>
                <c:pt idx="5362">
                  <c:v>8.9366666666666728</c:v>
                </c:pt>
                <c:pt idx="5363">
                  <c:v>8.9383333333333272</c:v>
                </c:pt>
                <c:pt idx="5364">
                  <c:v>8.94</c:v>
                </c:pt>
                <c:pt idx="5365">
                  <c:v>8.9416666666666664</c:v>
                </c:pt>
                <c:pt idx="5366">
                  <c:v>8.9433333333333334</c:v>
                </c:pt>
                <c:pt idx="5367">
                  <c:v>8.9450000000000003</c:v>
                </c:pt>
                <c:pt idx="5368">
                  <c:v>8.9466666666666708</c:v>
                </c:pt>
                <c:pt idx="5369">
                  <c:v>8.948333333333327</c:v>
                </c:pt>
                <c:pt idx="5370">
                  <c:v>8.9500000000000028</c:v>
                </c:pt>
                <c:pt idx="5371">
                  <c:v>8.9516666666666733</c:v>
                </c:pt>
                <c:pt idx="5372">
                  <c:v>8.9533333333333367</c:v>
                </c:pt>
                <c:pt idx="5373">
                  <c:v>8.9550000000000054</c:v>
                </c:pt>
                <c:pt idx="5374">
                  <c:v>8.9566666666666741</c:v>
                </c:pt>
                <c:pt idx="5375">
                  <c:v>8.9583333333333357</c:v>
                </c:pt>
                <c:pt idx="5376">
                  <c:v>8.9600000000000026</c:v>
                </c:pt>
                <c:pt idx="5377">
                  <c:v>8.9616666666666731</c:v>
                </c:pt>
                <c:pt idx="5378">
                  <c:v>8.9633333333333347</c:v>
                </c:pt>
                <c:pt idx="5379">
                  <c:v>8.965000000000007</c:v>
                </c:pt>
                <c:pt idx="5380">
                  <c:v>8.9666666666666739</c:v>
                </c:pt>
                <c:pt idx="5381">
                  <c:v>8.9683333333333337</c:v>
                </c:pt>
                <c:pt idx="5382">
                  <c:v>8.9700000000000006</c:v>
                </c:pt>
                <c:pt idx="5383">
                  <c:v>8.9716666666666711</c:v>
                </c:pt>
                <c:pt idx="5384">
                  <c:v>8.9733333333333327</c:v>
                </c:pt>
                <c:pt idx="5385">
                  <c:v>8.975000000000005</c:v>
                </c:pt>
                <c:pt idx="5386">
                  <c:v>8.9766666666666755</c:v>
                </c:pt>
                <c:pt idx="5387">
                  <c:v>8.9783333333333335</c:v>
                </c:pt>
                <c:pt idx="5388">
                  <c:v>8.9800000000000022</c:v>
                </c:pt>
                <c:pt idx="5389">
                  <c:v>8.9816666666666709</c:v>
                </c:pt>
                <c:pt idx="5390">
                  <c:v>8.9833333333333325</c:v>
                </c:pt>
                <c:pt idx="5391">
                  <c:v>8.9850000000000048</c:v>
                </c:pt>
                <c:pt idx="5392">
                  <c:v>8.9866666666666752</c:v>
                </c:pt>
                <c:pt idx="5393">
                  <c:v>8.9883333333333333</c:v>
                </c:pt>
                <c:pt idx="5394">
                  <c:v>8.99</c:v>
                </c:pt>
                <c:pt idx="5395">
                  <c:v>8.9916666666666725</c:v>
                </c:pt>
                <c:pt idx="5396">
                  <c:v>8.9933333333333341</c:v>
                </c:pt>
                <c:pt idx="5397">
                  <c:v>8.9950000000000028</c:v>
                </c:pt>
                <c:pt idx="5398">
                  <c:v>8.9966666666666733</c:v>
                </c:pt>
                <c:pt idx="5399">
                  <c:v>8.9983333333333331</c:v>
                </c:pt>
                <c:pt idx="5400">
                  <c:v>9</c:v>
                </c:pt>
                <c:pt idx="5401">
                  <c:v>9.0016666666666705</c:v>
                </c:pt>
                <c:pt idx="5402">
                  <c:v>9.0033333333333356</c:v>
                </c:pt>
                <c:pt idx="5403">
                  <c:v>9.0050000000000008</c:v>
                </c:pt>
                <c:pt idx="5404">
                  <c:v>9.006666666666673</c:v>
                </c:pt>
                <c:pt idx="5405">
                  <c:v>9.0083333333333329</c:v>
                </c:pt>
                <c:pt idx="5406">
                  <c:v>9.01</c:v>
                </c:pt>
                <c:pt idx="5407">
                  <c:v>9.0116666666666667</c:v>
                </c:pt>
                <c:pt idx="5408">
                  <c:v>9.0133333333333336</c:v>
                </c:pt>
                <c:pt idx="5409">
                  <c:v>9.0150000000000006</c:v>
                </c:pt>
                <c:pt idx="5410">
                  <c:v>9.0166666666666728</c:v>
                </c:pt>
                <c:pt idx="5411">
                  <c:v>9.0183333333333309</c:v>
                </c:pt>
                <c:pt idx="5412">
                  <c:v>9.0200000000000014</c:v>
                </c:pt>
                <c:pt idx="5413">
                  <c:v>9.0216666666666665</c:v>
                </c:pt>
                <c:pt idx="5414">
                  <c:v>9.0233333333333334</c:v>
                </c:pt>
                <c:pt idx="5415">
                  <c:v>9.0250000000000004</c:v>
                </c:pt>
                <c:pt idx="5416">
                  <c:v>9.0266666666666708</c:v>
                </c:pt>
                <c:pt idx="5417">
                  <c:v>9.0283333333333289</c:v>
                </c:pt>
                <c:pt idx="5418">
                  <c:v>9.0300000000000011</c:v>
                </c:pt>
                <c:pt idx="5419">
                  <c:v>9.0316666666666663</c:v>
                </c:pt>
                <c:pt idx="5420">
                  <c:v>9.0333333333333332</c:v>
                </c:pt>
                <c:pt idx="5421">
                  <c:v>9.0350000000000001</c:v>
                </c:pt>
                <c:pt idx="5422">
                  <c:v>9.0366666666666706</c:v>
                </c:pt>
                <c:pt idx="5423">
                  <c:v>9.0383333333333269</c:v>
                </c:pt>
                <c:pt idx="5424">
                  <c:v>9.0400000000000009</c:v>
                </c:pt>
                <c:pt idx="5425">
                  <c:v>9.0416666666666661</c:v>
                </c:pt>
                <c:pt idx="5426">
                  <c:v>9.043333333333333</c:v>
                </c:pt>
                <c:pt idx="5427">
                  <c:v>9.0450000000000017</c:v>
                </c:pt>
                <c:pt idx="5428">
                  <c:v>9.0466666666666704</c:v>
                </c:pt>
                <c:pt idx="5429">
                  <c:v>9.0483333333333285</c:v>
                </c:pt>
                <c:pt idx="5430">
                  <c:v>9.0500000000000007</c:v>
                </c:pt>
                <c:pt idx="5431">
                  <c:v>9.051666666666673</c:v>
                </c:pt>
                <c:pt idx="5432">
                  <c:v>9.0533333333333346</c:v>
                </c:pt>
                <c:pt idx="5433">
                  <c:v>9.055000000000005</c:v>
                </c:pt>
                <c:pt idx="5434">
                  <c:v>9.0566666666666737</c:v>
                </c:pt>
                <c:pt idx="5435">
                  <c:v>9.0583333333333336</c:v>
                </c:pt>
                <c:pt idx="5436">
                  <c:v>9.06</c:v>
                </c:pt>
                <c:pt idx="5437">
                  <c:v>9.0616666666666728</c:v>
                </c:pt>
                <c:pt idx="5438">
                  <c:v>9.0633333333333326</c:v>
                </c:pt>
                <c:pt idx="5439">
                  <c:v>9.0650000000000048</c:v>
                </c:pt>
                <c:pt idx="5440">
                  <c:v>9.0666666666666735</c:v>
                </c:pt>
                <c:pt idx="5441">
                  <c:v>9.0683333333333334</c:v>
                </c:pt>
                <c:pt idx="5442">
                  <c:v>9.07</c:v>
                </c:pt>
                <c:pt idx="5443">
                  <c:v>9.0716666666666708</c:v>
                </c:pt>
                <c:pt idx="5444">
                  <c:v>9.0733333333333324</c:v>
                </c:pt>
                <c:pt idx="5445">
                  <c:v>9.0750000000000028</c:v>
                </c:pt>
                <c:pt idx="5446">
                  <c:v>9.0766666666666733</c:v>
                </c:pt>
                <c:pt idx="5447">
                  <c:v>9.0783333333333349</c:v>
                </c:pt>
                <c:pt idx="5448">
                  <c:v>9.08</c:v>
                </c:pt>
                <c:pt idx="5449">
                  <c:v>9.0816666666666706</c:v>
                </c:pt>
                <c:pt idx="5450">
                  <c:v>9.0833333333333357</c:v>
                </c:pt>
                <c:pt idx="5451">
                  <c:v>9.0850000000000026</c:v>
                </c:pt>
                <c:pt idx="5452">
                  <c:v>9.0866666666666731</c:v>
                </c:pt>
                <c:pt idx="5453">
                  <c:v>9.0883333333333329</c:v>
                </c:pt>
                <c:pt idx="5454">
                  <c:v>9.09</c:v>
                </c:pt>
                <c:pt idx="5455">
                  <c:v>9.0916666666666668</c:v>
                </c:pt>
                <c:pt idx="5456">
                  <c:v>9.0933333333333337</c:v>
                </c:pt>
                <c:pt idx="5457">
                  <c:v>9.0950000000000006</c:v>
                </c:pt>
                <c:pt idx="5458">
                  <c:v>9.0966666666666711</c:v>
                </c:pt>
                <c:pt idx="5459">
                  <c:v>9.0983333333333309</c:v>
                </c:pt>
                <c:pt idx="5460">
                  <c:v>9.1</c:v>
                </c:pt>
                <c:pt idx="5461">
                  <c:v>9.1016666666666666</c:v>
                </c:pt>
                <c:pt idx="5462">
                  <c:v>9.1033333333333335</c:v>
                </c:pt>
                <c:pt idx="5463">
                  <c:v>9.1050000000000004</c:v>
                </c:pt>
                <c:pt idx="5464">
                  <c:v>9.1066666666666709</c:v>
                </c:pt>
                <c:pt idx="5465">
                  <c:v>9.1083333333333272</c:v>
                </c:pt>
                <c:pt idx="5466">
                  <c:v>9.1100000000000012</c:v>
                </c:pt>
                <c:pt idx="5467">
                  <c:v>9.1116666666666717</c:v>
                </c:pt>
                <c:pt idx="5468">
                  <c:v>9.1133333333333333</c:v>
                </c:pt>
                <c:pt idx="5469">
                  <c:v>9.1150000000000002</c:v>
                </c:pt>
                <c:pt idx="5470">
                  <c:v>9.1166666666666725</c:v>
                </c:pt>
                <c:pt idx="5471">
                  <c:v>9.1183333333333287</c:v>
                </c:pt>
                <c:pt idx="5472">
                  <c:v>9.120000000000001</c:v>
                </c:pt>
                <c:pt idx="5473">
                  <c:v>9.1216666666666661</c:v>
                </c:pt>
                <c:pt idx="5474">
                  <c:v>9.1233333333333331</c:v>
                </c:pt>
                <c:pt idx="5475">
                  <c:v>9.125</c:v>
                </c:pt>
                <c:pt idx="5476">
                  <c:v>9.1266666666666705</c:v>
                </c:pt>
                <c:pt idx="5477">
                  <c:v>9.1283333333333339</c:v>
                </c:pt>
                <c:pt idx="5478">
                  <c:v>9.1300000000000008</c:v>
                </c:pt>
                <c:pt idx="5479">
                  <c:v>9.1316666666666677</c:v>
                </c:pt>
                <c:pt idx="5480">
                  <c:v>9.1333333333333329</c:v>
                </c:pt>
                <c:pt idx="5481">
                  <c:v>9.1349999999999998</c:v>
                </c:pt>
                <c:pt idx="5482">
                  <c:v>9.1366666666666667</c:v>
                </c:pt>
                <c:pt idx="5483">
                  <c:v>9.1383333333333319</c:v>
                </c:pt>
                <c:pt idx="5484">
                  <c:v>9.14</c:v>
                </c:pt>
                <c:pt idx="5485">
                  <c:v>9.1416666666666675</c:v>
                </c:pt>
                <c:pt idx="5486">
                  <c:v>9.1433333333333309</c:v>
                </c:pt>
                <c:pt idx="5487">
                  <c:v>9.1450000000000014</c:v>
                </c:pt>
                <c:pt idx="5488">
                  <c:v>9.1466666666666665</c:v>
                </c:pt>
                <c:pt idx="5489">
                  <c:v>9.1483333333333281</c:v>
                </c:pt>
                <c:pt idx="5490">
                  <c:v>9.15</c:v>
                </c:pt>
                <c:pt idx="5491">
                  <c:v>9.1516666666666708</c:v>
                </c:pt>
                <c:pt idx="5492">
                  <c:v>9.1533333333333342</c:v>
                </c:pt>
                <c:pt idx="5493">
                  <c:v>9.1550000000000047</c:v>
                </c:pt>
                <c:pt idx="5494">
                  <c:v>9.1566666666666734</c:v>
                </c:pt>
                <c:pt idx="5495">
                  <c:v>9.1583333333333332</c:v>
                </c:pt>
                <c:pt idx="5496">
                  <c:v>9.16</c:v>
                </c:pt>
                <c:pt idx="5497">
                  <c:v>9.1616666666666706</c:v>
                </c:pt>
                <c:pt idx="5498">
                  <c:v>9.1633333333333322</c:v>
                </c:pt>
                <c:pt idx="5499">
                  <c:v>9.1650000000000027</c:v>
                </c:pt>
                <c:pt idx="5500">
                  <c:v>9.1666666666666732</c:v>
                </c:pt>
                <c:pt idx="5501">
                  <c:v>9.168333333333333</c:v>
                </c:pt>
                <c:pt idx="5502">
                  <c:v>9.17</c:v>
                </c:pt>
                <c:pt idx="5503">
                  <c:v>9.1716666666666704</c:v>
                </c:pt>
                <c:pt idx="5504">
                  <c:v>9.1733333333333338</c:v>
                </c:pt>
                <c:pt idx="5505">
                  <c:v>9.1750000000000007</c:v>
                </c:pt>
                <c:pt idx="5506">
                  <c:v>9.176666666666673</c:v>
                </c:pt>
                <c:pt idx="5507">
                  <c:v>9.178333333333331</c:v>
                </c:pt>
                <c:pt idx="5508">
                  <c:v>9.18</c:v>
                </c:pt>
                <c:pt idx="5509">
                  <c:v>9.1816666666666666</c:v>
                </c:pt>
                <c:pt idx="5510">
                  <c:v>9.1833333333333336</c:v>
                </c:pt>
                <c:pt idx="5511">
                  <c:v>9.1850000000000005</c:v>
                </c:pt>
                <c:pt idx="5512">
                  <c:v>9.1866666666666728</c:v>
                </c:pt>
                <c:pt idx="5513">
                  <c:v>9.1883333333333272</c:v>
                </c:pt>
                <c:pt idx="5514">
                  <c:v>9.19</c:v>
                </c:pt>
                <c:pt idx="5515">
                  <c:v>9.1916666666666664</c:v>
                </c:pt>
                <c:pt idx="5516">
                  <c:v>9.1933333333333334</c:v>
                </c:pt>
                <c:pt idx="5517">
                  <c:v>9.1950000000000003</c:v>
                </c:pt>
                <c:pt idx="5518">
                  <c:v>9.1966666666666708</c:v>
                </c:pt>
                <c:pt idx="5519">
                  <c:v>9.198333333333327</c:v>
                </c:pt>
                <c:pt idx="5520">
                  <c:v>9.2000000000000011</c:v>
                </c:pt>
                <c:pt idx="5521">
                  <c:v>9.2016666666666662</c:v>
                </c:pt>
                <c:pt idx="5522">
                  <c:v>9.2033333333333349</c:v>
                </c:pt>
                <c:pt idx="5523">
                  <c:v>9.2050000000000001</c:v>
                </c:pt>
                <c:pt idx="5524">
                  <c:v>9.2066666666666706</c:v>
                </c:pt>
                <c:pt idx="5525">
                  <c:v>9.2083333333333339</c:v>
                </c:pt>
                <c:pt idx="5526">
                  <c:v>9.2100000000000009</c:v>
                </c:pt>
                <c:pt idx="5527">
                  <c:v>9.2116666666666678</c:v>
                </c:pt>
                <c:pt idx="5528">
                  <c:v>9.2133333333333329</c:v>
                </c:pt>
                <c:pt idx="5529">
                  <c:v>9.2150000000000016</c:v>
                </c:pt>
                <c:pt idx="5530">
                  <c:v>9.2166666666666668</c:v>
                </c:pt>
                <c:pt idx="5531">
                  <c:v>9.2183333333333319</c:v>
                </c:pt>
                <c:pt idx="5532">
                  <c:v>9.2200000000000006</c:v>
                </c:pt>
                <c:pt idx="5533">
                  <c:v>9.2216666666666658</c:v>
                </c:pt>
                <c:pt idx="5534">
                  <c:v>9.2233333333333309</c:v>
                </c:pt>
                <c:pt idx="5535">
                  <c:v>9.2249999999999996</c:v>
                </c:pt>
                <c:pt idx="5536">
                  <c:v>9.2266666666666666</c:v>
                </c:pt>
                <c:pt idx="5537">
                  <c:v>9.2283333333333282</c:v>
                </c:pt>
                <c:pt idx="5538">
                  <c:v>9.23</c:v>
                </c:pt>
                <c:pt idx="5539">
                  <c:v>9.2316666666666656</c:v>
                </c:pt>
                <c:pt idx="5540">
                  <c:v>9.2333333333333272</c:v>
                </c:pt>
                <c:pt idx="5541">
                  <c:v>9.2350000000000012</c:v>
                </c:pt>
                <c:pt idx="5542">
                  <c:v>9.2366666666666717</c:v>
                </c:pt>
                <c:pt idx="5543">
                  <c:v>9.2383333333333262</c:v>
                </c:pt>
                <c:pt idx="5544">
                  <c:v>9.2399999999999984</c:v>
                </c:pt>
                <c:pt idx="5545">
                  <c:v>9.2416666666666671</c:v>
                </c:pt>
                <c:pt idx="5546">
                  <c:v>9.2433333333333287</c:v>
                </c:pt>
                <c:pt idx="5547">
                  <c:v>9.245000000000001</c:v>
                </c:pt>
                <c:pt idx="5548">
                  <c:v>9.2466666666666661</c:v>
                </c:pt>
                <c:pt idx="5549">
                  <c:v>9.248333333333326</c:v>
                </c:pt>
                <c:pt idx="5550">
                  <c:v>9.25</c:v>
                </c:pt>
                <c:pt idx="5551">
                  <c:v>9.2516666666666705</c:v>
                </c:pt>
                <c:pt idx="5552">
                  <c:v>9.2533333333333356</c:v>
                </c:pt>
                <c:pt idx="5553">
                  <c:v>9.2550000000000008</c:v>
                </c:pt>
                <c:pt idx="5554">
                  <c:v>9.256666666666673</c:v>
                </c:pt>
                <c:pt idx="5555">
                  <c:v>9.2583333333333329</c:v>
                </c:pt>
                <c:pt idx="5556">
                  <c:v>9.26</c:v>
                </c:pt>
                <c:pt idx="5557">
                  <c:v>9.2616666666666667</c:v>
                </c:pt>
                <c:pt idx="5558">
                  <c:v>9.2633333333333336</c:v>
                </c:pt>
                <c:pt idx="5559">
                  <c:v>9.2650000000000006</c:v>
                </c:pt>
                <c:pt idx="5560">
                  <c:v>9.2666666666666728</c:v>
                </c:pt>
                <c:pt idx="5561">
                  <c:v>9.2683333333333309</c:v>
                </c:pt>
                <c:pt idx="5562">
                  <c:v>9.2700000000000014</c:v>
                </c:pt>
                <c:pt idx="5563">
                  <c:v>9.2716666666666665</c:v>
                </c:pt>
                <c:pt idx="5564">
                  <c:v>9.2733333333333334</c:v>
                </c:pt>
                <c:pt idx="5565">
                  <c:v>9.2750000000000004</c:v>
                </c:pt>
                <c:pt idx="5566">
                  <c:v>9.2766666666666708</c:v>
                </c:pt>
                <c:pt idx="5567">
                  <c:v>9.2783333333333289</c:v>
                </c:pt>
                <c:pt idx="5568">
                  <c:v>9.2800000000000011</c:v>
                </c:pt>
                <c:pt idx="5569">
                  <c:v>9.2816666666666663</c:v>
                </c:pt>
                <c:pt idx="5570">
                  <c:v>9.2833333333333332</c:v>
                </c:pt>
                <c:pt idx="5571">
                  <c:v>9.2850000000000001</c:v>
                </c:pt>
                <c:pt idx="5572">
                  <c:v>9.2866666666666706</c:v>
                </c:pt>
                <c:pt idx="5573">
                  <c:v>9.2883333333333269</c:v>
                </c:pt>
                <c:pt idx="5574">
                  <c:v>9.2900000000000009</c:v>
                </c:pt>
                <c:pt idx="5575">
                  <c:v>9.2916666666666661</c:v>
                </c:pt>
                <c:pt idx="5576">
                  <c:v>9.293333333333333</c:v>
                </c:pt>
                <c:pt idx="5577">
                  <c:v>9.2950000000000017</c:v>
                </c:pt>
                <c:pt idx="5578">
                  <c:v>9.2966666666666704</c:v>
                </c:pt>
                <c:pt idx="5579">
                  <c:v>9.2983333333333285</c:v>
                </c:pt>
                <c:pt idx="5580">
                  <c:v>9.3000000000000007</c:v>
                </c:pt>
                <c:pt idx="5581">
                  <c:v>9.301666666666673</c:v>
                </c:pt>
                <c:pt idx="5582">
                  <c:v>9.3033333333333346</c:v>
                </c:pt>
                <c:pt idx="5583">
                  <c:v>9.305000000000005</c:v>
                </c:pt>
                <c:pt idx="5584">
                  <c:v>9.3066666666666737</c:v>
                </c:pt>
                <c:pt idx="5585">
                  <c:v>9.3083333333333336</c:v>
                </c:pt>
                <c:pt idx="5586">
                  <c:v>9.31</c:v>
                </c:pt>
                <c:pt idx="5587">
                  <c:v>9.3116666666666728</c:v>
                </c:pt>
                <c:pt idx="5588">
                  <c:v>9.3133333333333326</c:v>
                </c:pt>
                <c:pt idx="5589">
                  <c:v>9.3150000000000048</c:v>
                </c:pt>
                <c:pt idx="5590">
                  <c:v>9.3166666666666735</c:v>
                </c:pt>
                <c:pt idx="5591">
                  <c:v>9.3183333333333334</c:v>
                </c:pt>
                <c:pt idx="5592">
                  <c:v>9.32</c:v>
                </c:pt>
                <c:pt idx="5593">
                  <c:v>9.3216666666666708</c:v>
                </c:pt>
                <c:pt idx="5594">
                  <c:v>9.3233333333333324</c:v>
                </c:pt>
                <c:pt idx="5595">
                  <c:v>9.3250000000000028</c:v>
                </c:pt>
                <c:pt idx="5596">
                  <c:v>9.3266666666666733</c:v>
                </c:pt>
                <c:pt idx="5597">
                  <c:v>9.3283333333333349</c:v>
                </c:pt>
                <c:pt idx="5598">
                  <c:v>9.33</c:v>
                </c:pt>
                <c:pt idx="5599">
                  <c:v>9.3316666666666706</c:v>
                </c:pt>
                <c:pt idx="5600">
                  <c:v>9.3333333333333357</c:v>
                </c:pt>
                <c:pt idx="5601">
                  <c:v>9.3350000000000026</c:v>
                </c:pt>
                <c:pt idx="5602">
                  <c:v>9.3366666666666731</c:v>
                </c:pt>
                <c:pt idx="5603">
                  <c:v>9.3383333333333329</c:v>
                </c:pt>
                <c:pt idx="5604">
                  <c:v>9.34</c:v>
                </c:pt>
                <c:pt idx="5605">
                  <c:v>9.3416666666666668</c:v>
                </c:pt>
                <c:pt idx="5606">
                  <c:v>9.3433333333333337</c:v>
                </c:pt>
                <c:pt idx="5607">
                  <c:v>9.3450000000000006</c:v>
                </c:pt>
                <c:pt idx="5608">
                  <c:v>9.3466666666666711</c:v>
                </c:pt>
                <c:pt idx="5609">
                  <c:v>9.3483333333333309</c:v>
                </c:pt>
                <c:pt idx="5610">
                  <c:v>9.350000000000005</c:v>
                </c:pt>
                <c:pt idx="5611">
                  <c:v>9.3516666666666755</c:v>
                </c:pt>
                <c:pt idx="5612">
                  <c:v>9.3533333333333388</c:v>
                </c:pt>
                <c:pt idx="5613">
                  <c:v>9.3550000000000058</c:v>
                </c:pt>
                <c:pt idx="5614">
                  <c:v>9.3566666666666745</c:v>
                </c:pt>
                <c:pt idx="5615">
                  <c:v>9.3583333333333325</c:v>
                </c:pt>
                <c:pt idx="5616">
                  <c:v>9.3600000000000048</c:v>
                </c:pt>
                <c:pt idx="5617">
                  <c:v>9.3616666666666752</c:v>
                </c:pt>
                <c:pt idx="5618">
                  <c:v>9.3633333333333368</c:v>
                </c:pt>
                <c:pt idx="5619">
                  <c:v>9.3650000000000055</c:v>
                </c:pt>
                <c:pt idx="5620">
                  <c:v>9.3666666666666742</c:v>
                </c:pt>
                <c:pt idx="5621">
                  <c:v>9.3683333333333341</c:v>
                </c:pt>
                <c:pt idx="5622">
                  <c:v>9.3700000000000028</c:v>
                </c:pt>
                <c:pt idx="5623">
                  <c:v>9.3716666666666733</c:v>
                </c:pt>
                <c:pt idx="5624">
                  <c:v>9.3733333333333348</c:v>
                </c:pt>
                <c:pt idx="5625">
                  <c:v>9.3750000000000053</c:v>
                </c:pt>
                <c:pt idx="5626">
                  <c:v>9.376666666666674</c:v>
                </c:pt>
                <c:pt idx="5627">
                  <c:v>9.3783333333333356</c:v>
                </c:pt>
                <c:pt idx="5628">
                  <c:v>9.3800000000000026</c:v>
                </c:pt>
                <c:pt idx="5629">
                  <c:v>9.381666666666673</c:v>
                </c:pt>
                <c:pt idx="5630">
                  <c:v>9.3833333333333346</c:v>
                </c:pt>
                <c:pt idx="5631">
                  <c:v>9.3850000000000051</c:v>
                </c:pt>
                <c:pt idx="5632">
                  <c:v>9.3866666666666738</c:v>
                </c:pt>
                <c:pt idx="5633">
                  <c:v>9.3883333333333336</c:v>
                </c:pt>
                <c:pt idx="5634">
                  <c:v>9.3900000000000023</c:v>
                </c:pt>
                <c:pt idx="5635">
                  <c:v>9.3916666666666728</c:v>
                </c:pt>
                <c:pt idx="5636">
                  <c:v>9.3933333333333344</c:v>
                </c:pt>
                <c:pt idx="5637">
                  <c:v>9.3950000000000067</c:v>
                </c:pt>
                <c:pt idx="5638">
                  <c:v>9.3966666666666736</c:v>
                </c:pt>
                <c:pt idx="5639">
                  <c:v>9.3983333333333334</c:v>
                </c:pt>
                <c:pt idx="5640">
                  <c:v>9.4</c:v>
                </c:pt>
                <c:pt idx="5641">
                  <c:v>9.4016666666666708</c:v>
                </c:pt>
                <c:pt idx="5642">
                  <c:v>9.4033333333333342</c:v>
                </c:pt>
                <c:pt idx="5643">
                  <c:v>9.4050000000000047</c:v>
                </c:pt>
                <c:pt idx="5644">
                  <c:v>9.4066666666666734</c:v>
                </c:pt>
                <c:pt idx="5645">
                  <c:v>9.4083333333333332</c:v>
                </c:pt>
                <c:pt idx="5646">
                  <c:v>9.41</c:v>
                </c:pt>
                <c:pt idx="5647">
                  <c:v>9.4116666666666706</c:v>
                </c:pt>
                <c:pt idx="5648">
                  <c:v>9.4133333333333322</c:v>
                </c:pt>
                <c:pt idx="5649">
                  <c:v>9.4150000000000027</c:v>
                </c:pt>
                <c:pt idx="5650">
                  <c:v>9.4166666666666732</c:v>
                </c:pt>
                <c:pt idx="5651">
                  <c:v>9.418333333333333</c:v>
                </c:pt>
                <c:pt idx="5652">
                  <c:v>9.42</c:v>
                </c:pt>
                <c:pt idx="5653">
                  <c:v>9.4216666666666704</c:v>
                </c:pt>
                <c:pt idx="5654">
                  <c:v>9.4233333333333338</c:v>
                </c:pt>
                <c:pt idx="5655">
                  <c:v>9.4250000000000007</c:v>
                </c:pt>
                <c:pt idx="5656">
                  <c:v>9.426666666666673</c:v>
                </c:pt>
                <c:pt idx="5657">
                  <c:v>9.428333333333331</c:v>
                </c:pt>
                <c:pt idx="5658">
                  <c:v>9.43</c:v>
                </c:pt>
                <c:pt idx="5659">
                  <c:v>9.4316666666666666</c:v>
                </c:pt>
                <c:pt idx="5660">
                  <c:v>9.4333333333333336</c:v>
                </c:pt>
                <c:pt idx="5661">
                  <c:v>9.4350000000000005</c:v>
                </c:pt>
                <c:pt idx="5662">
                  <c:v>9.4366666666666728</c:v>
                </c:pt>
                <c:pt idx="5663">
                  <c:v>9.4383333333333272</c:v>
                </c:pt>
                <c:pt idx="5664">
                  <c:v>9.44</c:v>
                </c:pt>
                <c:pt idx="5665">
                  <c:v>9.4416666666666664</c:v>
                </c:pt>
                <c:pt idx="5666">
                  <c:v>9.4433333333333334</c:v>
                </c:pt>
                <c:pt idx="5667">
                  <c:v>9.4450000000000003</c:v>
                </c:pt>
                <c:pt idx="5668">
                  <c:v>9.4466666666666708</c:v>
                </c:pt>
                <c:pt idx="5669">
                  <c:v>9.448333333333327</c:v>
                </c:pt>
                <c:pt idx="5670">
                  <c:v>9.4500000000000028</c:v>
                </c:pt>
                <c:pt idx="5671">
                  <c:v>9.4516666666666733</c:v>
                </c:pt>
                <c:pt idx="5672">
                  <c:v>9.4533333333333367</c:v>
                </c:pt>
                <c:pt idx="5673">
                  <c:v>9.4550000000000054</c:v>
                </c:pt>
                <c:pt idx="5674">
                  <c:v>9.4566666666666741</c:v>
                </c:pt>
                <c:pt idx="5675">
                  <c:v>9.4583333333333357</c:v>
                </c:pt>
                <c:pt idx="5676">
                  <c:v>9.4600000000000026</c:v>
                </c:pt>
                <c:pt idx="5677">
                  <c:v>9.4616666666666731</c:v>
                </c:pt>
                <c:pt idx="5678">
                  <c:v>9.4633333333333347</c:v>
                </c:pt>
                <c:pt idx="5679">
                  <c:v>9.465000000000007</c:v>
                </c:pt>
                <c:pt idx="5680">
                  <c:v>9.4666666666666739</c:v>
                </c:pt>
                <c:pt idx="5681">
                  <c:v>9.4683333333333337</c:v>
                </c:pt>
                <c:pt idx="5682">
                  <c:v>9.4700000000000006</c:v>
                </c:pt>
                <c:pt idx="5683">
                  <c:v>9.4716666666666711</c:v>
                </c:pt>
                <c:pt idx="5684">
                  <c:v>9.4733333333333327</c:v>
                </c:pt>
                <c:pt idx="5685">
                  <c:v>9.475000000000005</c:v>
                </c:pt>
                <c:pt idx="5686">
                  <c:v>9.4766666666666755</c:v>
                </c:pt>
                <c:pt idx="5687">
                  <c:v>9.4783333333333335</c:v>
                </c:pt>
                <c:pt idx="5688">
                  <c:v>9.4800000000000022</c:v>
                </c:pt>
                <c:pt idx="5689">
                  <c:v>9.4816666666666709</c:v>
                </c:pt>
                <c:pt idx="5690">
                  <c:v>9.4833333333333325</c:v>
                </c:pt>
                <c:pt idx="5691">
                  <c:v>9.4850000000000048</c:v>
                </c:pt>
                <c:pt idx="5692">
                  <c:v>9.4866666666666752</c:v>
                </c:pt>
                <c:pt idx="5693">
                  <c:v>9.4883333333333333</c:v>
                </c:pt>
                <c:pt idx="5694">
                  <c:v>9.49</c:v>
                </c:pt>
                <c:pt idx="5695">
                  <c:v>9.4916666666666725</c:v>
                </c:pt>
                <c:pt idx="5696">
                  <c:v>9.4933333333333341</c:v>
                </c:pt>
                <c:pt idx="5697">
                  <c:v>9.4950000000000028</c:v>
                </c:pt>
                <c:pt idx="5698">
                  <c:v>9.4966666666666733</c:v>
                </c:pt>
                <c:pt idx="5699">
                  <c:v>9.4983333333333331</c:v>
                </c:pt>
                <c:pt idx="5700">
                  <c:v>9.5</c:v>
                </c:pt>
                <c:pt idx="5701">
                  <c:v>9.5016666666666705</c:v>
                </c:pt>
                <c:pt idx="5702">
                  <c:v>9.5033333333333356</c:v>
                </c:pt>
                <c:pt idx="5703">
                  <c:v>9.5050000000000008</c:v>
                </c:pt>
                <c:pt idx="5704">
                  <c:v>9.506666666666673</c:v>
                </c:pt>
                <c:pt idx="5705">
                  <c:v>9.5083333333333329</c:v>
                </c:pt>
                <c:pt idx="5706">
                  <c:v>9.51</c:v>
                </c:pt>
                <c:pt idx="5707">
                  <c:v>9.5116666666666667</c:v>
                </c:pt>
                <c:pt idx="5708">
                  <c:v>9.5133333333333336</c:v>
                </c:pt>
                <c:pt idx="5709">
                  <c:v>9.5150000000000006</c:v>
                </c:pt>
                <c:pt idx="5710">
                  <c:v>9.5166666666666728</c:v>
                </c:pt>
                <c:pt idx="5711">
                  <c:v>9.5183333333333309</c:v>
                </c:pt>
                <c:pt idx="5712">
                  <c:v>9.5200000000000014</c:v>
                </c:pt>
                <c:pt idx="5713">
                  <c:v>9.5216666666666665</c:v>
                </c:pt>
                <c:pt idx="5714">
                  <c:v>9.5233333333333334</c:v>
                </c:pt>
                <c:pt idx="5715">
                  <c:v>9.5250000000000004</c:v>
                </c:pt>
                <c:pt idx="5716">
                  <c:v>9.5266666666666708</c:v>
                </c:pt>
                <c:pt idx="5717">
                  <c:v>9.5283333333333289</c:v>
                </c:pt>
                <c:pt idx="5718">
                  <c:v>9.5300000000000011</c:v>
                </c:pt>
                <c:pt idx="5719">
                  <c:v>9.5316666666666663</c:v>
                </c:pt>
                <c:pt idx="5720">
                  <c:v>9.5333333333333332</c:v>
                </c:pt>
                <c:pt idx="5721">
                  <c:v>9.5350000000000001</c:v>
                </c:pt>
                <c:pt idx="5722">
                  <c:v>9.5366666666666706</c:v>
                </c:pt>
                <c:pt idx="5723">
                  <c:v>9.5383333333333269</c:v>
                </c:pt>
                <c:pt idx="5724">
                  <c:v>9.5400000000000009</c:v>
                </c:pt>
                <c:pt idx="5725">
                  <c:v>9.5416666666666661</c:v>
                </c:pt>
                <c:pt idx="5726">
                  <c:v>9.543333333333333</c:v>
                </c:pt>
                <c:pt idx="5727">
                  <c:v>9.5450000000000017</c:v>
                </c:pt>
                <c:pt idx="5728">
                  <c:v>9.5466666666666704</c:v>
                </c:pt>
                <c:pt idx="5729">
                  <c:v>9.5483333333333285</c:v>
                </c:pt>
                <c:pt idx="5730">
                  <c:v>9.5500000000000007</c:v>
                </c:pt>
                <c:pt idx="5731">
                  <c:v>9.551666666666673</c:v>
                </c:pt>
                <c:pt idx="5732">
                  <c:v>9.5533333333333346</c:v>
                </c:pt>
                <c:pt idx="5733">
                  <c:v>9.555000000000005</c:v>
                </c:pt>
                <c:pt idx="5734">
                  <c:v>9.5566666666666737</c:v>
                </c:pt>
                <c:pt idx="5735">
                  <c:v>9.5583333333333336</c:v>
                </c:pt>
                <c:pt idx="5736">
                  <c:v>9.56</c:v>
                </c:pt>
                <c:pt idx="5737">
                  <c:v>9.5616666666666728</c:v>
                </c:pt>
                <c:pt idx="5738">
                  <c:v>9.5633333333333326</c:v>
                </c:pt>
                <c:pt idx="5739">
                  <c:v>9.5650000000000048</c:v>
                </c:pt>
                <c:pt idx="5740">
                  <c:v>9.5666666666666735</c:v>
                </c:pt>
                <c:pt idx="5741">
                  <c:v>9.5683333333333334</c:v>
                </c:pt>
                <c:pt idx="5742">
                  <c:v>9.57</c:v>
                </c:pt>
                <c:pt idx="5743">
                  <c:v>9.5716666666666708</c:v>
                </c:pt>
                <c:pt idx="5744">
                  <c:v>9.5733333333333324</c:v>
                </c:pt>
                <c:pt idx="5745">
                  <c:v>9.5750000000000028</c:v>
                </c:pt>
                <c:pt idx="5746">
                  <c:v>9.5766666666666733</c:v>
                </c:pt>
                <c:pt idx="5747">
                  <c:v>9.5783333333333349</c:v>
                </c:pt>
                <c:pt idx="5748">
                  <c:v>9.58</c:v>
                </c:pt>
                <c:pt idx="5749">
                  <c:v>9.5816666666666706</c:v>
                </c:pt>
                <c:pt idx="5750">
                  <c:v>9.5833333333333357</c:v>
                </c:pt>
                <c:pt idx="5751">
                  <c:v>9.5850000000000026</c:v>
                </c:pt>
                <c:pt idx="5752">
                  <c:v>9.5866666666666731</c:v>
                </c:pt>
                <c:pt idx="5753">
                  <c:v>9.5883333333333329</c:v>
                </c:pt>
                <c:pt idx="5754">
                  <c:v>9.59</c:v>
                </c:pt>
                <c:pt idx="5755">
                  <c:v>9.5916666666666668</c:v>
                </c:pt>
                <c:pt idx="5756">
                  <c:v>9.5933333333333337</c:v>
                </c:pt>
                <c:pt idx="5757">
                  <c:v>9.5950000000000006</c:v>
                </c:pt>
                <c:pt idx="5758">
                  <c:v>9.5966666666666711</c:v>
                </c:pt>
                <c:pt idx="5759">
                  <c:v>9.5983333333333309</c:v>
                </c:pt>
                <c:pt idx="5760">
                  <c:v>9.6</c:v>
                </c:pt>
                <c:pt idx="5761">
                  <c:v>9.6016666666666666</c:v>
                </c:pt>
                <c:pt idx="5762">
                  <c:v>9.6033333333333335</c:v>
                </c:pt>
                <c:pt idx="5763">
                  <c:v>9.6050000000000004</c:v>
                </c:pt>
                <c:pt idx="5764">
                  <c:v>9.6066666666666709</c:v>
                </c:pt>
                <c:pt idx="5765">
                  <c:v>9.6083333333333272</c:v>
                </c:pt>
                <c:pt idx="5766">
                  <c:v>9.6100000000000012</c:v>
                </c:pt>
                <c:pt idx="5767">
                  <c:v>9.6116666666666717</c:v>
                </c:pt>
                <c:pt idx="5768">
                  <c:v>9.6133333333333333</c:v>
                </c:pt>
                <c:pt idx="5769">
                  <c:v>9.6150000000000002</c:v>
                </c:pt>
                <c:pt idx="5770">
                  <c:v>9.6166666666666725</c:v>
                </c:pt>
                <c:pt idx="5771">
                  <c:v>9.6183333333333287</c:v>
                </c:pt>
                <c:pt idx="5772">
                  <c:v>9.620000000000001</c:v>
                </c:pt>
                <c:pt idx="5773">
                  <c:v>9.6216666666666661</c:v>
                </c:pt>
                <c:pt idx="5774">
                  <c:v>9.6233333333333331</c:v>
                </c:pt>
                <c:pt idx="5775">
                  <c:v>9.625</c:v>
                </c:pt>
                <c:pt idx="5776">
                  <c:v>9.6266666666666705</c:v>
                </c:pt>
                <c:pt idx="5777">
                  <c:v>9.6283333333333339</c:v>
                </c:pt>
                <c:pt idx="5778">
                  <c:v>9.6300000000000008</c:v>
                </c:pt>
                <c:pt idx="5779">
                  <c:v>9.6316666666666677</c:v>
                </c:pt>
                <c:pt idx="5780">
                  <c:v>9.6333333333333329</c:v>
                </c:pt>
                <c:pt idx="5781">
                  <c:v>9.6349999999999998</c:v>
                </c:pt>
                <c:pt idx="5782">
                  <c:v>9.6366666666666667</c:v>
                </c:pt>
                <c:pt idx="5783">
                  <c:v>9.6383333333333319</c:v>
                </c:pt>
                <c:pt idx="5784">
                  <c:v>9.64</c:v>
                </c:pt>
                <c:pt idx="5785">
                  <c:v>9.6416666666666675</c:v>
                </c:pt>
                <c:pt idx="5786">
                  <c:v>9.6433333333333309</c:v>
                </c:pt>
                <c:pt idx="5787">
                  <c:v>9.6450000000000014</c:v>
                </c:pt>
                <c:pt idx="5788">
                  <c:v>9.6466666666666665</c:v>
                </c:pt>
                <c:pt idx="5789">
                  <c:v>9.6483333333333281</c:v>
                </c:pt>
                <c:pt idx="5790">
                  <c:v>9.65</c:v>
                </c:pt>
                <c:pt idx="5791">
                  <c:v>9.6516666666666708</c:v>
                </c:pt>
                <c:pt idx="5792">
                  <c:v>9.6533333333333342</c:v>
                </c:pt>
                <c:pt idx="5793">
                  <c:v>9.6550000000000047</c:v>
                </c:pt>
                <c:pt idx="5794">
                  <c:v>9.6566666666666734</c:v>
                </c:pt>
                <c:pt idx="5795">
                  <c:v>9.6583333333333332</c:v>
                </c:pt>
                <c:pt idx="5796">
                  <c:v>9.66</c:v>
                </c:pt>
                <c:pt idx="5797">
                  <c:v>9.6616666666666706</c:v>
                </c:pt>
                <c:pt idx="5798">
                  <c:v>9.6633333333333322</c:v>
                </c:pt>
                <c:pt idx="5799">
                  <c:v>9.6650000000000027</c:v>
                </c:pt>
                <c:pt idx="5800">
                  <c:v>9.6666666666666732</c:v>
                </c:pt>
                <c:pt idx="5801">
                  <c:v>9.668333333333333</c:v>
                </c:pt>
                <c:pt idx="5802">
                  <c:v>9.67</c:v>
                </c:pt>
                <c:pt idx="5803">
                  <c:v>9.6716666666666704</c:v>
                </c:pt>
                <c:pt idx="5804">
                  <c:v>9.6733333333333338</c:v>
                </c:pt>
                <c:pt idx="5805">
                  <c:v>9.6750000000000007</c:v>
                </c:pt>
                <c:pt idx="5806">
                  <c:v>9.676666666666673</c:v>
                </c:pt>
                <c:pt idx="5807">
                  <c:v>9.678333333333331</c:v>
                </c:pt>
                <c:pt idx="5808">
                  <c:v>9.68</c:v>
                </c:pt>
                <c:pt idx="5809">
                  <c:v>9.6816666666666666</c:v>
                </c:pt>
                <c:pt idx="5810">
                  <c:v>9.6833333333333336</c:v>
                </c:pt>
                <c:pt idx="5811">
                  <c:v>9.6850000000000005</c:v>
                </c:pt>
                <c:pt idx="5812">
                  <c:v>9.6866666666666728</c:v>
                </c:pt>
                <c:pt idx="5813">
                  <c:v>9.6883333333333272</c:v>
                </c:pt>
                <c:pt idx="5814">
                  <c:v>9.69</c:v>
                </c:pt>
                <c:pt idx="5815">
                  <c:v>9.6916666666666664</c:v>
                </c:pt>
                <c:pt idx="5816">
                  <c:v>9.6933333333333334</c:v>
                </c:pt>
                <c:pt idx="5817">
                  <c:v>9.6950000000000003</c:v>
                </c:pt>
                <c:pt idx="5818">
                  <c:v>9.6966666666666708</c:v>
                </c:pt>
                <c:pt idx="5819">
                  <c:v>9.698333333333327</c:v>
                </c:pt>
                <c:pt idx="5820">
                  <c:v>9.7000000000000011</c:v>
                </c:pt>
                <c:pt idx="5821">
                  <c:v>9.7016666666666662</c:v>
                </c:pt>
                <c:pt idx="5822">
                  <c:v>9.7033333333333349</c:v>
                </c:pt>
                <c:pt idx="5823">
                  <c:v>9.7050000000000001</c:v>
                </c:pt>
                <c:pt idx="5824">
                  <c:v>9.7066666666666706</c:v>
                </c:pt>
                <c:pt idx="5825">
                  <c:v>9.7083333333333339</c:v>
                </c:pt>
                <c:pt idx="5826">
                  <c:v>9.7100000000000009</c:v>
                </c:pt>
                <c:pt idx="5827">
                  <c:v>9.7116666666666678</c:v>
                </c:pt>
                <c:pt idx="5828">
                  <c:v>9.7133333333333329</c:v>
                </c:pt>
                <c:pt idx="5829">
                  <c:v>9.7150000000000016</c:v>
                </c:pt>
                <c:pt idx="5830">
                  <c:v>9.7166666666666668</c:v>
                </c:pt>
                <c:pt idx="5831">
                  <c:v>9.7183333333333319</c:v>
                </c:pt>
                <c:pt idx="5832">
                  <c:v>9.7200000000000006</c:v>
                </c:pt>
                <c:pt idx="5833">
                  <c:v>9.7216666666666658</c:v>
                </c:pt>
                <c:pt idx="5834">
                  <c:v>9.7233333333333309</c:v>
                </c:pt>
                <c:pt idx="5835">
                  <c:v>9.7249999999999996</c:v>
                </c:pt>
                <c:pt idx="5836">
                  <c:v>9.7266666666666666</c:v>
                </c:pt>
                <c:pt idx="5837">
                  <c:v>9.7283333333333282</c:v>
                </c:pt>
                <c:pt idx="5838">
                  <c:v>9.73</c:v>
                </c:pt>
                <c:pt idx="5839">
                  <c:v>9.7316666666666656</c:v>
                </c:pt>
                <c:pt idx="5840">
                  <c:v>9.7333333333333272</c:v>
                </c:pt>
                <c:pt idx="5841">
                  <c:v>9.7350000000000012</c:v>
                </c:pt>
                <c:pt idx="5842">
                  <c:v>9.7366666666666717</c:v>
                </c:pt>
                <c:pt idx="5843">
                  <c:v>9.7383333333333262</c:v>
                </c:pt>
                <c:pt idx="5844">
                  <c:v>9.7399999999999984</c:v>
                </c:pt>
                <c:pt idx="5845">
                  <c:v>9.7416666666666671</c:v>
                </c:pt>
                <c:pt idx="5846">
                  <c:v>9.7433333333333287</c:v>
                </c:pt>
                <c:pt idx="5847">
                  <c:v>9.745000000000001</c:v>
                </c:pt>
                <c:pt idx="5848">
                  <c:v>9.7466666666666661</c:v>
                </c:pt>
                <c:pt idx="5849">
                  <c:v>9.748333333333326</c:v>
                </c:pt>
                <c:pt idx="5850">
                  <c:v>9.75</c:v>
                </c:pt>
                <c:pt idx="5851">
                  <c:v>9.7516666666666705</c:v>
                </c:pt>
                <c:pt idx="5852">
                  <c:v>9.7533333333333356</c:v>
                </c:pt>
                <c:pt idx="5853">
                  <c:v>9.7550000000000008</c:v>
                </c:pt>
                <c:pt idx="5854">
                  <c:v>9.756666666666673</c:v>
                </c:pt>
                <c:pt idx="5855">
                  <c:v>9.7583333333333329</c:v>
                </c:pt>
                <c:pt idx="5856">
                  <c:v>9.76</c:v>
                </c:pt>
                <c:pt idx="5857">
                  <c:v>9.7616666666666667</c:v>
                </c:pt>
                <c:pt idx="5858">
                  <c:v>9.7633333333333336</c:v>
                </c:pt>
                <c:pt idx="5859">
                  <c:v>9.7650000000000006</c:v>
                </c:pt>
                <c:pt idx="5860">
                  <c:v>9.7666666666666728</c:v>
                </c:pt>
                <c:pt idx="5861">
                  <c:v>9.7683333333333309</c:v>
                </c:pt>
                <c:pt idx="5862">
                  <c:v>9.7700000000000014</c:v>
                </c:pt>
                <c:pt idx="5863">
                  <c:v>9.7716666666666665</c:v>
                </c:pt>
                <c:pt idx="5864">
                  <c:v>9.7733333333333334</c:v>
                </c:pt>
                <c:pt idx="5865">
                  <c:v>9.7750000000000004</c:v>
                </c:pt>
                <c:pt idx="5866">
                  <c:v>9.7766666666666708</c:v>
                </c:pt>
                <c:pt idx="5867">
                  <c:v>9.7783333333333289</c:v>
                </c:pt>
                <c:pt idx="5868">
                  <c:v>9.7800000000000011</c:v>
                </c:pt>
                <c:pt idx="5869">
                  <c:v>9.7816666666666663</c:v>
                </c:pt>
                <c:pt idx="5870">
                  <c:v>9.7833333333333332</c:v>
                </c:pt>
                <c:pt idx="5871">
                  <c:v>9.7850000000000001</c:v>
                </c:pt>
                <c:pt idx="5872">
                  <c:v>9.7866666666666706</c:v>
                </c:pt>
                <c:pt idx="5873">
                  <c:v>9.7883333333333269</c:v>
                </c:pt>
                <c:pt idx="5874">
                  <c:v>9.7900000000000009</c:v>
                </c:pt>
                <c:pt idx="5875">
                  <c:v>9.7916666666666661</c:v>
                </c:pt>
                <c:pt idx="5876">
                  <c:v>9.793333333333333</c:v>
                </c:pt>
                <c:pt idx="5877">
                  <c:v>9.7950000000000017</c:v>
                </c:pt>
                <c:pt idx="5878">
                  <c:v>9.7966666666666704</c:v>
                </c:pt>
                <c:pt idx="5879">
                  <c:v>9.7983333333333285</c:v>
                </c:pt>
                <c:pt idx="5880">
                  <c:v>9.8000000000000007</c:v>
                </c:pt>
                <c:pt idx="5881">
                  <c:v>9.801666666666673</c:v>
                </c:pt>
                <c:pt idx="5882">
                  <c:v>9.8033333333333346</c:v>
                </c:pt>
                <c:pt idx="5883">
                  <c:v>9.805000000000005</c:v>
                </c:pt>
                <c:pt idx="5884">
                  <c:v>9.8066666666666737</c:v>
                </c:pt>
                <c:pt idx="5885">
                  <c:v>9.8083333333333336</c:v>
                </c:pt>
                <c:pt idx="5886">
                  <c:v>9.81</c:v>
                </c:pt>
                <c:pt idx="5887">
                  <c:v>9.8116666666666728</c:v>
                </c:pt>
                <c:pt idx="5888">
                  <c:v>9.8133333333333326</c:v>
                </c:pt>
                <c:pt idx="5889">
                  <c:v>9.8150000000000048</c:v>
                </c:pt>
                <c:pt idx="5890">
                  <c:v>9.8166666666666735</c:v>
                </c:pt>
                <c:pt idx="5891">
                  <c:v>9.8183333333333334</c:v>
                </c:pt>
                <c:pt idx="5892">
                  <c:v>9.82</c:v>
                </c:pt>
                <c:pt idx="5893">
                  <c:v>9.8216666666666708</c:v>
                </c:pt>
                <c:pt idx="5894">
                  <c:v>9.8233333333333324</c:v>
                </c:pt>
                <c:pt idx="5895">
                  <c:v>9.8250000000000028</c:v>
                </c:pt>
                <c:pt idx="5896">
                  <c:v>9.8266666666666733</c:v>
                </c:pt>
                <c:pt idx="5897">
                  <c:v>9.8283333333333349</c:v>
                </c:pt>
                <c:pt idx="5898">
                  <c:v>9.83</c:v>
                </c:pt>
                <c:pt idx="5899">
                  <c:v>9.8316666666666706</c:v>
                </c:pt>
                <c:pt idx="5900">
                  <c:v>9.8333333333333357</c:v>
                </c:pt>
                <c:pt idx="5901">
                  <c:v>9.8350000000000026</c:v>
                </c:pt>
                <c:pt idx="5902">
                  <c:v>9.8366666666666731</c:v>
                </c:pt>
                <c:pt idx="5903">
                  <c:v>9.8383333333333329</c:v>
                </c:pt>
                <c:pt idx="5904">
                  <c:v>9.84</c:v>
                </c:pt>
                <c:pt idx="5905">
                  <c:v>9.8416666666666668</c:v>
                </c:pt>
                <c:pt idx="5906">
                  <c:v>9.8433333333333337</c:v>
                </c:pt>
                <c:pt idx="5907">
                  <c:v>9.8450000000000006</c:v>
                </c:pt>
                <c:pt idx="5908">
                  <c:v>9.8466666666666711</c:v>
                </c:pt>
                <c:pt idx="5909">
                  <c:v>9.8483333333333309</c:v>
                </c:pt>
                <c:pt idx="5910">
                  <c:v>9.850000000000005</c:v>
                </c:pt>
                <c:pt idx="5911">
                  <c:v>9.8516666666666755</c:v>
                </c:pt>
                <c:pt idx="5912">
                  <c:v>9.8533333333333388</c:v>
                </c:pt>
                <c:pt idx="5913">
                  <c:v>9.8550000000000058</c:v>
                </c:pt>
                <c:pt idx="5914">
                  <c:v>9.8566666666666745</c:v>
                </c:pt>
                <c:pt idx="5915">
                  <c:v>9.8583333333333325</c:v>
                </c:pt>
                <c:pt idx="5916">
                  <c:v>9.8600000000000048</c:v>
                </c:pt>
                <c:pt idx="5917">
                  <c:v>9.8616666666666752</c:v>
                </c:pt>
                <c:pt idx="5918">
                  <c:v>9.8633333333333368</c:v>
                </c:pt>
                <c:pt idx="5919">
                  <c:v>9.8650000000000055</c:v>
                </c:pt>
                <c:pt idx="5920">
                  <c:v>9.8666666666666742</c:v>
                </c:pt>
                <c:pt idx="5921">
                  <c:v>9.8683333333333341</c:v>
                </c:pt>
                <c:pt idx="5922">
                  <c:v>9.8700000000000028</c:v>
                </c:pt>
                <c:pt idx="5923">
                  <c:v>9.8716666666666733</c:v>
                </c:pt>
                <c:pt idx="5924">
                  <c:v>9.8733333333333348</c:v>
                </c:pt>
                <c:pt idx="5925">
                  <c:v>9.8750000000000053</c:v>
                </c:pt>
                <c:pt idx="5926">
                  <c:v>9.876666666666674</c:v>
                </c:pt>
                <c:pt idx="5927">
                  <c:v>9.8783333333333356</c:v>
                </c:pt>
                <c:pt idx="5928">
                  <c:v>9.8800000000000026</c:v>
                </c:pt>
                <c:pt idx="5929">
                  <c:v>9.881666666666673</c:v>
                </c:pt>
                <c:pt idx="5930">
                  <c:v>9.8833333333333346</c:v>
                </c:pt>
                <c:pt idx="5931">
                  <c:v>9.8850000000000051</c:v>
                </c:pt>
                <c:pt idx="5932">
                  <c:v>9.8866666666666738</c:v>
                </c:pt>
                <c:pt idx="5933">
                  <c:v>9.8883333333333336</c:v>
                </c:pt>
                <c:pt idx="5934">
                  <c:v>9.8900000000000023</c:v>
                </c:pt>
                <c:pt idx="5935">
                  <c:v>9.8916666666666728</c:v>
                </c:pt>
                <c:pt idx="5936">
                  <c:v>9.8933333333333344</c:v>
                </c:pt>
                <c:pt idx="5937">
                  <c:v>9.8950000000000067</c:v>
                </c:pt>
                <c:pt idx="5938">
                  <c:v>9.8966666666666736</c:v>
                </c:pt>
                <c:pt idx="5939">
                  <c:v>9.8983333333333334</c:v>
                </c:pt>
                <c:pt idx="5940">
                  <c:v>9.9</c:v>
                </c:pt>
                <c:pt idx="5941">
                  <c:v>9.9016666666666708</c:v>
                </c:pt>
                <c:pt idx="5942">
                  <c:v>9.9033333333333342</c:v>
                </c:pt>
                <c:pt idx="5943">
                  <c:v>9.9050000000000047</c:v>
                </c:pt>
                <c:pt idx="5944">
                  <c:v>9.9066666666666734</c:v>
                </c:pt>
                <c:pt idx="5945">
                  <c:v>9.9083333333333332</c:v>
                </c:pt>
                <c:pt idx="5946">
                  <c:v>9.91</c:v>
                </c:pt>
                <c:pt idx="5947">
                  <c:v>9.9116666666666706</c:v>
                </c:pt>
                <c:pt idx="5948">
                  <c:v>9.9133333333333322</c:v>
                </c:pt>
                <c:pt idx="5949">
                  <c:v>9.9150000000000027</c:v>
                </c:pt>
                <c:pt idx="5950">
                  <c:v>9.9166666666666732</c:v>
                </c:pt>
                <c:pt idx="5951">
                  <c:v>9.918333333333333</c:v>
                </c:pt>
                <c:pt idx="5952">
                  <c:v>9.92</c:v>
                </c:pt>
                <c:pt idx="5953">
                  <c:v>9.9216666666666704</c:v>
                </c:pt>
                <c:pt idx="5954">
                  <c:v>9.9233333333333338</c:v>
                </c:pt>
                <c:pt idx="5955">
                  <c:v>9.9250000000000007</c:v>
                </c:pt>
                <c:pt idx="5956">
                  <c:v>9.926666666666673</c:v>
                </c:pt>
                <c:pt idx="5957">
                  <c:v>9.928333333333331</c:v>
                </c:pt>
                <c:pt idx="5958">
                  <c:v>9.93</c:v>
                </c:pt>
                <c:pt idx="5959">
                  <c:v>9.9316666666666666</c:v>
                </c:pt>
                <c:pt idx="5960">
                  <c:v>9.9333333333333336</c:v>
                </c:pt>
                <c:pt idx="5961">
                  <c:v>9.9350000000000005</c:v>
                </c:pt>
                <c:pt idx="5962">
                  <c:v>9.9366666666666728</c:v>
                </c:pt>
                <c:pt idx="5963">
                  <c:v>9.9383333333333272</c:v>
                </c:pt>
                <c:pt idx="5964">
                  <c:v>9.94</c:v>
                </c:pt>
                <c:pt idx="5965">
                  <c:v>9.9416666666666664</c:v>
                </c:pt>
                <c:pt idx="5966">
                  <c:v>9.9433333333333334</c:v>
                </c:pt>
                <c:pt idx="5967">
                  <c:v>9.9450000000000003</c:v>
                </c:pt>
                <c:pt idx="5968">
                  <c:v>9.9466666666666708</c:v>
                </c:pt>
                <c:pt idx="5969">
                  <c:v>9.948333333333327</c:v>
                </c:pt>
                <c:pt idx="5970">
                  <c:v>9.9500000000000028</c:v>
                </c:pt>
                <c:pt idx="5971">
                  <c:v>9.9516666666666733</c:v>
                </c:pt>
                <c:pt idx="5972">
                  <c:v>9.9533333333333367</c:v>
                </c:pt>
                <c:pt idx="5973">
                  <c:v>9.9550000000000054</c:v>
                </c:pt>
                <c:pt idx="5974">
                  <c:v>9.9566666666666741</c:v>
                </c:pt>
                <c:pt idx="5975">
                  <c:v>9.9583333333333357</c:v>
                </c:pt>
                <c:pt idx="5976">
                  <c:v>9.9600000000000026</c:v>
                </c:pt>
                <c:pt idx="5977">
                  <c:v>9.9616666666666731</c:v>
                </c:pt>
                <c:pt idx="5978">
                  <c:v>9.9633333333333347</c:v>
                </c:pt>
                <c:pt idx="5979">
                  <c:v>9.965000000000007</c:v>
                </c:pt>
                <c:pt idx="5980">
                  <c:v>9.9666666666666739</c:v>
                </c:pt>
                <c:pt idx="5981">
                  <c:v>9.9683333333333337</c:v>
                </c:pt>
                <c:pt idx="5982">
                  <c:v>9.9700000000000006</c:v>
                </c:pt>
                <c:pt idx="5983">
                  <c:v>9.9716666666666711</c:v>
                </c:pt>
                <c:pt idx="5984">
                  <c:v>9.9733333333333327</c:v>
                </c:pt>
                <c:pt idx="5985">
                  <c:v>9.975000000000005</c:v>
                </c:pt>
                <c:pt idx="5986">
                  <c:v>9.9766666666666755</c:v>
                </c:pt>
                <c:pt idx="5987">
                  <c:v>9.9783333333333335</c:v>
                </c:pt>
                <c:pt idx="5988">
                  <c:v>9.9800000000000022</c:v>
                </c:pt>
                <c:pt idx="5989">
                  <c:v>9.9816666666666709</c:v>
                </c:pt>
                <c:pt idx="5990">
                  <c:v>9.9833333333333325</c:v>
                </c:pt>
                <c:pt idx="5991">
                  <c:v>9.9850000000000048</c:v>
                </c:pt>
                <c:pt idx="5992">
                  <c:v>9.9866666666666752</c:v>
                </c:pt>
                <c:pt idx="5993">
                  <c:v>9.9883333333333333</c:v>
                </c:pt>
                <c:pt idx="5994">
                  <c:v>9.99</c:v>
                </c:pt>
                <c:pt idx="5995">
                  <c:v>9.9916666666666725</c:v>
                </c:pt>
                <c:pt idx="5996">
                  <c:v>9.9933333333333341</c:v>
                </c:pt>
                <c:pt idx="5997">
                  <c:v>9.9950000000000028</c:v>
                </c:pt>
                <c:pt idx="5998">
                  <c:v>9.9966666666666733</c:v>
                </c:pt>
                <c:pt idx="5999">
                  <c:v>9.9983333333333331</c:v>
                </c:pt>
                <c:pt idx="6000">
                  <c:v>10</c:v>
                </c:pt>
                <c:pt idx="6001">
                  <c:v>10.00166666666667</c:v>
                </c:pt>
                <c:pt idx="6002">
                  <c:v>10.003333333333334</c:v>
                </c:pt>
                <c:pt idx="6003">
                  <c:v>10.005000000000004</c:v>
                </c:pt>
                <c:pt idx="6004">
                  <c:v>10.006666666666673</c:v>
                </c:pt>
                <c:pt idx="6005">
                  <c:v>10.008333333333333</c:v>
                </c:pt>
                <c:pt idx="6006">
                  <c:v>10.01</c:v>
                </c:pt>
                <c:pt idx="6007">
                  <c:v>10.01166666666667</c:v>
                </c:pt>
                <c:pt idx="6008">
                  <c:v>10.013333333333332</c:v>
                </c:pt>
                <c:pt idx="6009">
                  <c:v>10.015000000000002</c:v>
                </c:pt>
                <c:pt idx="6010">
                  <c:v>10.016666666666673</c:v>
                </c:pt>
                <c:pt idx="6011">
                  <c:v>10.018333333333333</c:v>
                </c:pt>
                <c:pt idx="6012">
                  <c:v>10.020000000000001</c:v>
                </c:pt>
                <c:pt idx="6013">
                  <c:v>10.02166666666667</c:v>
                </c:pt>
                <c:pt idx="6014">
                  <c:v>10.023333333333333</c:v>
                </c:pt>
                <c:pt idx="6015">
                  <c:v>10.025</c:v>
                </c:pt>
                <c:pt idx="6016">
                  <c:v>10.026666666666673</c:v>
                </c:pt>
                <c:pt idx="6017">
                  <c:v>10.028333333333331</c:v>
                </c:pt>
                <c:pt idx="6018">
                  <c:v>10.030000000000001</c:v>
                </c:pt>
                <c:pt idx="6019">
                  <c:v>10.031666666666666</c:v>
                </c:pt>
                <c:pt idx="6020">
                  <c:v>10.033333333333333</c:v>
                </c:pt>
                <c:pt idx="6021">
                  <c:v>10.035</c:v>
                </c:pt>
                <c:pt idx="6022">
                  <c:v>10.036666666666672</c:v>
                </c:pt>
                <c:pt idx="6023">
                  <c:v>10.038333333333327</c:v>
                </c:pt>
                <c:pt idx="6024">
                  <c:v>10.040000000000001</c:v>
                </c:pt>
                <c:pt idx="6025">
                  <c:v>10.041666666666666</c:v>
                </c:pt>
                <c:pt idx="6026">
                  <c:v>10.043333333333333</c:v>
                </c:pt>
                <c:pt idx="6027">
                  <c:v>10.045</c:v>
                </c:pt>
                <c:pt idx="6028">
                  <c:v>10.04666666666667</c:v>
                </c:pt>
                <c:pt idx="6029">
                  <c:v>10.048333333333328</c:v>
                </c:pt>
                <c:pt idx="6030">
                  <c:v>10.050000000000002</c:v>
                </c:pt>
                <c:pt idx="6031">
                  <c:v>10.051666666666675</c:v>
                </c:pt>
                <c:pt idx="6032">
                  <c:v>10.053333333333336</c:v>
                </c:pt>
                <c:pt idx="6033">
                  <c:v>10.055000000000005</c:v>
                </c:pt>
                <c:pt idx="6034">
                  <c:v>10.056666666666674</c:v>
                </c:pt>
                <c:pt idx="6035">
                  <c:v>10.058333333333334</c:v>
                </c:pt>
                <c:pt idx="6036">
                  <c:v>10.06</c:v>
                </c:pt>
                <c:pt idx="6037">
                  <c:v>10.061666666666673</c:v>
                </c:pt>
                <c:pt idx="6038">
                  <c:v>10.063333333333334</c:v>
                </c:pt>
                <c:pt idx="6039">
                  <c:v>10.065000000000005</c:v>
                </c:pt>
                <c:pt idx="6040">
                  <c:v>10.066666666666674</c:v>
                </c:pt>
                <c:pt idx="6041">
                  <c:v>10.068333333333333</c:v>
                </c:pt>
                <c:pt idx="6042">
                  <c:v>10.07</c:v>
                </c:pt>
                <c:pt idx="6043">
                  <c:v>10.071666666666671</c:v>
                </c:pt>
                <c:pt idx="6044">
                  <c:v>10.073333333333332</c:v>
                </c:pt>
                <c:pt idx="6045">
                  <c:v>10.075000000000005</c:v>
                </c:pt>
                <c:pt idx="6046">
                  <c:v>10.076666666666673</c:v>
                </c:pt>
                <c:pt idx="6047">
                  <c:v>10.078333333333335</c:v>
                </c:pt>
                <c:pt idx="6048">
                  <c:v>10.08</c:v>
                </c:pt>
                <c:pt idx="6049">
                  <c:v>10.081666666666672</c:v>
                </c:pt>
                <c:pt idx="6050">
                  <c:v>10.083333333333334</c:v>
                </c:pt>
                <c:pt idx="6051">
                  <c:v>10.085000000000004</c:v>
                </c:pt>
                <c:pt idx="6052">
                  <c:v>10.086666666666675</c:v>
                </c:pt>
                <c:pt idx="6053">
                  <c:v>10.088333333333333</c:v>
                </c:pt>
                <c:pt idx="6054">
                  <c:v>10.09</c:v>
                </c:pt>
                <c:pt idx="6055">
                  <c:v>10.09166666666667</c:v>
                </c:pt>
                <c:pt idx="6056">
                  <c:v>10.093333333333334</c:v>
                </c:pt>
                <c:pt idx="6057">
                  <c:v>10.095000000000002</c:v>
                </c:pt>
                <c:pt idx="6058">
                  <c:v>10.096666666666673</c:v>
                </c:pt>
                <c:pt idx="6059">
                  <c:v>10.098333333333333</c:v>
                </c:pt>
                <c:pt idx="6060">
                  <c:v>10.1</c:v>
                </c:pt>
                <c:pt idx="6061">
                  <c:v>10.10166666666667</c:v>
                </c:pt>
                <c:pt idx="6062">
                  <c:v>10.103333333333333</c:v>
                </c:pt>
                <c:pt idx="6063">
                  <c:v>10.105</c:v>
                </c:pt>
                <c:pt idx="6064">
                  <c:v>10.106666666666671</c:v>
                </c:pt>
                <c:pt idx="6065">
                  <c:v>10.108333333333333</c:v>
                </c:pt>
                <c:pt idx="6066">
                  <c:v>10.110000000000001</c:v>
                </c:pt>
                <c:pt idx="6067">
                  <c:v>10.11166666666667</c:v>
                </c:pt>
                <c:pt idx="6068">
                  <c:v>10.113333333333333</c:v>
                </c:pt>
                <c:pt idx="6069">
                  <c:v>10.115</c:v>
                </c:pt>
                <c:pt idx="6070">
                  <c:v>10.116666666666672</c:v>
                </c:pt>
                <c:pt idx="6071">
                  <c:v>10.118333333333331</c:v>
                </c:pt>
                <c:pt idx="6072">
                  <c:v>10.120000000000001</c:v>
                </c:pt>
                <c:pt idx="6073">
                  <c:v>10.121666666666666</c:v>
                </c:pt>
                <c:pt idx="6074">
                  <c:v>10.123333333333333</c:v>
                </c:pt>
                <c:pt idx="6075">
                  <c:v>10.125</c:v>
                </c:pt>
                <c:pt idx="6076">
                  <c:v>10.12666666666667</c:v>
                </c:pt>
                <c:pt idx="6077">
                  <c:v>10.128333333333329</c:v>
                </c:pt>
                <c:pt idx="6078">
                  <c:v>10.130000000000001</c:v>
                </c:pt>
                <c:pt idx="6079">
                  <c:v>10.131666666666666</c:v>
                </c:pt>
                <c:pt idx="6080">
                  <c:v>10.133333333333333</c:v>
                </c:pt>
                <c:pt idx="6081">
                  <c:v>10.135</c:v>
                </c:pt>
                <c:pt idx="6082">
                  <c:v>10.13666666666667</c:v>
                </c:pt>
                <c:pt idx="6083">
                  <c:v>10.138333333333327</c:v>
                </c:pt>
                <c:pt idx="6084">
                  <c:v>10.14</c:v>
                </c:pt>
                <c:pt idx="6085">
                  <c:v>10.141666666666667</c:v>
                </c:pt>
                <c:pt idx="6086">
                  <c:v>10.143333333333333</c:v>
                </c:pt>
                <c:pt idx="6087">
                  <c:v>10.145000000000001</c:v>
                </c:pt>
                <c:pt idx="6088">
                  <c:v>10.14666666666667</c:v>
                </c:pt>
                <c:pt idx="6089">
                  <c:v>10.148333333333328</c:v>
                </c:pt>
                <c:pt idx="6090">
                  <c:v>10.15</c:v>
                </c:pt>
                <c:pt idx="6091">
                  <c:v>10.151666666666673</c:v>
                </c:pt>
                <c:pt idx="6092">
                  <c:v>10.153333333333334</c:v>
                </c:pt>
                <c:pt idx="6093">
                  <c:v>10.155000000000005</c:v>
                </c:pt>
                <c:pt idx="6094">
                  <c:v>10.156666666666673</c:v>
                </c:pt>
                <c:pt idx="6095">
                  <c:v>10.158333333333333</c:v>
                </c:pt>
                <c:pt idx="6096">
                  <c:v>10.16</c:v>
                </c:pt>
                <c:pt idx="6097">
                  <c:v>10.161666666666672</c:v>
                </c:pt>
                <c:pt idx="6098">
                  <c:v>10.163333333333332</c:v>
                </c:pt>
                <c:pt idx="6099">
                  <c:v>10.165000000000004</c:v>
                </c:pt>
                <c:pt idx="6100">
                  <c:v>10.166666666666673</c:v>
                </c:pt>
                <c:pt idx="6101">
                  <c:v>10.168333333333333</c:v>
                </c:pt>
                <c:pt idx="6102">
                  <c:v>10.17</c:v>
                </c:pt>
                <c:pt idx="6103">
                  <c:v>10.17166666666667</c:v>
                </c:pt>
                <c:pt idx="6104">
                  <c:v>10.173333333333334</c:v>
                </c:pt>
                <c:pt idx="6105">
                  <c:v>10.175000000000002</c:v>
                </c:pt>
                <c:pt idx="6106">
                  <c:v>10.176666666666675</c:v>
                </c:pt>
                <c:pt idx="6107">
                  <c:v>10.178333333333335</c:v>
                </c:pt>
                <c:pt idx="6108">
                  <c:v>10.18</c:v>
                </c:pt>
                <c:pt idx="6109">
                  <c:v>10.18166666666667</c:v>
                </c:pt>
                <c:pt idx="6110">
                  <c:v>10.183333333333334</c:v>
                </c:pt>
                <c:pt idx="6111">
                  <c:v>10.185</c:v>
                </c:pt>
                <c:pt idx="6112">
                  <c:v>10.186666666666673</c:v>
                </c:pt>
                <c:pt idx="6113">
                  <c:v>10.188333333333333</c:v>
                </c:pt>
                <c:pt idx="6114">
                  <c:v>10.19</c:v>
                </c:pt>
                <c:pt idx="6115">
                  <c:v>10.191666666666666</c:v>
                </c:pt>
                <c:pt idx="6116">
                  <c:v>10.193333333333333</c:v>
                </c:pt>
                <c:pt idx="6117">
                  <c:v>10.195</c:v>
                </c:pt>
                <c:pt idx="6118">
                  <c:v>10.196666666666671</c:v>
                </c:pt>
                <c:pt idx="6119">
                  <c:v>10.198333333333331</c:v>
                </c:pt>
                <c:pt idx="6120">
                  <c:v>10.200000000000001</c:v>
                </c:pt>
                <c:pt idx="6121">
                  <c:v>10.201666666666666</c:v>
                </c:pt>
                <c:pt idx="6122">
                  <c:v>10.203333333333335</c:v>
                </c:pt>
                <c:pt idx="6123">
                  <c:v>10.205</c:v>
                </c:pt>
                <c:pt idx="6124">
                  <c:v>10.206666666666672</c:v>
                </c:pt>
                <c:pt idx="6125">
                  <c:v>10.208333333333329</c:v>
                </c:pt>
                <c:pt idx="6126">
                  <c:v>10.210000000000001</c:v>
                </c:pt>
                <c:pt idx="6127">
                  <c:v>10.21166666666667</c:v>
                </c:pt>
                <c:pt idx="6128">
                  <c:v>10.213333333333333</c:v>
                </c:pt>
                <c:pt idx="6129">
                  <c:v>10.215</c:v>
                </c:pt>
                <c:pt idx="6130">
                  <c:v>10.21666666666667</c:v>
                </c:pt>
                <c:pt idx="6131">
                  <c:v>10.218333333333328</c:v>
                </c:pt>
                <c:pt idx="6132">
                  <c:v>10.220000000000001</c:v>
                </c:pt>
                <c:pt idx="6133">
                  <c:v>10.221666666666666</c:v>
                </c:pt>
                <c:pt idx="6134">
                  <c:v>10.223333333333333</c:v>
                </c:pt>
                <c:pt idx="6135">
                  <c:v>10.225</c:v>
                </c:pt>
                <c:pt idx="6136">
                  <c:v>10.22666666666667</c:v>
                </c:pt>
                <c:pt idx="6137">
                  <c:v>10.228333333333328</c:v>
                </c:pt>
                <c:pt idx="6138">
                  <c:v>10.23</c:v>
                </c:pt>
                <c:pt idx="6139">
                  <c:v>10.231666666666666</c:v>
                </c:pt>
                <c:pt idx="6140">
                  <c:v>10.233333333333333</c:v>
                </c:pt>
                <c:pt idx="6141">
                  <c:v>10.235000000000001</c:v>
                </c:pt>
                <c:pt idx="6142">
                  <c:v>10.23666666666667</c:v>
                </c:pt>
                <c:pt idx="6143">
                  <c:v>10.238333333333328</c:v>
                </c:pt>
                <c:pt idx="6144">
                  <c:v>10.239999999999998</c:v>
                </c:pt>
                <c:pt idx="6145">
                  <c:v>10.241666666666667</c:v>
                </c:pt>
                <c:pt idx="6146">
                  <c:v>10.243333333333331</c:v>
                </c:pt>
                <c:pt idx="6147">
                  <c:v>10.245000000000001</c:v>
                </c:pt>
                <c:pt idx="6148">
                  <c:v>10.246666666666666</c:v>
                </c:pt>
                <c:pt idx="6149">
                  <c:v>10.248333333333328</c:v>
                </c:pt>
                <c:pt idx="6150">
                  <c:v>10.25</c:v>
                </c:pt>
                <c:pt idx="6151">
                  <c:v>10.25166666666667</c:v>
                </c:pt>
                <c:pt idx="6152">
                  <c:v>10.253333333333334</c:v>
                </c:pt>
                <c:pt idx="6153">
                  <c:v>10.255000000000004</c:v>
                </c:pt>
                <c:pt idx="6154">
                  <c:v>10.256666666666673</c:v>
                </c:pt>
                <c:pt idx="6155">
                  <c:v>10.258333333333333</c:v>
                </c:pt>
                <c:pt idx="6156">
                  <c:v>10.26</c:v>
                </c:pt>
                <c:pt idx="6157">
                  <c:v>10.26166666666667</c:v>
                </c:pt>
                <c:pt idx="6158">
                  <c:v>10.263333333333332</c:v>
                </c:pt>
                <c:pt idx="6159">
                  <c:v>10.265000000000002</c:v>
                </c:pt>
                <c:pt idx="6160">
                  <c:v>10.266666666666673</c:v>
                </c:pt>
                <c:pt idx="6161">
                  <c:v>10.268333333333333</c:v>
                </c:pt>
                <c:pt idx="6162">
                  <c:v>10.270000000000001</c:v>
                </c:pt>
                <c:pt idx="6163">
                  <c:v>10.27166666666667</c:v>
                </c:pt>
                <c:pt idx="6164">
                  <c:v>10.273333333333333</c:v>
                </c:pt>
                <c:pt idx="6165">
                  <c:v>10.275</c:v>
                </c:pt>
                <c:pt idx="6166">
                  <c:v>10.276666666666673</c:v>
                </c:pt>
                <c:pt idx="6167">
                  <c:v>10.278333333333331</c:v>
                </c:pt>
                <c:pt idx="6168">
                  <c:v>10.28</c:v>
                </c:pt>
                <c:pt idx="6169">
                  <c:v>10.281666666666666</c:v>
                </c:pt>
                <c:pt idx="6170">
                  <c:v>10.283333333333333</c:v>
                </c:pt>
                <c:pt idx="6171">
                  <c:v>10.285</c:v>
                </c:pt>
                <c:pt idx="6172">
                  <c:v>10.286666666666672</c:v>
                </c:pt>
                <c:pt idx="6173">
                  <c:v>10.288333333333327</c:v>
                </c:pt>
                <c:pt idx="6174">
                  <c:v>10.29</c:v>
                </c:pt>
                <c:pt idx="6175">
                  <c:v>10.291666666666666</c:v>
                </c:pt>
                <c:pt idx="6176">
                  <c:v>10.293333333333333</c:v>
                </c:pt>
                <c:pt idx="6177">
                  <c:v>10.295</c:v>
                </c:pt>
                <c:pt idx="6178">
                  <c:v>10.29666666666667</c:v>
                </c:pt>
                <c:pt idx="6179">
                  <c:v>10.298333333333328</c:v>
                </c:pt>
                <c:pt idx="6180">
                  <c:v>10.3</c:v>
                </c:pt>
                <c:pt idx="6181">
                  <c:v>10.301666666666675</c:v>
                </c:pt>
                <c:pt idx="6182">
                  <c:v>10.303333333333336</c:v>
                </c:pt>
                <c:pt idx="6183">
                  <c:v>10.305000000000005</c:v>
                </c:pt>
                <c:pt idx="6184">
                  <c:v>10.306666666666674</c:v>
                </c:pt>
                <c:pt idx="6185">
                  <c:v>10.308333333333334</c:v>
                </c:pt>
                <c:pt idx="6186">
                  <c:v>10.31</c:v>
                </c:pt>
                <c:pt idx="6187">
                  <c:v>10.311666666666673</c:v>
                </c:pt>
                <c:pt idx="6188">
                  <c:v>10.313333333333334</c:v>
                </c:pt>
                <c:pt idx="6189">
                  <c:v>10.315000000000005</c:v>
                </c:pt>
                <c:pt idx="6190">
                  <c:v>10.316666666666674</c:v>
                </c:pt>
                <c:pt idx="6191">
                  <c:v>10.318333333333333</c:v>
                </c:pt>
                <c:pt idx="6192">
                  <c:v>10.32</c:v>
                </c:pt>
                <c:pt idx="6193">
                  <c:v>10.321666666666671</c:v>
                </c:pt>
                <c:pt idx="6194">
                  <c:v>10.323333333333332</c:v>
                </c:pt>
                <c:pt idx="6195">
                  <c:v>10.325000000000005</c:v>
                </c:pt>
                <c:pt idx="6196">
                  <c:v>10.326666666666673</c:v>
                </c:pt>
                <c:pt idx="6197">
                  <c:v>10.328333333333335</c:v>
                </c:pt>
                <c:pt idx="6198">
                  <c:v>10.33</c:v>
                </c:pt>
                <c:pt idx="6199">
                  <c:v>10.331666666666672</c:v>
                </c:pt>
                <c:pt idx="6200">
                  <c:v>10.333333333333334</c:v>
                </c:pt>
                <c:pt idx="6201">
                  <c:v>10.335000000000004</c:v>
                </c:pt>
                <c:pt idx="6202">
                  <c:v>10.336666666666675</c:v>
                </c:pt>
                <c:pt idx="6203">
                  <c:v>10.338333333333333</c:v>
                </c:pt>
                <c:pt idx="6204">
                  <c:v>10.34</c:v>
                </c:pt>
                <c:pt idx="6205">
                  <c:v>10.34166666666667</c:v>
                </c:pt>
                <c:pt idx="6206">
                  <c:v>10.343333333333334</c:v>
                </c:pt>
                <c:pt idx="6207">
                  <c:v>10.345000000000002</c:v>
                </c:pt>
                <c:pt idx="6208">
                  <c:v>10.346666666666673</c:v>
                </c:pt>
                <c:pt idx="6209">
                  <c:v>10.348333333333333</c:v>
                </c:pt>
                <c:pt idx="6210">
                  <c:v>10.350000000000005</c:v>
                </c:pt>
                <c:pt idx="6211">
                  <c:v>10.351666666666674</c:v>
                </c:pt>
                <c:pt idx="6212">
                  <c:v>10.353333333333339</c:v>
                </c:pt>
                <c:pt idx="6213">
                  <c:v>10.355000000000006</c:v>
                </c:pt>
                <c:pt idx="6214">
                  <c:v>10.356666666666676</c:v>
                </c:pt>
                <c:pt idx="6215">
                  <c:v>10.358333333333334</c:v>
                </c:pt>
                <c:pt idx="6216">
                  <c:v>10.360000000000007</c:v>
                </c:pt>
                <c:pt idx="6217">
                  <c:v>10.361666666666675</c:v>
                </c:pt>
                <c:pt idx="6218">
                  <c:v>10.363333333333339</c:v>
                </c:pt>
                <c:pt idx="6219">
                  <c:v>10.365000000000006</c:v>
                </c:pt>
                <c:pt idx="6220">
                  <c:v>10.366666666666676</c:v>
                </c:pt>
                <c:pt idx="6221">
                  <c:v>10.368333333333334</c:v>
                </c:pt>
                <c:pt idx="6222">
                  <c:v>10.370000000000006</c:v>
                </c:pt>
                <c:pt idx="6223">
                  <c:v>10.371666666666673</c:v>
                </c:pt>
                <c:pt idx="6224">
                  <c:v>10.373333333333338</c:v>
                </c:pt>
                <c:pt idx="6225">
                  <c:v>10.375000000000005</c:v>
                </c:pt>
                <c:pt idx="6226">
                  <c:v>10.376666666666674</c:v>
                </c:pt>
                <c:pt idx="6227">
                  <c:v>10.378333333333334</c:v>
                </c:pt>
                <c:pt idx="6228">
                  <c:v>10.380000000000004</c:v>
                </c:pt>
                <c:pt idx="6229">
                  <c:v>10.381666666666673</c:v>
                </c:pt>
                <c:pt idx="6230">
                  <c:v>10.383333333333336</c:v>
                </c:pt>
                <c:pt idx="6231">
                  <c:v>10.385000000000005</c:v>
                </c:pt>
                <c:pt idx="6232">
                  <c:v>10.386666666666674</c:v>
                </c:pt>
                <c:pt idx="6233">
                  <c:v>10.388333333333332</c:v>
                </c:pt>
                <c:pt idx="6234">
                  <c:v>10.390000000000002</c:v>
                </c:pt>
                <c:pt idx="6235">
                  <c:v>10.391666666666673</c:v>
                </c:pt>
                <c:pt idx="6236">
                  <c:v>10.393333333333334</c:v>
                </c:pt>
                <c:pt idx="6237">
                  <c:v>10.395000000000007</c:v>
                </c:pt>
                <c:pt idx="6238">
                  <c:v>10.396666666666674</c:v>
                </c:pt>
                <c:pt idx="6239">
                  <c:v>10.398333333333333</c:v>
                </c:pt>
                <c:pt idx="6240">
                  <c:v>10.4</c:v>
                </c:pt>
                <c:pt idx="6241">
                  <c:v>10.401666666666673</c:v>
                </c:pt>
                <c:pt idx="6242">
                  <c:v>10.403333333333334</c:v>
                </c:pt>
                <c:pt idx="6243">
                  <c:v>10.405000000000005</c:v>
                </c:pt>
                <c:pt idx="6244">
                  <c:v>10.406666666666673</c:v>
                </c:pt>
                <c:pt idx="6245">
                  <c:v>10.408333333333333</c:v>
                </c:pt>
                <c:pt idx="6246">
                  <c:v>10.41</c:v>
                </c:pt>
                <c:pt idx="6247">
                  <c:v>10.411666666666672</c:v>
                </c:pt>
                <c:pt idx="6248">
                  <c:v>10.413333333333332</c:v>
                </c:pt>
                <c:pt idx="6249">
                  <c:v>10.415000000000004</c:v>
                </c:pt>
                <c:pt idx="6250">
                  <c:v>10.416666666666673</c:v>
                </c:pt>
                <c:pt idx="6251">
                  <c:v>10.418333333333333</c:v>
                </c:pt>
                <c:pt idx="6252">
                  <c:v>10.42</c:v>
                </c:pt>
                <c:pt idx="6253">
                  <c:v>10.42166666666667</c:v>
                </c:pt>
                <c:pt idx="6254">
                  <c:v>10.423333333333334</c:v>
                </c:pt>
                <c:pt idx="6255">
                  <c:v>10.425000000000002</c:v>
                </c:pt>
                <c:pt idx="6256">
                  <c:v>10.426666666666675</c:v>
                </c:pt>
                <c:pt idx="6257">
                  <c:v>10.428333333333335</c:v>
                </c:pt>
                <c:pt idx="6258">
                  <c:v>10.43</c:v>
                </c:pt>
                <c:pt idx="6259">
                  <c:v>10.43166666666667</c:v>
                </c:pt>
                <c:pt idx="6260">
                  <c:v>10.433333333333334</c:v>
                </c:pt>
                <c:pt idx="6261">
                  <c:v>10.435</c:v>
                </c:pt>
                <c:pt idx="6262">
                  <c:v>10.436666666666673</c:v>
                </c:pt>
                <c:pt idx="6263">
                  <c:v>10.438333333333333</c:v>
                </c:pt>
                <c:pt idx="6264">
                  <c:v>10.44</c:v>
                </c:pt>
                <c:pt idx="6265">
                  <c:v>10.441666666666666</c:v>
                </c:pt>
                <c:pt idx="6266">
                  <c:v>10.443333333333333</c:v>
                </c:pt>
                <c:pt idx="6267">
                  <c:v>10.445</c:v>
                </c:pt>
                <c:pt idx="6268">
                  <c:v>10.446666666666671</c:v>
                </c:pt>
                <c:pt idx="6269">
                  <c:v>10.448333333333331</c:v>
                </c:pt>
                <c:pt idx="6270">
                  <c:v>10.450000000000005</c:v>
                </c:pt>
                <c:pt idx="6271">
                  <c:v>10.451666666666673</c:v>
                </c:pt>
                <c:pt idx="6272">
                  <c:v>10.45333333333334</c:v>
                </c:pt>
                <c:pt idx="6273">
                  <c:v>10.455000000000005</c:v>
                </c:pt>
                <c:pt idx="6274">
                  <c:v>10.456666666666676</c:v>
                </c:pt>
                <c:pt idx="6275">
                  <c:v>10.458333333333334</c:v>
                </c:pt>
                <c:pt idx="6276">
                  <c:v>10.46</c:v>
                </c:pt>
                <c:pt idx="6277">
                  <c:v>10.461666666666675</c:v>
                </c:pt>
                <c:pt idx="6278">
                  <c:v>10.463333333333336</c:v>
                </c:pt>
                <c:pt idx="6279">
                  <c:v>10.465000000000005</c:v>
                </c:pt>
                <c:pt idx="6280">
                  <c:v>10.466666666666674</c:v>
                </c:pt>
                <c:pt idx="6281">
                  <c:v>10.468333333333334</c:v>
                </c:pt>
                <c:pt idx="6282">
                  <c:v>10.47</c:v>
                </c:pt>
                <c:pt idx="6283">
                  <c:v>10.471666666666673</c:v>
                </c:pt>
                <c:pt idx="6284">
                  <c:v>10.473333333333334</c:v>
                </c:pt>
                <c:pt idx="6285">
                  <c:v>10.475000000000005</c:v>
                </c:pt>
                <c:pt idx="6286">
                  <c:v>10.476666666666674</c:v>
                </c:pt>
                <c:pt idx="6287">
                  <c:v>10.478333333333333</c:v>
                </c:pt>
                <c:pt idx="6288">
                  <c:v>10.480000000000002</c:v>
                </c:pt>
                <c:pt idx="6289">
                  <c:v>10.481666666666671</c:v>
                </c:pt>
                <c:pt idx="6290">
                  <c:v>10.483333333333334</c:v>
                </c:pt>
                <c:pt idx="6291">
                  <c:v>10.485000000000007</c:v>
                </c:pt>
                <c:pt idx="6292">
                  <c:v>10.486666666666675</c:v>
                </c:pt>
                <c:pt idx="6293">
                  <c:v>10.488333333333333</c:v>
                </c:pt>
                <c:pt idx="6294">
                  <c:v>10.49</c:v>
                </c:pt>
                <c:pt idx="6295">
                  <c:v>10.491666666666672</c:v>
                </c:pt>
                <c:pt idx="6296">
                  <c:v>10.493333333333334</c:v>
                </c:pt>
                <c:pt idx="6297">
                  <c:v>10.495000000000006</c:v>
                </c:pt>
                <c:pt idx="6298">
                  <c:v>10.496666666666673</c:v>
                </c:pt>
                <c:pt idx="6299">
                  <c:v>10.498333333333333</c:v>
                </c:pt>
                <c:pt idx="6300">
                  <c:v>10.5</c:v>
                </c:pt>
                <c:pt idx="6301">
                  <c:v>10.50166666666667</c:v>
                </c:pt>
                <c:pt idx="6302">
                  <c:v>10.503333333333334</c:v>
                </c:pt>
                <c:pt idx="6303">
                  <c:v>10.505000000000004</c:v>
                </c:pt>
                <c:pt idx="6304">
                  <c:v>10.506666666666673</c:v>
                </c:pt>
                <c:pt idx="6305">
                  <c:v>10.508333333333333</c:v>
                </c:pt>
                <c:pt idx="6306">
                  <c:v>10.51</c:v>
                </c:pt>
                <c:pt idx="6307">
                  <c:v>10.51166666666667</c:v>
                </c:pt>
                <c:pt idx="6308">
                  <c:v>10.513333333333332</c:v>
                </c:pt>
                <c:pt idx="6309">
                  <c:v>10.515000000000002</c:v>
                </c:pt>
                <c:pt idx="6310">
                  <c:v>10.516666666666673</c:v>
                </c:pt>
                <c:pt idx="6311">
                  <c:v>10.518333333333333</c:v>
                </c:pt>
                <c:pt idx="6312">
                  <c:v>10.520000000000001</c:v>
                </c:pt>
                <c:pt idx="6313">
                  <c:v>10.52166666666667</c:v>
                </c:pt>
                <c:pt idx="6314">
                  <c:v>10.523333333333333</c:v>
                </c:pt>
                <c:pt idx="6315">
                  <c:v>10.525</c:v>
                </c:pt>
                <c:pt idx="6316">
                  <c:v>10.526666666666673</c:v>
                </c:pt>
                <c:pt idx="6317">
                  <c:v>10.528333333333331</c:v>
                </c:pt>
                <c:pt idx="6318">
                  <c:v>10.53</c:v>
                </c:pt>
                <c:pt idx="6319">
                  <c:v>10.531666666666666</c:v>
                </c:pt>
                <c:pt idx="6320">
                  <c:v>10.533333333333333</c:v>
                </c:pt>
                <c:pt idx="6321">
                  <c:v>10.535</c:v>
                </c:pt>
                <c:pt idx="6322">
                  <c:v>10.536666666666672</c:v>
                </c:pt>
                <c:pt idx="6323">
                  <c:v>10.538333333333327</c:v>
                </c:pt>
                <c:pt idx="6324">
                  <c:v>10.54</c:v>
                </c:pt>
                <c:pt idx="6325">
                  <c:v>10.541666666666666</c:v>
                </c:pt>
                <c:pt idx="6326">
                  <c:v>10.543333333333333</c:v>
                </c:pt>
                <c:pt idx="6327">
                  <c:v>10.545</c:v>
                </c:pt>
                <c:pt idx="6328">
                  <c:v>10.54666666666667</c:v>
                </c:pt>
                <c:pt idx="6329">
                  <c:v>10.548333333333328</c:v>
                </c:pt>
                <c:pt idx="6330">
                  <c:v>10.55</c:v>
                </c:pt>
                <c:pt idx="6331">
                  <c:v>10.551666666666675</c:v>
                </c:pt>
                <c:pt idx="6332">
                  <c:v>10.553333333333336</c:v>
                </c:pt>
                <c:pt idx="6333">
                  <c:v>10.555000000000005</c:v>
                </c:pt>
                <c:pt idx="6334">
                  <c:v>10.556666666666674</c:v>
                </c:pt>
                <c:pt idx="6335">
                  <c:v>10.558333333333334</c:v>
                </c:pt>
                <c:pt idx="6336">
                  <c:v>10.56</c:v>
                </c:pt>
                <c:pt idx="6337">
                  <c:v>10.561666666666673</c:v>
                </c:pt>
                <c:pt idx="6338">
                  <c:v>10.563333333333334</c:v>
                </c:pt>
                <c:pt idx="6339">
                  <c:v>10.565000000000005</c:v>
                </c:pt>
                <c:pt idx="6340">
                  <c:v>10.566666666666674</c:v>
                </c:pt>
                <c:pt idx="6341">
                  <c:v>10.568333333333333</c:v>
                </c:pt>
                <c:pt idx="6342">
                  <c:v>10.57</c:v>
                </c:pt>
                <c:pt idx="6343">
                  <c:v>10.571666666666671</c:v>
                </c:pt>
                <c:pt idx="6344">
                  <c:v>10.573333333333332</c:v>
                </c:pt>
                <c:pt idx="6345">
                  <c:v>10.575000000000005</c:v>
                </c:pt>
                <c:pt idx="6346">
                  <c:v>10.576666666666673</c:v>
                </c:pt>
                <c:pt idx="6347">
                  <c:v>10.578333333333335</c:v>
                </c:pt>
                <c:pt idx="6348">
                  <c:v>10.58</c:v>
                </c:pt>
                <c:pt idx="6349">
                  <c:v>10.581666666666672</c:v>
                </c:pt>
                <c:pt idx="6350">
                  <c:v>10.583333333333334</c:v>
                </c:pt>
                <c:pt idx="6351">
                  <c:v>10.585000000000004</c:v>
                </c:pt>
                <c:pt idx="6352">
                  <c:v>10.586666666666675</c:v>
                </c:pt>
                <c:pt idx="6353">
                  <c:v>10.588333333333333</c:v>
                </c:pt>
                <c:pt idx="6354">
                  <c:v>10.59</c:v>
                </c:pt>
                <c:pt idx="6355">
                  <c:v>10.59166666666667</c:v>
                </c:pt>
                <c:pt idx="6356">
                  <c:v>10.593333333333334</c:v>
                </c:pt>
                <c:pt idx="6357">
                  <c:v>10.595000000000002</c:v>
                </c:pt>
                <c:pt idx="6358">
                  <c:v>10.596666666666673</c:v>
                </c:pt>
                <c:pt idx="6359">
                  <c:v>10.598333333333333</c:v>
                </c:pt>
                <c:pt idx="6360">
                  <c:v>10.6</c:v>
                </c:pt>
                <c:pt idx="6361">
                  <c:v>10.60166666666667</c:v>
                </c:pt>
                <c:pt idx="6362">
                  <c:v>10.603333333333333</c:v>
                </c:pt>
                <c:pt idx="6363">
                  <c:v>10.605</c:v>
                </c:pt>
                <c:pt idx="6364">
                  <c:v>10.606666666666671</c:v>
                </c:pt>
                <c:pt idx="6365">
                  <c:v>10.608333333333333</c:v>
                </c:pt>
                <c:pt idx="6366">
                  <c:v>10.610000000000001</c:v>
                </c:pt>
                <c:pt idx="6367">
                  <c:v>10.61166666666667</c:v>
                </c:pt>
                <c:pt idx="6368">
                  <c:v>10.613333333333333</c:v>
                </c:pt>
                <c:pt idx="6369">
                  <c:v>10.615</c:v>
                </c:pt>
                <c:pt idx="6370">
                  <c:v>10.616666666666672</c:v>
                </c:pt>
                <c:pt idx="6371">
                  <c:v>10.618333333333331</c:v>
                </c:pt>
                <c:pt idx="6372">
                  <c:v>10.620000000000001</c:v>
                </c:pt>
                <c:pt idx="6373">
                  <c:v>10.621666666666666</c:v>
                </c:pt>
                <c:pt idx="6374">
                  <c:v>10.623333333333333</c:v>
                </c:pt>
                <c:pt idx="6375">
                  <c:v>10.625</c:v>
                </c:pt>
                <c:pt idx="6376">
                  <c:v>10.62666666666667</c:v>
                </c:pt>
                <c:pt idx="6377">
                  <c:v>10.628333333333329</c:v>
                </c:pt>
                <c:pt idx="6378">
                  <c:v>10.63</c:v>
                </c:pt>
                <c:pt idx="6379">
                  <c:v>10.631666666666666</c:v>
                </c:pt>
                <c:pt idx="6380">
                  <c:v>10.633333333333333</c:v>
                </c:pt>
                <c:pt idx="6381">
                  <c:v>10.635</c:v>
                </c:pt>
                <c:pt idx="6382">
                  <c:v>10.63666666666667</c:v>
                </c:pt>
                <c:pt idx="6383">
                  <c:v>10.638333333333327</c:v>
                </c:pt>
                <c:pt idx="6384">
                  <c:v>10.64</c:v>
                </c:pt>
                <c:pt idx="6385">
                  <c:v>10.641666666666667</c:v>
                </c:pt>
                <c:pt idx="6386">
                  <c:v>10.643333333333333</c:v>
                </c:pt>
                <c:pt idx="6387">
                  <c:v>10.645000000000001</c:v>
                </c:pt>
                <c:pt idx="6388">
                  <c:v>10.64666666666667</c:v>
                </c:pt>
                <c:pt idx="6389">
                  <c:v>10.648333333333328</c:v>
                </c:pt>
                <c:pt idx="6390">
                  <c:v>10.65</c:v>
                </c:pt>
                <c:pt idx="6391">
                  <c:v>10.651666666666673</c:v>
                </c:pt>
                <c:pt idx="6392">
                  <c:v>10.653333333333334</c:v>
                </c:pt>
                <c:pt idx="6393">
                  <c:v>10.655000000000005</c:v>
                </c:pt>
                <c:pt idx="6394">
                  <c:v>10.656666666666673</c:v>
                </c:pt>
                <c:pt idx="6395">
                  <c:v>10.658333333333333</c:v>
                </c:pt>
                <c:pt idx="6396">
                  <c:v>10.66</c:v>
                </c:pt>
                <c:pt idx="6397">
                  <c:v>10.661666666666672</c:v>
                </c:pt>
                <c:pt idx="6398">
                  <c:v>10.663333333333332</c:v>
                </c:pt>
                <c:pt idx="6399">
                  <c:v>10.665000000000004</c:v>
                </c:pt>
                <c:pt idx="6400">
                  <c:v>10.666666666666673</c:v>
                </c:pt>
                <c:pt idx="6401">
                  <c:v>10.668333333333333</c:v>
                </c:pt>
                <c:pt idx="6402">
                  <c:v>10.67</c:v>
                </c:pt>
                <c:pt idx="6403">
                  <c:v>10.67166666666667</c:v>
                </c:pt>
                <c:pt idx="6404">
                  <c:v>10.673333333333334</c:v>
                </c:pt>
                <c:pt idx="6405">
                  <c:v>10.675000000000002</c:v>
                </c:pt>
                <c:pt idx="6406">
                  <c:v>10.676666666666675</c:v>
                </c:pt>
                <c:pt idx="6407">
                  <c:v>10.678333333333335</c:v>
                </c:pt>
                <c:pt idx="6408">
                  <c:v>10.68</c:v>
                </c:pt>
                <c:pt idx="6409">
                  <c:v>10.68166666666667</c:v>
                </c:pt>
                <c:pt idx="6410">
                  <c:v>10.683333333333334</c:v>
                </c:pt>
                <c:pt idx="6411">
                  <c:v>10.685</c:v>
                </c:pt>
                <c:pt idx="6412">
                  <c:v>10.686666666666673</c:v>
                </c:pt>
                <c:pt idx="6413">
                  <c:v>10.688333333333333</c:v>
                </c:pt>
                <c:pt idx="6414">
                  <c:v>10.69</c:v>
                </c:pt>
                <c:pt idx="6415">
                  <c:v>10.691666666666666</c:v>
                </c:pt>
                <c:pt idx="6416">
                  <c:v>10.693333333333333</c:v>
                </c:pt>
                <c:pt idx="6417">
                  <c:v>10.695</c:v>
                </c:pt>
                <c:pt idx="6418">
                  <c:v>10.696666666666671</c:v>
                </c:pt>
                <c:pt idx="6419">
                  <c:v>10.698333333333331</c:v>
                </c:pt>
                <c:pt idx="6420">
                  <c:v>10.7</c:v>
                </c:pt>
                <c:pt idx="6421">
                  <c:v>10.701666666666666</c:v>
                </c:pt>
                <c:pt idx="6422">
                  <c:v>10.703333333333335</c:v>
                </c:pt>
                <c:pt idx="6423">
                  <c:v>10.705</c:v>
                </c:pt>
                <c:pt idx="6424">
                  <c:v>10.706666666666672</c:v>
                </c:pt>
                <c:pt idx="6425">
                  <c:v>10.708333333333329</c:v>
                </c:pt>
                <c:pt idx="6426">
                  <c:v>10.709999999999999</c:v>
                </c:pt>
                <c:pt idx="6427">
                  <c:v>10.71166666666667</c:v>
                </c:pt>
                <c:pt idx="6428">
                  <c:v>10.713333333333333</c:v>
                </c:pt>
                <c:pt idx="6429">
                  <c:v>10.715</c:v>
                </c:pt>
                <c:pt idx="6430">
                  <c:v>10.71666666666667</c:v>
                </c:pt>
                <c:pt idx="6431">
                  <c:v>10.718333333333328</c:v>
                </c:pt>
                <c:pt idx="6432">
                  <c:v>10.719999999999999</c:v>
                </c:pt>
                <c:pt idx="6433">
                  <c:v>10.721666666666666</c:v>
                </c:pt>
                <c:pt idx="6434">
                  <c:v>10.723333333333333</c:v>
                </c:pt>
                <c:pt idx="6435">
                  <c:v>10.725</c:v>
                </c:pt>
                <c:pt idx="6436">
                  <c:v>10.72666666666667</c:v>
                </c:pt>
                <c:pt idx="6437">
                  <c:v>10.728333333333328</c:v>
                </c:pt>
                <c:pt idx="6438">
                  <c:v>10.73</c:v>
                </c:pt>
                <c:pt idx="6439">
                  <c:v>10.731666666666666</c:v>
                </c:pt>
                <c:pt idx="6440">
                  <c:v>10.733333333333333</c:v>
                </c:pt>
                <c:pt idx="6441">
                  <c:v>10.735000000000001</c:v>
                </c:pt>
                <c:pt idx="6442">
                  <c:v>10.73666666666667</c:v>
                </c:pt>
                <c:pt idx="6443">
                  <c:v>10.738333333333328</c:v>
                </c:pt>
                <c:pt idx="6444">
                  <c:v>10.739999999999998</c:v>
                </c:pt>
                <c:pt idx="6445">
                  <c:v>10.741666666666667</c:v>
                </c:pt>
                <c:pt idx="6446">
                  <c:v>10.743333333333331</c:v>
                </c:pt>
                <c:pt idx="6447">
                  <c:v>10.745000000000001</c:v>
                </c:pt>
                <c:pt idx="6448">
                  <c:v>10.746666666666666</c:v>
                </c:pt>
                <c:pt idx="6449">
                  <c:v>10.748333333333328</c:v>
                </c:pt>
                <c:pt idx="6450">
                  <c:v>10.75</c:v>
                </c:pt>
                <c:pt idx="6451">
                  <c:v>10.75166666666667</c:v>
                </c:pt>
                <c:pt idx="6452">
                  <c:v>10.753333333333334</c:v>
                </c:pt>
                <c:pt idx="6453">
                  <c:v>10.755000000000004</c:v>
                </c:pt>
                <c:pt idx="6454">
                  <c:v>10.756666666666673</c:v>
                </c:pt>
                <c:pt idx="6455">
                  <c:v>10.758333333333333</c:v>
                </c:pt>
                <c:pt idx="6456">
                  <c:v>10.76</c:v>
                </c:pt>
                <c:pt idx="6457">
                  <c:v>10.76166666666667</c:v>
                </c:pt>
                <c:pt idx="6458">
                  <c:v>10.763333333333332</c:v>
                </c:pt>
                <c:pt idx="6459">
                  <c:v>10.765000000000002</c:v>
                </c:pt>
                <c:pt idx="6460">
                  <c:v>10.766666666666673</c:v>
                </c:pt>
                <c:pt idx="6461">
                  <c:v>10.768333333333333</c:v>
                </c:pt>
                <c:pt idx="6462">
                  <c:v>10.770000000000001</c:v>
                </c:pt>
                <c:pt idx="6463">
                  <c:v>10.77166666666667</c:v>
                </c:pt>
                <c:pt idx="6464">
                  <c:v>10.773333333333333</c:v>
                </c:pt>
                <c:pt idx="6465">
                  <c:v>10.775</c:v>
                </c:pt>
                <c:pt idx="6466">
                  <c:v>10.776666666666673</c:v>
                </c:pt>
                <c:pt idx="6467">
                  <c:v>10.778333333333331</c:v>
                </c:pt>
                <c:pt idx="6468">
                  <c:v>10.78</c:v>
                </c:pt>
                <c:pt idx="6469">
                  <c:v>10.781666666666666</c:v>
                </c:pt>
                <c:pt idx="6470">
                  <c:v>10.783333333333333</c:v>
                </c:pt>
                <c:pt idx="6471">
                  <c:v>10.785</c:v>
                </c:pt>
                <c:pt idx="6472">
                  <c:v>10.786666666666672</c:v>
                </c:pt>
                <c:pt idx="6473">
                  <c:v>10.788333333333327</c:v>
                </c:pt>
                <c:pt idx="6474">
                  <c:v>10.79</c:v>
                </c:pt>
                <c:pt idx="6475">
                  <c:v>10.791666666666666</c:v>
                </c:pt>
                <c:pt idx="6476">
                  <c:v>10.793333333333333</c:v>
                </c:pt>
                <c:pt idx="6477">
                  <c:v>10.795</c:v>
                </c:pt>
                <c:pt idx="6478">
                  <c:v>10.79666666666667</c:v>
                </c:pt>
                <c:pt idx="6479">
                  <c:v>10.798333333333328</c:v>
                </c:pt>
                <c:pt idx="6480">
                  <c:v>10.8</c:v>
                </c:pt>
                <c:pt idx="6481">
                  <c:v>10.801666666666675</c:v>
                </c:pt>
                <c:pt idx="6482">
                  <c:v>10.803333333333336</c:v>
                </c:pt>
                <c:pt idx="6483">
                  <c:v>10.805000000000005</c:v>
                </c:pt>
                <c:pt idx="6484">
                  <c:v>10.806666666666674</c:v>
                </c:pt>
                <c:pt idx="6485">
                  <c:v>10.808333333333334</c:v>
                </c:pt>
                <c:pt idx="6486">
                  <c:v>10.81</c:v>
                </c:pt>
                <c:pt idx="6487">
                  <c:v>10.811666666666673</c:v>
                </c:pt>
                <c:pt idx="6488">
                  <c:v>10.813333333333334</c:v>
                </c:pt>
                <c:pt idx="6489">
                  <c:v>10.815000000000005</c:v>
                </c:pt>
                <c:pt idx="6490">
                  <c:v>10.816666666666674</c:v>
                </c:pt>
                <c:pt idx="6491">
                  <c:v>10.818333333333333</c:v>
                </c:pt>
                <c:pt idx="6492">
                  <c:v>10.82</c:v>
                </c:pt>
                <c:pt idx="6493">
                  <c:v>10.821666666666671</c:v>
                </c:pt>
                <c:pt idx="6494">
                  <c:v>10.823333333333332</c:v>
                </c:pt>
                <c:pt idx="6495">
                  <c:v>10.825000000000005</c:v>
                </c:pt>
                <c:pt idx="6496">
                  <c:v>10.826666666666673</c:v>
                </c:pt>
                <c:pt idx="6497">
                  <c:v>10.828333333333335</c:v>
                </c:pt>
                <c:pt idx="6498">
                  <c:v>10.83</c:v>
                </c:pt>
                <c:pt idx="6499">
                  <c:v>10.831666666666672</c:v>
                </c:pt>
                <c:pt idx="6500">
                  <c:v>10.833333333333334</c:v>
                </c:pt>
                <c:pt idx="6501">
                  <c:v>10.835000000000004</c:v>
                </c:pt>
                <c:pt idx="6502">
                  <c:v>10.836666666666675</c:v>
                </c:pt>
                <c:pt idx="6503">
                  <c:v>10.838333333333333</c:v>
                </c:pt>
                <c:pt idx="6504">
                  <c:v>10.84</c:v>
                </c:pt>
                <c:pt idx="6505">
                  <c:v>10.84166666666667</c:v>
                </c:pt>
                <c:pt idx="6506">
                  <c:v>10.843333333333334</c:v>
                </c:pt>
                <c:pt idx="6507">
                  <c:v>10.845000000000002</c:v>
                </c:pt>
                <c:pt idx="6508">
                  <c:v>10.846666666666673</c:v>
                </c:pt>
                <c:pt idx="6509">
                  <c:v>10.848333333333333</c:v>
                </c:pt>
                <c:pt idx="6510">
                  <c:v>10.850000000000005</c:v>
                </c:pt>
                <c:pt idx="6511">
                  <c:v>10.851666666666674</c:v>
                </c:pt>
                <c:pt idx="6512">
                  <c:v>10.853333333333339</c:v>
                </c:pt>
                <c:pt idx="6513">
                  <c:v>10.855000000000006</c:v>
                </c:pt>
                <c:pt idx="6514">
                  <c:v>10.856666666666676</c:v>
                </c:pt>
                <c:pt idx="6515">
                  <c:v>10.858333333333334</c:v>
                </c:pt>
                <c:pt idx="6516">
                  <c:v>10.860000000000007</c:v>
                </c:pt>
                <c:pt idx="6517">
                  <c:v>10.861666666666675</c:v>
                </c:pt>
                <c:pt idx="6518">
                  <c:v>10.863333333333339</c:v>
                </c:pt>
                <c:pt idx="6519">
                  <c:v>10.865000000000006</c:v>
                </c:pt>
                <c:pt idx="6520">
                  <c:v>10.866666666666676</c:v>
                </c:pt>
                <c:pt idx="6521">
                  <c:v>10.868333333333334</c:v>
                </c:pt>
                <c:pt idx="6522">
                  <c:v>10.870000000000006</c:v>
                </c:pt>
                <c:pt idx="6523">
                  <c:v>10.871666666666673</c:v>
                </c:pt>
                <c:pt idx="6524">
                  <c:v>10.873333333333338</c:v>
                </c:pt>
                <c:pt idx="6525">
                  <c:v>10.875000000000005</c:v>
                </c:pt>
                <c:pt idx="6526">
                  <c:v>10.876666666666674</c:v>
                </c:pt>
                <c:pt idx="6527">
                  <c:v>10.878333333333334</c:v>
                </c:pt>
                <c:pt idx="6528">
                  <c:v>10.880000000000004</c:v>
                </c:pt>
                <c:pt idx="6529">
                  <c:v>10.881666666666673</c:v>
                </c:pt>
                <c:pt idx="6530">
                  <c:v>10.883333333333336</c:v>
                </c:pt>
                <c:pt idx="6531">
                  <c:v>10.885000000000005</c:v>
                </c:pt>
                <c:pt idx="6532">
                  <c:v>10.886666666666674</c:v>
                </c:pt>
                <c:pt idx="6533">
                  <c:v>10.888333333333332</c:v>
                </c:pt>
                <c:pt idx="6534">
                  <c:v>10.890000000000002</c:v>
                </c:pt>
                <c:pt idx="6535">
                  <c:v>10.891666666666673</c:v>
                </c:pt>
                <c:pt idx="6536">
                  <c:v>10.893333333333334</c:v>
                </c:pt>
                <c:pt idx="6537">
                  <c:v>10.895000000000007</c:v>
                </c:pt>
                <c:pt idx="6538">
                  <c:v>10.896666666666674</c:v>
                </c:pt>
                <c:pt idx="6539">
                  <c:v>10.898333333333333</c:v>
                </c:pt>
                <c:pt idx="6540">
                  <c:v>10.9</c:v>
                </c:pt>
                <c:pt idx="6541">
                  <c:v>10.901666666666673</c:v>
                </c:pt>
                <c:pt idx="6542">
                  <c:v>10.903333333333334</c:v>
                </c:pt>
                <c:pt idx="6543">
                  <c:v>10.905000000000005</c:v>
                </c:pt>
                <c:pt idx="6544">
                  <c:v>10.906666666666673</c:v>
                </c:pt>
                <c:pt idx="6545">
                  <c:v>10.908333333333333</c:v>
                </c:pt>
                <c:pt idx="6546">
                  <c:v>10.91</c:v>
                </c:pt>
                <c:pt idx="6547">
                  <c:v>10.911666666666672</c:v>
                </c:pt>
                <c:pt idx="6548">
                  <c:v>10.913333333333332</c:v>
                </c:pt>
                <c:pt idx="6549">
                  <c:v>10.915000000000004</c:v>
                </c:pt>
                <c:pt idx="6550">
                  <c:v>10.916666666666673</c:v>
                </c:pt>
                <c:pt idx="6551">
                  <c:v>10.918333333333333</c:v>
                </c:pt>
                <c:pt idx="6552">
                  <c:v>10.92</c:v>
                </c:pt>
                <c:pt idx="6553">
                  <c:v>10.92166666666667</c:v>
                </c:pt>
                <c:pt idx="6554">
                  <c:v>10.923333333333334</c:v>
                </c:pt>
                <c:pt idx="6555">
                  <c:v>10.925000000000002</c:v>
                </c:pt>
                <c:pt idx="6556">
                  <c:v>10.926666666666675</c:v>
                </c:pt>
                <c:pt idx="6557">
                  <c:v>10.928333333333335</c:v>
                </c:pt>
                <c:pt idx="6558">
                  <c:v>10.93</c:v>
                </c:pt>
                <c:pt idx="6559">
                  <c:v>10.93166666666667</c:v>
                </c:pt>
                <c:pt idx="6560">
                  <c:v>10.933333333333334</c:v>
                </c:pt>
                <c:pt idx="6561">
                  <c:v>10.935</c:v>
                </c:pt>
                <c:pt idx="6562">
                  <c:v>10.936666666666673</c:v>
                </c:pt>
                <c:pt idx="6563">
                  <c:v>10.938333333333333</c:v>
                </c:pt>
                <c:pt idx="6564">
                  <c:v>10.94</c:v>
                </c:pt>
                <c:pt idx="6565">
                  <c:v>10.941666666666666</c:v>
                </c:pt>
                <c:pt idx="6566">
                  <c:v>10.943333333333333</c:v>
                </c:pt>
                <c:pt idx="6567">
                  <c:v>10.945</c:v>
                </c:pt>
                <c:pt idx="6568">
                  <c:v>10.946666666666671</c:v>
                </c:pt>
                <c:pt idx="6569">
                  <c:v>10.948333333333331</c:v>
                </c:pt>
                <c:pt idx="6570">
                  <c:v>10.950000000000005</c:v>
                </c:pt>
                <c:pt idx="6571">
                  <c:v>10.951666666666673</c:v>
                </c:pt>
                <c:pt idx="6572">
                  <c:v>10.95333333333334</c:v>
                </c:pt>
                <c:pt idx="6573">
                  <c:v>10.955000000000005</c:v>
                </c:pt>
                <c:pt idx="6574">
                  <c:v>10.956666666666676</c:v>
                </c:pt>
                <c:pt idx="6575">
                  <c:v>10.958333333333334</c:v>
                </c:pt>
                <c:pt idx="6576">
                  <c:v>10.96</c:v>
                </c:pt>
                <c:pt idx="6577">
                  <c:v>10.961666666666675</c:v>
                </c:pt>
                <c:pt idx="6578">
                  <c:v>10.963333333333336</c:v>
                </c:pt>
                <c:pt idx="6579">
                  <c:v>10.965000000000005</c:v>
                </c:pt>
                <c:pt idx="6580">
                  <c:v>10.966666666666674</c:v>
                </c:pt>
                <c:pt idx="6581">
                  <c:v>10.968333333333334</c:v>
                </c:pt>
                <c:pt idx="6582">
                  <c:v>10.97</c:v>
                </c:pt>
                <c:pt idx="6583">
                  <c:v>10.971666666666673</c:v>
                </c:pt>
                <c:pt idx="6584">
                  <c:v>10.973333333333334</c:v>
                </c:pt>
                <c:pt idx="6585">
                  <c:v>10.975000000000005</c:v>
                </c:pt>
                <c:pt idx="6586">
                  <c:v>10.976666666666674</c:v>
                </c:pt>
                <c:pt idx="6587">
                  <c:v>10.978333333333333</c:v>
                </c:pt>
                <c:pt idx="6588">
                  <c:v>10.980000000000002</c:v>
                </c:pt>
                <c:pt idx="6589">
                  <c:v>10.981666666666671</c:v>
                </c:pt>
                <c:pt idx="6590">
                  <c:v>10.983333333333334</c:v>
                </c:pt>
                <c:pt idx="6591">
                  <c:v>10.985000000000007</c:v>
                </c:pt>
                <c:pt idx="6592">
                  <c:v>10.986666666666675</c:v>
                </c:pt>
                <c:pt idx="6593">
                  <c:v>10.988333333333333</c:v>
                </c:pt>
                <c:pt idx="6594">
                  <c:v>10.99</c:v>
                </c:pt>
                <c:pt idx="6595">
                  <c:v>10.991666666666672</c:v>
                </c:pt>
                <c:pt idx="6596">
                  <c:v>10.993333333333334</c:v>
                </c:pt>
                <c:pt idx="6597">
                  <c:v>10.995000000000006</c:v>
                </c:pt>
                <c:pt idx="6598">
                  <c:v>10.996666666666673</c:v>
                </c:pt>
                <c:pt idx="6599">
                  <c:v>10.998333333333333</c:v>
                </c:pt>
                <c:pt idx="6600">
                  <c:v>11</c:v>
                </c:pt>
                <c:pt idx="6601">
                  <c:v>11.00166666666667</c:v>
                </c:pt>
                <c:pt idx="6602">
                  <c:v>11.003333333333334</c:v>
                </c:pt>
                <c:pt idx="6603">
                  <c:v>11.005000000000004</c:v>
                </c:pt>
                <c:pt idx="6604">
                  <c:v>11.006666666666673</c:v>
                </c:pt>
                <c:pt idx="6605">
                  <c:v>11.008333333333333</c:v>
                </c:pt>
                <c:pt idx="6606">
                  <c:v>11.01</c:v>
                </c:pt>
                <c:pt idx="6607">
                  <c:v>11.01166666666667</c:v>
                </c:pt>
                <c:pt idx="6608">
                  <c:v>11.013333333333332</c:v>
                </c:pt>
                <c:pt idx="6609">
                  <c:v>11.015000000000002</c:v>
                </c:pt>
                <c:pt idx="6610">
                  <c:v>11.016666666666673</c:v>
                </c:pt>
                <c:pt idx="6611">
                  <c:v>11.018333333333333</c:v>
                </c:pt>
                <c:pt idx="6612">
                  <c:v>11.020000000000001</c:v>
                </c:pt>
                <c:pt idx="6613">
                  <c:v>11.02166666666667</c:v>
                </c:pt>
                <c:pt idx="6614">
                  <c:v>11.023333333333333</c:v>
                </c:pt>
                <c:pt idx="6615">
                  <c:v>11.025</c:v>
                </c:pt>
                <c:pt idx="6616">
                  <c:v>11.026666666666673</c:v>
                </c:pt>
                <c:pt idx="6617">
                  <c:v>11.028333333333331</c:v>
                </c:pt>
                <c:pt idx="6618">
                  <c:v>11.03</c:v>
                </c:pt>
                <c:pt idx="6619">
                  <c:v>11.031666666666666</c:v>
                </c:pt>
                <c:pt idx="6620">
                  <c:v>11.033333333333333</c:v>
                </c:pt>
                <c:pt idx="6621">
                  <c:v>11.035</c:v>
                </c:pt>
                <c:pt idx="6622">
                  <c:v>11.036666666666672</c:v>
                </c:pt>
                <c:pt idx="6623">
                  <c:v>11.038333333333327</c:v>
                </c:pt>
                <c:pt idx="6624">
                  <c:v>11.04</c:v>
                </c:pt>
                <c:pt idx="6625">
                  <c:v>11.041666666666666</c:v>
                </c:pt>
                <c:pt idx="6626">
                  <c:v>11.043333333333333</c:v>
                </c:pt>
                <c:pt idx="6627">
                  <c:v>11.045</c:v>
                </c:pt>
                <c:pt idx="6628">
                  <c:v>11.04666666666667</c:v>
                </c:pt>
                <c:pt idx="6629">
                  <c:v>11.048333333333328</c:v>
                </c:pt>
                <c:pt idx="6630">
                  <c:v>11.05</c:v>
                </c:pt>
                <c:pt idx="6631">
                  <c:v>11.051666666666675</c:v>
                </c:pt>
                <c:pt idx="6632">
                  <c:v>11.053333333333336</c:v>
                </c:pt>
                <c:pt idx="6633">
                  <c:v>11.055000000000005</c:v>
                </c:pt>
                <c:pt idx="6634">
                  <c:v>11.056666666666674</c:v>
                </c:pt>
                <c:pt idx="6635">
                  <c:v>11.058333333333334</c:v>
                </c:pt>
                <c:pt idx="6636">
                  <c:v>11.06</c:v>
                </c:pt>
                <c:pt idx="6637">
                  <c:v>11.061666666666673</c:v>
                </c:pt>
                <c:pt idx="6638">
                  <c:v>11.063333333333334</c:v>
                </c:pt>
                <c:pt idx="6639">
                  <c:v>11.065000000000005</c:v>
                </c:pt>
                <c:pt idx="6640">
                  <c:v>11.066666666666674</c:v>
                </c:pt>
                <c:pt idx="6641">
                  <c:v>11.068333333333333</c:v>
                </c:pt>
                <c:pt idx="6642">
                  <c:v>11.07</c:v>
                </c:pt>
                <c:pt idx="6643">
                  <c:v>11.071666666666671</c:v>
                </c:pt>
                <c:pt idx="6644">
                  <c:v>11.073333333333332</c:v>
                </c:pt>
                <c:pt idx="6645">
                  <c:v>11.075000000000005</c:v>
                </c:pt>
                <c:pt idx="6646">
                  <c:v>11.076666666666673</c:v>
                </c:pt>
                <c:pt idx="6647">
                  <c:v>11.078333333333335</c:v>
                </c:pt>
                <c:pt idx="6648">
                  <c:v>11.08</c:v>
                </c:pt>
                <c:pt idx="6649">
                  <c:v>11.081666666666672</c:v>
                </c:pt>
                <c:pt idx="6650">
                  <c:v>11.083333333333334</c:v>
                </c:pt>
                <c:pt idx="6651">
                  <c:v>11.085000000000004</c:v>
                </c:pt>
                <c:pt idx="6652">
                  <c:v>11.086666666666675</c:v>
                </c:pt>
                <c:pt idx="6653">
                  <c:v>11.088333333333333</c:v>
                </c:pt>
                <c:pt idx="6654">
                  <c:v>11.09</c:v>
                </c:pt>
                <c:pt idx="6655">
                  <c:v>11.09166666666667</c:v>
                </c:pt>
                <c:pt idx="6656">
                  <c:v>11.093333333333334</c:v>
                </c:pt>
                <c:pt idx="6657">
                  <c:v>11.095000000000002</c:v>
                </c:pt>
                <c:pt idx="6658">
                  <c:v>11.096666666666673</c:v>
                </c:pt>
                <c:pt idx="6659">
                  <c:v>11.098333333333333</c:v>
                </c:pt>
                <c:pt idx="6660">
                  <c:v>11.1</c:v>
                </c:pt>
                <c:pt idx="6661">
                  <c:v>11.10166666666667</c:v>
                </c:pt>
                <c:pt idx="6662">
                  <c:v>11.103333333333333</c:v>
                </c:pt>
                <c:pt idx="6663">
                  <c:v>11.105</c:v>
                </c:pt>
                <c:pt idx="6664">
                  <c:v>11.106666666666671</c:v>
                </c:pt>
                <c:pt idx="6665">
                  <c:v>11.108333333333333</c:v>
                </c:pt>
                <c:pt idx="6666">
                  <c:v>11.110000000000001</c:v>
                </c:pt>
                <c:pt idx="6667">
                  <c:v>11.11166666666667</c:v>
                </c:pt>
                <c:pt idx="6668">
                  <c:v>11.113333333333333</c:v>
                </c:pt>
                <c:pt idx="6669">
                  <c:v>11.115</c:v>
                </c:pt>
                <c:pt idx="6670">
                  <c:v>11.116666666666672</c:v>
                </c:pt>
                <c:pt idx="6671">
                  <c:v>11.118333333333331</c:v>
                </c:pt>
                <c:pt idx="6672">
                  <c:v>11.120000000000001</c:v>
                </c:pt>
                <c:pt idx="6673">
                  <c:v>11.121666666666666</c:v>
                </c:pt>
                <c:pt idx="6674">
                  <c:v>11.123333333333333</c:v>
                </c:pt>
                <c:pt idx="6675">
                  <c:v>11.125</c:v>
                </c:pt>
                <c:pt idx="6676">
                  <c:v>11.12666666666667</c:v>
                </c:pt>
                <c:pt idx="6677">
                  <c:v>11.128333333333329</c:v>
                </c:pt>
                <c:pt idx="6678">
                  <c:v>11.13</c:v>
                </c:pt>
                <c:pt idx="6679">
                  <c:v>11.131666666666666</c:v>
                </c:pt>
                <c:pt idx="6680">
                  <c:v>11.133333333333333</c:v>
                </c:pt>
                <c:pt idx="6681">
                  <c:v>11.135</c:v>
                </c:pt>
                <c:pt idx="6682">
                  <c:v>11.13666666666667</c:v>
                </c:pt>
                <c:pt idx="6683">
                  <c:v>11.138333333333327</c:v>
                </c:pt>
                <c:pt idx="6684">
                  <c:v>11.14</c:v>
                </c:pt>
                <c:pt idx="6685">
                  <c:v>11.141666666666667</c:v>
                </c:pt>
                <c:pt idx="6686">
                  <c:v>11.143333333333333</c:v>
                </c:pt>
                <c:pt idx="6687">
                  <c:v>11.145000000000001</c:v>
                </c:pt>
                <c:pt idx="6688">
                  <c:v>11.14666666666667</c:v>
                </c:pt>
                <c:pt idx="6689">
                  <c:v>11.148333333333328</c:v>
                </c:pt>
                <c:pt idx="6690">
                  <c:v>11.15</c:v>
                </c:pt>
                <c:pt idx="6691">
                  <c:v>11.151666666666673</c:v>
                </c:pt>
                <c:pt idx="6692">
                  <c:v>11.153333333333334</c:v>
                </c:pt>
                <c:pt idx="6693">
                  <c:v>11.155000000000005</c:v>
                </c:pt>
                <c:pt idx="6694">
                  <c:v>11.156666666666673</c:v>
                </c:pt>
                <c:pt idx="6695">
                  <c:v>11.158333333333333</c:v>
                </c:pt>
                <c:pt idx="6696">
                  <c:v>11.16</c:v>
                </c:pt>
                <c:pt idx="6697">
                  <c:v>11.161666666666672</c:v>
                </c:pt>
                <c:pt idx="6698">
                  <c:v>11.163333333333332</c:v>
                </c:pt>
                <c:pt idx="6699">
                  <c:v>11.165000000000004</c:v>
                </c:pt>
                <c:pt idx="6700">
                  <c:v>11.166666666666673</c:v>
                </c:pt>
                <c:pt idx="6701">
                  <c:v>11.168333333333333</c:v>
                </c:pt>
                <c:pt idx="6702">
                  <c:v>11.17</c:v>
                </c:pt>
                <c:pt idx="6703">
                  <c:v>11.17166666666667</c:v>
                </c:pt>
                <c:pt idx="6704">
                  <c:v>11.173333333333334</c:v>
                </c:pt>
                <c:pt idx="6705">
                  <c:v>11.175000000000002</c:v>
                </c:pt>
                <c:pt idx="6706">
                  <c:v>11.176666666666675</c:v>
                </c:pt>
                <c:pt idx="6707">
                  <c:v>11.178333333333335</c:v>
                </c:pt>
                <c:pt idx="6708">
                  <c:v>11.18</c:v>
                </c:pt>
                <c:pt idx="6709">
                  <c:v>11.18166666666667</c:v>
                </c:pt>
                <c:pt idx="6710">
                  <c:v>11.183333333333334</c:v>
                </c:pt>
                <c:pt idx="6711">
                  <c:v>11.185</c:v>
                </c:pt>
                <c:pt idx="6712">
                  <c:v>11.186666666666673</c:v>
                </c:pt>
                <c:pt idx="6713">
                  <c:v>11.188333333333333</c:v>
                </c:pt>
                <c:pt idx="6714">
                  <c:v>11.19</c:v>
                </c:pt>
                <c:pt idx="6715">
                  <c:v>11.191666666666666</c:v>
                </c:pt>
                <c:pt idx="6716">
                  <c:v>11.193333333333333</c:v>
                </c:pt>
                <c:pt idx="6717">
                  <c:v>11.195</c:v>
                </c:pt>
                <c:pt idx="6718">
                  <c:v>11.196666666666671</c:v>
                </c:pt>
                <c:pt idx="6719">
                  <c:v>11.198333333333331</c:v>
                </c:pt>
                <c:pt idx="6720">
                  <c:v>11.2</c:v>
                </c:pt>
                <c:pt idx="6721">
                  <c:v>11.201666666666666</c:v>
                </c:pt>
                <c:pt idx="6722">
                  <c:v>11.203333333333335</c:v>
                </c:pt>
                <c:pt idx="6723">
                  <c:v>11.205</c:v>
                </c:pt>
                <c:pt idx="6724">
                  <c:v>11.206666666666672</c:v>
                </c:pt>
                <c:pt idx="6725">
                  <c:v>11.208333333333329</c:v>
                </c:pt>
                <c:pt idx="6726">
                  <c:v>11.209999999999999</c:v>
                </c:pt>
                <c:pt idx="6727">
                  <c:v>11.21166666666667</c:v>
                </c:pt>
                <c:pt idx="6728">
                  <c:v>11.213333333333333</c:v>
                </c:pt>
                <c:pt idx="6729">
                  <c:v>11.215</c:v>
                </c:pt>
                <c:pt idx="6730">
                  <c:v>11.21666666666667</c:v>
                </c:pt>
                <c:pt idx="6731">
                  <c:v>11.218333333333328</c:v>
                </c:pt>
                <c:pt idx="6732">
                  <c:v>11.219999999999999</c:v>
                </c:pt>
                <c:pt idx="6733">
                  <c:v>11.221666666666666</c:v>
                </c:pt>
                <c:pt idx="6734">
                  <c:v>11.223333333333333</c:v>
                </c:pt>
                <c:pt idx="6735">
                  <c:v>11.225</c:v>
                </c:pt>
                <c:pt idx="6736">
                  <c:v>11.22666666666667</c:v>
                </c:pt>
                <c:pt idx="6737">
                  <c:v>11.228333333333328</c:v>
                </c:pt>
                <c:pt idx="6738">
                  <c:v>11.23</c:v>
                </c:pt>
                <c:pt idx="6739">
                  <c:v>11.231666666666666</c:v>
                </c:pt>
                <c:pt idx="6740">
                  <c:v>11.233333333333333</c:v>
                </c:pt>
                <c:pt idx="6741">
                  <c:v>11.235000000000001</c:v>
                </c:pt>
                <c:pt idx="6742">
                  <c:v>11.23666666666667</c:v>
                </c:pt>
                <c:pt idx="6743">
                  <c:v>11.238333333333328</c:v>
                </c:pt>
                <c:pt idx="6744">
                  <c:v>11.239999999999998</c:v>
                </c:pt>
                <c:pt idx="6745">
                  <c:v>11.241666666666667</c:v>
                </c:pt>
                <c:pt idx="6746">
                  <c:v>11.243333333333331</c:v>
                </c:pt>
                <c:pt idx="6747">
                  <c:v>11.245000000000001</c:v>
                </c:pt>
                <c:pt idx="6748">
                  <c:v>11.246666666666666</c:v>
                </c:pt>
                <c:pt idx="6749">
                  <c:v>11.248333333333328</c:v>
                </c:pt>
                <c:pt idx="6750">
                  <c:v>11.25</c:v>
                </c:pt>
                <c:pt idx="6751">
                  <c:v>11.25166666666667</c:v>
                </c:pt>
                <c:pt idx="6752">
                  <c:v>11.253333333333334</c:v>
                </c:pt>
                <c:pt idx="6753">
                  <c:v>11.255000000000004</c:v>
                </c:pt>
                <c:pt idx="6754">
                  <c:v>11.256666666666673</c:v>
                </c:pt>
                <c:pt idx="6755">
                  <c:v>11.258333333333333</c:v>
                </c:pt>
                <c:pt idx="6756">
                  <c:v>11.26</c:v>
                </c:pt>
                <c:pt idx="6757">
                  <c:v>11.26166666666667</c:v>
                </c:pt>
                <c:pt idx="6758">
                  <c:v>11.263333333333332</c:v>
                </c:pt>
                <c:pt idx="6759">
                  <c:v>11.265000000000002</c:v>
                </c:pt>
                <c:pt idx="6760">
                  <c:v>11.266666666666673</c:v>
                </c:pt>
                <c:pt idx="6761">
                  <c:v>11.268333333333333</c:v>
                </c:pt>
                <c:pt idx="6762">
                  <c:v>11.270000000000001</c:v>
                </c:pt>
                <c:pt idx="6763">
                  <c:v>11.27166666666667</c:v>
                </c:pt>
                <c:pt idx="6764">
                  <c:v>11.273333333333333</c:v>
                </c:pt>
                <c:pt idx="6765">
                  <c:v>11.275</c:v>
                </c:pt>
                <c:pt idx="6766">
                  <c:v>11.276666666666673</c:v>
                </c:pt>
                <c:pt idx="6767">
                  <c:v>11.278333333333331</c:v>
                </c:pt>
                <c:pt idx="6768">
                  <c:v>11.28</c:v>
                </c:pt>
                <c:pt idx="6769">
                  <c:v>11.281666666666666</c:v>
                </c:pt>
                <c:pt idx="6770">
                  <c:v>11.283333333333333</c:v>
                </c:pt>
                <c:pt idx="6771">
                  <c:v>11.285</c:v>
                </c:pt>
                <c:pt idx="6772">
                  <c:v>11.286666666666672</c:v>
                </c:pt>
                <c:pt idx="6773">
                  <c:v>11.288333333333327</c:v>
                </c:pt>
                <c:pt idx="6774">
                  <c:v>11.29</c:v>
                </c:pt>
                <c:pt idx="6775">
                  <c:v>11.291666666666666</c:v>
                </c:pt>
                <c:pt idx="6776">
                  <c:v>11.293333333333333</c:v>
                </c:pt>
                <c:pt idx="6777">
                  <c:v>11.295</c:v>
                </c:pt>
                <c:pt idx="6778">
                  <c:v>11.29666666666667</c:v>
                </c:pt>
                <c:pt idx="6779">
                  <c:v>11.298333333333328</c:v>
                </c:pt>
                <c:pt idx="6780">
                  <c:v>11.3</c:v>
                </c:pt>
                <c:pt idx="6781">
                  <c:v>11.301666666666675</c:v>
                </c:pt>
                <c:pt idx="6782">
                  <c:v>11.303333333333336</c:v>
                </c:pt>
                <c:pt idx="6783">
                  <c:v>11.305000000000005</c:v>
                </c:pt>
                <c:pt idx="6784">
                  <c:v>11.306666666666674</c:v>
                </c:pt>
                <c:pt idx="6785">
                  <c:v>11.308333333333334</c:v>
                </c:pt>
                <c:pt idx="6786">
                  <c:v>11.31</c:v>
                </c:pt>
                <c:pt idx="6787">
                  <c:v>11.311666666666673</c:v>
                </c:pt>
                <c:pt idx="6788">
                  <c:v>11.313333333333334</c:v>
                </c:pt>
                <c:pt idx="6789">
                  <c:v>11.315000000000005</c:v>
                </c:pt>
                <c:pt idx="6790">
                  <c:v>11.316666666666674</c:v>
                </c:pt>
                <c:pt idx="6791">
                  <c:v>11.318333333333333</c:v>
                </c:pt>
                <c:pt idx="6792">
                  <c:v>11.32</c:v>
                </c:pt>
                <c:pt idx="6793">
                  <c:v>11.321666666666671</c:v>
                </c:pt>
                <c:pt idx="6794">
                  <c:v>11.323333333333332</c:v>
                </c:pt>
                <c:pt idx="6795">
                  <c:v>11.325000000000005</c:v>
                </c:pt>
                <c:pt idx="6796">
                  <c:v>11.326666666666673</c:v>
                </c:pt>
                <c:pt idx="6797">
                  <c:v>11.328333333333335</c:v>
                </c:pt>
                <c:pt idx="6798">
                  <c:v>11.33</c:v>
                </c:pt>
                <c:pt idx="6799">
                  <c:v>11.331666666666672</c:v>
                </c:pt>
                <c:pt idx="6800">
                  <c:v>11.333333333333334</c:v>
                </c:pt>
                <c:pt idx="6801">
                  <c:v>11.335000000000004</c:v>
                </c:pt>
                <c:pt idx="6802">
                  <c:v>11.336666666666675</c:v>
                </c:pt>
                <c:pt idx="6803">
                  <c:v>11.338333333333333</c:v>
                </c:pt>
                <c:pt idx="6804">
                  <c:v>11.34</c:v>
                </c:pt>
                <c:pt idx="6805">
                  <c:v>11.34166666666667</c:v>
                </c:pt>
                <c:pt idx="6806">
                  <c:v>11.343333333333334</c:v>
                </c:pt>
                <c:pt idx="6807">
                  <c:v>11.345000000000002</c:v>
                </c:pt>
                <c:pt idx="6808">
                  <c:v>11.346666666666673</c:v>
                </c:pt>
                <c:pt idx="6809">
                  <c:v>11.348333333333333</c:v>
                </c:pt>
                <c:pt idx="6810">
                  <c:v>11.350000000000005</c:v>
                </c:pt>
                <c:pt idx="6811">
                  <c:v>11.351666666666674</c:v>
                </c:pt>
                <c:pt idx="6812">
                  <c:v>11.353333333333339</c:v>
                </c:pt>
                <c:pt idx="6813">
                  <c:v>11.355000000000006</c:v>
                </c:pt>
                <c:pt idx="6814">
                  <c:v>11.356666666666676</c:v>
                </c:pt>
                <c:pt idx="6815">
                  <c:v>11.358333333333334</c:v>
                </c:pt>
                <c:pt idx="6816">
                  <c:v>11.360000000000007</c:v>
                </c:pt>
                <c:pt idx="6817">
                  <c:v>11.361666666666675</c:v>
                </c:pt>
                <c:pt idx="6818">
                  <c:v>11.363333333333339</c:v>
                </c:pt>
                <c:pt idx="6819">
                  <c:v>11.365000000000006</c:v>
                </c:pt>
                <c:pt idx="6820">
                  <c:v>11.366666666666676</c:v>
                </c:pt>
                <c:pt idx="6821">
                  <c:v>11.368333333333334</c:v>
                </c:pt>
                <c:pt idx="6822">
                  <c:v>11.370000000000006</c:v>
                </c:pt>
                <c:pt idx="6823">
                  <c:v>11.371666666666673</c:v>
                </c:pt>
                <c:pt idx="6824">
                  <c:v>11.373333333333338</c:v>
                </c:pt>
                <c:pt idx="6825">
                  <c:v>11.375000000000005</c:v>
                </c:pt>
                <c:pt idx="6826">
                  <c:v>11.376666666666674</c:v>
                </c:pt>
                <c:pt idx="6827">
                  <c:v>11.378333333333334</c:v>
                </c:pt>
                <c:pt idx="6828">
                  <c:v>11.380000000000004</c:v>
                </c:pt>
                <c:pt idx="6829">
                  <c:v>11.381666666666673</c:v>
                </c:pt>
                <c:pt idx="6830">
                  <c:v>11.383333333333336</c:v>
                </c:pt>
                <c:pt idx="6831">
                  <c:v>11.385000000000005</c:v>
                </c:pt>
                <c:pt idx="6832">
                  <c:v>11.386666666666674</c:v>
                </c:pt>
                <c:pt idx="6833">
                  <c:v>11.388333333333332</c:v>
                </c:pt>
                <c:pt idx="6834">
                  <c:v>11.390000000000002</c:v>
                </c:pt>
                <c:pt idx="6835">
                  <c:v>11.391666666666673</c:v>
                </c:pt>
                <c:pt idx="6836">
                  <c:v>11.393333333333334</c:v>
                </c:pt>
                <c:pt idx="6837">
                  <c:v>11.395000000000007</c:v>
                </c:pt>
                <c:pt idx="6838">
                  <c:v>11.396666666666674</c:v>
                </c:pt>
                <c:pt idx="6839">
                  <c:v>11.398333333333333</c:v>
                </c:pt>
                <c:pt idx="6840">
                  <c:v>11.4</c:v>
                </c:pt>
                <c:pt idx="6841">
                  <c:v>11.401666666666673</c:v>
                </c:pt>
                <c:pt idx="6842">
                  <c:v>11.403333333333334</c:v>
                </c:pt>
                <c:pt idx="6843">
                  <c:v>11.405000000000005</c:v>
                </c:pt>
                <c:pt idx="6844">
                  <c:v>11.406666666666673</c:v>
                </c:pt>
                <c:pt idx="6845">
                  <c:v>11.408333333333333</c:v>
                </c:pt>
                <c:pt idx="6846">
                  <c:v>11.41</c:v>
                </c:pt>
                <c:pt idx="6847">
                  <c:v>11.411666666666672</c:v>
                </c:pt>
                <c:pt idx="6848">
                  <c:v>11.413333333333332</c:v>
                </c:pt>
                <c:pt idx="6849">
                  <c:v>11.415000000000004</c:v>
                </c:pt>
                <c:pt idx="6850">
                  <c:v>11.416666666666673</c:v>
                </c:pt>
                <c:pt idx="6851">
                  <c:v>11.418333333333333</c:v>
                </c:pt>
                <c:pt idx="6852">
                  <c:v>11.42</c:v>
                </c:pt>
                <c:pt idx="6853">
                  <c:v>11.42166666666667</c:v>
                </c:pt>
                <c:pt idx="6854">
                  <c:v>11.423333333333334</c:v>
                </c:pt>
                <c:pt idx="6855">
                  <c:v>11.425000000000002</c:v>
                </c:pt>
                <c:pt idx="6856">
                  <c:v>11.426666666666675</c:v>
                </c:pt>
                <c:pt idx="6857">
                  <c:v>11.428333333333335</c:v>
                </c:pt>
                <c:pt idx="6858">
                  <c:v>11.43</c:v>
                </c:pt>
                <c:pt idx="6859">
                  <c:v>11.43166666666667</c:v>
                </c:pt>
                <c:pt idx="6860">
                  <c:v>11.433333333333334</c:v>
                </c:pt>
                <c:pt idx="6861">
                  <c:v>11.435</c:v>
                </c:pt>
                <c:pt idx="6862">
                  <c:v>11.436666666666673</c:v>
                </c:pt>
                <c:pt idx="6863">
                  <c:v>11.438333333333333</c:v>
                </c:pt>
                <c:pt idx="6864">
                  <c:v>11.44</c:v>
                </c:pt>
                <c:pt idx="6865">
                  <c:v>11.441666666666666</c:v>
                </c:pt>
                <c:pt idx="6866">
                  <c:v>11.443333333333333</c:v>
                </c:pt>
                <c:pt idx="6867">
                  <c:v>11.445</c:v>
                </c:pt>
                <c:pt idx="6868">
                  <c:v>11.446666666666671</c:v>
                </c:pt>
                <c:pt idx="6869">
                  <c:v>11.448333333333331</c:v>
                </c:pt>
                <c:pt idx="6870">
                  <c:v>11.450000000000005</c:v>
                </c:pt>
                <c:pt idx="6871">
                  <c:v>11.451666666666673</c:v>
                </c:pt>
                <c:pt idx="6872">
                  <c:v>11.45333333333334</c:v>
                </c:pt>
                <c:pt idx="6873">
                  <c:v>11.455000000000005</c:v>
                </c:pt>
                <c:pt idx="6874">
                  <c:v>11.456666666666676</c:v>
                </c:pt>
                <c:pt idx="6875">
                  <c:v>11.458333333333334</c:v>
                </c:pt>
                <c:pt idx="6876">
                  <c:v>11.46</c:v>
                </c:pt>
                <c:pt idx="6877">
                  <c:v>11.461666666666675</c:v>
                </c:pt>
                <c:pt idx="6878">
                  <c:v>11.463333333333336</c:v>
                </c:pt>
                <c:pt idx="6879">
                  <c:v>11.465000000000005</c:v>
                </c:pt>
                <c:pt idx="6880">
                  <c:v>11.466666666666674</c:v>
                </c:pt>
                <c:pt idx="6881">
                  <c:v>11.468333333333334</c:v>
                </c:pt>
                <c:pt idx="6882">
                  <c:v>11.47</c:v>
                </c:pt>
                <c:pt idx="6883">
                  <c:v>11.471666666666673</c:v>
                </c:pt>
                <c:pt idx="6884">
                  <c:v>11.473333333333334</c:v>
                </c:pt>
                <c:pt idx="6885">
                  <c:v>11.475000000000005</c:v>
                </c:pt>
                <c:pt idx="6886">
                  <c:v>11.476666666666674</c:v>
                </c:pt>
                <c:pt idx="6887">
                  <c:v>11.478333333333333</c:v>
                </c:pt>
                <c:pt idx="6888">
                  <c:v>11.480000000000002</c:v>
                </c:pt>
                <c:pt idx="6889">
                  <c:v>11.481666666666671</c:v>
                </c:pt>
                <c:pt idx="6890">
                  <c:v>11.483333333333334</c:v>
                </c:pt>
                <c:pt idx="6891">
                  <c:v>11.485000000000007</c:v>
                </c:pt>
                <c:pt idx="6892">
                  <c:v>11.486666666666675</c:v>
                </c:pt>
                <c:pt idx="6893">
                  <c:v>11.488333333333333</c:v>
                </c:pt>
                <c:pt idx="6894">
                  <c:v>11.49</c:v>
                </c:pt>
                <c:pt idx="6895">
                  <c:v>11.491666666666672</c:v>
                </c:pt>
                <c:pt idx="6896">
                  <c:v>11.493333333333334</c:v>
                </c:pt>
                <c:pt idx="6897">
                  <c:v>11.495000000000006</c:v>
                </c:pt>
                <c:pt idx="6898">
                  <c:v>11.496666666666673</c:v>
                </c:pt>
                <c:pt idx="6899">
                  <c:v>11.498333333333333</c:v>
                </c:pt>
                <c:pt idx="6900">
                  <c:v>11.5</c:v>
                </c:pt>
                <c:pt idx="6901">
                  <c:v>11.50166666666667</c:v>
                </c:pt>
                <c:pt idx="6902">
                  <c:v>11.503333333333334</c:v>
                </c:pt>
                <c:pt idx="6903">
                  <c:v>11.505000000000004</c:v>
                </c:pt>
                <c:pt idx="6904">
                  <c:v>11.506666666666673</c:v>
                </c:pt>
                <c:pt idx="6905">
                  <c:v>11.508333333333333</c:v>
                </c:pt>
                <c:pt idx="6906">
                  <c:v>11.51</c:v>
                </c:pt>
                <c:pt idx="6907">
                  <c:v>11.51166666666667</c:v>
                </c:pt>
                <c:pt idx="6908">
                  <c:v>11.513333333333332</c:v>
                </c:pt>
                <c:pt idx="6909">
                  <c:v>11.515000000000002</c:v>
                </c:pt>
                <c:pt idx="6910">
                  <c:v>11.516666666666673</c:v>
                </c:pt>
                <c:pt idx="6911">
                  <c:v>11.518333333333333</c:v>
                </c:pt>
                <c:pt idx="6912">
                  <c:v>11.520000000000001</c:v>
                </c:pt>
                <c:pt idx="6913">
                  <c:v>11.52166666666667</c:v>
                </c:pt>
                <c:pt idx="6914">
                  <c:v>11.523333333333333</c:v>
                </c:pt>
                <c:pt idx="6915">
                  <c:v>11.525</c:v>
                </c:pt>
                <c:pt idx="6916">
                  <c:v>11.526666666666673</c:v>
                </c:pt>
                <c:pt idx="6917">
                  <c:v>11.528333333333331</c:v>
                </c:pt>
                <c:pt idx="6918">
                  <c:v>11.53</c:v>
                </c:pt>
                <c:pt idx="6919">
                  <c:v>11.531666666666666</c:v>
                </c:pt>
                <c:pt idx="6920">
                  <c:v>11.533333333333333</c:v>
                </c:pt>
                <c:pt idx="6921">
                  <c:v>11.535</c:v>
                </c:pt>
                <c:pt idx="6922">
                  <c:v>11.536666666666672</c:v>
                </c:pt>
                <c:pt idx="6923">
                  <c:v>11.538333333333327</c:v>
                </c:pt>
                <c:pt idx="6924">
                  <c:v>11.54</c:v>
                </c:pt>
                <c:pt idx="6925">
                  <c:v>11.541666666666666</c:v>
                </c:pt>
                <c:pt idx="6926">
                  <c:v>11.543333333333333</c:v>
                </c:pt>
                <c:pt idx="6927">
                  <c:v>11.545</c:v>
                </c:pt>
                <c:pt idx="6928">
                  <c:v>11.54666666666667</c:v>
                </c:pt>
                <c:pt idx="6929">
                  <c:v>11.548333333333328</c:v>
                </c:pt>
                <c:pt idx="6930">
                  <c:v>11.55</c:v>
                </c:pt>
                <c:pt idx="6931">
                  <c:v>11.551666666666675</c:v>
                </c:pt>
                <c:pt idx="6932">
                  <c:v>11.553333333333336</c:v>
                </c:pt>
                <c:pt idx="6933">
                  <c:v>11.555000000000005</c:v>
                </c:pt>
                <c:pt idx="6934">
                  <c:v>11.556666666666674</c:v>
                </c:pt>
                <c:pt idx="6935">
                  <c:v>11.558333333333334</c:v>
                </c:pt>
                <c:pt idx="6936">
                  <c:v>11.56</c:v>
                </c:pt>
                <c:pt idx="6937">
                  <c:v>11.561666666666673</c:v>
                </c:pt>
                <c:pt idx="6938">
                  <c:v>11.563333333333334</c:v>
                </c:pt>
                <c:pt idx="6939">
                  <c:v>11.565000000000005</c:v>
                </c:pt>
                <c:pt idx="6940">
                  <c:v>11.566666666666674</c:v>
                </c:pt>
                <c:pt idx="6941">
                  <c:v>11.568333333333333</c:v>
                </c:pt>
                <c:pt idx="6942">
                  <c:v>11.57</c:v>
                </c:pt>
                <c:pt idx="6943">
                  <c:v>11.571666666666671</c:v>
                </c:pt>
                <c:pt idx="6944">
                  <c:v>11.573333333333332</c:v>
                </c:pt>
                <c:pt idx="6945">
                  <c:v>11.575000000000005</c:v>
                </c:pt>
                <c:pt idx="6946">
                  <c:v>11.576666666666673</c:v>
                </c:pt>
                <c:pt idx="6947">
                  <c:v>11.578333333333335</c:v>
                </c:pt>
                <c:pt idx="6948">
                  <c:v>11.58</c:v>
                </c:pt>
                <c:pt idx="6949">
                  <c:v>11.581666666666672</c:v>
                </c:pt>
                <c:pt idx="6950">
                  <c:v>11.583333333333334</c:v>
                </c:pt>
                <c:pt idx="6951">
                  <c:v>11.585000000000004</c:v>
                </c:pt>
                <c:pt idx="6952">
                  <c:v>11.586666666666675</c:v>
                </c:pt>
                <c:pt idx="6953">
                  <c:v>11.588333333333333</c:v>
                </c:pt>
                <c:pt idx="6954">
                  <c:v>11.59</c:v>
                </c:pt>
                <c:pt idx="6955">
                  <c:v>11.59166666666667</c:v>
                </c:pt>
                <c:pt idx="6956">
                  <c:v>11.593333333333334</c:v>
                </c:pt>
                <c:pt idx="6957">
                  <c:v>11.595000000000002</c:v>
                </c:pt>
                <c:pt idx="6958">
                  <c:v>11.596666666666673</c:v>
                </c:pt>
                <c:pt idx="6959">
                  <c:v>11.598333333333333</c:v>
                </c:pt>
                <c:pt idx="6960">
                  <c:v>11.6</c:v>
                </c:pt>
                <c:pt idx="6961">
                  <c:v>11.60166666666667</c:v>
                </c:pt>
                <c:pt idx="6962">
                  <c:v>11.603333333333333</c:v>
                </c:pt>
                <c:pt idx="6963">
                  <c:v>11.605</c:v>
                </c:pt>
                <c:pt idx="6964">
                  <c:v>11.606666666666671</c:v>
                </c:pt>
                <c:pt idx="6965">
                  <c:v>11.608333333333333</c:v>
                </c:pt>
                <c:pt idx="6966">
                  <c:v>11.610000000000001</c:v>
                </c:pt>
                <c:pt idx="6967">
                  <c:v>11.61166666666667</c:v>
                </c:pt>
                <c:pt idx="6968">
                  <c:v>11.613333333333333</c:v>
                </c:pt>
                <c:pt idx="6969">
                  <c:v>11.615</c:v>
                </c:pt>
                <c:pt idx="6970">
                  <c:v>11.616666666666672</c:v>
                </c:pt>
                <c:pt idx="6971">
                  <c:v>11.618333333333331</c:v>
                </c:pt>
                <c:pt idx="6972">
                  <c:v>11.620000000000001</c:v>
                </c:pt>
                <c:pt idx="6973">
                  <c:v>11.621666666666666</c:v>
                </c:pt>
                <c:pt idx="6974">
                  <c:v>11.623333333333333</c:v>
                </c:pt>
                <c:pt idx="6975">
                  <c:v>11.625</c:v>
                </c:pt>
                <c:pt idx="6976">
                  <c:v>11.62666666666667</c:v>
                </c:pt>
                <c:pt idx="6977">
                  <c:v>11.628333333333329</c:v>
                </c:pt>
                <c:pt idx="6978">
                  <c:v>11.63</c:v>
                </c:pt>
                <c:pt idx="6979">
                  <c:v>11.631666666666666</c:v>
                </c:pt>
                <c:pt idx="6980">
                  <c:v>11.633333333333333</c:v>
                </c:pt>
                <c:pt idx="6981">
                  <c:v>11.635</c:v>
                </c:pt>
                <c:pt idx="6982">
                  <c:v>11.63666666666667</c:v>
                </c:pt>
                <c:pt idx="6983">
                  <c:v>11.638333333333327</c:v>
                </c:pt>
                <c:pt idx="6984">
                  <c:v>11.64</c:v>
                </c:pt>
                <c:pt idx="6985">
                  <c:v>11.641666666666667</c:v>
                </c:pt>
                <c:pt idx="6986">
                  <c:v>11.643333333333333</c:v>
                </c:pt>
                <c:pt idx="6987">
                  <c:v>11.645000000000001</c:v>
                </c:pt>
                <c:pt idx="6988">
                  <c:v>11.64666666666667</c:v>
                </c:pt>
                <c:pt idx="6989">
                  <c:v>11.648333333333328</c:v>
                </c:pt>
                <c:pt idx="6990">
                  <c:v>11.65</c:v>
                </c:pt>
                <c:pt idx="6991">
                  <c:v>11.651666666666673</c:v>
                </c:pt>
                <c:pt idx="6992">
                  <c:v>11.653333333333334</c:v>
                </c:pt>
                <c:pt idx="6993">
                  <c:v>11.655000000000005</c:v>
                </c:pt>
                <c:pt idx="6994">
                  <c:v>11.656666666666673</c:v>
                </c:pt>
                <c:pt idx="6995">
                  <c:v>11.658333333333333</c:v>
                </c:pt>
                <c:pt idx="6996">
                  <c:v>11.66</c:v>
                </c:pt>
                <c:pt idx="6997">
                  <c:v>11.661666666666672</c:v>
                </c:pt>
                <c:pt idx="6998">
                  <c:v>11.663333333333332</c:v>
                </c:pt>
                <c:pt idx="6999">
                  <c:v>11.665000000000004</c:v>
                </c:pt>
                <c:pt idx="7000">
                  <c:v>11.666666666666673</c:v>
                </c:pt>
                <c:pt idx="7001">
                  <c:v>11.668333333333333</c:v>
                </c:pt>
                <c:pt idx="7002">
                  <c:v>11.67</c:v>
                </c:pt>
                <c:pt idx="7003">
                  <c:v>11.67166666666667</c:v>
                </c:pt>
                <c:pt idx="7004">
                  <c:v>11.673333333333334</c:v>
                </c:pt>
                <c:pt idx="7005">
                  <c:v>11.675000000000002</c:v>
                </c:pt>
                <c:pt idx="7006">
                  <c:v>11.676666666666675</c:v>
                </c:pt>
                <c:pt idx="7007">
                  <c:v>11.678333333333335</c:v>
                </c:pt>
                <c:pt idx="7008">
                  <c:v>11.68</c:v>
                </c:pt>
                <c:pt idx="7009">
                  <c:v>11.68166666666667</c:v>
                </c:pt>
                <c:pt idx="7010">
                  <c:v>11.683333333333334</c:v>
                </c:pt>
                <c:pt idx="7011">
                  <c:v>11.685</c:v>
                </c:pt>
                <c:pt idx="7012">
                  <c:v>11.686666666666673</c:v>
                </c:pt>
                <c:pt idx="7013">
                  <c:v>11.688333333333333</c:v>
                </c:pt>
                <c:pt idx="7014">
                  <c:v>11.69</c:v>
                </c:pt>
                <c:pt idx="7015">
                  <c:v>11.691666666666666</c:v>
                </c:pt>
                <c:pt idx="7016">
                  <c:v>11.693333333333333</c:v>
                </c:pt>
                <c:pt idx="7017">
                  <c:v>11.695</c:v>
                </c:pt>
                <c:pt idx="7018">
                  <c:v>11.696666666666671</c:v>
                </c:pt>
                <c:pt idx="7019">
                  <c:v>11.698333333333331</c:v>
                </c:pt>
                <c:pt idx="7020">
                  <c:v>11.7</c:v>
                </c:pt>
                <c:pt idx="7021">
                  <c:v>11.701666666666666</c:v>
                </c:pt>
                <c:pt idx="7022">
                  <c:v>11.703333333333335</c:v>
                </c:pt>
                <c:pt idx="7023">
                  <c:v>11.705</c:v>
                </c:pt>
                <c:pt idx="7024">
                  <c:v>11.706666666666672</c:v>
                </c:pt>
                <c:pt idx="7025">
                  <c:v>11.708333333333329</c:v>
                </c:pt>
                <c:pt idx="7026">
                  <c:v>11.709999999999999</c:v>
                </c:pt>
                <c:pt idx="7027">
                  <c:v>11.71166666666667</c:v>
                </c:pt>
                <c:pt idx="7028">
                  <c:v>11.713333333333333</c:v>
                </c:pt>
                <c:pt idx="7029">
                  <c:v>11.715</c:v>
                </c:pt>
                <c:pt idx="7030">
                  <c:v>11.71666666666667</c:v>
                </c:pt>
                <c:pt idx="7031">
                  <c:v>11.718333333333328</c:v>
                </c:pt>
                <c:pt idx="7032">
                  <c:v>11.719999999999999</c:v>
                </c:pt>
                <c:pt idx="7033">
                  <c:v>11.721666666666666</c:v>
                </c:pt>
                <c:pt idx="7034">
                  <c:v>11.723333333333333</c:v>
                </c:pt>
                <c:pt idx="7035">
                  <c:v>11.725</c:v>
                </c:pt>
                <c:pt idx="7036">
                  <c:v>11.72666666666667</c:v>
                </c:pt>
                <c:pt idx="7037">
                  <c:v>11.728333333333328</c:v>
                </c:pt>
                <c:pt idx="7038">
                  <c:v>11.73</c:v>
                </c:pt>
                <c:pt idx="7039">
                  <c:v>11.731666666666666</c:v>
                </c:pt>
                <c:pt idx="7040">
                  <c:v>11.733333333333333</c:v>
                </c:pt>
                <c:pt idx="7041">
                  <c:v>11.735000000000001</c:v>
                </c:pt>
                <c:pt idx="7042">
                  <c:v>11.73666666666667</c:v>
                </c:pt>
                <c:pt idx="7043">
                  <c:v>11.738333333333328</c:v>
                </c:pt>
                <c:pt idx="7044">
                  <c:v>11.739999999999998</c:v>
                </c:pt>
                <c:pt idx="7045">
                  <c:v>11.741666666666667</c:v>
                </c:pt>
                <c:pt idx="7046">
                  <c:v>11.743333333333331</c:v>
                </c:pt>
                <c:pt idx="7047">
                  <c:v>11.745000000000001</c:v>
                </c:pt>
                <c:pt idx="7048">
                  <c:v>11.746666666666666</c:v>
                </c:pt>
                <c:pt idx="7049">
                  <c:v>11.748333333333328</c:v>
                </c:pt>
                <c:pt idx="7050">
                  <c:v>11.75</c:v>
                </c:pt>
                <c:pt idx="7051">
                  <c:v>11.75166666666667</c:v>
                </c:pt>
                <c:pt idx="7052">
                  <c:v>11.753333333333334</c:v>
                </c:pt>
                <c:pt idx="7053">
                  <c:v>11.755000000000004</c:v>
                </c:pt>
                <c:pt idx="7054">
                  <c:v>11.756666666666673</c:v>
                </c:pt>
                <c:pt idx="7055">
                  <c:v>11.758333333333333</c:v>
                </c:pt>
                <c:pt idx="7056">
                  <c:v>11.76</c:v>
                </c:pt>
                <c:pt idx="7057">
                  <c:v>11.76166666666667</c:v>
                </c:pt>
                <c:pt idx="7058">
                  <c:v>11.763333333333332</c:v>
                </c:pt>
                <c:pt idx="7059">
                  <c:v>11.765000000000002</c:v>
                </c:pt>
                <c:pt idx="7060">
                  <c:v>11.766666666666673</c:v>
                </c:pt>
                <c:pt idx="7061">
                  <c:v>11.768333333333333</c:v>
                </c:pt>
                <c:pt idx="7062">
                  <c:v>11.770000000000001</c:v>
                </c:pt>
                <c:pt idx="7063">
                  <c:v>11.77166666666667</c:v>
                </c:pt>
                <c:pt idx="7064">
                  <c:v>11.773333333333333</c:v>
                </c:pt>
                <c:pt idx="7065">
                  <c:v>11.775</c:v>
                </c:pt>
                <c:pt idx="7066">
                  <c:v>11.776666666666673</c:v>
                </c:pt>
                <c:pt idx="7067">
                  <c:v>11.778333333333331</c:v>
                </c:pt>
                <c:pt idx="7068">
                  <c:v>11.78</c:v>
                </c:pt>
                <c:pt idx="7069">
                  <c:v>11.781666666666666</c:v>
                </c:pt>
                <c:pt idx="7070">
                  <c:v>11.783333333333333</c:v>
                </c:pt>
                <c:pt idx="7071">
                  <c:v>11.785</c:v>
                </c:pt>
                <c:pt idx="7072">
                  <c:v>11.786666666666672</c:v>
                </c:pt>
                <c:pt idx="7073">
                  <c:v>11.788333333333327</c:v>
                </c:pt>
                <c:pt idx="7074">
                  <c:v>11.79</c:v>
                </c:pt>
                <c:pt idx="7075">
                  <c:v>11.791666666666666</c:v>
                </c:pt>
                <c:pt idx="7076">
                  <c:v>11.793333333333333</c:v>
                </c:pt>
                <c:pt idx="7077">
                  <c:v>11.795</c:v>
                </c:pt>
                <c:pt idx="7078">
                  <c:v>11.79666666666667</c:v>
                </c:pt>
                <c:pt idx="7079">
                  <c:v>11.798333333333328</c:v>
                </c:pt>
                <c:pt idx="7080">
                  <c:v>11.8</c:v>
                </c:pt>
                <c:pt idx="7081">
                  <c:v>11.801666666666675</c:v>
                </c:pt>
                <c:pt idx="7082">
                  <c:v>11.803333333333336</c:v>
                </c:pt>
                <c:pt idx="7083">
                  <c:v>11.805000000000005</c:v>
                </c:pt>
                <c:pt idx="7084">
                  <c:v>11.806666666666674</c:v>
                </c:pt>
                <c:pt idx="7085">
                  <c:v>11.808333333333334</c:v>
                </c:pt>
                <c:pt idx="7086">
                  <c:v>11.81</c:v>
                </c:pt>
                <c:pt idx="7087">
                  <c:v>11.811666666666673</c:v>
                </c:pt>
                <c:pt idx="7088">
                  <c:v>11.813333333333334</c:v>
                </c:pt>
                <c:pt idx="7089">
                  <c:v>11.815000000000005</c:v>
                </c:pt>
                <c:pt idx="7090">
                  <c:v>11.816666666666674</c:v>
                </c:pt>
                <c:pt idx="7091">
                  <c:v>11.818333333333333</c:v>
                </c:pt>
                <c:pt idx="7092">
                  <c:v>11.82</c:v>
                </c:pt>
                <c:pt idx="7093">
                  <c:v>11.821666666666671</c:v>
                </c:pt>
                <c:pt idx="7094">
                  <c:v>11.823333333333332</c:v>
                </c:pt>
                <c:pt idx="7095">
                  <c:v>11.825000000000005</c:v>
                </c:pt>
                <c:pt idx="7096">
                  <c:v>11.826666666666673</c:v>
                </c:pt>
                <c:pt idx="7097">
                  <c:v>11.828333333333335</c:v>
                </c:pt>
                <c:pt idx="7098">
                  <c:v>11.83</c:v>
                </c:pt>
                <c:pt idx="7099">
                  <c:v>11.831666666666672</c:v>
                </c:pt>
                <c:pt idx="7100">
                  <c:v>11.833333333333334</c:v>
                </c:pt>
                <c:pt idx="7101">
                  <c:v>11.835000000000004</c:v>
                </c:pt>
                <c:pt idx="7102">
                  <c:v>11.836666666666675</c:v>
                </c:pt>
                <c:pt idx="7103">
                  <c:v>11.838333333333333</c:v>
                </c:pt>
                <c:pt idx="7104">
                  <c:v>11.84</c:v>
                </c:pt>
                <c:pt idx="7105">
                  <c:v>11.84166666666667</c:v>
                </c:pt>
                <c:pt idx="7106">
                  <c:v>11.843333333333334</c:v>
                </c:pt>
                <c:pt idx="7107">
                  <c:v>11.845000000000002</c:v>
                </c:pt>
                <c:pt idx="7108">
                  <c:v>11.846666666666673</c:v>
                </c:pt>
                <c:pt idx="7109">
                  <c:v>11.848333333333333</c:v>
                </c:pt>
                <c:pt idx="7110">
                  <c:v>11.850000000000005</c:v>
                </c:pt>
                <c:pt idx="7111">
                  <c:v>11.851666666666674</c:v>
                </c:pt>
                <c:pt idx="7112">
                  <c:v>11.853333333333339</c:v>
                </c:pt>
                <c:pt idx="7113">
                  <c:v>11.855000000000006</c:v>
                </c:pt>
                <c:pt idx="7114">
                  <c:v>11.856666666666676</c:v>
                </c:pt>
                <c:pt idx="7115">
                  <c:v>11.858333333333334</c:v>
                </c:pt>
                <c:pt idx="7116">
                  <c:v>11.860000000000007</c:v>
                </c:pt>
                <c:pt idx="7117">
                  <c:v>11.861666666666675</c:v>
                </c:pt>
                <c:pt idx="7118">
                  <c:v>11.863333333333339</c:v>
                </c:pt>
                <c:pt idx="7119">
                  <c:v>11.865000000000006</c:v>
                </c:pt>
                <c:pt idx="7120">
                  <c:v>11.866666666666676</c:v>
                </c:pt>
                <c:pt idx="7121">
                  <c:v>11.868333333333334</c:v>
                </c:pt>
                <c:pt idx="7122">
                  <c:v>11.870000000000006</c:v>
                </c:pt>
                <c:pt idx="7123">
                  <c:v>11.871666666666673</c:v>
                </c:pt>
                <c:pt idx="7124">
                  <c:v>11.873333333333338</c:v>
                </c:pt>
                <c:pt idx="7125">
                  <c:v>11.875000000000005</c:v>
                </c:pt>
                <c:pt idx="7126">
                  <c:v>11.876666666666674</c:v>
                </c:pt>
                <c:pt idx="7127">
                  <c:v>11.878333333333334</c:v>
                </c:pt>
                <c:pt idx="7128">
                  <c:v>11.880000000000004</c:v>
                </c:pt>
                <c:pt idx="7129">
                  <c:v>11.881666666666673</c:v>
                </c:pt>
                <c:pt idx="7130">
                  <c:v>11.883333333333336</c:v>
                </c:pt>
                <c:pt idx="7131">
                  <c:v>11.885000000000005</c:v>
                </c:pt>
                <c:pt idx="7132">
                  <c:v>11.886666666666674</c:v>
                </c:pt>
                <c:pt idx="7133">
                  <c:v>11.888333333333332</c:v>
                </c:pt>
                <c:pt idx="7134">
                  <c:v>11.890000000000002</c:v>
                </c:pt>
                <c:pt idx="7135">
                  <c:v>11.891666666666673</c:v>
                </c:pt>
                <c:pt idx="7136">
                  <c:v>11.893333333333334</c:v>
                </c:pt>
                <c:pt idx="7137">
                  <c:v>11.895000000000007</c:v>
                </c:pt>
                <c:pt idx="7138">
                  <c:v>11.896666666666674</c:v>
                </c:pt>
                <c:pt idx="7139">
                  <c:v>11.898333333333333</c:v>
                </c:pt>
                <c:pt idx="7140">
                  <c:v>11.9</c:v>
                </c:pt>
                <c:pt idx="7141">
                  <c:v>11.901666666666673</c:v>
                </c:pt>
                <c:pt idx="7142">
                  <c:v>11.903333333333334</c:v>
                </c:pt>
                <c:pt idx="7143">
                  <c:v>11.905000000000005</c:v>
                </c:pt>
                <c:pt idx="7144">
                  <c:v>11.906666666666673</c:v>
                </c:pt>
                <c:pt idx="7145">
                  <c:v>11.908333333333333</c:v>
                </c:pt>
                <c:pt idx="7146">
                  <c:v>11.91</c:v>
                </c:pt>
                <c:pt idx="7147">
                  <c:v>11.911666666666672</c:v>
                </c:pt>
                <c:pt idx="7148">
                  <c:v>11.913333333333332</c:v>
                </c:pt>
                <c:pt idx="7149">
                  <c:v>11.915000000000004</c:v>
                </c:pt>
                <c:pt idx="7150">
                  <c:v>11.916666666666673</c:v>
                </c:pt>
                <c:pt idx="7151">
                  <c:v>11.918333333333333</c:v>
                </c:pt>
                <c:pt idx="7152">
                  <c:v>11.92</c:v>
                </c:pt>
                <c:pt idx="7153">
                  <c:v>11.92166666666667</c:v>
                </c:pt>
                <c:pt idx="7154">
                  <c:v>11.923333333333334</c:v>
                </c:pt>
                <c:pt idx="7155">
                  <c:v>11.925000000000002</c:v>
                </c:pt>
                <c:pt idx="7156">
                  <c:v>11.926666666666675</c:v>
                </c:pt>
                <c:pt idx="7157">
                  <c:v>11.928333333333335</c:v>
                </c:pt>
                <c:pt idx="7158">
                  <c:v>11.93</c:v>
                </c:pt>
                <c:pt idx="7159">
                  <c:v>11.93166666666667</c:v>
                </c:pt>
                <c:pt idx="7160">
                  <c:v>11.933333333333334</c:v>
                </c:pt>
                <c:pt idx="7161">
                  <c:v>11.935</c:v>
                </c:pt>
                <c:pt idx="7162">
                  <c:v>11.936666666666673</c:v>
                </c:pt>
                <c:pt idx="7163">
                  <c:v>11.938333333333333</c:v>
                </c:pt>
                <c:pt idx="7164">
                  <c:v>11.94</c:v>
                </c:pt>
                <c:pt idx="7165">
                  <c:v>11.941666666666666</c:v>
                </c:pt>
                <c:pt idx="7166">
                  <c:v>11.943333333333333</c:v>
                </c:pt>
                <c:pt idx="7167">
                  <c:v>11.945</c:v>
                </c:pt>
                <c:pt idx="7168">
                  <c:v>11.946666666666671</c:v>
                </c:pt>
                <c:pt idx="7169">
                  <c:v>11.948333333333331</c:v>
                </c:pt>
                <c:pt idx="7170">
                  <c:v>11.950000000000005</c:v>
                </c:pt>
                <c:pt idx="7171">
                  <c:v>11.951666666666673</c:v>
                </c:pt>
                <c:pt idx="7172">
                  <c:v>11.95333333333334</c:v>
                </c:pt>
                <c:pt idx="7173">
                  <c:v>11.955000000000005</c:v>
                </c:pt>
                <c:pt idx="7174">
                  <c:v>11.956666666666676</c:v>
                </c:pt>
                <c:pt idx="7175">
                  <c:v>11.958333333333334</c:v>
                </c:pt>
                <c:pt idx="7176">
                  <c:v>11.96</c:v>
                </c:pt>
                <c:pt idx="7177">
                  <c:v>11.961666666666675</c:v>
                </c:pt>
                <c:pt idx="7178">
                  <c:v>11.963333333333336</c:v>
                </c:pt>
                <c:pt idx="7179">
                  <c:v>11.965000000000005</c:v>
                </c:pt>
                <c:pt idx="7180">
                  <c:v>11.966666666666674</c:v>
                </c:pt>
                <c:pt idx="7181">
                  <c:v>11.968333333333334</c:v>
                </c:pt>
                <c:pt idx="7182">
                  <c:v>11.97</c:v>
                </c:pt>
                <c:pt idx="7183">
                  <c:v>11.971666666666673</c:v>
                </c:pt>
                <c:pt idx="7184">
                  <c:v>11.973333333333334</c:v>
                </c:pt>
                <c:pt idx="7185">
                  <c:v>11.975000000000005</c:v>
                </c:pt>
                <c:pt idx="7186">
                  <c:v>11.976666666666674</c:v>
                </c:pt>
                <c:pt idx="7187">
                  <c:v>11.978333333333333</c:v>
                </c:pt>
                <c:pt idx="7188">
                  <c:v>11.980000000000002</c:v>
                </c:pt>
                <c:pt idx="7189">
                  <c:v>11.981666666666671</c:v>
                </c:pt>
                <c:pt idx="7190">
                  <c:v>11.983333333333334</c:v>
                </c:pt>
                <c:pt idx="7191">
                  <c:v>11.985000000000007</c:v>
                </c:pt>
                <c:pt idx="7192">
                  <c:v>11.986666666666675</c:v>
                </c:pt>
                <c:pt idx="7193">
                  <c:v>11.988333333333333</c:v>
                </c:pt>
                <c:pt idx="7194">
                  <c:v>11.99</c:v>
                </c:pt>
                <c:pt idx="7195">
                  <c:v>11.991666666666672</c:v>
                </c:pt>
                <c:pt idx="7196">
                  <c:v>11.993333333333334</c:v>
                </c:pt>
                <c:pt idx="7197">
                  <c:v>11.995000000000006</c:v>
                </c:pt>
                <c:pt idx="7198">
                  <c:v>11.996666666666673</c:v>
                </c:pt>
                <c:pt idx="7199">
                  <c:v>11.998333333333333</c:v>
                </c:pt>
                <c:pt idx="7200">
                  <c:v>12</c:v>
                </c:pt>
                <c:pt idx="7201">
                  <c:v>12.00166666666667</c:v>
                </c:pt>
                <c:pt idx="7202">
                  <c:v>12.003333333333334</c:v>
                </c:pt>
                <c:pt idx="7203">
                  <c:v>12.005000000000004</c:v>
                </c:pt>
                <c:pt idx="7204">
                  <c:v>12.006666666666673</c:v>
                </c:pt>
                <c:pt idx="7205">
                  <c:v>12.008333333333333</c:v>
                </c:pt>
                <c:pt idx="7206">
                  <c:v>12.01</c:v>
                </c:pt>
                <c:pt idx="7207">
                  <c:v>12.01166666666667</c:v>
                </c:pt>
                <c:pt idx="7208">
                  <c:v>12.013333333333332</c:v>
                </c:pt>
                <c:pt idx="7209">
                  <c:v>12.015000000000002</c:v>
                </c:pt>
                <c:pt idx="7210">
                  <c:v>12.016666666666673</c:v>
                </c:pt>
                <c:pt idx="7211">
                  <c:v>12.018333333333333</c:v>
                </c:pt>
                <c:pt idx="7212">
                  <c:v>12.020000000000001</c:v>
                </c:pt>
                <c:pt idx="7213">
                  <c:v>12.02166666666667</c:v>
                </c:pt>
                <c:pt idx="7214">
                  <c:v>12.023333333333333</c:v>
                </c:pt>
                <c:pt idx="7215">
                  <c:v>12.025</c:v>
                </c:pt>
                <c:pt idx="7216">
                  <c:v>12.026666666666673</c:v>
                </c:pt>
                <c:pt idx="7217">
                  <c:v>12.028333333333331</c:v>
                </c:pt>
                <c:pt idx="7218">
                  <c:v>12.03</c:v>
                </c:pt>
                <c:pt idx="7219">
                  <c:v>12.031666666666666</c:v>
                </c:pt>
                <c:pt idx="7220">
                  <c:v>12.033333333333333</c:v>
                </c:pt>
                <c:pt idx="7221">
                  <c:v>12.035</c:v>
                </c:pt>
                <c:pt idx="7222">
                  <c:v>12.036666666666672</c:v>
                </c:pt>
                <c:pt idx="7223">
                  <c:v>12.038333333333327</c:v>
                </c:pt>
                <c:pt idx="7224">
                  <c:v>12.04</c:v>
                </c:pt>
                <c:pt idx="7225">
                  <c:v>12.041666666666666</c:v>
                </c:pt>
                <c:pt idx="7226">
                  <c:v>12.043333333333333</c:v>
                </c:pt>
                <c:pt idx="7227">
                  <c:v>12.045</c:v>
                </c:pt>
                <c:pt idx="7228">
                  <c:v>12.04666666666667</c:v>
                </c:pt>
                <c:pt idx="7229">
                  <c:v>12.048333333333328</c:v>
                </c:pt>
                <c:pt idx="7230">
                  <c:v>12.05</c:v>
                </c:pt>
                <c:pt idx="7231">
                  <c:v>12.051666666666675</c:v>
                </c:pt>
                <c:pt idx="7232">
                  <c:v>12.053333333333336</c:v>
                </c:pt>
                <c:pt idx="7233">
                  <c:v>12.055000000000005</c:v>
                </c:pt>
                <c:pt idx="7234">
                  <c:v>12.056666666666674</c:v>
                </c:pt>
                <c:pt idx="7235">
                  <c:v>12.058333333333334</c:v>
                </c:pt>
                <c:pt idx="7236">
                  <c:v>12.06</c:v>
                </c:pt>
                <c:pt idx="7237">
                  <c:v>12.061666666666673</c:v>
                </c:pt>
                <c:pt idx="7238">
                  <c:v>12.063333333333334</c:v>
                </c:pt>
                <c:pt idx="7239">
                  <c:v>12.065000000000005</c:v>
                </c:pt>
                <c:pt idx="7240">
                  <c:v>12.066666666666674</c:v>
                </c:pt>
                <c:pt idx="7241">
                  <c:v>12.068333333333333</c:v>
                </c:pt>
                <c:pt idx="7242">
                  <c:v>12.07</c:v>
                </c:pt>
                <c:pt idx="7243">
                  <c:v>12.071666666666671</c:v>
                </c:pt>
                <c:pt idx="7244">
                  <c:v>12.073333333333332</c:v>
                </c:pt>
                <c:pt idx="7245">
                  <c:v>12.075000000000005</c:v>
                </c:pt>
                <c:pt idx="7246">
                  <c:v>12.076666666666673</c:v>
                </c:pt>
                <c:pt idx="7247">
                  <c:v>12.078333333333335</c:v>
                </c:pt>
                <c:pt idx="7248">
                  <c:v>12.08</c:v>
                </c:pt>
                <c:pt idx="7249">
                  <c:v>12.081666666666672</c:v>
                </c:pt>
                <c:pt idx="7250">
                  <c:v>12.083333333333334</c:v>
                </c:pt>
                <c:pt idx="7251">
                  <c:v>12.085000000000004</c:v>
                </c:pt>
                <c:pt idx="7252">
                  <c:v>12.086666666666675</c:v>
                </c:pt>
                <c:pt idx="7253">
                  <c:v>12.088333333333333</c:v>
                </c:pt>
                <c:pt idx="7254">
                  <c:v>12.09</c:v>
                </c:pt>
                <c:pt idx="7255">
                  <c:v>12.09166666666667</c:v>
                </c:pt>
                <c:pt idx="7256">
                  <c:v>12.093333333333334</c:v>
                </c:pt>
                <c:pt idx="7257">
                  <c:v>12.095000000000002</c:v>
                </c:pt>
                <c:pt idx="7258">
                  <c:v>12.096666666666673</c:v>
                </c:pt>
                <c:pt idx="7259">
                  <c:v>12.098333333333333</c:v>
                </c:pt>
                <c:pt idx="7260">
                  <c:v>12.1</c:v>
                </c:pt>
                <c:pt idx="7261">
                  <c:v>12.10166666666667</c:v>
                </c:pt>
                <c:pt idx="7262">
                  <c:v>12.103333333333333</c:v>
                </c:pt>
                <c:pt idx="7263">
                  <c:v>12.105</c:v>
                </c:pt>
                <c:pt idx="7264">
                  <c:v>12.106666666666671</c:v>
                </c:pt>
                <c:pt idx="7265">
                  <c:v>12.108333333333333</c:v>
                </c:pt>
                <c:pt idx="7266">
                  <c:v>12.110000000000001</c:v>
                </c:pt>
                <c:pt idx="7267">
                  <c:v>12.11166666666667</c:v>
                </c:pt>
                <c:pt idx="7268">
                  <c:v>12.113333333333333</c:v>
                </c:pt>
                <c:pt idx="7269">
                  <c:v>12.115</c:v>
                </c:pt>
                <c:pt idx="7270">
                  <c:v>12.116666666666672</c:v>
                </c:pt>
                <c:pt idx="7271">
                  <c:v>12.118333333333331</c:v>
                </c:pt>
                <c:pt idx="7272">
                  <c:v>12.120000000000001</c:v>
                </c:pt>
                <c:pt idx="7273">
                  <c:v>12.121666666666666</c:v>
                </c:pt>
                <c:pt idx="7274">
                  <c:v>12.123333333333333</c:v>
                </c:pt>
                <c:pt idx="7275">
                  <c:v>12.125</c:v>
                </c:pt>
                <c:pt idx="7276">
                  <c:v>12.12666666666667</c:v>
                </c:pt>
                <c:pt idx="7277">
                  <c:v>12.128333333333329</c:v>
                </c:pt>
                <c:pt idx="7278">
                  <c:v>12.13</c:v>
                </c:pt>
                <c:pt idx="7279">
                  <c:v>12.131666666666666</c:v>
                </c:pt>
                <c:pt idx="7280">
                  <c:v>12.133333333333333</c:v>
                </c:pt>
                <c:pt idx="7281">
                  <c:v>12.135</c:v>
                </c:pt>
                <c:pt idx="7282">
                  <c:v>12.13666666666667</c:v>
                </c:pt>
                <c:pt idx="7283">
                  <c:v>12.138333333333327</c:v>
                </c:pt>
                <c:pt idx="7284">
                  <c:v>12.14</c:v>
                </c:pt>
                <c:pt idx="7285">
                  <c:v>12.141666666666667</c:v>
                </c:pt>
                <c:pt idx="7286">
                  <c:v>12.143333333333333</c:v>
                </c:pt>
                <c:pt idx="7287">
                  <c:v>12.145000000000001</c:v>
                </c:pt>
                <c:pt idx="7288">
                  <c:v>12.14666666666667</c:v>
                </c:pt>
                <c:pt idx="7289">
                  <c:v>12.148333333333328</c:v>
                </c:pt>
                <c:pt idx="7290">
                  <c:v>12.15</c:v>
                </c:pt>
                <c:pt idx="7291">
                  <c:v>12.151666666666673</c:v>
                </c:pt>
                <c:pt idx="7292">
                  <c:v>12.153333333333334</c:v>
                </c:pt>
                <c:pt idx="7293">
                  <c:v>12.155000000000005</c:v>
                </c:pt>
                <c:pt idx="7294">
                  <c:v>12.156666666666673</c:v>
                </c:pt>
                <c:pt idx="7295">
                  <c:v>12.158333333333333</c:v>
                </c:pt>
                <c:pt idx="7296">
                  <c:v>12.16</c:v>
                </c:pt>
                <c:pt idx="7297">
                  <c:v>12.161666666666672</c:v>
                </c:pt>
                <c:pt idx="7298">
                  <c:v>12.163333333333332</c:v>
                </c:pt>
                <c:pt idx="7299">
                  <c:v>12.165000000000004</c:v>
                </c:pt>
                <c:pt idx="7300">
                  <c:v>12.166666666666673</c:v>
                </c:pt>
                <c:pt idx="7301">
                  <c:v>12.168333333333333</c:v>
                </c:pt>
                <c:pt idx="7302">
                  <c:v>12.17</c:v>
                </c:pt>
                <c:pt idx="7303">
                  <c:v>12.17166666666667</c:v>
                </c:pt>
                <c:pt idx="7304">
                  <c:v>12.173333333333334</c:v>
                </c:pt>
                <c:pt idx="7305">
                  <c:v>12.175000000000002</c:v>
                </c:pt>
                <c:pt idx="7306">
                  <c:v>12.176666666666675</c:v>
                </c:pt>
                <c:pt idx="7307">
                  <c:v>12.178333333333335</c:v>
                </c:pt>
                <c:pt idx="7308">
                  <c:v>12.18</c:v>
                </c:pt>
                <c:pt idx="7309">
                  <c:v>12.18166666666667</c:v>
                </c:pt>
                <c:pt idx="7310">
                  <c:v>12.183333333333334</c:v>
                </c:pt>
                <c:pt idx="7311">
                  <c:v>12.185</c:v>
                </c:pt>
                <c:pt idx="7312">
                  <c:v>12.186666666666673</c:v>
                </c:pt>
                <c:pt idx="7313">
                  <c:v>12.188333333333333</c:v>
                </c:pt>
                <c:pt idx="7314">
                  <c:v>12.19</c:v>
                </c:pt>
                <c:pt idx="7315">
                  <c:v>12.191666666666666</c:v>
                </c:pt>
                <c:pt idx="7316">
                  <c:v>12.193333333333333</c:v>
                </c:pt>
                <c:pt idx="7317">
                  <c:v>12.195</c:v>
                </c:pt>
                <c:pt idx="7318">
                  <c:v>12.196666666666671</c:v>
                </c:pt>
                <c:pt idx="7319">
                  <c:v>12.198333333333331</c:v>
                </c:pt>
                <c:pt idx="7320">
                  <c:v>12.2</c:v>
                </c:pt>
                <c:pt idx="7321">
                  <c:v>12.201666666666666</c:v>
                </c:pt>
                <c:pt idx="7322">
                  <c:v>12.203333333333335</c:v>
                </c:pt>
                <c:pt idx="7323">
                  <c:v>12.205</c:v>
                </c:pt>
                <c:pt idx="7324">
                  <c:v>12.206666666666672</c:v>
                </c:pt>
                <c:pt idx="7325">
                  <c:v>12.208333333333329</c:v>
                </c:pt>
                <c:pt idx="7326">
                  <c:v>12.209999999999999</c:v>
                </c:pt>
                <c:pt idx="7327">
                  <c:v>12.21166666666667</c:v>
                </c:pt>
                <c:pt idx="7328">
                  <c:v>12.213333333333333</c:v>
                </c:pt>
                <c:pt idx="7329">
                  <c:v>12.215</c:v>
                </c:pt>
                <c:pt idx="7330">
                  <c:v>12.21666666666667</c:v>
                </c:pt>
                <c:pt idx="7331">
                  <c:v>12.218333333333328</c:v>
                </c:pt>
                <c:pt idx="7332">
                  <c:v>12.219999999999999</c:v>
                </c:pt>
                <c:pt idx="7333">
                  <c:v>12.221666666666666</c:v>
                </c:pt>
                <c:pt idx="7334">
                  <c:v>12.223333333333333</c:v>
                </c:pt>
                <c:pt idx="7335">
                  <c:v>12.225</c:v>
                </c:pt>
                <c:pt idx="7336">
                  <c:v>12.22666666666667</c:v>
                </c:pt>
                <c:pt idx="7337">
                  <c:v>12.228333333333328</c:v>
                </c:pt>
                <c:pt idx="7338">
                  <c:v>12.23</c:v>
                </c:pt>
                <c:pt idx="7339">
                  <c:v>12.231666666666666</c:v>
                </c:pt>
                <c:pt idx="7340">
                  <c:v>12.233333333333333</c:v>
                </c:pt>
                <c:pt idx="7341">
                  <c:v>12.235000000000001</c:v>
                </c:pt>
                <c:pt idx="7342">
                  <c:v>12.23666666666667</c:v>
                </c:pt>
                <c:pt idx="7343">
                  <c:v>12.238333333333328</c:v>
                </c:pt>
                <c:pt idx="7344">
                  <c:v>12.239999999999998</c:v>
                </c:pt>
                <c:pt idx="7345">
                  <c:v>12.241666666666667</c:v>
                </c:pt>
                <c:pt idx="7346">
                  <c:v>12.243333333333331</c:v>
                </c:pt>
                <c:pt idx="7347">
                  <c:v>12.245000000000001</c:v>
                </c:pt>
                <c:pt idx="7348">
                  <c:v>12.246666666666666</c:v>
                </c:pt>
                <c:pt idx="7349">
                  <c:v>12.248333333333328</c:v>
                </c:pt>
                <c:pt idx="7350">
                  <c:v>12.25</c:v>
                </c:pt>
                <c:pt idx="7351">
                  <c:v>12.25166666666667</c:v>
                </c:pt>
                <c:pt idx="7352">
                  <c:v>12.253333333333334</c:v>
                </c:pt>
                <c:pt idx="7353">
                  <c:v>12.255000000000004</c:v>
                </c:pt>
                <c:pt idx="7354">
                  <c:v>12.256666666666673</c:v>
                </c:pt>
                <c:pt idx="7355">
                  <c:v>12.258333333333333</c:v>
                </c:pt>
                <c:pt idx="7356">
                  <c:v>12.26</c:v>
                </c:pt>
                <c:pt idx="7357">
                  <c:v>12.26166666666667</c:v>
                </c:pt>
                <c:pt idx="7358">
                  <c:v>12.263333333333332</c:v>
                </c:pt>
                <c:pt idx="7359">
                  <c:v>12.265000000000002</c:v>
                </c:pt>
                <c:pt idx="7360">
                  <c:v>12.266666666666673</c:v>
                </c:pt>
                <c:pt idx="7361">
                  <c:v>12.268333333333333</c:v>
                </c:pt>
                <c:pt idx="7362">
                  <c:v>12.270000000000001</c:v>
                </c:pt>
                <c:pt idx="7363">
                  <c:v>12.27166666666667</c:v>
                </c:pt>
                <c:pt idx="7364">
                  <c:v>12.273333333333333</c:v>
                </c:pt>
                <c:pt idx="7365">
                  <c:v>12.275</c:v>
                </c:pt>
                <c:pt idx="7366">
                  <c:v>12.276666666666673</c:v>
                </c:pt>
                <c:pt idx="7367">
                  <c:v>12.278333333333331</c:v>
                </c:pt>
                <c:pt idx="7368">
                  <c:v>12.28</c:v>
                </c:pt>
                <c:pt idx="7369">
                  <c:v>12.281666666666666</c:v>
                </c:pt>
                <c:pt idx="7370">
                  <c:v>12.283333333333333</c:v>
                </c:pt>
                <c:pt idx="7371">
                  <c:v>12.285</c:v>
                </c:pt>
                <c:pt idx="7372">
                  <c:v>12.286666666666672</c:v>
                </c:pt>
                <c:pt idx="7373">
                  <c:v>12.288333333333327</c:v>
                </c:pt>
                <c:pt idx="7374">
                  <c:v>12.29</c:v>
                </c:pt>
                <c:pt idx="7375">
                  <c:v>12.291666666666666</c:v>
                </c:pt>
                <c:pt idx="7376">
                  <c:v>12.293333333333333</c:v>
                </c:pt>
                <c:pt idx="7377">
                  <c:v>12.295</c:v>
                </c:pt>
                <c:pt idx="7378">
                  <c:v>12.29666666666667</c:v>
                </c:pt>
                <c:pt idx="7379">
                  <c:v>12.298333333333328</c:v>
                </c:pt>
                <c:pt idx="7380">
                  <c:v>12.3</c:v>
                </c:pt>
                <c:pt idx="7381">
                  <c:v>12.301666666666675</c:v>
                </c:pt>
                <c:pt idx="7382">
                  <c:v>12.303333333333336</c:v>
                </c:pt>
                <c:pt idx="7383">
                  <c:v>12.305000000000005</c:v>
                </c:pt>
                <c:pt idx="7384">
                  <c:v>12.306666666666674</c:v>
                </c:pt>
                <c:pt idx="7385">
                  <c:v>12.308333333333334</c:v>
                </c:pt>
                <c:pt idx="7386">
                  <c:v>12.31</c:v>
                </c:pt>
                <c:pt idx="7387">
                  <c:v>12.311666666666673</c:v>
                </c:pt>
                <c:pt idx="7388">
                  <c:v>12.313333333333334</c:v>
                </c:pt>
                <c:pt idx="7389">
                  <c:v>12.315000000000005</c:v>
                </c:pt>
                <c:pt idx="7390">
                  <c:v>12.316666666666674</c:v>
                </c:pt>
                <c:pt idx="7391">
                  <c:v>12.318333333333333</c:v>
                </c:pt>
                <c:pt idx="7392">
                  <c:v>12.32</c:v>
                </c:pt>
                <c:pt idx="7393">
                  <c:v>12.321666666666671</c:v>
                </c:pt>
                <c:pt idx="7394">
                  <c:v>12.323333333333332</c:v>
                </c:pt>
                <c:pt idx="7395">
                  <c:v>12.325000000000005</c:v>
                </c:pt>
                <c:pt idx="7396">
                  <c:v>12.326666666666673</c:v>
                </c:pt>
                <c:pt idx="7397">
                  <c:v>12.328333333333335</c:v>
                </c:pt>
                <c:pt idx="7398">
                  <c:v>12.33</c:v>
                </c:pt>
                <c:pt idx="7399">
                  <c:v>12.331666666666672</c:v>
                </c:pt>
                <c:pt idx="7400">
                  <c:v>12.333333333333334</c:v>
                </c:pt>
                <c:pt idx="7401">
                  <c:v>12.335000000000004</c:v>
                </c:pt>
                <c:pt idx="7402">
                  <c:v>12.336666666666675</c:v>
                </c:pt>
                <c:pt idx="7403">
                  <c:v>12.338333333333333</c:v>
                </c:pt>
                <c:pt idx="7404">
                  <c:v>12.34</c:v>
                </c:pt>
                <c:pt idx="7405">
                  <c:v>12.34166666666667</c:v>
                </c:pt>
                <c:pt idx="7406">
                  <c:v>12.343333333333334</c:v>
                </c:pt>
                <c:pt idx="7407">
                  <c:v>12.345000000000002</c:v>
                </c:pt>
                <c:pt idx="7408">
                  <c:v>12.346666666666673</c:v>
                </c:pt>
                <c:pt idx="7409">
                  <c:v>12.348333333333333</c:v>
                </c:pt>
                <c:pt idx="7410">
                  <c:v>12.350000000000005</c:v>
                </c:pt>
                <c:pt idx="7411">
                  <c:v>12.351666666666674</c:v>
                </c:pt>
                <c:pt idx="7412">
                  <c:v>12.353333333333339</c:v>
                </c:pt>
                <c:pt idx="7413">
                  <c:v>12.355000000000006</c:v>
                </c:pt>
                <c:pt idx="7414">
                  <c:v>12.356666666666676</c:v>
                </c:pt>
                <c:pt idx="7415">
                  <c:v>12.358333333333334</c:v>
                </c:pt>
                <c:pt idx="7416">
                  <c:v>12.360000000000007</c:v>
                </c:pt>
                <c:pt idx="7417">
                  <c:v>12.361666666666675</c:v>
                </c:pt>
                <c:pt idx="7418">
                  <c:v>12.363333333333339</c:v>
                </c:pt>
                <c:pt idx="7419">
                  <c:v>12.365000000000006</c:v>
                </c:pt>
                <c:pt idx="7420">
                  <c:v>12.366666666666676</c:v>
                </c:pt>
                <c:pt idx="7421">
                  <c:v>12.368333333333334</c:v>
                </c:pt>
                <c:pt idx="7422">
                  <c:v>12.370000000000006</c:v>
                </c:pt>
                <c:pt idx="7423">
                  <c:v>12.371666666666673</c:v>
                </c:pt>
                <c:pt idx="7424">
                  <c:v>12.373333333333338</c:v>
                </c:pt>
                <c:pt idx="7425">
                  <c:v>12.375000000000005</c:v>
                </c:pt>
                <c:pt idx="7426">
                  <c:v>12.376666666666674</c:v>
                </c:pt>
                <c:pt idx="7427">
                  <c:v>12.378333333333334</c:v>
                </c:pt>
                <c:pt idx="7428">
                  <c:v>12.380000000000004</c:v>
                </c:pt>
                <c:pt idx="7429">
                  <c:v>12.381666666666673</c:v>
                </c:pt>
                <c:pt idx="7430">
                  <c:v>12.383333333333336</c:v>
                </c:pt>
                <c:pt idx="7431">
                  <c:v>12.385000000000005</c:v>
                </c:pt>
                <c:pt idx="7432">
                  <c:v>12.386666666666674</c:v>
                </c:pt>
                <c:pt idx="7433">
                  <c:v>12.388333333333332</c:v>
                </c:pt>
                <c:pt idx="7434">
                  <c:v>12.390000000000002</c:v>
                </c:pt>
                <c:pt idx="7435">
                  <c:v>12.391666666666673</c:v>
                </c:pt>
                <c:pt idx="7436">
                  <c:v>12.393333333333334</c:v>
                </c:pt>
                <c:pt idx="7437">
                  <c:v>12.395000000000007</c:v>
                </c:pt>
                <c:pt idx="7438">
                  <c:v>12.396666666666674</c:v>
                </c:pt>
                <c:pt idx="7439">
                  <c:v>12.398333333333333</c:v>
                </c:pt>
                <c:pt idx="7440">
                  <c:v>12.4</c:v>
                </c:pt>
                <c:pt idx="7441">
                  <c:v>12.401666666666673</c:v>
                </c:pt>
                <c:pt idx="7442">
                  <c:v>12.403333333333334</c:v>
                </c:pt>
                <c:pt idx="7443">
                  <c:v>12.405000000000005</c:v>
                </c:pt>
                <c:pt idx="7444">
                  <c:v>12.406666666666673</c:v>
                </c:pt>
                <c:pt idx="7445">
                  <c:v>12.408333333333333</c:v>
                </c:pt>
                <c:pt idx="7446">
                  <c:v>12.41</c:v>
                </c:pt>
                <c:pt idx="7447">
                  <c:v>12.411666666666672</c:v>
                </c:pt>
                <c:pt idx="7448">
                  <c:v>12.413333333333332</c:v>
                </c:pt>
                <c:pt idx="7449">
                  <c:v>12.415000000000004</c:v>
                </c:pt>
                <c:pt idx="7450">
                  <c:v>12.416666666666673</c:v>
                </c:pt>
                <c:pt idx="7451">
                  <c:v>12.418333333333333</c:v>
                </c:pt>
                <c:pt idx="7452">
                  <c:v>12.42</c:v>
                </c:pt>
                <c:pt idx="7453">
                  <c:v>12.42166666666667</c:v>
                </c:pt>
                <c:pt idx="7454">
                  <c:v>12.423333333333334</c:v>
                </c:pt>
                <c:pt idx="7455">
                  <c:v>12.425000000000002</c:v>
                </c:pt>
                <c:pt idx="7456">
                  <c:v>12.426666666666675</c:v>
                </c:pt>
                <c:pt idx="7457">
                  <c:v>12.428333333333335</c:v>
                </c:pt>
                <c:pt idx="7458">
                  <c:v>12.43</c:v>
                </c:pt>
                <c:pt idx="7459">
                  <c:v>12.43166666666667</c:v>
                </c:pt>
                <c:pt idx="7460">
                  <c:v>12.433333333333334</c:v>
                </c:pt>
                <c:pt idx="7461">
                  <c:v>12.435</c:v>
                </c:pt>
                <c:pt idx="7462">
                  <c:v>12.436666666666673</c:v>
                </c:pt>
                <c:pt idx="7463">
                  <c:v>12.438333333333333</c:v>
                </c:pt>
                <c:pt idx="7464">
                  <c:v>12.44</c:v>
                </c:pt>
                <c:pt idx="7465">
                  <c:v>12.441666666666666</c:v>
                </c:pt>
                <c:pt idx="7466">
                  <c:v>12.443333333333333</c:v>
                </c:pt>
                <c:pt idx="7467">
                  <c:v>12.445</c:v>
                </c:pt>
                <c:pt idx="7468">
                  <c:v>12.446666666666671</c:v>
                </c:pt>
                <c:pt idx="7469">
                  <c:v>12.448333333333331</c:v>
                </c:pt>
                <c:pt idx="7470">
                  <c:v>12.450000000000005</c:v>
                </c:pt>
                <c:pt idx="7471">
                  <c:v>12.451666666666673</c:v>
                </c:pt>
                <c:pt idx="7472">
                  <c:v>12.45333333333334</c:v>
                </c:pt>
                <c:pt idx="7473">
                  <c:v>12.455000000000005</c:v>
                </c:pt>
                <c:pt idx="7474">
                  <c:v>12.456666666666676</c:v>
                </c:pt>
                <c:pt idx="7475">
                  <c:v>12.458333333333334</c:v>
                </c:pt>
                <c:pt idx="7476">
                  <c:v>12.46</c:v>
                </c:pt>
                <c:pt idx="7477">
                  <c:v>12.461666666666675</c:v>
                </c:pt>
                <c:pt idx="7478">
                  <c:v>12.463333333333336</c:v>
                </c:pt>
                <c:pt idx="7479">
                  <c:v>12.465000000000005</c:v>
                </c:pt>
                <c:pt idx="7480">
                  <c:v>12.466666666666674</c:v>
                </c:pt>
                <c:pt idx="7481">
                  <c:v>12.468333333333334</c:v>
                </c:pt>
                <c:pt idx="7482">
                  <c:v>12.47</c:v>
                </c:pt>
                <c:pt idx="7483">
                  <c:v>12.471666666666673</c:v>
                </c:pt>
                <c:pt idx="7484">
                  <c:v>12.473333333333334</c:v>
                </c:pt>
                <c:pt idx="7485">
                  <c:v>12.475000000000005</c:v>
                </c:pt>
                <c:pt idx="7486">
                  <c:v>12.476666666666674</c:v>
                </c:pt>
                <c:pt idx="7487">
                  <c:v>12.478333333333333</c:v>
                </c:pt>
                <c:pt idx="7488">
                  <c:v>12.480000000000002</c:v>
                </c:pt>
                <c:pt idx="7489">
                  <c:v>12.481666666666671</c:v>
                </c:pt>
                <c:pt idx="7490">
                  <c:v>12.483333333333334</c:v>
                </c:pt>
                <c:pt idx="7491">
                  <c:v>12.485000000000007</c:v>
                </c:pt>
                <c:pt idx="7492">
                  <c:v>12.486666666666675</c:v>
                </c:pt>
                <c:pt idx="7493">
                  <c:v>12.488333333333333</c:v>
                </c:pt>
                <c:pt idx="7494">
                  <c:v>12.49</c:v>
                </c:pt>
                <c:pt idx="7495">
                  <c:v>12.491666666666672</c:v>
                </c:pt>
                <c:pt idx="7496">
                  <c:v>12.493333333333334</c:v>
                </c:pt>
                <c:pt idx="7497">
                  <c:v>12.495000000000006</c:v>
                </c:pt>
                <c:pt idx="7498">
                  <c:v>12.496666666666673</c:v>
                </c:pt>
                <c:pt idx="7499">
                  <c:v>12.498333333333333</c:v>
                </c:pt>
                <c:pt idx="7500">
                  <c:v>12.5</c:v>
                </c:pt>
                <c:pt idx="7501">
                  <c:v>12.50166666666667</c:v>
                </c:pt>
                <c:pt idx="7502">
                  <c:v>12.503333333333334</c:v>
                </c:pt>
                <c:pt idx="7503">
                  <c:v>12.505000000000004</c:v>
                </c:pt>
                <c:pt idx="7504">
                  <c:v>12.506666666666673</c:v>
                </c:pt>
                <c:pt idx="7505">
                  <c:v>12.508333333333333</c:v>
                </c:pt>
                <c:pt idx="7506">
                  <c:v>12.51</c:v>
                </c:pt>
                <c:pt idx="7507">
                  <c:v>12.51166666666667</c:v>
                </c:pt>
                <c:pt idx="7508">
                  <c:v>12.513333333333332</c:v>
                </c:pt>
                <c:pt idx="7509">
                  <c:v>12.515000000000002</c:v>
                </c:pt>
                <c:pt idx="7510">
                  <c:v>12.516666666666673</c:v>
                </c:pt>
                <c:pt idx="7511">
                  <c:v>12.518333333333333</c:v>
                </c:pt>
                <c:pt idx="7512">
                  <c:v>12.520000000000001</c:v>
                </c:pt>
                <c:pt idx="7513">
                  <c:v>12.52166666666667</c:v>
                </c:pt>
                <c:pt idx="7514">
                  <c:v>12.523333333333333</c:v>
                </c:pt>
                <c:pt idx="7515">
                  <c:v>12.525</c:v>
                </c:pt>
                <c:pt idx="7516">
                  <c:v>12.526666666666673</c:v>
                </c:pt>
                <c:pt idx="7517">
                  <c:v>12.528333333333331</c:v>
                </c:pt>
                <c:pt idx="7518">
                  <c:v>12.53</c:v>
                </c:pt>
                <c:pt idx="7519">
                  <c:v>12.531666666666666</c:v>
                </c:pt>
                <c:pt idx="7520">
                  <c:v>12.533333333333333</c:v>
                </c:pt>
                <c:pt idx="7521">
                  <c:v>12.535</c:v>
                </c:pt>
                <c:pt idx="7522">
                  <c:v>12.536666666666672</c:v>
                </c:pt>
                <c:pt idx="7523">
                  <c:v>12.538333333333327</c:v>
                </c:pt>
                <c:pt idx="7524">
                  <c:v>12.54</c:v>
                </c:pt>
                <c:pt idx="7525">
                  <c:v>12.541666666666666</c:v>
                </c:pt>
                <c:pt idx="7526">
                  <c:v>12.543333333333333</c:v>
                </c:pt>
                <c:pt idx="7527">
                  <c:v>12.545</c:v>
                </c:pt>
                <c:pt idx="7528">
                  <c:v>12.54666666666667</c:v>
                </c:pt>
                <c:pt idx="7529">
                  <c:v>12.548333333333328</c:v>
                </c:pt>
                <c:pt idx="7530">
                  <c:v>12.55</c:v>
                </c:pt>
                <c:pt idx="7531">
                  <c:v>12.551666666666675</c:v>
                </c:pt>
                <c:pt idx="7532">
                  <c:v>12.553333333333336</c:v>
                </c:pt>
                <c:pt idx="7533">
                  <c:v>12.555000000000005</c:v>
                </c:pt>
                <c:pt idx="7534">
                  <c:v>12.556666666666674</c:v>
                </c:pt>
                <c:pt idx="7535">
                  <c:v>12.558333333333334</c:v>
                </c:pt>
                <c:pt idx="7536">
                  <c:v>12.56</c:v>
                </c:pt>
                <c:pt idx="7537">
                  <c:v>12.561666666666673</c:v>
                </c:pt>
                <c:pt idx="7538">
                  <c:v>12.563333333333334</c:v>
                </c:pt>
                <c:pt idx="7539">
                  <c:v>12.565000000000005</c:v>
                </c:pt>
                <c:pt idx="7540">
                  <c:v>12.566666666666674</c:v>
                </c:pt>
                <c:pt idx="7541">
                  <c:v>12.568333333333333</c:v>
                </c:pt>
                <c:pt idx="7542">
                  <c:v>12.57</c:v>
                </c:pt>
                <c:pt idx="7543">
                  <c:v>12.571666666666671</c:v>
                </c:pt>
                <c:pt idx="7544">
                  <c:v>12.573333333333332</c:v>
                </c:pt>
                <c:pt idx="7545">
                  <c:v>12.575000000000005</c:v>
                </c:pt>
                <c:pt idx="7546">
                  <c:v>12.576666666666673</c:v>
                </c:pt>
                <c:pt idx="7547">
                  <c:v>12.578333333333335</c:v>
                </c:pt>
                <c:pt idx="7548">
                  <c:v>12.58</c:v>
                </c:pt>
                <c:pt idx="7549">
                  <c:v>12.581666666666672</c:v>
                </c:pt>
                <c:pt idx="7550">
                  <c:v>12.583333333333334</c:v>
                </c:pt>
                <c:pt idx="7551">
                  <c:v>12.585000000000004</c:v>
                </c:pt>
                <c:pt idx="7552">
                  <c:v>12.586666666666675</c:v>
                </c:pt>
                <c:pt idx="7553">
                  <c:v>12.588333333333333</c:v>
                </c:pt>
                <c:pt idx="7554">
                  <c:v>12.59</c:v>
                </c:pt>
                <c:pt idx="7555">
                  <c:v>12.59166666666667</c:v>
                </c:pt>
                <c:pt idx="7556">
                  <c:v>12.593333333333334</c:v>
                </c:pt>
                <c:pt idx="7557">
                  <c:v>12.595000000000002</c:v>
                </c:pt>
                <c:pt idx="7558">
                  <c:v>12.596666666666673</c:v>
                </c:pt>
                <c:pt idx="7559">
                  <c:v>12.598333333333333</c:v>
                </c:pt>
                <c:pt idx="7560">
                  <c:v>12.6</c:v>
                </c:pt>
                <c:pt idx="7561">
                  <c:v>12.60166666666667</c:v>
                </c:pt>
                <c:pt idx="7562">
                  <c:v>12.603333333333333</c:v>
                </c:pt>
                <c:pt idx="7563">
                  <c:v>12.605</c:v>
                </c:pt>
                <c:pt idx="7564">
                  <c:v>12.606666666666671</c:v>
                </c:pt>
                <c:pt idx="7565">
                  <c:v>12.608333333333333</c:v>
                </c:pt>
                <c:pt idx="7566">
                  <c:v>12.610000000000001</c:v>
                </c:pt>
                <c:pt idx="7567">
                  <c:v>12.61166666666667</c:v>
                </c:pt>
                <c:pt idx="7568">
                  <c:v>12.613333333333333</c:v>
                </c:pt>
                <c:pt idx="7569">
                  <c:v>12.615</c:v>
                </c:pt>
                <c:pt idx="7570">
                  <c:v>12.616666666666672</c:v>
                </c:pt>
                <c:pt idx="7571">
                  <c:v>12.618333333333331</c:v>
                </c:pt>
                <c:pt idx="7572">
                  <c:v>12.620000000000001</c:v>
                </c:pt>
                <c:pt idx="7573">
                  <c:v>12.621666666666666</c:v>
                </c:pt>
                <c:pt idx="7574">
                  <c:v>12.623333333333333</c:v>
                </c:pt>
                <c:pt idx="7575">
                  <c:v>12.625</c:v>
                </c:pt>
                <c:pt idx="7576">
                  <c:v>12.62666666666667</c:v>
                </c:pt>
                <c:pt idx="7577">
                  <c:v>12.628333333333329</c:v>
                </c:pt>
                <c:pt idx="7578">
                  <c:v>12.63</c:v>
                </c:pt>
                <c:pt idx="7579">
                  <c:v>12.631666666666666</c:v>
                </c:pt>
                <c:pt idx="7580">
                  <c:v>12.633333333333333</c:v>
                </c:pt>
                <c:pt idx="7581">
                  <c:v>12.635</c:v>
                </c:pt>
                <c:pt idx="7582">
                  <c:v>12.63666666666667</c:v>
                </c:pt>
                <c:pt idx="7583">
                  <c:v>12.638333333333327</c:v>
                </c:pt>
                <c:pt idx="7584">
                  <c:v>12.64</c:v>
                </c:pt>
                <c:pt idx="7585">
                  <c:v>12.641666666666667</c:v>
                </c:pt>
                <c:pt idx="7586">
                  <c:v>12.643333333333333</c:v>
                </c:pt>
                <c:pt idx="7587">
                  <c:v>12.645000000000001</c:v>
                </c:pt>
                <c:pt idx="7588">
                  <c:v>12.64666666666667</c:v>
                </c:pt>
                <c:pt idx="7589">
                  <c:v>12.648333333333328</c:v>
                </c:pt>
                <c:pt idx="7590">
                  <c:v>12.65</c:v>
                </c:pt>
                <c:pt idx="7591">
                  <c:v>12.651666666666673</c:v>
                </c:pt>
                <c:pt idx="7592">
                  <c:v>12.653333333333334</c:v>
                </c:pt>
                <c:pt idx="7593">
                  <c:v>12.655000000000005</c:v>
                </c:pt>
                <c:pt idx="7594">
                  <c:v>12.656666666666673</c:v>
                </c:pt>
                <c:pt idx="7595">
                  <c:v>12.658333333333333</c:v>
                </c:pt>
                <c:pt idx="7596">
                  <c:v>12.66</c:v>
                </c:pt>
                <c:pt idx="7597">
                  <c:v>12.661666666666672</c:v>
                </c:pt>
                <c:pt idx="7598">
                  <c:v>12.663333333333332</c:v>
                </c:pt>
                <c:pt idx="7599">
                  <c:v>12.665000000000004</c:v>
                </c:pt>
                <c:pt idx="7600">
                  <c:v>12.666666666666673</c:v>
                </c:pt>
                <c:pt idx="7601">
                  <c:v>12.668333333333333</c:v>
                </c:pt>
                <c:pt idx="7602">
                  <c:v>12.67</c:v>
                </c:pt>
                <c:pt idx="7603">
                  <c:v>12.67166666666667</c:v>
                </c:pt>
                <c:pt idx="7604">
                  <c:v>12.673333333333334</c:v>
                </c:pt>
                <c:pt idx="7605">
                  <c:v>12.675000000000002</c:v>
                </c:pt>
                <c:pt idx="7606">
                  <c:v>12.676666666666675</c:v>
                </c:pt>
                <c:pt idx="7607">
                  <c:v>12.678333333333335</c:v>
                </c:pt>
                <c:pt idx="7608">
                  <c:v>12.68</c:v>
                </c:pt>
                <c:pt idx="7609">
                  <c:v>12.68166666666667</c:v>
                </c:pt>
                <c:pt idx="7610">
                  <c:v>12.683333333333334</c:v>
                </c:pt>
                <c:pt idx="7611">
                  <c:v>12.685</c:v>
                </c:pt>
                <c:pt idx="7612">
                  <c:v>12.686666666666673</c:v>
                </c:pt>
                <c:pt idx="7613">
                  <c:v>12.688333333333333</c:v>
                </c:pt>
                <c:pt idx="7614">
                  <c:v>12.69</c:v>
                </c:pt>
                <c:pt idx="7615">
                  <c:v>12.691666666666666</c:v>
                </c:pt>
                <c:pt idx="7616">
                  <c:v>12.693333333333333</c:v>
                </c:pt>
                <c:pt idx="7617">
                  <c:v>12.695</c:v>
                </c:pt>
                <c:pt idx="7618">
                  <c:v>12.696666666666671</c:v>
                </c:pt>
                <c:pt idx="7619">
                  <c:v>12.698333333333331</c:v>
                </c:pt>
                <c:pt idx="7620">
                  <c:v>12.7</c:v>
                </c:pt>
                <c:pt idx="7621">
                  <c:v>12.701666666666666</c:v>
                </c:pt>
                <c:pt idx="7622">
                  <c:v>12.703333333333335</c:v>
                </c:pt>
                <c:pt idx="7623">
                  <c:v>12.705</c:v>
                </c:pt>
                <c:pt idx="7624">
                  <c:v>12.706666666666672</c:v>
                </c:pt>
                <c:pt idx="7625">
                  <c:v>12.708333333333329</c:v>
                </c:pt>
                <c:pt idx="7626">
                  <c:v>12.709999999999999</c:v>
                </c:pt>
                <c:pt idx="7627">
                  <c:v>12.71166666666667</c:v>
                </c:pt>
                <c:pt idx="7628">
                  <c:v>12.713333333333333</c:v>
                </c:pt>
                <c:pt idx="7629">
                  <c:v>12.715</c:v>
                </c:pt>
                <c:pt idx="7630">
                  <c:v>12.71666666666667</c:v>
                </c:pt>
                <c:pt idx="7631">
                  <c:v>12.718333333333328</c:v>
                </c:pt>
                <c:pt idx="7632">
                  <c:v>12.719999999999999</c:v>
                </c:pt>
                <c:pt idx="7633">
                  <c:v>12.721666666666666</c:v>
                </c:pt>
                <c:pt idx="7634">
                  <c:v>12.723333333333333</c:v>
                </c:pt>
                <c:pt idx="7635">
                  <c:v>12.725</c:v>
                </c:pt>
                <c:pt idx="7636">
                  <c:v>12.72666666666667</c:v>
                </c:pt>
                <c:pt idx="7637">
                  <c:v>12.728333333333328</c:v>
                </c:pt>
                <c:pt idx="7638">
                  <c:v>12.73</c:v>
                </c:pt>
                <c:pt idx="7639">
                  <c:v>12.731666666666666</c:v>
                </c:pt>
                <c:pt idx="7640">
                  <c:v>12.733333333333333</c:v>
                </c:pt>
                <c:pt idx="7641">
                  <c:v>12.735000000000001</c:v>
                </c:pt>
                <c:pt idx="7642">
                  <c:v>12.73666666666667</c:v>
                </c:pt>
                <c:pt idx="7643">
                  <c:v>12.738333333333328</c:v>
                </c:pt>
                <c:pt idx="7644">
                  <c:v>12.739999999999998</c:v>
                </c:pt>
                <c:pt idx="7645">
                  <c:v>12.741666666666667</c:v>
                </c:pt>
                <c:pt idx="7646">
                  <c:v>12.743333333333331</c:v>
                </c:pt>
                <c:pt idx="7647">
                  <c:v>12.745000000000001</c:v>
                </c:pt>
                <c:pt idx="7648">
                  <c:v>12.746666666666666</c:v>
                </c:pt>
                <c:pt idx="7649">
                  <c:v>12.748333333333328</c:v>
                </c:pt>
                <c:pt idx="7650">
                  <c:v>12.75</c:v>
                </c:pt>
                <c:pt idx="7651">
                  <c:v>12.75166666666667</c:v>
                </c:pt>
                <c:pt idx="7652">
                  <c:v>12.753333333333334</c:v>
                </c:pt>
                <c:pt idx="7653">
                  <c:v>12.755000000000004</c:v>
                </c:pt>
                <c:pt idx="7654">
                  <c:v>12.756666666666673</c:v>
                </c:pt>
                <c:pt idx="7655">
                  <c:v>12.758333333333333</c:v>
                </c:pt>
                <c:pt idx="7656">
                  <c:v>12.76</c:v>
                </c:pt>
                <c:pt idx="7657">
                  <c:v>12.76166666666667</c:v>
                </c:pt>
                <c:pt idx="7658">
                  <c:v>12.763333333333332</c:v>
                </c:pt>
                <c:pt idx="7659">
                  <c:v>12.765000000000002</c:v>
                </c:pt>
                <c:pt idx="7660">
                  <c:v>12.766666666666673</c:v>
                </c:pt>
                <c:pt idx="7661">
                  <c:v>12.768333333333333</c:v>
                </c:pt>
                <c:pt idx="7662">
                  <c:v>12.770000000000001</c:v>
                </c:pt>
                <c:pt idx="7663">
                  <c:v>12.77166666666667</c:v>
                </c:pt>
                <c:pt idx="7664">
                  <c:v>12.773333333333333</c:v>
                </c:pt>
                <c:pt idx="7665">
                  <c:v>12.775</c:v>
                </c:pt>
                <c:pt idx="7666">
                  <c:v>12.776666666666673</c:v>
                </c:pt>
                <c:pt idx="7667">
                  <c:v>12.778333333333331</c:v>
                </c:pt>
                <c:pt idx="7668">
                  <c:v>12.78</c:v>
                </c:pt>
                <c:pt idx="7669">
                  <c:v>12.781666666666666</c:v>
                </c:pt>
                <c:pt idx="7670">
                  <c:v>12.783333333333333</c:v>
                </c:pt>
                <c:pt idx="7671">
                  <c:v>12.785</c:v>
                </c:pt>
                <c:pt idx="7672">
                  <c:v>12.786666666666672</c:v>
                </c:pt>
                <c:pt idx="7673">
                  <c:v>12.788333333333327</c:v>
                </c:pt>
                <c:pt idx="7674">
                  <c:v>12.79</c:v>
                </c:pt>
                <c:pt idx="7675">
                  <c:v>12.791666666666666</c:v>
                </c:pt>
                <c:pt idx="7676">
                  <c:v>12.793333333333333</c:v>
                </c:pt>
                <c:pt idx="7677">
                  <c:v>12.795</c:v>
                </c:pt>
                <c:pt idx="7678">
                  <c:v>12.79666666666667</c:v>
                </c:pt>
                <c:pt idx="7679">
                  <c:v>12.798333333333328</c:v>
                </c:pt>
                <c:pt idx="7680">
                  <c:v>12.8</c:v>
                </c:pt>
                <c:pt idx="7681">
                  <c:v>12.801666666666675</c:v>
                </c:pt>
                <c:pt idx="7682">
                  <c:v>12.803333333333336</c:v>
                </c:pt>
                <c:pt idx="7683">
                  <c:v>12.805000000000005</c:v>
                </c:pt>
                <c:pt idx="7684">
                  <c:v>12.806666666666674</c:v>
                </c:pt>
                <c:pt idx="7685">
                  <c:v>12.808333333333334</c:v>
                </c:pt>
                <c:pt idx="7686">
                  <c:v>12.81</c:v>
                </c:pt>
                <c:pt idx="7687">
                  <c:v>12.811666666666673</c:v>
                </c:pt>
                <c:pt idx="7688">
                  <c:v>12.813333333333334</c:v>
                </c:pt>
                <c:pt idx="7689">
                  <c:v>12.815000000000005</c:v>
                </c:pt>
                <c:pt idx="7690">
                  <c:v>12.816666666666674</c:v>
                </c:pt>
                <c:pt idx="7691">
                  <c:v>12.818333333333333</c:v>
                </c:pt>
                <c:pt idx="7692">
                  <c:v>12.82</c:v>
                </c:pt>
                <c:pt idx="7693">
                  <c:v>12.821666666666671</c:v>
                </c:pt>
                <c:pt idx="7694">
                  <c:v>12.823333333333332</c:v>
                </c:pt>
                <c:pt idx="7695">
                  <c:v>12.825000000000005</c:v>
                </c:pt>
                <c:pt idx="7696">
                  <c:v>12.826666666666673</c:v>
                </c:pt>
                <c:pt idx="7697">
                  <c:v>12.828333333333335</c:v>
                </c:pt>
                <c:pt idx="7698">
                  <c:v>12.83</c:v>
                </c:pt>
                <c:pt idx="7699">
                  <c:v>12.831666666666672</c:v>
                </c:pt>
                <c:pt idx="7700">
                  <c:v>12.833333333333334</c:v>
                </c:pt>
                <c:pt idx="7701">
                  <c:v>12.835000000000004</c:v>
                </c:pt>
                <c:pt idx="7702">
                  <c:v>12.836666666666675</c:v>
                </c:pt>
                <c:pt idx="7703">
                  <c:v>12.838333333333333</c:v>
                </c:pt>
                <c:pt idx="7704">
                  <c:v>12.84</c:v>
                </c:pt>
                <c:pt idx="7705">
                  <c:v>12.84166666666667</c:v>
                </c:pt>
                <c:pt idx="7706">
                  <c:v>12.843333333333334</c:v>
                </c:pt>
                <c:pt idx="7707">
                  <c:v>12.845000000000002</c:v>
                </c:pt>
                <c:pt idx="7708">
                  <c:v>12.846666666666673</c:v>
                </c:pt>
                <c:pt idx="7709">
                  <c:v>12.848333333333333</c:v>
                </c:pt>
                <c:pt idx="7710">
                  <c:v>12.850000000000005</c:v>
                </c:pt>
                <c:pt idx="7711">
                  <c:v>12.851666666666674</c:v>
                </c:pt>
                <c:pt idx="7712">
                  <c:v>12.853333333333339</c:v>
                </c:pt>
                <c:pt idx="7713">
                  <c:v>12.855000000000006</c:v>
                </c:pt>
                <c:pt idx="7714">
                  <c:v>12.856666666666676</c:v>
                </c:pt>
                <c:pt idx="7715">
                  <c:v>12.858333333333334</c:v>
                </c:pt>
                <c:pt idx="7716">
                  <c:v>12.860000000000007</c:v>
                </c:pt>
                <c:pt idx="7717">
                  <c:v>12.861666666666675</c:v>
                </c:pt>
                <c:pt idx="7718">
                  <c:v>12.863333333333339</c:v>
                </c:pt>
                <c:pt idx="7719">
                  <c:v>12.865000000000006</c:v>
                </c:pt>
                <c:pt idx="7720">
                  <c:v>12.866666666666676</c:v>
                </c:pt>
                <c:pt idx="7721">
                  <c:v>12.868333333333334</c:v>
                </c:pt>
                <c:pt idx="7722">
                  <c:v>12.870000000000006</c:v>
                </c:pt>
                <c:pt idx="7723">
                  <c:v>12.871666666666673</c:v>
                </c:pt>
                <c:pt idx="7724">
                  <c:v>12.873333333333338</c:v>
                </c:pt>
                <c:pt idx="7725">
                  <c:v>12.875000000000005</c:v>
                </c:pt>
                <c:pt idx="7726">
                  <c:v>12.876666666666674</c:v>
                </c:pt>
                <c:pt idx="7727">
                  <c:v>12.878333333333334</c:v>
                </c:pt>
                <c:pt idx="7728">
                  <c:v>12.880000000000004</c:v>
                </c:pt>
                <c:pt idx="7729">
                  <c:v>12.881666666666673</c:v>
                </c:pt>
                <c:pt idx="7730">
                  <c:v>12.883333333333336</c:v>
                </c:pt>
                <c:pt idx="7731">
                  <c:v>12.885000000000005</c:v>
                </c:pt>
                <c:pt idx="7732">
                  <c:v>12.886666666666674</c:v>
                </c:pt>
                <c:pt idx="7733">
                  <c:v>12.888333333333332</c:v>
                </c:pt>
                <c:pt idx="7734">
                  <c:v>12.890000000000002</c:v>
                </c:pt>
                <c:pt idx="7735">
                  <c:v>12.891666666666673</c:v>
                </c:pt>
                <c:pt idx="7736">
                  <c:v>12.893333333333334</c:v>
                </c:pt>
                <c:pt idx="7737">
                  <c:v>12.895000000000007</c:v>
                </c:pt>
                <c:pt idx="7738">
                  <c:v>12.896666666666674</c:v>
                </c:pt>
                <c:pt idx="7739">
                  <c:v>12.898333333333333</c:v>
                </c:pt>
                <c:pt idx="7740">
                  <c:v>12.9</c:v>
                </c:pt>
                <c:pt idx="7741">
                  <c:v>12.901666666666673</c:v>
                </c:pt>
                <c:pt idx="7742">
                  <c:v>12.903333333333334</c:v>
                </c:pt>
                <c:pt idx="7743">
                  <c:v>12.905000000000005</c:v>
                </c:pt>
                <c:pt idx="7744">
                  <c:v>12.906666666666673</c:v>
                </c:pt>
                <c:pt idx="7745">
                  <c:v>12.908333333333333</c:v>
                </c:pt>
                <c:pt idx="7746">
                  <c:v>12.91</c:v>
                </c:pt>
                <c:pt idx="7747">
                  <c:v>12.911666666666672</c:v>
                </c:pt>
                <c:pt idx="7748">
                  <c:v>12.913333333333332</c:v>
                </c:pt>
                <c:pt idx="7749">
                  <c:v>12.915000000000004</c:v>
                </c:pt>
                <c:pt idx="7750">
                  <c:v>12.916666666666673</c:v>
                </c:pt>
                <c:pt idx="7751">
                  <c:v>12.918333333333333</c:v>
                </c:pt>
                <c:pt idx="7752">
                  <c:v>12.92</c:v>
                </c:pt>
                <c:pt idx="7753">
                  <c:v>12.92166666666667</c:v>
                </c:pt>
                <c:pt idx="7754">
                  <c:v>12.923333333333334</c:v>
                </c:pt>
                <c:pt idx="7755">
                  <c:v>12.925000000000002</c:v>
                </c:pt>
                <c:pt idx="7756">
                  <c:v>12.926666666666675</c:v>
                </c:pt>
                <c:pt idx="7757">
                  <c:v>12.928333333333335</c:v>
                </c:pt>
                <c:pt idx="7758">
                  <c:v>12.93</c:v>
                </c:pt>
                <c:pt idx="7759">
                  <c:v>12.93166666666667</c:v>
                </c:pt>
                <c:pt idx="7760">
                  <c:v>12.933333333333334</c:v>
                </c:pt>
                <c:pt idx="7761">
                  <c:v>12.935</c:v>
                </c:pt>
                <c:pt idx="7762">
                  <c:v>12.936666666666673</c:v>
                </c:pt>
                <c:pt idx="7763">
                  <c:v>12.938333333333333</c:v>
                </c:pt>
                <c:pt idx="7764">
                  <c:v>12.94</c:v>
                </c:pt>
                <c:pt idx="7765">
                  <c:v>12.941666666666666</c:v>
                </c:pt>
                <c:pt idx="7766">
                  <c:v>12.943333333333333</c:v>
                </c:pt>
                <c:pt idx="7767">
                  <c:v>12.945</c:v>
                </c:pt>
                <c:pt idx="7768">
                  <c:v>12.946666666666671</c:v>
                </c:pt>
                <c:pt idx="7769">
                  <c:v>12.948333333333331</c:v>
                </c:pt>
                <c:pt idx="7770">
                  <c:v>12.950000000000005</c:v>
                </c:pt>
                <c:pt idx="7771">
                  <c:v>12.951666666666673</c:v>
                </c:pt>
                <c:pt idx="7772">
                  <c:v>12.95333333333334</c:v>
                </c:pt>
                <c:pt idx="7773">
                  <c:v>12.955000000000005</c:v>
                </c:pt>
                <c:pt idx="7774">
                  <c:v>12.956666666666676</c:v>
                </c:pt>
                <c:pt idx="7775">
                  <c:v>12.958333333333334</c:v>
                </c:pt>
                <c:pt idx="7776">
                  <c:v>12.96</c:v>
                </c:pt>
                <c:pt idx="7777">
                  <c:v>12.961666666666675</c:v>
                </c:pt>
                <c:pt idx="7778">
                  <c:v>12.963333333333336</c:v>
                </c:pt>
                <c:pt idx="7779">
                  <c:v>12.965000000000005</c:v>
                </c:pt>
                <c:pt idx="7780">
                  <c:v>12.966666666666674</c:v>
                </c:pt>
                <c:pt idx="7781">
                  <c:v>12.968333333333334</c:v>
                </c:pt>
                <c:pt idx="7782">
                  <c:v>12.97</c:v>
                </c:pt>
                <c:pt idx="7783">
                  <c:v>12.971666666666673</c:v>
                </c:pt>
                <c:pt idx="7784">
                  <c:v>12.973333333333334</c:v>
                </c:pt>
                <c:pt idx="7785">
                  <c:v>12.975000000000005</c:v>
                </c:pt>
                <c:pt idx="7786">
                  <c:v>12.976666666666674</c:v>
                </c:pt>
                <c:pt idx="7787">
                  <c:v>12.978333333333333</c:v>
                </c:pt>
                <c:pt idx="7788">
                  <c:v>12.980000000000002</c:v>
                </c:pt>
                <c:pt idx="7789">
                  <c:v>12.981666666666671</c:v>
                </c:pt>
                <c:pt idx="7790">
                  <c:v>12.983333333333334</c:v>
                </c:pt>
                <c:pt idx="7791">
                  <c:v>12.985000000000007</c:v>
                </c:pt>
                <c:pt idx="7792">
                  <c:v>12.986666666666675</c:v>
                </c:pt>
                <c:pt idx="7793">
                  <c:v>12.988333333333333</c:v>
                </c:pt>
                <c:pt idx="7794">
                  <c:v>12.99</c:v>
                </c:pt>
                <c:pt idx="7795">
                  <c:v>12.991666666666672</c:v>
                </c:pt>
                <c:pt idx="7796">
                  <c:v>12.993333333333334</c:v>
                </c:pt>
                <c:pt idx="7797">
                  <c:v>12.995000000000006</c:v>
                </c:pt>
                <c:pt idx="7798">
                  <c:v>12.996666666666673</c:v>
                </c:pt>
                <c:pt idx="7799">
                  <c:v>12.998333333333333</c:v>
                </c:pt>
                <c:pt idx="7800">
                  <c:v>13</c:v>
                </c:pt>
                <c:pt idx="7801">
                  <c:v>13.00166666666667</c:v>
                </c:pt>
                <c:pt idx="7802">
                  <c:v>13.003333333333334</c:v>
                </c:pt>
                <c:pt idx="7803">
                  <c:v>13.005000000000004</c:v>
                </c:pt>
                <c:pt idx="7804">
                  <c:v>13.006666666666673</c:v>
                </c:pt>
                <c:pt idx="7805">
                  <c:v>13.008333333333333</c:v>
                </c:pt>
                <c:pt idx="7806">
                  <c:v>13.01</c:v>
                </c:pt>
                <c:pt idx="7807">
                  <c:v>13.01166666666667</c:v>
                </c:pt>
                <c:pt idx="7808">
                  <c:v>13.013333333333332</c:v>
                </c:pt>
                <c:pt idx="7809">
                  <c:v>13.015000000000002</c:v>
                </c:pt>
                <c:pt idx="7810">
                  <c:v>13.016666666666673</c:v>
                </c:pt>
                <c:pt idx="7811">
                  <c:v>13.018333333333333</c:v>
                </c:pt>
                <c:pt idx="7812">
                  <c:v>13.020000000000001</c:v>
                </c:pt>
                <c:pt idx="7813">
                  <c:v>13.02166666666667</c:v>
                </c:pt>
                <c:pt idx="7814">
                  <c:v>13.023333333333333</c:v>
                </c:pt>
                <c:pt idx="7815">
                  <c:v>13.025</c:v>
                </c:pt>
                <c:pt idx="7816">
                  <c:v>13.026666666666673</c:v>
                </c:pt>
                <c:pt idx="7817">
                  <c:v>13.028333333333331</c:v>
                </c:pt>
                <c:pt idx="7818">
                  <c:v>13.03</c:v>
                </c:pt>
                <c:pt idx="7819">
                  <c:v>13.031666666666666</c:v>
                </c:pt>
                <c:pt idx="7820">
                  <c:v>13.033333333333333</c:v>
                </c:pt>
                <c:pt idx="7821">
                  <c:v>13.035</c:v>
                </c:pt>
                <c:pt idx="7822">
                  <c:v>13.036666666666672</c:v>
                </c:pt>
                <c:pt idx="7823">
                  <c:v>13.038333333333327</c:v>
                </c:pt>
                <c:pt idx="7824">
                  <c:v>13.04</c:v>
                </c:pt>
                <c:pt idx="7825">
                  <c:v>13.041666666666666</c:v>
                </c:pt>
                <c:pt idx="7826">
                  <c:v>13.043333333333333</c:v>
                </c:pt>
                <c:pt idx="7827">
                  <c:v>13.045</c:v>
                </c:pt>
                <c:pt idx="7828">
                  <c:v>13.04666666666667</c:v>
                </c:pt>
                <c:pt idx="7829">
                  <c:v>13.048333333333328</c:v>
                </c:pt>
                <c:pt idx="7830">
                  <c:v>13.05</c:v>
                </c:pt>
                <c:pt idx="7831">
                  <c:v>13.051666666666675</c:v>
                </c:pt>
                <c:pt idx="7832">
                  <c:v>13.053333333333336</c:v>
                </c:pt>
                <c:pt idx="7833">
                  <c:v>13.055000000000005</c:v>
                </c:pt>
                <c:pt idx="7834">
                  <c:v>13.056666666666674</c:v>
                </c:pt>
                <c:pt idx="7835">
                  <c:v>13.058333333333334</c:v>
                </c:pt>
                <c:pt idx="7836">
                  <c:v>13.06</c:v>
                </c:pt>
                <c:pt idx="7837">
                  <c:v>13.061666666666673</c:v>
                </c:pt>
                <c:pt idx="7838">
                  <c:v>13.063333333333334</c:v>
                </c:pt>
                <c:pt idx="7839">
                  <c:v>13.065000000000005</c:v>
                </c:pt>
                <c:pt idx="7840">
                  <c:v>13.066666666666674</c:v>
                </c:pt>
                <c:pt idx="7841">
                  <c:v>13.068333333333333</c:v>
                </c:pt>
                <c:pt idx="7842">
                  <c:v>13.07</c:v>
                </c:pt>
                <c:pt idx="7843">
                  <c:v>13.071666666666671</c:v>
                </c:pt>
                <c:pt idx="7844">
                  <c:v>13.073333333333332</c:v>
                </c:pt>
                <c:pt idx="7845">
                  <c:v>13.075000000000005</c:v>
                </c:pt>
                <c:pt idx="7846">
                  <c:v>13.076666666666673</c:v>
                </c:pt>
                <c:pt idx="7847">
                  <c:v>13.078333333333335</c:v>
                </c:pt>
                <c:pt idx="7848">
                  <c:v>13.08</c:v>
                </c:pt>
                <c:pt idx="7849">
                  <c:v>13.081666666666672</c:v>
                </c:pt>
                <c:pt idx="7850">
                  <c:v>13.083333333333334</c:v>
                </c:pt>
                <c:pt idx="7851">
                  <c:v>13.085000000000004</c:v>
                </c:pt>
                <c:pt idx="7852">
                  <c:v>13.086666666666675</c:v>
                </c:pt>
                <c:pt idx="7853">
                  <c:v>13.088333333333333</c:v>
                </c:pt>
                <c:pt idx="7854">
                  <c:v>13.09</c:v>
                </c:pt>
                <c:pt idx="7855">
                  <c:v>13.09166666666667</c:v>
                </c:pt>
                <c:pt idx="7856">
                  <c:v>13.093333333333334</c:v>
                </c:pt>
                <c:pt idx="7857">
                  <c:v>13.095000000000002</c:v>
                </c:pt>
                <c:pt idx="7858">
                  <c:v>13.096666666666673</c:v>
                </c:pt>
                <c:pt idx="7859">
                  <c:v>13.098333333333333</c:v>
                </c:pt>
                <c:pt idx="7860">
                  <c:v>13.1</c:v>
                </c:pt>
                <c:pt idx="7861">
                  <c:v>13.10166666666667</c:v>
                </c:pt>
                <c:pt idx="7862">
                  <c:v>13.103333333333333</c:v>
                </c:pt>
                <c:pt idx="7863">
                  <c:v>13.105</c:v>
                </c:pt>
                <c:pt idx="7864">
                  <c:v>13.106666666666671</c:v>
                </c:pt>
                <c:pt idx="7865">
                  <c:v>13.108333333333333</c:v>
                </c:pt>
                <c:pt idx="7866">
                  <c:v>13.110000000000001</c:v>
                </c:pt>
                <c:pt idx="7867">
                  <c:v>13.11166666666667</c:v>
                </c:pt>
                <c:pt idx="7868">
                  <c:v>13.113333333333333</c:v>
                </c:pt>
                <c:pt idx="7869">
                  <c:v>13.115</c:v>
                </c:pt>
                <c:pt idx="7870">
                  <c:v>13.116666666666672</c:v>
                </c:pt>
                <c:pt idx="7871">
                  <c:v>13.118333333333331</c:v>
                </c:pt>
                <c:pt idx="7872">
                  <c:v>13.120000000000001</c:v>
                </c:pt>
                <c:pt idx="7873">
                  <c:v>13.121666666666666</c:v>
                </c:pt>
                <c:pt idx="7874">
                  <c:v>13.123333333333333</c:v>
                </c:pt>
                <c:pt idx="7875">
                  <c:v>13.125</c:v>
                </c:pt>
                <c:pt idx="7876">
                  <c:v>13.12666666666667</c:v>
                </c:pt>
                <c:pt idx="7877">
                  <c:v>13.128333333333329</c:v>
                </c:pt>
                <c:pt idx="7878">
                  <c:v>13.13</c:v>
                </c:pt>
                <c:pt idx="7879">
                  <c:v>13.131666666666666</c:v>
                </c:pt>
                <c:pt idx="7880">
                  <c:v>13.133333333333333</c:v>
                </c:pt>
                <c:pt idx="7881">
                  <c:v>13.135</c:v>
                </c:pt>
                <c:pt idx="7882">
                  <c:v>13.13666666666667</c:v>
                </c:pt>
                <c:pt idx="7883">
                  <c:v>13.138333333333327</c:v>
                </c:pt>
                <c:pt idx="7884">
                  <c:v>13.14</c:v>
                </c:pt>
                <c:pt idx="7885">
                  <c:v>13.141666666666667</c:v>
                </c:pt>
                <c:pt idx="7886">
                  <c:v>13.143333333333333</c:v>
                </c:pt>
                <c:pt idx="7887">
                  <c:v>13.145000000000001</c:v>
                </c:pt>
                <c:pt idx="7888">
                  <c:v>13.14666666666667</c:v>
                </c:pt>
                <c:pt idx="7889">
                  <c:v>13.148333333333328</c:v>
                </c:pt>
                <c:pt idx="7890">
                  <c:v>13.15</c:v>
                </c:pt>
                <c:pt idx="7891">
                  <c:v>13.151666666666673</c:v>
                </c:pt>
                <c:pt idx="7892">
                  <c:v>13.153333333333334</c:v>
                </c:pt>
                <c:pt idx="7893">
                  <c:v>13.155000000000005</c:v>
                </c:pt>
                <c:pt idx="7894">
                  <c:v>13.156666666666673</c:v>
                </c:pt>
                <c:pt idx="7895">
                  <c:v>13.158333333333333</c:v>
                </c:pt>
                <c:pt idx="7896">
                  <c:v>13.16</c:v>
                </c:pt>
                <c:pt idx="7897">
                  <c:v>13.161666666666672</c:v>
                </c:pt>
                <c:pt idx="7898">
                  <c:v>13.163333333333332</c:v>
                </c:pt>
                <c:pt idx="7899">
                  <c:v>13.165000000000004</c:v>
                </c:pt>
                <c:pt idx="7900">
                  <c:v>13.166666666666673</c:v>
                </c:pt>
                <c:pt idx="7901">
                  <c:v>13.168333333333333</c:v>
                </c:pt>
                <c:pt idx="7902">
                  <c:v>13.17</c:v>
                </c:pt>
                <c:pt idx="7903">
                  <c:v>13.17166666666667</c:v>
                </c:pt>
                <c:pt idx="7904">
                  <c:v>13.173333333333334</c:v>
                </c:pt>
                <c:pt idx="7905">
                  <c:v>13.175000000000002</c:v>
                </c:pt>
                <c:pt idx="7906">
                  <c:v>13.176666666666675</c:v>
                </c:pt>
                <c:pt idx="7907">
                  <c:v>13.178333333333335</c:v>
                </c:pt>
                <c:pt idx="7908">
                  <c:v>13.18</c:v>
                </c:pt>
                <c:pt idx="7909">
                  <c:v>13.18166666666667</c:v>
                </c:pt>
                <c:pt idx="7910">
                  <c:v>13.183333333333334</c:v>
                </c:pt>
                <c:pt idx="7911">
                  <c:v>13.185</c:v>
                </c:pt>
                <c:pt idx="7912">
                  <c:v>13.186666666666673</c:v>
                </c:pt>
                <c:pt idx="7913">
                  <c:v>13.188333333333333</c:v>
                </c:pt>
                <c:pt idx="7914">
                  <c:v>13.19</c:v>
                </c:pt>
                <c:pt idx="7915">
                  <c:v>13.191666666666666</c:v>
                </c:pt>
                <c:pt idx="7916">
                  <c:v>13.193333333333333</c:v>
                </c:pt>
                <c:pt idx="7917">
                  <c:v>13.195</c:v>
                </c:pt>
                <c:pt idx="7918">
                  <c:v>13.196666666666671</c:v>
                </c:pt>
                <c:pt idx="7919">
                  <c:v>13.198333333333331</c:v>
                </c:pt>
                <c:pt idx="7920">
                  <c:v>13.2</c:v>
                </c:pt>
                <c:pt idx="7921">
                  <c:v>13.201666666666666</c:v>
                </c:pt>
                <c:pt idx="7922">
                  <c:v>13.203333333333335</c:v>
                </c:pt>
                <c:pt idx="7923">
                  <c:v>13.205</c:v>
                </c:pt>
                <c:pt idx="7924">
                  <c:v>13.206666666666672</c:v>
                </c:pt>
                <c:pt idx="7925">
                  <c:v>13.208333333333329</c:v>
                </c:pt>
                <c:pt idx="7926">
                  <c:v>13.209999999999999</c:v>
                </c:pt>
                <c:pt idx="7927">
                  <c:v>13.21166666666667</c:v>
                </c:pt>
                <c:pt idx="7928">
                  <c:v>13.213333333333333</c:v>
                </c:pt>
                <c:pt idx="7929">
                  <c:v>13.215</c:v>
                </c:pt>
                <c:pt idx="7930">
                  <c:v>13.21666666666667</c:v>
                </c:pt>
                <c:pt idx="7931">
                  <c:v>13.218333333333328</c:v>
                </c:pt>
                <c:pt idx="7932">
                  <c:v>13.219999999999999</c:v>
                </c:pt>
                <c:pt idx="7933">
                  <c:v>13.221666666666666</c:v>
                </c:pt>
                <c:pt idx="7934">
                  <c:v>13.223333333333333</c:v>
                </c:pt>
                <c:pt idx="7935">
                  <c:v>13.225</c:v>
                </c:pt>
                <c:pt idx="7936">
                  <c:v>13.22666666666667</c:v>
                </c:pt>
                <c:pt idx="7937">
                  <c:v>13.228333333333328</c:v>
                </c:pt>
                <c:pt idx="7938">
                  <c:v>13.23</c:v>
                </c:pt>
                <c:pt idx="7939">
                  <c:v>13.231666666666666</c:v>
                </c:pt>
                <c:pt idx="7940">
                  <c:v>13.233333333333333</c:v>
                </c:pt>
                <c:pt idx="7941">
                  <c:v>13.235000000000001</c:v>
                </c:pt>
                <c:pt idx="7942">
                  <c:v>13.23666666666667</c:v>
                </c:pt>
                <c:pt idx="7943">
                  <c:v>13.238333333333328</c:v>
                </c:pt>
                <c:pt idx="7944">
                  <c:v>13.239999999999998</c:v>
                </c:pt>
                <c:pt idx="7945">
                  <c:v>13.241666666666667</c:v>
                </c:pt>
                <c:pt idx="7946">
                  <c:v>13.243333333333331</c:v>
                </c:pt>
                <c:pt idx="7947">
                  <c:v>13.245000000000001</c:v>
                </c:pt>
                <c:pt idx="7948">
                  <c:v>13.246666666666666</c:v>
                </c:pt>
                <c:pt idx="7949">
                  <c:v>13.248333333333328</c:v>
                </c:pt>
                <c:pt idx="7950">
                  <c:v>13.25</c:v>
                </c:pt>
                <c:pt idx="7951">
                  <c:v>13.25166666666667</c:v>
                </c:pt>
                <c:pt idx="7952">
                  <c:v>13.253333333333334</c:v>
                </c:pt>
                <c:pt idx="7953">
                  <c:v>13.255000000000004</c:v>
                </c:pt>
                <c:pt idx="7954">
                  <c:v>13.256666666666673</c:v>
                </c:pt>
                <c:pt idx="7955">
                  <c:v>13.258333333333333</c:v>
                </c:pt>
                <c:pt idx="7956">
                  <c:v>13.26</c:v>
                </c:pt>
                <c:pt idx="7957">
                  <c:v>13.26166666666667</c:v>
                </c:pt>
                <c:pt idx="7958">
                  <c:v>13.263333333333332</c:v>
                </c:pt>
                <c:pt idx="7959">
                  <c:v>13.265000000000002</c:v>
                </c:pt>
                <c:pt idx="7960">
                  <c:v>13.266666666666673</c:v>
                </c:pt>
                <c:pt idx="7961">
                  <c:v>13.268333333333333</c:v>
                </c:pt>
                <c:pt idx="7962">
                  <c:v>13.270000000000001</c:v>
                </c:pt>
                <c:pt idx="7963">
                  <c:v>13.27166666666667</c:v>
                </c:pt>
                <c:pt idx="7964">
                  <c:v>13.273333333333333</c:v>
                </c:pt>
                <c:pt idx="7965">
                  <c:v>13.275</c:v>
                </c:pt>
                <c:pt idx="7966">
                  <c:v>13.276666666666673</c:v>
                </c:pt>
                <c:pt idx="7967">
                  <c:v>13.278333333333331</c:v>
                </c:pt>
                <c:pt idx="7968">
                  <c:v>13.28</c:v>
                </c:pt>
                <c:pt idx="7969">
                  <c:v>13.281666666666666</c:v>
                </c:pt>
                <c:pt idx="7970">
                  <c:v>13.283333333333333</c:v>
                </c:pt>
                <c:pt idx="7971">
                  <c:v>13.285</c:v>
                </c:pt>
                <c:pt idx="7972">
                  <c:v>13.286666666666672</c:v>
                </c:pt>
                <c:pt idx="7973">
                  <c:v>13.288333333333327</c:v>
                </c:pt>
                <c:pt idx="7974">
                  <c:v>13.29</c:v>
                </c:pt>
                <c:pt idx="7975">
                  <c:v>13.291666666666666</c:v>
                </c:pt>
                <c:pt idx="7976">
                  <c:v>13.293333333333333</c:v>
                </c:pt>
                <c:pt idx="7977">
                  <c:v>13.295</c:v>
                </c:pt>
                <c:pt idx="7978">
                  <c:v>13.29666666666667</c:v>
                </c:pt>
                <c:pt idx="7979">
                  <c:v>13.298333333333328</c:v>
                </c:pt>
                <c:pt idx="7980">
                  <c:v>13.3</c:v>
                </c:pt>
                <c:pt idx="7981">
                  <c:v>13.301666666666675</c:v>
                </c:pt>
                <c:pt idx="7982">
                  <c:v>13.303333333333336</c:v>
                </c:pt>
                <c:pt idx="7983">
                  <c:v>13.305000000000005</c:v>
                </c:pt>
                <c:pt idx="7984">
                  <c:v>13.306666666666674</c:v>
                </c:pt>
                <c:pt idx="7985">
                  <c:v>13.308333333333334</c:v>
                </c:pt>
                <c:pt idx="7986">
                  <c:v>13.31</c:v>
                </c:pt>
                <c:pt idx="7987">
                  <c:v>13.311666666666673</c:v>
                </c:pt>
                <c:pt idx="7988">
                  <c:v>13.313333333333334</c:v>
                </c:pt>
                <c:pt idx="7989">
                  <c:v>13.315000000000005</c:v>
                </c:pt>
                <c:pt idx="7990">
                  <c:v>13.316666666666674</c:v>
                </c:pt>
                <c:pt idx="7991">
                  <c:v>13.318333333333333</c:v>
                </c:pt>
                <c:pt idx="7992">
                  <c:v>13.32</c:v>
                </c:pt>
                <c:pt idx="7993">
                  <c:v>13.321666666666671</c:v>
                </c:pt>
                <c:pt idx="7994">
                  <c:v>13.323333333333332</c:v>
                </c:pt>
                <c:pt idx="7995">
                  <c:v>13.325000000000005</c:v>
                </c:pt>
                <c:pt idx="7996">
                  <c:v>13.326666666666673</c:v>
                </c:pt>
                <c:pt idx="7997">
                  <c:v>13.328333333333335</c:v>
                </c:pt>
                <c:pt idx="7998">
                  <c:v>13.33</c:v>
                </c:pt>
                <c:pt idx="7999">
                  <c:v>13.331666666666672</c:v>
                </c:pt>
                <c:pt idx="8000">
                  <c:v>13.333333333333334</c:v>
                </c:pt>
                <c:pt idx="8001">
                  <c:v>13.335000000000004</c:v>
                </c:pt>
                <c:pt idx="8002">
                  <c:v>13.336666666666675</c:v>
                </c:pt>
                <c:pt idx="8003">
                  <c:v>13.338333333333333</c:v>
                </c:pt>
                <c:pt idx="8004">
                  <c:v>13.34</c:v>
                </c:pt>
                <c:pt idx="8005">
                  <c:v>13.34166666666667</c:v>
                </c:pt>
                <c:pt idx="8006">
                  <c:v>13.343333333333334</c:v>
                </c:pt>
                <c:pt idx="8007">
                  <c:v>13.345000000000002</c:v>
                </c:pt>
                <c:pt idx="8008">
                  <c:v>13.346666666666673</c:v>
                </c:pt>
                <c:pt idx="8009">
                  <c:v>13.348333333333333</c:v>
                </c:pt>
                <c:pt idx="8010">
                  <c:v>13.350000000000005</c:v>
                </c:pt>
                <c:pt idx="8011">
                  <c:v>13.351666666666674</c:v>
                </c:pt>
                <c:pt idx="8012">
                  <c:v>13.353333333333339</c:v>
                </c:pt>
                <c:pt idx="8013">
                  <c:v>13.355000000000006</c:v>
                </c:pt>
                <c:pt idx="8014">
                  <c:v>13.356666666666676</c:v>
                </c:pt>
                <c:pt idx="8015">
                  <c:v>13.358333333333334</c:v>
                </c:pt>
                <c:pt idx="8016">
                  <c:v>13.360000000000007</c:v>
                </c:pt>
                <c:pt idx="8017">
                  <c:v>13.361666666666675</c:v>
                </c:pt>
                <c:pt idx="8018">
                  <c:v>13.363333333333339</c:v>
                </c:pt>
                <c:pt idx="8019">
                  <c:v>13.365000000000006</c:v>
                </c:pt>
                <c:pt idx="8020">
                  <c:v>13.366666666666676</c:v>
                </c:pt>
                <c:pt idx="8021">
                  <c:v>13.368333333333334</c:v>
                </c:pt>
                <c:pt idx="8022">
                  <c:v>13.370000000000006</c:v>
                </c:pt>
                <c:pt idx="8023">
                  <c:v>13.371666666666673</c:v>
                </c:pt>
                <c:pt idx="8024">
                  <c:v>13.373333333333338</c:v>
                </c:pt>
                <c:pt idx="8025">
                  <c:v>13.375000000000005</c:v>
                </c:pt>
                <c:pt idx="8026">
                  <c:v>13.376666666666674</c:v>
                </c:pt>
                <c:pt idx="8027">
                  <c:v>13.378333333333334</c:v>
                </c:pt>
                <c:pt idx="8028">
                  <c:v>13.380000000000004</c:v>
                </c:pt>
                <c:pt idx="8029">
                  <c:v>13.381666666666673</c:v>
                </c:pt>
                <c:pt idx="8030">
                  <c:v>13.383333333333336</c:v>
                </c:pt>
                <c:pt idx="8031">
                  <c:v>13.385000000000005</c:v>
                </c:pt>
                <c:pt idx="8032">
                  <c:v>13.386666666666674</c:v>
                </c:pt>
                <c:pt idx="8033">
                  <c:v>13.388333333333332</c:v>
                </c:pt>
                <c:pt idx="8034">
                  <c:v>13.390000000000002</c:v>
                </c:pt>
                <c:pt idx="8035">
                  <c:v>13.391666666666673</c:v>
                </c:pt>
                <c:pt idx="8036">
                  <c:v>13.393333333333334</c:v>
                </c:pt>
                <c:pt idx="8037">
                  <c:v>13.395000000000007</c:v>
                </c:pt>
                <c:pt idx="8038">
                  <c:v>13.396666666666674</c:v>
                </c:pt>
                <c:pt idx="8039">
                  <c:v>13.398333333333333</c:v>
                </c:pt>
                <c:pt idx="8040">
                  <c:v>13.4</c:v>
                </c:pt>
                <c:pt idx="8041">
                  <c:v>13.401666666666673</c:v>
                </c:pt>
                <c:pt idx="8042">
                  <c:v>13.403333333333334</c:v>
                </c:pt>
                <c:pt idx="8043">
                  <c:v>13.405000000000005</c:v>
                </c:pt>
                <c:pt idx="8044">
                  <c:v>13.406666666666673</c:v>
                </c:pt>
                <c:pt idx="8045">
                  <c:v>13.408333333333333</c:v>
                </c:pt>
                <c:pt idx="8046">
                  <c:v>13.41</c:v>
                </c:pt>
                <c:pt idx="8047">
                  <c:v>13.411666666666672</c:v>
                </c:pt>
                <c:pt idx="8048">
                  <c:v>13.413333333333332</c:v>
                </c:pt>
                <c:pt idx="8049">
                  <c:v>13.415000000000004</c:v>
                </c:pt>
                <c:pt idx="8050">
                  <c:v>13.416666666666673</c:v>
                </c:pt>
                <c:pt idx="8051">
                  <c:v>13.418333333333333</c:v>
                </c:pt>
                <c:pt idx="8052">
                  <c:v>13.42</c:v>
                </c:pt>
                <c:pt idx="8053">
                  <c:v>13.42166666666667</c:v>
                </c:pt>
                <c:pt idx="8054">
                  <c:v>13.423333333333334</c:v>
                </c:pt>
                <c:pt idx="8055">
                  <c:v>13.425000000000002</c:v>
                </c:pt>
                <c:pt idx="8056">
                  <c:v>13.426666666666675</c:v>
                </c:pt>
                <c:pt idx="8057">
                  <c:v>13.428333333333335</c:v>
                </c:pt>
                <c:pt idx="8058">
                  <c:v>13.43</c:v>
                </c:pt>
                <c:pt idx="8059">
                  <c:v>13.43166666666667</c:v>
                </c:pt>
                <c:pt idx="8060">
                  <c:v>13.433333333333334</c:v>
                </c:pt>
                <c:pt idx="8061">
                  <c:v>13.435</c:v>
                </c:pt>
                <c:pt idx="8062">
                  <c:v>13.436666666666673</c:v>
                </c:pt>
                <c:pt idx="8063">
                  <c:v>13.438333333333333</c:v>
                </c:pt>
                <c:pt idx="8064">
                  <c:v>13.44</c:v>
                </c:pt>
                <c:pt idx="8065">
                  <c:v>13.441666666666666</c:v>
                </c:pt>
                <c:pt idx="8066">
                  <c:v>13.443333333333333</c:v>
                </c:pt>
                <c:pt idx="8067">
                  <c:v>13.445</c:v>
                </c:pt>
                <c:pt idx="8068">
                  <c:v>13.446666666666671</c:v>
                </c:pt>
                <c:pt idx="8069">
                  <c:v>13.448333333333331</c:v>
                </c:pt>
                <c:pt idx="8070">
                  <c:v>13.450000000000005</c:v>
                </c:pt>
                <c:pt idx="8071">
                  <c:v>13.451666666666673</c:v>
                </c:pt>
                <c:pt idx="8072">
                  <c:v>13.45333333333334</c:v>
                </c:pt>
                <c:pt idx="8073">
                  <c:v>13.455000000000005</c:v>
                </c:pt>
                <c:pt idx="8074">
                  <c:v>13.456666666666676</c:v>
                </c:pt>
                <c:pt idx="8075">
                  <c:v>13.458333333333334</c:v>
                </c:pt>
                <c:pt idx="8076">
                  <c:v>13.46</c:v>
                </c:pt>
                <c:pt idx="8077">
                  <c:v>13.461666666666675</c:v>
                </c:pt>
                <c:pt idx="8078">
                  <c:v>13.463333333333336</c:v>
                </c:pt>
                <c:pt idx="8079">
                  <c:v>13.465000000000005</c:v>
                </c:pt>
                <c:pt idx="8080">
                  <c:v>13.466666666666674</c:v>
                </c:pt>
                <c:pt idx="8081">
                  <c:v>13.468333333333334</c:v>
                </c:pt>
                <c:pt idx="8082">
                  <c:v>13.47</c:v>
                </c:pt>
                <c:pt idx="8083">
                  <c:v>13.471666666666673</c:v>
                </c:pt>
                <c:pt idx="8084">
                  <c:v>13.473333333333334</c:v>
                </c:pt>
                <c:pt idx="8085">
                  <c:v>13.475000000000005</c:v>
                </c:pt>
                <c:pt idx="8086">
                  <c:v>13.476666666666674</c:v>
                </c:pt>
                <c:pt idx="8087">
                  <c:v>13.478333333333333</c:v>
                </c:pt>
                <c:pt idx="8088">
                  <c:v>13.480000000000002</c:v>
                </c:pt>
                <c:pt idx="8089">
                  <c:v>13.481666666666671</c:v>
                </c:pt>
                <c:pt idx="8090">
                  <c:v>13.483333333333334</c:v>
                </c:pt>
                <c:pt idx="8091">
                  <c:v>13.485000000000007</c:v>
                </c:pt>
                <c:pt idx="8092">
                  <c:v>13.486666666666675</c:v>
                </c:pt>
                <c:pt idx="8093">
                  <c:v>13.488333333333333</c:v>
                </c:pt>
                <c:pt idx="8094">
                  <c:v>13.49</c:v>
                </c:pt>
                <c:pt idx="8095">
                  <c:v>13.491666666666672</c:v>
                </c:pt>
                <c:pt idx="8096">
                  <c:v>13.493333333333334</c:v>
                </c:pt>
                <c:pt idx="8097">
                  <c:v>13.495000000000006</c:v>
                </c:pt>
                <c:pt idx="8098">
                  <c:v>13.496666666666673</c:v>
                </c:pt>
                <c:pt idx="8099">
                  <c:v>13.498333333333333</c:v>
                </c:pt>
                <c:pt idx="8100">
                  <c:v>13.5</c:v>
                </c:pt>
                <c:pt idx="8101">
                  <c:v>13.50166666666667</c:v>
                </c:pt>
                <c:pt idx="8102">
                  <c:v>13.503333333333334</c:v>
                </c:pt>
                <c:pt idx="8103">
                  <c:v>13.505000000000004</c:v>
                </c:pt>
                <c:pt idx="8104">
                  <c:v>13.506666666666673</c:v>
                </c:pt>
                <c:pt idx="8105">
                  <c:v>13.508333333333333</c:v>
                </c:pt>
                <c:pt idx="8106">
                  <c:v>13.51</c:v>
                </c:pt>
                <c:pt idx="8107">
                  <c:v>13.51166666666667</c:v>
                </c:pt>
                <c:pt idx="8108">
                  <c:v>13.513333333333332</c:v>
                </c:pt>
                <c:pt idx="8109">
                  <c:v>13.515000000000002</c:v>
                </c:pt>
                <c:pt idx="8110">
                  <c:v>13.516666666666673</c:v>
                </c:pt>
                <c:pt idx="8111">
                  <c:v>13.518333333333333</c:v>
                </c:pt>
                <c:pt idx="8112">
                  <c:v>13.520000000000001</c:v>
                </c:pt>
                <c:pt idx="8113">
                  <c:v>13.52166666666667</c:v>
                </c:pt>
                <c:pt idx="8114">
                  <c:v>13.523333333333333</c:v>
                </c:pt>
                <c:pt idx="8115">
                  <c:v>13.525</c:v>
                </c:pt>
                <c:pt idx="8116">
                  <c:v>13.526666666666673</c:v>
                </c:pt>
                <c:pt idx="8117">
                  <c:v>13.528333333333331</c:v>
                </c:pt>
                <c:pt idx="8118">
                  <c:v>13.53</c:v>
                </c:pt>
                <c:pt idx="8119">
                  <c:v>13.531666666666666</c:v>
                </c:pt>
                <c:pt idx="8120">
                  <c:v>13.533333333333333</c:v>
                </c:pt>
                <c:pt idx="8121">
                  <c:v>13.535</c:v>
                </c:pt>
                <c:pt idx="8122">
                  <c:v>13.536666666666672</c:v>
                </c:pt>
                <c:pt idx="8123">
                  <c:v>13.538333333333327</c:v>
                </c:pt>
                <c:pt idx="8124">
                  <c:v>13.54</c:v>
                </c:pt>
                <c:pt idx="8125">
                  <c:v>13.541666666666666</c:v>
                </c:pt>
                <c:pt idx="8126">
                  <c:v>13.543333333333333</c:v>
                </c:pt>
                <c:pt idx="8127">
                  <c:v>13.545</c:v>
                </c:pt>
                <c:pt idx="8128">
                  <c:v>13.54666666666667</c:v>
                </c:pt>
                <c:pt idx="8129">
                  <c:v>13.548333333333328</c:v>
                </c:pt>
                <c:pt idx="8130">
                  <c:v>13.55</c:v>
                </c:pt>
                <c:pt idx="8131">
                  <c:v>13.551666666666675</c:v>
                </c:pt>
                <c:pt idx="8132">
                  <c:v>13.553333333333336</c:v>
                </c:pt>
                <c:pt idx="8133">
                  <c:v>13.555000000000005</c:v>
                </c:pt>
                <c:pt idx="8134">
                  <c:v>13.556666666666674</c:v>
                </c:pt>
                <c:pt idx="8135">
                  <c:v>13.558333333333334</c:v>
                </c:pt>
                <c:pt idx="8136">
                  <c:v>13.56</c:v>
                </c:pt>
                <c:pt idx="8137">
                  <c:v>13.561666666666673</c:v>
                </c:pt>
                <c:pt idx="8138">
                  <c:v>13.563333333333334</c:v>
                </c:pt>
                <c:pt idx="8139">
                  <c:v>13.565000000000005</c:v>
                </c:pt>
                <c:pt idx="8140">
                  <c:v>13.566666666666674</c:v>
                </c:pt>
                <c:pt idx="8141">
                  <c:v>13.568333333333333</c:v>
                </c:pt>
                <c:pt idx="8142">
                  <c:v>13.57</c:v>
                </c:pt>
                <c:pt idx="8143">
                  <c:v>13.571666666666671</c:v>
                </c:pt>
                <c:pt idx="8144">
                  <c:v>13.573333333333332</c:v>
                </c:pt>
                <c:pt idx="8145">
                  <c:v>13.575000000000005</c:v>
                </c:pt>
                <c:pt idx="8146">
                  <c:v>13.576666666666673</c:v>
                </c:pt>
                <c:pt idx="8147">
                  <c:v>13.578333333333335</c:v>
                </c:pt>
                <c:pt idx="8148">
                  <c:v>13.58</c:v>
                </c:pt>
                <c:pt idx="8149">
                  <c:v>13.581666666666672</c:v>
                </c:pt>
                <c:pt idx="8150">
                  <c:v>13.583333333333334</c:v>
                </c:pt>
                <c:pt idx="8151">
                  <c:v>13.585000000000004</c:v>
                </c:pt>
                <c:pt idx="8152">
                  <c:v>13.586666666666675</c:v>
                </c:pt>
                <c:pt idx="8153">
                  <c:v>13.588333333333333</c:v>
                </c:pt>
                <c:pt idx="8154">
                  <c:v>13.59</c:v>
                </c:pt>
                <c:pt idx="8155">
                  <c:v>13.59166666666667</c:v>
                </c:pt>
                <c:pt idx="8156">
                  <c:v>13.593333333333334</c:v>
                </c:pt>
                <c:pt idx="8157">
                  <c:v>13.595000000000002</c:v>
                </c:pt>
                <c:pt idx="8158">
                  <c:v>13.596666666666673</c:v>
                </c:pt>
                <c:pt idx="8159">
                  <c:v>13.598333333333333</c:v>
                </c:pt>
                <c:pt idx="8160">
                  <c:v>13.6</c:v>
                </c:pt>
                <c:pt idx="8161">
                  <c:v>13.60166666666667</c:v>
                </c:pt>
                <c:pt idx="8162">
                  <c:v>13.603333333333333</c:v>
                </c:pt>
                <c:pt idx="8163">
                  <c:v>13.605</c:v>
                </c:pt>
                <c:pt idx="8164">
                  <c:v>13.606666666666671</c:v>
                </c:pt>
                <c:pt idx="8165">
                  <c:v>13.608333333333333</c:v>
                </c:pt>
                <c:pt idx="8166">
                  <c:v>13.610000000000001</c:v>
                </c:pt>
                <c:pt idx="8167">
                  <c:v>13.61166666666667</c:v>
                </c:pt>
                <c:pt idx="8168">
                  <c:v>13.613333333333333</c:v>
                </c:pt>
                <c:pt idx="8169">
                  <c:v>13.615</c:v>
                </c:pt>
                <c:pt idx="8170">
                  <c:v>13.616666666666672</c:v>
                </c:pt>
                <c:pt idx="8171">
                  <c:v>13.618333333333331</c:v>
                </c:pt>
                <c:pt idx="8172">
                  <c:v>13.620000000000001</c:v>
                </c:pt>
                <c:pt idx="8173">
                  <c:v>13.621666666666666</c:v>
                </c:pt>
                <c:pt idx="8174">
                  <c:v>13.623333333333333</c:v>
                </c:pt>
                <c:pt idx="8175">
                  <c:v>13.625</c:v>
                </c:pt>
                <c:pt idx="8176">
                  <c:v>13.62666666666667</c:v>
                </c:pt>
                <c:pt idx="8177">
                  <c:v>13.628333333333329</c:v>
                </c:pt>
                <c:pt idx="8178">
                  <c:v>13.63</c:v>
                </c:pt>
                <c:pt idx="8179">
                  <c:v>13.631666666666666</c:v>
                </c:pt>
                <c:pt idx="8180">
                  <c:v>13.633333333333333</c:v>
                </c:pt>
                <c:pt idx="8181">
                  <c:v>13.635</c:v>
                </c:pt>
                <c:pt idx="8182">
                  <c:v>13.63666666666667</c:v>
                </c:pt>
                <c:pt idx="8183">
                  <c:v>13.638333333333327</c:v>
                </c:pt>
                <c:pt idx="8184">
                  <c:v>13.64</c:v>
                </c:pt>
                <c:pt idx="8185">
                  <c:v>13.641666666666667</c:v>
                </c:pt>
                <c:pt idx="8186">
                  <c:v>13.643333333333333</c:v>
                </c:pt>
                <c:pt idx="8187">
                  <c:v>13.645000000000001</c:v>
                </c:pt>
                <c:pt idx="8188">
                  <c:v>13.64666666666667</c:v>
                </c:pt>
                <c:pt idx="8189">
                  <c:v>13.648333333333328</c:v>
                </c:pt>
                <c:pt idx="8190">
                  <c:v>13.65</c:v>
                </c:pt>
                <c:pt idx="8191">
                  <c:v>13.651666666666673</c:v>
                </c:pt>
                <c:pt idx="8192">
                  <c:v>13.653333333333334</c:v>
                </c:pt>
                <c:pt idx="8193">
                  <c:v>13.655000000000005</c:v>
                </c:pt>
                <c:pt idx="8194">
                  <c:v>13.656666666666673</c:v>
                </c:pt>
                <c:pt idx="8195">
                  <c:v>13.658333333333333</c:v>
                </c:pt>
                <c:pt idx="8196">
                  <c:v>13.66</c:v>
                </c:pt>
                <c:pt idx="8197">
                  <c:v>13.661666666666672</c:v>
                </c:pt>
                <c:pt idx="8198">
                  <c:v>13.663333333333332</c:v>
                </c:pt>
                <c:pt idx="8199">
                  <c:v>13.665000000000004</c:v>
                </c:pt>
                <c:pt idx="8200">
                  <c:v>13.666666666666673</c:v>
                </c:pt>
                <c:pt idx="8201">
                  <c:v>13.668333333333333</c:v>
                </c:pt>
                <c:pt idx="8202">
                  <c:v>13.67</c:v>
                </c:pt>
                <c:pt idx="8203">
                  <c:v>13.67166666666667</c:v>
                </c:pt>
                <c:pt idx="8204">
                  <c:v>13.673333333333334</c:v>
                </c:pt>
                <c:pt idx="8205">
                  <c:v>13.675000000000002</c:v>
                </c:pt>
                <c:pt idx="8206">
                  <c:v>13.676666666666675</c:v>
                </c:pt>
                <c:pt idx="8207">
                  <c:v>13.678333333333335</c:v>
                </c:pt>
                <c:pt idx="8208">
                  <c:v>13.68</c:v>
                </c:pt>
                <c:pt idx="8209">
                  <c:v>13.68166666666667</c:v>
                </c:pt>
                <c:pt idx="8210">
                  <c:v>13.683333333333334</c:v>
                </c:pt>
                <c:pt idx="8211">
                  <c:v>13.685</c:v>
                </c:pt>
                <c:pt idx="8212">
                  <c:v>13.686666666666673</c:v>
                </c:pt>
                <c:pt idx="8213">
                  <c:v>13.688333333333333</c:v>
                </c:pt>
                <c:pt idx="8214">
                  <c:v>13.69</c:v>
                </c:pt>
                <c:pt idx="8215">
                  <c:v>13.691666666666666</c:v>
                </c:pt>
                <c:pt idx="8216">
                  <c:v>13.693333333333333</c:v>
                </c:pt>
                <c:pt idx="8217">
                  <c:v>13.695</c:v>
                </c:pt>
                <c:pt idx="8218">
                  <c:v>13.696666666666671</c:v>
                </c:pt>
                <c:pt idx="8219">
                  <c:v>13.698333333333331</c:v>
                </c:pt>
                <c:pt idx="8220">
                  <c:v>13.7</c:v>
                </c:pt>
                <c:pt idx="8221">
                  <c:v>13.701666666666666</c:v>
                </c:pt>
                <c:pt idx="8222">
                  <c:v>13.703333333333335</c:v>
                </c:pt>
                <c:pt idx="8223">
                  <c:v>13.705</c:v>
                </c:pt>
                <c:pt idx="8224">
                  <c:v>13.706666666666672</c:v>
                </c:pt>
                <c:pt idx="8225">
                  <c:v>13.708333333333329</c:v>
                </c:pt>
                <c:pt idx="8226">
                  <c:v>13.709999999999999</c:v>
                </c:pt>
                <c:pt idx="8227">
                  <c:v>13.71166666666667</c:v>
                </c:pt>
                <c:pt idx="8228">
                  <c:v>13.713333333333333</c:v>
                </c:pt>
                <c:pt idx="8229">
                  <c:v>13.715</c:v>
                </c:pt>
                <c:pt idx="8230">
                  <c:v>13.71666666666667</c:v>
                </c:pt>
                <c:pt idx="8231">
                  <c:v>13.718333333333328</c:v>
                </c:pt>
                <c:pt idx="8232">
                  <c:v>13.719999999999999</c:v>
                </c:pt>
                <c:pt idx="8233">
                  <c:v>13.721666666666666</c:v>
                </c:pt>
                <c:pt idx="8234">
                  <c:v>13.723333333333333</c:v>
                </c:pt>
                <c:pt idx="8235">
                  <c:v>13.725</c:v>
                </c:pt>
                <c:pt idx="8236">
                  <c:v>13.72666666666667</c:v>
                </c:pt>
                <c:pt idx="8237">
                  <c:v>13.728333333333328</c:v>
                </c:pt>
                <c:pt idx="8238">
                  <c:v>13.73</c:v>
                </c:pt>
                <c:pt idx="8239">
                  <c:v>13.731666666666666</c:v>
                </c:pt>
                <c:pt idx="8240">
                  <c:v>13.733333333333333</c:v>
                </c:pt>
                <c:pt idx="8241">
                  <c:v>13.735000000000001</c:v>
                </c:pt>
                <c:pt idx="8242">
                  <c:v>13.73666666666667</c:v>
                </c:pt>
                <c:pt idx="8243">
                  <c:v>13.738333333333328</c:v>
                </c:pt>
                <c:pt idx="8244">
                  <c:v>13.739999999999998</c:v>
                </c:pt>
                <c:pt idx="8245">
                  <c:v>13.741666666666667</c:v>
                </c:pt>
                <c:pt idx="8246">
                  <c:v>13.743333333333331</c:v>
                </c:pt>
                <c:pt idx="8247">
                  <c:v>13.745000000000001</c:v>
                </c:pt>
                <c:pt idx="8248">
                  <c:v>13.746666666666666</c:v>
                </c:pt>
                <c:pt idx="8249">
                  <c:v>13.748333333333328</c:v>
                </c:pt>
                <c:pt idx="8250">
                  <c:v>13.75</c:v>
                </c:pt>
                <c:pt idx="8251">
                  <c:v>13.75166666666667</c:v>
                </c:pt>
                <c:pt idx="8252">
                  <c:v>13.753333333333334</c:v>
                </c:pt>
                <c:pt idx="8253">
                  <c:v>13.755000000000004</c:v>
                </c:pt>
                <c:pt idx="8254">
                  <c:v>13.756666666666673</c:v>
                </c:pt>
                <c:pt idx="8255">
                  <c:v>13.758333333333333</c:v>
                </c:pt>
                <c:pt idx="8256">
                  <c:v>13.76</c:v>
                </c:pt>
                <c:pt idx="8257">
                  <c:v>13.76166666666667</c:v>
                </c:pt>
                <c:pt idx="8258">
                  <c:v>13.763333333333332</c:v>
                </c:pt>
                <c:pt idx="8259">
                  <c:v>13.765000000000002</c:v>
                </c:pt>
                <c:pt idx="8260">
                  <c:v>13.766666666666673</c:v>
                </c:pt>
                <c:pt idx="8261">
                  <c:v>13.768333333333333</c:v>
                </c:pt>
                <c:pt idx="8262">
                  <c:v>13.770000000000001</c:v>
                </c:pt>
                <c:pt idx="8263">
                  <c:v>13.77166666666667</c:v>
                </c:pt>
                <c:pt idx="8264">
                  <c:v>13.773333333333333</c:v>
                </c:pt>
                <c:pt idx="8265">
                  <c:v>13.775</c:v>
                </c:pt>
                <c:pt idx="8266">
                  <c:v>13.776666666666673</c:v>
                </c:pt>
                <c:pt idx="8267">
                  <c:v>13.778333333333331</c:v>
                </c:pt>
                <c:pt idx="8268">
                  <c:v>13.78</c:v>
                </c:pt>
                <c:pt idx="8269">
                  <c:v>13.781666666666666</c:v>
                </c:pt>
                <c:pt idx="8270">
                  <c:v>13.783333333333333</c:v>
                </c:pt>
                <c:pt idx="8271">
                  <c:v>13.785</c:v>
                </c:pt>
                <c:pt idx="8272">
                  <c:v>13.786666666666672</c:v>
                </c:pt>
                <c:pt idx="8273">
                  <c:v>13.788333333333327</c:v>
                </c:pt>
                <c:pt idx="8274">
                  <c:v>13.79</c:v>
                </c:pt>
                <c:pt idx="8275">
                  <c:v>13.791666666666666</c:v>
                </c:pt>
                <c:pt idx="8276">
                  <c:v>13.793333333333333</c:v>
                </c:pt>
                <c:pt idx="8277">
                  <c:v>13.795</c:v>
                </c:pt>
                <c:pt idx="8278">
                  <c:v>13.79666666666667</c:v>
                </c:pt>
                <c:pt idx="8279">
                  <c:v>13.798333333333328</c:v>
                </c:pt>
                <c:pt idx="8280">
                  <c:v>13.8</c:v>
                </c:pt>
                <c:pt idx="8281">
                  <c:v>13.801666666666675</c:v>
                </c:pt>
                <c:pt idx="8282">
                  <c:v>13.803333333333336</c:v>
                </c:pt>
                <c:pt idx="8283">
                  <c:v>13.805000000000005</c:v>
                </c:pt>
                <c:pt idx="8284">
                  <c:v>13.806666666666674</c:v>
                </c:pt>
                <c:pt idx="8285">
                  <c:v>13.808333333333334</c:v>
                </c:pt>
                <c:pt idx="8286">
                  <c:v>13.81</c:v>
                </c:pt>
                <c:pt idx="8287">
                  <c:v>13.811666666666673</c:v>
                </c:pt>
                <c:pt idx="8288">
                  <c:v>13.813333333333334</c:v>
                </c:pt>
                <c:pt idx="8289">
                  <c:v>13.815000000000005</c:v>
                </c:pt>
                <c:pt idx="8290">
                  <c:v>13.816666666666674</c:v>
                </c:pt>
                <c:pt idx="8291">
                  <c:v>13.818333333333333</c:v>
                </c:pt>
                <c:pt idx="8292">
                  <c:v>13.82</c:v>
                </c:pt>
                <c:pt idx="8293">
                  <c:v>13.821666666666671</c:v>
                </c:pt>
                <c:pt idx="8294">
                  <c:v>13.823333333333332</c:v>
                </c:pt>
                <c:pt idx="8295">
                  <c:v>13.825000000000005</c:v>
                </c:pt>
                <c:pt idx="8296">
                  <c:v>13.826666666666673</c:v>
                </c:pt>
                <c:pt idx="8297">
                  <c:v>13.828333333333335</c:v>
                </c:pt>
                <c:pt idx="8298">
                  <c:v>13.83</c:v>
                </c:pt>
                <c:pt idx="8299">
                  <c:v>13.831666666666672</c:v>
                </c:pt>
                <c:pt idx="8300">
                  <c:v>13.833333333333334</c:v>
                </c:pt>
                <c:pt idx="8301">
                  <c:v>13.835000000000004</c:v>
                </c:pt>
                <c:pt idx="8302">
                  <c:v>13.836666666666675</c:v>
                </c:pt>
                <c:pt idx="8303">
                  <c:v>13.838333333333333</c:v>
                </c:pt>
                <c:pt idx="8304">
                  <c:v>13.84</c:v>
                </c:pt>
                <c:pt idx="8305">
                  <c:v>13.84166666666667</c:v>
                </c:pt>
                <c:pt idx="8306">
                  <c:v>13.843333333333334</c:v>
                </c:pt>
                <c:pt idx="8307">
                  <c:v>13.845000000000002</c:v>
                </c:pt>
                <c:pt idx="8308">
                  <c:v>13.846666666666673</c:v>
                </c:pt>
                <c:pt idx="8309">
                  <c:v>13.848333333333333</c:v>
                </c:pt>
                <c:pt idx="8310">
                  <c:v>13.850000000000005</c:v>
                </c:pt>
                <c:pt idx="8311">
                  <c:v>13.851666666666674</c:v>
                </c:pt>
                <c:pt idx="8312">
                  <c:v>13.853333333333339</c:v>
                </c:pt>
                <c:pt idx="8313">
                  <c:v>13.855000000000006</c:v>
                </c:pt>
                <c:pt idx="8314">
                  <c:v>13.856666666666676</c:v>
                </c:pt>
                <c:pt idx="8315">
                  <c:v>13.858333333333334</c:v>
                </c:pt>
                <c:pt idx="8316">
                  <c:v>13.860000000000007</c:v>
                </c:pt>
                <c:pt idx="8317">
                  <c:v>13.861666666666675</c:v>
                </c:pt>
                <c:pt idx="8318">
                  <c:v>13.863333333333339</c:v>
                </c:pt>
                <c:pt idx="8319">
                  <c:v>13.865000000000006</c:v>
                </c:pt>
                <c:pt idx="8320">
                  <c:v>13.866666666666676</c:v>
                </c:pt>
                <c:pt idx="8321">
                  <c:v>13.868333333333334</c:v>
                </c:pt>
                <c:pt idx="8322">
                  <c:v>13.870000000000006</c:v>
                </c:pt>
                <c:pt idx="8323">
                  <c:v>13.871666666666673</c:v>
                </c:pt>
                <c:pt idx="8324">
                  <c:v>13.873333333333338</c:v>
                </c:pt>
                <c:pt idx="8325">
                  <c:v>13.875000000000005</c:v>
                </c:pt>
                <c:pt idx="8326">
                  <c:v>13.876666666666674</c:v>
                </c:pt>
                <c:pt idx="8327">
                  <c:v>13.878333333333334</c:v>
                </c:pt>
                <c:pt idx="8328">
                  <c:v>13.880000000000004</c:v>
                </c:pt>
                <c:pt idx="8329">
                  <c:v>13.881666666666673</c:v>
                </c:pt>
                <c:pt idx="8330">
                  <c:v>13.883333333333336</c:v>
                </c:pt>
                <c:pt idx="8331">
                  <c:v>13.885000000000005</c:v>
                </c:pt>
                <c:pt idx="8332">
                  <c:v>13.886666666666674</c:v>
                </c:pt>
                <c:pt idx="8333">
                  <c:v>13.888333333333332</c:v>
                </c:pt>
                <c:pt idx="8334">
                  <c:v>13.890000000000002</c:v>
                </c:pt>
                <c:pt idx="8335">
                  <c:v>13.891666666666673</c:v>
                </c:pt>
                <c:pt idx="8336">
                  <c:v>13.893333333333334</c:v>
                </c:pt>
                <c:pt idx="8337">
                  <c:v>13.895000000000007</c:v>
                </c:pt>
                <c:pt idx="8338">
                  <c:v>13.896666666666674</c:v>
                </c:pt>
                <c:pt idx="8339">
                  <c:v>13.898333333333333</c:v>
                </c:pt>
                <c:pt idx="8340">
                  <c:v>13.9</c:v>
                </c:pt>
                <c:pt idx="8341">
                  <c:v>13.901666666666673</c:v>
                </c:pt>
                <c:pt idx="8342">
                  <c:v>13.903333333333334</c:v>
                </c:pt>
                <c:pt idx="8343">
                  <c:v>13.905000000000005</c:v>
                </c:pt>
                <c:pt idx="8344">
                  <c:v>13.906666666666673</c:v>
                </c:pt>
                <c:pt idx="8345">
                  <c:v>13.908333333333333</c:v>
                </c:pt>
                <c:pt idx="8346">
                  <c:v>13.91</c:v>
                </c:pt>
                <c:pt idx="8347">
                  <c:v>13.911666666666672</c:v>
                </c:pt>
                <c:pt idx="8348">
                  <c:v>13.913333333333332</c:v>
                </c:pt>
                <c:pt idx="8349">
                  <c:v>13.915000000000004</c:v>
                </c:pt>
                <c:pt idx="8350">
                  <c:v>13.916666666666673</c:v>
                </c:pt>
                <c:pt idx="8351">
                  <c:v>13.918333333333333</c:v>
                </c:pt>
                <c:pt idx="8352">
                  <c:v>13.92</c:v>
                </c:pt>
                <c:pt idx="8353">
                  <c:v>13.92166666666667</c:v>
                </c:pt>
                <c:pt idx="8354">
                  <c:v>13.923333333333334</c:v>
                </c:pt>
                <c:pt idx="8355">
                  <c:v>13.925000000000002</c:v>
                </c:pt>
                <c:pt idx="8356">
                  <c:v>13.926666666666675</c:v>
                </c:pt>
                <c:pt idx="8357">
                  <c:v>13.928333333333335</c:v>
                </c:pt>
                <c:pt idx="8358">
                  <c:v>13.93</c:v>
                </c:pt>
                <c:pt idx="8359">
                  <c:v>13.93166666666667</c:v>
                </c:pt>
                <c:pt idx="8360">
                  <c:v>13.933333333333334</c:v>
                </c:pt>
                <c:pt idx="8361">
                  <c:v>13.935</c:v>
                </c:pt>
                <c:pt idx="8362">
                  <c:v>13.936666666666673</c:v>
                </c:pt>
                <c:pt idx="8363">
                  <c:v>13.938333333333333</c:v>
                </c:pt>
                <c:pt idx="8364">
                  <c:v>13.94</c:v>
                </c:pt>
                <c:pt idx="8365">
                  <c:v>13.941666666666666</c:v>
                </c:pt>
                <c:pt idx="8366">
                  <c:v>13.943333333333333</c:v>
                </c:pt>
                <c:pt idx="8367">
                  <c:v>13.945</c:v>
                </c:pt>
                <c:pt idx="8368">
                  <c:v>13.946666666666671</c:v>
                </c:pt>
                <c:pt idx="8369">
                  <c:v>13.948333333333331</c:v>
                </c:pt>
                <c:pt idx="8370">
                  <c:v>13.950000000000005</c:v>
                </c:pt>
                <c:pt idx="8371">
                  <c:v>13.951666666666673</c:v>
                </c:pt>
                <c:pt idx="8372">
                  <c:v>13.95333333333334</c:v>
                </c:pt>
                <c:pt idx="8373">
                  <c:v>13.955000000000005</c:v>
                </c:pt>
                <c:pt idx="8374">
                  <c:v>13.956666666666676</c:v>
                </c:pt>
                <c:pt idx="8375">
                  <c:v>13.958333333333334</c:v>
                </c:pt>
                <c:pt idx="8376">
                  <c:v>13.96</c:v>
                </c:pt>
                <c:pt idx="8377">
                  <c:v>13.961666666666675</c:v>
                </c:pt>
                <c:pt idx="8378">
                  <c:v>13.963333333333336</c:v>
                </c:pt>
                <c:pt idx="8379">
                  <c:v>13.965000000000005</c:v>
                </c:pt>
                <c:pt idx="8380">
                  <c:v>13.966666666666674</c:v>
                </c:pt>
                <c:pt idx="8381">
                  <c:v>13.968333333333334</c:v>
                </c:pt>
                <c:pt idx="8382">
                  <c:v>13.97</c:v>
                </c:pt>
                <c:pt idx="8383">
                  <c:v>13.971666666666673</c:v>
                </c:pt>
                <c:pt idx="8384">
                  <c:v>13.973333333333334</c:v>
                </c:pt>
                <c:pt idx="8385">
                  <c:v>13.975000000000005</c:v>
                </c:pt>
                <c:pt idx="8386">
                  <c:v>13.976666666666674</c:v>
                </c:pt>
                <c:pt idx="8387">
                  <c:v>13.978333333333333</c:v>
                </c:pt>
                <c:pt idx="8388">
                  <c:v>13.980000000000002</c:v>
                </c:pt>
                <c:pt idx="8389">
                  <c:v>13.981666666666671</c:v>
                </c:pt>
                <c:pt idx="8390">
                  <c:v>13.983333333333334</c:v>
                </c:pt>
                <c:pt idx="8391">
                  <c:v>13.985000000000007</c:v>
                </c:pt>
                <c:pt idx="8392">
                  <c:v>13.986666666666675</c:v>
                </c:pt>
                <c:pt idx="8393">
                  <c:v>13.988333333333333</c:v>
                </c:pt>
                <c:pt idx="8394">
                  <c:v>13.99</c:v>
                </c:pt>
                <c:pt idx="8395">
                  <c:v>13.991666666666672</c:v>
                </c:pt>
                <c:pt idx="8396">
                  <c:v>13.993333333333334</c:v>
                </c:pt>
                <c:pt idx="8397">
                  <c:v>13.995000000000006</c:v>
                </c:pt>
                <c:pt idx="8398">
                  <c:v>13.996666666666673</c:v>
                </c:pt>
                <c:pt idx="8399">
                  <c:v>13.998333333333333</c:v>
                </c:pt>
                <c:pt idx="8400">
                  <c:v>14</c:v>
                </c:pt>
                <c:pt idx="8401">
                  <c:v>14.00166666666667</c:v>
                </c:pt>
                <c:pt idx="8402">
                  <c:v>14.003333333333334</c:v>
                </c:pt>
                <c:pt idx="8403">
                  <c:v>14.005000000000004</c:v>
                </c:pt>
                <c:pt idx="8404">
                  <c:v>14.006666666666673</c:v>
                </c:pt>
                <c:pt idx="8405">
                  <c:v>14.008333333333333</c:v>
                </c:pt>
                <c:pt idx="8406">
                  <c:v>14.01</c:v>
                </c:pt>
                <c:pt idx="8407">
                  <c:v>14.01166666666667</c:v>
                </c:pt>
                <c:pt idx="8408">
                  <c:v>14.013333333333332</c:v>
                </c:pt>
                <c:pt idx="8409">
                  <c:v>14.015000000000002</c:v>
                </c:pt>
                <c:pt idx="8410">
                  <c:v>14.016666666666673</c:v>
                </c:pt>
                <c:pt idx="8411">
                  <c:v>14.018333333333333</c:v>
                </c:pt>
                <c:pt idx="8412">
                  <c:v>14.020000000000001</c:v>
                </c:pt>
                <c:pt idx="8413">
                  <c:v>14.02166666666667</c:v>
                </c:pt>
                <c:pt idx="8414">
                  <c:v>14.023333333333333</c:v>
                </c:pt>
                <c:pt idx="8415">
                  <c:v>14.025</c:v>
                </c:pt>
                <c:pt idx="8416">
                  <c:v>14.026666666666673</c:v>
                </c:pt>
                <c:pt idx="8417">
                  <c:v>14.028333333333331</c:v>
                </c:pt>
                <c:pt idx="8418">
                  <c:v>14.03</c:v>
                </c:pt>
                <c:pt idx="8419">
                  <c:v>14.031666666666666</c:v>
                </c:pt>
                <c:pt idx="8420">
                  <c:v>14.033333333333333</c:v>
                </c:pt>
                <c:pt idx="8421">
                  <c:v>14.035</c:v>
                </c:pt>
                <c:pt idx="8422">
                  <c:v>14.036666666666672</c:v>
                </c:pt>
                <c:pt idx="8423">
                  <c:v>14.038333333333327</c:v>
                </c:pt>
                <c:pt idx="8424">
                  <c:v>14.04</c:v>
                </c:pt>
                <c:pt idx="8425">
                  <c:v>14.041666666666666</c:v>
                </c:pt>
                <c:pt idx="8426">
                  <c:v>14.043333333333333</c:v>
                </c:pt>
                <c:pt idx="8427">
                  <c:v>14.045</c:v>
                </c:pt>
                <c:pt idx="8428">
                  <c:v>14.04666666666667</c:v>
                </c:pt>
                <c:pt idx="8429">
                  <c:v>14.048333333333328</c:v>
                </c:pt>
                <c:pt idx="8430">
                  <c:v>14.05</c:v>
                </c:pt>
                <c:pt idx="8431">
                  <c:v>14.051666666666675</c:v>
                </c:pt>
                <c:pt idx="8432">
                  <c:v>14.053333333333336</c:v>
                </c:pt>
                <c:pt idx="8433">
                  <c:v>14.055000000000005</c:v>
                </c:pt>
                <c:pt idx="8434">
                  <c:v>14.056666666666674</c:v>
                </c:pt>
                <c:pt idx="8435">
                  <c:v>14.058333333333334</c:v>
                </c:pt>
                <c:pt idx="8436">
                  <c:v>14.06</c:v>
                </c:pt>
                <c:pt idx="8437">
                  <c:v>14.061666666666673</c:v>
                </c:pt>
                <c:pt idx="8438">
                  <c:v>14.063333333333334</c:v>
                </c:pt>
                <c:pt idx="8439">
                  <c:v>14.065000000000005</c:v>
                </c:pt>
                <c:pt idx="8440">
                  <c:v>14.066666666666674</c:v>
                </c:pt>
                <c:pt idx="8441">
                  <c:v>14.068333333333333</c:v>
                </c:pt>
                <c:pt idx="8442">
                  <c:v>14.07</c:v>
                </c:pt>
                <c:pt idx="8443">
                  <c:v>14.071666666666671</c:v>
                </c:pt>
                <c:pt idx="8444">
                  <c:v>14.073333333333332</c:v>
                </c:pt>
                <c:pt idx="8445">
                  <c:v>14.075000000000005</c:v>
                </c:pt>
                <c:pt idx="8446">
                  <c:v>14.076666666666673</c:v>
                </c:pt>
                <c:pt idx="8447">
                  <c:v>14.078333333333335</c:v>
                </c:pt>
                <c:pt idx="8448">
                  <c:v>14.08</c:v>
                </c:pt>
                <c:pt idx="8449">
                  <c:v>14.081666666666672</c:v>
                </c:pt>
                <c:pt idx="8450">
                  <c:v>14.083333333333334</c:v>
                </c:pt>
                <c:pt idx="8451">
                  <c:v>14.085000000000004</c:v>
                </c:pt>
                <c:pt idx="8452">
                  <c:v>14.086666666666675</c:v>
                </c:pt>
                <c:pt idx="8453">
                  <c:v>14.088333333333333</c:v>
                </c:pt>
                <c:pt idx="8454">
                  <c:v>14.09</c:v>
                </c:pt>
                <c:pt idx="8455">
                  <c:v>14.09166666666667</c:v>
                </c:pt>
                <c:pt idx="8456">
                  <c:v>14.093333333333334</c:v>
                </c:pt>
                <c:pt idx="8457">
                  <c:v>14.095000000000002</c:v>
                </c:pt>
                <c:pt idx="8458">
                  <c:v>14.096666666666673</c:v>
                </c:pt>
                <c:pt idx="8459">
                  <c:v>14.098333333333333</c:v>
                </c:pt>
                <c:pt idx="8460">
                  <c:v>14.1</c:v>
                </c:pt>
                <c:pt idx="8461">
                  <c:v>14.10166666666667</c:v>
                </c:pt>
                <c:pt idx="8462">
                  <c:v>14.103333333333333</c:v>
                </c:pt>
                <c:pt idx="8463">
                  <c:v>14.105</c:v>
                </c:pt>
                <c:pt idx="8464">
                  <c:v>14.106666666666671</c:v>
                </c:pt>
                <c:pt idx="8465">
                  <c:v>14.108333333333333</c:v>
                </c:pt>
                <c:pt idx="8466">
                  <c:v>14.110000000000001</c:v>
                </c:pt>
                <c:pt idx="8467">
                  <c:v>14.11166666666667</c:v>
                </c:pt>
                <c:pt idx="8468">
                  <c:v>14.113333333333333</c:v>
                </c:pt>
                <c:pt idx="8469">
                  <c:v>14.115</c:v>
                </c:pt>
                <c:pt idx="8470">
                  <c:v>14.116666666666672</c:v>
                </c:pt>
                <c:pt idx="8471">
                  <c:v>14.118333333333331</c:v>
                </c:pt>
                <c:pt idx="8472">
                  <c:v>14.120000000000001</c:v>
                </c:pt>
                <c:pt idx="8473">
                  <c:v>14.121666666666666</c:v>
                </c:pt>
                <c:pt idx="8474">
                  <c:v>14.123333333333333</c:v>
                </c:pt>
                <c:pt idx="8475">
                  <c:v>14.125</c:v>
                </c:pt>
                <c:pt idx="8476">
                  <c:v>14.12666666666667</c:v>
                </c:pt>
                <c:pt idx="8477">
                  <c:v>14.128333333333329</c:v>
                </c:pt>
                <c:pt idx="8478">
                  <c:v>14.13</c:v>
                </c:pt>
                <c:pt idx="8479">
                  <c:v>14.131666666666666</c:v>
                </c:pt>
                <c:pt idx="8480">
                  <c:v>14.133333333333333</c:v>
                </c:pt>
                <c:pt idx="8481">
                  <c:v>14.135</c:v>
                </c:pt>
                <c:pt idx="8482">
                  <c:v>14.13666666666667</c:v>
                </c:pt>
                <c:pt idx="8483">
                  <c:v>14.138333333333327</c:v>
                </c:pt>
                <c:pt idx="8484">
                  <c:v>14.14</c:v>
                </c:pt>
                <c:pt idx="8485">
                  <c:v>14.141666666666667</c:v>
                </c:pt>
                <c:pt idx="8486">
                  <c:v>14.143333333333333</c:v>
                </c:pt>
                <c:pt idx="8487">
                  <c:v>14.145000000000001</c:v>
                </c:pt>
                <c:pt idx="8488">
                  <c:v>14.14666666666667</c:v>
                </c:pt>
                <c:pt idx="8489">
                  <c:v>14.148333333333328</c:v>
                </c:pt>
                <c:pt idx="8490">
                  <c:v>14.15</c:v>
                </c:pt>
                <c:pt idx="8491">
                  <c:v>14.151666666666673</c:v>
                </c:pt>
                <c:pt idx="8492">
                  <c:v>14.153333333333334</c:v>
                </c:pt>
                <c:pt idx="8493">
                  <c:v>14.155000000000005</c:v>
                </c:pt>
                <c:pt idx="8494">
                  <c:v>14.156666666666673</c:v>
                </c:pt>
                <c:pt idx="8495">
                  <c:v>14.158333333333333</c:v>
                </c:pt>
                <c:pt idx="8496">
                  <c:v>14.16</c:v>
                </c:pt>
                <c:pt idx="8497">
                  <c:v>14.161666666666672</c:v>
                </c:pt>
                <c:pt idx="8498">
                  <c:v>14.163333333333332</c:v>
                </c:pt>
                <c:pt idx="8499">
                  <c:v>14.165000000000004</c:v>
                </c:pt>
                <c:pt idx="8500">
                  <c:v>14.166666666666673</c:v>
                </c:pt>
                <c:pt idx="8501">
                  <c:v>14.168333333333333</c:v>
                </c:pt>
                <c:pt idx="8502">
                  <c:v>14.17</c:v>
                </c:pt>
                <c:pt idx="8503">
                  <c:v>14.17166666666667</c:v>
                </c:pt>
                <c:pt idx="8504">
                  <c:v>14.173333333333334</c:v>
                </c:pt>
                <c:pt idx="8505">
                  <c:v>14.175000000000002</c:v>
                </c:pt>
                <c:pt idx="8506">
                  <c:v>14.176666666666675</c:v>
                </c:pt>
                <c:pt idx="8507">
                  <c:v>14.178333333333335</c:v>
                </c:pt>
                <c:pt idx="8508">
                  <c:v>14.18</c:v>
                </c:pt>
                <c:pt idx="8509">
                  <c:v>14.18166666666667</c:v>
                </c:pt>
                <c:pt idx="8510">
                  <c:v>14.183333333333334</c:v>
                </c:pt>
                <c:pt idx="8511">
                  <c:v>14.185</c:v>
                </c:pt>
                <c:pt idx="8512">
                  <c:v>14.186666666666673</c:v>
                </c:pt>
                <c:pt idx="8513">
                  <c:v>14.188333333333333</c:v>
                </c:pt>
                <c:pt idx="8514">
                  <c:v>14.19</c:v>
                </c:pt>
                <c:pt idx="8515">
                  <c:v>14.191666666666666</c:v>
                </c:pt>
                <c:pt idx="8516">
                  <c:v>14.193333333333333</c:v>
                </c:pt>
                <c:pt idx="8517">
                  <c:v>14.195</c:v>
                </c:pt>
                <c:pt idx="8518">
                  <c:v>14.196666666666671</c:v>
                </c:pt>
                <c:pt idx="8519">
                  <c:v>14.198333333333331</c:v>
                </c:pt>
                <c:pt idx="8520">
                  <c:v>14.2</c:v>
                </c:pt>
                <c:pt idx="8521">
                  <c:v>14.201666666666666</c:v>
                </c:pt>
                <c:pt idx="8522">
                  <c:v>14.203333333333335</c:v>
                </c:pt>
                <c:pt idx="8523">
                  <c:v>14.205</c:v>
                </c:pt>
                <c:pt idx="8524">
                  <c:v>14.206666666666672</c:v>
                </c:pt>
                <c:pt idx="8525">
                  <c:v>14.208333333333329</c:v>
                </c:pt>
                <c:pt idx="8526">
                  <c:v>14.209999999999999</c:v>
                </c:pt>
                <c:pt idx="8527">
                  <c:v>14.21166666666667</c:v>
                </c:pt>
                <c:pt idx="8528">
                  <c:v>14.213333333333333</c:v>
                </c:pt>
                <c:pt idx="8529">
                  <c:v>14.215</c:v>
                </c:pt>
                <c:pt idx="8530">
                  <c:v>14.21666666666667</c:v>
                </c:pt>
                <c:pt idx="8531">
                  <c:v>14.218333333333328</c:v>
                </c:pt>
                <c:pt idx="8532">
                  <c:v>14.219999999999999</c:v>
                </c:pt>
                <c:pt idx="8533">
                  <c:v>14.221666666666666</c:v>
                </c:pt>
                <c:pt idx="8534">
                  <c:v>14.223333333333333</c:v>
                </c:pt>
                <c:pt idx="8535">
                  <c:v>14.225</c:v>
                </c:pt>
                <c:pt idx="8536">
                  <c:v>14.22666666666667</c:v>
                </c:pt>
                <c:pt idx="8537">
                  <c:v>14.228333333333328</c:v>
                </c:pt>
                <c:pt idx="8538">
                  <c:v>14.23</c:v>
                </c:pt>
                <c:pt idx="8539">
                  <c:v>14.231666666666666</c:v>
                </c:pt>
                <c:pt idx="8540">
                  <c:v>14.233333333333333</c:v>
                </c:pt>
                <c:pt idx="8541">
                  <c:v>14.235000000000001</c:v>
                </c:pt>
                <c:pt idx="8542">
                  <c:v>14.23666666666667</c:v>
                </c:pt>
                <c:pt idx="8543">
                  <c:v>14.238333333333328</c:v>
                </c:pt>
                <c:pt idx="8544">
                  <c:v>14.239999999999998</c:v>
                </c:pt>
                <c:pt idx="8545">
                  <c:v>14.241666666666667</c:v>
                </c:pt>
                <c:pt idx="8546">
                  <c:v>14.243333333333331</c:v>
                </c:pt>
                <c:pt idx="8547">
                  <c:v>14.245000000000001</c:v>
                </c:pt>
                <c:pt idx="8548">
                  <c:v>14.246666666666666</c:v>
                </c:pt>
                <c:pt idx="8549">
                  <c:v>14.248333333333328</c:v>
                </c:pt>
                <c:pt idx="8550">
                  <c:v>14.25</c:v>
                </c:pt>
                <c:pt idx="8551">
                  <c:v>14.25166666666667</c:v>
                </c:pt>
                <c:pt idx="8552">
                  <c:v>14.253333333333334</c:v>
                </c:pt>
                <c:pt idx="8553">
                  <c:v>14.255000000000004</c:v>
                </c:pt>
                <c:pt idx="8554">
                  <c:v>14.256666666666673</c:v>
                </c:pt>
                <c:pt idx="8555">
                  <c:v>14.258333333333333</c:v>
                </c:pt>
                <c:pt idx="8556">
                  <c:v>14.26</c:v>
                </c:pt>
                <c:pt idx="8557">
                  <c:v>14.26166666666667</c:v>
                </c:pt>
                <c:pt idx="8558">
                  <c:v>14.263333333333332</c:v>
                </c:pt>
                <c:pt idx="8559">
                  <c:v>14.265000000000002</c:v>
                </c:pt>
                <c:pt idx="8560">
                  <c:v>14.266666666666673</c:v>
                </c:pt>
                <c:pt idx="8561">
                  <c:v>14.268333333333333</c:v>
                </c:pt>
                <c:pt idx="8562">
                  <c:v>14.270000000000001</c:v>
                </c:pt>
                <c:pt idx="8563">
                  <c:v>14.27166666666667</c:v>
                </c:pt>
                <c:pt idx="8564">
                  <c:v>14.273333333333333</c:v>
                </c:pt>
                <c:pt idx="8565">
                  <c:v>14.275</c:v>
                </c:pt>
                <c:pt idx="8566">
                  <c:v>14.276666666666673</c:v>
                </c:pt>
                <c:pt idx="8567">
                  <c:v>14.278333333333331</c:v>
                </c:pt>
                <c:pt idx="8568">
                  <c:v>14.28</c:v>
                </c:pt>
                <c:pt idx="8569">
                  <c:v>14.281666666666666</c:v>
                </c:pt>
                <c:pt idx="8570">
                  <c:v>14.283333333333333</c:v>
                </c:pt>
                <c:pt idx="8571">
                  <c:v>14.285</c:v>
                </c:pt>
                <c:pt idx="8572">
                  <c:v>14.286666666666672</c:v>
                </c:pt>
                <c:pt idx="8573">
                  <c:v>14.288333333333327</c:v>
                </c:pt>
                <c:pt idx="8574">
                  <c:v>14.29</c:v>
                </c:pt>
                <c:pt idx="8575">
                  <c:v>14.291666666666666</c:v>
                </c:pt>
                <c:pt idx="8576">
                  <c:v>14.293333333333333</c:v>
                </c:pt>
                <c:pt idx="8577">
                  <c:v>14.295</c:v>
                </c:pt>
                <c:pt idx="8578">
                  <c:v>14.29666666666667</c:v>
                </c:pt>
                <c:pt idx="8579">
                  <c:v>14.298333333333328</c:v>
                </c:pt>
                <c:pt idx="8580">
                  <c:v>14.3</c:v>
                </c:pt>
                <c:pt idx="8581">
                  <c:v>14.301666666666675</c:v>
                </c:pt>
                <c:pt idx="8582">
                  <c:v>14.303333333333336</c:v>
                </c:pt>
                <c:pt idx="8583">
                  <c:v>14.305000000000005</c:v>
                </c:pt>
                <c:pt idx="8584">
                  <c:v>14.306666666666674</c:v>
                </c:pt>
                <c:pt idx="8585">
                  <c:v>14.308333333333334</c:v>
                </c:pt>
                <c:pt idx="8586">
                  <c:v>14.31</c:v>
                </c:pt>
                <c:pt idx="8587">
                  <c:v>14.311666666666673</c:v>
                </c:pt>
                <c:pt idx="8588">
                  <c:v>14.313333333333334</c:v>
                </c:pt>
                <c:pt idx="8589">
                  <c:v>14.315000000000005</c:v>
                </c:pt>
                <c:pt idx="8590">
                  <c:v>14.316666666666674</c:v>
                </c:pt>
                <c:pt idx="8591">
                  <c:v>14.318333333333333</c:v>
                </c:pt>
                <c:pt idx="8592">
                  <c:v>14.32</c:v>
                </c:pt>
                <c:pt idx="8593">
                  <c:v>14.321666666666671</c:v>
                </c:pt>
                <c:pt idx="8594">
                  <c:v>14.323333333333332</c:v>
                </c:pt>
                <c:pt idx="8595">
                  <c:v>14.325000000000005</c:v>
                </c:pt>
                <c:pt idx="8596">
                  <c:v>14.326666666666673</c:v>
                </c:pt>
                <c:pt idx="8597">
                  <c:v>14.328333333333335</c:v>
                </c:pt>
                <c:pt idx="8598">
                  <c:v>14.33</c:v>
                </c:pt>
                <c:pt idx="8599">
                  <c:v>14.331666666666672</c:v>
                </c:pt>
                <c:pt idx="8600">
                  <c:v>14.333333333333334</c:v>
                </c:pt>
                <c:pt idx="8601">
                  <c:v>14.335000000000004</c:v>
                </c:pt>
                <c:pt idx="8602">
                  <c:v>14.336666666666675</c:v>
                </c:pt>
                <c:pt idx="8603">
                  <c:v>14.338333333333333</c:v>
                </c:pt>
                <c:pt idx="8604">
                  <c:v>14.34</c:v>
                </c:pt>
                <c:pt idx="8605">
                  <c:v>14.34166666666667</c:v>
                </c:pt>
                <c:pt idx="8606">
                  <c:v>14.343333333333334</c:v>
                </c:pt>
                <c:pt idx="8607">
                  <c:v>14.345000000000002</c:v>
                </c:pt>
                <c:pt idx="8608">
                  <c:v>14.346666666666673</c:v>
                </c:pt>
                <c:pt idx="8609">
                  <c:v>14.348333333333333</c:v>
                </c:pt>
                <c:pt idx="8610">
                  <c:v>14.350000000000005</c:v>
                </c:pt>
                <c:pt idx="8611">
                  <c:v>14.351666666666674</c:v>
                </c:pt>
                <c:pt idx="8612">
                  <c:v>14.353333333333339</c:v>
                </c:pt>
                <c:pt idx="8613">
                  <c:v>14.355000000000006</c:v>
                </c:pt>
                <c:pt idx="8614">
                  <c:v>14.356666666666676</c:v>
                </c:pt>
                <c:pt idx="8615">
                  <c:v>14.358333333333334</c:v>
                </c:pt>
                <c:pt idx="8616">
                  <c:v>14.360000000000007</c:v>
                </c:pt>
                <c:pt idx="8617">
                  <c:v>14.361666666666675</c:v>
                </c:pt>
                <c:pt idx="8618">
                  <c:v>14.363333333333339</c:v>
                </c:pt>
                <c:pt idx="8619">
                  <c:v>14.365000000000006</c:v>
                </c:pt>
                <c:pt idx="8620">
                  <c:v>14.366666666666676</c:v>
                </c:pt>
                <c:pt idx="8621">
                  <c:v>14.368333333333334</c:v>
                </c:pt>
                <c:pt idx="8622">
                  <c:v>14.370000000000006</c:v>
                </c:pt>
                <c:pt idx="8623">
                  <c:v>14.371666666666673</c:v>
                </c:pt>
                <c:pt idx="8624">
                  <c:v>14.373333333333338</c:v>
                </c:pt>
                <c:pt idx="8625">
                  <c:v>14.375000000000005</c:v>
                </c:pt>
                <c:pt idx="8626">
                  <c:v>14.376666666666674</c:v>
                </c:pt>
                <c:pt idx="8627">
                  <c:v>14.378333333333334</c:v>
                </c:pt>
                <c:pt idx="8628">
                  <c:v>14.380000000000004</c:v>
                </c:pt>
                <c:pt idx="8629">
                  <c:v>14.381666666666673</c:v>
                </c:pt>
                <c:pt idx="8630">
                  <c:v>14.383333333333336</c:v>
                </c:pt>
                <c:pt idx="8631">
                  <c:v>14.385000000000005</c:v>
                </c:pt>
                <c:pt idx="8632">
                  <c:v>14.386666666666674</c:v>
                </c:pt>
                <c:pt idx="8633">
                  <c:v>14.388333333333332</c:v>
                </c:pt>
                <c:pt idx="8634">
                  <c:v>14.390000000000002</c:v>
                </c:pt>
                <c:pt idx="8635">
                  <c:v>14.391666666666673</c:v>
                </c:pt>
                <c:pt idx="8636">
                  <c:v>14.393333333333334</c:v>
                </c:pt>
                <c:pt idx="8637">
                  <c:v>14.395000000000007</c:v>
                </c:pt>
                <c:pt idx="8638">
                  <c:v>14.396666666666674</c:v>
                </c:pt>
                <c:pt idx="8639">
                  <c:v>14.398333333333333</c:v>
                </c:pt>
                <c:pt idx="8640">
                  <c:v>14.4</c:v>
                </c:pt>
                <c:pt idx="8641">
                  <c:v>14.401666666666673</c:v>
                </c:pt>
                <c:pt idx="8642">
                  <c:v>14.403333333333334</c:v>
                </c:pt>
                <c:pt idx="8643">
                  <c:v>14.405000000000005</c:v>
                </c:pt>
                <c:pt idx="8644">
                  <c:v>14.406666666666673</c:v>
                </c:pt>
                <c:pt idx="8645">
                  <c:v>14.408333333333333</c:v>
                </c:pt>
                <c:pt idx="8646">
                  <c:v>14.41</c:v>
                </c:pt>
                <c:pt idx="8647">
                  <c:v>14.411666666666672</c:v>
                </c:pt>
                <c:pt idx="8648">
                  <c:v>14.413333333333332</c:v>
                </c:pt>
                <c:pt idx="8649">
                  <c:v>14.415000000000004</c:v>
                </c:pt>
                <c:pt idx="8650">
                  <c:v>14.416666666666673</c:v>
                </c:pt>
                <c:pt idx="8651">
                  <c:v>14.418333333333333</c:v>
                </c:pt>
                <c:pt idx="8652">
                  <c:v>14.42</c:v>
                </c:pt>
                <c:pt idx="8653">
                  <c:v>14.42166666666667</c:v>
                </c:pt>
                <c:pt idx="8654">
                  <c:v>14.423333333333334</c:v>
                </c:pt>
                <c:pt idx="8655">
                  <c:v>14.425000000000002</c:v>
                </c:pt>
                <c:pt idx="8656">
                  <c:v>14.426666666666675</c:v>
                </c:pt>
                <c:pt idx="8657">
                  <c:v>14.428333333333335</c:v>
                </c:pt>
                <c:pt idx="8658">
                  <c:v>14.43</c:v>
                </c:pt>
                <c:pt idx="8659">
                  <c:v>14.43166666666667</c:v>
                </c:pt>
                <c:pt idx="8660">
                  <c:v>14.433333333333334</c:v>
                </c:pt>
                <c:pt idx="8661">
                  <c:v>14.435</c:v>
                </c:pt>
                <c:pt idx="8662">
                  <c:v>14.436666666666673</c:v>
                </c:pt>
                <c:pt idx="8663">
                  <c:v>14.438333333333333</c:v>
                </c:pt>
                <c:pt idx="8664">
                  <c:v>14.44</c:v>
                </c:pt>
                <c:pt idx="8665">
                  <c:v>14.441666666666666</c:v>
                </c:pt>
                <c:pt idx="8666">
                  <c:v>14.443333333333333</c:v>
                </c:pt>
                <c:pt idx="8667">
                  <c:v>14.445</c:v>
                </c:pt>
                <c:pt idx="8668">
                  <c:v>14.446666666666671</c:v>
                </c:pt>
                <c:pt idx="8669">
                  <c:v>14.448333333333331</c:v>
                </c:pt>
                <c:pt idx="8670">
                  <c:v>14.450000000000005</c:v>
                </c:pt>
                <c:pt idx="8671">
                  <c:v>14.451666666666673</c:v>
                </c:pt>
                <c:pt idx="8672">
                  <c:v>14.45333333333334</c:v>
                </c:pt>
                <c:pt idx="8673">
                  <c:v>14.455000000000005</c:v>
                </c:pt>
                <c:pt idx="8674">
                  <c:v>14.456666666666676</c:v>
                </c:pt>
                <c:pt idx="8675">
                  <c:v>14.458333333333334</c:v>
                </c:pt>
                <c:pt idx="8676">
                  <c:v>14.46</c:v>
                </c:pt>
                <c:pt idx="8677">
                  <c:v>14.461666666666675</c:v>
                </c:pt>
                <c:pt idx="8678">
                  <c:v>14.463333333333336</c:v>
                </c:pt>
                <c:pt idx="8679">
                  <c:v>14.465000000000005</c:v>
                </c:pt>
                <c:pt idx="8680">
                  <c:v>14.466666666666674</c:v>
                </c:pt>
                <c:pt idx="8681">
                  <c:v>14.468333333333334</c:v>
                </c:pt>
                <c:pt idx="8682">
                  <c:v>14.47</c:v>
                </c:pt>
                <c:pt idx="8683">
                  <c:v>14.471666666666673</c:v>
                </c:pt>
                <c:pt idx="8684">
                  <c:v>14.473333333333334</c:v>
                </c:pt>
                <c:pt idx="8685">
                  <c:v>14.475000000000005</c:v>
                </c:pt>
                <c:pt idx="8686">
                  <c:v>14.476666666666674</c:v>
                </c:pt>
                <c:pt idx="8687">
                  <c:v>14.478333333333333</c:v>
                </c:pt>
                <c:pt idx="8688">
                  <c:v>14.480000000000002</c:v>
                </c:pt>
                <c:pt idx="8689">
                  <c:v>14.481666666666671</c:v>
                </c:pt>
                <c:pt idx="8690">
                  <c:v>14.483333333333334</c:v>
                </c:pt>
                <c:pt idx="8691">
                  <c:v>14.485000000000007</c:v>
                </c:pt>
                <c:pt idx="8692">
                  <c:v>14.486666666666675</c:v>
                </c:pt>
                <c:pt idx="8693">
                  <c:v>14.488333333333333</c:v>
                </c:pt>
                <c:pt idx="8694">
                  <c:v>14.49</c:v>
                </c:pt>
                <c:pt idx="8695">
                  <c:v>14.491666666666672</c:v>
                </c:pt>
                <c:pt idx="8696">
                  <c:v>14.493333333333334</c:v>
                </c:pt>
                <c:pt idx="8697">
                  <c:v>14.495000000000006</c:v>
                </c:pt>
                <c:pt idx="8698">
                  <c:v>14.496666666666673</c:v>
                </c:pt>
                <c:pt idx="8699">
                  <c:v>14.498333333333333</c:v>
                </c:pt>
                <c:pt idx="8700">
                  <c:v>14.5</c:v>
                </c:pt>
                <c:pt idx="8701">
                  <c:v>14.50166666666667</c:v>
                </c:pt>
                <c:pt idx="8702">
                  <c:v>14.503333333333334</c:v>
                </c:pt>
                <c:pt idx="8703">
                  <c:v>14.505000000000004</c:v>
                </c:pt>
                <c:pt idx="8704">
                  <c:v>14.506666666666673</c:v>
                </c:pt>
                <c:pt idx="8705">
                  <c:v>14.508333333333333</c:v>
                </c:pt>
                <c:pt idx="8706">
                  <c:v>14.51</c:v>
                </c:pt>
                <c:pt idx="8707">
                  <c:v>14.51166666666667</c:v>
                </c:pt>
                <c:pt idx="8708">
                  <c:v>14.513333333333332</c:v>
                </c:pt>
                <c:pt idx="8709">
                  <c:v>14.515000000000002</c:v>
                </c:pt>
                <c:pt idx="8710">
                  <c:v>14.516666666666673</c:v>
                </c:pt>
                <c:pt idx="8711">
                  <c:v>14.518333333333333</c:v>
                </c:pt>
                <c:pt idx="8712">
                  <c:v>14.520000000000001</c:v>
                </c:pt>
                <c:pt idx="8713">
                  <c:v>14.52166666666667</c:v>
                </c:pt>
                <c:pt idx="8714">
                  <c:v>14.523333333333333</c:v>
                </c:pt>
                <c:pt idx="8715">
                  <c:v>14.525</c:v>
                </c:pt>
                <c:pt idx="8716">
                  <c:v>14.526666666666673</c:v>
                </c:pt>
                <c:pt idx="8717">
                  <c:v>14.528333333333331</c:v>
                </c:pt>
                <c:pt idx="8718">
                  <c:v>14.53</c:v>
                </c:pt>
                <c:pt idx="8719">
                  <c:v>14.531666666666666</c:v>
                </c:pt>
                <c:pt idx="8720">
                  <c:v>14.533333333333333</c:v>
                </c:pt>
                <c:pt idx="8721">
                  <c:v>14.535</c:v>
                </c:pt>
                <c:pt idx="8722">
                  <c:v>14.536666666666672</c:v>
                </c:pt>
                <c:pt idx="8723">
                  <c:v>14.538333333333327</c:v>
                </c:pt>
                <c:pt idx="8724">
                  <c:v>14.54</c:v>
                </c:pt>
                <c:pt idx="8725">
                  <c:v>14.541666666666666</c:v>
                </c:pt>
                <c:pt idx="8726">
                  <c:v>14.543333333333333</c:v>
                </c:pt>
                <c:pt idx="8727">
                  <c:v>14.545</c:v>
                </c:pt>
                <c:pt idx="8728">
                  <c:v>14.54666666666667</c:v>
                </c:pt>
                <c:pt idx="8729">
                  <c:v>14.548333333333328</c:v>
                </c:pt>
                <c:pt idx="8730">
                  <c:v>14.55</c:v>
                </c:pt>
                <c:pt idx="8731">
                  <c:v>14.551666666666675</c:v>
                </c:pt>
                <c:pt idx="8732">
                  <c:v>14.553333333333336</c:v>
                </c:pt>
                <c:pt idx="8733">
                  <c:v>14.555000000000005</c:v>
                </c:pt>
                <c:pt idx="8734">
                  <c:v>14.556666666666674</c:v>
                </c:pt>
                <c:pt idx="8735">
                  <c:v>14.558333333333334</c:v>
                </c:pt>
                <c:pt idx="8736">
                  <c:v>14.56</c:v>
                </c:pt>
                <c:pt idx="8737">
                  <c:v>14.561666666666673</c:v>
                </c:pt>
                <c:pt idx="8738">
                  <c:v>14.563333333333334</c:v>
                </c:pt>
                <c:pt idx="8739">
                  <c:v>14.565000000000005</c:v>
                </c:pt>
                <c:pt idx="8740">
                  <c:v>14.566666666666674</c:v>
                </c:pt>
                <c:pt idx="8741">
                  <c:v>14.568333333333333</c:v>
                </c:pt>
                <c:pt idx="8742">
                  <c:v>14.57</c:v>
                </c:pt>
                <c:pt idx="8743">
                  <c:v>14.571666666666671</c:v>
                </c:pt>
                <c:pt idx="8744">
                  <c:v>14.573333333333332</c:v>
                </c:pt>
                <c:pt idx="8745">
                  <c:v>14.575000000000005</c:v>
                </c:pt>
                <c:pt idx="8746">
                  <c:v>14.576666666666673</c:v>
                </c:pt>
                <c:pt idx="8747">
                  <c:v>14.578333333333335</c:v>
                </c:pt>
                <c:pt idx="8748">
                  <c:v>14.58</c:v>
                </c:pt>
                <c:pt idx="8749">
                  <c:v>14.581666666666672</c:v>
                </c:pt>
                <c:pt idx="8750">
                  <c:v>14.583333333333334</c:v>
                </c:pt>
                <c:pt idx="8751">
                  <c:v>14.585000000000004</c:v>
                </c:pt>
                <c:pt idx="8752">
                  <c:v>14.586666666666675</c:v>
                </c:pt>
                <c:pt idx="8753">
                  <c:v>14.588333333333333</c:v>
                </c:pt>
                <c:pt idx="8754">
                  <c:v>14.59</c:v>
                </c:pt>
                <c:pt idx="8755">
                  <c:v>14.59166666666667</c:v>
                </c:pt>
                <c:pt idx="8756">
                  <c:v>14.593333333333334</c:v>
                </c:pt>
                <c:pt idx="8757">
                  <c:v>14.595000000000002</c:v>
                </c:pt>
                <c:pt idx="8758">
                  <c:v>14.596666666666673</c:v>
                </c:pt>
                <c:pt idx="8759">
                  <c:v>14.598333333333333</c:v>
                </c:pt>
                <c:pt idx="8760">
                  <c:v>14.6</c:v>
                </c:pt>
                <c:pt idx="8761">
                  <c:v>14.60166666666667</c:v>
                </c:pt>
                <c:pt idx="8762">
                  <c:v>14.603333333333333</c:v>
                </c:pt>
                <c:pt idx="8763">
                  <c:v>14.605</c:v>
                </c:pt>
                <c:pt idx="8764">
                  <c:v>14.606666666666671</c:v>
                </c:pt>
                <c:pt idx="8765">
                  <c:v>14.608333333333333</c:v>
                </c:pt>
                <c:pt idx="8766">
                  <c:v>14.610000000000001</c:v>
                </c:pt>
                <c:pt idx="8767">
                  <c:v>14.61166666666667</c:v>
                </c:pt>
                <c:pt idx="8768">
                  <c:v>14.613333333333333</c:v>
                </c:pt>
                <c:pt idx="8769">
                  <c:v>14.615</c:v>
                </c:pt>
                <c:pt idx="8770">
                  <c:v>14.616666666666672</c:v>
                </c:pt>
                <c:pt idx="8771">
                  <c:v>14.618333333333331</c:v>
                </c:pt>
                <c:pt idx="8772">
                  <c:v>14.620000000000001</c:v>
                </c:pt>
                <c:pt idx="8773">
                  <c:v>14.621666666666666</c:v>
                </c:pt>
                <c:pt idx="8774">
                  <c:v>14.623333333333333</c:v>
                </c:pt>
                <c:pt idx="8775">
                  <c:v>14.625</c:v>
                </c:pt>
                <c:pt idx="8776">
                  <c:v>14.62666666666667</c:v>
                </c:pt>
                <c:pt idx="8777">
                  <c:v>14.628333333333329</c:v>
                </c:pt>
                <c:pt idx="8778">
                  <c:v>14.63</c:v>
                </c:pt>
                <c:pt idx="8779">
                  <c:v>14.631666666666666</c:v>
                </c:pt>
                <c:pt idx="8780">
                  <c:v>14.633333333333333</c:v>
                </c:pt>
                <c:pt idx="8781">
                  <c:v>14.635</c:v>
                </c:pt>
                <c:pt idx="8782">
                  <c:v>14.63666666666667</c:v>
                </c:pt>
                <c:pt idx="8783">
                  <c:v>14.638333333333327</c:v>
                </c:pt>
                <c:pt idx="8784">
                  <c:v>14.64</c:v>
                </c:pt>
                <c:pt idx="8785">
                  <c:v>14.641666666666667</c:v>
                </c:pt>
                <c:pt idx="8786">
                  <c:v>14.643333333333333</c:v>
                </c:pt>
                <c:pt idx="8787">
                  <c:v>14.645000000000001</c:v>
                </c:pt>
                <c:pt idx="8788">
                  <c:v>14.64666666666667</c:v>
                </c:pt>
                <c:pt idx="8789">
                  <c:v>14.648333333333328</c:v>
                </c:pt>
                <c:pt idx="8790">
                  <c:v>14.65</c:v>
                </c:pt>
                <c:pt idx="8791">
                  <c:v>14.651666666666673</c:v>
                </c:pt>
                <c:pt idx="8792">
                  <c:v>14.653333333333334</c:v>
                </c:pt>
                <c:pt idx="8793">
                  <c:v>14.655000000000005</c:v>
                </c:pt>
                <c:pt idx="8794">
                  <c:v>14.656666666666673</c:v>
                </c:pt>
                <c:pt idx="8795">
                  <c:v>14.658333333333333</c:v>
                </c:pt>
                <c:pt idx="8796">
                  <c:v>14.66</c:v>
                </c:pt>
                <c:pt idx="8797">
                  <c:v>14.661666666666672</c:v>
                </c:pt>
                <c:pt idx="8798">
                  <c:v>14.663333333333332</c:v>
                </c:pt>
                <c:pt idx="8799">
                  <c:v>14.665000000000004</c:v>
                </c:pt>
                <c:pt idx="8800">
                  <c:v>14.666666666666673</c:v>
                </c:pt>
                <c:pt idx="8801">
                  <c:v>14.668333333333333</c:v>
                </c:pt>
                <c:pt idx="8802">
                  <c:v>14.67</c:v>
                </c:pt>
                <c:pt idx="8803">
                  <c:v>14.67166666666667</c:v>
                </c:pt>
                <c:pt idx="8804">
                  <c:v>14.673333333333334</c:v>
                </c:pt>
                <c:pt idx="8805">
                  <c:v>14.675000000000002</c:v>
                </c:pt>
                <c:pt idx="8806">
                  <c:v>14.676666666666675</c:v>
                </c:pt>
                <c:pt idx="8807">
                  <c:v>14.678333333333335</c:v>
                </c:pt>
                <c:pt idx="8808">
                  <c:v>14.68</c:v>
                </c:pt>
                <c:pt idx="8809">
                  <c:v>14.68166666666667</c:v>
                </c:pt>
                <c:pt idx="8810">
                  <c:v>14.683333333333334</c:v>
                </c:pt>
                <c:pt idx="8811">
                  <c:v>14.685</c:v>
                </c:pt>
                <c:pt idx="8812">
                  <c:v>14.686666666666673</c:v>
                </c:pt>
                <c:pt idx="8813">
                  <c:v>14.688333333333333</c:v>
                </c:pt>
                <c:pt idx="8814">
                  <c:v>14.69</c:v>
                </c:pt>
                <c:pt idx="8815">
                  <c:v>14.691666666666666</c:v>
                </c:pt>
                <c:pt idx="8816">
                  <c:v>14.693333333333333</c:v>
                </c:pt>
                <c:pt idx="8817">
                  <c:v>14.695</c:v>
                </c:pt>
                <c:pt idx="8818">
                  <c:v>14.696666666666671</c:v>
                </c:pt>
                <c:pt idx="8819">
                  <c:v>14.698333333333331</c:v>
                </c:pt>
                <c:pt idx="8820">
                  <c:v>14.7</c:v>
                </c:pt>
                <c:pt idx="8821">
                  <c:v>14.701666666666666</c:v>
                </c:pt>
                <c:pt idx="8822">
                  <c:v>14.703333333333335</c:v>
                </c:pt>
                <c:pt idx="8823">
                  <c:v>14.705</c:v>
                </c:pt>
                <c:pt idx="8824">
                  <c:v>14.706666666666672</c:v>
                </c:pt>
                <c:pt idx="8825">
                  <c:v>14.708333333333329</c:v>
                </c:pt>
                <c:pt idx="8826">
                  <c:v>14.709999999999999</c:v>
                </c:pt>
                <c:pt idx="8827">
                  <c:v>14.71166666666667</c:v>
                </c:pt>
                <c:pt idx="8828">
                  <c:v>14.713333333333333</c:v>
                </c:pt>
                <c:pt idx="8829">
                  <c:v>14.715</c:v>
                </c:pt>
                <c:pt idx="8830">
                  <c:v>14.71666666666667</c:v>
                </c:pt>
                <c:pt idx="8831">
                  <c:v>14.718333333333328</c:v>
                </c:pt>
                <c:pt idx="8832">
                  <c:v>14.719999999999999</c:v>
                </c:pt>
                <c:pt idx="8833">
                  <c:v>14.721666666666666</c:v>
                </c:pt>
                <c:pt idx="8834">
                  <c:v>14.723333333333333</c:v>
                </c:pt>
                <c:pt idx="8835">
                  <c:v>14.725</c:v>
                </c:pt>
                <c:pt idx="8836">
                  <c:v>14.72666666666667</c:v>
                </c:pt>
                <c:pt idx="8837">
                  <c:v>14.728333333333328</c:v>
                </c:pt>
                <c:pt idx="8838">
                  <c:v>14.73</c:v>
                </c:pt>
                <c:pt idx="8839">
                  <c:v>14.731666666666666</c:v>
                </c:pt>
                <c:pt idx="8840">
                  <c:v>14.733333333333333</c:v>
                </c:pt>
                <c:pt idx="8841">
                  <c:v>14.735000000000001</c:v>
                </c:pt>
                <c:pt idx="8842">
                  <c:v>14.73666666666667</c:v>
                </c:pt>
                <c:pt idx="8843">
                  <c:v>14.738333333333328</c:v>
                </c:pt>
                <c:pt idx="8844">
                  <c:v>14.739999999999998</c:v>
                </c:pt>
                <c:pt idx="8845">
                  <c:v>14.741666666666667</c:v>
                </c:pt>
                <c:pt idx="8846">
                  <c:v>14.743333333333331</c:v>
                </c:pt>
                <c:pt idx="8847">
                  <c:v>14.745000000000001</c:v>
                </c:pt>
                <c:pt idx="8848">
                  <c:v>14.746666666666666</c:v>
                </c:pt>
                <c:pt idx="8849">
                  <c:v>14.748333333333328</c:v>
                </c:pt>
                <c:pt idx="8850">
                  <c:v>14.75</c:v>
                </c:pt>
                <c:pt idx="8851">
                  <c:v>14.75166666666667</c:v>
                </c:pt>
                <c:pt idx="8852">
                  <c:v>14.753333333333334</c:v>
                </c:pt>
                <c:pt idx="8853">
                  <c:v>14.755000000000004</c:v>
                </c:pt>
                <c:pt idx="8854">
                  <c:v>14.756666666666673</c:v>
                </c:pt>
                <c:pt idx="8855">
                  <c:v>14.758333333333333</c:v>
                </c:pt>
                <c:pt idx="8856">
                  <c:v>14.76</c:v>
                </c:pt>
                <c:pt idx="8857">
                  <c:v>14.76166666666667</c:v>
                </c:pt>
                <c:pt idx="8858">
                  <c:v>14.763333333333332</c:v>
                </c:pt>
                <c:pt idx="8859">
                  <c:v>14.765000000000002</c:v>
                </c:pt>
                <c:pt idx="8860">
                  <c:v>14.766666666666673</c:v>
                </c:pt>
                <c:pt idx="8861">
                  <c:v>14.768333333333333</c:v>
                </c:pt>
                <c:pt idx="8862">
                  <c:v>14.770000000000001</c:v>
                </c:pt>
                <c:pt idx="8863">
                  <c:v>14.77166666666667</c:v>
                </c:pt>
                <c:pt idx="8864">
                  <c:v>14.773333333333333</c:v>
                </c:pt>
                <c:pt idx="8865">
                  <c:v>14.775</c:v>
                </c:pt>
                <c:pt idx="8866">
                  <c:v>14.776666666666673</c:v>
                </c:pt>
                <c:pt idx="8867">
                  <c:v>14.778333333333331</c:v>
                </c:pt>
                <c:pt idx="8868">
                  <c:v>14.78</c:v>
                </c:pt>
                <c:pt idx="8869">
                  <c:v>14.781666666666666</c:v>
                </c:pt>
                <c:pt idx="8870">
                  <c:v>14.783333333333333</c:v>
                </c:pt>
                <c:pt idx="8871">
                  <c:v>14.785</c:v>
                </c:pt>
                <c:pt idx="8872">
                  <c:v>14.786666666666672</c:v>
                </c:pt>
                <c:pt idx="8873">
                  <c:v>14.788333333333327</c:v>
                </c:pt>
                <c:pt idx="8874">
                  <c:v>14.79</c:v>
                </c:pt>
                <c:pt idx="8875">
                  <c:v>14.791666666666666</c:v>
                </c:pt>
                <c:pt idx="8876">
                  <c:v>14.793333333333333</c:v>
                </c:pt>
                <c:pt idx="8877">
                  <c:v>14.795</c:v>
                </c:pt>
                <c:pt idx="8878">
                  <c:v>14.79666666666667</c:v>
                </c:pt>
                <c:pt idx="8879">
                  <c:v>14.798333333333328</c:v>
                </c:pt>
                <c:pt idx="8880">
                  <c:v>14.8</c:v>
                </c:pt>
                <c:pt idx="8881">
                  <c:v>14.801666666666675</c:v>
                </c:pt>
                <c:pt idx="8882">
                  <c:v>14.803333333333336</c:v>
                </c:pt>
                <c:pt idx="8883">
                  <c:v>14.805000000000005</c:v>
                </c:pt>
                <c:pt idx="8884">
                  <c:v>14.806666666666674</c:v>
                </c:pt>
                <c:pt idx="8885">
                  <c:v>14.808333333333334</c:v>
                </c:pt>
                <c:pt idx="8886">
                  <c:v>14.81</c:v>
                </c:pt>
                <c:pt idx="8887">
                  <c:v>14.811666666666673</c:v>
                </c:pt>
                <c:pt idx="8888">
                  <c:v>14.813333333333334</c:v>
                </c:pt>
                <c:pt idx="8889">
                  <c:v>14.815000000000005</c:v>
                </c:pt>
                <c:pt idx="8890">
                  <c:v>14.816666666666674</c:v>
                </c:pt>
                <c:pt idx="8891">
                  <c:v>14.818333333333333</c:v>
                </c:pt>
                <c:pt idx="8892">
                  <c:v>14.82</c:v>
                </c:pt>
                <c:pt idx="8893">
                  <c:v>14.821666666666671</c:v>
                </c:pt>
                <c:pt idx="8894">
                  <c:v>14.823333333333332</c:v>
                </c:pt>
                <c:pt idx="8895">
                  <c:v>14.825000000000005</c:v>
                </c:pt>
                <c:pt idx="8896">
                  <c:v>14.826666666666673</c:v>
                </c:pt>
                <c:pt idx="8897">
                  <c:v>14.828333333333335</c:v>
                </c:pt>
                <c:pt idx="8898">
                  <c:v>14.83</c:v>
                </c:pt>
                <c:pt idx="8899">
                  <c:v>14.831666666666672</c:v>
                </c:pt>
                <c:pt idx="8900">
                  <c:v>14.833333333333334</c:v>
                </c:pt>
                <c:pt idx="8901">
                  <c:v>14.835000000000004</c:v>
                </c:pt>
                <c:pt idx="8902">
                  <c:v>14.836666666666675</c:v>
                </c:pt>
                <c:pt idx="8903">
                  <c:v>14.838333333333333</c:v>
                </c:pt>
                <c:pt idx="8904">
                  <c:v>14.84</c:v>
                </c:pt>
                <c:pt idx="8905">
                  <c:v>14.84166666666667</c:v>
                </c:pt>
                <c:pt idx="8906">
                  <c:v>14.843333333333334</c:v>
                </c:pt>
                <c:pt idx="8907">
                  <c:v>14.845000000000002</c:v>
                </c:pt>
                <c:pt idx="8908">
                  <c:v>14.846666666666673</c:v>
                </c:pt>
                <c:pt idx="8909">
                  <c:v>14.848333333333333</c:v>
                </c:pt>
                <c:pt idx="8910">
                  <c:v>14.850000000000005</c:v>
                </c:pt>
                <c:pt idx="8911">
                  <c:v>14.851666666666674</c:v>
                </c:pt>
                <c:pt idx="8912">
                  <c:v>14.853333333333339</c:v>
                </c:pt>
                <c:pt idx="8913">
                  <c:v>14.855000000000006</c:v>
                </c:pt>
                <c:pt idx="8914">
                  <c:v>14.856666666666676</c:v>
                </c:pt>
                <c:pt idx="8915">
                  <c:v>14.858333333333334</c:v>
                </c:pt>
                <c:pt idx="8916">
                  <c:v>14.860000000000007</c:v>
                </c:pt>
                <c:pt idx="8917">
                  <c:v>14.861666666666675</c:v>
                </c:pt>
                <c:pt idx="8918">
                  <c:v>14.863333333333339</c:v>
                </c:pt>
                <c:pt idx="8919">
                  <c:v>14.865000000000006</c:v>
                </c:pt>
                <c:pt idx="8920">
                  <c:v>14.866666666666676</c:v>
                </c:pt>
                <c:pt idx="8921">
                  <c:v>14.868333333333334</c:v>
                </c:pt>
                <c:pt idx="8922">
                  <c:v>14.870000000000006</c:v>
                </c:pt>
                <c:pt idx="8923">
                  <c:v>14.871666666666673</c:v>
                </c:pt>
                <c:pt idx="8924">
                  <c:v>14.873333333333338</c:v>
                </c:pt>
                <c:pt idx="8925">
                  <c:v>14.875000000000005</c:v>
                </c:pt>
                <c:pt idx="8926">
                  <c:v>14.876666666666674</c:v>
                </c:pt>
                <c:pt idx="8927">
                  <c:v>14.878333333333334</c:v>
                </c:pt>
                <c:pt idx="8928">
                  <c:v>14.880000000000004</c:v>
                </c:pt>
                <c:pt idx="8929">
                  <c:v>14.881666666666673</c:v>
                </c:pt>
                <c:pt idx="8930">
                  <c:v>14.883333333333336</c:v>
                </c:pt>
                <c:pt idx="8931">
                  <c:v>14.885000000000005</c:v>
                </c:pt>
                <c:pt idx="8932">
                  <c:v>14.886666666666674</c:v>
                </c:pt>
                <c:pt idx="8933">
                  <c:v>14.888333333333332</c:v>
                </c:pt>
                <c:pt idx="8934">
                  <c:v>14.890000000000002</c:v>
                </c:pt>
                <c:pt idx="8935">
                  <c:v>14.891666666666673</c:v>
                </c:pt>
                <c:pt idx="8936">
                  <c:v>14.893333333333334</c:v>
                </c:pt>
                <c:pt idx="8937">
                  <c:v>14.895000000000007</c:v>
                </c:pt>
                <c:pt idx="8938">
                  <c:v>14.896666666666674</c:v>
                </c:pt>
                <c:pt idx="8939">
                  <c:v>14.898333333333333</c:v>
                </c:pt>
                <c:pt idx="8940">
                  <c:v>14.9</c:v>
                </c:pt>
                <c:pt idx="8941">
                  <c:v>14.901666666666673</c:v>
                </c:pt>
                <c:pt idx="8942">
                  <c:v>14.903333333333334</c:v>
                </c:pt>
                <c:pt idx="8943">
                  <c:v>14.905000000000005</c:v>
                </c:pt>
                <c:pt idx="8944">
                  <c:v>14.906666666666673</c:v>
                </c:pt>
                <c:pt idx="8945">
                  <c:v>14.908333333333333</c:v>
                </c:pt>
                <c:pt idx="8946">
                  <c:v>14.91</c:v>
                </c:pt>
                <c:pt idx="8947">
                  <c:v>14.911666666666672</c:v>
                </c:pt>
                <c:pt idx="8948">
                  <c:v>14.913333333333332</c:v>
                </c:pt>
                <c:pt idx="8949">
                  <c:v>14.915000000000004</c:v>
                </c:pt>
                <c:pt idx="8950">
                  <c:v>14.916666666666673</c:v>
                </c:pt>
                <c:pt idx="8951">
                  <c:v>14.918333333333333</c:v>
                </c:pt>
                <c:pt idx="8952">
                  <c:v>14.92</c:v>
                </c:pt>
                <c:pt idx="8953">
                  <c:v>14.92166666666667</c:v>
                </c:pt>
                <c:pt idx="8954">
                  <c:v>14.923333333333334</c:v>
                </c:pt>
                <c:pt idx="8955">
                  <c:v>14.925000000000002</c:v>
                </c:pt>
                <c:pt idx="8956">
                  <c:v>14.926666666666675</c:v>
                </c:pt>
                <c:pt idx="8957">
                  <c:v>14.928333333333335</c:v>
                </c:pt>
                <c:pt idx="8958">
                  <c:v>14.93</c:v>
                </c:pt>
                <c:pt idx="8959">
                  <c:v>14.93166666666667</c:v>
                </c:pt>
                <c:pt idx="8960">
                  <c:v>14.933333333333334</c:v>
                </c:pt>
                <c:pt idx="8961">
                  <c:v>14.935</c:v>
                </c:pt>
                <c:pt idx="8962">
                  <c:v>14.936666666666673</c:v>
                </c:pt>
                <c:pt idx="8963">
                  <c:v>14.938333333333333</c:v>
                </c:pt>
                <c:pt idx="8964">
                  <c:v>14.94</c:v>
                </c:pt>
                <c:pt idx="8965">
                  <c:v>14.941666666666666</c:v>
                </c:pt>
                <c:pt idx="8966">
                  <c:v>14.943333333333333</c:v>
                </c:pt>
                <c:pt idx="8967">
                  <c:v>14.945</c:v>
                </c:pt>
                <c:pt idx="8968">
                  <c:v>14.946666666666671</c:v>
                </c:pt>
                <c:pt idx="8969">
                  <c:v>14.948333333333331</c:v>
                </c:pt>
                <c:pt idx="8970">
                  <c:v>14.950000000000005</c:v>
                </c:pt>
                <c:pt idx="8971">
                  <c:v>14.951666666666673</c:v>
                </c:pt>
                <c:pt idx="8972">
                  <c:v>14.95333333333334</c:v>
                </c:pt>
                <c:pt idx="8973">
                  <c:v>14.955000000000005</c:v>
                </c:pt>
                <c:pt idx="8974">
                  <c:v>14.956666666666676</c:v>
                </c:pt>
                <c:pt idx="8975">
                  <c:v>14.958333333333334</c:v>
                </c:pt>
                <c:pt idx="8976">
                  <c:v>14.96</c:v>
                </c:pt>
                <c:pt idx="8977">
                  <c:v>14.961666666666675</c:v>
                </c:pt>
                <c:pt idx="8978">
                  <c:v>14.963333333333336</c:v>
                </c:pt>
                <c:pt idx="8979">
                  <c:v>14.965000000000005</c:v>
                </c:pt>
                <c:pt idx="8980">
                  <c:v>14.966666666666674</c:v>
                </c:pt>
                <c:pt idx="8981">
                  <c:v>14.968333333333334</c:v>
                </c:pt>
                <c:pt idx="8982">
                  <c:v>14.97</c:v>
                </c:pt>
                <c:pt idx="8983">
                  <c:v>14.971666666666673</c:v>
                </c:pt>
                <c:pt idx="8984">
                  <c:v>14.973333333333334</c:v>
                </c:pt>
                <c:pt idx="8985">
                  <c:v>14.975000000000005</c:v>
                </c:pt>
                <c:pt idx="8986">
                  <c:v>14.976666666666674</c:v>
                </c:pt>
                <c:pt idx="8987">
                  <c:v>14.978333333333333</c:v>
                </c:pt>
                <c:pt idx="8988">
                  <c:v>14.980000000000002</c:v>
                </c:pt>
                <c:pt idx="8989">
                  <c:v>14.981666666666671</c:v>
                </c:pt>
                <c:pt idx="8990">
                  <c:v>14.983333333333334</c:v>
                </c:pt>
                <c:pt idx="8991">
                  <c:v>14.985000000000007</c:v>
                </c:pt>
                <c:pt idx="8992">
                  <c:v>14.986666666666675</c:v>
                </c:pt>
                <c:pt idx="8993">
                  <c:v>14.988333333333333</c:v>
                </c:pt>
                <c:pt idx="8994">
                  <c:v>14.99</c:v>
                </c:pt>
                <c:pt idx="8995">
                  <c:v>14.991666666666672</c:v>
                </c:pt>
                <c:pt idx="8996">
                  <c:v>14.993333333333334</c:v>
                </c:pt>
                <c:pt idx="8997">
                  <c:v>14.995000000000006</c:v>
                </c:pt>
                <c:pt idx="8998">
                  <c:v>14.996666666666673</c:v>
                </c:pt>
                <c:pt idx="8999">
                  <c:v>14.998333333333333</c:v>
                </c:pt>
                <c:pt idx="9000">
                  <c:v>15</c:v>
                </c:pt>
                <c:pt idx="9001">
                  <c:v>15.00166666666667</c:v>
                </c:pt>
                <c:pt idx="9002">
                  <c:v>15.003333333333334</c:v>
                </c:pt>
                <c:pt idx="9003">
                  <c:v>15.005000000000004</c:v>
                </c:pt>
                <c:pt idx="9004">
                  <c:v>15.006666666666673</c:v>
                </c:pt>
                <c:pt idx="9005">
                  <c:v>15.008333333333333</c:v>
                </c:pt>
                <c:pt idx="9006">
                  <c:v>15.01</c:v>
                </c:pt>
                <c:pt idx="9007">
                  <c:v>15.01166666666667</c:v>
                </c:pt>
                <c:pt idx="9008">
                  <c:v>15.013333333333332</c:v>
                </c:pt>
                <c:pt idx="9009">
                  <c:v>15.015000000000002</c:v>
                </c:pt>
                <c:pt idx="9010">
                  <c:v>15.016666666666673</c:v>
                </c:pt>
                <c:pt idx="9011">
                  <c:v>15.018333333333333</c:v>
                </c:pt>
                <c:pt idx="9012">
                  <c:v>15.020000000000001</c:v>
                </c:pt>
                <c:pt idx="9013">
                  <c:v>15.02166666666667</c:v>
                </c:pt>
                <c:pt idx="9014">
                  <c:v>15.023333333333333</c:v>
                </c:pt>
                <c:pt idx="9015">
                  <c:v>15.025</c:v>
                </c:pt>
                <c:pt idx="9016">
                  <c:v>15.026666666666673</c:v>
                </c:pt>
                <c:pt idx="9017">
                  <c:v>15.028333333333331</c:v>
                </c:pt>
                <c:pt idx="9018">
                  <c:v>15.03</c:v>
                </c:pt>
                <c:pt idx="9019">
                  <c:v>15.031666666666666</c:v>
                </c:pt>
                <c:pt idx="9020">
                  <c:v>15.033333333333333</c:v>
                </c:pt>
                <c:pt idx="9021">
                  <c:v>15.035</c:v>
                </c:pt>
                <c:pt idx="9022">
                  <c:v>15.036666666666672</c:v>
                </c:pt>
                <c:pt idx="9023">
                  <c:v>15.038333333333327</c:v>
                </c:pt>
                <c:pt idx="9024">
                  <c:v>15.04</c:v>
                </c:pt>
                <c:pt idx="9025">
                  <c:v>15.041666666666666</c:v>
                </c:pt>
                <c:pt idx="9026">
                  <c:v>15.043333333333333</c:v>
                </c:pt>
                <c:pt idx="9027">
                  <c:v>15.045</c:v>
                </c:pt>
                <c:pt idx="9028">
                  <c:v>15.04666666666667</c:v>
                </c:pt>
                <c:pt idx="9029">
                  <c:v>15.048333333333328</c:v>
                </c:pt>
                <c:pt idx="9030">
                  <c:v>15.05</c:v>
                </c:pt>
                <c:pt idx="9031">
                  <c:v>15.051666666666675</c:v>
                </c:pt>
                <c:pt idx="9032">
                  <c:v>15.053333333333336</c:v>
                </c:pt>
                <c:pt idx="9033">
                  <c:v>15.055000000000005</c:v>
                </c:pt>
                <c:pt idx="9034">
                  <c:v>15.056666666666674</c:v>
                </c:pt>
                <c:pt idx="9035">
                  <c:v>15.058333333333334</c:v>
                </c:pt>
                <c:pt idx="9036">
                  <c:v>15.06</c:v>
                </c:pt>
                <c:pt idx="9037">
                  <c:v>15.061666666666673</c:v>
                </c:pt>
                <c:pt idx="9038">
                  <c:v>15.063333333333334</c:v>
                </c:pt>
                <c:pt idx="9039">
                  <c:v>15.065000000000005</c:v>
                </c:pt>
                <c:pt idx="9040">
                  <c:v>15.066666666666674</c:v>
                </c:pt>
                <c:pt idx="9041">
                  <c:v>15.068333333333333</c:v>
                </c:pt>
                <c:pt idx="9042">
                  <c:v>15.07</c:v>
                </c:pt>
                <c:pt idx="9043">
                  <c:v>15.071666666666671</c:v>
                </c:pt>
                <c:pt idx="9044">
                  <c:v>15.073333333333332</c:v>
                </c:pt>
                <c:pt idx="9045">
                  <c:v>15.075000000000005</c:v>
                </c:pt>
                <c:pt idx="9046">
                  <c:v>15.076666666666673</c:v>
                </c:pt>
                <c:pt idx="9047">
                  <c:v>15.078333333333335</c:v>
                </c:pt>
                <c:pt idx="9048">
                  <c:v>15.08</c:v>
                </c:pt>
                <c:pt idx="9049">
                  <c:v>15.081666666666672</c:v>
                </c:pt>
                <c:pt idx="9050">
                  <c:v>15.083333333333334</c:v>
                </c:pt>
                <c:pt idx="9051">
                  <c:v>15.085000000000004</c:v>
                </c:pt>
                <c:pt idx="9052">
                  <c:v>15.086666666666675</c:v>
                </c:pt>
                <c:pt idx="9053">
                  <c:v>15.088333333333333</c:v>
                </c:pt>
                <c:pt idx="9054">
                  <c:v>15.09</c:v>
                </c:pt>
                <c:pt idx="9055">
                  <c:v>15.09166666666667</c:v>
                </c:pt>
                <c:pt idx="9056">
                  <c:v>15.093333333333334</c:v>
                </c:pt>
                <c:pt idx="9057">
                  <c:v>15.095000000000002</c:v>
                </c:pt>
                <c:pt idx="9058">
                  <c:v>15.096666666666673</c:v>
                </c:pt>
                <c:pt idx="9059">
                  <c:v>15.098333333333333</c:v>
                </c:pt>
                <c:pt idx="9060">
                  <c:v>15.1</c:v>
                </c:pt>
                <c:pt idx="9061">
                  <c:v>15.10166666666667</c:v>
                </c:pt>
                <c:pt idx="9062">
                  <c:v>15.103333333333333</c:v>
                </c:pt>
                <c:pt idx="9063">
                  <c:v>15.105</c:v>
                </c:pt>
                <c:pt idx="9064">
                  <c:v>15.106666666666671</c:v>
                </c:pt>
                <c:pt idx="9065">
                  <c:v>15.108333333333333</c:v>
                </c:pt>
                <c:pt idx="9066">
                  <c:v>15.110000000000001</c:v>
                </c:pt>
                <c:pt idx="9067">
                  <c:v>15.11166666666667</c:v>
                </c:pt>
                <c:pt idx="9068">
                  <c:v>15.113333333333333</c:v>
                </c:pt>
                <c:pt idx="9069">
                  <c:v>15.115</c:v>
                </c:pt>
                <c:pt idx="9070">
                  <c:v>15.116666666666672</c:v>
                </c:pt>
                <c:pt idx="9071">
                  <c:v>15.118333333333331</c:v>
                </c:pt>
                <c:pt idx="9072">
                  <c:v>15.120000000000001</c:v>
                </c:pt>
                <c:pt idx="9073">
                  <c:v>15.121666666666666</c:v>
                </c:pt>
                <c:pt idx="9074">
                  <c:v>15.123333333333333</c:v>
                </c:pt>
                <c:pt idx="9075">
                  <c:v>15.125</c:v>
                </c:pt>
                <c:pt idx="9076">
                  <c:v>15.12666666666667</c:v>
                </c:pt>
                <c:pt idx="9077">
                  <c:v>15.128333333333329</c:v>
                </c:pt>
                <c:pt idx="9078">
                  <c:v>15.13</c:v>
                </c:pt>
                <c:pt idx="9079">
                  <c:v>15.131666666666666</c:v>
                </c:pt>
                <c:pt idx="9080">
                  <c:v>15.133333333333333</c:v>
                </c:pt>
                <c:pt idx="9081">
                  <c:v>15.135</c:v>
                </c:pt>
                <c:pt idx="9082">
                  <c:v>15.13666666666667</c:v>
                </c:pt>
                <c:pt idx="9083">
                  <c:v>15.138333333333327</c:v>
                </c:pt>
                <c:pt idx="9084">
                  <c:v>15.14</c:v>
                </c:pt>
                <c:pt idx="9085">
                  <c:v>15.141666666666667</c:v>
                </c:pt>
                <c:pt idx="9086">
                  <c:v>15.143333333333333</c:v>
                </c:pt>
                <c:pt idx="9087">
                  <c:v>15.145000000000001</c:v>
                </c:pt>
                <c:pt idx="9088">
                  <c:v>15.14666666666667</c:v>
                </c:pt>
                <c:pt idx="9089">
                  <c:v>15.148333333333328</c:v>
                </c:pt>
                <c:pt idx="9090">
                  <c:v>15.15</c:v>
                </c:pt>
                <c:pt idx="9091">
                  <c:v>15.151666666666673</c:v>
                </c:pt>
                <c:pt idx="9092">
                  <c:v>15.153333333333334</c:v>
                </c:pt>
                <c:pt idx="9093">
                  <c:v>15.155000000000005</c:v>
                </c:pt>
                <c:pt idx="9094">
                  <c:v>15.156666666666673</c:v>
                </c:pt>
                <c:pt idx="9095">
                  <c:v>15.158333333333333</c:v>
                </c:pt>
                <c:pt idx="9096">
                  <c:v>15.16</c:v>
                </c:pt>
                <c:pt idx="9097">
                  <c:v>15.161666666666672</c:v>
                </c:pt>
                <c:pt idx="9098">
                  <c:v>15.163333333333332</c:v>
                </c:pt>
                <c:pt idx="9099">
                  <c:v>15.165000000000004</c:v>
                </c:pt>
                <c:pt idx="9100">
                  <c:v>15.166666666666673</c:v>
                </c:pt>
                <c:pt idx="9101">
                  <c:v>15.168333333333333</c:v>
                </c:pt>
                <c:pt idx="9102">
                  <c:v>15.17</c:v>
                </c:pt>
                <c:pt idx="9103">
                  <c:v>15.17166666666667</c:v>
                </c:pt>
                <c:pt idx="9104">
                  <c:v>15.173333333333334</c:v>
                </c:pt>
                <c:pt idx="9105">
                  <c:v>15.175000000000002</c:v>
                </c:pt>
                <c:pt idx="9106">
                  <c:v>15.176666666666675</c:v>
                </c:pt>
                <c:pt idx="9107">
                  <c:v>15.178333333333335</c:v>
                </c:pt>
                <c:pt idx="9108">
                  <c:v>15.18</c:v>
                </c:pt>
                <c:pt idx="9109">
                  <c:v>15.18166666666667</c:v>
                </c:pt>
                <c:pt idx="9110">
                  <c:v>15.183333333333334</c:v>
                </c:pt>
                <c:pt idx="9111">
                  <c:v>15.185</c:v>
                </c:pt>
                <c:pt idx="9112">
                  <c:v>15.186666666666673</c:v>
                </c:pt>
                <c:pt idx="9113">
                  <c:v>15.188333333333333</c:v>
                </c:pt>
                <c:pt idx="9114">
                  <c:v>15.19</c:v>
                </c:pt>
                <c:pt idx="9115">
                  <c:v>15.191666666666666</c:v>
                </c:pt>
                <c:pt idx="9116">
                  <c:v>15.193333333333333</c:v>
                </c:pt>
                <c:pt idx="9117">
                  <c:v>15.195</c:v>
                </c:pt>
                <c:pt idx="9118">
                  <c:v>15.196666666666671</c:v>
                </c:pt>
                <c:pt idx="9119">
                  <c:v>15.198333333333331</c:v>
                </c:pt>
                <c:pt idx="9120">
                  <c:v>15.2</c:v>
                </c:pt>
                <c:pt idx="9121">
                  <c:v>15.201666666666666</c:v>
                </c:pt>
                <c:pt idx="9122">
                  <c:v>15.203333333333335</c:v>
                </c:pt>
                <c:pt idx="9123">
                  <c:v>15.205</c:v>
                </c:pt>
                <c:pt idx="9124">
                  <c:v>15.206666666666672</c:v>
                </c:pt>
                <c:pt idx="9125">
                  <c:v>15.208333333333329</c:v>
                </c:pt>
                <c:pt idx="9126">
                  <c:v>15.209999999999999</c:v>
                </c:pt>
                <c:pt idx="9127">
                  <c:v>15.21166666666667</c:v>
                </c:pt>
                <c:pt idx="9128">
                  <c:v>15.213333333333333</c:v>
                </c:pt>
                <c:pt idx="9129">
                  <c:v>15.215</c:v>
                </c:pt>
                <c:pt idx="9130">
                  <c:v>15.21666666666667</c:v>
                </c:pt>
                <c:pt idx="9131">
                  <c:v>15.218333333333328</c:v>
                </c:pt>
                <c:pt idx="9132">
                  <c:v>15.219999999999999</c:v>
                </c:pt>
                <c:pt idx="9133">
                  <c:v>15.221666666666666</c:v>
                </c:pt>
                <c:pt idx="9134">
                  <c:v>15.223333333333333</c:v>
                </c:pt>
                <c:pt idx="9135">
                  <c:v>15.225</c:v>
                </c:pt>
                <c:pt idx="9136">
                  <c:v>15.22666666666667</c:v>
                </c:pt>
                <c:pt idx="9137">
                  <c:v>15.228333333333328</c:v>
                </c:pt>
                <c:pt idx="9138">
                  <c:v>15.23</c:v>
                </c:pt>
                <c:pt idx="9139">
                  <c:v>15.231666666666666</c:v>
                </c:pt>
                <c:pt idx="9140">
                  <c:v>15.233333333333333</c:v>
                </c:pt>
                <c:pt idx="9141">
                  <c:v>15.235000000000001</c:v>
                </c:pt>
                <c:pt idx="9142">
                  <c:v>15.23666666666667</c:v>
                </c:pt>
                <c:pt idx="9143">
                  <c:v>15.238333333333328</c:v>
                </c:pt>
                <c:pt idx="9144">
                  <c:v>15.239999999999998</c:v>
                </c:pt>
                <c:pt idx="9145">
                  <c:v>15.241666666666667</c:v>
                </c:pt>
                <c:pt idx="9146">
                  <c:v>15.243333333333331</c:v>
                </c:pt>
                <c:pt idx="9147">
                  <c:v>15.245000000000001</c:v>
                </c:pt>
                <c:pt idx="9148">
                  <c:v>15.246666666666666</c:v>
                </c:pt>
                <c:pt idx="9149">
                  <c:v>15.248333333333328</c:v>
                </c:pt>
                <c:pt idx="9150">
                  <c:v>15.25</c:v>
                </c:pt>
                <c:pt idx="9151">
                  <c:v>15.25166666666667</c:v>
                </c:pt>
                <c:pt idx="9152">
                  <c:v>15.253333333333334</c:v>
                </c:pt>
                <c:pt idx="9153">
                  <c:v>15.255000000000004</c:v>
                </c:pt>
                <c:pt idx="9154">
                  <c:v>15.256666666666673</c:v>
                </c:pt>
                <c:pt idx="9155">
                  <c:v>15.258333333333333</c:v>
                </c:pt>
                <c:pt idx="9156">
                  <c:v>15.26</c:v>
                </c:pt>
                <c:pt idx="9157">
                  <c:v>15.26166666666667</c:v>
                </c:pt>
                <c:pt idx="9158">
                  <c:v>15.263333333333332</c:v>
                </c:pt>
                <c:pt idx="9159">
                  <c:v>15.265000000000002</c:v>
                </c:pt>
                <c:pt idx="9160">
                  <c:v>15.266666666666673</c:v>
                </c:pt>
                <c:pt idx="9161">
                  <c:v>15.268333333333333</c:v>
                </c:pt>
                <c:pt idx="9162">
                  <c:v>15.270000000000001</c:v>
                </c:pt>
                <c:pt idx="9163">
                  <c:v>15.27166666666667</c:v>
                </c:pt>
                <c:pt idx="9164">
                  <c:v>15.273333333333333</c:v>
                </c:pt>
                <c:pt idx="9165">
                  <c:v>15.275</c:v>
                </c:pt>
                <c:pt idx="9166">
                  <c:v>15.276666666666673</c:v>
                </c:pt>
                <c:pt idx="9167">
                  <c:v>15.278333333333331</c:v>
                </c:pt>
                <c:pt idx="9168">
                  <c:v>15.28</c:v>
                </c:pt>
                <c:pt idx="9169">
                  <c:v>15.281666666666666</c:v>
                </c:pt>
                <c:pt idx="9170">
                  <c:v>15.283333333333333</c:v>
                </c:pt>
                <c:pt idx="9171">
                  <c:v>15.285</c:v>
                </c:pt>
                <c:pt idx="9172">
                  <c:v>15.286666666666672</c:v>
                </c:pt>
                <c:pt idx="9173">
                  <c:v>15.288333333333327</c:v>
                </c:pt>
                <c:pt idx="9174">
                  <c:v>15.29</c:v>
                </c:pt>
                <c:pt idx="9175">
                  <c:v>15.291666666666666</c:v>
                </c:pt>
                <c:pt idx="9176">
                  <c:v>15.293333333333333</c:v>
                </c:pt>
                <c:pt idx="9177">
                  <c:v>15.295</c:v>
                </c:pt>
                <c:pt idx="9178">
                  <c:v>15.29666666666667</c:v>
                </c:pt>
                <c:pt idx="9179">
                  <c:v>15.298333333333328</c:v>
                </c:pt>
                <c:pt idx="9180">
                  <c:v>15.3</c:v>
                </c:pt>
                <c:pt idx="9181">
                  <c:v>15.301666666666675</c:v>
                </c:pt>
                <c:pt idx="9182">
                  <c:v>15.303333333333336</c:v>
                </c:pt>
                <c:pt idx="9183">
                  <c:v>15.305000000000005</c:v>
                </c:pt>
                <c:pt idx="9184">
                  <c:v>15.306666666666674</c:v>
                </c:pt>
                <c:pt idx="9185">
                  <c:v>15.308333333333334</c:v>
                </c:pt>
                <c:pt idx="9186">
                  <c:v>15.31</c:v>
                </c:pt>
                <c:pt idx="9187">
                  <c:v>15.311666666666673</c:v>
                </c:pt>
                <c:pt idx="9188">
                  <c:v>15.313333333333334</c:v>
                </c:pt>
                <c:pt idx="9189">
                  <c:v>15.315000000000005</c:v>
                </c:pt>
                <c:pt idx="9190">
                  <c:v>15.316666666666674</c:v>
                </c:pt>
                <c:pt idx="9191">
                  <c:v>15.318333333333333</c:v>
                </c:pt>
                <c:pt idx="9192">
                  <c:v>15.32</c:v>
                </c:pt>
                <c:pt idx="9193">
                  <c:v>15.321666666666671</c:v>
                </c:pt>
                <c:pt idx="9194">
                  <c:v>15.323333333333332</c:v>
                </c:pt>
                <c:pt idx="9195">
                  <c:v>15.325000000000005</c:v>
                </c:pt>
                <c:pt idx="9196">
                  <c:v>15.326666666666673</c:v>
                </c:pt>
                <c:pt idx="9197">
                  <c:v>15.328333333333335</c:v>
                </c:pt>
                <c:pt idx="9198">
                  <c:v>15.33</c:v>
                </c:pt>
                <c:pt idx="9199">
                  <c:v>15.331666666666672</c:v>
                </c:pt>
                <c:pt idx="9200">
                  <c:v>15.333333333333334</c:v>
                </c:pt>
                <c:pt idx="9201">
                  <c:v>15.335000000000004</c:v>
                </c:pt>
                <c:pt idx="9202">
                  <c:v>15.336666666666675</c:v>
                </c:pt>
                <c:pt idx="9203">
                  <c:v>15.338333333333333</c:v>
                </c:pt>
                <c:pt idx="9204">
                  <c:v>15.34</c:v>
                </c:pt>
                <c:pt idx="9205">
                  <c:v>15.34166666666667</c:v>
                </c:pt>
                <c:pt idx="9206">
                  <c:v>15.343333333333334</c:v>
                </c:pt>
                <c:pt idx="9207">
                  <c:v>15.345000000000002</c:v>
                </c:pt>
                <c:pt idx="9208">
                  <c:v>15.346666666666673</c:v>
                </c:pt>
                <c:pt idx="9209">
                  <c:v>15.348333333333333</c:v>
                </c:pt>
                <c:pt idx="9210">
                  <c:v>15.350000000000005</c:v>
                </c:pt>
                <c:pt idx="9211">
                  <c:v>15.351666666666674</c:v>
                </c:pt>
                <c:pt idx="9212">
                  <c:v>15.353333333333339</c:v>
                </c:pt>
                <c:pt idx="9213">
                  <c:v>15.355000000000006</c:v>
                </c:pt>
                <c:pt idx="9214">
                  <c:v>15.356666666666676</c:v>
                </c:pt>
                <c:pt idx="9215">
                  <c:v>15.358333333333334</c:v>
                </c:pt>
                <c:pt idx="9216">
                  <c:v>15.360000000000007</c:v>
                </c:pt>
                <c:pt idx="9217">
                  <c:v>15.361666666666675</c:v>
                </c:pt>
                <c:pt idx="9218">
                  <c:v>15.363333333333339</c:v>
                </c:pt>
                <c:pt idx="9219">
                  <c:v>15.365000000000006</c:v>
                </c:pt>
                <c:pt idx="9220">
                  <c:v>15.366666666666676</c:v>
                </c:pt>
                <c:pt idx="9221">
                  <c:v>15.368333333333334</c:v>
                </c:pt>
                <c:pt idx="9222">
                  <c:v>15.370000000000006</c:v>
                </c:pt>
                <c:pt idx="9223">
                  <c:v>15.371666666666673</c:v>
                </c:pt>
                <c:pt idx="9224">
                  <c:v>15.373333333333338</c:v>
                </c:pt>
                <c:pt idx="9225">
                  <c:v>15.375000000000005</c:v>
                </c:pt>
                <c:pt idx="9226">
                  <c:v>15.376666666666674</c:v>
                </c:pt>
                <c:pt idx="9227">
                  <c:v>15.378333333333334</c:v>
                </c:pt>
                <c:pt idx="9228">
                  <c:v>15.380000000000004</c:v>
                </c:pt>
                <c:pt idx="9229">
                  <c:v>15.381666666666673</c:v>
                </c:pt>
                <c:pt idx="9230">
                  <c:v>15.383333333333336</c:v>
                </c:pt>
                <c:pt idx="9231">
                  <c:v>15.385000000000005</c:v>
                </c:pt>
                <c:pt idx="9232">
                  <c:v>15.386666666666674</c:v>
                </c:pt>
                <c:pt idx="9233">
                  <c:v>15.388333333333332</c:v>
                </c:pt>
                <c:pt idx="9234">
                  <c:v>15.390000000000002</c:v>
                </c:pt>
                <c:pt idx="9235">
                  <c:v>15.391666666666673</c:v>
                </c:pt>
                <c:pt idx="9236">
                  <c:v>15.393333333333334</c:v>
                </c:pt>
                <c:pt idx="9237">
                  <c:v>15.395000000000007</c:v>
                </c:pt>
                <c:pt idx="9238">
                  <c:v>15.396666666666674</c:v>
                </c:pt>
                <c:pt idx="9239">
                  <c:v>15.398333333333333</c:v>
                </c:pt>
                <c:pt idx="9240">
                  <c:v>15.4</c:v>
                </c:pt>
                <c:pt idx="9241">
                  <c:v>15.401666666666673</c:v>
                </c:pt>
                <c:pt idx="9242">
                  <c:v>15.403333333333334</c:v>
                </c:pt>
                <c:pt idx="9243">
                  <c:v>15.405000000000005</c:v>
                </c:pt>
                <c:pt idx="9244">
                  <c:v>15.406666666666673</c:v>
                </c:pt>
                <c:pt idx="9245">
                  <c:v>15.408333333333333</c:v>
                </c:pt>
                <c:pt idx="9246">
                  <c:v>15.41</c:v>
                </c:pt>
                <c:pt idx="9247">
                  <c:v>15.411666666666672</c:v>
                </c:pt>
                <c:pt idx="9248">
                  <c:v>15.413333333333332</c:v>
                </c:pt>
                <c:pt idx="9249">
                  <c:v>15.415000000000004</c:v>
                </c:pt>
                <c:pt idx="9250">
                  <c:v>15.416666666666673</c:v>
                </c:pt>
                <c:pt idx="9251">
                  <c:v>15.418333333333333</c:v>
                </c:pt>
                <c:pt idx="9252">
                  <c:v>15.42</c:v>
                </c:pt>
                <c:pt idx="9253">
                  <c:v>15.42166666666667</c:v>
                </c:pt>
                <c:pt idx="9254">
                  <c:v>15.423333333333334</c:v>
                </c:pt>
                <c:pt idx="9255">
                  <c:v>15.425000000000002</c:v>
                </c:pt>
                <c:pt idx="9256">
                  <c:v>15.426666666666675</c:v>
                </c:pt>
                <c:pt idx="9257">
                  <c:v>15.428333333333335</c:v>
                </c:pt>
                <c:pt idx="9258">
                  <c:v>15.43</c:v>
                </c:pt>
                <c:pt idx="9259">
                  <c:v>15.43166666666667</c:v>
                </c:pt>
                <c:pt idx="9260">
                  <c:v>15.433333333333334</c:v>
                </c:pt>
                <c:pt idx="9261">
                  <c:v>15.435</c:v>
                </c:pt>
                <c:pt idx="9262">
                  <c:v>15.436666666666673</c:v>
                </c:pt>
                <c:pt idx="9263">
                  <c:v>15.438333333333333</c:v>
                </c:pt>
                <c:pt idx="9264">
                  <c:v>15.44</c:v>
                </c:pt>
                <c:pt idx="9265">
                  <c:v>15.441666666666666</c:v>
                </c:pt>
                <c:pt idx="9266">
                  <c:v>15.443333333333333</c:v>
                </c:pt>
                <c:pt idx="9267">
                  <c:v>15.445</c:v>
                </c:pt>
                <c:pt idx="9268">
                  <c:v>15.446666666666671</c:v>
                </c:pt>
                <c:pt idx="9269">
                  <c:v>15.448333333333331</c:v>
                </c:pt>
                <c:pt idx="9270">
                  <c:v>15.450000000000005</c:v>
                </c:pt>
                <c:pt idx="9271">
                  <c:v>15.451666666666673</c:v>
                </c:pt>
                <c:pt idx="9272">
                  <c:v>15.45333333333334</c:v>
                </c:pt>
                <c:pt idx="9273">
                  <c:v>15.455000000000005</c:v>
                </c:pt>
                <c:pt idx="9274">
                  <c:v>15.456666666666676</c:v>
                </c:pt>
                <c:pt idx="9275">
                  <c:v>15.458333333333334</c:v>
                </c:pt>
                <c:pt idx="9276">
                  <c:v>15.46</c:v>
                </c:pt>
                <c:pt idx="9277">
                  <c:v>15.461666666666675</c:v>
                </c:pt>
                <c:pt idx="9278">
                  <c:v>15.463333333333336</c:v>
                </c:pt>
                <c:pt idx="9279">
                  <c:v>15.465000000000005</c:v>
                </c:pt>
                <c:pt idx="9280">
                  <c:v>15.466666666666674</c:v>
                </c:pt>
                <c:pt idx="9281">
                  <c:v>15.468333333333334</c:v>
                </c:pt>
                <c:pt idx="9282">
                  <c:v>15.47</c:v>
                </c:pt>
                <c:pt idx="9283">
                  <c:v>15.471666666666673</c:v>
                </c:pt>
                <c:pt idx="9284">
                  <c:v>15.473333333333334</c:v>
                </c:pt>
                <c:pt idx="9285">
                  <c:v>15.475000000000005</c:v>
                </c:pt>
                <c:pt idx="9286">
                  <c:v>15.476666666666674</c:v>
                </c:pt>
                <c:pt idx="9287">
                  <c:v>15.478333333333333</c:v>
                </c:pt>
                <c:pt idx="9288">
                  <c:v>15.480000000000002</c:v>
                </c:pt>
                <c:pt idx="9289">
                  <c:v>15.481666666666671</c:v>
                </c:pt>
                <c:pt idx="9290">
                  <c:v>15.483333333333334</c:v>
                </c:pt>
                <c:pt idx="9291">
                  <c:v>15.485000000000007</c:v>
                </c:pt>
                <c:pt idx="9292">
                  <c:v>15.486666666666675</c:v>
                </c:pt>
                <c:pt idx="9293">
                  <c:v>15.488333333333333</c:v>
                </c:pt>
                <c:pt idx="9294">
                  <c:v>15.49</c:v>
                </c:pt>
                <c:pt idx="9295">
                  <c:v>15.491666666666672</c:v>
                </c:pt>
                <c:pt idx="9296">
                  <c:v>15.493333333333334</c:v>
                </c:pt>
                <c:pt idx="9297">
                  <c:v>15.495000000000006</c:v>
                </c:pt>
                <c:pt idx="9298">
                  <c:v>15.496666666666673</c:v>
                </c:pt>
                <c:pt idx="9299">
                  <c:v>15.498333333333333</c:v>
                </c:pt>
                <c:pt idx="9300">
                  <c:v>15.5</c:v>
                </c:pt>
                <c:pt idx="9301">
                  <c:v>15.50166666666667</c:v>
                </c:pt>
                <c:pt idx="9302">
                  <c:v>15.503333333333334</c:v>
                </c:pt>
                <c:pt idx="9303">
                  <c:v>15.505000000000004</c:v>
                </c:pt>
                <c:pt idx="9304">
                  <c:v>15.506666666666673</c:v>
                </c:pt>
                <c:pt idx="9305">
                  <c:v>15.508333333333333</c:v>
                </c:pt>
                <c:pt idx="9306">
                  <c:v>15.51</c:v>
                </c:pt>
                <c:pt idx="9307">
                  <c:v>15.51166666666667</c:v>
                </c:pt>
                <c:pt idx="9308">
                  <c:v>15.513333333333332</c:v>
                </c:pt>
                <c:pt idx="9309">
                  <c:v>15.515000000000002</c:v>
                </c:pt>
                <c:pt idx="9310">
                  <c:v>15.516666666666673</c:v>
                </c:pt>
                <c:pt idx="9311">
                  <c:v>15.518333333333333</c:v>
                </c:pt>
                <c:pt idx="9312">
                  <c:v>15.520000000000001</c:v>
                </c:pt>
                <c:pt idx="9313">
                  <c:v>15.52166666666667</c:v>
                </c:pt>
                <c:pt idx="9314">
                  <c:v>15.523333333333333</c:v>
                </c:pt>
                <c:pt idx="9315">
                  <c:v>15.525</c:v>
                </c:pt>
                <c:pt idx="9316">
                  <c:v>15.526666666666673</c:v>
                </c:pt>
                <c:pt idx="9317">
                  <c:v>15.528333333333331</c:v>
                </c:pt>
                <c:pt idx="9318">
                  <c:v>15.53</c:v>
                </c:pt>
                <c:pt idx="9319">
                  <c:v>15.531666666666666</c:v>
                </c:pt>
                <c:pt idx="9320">
                  <c:v>15.533333333333333</c:v>
                </c:pt>
                <c:pt idx="9321">
                  <c:v>15.535</c:v>
                </c:pt>
                <c:pt idx="9322">
                  <c:v>15.536666666666672</c:v>
                </c:pt>
                <c:pt idx="9323">
                  <c:v>15.538333333333327</c:v>
                </c:pt>
                <c:pt idx="9324">
                  <c:v>15.54</c:v>
                </c:pt>
                <c:pt idx="9325">
                  <c:v>15.541666666666666</c:v>
                </c:pt>
                <c:pt idx="9326">
                  <c:v>15.543333333333333</c:v>
                </c:pt>
                <c:pt idx="9327">
                  <c:v>15.545</c:v>
                </c:pt>
                <c:pt idx="9328">
                  <c:v>15.54666666666667</c:v>
                </c:pt>
                <c:pt idx="9329">
                  <c:v>15.548333333333328</c:v>
                </c:pt>
                <c:pt idx="9330">
                  <c:v>15.55</c:v>
                </c:pt>
                <c:pt idx="9331">
                  <c:v>15.551666666666675</c:v>
                </c:pt>
                <c:pt idx="9332">
                  <c:v>15.553333333333336</c:v>
                </c:pt>
                <c:pt idx="9333">
                  <c:v>15.555000000000005</c:v>
                </c:pt>
                <c:pt idx="9334">
                  <c:v>15.556666666666674</c:v>
                </c:pt>
                <c:pt idx="9335">
                  <c:v>15.558333333333334</c:v>
                </c:pt>
                <c:pt idx="9336">
                  <c:v>15.56</c:v>
                </c:pt>
                <c:pt idx="9337">
                  <c:v>15.561666666666673</c:v>
                </c:pt>
                <c:pt idx="9338">
                  <c:v>15.563333333333334</c:v>
                </c:pt>
                <c:pt idx="9339">
                  <c:v>15.565000000000005</c:v>
                </c:pt>
                <c:pt idx="9340">
                  <c:v>15.566666666666674</c:v>
                </c:pt>
                <c:pt idx="9341">
                  <c:v>15.568333333333333</c:v>
                </c:pt>
                <c:pt idx="9342">
                  <c:v>15.57</c:v>
                </c:pt>
                <c:pt idx="9343">
                  <c:v>15.571666666666671</c:v>
                </c:pt>
                <c:pt idx="9344">
                  <c:v>15.573333333333332</c:v>
                </c:pt>
                <c:pt idx="9345">
                  <c:v>15.575000000000005</c:v>
                </c:pt>
                <c:pt idx="9346">
                  <c:v>15.576666666666673</c:v>
                </c:pt>
                <c:pt idx="9347">
                  <c:v>15.578333333333335</c:v>
                </c:pt>
                <c:pt idx="9348">
                  <c:v>15.58</c:v>
                </c:pt>
                <c:pt idx="9349">
                  <c:v>15.581666666666672</c:v>
                </c:pt>
                <c:pt idx="9350">
                  <c:v>15.583333333333334</c:v>
                </c:pt>
                <c:pt idx="9351">
                  <c:v>15.585000000000004</c:v>
                </c:pt>
                <c:pt idx="9352">
                  <c:v>15.586666666666675</c:v>
                </c:pt>
                <c:pt idx="9353">
                  <c:v>15.588333333333333</c:v>
                </c:pt>
                <c:pt idx="9354">
                  <c:v>15.59</c:v>
                </c:pt>
                <c:pt idx="9355">
                  <c:v>15.59166666666667</c:v>
                </c:pt>
                <c:pt idx="9356">
                  <c:v>15.593333333333334</c:v>
                </c:pt>
                <c:pt idx="9357">
                  <c:v>15.595000000000002</c:v>
                </c:pt>
                <c:pt idx="9358">
                  <c:v>15.596666666666673</c:v>
                </c:pt>
                <c:pt idx="9359">
                  <c:v>15.598333333333333</c:v>
                </c:pt>
                <c:pt idx="9360">
                  <c:v>15.6</c:v>
                </c:pt>
                <c:pt idx="9361">
                  <c:v>15.60166666666667</c:v>
                </c:pt>
                <c:pt idx="9362">
                  <c:v>15.603333333333333</c:v>
                </c:pt>
                <c:pt idx="9363">
                  <c:v>15.605</c:v>
                </c:pt>
                <c:pt idx="9364">
                  <c:v>15.606666666666671</c:v>
                </c:pt>
                <c:pt idx="9365">
                  <c:v>15.608333333333333</c:v>
                </c:pt>
                <c:pt idx="9366">
                  <c:v>15.610000000000001</c:v>
                </c:pt>
                <c:pt idx="9367">
                  <c:v>15.61166666666667</c:v>
                </c:pt>
                <c:pt idx="9368">
                  <c:v>15.613333333333333</c:v>
                </c:pt>
                <c:pt idx="9369">
                  <c:v>15.615</c:v>
                </c:pt>
                <c:pt idx="9370">
                  <c:v>15.616666666666672</c:v>
                </c:pt>
                <c:pt idx="9371">
                  <c:v>15.618333333333331</c:v>
                </c:pt>
                <c:pt idx="9372">
                  <c:v>15.620000000000001</c:v>
                </c:pt>
                <c:pt idx="9373">
                  <c:v>15.621666666666666</c:v>
                </c:pt>
                <c:pt idx="9374">
                  <c:v>15.623333333333333</c:v>
                </c:pt>
                <c:pt idx="9375">
                  <c:v>15.625</c:v>
                </c:pt>
                <c:pt idx="9376">
                  <c:v>15.62666666666667</c:v>
                </c:pt>
                <c:pt idx="9377">
                  <c:v>15.628333333333329</c:v>
                </c:pt>
                <c:pt idx="9378">
                  <c:v>15.63</c:v>
                </c:pt>
                <c:pt idx="9379">
                  <c:v>15.631666666666666</c:v>
                </c:pt>
                <c:pt idx="9380">
                  <c:v>15.633333333333333</c:v>
                </c:pt>
                <c:pt idx="9381">
                  <c:v>15.635</c:v>
                </c:pt>
                <c:pt idx="9382">
                  <c:v>15.63666666666667</c:v>
                </c:pt>
                <c:pt idx="9383">
                  <c:v>15.638333333333327</c:v>
                </c:pt>
                <c:pt idx="9384">
                  <c:v>15.64</c:v>
                </c:pt>
                <c:pt idx="9385">
                  <c:v>15.641666666666667</c:v>
                </c:pt>
                <c:pt idx="9386">
                  <c:v>15.643333333333333</c:v>
                </c:pt>
                <c:pt idx="9387">
                  <c:v>15.645000000000001</c:v>
                </c:pt>
                <c:pt idx="9388">
                  <c:v>15.64666666666667</c:v>
                </c:pt>
                <c:pt idx="9389">
                  <c:v>15.648333333333328</c:v>
                </c:pt>
                <c:pt idx="9390">
                  <c:v>15.65</c:v>
                </c:pt>
                <c:pt idx="9391">
                  <c:v>15.651666666666673</c:v>
                </c:pt>
                <c:pt idx="9392">
                  <c:v>15.653333333333334</c:v>
                </c:pt>
                <c:pt idx="9393">
                  <c:v>15.655000000000005</c:v>
                </c:pt>
                <c:pt idx="9394">
                  <c:v>15.656666666666673</c:v>
                </c:pt>
                <c:pt idx="9395">
                  <c:v>15.658333333333333</c:v>
                </c:pt>
                <c:pt idx="9396">
                  <c:v>15.66</c:v>
                </c:pt>
                <c:pt idx="9397">
                  <c:v>15.661666666666672</c:v>
                </c:pt>
                <c:pt idx="9398">
                  <c:v>15.663333333333332</c:v>
                </c:pt>
                <c:pt idx="9399">
                  <c:v>15.665000000000004</c:v>
                </c:pt>
                <c:pt idx="9400">
                  <c:v>15.666666666666673</c:v>
                </c:pt>
                <c:pt idx="9401">
                  <c:v>15.668333333333333</c:v>
                </c:pt>
                <c:pt idx="9402">
                  <c:v>15.67</c:v>
                </c:pt>
                <c:pt idx="9403">
                  <c:v>15.67166666666667</c:v>
                </c:pt>
                <c:pt idx="9404">
                  <c:v>15.673333333333334</c:v>
                </c:pt>
                <c:pt idx="9405">
                  <c:v>15.675000000000002</c:v>
                </c:pt>
                <c:pt idx="9406">
                  <c:v>15.676666666666675</c:v>
                </c:pt>
                <c:pt idx="9407">
                  <c:v>15.678333333333335</c:v>
                </c:pt>
                <c:pt idx="9408">
                  <c:v>15.68</c:v>
                </c:pt>
                <c:pt idx="9409">
                  <c:v>15.68166666666667</c:v>
                </c:pt>
                <c:pt idx="9410">
                  <c:v>15.683333333333334</c:v>
                </c:pt>
                <c:pt idx="9411">
                  <c:v>15.685</c:v>
                </c:pt>
                <c:pt idx="9412">
                  <c:v>15.686666666666673</c:v>
                </c:pt>
                <c:pt idx="9413">
                  <c:v>15.688333333333333</c:v>
                </c:pt>
                <c:pt idx="9414">
                  <c:v>15.69</c:v>
                </c:pt>
                <c:pt idx="9415">
                  <c:v>15.691666666666666</c:v>
                </c:pt>
                <c:pt idx="9416">
                  <c:v>15.693333333333333</c:v>
                </c:pt>
                <c:pt idx="9417">
                  <c:v>15.695</c:v>
                </c:pt>
                <c:pt idx="9418">
                  <c:v>15.696666666666671</c:v>
                </c:pt>
                <c:pt idx="9419">
                  <c:v>15.698333333333331</c:v>
                </c:pt>
                <c:pt idx="9420">
                  <c:v>15.7</c:v>
                </c:pt>
                <c:pt idx="9421">
                  <c:v>15.701666666666666</c:v>
                </c:pt>
                <c:pt idx="9422">
                  <c:v>15.703333333333335</c:v>
                </c:pt>
                <c:pt idx="9423">
                  <c:v>15.705</c:v>
                </c:pt>
                <c:pt idx="9424">
                  <c:v>15.706666666666672</c:v>
                </c:pt>
                <c:pt idx="9425">
                  <c:v>15.708333333333329</c:v>
                </c:pt>
                <c:pt idx="9426">
                  <c:v>15.709999999999999</c:v>
                </c:pt>
                <c:pt idx="9427">
                  <c:v>15.71166666666667</c:v>
                </c:pt>
                <c:pt idx="9428">
                  <c:v>15.713333333333333</c:v>
                </c:pt>
                <c:pt idx="9429">
                  <c:v>15.715</c:v>
                </c:pt>
                <c:pt idx="9430">
                  <c:v>15.71666666666667</c:v>
                </c:pt>
                <c:pt idx="9431">
                  <c:v>15.718333333333328</c:v>
                </c:pt>
                <c:pt idx="9432">
                  <c:v>15.719999999999999</c:v>
                </c:pt>
                <c:pt idx="9433">
                  <c:v>15.721666666666666</c:v>
                </c:pt>
                <c:pt idx="9434">
                  <c:v>15.723333333333333</c:v>
                </c:pt>
                <c:pt idx="9435">
                  <c:v>15.725</c:v>
                </c:pt>
                <c:pt idx="9436">
                  <c:v>15.72666666666667</c:v>
                </c:pt>
                <c:pt idx="9437">
                  <c:v>15.728333333333328</c:v>
                </c:pt>
                <c:pt idx="9438">
                  <c:v>15.73</c:v>
                </c:pt>
                <c:pt idx="9439">
                  <c:v>15.731666666666666</c:v>
                </c:pt>
                <c:pt idx="9440">
                  <c:v>15.733333333333333</c:v>
                </c:pt>
                <c:pt idx="9441">
                  <c:v>15.735000000000001</c:v>
                </c:pt>
                <c:pt idx="9442">
                  <c:v>15.73666666666667</c:v>
                </c:pt>
                <c:pt idx="9443">
                  <c:v>15.738333333333328</c:v>
                </c:pt>
                <c:pt idx="9444">
                  <c:v>15.739999999999998</c:v>
                </c:pt>
                <c:pt idx="9445">
                  <c:v>15.741666666666667</c:v>
                </c:pt>
                <c:pt idx="9446">
                  <c:v>15.743333333333331</c:v>
                </c:pt>
                <c:pt idx="9447">
                  <c:v>15.745000000000001</c:v>
                </c:pt>
                <c:pt idx="9448">
                  <c:v>15.746666666666666</c:v>
                </c:pt>
                <c:pt idx="9449">
                  <c:v>15.748333333333328</c:v>
                </c:pt>
                <c:pt idx="9450">
                  <c:v>15.75</c:v>
                </c:pt>
                <c:pt idx="9451">
                  <c:v>15.75166666666667</c:v>
                </c:pt>
                <c:pt idx="9452">
                  <c:v>15.753333333333334</c:v>
                </c:pt>
                <c:pt idx="9453">
                  <c:v>15.755000000000004</c:v>
                </c:pt>
                <c:pt idx="9454">
                  <c:v>15.756666666666673</c:v>
                </c:pt>
                <c:pt idx="9455">
                  <c:v>15.758333333333333</c:v>
                </c:pt>
                <c:pt idx="9456">
                  <c:v>15.76</c:v>
                </c:pt>
                <c:pt idx="9457">
                  <c:v>15.76166666666667</c:v>
                </c:pt>
                <c:pt idx="9458">
                  <c:v>15.763333333333332</c:v>
                </c:pt>
                <c:pt idx="9459">
                  <c:v>15.765000000000002</c:v>
                </c:pt>
                <c:pt idx="9460">
                  <c:v>15.766666666666673</c:v>
                </c:pt>
                <c:pt idx="9461">
                  <c:v>15.768333333333333</c:v>
                </c:pt>
                <c:pt idx="9462">
                  <c:v>15.770000000000001</c:v>
                </c:pt>
                <c:pt idx="9463">
                  <c:v>15.77166666666667</c:v>
                </c:pt>
                <c:pt idx="9464">
                  <c:v>15.773333333333333</c:v>
                </c:pt>
                <c:pt idx="9465">
                  <c:v>15.775</c:v>
                </c:pt>
                <c:pt idx="9466">
                  <c:v>15.776666666666673</c:v>
                </c:pt>
                <c:pt idx="9467">
                  <c:v>15.778333333333331</c:v>
                </c:pt>
                <c:pt idx="9468">
                  <c:v>15.78</c:v>
                </c:pt>
                <c:pt idx="9469">
                  <c:v>15.781666666666666</c:v>
                </c:pt>
                <c:pt idx="9470">
                  <c:v>15.783333333333333</c:v>
                </c:pt>
                <c:pt idx="9471">
                  <c:v>15.785</c:v>
                </c:pt>
                <c:pt idx="9472">
                  <c:v>15.786666666666672</c:v>
                </c:pt>
                <c:pt idx="9473">
                  <c:v>15.788333333333327</c:v>
                </c:pt>
                <c:pt idx="9474">
                  <c:v>15.79</c:v>
                </c:pt>
                <c:pt idx="9475">
                  <c:v>15.791666666666666</c:v>
                </c:pt>
                <c:pt idx="9476">
                  <c:v>15.793333333333333</c:v>
                </c:pt>
                <c:pt idx="9477">
                  <c:v>15.795</c:v>
                </c:pt>
                <c:pt idx="9478">
                  <c:v>15.79666666666667</c:v>
                </c:pt>
                <c:pt idx="9479">
                  <c:v>15.798333333333328</c:v>
                </c:pt>
                <c:pt idx="9480">
                  <c:v>15.8</c:v>
                </c:pt>
                <c:pt idx="9481">
                  <c:v>15.801666666666675</c:v>
                </c:pt>
                <c:pt idx="9482">
                  <c:v>15.803333333333336</c:v>
                </c:pt>
                <c:pt idx="9483">
                  <c:v>15.805000000000005</c:v>
                </c:pt>
                <c:pt idx="9484">
                  <c:v>15.806666666666674</c:v>
                </c:pt>
                <c:pt idx="9485">
                  <c:v>15.808333333333334</c:v>
                </c:pt>
                <c:pt idx="9486">
                  <c:v>15.81</c:v>
                </c:pt>
                <c:pt idx="9487">
                  <c:v>15.811666666666673</c:v>
                </c:pt>
                <c:pt idx="9488">
                  <c:v>15.813333333333334</c:v>
                </c:pt>
                <c:pt idx="9489">
                  <c:v>15.815000000000005</c:v>
                </c:pt>
                <c:pt idx="9490">
                  <c:v>15.816666666666674</c:v>
                </c:pt>
                <c:pt idx="9491">
                  <c:v>15.818333333333333</c:v>
                </c:pt>
                <c:pt idx="9492">
                  <c:v>15.82</c:v>
                </c:pt>
                <c:pt idx="9493">
                  <c:v>15.821666666666671</c:v>
                </c:pt>
                <c:pt idx="9494">
                  <c:v>15.823333333333332</c:v>
                </c:pt>
                <c:pt idx="9495">
                  <c:v>15.825000000000005</c:v>
                </c:pt>
                <c:pt idx="9496">
                  <c:v>15.826666666666673</c:v>
                </c:pt>
                <c:pt idx="9497">
                  <c:v>15.828333333333335</c:v>
                </c:pt>
                <c:pt idx="9498">
                  <c:v>15.83</c:v>
                </c:pt>
                <c:pt idx="9499">
                  <c:v>15.831666666666672</c:v>
                </c:pt>
                <c:pt idx="9500">
                  <c:v>15.833333333333334</c:v>
                </c:pt>
                <c:pt idx="9501">
                  <c:v>15.835000000000004</c:v>
                </c:pt>
                <c:pt idx="9502">
                  <c:v>15.836666666666675</c:v>
                </c:pt>
                <c:pt idx="9503">
                  <c:v>15.838333333333333</c:v>
                </c:pt>
                <c:pt idx="9504">
                  <c:v>15.84</c:v>
                </c:pt>
                <c:pt idx="9505">
                  <c:v>15.84166666666667</c:v>
                </c:pt>
                <c:pt idx="9506">
                  <c:v>15.843333333333334</c:v>
                </c:pt>
                <c:pt idx="9507">
                  <c:v>15.845000000000002</c:v>
                </c:pt>
                <c:pt idx="9508">
                  <c:v>15.846666666666673</c:v>
                </c:pt>
                <c:pt idx="9509">
                  <c:v>15.848333333333333</c:v>
                </c:pt>
                <c:pt idx="9510">
                  <c:v>15.850000000000005</c:v>
                </c:pt>
                <c:pt idx="9511">
                  <c:v>15.851666666666674</c:v>
                </c:pt>
                <c:pt idx="9512">
                  <c:v>15.853333333333339</c:v>
                </c:pt>
                <c:pt idx="9513">
                  <c:v>15.855000000000006</c:v>
                </c:pt>
                <c:pt idx="9514">
                  <c:v>15.856666666666676</c:v>
                </c:pt>
                <c:pt idx="9515">
                  <c:v>15.858333333333334</c:v>
                </c:pt>
                <c:pt idx="9516">
                  <c:v>15.860000000000007</c:v>
                </c:pt>
                <c:pt idx="9517">
                  <c:v>15.861666666666675</c:v>
                </c:pt>
                <c:pt idx="9518">
                  <c:v>15.863333333333339</c:v>
                </c:pt>
                <c:pt idx="9519">
                  <c:v>15.865000000000006</c:v>
                </c:pt>
                <c:pt idx="9520">
                  <c:v>15.866666666666676</c:v>
                </c:pt>
                <c:pt idx="9521">
                  <c:v>15.868333333333334</c:v>
                </c:pt>
                <c:pt idx="9522">
                  <c:v>15.870000000000006</c:v>
                </c:pt>
                <c:pt idx="9523">
                  <c:v>15.871666666666673</c:v>
                </c:pt>
                <c:pt idx="9524">
                  <c:v>15.873333333333338</c:v>
                </c:pt>
                <c:pt idx="9525">
                  <c:v>15.875000000000005</c:v>
                </c:pt>
                <c:pt idx="9526">
                  <c:v>15.876666666666674</c:v>
                </c:pt>
                <c:pt idx="9527">
                  <c:v>15.878333333333334</c:v>
                </c:pt>
                <c:pt idx="9528">
                  <c:v>15.880000000000004</c:v>
                </c:pt>
                <c:pt idx="9529">
                  <c:v>15.881666666666673</c:v>
                </c:pt>
                <c:pt idx="9530">
                  <c:v>15.883333333333336</c:v>
                </c:pt>
                <c:pt idx="9531">
                  <c:v>15.885000000000005</c:v>
                </c:pt>
                <c:pt idx="9532">
                  <c:v>15.886666666666674</c:v>
                </c:pt>
                <c:pt idx="9533">
                  <c:v>15.888333333333332</c:v>
                </c:pt>
                <c:pt idx="9534">
                  <c:v>15.890000000000002</c:v>
                </c:pt>
                <c:pt idx="9535">
                  <c:v>15.891666666666673</c:v>
                </c:pt>
                <c:pt idx="9536">
                  <c:v>15.893333333333334</c:v>
                </c:pt>
                <c:pt idx="9537">
                  <c:v>15.895000000000007</c:v>
                </c:pt>
                <c:pt idx="9538">
                  <c:v>15.896666666666674</c:v>
                </c:pt>
                <c:pt idx="9539">
                  <c:v>15.898333333333333</c:v>
                </c:pt>
                <c:pt idx="9540">
                  <c:v>15.9</c:v>
                </c:pt>
                <c:pt idx="9541">
                  <c:v>15.901666666666673</c:v>
                </c:pt>
                <c:pt idx="9542">
                  <c:v>15.903333333333334</c:v>
                </c:pt>
                <c:pt idx="9543">
                  <c:v>15.905000000000005</c:v>
                </c:pt>
                <c:pt idx="9544">
                  <c:v>15.906666666666673</c:v>
                </c:pt>
                <c:pt idx="9545">
                  <c:v>15.908333333333333</c:v>
                </c:pt>
                <c:pt idx="9546">
                  <c:v>15.91</c:v>
                </c:pt>
                <c:pt idx="9547">
                  <c:v>15.911666666666672</c:v>
                </c:pt>
                <c:pt idx="9548">
                  <c:v>15.913333333333332</c:v>
                </c:pt>
                <c:pt idx="9549">
                  <c:v>15.915000000000004</c:v>
                </c:pt>
                <c:pt idx="9550">
                  <c:v>15.916666666666673</c:v>
                </c:pt>
                <c:pt idx="9551">
                  <c:v>15.918333333333333</c:v>
                </c:pt>
                <c:pt idx="9552">
                  <c:v>15.92</c:v>
                </c:pt>
                <c:pt idx="9553">
                  <c:v>15.92166666666667</c:v>
                </c:pt>
                <c:pt idx="9554">
                  <c:v>15.923333333333334</c:v>
                </c:pt>
                <c:pt idx="9555">
                  <c:v>15.925000000000002</c:v>
                </c:pt>
                <c:pt idx="9556">
                  <c:v>15.926666666666675</c:v>
                </c:pt>
                <c:pt idx="9557">
                  <c:v>15.928333333333335</c:v>
                </c:pt>
                <c:pt idx="9558">
                  <c:v>15.93</c:v>
                </c:pt>
                <c:pt idx="9559">
                  <c:v>15.93166666666667</c:v>
                </c:pt>
                <c:pt idx="9560">
                  <c:v>15.933333333333334</c:v>
                </c:pt>
                <c:pt idx="9561">
                  <c:v>15.935</c:v>
                </c:pt>
                <c:pt idx="9562">
                  <c:v>15.936666666666673</c:v>
                </c:pt>
                <c:pt idx="9563">
                  <c:v>15.938333333333333</c:v>
                </c:pt>
                <c:pt idx="9564">
                  <c:v>15.94</c:v>
                </c:pt>
                <c:pt idx="9565">
                  <c:v>15.941666666666666</c:v>
                </c:pt>
                <c:pt idx="9566">
                  <c:v>15.943333333333333</c:v>
                </c:pt>
                <c:pt idx="9567">
                  <c:v>15.945</c:v>
                </c:pt>
                <c:pt idx="9568">
                  <c:v>15.946666666666671</c:v>
                </c:pt>
                <c:pt idx="9569">
                  <c:v>15.948333333333331</c:v>
                </c:pt>
                <c:pt idx="9570">
                  <c:v>15.950000000000005</c:v>
                </c:pt>
                <c:pt idx="9571">
                  <c:v>15.951666666666673</c:v>
                </c:pt>
                <c:pt idx="9572">
                  <c:v>15.95333333333334</c:v>
                </c:pt>
                <c:pt idx="9573">
                  <c:v>15.955000000000005</c:v>
                </c:pt>
                <c:pt idx="9574">
                  <c:v>15.956666666666676</c:v>
                </c:pt>
                <c:pt idx="9575">
                  <c:v>15.958333333333334</c:v>
                </c:pt>
                <c:pt idx="9576">
                  <c:v>15.96</c:v>
                </c:pt>
                <c:pt idx="9577">
                  <c:v>15.961666666666675</c:v>
                </c:pt>
                <c:pt idx="9578">
                  <c:v>15.963333333333336</c:v>
                </c:pt>
                <c:pt idx="9579">
                  <c:v>15.965000000000005</c:v>
                </c:pt>
                <c:pt idx="9580">
                  <c:v>15.966666666666674</c:v>
                </c:pt>
                <c:pt idx="9581">
                  <c:v>15.968333333333334</c:v>
                </c:pt>
                <c:pt idx="9582">
                  <c:v>15.97</c:v>
                </c:pt>
                <c:pt idx="9583">
                  <c:v>15.971666666666673</c:v>
                </c:pt>
                <c:pt idx="9584">
                  <c:v>15.973333333333334</c:v>
                </c:pt>
                <c:pt idx="9585">
                  <c:v>15.975000000000005</c:v>
                </c:pt>
                <c:pt idx="9586">
                  <c:v>15.976666666666674</c:v>
                </c:pt>
                <c:pt idx="9587">
                  <c:v>15.978333333333333</c:v>
                </c:pt>
                <c:pt idx="9588">
                  <c:v>15.980000000000002</c:v>
                </c:pt>
                <c:pt idx="9589">
                  <c:v>15.981666666666671</c:v>
                </c:pt>
                <c:pt idx="9590">
                  <c:v>15.983333333333334</c:v>
                </c:pt>
                <c:pt idx="9591">
                  <c:v>15.985000000000007</c:v>
                </c:pt>
                <c:pt idx="9592">
                  <c:v>15.986666666666675</c:v>
                </c:pt>
                <c:pt idx="9593">
                  <c:v>15.988333333333333</c:v>
                </c:pt>
                <c:pt idx="9594">
                  <c:v>15.99</c:v>
                </c:pt>
                <c:pt idx="9595">
                  <c:v>15.991666666666672</c:v>
                </c:pt>
                <c:pt idx="9596">
                  <c:v>15.993333333333334</c:v>
                </c:pt>
                <c:pt idx="9597">
                  <c:v>15.995000000000006</c:v>
                </c:pt>
                <c:pt idx="9598">
                  <c:v>15.996666666666673</c:v>
                </c:pt>
                <c:pt idx="9599">
                  <c:v>15.998333333333333</c:v>
                </c:pt>
                <c:pt idx="9600">
                  <c:v>16</c:v>
                </c:pt>
                <c:pt idx="9601">
                  <c:v>16.001666666666679</c:v>
                </c:pt>
                <c:pt idx="9602">
                  <c:v>16.003333333333309</c:v>
                </c:pt>
                <c:pt idx="9603">
                  <c:v>16.004999999999999</c:v>
                </c:pt>
                <c:pt idx="9604">
                  <c:v>16.006666666666668</c:v>
                </c:pt>
                <c:pt idx="9605">
                  <c:v>16.008333333333304</c:v>
                </c:pt>
                <c:pt idx="9606">
                  <c:v>16.010000000000005</c:v>
                </c:pt>
                <c:pt idx="9607">
                  <c:v>16.011666666666677</c:v>
                </c:pt>
                <c:pt idx="9608">
                  <c:v>16.013333333333311</c:v>
                </c:pt>
                <c:pt idx="9609">
                  <c:v>16.015000000000001</c:v>
                </c:pt>
                <c:pt idx="9610">
                  <c:v>16.016666666666676</c:v>
                </c:pt>
                <c:pt idx="9611">
                  <c:v>16.01833333333331</c:v>
                </c:pt>
                <c:pt idx="9612">
                  <c:v>16.02</c:v>
                </c:pt>
                <c:pt idx="9613">
                  <c:v>16.021666666666665</c:v>
                </c:pt>
                <c:pt idx="9614">
                  <c:v>16.023333333333309</c:v>
                </c:pt>
                <c:pt idx="9615">
                  <c:v>16.024999999999999</c:v>
                </c:pt>
                <c:pt idx="9616">
                  <c:v>16.026666666666667</c:v>
                </c:pt>
                <c:pt idx="9617">
                  <c:v>16.028333333333304</c:v>
                </c:pt>
                <c:pt idx="9618">
                  <c:v>16.029999999999987</c:v>
                </c:pt>
                <c:pt idx="9619">
                  <c:v>16.031666666666677</c:v>
                </c:pt>
                <c:pt idx="9620">
                  <c:v>16.03333333333331</c:v>
                </c:pt>
                <c:pt idx="9621">
                  <c:v>16.035</c:v>
                </c:pt>
                <c:pt idx="9622">
                  <c:v>16.03666666666668</c:v>
                </c:pt>
                <c:pt idx="9623">
                  <c:v>16.038333333333309</c:v>
                </c:pt>
                <c:pt idx="9624">
                  <c:v>16.04</c:v>
                </c:pt>
                <c:pt idx="9625">
                  <c:v>16.041666666666668</c:v>
                </c:pt>
                <c:pt idx="9626">
                  <c:v>16.043333333333305</c:v>
                </c:pt>
                <c:pt idx="9627">
                  <c:v>16.045000000000002</c:v>
                </c:pt>
                <c:pt idx="9628">
                  <c:v>16.046666666666667</c:v>
                </c:pt>
                <c:pt idx="9629">
                  <c:v>16.0483333333333</c:v>
                </c:pt>
                <c:pt idx="9630">
                  <c:v>16.05</c:v>
                </c:pt>
                <c:pt idx="9631">
                  <c:v>16.051666666666677</c:v>
                </c:pt>
                <c:pt idx="9632">
                  <c:v>16.05333333333331</c:v>
                </c:pt>
                <c:pt idx="9633">
                  <c:v>16.055</c:v>
                </c:pt>
                <c:pt idx="9634">
                  <c:v>16.056666666666665</c:v>
                </c:pt>
                <c:pt idx="9635">
                  <c:v>16.058333333333309</c:v>
                </c:pt>
                <c:pt idx="9636">
                  <c:v>16.059999999999999</c:v>
                </c:pt>
                <c:pt idx="9637">
                  <c:v>16.061666666666667</c:v>
                </c:pt>
                <c:pt idx="9638">
                  <c:v>16.063333333333304</c:v>
                </c:pt>
                <c:pt idx="9639">
                  <c:v>16.064999999999991</c:v>
                </c:pt>
                <c:pt idx="9640">
                  <c:v>16.066666666666666</c:v>
                </c:pt>
                <c:pt idx="9641">
                  <c:v>16.0683333333333</c:v>
                </c:pt>
                <c:pt idx="9642">
                  <c:v>16.07</c:v>
                </c:pt>
                <c:pt idx="9643">
                  <c:v>16.071666666666665</c:v>
                </c:pt>
                <c:pt idx="9644">
                  <c:v>16.073333333333309</c:v>
                </c:pt>
                <c:pt idx="9645">
                  <c:v>16.074999999999999</c:v>
                </c:pt>
                <c:pt idx="9646">
                  <c:v>16.076666666666668</c:v>
                </c:pt>
                <c:pt idx="9647">
                  <c:v>16.078333333333305</c:v>
                </c:pt>
                <c:pt idx="9648">
                  <c:v>16.079999999999988</c:v>
                </c:pt>
                <c:pt idx="9649">
                  <c:v>16.081666666666667</c:v>
                </c:pt>
                <c:pt idx="9650">
                  <c:v>16.0833333333333</c:v>
                </c:pt>
                <c:pt idx="9651">
                  <c:v>16.08499999999999</c:v>
                </c:pt>
                <c:pt idx="9652">
                  <c:v>16.086666666666666</c:v>
                </c:pt>
                <c:pt idx="9653">
                  <c:v>16.088333333333296</c:v>
                </c:pt>
                <c:pt idx="9654">
                  <c:v>16.09</c:v>
                </c:pt>
                <c:pt idx="9655">
                  <c:v>16.091666666666665</c:v>
                </c:pt>
                <c:pt idx="9656">
                  <c:v>16.093333333333309</c:v>
                </c:pt>
                <c:pt idx="9657">
                  <c:v>16.095000000000002</c:v>
                </c:pt>
                <c:pt idx="9658">
                  <c:v>16.096666666666668</c:v>
                </c:pt>
                <c:pt idx="9659">
                  <c:v>16.098333333333304</c:v>
                </c:pt>
                <c:pt idx="9660">
                  <c:v>16.100000000000001</c:v>
                </c:pt>
                <c:pt idx="9661">
                  <c:v>16.101666666666677</c:v>
                </c:pt>
                <c:pt idx="9662">
                  <c:v>16.10333333333331</c:v>
                </c:pt>
                <c:pt idx="9663">
                  <c:v>16.105</c:v>
                </c:pt>
                <c:pt idx="9664">
                  <c:v>16.106666666666676</c:v>
                </c:pt>
                <c:pt idx="9665">
                  <c:v>16.108333333333309</c:v>
                </c:pt>
                <c:pt idx="9666">
                  <c:v>16.11000000000001</c:v>
                </c:pt>
                <c:pt idx="9667">
                  <c:v>16.111666666666686</c:v>
                </c:pt>
                <c:pt idx="9668">
                  <c:v>16.113333333333319</c:v>
                </c:pt>
                <c:pt idx="9669">
                  <c:v>16.114999999999998</c:v>
                </c:pt>
                <c:pt idx="9670">
                  <c:v>16.116666666666678</c:v>
                </c:pt>
                <c:pt idx="9671">
                  <c:v>16.118333333333311</c:v>
                </c:pt>
                <c:pt idx="9672">
                  <c:v>16.12</c:v>
                </c:pt>
                <c:pt idx="9673">
                  <c:v>16.121666666666677</c:v>
                </c:pt>
                <c:pt idx="9674">
                  <c:v>16.123333333333306</c:v>
                </c:pt>
                <c:pt idx="9675">
                  <c:v>16.125</c:v>
                </c:pt>
                <c:pt idx="9676">
                  <c:v>16.126666666666679</c:v>
                </c:pt>
                <c:pt idx="9677">
                  <c:v>16.128333333333309</c:v>
                </c:pt>
                <c:pt idx="9678">
                  <c:v>16.13000000000001</c:v>
                </c:pt>
                <c:pt idx="9679">
                  <c:v>16.131666666666678</c:v>
                </c:pt>
                <c:pt idx="9680">
                  <c:v>16.133333333333319</c:v>
                </c:pt>
                <c:pt idx="9681">
                  <c:v>16.135000000000005</c:v>
                </c:pt>
                <c:pt idx="9682">
                  <c:v>16.136666666666677</c:v>
                </c:pt>
                <c:pt idx="9683">
                  <c:v>16.138333333333311</c:v>
                </c:pt>
                <c:pt idx="9684">
                  <c:v>16.14</c:v>
                </c:pt>
                <c:pt idx="9685">
                  <c:v>16.141666666666676</c:v>
                </c:pt>
                <c:pt idx="9686">
                  <c:v>16.14333333333331</c:v>
                </c:pt>
                <c:pt idx="9687">
                  <c:v>16.145</c:v>
                </c:pt>
                <c:pt idx="9688">
                  <c:v>16.146666666666665</c:v>
                </c:pt>
                <c:pt idx="9689">
                  <c:v>16.148333333333309</c:v>
                </c:pt>
                <c:pt idx="9690">
                  <c:v>16.149999999999999</c:v>
                </c:pt>
                <c:pt idx="9691">
                  <c:v>16.151666666666678</c:v>
                </c:pt>
                <c:pt idx="9692">
                  <c:v>16.153333333333311</c:v>
                </c:pt>
                <c:pt idx="9693">
                  <c:v>16.154999999999998</c:v>
                </c:pt>
                <c:pt idx="9694">
                  <c:v>16.156666666666677</c:v>
                </c:pt>
                <c:pt idx="9695">
                  <c:v>16.15833333333331</c:v>
                </c:pt>
                <c:pt idx="9696">
                  <c:v>16.16</c:v>
                </c:pt>
                <c:pt idx="9697">
                  <c:v>16.16166666666668</c:v>
                </c:pt>
                <c:pt idx="9698">
                  <c:v>16.163333333333309</c:v>
                </c:pt>
                <c:pt idx="9699">
                  <c:v>16.164999999999999</c:v>
                </c:pt>
                <c:pt idx="9700">
                  <c:v>16.166666666666668</c:v>
                </c:pt>
                <c:pt idx="9701">
                  <c:v>16.168333333333305</c:v>
                </c:pt>
                <c:pt idx="9702">
                  <c:v>16.170000000000005</c:v>
                </c:pt>
                <c:pt idx="9703">
                  <c:v>16.171666666666678</c:v>
                </c:pt>
                <c:pt idx="9704">
                  <c:v>16.173333333333311</c:v>
                </c:pt>
                <c:pt idx="9705">
                  <c:v>16.175000000000001</c:v>
                </c:pt>
                <c:pt idx="9706">
                  <c:v>16.176666666666677</c:v>
                </c:pt>
                <c:pt idx="9707">
                  <c:v>16.17833333333331</c:v>
                </c:pt>
                <c:pt idx="9708">
                  <c:v>16.18</c:v>
                </c:pt>
                <c:pt idx="9709">
                  <c:v>16.181666666666665</c:v>
                </c:pt>
                <c:pt idx="9710">
                  <c:v>16.183333333333309</c:v>
                </c:pt>
                <c:pt idx="9711">
                  <c:v>16.184999999999999</c:v>
                </c:pt>
                <c:pt idx="9712">
                  <c:v>16.186666666666667</c:v>
                </c:pt>
                <c:pt idx="9713">
                  <c:v>16.188333333333304</c:v>
                </c:pt>
                <c:pt idx="9714">
                  <c:v>16.190000000000001</c:v>
                </c:pt>
                <c:pt idx="9715">
                  <c:v>16.191666666666677</c:v>
                </c:pt>
                <c:pt idx="9716">
                  <c:v>16.19333333333331</c:v>
                </c:pt>
                <c:pt idx="9717">
                  <c:v>16.195</c:v>
                </c:pt>
                <c:pt idx="9718">
                  <c:v>16.196666666666665</c:v>
                </c:pt>
                <c:pt idx="9719">
                  <c:v>16.198333333333309</c:v>
                </c:pt>
                <c:pt idx="9720">
                  <c:v>16.2</c:v>
                </c:pt>
                <c:pt idx="9721">
                  <c:v>16.201666666666668</c:v>
                </c:pt>
                <c:pt idx="9722">
                  <c:v>16.203333333333305</c:v>
                </c:pt>
                <c:pt idx="9723">
                  <c:v>16.204999999999988</c:v>
                </c:pt>
                <c:pt idx="9724">
                  <c:v>16.206666666666667</c:v>
                </c:pt>
                <c:pt idx="9725">
                  <c:v>16.2083333333333</c:v>
                </c:pt>
                <c:pt idx="9726">
                  <c:v>16.21</c:v>
                </c:pt>
                <c:pt idx="9727">
                  <c:v>16.211666666666677</c:v>
                </c:pt>
                <c:pt idx="9728">
                  <c:v>16.213333333333306</c:v>
                </c:pt>
                <c:pt idx="9729">
                  <c:v>16.215</c:v>
                </c:pt>
                <c:pt idx="9730">
                  <c:v>16.216666666666665</c:v>
                </c:pt>
                <c:pt idx="9731">
                  <c:v>16.218333333333309</c:v>
                </c:pt>
                <c:pt idx="9732">
                  <c:v>16.220000000000002</c:v>
                </c:pt>
                <c:pt idx="9733">
                  <c:v>16.221666666666668</c:v>
                </c:pt>
                <c:pt idx="9734">
                  <c:v>16.223333333333304</c:v>
                </c:pt>
                <c:pt idx="9735">
                  <c:v>16.224999999999991</c:v>
                </c:pt>
                <c:pt idx="9736">
                  <c:v>16.226666666666667</c:v>
                </c:pt>
                <c:pt idx="9737">
                  <c:v>16.2283333333333</c:v>
                </c:pt>
                <c:pt idx="9738">
                  <c:v>16.23</c:v>
                </c:pt>
                <c:pt idx="9739">
                  <c:v>16.231666666666676</c:v>
                </c:pt>
                <c:pt idx="9740">
                  <c:v>16.233333333333309</c:v>
                </c:pt>
                <c:pt idx="9741">
                  <c:v>16.234999999999999</c:v>
                </c:pt>
                <c:pt idx="9742">
                  <c:v>16.236666666666668</c:v>
                </c:pt>
                <c:pt idx="9743">
                  <c:v>16.238333333333308</c:v>
                </c:pt>
                <c:pt idx="9744">
                  <c:v>16.239999999999988</c:v>
                </c:pt>
                <c:pt idx="9745">
                  <c:v>16.241666666666667</c:v>
                </c:pt>
                <c:pt idx="9746">
                  <c:v>16.243333333333304</c:v>
                </c:pt>
                <c:pt idx="9747">
                  <c:v>16.24499999999999</c:v>
                </c:pt>
                <c:pt idx="9748">
                  <c:v>16.246666666666666</c:v>
                </c:pt>
                <c:pt idx="9749">
                  <c:v>16.248333333333296</c:v>
                </c:pt>
                <c:pt idx="9750">
                  <c:v>16.25</c:v>
                </c:pt>
                <c:pt idx="9751">
                  <c:v>16.251666666666679</c:v>
                </c:pt>
                <c:pt idx="9752">
                  <c:v>16.253333333333309</c:v>
                </c:pt>
                <c:pt idx="9753">
                  <c:v>16.254999999999999</c:v>
                </c:pt>
                <c:pt idx="9754">
                  <c:v>16.256666666666668</c:v>
                </c:pt>
                <c:pt idx="9755">
                  <c:v>16.258333333333304</c:v>
                </c:pt>
                <c:pt idx="9756">
                  <c:v>16.260000000000002</c:v>
                </c:pt>
                <c:pt idx="9757">
                  <c:v>16.261666666666667</c:v>
                </c:pt>
                <c:pt idx="9758">
                  <c:v>16.2633333333333</c:v>
                </c:pt>
                <c:pt idx="9759">
                  <c:v>16.26499999999999</c:v>
                </c:pt>
                <c:pt idx="9760">
                  <c:v>16.266666666666666</c:v>
                </c:pt>
                <c:pt idx="9761">
                  <c:v>16.268333333333299</c:v>
                </c:pt>
                <c:pt idx="9762">
                  <c:v>16.27</c:v>
                </c:pt>
                <c:pt idx="9763">
                  <c:v>16.271666666666665</c:v>
                </c:pt>
                <c:pt idx="9764">
                  <c:v>16.273333333333309</c:v>
                </c:pt>
                <c:pt idx="9765">
                  <c:v>16.274999999999999</c:v>
                </c:pt>
                <c:pt idx="9766">
                  <c:v>16.276666666666667</c:v>
                </c:pt>
                <c:pt idx="9767">
                  <c:v>16.278333333333304</c:v>
                </c:pt>
                <c:pt idx="9768">
                  <c:v>16.279999999999987</c:v>
                </c:pt>
                <c:pt idx="9769">
                  <c:v>16.281666666666666</c:v>
                </c:pt>
                <c:pt idx="9770">
                  <c:v>16.283333333333299</c:v>
                </c:pt>
                <c:pt idx="9771">
                  <c:v>16.284999999999989</c:v>
                </c:pt>
                <c:pt idx="9772">
                  <c:v>16.286666666666669</c:v>
                </c:pt>
                <c:pt idx="9773">
                  <c:v>16.288333333333298</c:v>
                </c:pt>
                <c:pt idx="9774">
                  <c:v>16.29</c:v>
                </c:pt>
                <c:pt idx="9775">
                  <c:v>16.291666666666668</c:v>
                </c:pt>
                <c:pt idx="9776">
                  <c:v>16.293333333333305</c:v>
                </c:pt>
                <c:pt idx="9777">
                  <c:v>16.295000000000002</c:v>
                </c:pt>
                <c:pt idx="9778">
                  <c:v>16.296666666666667</c:v>
                </c:pt>
                <c:pt idx="9779">
                  <c:v>16.2983333333333</c:v>
                </c:pt>
                <c:pt idx="9780">
                  <c:v>16.3</c:v>
                </c:pt>
                <c:pt idx="9781">
                  <c:v>16.301666666666677</c:v>
                </c:pt>
                <c:pt idx="9782">
                  <c:v>16.30333333333331</c:v>
                </c:pt>
                <c:pt idx="9783">
                  <c:v>16.305</c:v>
                </c:pt>
                <c:pt idx="9784">
                  <c:v>16.306666666666665</c:v>
                </c:pt>
                <c:pt idx="9785">
                  <c:v>16.308333333333309</c:v>
                </c:pt>
                <c:pt idx="9786">
                  <c:v>16.309999999999999</c:v>
                </c:pt>
                <c:pt idx="9787">
                  <c:v>16.311666666666678</c:v>
                </c:pt>
                <c:pt idx="9788">
                  <c:v>16.313333333333311</c:v>
                </c:pt>
                <c:pt idx="9789">
                  <c:v>16.315000000000001</c:v>
                </c:pt>
                <c:pt idx="9790">
                  <c:v>16.316666666666677</c:v>
                </c:pt>
                <c:pt idx="9791">
                  <c:v>16.31833333333331</c:v>
                </c:pt>
                <c:pt idx="9792">
                  <c:v>16.32</c:v>
                </c:pt>
                <c:pt idx="9793">
                  <c:v>16.321666666666665</c:v>
                </c:pt>
                <c:pt idx="9794">
                  <c:v>16.323333333333309</c:v>
                </c:pt>
                <c:pt idx="9795">
                  <c:v>16.324999999999999</c:v>
                </c:pt>
                <c:pt idx="9796">
                  <c:v>16.326666666666668</c:v>
                </c:pt>
                <c:pt idx="9797">
                  <c:v>16.328333333333305</c:v>
                </c:pt>
                <c:pt idx="9798">
                  <c:v>16.329999999999988</c:v>
                </c:pt>
                <c:pt idx="9799">
                  <c:v>16.331666666666678</c:v>
                </c:pt>
                <c:pt idx="9800">
                  <c:v>16.333333333333311</c:v>
                </c:pt>
                <c:pt idx="9801">
                  <c:v>16.335000000000001</c:v>
                </c:pt>
                <c:pt idx="9802">
                  <c:v>16.336666666666677</c:v>
                </c:pt>
                <c:pt idx="9803">
                  <c:v>16.338333333333306</c:v>
                </c:pt>
                <c:pt idx="9804">
                  <c:v>16.34</c:v>
                </c:pt>
                <c:pt idx="9805">
                  <c:v>16.341666666666665</c:v>
                </c:pt>
                <c:pt idx="9806">
                  <c:v>16.343333333333309</c:v>
                </c:pt>
                <c:pt idx="9807">
                  <c:v>16.345000000000002</c:v>
                </c:pt>
                <c:pt idx="9808">
                  <c:v>16.346666666666668</c:v>
                </c:pt>
                <c:pt idx="9809">
                  <c:v>16.348333333333304</c:v>
                </c:pt>
                <c:pt idx="9810">
                  <c:v>16.350000000000001</c:v>
                </c:pt>
                <c:pt idx="9811">
                  <c:v>16.351666666666677</c:v>
                </c:pt>
                <c:pt idx="9812">
                  <c:v>16.35333333333331</c:v>
                </c:pt>
                <c:pt idx="9813">
                  <c:v>16.355</c:v>
                </c:pt>
                <c:pt idx="9814">
                  <c:v>16.356666666666676</c:v>
                </c:pt>
                <c:pt idx="9815">
                  <c:v>16.358333333333309</c:v>
                </c:pt>
                <c:pt idx="9816">
                  <c:v>16.36</c:v>
                </c:pt>
                <c:pt idx="9817">
                  <c:v>16.361666666666668</c:v>
                </c:pt>
                <c:pt idx="9818">
                  <c:v>16.363333333333308</c:v>
                </c:pt>
                <c:pt idx="9819">
                  <c:v>16.364999999999988</c:v>
                </c:pt>
                <c:pt idx="9820">
                  <c:v>16.366666666666667</c:v>
                </c:pt>
                <c:pt idx="9821">
                  <c:v>16.368333333333304</c:v>
                </c:pt>
                <c:pt idx="9822">
                  <c:v>16.37</c:v>
                </c:pt>
                <c:pt idx="9823">
                  <c:v>16.371666666666677</c:v>
                </c:pt>
                <c:pt idx="9824">
                  <c:v>16.373333333333306</c:v>
                </c:pt>
                <c:pt idx="9825">
                  <c:v>16.375</c:v>
                </c:pt>
                <c:pt idx="9826">
                  <c:v>16.376666666666679</c:v>
                </c:pt>
                <c:pt idx="9827">
                  <c:v>16.378333333333309</c:v>
                </c:pt>
                <c:pt idx="9828">
                  <c:v>16.38</c:v>
                </c:pt>
                <c:pt idx="9829">
                  <c:v>16.381666666666668</c:v>
                </c:pt>
                <c:pt idx="9830">
                  <c:v>16.383333333333304</c:v>
                </c:pt>
                <c:pt idx="9831">
                  <c:v>16.385000000000002</c:v>
                </c:pt>
                <c:pt idx="9832">
                  <c:v>16.386666666666667</c:v>
                </c:pt>
                <c:pt idx="9833">
                  <c:v>16.3883333333333</c:v>
                </c:pt>
                <c:pt idx="9834">
                  <c:v>16.39</c:v>
                </c:pt>
                <c:pt idx="9835">
                  <c:v>16.391666666666676</c:v>
                </c:pt>
                <c:pt idx="9836">
                  <c:v>16.39333333333331</c:v>
                </c:pt>
                <c:pt idx="9837">
                  <c:v>16.395</c:v>
                </c:pt>
                <c:pt idx="9838">
                  <c:v>16.396666666666665</c:v>
                </c:pt>
                <c:pt idx="9839">
                  <c:v>16.398333333333309</c:v>
                </c:pt>
                <c:pt idx="9840">
                  <c:v>16.399999999999999</c:v>
                </c:pt>
                <c:pt idx="9841">
                  <c:v>16.401666666666667</c:v>
                </c:pt>
                <c:pt idx="9842">
                  <c:v>16.403333333333304</c:v>
                </c:pt>
                <c:pt idx="9843">
                  <c:v>16.404999999999987</c:v>
                </c:pt>
                <c:pt idx="9844">
                  <c:v>16.406666666666666</c:v>
                </c:pt>
                <c:pt idx="9845">
                  <c:v>16.408333333333299</c:v>
                </c:pt>
                <c:pt idx="9846">
                  <c:v>16.41</c:v>
                </c:pt>
                <c:pt idx="9847">
                  <c:v>16.41166666666668</c:v>
                </c:pt>
                <c:pt idx="9848">
                  <c:v>16.413333333333309</c:v>
                </c:pt>
                <c:pt idx="9849">
                  <c:v>16.414999999999999</c:v>
                </c:pt>
                <c:pt idx="9850">
                  <c:v>16.416666666666668</c:v>
                </c:pt>
                <c:pt idx="9851">
                  <c:v>16.418333333333305</c:v>
                </c:pt>
                <c:pt idx="9852">
                  <c:v>16.420000000000002</c:v>
                </c:pt>
                <c:pt idx="9853">
                  <c:v>16.421666666666667</c:v>
                </c:pt>
                <c:pt idx="9854">
                  <c:v>16.4233333333333</c:v>
                </c:pt>
                <c:pt idx="9855">
                  <c:v>16.42499999999999</c:v>
                </c:pt>
                <c:pt idx="9856">
                  <c:v>16.426666666666666</c:v>
                </c:pt>
                <c:pt idx="9857">
                  <c:v>16.428333333333299</c:v>
                </c:pt>
                <c:pt idx="9858">
                  <c:v>16.43</c:v>
                </c:pt>
                <c:pt idx="9859">
                  <c:v>16.431666666666665</c:v>
                </c:pt>
                <c:pt idx="9860">
                  <c:v>16.433333333333309</c:v>
                </c:pt>
                <c:pt idx="9861">
                  <c:v>16.434999999999999</c:v>
                </c:pt>
                <c:pt idx="9862">
                  <c:v>16.436666666666667</c:v>
                </c:pt>
                <c:pt idx="9863">
                  <c:v>16.438333333333304</c:v>
                </c:pt>
                <c:pt idx="9864">
                  <c:v>16.439999999999991</c:v>
                </c:pt>
                <c:pt idx="9865">
                  <c:v>16.441666666666666</c:v>
                </c:pt>
                <c:pt idx="9866">
                  <c:v>16.4433333333333</c:v>
                </c:pt>
                <c:pt idx="9867">
                  <c:v>16.44499999999999</c:v>
                </c:pt>
                <c:pt idx="9868">
                  <c:v>16.446666666666662</c:v>
                </c:pt>
                <c:pt idx="9869">
                  <c:v>16.448333333333299</c:v>
                </c:pt>
                <c:pt idx="9870">
                  <c:v>16.45</c:v>
                </c:pt>
                <c:pt idx="9871">
                  <c:v>16.451666666666668</c:v>
                </c:pt>
                <c:pt idx="9872">
                  <c:v>16.453333333333305</c:v>
                </c:pt>
                <c:pt idx="9873">
                  <c:v>16.454999999999988</c:v>
                </c:pt>
                <c:pt idx="9874">
                  <c:v>16.456666666666667</c:v>
                </c:pt>
                <c:pt idx="9875">
                  <c:v>16.4583333333333</c:v>
                </c:pt>
                <c:pt idx="9876">
                  <c:v>16.45999999999999</c:v>
                </c:pt>
                <c:pt idx="9877">
                  <c:v>16.461666666666666</c:v>
                </c:pt>
                <c:pt idx="9878">
                  <c:v>16.463333333333296</c:v>
                </c:pt>
                <c:pt idx="9879">
                  <c:v>16.464999999999989</c:v>
                </c:pt>
                <c:pt idx="9880">
                  <c:v>16.466666666666654</c:v>
                </c:pt>
                <c:pt idx="9881">
                  <c:v>16.468333333333298</c:v>
                </c:pt>
                <c:pt idx="9882">
                  <c:v>16.470000000000002</c:v>
                </c:pt>
                <c:pt idx="9883">
                  <c:v>16.471666666666668</c:v>
                </c:pt>
                <c:pt idx="9884">
                  <c:v>16.473333333333304</c:v>
                </c:pt>
                <c:pt idx="9885">
                  <c:v>16.474999999999991</c:v>
                </c:pt>
                <c:pt idx="9886">
                  <c:v>16.476666666666667</c:v>
                </c:pt>
                <c:pt idx="9887">
                  <c:v>16.4783333333333</c:v>
                </c:pt>
                <c:pt idx="9888">
                  <c:v>16.47999999999999</c:v>
                </c:pt>
                <c:pt idx="9889">
                  <c:v>16.481666666666666</c:v>
                </c:pt>
                <c:pt idx="9890">
                  <c:v>16.483333333333299</c:v>
                </c:pt>
                <c:pt idx="9891">
                  <c:v>16.484999999999989</c:v>
                </c:pt>
                <c:pt idx="9892">
                  <c:v>16.486666666666657</c:v>
                </c:pt>
                <c:pt idx="9893">
                  <c:v>16.488333333333294</c:v>
                </c:pt>
                <c:pt idx="9894">
                  <c:v>16.489999999999981</c:v>
                </c:pt>
                <c:pt idx="9895">
                  <c:v>16.491666666666667</c:v>
                </c:pt>
                <c:pt idx="9896">
                  <c:v>16.493333333333304</c:v>
                </c:pt>
                <c:pt idx="9897">
                  <c:v>16.49499999999999</c:v>
                </c:pt>
                <c:pt idx="9898">
                  <c:v>16.496666666666666</c:v>
                </c:pt>
                <c:pt idx="9899">
                  <c:v>16.498333333333296</c:v>
                </c:pt>
                <c:pt idx="9900">
                  <c:v>16.5</c:v>
                </c:pt>
                <c:pt idx="9901">
                  <c:v>16.501666666666679</c:v>
                </c:pt>
                <c:pt idx="9902">
                  <c:v>16.503333333333309</c:v>
                </c:pt>
                <c:pt idx="9903">
                  <c:v>16.504999999999999</c:v>
                </c:pt>
                <c:pt idx="9904">
                  <c:v>16.506666666666668</c:v>
                </c:pt>
                <c:pt idx="9905">
                  <c:v>16.508333333333304</c:v>
                </c:pt>
                <c:pt idx="9906">
                  <c:v>16.510000000000005</c:v>
                </c:pt>
                <c:pt idx="9907">
                  <c:v>16.511666666666677</c:v>
                </c:pt>
                <c:pt idx="9908">
                  <c:v>16.513333333333311</c:v>
                </c:pt>
                <c:pt idx="9909">
                  <c:v>16.515000000000001</c:v>
                </c:pt>
                <c:pt idx="9910">
                  <c:v>16.516666666666676</c:v>
                </c:pt>
                <c:pt idx="9911">
                  <c:v>16.51833333333331</c:v>
                </c:pt>
                <c:pt idx="9912">
                  <c:v>16.52</c:v>
                </c:pt>
                <c:pt idx="9913">
                  <c:v>16.521666666666665</c:v>
                </c:pt>
                <c:pt idx="9914">
                  <c:v>16.523333333333309</c:v>
                </c:pt>
                <c:pt idx="9915">
                  <c:v>16.524999999999999</c:v>
                </c:pt>
                <c:pt idx="9916">
                  <c:v>16.526666666666667</c:v>
                </c:pt>
                <c:pt idx="9917">
                  <c:v>16.528333333333304</c:v>
                </c:pt>
                <c:pt idx="9918">
                  <c:v>16.529999999999987</c:v>
                </c:pt>
                <c:pt idx="9919">
                  <c:v>16.531666666666677</c:v>
                </c:pt>
                <c:pt idx="9920">
                  <c:v>16.53333333333331</c:v>
                </c:pt>
                <c:pt idx="9921">
                  <c:v>16.535</c:v>
                </c:pt>
                <c:pt idx="9922">
                  <c:v>16.53666666666668</c:v>
                </c:pt>
                <c:pt idx="9923">
                  <c:v>16.538333333333309</c:v>
                </c:pt>
                <c:pt idx="9924">
                  <c:v>16.54</c:v>
                </c:pt>
                <c:pt idx="9925">
                  <c:v>16.541666666666668</c:v>
                </c:pt>
                <c:pt idx="9926">
                  <c:v>16.543333333333305</c:v>
                </c:pt>
                <c:pt idx="9927">
                  <c:v>16.545000000000002</c:v>
                </c:pt>
                <c:pt idx="9928">
                  <c:v>16.546666666666667</c:v>
                </c:pt>
                <c:pt idx="9929">
                  <c:v>16.5483333333333</c:v>
                </c:pt>
                <c:pt idx="9930">
                  <c:v>16.55</c:v>
                </c:pt>
                <c:pt idx="9931">
                  <c:v>16.551666666666677</c:v>
                </c:pt>
                <c:pt idx="9932">
                  <c:v>16.55333333333331</c:v>
                </c:pt>
                <c:pt idx="9933">
                  <c:v>16.555</c:v>
                </c:pt>
                <c:pt idx="9934">
                  <c:v>16.556666666666665</c:v>
                </c:pt>
                <c:pt idx="9935">
                  <c:v>16.558333333333309</c:v>
                </c:pt>
                <c:pt idx="9936">
                  <c:v>16.559999999999999</c:v>
                </c:pt>
                <c:pt idx="9937">
                  <c:v>16.561666666666667</c:v>
                </c:pt>
                <c:pt idx="9938">
                  <c:v>16.563333333333304</c:v>
                </c:pt>
                <c:pt idx="9939">
                  <c:v>16.564999999999991</c:v>
                </c:pt>
                <c:pt idx="9940">
                  <c:v>16.566666666666666</c:v>
                </c:pt>
                <c:pt idx="9941">
                  <c:v>16.5683333333333</c:v>
                </c:pt>
                <c:pt idx="9942">
                  <c:v>16.57</c:v>
                </c:pt>
                <c:pt idx="9943">
                  <c:v>16.571666666666665</c:v>
                </c:pt>
                <c:pt idx="9944">
                  <c:v>16.573333333333309</c:v>
                </c:pt>
                <c:pt idx="9945">
                  <c:v>16.574999999999999</c:v>
                </c:pt>
                <c:pt idx="9946">
                  <c:v>16.576666666666668</c:v>
                </c:pt>
                <c:pt idx="9947">
                  <c:v>16.578333333333305</c:v>
                </c:pt>
                <c:pt idx="9948">
                  <c:v>16.579999999999988</c:v>
                </c:pt>
                <c:pt idx="9949">
                  <c:v>16.581666666666667</c:v>
                </c:pt>
                <c:pt idx="9950">
                  <c:v>16.5833333333333</c:v>
                </c:pt>
                <c:pt idx="9951">
                  <c:v>16.58499999999999</c:v>
                </c:pt>
                <c:pt idx="9952">
                  <c:v>16.586666666666666</c:v>
                </c:pt>
                <c:pt idx="9953">
                  <c:v>16.588333333333296</c:v>
                </c:pt>
                <c:pt idx="9954">
                  <c:v>16.59</c:v>
                </c:pt>
                <c:pt idx="9955">
                  <c:v>16.591666666666665</c:v>
                </c:pt>
                <c:pt idx="9956">
                  <c:v>16.593333333333309</c:v>
                </c:pt>
                <c:pt idx="9957">
                  <c:v>16.595000000000002</c:v>
                </c:pt>
                <c:pt idx="9958">
                  <c:v>16.596666666666668</c:v>
                </c:pt>
                <c:pt idx="9959">
                  <c:v>16.598333333333304</c:v>
                </c:pt>
                <c:pt idx="9960">
                  <c:v>16.600000000000001</c:v>
                </c:pt>
                <c:pt idx="9961">
                  <c:v>16.601666666666677</c:v>
                </c:pt>
                <c:pt idx="9962">
                  <c:v>16.60333333333331</c:v>
                </c:pt>
                <c:pt idx="9963">
                  <c:v>16.605</c:v>
                </c:pt>
                <c:pt idx="9964">
                  <c:v>16.606666666666676</c:v>
                </c:pt>
                <c:pt idx="9965">
                  <c:v>16.608333333333309</c:v>
                </c:pt>
                <c:pt idx="9966">
                  <c:v>16.61000000000001</c:v>
                </c:pt>
                <c:pt idx="9967">
                  <c:v>16.611666666666686</c:v>
                </c:pt>
                <c:pt idx="9968">
                  <c:v>16.613333333333319</c:v>
                </c:pt>
                <c:pt idx="9969">
                  <c:v>16.614999999999998</c:v>
                </c:pt>
                <c:pt idx="9970">
                  <c:v>16.616666666666678</c:v>
                </c:pt>
                <c:pt idx="9971">
                  <c:v>16.618333333333311</c:v>
                </c:pt>
                <c:pt idx="9972">
                  <c:v>16.62</c:v>
                </c:pt>
                <c:pt idx="9973">
                  <c:v>16.621666666666677</c:v>
                </c:pt>
                <c:pt idx="9974">
                  <c:v>16.623333333333306</c:v>
                </c:pt>
                <c:pt idx="9975">
                  <c:v>16.625</c:v>
                </c:pt>
                <c:pt idx="9976">
                  <c:v>16.626666666666679</c:v>
                </c:pt>
                <c:pt idx="9977">
                  <c:v>16.628333333333309</c:v>
                </c:pt>
                <c:pt idx="9978">
                  <c:v>16.63000000000001</c:v>
                </c:pt>
                <c:pt idx="9979">
                  <c:v>16.631666666666678</c:v>
                </c:pt>
                <c:pt idx="9980">
                  <c:v>16.633333333333319</c:v>
                </c:pt>
                <c:pt idx="9981">
                  <c:v>16.635000000000005</c:v>
                </c:pt>
                <c:pt idx="9982">
                  <c:v>16.636666666666677</c:v>
                </c:pt>
                <c:pt idx="9983">
                  <c:v>16.638333333333311</c:v>
                </c:pt>
                <c:pt idx="9984">
                  <c:v>16.64</c:v>
                </c:pt>
                <c:pt idx="9985">
                  <c:v>16.641666666666676</c:v>
                </c:pt>
                <c:pt idx="9986">
                  <c:v>16.64333333333331</c:v>
                </c:pt>
                <c:pt idx="9987">
                  <c:v>16.645</c:v>
                </c:pt>
                <c:pt idx="9988">
                  <c:v>16.646666666666665</c:v>
                </c:pt>
                <c:pt idx="9989">
                  <c:v>16.648333333333309</c:v>
                </c:pt>
                <c:pt idx="9990">
                  <c:v>16.649999999999999</c:v>
                </c:pt>
                <c:pt idx="9991">
                  <c:v>16.651666666666678</c:v>
                </c:pt>
                <c:pt idx="9992">
                  <c:v>16.653333333333311</c:v>
                </c:pt>
                <c:pt idx="9993">
                  <c:v>16.654999999999998</c:v>
                </c:pt>
                <c:pt idx="9994">
                  <c:v>16.656666666666677</c:v>
                </c:pt>
                <c:pt idx="9995">
                  <c:v>16.65833333333331</c:v>
                </c:pt>
                <c:pt idx="9996">
                  <c:v>16.66</c:v>
                </c:pt>
                <c:pt idx="9997">
                  <c:v>16.66166666666668</c:v>
                </c:pt>
                <c:pt idx="9998">
                  <c:v>16.663333333333309</c:v>
                </c:pt>
                <c:pt idx="9999">
                  <c:v>16.664999999999999</c:v>
                </c:pt>
                <c:pt idx="10000">
                  <c:v>16.666666666666668</c:v>
                </c:pt>
                <c:pt idx="10001">
                  <c:v>16.668333333333305</c:v>
                </c:pt>
                <c:pt idx="10002">
                  <c:v>16.670000000000005</c:v>
                </c:pt>
                <c:pt idx="10003">
                  <c:v>16.671666666666678</c:v>
                </c:pt>
                <c:pt idx="10004">
                  <c:v>16.673333333333311</c:v>
                </c:pt>
                <c:pt idx="10005">
                  <c:v>16.675000000000001</c:v>
                </c:pt>
                <c:pt idx="10006">
                  <c:v>16.676666666666677</c:v>
                </c:pt>
                <c:pt idx="10007">
                  <c:v>16.67833333333331</c:v>
                </c:pt>
                <c:pt idx="10008">
                  <c:v>16.68</c:v>
                </c:pt>
                <c:pt idx="10009">
                  <c:v>16.681666666666665</c:v>
                </c:pt>
                <c:pt idx="10010">
                  <c:v>16.683333333333309</c:v>
                </c:pt>
                <c:pt idx="10011">
                  <c:v>16.684999999999999</c:v>
                </c:pt>
                <c:pt idx="10012">
                  <c:v>16.686666666666667</c:v>
                </c:pt>
                <c:pt idx="10013">
                  <c:v>16.688333333333304</c:v>
                </c:pt>
                <c:pt idx="10014">
                  <c:v>16.690000000000001</c:v>
                </c:pt>
                <c:pt idx="10015">
                  <c:v>16.691666666666677</c:v>
                </c:pt>
                <c:pt idx="10016">
                  <c:v>16.69333333333331</c:v>
                </c:pt>
                <c:pt idx="10017">
                  <c:v>16.695</c:v>
                </c:pt>
                <c:pt idx="10018">
                  <c:v>16.696666666666665</c:v>
                </c:pt>
                <c:pt idx="10019">
                  <c:v>16.698333333333309</c:v>
                </c:pt>
                <c:pt idx="10020">
                  <c:v>16.7</c:v>
                </c:pt>
                <c:pt idx="10021">
                  <c:v>16.701666666666668</c:v>
                </c:pt>
                <c:pt idx="10022">
                  <c:v>16.703333333333305</c:v>
                </c:pt>
                <c:pt idx="10023">
                  <c:v>16.704999999999988</c:v>
                </c:pt>
                <c:pt idx="10024">
                  <c:v>16.706666666666667</c:v>
                </c:pt>
                <c:pt idx="10025">
                  <c:v>16.7083333333333</c:v>
                </c:pt>
                <c:pt idx="10026">
                  <c:v>16.71</c:v>
                </c:pt>
                <c:pt idx="10027">
                  <c:v>16.711666666666677</c:v>
                </c:pt>
                <c:pt idx="10028">
                  <c:v>16.713333333333306</c:v>
                </c:pt>
                <c:pt idx="10029">
                  <c:v>16.715</c:v>
                </c:pt>
                <c:pt idx="10030">
                  <c:v>16.716666666666665</c:v>
                </c:pt>
                <c:pt idx="10031">
                  <c:v>16.718333333333309</c:v>
                </c:pt>
                <c:pt idx="10032">
                  <c:v>16.720000000000002</c:v>
                </c:pt>
                <c:pt idx="10033">
                  <c:v>16.721666666666668</c:v>
                </c:pt>
                <c:pt idx="10034">
                  <c:v>16.723333333333304</c:v>
                </c:pt>
                <c:pt idx="10035">
                  <c:v>16.724999999999991</c:v>
                </c:pt>
                <c:pt idx="10036">
                  <c:v>16.726666666666667</c:v>
                </c:pt>
                <c:pt idx="10037">
                  <c:v>16.7283333333333</c:v>
                </c:pt>
                <c:pt idx="10038">
                  <c:v>16.73</c:v>
                </c:pt>
                <c:pt idx="10039">
                  <c:v>16.731666666666676</c:v>
                </c:pt>
                <c:pt idx="10040">
                  <c:v>16.733333333333309</c:v>
                </c:pt>
                <c:pt idx="10041">
                  <c:v>16.734999999999999</c:v>
                </c:pt>
                <c:pt idx="10042">
                  <c:v>16.736666666666668</c:v>
                </c:pt>
                <c:pt idx="10043">
                  <c:v>16.738333333333308</c:v>
                </c:pt>
                <c:pt idx="10044">
                  <c:v>16.739999999999988</c:v>
                </c:pt>
                <c:pt idx="10045">
                  <c:v>16.741666666666667</c:v>
                </c:pt>
                <c:pt idx="10046">
                  <c:v>16.743333333333304</c:v>
                </c:pt>
                <c:pt idx="10047">
                  <c:v>16.74499999999999</c:v>
                </c:pt>
                <c:pt idx="10048">
                  <c:v>16.746666666666666</c:v>
                </c:pt>
                <c:pt idx="10049">
                  <c:v>16.748333333333296</c:v>
                </c:pt>
                <c:pt idx="10050">
                  <c:v>16.75</c:v>
                </c:pt>
                <c:pt idx="10051">
                  <c:v>16.751666666666679</c:v>
                </c:pt>
                <c:pt idx="10052">
                  <c:v>16.753333333333309</c:v>
                </c:pt>
                <c:pt idx="10053">
                  <c:v>16.754999999999999</c:v>
                </c:pt>
                <c:pt idx="10054">
                  <c:v>16.756666666666668</c:v>
                </c:pt>
                <c:pt idx="10055">
                  <c:v>16.758333333333304</c:v>
                </c:pt>
                <c:pt idx="10056">
                  <c:v>16.760000000000002</c:v>
                </c:pt>
                <c:pt idx="10057">
                  <c:v>16.761666666666667</c:v>
                </c:pt>
                <c:pt idx="10058">
                  <c:v>16.7633333333333</c:v>
                </c:pt>
                <c:pt idx="10059">
                  <c:v>16.76499999999999</c:v>
                </c:pt>
                <c:pt idx="10060">
                  <c:v>16.766666666666666</c:v>
                </c:pt>
                <c:pt idx="10061">
                  <c:v>16.768333333333299</c:v>
                </c:pt>
                <c:pt idx="10062">
                  <c:v>16.77</c:v>
                </c:pt>
                <c:pt idx="10063">
                  <c:v>16.771666666666665</c:v>
                </c:pt>
                <c:pt idx="10064">
                  <c:v>16.773333333333309</c:v>
                </c:pt>
                <c:pt idx="10065">
                  <c:v>16.774999999999999</c:v>
                </c:pt>
                <c:pt idx="10066">
                  <c:v>16.776666666666667</c:v>
                </c:pt>
                <c:pt idx="10067">
                  <c:v>16.778333333333304</c:v>
                </c:pt>
                <c:pt idx="10068">
                  <c:v>16.779999999999987</c:v>
                </c:pt>
                <c:pt idx="10069">
                  <c:v>16.781666666666666</c:v>
                </c:pt>
                <c:pt idx="10070">
                  <c:v>16.783333333333299</c:v>
                </c:pt>
                <c:pt idx="10071">
                  <c:v>16.784999999999989</c:v>
                </c:pt>
                <c:pt idx="10072">
                  <c:v>16.786666666666669</c:v>
                </c:pt>
                <c:pt idx="10073">
                  <c:v>16.788333333333298</c:v>
                </c:pt>
                <c:pt idx="10074">
                  <c:v>16.79</c:v>
                </c:pt>
                <c:pt idx="10075">
                  <c:v>16.791666666666668</c:v>
                </c:pt>
                <c:pt idx="10076">
                  <c:v>16.793333333333305</c:v>
                </c:pt>
                <c:pt idx="10077">
                  <c:v>16.795000000000002</c:v>
                </c:pt>
                <c:pt idx="10078">
                  <c:v>16.796666666666667</c:v>
                </c:pt>
                <c:pt idx="10079">
                  <c:v>16.7983333333333</c:v>
                </c:pt>
                <c:pt idx="10080">
                  <c:v>16.8</c:v>
                </c:pt>
                <c:pt idx="10081">
                  <c:v>16.801666666666677</c:v>
                </c:pt>
                <c:pt idx="10082">
                  <c:v>16.80333333333331</c:v>
                </c:pt>
                <c:pt idx="10083">
                  <c:v>16.805</c:v>
                </c:pt>
                <c:pt idx="10084">
                  <c:v>16.806666666666665</c:v>
                </c:pt>
                <c:pt idx="10085">
                  <c:v>16.808333333333309</c:v>
                </c:pt>
                <c:pt idx="10086">
                  <c:v>16.809999999999999</c:v>
                </c:pt>
                <c:pt idx="10087">
                  <c:v>16.811666666666678</c:v>
                </c:pt>
                <c:pt idx="10088">
                  <c:v>16.813333333333311</c:v>
                </c:pt>
                <c:pt idx="10089">
                  <c:v>16.815000000000001</c:v>
                </c:pt>
                <c:pt idx="10090">
                  <c:v>16.816666666666677</c:v>
                </c:pt>
                <c:pt idx="10091">
                  <c:v>16.81833333333331</c:v>
                </c:pt>
                <c:pt idx="10092">
                  <c:v>16.82</c:v>
                </c:pt>
                <c:pt idx="10093">
                  <c:v>16.821666666666665</c:v>
                </c:pt>
                <c:pt idx="10094">
                  <c:v>16.823333333333309</c:v>
                </c:pt>
                <c:pt idx="10095">
                  <c:v>16.824999999999999</c:v>
                </c:pt>
                <c:pt idx="10096">
                  <c:v>16.826666666666668</c:v>
                </c:pt>
                <c:pt idx="10097">
                  <c:v>16.828333333333305</c:v>
                </c:pt>
                <c:pt idx="10098">
                  <c:v>16.829999999999988</c:v>
                </c:pt>
                <c:pt idx="10099">
                  <c:v>16.831666666666678</c:v>
                </c:pt>
                <c:pt idx="10100">
                  <c:v>16.833333333333311</c:v>
                </c:pt>
                <c:pt idx="10101">
                  <c:v>16.835000000000001</c:v>
                </c:pt>
                <c:pt idx="10102">
                  <c:v>16.836666666666677</c:v>
                </c:pt>
                <c:pt idx="10103">
                  <c:v>16.838333333333306</c:v>
                </c:pt>
                <c:pt idx="10104">
                  <c:v>16.84</c:v>
                </c:pt>
                <c:pt idx="10105">
                  <c:v>16.841666666666665</c:v>
                </c:pt>
                <c:pt idx="10106">
                  <c:v>16.843333333333309</c:v>
                </c:pt>
                <c:pt idx="10107">
                  <c:v>16.845000000000002</c:v>
                </c:pt>
                <c:pt idx="10108">
                  <c:v>16.846666666666668</c:v>
                </c:pt>
                <c:pt idx="10109">
                  <c:v>16.848333333333304</c:v>
                </c:pt>
                <c:pt idx="10110">
                  <c:v>16.850000000000001</c:v>
                </c:pt>
                <c:pt idx="10111">
                  <c:v>16.851666666666677</c:v>
                </c:pt>
                <c:pt idx="10112">
                  <c:v>16.85333333333331</c:v>
                </c:pt>
                <c:pt idx="10113">
                  <c:v>16.855</c:v>
                </c:pt>
                <c:pt idx="10114">
                  <c:v>16.856666666666676</c:v>
                </c:pt>
                <c:pt idx="10115">
                  <c:v>16.858333333333309</c:v>
                </c:pt>
                <c:pt idx="10116">
                  <c:v>16.86</c:v>
                </c:pt>
                <c:pt idx="10117">
                  <c:v>16.861666666666668</c:v>
                </c:pt>
                <c:pt idx="10118">
                  <c:v>16.863333333333308</c:v>
                </c:pt>
                <c:pt idx="10119">
                  <c:v>16.864999999999988</c:v>
                </c:pt>
                <c:pt idx="10120">
                  <c:v>16.866666666666667</c:v>
                </c:pt>
                <c:pt idx="10121">
                  <c:v>16.868333333333304</c:v>
                </c:pt>
                <c:pt idx="10122">
                  <c:v>16.87</c:v>
                </c:pt>
                <c:pt idx="10123">
                  <c:v>16.871666666666677</c:v>
                </c:pt>
                <c:pt idx="10124">
                  <c:v>16.873333333333306</c:v>
                </c:pt>
                <c:pt idx="10125">
                  <c:v>16.875</c:v>
                </c:pt>
                <c:pt idx="10126">
                  <c:v>16.876666666666679</c:v>
                </c:pt>
                <c:pt idx="10127">
                  <c:v>16.878333333333309</c:v>
                </c:pt>
                <c:pt idx="10128">
                  <c:v>16.88</c:v>
                </c:pt>
                <c:pt idx="10129">
                  <c:v>16.881666666666668</c:v>
                </c:pt>
                <c:pt idx="10130">
                  <c:v>16.883333333333304</c:v>
                </c:pt>
                <c:pt idx="10131">
                  <c:v>16.885000000000002</c:v>
                </c:pt>
                <c:pt idx="10132">
                  <c:v>16.886666666666667</c:v>
                </c:pt>
                <c:pt idx="10133">
                  <c:v>16.8883333333333</c:v>
                </c:pt>
                <c:pt idx="10134">
                  <c:v>16.89</c:v>
                </c:pt>
                <c:pt idx="10135">
                  <c:v>16.891666666666676</c:v>
                </c:pt>
                <c:pt idx="10136">
                  <c:v>16.89333333333331</c:v>
                </c:pt>
                <c:pt idx="10137">
                  <c:v>16.895</c:v>
                </c:pt>
                <c:pt idx="10138">
                  <c:v>16.896666666666665</c:v>
                </c:pt>
                <c:pt idx="10139">
                  <c:v>16.898333333333309</c:v>
                </c:pt>
                <c:pt idx="10140">
                  <c:v>16.899999999999999</c:v>
                </c:pt>
                <c:pt idx="10141">
                  <c:v>16.901666666666667</c:v>
                </c:pt>
                <c:pt idx="10142">
                  <c:v>16.903333333333304</c:v>
                </c:pt>
                <c:pt idx="10143">
                  <c:v>16.904999999999987</c:v>
                </c:pt>
                <c:pt idx="10144">
                  <c:v>16.906666666666666</c:v>
                </c:pt>
                <c:pt idx="10145">
                  <c:v>16.908333333333299</c:v>
                </c:pt>
                <c:pt idx="10146">
                  <c:v>16.91</c:v>
                </c:pt>
                <c:pt idx="10147">
                  <c:v>16.91166666666668</c:v>
                </c:pt>
                <c:pt idx="10148">
                  <c:v>16.913333333333309</c:v>
                </c:pt>
                <c:pt idx="10149">
                  <c:v>16.914999999999999</c:v>
                </c:pt>
                <c:pt idx="10150">
                  <c:v>16.916666666666668</c:v>
                </c:pt>
                <c:pt idx="10151">
                  <c:v>16.918333333333305</c:v>
                </c:pt>
                <c:pt idx="10152">
                  <c:v>16.920000000000002</c:v>
                </c:pt>
                <c:pt idx="10153">
                  <c:v>16.921666666666667</c:v>
                </c:pt>
                <c:pt idx="10154">
                  <c:v>16.9233333333333</c:v>
                </c:pt>
                <c:pt idx="10155">
                  <c:v>16.92499999999999</c:v>
                </c:pt>
                <c:pt idx="10156">
                  <c:v>16.926666666666666</c:v>
                </c:pt>
                <c:pt idx="10157">
                  <c:v>16.928333333333299</c:v>
                </c:pt>
                <c:pt idx="10158">
                  <c:v>16.93</c:v>
                </c:pt>
                <c:pt idx="10159">
                  <c:v>16.931666666666665</c:v>
                </c:pt>
                <c:pt idx="10160">
                  <c:v>16.933333333333309</c:v>
                </c:pt>
                <c:pt idx="10161">
                  <c:v>16.934999999999999</c:v>
                </c:pt>
                <c:pt idx="10162">
                  <c:v>16.936666666666667</c:v>
                </c:pt>
                <c:pt idx="10163">
                  <c:v>16.938333333333304</c:v>
                </c:pt>
                <c:pt idx="10164">
                  <c:v>16.939999999999991</c:v>
                </c:pt>
                <c:pt idx="10165">
                  <c:v>16.941666666666666</c:v>
                </c:pt>
                <c:pt idx="10166">
                  <c:v>16.9433333333333</c:v>
                </c:pt>
                <c:pt idx="10167">
                  <c:v>16.94499999999999</c:v>
                </c:pt>
                <c:pt idx="10168">
                  <c:v>16.946666666666662</c:v>
                </c:pt>
                <c:pt idx="10169">
                  <c:v>16.948333333333299</c:v>
                </c:pt>
                <c:pt idx="10170">
                  <c:v>16.95</c:v>
                </c:pt>
                <c:pt idx="10171">
                  <c:v>16.951666666666668</c:v>
                </c:pt>
                <c:pt idx="10172">
                  <c:v>16.953333333333305</c:v>
                </c:pt>
                <c:pt idx="10173">
                  <c:v>16.954999999999988</c:v>
                </c:pt>
                <c:pt idx="10174">
                  <c:v>16.956666666666667</c:v>
                </c:pt>
                <c:pt idx="10175">
                  <c:v>16.9583333333333</c:v>
                </c:pt>
                <c:pt idx="10176">
                  <c:v>16.95999999999999</c:v>
                </c:pt>
                <c:pt idx="10177">
                  <c:v>16.961666666666666</c:v>
                </c:pt>
                <c:pt idx="10178">
                  <c:v>16.963333333333296</c:v>
                </c:pt>
                <c:pt idx="10179">
                  <c:v>16.964999999999989</c:v>
                </c:pt>
                <c:pt idx="10180">
                  <c:v>16.966666666666654</c:v>
                </c:pt>
                <c:pt idx="10181">
                  <c:v>16.968333333333298</c:v>
                </c:pt>
                <c:pt idx="10182">
                  <c:v>16.970000000000002</c:v>
                </c:pt>
                <c:pt idx="10183">
                  <c:v>16.971666666666668</c:v>
                </c:pt>
                <c:pt idx="10184">
                  <c:v>16.973333333333304</c:v>
                </c:pt>
                <c:pt idx="10185">
                  <c:v>16.974999999999991</c:v>
                </c:pt>
                <c:pt idx="10186">
                  <c:v>16.976666666666667</c:v>
                </c:pt>
                <c:pt idx="10187">
                  <c:v>16.9783333333333</c:v>
                </c:pt>
                <c:pt idx="10188">
                  <c:v>16.97999999999999</c:v>
                </c:pt>
                <c:pt idx="10189">
                  <c:v>16.981666666666666</c:v>
                </c:pt>
                <c:pt idx="10190">
                  <c:v>16.983333333333299</c:v>
                </c:pt>
                <c:pt idx="10191">
                  <c:v>16.984999999999989</c:v>
                </c:pt>
                <c:pt idx="10192">
                  <c:v>16.986666666666657</c:v>
                </c:pt>
                <c:pt idx="10193">
                  <c:v>16.988333333333294</c:v>
                </c:pt>
                <c:pt idx="10194">
                  <c:v>16.989999999999981</c:v>
                </c:pt>
                <c:pt idx="10195">
                  <c:v>16.991666666666667</c:v>
                </c:pt>
                <c:pt idx="10196">
                  <c:v>16.993333333333304</c:v>
                </c:pt>
                <c:pt idx="10197">
                  <c:v>16.99499999999999</c:v>
                </c:pt>
                <c:pt idx="10198">
                  <c:v>16.996666666666666</c:v>
                </c:pt>
                <c:pt idx="10199">
                  <c:v>16.998333333333296</c:v>
                </c:pt>
              </c:numCache>
            </c:numRef>
          </c:cat>
          <c:val>
            <c:numRef>
              <c:f>Sheet1!$E$2:$E$10201</c:f>
              <c:numCache>
                <c:formatCode>General</c:formatCode>
                <c:ptCount val="10200"/>
                <c:pt idx="0">
                  <c:v>24.476445999999989</c:v>
                </c:pt>
                <c:pt idx="1">
                  <c:v>24.476445999999989</c:v>
                </c:pt>
                <c:pt idx="2">
                  <c:v>24.476445999999989</c:v>
                </c:pt>
                <c:pt idx="3">
                  <c:v>24.476445999999989</c:v>
                </c:pt>
                <c:pt idx="4">
                  <c:v>24.476445999999989</c:v>
                </c:pt>
                <c:pt idx="5">
                  <c:v>24.476445999999989</c:v>
                </c:pt>
                <c:pt idx="6">
                  <c:v>24.476445999999989</c:v>
                </c:pt>
                <c:pt idx="7">
                  <c:v>24.476445999999989</c:v>
                </c:pt>
                <c:pt idx="8">
                  <c:v>24.476445999999989</c:v>
                </c:pt>
                <c:pt idx="9">
                  <c:v>24.476445999999989</c:v>
                </c:pt>
                <c:pt idx="10">
                  <c:v>24.479486999999985</c:v>
                </c:pt>
                <c:pt idx="11">
                  <c:v>24.479486999999985</c:v>
                </c:pt>
                <c:pt idx="12">
                  <c:v>24.479486999999985</c:v>
                </c:pt>
                <c:pt idx="13">
                  <c:v>24.479486999999985</c:v>
                </c:pt>
                <c:pt idx="14">
                  <c:v>24.479486999999985</c:v>
                </c:pt>
                <c:pt idx="15">
                  <c:v>24.479486999999985</c:v>
                </c:pt>
                <c:pt idx="16">
                  <c:v>24.479486999999985</c:v>
                </c:pt>
                <c:pt idx="17">
                  <c:v>24.479486999999985</c:v>
                </c:pt>
                <c:pt idx="18">
                  <c:v>24.479486999999985</c:v>
                </c:pt>
                <c:pt idx="19">
                  <c:v>24.479486999999985</c:v>
                </c:pt>
                <c:pt idx="20">
                  <c:v>24.47132999999998</c:v>
                </c:pt>
                <c:pt idx="21">
                  <c:v>24.47132999999998</c:v>
                </c:pt>
                <c:pt idx="22">
                  <c:v>24.47132999999998</c:v>
                </c:pt>
                <c:pt idx="23">
                  <c:v>24.47132999999998</c:v>
                </c:pt>
                <c:pt idx="24">
                  <c:v>24.47132999999998</c:v>
                </c:pt>
                <c:pt idx="25">
                  <c:v>24.47132999999998</c:v>
                </c:pt>
                <c:pt idx="26">
                  <c:v>24.47132999999998</c:v>
                </c:pt>
                <c:pt idx="27">
                  <c:v>24.47132999999998</c:v>
                </c:pt>
                <c:pt idx="28">
                  <c:v>24.47132999999998</c:v>
                </c:pt>
                <c:pt idx="29">
                  <c:v>24.47132999999998</c:v>
                </c:pt>
                <c:pt idx="30">
                  <c:v>24.474167999999999</c:v>
                </c:pt>
                <c:pt idx="31">
                  <c:v>24.474167999999999</c:v>
                </c:pt>
                <c:pt idx="32">
                  <c:v>24.474167999999999</c:v>
                </c:pt>
                <c:pt idx="33">
                  <c:v>24.474167999999999</c:v>
                </c:pt>
                <c:pt idx="34">
                  <c:v>24.474167999999999</c:v>
                </c:pt>
                <c:pt idx="35">
                  <c:v>24.474167999999999</c:v>
                </c:pt>
                <c:pt idx="36">
                  <c:v>24.474167999999999</c:v>
                </c:pt>
                <c:pt idx="37">
                  <c:v>24.474167999999999</c:v>
                </c:pt>
                <c:pt idx="38">
                  <c:v>24.474167999999999</c:v>
                </c:pt>
                <c:pt idx="39">
                  <c:v>24.474167999999999</c:v>
                </c:pt>
                <c:pt idx="40">
                  <c:v>24.476258000000001</c:v>
                </c:pt>
                <c:pt idx="41">
                  <c:v>24.476258000000001</c:v>
                </c:pt>
                <c:pt idx="42">
                  <c:v>24.476258000000001</c:v>
                </c:pt>
                <c:pt idx="43">
                  <c:v>24.476258000000001</c:v>
                </c:pt>
                <c:pt idx="44">
                  <c:v>24.476258000000001</c:v>
                </c:pt>
                <c:pt idx="45">
                  <c:v>24.476258000000001</c:v>
                </c:pt>
                <c:pt idx="46">
                  <c:v>24.476258000000001</c:v>
                </c:pt>
                <c:pt idx="47">
                  <c:v>24.476258000000001</c:v>
                </c:pt>
                <c:pt idx="48">
                  <c:v>24.476258000000001</c:v>
                </c:pt>
                <c:pt idx="49">
                  <c:v>24.476258000000001</c:v>
                </c:pt>
                <c:pt idx="50">
                  <c:v>24.473164000000001</c:v>
                </c:pt>
                <c:pt idx="51">
                  <c:v>24.473164000000001</c:v>
                </c:pt>
                <c:pt idx="52">
                  <c:v>24.473164000000001</c:v>
                </c:pt>
                <c:pt idx="53">
                  <c:v>24.473164000000001</c:v>
                </c:pt>
                <c:pt idx="54">
                  <c:v>24.473164000000001</c:v>
                </c:pt>
                <c:pt idx="55">
                  <c:v>24.473164000000001</c:v>
                </c:pt>
                <c:pt idx="56">
                  <c:v>24.473164000000001</c:v>
                </c:pt>
                <c:pt idx="57">
                  <c:v>24.473164000000001</c:v>
                </c:pt>
                <c:pt idx="58">
                  <c:v>24.473164000000001</c:v>
                </c:pt>
                <c:pt idx="59">
                  <c:v>24.473164000000001</c:v>
                </c:pt>
                <c:pt idx="60">
                  <c:v>24.476994000000001</c:v>
                </c:pt>
                <c:pt idx="61">
                  <c:v>24.476994000000001</c:v>
                </c:pt>
                <c:pt idx="62">
                  <c:v>24.476994000000001</c:v>
                </c:pt>
                <c:pt idx="63">
                  <c:v>24.476994000000001</c:v>
                </c:pt>
                <c:pt idx="64">
                  <c:v>24.476994000000001</c:v>
                </c:pt>
                <c:pt idx="65">
                  <c:v>24.476994000000001</c:v>
                </c:pt>
                <c:pt idx="66">
                  <c:v>24.476994000000001</c:v>
                </c:pt>
                <c:pt idx="67">
                  <c:v>24.476994000000001</c:v>
                </c:pt>
                <c:pt idx="68">
                  <c:v>24.476994000000001</c:v>
                </c:pt>
                <c:pt idx="69">
                  <c:v>24.476994000000001</c:v>
                </c:pt>
                <c:pt idx="70">
                  <c:v>24.479776999999984</c:v>
                </c:pt>
                <c:pt idx="71">
                  <c:v>24.479776999999984</c:v>
                </c:pt>
                <c:pt idx="72">
                  <c:v>24.479776999999984</c:v>
                </c:pt>
                <c:pt idx="73">
                  <c:v>24.479776999999984</c:v>
                </c:pt>
                <c:pt idx="74">
                  <c:v>24.479776999999984</c:v>
                </c:pt>
                <c:pt idx="75">
                  <c:v>24.479776999999984</c:v>
                </c:pt>
                <c:pt idx="76">
                  <c:v>24.479776999999984</c:v>
                </c:pt>
                <c:pt idx="77">
                  <c:v>24.479776999999984</c:v>
                </c:pt>
                <c:pt idx="78">
                  <c:v>24.479776999999984</c:v>
                </c:pt>
                <c:pt idx="79">
                  <c:v>24.479776999999984</c:v>
                </c:pt>
                <c:pt idx="80">
                  <c:v>24.483523999999978</c:v>
                </c:pt>
                <c:pt idx="81">
                  <c:v>24.483523999999978</c:v>
                </c:pt>
                <c:pt idx="82">
                  <c:v>24.483523999999978</c:v>
                </c:pt>
                <c:pt idx="83">
                  <c:v>24.483523999999978</c:v>
                </c:pt>
                <c:pt idx="84">
                  <c:v>24.483523999999978</c:v>
                </c:pt>
                <c:pt idx="85">
                  <c:v>24.483523999999978</c:v>
                </c:pt>
                <c:pt idx="86">
                  <c:v>24.483523999999978</c:v>
                </c:pt>
                <c:pt idx="87">
                  <c:v>24.483523999999978</c:v>
                </c:pt>
                <c:pt idx="88">
                  <c:v>24.483523999999978</c:v>
                </c:pt>
                <c:pt idx="89">
                  <c:v>24.483523999999978</c:v>
                </c:pt>
                <c:pt idx="90">
                  <c:v>24.471198999999999</c:v>
                </c:pt>
                <c:pt idx="91">
                  <c:v>24.471198999999999</c:v>
                </c:pt>
                <c:pt idx="92">
                  <c:v>24.471198999999999</c:v>
                </c:pt>
                <c:pt idx="93">
                  <c:v>24.471198999999999</c:v>
                </c:pt>
                <c:pt idx="94">
                  <c:v>24.471198999999999</c:v>
                </c:pt>
                <c:pt idx="95">
                  <c:v>24.471198999999999</c:v>
                </c:pt>
                <c:pt idx="96">
                  <c:v>24.471198999999999</c:v>
                </c:pt>
                <c:pt idx="97">
                  <c:v>24.471198999999999</c:v>
                </c:pt>
                <c:pt idx="98">
                  <c:v>24.471198999999999</c:v>
                </c:pt>
                <c:pt idx="99">
                  <c:v>24.471198999999999</c:v>
                </c:pt>
                <c:pt idx="100">
                  <c:v>24.484299999999983</c:v>
                </c:pt>
                <c:pt idx="101">
                  <c:v>24.484299999999983</c:v>
                </c:pt>
                <c:pt idx="102">
                  <c:v>24.484299999999983</c:v>
                </c:pt>
                <c:pt idx="103">
                  <c:v>24.484299999999983</c:v>
                </c:pt>
                <c:pt idx="104">
                  <c:v>24.484299999999983</c:v>
                </c:pt>
                <c:pt idx="105">
                  <c:v>24.484299999999983</c:v>
                </c:pt>
                <c:pt idx="106">
                  <c:v>24.484299999999983</c:v>
                </c:pt>
                <c:pt idx="107">
                  <c:v>24.484299999999983</c:v>
                </c:pt>
                <c:pt idx="108">
                  <c:v>24.484299999999983</c:v>
                </c:pt>
                <c:pt idx="109">
                  <c:v>24.484299999999983</c:v>
                </c:pt>
                <c:pt idx="110">
                  <c:v>24.488223999999978</c:v>
                </c:pt>
                <c:pt idx="111">
                  <c:v>24.488223999999978</c:v>
                </c:pt>
                <c:pt idx="112">
                  <c:v>24.488223999999978</c:v>
                </c:pt>
                <c:pt idx="113">
                  <c:v>24.488223999999978</c:v>
                </c:pt>
                <c:pt idx="114">
                  <c:v>24.488223999999978</c:v>
                </c:pt>
                <c:pt idx="115">
                  <c:v>24.488223999999978</c:v>
                </c:pt>
                <c:pt idx="116">
                  <c:v>24.488223999999978</c:v>
                </c:pt>
                <c:pt idx="117">
                  <c:v>24.488223999999978</c:v>
                </c:pt>
                <c:pt idx="118">
                  <c:v>24.488223999999978</c:v>
                </c:pt>
                <c:pt idx="119">
                  <c:v>24.488223999999978</c:v>
                </c:pt>
                <c:pt idx="120">
                  <c:v>24.50031899999999</c:v>
                </c:pt>
                <c:pt idx="121">
                  <c:v>24.50031899999999</c:v>
                </c:pt>
                <c:pt idx="122">
                  <c:v>24.50031899999999</c:v>
                </c:pt>
                <c:pt idx="123">
                  <c:v>24.50031899999999</c:v>
                </c:pt>
                <c:pt idx="124">
                  <c:v>24.50031899999999</c:v>
                </c:pt>
                <c:pt idx="125">
                  <c:v>24.50031899999999</c:v>
                </c:pt>
                <c:pt idx="126">
                  <c:v>24.50031899999999</c:v>
                </c:pt>
                <c:pt idx="127">
                  <c:v>24.50031899999999</c:v>
                </c:pt>
                <c:pt idx="128">
                  <c:v>24.50031899999999</c:v>
                </c:pt>
                <c:pt idx="129">
                  <c:v>24.50031899999999</c:v>
                </c:pt>
                <c:pt idx="130">
                  <c:v>24.491862999999999</c:v>
                </c:pt>
                <c:pt idx="131">
                  <c:v>24.491862999999999</c:v>
                </c:pt>
                <c:pt idx="132">
                  <c:v>24.491862999999999</c:v>
                </c:pt>
                <c:pt idx="133">
                  <c:v>24.491862999999999</c:v>
                </c:pt>
                <c:pt idx="134">
                  <c:v>24.491862999999999</c:v>
                </c:pt>
                <c:pt idx="135">
                  <c:v>24.491862999999999</c:v>
                </c:pt>
                <c:pt idx="136">
                  <c:v>24.491862999999999</c:v>
                </c:pt>
                <c:pt idx="137">
                  <c:v>24.491862999999999</c:v>
                </c:pt>
                <c:pt idx="138">
                  <c:v>24.491862999999999</c:v>
                </c:pt>
                <c:pt idx="139">
                  <c:v>24.491862999999999</c:v>
                </c:pt>
                <c:pt idx="140">
                  <c:v>24.494648000000002</c:v>
                </c:pt>
                <c:pt idx="141">
                  <c:v>24.494648000000002</c:v>
                </c:pt>
                <c:pt idx="142">
                  <c:v>24.494648000000002</c:v>
                </c:pt>
                <c:pt idx="143">
                  <c:v>24.494648000000002</c:v>
                </c:pt>
                <c:pt idx="144">
                  <c:v>24.494648000000002</c:v>
                </c:pt>
                <c:pt idx="145">
                  <c:v>24.494648000000002</c:v>
                </c:pt>
                <c:pt idx="146">
                  <c:v>24.494648000000002</c:v>
                </c:pt>
                <c:pt idx="147">
                  <c:v>24.494648000000002</c:v>
                </c:pt>
                <c:pt idx="148">
                  <c:v>24.494648000000002</c:v>
                </c:pt>
                <c:pt idx="149">
                  <c:v>24.494648000000002</c:v>
                </c:pt>
                <c:pt idx="150">
                  <c:v>24.48419599999999</c:v>
                </c:pt>
                <c:pt idx="151">
                  <c:v>24.48419599999999</c:v>
                </c:pt>
                <c:pt idx="152">
                  <c:v>24.48419599999999</c:v>
                </c:pt>
                <c:pt idx="153">
                  <c:v>24.48419599999999</c:v>
                </c:pt>
                <c:pt idx="154">
                  <c:v>24.48419599999999</c:v>
                </c:pt>
                <c:pt idx="155">
                  <c:v>24.48419599999999</c:v>
                </c:pt>
                <c:pt idx="156">
                  <c:v>24.48419599999999</c:v>
                </c:pt>
                <c:pt idx="157">
                  <c:v>24.48419599999999</c:v>
                </c:pt>
                <c:pt idx="158">
                  <c:v>24.48419599999999</c:v>
                </c:pt>
                <c:pt idx="159">
                  <c:v>24.48419599999999</c:v>
                </c:pt>
                <c:pt idx="160">
                  <c:v>24.49668599999999</c:v>
                </c:pt>
                <c:pt idx="161">
                  <c:v>24.49668599999999</c:v>
                </c:pt>
                <c:pt idx="162">
                  <c:v>24.49668599999999</c:v>
                </c:pt>
                <c:pt idx="163">
                  <c:v>24.49668599999999</c:v>
                </c:pt>
                <c:pt idx="164">
                  <c:v>24.49668599999999</c:v>
                </c:pt>
                <c:pt idx="165">
                  <c:v>24.49668599999999</c:v>
                </c:pt>
                <c:pt idx="166">
                  <c:v>24.49668599999999</c:v>
                </c:pt>
                <c:pt idx="167">
                  <c:v>24.49668599999999</c:v>
                </c:pt>
                <c:pt idx="168">
                  <c:v>24.49668599999999</c:v>
                </c:pt>
                <c:pt idx="169">
                  <c:v>24.49668599999999</c:v>
                </c:pt>
                <c:pt idx="170">
                  <c:v>24.498125000000002</c:v>
                </c:pt>
                <c:pt idx="171">
                  <c:v>24.498125000000002</c:v>
                </c:pt>
                <c:pt idx="172">
                  <c:v>24.498125000000002</c:v>
                </c:pt>
                <c:pt idx="173">
                  <c:v>24.498125000000002</c:v>
                </c:pt>
                <c:pt idx="174">
                  <c:v>24.498125000000002</c:v>
                </c:pt>
                <c:pt idx="175">
                  <c:v>24.498125000000002</c:v>
                </c:pt>
                <c:pt idx="176">
                  <c:v>24.498125000000002</c:v>
                </c:pt>
                <c:pt idx="177">
                  <c:v>24.498125000000002</c:v>
                </c:pt>
                <c:pt idx="178">
                  <c:v>24.498125000000002</c:v>
                </c:pt>
                <c:pt idx="179">
                  <c:v>24.498125000000002</c:v>
                </c:pt>
                <c:pt idx="180">
                  <c:v>24.498750999999984</c:v>
                </c:pt>
                <c:pt idx="181">
                  <c:v>24.498750999999984</c:v>
                </c:pt>
                <c:pt idx="182">
                  <c:v>24.498750999999984</c:v>
                </c:pt>
                <c:pt idx="183">
                  <c:v>24.498750999999984</c:v>
                </c:pt>
                <c:pt idx="184">
                  <c:v>24.498750999999984</c:v>
                </c:pt>
                <c:pt idx="185">
                  <c:v>24.498750999999984</c:v>
                </c:pt>
                <c:pt idx="186">
                  <c:v>24.498750999999984</c:v>
                </c:pt>
                <c:pt idx="187">
                  <c:v>24.498750999999984</c:v>
                </c:pt>
                <c:pt idx="188">
                  <c:v>24.498750999999984</c:v>
                </c:pt>
                <c:pt idx="189">
                  <c:v>24.498750999999984</c:v>
                </c:pt>
                <c:pt idx="190">
                  <c:v>24.511686999999988</c:v>
                </c:pt>
                <c:pt idx="191">
                  <c:v>24.511686999999988</c:v>
                </c:pt>
                <c:pt idx="192">
                  <c:v>24.511686999999988</c:v>
                </c:pt>
                <c:pt idx="193">
                  <c:v>24.511686999999988</c:v>
                </c:pt>
                <c:pt idx="194">
                  <c:v>24.511686999999988</c:v>
                </c:pt>
                <c:pt idx="195">
                  <c:v>24.511686999999988</c:v>
                </c:pt>
                <c:pt idx="196">
                  <c:v>24.511686999999988</c:v>
                </c:pt>
                <c:pt idx="197">
                  <c:v>24.511686999999988</c:v>
                </c:pt>
                <c:pt idx="198">
                  <c:v>24.511686999999988</c:v>
                </c:pt>
                <c:pt idx="199">
                  <c:v>24.511686999999988</c:v>
                </c:pt>
                <c:pt idx="200">
                  <c:v>24.50759</c:v>
                </c:pt>
                <c:pt idx="201">
                  <c:v>24.50759</c:v>
                </c:pt>
                <c:pt idx="202">
                  <c:v>24.50759</c:v>
                </c:pt>
                <c:pt idx="203">
                  <c:v>24.50759</c:v>
                </c:pt>
                <c:pt idx="204">
                  <c:v>24.50759</c:v>
                </c:pt>
                <c:pt idx="205">
                  <c:v>24.50759</c:v>
                </c:pt>
                <c:pt idx="206">
                  <c:v>24.50759</c:v>
                </c:pt>
                <c:pt idx="207">
                  <c:v>24.50759</c:v>
                </c:pt>
                <c:pt idx="208">
                  <c:v>24.50759</c:v>
                </c:pt>
                <c:pt idx="209">
                  <c:v>24.50759</c:v>
                </c:pt>
                <c:pt idx="210">
                  <c:v>24.522086999999988</c:v>
                </c:pt>
                <c:pt idx="211">
                  <c:v>24.522086999999988</c:v>
                </c:pt>
                <c:pt idx="212">
                  <c:v>24.522086999999988</c:v>
                </c:pt>
                <c:pt idx="213">
                  <c:v>24.522086999999988</c:v>
                </c:pt>
                <c:pt idx="214">
                  <c:v>24.522086999999988</c:v>
                </c:pt>
                <c:pt idx="215">
                  <c:v>24.522086999999988</c:v>
                </c:pt>
                <c:pt idx="216">
                  <c:v>24.522086999999988</c:v>
                </c:pt>
                <c:pt idx="217">
                  <c:v>24.522086999999988</c:v>
                </c:pt>
                <c:pt idx="218">
                  <c:v>24.522086999999988</c:v>
                </c:pt>
                <c:pt idx="219">
                  <c:v>24.522086999999988</c:v>
                </c:pt>
                <c:pt idx="220">
                  <c:v>24.529499999999985</c:v>
                </c:pt>
                <c:pt idx="221">
                  <c:v>24.529499999999985</c:v>
                </c:pt>
                <c:pt idx="222">
                  <c:v>24.529499999999985</c:v>
                </c:pt>
                <c:pt idx="223">
                  <c:v>24.529499999999985</c:v>
                </c:pt>
                <c:pt idx="224">
                  <c:v>24.529499999999985</c:v>
                </c:pt>
                <c:pt idx="225">
                  <c:v>24.529499999999985</c:v>
                </c:pt>
                <c:pt idx="226">
                  <c:v>24.529499999999985</c:v>
                </c:pt>
                <c:pt idx="227">
                  <c:v>24.529499999999985</c:v>
                </c:pt>
                <c:pt idx="228">
                  <c:v>24.529499999999985</c:v>
                </c:pt>
                <c:pt idx="229">
                  <c:v>24.529499999999985</c:v>
                </c:pt>
                <c:pt idx="230">
                  <c:v>24.534060000000011</c:v>
                </c:pt>
                <c:pt idx="231">
                  <c:v>24.534060000000011</c:v>
                </c:pt>
                <c:pt idx="232">
                  <c:v>24.534060000000011</c:v>
                </c:pt>
                <c:pt idx="233">
                  <c:v>24.534060000000011</c:v>
                </c:pt>
                <c:pt idx="234">
                  <c:v>24.534060000000011</c:v>
                </c:pt>
                <c:pt idx="235">
                  <c:v>24.534060000000011</c:v>
                </c:pt>
                <c:pt idx="236">
                  <c:v>24.534060000000011</c:v>
                </c:pt>
                <c:pt idx="237">
                  <c:v>24.534060000000011</c:v>
                </c:pt>
                <c:pt idx="238">
                  <c:v>24.534060000000011</c:v>
                </c:pt>
                <c:pt idx="239">
                  <c:v>24.534060000000011</c:v>
                </c:pt>
                <c:pt idx="240">
                  <c:v>24.544581999999988</c:v>
                </c:pt>
                <c:pt idx="241">
                  <c:v>24.544581999999988</c:v>
                </c:pt>
                <c:pt idx="242">
                  <c:v>24.544581999999988</c:v>
                </c:pt>
                <c:pt idx="243">
                  <c:v>24.544581999999988</c:v>
                </c:pt>
                <c:pt idx="244">
                  <c:v>24.544581999999988</c:v>
                </c:pt>
                <c:pt idx="245">
                  <c:v>24.544581999999988</c:v>
                </c:pt>
                <c:pt idx="246">
                  <c:v>24.544581999999988</c:v>
                </c:pt>
                <c:pt idx="247">
                  <c:v>24.544581999999988</c:v>
                </c:pt>
                <c:pt idx="248">
                  <c:v>24.544581999999988</c:v>
                </c:pt>
                <c:pt idx="249">
                  <c:v>24.544581999999988</c:v>
                </c:pt>
                <c:pt idx="250">
                  <c:v>24.562391999999988</c:v>
                </c:pt>
                <c:pt idx="251">
                  <c:v>24.562391999999988</c:v>
                </c:pt>
                <c:pt idx="252">
                  <c:v>24.562391999999988</c:v>
                </c:pt>
                <c:pt idx="253">
                  <c:v>24.562391999999988</c:v>
                </c:pt>
                <c:pt idx="254">
                  <c:v>24.562391999999988</c:v>
                </c:pt>
                <c:pt idx="255">
                  <c:v>24.562391999999988</c:v>
                </c:pt>
                <c:pt idx="256">
                  <c:v>24.562391999999988</c:v>
                </c:pt>
                <c:pt idx="257">
                  <c:v>24.562391999999988</c:v>
                </c:pt>
                <c:pt idx="258">
                  <c:v>24.562391999999988</c:v>
                </c:pt>
                <c:pt idx="259">
                  <c:v>24.562391999999988</c:v>
                </c:pt>
                <c:pt idx="260">
                  <c:v>24.576508999999991</c:v>
                </c:pt>
                <c:pt idx="261">
                  <c:v>24.576508999999991</c:v>
                </c:pt>
                <c:pt idx="262">
                  <c:v>24.576508999999991</c:v>
                </c:pt>
                <c:pt idx="263">
                  <c:v>24.576508999999991</c:v>
                </c:pt>
                <c:pt idx="264">
                  <c:v>24.576508999999991</c:v>
                </c:pt>
                <c:pt idx="265">
                  <c:v>24.576508999999991</c:v>
                </c:pt>
                <c:pt idx="266">
                  <c:v>24.576508999999991</c:v>
                </c:pt>
                <c:pt idx="267">
                  <c:v>24.576508999999991</c:v>
                </c:pt>
                <c:pt idx="268">
                  <c:v>24.576508999999991</c:v>
                </c:pt>
                <c:pt idx="269">
                  <c:v>24.576508999999991</c:v>
                </c:pt>
                <c:pt idx="270">
                  <c:v>24.598430999999984</c:v>
                </c:pt>
                <c:pt idx="271">
                  <c:v>24.598430999999984</c:v>
                </c:pt>
                <c:pt idx="272">
                  <c:v>24.598430999999984</c:v>
                </c:pt>
                <c:pt idx="273">
                  <c:v>24.598430999999984</c:v>
                </c:pt>
                <c:pt idx="274">
                  <c:v>24.598430999999984</c:v>
                </c:pt>
                <c:pt idx="275">
                  <c:v>24.598430999999984</c:v>
                </c:pt>
                <c:pt idx="276">
                  <c:v>24.598430999999984</c:v>
                </c:pt>
                <c:pt idx="277">
                  <c:v>24.598430999999984</c:v>
                </c:pt>
                <c:pt idx="278">
                  <c:v>24.598430999999984</c:v>
                </c:pt>
                <c:pt idx="279">
                  <c:v>24.598430999999984</c:v>
                </c:pt>
                <c:pt idx="280">
                  <c:v>24.616362000000009</c:v>
                </c:pt>
                <c:pt idx="281">
                  <c:v>24.616362000000009</c:v>
                </c:pt>
                <c:pt idx="282">
                  <c:v>24.616362000000009</c:v>
                </c:pt>
                <c:pt idx="283">
                  <c:v>24.616362000000009</c:v>
                </c:pt>
                <c:pt idx="284">
                  <c:v>24.616362000000009</c:v>
                </c:pt>
                <c:pt idx="285">
                  <c:v>24.616362000000009</c:v>
                </c:pt>
                <c:pt idx="286">
                  <c:v>24.616362000000009</c:v>
                </c:pt>
                <c:pt idx="287">
                  <c:v>24.616362000000009</c:v>
                </c:pt>
                <c:pt idx="288">
                  <c:v>24.616362000000009</c:v>
                </c:pt>
                <c:pt idx="289">
                  <c:v>24.616362000000009</c:v>
                </c:pt>
                <c:pt idx="290">
                  <c:v>24.638676</c:v>
                </c:pt>
                <c:pt idx="291">
                  <c:v>24.638676</c:v>
                </c:pt>
                <c:pt idx="292">
                  <c:v>24.638676</c:v>
                </c:pt>
                <c:pt idx="293">
                  <c:v>24.638676</c:v>
                </c:pt>
                <c:pt idx="294">
                  <c:v>24.638676</c:v>
                </c:pt>
                <c:pt idx="295">
                  <c:v>24.638676</c:v>
                </c:pt>
                <c:pt idx="296">
                  <c:v>24.638676</c:v>
                </c:pt>
                <c:pt idx="297">
                  <c:v>24.638676</c:v>
                </c:pt>
                <c:pt idx="298">
                  <c:v>24.638676</c:v>
                </c:pt>
                <c:pt idx="299">
                  <c:v>24.638676</c:v>
                </c:pt>
                <c:pt idx="300">
                  <c:v>24.670112</c:v>
                </c:pt>
                <c:pt idx="301">
                  <c:v>24.670112</c:v>
                </c:pt>
                <c:pt idx="302">
                  <c:v>24.670112</c:v>
                </c:pt>
                <c:pt idx="303">
                  <c:v>24.670112</c:v>
                </c:pt>
                <c:pt idx="304">
                  <c:v>24.670112</c:v>
                </c:pt>
                <c:pt idx="305">
                  <c:v>24.670112</c:v>
                </c:pt>
                <c:pt idx="306">
                  <c:v>24.670112</c:v>
                </c:pt>
                <c:pt idx="307">
                  <c:v>24.670112</c:v>
                </c:pt>
                <c:pt idx="308">
                  <c:v>24.670112</c:v>
                </c:pt>
                <c:pt idx="309">
                  <c:v>24.670112</c:v>
                </c:pt>
                <c:pt idx="310">
                  <c:v>24.69267</c:v>
                </c:pt>
                <c:pt idx="311">
                  <c:v>24.69267</c:v>
                </c:pt>
                <c:pt idx="312">
                  <c:v>24.69267</c:v>
                </c:pt>
                <c:pt idx="313">
                  <c:v>24.69267</c:v>
                </c:pt>
                <c:pt idx="314">
                  <c:v>24.69267</c:v>
                </c:pt>
                <c:pt idx="315">
                  <c:v>24.69267</c:v>
                </c:pt>
                <c:pt idx="316">
                  <c:v>24.69267</c:v>
                </c:pt>
                <c:pt idx="317">
                  <c:v>24.69267</c:v>
                </c:pt>
                <c:pt idx="318">
                  <c:v>24.69267</c:v>
                </c:pt>
                <c:pt idx="319">
                  <c:v>24.69267</c:v>
                </c:pt>
                <c:pt idx="320">
                  <c:v>24.727333000000002</c:v>
                </c:pt>
                <c:pt idx="321">
                  <c:v>24.727333000000002</c:v>
                </c:pt>
                <c:pt idx="322">
                  <c:v>24.727333000000002</c:v>
                </c:pt>
                <c:pt idx="323">
                  <c:v>24.727333000000002</c:v>
                </c:pt>
                <c:pt idx="324">
                  <c:v>24.727333000000002</c:v>
                </c:pt>
                <c:pt idx="325">
                  <c:v>24.727333000000002</c:v>
                </c:pt>
                <c:pt idx="326">
                  <c:v>24.727333000000002</c:v>
                </c:pt>
                <c:pt idx="327">
                  <c:v>24.727333000000002</c:v>
                </c:pt>
                <c:pt idx="328">
                  <c:v>24.727333000000002</c:v>
                </c:pt>
                <c:pt idx="329">
                  <c:v>24.727333000000002</c:v>
                </c:pt>
                <c:pt idx="330">
                  <c:v>24.757297999999999</c:v>
                </c:pt>
                <c:pt idx="331">
                  <c:v>24.757297999999999</c:v>
                </c:pt>
                <c:pt idx="332">
                  <c:v>24.757297999999999</c:v>
                </c:pt>
                <c:pt idx="333">
                  <c:v>24.757297999999999</c:v>
                </c:pt>
                <c:pt idx="334">
                  <c:v>24.757297999999999</c:v>
                </c:pt>
                <c:pt idx="335">
                  <c:v>24.757297999999999</c:v>
                </c:pt>
                <c:pt idx="336">
                  <c:v>24.757297999999999</c:v>
                </c:pt>
                <c:pt idx="337">
                  <c:v>24.757297999999999</c:v>
                </c:pt>
                <c:pt idx="338">
                  <c:v>24.757297999999999</c:v>
                </c:pt>
                <c:pt idx="339">
                  <c:v>24.757297999999999</c:v>
                </c:pt>
                <c:pt idx="340">
                  <c:v>24.78410199999999</c:v>
                </c:pt>
                <c:pt idx="341">
                  <c:v>24.78410199999999</c:v>
                </c:pt>
                <c:pt idx="342">
                  <c:v>24.78410199999999</c:v>
                </c:pt>
                <c:pt idx="343">
                  <c:v>24.78410199999999</c:v>
                </c:pt>
                <c:pt idx="344">
                  <c:v>24.78410199999999</c:v>
                </c:pt>
                <c:pt idx="345">
                  <c:v>24.78410199999999</c:v>
                </c:pt>
                <c:pt idx="346">
                  <c:v>24.78410199999999</c:v>
                </c:pt>
                <c:pt idx="347">
                  <c:v>24.78410199999999</c:v>
                </c:pt>
                <c:pt idx="348">
                  <c:v>24.78410199999999</c:v>
                </c:pt>
                <c:pt idx="349">
                  <c:v>24.78410199999999</c:v>
                </c:pt>
                <c:pt idx="350">
                  <c:v>24.821043</c:v>
                </c:pt>
                <c:pt idx="351">
                  <c:v>24.821043</c:v>
                </c:pt>
                <c:pt idx="352">
                  <c:v>24.821043</c:v>
                </c:pt>
                <c:pt idx="353">
                  <c:v>24.821043</c:v>
                </c:pt>
                <c:pt idx="354">
                  <c:v>24.821043</c:v>
                </c:pt>
                <c:pt idx="355">
                  <c:v>24.821043</c:v>
                </c:pt>
                <c:pt idx="356">
                  <c:v>24.821043</c:v>
                </c:pt>
                <c:pt idx="357">
                  <c:v>24.821043</c:v>
                </c:pt>
                <c:pt idx="358">
                  <c:v>24.821043</c:v>
                </c:pt>
                <c:pt idx="359">
                  <c:v>24.821043</c:v>
                </c:pt>
                <c:pt idx="360">
                  <c:v>24.858523000000002</c:v>
                </c:pt>
                <c:pt idx="361">
                  <c:v>24.858523000000002</c:v>
                </c:pt>
                <c:pt idx="362">
                  <c:v>24.858523000000002</c:v>
                </c:pt>
                <c:pt idx="363">
                  <c:v>24.858523000000002</c:v>
                </c:pt>
                <c:pt idx="364">
                  <c:v>24.858523000000002</c:v>
                </c:pt>
                <c:pt idx="365">
                  <c:v>24.858523000000002</c:v>
                </c:pt>
                <c:pt idx="366">
                  <c:v>24.858523000000002</c:v>
                </c:pt>
                <c:pt idx="367">
                  <c:v>24.858523000000002</c:v>
                </c:pt>
                <c:pt idx="368">
                  <c:v>24.858523000000002</c:v>
                </c:pt>
                <c:pt idx="369">
                  <c:v>24.858523000000002</c:v>
                </c:pt>
                <c:pt idx="370">
                  <c:v>24.892979</c:v>
                </c:pt>
                <c:pt idx="371">
                  <c:v>24.892979</c:v>
                </c:pt>
                <c:pt idx="372">
                  <c:v>24.892979</c:v>
                </c:pt>
                <c:pt idx="373">
                  <c:v>24.892979</c:v>
                </c:pt>
                <c:pt idx="374">
                  <c:v>24.892979</c:v>
                </c:pt>
                <c:pt idx="375">
                  <c:v>24.892979</c:v>
                </c:pt>
                <c:pt idx="376">
                  <c:v>24.892979</c:v>
                </c:pt>
                <c:pt idx="377">
                  <c:v>24.892979</c:v>
                </c:pt>
                <c:pt idx="378">
                  <c:v>24.892979</c:v>
                </c:pt>
                <c:pt idx="379">
                  <c:v>24.892979</c:v>
                </c:pt>
                <c:pt idx="380">
                  <c:v>24.923456000000002</c:v>
                </c:pt>
                <c:pt idx="381">
                  <c:v>24.923456000000002</c:v>
                </c:pt>
                <c:pt idx="382">
                  <c:v>24.923456000000002</c:v>
                </c:pt>
                <c:pt idx="383">
                  <c:v>24.923456000000002</c:v>
                </c:pt>
                <c:pt idx="384">
                  <c:v>24.923456000000002</c:v>
                </c:pt>
                <c:pt idx="385">
                  <c:v>24.923456000000002</c:v>
                </c:pt>
                <c:pt idx="386">
                  <c:v>24.923456000000002</c:v>
                </c:pt>
                <c:pt idx="387">
                  <c:v>24.923456000000002</c:v>
                </c:pt>
                <c:pt idx="388">
                  <c:v>24.923456000000002</c:v>
                </c:pt>
                <c:pt idx="389">
                  <c:v>24.923456000000002</c:v>
                </c:pt>
                <c:pt idx="390">
                  <c:v>24.976944</c:v>
                </c:pt>
                <c:pt idx="391">
                  <c:v>24.976944</c:v>
                </c:pt>
                <c:pt idx="392">
                  <c:v>24.976944</c:v>
                </c:pt>
                <c:pt idx="393">
                  <c:v>24.976944</c:v>
                </c:pt>
                <c:pt idx="394">
                  <c:v>24.976944</c:v>
                </c:pt>
                <c:pt idx="395">
                  <c:v>24.976944</c:v>
                </c:pt>
                <c:pt idx="396">
                  <c:v>24.976944</c:v>
                </c:pt>
                <c:pt idx="397">
                  <c:v>24.976944</c:v>
                </c:pt>
                <c:pt idx="398">
                  <c:v>24.976944</c:v>
                </c:pt>
                <c:pt idx="399">
                  <c:v>24.976944</c:v>
                </c:pt>
                <c:pt idx="400">
                  <c:v>25.000444999999988</c:v>
                </c:pt>
                <c:pt idx="401">
                  <c:v>25.000444999999988</c:v>
                </c:pt>
                <c:pt idx="402">
                  <c:v>25.000444999999988</c:v>
                </c:pt>
                <c:pt idx="403">
                  <c:v>25.000444999999988</c:v>
                </c:pt>
                <c:pt idx="404">
                  <c:v>25.000444999999988</c:v>
                </c:pt>
                <c:pt idx="405">
                  <c:v>25.000444999999988</c:v>
                </c:pt>
                <c:pt idx="406">
                  <c:v>25.000444999999988</c:v>
                </c:pt>
                <c:pt idx="407">
                  <c:v>25.000444999999988</c:v>
                </c:pt>
                <c:pt idx="408">
                  <c:v>25.000444999999988</c:v>
                </c:pt>
                <c:pt idx="409">
                  <c:v>25.000444999999988</c:v>
                </c:pt>
                <c:pt idx="410">
                  <c:v>25.055368999999999</c:v>
                </c:pt>
                <c:pt idx="411">
                  <c:v>25.055368999999999</c:v>
                </c:pt>
                <c:pt idx="412">
                  <c:v>25.055368999999999</c:v>
                </c:pt>
                <c:pt idx="413">
                  <c:v>25.055368999999999</c:v>
                </c:pt>
                <c:pt idx="414">
                  <c:v>25.055368999999999</c:v>
                </c:pt>
                <c:pt idx="415">
                  <c:v>25.055368999999999</c:v>
                </c:pt>
                <c:pt idx="416">
                  <c:v>25.055368999999999</c:v>
                </c:pt>
                <c:pt idx="417">
                  <c:v>25.055368999999999</c:v>
                </c:pt>
                <c:pt idx="418">
                  <c:v>25.055368999999999</c:v>
                </c:pt>
                <c:pt idx="419">
                  <c:v>25.055368999999999</c:v>
                </c:pt>
                <c:pt idx="420">
                  <c:v>25.093710000000002</c:v>
                </c:pt>
                <c:pt idx="421">
                  <c:v>25.093710000000002</c:v>
                </c:pt>
                <c:pt idx="422">
                  <c:v>25.093710000000002</c:v>
                </c:pt>
                <c:pt idx="423">
                  <c:v>25.093710000000002</c:v>
                </c:pt>
                <c:pt idx="424">
                  <c:v>25.093710000000002</c:v>
                </c:pt>
                <c:pt idx="425">
                  <c:v>25.093710000000002</c:v>
                </c:pt>
                <c:pt idx="426">
                  <c:v>25.093710000000002</c:v>
                </c:pt>
                <c:pt idx="427">
                  <c:v>25.093710000000002</c:v>
                </c:pt>
                <c:pt idx="428">
                  <c:v>25.093710000000002</c:v>
                </c:pt>
                <c:pt idx="429">
                  <c:v>25.093710000000002</c:v>
                </c:pt>
                <c:pt idx="430">
                  <c:v>25.14639</c:v>
                </c:pt>
                <c:pt idx="431">
                  <c:v>25.14639</c:v>
                </c:pt>
                <c:pt idx="432">
                  <c:v>25.14639</c:v>
                </c:pt>
                <c:pt idx="433">
                  <c:v>25.14639</c:v>
                </c:pt>
                <c:pt idx="434">
                  <c:v>25.14639</c:v>
                </c:pt>
                <c:pt idx="435">
                  <c:v>25.14639</c:v>
                </c:pt>
                <c:pt idx="436">
                  <c:v>25.14639</c:v>
                </c:pt>
                <c:pt idx="437">
                  <c:v>25.14639</c:v>
                </c:pt>
                <c:pt idx="438">
                  <c:v>25.14639</c:v>
                </c:pt>
                <c:pt idx="439">
                  <c:v>25.14639</c:v>
                </c:pt>
                <c:pt idx="440">
                  <c:v>25.177688000000011</c:v>
                </c:pt>
                <c:pt idx="441">
                  <c:v>25.177688000000011</c:v>
                </c:pt>
                <c:pt idx="442">
                  <c:v>25.177688000000011</c:v>
                </c:pt>
                <c:pt idx="443">
                  <c:v>25.177688000000011</c:v>
                </c:pt>
                <c:pt idx="444">
                  <c:v>25.177688000000011</c:v>
                </c:pt>
                <c:pt idx="445">
                  <c:v>25.177688000000011</c:v>
                </c:pt>
                <c:pt idx="446">
                  <c:v>25.177688000000011</c:v>
                </c:pt>
                <c:pt idx="447">
                  <c:v>25.177688000000011</c:v>
                </c:pt>
                <c:pt idx="448">
                  <c:v>25.177688000000011</c:v>
                </c:pt>
                <c:pt idx="449">
                  <c:v>25.177688000000011</c:v>
                </c:pt>
                <c:pt idx="450">
                  <c:v>25.221872999999999</c:v>
                </c:pt>
                <c:pt idx="451">
                  <c:v>25.221872999999999</c:v>
                </c:pt>
                <c:pt idx="452">
                  <c:v>25.221872999999999</c:v>
                </c:pt>
                <c:pt idx="453">
                  <c:v>25.221872999999999</c:v>
                </c:pt>
                <c:pt idx="454">
                  <c:v>25.221872999999999</c:v>
                </c:pt>
                <c:pt idx="455">
                  <c:v>25.221872999999999</c:v>
                </c:pt>
                <c:pt idx="456">
                  <c:v>25.221872999999999</c:v>
                </c:pt>
                <c:pt idx="457">
                  <c:v>25.221872999999999</c:v>
                </c:pt>
                <c:pt idx="458">
                  <c:v>25.221872999999999</c:v>
                </c:pt>
                <c:pt idx="459">
                  <c:v>25.221872999999999</c:v>
                </c:pt>
                <c:pt idx="460">
                  <c:v>25.265783999999986</c:v>
                </c:pt>
                <c:pt idx="461">
                  <c:v>25.265783999999986</c:v>
                </c:pt>
                <c:pt idx="462">
                  <c:v>25.265783999999986</c:v>
                </c:pt>
                <c:pt idx="463">
                  <c:v>25.265783999999986</c:v>
                </c:pt>
                <c:pt idx="464">
                  <c:v>25.265783999999986</c:v>
                </c:pt>
                <c:pt idx="465">
                  <c:v>25.265783999999986</c:v>
                </c:pt>
                <c:pt idx="466">
                  <c:v>25.265783999999986</c:v>
                </c:pt>
                <c:pt idx="467">
                  <c:v>25.265783999999986</c:v>
                </c:pt>
                <c:pt idx="468">
                  <c:v>25.265783999999986</c:v>
                </c:pt>
                <c:pt idx="469">
                  <c:v>25.265783999999986</c:v>
                </c:pt>
                <c:pt idx="470">
                  <c:v>25.327096000000001</c:v>
                </c:pt>
                <c:pt idx="471">
                  <c:v>25.327096000000001</c:v>
                </c:pt>
                <c:pt idx="472">
                  <c:v>25.327096000000001</c:v>
                </c:pt>
                <c:pt idx="473">
                  <c:v>25.327096000000001</c:v>
                </c:pt>
                <c:pt idx="474">
                  <c:v>25.327096000000001</c:v>
                </c:pt>
                <c:pt idx="475">
                  <c:v>25.327096000000001</c:v>
                </c:pt>
                <c:pt idx="476">
                  <c:v>25.327096000000001</c:v>
                </c:pt>
                <c:pt idx="477">
                  <c:v>25.327096000000001</c:v>
                </c:pt>
                <c:pt idx="478">
                  <c:v>25.327096000000001</c:v>
                </c:pt>
                <c:pt idx="479">
                  <c:v>25.327096000000001</c:v>
                </c:pt>
                <c:pt idx="480">
                  <c:v>25.369091000000001</c:v>
                </c:pt>
                <c:pt idx="481">
                  <c:v>25.369091000000001</c:v>
                </c:pt>
                <c:pt idx="482">
                  <c:v>25.369091000000001</c:v>
                </c:pt>
                <c:pt idx="483">
                  <c:v>25.369091000000001</c:v>
                </c:pt>
                <c:pt idx="484">
                  <c:v>25.369091000000001</c:v>
                </c:pt>
                <c:pt idx="485">
                  <c:v>25.369091000000001</c:v>
                </c:pt>
                <c:pt idx="486">
                  <c:v>25.369091000000001</c:v>
                </c:pt>
                <c:pt idx="487">
                  <c:v>25.369091000000001</c:v>
                </c:pt>
                <c:pt idx="488">
                  <c:v>25.369091000000001</c:v>
                </c:pt>
                <c:pt idx="489">
                  <c:v>25.369091000000001</c:v>
                </c:pt>
                <c:pt idx="490">
                  <c:v>25.414581999999999</c:v>
                </c:pt>
                <c:pt idx="491">
                  <c:v>25.414581999999999</c:v>
                </c:pt>
                <c:pt idx="492">
                  <c:v>25.414581999999999</c:v>
                </c:pt>
                <c:pt idx="493">
                  <c:v>25.414581999999999</c:v>
                </c:pt>
                <c:pt idx="494">
                  <c:v>25.414581999999999</c:v>
                </c:pt>
                <c:pt idx="495">
                  <c:v>25.414581999999999</c:v>
                </c:pt>
                <c:pt idx="496">
                  <c:v>25.414581999999999</c:v>
                </c:pt>
                <c:pt idx="497">
                  <c:v>25.414581999999999</c:v>
                </c:pt>
                <c:pt idx="498">
                  <c:v>25.414581999999999</c:v>
                </c:pt>
                <c:pt idx="499">
                  <c:v>25.414581999999999</c:v>
                </c:pt>
                <c:pt idx="500">
                  <c:v>25.460003999999984</c:v>
                </c:pt>
                <c:pt idx="501">
                  <c:v>25.460003999999984</c:v>
                </c:pt>
                <c:pt idx="502">
                  <c:v>25.460003999999984</c:v>
                </c:pt>
                <c:pt idx="503">
                  <c:v>25.460003999999984</c:v>
                </c:pt>
                <c:pt idx="504">
                  <c:v>25.460003999999984</c:v>
                </c:pt>
                <c:pt idx="505">
                  <c:v>25.460003999999984</c:v>
                </c:pt>
                <c:pt idx="506">
                  <c:v>25.460003999999984</c:v>
                </c:pt>
                <c:pt idx="507">
                  <c:v>25.460003999999984</c:v>
                </c:pt>
                <c:pt idx="508">
                  <c:v>25.460003999999984</c:v>
                </c:pt>
                <c:pt idx="509">
                  <c:v>25.460003999999984</c:v>
                </c:pt>
                <c:pt idx="510">
                  <c:v>25.524424</c:v>
                </c:pt>
                <c:pt idx="511">
                  <c:v>25.524424</c:v>
                </c:pt>
                <c:pt idx="512">
                  <c:v>25.524424</c:v>
                </c:pt>
                <c:pt idx="513">
                  <c:v>25.524424</c:v>
                </c:pt>
                <c:pt idx="514">
                  <c:v>25.524424</c:v>
                </c:pt>
                <c:pt idx="515">
                  <c:v>25.524424</c:v>
                </c:pt>
                <c:pt idx="516">
                  <c:v>25.524424</c:v>
                </c:pt>
                <c:pt idx="517">
                  <c:v>25.524424</c:v>
                </c:pt>
                <c:pt idx="518">
                  <c:v>25.524424</c:v>
                </c:pt>
                <c:pt idx="519">
                  <c:v>25.524424</c:v>
                </c:pt>
                <c:pt idx="520">
                  <c:v>25.549824999999988</c:v>
                </c:pt>
                <c:pt idx="521">
                  <c:v>25.549824999999988</c:v>
                </c:pt>
                <c:pt idx="522">
                  <c:v>25.549824999999988</c:v>
                </c:pt>
                <c:pt idx="523">
                  <c:v>25.549824999999988</c:v>
                </c:pt>
                <c:pt idx="524">
                  <c:v>25.549824999999988</c:v>
                </c:pt>
                <c:pt idx="525">
                  <c:v>25.549824999999988</c:v>
                </c:pt>
                <c:pt idx="526">
                  <c:v>25.549824999999988</c:v>
                </c:pt>
                <c:pt idx="527">
                  <c:v>25.549824999999988</c:v>
                </c:pt>
                <c:pt idx="528">
                  <c:v>25.549824999999988</c:v>
                </c:pt>
                <c:pt idx="529">
                  <c:v>25.549824999999988</c:v>
                </c:pt>
                <c:pt idx="530">
                  <c:v>25.602511</c:v>
                </c:pt>
                <c:pt idx="531">
                  <c:v>25.602511</c:v>
                </c:pt>
                <c:pt idx="532">
                  <c:v>25.602511</c:v>
                </c:pt>
                <c:pt idx="533">
                  <c:v>25.602511</c:v>
                </c:pt>
                <c:pt idx="534">
                  <c:v>25.602511</c:v>
                </c:pt>
                <c:pt idx="535">
                  <c:v>25.602511</c:v>
                </c:pt>
                <c:pt idx="536">
                  <c:v>25.602511</c:v>
                </c:pt>
                <c:pt idx="537">
                  <c:v>25.602511</c:v>
                </c:pt>
                <c:pt idx="538">
                  <c:v>25.602511</c:v>
                </c:pt>
                <c:pt idx="539">
                  <c:v>25.602511</c:v>
                </c:pt>
                <c:pt idx="540">
                  <c:v>25.639787999999999</c:v>
                </c:pt>
                <c:pt idx="541">
                  <c:v>25.639787999999999</c:v>
                </c:pt>
                <c:pt idx="542">
                  <c:v>25.639787999999999</c:v>
                </c:pt>
                <c:pt idx="543">
                  <c:v>25.639787999999999</c:v>
                </c:pt>
                <c:pt idx="544">
                  <c:v>25.639787999999999</c:v>
                </c:pt>
                <c:pt idx="545">
                  <c:v>25.639787999999999</c:v>
                </c:pt>
                <c:pt idx="546">
                  <c:v>25.639787999999999</c:v>
                </c:pt>
                <c:pt idx="547">
                  <c:v>25.639787999999999</c:v>
                </c:pt>
                <c:pt idx="548">
                  <c:v>25.639787999999999</c:v>
                </c:pt>
                <c:pt idx="549">
                  <c:v>25.639787999999999</c:v>
                </c:pt>
                <c:pt idx="550">
                  <c:v>25.691032</c:v>
                </c:pt>
                <c:pt idx="551">
                  <c:v>25.691032</c:v>
                </c:pt>
                <c:pt idx="552">
                  <c:v>25.691032</c:v>
                </c:pt>
                <c:pt idx="553">
                  <c:v>25.691032</c:v>
                </c:pt>
                <c:pt idx="554">
                  <c:v>25.691032</c:v>
                </c:pt>
                <c:pt idx="555">
                  <c:v>25.691032</c:v>
                </c:pt>
                <c:pt idx="556">
                  <c:v>25.691032</c:v>
                </c:pt>
                <c:pt idx="557">
                  <c:v>25.691032</c:v>
                </c:pt>
                <c:pt idx="558">
                  <c:v>25.691032</c:v>
                </c:pt>
                <c:pt idx="559">
                  <c:v>25.691032</c:v>
                </c:pt>
                <c:pt idx="560">
                  <c:v>25.736346999999984</c:v>
                </c:pt>
                <c:pt idx="561">
                  <c:v>25.736346999999984</c:v>
                </c:pt>
                <c:pt idx="562">
                  <c:v>25.736346999999984</c:v>
                </c:pt>
                <c:pt idx="563">
                  <c:v>25.736346999999984</c:v>
                </c:pt>
                <c:pt idx="564">
                  <c:v>25.736346999999984</c:v>
                </c:pt>
                <c:pt idx="565">
                  <c:v>25.736346999999984</c:v>
                </c:pt>
                <c:pt idx="566">
                  <c:v>25.736346999999984</c:v>
                </c:pt>
                <c:pt idx="567">
                  <c:v>25.736346999999984</c:v>
                </c:pt>
                <c:pt idx="568">
                  <c:v>25.736346999999984</c:v>
                </c:pt>
                <c:pt idx="569">
                  <c:v>25.736346999999984</c:v>
                </c:pt>
                <c:pt idx="570">
                  <c:v>25.786365</c:v>
                </c:pt>
                <c:pt idx="571">
                  <c:v>25.786365</c:v>
                </c:pt>
                <c:pt idx="572">
                  <c:v>25.786365</c:v>
                </c:pt>
                <c:pt idx="573">
                  <c:v>25.786365</c:v>
                </c:pt>
                <c:pt idx="574">
                  <c:v>25.786365</c:v>
                </c:pt>
                <c:pt idx="575">
                  <c:v>25.786365</c:v>
                </c:pt>
                <c:pt idx="576">
                  <c:v>25.786365</c:v>
                </c:pt>
                <c:pt idx="577">
                  <c:v>25.786365</c:v>
                </c:pt>
                <c:pt idx="578">
                  <c:v>25.786365</c:v>
                </c:pt>
                <c:pt idx="579">
                  <c:v>25.786365</c:v>
                </c:pt>
                <c:pt idx="580">
                  <c:v>25.822647999999983</c:v>
                </c:pt>
                <c:pt idx="581">
                  <c:v>25.822647999999983</c:v>
                </c:pt>
                <c:pt idx="582">
                  <c:v>25.822647999999983</c:v>
                </c:pt>
                <c:pt idx="583">
                  <c:v>25.822647999999983</c:v>
                </c:pt>
                <c:pt idx="584">
                  <c:v>25.822647999999983</c:v>
                </c:pt>
                <c:pt idx="585">
                  <c:v>25.822647999999983</c:v>
                </c:pt>
                <c:pt idx="586">
                  <c:v>25.822647999999983</c:v>
                </c:pt>
                <c:pt idx="587">
                  <c:v>25.822647999999983</c:v>
                </c:pt>
                <c:pt idx="588">
                  <c:v>25.822647999999983</c:v>
                </c:pt>
                <c:pt idx="589">
                  <c:v>25.822647999999983</c:v>
                </c:pt>
                <c:pt idx="590">
                  <c:v>25.88796700000001</c:v>
                </c:pt>
                <c:pt idx="591">
                  <c:v>25.88796700000001</c:v>
                </c:pt>
                <c:pt idx="592">
                  <c:v>25.88796700000001</c:v>
                </c:pt>
                <c:pt idx="593">
                  <c:v>25.88796700000001</c:v>
                </c:pt>
                <c:pt idx="594">
                  <c:v>25.88796700000001</c:v>
                </c:pt>
                <c:pt idx="595">
                  <c:v>25.88796700000001</c:v>
                </c:pt>
                <c:pt idx="596">
                  <c:v>25.88796700000001</c:v>
                </c:pt>
                <c:pt idx="597">
                  <c:v>25.88796700000001</c:v>
                </c:pt>
                <c:pt idx="598">
                  <c:v>25.88796700000001</c:v>
                </c:pt>
                <c:pt idx="599">
                  <c:v>25.88796700000001</c:v>
                </c:pt>
                <c:pt idx="600">
                  <c:v>25.906704999999985</c:v>
                </c:pt>
                <c:pt idx="601">
                  <c:v>25.906704999999985</c:v>
                </c:pt>
                <c:pt idx="602">
                  <c:v>25.906704999999985</c:v>
                </c:pt>
                <c:pt idx="603">
                  <c:v>25.906704999999985</c:v>
                </c:pt>
                <c:pt idx="604">
                  <c:v>25.906704999999985</c:v>
                </c:pt>
                <c:pt idx="605">
                  <c:v>25.906704999999985</c:v>
                </c:pt>
                <c:pt idx="606">
                  <c:v>25.906704999999985</c:v>
                </c:pt>
                <c:pt idx="607">
                  <c:v>25.906704999999985</c:v>
                </c:pt>
                <c:pt idx="608">
                  <c:v>25.906704999999985</c:v>
                </c:pt>
                <c:pt idx="609">
                  <c:v>25.906704999999985</c:v>
                </c:pt>
                <c:pt idx="610">
                  <c:v>25.967042999999983</c:v>
                </c:pt>
                <c:pt idx="611">
                  <c:v>25.967042999999983</c:v>
                </c:pt>
                <c:pt idx="612">
                  <c:v>25.967042999999983</c:v>
                </c:pt>
                <c:pt idx="613">
                  <c:v>25.967042999999983</c:v>
                </c:pt>
                <c:pt idx="614">
                  <c:v>25.967042999999983</c:v>
                </c:pt>
                <c:pt idx="615">
                  <c:v>25.967042999999983</c:v>
                </c:pt>
                <c:pt idx="616">
                  <c:v>25.967042999999983</c:v>
                </c:pt>
                <c:pt idx="617">
                  <c:v>25.967042999999983</c:v>
                </c:pt>
                <c:pt idx="618">
                  <c:v>25.967042999999983</c:v>
                </c:pt>
                <c:pt idx="619">
                  <c:v>25.967042999999983</c:v>
                </c:pt>
                <c:pt idx="620">
                  <c:v>26.016210999999988</c:v>
                </c:pt>
                <c:pt idx="621">
                  <c:v>26.016210999999988</c:v>
                </c:pt>
                <c:pt idx="622">
                  <c:v>26.016210999999988</c:v>
                </c:pt>
                <c:pt idx="623">
                  <c:v>26.016210999999988</c:v>
                </c:pt>
                <c:pt idx="624">
                  <c:v>26.016210999999988</c:v>
                </c:pt>
                <c:pt idx="625">
                  <c:v>26.016210999999988</c:v>
                </c:pt>
                <c:pt idx="626">
                  <c:v>26.016210999999988</c:v>
                </c:pt>
                <c:pt idx="627">
                  <c:v>26.016210999999988</c:v>
                </c:pt>
                <c:pt idx="628">
                  <c:v>26.016210999999988</c:v>
                </c:pt>
                <c:pt idx="629">
                  <c:v>26.016210999999988</c:v>
                </c:pt>
                <c:pt idx="630">
                  <c:v>26.059113</c:v>
                </c:pt>
                <c:pt idx="631">
                  <c:v>26.059113</c:v>
                </c:pt>
                <c:pt idx="632">
                  <c:v>26.059113</c:v>
                </c:pt>
                <c:pt idx="633">
                  <c:v>26.059113</c:v>
                </c:pt>
                <c:pt idx="634">
                  <c:v>26.059113</c:v>
                </c:pt>
                <c:pt idx="635">
                  <c:v>26.059113</c:v>
                </c:pt>
                <c:pt idx="636">
                  <c:v>26.059113</c:v>
                </c:pt>
                <c:pt idx="637">
                  <c:v>26.059113</c:v>
                </c:pt>
                <c:pt idx="638">
                  <c:v>26.059113</c:v>
                </c:pt>
                <c:pt idx="639">
                  <c:v>26.059113</c:v>
                </c:pt>
                <c:pt idx="640">
                  <c:v>26.100673</c:v>
                </c:pt>
                <c:pt idx="641">
                  <c:v>26.100673</c:v>
                </c:pt>
                <c:pt idx="642">
                  <c:v>26.100673</c:v>
                </c:pt>
                <c:pt idx="643">
                  <c:v>26.100673</c:v>
                </c:pt>
                <c:pt idx="644">
                  <c:v>26.100673</c:v>
                </c:pt>
                <c:pt idx="645">
                  <c:v>26.100673</c:v>
                </c:pt>
                <c:pt idx="646">
                  <c:v>26.100673</c:v>
                </c:pt>
                <c:pt idx="647">
                  <c:v>26.100673</c:v>
                </c:pt>
                <c:pt idx="648">
                  <c:v>26.100673</c:v>
                </c:pt>
                <c:pt idx="649">
                  <c:v>26.100673</c:v>
                </c:pt>
                <c:pt idx="650">
                  <c:v>26.152096</c:v>
                </c:pt>
                <c:pt idx="651">
                  <c:v>26.152096</c:v>
                </c:pt>
                <c:pt idx="652">
                  <c:v>26.152096</c:v>
                </c:pt>
                <c:pt idx="653">
                  <c:v>26.152096</c:v>
                </c:pt>
                <c:pt idx="654">
                  <c:v>26.152096</c:v>
                </c:pt>
                <c:pt idx="655">
                  <c:v>26.152096</c:v>
                </c:pt>
                <c:pt idx="656">
                  <c:v>26.152096</c:v>
                </c:pt>
                <c:pt idx="657">
                  <c:v>26.152096</c:v>
                </c:pt>
                <c:pt idx="658">
                  <c:v>26.152096</c:v>
                </c:pt>
                <c:pt idx="659">
                  <c:v>26.152096</c:v>
                </c:pt>
                <c:pt idx="660">
                  <c:v>26.198205999999999</c:v>
                </c:pt>
                <c:pt idx="661">
                  <c:v>26.198205999999999</c:v>
                </c:pt>
                <c:pt idx="662">
                  <c:v>26.198205999999999</c:v>
                </c:pt>
                <c:pt idx="663">
                  <c:v>26.198205999999999</c:v>
                </c:pt>
                <c:pt idx="664">
                  <c:v>26.198205999999999</c:v>
                </c:pt>
                <c:pt idx="665">
                  <c:v>26.198205999999999</c:v>
                </c:pt>
                <c:pt idx="666">
                  <c:v>26.198205999999999</c:v>
                </c:pt>
                <c:pt idx="667">
                  <c:v>26.198205999999999</c:v>
                </c:pt>
                <c:pt idx="668">
                  <c:v>26.198205999999999</c:v>
                </c:pt>
                <c:pt idx="669">
                  <c:v>26.198205999999999</c:v>
                </c:pt>
                <c:pt idx="670">
                  <c:v>26.228631999999983</c:v>
                </c:pt>
                <c:pt idx="671">
                  <c:v>26.228631999999983</c:v>
                </c:pt>
                <c:pt idx="672">
                  <c:v>26.228631999999983</c:v>
                </c:pt>
                <c:pt idx="673">
                  <c:v>26.228631999999983</c:v>
                </c:pt>
                <c:pt idx="674">
                  <c:v>26.228631999999983</c:v>
                </c:pt>
                <c:pt idx="675">
                  <c:v>26.228631999999983</c:v>
                </c:pt>
                <c:pt idx="676">
                  <c:v>26.228631999999983</c:v>
                </c:pt>
                <c:pt idx="677">
                  <c:v>26.228631999999983</c:v>
                </c:pt>
                <c:pt idx="678">
                  <c:v>26.228631999999983</c:v>
                </c:pt>
                <c:pt idx="679">
                  <c:v>26.228631999999983</c:v>
                </c:pt>
                <c:pt idx="680">
                  <c:v>26.282828999999989</c:v>
                </c:pt>
                <c:pt idx="681">
                  <c:v>26.282828999999989</c:v>
                </c:pt>
                <c:pt idx="682">
                  <c:v>26.282828999999989</c:v>
                </c:pt>
                <c:pt idx="683">
                  <c:v>26.282828999999989</c:v>
                </c:pt>
                <c:pt idx="684">
                  <c:v>26.282828999999989</c:v>
                </c:pt>
                <c:pt idx="685">
                  <c:v>26.282828999999989</c:v>
                </c:pt>
                <c:pt idx="686">
                  <c:v>26.282828999999989</c:v>
                </c:pt>
                <c:pt idx="687">
                  <c:v>26.282828999999989</c:v>
                </c:pt>
                <c:pt idx="688">
                  <c:v>26.282828999999989</c:v>
                </c:pt>
                <c:pt idx="689">
                  <c:v>26.282828999999989</c:v>
                </c:pt>
                <c:pt idx="690">
                  <c:v>26.326846</c:v>
                </c:pt>
                <c:pt idx="691">
                  <c:v>26.326846</c:v>
                </c:pt>
                <c:pt idx="692">
                  <c:v>26.326846</c:v>
                </c:pt>
                <c:pt idx="693">
                  <c:v>26.326846</c:v>
                </c:pt>
                <c:pt idx="694">
                  <c:v>26.326846</c:v>
                </c:pt>
                <c:pt idx="695">
                  <c:v>26.326846</c:v>
                </c:pt>
                <c:pt idx="696">
                  <c:v>26.326846</c:v>
                </c:pt>
                <c:pt idx="697">
                  <c:v>26.326846</c:v>
                </c:pt>
                <c:pt idx="698">
                  <c:v>26.326846</c:v>
                </c:pt>
                <c:pt idx="699">
                  <c:v>26.326846</c:v>
                </c:pt>
                <c:pt idx="700">
                  <c:v>26.367066000000001</c:v>
                </c:pt>
                <c:pt idx="701">
                  <c:v>26.367066000000001</c:v>
                </c:pt>
                <c:pt idx="702">
                  <c:v>26.367066000000001</c:v>
                </c:pt>
                <c:pt idx="703">
                  <c:v>26.367066000000001</c:v>
                </c:pt>
                <c:pt idx="704">
                  <c:v>26.367066000000001</c:v>
                </c:pt>
                <c:pt idx="705">
                  <c:v>26.367066000000001</c:v>
                </c:pt>
                <c:pt idx="706">
                  <c:v>26.367066000000001</c:v>
                </c:pt>
                <c:pt idx="707">
                  <c:v>26.367066000000001</c:v>
                </c:pt>
                <c:pt idx="708">
                  <c:v>26.367066000000001</c:v>
                </c:pt>
                <c:pt idx="709">
                  <c:v>26.367066000000001</c:v>
                </c:pt>
                <c:pt idx="710">
                  <c:v>26.436553</c:v>
                </c:pt>
                <c:pt idx="711">
                  <c:v>26.436553</c:v>
                </c:pt>
                <c:pt idx="712">
                  <c:v>26.436553</c:v>
                </c:pt>
                <c:pt idx="713">
                  <c:v>26.436553</c:v>
                </c:pt>
                <c:pt idx="714">
                  <c:v>26.436553</c:v>
                </c:pt>
                <c:pt idx="715">
                  <c:v>26.436553</c:v>
                </c:pt>
                <c:pt idx="716">
                  <c:v>26.436553</c:v>
                </c:pt>
                <c:pt idx="717">
                  <c:v>26.436553</c:v>
                </c:pt>
                <c:pt idx="718">
                  <c:v>26.436553</c:v>
                </c:pt>
                <c:pt idx="719">
                  <c:v>26.436553</c:v>
                </c:pt>
                <c:pt idx="720">
                  <c:v>26.464845</c:v>
                </c:pt>
                <c:pt idx="721">
                  <c:v>26.464845</c:v>
                </c:pt>
                <c:pt idx="722">
                  <c:v>26.464845</c:v>
                </c:pt>
                <c:pt idx="723">
                  <c:v>26.464845</c:v>
                </c:pt>
                <c:pt idx="724">
                  <c:v>26.464845</c:v>
                </c:pt>
                <c:pt idx="725">
                  <c:v>26.464845</c:v>
                </c:pt>
                <c:pt idx="726">
                  <c:v>26.464845</c:v>
                </c:pt>
                <c:pt idx="727">
                  <c:v>26.464845</c:v>
                </c:pt>
                <c:pt idx="728">
                  <c:v>26.464845</c:v>
                </c:pt>
                <c:pt idx="729">
                  <c:v>26.464845</c:v>
                </c:pt>
                <c:pt idx="730">
                  <c:v>26.508814000000001</c:v>
                </c:pt>
                <c:pt idx="731">
                  <c:v>26.508814000000001</c:v>
                </c:pt>
                <c:pt idx="732">
                  <c:v>26.508814000000001</c:v>
                </c:pt>
                <c:pt idx="733">
                  <c:v>26.508814000000001</c:v>
                </c:pt>
                <c:pt idx="734">
                  <c:v>26.508814000000001</c:v>
                </c:pt>
                <c:pt idx="735">
                  <c:v>26.508814000000001</c:v>
                </c:pt>
                <c:pt idx="736">
                  <c:v>26.508814000000001</c:v>
                </c:pt>
                <c:pt idx="737">
                  <c:v>26.508814000000001</c:v>
                </c:pt>
                <c:pt idx="738">
                  <c:v>26.508814000000001</c:v>
                </c:pt>
                <c:pt idx="739">
                  <c:v>26.508814000000001</c:v>
                </c:pt>
                <c:pt idx="740">
                  <c:v>26.535778000000001</c:v>
                </c:pt>
                <c:pt idx="741">
                  <c:v>26.535778000000001</c:v>
                </c:pt>
                <c:pt idx="742">
                  <c:v>26.535778000000001</c:v>
                </c:pt>
                <c:pt idx="743">
                  <c:v>26.535778000000001</c:v>
                </c:pt>
                <c:pt idx="744">
                  <c:v>26.535778000000001</c:v>
                </c:pt>
                <c:pt idx="745">
                  <c:v>26.535778000000001</c:v>
                </c:pt>
                <c:pt idx="746">
                  <c:v>26.535778000000001</c:v>
                </c:pt>
                <c:pt idx="747">
                  <c:v>26.535778000000001</c:v>
                </c:pt>
                <c:pt idx="748">
                  <c:v>26.535778000000001</c:v>
                </c:pt>
                <c:pt idx="749">
                  <c:v>26.535778000000001</c:v>
                </c:pt>
                <c:pt idx="750">
                  <c:v>26.58526899999999</c:v>
                </c:pt>
                <c:pt idx="751">
                  <c:v>26.58526899999999</c:v>
                </c:pt>
                <c:pt idx="752">
                  <c:v>26.58526899999999</c:v>
                </c:pt>
                <c:pt idx="753">
                  <c:v>26.58526899999999</c:v>
                </c:pt>
                <c:pt idx="754">
                  <c:v>26.58526899999999</c:v>
                </c:pt>
                <c:pt idx="755">
                  <c:v>26.58526899999999</c:v>
                </c:pt>
                <c:pt idx="756">
                  <c:v>26.58526899999999</c:v>
                </c:pt>
                <c:pt idx="757">
                  <c:v>26.58526899999999</c:v>
                </c:pt>
                <c:pt idx="758">
                  <c:v>26.58526899999999</c:v>
                </c:pt>
                <c:pt idx="759">
                  <c:v>26.58526899999999</c:v>
                </c:pt>
                <c:pt idx="760">
                  <c:v>26.623042000000002</c:v>
                </c:pt>
                <c:pt idx="761">
                  <c:v>26.623042000000002</c:v>
                </c:pt>
                <c:pt idx="762">
                  <c:v>26.623042000000002</c:v>
                </c:pt>
                <c:pt idx="763">
                  <c:v>26.623042000000002</c:v>
                </c:pt>
                <c:pt idx="764">
                  <c:v>26.623042000000002</c:v>
                </c:pt>
                <c:pt idx="765">
                  <c:v>26.623042000000002</c:v>
                </c:pt>
                <c:pt idx="766">
                  <c:v>26.623042000000002</c:v>
                </c:pt>
                <c:pt idx="767">
                  <c:v>26.623042000000002</c:v>
                </c:pt>
                <c:pt idx="768">
                  <c:v>26.623042000000002</c:v>
                </c:pt>
                <c:pt idx="769">
                  <c:v>26.623042000000002</c:v>
                </c:pt>
                <c:pt idx="770">
                  <c:v>26.664010000000001</c:v>
                </c:pt>
                <c:pt idx="771">
                  <c:v>26.664010000000001</c:v>
                </c:pt>
                <c:pt idx="772">
                  <c:v>26.664010000000001</c:v>
                </c:pt>
                <c:pt idx="773">
                  <c:v>26.664010000000001</c:v>
                </c:pt>
                <c:pt idx="774">
                  <c:v>26.664010000000001</c:v>
                </c:pt>
                <c:pt idx="775">
                  <c:v>26.664010000000001</c:v>
                </c:pt>
                <c:pt idx="776">
                  <c:v>26.664010000000001</c:v>
                </c:pt>
                <c:pt idx="777">
                  <c:v>26.664010000000001</c:v>
                </c:pt>
                <c:pt idx="778">
                  <c:v>26.664010000000001</c:v>
                </c:pt>
                <c:pt idx="779">
                  <c:v>26.664010000000001</c:v>
                </c:pt>
                <c:pt idx="780">
                  <c:v>26.689208000000001</c:v>
                </c:pt>
                <c:pt idx="781">
                  <c:v>26.689208000000001</c:v>
                </c:pt>
                <c:pt idx="782">
                  <c:v>26.689208000000001</c:v>
                </c:pt>
                <c:pt idx="783">
                  <c:v>26.689208000000001</c:v>
                </c:pt>
                <c:pt idx="784">
                  <c:v>26.689208000000001</c:v>
                </c:pt>
                <c:pt idx="785">
                  <c:v>26.689208000000001</c:v>
                </c:pt>
                <c:pt idx="786">
                  <c:v>26.689208000000001</c:v>
                </c:pt>
                <c:pt idx="787">
                  <c:v>26.689208000000001</c:v>
                </c:pt>
                <c:pt idx="788">
                  <c:v>26.689208000000001</c:v>
                </c:pt>
                <c:pt idx="789">
                  <c:v>26.689208000000001</c:v>
                </c:pt>
                <c:pt idx="790">
                  <c:v>26.744668000000001</c:v>
                </c:pt>
                <c:pt idx="791">
                  <c:v>26.744668000000001</c:v>
                </c:pt>
                <c:pt idx="792">
                  <c:v>26.744668000000001</c:v>
                </c:pt>
                <c:pt idx="793">
                  <c:v>26.744668000000001</c:v>
                </c:pt>
                <c:pt idx="794">
                  <c:v>26.744668000000001</c:v>
                </c:pt>
                <c:pt idx="795">
                  <c:v>26.744668000000001</c:v>
                </c:pt>
                <c:pt idx="796">
                  <c:v>26.744668000000001</c:v>
                </c:pt>
                <c:pt idx="797">
                  <c:v>26.744668000000001</c:v>
                </c:pt>
                <c:pt idx="798">
                  <c:v>26.744668000000001</c:v>
                </c:pt>
                <c:pt idx="799">
                  <c:v>26.744668000000001</c:v>
                </c:pt>
                <c:pt idx="800">
                  <c:v>26.790101</c:v>
                </c:pt>
                <c:pt idx="801">
                  <c:v>26.790101</c:v>
                </c:pt>
                <c:pt idx="802">
                  <c:v>26.790101</c:v>
                </c:pt>
                <c:pt idx="803">
                  <c:v>26.790101</c:v>
                </c:pt>
                <c:pt idx="804">
                  <c:v>26.790101</c:v>
                </c:pt>
                <c:pt idx="805">
                  <c:v>26.790101</c:v>
                </c:pt>
                <c:pt idx="806">
                  <c:v>26.790101</c:v>
                </c:pt>
                <c:pt idx="807">
                  <c:v>26.790101</c:v>
                </c:pt>
                <c:pt idx="808">
                  <c:v>26.790101</c:v>
                </c:pt>
                <c:pt idx="809">
                  <c:v>26.790101</c:v>
                </c:pt>
                <c:pt idx="810">
                  <c:v>26.83325700000001</c:v>
                </c:pt>
                <c:pt idx="811">
                  <c:v>26.83325700000001</c:v>
                </c:pt>
                <c:pt idx="812">
                  <c:v>26.83325700000001</c:v>
                </c:pt>
                <c:pt idx="813">
                  <c:v>26.83325700000001</c:v>
                </c:pt>
                <c:pt idx="814">
                  <c:v>26.83325700000001</c:v>
                </c:pt>
                <c:pt idx="815">
                  <c:v>26.83325700000001</c:v>
                </c:pt>
                <c:pt idx="816">
                  <c:v>26.83325700000001</c:v>
                </c:pt>
                <c:pt idx="817">
                  <c:v>26.83325700000001</c:v>
                </c:pt>
                <c:pt idx="818">
                  <c:v>26.83325700000001</c:v>
                </c:pt>
                <c:pt idx="819">
                  <c:v>26.83325700000001</c:v>
                </c:pt>
                <c:pt idx="820">
                  <c:v>26.850892999999999</c:v>
                </c:pt>
                <c:pt idx="821">
                  <c:v>26.850892999999999</c:v>
                </c:pt>
                <c:pt idx="822">
                  <c:v>26.850892999999999</c:v>
                </c:pt>
                <c:pt idx="823">
                  <c:v>26.850892999999999</c:v>
                </c:pt>
                <c:pt idx="824">
                  <c:v>26.850892999999999</c:v>
                </c:pt>
                <c:pt idx="825">
                  <c:v>26.850892999999999</c:v>
                </c:pt>
                <c:pt idx="826">
                  <c:v>26.850892999999999</c:v>
                </c:pt>
                <c:pt idx="827">
                  <c:v>26.850892999999999</c:v>
                </c:pt>
                <c:pt idx="828">
                  <c:v>26.850892999999999</c:v>
                </c:pt>
                <c:pt idx="829">
                  <c:v>26.850892999999999</c:v>
                </c:pt>
                <c:pt idx="830">
                  <c:v>26.889399999999981</c:v>
                </c:pt>
                <c:pt idx="831">
                  <c:v>26.889399999999981</c:v>
                </c:pt>
                <c:pt idx="832">
                  <c:v>26.889399999999981</c:v>
                </c:pt>
                <c:pt idx="833">
                  <c:v>26.889399999999981</c:v>
                </c:pt>
                <c:pt idx="834">
                  <c:v>26.889399999999981</c:v>
                </c:pt>
                <c:pt idx="835">
                  <c:v>26.889399999999981</c:v>
                </c:pt>
                <c:pt idx="836">
                  <c:v>26.889399999999981</c:v>
                </c:pt>
                <c:pt idx="837">
                  <c:v>26.889399999999981</c:v>
                </c:pt>
                <c:pt idx="838">
                  <c:v>26.889399999999981</c:v>
                </c:pt>
                <c:pt idx="839">
                  <c:v>26.889399999999981</c:v>
                </c:pt>
                <c:pt idx="840">
                  <c:v>26.930305000000001</c:v>
                </c:pt>
                <c:pt idx="841">
                  <c:v>26.930305000000001</c:v>
                </c:pt>
                <c:pt idx="842">
                  <c:v>26.930305000000001</c:v>
                </c:pt>
                <c:pt idx="843">
                  <c:v>26.930305000000001</c:v>
                </c:pt>
                <c:pt idx="844">
                  <c:v>26.930305000000001</c:v>
                </c:pt>
                <c:pt idx="845">
                  <c:v>26.930305000000001</c:v>
                </c:pt>
                <c:pt idx="846">
                  <c:v>26.930305000000001</c:v>
                </c:pt>
                <c:pt idx="847">
                  <c:v>26.930305000000001</c:v>
                </c:pt>
                <c:pt idx="848">
                  <c:v>26.930305000000001</c:v>
                </c:pt>
                <c:pt idx="849">
                  <c:v>26.930305000000001</c:v>
                </c:pt>
                <c:pt idx="850">
                  <c:v>26.977719999999984</c:v>
                </c:pt>
                <c:pt idx="851">
                  <c:v>26.977719999999984</c:v>
                </c:pt>
                <c:pt idx="852">
                  <c:v>26.977719999999984</c:v>
                </c:pt>
                <c:pt idx="853">
                  <c:v>26.977719999999984</c:v>
                </c:pt>
                <c:pt idx="854">
                  <c:v>26.977719999999984</c:v>
                </c:pt>
                <c:pt idx="855">
                  <c:v>26.977719999999984</c:v>
                </c:pt>
                <c:pt idx="856">
                  <c:v>26.977719999999984</c:v>
                </c:pt>
                <c:pt idx="857">
                  <c:v>26.977719999999984</c:v>
                </c:pt>
                <c:pt idx="858">
                  <c:v>26.977719999999984</c:v>
                </c:pt>
                <c:pt idx="859">
                  <c:v>26.977719999999984</c:v>
                </c:pt>
                <c:pt idx="860">
                  <c:v>26.99310599999999</c:v>
                </c:pt>
                <c:pt idx="861">
                  <c:v>26.99310599999999</c:v>
                </c:pt>
                <c:pt idx="862">
                  <c:v>26.99310599999999</c:v>
                </c:pt>
                <c:pt idx="863">
                  <c:v>26.99310599999999</c:v>
                </c:pt>
                <c:pt idx="864">
                  <c:v>26.99310599999999</c:v>
                </c:pt>
                <c:pt idx="865">
                  <c:v>26.99310599999999</c:v>
                </c:pt>
                <c:pt idx="866">
                  <c:v>26.99310599999999</c:v>
                </c:pt>
                <c:pt idx="867">
                  <c:v>26.99310599999999</c:v>
                </c:pt>
                <c:pt idx="868">
                  <c:v>26.99310599999999</c:v>
                </c:pt>
                <c:pt idx="869">
                  <c:v>26.99310599999999</c:v>
                </c:pt>
                <c:pt idx="870">
                  <c:v>27.044920000000001</c:v>
                </c:pt>
                <c:pt idx="871">
                  <c:v>27.044920000000001</c:v>
                </c:pt>
                <c:pt idx="872">
                  <c:v>27.044920000000001</c:v>
                </c:pt>
                <c:pt idx="873">
                  <c:v>27.044920000000001</c:v>
                </c:pt>
                <c:pt idx="874">
                  <c:v>27.044920000000001</c:v>
                </c:pt>
                <c:pt idx="875">
                  <c:v>27.044920000000001</c:v>
                </c:pt>
                <c:pt idx="876">
                  <c:v>27.044920000000001</c:v>
                </c:pt>
                <c:pt idx="877">
                  <c:v>27.044920000000001</c:v>
                </c:pt>
                <c:pt idx="878">
                  <c:v>27.044920000000001</c:v>
                </c:pt>
                <c:pt idx="879">
                  <c:v>27.044920000000001</c:v>
                </c:pt>
                <c:pt idx="880">
                  <c:v>27.067698</c:v>
                </c:pt>
                <c:pt idx="881">
                  <c:v>27.067698</c:v>
                </c:pt>
                <c:pt idx="882">
                  <c:v>27.067698</c:v>
                </c:pt>
                <c:pt idx="883">
                  <c:v>27.067698</c:v>
                </c:pt>
                <c:pt idx="884">
                  <c:v>27.067698</c:v>
                </c:pt>
                <c:pt idx="885">
                  <c:v>27.067698</c:v>
                </c:pt>
                <c:pt idx="886">
                  <c:v>27.067698</c:v>
                </c:pt>
                <c:pt idx="887">
                  <c:v>27.067698</c:v>
                </c:pt>
                <c:pt idx="888">
                  <c:v>27.067698</c:v>
                </c:pt>
                <c:pt idx="889">
                  <c:v>27.067698</c:v>
                </c:pt>
                <c:pt idx="890">
                  <c:v>27.092493999999984</c:v>
                </c:pt>
                <c:pt idx="891">
                  <c:v>27.092493999999984</c:v>
                </c:pt>
                <c:pt idx="892">
                  <c:v>27.092493999999984</c:v>
                </c:pt>
                <c:pt idx="893">
                  <c:v>27.092493999999984</c:v>
                </c:pt>
                <c:pt idx="894">
                  <c:v>27.092493999999984</c:v>
                </c:pt>
                <c:pt idx="895">
                  <c:v>27.092493999999984</c:v>
                </c:pt>
                <c:pt idx="896">
                  <c:v>27.092493999999984</c:v>
                </c:pt>
                <c:pt idx="897">
                  <c:v>27.092493999999984</c:v>
                </c:pt>
                <c:pt idx="898">
                  <c:v>27.092493999999984</c:v>
                </c:pt>
                <c:pt idx="899">
                  <c:v>27.092493999999984</c:v>
                </c:pt>
                <c:pt idx="900">
                  <c:v>27.132833999999999</c:v>
                </c:pt>
                <c:pt idx="901">
                  <c:v>27.132833999999999</c:v>
                </c:pt>
                <c:pt idx="902">
                  <c:v>27.132833999999999</c:v>
                </c:pt>
                <c:pt idx="903">
                  <c:v>27.132833999999999</c:v>
                </c:pt>
                <c:pt idx="904">
                  <c:v>27.132833999999999</c:v>
                </c:pt>
                <c:pt idx="905">
                  <c:v>27.132833999999999</c:v>
                </c:pt>
                <c:pt idx="906">
                  <c:v>27.132833999999999</c:v>
                </c:pt>
                <c:pt idx="907">
                  <c:v>27.132833999999999</c:v>
                </c:pt>
                <c:pt idx="908">
                  <c:v>27.132833999999999</c:v>
                </c:pt>
                <c:pt idx="909">
                  <c:v>27.132833999999999</c:v>
                </c:pt>
                <c:pt idx="910">
                  <c:v>27.187418999999988</c:v>
                </c:pt>
                <c:pt idx="911">
                  <c:v>27.187418999999988</c:v>
                </c:pt>
                <c:pt idx="912">
                  <c:v>27.187418999999988</c:v>
                </c:pt>
                <c:pt idx="913">
                  <c:v>27.187418999999988</c:v>
                </c:pt>
                <c:pt idx="914">
                  <c:v>27.187418999999988</c:v>
                </c:pt>
                <c:pt idx="915">
                  <c:v>27.187418999999988</c:v>
                </c:pt>
                <c:pt idx="916">
                  <c:v>27.187418999999988</c:v>
                </c:pt>
                <c:pt idx="917">
                  <c:v>27.187418999999988</c:v>
                </c:pt>
                <c:pt idx="918">
                  <c:v>27.187418999999988</c:v>
                </c:pt>
                <c:pt idx="919">
                  <c:v>27.187418999999988</c:v>
                </c:pt>
                <c:pt idx="920">
                  <c:v>27.215474</c:v>
                </c:pt>
                <c:pt idx="921">
                  <c:v>27.215474</c:v>
                </c:pt>
                <c:pt idx="922">
                  <c:v>27.215474</c:v>
                </c:pt>
                <c:pt idx="923">
                  <c:v>27.215474</c:v>
                </c:pt>
                <c:pt idx="924">
                  <c:v>27.215474</c:v>
                </c:pt>
                <c:pt idx="925">
                  <c:v>27.215474</c:v>
                </c:pt>
                <c:pt idx="926">
                  <c:v>27.215474</c:v>
                </c:pt>
                <c:pt idx="927">
                  <c:v>27.215474</c:v>
                </c:pt>
                <c:pt idx="928">
                  <c:v>27.215474</c:v>
                </c:pt>
                <c:pt idx="929">
                  <c:v>27.215474</c:v>
                </c:pt>
                <c:pt idx="930">
                  <c:v>27.244693000000002</c:v>
                </c:pt>
                <c:pt idx="931">
                  <c:v>27.244693000000002</c:v>
                </c:pt>
                <c:pt idx="932">
                  <c:v>27.244693000000002</c:v>
                </c:pt>
                <c:pt idx="933">
                  <c:v>27.244693000000002</c:v>
                </c:pt>
                <c:pt idx="934">
                  <c:v>27.244693000000002</c:v>
                </c:pt>
                <c:pt idx="935">
                  <c:v>27.244693000000002</c:v>
                </c:pt>
                <c:pt idx="936">
                  <c:v>27.244693000000002</c:v>
                </c:pt>
                <c:pt idx="937">
                  <c:v>27.244693000000002</c:v>
                </c:pt>
                <c:pt idx="938">
                  <c:v>27.244693000000002</c:v>
                </c:pt>
                <c:pt idx="939">
                  <c:v>27.244693000000002</c:v>
                </c:pt>
                <c:pt idx="940">
                  <c:v>27.285365999999989</c:v>
                </c:pt>
                <c:pt idx="941">
                  <c:v>27.285365999999989</c:v>
                </c:pt>
                <c:pt idx="942">
                  <c:v>27.285365999999989</c:v>
                </c:pt>
                <c:pt idx="943">
                  <c:v>27.285365999999989</c:v>
                </c:pt>
                <c:pt idx="944">
                  <c:v>27.285365999999989</c:v>
                </c:pt>
                <c:pt idx="945">
                  <c:v>27.285365999999989</c:v>
                </c:pt>
                <c:pt idx="946">
                  <c:v>27.285365999999989</c:v>
                </c:pt>
                <c:pt idx="947">
                  <c:v>27.285365999999989</c:v>
                </c:pt>
                <c:pt idx="948">
                  <c:v>27.285365999999989</c:v>
                </c:pt>
                <c:pt idx="949">
                  <c:v>27.285365999999989</c:v>
                </c:pt>
                <c:pt idx="950">
                  <c:v>27.314340000000001</c:v>
                </c:pt>
                <c:pt idx="951">
                  <c:v>27.314340000000001</c:v>
                </c:pt>
                <c:pt idx="952">
                  <c:v>27.314340000000001</c:v>
                </c:pt>
                <c:pt idx="953">
                  <c:v>27.314340000000001</c:v>
                </c:pt>
                <c:pt idx="954">
                  <c:v>27.314340000000001</c:v>
                </c:pt>
                <c:pt idx="955">
                  <c:v>27.314340000000001</c:v>
                </c:pt>
                <c:pt idx="956">
                  <c:v>27.314340000000001</c:v>
                </c:pt>
                <c:pt idx="957">
                  <c:v>27.314340000000001</c:v>
                </c:pt>
                <c:pt idx="958">
                  <c:v>27.314340000000001</c:v>
                </c:pt>
                <c:pt idx="959">
                  <c:v>27.314340000000001</c:v>
                </c:pt>
                <c:pt idx="960">
                  <c:v>27.349689999999985</c:v>
                </c:pt>
                <c:pt idx="961">
                  <c:v>27.349689999999985</c:v>
                </c:pt>
                <c:pt idx="962">
                  <c:v>27.349689999999985</c:v>
                </c:pt>
                <c:pt idx="963">
                  <c:v>27.349689999999985</c:v>
                </c:pt>
                <c:pt idx="964">
                  <c:v>27.349689999999985</c:v>
                </c:pt>
                <c:pt idx="965">
                  <c:v>27.349689999999985</c:v>
                </c:pt>
                <c:pt idx="966">
                  <c:v>27.349689999999985</c:v>
                </c:pt>
                <c:pt idx="967">
                  <c:v>27.349689999999985</c:v>
                </c:pt>
                <c:pt idx="968">
                  <c:v>27.349689999999985</c:v>
                </c:pt>
                <c:pt idx="969">
                  <c:v>27.349689999999985</c:v>
                </c:pt>
                <c:pt idx="970">
                  <c:v>27.385960000000001</c:v>
                </c:pt>
                <c:pt idx="971">
                  <c:v>27.385960000000001</c:v>
                </c:pt>
                <c:pt idx="972">
                  <c:v>27.385960000000001</c:v>
                </c:pt>
                <c:pt idx="973">
                  <c:v>27.385960000000001</c:v>
                </c:pt>
                <c:pt idx="974">
                  <c:v>27.385960000000001</c:v>
                </c:pt>
                <c:pt idx="975">
                  <c:v>27.385960000000001</c:v>
                </c:pt>
                <c:pt idx="976">
                  <c:v>27.385960000000001</c:v>
                </c:pt>
                <c:pt idx="977">
                  <c:v>27.385960000000001</c:v>
                </c:pt>
                <c:pt idx="978">
                  <c:v>27.385960000000001</c:v>
                </c:pt>
                <c:pt idx="979">
                  <c:v>27.385960000000001</c:v>
                </c:pt>
                <c:pt idx="980">
                  <c:v>27.411006</c:v>
                </c:pt>
                <c:pt idx="981">
                  <c:v>27.411006</c:v>
                </c:pt>
                <c:pt idx="982">
                  <c:v>27.411006</c:v>
                </c:pt>
                <c:pt idx="983">
                  <c:v>27.411006</c:v>
                </c:pt>
                <c:pt idx="984">
                  <c:v>27.411006</c:v>
                </c:pt>
                <c:pt idx="985">
                  <c:v>27.411006</c:v>
                </c:pt>
                <c:pt idx="986">
                  <c:v>27.411006</c:v>
                </c:pt>
                <c:pt idx="987">
                  <c:v>27.411006</c:v>
                </c:pt>
                <c:pt idx="988">
                  <c:v>27.411006</c:v>
                </c:pt>
                <c:pt idx="989">
                  <c:v>27.411006</c:v>
                </c:pt>
                <c:pt idx="990">
                  <c:v>27.448450999999984</c:v>
                </c:pt>
                <c:pt idx="991">
                  <c:v>27.448450999999984</c:v>
                </c:pt>
                <c:pt idx="992">
                  <c:v>27.448450999999984</c:v>
                </c:pt>
                <c:pt idx="993">
                  <c:v>27.448450999999984</c:v>
                </c:pt>
                <c:pt idx="994">
                  <c:v>27.448450999999984</c:v>
                </c:pt>
                <c:pt idx="995">
                  <c:v>27.448450999999984</c:v>
                </c:pt>
                <c:pt idx="996">
                  <c:v>27.448450999999984</c:v>
                </c:pt>
                <c:pt idx="997">
                  <c:v>27.448450999999984</c:v>
                </c:pt>
                <c:pt idx="998">
                  <c:v>27.448450999999984</c:v>
                </c:pt>
                <c:pt idx="999">
                  <c:v>27.448450999999984</c:v>
                </c:pt>
                <c:pt idx="1000">
                  <c:v>27.474388999999999</c:v>
                </c:pt>
                <c:pt idx="1001">
                  <c:v>27.474388999999999</c:v>
                </c:pt>
                <c:pt idx="1002">
                  <c:v>27.474388999999999</c:v>
                </c:pt>
                <c:pt idx="1003">
                  <c:v>27.474388999999999</c:v>
                </c:pt>
                <c:pt idx="1004">
                  <c:v>27.474388999999999</c:v>
                </c:pt>
                <c:pt idx="1005">
                  <c:v>27.474388999999999</c:v>
                </c:pt>
                <c:pt idx="1006">
                  <c:v>27.474388999999999</c:v>
                </c:pt>
                <c:pt idx="1007">
                  <c:v>27.474388999999999</c:v>
                </c:pt>
                <c:pt idx="1008">
                  <c:v>27.474388999999999</c:v>
                </c:pt>
                <c:pt idx="1009">
                  <c:v>27.474388999999999</c:v>
                </c:pt>
                <c:pt idx="1010">
                  <c:v>27.513835000000011</c:v>
                </c:pt>
                <c:pt idx="1011">
                  <c:v>27.513835000000011</c:v>
                </c:pt>
                <c:pt idx="1012">
                  <c:v>27.513835000000011</c:v>
                </c:pt>
                <c:pt idx="1013">
                  <c:v>27.513835000000011</c:v>
                </c:pt>
                <c:pt idx="1014">
                  <c:v>27.513835000000011</c:v>
                </c:pt>
                <c:pt idx="1015">
                  <c:v>27.513835000000011</c:v>
                </c:pt>
                <c:pt idx="1016">
                  <c:v>27.513835000000011</c:v>
                </c:pt>
                <c:pt idx="1017">
                  <c:v>27.513835000000011</c:v>
                </c:pt>
                <c:pt idx="1018">
                  <c:v>27.513835000000011</c:v>
                </c:pt>
                <c:pt idx="1019">
                  <c:v>27.513835000000011</c:v>
                </c:pt>
                <c:pt idx="1020">
                  <c:v>27.538739999999983</c:v>
                </c:pt>
                <c:pt idx="1021">
                  <c:v>27.538739999999983</c:v>
                </c:pt>
                <c:pt idx="1022">
                  <c:v>27.538739999999983</c:v>
                </c:pt>
                <c:pt idx="1023">
                  <c:v>27.538739999999983</c:v>
                </c:pt>
                <c:pt idx="1024">
                  <c:v>27.538739999999983</c:v>
                </c:pt>
                <c:pt idx="1025">
                  <c:v>27.538739999999983</c:v>
                </c:pt>
                <c:pt idx="1026">
                  <c:v>27.538739999999983</c:v>
                </c:pt>
                <c:pt idx="1027">
                  <c:v>27.538739999999983</c:v>
                </c:pt>
                <c:pt idx="1028">
                  <c:v>27.538739999999983</c:v>
                </c:pt>
                <c:pt idx="1029">
                  <c:v>27.538739999999983</c:v>
                </c:pt>
                <c:pt idx="1030">
                  <c:v>27.575844</c:v>
                </c:pt>
                <c:pt idx="1031">
                  <c:v>27.575844</c:v>
                </c:pt>
                <c:pt idx="1032">
                  <c:v>27.575844</c:v>
                </c:pt>
                <c:pt idx="1033">
                  <c:v>27.575844</c:v>
                </c:pt>
                <c:pt idx="1034">
                  <c:v>27.575844</c:v>
                </c:pt>
                <c:pt idx="1035">
                  <c:v>27.575844</c:v>
                </c:pt>
                <c:pt idx="1036">
                  <c:v>27.575844</c:v>
                </c:pt>
                <c:pt idx="1037">
                  <c:v>27.575844</c:v>
                </c:pt>
                <c:pt idx="1038">
                  <c:v>27.575844</c:v>
                </c:pt>
                <c:pt idx="1039">
                  <c:v>27.575844</c:v>
                </c:pt>
                <c:pt idx="1040">
                  <c:v>27.61720600000001</c:v>
                </c:pt>
                <c:pt idx="1041">
                  <c:v>27.61720600000001</c:v>
                </c:pt>
                <c:pt idx="1042">
                  <c:v>27.61720600000001</c:v>
                </c:pt>
                <c:pt idx="1043">
                  <c:v>27.61720600000001</c:v>
                </c:pt>
                <c:pt idx="1044">
                  <c:v>27.61720600000001</c:v>
                </c:pt>
                <c:pt idx="1045">
                  <c:v>27.61720600000001</c:v>
                </c:pt>
                <c:pt idx="1046">
                  <c:v>27.61720600000001</c:v>
                </c:pt>
                <c:pt idx="1047">
                  <c:v>27.61720600000001</c:v>
                </c:pt>
                <c:pt idx="1048">
                  <c:v>27.61720600000001</c:v>
                </c:pt>
                <c:pt idx="1049">
                  <c:v>27.61720600000001</c:v>
                </c:pt>
                <c:pt idx="1050">
                  <c:v>27.643519999999985</c:v>
                </c:pt>
                <c:pt idx="1051">
                  <c:v>27.643519999999985</c:v>
                </c:pt>
                <c:pt idx="1052">
                  <c:v>27.643519999999985</c:v>
                </c:pt>
                <c:pt idx="1053">
                  <c:v>27.643519999999985</c:v>
                </c:pt>
                <c:pt idx="1054">
                  <c:v>27.643519999999985</c:v>
                </c:pt>
                <c:pt idx="1055">
                  <c:v>27.643519999999985</c:v>
                </c:pt>
                <c:pt idx="1056">
                  <c:v>27.643519999999985</c:v>
                </c:pt>
                <c:pt idx="1057">
                  <c:v>27.643519999999985</c:v>
                </c:pt>
                <c:pt idx="1058">
                  <c:v>27.643519999999985</c:v>
                </c:pt>
                <c:pt idx="1059">
                  <c:v>27.643519999999985</c:v>
                </c:pt>
                <c:pt idx="1060">
                  <c:v>27.670615999999999</c:v>
                </c:pt>
                <c:pt idx="1061">
                  <c:v>27.670615999999999</c:v>
                </c:pt>
                <c:pt idx="1062">
                  <c:v>27.670615999999999</c:v>
                </c:pt>
                <c:pt idx="1063">
                  <c:v>27.670615999999999</c:v>
                </c:pt>
                <c:pt idx="1064">
                  <c:v>27.670615999999999</c:v>
                </c:pt>
                <c:pt idx="1065">
                  <c:v>27.670615999999999</c:v>
                </c:pt>
                <c:pt idx="1066">
                  <c:v>27.670615999999999</c:v>
                </c:pt>
                <c:pt idx="1067">
                  <c:v>27.670615999999999</c:v>
                </c:pt>
                <c:pt idx="1068">
                  <c:v>27.670615999999999</c:v>
                </c:pt>
                <c:pt idx="1069">
                  <c:v>27.670615999999999</c:v>
                </c:pt>
                <c:pt idx="1070">
                  <c:v>27.703301</c:v>
                </c:pt>
                <c:pt idx="1071">
                  <c:v>27.703301</c:v>
                </c:pt>
                <c:pt idx="1072">
                  <c:v>27.703301</c:v>
                </c:pt>
                <c:pt idx="1073">
                  <c:v>27.703301</c:v>
                </c:pt>
                <c:pt idx="1074">
                  <c:v>27.703301</c:v>
                </c:pt>
                <c:pt idx="1075">
                  <c:v>27.703301</c:v>
                </c:pt>
                <c:pt idx="1076">
                  <c:v>27.703301</c:v>
                </c:pt>
                <c:pt idx="1077">
                  <c:v>27.703301</c:v>
                </c:pt>
                <c:pt idx="1078">
                  <c:v>27.703301</c:v>
                </c:pt>
                <c:pt idx="1079">
                  <c:v>27.703301</c:v>
                </c:pt>
                <c:pt idx="1080">
                  <c:v>27.714372000000001</c:v>
                </c:pt>
                <c:pt idx="1081">
                  <c:v>27.714372000000001</c:v>
                </c:pt>
                <c:pt idx="1082">
                  <c:v>27.714372000000001</c:v>
                </c:pt>
                <c:pt idx="1083">
                  <c:v>27.714372000000001</c:v>
                </c:pt>
                <c:pt idx="1084">
                  <c:v>27.714372000000001</c:v>
                </c:pt>
                <c:pt idx="1085">
                  <c:v>27.714372000000001</c:v>
                </c:pt>
                <c:pt idx="1086">
                  <c:v>27.714372000000001</c:v>
                </c:pt>
                <c:pt idx="1087">
                  <c:v>27.714372000000001</c:v>
                </c:pt>
                <c:pt idx="1088">
                  <c:v>27.714372000000001</c:v>
                </c:pt>
                <c:pt idx="1089">
                  <c:v>27.714372000000001</c:v>
                </c:pt>
                <c:pt idx="1090">
                  <c:v>27.751238000000001</c:v>
                </c:pt>
                <c:pt idx="1091">
                  <c:v>27.751238000000001</c:v>
                </c:pt>
                <c:pt idx="1092">
                  <c:v>27.751238000000001</c:v>
                </c:pt>
                <c:pt idx="1093">
                  <c:v>27.751238000000001</c:v>
                </c:pt>
                <c:pt idx="1094">
                  <c:v>27.751238000000001</c:v>
                </c:pt>
                <c:pt idx="1095">
                  <c:v>27.751238000000001</c:v>
                </c:pt>
                <c:pt idx="1096">
                  <c:v>27.751238000000001</c:v>
                </c:pt>
                <c:pt idx="1097">
                  <c:v>27.751238000000001</c:v>
                </c:pt>
                <c:pt idx="1098">
                  <c:v>27.751238000000001</c:v>
                </c:pt>
                <c:pt idx="1099">
                  <c:v>27.751238000000001</c:v>
                </c:pt>
                <c:pt idx="1100">
                  <c:v>27.794651999999999</c:v>
                </c:pt>
                <c:pt idx="1101">
                  <c:v>27.794651999999999</c:v>
                </c:pt>
                <c:pt idx="1102">
                  <c:v>27.794651999999999</c:v>
                </c:pt>
                <c:pt idx="1103">
                  <c:v>27.794651999999999</c:v>
                </c:pt>
                <c:pt idx="1104">
                  <c:v>27.794651999999999</c:v>
                </c:pt>
                <c:pt idx="1105">
                  <c:v>27.794651999999999</c:v>
                </c:pt>
                <c:pt idx="1106">
                  <c:v>27.794651999999999</c:v>
                </c:pt>
                <c:pt idx="1107">
                  <c:v>27.794651999999999</c:v>
                </c:pt>
                <c:pt idx="1108">
                  <c:v>27.794651999999999</c:v>
                </c:pt>
                <c:pt idx="1109">
                  <c:v>27.794651999999999</c:v>
                </c:pt>
                <c:pt idx="1110">
                  <c:v>27.825278000000001</c:v>
                </c:pt>
                <c:pt idx="1111">
                  <c:v>27.825278000000001</c:v>
                </c:pt>
                <c:pt idx="1112">
                  <c:v>27.825278000000001</c:v>
                </c:pt>
                <c:pt idx="1113">
                  <c:v>27.825278000000001</c:v>
                </c:pt>
                <c:pt idx="1114">
                  <c:v>27.825278000000001</c:v>
                </c:pt>
                <c:pt idx="1115">
                  <c:v>27.825278000000001</c:v>
                </c:pt>
                <c:pt idx="1116">
                  <c:v>27.825278000000001</c:v>
                </c:pt>
                <c:pt idx="1117">
                  <c:v>27.825278000000001</c:v>
                </c:pt>
                <c:pt idx="1118">
                  <c:v>27.825278000000001</c:v>
                </c:pt>
                <c:pt idx="1119">
                  <c:v>27.825278000000001</c:v>
                </c:pt>
                <c:pt idx="1120">
                  <c:v>27.867335000000001</c:v>
                </c:pt>
                <c:pt idx="1121">
                  <c:v>27.867335000000001</c:v>
                </c:pt>
                <c:pt idx="1122">
                  <c:v>27.867335000000001</c:v>
                </c:pt>
                <c:pt idx="1123">
                  <c:v>27.867335000000001</c:v>
                </c:pt>
                <c:pt idx="1124">
                  <c:v>27.867335000000001</c:v>
                </c:pt>
                <c:pt idx="1125">
                  <c:v>27.867335000000001</c:v>
                </c:pt>
                <c:pt idx="1126">
                  <c:v>27.867335000000001</c:v>
                </c:pt>
                <c:pt idx="1127">
                  <c:v>27.867335000000001</c:v>
                </c:pt>
                <c:pt idx="1128">
                  <c:v>27.867335000000001</c:v>
                </c:pt>
                <c:pt idx="1129">
                  <c:v>27.867335000000001</c:v>
                </c:pt>
                <c:pt idx="1130">
                  <c:v>27.909756000000002</c:v>
                </c:pt>
                <c:pt idx="1131">
                  <c:v>27.909756000000002</c:v>
                </c:pt>
                <c:pt idx="1132">
                  <c:v>27.909756000000002</c:v>
                </c:pt>
                <c:pt idx="1133">
                  <c:v>27.909756000000002</c:v>
                </c:pt>
                <c:pt idx="1134">
                  <c:v>27.909756000000002</c:v>
                </c:pt>
                <c:pt idx="1135">
                  <c:v>27.909756000000002</c:v>
                </c:pt>
                <c:pt idx="1136">
                  <c:v>27.909756000000002</c:v>
                </c:pt>
                <c:pt idx="1137">
                  <c:v>27.909756000000002</c:v>
                </c:pt>
                <c:pt idx="1138">
                  <c:v>27.909756000000002</c:v>
                </c:pt>
                <c:pt idx="1139">
                  <c:v>27.909756000000002</c:v>
                </c:pt>
                <c:pt idx="1140">
                  <c:v>27.939308</c:v>
                </c:pt>
                <c:pt idx="1141">
                  <c:v>27.939308</c:v>
                </c:pt>
                <c:pt idx="1142">
                  <c:v>27.939308</c:v>
                </c:pt>
                <c:pt idx="1143">
                  <c:v>27.939308</c:v>
                </c:pt>
                <c:pt idx="1144">
                  <c:v>27.939308</c:v>
                </c:pt>
                <c:pt idx="1145">
                  <c:v>27.939308</c:v>
                </c:pt>
                <c:pt idx="1146">
                  <c:v>27.939308</c:v>
                </c:pt>
                <c:pt idx="1147">
                  <c:v>27.939308</c:v>
                </c:pt>
                <c:pt idx="1148">
                  <c:v>27.939308</c:v>
                </c:pt>
                <c:pt idx="1149">
                  <c:v>27.939308</c:v>
                </c:pt>
                <c:pt idx="1150">
                  <c:v>27.970725999999988</c:v>
                </c:pt>
                <c:pt idx="1151">
                  <c:v>27.970725999999988</c:v>
                </c:pt>
                <c:pt idx="1152">
                  <c:v>27.970725999999988</c:v>
                </c:pt>
                <c:pt idx="1153">
                  <c:v>27.970725999999988</c:v>
                </c:pt>
                <c:pt idx="1154">
                  <c:v>27.970725999999988</c:v>
                </c:pt>
                <c:pt idx="1155">
                  <c:v>27.970725999999988</c:v>
                </c:pt>
                <c:pt idx="1156">
                  <c:v>27.970725999999988</c:v>
                </c:pt>
                <c:pt idx="1157">
                  <c:v>27.970725999999988</c:v>
                </c:pt>
                <c:pt idx="1158">
                  <c:v>27.970725999999988</c:v>
                </c:pt>
                <c:pt idx="1159">
                  <c:v>27.970725999999988</c:v>
                </c:pt>
                <c:pt idx="1160">
                  <c:v>28.022329999999982</c:v>
                </c:pt>
                <c:pt idx="1161">
                  <c:v>28.022329999999982</c:v>
                </c:pt>
                <c:pt idx="1162">
                  <c:v>28.022329999999982</c:v>
                </c:pt>
                <c:pt idx="1163">
                  <c:v>28.022329999999982</c:v>
                </c:pt>
                <c:pt idx="1164">
                  <c:v>28.022329999999982</c:v>
                </c:pt>
                <c:pt idx="1165">
                  <c:v>28.022329999999982</c:v>
                </c:pt>
                <c:pt idx="1166">
                  <c:v>28.022329999999982</c:v>
                </c:pt>
                <c:pt idx="1167">
                  <c:v>28.022329999999982</c:v>
                </c:pt>
                <c:pt idx="1168">
                  <c:v>28.022329999999982</c:v>
                </c:pt>
                <c:pt idx="1169">
                  <c:v>28.022329999999982</c:v>
                </c:pt>
                <c:pt idx="1170">
                  <c:v>28.067074000000005</c:v>
                </c:pt>
                <c:pt idx="1171">
                  <c:v>28.067074000000005</c:v>
                </c:pt>
                <c:pt idx="1172">
                  <c:v>28.067074000000005</c:v>
                </c:pt>
                <c:pt idx="1173">
                  <c:v>28.067074000000005</c:v>
                </c:pt>
                <c:pt idx="1174">
                  <c:v>28.067074000000005</c:v>
                </c:pt>
                <c:pt idx="1175">
                  <c:v>28.067074000000005</c:v>
                </c:pt>
                <c:pt idx="1176">
                  <c:v>28.067074000000005</c:v>
                </c:pt>
                <c:pt idx="1177">
                  <c:v>28.067074000000005</c:v>
                </c:pt>
                <c:pt idx="1178">
                  <c:v>28.067074000000005</c:v>
                </c:pt>
                <c:pt idx="1179">
                  <c:v>28.067074000000005</c:v>
                </c:pt>
                <c:pt idx="1180">
                  <c:v>28.107091000000011</c:v>
                </c:pt>
                <c:pt idx="1181">
                  <c:v>28.107091000000011</c:v>
                </c:pt>
                <c:pt idx="1182">
                  <c:v>28.107091000000011</c:v>
                </c:pt>
                <c:pt idx="1183">
                  <c:v>28.107091000000011</c:v>
                </c:pt>
                <c:pt idx="1184">
                  <c:v>28.107091000000011</c:v>
                </c:pt>
                <c:pt idx="1185">
                  <c:v>28.107091000000011</c:v>
                </c:pt>
                <c:pt idx="1186">
                  <c:v>28.107091000000011</c:v>
                </c:pt>
                <c:pt idx="1187">
                  <c:v>28.107091000000011</c:v>
                </c:pt>
                <c:pt idx="1188">
                  <c:v>28.107091000000011</c:v>
                </c:pt>
                <c:pt idx="1189">
                  <c:v>28.107091000000011</c:v>
                </c:pt>
                <c:pt idx="1190">
                  <c:v>28.14838</c:v>
                </c:pt>
                <c:pt idx="1191">
                  <c:v>28.14838</c:v>
                </c:pt>
                <c:pt idx="1192">
                  <c:v>28.14838</c:v>
                </c:pt>
                <c:pt idx="1193">
                  <c:v>28.14838</c:v>
                </c:pt>
                <c:pt idx="1194">
                  <c:v>28.14838</c:v>
                </c:pt>
                <c:pt idx="1195">
                  <c:v>28.14838</c:v>
                </c:pt>
                <c:pt idx="1196">
                  <c:v>28.14838</c:v>
                </c:pt>
                <c:pt idx="1197">
                  <c:v>28.14838</c:v>
                </c:pt>
                <c:pt idx="1198">
                  <c:v>28.14838</c:v>
                </c:pt>
                <c:pt idx="1199">
                  <c:v>28.14838</c:v>
                </c:pt>
                <c:pt idx="1200">
                  <c:v>28.172840000000001</c:v>
                </c:pt>
                <c:pt idx="1201">
                  <c:v>28.172840000000001</c:v>
                </c:pt>
                <c:pt idx="1202">
                  <c:v>28.172840000000001</c:v>
                </c:pt>
                <c:pt idx="1203">
                  <c:v>28.172840000000001</c:v>
                </c:pt>
                <c:pt idx="1204">
                  <c:v>28.172840000000001</c:v>
                </c:pt>
                <c:pt idx="1205">
                  <c:v>28.172840000000001</c:v>
                </c:pt>
                <c:pt idx="1206">
                  <c:v>28.172840000000001</c:v>
                </c:pt>
                <c:pt idx="1207">
                  <c:v>28.172840000000001</c:v>
                </c:pt>
                <c:pt idx="1208">
                  <c:v>28.172840000000001</c:v>
                </c:pt>
                <c:pt idx="1209">
                  <c:v>28.172840000000001</c:v>
                </c:pt>
                <c:pt idx="1210">
                  <c:v>28.200357</c:v>
                </c:pt>
                <c:pt idx="1211">
                  <c:v>28.200357</c:v>
                </c:pt>
                <c:pt idx="1212">
                  <c:v>28.200357</c:v>
                </c:pt>
                <c:pt idx="1213">
                  <c:v>28.200357</c:v>
                </c:pt>
                <c:pt idx="1214">
                  <c:v>28.200357</c:v>
                </c:pt>
                <c:pt idx="1215">
                  <c:v>28.200357</c:v>
                </c:pt>
                <c:pt idx="1216">
                  <c:v>28.200357</c:v>
                </c:pt>
                <c:pt idx="1217">
                  <c:v>28.200357</c:v>
                </c:pt>
                <c:pt idx="1218">
                  <c:v>28.200357</c:v>
                </c:pt>
                <c:pt idx="1219">
                  <c:v>28.200357</c:v>
                </c:pt>
                <c:pt idx="1220">
                  <c:v>28.239692000000002</c:v>
                </c:pt>
                <c:pt idx="1221">
                  <c:v>28.239692000000002</c:v>
                </c:pt>
                <c:pt idx="1222">
                  <c:v>28.239692000000002</c:v>
                </c:pt>
                <c:pt idx="1223">
                  <c:v>28.239692000000002</c:v>
                </c:pt>
                <c:pt idx="1224">
                  <c:v>28.239692000000002</c:v>
                </c:pt>
                <c:pt idx="1225">
                  <c:v>28.239692000000002</c:v>
                </c:pt>
                <c:pt idx="1226">
                  <c:v>28.239692000000002</c:v>
                </c:pt>
                <c:pt idx="1227">
                  <c:v>28.239692000000002</c:v>
                </c:pt>
                <c:pt idx="1228">
                  <c:v>28.239692000000002</c:v>
                </c:pt>
                <c:pt idx="1229">
                  <c:v>28.239692000000002</c:v>
                </c:pt>
                <c:pt idx="1230">
                  <c:v>28.277864999999998</c:v>
                </c:pt>
                <c:pt idx="1231">
                  <c:v>28.277864999999998</c:v>
                </c:pt>
                <c:pt idx="1232">
                  <c:v>28.277864999999998</c:v>
                </c:pt>
                <c:pt idx="1233">
                  <c:v>28.277864999999998</c:v>
                </c:pt>
                <c:pt idx="1234">
                  <c:v>28.277864999999998</c:v>
                </c:pt>
                <c:pt idx="1235">
                  <c:v>28.277864999999998</c:v>
                </c:pt>
                <c:pt idx="1236">
                  <c:v>28.277864999999998</c:v>
                </c:pt>
                <c:pt idx="1237">
                  <c:v>28.277864999999998</c:v>
                </c:pt>
                <c:pt idx="1238">
                  <c:v>28.277864999999998</c:v>
                </c:pt>
                <c:pt idx="1239">
                  <c:v>28.277864999999998</c:v>
                </c:pt>
                <c:pt idx="1240">
                  <c:v>28.313022</c:v>
                </c:pt>
                <c:pt idx="1241">
                  <c:v>28.313022</c:v>
                </c:pt>
                <c:pt idx="1242">
                  <c:v>28.313022</c:v>
                </c:pt>
                <c:pt idx="1243">
                  <c:v>28.313022</c:v>
                </c:pt>
                <c:pt idx="1244">
                  <c:v>28.313022</c:v>
                </c:pt>
                <c:pt idx="1245">
                  <c:v>28.313022</c:v>
                </c:pt>
                <c:pt idx="1246">
                  <c:v>28.313022</c:v>
                </c:pt>
                <c:pt idx="1247">
                  <c:v>28.313022</c:v>
                </c:pt>
                <c:pt idx="1248">
                  <c:v>28.313022</c:v>
                </c:pt>
                <c:pt idx="1249">
                  <c:v>28.313022</c:v>
                </c:pt>
                <c:pt idx="1250">
                  <c:v>28.350567999999999</c:v>
                </c:pt>
                <c:pt idx="1251">
                  <c:v>28.350567999999999</c:v>
                </c:pt>
                <c:pt idx="1252">
                  <c:v>28.350567999999999</c:v>
                </c:pt>
                <c:pt idx="1253">
                  <c:v>28.350567999999999</c:v>
                </c:pt>
                <c:pt idx="1254">
                  <c:v>28.350567999999999</c:v>
                </c:pt>
                <c:pt idx="1255">
                  <c:v>28.350567999999999</c:v>
                </c:pt>
                <c:pt idx="1256">
                  <c:v>28.350567999999999</c:v>
                </c:pt>
                <c:pt idx="1257">
                  <c:v>28.350567999999999</c:v>
                </c:pt>
                <c:pt idx="1258">
                  <c:v>28.350567999999999</c:v>
                </c:pt>
                <c:pt idx="1259">
                  <c:v>28.350567999999999</c:v>
                </c:pt>
                <c:pt idx="1260">
                  <c:v>28.395852000000001</c:v>
                </c:pt>
                <c:pt idx="1261">
                  <c:v>28.395852000000001</c:v>
                </c:pt>
                <c:pt idx="1262">
                  <c:v>28.395852000000001</c:v>
                </c:pt>
                <c:pt idx="1263">
                  <c:v>28.395852000000001</c:v>
                </c:pt>
                <c:pt idx="1264">
                  <c:v>28.395852000000001</c:v>
                </c:pt>
                <c:pt idx="1265">
                  <c:v>28.395852000000001</c:v>
                </c:pt>
                <c:pt idx="1266">
                  <c:v>28.395852000000001</c:v>
                </c:pt>
                <c:pt idx="1267">
                  <c:v>28.395852000000001</c:v>
                </c:pt>
                <c:pt idx="1268">
                  <c:v>28.395852000000001</c:v>
                </c:pt>
                <c:pt idx="1269">
                  <c:v>28.395852000000001</c:v>
                </c:pt>
                <c:pt idx="1270">
                  <c:v>28.432639999999978</c:v>
                </c:pt>
                <c:pt idx="1271">
                  <c:v>28.432639999999978</c:v>
                </c:pt>
                <c:pt idx="1272">
                  <c:v>28.432639999999978</c:v>
                </c:pt>
                <c:pt idx="1273">
                  <c:v>28.432639999999978</c:v>
                </c:pt>
                <c:pt idx="1274">
                  <c:v>28.432639999999978</c:v>
                </c:pt>
                <c:pt idx="1275">
                  <c:v>28.432639999999978</c:v>
                </c:pt>
                <c:pt idx="1276">
                  <c:v>28.432639999999978</c:v>
                </c:pt>
                <c:pt idx="1277">
                  <c:v>28.432639999999978</c:v>
                </c:pt>
                <c:pt idx="1278">
                  <c:v>28.432639999999978</c:v>
                </c:pt>
                <c:pt idx="1279">
                  <c:v>28.432639999999978</c:v>
                </c:pt>
                <c:pt idx="1280">
                  <c:v>28.479462000000002</c:v>
                </c:pt>
                <c:pt idx="1281">
                  <c:v>28.479462000000002</c:v>
                </c:pt>
                <c:pt idx="1282">
                  <c:v>28.479462000000002</c:v>
                </c:pt>
                <c:pt idx="1283">
                  <c:v>28.479462000000002</c:v>
                </c:pt>
                <c:pt idx="1284">
                  <c:v>28.479462000000002</c:v>
                </c:pt>
                <c:pt idx="1285">
                  <c:v>28.479462000000002</c:v>
                </c:pt>
                <c:pt idx="1286">
                  <c:v>28.479462000000002</c:v>
                </c:pt>
                <c:pt idx="1287">
                  <c:v>28.479462000000002</c:v>
                </c:pt>
                <c:pt idx="1288">
                  <c:v>28.479462000000002</c:v>
                </c:pt>
                <c:pt idx="1289">
                  <c:v>28.479462000000002</c:v>
                </c:pt>
                <c:pt idx="1290">
                  <c:v>28.506373</c:v>
                </c:pt>
                <c:pt idx="1291">
                  <c:v>28.506373</c:v>
                </c:pt>
                <c:pt idx="1292">
                  <c:v>28.506373</c:v>
                </c:pt>
                <c:pt idx="1293">
                  <c:v>28.506373</c:v>
                </c:pt>
                <c:pt idx="1294">
                  <c:v>28.506373</c:v>
                </c:pt>
                <c:pt idx="1295">
                  <c:v>28.506373</c:v>
                </c:pt>
                <c:pt idx="1296">
                  <c:v>28.506373</c:v>
                </c:pt>
                <c:pt idx="1297">
                  <c:v>28.506373</c:v>
                </c:pt>
                <c:pt idx="1298">
                  <c:v>28.506373</c:v>
                </c:pt>
                <c:pt idx="1299">
                  <c:v>28.506373</c:v>
                </c:pt>
                <c:pt idx="1300">
                  <c:v>28.538748999999989</c:v>
                </c:pt>
                <c:pt idx="1301">
                  <c:v>28.538748999999989</c:v>
                </c:pt>
                <c:pt idx="1302">
                  <c:v>28.538748999999989</c:v>
                </c:pt>
                <c:pt idx="1303">
                  <c:v>28.538748999999989</c:v>
                </c:pt>
                <c:pt idx="1304">
                  <c:v>28.538748999999989</c:v>
                </c:pt>
                <c:pt idx="1305">
                  <c:v>28.538748999999989</c:v>
                </c:pt>
                <c:pt idx="1306">
                  <c:v>28.538748999999989</c:v>
                </c:pt>
                <c:pt idx="1307">
                  <c:v>28.538748999999989</c:v>
                </c:pt>
                <c:pt idx="1308">
                  <c:v>28.538748999999989</c:v>
                </c:pt>
                <c:pt idx="1309">
                  <c:v>28.538748999999989</c:v>
                </c:pt>
                <c:pt idx="1310">
                  <c:v>28.565268</c:v>
                </c:pt>
                <c:pt idx="1311">
                  <c:v>28.565268</c:v>
                </c:pt>
                <c:pt idx="1312">
                  <c:v>28.565268</c:v>
                </c:pt>
                <c:pt idx="1313">
                  <c:v>28.565268</c:v>
                </c:pt>
                <c:pt idx="1314">
                  <c:v>28.565268</c:v>
                </c:pt>
                <c:pt idx="1315">
                  <c:v>28.565268</c:v>
                </c:pt>
                <c:pt idx="1316">
                  <c:v>28.565268</c:v>
                </c:pt>
                <c:pt idx="1317">
                  <c:v>28.565268</c:v>
                </c:pt>
                <c:pt idx="1318">
                  <c:v>28.565268</c:v>
                </c:pt>
                <c:pt idx="1319">
                  <c:v>28.565268</c:v>
                </c:pt>
                <c:pt idx="1320">
                  <c:v>28.605294000000001</c:v>
                </c:pt>
                <c:pt idx="1321">
                  <c:v>28.605294000000001</c:v>
                </c:pt>
                <c:pt idx="1322">
                  <c:v>28.605294000000001</c:v>
                </c:pt>
                <c:pt idx="1323">
                  <c:v>28.605294000000001</c:v>
                </c:pt>
                <c:pt idx="1324">
                  <c:v>28.605294000000001</c:v>
                </c:pt>
                <c:pt idx="1325">
                  <c:v>28.605294000000001</c:v>
                </c:pt>
                <c:pt idx="1326">
                  <c:v>28.605294000000001</c:v>
                </c:pt>
                <c:pt idx="1327">
                  <c:v>28.605294000000001</c:v>
                </c:pt>
                <c:pt idx="1328">
                  <c:v>28.605294000000001</c:v>
                </c:pt>
                <c:pt idx="1329">
                  <c:v>28.605294000000001</c:v>
                </c:pt>
                <c:pt idx="1330">
                  <c:v>28.63296200000001</c:v>
                </c:pt>
                <c:pt idx="1331">
                  <c:v>28.63296200000001</c:v>
                </c:pt>
                <c:pt idx="1332">
                  <c:v>28.63296200000001</c:v>
                </c:pt>
                <c:pt idx="1333">
                  <c:v>28.63296200000001</c:v>
                </c:pt>
                <c:pt idx="1334">
                  <c:v>28.63296200000001</c:v>
                </c:pt>
                <c:pt idx="1335">
                  <c:v>28.63296200000001</c:v>
                </c:pt>
                <c:pt idx="1336">
                  <c:v>28.63296200000001</c:v>
                </c:pt>
                <c:pt idx="1337">
                  <c:v>28.63296200000001</c:v>
                </c:pt>
                <c:pt idx="1338">
                  <c:v>28.63296200000001</c:v>
                </c:pt>
                <c:pt idx="1339">
                  <c:v>28.63296200000001</c:v>
                </c:pt>
                <c:pt idx="1340">
                  <c:v>28.681476</c:v>
                </c:pt>
                <c:pt idx="1341">
                  <c:v>28.681476</c:v>
                </c:pt>
                <c:pt idx="1342">
                  <c:v>28.681476</c:v>
                </c:pt>
                <c:pt idx="1343">
                  <c:v>28.681476</c:v>
                </c:pt>
                <c:pt idx="1344">
                  <c:v>28.681476</c:v>
                </c:pt>
                <c:pt idx="1345">
                  <c:v>28.681476</c:v>
                </c:pt>
                <c:pt idx="1346">
                  <c:v>28.681476</c:v>
                </c:pt>
                <c:pt idx="1347">
                  <c:v>28.681476</c:v>
                </c:pt>
                <c:pt idx="1348">
                  <c:v>28.681476</c:v>
                </c:pt>
                <c:pt idx="1349">
                  <c:v>28.681476</c:v>
                </c:pt>
                <c:pt idx="1350">
                  <c:v>28.704910000000005</c:v>
                </c:pt>
                <c:pt idx="1351">
                  <c:v>28.704910000000005</c:v>
                </c:pt>
                <c:pt idx="1352">
                  <c:v>28.704910000000005</c:v>
                </c:pt>
                <c:pt idx="1353">
                  <c:v>28.704910000000005</c:v>
                </c:pt>
                <c:pt idx="1354">
                  <c:v>28.704910000000005</c:v>
                </c:pt>
                <c:pt idx="1355">
                  <c:v>28.704910000000005</c:v>
                </c:pt>
                <c:pt idx="1356">
                  <c:v>28.704910000000005</c:v>
                </c:pt>
                <c:pt idx="1357">
                  <c:v>28.704910000000005</c:v>
                </c:pt>
                <c:pt idx="1358">
                  <c:v>28.704910000000005</c:v>
                </c:pt>
                <c:pt idx="1359">
                  <c:v>28.704910000000005</c:v>
                </c:pt>
                <c:pt idx="1360">
                  <c:v>28.75685600000001</c:v>
                </c:pt>
                <c:pt idx="1361">
                  <c:v>28.75685600000001</c:v>
                </c:pt>
                <c:pt idx="1362">
                  <c:v>28.75685600000001</c:v>
                </c:pt>
                <c:pt idx="1363">
                  <c:v>28.75685600000001</c:v>
                </c:pt>
                <c:pt idx="1364">
                  <c:v>28.75685600000001</c:v>
                </c:pt>
                <c:pt idx="1365">
                  <c:v>28.75685600000001</c:v>
                </c:pt>
                <c:pt idx="1366">
                  <c:v>28.75685600000001</c:v>
                </c:pt>
                <c:pt idx="1367">
                  <c:v>28.75685600000001</c:v>
                </c:pt>
                <c:pt idx="1368">
                  <c:v>28.75685600000001</c:v>
                </c:pt>
                <c:pt idx="1369">
                  <c:v>28.75685600000001</c:v>
                </c:pt>
                <c:pt idx="1370">
                  <c:v>28.807164000000011</c:v>
                </c:pt>
                <c:pt idx="1371">
                  <c:v>28.807164000000011</c:v>
                </c:pt>
                <c:pt idx="1372">
                  <c:v>28.807164000000011</c:v>
                </c:pt>
                <c:pt idx="1373">
                  <c:v>28.807164000000011</c:v>
                </c:pt>
                <c:pt idx="1374">
                  <c:v>28.807164000000011</c:v>
                </c:pt>
                <c:pt idx="1375">
                  <c:v>28.807164000000011</c:v>
                </c:pt>
                <c:pt idx="1376">
                  <c:v>28.807164000000011</c:v>
                </c:pt>
                <c:pt idx="1377">
                  <c:v>28.807164000000011</c:v>
                </c:pt>
                <c:pt idx="1378">
                  <c:v>28.807164000000011</c:v>
                </c:pt>
                <c:pt idx="1379">
                  <c:v>28.807164000000011</c:v>
                </c:pt>
                <c:pt idx="1380">
                  <c:v>28.837082000000009</c:v>
                </c:pt>
                <c:pt idx="1381">
                  <c:v>28.837082000000009</c:v>
                </c:pt>
                <c:pt idx="1382">
                  <c:v>28.837082000000009</c:v>
                </c:pt>
                <c:pt idx="1383">
                  <c:v>28.837082000000009</c:v>
                </c:pt>
                <c:pt idx="1384">
                  <c:v>28.837082000000009</c:v>
                </c:pt>
                <c:pt idx="1385">
                  <c:v>28.837082000000009</c:v>
                </c:pt>
                <c:pt idx="1386">
                  <c:v>28.837082000000009</c:v>
                </c:pt>
                <c:pt idx="1387">
                  <c:v>28.837082000000009</c:v>
                </c:pt>
                <c:pt idx="1388">
                  <c:v>28.837082000000009</c:v>
                </c:pt>
                <c:pt idx="1389">
                  <c:v>28.837082000000009</c:v>
                </c:pt>
                <c:pt idx="1390">
                  <c:v>28.873436000000002</c:v>
                </c:pt>
                <c:pt idx="1391">
                  <c:v>28.873436000000002</c:v>
                </c:pt>
                <c:pt idx="1392">
                  <c:v>28.873436000000002</c:v>
                </c:pt>
                <c:pt idx="1393">
                  <c:v>28.873436000000002</c:v>
                </c:pt>
                <c:pt idx="1394">
                  <c:v>28.873436000000002</c:v>
                </c:pt>
                <c:pt idx="1395">
                  <c:v>28.873436000000002</c:v>
                </c:pt>
                <c:pt idx="1396">
                  <c:v>28.873436000000002</c:v>
                </c:pt>
                <c:pt idx="1397">
                  <c:v>28.873436000000002</c:v>
                </c:pt>
                <c:pt idx="1398">
                  <c:v>28.873436000000002</c:v>
                </c:pt>
                <c:pt idx="1399">
                  <c:v>28.873436000000002</c:v>
                </c:pt>
                <c:pt idx="1400">
                  <c:v>28.909423999999984</c:v>
                </c:pt>
                <c:pt idx="1401">
                  <c:v>28.909423999999984</c:v>
                </c:pt>
                <c:pt idx="1402">
                  <c:v>28.909423999999984</c:v>
                </c:pt>
                <c:pt idx="1403">
                  <c:v>28.909423999999984</c:v>
                </c:pt>
                <c:pt idx="1404">
                  <c:v>28.909423999999984</c:v>
                </c:pt>
                <c:pt idx="1405">
                  <c:v>28.909423999999984</c:v>
                </c:pt>
                <c:pt idx="1406">
                  <c:v>28.909423999999984</c:v>
                </c:pt>
                <c:pt idx="1407">
                  <c:v>28.909423999999984</c:v>
                </c:pt>
                <c:pt idx="1408">
                  <c:v>28.909423999999984</c:v>
                </c:pt>
                <c:pt idx="1409">
                  <c:v>28.909423999999984</c:v>
                </c:pt>
                <c:pt idx="1410">
                  <c:v>28.95781800000001</c:v>
                </c:pt>
                <c:pt idx="1411">
                  <c:v>28.95781800000001</c:v>
                </c:pt>
                <c:pt idx="1412">
                  <c:v>28.95781800000001</c:v>
                </c:pt>
                <c:pt idx="1413">
                  <c:v>28.95781800000001</c:v>
                </c:pt>
                <c:pt idx="1414">
                  <c:v>28.95781800000001</c:v>
                </c:pt>
                <c:pt idx="1415">
                  <c:v>28.95781800000001</c:v>
                </c:pt>
                <c:pt idx="1416">
                  <c:v>28.95781800000001</c:v>
                </c:pt>
                <c:pt idx="1417">
                  <c:v>28.95781800000001</c:v>
                </c:pt>
                <c:pt idx="1418">
                  <c:v>28.95781800000001</c:v>
                </c:pt>
                <c:pt idx="1419">
                  <c:v>28.95781800000001</c:v>
                </c:pt>
                <c:pt idx="1420">
                  <c:v>28.990922999999984</c:v>
                </c:pt>
                <c:pt idx="1421">
                  <c:v>28.990922999999984</c:v>
                </c:pt>
                <c:pt idx="1422">
                  <c:v>28.990922999999984</c:v>
                </c:pt>
                <c:pt idx="1423">
                  <c:v>28.990922999999984</c:v>
                </c:pt>
                <c:pt idx="1424">
                  <c:v>28.990922999999984</c:v>
                </c:pt>
                <c:pt idx="1425">
                  <c:v>28.990922999999984</c:v>
                </c:pt>
                <c:pt idx="1426">
                  <c:v>28.990922999999984</c:v>
                </c:pt>
                <c:pt idx="1427">
                  <c:v>28.990922999999984</c:v>
                </c:pt>
                <c:pt idx="1428">
                  <c:v>28.990922999999984</c:v>
                </c:pt>
                <c:pt idx="1429">
                  <c:v>28.990922999999984</c:v>
                </c:pt>
                <c:pt idx="1430">
                  <c:v>29.020066</c:v>
                </c:pt>
                <c:pt idx="1431">
                  <c:v>29.020066</c:v>
                </c:pt>
                <c:pt idx="1432">
                  <c:v>29.020066</c:v>
                </c:pt>
                <c:pt idx="1433">
                  <c:v>29.020066</c:v>
                </c:pt>
                <c:pt idx="1434">
                  <c:v>29.020066</c:v>
                </c:pt>
                <c:pt idx="1435">
                  <c:v>29.020066</c:v>
                </c:pt>
                <c:pt idx="1436">
                  <c:v>29.020066</c:v>
                </c:pt>
                <c:pt idx="1437">
                  <c:v>29.020066</c:v>
                </c:pt>
                <c:pt idx="1438">
                  <c:v>29.020066</c:v>
                </c:pt>
                <c:pt idx="1439">
                  <c:v>29.020066</c:v>
                </c:pt>
                <c:pt idx="1440">
                  <c:v>29.039974999999998</c:v>
                </c:pt>
                <c:pt idx="1441">
                  <c:v>29.039974999999998</c:v>
                </c:pt>
                <c:pt idx="1442">
                  <c:v>29.039974999999998</c:v>
                </c:pt>
                <c:pt idx="1443">
                  <c:v>29.039974999999998</c:v>
                </c:pt>
                <c:pt idx="1444">
                  <c:v>29.039974999999998</c:v>
                </c:pt>
                <c:pt idx="1445">
                  <c:v>29.039974999999998</c:v>
                </c:pt>
                <c:pt idx="1446">
                  <c:v>29.039974999999998</c:v>
                </c:pt>
                <c:pt idx="1447">
                  <c:v>29.039974999999998</c:v>
                </c:pt>
                <c:pt idx="1448">
                  <c:v>29.039974999999998</c:v>
                </c:pt>
                <c:pt idx="1449">
                  <c:v>29.039974999999998</c:v>
                </c:pt>
                <c:pt idx="1450">
                  <c:v>29.07931</c:v>
                </c:pt>
                <c:pt idx="1451">
                  <c:v>29.07931</c:v>
                </c:pt>
                <c:pt idx="1452">
                  <c:v>29.07931</c:v>
                </c:pt>
                <c:pt idx="1453">
                  <c:v>29.07931</c:v>
                </c:pt>
                <c:pt idx="1454">
                  <c:v>29.07931</c:v>
                </c:pt>
                <c:pt idx="1455">
                  <c:v>29.07931</c:v>
                </c:pt>
                <c:pt idx="1456">
                  <c:v>29.07931</c:v>
                </c:pt>
                <c:pt idx="1457">
                  <c:v>29.07931</c:v>
                </c:pt>
                <c:pt idx="1458">
                  <c:v>29.07931</c:v>
                </c:pt>
                <c:pt idx="1459">
                  <c:v>29.07931</c:v>
                </c:pt>
                <c:pt idx="1460">
                  <c:v>29.125520000000002</c:v>
                </c:pt>
                <c:pt idx="1461">
                  <c:v>29.125520000000002</c:v>
                </c:pt>
                <c:pt idx="1462">
                  <c:v>29.125520000000002</c:v>
                </c:pt>
                <c:pt idx="1463">
                  <c:v>29.125520000000002</c:v>
                </c:pt>
                <c:pt idx="1464">
                  <c:v>29.125520000000002</c:v>
                </c:pt>
                <c:pt idx="1465">
                  <c:v>29.125520000000002</c:v>
                </c:pt>
                <c:pt idx="1466">
                  <c:v>29.125520000000002</c:v>
                </c:pt>
                <c:pt idx="1467">
                  <c:v>29.125520000000002</c:v>
                </c:pt>
                <c:pt idx="1468">
                  <c:v>29.125520000000002</c:v>
                </c:pt>
                <c:pt idx="1469">
                  <c:v>29.125520000000002</c:v>
                </c:pt>
                <c:pt idx="1470">
                  <c:v>29.135158000000011</c:v>
                </c:pt>
                <c:pt idx="1471">
                  <c:v>29.135158000000011</c:v>
                </c:pt>
                <c:pt idx="1472">
                  <c:v>29.135158000000011</c:v>
                </c:pt>
                <c:pt idx="1473">
                  <c:v>29.135158000000011</c:v>
                </c:pt>
                <c:pt idx="1474">
                  <c:v>29.135158000000011</c:v>
                </c:pt>
                <c:pt idx="1475">
                  <c:v>29.135158000000011</c:v>
                </c:pt>
                <c:pt idx="1476">
                  <c:v>29.135158000000011</c:v>
                </c:pt>
                <c:pt idx="1477">
                  <c:v>29.135158000000011</c:v>
                </c:pt>
                <c:pt idx="1478">
                  <c:v>29.135158000000011</c:v>
                </c:pt>
                <c:pt idx="1479">
                  <c:v>29.135158000000011</c:v>
                </c:pt>
                <c:pt idx="1480">
                  <c:v>29.16633899999999</c:v>
                </c:pt>
                <c:pt idx="1481">
                  <c:v>29.16633899999999</c:v>
                </c:pt>
                <c:pt idx="1482">
                  <c:v>29.16633899999999</c:v>
                </c:pt>
                <c:pt idx="1483">
                  <c:v>29.16633899999999</c:v>
                </c:pt>
                <c:pt idx="1484">
                  <c:v>29.16633899999999</c:v>
                </c:pt>
                <c:pt idx="1485">
                  <c:v>29.16633899999999</c:v>
                </c:pt>
                <c:pt idx="1486">
                  <c:v>29.16633899999999</c:v>
                </c:pt>
                <c:pt idx="1487">
                  <c:v>29.16633899999999</c:v>
                </c:pt>
                <c:pt idx="1488">
                  <c:v>29.16633899999999</c:v>
                </c:pt>
                <c:pt idx="1489">
                  <c:v>29.16633899999999</c:v>
                </c:pt>
                <c:pt idx="1490">
                  <c:v>29.180541999999988</c:v>
                </c:pt>
                <c:pt idx="1491">
                  <c:v>29.180541999999988</c:v>
                </c:pt>
                <c:pt idx="1492">
                  <c:v>29.180541999999988</c:v>
                </c:pt>
                <c:pt idx="1493">
                  <c:v>29.180541999999988</c:v>
                </c:pt>
                <c:pt idx="1494">
                  <c:v>29.180541999999988</c:v>
                </c:pt>
                <c:pt idx="1495">
                  <c:v>29.180541999999988</c:v>
                </c:pt>
                <c:pt idx="1496">
                  <c:v>29.180541999999988</c:v>
                </c:pt>
                <c:pt idx="1497">
                  <c:v>29.180541999999988</c:v>
                </c:pt>
                <c:pt idx="1498">
                  <c:v>29.180541999999988</c:v>
                </c:pt>
                <c:pt idx="1499">
                  <c:v>29.180541999999988</c:v>
                </c:pt>
                <c:pt idx="1500">
                  <c:v>29.200773999999988</c:v>
                </c:pt>
                <c:pt idx="1501">
                  <c:v>29.200773999999988</c:v>
                </c:pt>
                <c:pt idx="1502">
                  <c:v>29.200773999999988</c:v>
                </c:pt>
                <c:pt idx="1503">
                  <c:v>29.200773999999988</c:v>
                </c:pt>
                <c:pt idx="1504">
                  <c:v>29.200773999999988</c:v>
                </c:pt>
                <c:pt idx="1505">
                  <c:v>29.200773999999988</c:v>
                </c:pt>
                <c:pt idx="1506">
                  <c:v>29.200773999999988</c:v>
                </c:pt>
                <c:pt idx="1507">
                  <c:v>29.200773999999988</c:v>
                </c:pt>
                <c:pt idx="1508">
                  <c:v>29.200773999999988</c:v>
                </c:pt>
                <c:pt idx="1509">
                  <c:v>29.200773999999988</c:v>
                </c:pt>
                <c:pt idx="1510">
                  <c:v>29.223789999999983</c:v>
                </c:pt>
                <c:pt idx="1511">
                  <c:v>29.223789999999983</c:v>
                </c:pt>
                <c:pt idx="1512">
                  <c:v>29.223789999999983</c:v>
                </c:pt>
                <c:pt idx="1513">
                  <c:v>29.223789999999983</c:v>
                </c:pt>
                <c:pt idx="1514">
                  <c:v>29.223789999999983</c:v>
                </c:pt>
                <c:pt idx="1515">
                  <c:v>29.223789999999983</c:v>
                </c:pt>
                <c:pt idx="1516">
                  <c:v>29.223789999999983</c:v>
                </c:pt>
                <c:pt idx="1517">
                  <c:v>29.223789999999983</c:v>
                </c:pt>
                <c:pt idx="1518">
                  <c:v>29.223789999999983</c:v>
                </c:pt>
                <c:pt idx="1519">
                  <c:v>29.223789999999983</c:v>
                </c:pt>
                <c:pt idx="1520">
                  <c:v>29.24056199999999</c:v>
                </c:pt>
                <c:pt idx="1521">
                  <c:v>29.24056199999999</c:v>
                </c:pt>
                <c:pt idx="1522">
                  <c:v>29.24056199999999</c:v>
                </c:pt>
                <c:pt idx="1523">
                  <c:v>29.24056199999999</c:v>
                </c:pt>
                <c:pt idx="1524">
                  <c:v>29.24056199999999</c:v>
                </c:pt>
                <c:pt idx="1525">
                  <c:v>29.24056199999999</c:v>
                </c:pt>
                <c:pt idx="1526">
                  <c:v>29.24056199999999</c:v>
                </c:pt>
                <c:pt idx="1527">
                  <c:v>29.24056199999999</c:v>
                </c:pt>
                <c:pt idx="1528">
                  <c:v>29.24056199999999</c:v>
                </c:pt>
                <c:pt idx="1529">
                  <c:v>29.24056199999999</c:v>
                </c:pt>
                <c:pt idx="1530">
                  <c:v>29.251104000000005</c:v>
                </c:pt>
                <c:pt idx="1531">
                  <c:v>29.251104000000005</c:v>
                </c:pt>
                <c:pt idx="1532">
                  <c:v>29.251104000000005</c:v>
                </c:pt>
                <c:pt idx="1533">
                  <c:v>29.251104000000005</c:v>
                </c:pt>
                <c:pt idx="1534">
                  <c:v>29.251104000000005</c:v>
                </c:pt>
                <c:pt idx="1535">
                  <c:v>29.251104000000005</c:v>
                </c:pt>
                <c:pt idx="1536">
                  <c:v>29.251104000000005</c:v>
                </c:pt>
                <c:pt idx="1537">
                  <c:v>29.251104000000005</c:v>
                </c:pt>
                <c:pt idx="1538">
                  <c:v>29.251104000000005</c:v>
                </c:pt>
                <c:pt idx="1539">
                  <c:v>29.251104000000005</c:v>
                </c:pt>
                <c:pt idx="1540">
                  <c:v>29.268725999999983</c:v>
                </c:pt>
                <c:pt idx="1541">
                  <c:v>29.268725999999983</c:v>
                </c:pt>
                <c:pt idx="1542">
                  <c:v>29.268725999999983</c:v>
                </c:pt>
                <c:pt idx="1543">
                  <c:v>29.268725999999983</c:v>
                </c:pt>
                <c:pt idx="1544">
                  <c:v>29.268725999999983</c:v>
                </c:pt>
                <c:pt idx="1545">
                  <c:v>29.268725999999983</c:v>
                </c:pt>
                <c:pt idx="1546">
                  <c:v>29.268725999999983</c:v>
                </c:pt>
                <c:pt idx="1547">
                  <c:v>29.268725999999983</c:v>
                </c:pt>
                <c:pt idx="1548">
                  <c:v>29.268725999999983</c:v>
                </c:pt>
                <c:pt idx="1549">
                  <c:v>29.268725999999983</c:v>
                </c:pt>
                <c:pt idx="1550">
                  <c:v>29.258171999999988</c:v>
                </c:pt>
                <c:pt idx="1551">
                  <c:v>29.258171999999988</c:v>
                </c:pt>
                <c:pt idx="1552">
                  <c:v>29.258171999999988</c:v>
                </c:pt>
                <c:pt idx="1553">
                  <c:v>29.258171999999988</c:v>
                </c:pt>
                <c:pt idx="1554">
                  <c:v>29.258171999999988</c:v>
                </c:pt>
                <c:pt idx="1555">
                  <c:v>29.258171999999988</c:v>
                </c:pt>
                <c:pt idx="1556">
                  <c:v>29.258171999999988</c:v>
                </c:pt>
                <c:pt idx="1557">
                  <c:v>29.258171999999988</c:v>
                </c:pt>
                <c:pt idx="1558">
                  <c:v>29.258171999999988</c:v>
                </c:pt>
                <c:pt idx="1559">
                  <c:v>29.258171999999988</c:v>
                </c:pt>
                <c:pt idx="1560">
                  <c:v>29.283631999999983</c:v>
                </c:pt>
                <c:pt idx="1561">
                  <c:v>29.283631999999983</c:v>
                </c:pt>
                <c:pt idx="1562">
                  <c:v>29.283631999999983</c:v>
                </c:pt>
                <c:pt idx="1563">
                  <c:v>29.283631999999983</c:v>
                </c:pt>
                <c:pt idx="1564">
                  <c:v>29.283631999999983</c:v>
                </c:pt>
                <c:pt idx="1565">
                  <c:v>29.283631999999983</c:v>
                </c:pt>
                <c:pt idx="1566">
                  <c:v>29.283631999999983</c:v>
                </c:pt>
                <c:pt idx="1567">
                  <c:v>29.283631999999983</c:v>
                </c:pt>
                <c:pt idx="1568">
                  <c:v>29.283631999999983</c:v>
                </c:pt>
                <c:pt idx="1569">
                  <c:v>29.283631999999983</c:v>
                </c:pt>
                <c:pt idx="1570">
                  <c:v>29.287848999999991</c:v>
                </c:pt>
                <c:pt idx="1571">
                  <c:v>29.287848999999991</c:v>
                </c:pt>
                <c:pt idx="1572">
                  <c:v>29.287848999999991</c:v>
                </c:pt>
                <c:pt idx="1573">
                  <c:v>29.287848999999991</c:v>
                </c:pt>
                <c:pt idx="1574">
                  <c:v>29.287848999999991</c:v>
                </c:pt>
                <c:pt idx="1575">
                  <c:v>29.287848999999991</c:v>
                </c:pt>
                <c:pt idx="1576">
                  <c:v>29.287848999999991</c:v>
                </c:pt>
                <c:pt idx="1577">
                  <c:v>29.287848999999991</c:v>
                </c:pt>
                <c:pt idx="1578">
                  <c:v>29.287848999999991</c:v>
                </c:pt>
                <c:pt idx="1579">
                  <c:v>29.287848999999991</c:v>
                </c:pt>
                <c:pt idx="1580">
                  <c:v>29.286591999999985</c:v>
                </c:pt>
                <c:pt idx="1581">
                  <c:v>29.286591999999985</c:v>
                </c:pt>
                <c:pt idx="1582">
                  <c:v>29.286591999999985</c:v>
                </c:pt>
                <c:pt idx="1583">
                  <c:v>29.286591999999985</c:v>
                </c:pt>
                <c:pt idx="1584">
                  <c:v>29.286591999999985</c:v>
                </c:pt>
                <c:pt idx="1585">
                  <c:v>29.286591999999985</c:v>
                </c:pt>
                <c:pt idx="1586">
                  <c:v>29.286591999999985</c:v>
                </c:pt>
                <c:pt idx="1587">
                  <c:v>29.286591999999985</c:v>
                </c:pt>
                <c:pt idx="1588">
                  <c:v>29.286591999999985</c:v>
                </c:pt>
                <c:pt idx="1589">
                  <c:v>29.286591999999985</c:v>
                </c:pt>
                <c:pt idx="1590">
                  <c:v>29.309698000000001</c:v>
                </c:pt>
                <c:pt idx="1591">
                  <c:v>29.309698000000001</c:v>
                </c:pt>
                <c:pt idx="1592">
                  <c:v>29.309698000000001</c:v>
                </c:pt>
                <c:pt idx="1593">
                  <c:v>29.309698000000001</c:v>
                </c:pt>
                <c:pt idx="1594">
                  <c:v>29.309698000000001</c:v>
                </c:pt>
                <c:pt idx="1595">
                  <c:v>29.309698000000001</c:v>
                </c:pt>
                <c:pt idx="1596">
                  <c:v>29.309698000000001</c:v>
                </c:pt>
                <c:pt idx="1597">
                  <c:v>29.309698000000001</c:v>
                </c:pt>
                <c:pt idx="1598">
                  <c:v>29.309698000000001</c:v>
                </c:pt>
                <c:pt idx="1599">
                  <c:v>29.309698000000001</c:v>
                </c:pt>
                <c:pt idx="1600">
                  <c:v>29.31863199999999</c:v>
                </c:pt>
                <c:pt idx="1601">
                  <c:v>29.31863199999999</c:v>
                </c:pt>
                <c:pt idx="1602">
                  <c:v>29.31863199999999</c:v>
                </c:pt>
                <c:pt idx="1603">
                  <c:v>29.31863199999999</c:v>
                </c:pt>
                <c:pt idx="1604">
                  <c:v>29.31863199999999</c:v>
                </c:pt>
                <c:pt idx="1605">
                  <c:v>29.31863199999999</c:v>
                </c:pt>
                <c:pt idx="1606">
                  <c:v>29.31863199999999</c:v>
                </c:pt>
                <c:pt idx="1607">
                  <c:v>29.31863199999999</c:v>
                </c:pt>
                <c:pt idx="1608">
                  <c:v>29.31863199999999</c:v>
                </c:pt>
                <c:pt idx="1609">
                  <c:v>29.31863199999999</c:v>
                </c:pt>
                <c:pt idx="1610">
                  <c:v>29.315794</c:v>
                </c:pt>
                <c:pt idx="1611">
                  <c:v>29.315794</c:v>
                </c:pt>
                <c:pt idx="1612">
                  <c:v>29.315794</c:v>
                </c:pt>
                <c:pt idx="1613">
                  <c:v>29.315794</c:v>
                </c:pt>
                <c:pt idx="1614">
                  <c:v>29.315794</c:v>
                </c:pt>
                <c:pt idx="1615">
                  <c:v>29.315794</c:v>
                </c:pt>
                <c:pt idx="1616">
                  <c:v>29.315794</c:v>
                </c:pt>
                <c:pt idx="1617">
                  <c:v>29.315794</c:v>
                </c:pt>
                <c:pt idx="1618">
                  <c:v>29.315794</c:v>
                </c:pt>
                <c:pt idx="1619">
                  <c:v>29.315794</c:v>
                </c:pt>
                <c:pt idx="1620">
                  <c:v>29.312335999999988</c:v>
                </c:pt>
                <c:pt idx="1621">
                  <c:v>29.312335999999988</c:v>
                </c:pt>
                <c:pt idx="1622">
                  <c:v>29.312335999999988</c:v>
                </c:pt>
                <c:pt idx="1623">
                  <c:v>29.312335999999988</c:v>
                </c:pt>
                <c:pt idx="1624">
                  <c:v>29.312335999999988</c:v>
                </c:pt>
                <c:pt idx="1625">
                  <c:v>29.312335999999988</c:v>
                </c:pt>
                <c:pt idx="1626">
                  <c:v>29.312335999999988</c:v>
                </c:pt>
                <c:pt idx="1627">
                  <c:v>29.312335999999988</c:v>
                </c:pt>
                <c:pt idx="1628">
                  <c:v>29.312335999999988</c:v>
                </c:pt>
                <c:pt idx="1629">
                  <c:v>29.312335999999988</c:v>
                </c:pt>
                <c:pt idx="1630">
                  <c:v>29.328552999999989</c:v>
                </c:pt>
                <c:pt idx="1631">
                  <c:v>29.328552999999989</c:v>
                </c:pt>
                <c:pt idx="1632">
                  <c:v>29.328552999999989</c:v>
                </c:pt>
                <c:pt idx="1633">
                  <c:v>29.328552999999989</c:v>
                </c:pt>
                <c:pt idx="1634">
                  <c:v>29.328552999999989</c:v>
                </c:pt>
                <c:pt idx="1635">
                  <c:v>29.328552999999989</c:v>
                </c:pt>
                <c:pt idx="1636">
                  <c:v>29.328552999999989</c:v>
                </c:pt>
                <c:pt idx="1637">
                  <c:v>29.328552999999989</c:v>
                </c:pt>
                <c:pt idx="1638">
                  <c:v>29.328552999999989</c:v>
                </c:pt>
                <c:pt idx="1639">
                  <c:v>29.328552999999989</c:v>
                </c:pt>
                <c:pt idx="1640">
                  <c:v>29.347688000000005</c:v>
                </c:pt>
                <c:pt idx="1641">
                  <c:v>29.347688000000005</c:v>
                </c:pt>
                <c:pt idx="1642">
                  <c:v>29.347688000000005</c:v>
                </c:pt>
                <c:pt idx="1643">
                  <c:v>29.347688000000005</c:v>
                </c:pt>
                <c:pt idx="1644">
                  <c:v>29.347688000000005</c:v>
                </c:pt>
                <c:pt idx="1645">
                  <c:v>29.347688000000005</c:v>
                </c:pt>
                <c:pt idx="1646">
                  <c:v>29.347688000000005</c:v>
                </c:pt>
                <c:pt idx="1647">
                  <c:v>29.347688000000005</c:v>
                </c:pt>
                <c:pt idx="1648">
                  <c:v>29.347688000000005</c:v>
                </c:pt>
                <c:pt idx="1649">
                  <c:v>29.347688000000005</c:v>
                </c:pt>
                <c:pt idx="1650">
                  <c:v>29.335647999999988</c:v>
                </c:pt>
                <c:pt idx="1651">
                  <c:v>29.335647999999988</c:v>
                </c:pt>
                <c:pt idx="1652">
                  <c:v>29.335647999999988</c:v>
                </c:pt>
                <c:pt idx="1653">
                  <c:v>29.335647999999988</c:v>
                </c:pt>
                <c:pt idx="1654">
                  <c:v>29.335647999999988</c:v>
                </c:pt>
                <c:pt idx="1655">
                  <c:v>29.335647999999988</c:v>
                </c:pt>
                <c:pt idx="1656">
                  <c:v>29.335647999999988</c:v>
                </c:pt>
                <c:pt idx="1657">
                  <c:v>29.335647999999988</c:v>
                </c:pt>
                <c:pt idx="1658">
                  <c:v>29.335647999999988</c:v>
                </c:pt>
                <c:pt idx="1659">
                  <c:v>29.335647999999988</c:v>
                </c:pt>
                <c:pt idx="1660">
                  <c:v>29.357080000000011</c:v>
                </c:pt>
                <c:pt idx="1661">
                  <c:v>29.357080000000011</c:v>
                </c:pt>
                <c:pt idx="1662">
                  <c:v>29.357080000000011</c:v>
                </c:pt>
                <c:pt idx="1663">
                  <c:v>29.357080000000011</c:v>
                </c:pt>
                <c:pt idx="1664">
                  <c:v>29.357080000000011</c:v>
                </c:pt>
                <c:pt idx="1665">
                  <c:v>29.357080000000011</c:v>
                </c:pt>
                <c:pt idx="1666">
                  <c:v>29.357080000000011</c:v>
                </c:pt>
                <c:pt idx="1667">
                  <c:v>29.357080000000011</c:v>
                </c:pt>
                <c:pt idx="1668">
                  <c:v>29.357080000000011</c:v>
                </c:pt>
                <c:pt idx="1669">
                  <c:v>29.357080000000011</c:v>
                </c:pt>
                <c:pt idx="1670">
                  <c:v>29.353634</c:v>
                </c:pt>
                <c:pt idx="1671">
                  <c:v>29.353634</c:v>
                </c:pt>
                <c:pt idx="1672">
                  <c:v>29.353634</c:v>
                </c:pt>
                <c:pt idx="1673">
                  <c:v>29.353634</c:v>
                </c:pt>
                <c:pt idx="1674">
                  <c:v>29.353634</c:v>
                </c:pt>
                <c:pt idx="1675">
                  <c:v>29.353634</c:v>
                </c:pt>
                <c:pt idx="1676">
                  <c:v>29.353634</c:v>
                </c:pt>
                <c:pt idx="1677">
                  <c:v>29.353634</c:v>
                </c:pt>
                <c:pt idx="1678">
                  <c:v>29.353634</c:v>
                </c:pt>
                <c:pt idx="1679">
                  <c:v>29.353634</c:v>
                </c:pt>
                <c:pt idx="1680">
                  <c:v>29.338014000000001</c:v>
                </c:pt>
                <c:pt idx="1681">
                  <c:v>29.338014000000001</c:v>
                </c:pt>
                <c:pt idx="1682">
                  <c:v>29.338014000000001</c:v>
                </c:pt>
                <c:pt idx="1683">
                  <c:v>29.338014000000001</c:v>
                </c:pt>
                <c:pt idx="1684">
                  <c:v>29.338014000000001</c:v>
                </c:pt>
                <c:pt idx="1685">
                  <c:v>29.338014000000001</c:v>
                </c:pt>
                <c:pt idx="1686">
                  <c:v>29.338014000000001</c:v>
                </c:pt>
                <c:pt idx="1687">
                  <c:v>29.338014000000001</c:v>
                </c:pt>
                <c:pt idx="1688">
                  <c:v>29.338014000000001</c:v>
                </c:pt>
                <c:pt idx="1689">
                  <c:v>29.338014000000001</c:v>
                </c:pt>
                <c:pt idx="1690">
                  <c:v>29.311799000000001</c:v>
                </c:pt>
                <c:pt idx="1691">
                  <c:v>29.311799000000001</c:v>
                </c:pt>
                <c:pt idx="1692">
                  <c:v>29.311799000000001</c:v>
                </c:pt>
                <c:pt idx="1693">
                  <c:v>29.311799000000001</c:v>
                </c:pt>
                <c:pt idx="1694">
                  <c:v>29.311799000000001</c:v>
                </c:pt>
                <c:pt idx="1695">
                  <c:v>29.311799000000001</c:v>
                </c:pt>
                <c:pt idx="1696">
                  <c:v>29.311799000000001</c:v>
                </c:pt>
                <c:pt idx="1697">
                  <c:v>29.311799000000001</c:v>
                </c:pt>
                <c:pt idx="1698">
                  <c:v>29.311799000000001</c:v>
                </c:pt>
                <c:pt idx="1699">
                  <c:v>29.311799000000001</c:v>
                </c:pt>
                <c:pt idx="1700">
                  <c:v>29.304881000000023</c:v>
                </c:pt>
                <c:pt idx="1701">
                  <c:v>29.304881000000023</c:v>
                </c:pt>
                <c:pt idx="1702">
                  <c:v>29.304881000000023</c:v>
                </c:pt>
                <c:pt idx="1703">
                  <c:v>29.304881000000023</c:v>
                </c:pt>
                <c:pt idx="1704">
                  <c:v>29.304881000000023</c:v>
                </c:pt>
                <c:pt idx="1705">
                  <c:v>29.304881000000023</c:v>
                </c:pt>
                <c:pt idx="1706">
                  <c:v>29.304881000000023</c:v>
                </c:pt>
                <c:pt idx="1707">
                  <c:v>29.304881000000023</c:v>
                </c:pt>
                <c:pt idx="1708">
                  <c:v>29.304881000000023</c:v>
                </c:pt>
                <c:pt idx="1709">
                  <c:v>29.304881000000023</c:v>
                </c:pt>
                <c:pt idx="1710">
                  <c:v>29.289636999999978</c:v>
                </c:pt>
                <c:pt idx="1711">
                  <c:v>29.289636999999978</c:v>
                </c:pt>
                <c:pt idx="1712">
                  <c:v>29.289636999999978</c:v>
                </c:pt>
                <c:pt idx="1713">
                  <c:v>29.289636999999978</c:v>
                </c:pt>
                <c:pt idx="1714">
                  <c:v>29.289636999999978</c:v>
                </c:pt>
                <c:pt idx="1715">
                  <c:v>29.289636999999978</c:v>
                </c:pt>
                <c:pt idx="1716">
                  <c:v>29.289636999999978</c:v>
                </c:pt>
                <c:pt idx="1717">
                  <c:v>29.289636999999978</c:v>
                </c:pt>
                <c:pt idx="1718">
                  <c:v>29.289636999999978</c:v>
                </c:pt>
                <c:pt idx="1719">
                  <c:v>29.289636999999978</c:v>
                </c:pt>
                <c:pt idx="1720">
                  <c:v>29.292166000000002</c:v>
                </c:pt>
                <c:pt idx="1721">
                  <c:v>29.292166000000002</c:v>
                </c:pt>
                <c:pt idx="1722">
                  <c:v>29.292166000000002</c:v>
                </c:pt>
                <c:pt idx="1723">
                  <c:v>29.292166000000002</c:v>
                </c:pt>
                <c:pt idx="1724">
                  <c:v>29.292166000000002</c:v>
                </c:pt>
                <c:pt idx="1725">
                  <c:v>29.292166000000002</c:v>
                </c:pt>
                <c:pt idx="1726">
                  <c:v>29.292166000000002</c:v>
                </c:pt>
                <c:pt idx="1727">
                  <c:v>29.292166000000002</c:v>
                </c:pt>
                <c:pt idx="1728">
                  <c:v>29.292166000000002</c:v>
                </c:pt>
                <c:pt idx="1729">
                  <c:v>29.292166000000002</c:v>
                </c:pt>
                <c:pt idx="1730">
                  <c:v>29.268448999999983</c:v>
                </c:pt>
                <c:pt idx="1731">
                  <c:v>29.268448999999983</c:v>
                </c:pt>
                <c:pt idx="1732">
                  <c:v>29.268448999999983</c:v>
                </c:pt>
                <c:pt idx="1733">
                  <c:v>29.268448999999983</c:v>
                </c:pt>
                <c:pt idx="1734">
                  <c:v>29.268448999999983</c:v>
                </c:pt>
                <c:pt idx="1735">
                  <c:v>29.268448999999983</c:v>
                </c:pt>
                <c:pt idx="1736">
                  <c:v>29.268448999999983</c:v>
                </c:pt>
                <c:pt idx="1737">
                  <c:v>29.268448999999983</c:v>
                </c:pt>
                <c:pt idx="1738">
                  <c:v>29.268448999999983</c:v>
                </c:pt>
                <c:pt idx="1739">
                  <c:v>29.268448999999983</c:v>
                </c:pt>
                <c:pt idx="1740">
                  <c:v>29.275924</c:v>
                </c:pt>
                <c:pt idx="1741">
                  <c:v>29.275924</c:v>
                </c:pt>
                <c:pt idx="1742">
                  <c:v>29.275924</c:v>
                </c:pt>
                <c:pt idx="1743">
                  <c:v>29.275924</c:v>
                </c:pt>
                <c:pt idx="1744">
                  <c:v>29.275924</c:v>
                </c:pt>
                <c:pt idx="1745">
                  <c:v>29.275924</c:v>
                </c:pt>
                <c:pt idx="1746">
                  <c:v>29.275924</c:v>
                </c:pt>
                <c:pt idx="1747">
                  <c:v>29.275924</c:v>
                </c:pt>
                <c:pt idx="1748">
                  <c:v>29.275924</c:v>
                </c:pt>
                <c:pt idx="1749">
                  <c:v>29.275924</c:v>
                </c:pt>
                <c:pt idx="1750">
                  <c:v>29.22225899999999</c:v>
                </c:pt>
                <c:pt idx="1751">
                  <c:v>29.22225899999999</c:v>
                </c:pt>
                <c:pt idx="1752">
                  <c:v>29.22225899999999</c:v>
                </c:pt>
                <c:pt idx="1753">
                  <c:v>29.22225899999999</c:v>
                </c:pt>
                <c:pt idx="1754">
                  <c:v>29.22225899999999</c:v>
                </c:pt>
                <c:pt idx="1755">
                  <c:v>29.22225899999999</c:v>
                </c:pt>
                <c:pt idx="1756">
                  <c:v>29.22225899999999</c:v>
                </c:pt>
                <c:pt idx="1757">
                  <c:v>29.22225899999999</c:v>
                </c:pt>
                <c:pt idx="1758">
                  <c:v>29.22225899999999</c:v>
                </c:pt>
                <c:pt idx="1759">
                  <c:v>29.22225899999999</c:v>
                </c:pt>
                <c:pt idx="1760">
                  <c:v>29.233086</c:v>
                </c:pt>
                <c:pt idx="1761">
                  <c:v>29.233086</c:v>
                </c:pt>
                <c:pt idx="1762">
                  <c:v>29.233086</c:v>
                </c:pt>
                <c:pt idx="1763">
                  <c:v>29.233086</c:v>
                </c:pt>
                <c:pt idx="1764">
                  <c:v>29.233086</c:v>
                </c:pt>
                <c:pt idx="1765">
                  <c:v>29.233086</c:v>
                </c:pt>
                <c:pt idx="1766">
                  <c:v>29.233086</c:v>
                </c:pt>
                <c:pt idx="1767">
                  <c:v>29.233086</c:v>
                </c:pt>
                <c:pt idx="1768">
                  <c:v>29.233086</c:v>
                </c:pt>
                <c:pt idx="1769">
                  <c:v>29.233086</c:v>
                </c:pt>
                <c:pt idx="1770">
                  <c:v>29.213773</c:v>
                </c:pt>
                <c:pt idx="1771">
                  <c:v>29.213773</c:v>
                </c:pt>
                <c:pt idx="1772">
                  <c:v>29.213773</c:v>
                </c:pt>
                <c:pt idx="1773">
                  <c:v>29.213773</c:v>
                </c:pt>
                <c:pt idx="1774">
                  <c:v>29.213773</c:v>
                </c:pt>
                <c:pt idx="1775">
                  <c:v>29.213773</c:v>
                </c:pt>
                <c:pt idx="1776">
                  <c:v>29.213773</c:v>
                </c:pt>
                <c:pt idx="1777">
                  <c:v>29.213773</c:v>
                </c:pt>
                <c:pt idx="1778">
                  <c:v>29.213773</c:v>
                </c:pt>
                <c:pt idx="1779">
                  <c:v>29.213773</c:v>
                </c:pt>
                <c:pt idx="1780">
                  <c:v>29.204369</c:v>
                </c:pt>
                <c:pt idx="1781">
                  <c:v>29.204369</c:v>
                </c:pt>
                <c:pt idx="1782">
                  <c:v>29.204369</c:v>
                </c:pt>
                <c:pt idx="1783">
                  <c:v>29.204369</c:v>
                </c:pt>
                <c:pt idx="1784">
                  <c:v>29.204369</c:v>
                </c:pt>
                <c:pt idx="1785">
                  <c:v>29.204369</c:v>
                </c:pt>
                <c:pt idx="1786">
                  <c:v>29.204369</c:v>
                </c:pt>
                <c:pt idx="1787">
                  <c:v>29.204369</c:v>
                </c:pt>
                <c:pt idx="1788">
                  <c:v>29.204369</c:v>
                </c:pt>
                <c:pt idx="1789">
                  <c:v>29.204369</c:v>
                </c:pt>
                <c:pt idx="1790">
                  <c:v>29.179933999999999</c:v>
                </c:pt>
                <c:pt idx="1791">
                  <c:v>29.179933999999999</c:v>
                </c:pt>
                <c:pt idx="1792">
                  <c:v>29.179933999999999</c:v>
                </c:pt>
                <c:pt idx="1793">
                  <c:v>29.179933999999999</c:v>
                </c:pt>
                <c:pt idx="1794">
                  <c:v>29.179933999999999</c:v>
                </c:pt>
                <c:pt idx="1795">
                  <c:v>29.179933999999999</c:v>
                </c:pt>
                <c:pt idx="1796">
                  <c:v>29.179933999999999</c:v>
                </c:pt>
                <c:pt idx="1797">
                  <c:v>29.179933999999999</c:v>
                </c:pt>
                <c:pt idx="1798">
                  <c:v>29.179933999999999</c:v>
                </c:pt>
                <c:pt idx="1799">
                  <c:v>29.179933999999999</c:v>
                </c:pt>
                <c:pt idx="1800">
                  <c:v>29.173245000000001</c:v>
                </c:pt>
                <c:pt idx="1801">
                  <c:v>29.173245000000001</c:v>
                </c:pt>
                <c:pt idx="1802">
                  <c:v>29.173245000000001</c:v>
                </c:pt>
                <c:pt idx="1803">
                  <c:v>29.173245000000001</c:v>
                </c:pt>
                <c:pt idx="1804">
                  <c:v>29.173245000000001</c:v>
                </c:pt>
                <c:pt idx="1805">
                  <c:v>29.173245000000001</c:v>
                </c:pt>
                <c:pt idx="1806">
                  <c:v>29.173245000000001</c:v>
                </c:pt>
                <c:pt idx="1807">
                  <c:v>29.173245000000001</c:v>
                </c:pt>
                <c:pt idx="1808">
                  <c:v>29.173245000000001</c:v>
                </c:pt>
                <c:pt idx="1809">
                  <c:v>29.173245000000001</c:v>
                </c:pt>
                <c:pt idx="1810">
                  <c:v>29.163070000000001</c:v>
                </c:pt>
                <c:pt idx="1811">
                  <c:v>29.163070000000001</c:v>
                </c:pt>
                <c:pt idx="1812">
                  <c:v>29.163070000000001</c:v>
                </c:pt>
                <c:pt idx="1813">
                  <c:v>29.163070000000001</c:v>
                </c:pt>
                <c:pt idx="1814">
                  <c:v>29.163070000000001</c:v>
                </c:pt>
                <c:pt idx="1815">
                  <c:v>29.163070000000001</c:v>
                </c:pt>
                <c:pt idx="1816">
                  <c:v>29.163070000000001</c:v>
                </c:pt>
                <c:pt idx="1817">
                  <c:v>29.163070000000001</c:v>
                </c:pt>
                <c:pt idx="1818">
                  <c:v>29.163070000000001</c:v>
                </c:pt>
                <c:pt idx="1819">
                  <c:v>29.163070000000001</c:v>
                </c:pt>
                <c:pt idx="1820">
                  <c:v>29.157881000000021</c:v>
                </c:pt>
                <c:pt idx="1821">
                  <c:v>29.157881000000021</c:v>
                </c:pt>
                <c:pt idx="1822">
                  <c:v>29.157881000000021</c:v>
                </c:pt>
                <c:pt idx="1823">
                  <c:v>29.157881000000021</c:v>
                </c:pt>
                <c:pt idx="1824">
                  <c:v>29.157881000000021</c:v>
                </c:pt>
                <c:pt idx="1825">
                  <c:v>29.157881000000021</c:v>
                </c:pt>
                <c:pt idx="1826">
                  <c:v>29.157881000000021</c:v>
                </c:pt>
                <c:pt idx="1827">
                  <c:v>29.157881000000021</c:v>
                </c:pt>
                <c:pt idx="1828">
                  <c:v>29.157881000000021</c:v>
                </c:pt>
                <c:pt idx="1829">
                  <c:v>29.157881000000021</c:v>
                </c:pt>
                <c:pt idx="1830">
                  <c:v>29.157136999999999</c:v>
                </c:pt>
                <c:pt idx="1831">
                  <c:v>29.157136999999999</c:v>
                </c:pt>
                <c:pt idx="1832">
                  <c:v>29.157136999999999</c:v>
                </c:pt>
                <c:pt idx="1833">
                  <c:v>29.157136999999999</c:v>
                </c:pt>
                <c:pt idx="1834">
                  <c:v>29.157136999999999</c:v>
                </c:pt>
                <c:pt idx="1835">
                  <c:v>29.157136999999999</c:v>
                </c:pt>
                <c:pt idx="1836">
                  <c:v>29.157136999999999</c:v>
                </c:pt>
                <c:pt idx="1837">
                  <c:v>29.157136999999999</c:v>
                </c:pt>
                <c:pt idx="1838">
                  <c:v>29.157136999999999</c:v>
                </c:pt>
                <c:pt idx="1839">
                  <c:v>29.157136999999999</c:v>
                </c:pt>
                <c:pt idx="1840">
                  <c:v>29.147162999999999</c:v>
                </c:pt>
                <c:pt idx="1841">
                  <c:v>29.147162999999999</c:v>
                </c:pt>
                <c:pt idx="1842">
                  <c:v>29.147162999999999</c:v>
                </c:pt>
                <c:pt idx="1843">
                  <c:v>29.147162999999999</c:v>
                </c:pt>
                <c:pt idx="1844">
                  <c:v>29.147162999999999</c:v>
                </c:pt>
                <c:pt idx="1845">
                  <c:v>29.147162999999999</c:v>
                </c:pt>
                <c:pt idx="1846">
                  <c:v>29.147162999999999</c:v>
                </c:pt>
                <c:pt idx="1847">
                  <c:v>29.147162999999999</c:v>
                </c:pt>
                <c:pt idx="1848">
                  <c:v>29.147162999999999</c:v>
                </c:pt>
                <c:pt idx="1849">
                  <c:v>29.147162999999999</c:v>
                </c:pt>
                <c:pt idx="1850">
                  <c:v>29.117633000000001</c:v>
                </c:pt>
                <c:pt idx="1851">
                  <c:v>29.117633000000001</c:v>
                </c:pt>
                <c:pt idx="1852">
                  <c:v>29.117633000000001</c:v>
                </c:pt>
                <c:pt idx="1853">
                  <c:v>29.117633000000001</c:v>
                </c:pt>
                <c:pt idx="1854">
                  <c:v>29.117633000000001</c:v>
                </c:pt>
                <c:pt idx="1855">
                  <c:v>29.117633000000001</c:v>
                </c:pt>
                <c:pt idx="1856">
                  <c:v>29.117633000000001</c:v>
                </c:pt>
                <c:pt idx="1857">
                  <c:v>29.117633000000001</c:v>
                </c:pt>
                <c:pt idx="1858">
                  <c:v>29.117633000000001</c:v>
                </c:pt>
                <c:pt idx="1859">
                  <c:v>29.117633000000001</c:v>
                </c:pt>
                <c:pt idx="1860">
                  <c:v>29.106726999999989</c:v>
                </c:pt>
                <c:pt idx="1861">
                  <c:v>29.106726999999989</c:v>
                </c:pt>
                <c:pt idx="1862">
                  <c:v>29.106726999999989</c:v>
                </c:pt>
                <c:pt idx="1863">
                  <c:v>29.106726999999989</c:v>
                </c:pt>
                <c:pt idx="1864">
                  <c:v>29.106726999999989</c:v>
                </c:pt>
                <c:pt idx="1865">
                  <c:v>29.106726999999989</c:v>
                </c:pt>
                <c:pt idx="1866">
                  <c:v>29.106726999999989</c:v>
                </c:pt>
                <c:pt idx="1867">
                  <c:v>29.106726999999989</c:v>
                </c:pt>
                <c:pt idx="1868">
                  <c:v>29.106726999999989</c:v>
                </c:pt>
                <c:pt idx="1869">
                  <c:v>29.106726999999989</c:v>
                </c:pt>
                <c:pt idx="1870">
                  <c:v>29.067734999999985</c:v>
                </c:pt>
                <c:pt idx="1871">
                  <c:v>29.067734999999985</c:v>
                </c:pt>
                <c:pt idx="1872">
                  <c:v>29.067734999999985</c:v>
                </c:pt>
                <c:pt idx="1873">
                  <c:v>29.067734999999985</c:v>
                </c:pt>
                <c:pt idx="1874">
                  <c:v>29.067734999999985</c:v>
                </c:pt>
                <c:pt idx="1875">
                  <c:v>29.067734999999985</c:v>
                </c:pt>
                <c:pt idx="1876">
                  <c:v>29.067734999999985</c:v>
                </c:pt>
                <c:pt idx="1877">
                  <c:v>29.067734999999985</c:v>
                </c:pt>
                <c:pt idx="1878">
                  <c:v>29.067734999999985</c:v>
                </c:pt>
                <c:pt idx="1879">
                  <c:v>29.067734999999985</c:v>
                </c:pt>
                <c:pt idx="1880">
                  <c:v>29.067005000000005</c:v>
                </c:pt>
                <c:pt idx="1881">
                  <c:v>29.067005000000005</c:v>
                </c:pt>
                <c:pt idx="1882">
                  <c:v>29.067005000000005</c:v>
                </c:pt>
                <c:pt idx="1883">
                  <c:v>29.067005000000005</c:v>
                </c:pt>
                <c:pt idx="1884">
                  <c:v>29.067005000000005</c:v>
                </c:pt>
                <c:pt idx="1885">
                  <c:v>29.067005000000005</c:v>
                </c:pt>
                <c:pt idx="1886">
                  <c:v>29.067005000000005</c:v>
                </c:pt>
                <c:pt idx="1887">
                  <c:v>29.067005000000005</c:v>
                </c:pt>
                <c:pt idx="1888">
                  <c:v>29.067005000000005</c:v>
                </c:pt>
                <c:pt idx="1889">
                  <c:v>29.067005000000005</c:v>
                </c:pt>
                <c:pt idx="1890">
                  <c:v>29.04486600000001</c:v>
                </c:pt>
                <c:pt idx="1891">
                  <c:v>29.04486600000001</c:v>
                </c:pt>
                <c:pt idx="1892">
                  <c:v>29.04486600000001</c:v>
                </c:pt>
                <c:pt idx="1893">
                  <c:v>29.04486600000001</c:v>
                </c:pt>
                <c:pt idx="1894">
                  <c:v>29.04486600000001</c:v>
                </c:pt>
                <c:pt idx="1895">
                  <c:v>29.04486600000001</c:v>
                </c:pt>
                <c:pt idx="1896">
                  <c:v>29.04486600000001</c:v>
                </c:pt>
                <c:pt idx="1897">
                  <c:v>29.04486600000001</c:v>
                </c:pt>
                <c:pt idx="1898">
                  <c:v>29.04486600000001</c:v>
                </c:pt>
                <c:pt idx="1899">
                  <c:v>29.04486600000001</c:v>
                </c:pt>
                <c:pt idx="1900">
                  <c:v>29.034147000000001</c:v>
                </c:pt>
                <c:pt idx="1901">
                  <c:v>29.034147000000001</c:v>
                </c:pt>
                <c:pt idx="1902">
                  <c:v>29.034147000000001</c:v>
                </c:pt>
                <c:pt idx="1903">
                  <c:v>29.034147000000001</c:v>
                </c:pt>
                <c:pt idx="1904">
                  <c:v>29.034147000000001</c:v>
                </c:pt>
                <c:pt idx="1905">
                  <c:v>29.034147000000001</c:v>
                </c:pt>
                <c:pt idx="1906">
                  <c:v>29.034147000000001</c:v>
                </c:pt>
                <c:pt idx="1907">
                  <c:v>29.034147000000001</c:v>
                </c:pt>
                <c:pt idx="1908">
                  <c:v>29.034147000000001</c:v>
                </c:pt>
                <c:pt idx="1909">
                  <c:v>29.034147000000001</c:v>
                </c:pt>
                <c:pt idx="1910">
                  <c:v>29.023022999999981</c:v>
                </c:pt>
                <c:pt idx="1911">
                  <c:v>29.023022999999981</c:v>
                </c:pt>
                <c:pt idx="1912">
                  <c:v>29.023022999999981</c:v>
                </c:pt>
                <c:pt idx="1913">
                  <c:v>29.023022999999981</c:v>
                </c:pt>
                <c:pt idx="1914">
                  <c:v>29.023022999999981</c:v>
                </c:pt>
                <c:pt idx="1915">
                  <c:v>29.023022999999981</c:v>
                </c:pt>
                <c:pt idx="1916">
                  <c:v>29.023022999999981</c:v>
                </c:pt>
                <c:pt idx="1917">
                  <c:v>29.023022999999981</c:v>
                </c:pt>
                <c:pt idx="1918">
                  <c:v>29.023022999999981</c:v>
                </c:pt>
                <c:pt idx="1919">
                  <c:v>29.023022999999981</c:v>
                </c:pt>
                <c:pt idx="1920">
                  <c:v>29.023375000000001</c:v>
                </c:pt>
                <c:pt idx="1921">
                  <c:v>29.023375000000001</c:v>
                </c:pt>
                <c:pt idx="1922">
                  <c:v>29.023375000000001</c:v>
                </c:pt>
                <c:pt idx="1923">
                  <c:v>29.023375000000001</c:v>
                </c:pt>
                <c:pt idx="1924">
                  <c:v>29.023375000000001</c:v>
                </c:pt>
                <c:pt idx="1925">
                  <c:v>29.023375000000001</c:v>
                </c:pt>
                <c:pt idx="1926">
                  <c:v>29.023375000000001</c:v>
                </c:pt>
                <c:pt idx="1927">
                  <c:v>29.023375000000001</c:v>
                </c:pt>
                <c:pt idx="1928">
                  <c:v>29.023375000000001</c:v>
                </c:pt>
                <c:pt idx="1929">
                  <c:v>29.023375000000001</c:v>
                </c:pt>
                <c:pt idx="1930">
                  <c:v>28.99140899999999</c:v>
                </c:pt>
                <c:pt idx="1931">
                  <c:v>28.99140899999999</c:v>
                </c:pt>
                <c:pt idx="1932">
                  <c:v>28.99140899999999</c:v>
                </c:pt>
                <c:pt idx="1933">
                  <c:v>28.99140899999999</c:v>
                </c:pt>
                <c:pt idx="1934">
                  <c:v>28.99140899999999</c:v>
                </c:pt>
                <c:pt idx="1935">
                  <c:v>28.99140899999999</c:v>
                </c:pt>
                <c:pt idx="1936">
                  <c:v>28.99140899999999</c:v>
                </c:pt>
                <c:pt idx="1937">
                  <c:v>28.99140899999999</c:v>
                </c:pt>
                <c:pt idx="1938">
                  <c:v>28.99140899999999</c:v>
                </c:pt>
                <c:pt idx="1939">
                  <c:v>28.99140899999999</c:v>
                </c:pt>
                <c:pt idx="1940">
                  <c:v>28.964386999999984</c:v>
                </c:pt>
                <c:pt idx="1941">
                  <c:v>28.964386999999984</c:v>
                </c:pt>
                <c:pt idx="1942">
                  <c:v>28.964386999999984</c:v>
                </c:pt>
                <c:pt idx="1943">
                  <c:v>28.964386999999984</c:v>
                </c:pt>
                <c:pt idx="1944">
                  <c:v>28.964386999999984</c:v>
                </c:pt>
                <c:pt idx="1945">
                  <c:v>28.964386999999984</c:v>
                </c:pt>
                <c:pt idx="1946">
                  <c:v>28.964386999999984</c:v>
                </c:pt>
                <c:pt idx="1947">
                  <c:v>28.964386999999984</c:v>
                </c:pt>
                <c:pt idx="1948">
                  <c:v>28.964386999999984</c:v>
                </c:pt>
                <c:pt idx="1949">
                  <c:v>28.964386999999984</c:v>
                </c:pt>
                <c:pt idx="1950">
                  <c:v>28.950546999999982</c:v>
                </c:pt>
                <c:pt idx="1951">
                  <c:v>28.950546999999982</c:v>
                </c:pt>
                <c:pt idx="1952">
                  <c:v>28.950546999999982</c:v>
                </c:pt>
                <c:pt idx="1953">
                  <c:v>28.950546999999982</c:v>
                </c:pt>
                <c:pt idx="1954">
                  <c:v>28.950546999999982</c:v>
                </c:pt>
                <c:pt idx="1955">
                  <c:v>28.950546999999982</c:v>
                </c:pt>
                <c:pt idx="1956">
                  <c:v>28.950546999999982</c:v>
                </c:pt>
                <c:pt idx="1957">
                  <c:v>28.950546999999982</c:v>
                </c:pt>
                <c:pt idx="1958">
                  <c:v>28.950546999999982</c:v>
                </c:pt>
                <c:pt idx="1959">
                  <c:v>28.950546999999982</c:v>
                </c:pt>
                <c:pt idx="1960">
                  <c:v>28.953980999999999</c:v>
                </c:pt>
                <c:pt idx="1961">
                  <c:v>28.953980999999999</c:v>
                </c:pt>
                <c:pt idx="1962">
                  <c:v>28.953980999999999</c:v>
                </c:pt>
                <c:pt idx="1963">
                  <c:v>28.953980999999999</c:v>
                </c:pt>
                <c:pt idx="1964">
                  <c:v>28.953980999999999</c:v>
                </c:pt>
                <c:pt idx="1965">
                  <c:v>28.953980999999999</c:v>
                </c:pt>
                <c:pt idx="1966">
                  <c:v>28.953980999999999</c:v>
                </c:pt>
                <c:pt idx="1967">
                  <c:v>28.953980999999999</c:v>
                </c:pt>
                <c:pt idx="1968">
                  <c:v>28.953980999999999</c:v>
                </c:pt>
                <c:pt idx="1969">
                  <c:v>28.953980999999999</c:v>
                </c:pt>
                <c:pt idx="1970">
                  <c:v>28.934137</c:v>
                </c:pt>
                <c:pt idx="1971">
                  <c:v>28.934137</c:v>
                </c:pt>
                <c:pt idx="1972">
                  <c:v>28.934137</c:v>
                </c:pt>
                <c:pt idx="1973">
                  <c:v>28.934137</c:v>
                </c:pt>
                <c:pt idx="1974">
                  <c:v>28.934137</c:v>
                </c:pt>
                <c:pt idx="1975">
                  <c:v>28.934137</c:v>
                </c:pt>
                <c:pt idx="1976">
                  <c:v>28.934137</c:v>
                </c:pt>
                <c:pt idx="1977">
                  <c:v>28.934137</c:v>
                </c:pt>
                <c:pt idx="1978">
                  <c:v>28.934137</c:v>
                </c:pt>
                <c:pt idx="1979">
                  <c:v>28.934137</c:v>
                </c:pt>
                <c:pt idx="1980">
                  <c:v>28.889068999999999</c:v>
                </c:pt>
                <c:pt idx="1981">
                  <c:v>28.889068999999999</c:v>
                </c:pt>
                <c:pt idx="1982">
                  <c:v>28.889068999999999</c:v>
                </c:pt>
                <c:pt idx="1983">
                  <c:v>28.889068999999999</c:v>
                </c:pt>
                <c:pt idx="1984">
                  <c:v>28.889068999999999</c:v>
                </c:pt>
                <c:pt idx="1985">
                  <c:v>28.889068999999999</c:v>
                </c:pt>
                <c:pt idx="1986">
                  <c:v>28.889068999999999</c:v>
                </c:pt>
                <c:pt idx="1987">
                  <c:v>28.889068999999999</c:v>
                </c:pt>
                <c:pt idx="1988">
                  <c:v>28.889068999999999</c:v>
                </c:pt>
                <c:pt idx="1989">
                  <c:v>28.889068999999999</c:v>
                </c:pt>
                <c:pt idx="1990">
                  <c:v>28.873360000000005</c:v>
                </c:pt>
                <c:pt idx="1991">
                  <c:v>28.873360000000005</c:v>
                </c:pt>
                <c:pt idx="1992">
                  <c:v>28.873360000000005</c:v>
                </c:pt>
                <c:pt idx="1993">
                  <c:v>28.873360000000005</c:v>
                </c:pt>
                <c:pt idx="1994">
                  <c:v>28.873360000000005</c:v>
                </c:pt>
                <c:pt idx="1995">
                  <c:v>28.873360000000005</c:v>
                </c:pt>
                <c:pt idx="1996">
                  <c:v>28.873360000000005</c:v>
                </c:pt>
                <c:pt idx="1997">
                  <c:v>28.873360000000005</c:v>
                </c:pt>
                <c:pt idx="1998">
                  <c:v>28.873360000000005</c:v>
                </c:pt>
                <c:pt idx="1999">
                  <c:v>28.873360000000005</c:v>
                </c:pt>
                <c:pt idx="2000">
                  <c:v>28.847742999999983</c:v>
                </c:pt>
                <c:pt idx="2001">
                  <c:v>28.847742999999983</c:v>
                </c:pt>
                <c:pt idx="2002">
                  <c:v>28.847742999999983</c:v>
                </c:pt>
                <c:pt idx="2003">
                  <c:v>28.847742999999983</c:v>
                </c:pt>
                <c:pt idx="2004">
                  <c:v>28.847742999999983</c:v>
                </c:pt>
                <c:pt idx="2005">
                  <c:v>28.847742999999983</c:v>
                </c:pt>
                <c:pt idx="2006">
                  <c:v>28.847742999999983</c:v>
                </c:pt>
                <c:pt idx="2007">
                  <c:v>28.847742999999983</c:v>
                </c:pt>
                <c:pt idx="2008">
                  <c:v>28.847742999999983</c:v>
                </c:pt>
                <c:pt idx="2009">
                  <c:v>28.847742999999983</c:v>
                </c:pt>
                <c:pt idx="2010">
                  <c:v>28.818933000000001</c:v>
                </c:pt>
                <c:pt idx="2011">
                  <c:v>28.818933000000001</c:v>
                </c:pt>
                <c:pt idx="2012">
                  <c:v>28.818933000000001</c:v>
                </c:pt>
                <c:pt idx="2013">
                  <c:v>28.818933000000001</c:v>
                </c:pt>
                <c:pt idx="2014">
                  <c:v>28.818933000000001</c:v>
                </c:pt>
                <c:pt idx="2015">
                  <c:v>28.818933000000001</c:v>
                </c:pt>
                <c:pt idx="2016">
                  <c:v>28.818933000000001</c:v>
                </c:pt>
                <c:pt idx="2017">
                  <c:v>28.818933000000001</c:v>
                </c:pt>
                <c:pt idx="2018">
                  <c:v>28.818933000000001</c:v>
                </c:pt>
                <c:pt idx="2019">
                  <c:v>28.818933000000001</c:v>
                </c:pt>
                <c:pt idx="2020">
                  <c:v>28.801359999999999</c:v>
                </c:pt>
                <c:pt idx="2021">
                  <c:v>28.801359999999999</c:v>
                </c:pt>
                <c:pt idx="2022">
                  <c:v>28.801359999999999</c:v>
                </c:pt>
                <c:pt idx="2023">
                  <c:v>28.801359999999999</c:v>
                </c:pt>
                <c:pt idx="2024">
                  <c:v>28.801359999999999</c:v>
                </c:pt>
                <c:pt idx="2025">
                  <c:v>28.801359999999999</c:v>
                </c:pt>
                <c:pt idx="2026">
                  <c:v>28.801359999999999</c:v>
                </c:pt>
                <c:pt idx="2027">
                  <c:v>28.801359999999999</c:v>
                </c:pt>
                <c:pt idx="2028">
                  <c:v>28.801359999999999</c:v>
                </c:pt>
                <c:pt idx="2029">
                  <c:v>28.801359999999999</c:v>
                </c:pt>
                <c:pt idx="2030">
                  <c:v>28.804956000000011</c:v>
                </c:pt>
                <c:pt idx="2031">
                  <c:v>28.804956000000011</c:v>
                </c:pt>
                <c:pt idx="2032">
                  <c:v>28.804956000000011</c:v>
                </c:pt>
                <c:pt idx="2033">
                  <c:v>28.804956000000011</c:v>
                </c:pt>
                <c:pt idx="2034">
                  <c:v>28.804956000000011</c:v>
                </c:pt>
                <c:pt idx="2035">
                  <c:v>28.804956000000011</c:v>
                </c:pt>
                <c:pt idx="2036">
                  <c:v>28.804956000000011</c:v>
                </c:pt>
                <c:pt idx="2037">
                  <c:v>28.804956000000011</c:v>
                </c:pt>
                <c:pt idx="2038">
                  <c:v>28.804956000000011</c:v>
                </c:pt>
                <c:pt idx="2039">
                  <c:v>28.804956000000011</c:v>
                </c:pt>
                <c:pt idx="2040">
                  <c:v>28.787611999999989</c:v>
                </c:pt>
                <c:pt idx="2041">
                  <c:v>28.787611999999989</c:v>
                </c:pt>
                <c:pt idx="2042">
                  <c:v>28.787611999999989</c:v>
                </c:pt>
                <c:pt idx="2043">
                  <c:v>28.787611999999989</c:v>
                </c:pt>
                <c:pt idx="2044">
                  <c:v>28.787611999999989</c:v>
                </c:pt>
                <c:pt idx="2045">
                  <c:v>28.787611999999989</c:v>
                </c:pt>
                <c:pt idx="2046">
                  <c:v>28.787611999999989</c:v>
                </c:pt>
                <c:pt idx="2047">
                  <c:v>28.787611999999989</c:v>
                </c:pt>
                <c:pt idx="2048">
                  <c:v>28.787611999999989</c:v>
                </c:pt>
                <c:pt idx="2049">
                  <c:v>28.787611999999989</c:v>
                </c:pt>
                <c:pt idx="2050">
                  <c:v>28.767845999999999</c:v>
                </c:pt>
                <c:pt idx="2051">
                  <c:v>28.767845999999999</c:v>
                </c:pt>
                <c:pt idx="2052">
                  <c:v>28.767845999999999</c:v>
                </c:pt>
                <c:pt idx="2053">
                  <c:v>28.767845999999999</c:v>
                </c:pt>
                <c:pt idx="2054">
                  <c:v>28.767845999999999</c:v>
                </c:pt>
                <c:pt idx="2055">
                  <c:v>28.767845999999999</c:v>
                </c:pt>
                <c:pt idx="2056">
                  <c:v>28.767845999999999</c:v>
                </c:pt>
                <c:pt idx="2057">
                  <c:v>28.767845999999999</c:v>
                </c:pt>
                <c:pt idx="2058">
                  <c:v>28.767845999999999</c:v>
                </c:pt>
                <c:pt idx="2059">
                  <c:v>28.767845999999999</c:v>
                </c:pt>
                <c:pt idx="2060">
                  <c:v>28.754434</c:v>
                </c:pt>
                <c:pt idx="2061">
                  <c:v>28.754434</c:v>
                </c:pt>
                <c:pt idx="2062">
                  <c:v>28.754434</c:v>
                </c:pt>
                <c:pt idx="2063">
                  <c:v>28.754434</c:v>
                </c:pt>
                <c:pt idx="2064">
                  <c:v>28.754434</c:v>
                </c:pt>
                <c:pt idx="2065">
                  <c:v>28.754434</c:v>
                </c:pt>
                <c:pt idx="2066">
                  <c:v>28.754434</c:v>
                </c:pt>
                <c:pt idx="2067">
                  <c:v>28.754434</c:v>
                </c:pt>
                <c:pt idx="2068">
                  <c:v>28.754434</c:v>
                </c:pt>
                <c:pt idx="2069">
                  <c:v>28.754434</c:v>
                </c:pt>
                <c:pt idx="2070">
                  <c:v>28.730018000000001</c:v>
                </c:pt>
                <c:pt idx="2071">
                  <c:v>28.730018000000001</c:v>
                </c:pt>
                <c:pt idx="2072">
                  <c:v>28.730018000000001</c:v>
                </c:pt>
                <c:pt idx="2073">
                  <c:v>28.730018000000001</c:v>
                </c:pt>
                <c:pt idx="2074">
                  <c:v>28.730018000000001</c:v>
                </c:pt>
                <c:pt idx="2075">
                  <c:v>28.730018000000001</c:v>
                </c:pt>
                <c:pt idx="2076">
                  <c:v>28.730018000000001</c:v>
                </c:pt>
                <c:pt idx="2077">
                  <c:v>28.730018000000001</c:v>
                </c:pt>
                <c:pt idx="2078">
                  <c:v>28.730018000000001</c:v>
                </c:pt>
                <c:pt idx="2079">
                  <c:v>28.730018000000001</c:v>
                </c:pt>
                <c:pt idx="2080">
                  <c:v>28.726219999999984</c:v>
                </c:pt>
                <c:pt idx="2081">
                  <c:v>28.726219999999984</c:v>
                </c:pt>
                <c:pt idx="2082">
                  <c:v>28.726219999999984</c:v>
                </c:pt>
                <c:pt idx="2083">
                  <c:v>28.726219999999984</c:v>
                </c:pt>
                <c:pt idx="2084">
                  <c:v>28.726219999999984</c:v>
                </c:pt>
                <c:pt idx="2085">
                  <c:v>28.726219999999984</c:v>
                </c:pt>
                <c:pt idx="2086">
                  <c:v>28.726219999999984</c:v>
                </c:pt>
                <c:pt idx="2087">
                  <c:v>28.726219999999984</c:v>
                </c:pt>
                <c:pt idx="2088">
                  <c:v>28.726219999999984</c:v>
                </c:pt>
                <c:pt idx="2089">
                  <c:v>28.726219999999984</c:v>
                </c:pt>
                <c:pt idx="2090">
                  <c:v>28.686091000000001</c:v>
                </c:pt>
                <c:pt idx="2091">
                  <c:v>28.686091000000001</c:v>
                </c:pt>
                <c:pt idx="2092">
                  <c:v>28.686091000000001</c:v>
                </c:pt>
                <c:pt idx="2093">
                  <c:v>28.686091000000001</c:v>
                </c:pt>
                <c:pt idx="2094">
                  <c:v>28.686091000000001</c:v>
                </c:pt>
                <c:pt idx="2095">
                  <c:v>28.686091000000001</c:v>
                </c:pt>
                <c:pt idx="2096">
                  <c:v>28.686091000000001</c:v>
                </c:pt>
                <c:pt idx="2097">
                  <c:v>28.686091000000001</c:v>
                </c:pt>
                <c:pt idx="2098">
                  <c:v>28.686091000000001</c:v>
                </c:pt>
                <c:pt idx="2099">
                  <c:v>28.686091000000001</c:v>
                </c:pt>
                <c:pt idx="2100">
                  <c:v>28.685146999999983</c:v>
                </c:pt>
                <c:pt idx="2101">
                  <c:v>28.685146999999983</c:v>
                </c:pt>
                <c:pt idx="2102">
                  <c:v>28.685146999999983</c:v>
                </c:pt>
                <c:pt idx="2103">
                  <c:v>28.685146999999983</c:v>
                </c:pt>
                <c:pt idx="2104">
                  <c:v>28.685146999999983</c:v>
                </c:pt>
                <c:pt idx="2105">
                  <c:v>28.685146999999983</c:v>
                </c:pt>
                <c:pt idx="2106">
                  <c:v>28.685146999999983</c:v>
                </c:pt>
                <c:pt idx="2107">
                  <c:v>28.685146999999983</c:v>
                </c:pt>
                <c:pt idx="2108">
                  <c:v>28.685146999999983</c:v>
                </c:pt>
                <c:pt idx="2109">
                  <c:v>28.685146999999983</c:v>
                </c:pt>
                <c:pt idx="2110">
                  <c:v>28.657848000000012</c:v>
                </c:pt>
                <c:pt idx="2111">
                  <c:v>28.657848000000012</c:v>
                </c:pt>
                <c:pt idx="2112">
                  <c:v>28.657848000000012</c:v>
                </c:pt>
                <c:pt idx="2113">
                  <c:v>28.657848000000012</c:v>
                </c:pt>
                <c:pt idx="2114">
                  <c:v>28.657848000000012</c:v>
                </c:pt>
                <c:pt idx="2115">
                  <c:v>28.657848000000012</c:v>
                </c:pt>
                <c:pt idx="2116">
                  <c:v>28.657848000000012</c:v>
                </c:pt>
                <c:pt idx="2117">
                  <c:v>28.657848000000012</c:v>
                </c:pt>
                <c:pt idx="2118">
                  <c:v>28.657848000000012</c:v>
                </c:pt>
                <c:pt idx="2119">
                  <c:v>28.657848000000012</c:v>
                </c:pt>
                <c:pt idx="2120">
                  <c:v>28.644449999999988</c:v>
                </c:pt>
                <c:pt idx="2121">
                  <c:v>28.644449999999988</c:v>
                </c:pt>
                <c:pt idx="2122">
                  <c:v>28.644449999999988</c:v>
                </c:pt>
                <c:pt idx="2123">
                  <c:v>28.644449999999988</c:v>
                </c:pt>
                <c:pt idx="2124">
                  <c:v>28.644449999999988</c:v>
                </c:pt>
                <c:pt idx="2125">
                  <c:v>28.644449999999988</c:v>
                </c:pt>
                <c:pt idx="2126">
                  <c:v>28.644449999999988</c:v>
                </c:pt>
                <c:pt idx="2127">
                  <c:v>28.644449999999988</c:v>
                </c:pt>
                <c:pt idx="2128">
                  <c:v>28.644449999999988</c:v>
                </c:pt>
                <c:pt idx="2129">
                  <c:v>28.644449999999988</c:v>
                </c:pt>
                <c:pt idx="2130">
                  <c:v>28.629577000000001</c:v>
                </c:pt>
                <c:pt idx="2131">
                  <c:v>28.629577000000001</c:v>
                </c:pt>
                <c:pt idx="2132">
                  <c:v>28.629577000000001</c:v>
                </c:pt>
                <c:pt idx="2133">
                  <c:v>28.629577000000001</c:v>
                </c:pt>
                <c:pt idx="2134">
                  <c:v>28.629577000000001</c:v>
                </c:pt>
                <c:pt idx="2135">
                  <c:v>28.629577000000001</c:v>
                </c:pt>
                <c:pt idx="2136">
                  <c:v>28.629577000000001</c:v>
                </c:pt>
                <c:pt idx="2137">
                  <c:v>28.629577000000001</c:v>
                </c:pt>
                <c:pt idx="2138">
                  <c:v>28.629577000000001</c:v>
                </c:pt>
                <c:pt idx="2139">
                  <c:v>28.629577000000001</c:v>
                </c:pt>
                <c:pt idx="2140">
                  <c:v>28.606387999999999</c:v>
                </c:pt>
                <c:pt idx="2141">
                  <c:v>28.606387999999999</c:v>
                </c:pt>
                <c:pt idx="2142">
                  <c:v>28.606387999999999</c:v>
                </c:pt>
                <c:pt idx="2143">
                  <c:v>28.606387999999999</c:v>
                </c:pt>
                <c:pt idx="2144">
                  <c:v>28.606387999999999</c:v>
                </c:pt>
                <c:pt idx="2145">
                  <c:v>28.606387999999999</c:v>
                </c:pt>
                <c:pt idx="2146">
                  <c:v>28.606387999999999</c:v>
                </c:pt>
                <c:pt idx="2147">
                  <c:v>28.606387999999999</c:v>
                </c:pt>
                <c:pt idx="2148">
                  <c:v>28.606387999999999</c:v>
                </c:pt>
                <c:pt idx="2149">
                  <c:v>28.606387999999999</c:v>
                </c:pt>
                <c:pt idx="2150">
                  <c:v>28.575261999999999</c:v>
                </c:pt>
                <c:pt idx="2151">
                  <c:v>28.575261999999999</c:v>
                </c:pt>
                <c:pt idx="2152">
                  <c:v>28.575261999999999</c:v>
                </c:pt>
                <c:pt idx="2153">
                  <c:v>28.575261999999999</c:v>
                </c:pt>
                <c:pt idx="2154">
                  <c:v>28.575261999999999</c:v>
                </c:pt>
                <c:pt idx="2155">
                  <c:v>28.575261999999999</c:v>
                </c:pt>
                <c:pt idx="2156">
                  <c:v>28.575261999999999</c:v>
                </c:pt>
                <c:pt idx="2157">
                  <c:v>28.575261999999999</c:v>
                </c:pt>
                <c:pt idx="2158">
                  <c:v>28.575261999999999</c:v>
                </c:pt>
                <c:pt idx="2159">
                  <c:v>28.575261999999999</c:v>
                </c:pt>
                <c:pt idx="2160">
                  <c:v>28.55035500000001</c:v>
                </c:pt>
                <c:pt idx="2161">
                  <c:v>28.55035500000001</c:v>
                </c:pt>
                <c:pt idx="2162">
                  <c:v>28.55035500000001</c:v>
                </c:pt>
                <c:pt idx="2163">
                  <c:v>28.55035500000001</c:v>
                </c:pt>
                <c:pt idx="2164">
                  <c:v>28.55035500000001</c:v>
                </c:pt>
                <c:pt idx="2165">
                  <c:v>28.55035500000001</c:v>
                </c:pt>
                <c:pt idx="2166">
                  <c:v>28.55035500000001</c:v>
                </c:pt>
                <c:pt idx="2167">
                  <c:v>28.55035500000001</c:v>
                </c:pt>
                <c:pt idx="2168">
                  <c:v>28.55035500000001</c:v>
                </c:pt>
                <c:pt idx="2169">
                  <c:v>28.55035500000001</c:v>
                </c:pt>
                <c:pt idx="2170">
                  <c:v>28.552709999999983</c:v>
                </c:pt>
                <c:pt idx="2171">
                  <c:v>28.552709999999983</c:v>
                </c:pt>
                <c:pt idx="2172">
                  <c:v>28.552709999999983</c:v>
                </c:pt>
                <c:pt idx="2173">
                  <c:v>28.552709999999983</c:v>
                </c:pt>
                <c:pt idx="2174">
                  <c:v>28.552709999999983</c:v>
                </c:pt>
                <c:pt idx="2175">
                  <c:v>28.552709999999983</c:v>
                </c:pt>
                <c:pt idx="2176">
                  <c:v>28.552709999999983</c:v>
                </c:pt>
                <c:pt idx="2177">
                  <c:v>28.552709999999983</c:v>
                </c:pt>
                <c:pt idx="2178">
                  <c:v>28.552709999999983</c:v>
                </c:pt>
                <c:pt idx="2179">
                  <c:v>28.552709999999983</c:v>
                </c:pt>
                <c:pt idx="2180">
                  <c:v>28.53578199999999</c:v>
                </c:pt>
                <c:pt idx="2181">
                  <c:v>28.53578199999999</c:v>
                </c:pt>
                <c:pt idx="2182">
                  <c:v>28.53578199999999</c:v>
                </c:pt>
                <c:pt idx="2183">
                  <c:v>28.53578199999999</c:v>
                </c:pt>
                <c:pt idx="2184">
                  <c:v>28.53578199999999</c:v>
                </c:pt>
                <c:pt idx="2185">
                  <c:v>28.53578199999999</c:v>
                </c:pt>
                <c:pt idx="2186">
                  <c:v>28.53578199999999</c:v>
                </c:pt>
                <c:pt idx="2187">
                  <c:v>28.53578199999999</c:v>
                </c:pt>
                <c:pt idx="2188">
                  <c:v>28.53578199999999</c:v>
                </c:pt>
                <c:pt idx="2189">
                  <c:v>28.53578199999999</c:v>
                </c:pt>
                <c:pt idx="2190">
                  <c:v>28.519892000000009</c:v>
                </c:pt>
                <c:pt idx="2191">
                  <c:v>28.519892000000009</c:v>
                </c:pt>
                <c:pt idx="2192">
                  <c:v>28.519892000000009</c:v>
                </c:pt>
                <c:pt idx="2193">
                  <c:v>28.519892000000009</c:v>
                </c:pt>
                <c:pt idx="2194">
                  <c:v>28.519892000000009</c:v>
                </c:pt>
                <c:pt idx="2195">
                  <c:v>28.519892000000009</c:v>
                </c:pt>
                <c:pt idx="2196">
                  <c:v>28.519892000000009</c:v>
                </c:pt>
                <c:pt idx="2197">
                  <c:v>28.519892000000009</c:v>
                </c:pt>
                <c:pt idx="2198">
                  <c:v>28.519892000000009</c:v>
                </c:pt>
                <c:pt idx="2199">
                  <c:v>28.519892000000009</c:v>
                </c:pt>
                <c:pt idx="2200">
                  <c:v>28.503572999999989</c:v>
                </c:pt>
                <c:pt idx="2201">
                  <c:v>28.503572999999989</c:v>
                </c:pt>
                <c:pt idx="2202">
                  <c:v>28.503572999999989</c:v>
                </c:pt>
                <c:pt idx="2203">
                  <c:v>28.503572999999989</c:v>
                </c:pt>
                <c:pt idx="2204">
                  <c:v>28.503572999999989</c:v>
                </c:pt>
                <c:pt idx="2205">
                  <c:v>28.503572999999989</c:v>
                </c:pt>
                <c:pt idx="2206">
                  <c:v>28.503572999999989</c:v>
                </c:pt>
                <c:pt idx="2207">
                  <c:v>28.503572999999989</c:v>
                </c:pt>
                <c:pt idx="2208">
                  <c:v>28.503572999999989</c:v>
                </c:pt>
                <c:pt idx="2209">
                  <c:v>28.503572999999989</c:v>
                </c:pt>
                <c:pt idx="2210">
                  <c:v>28.486818</c:v>
                </c:pt>
                <c:pt idx="2211">
                  <c:v>28.486818</c:v>
                </c:pt>
                <c:pt idx="2212">
                  <c:v>28.486818</c:v>
                </c:pt>
                <c:pt idx="2213">
                  <c:v>28.486818</c:v>
                </c:pt>
                <c:pt idx="2214">
                  <c:v>28.486818</c:v>
                </c:pt>
                <c:pt idx="2215">
                  <c:v>28.486818</c:v>
                </c:pt>
                <c:pt idx="2216">
                  <c:v>28.486818</c:v>
                </c:pt>
                <c:pt idx="2217">
                  <c:v>28.486818</c:v>
                </c:pt>
                <c:pt idx="2218">
                  <c:v>28.486818</c:v>
                </c:pt>
                <c:pt idx="2219">
                  <c:v>28.486818</c:v>
                </c:pt>
                <c:pt idx="2220">
                  <c:v>28.47321599999999</c:v>
                </c:pt>
                <c:pt idx="2221">
                  <c:v>28.47321599999999</c:v>
                </c:pt>
                <c:pt idx="2222">
                  <c:v>28.47321599999999</c:v>
                </c:pt>
                <c:pt idx="2223">
                  <c:v>28.47321599999999</c:v>
                </c:pt>
                <c:pt idx="2224">
                  <c:v>28.47321599999999</c:v>
                </c:pt>
                <c:pt idx="2225">
                  <c:v>28.47321599999999</c:v>
                </c:pt>
                <c:pt idx="2226">
                  <c:v>28.47321599999999</c:v>
                </c:pt>
                <c:pt idx="2227">
                  <c:v>28.47321599999999</c:v>
                </c:pt>
                <c:pt idx="2228">
                  <c:v>28.47321599999999</c:v>
                </c:pt>
                <c:pt idx="2229">
                  <c:v>28.47321599999999</c:v>
                </c:pt>
                <c:pt idx="2230">
                  <c:v>28.460221999999984</c:v>
                </c:pt>
                <c:pt idx="2231">
                  <c:v>28.460221999999984</c:v>
                </c:pt>
                <c:pt idx="2232">
                  <c:v>28.460221999999984</c:v>
                </c:pt>
                <c:pt idx="2233">
                  <c:v>28.460221999999984</c:v>
                </c:pt>
                <c:pt idx="2234">
                  <c:v>28.460221999999984</c:v>
                </c:pt>
                <c:pt idx="2235">
                  <c:v>28.460221999999984</c:v>
                </c:pt>
                <c:pt idx="2236">
                  <c:v>28.460221999999984</c:v>
                </c:pt>
                <c:pt idx="2237">
                  <c:v>28.460221999999984</c:v>
                </c:pt>
                <c:pt idx="2238">
                  <c:v>28.460221999999984</c:v>
                </c:pt>
                <c:pt idx="2239">
                  <c:v>28.460221999999984</c:v>
                </c:pt>
                <c:pt idx="2240">
                  <c:v>28.447375999999988</c:v>
                </c:pt>
                <c:pt idx="2241">
                  <c:v>28.447375999999988</c:v>
                </c:pt>
                <c:pt idx="2242">
                  <c:v>28.447375999999988</c:v>
                </c:pt>
                <c:pt idx="2243">
                  <c:v>28.447375999999988</c:v>
                </c:pt>
                <c:pt idx="2244">
                  <c:v>28.447375999999988</c:v>
                </c:pt>
                <c:pt idx="2245">
                  <c:v>28.447375999999988</c:v>
                </c:pt>
                <c:pt idx="2246">
                  <c:v>28.447375999999988</c:v>
                </c:pt>
                <c:pt idx="2247">
                  <c:v>28.447375999999988</c:v>
                </c:pt>
                <c:pt idx="2248">
                  <c:v>28.447375999999988</c:v>
                </c:pt>
                <c:pt idx="2249">
                  <c:v>28.447375999999988</c:v>
                </c:pt>
                <c:pt idx="2250">
                  <c:v>28.426224999999985</c:v>
                </c:pt>
                <c:pt idx="2251">
                  <c:v>28.426224999999985</c:v>
                </c:pt>
                <c:pt idx="2252">
                  <c:v>28.426224999999985</c:v>
                </c:pt>
                <c:pt idx="2253">
                  <c:v>28.426224999999985</c:v>
                </c:pt>
                <c:pt idx="2254">
                  <c:v>28.426224999999985</c:v>
                </c:pt>
                <c:pt idx="2255">
                  <c:v>28.426224999999985</c:v>
                </c:pt>
                <c:pt idx="2256">
                  <c:v>28.426224999999985</c:v>
                </c:pt>
                <c:pt idx="2257">
                  <c:v>28.426224999999985</c:v>
                </c:pt>
                <c:pt idx="2258">
                  <c:v>28.426224999999985</c:v>
                </c:pt>
                <c:pt idx="2259">
                  <c:v>28.426224999999985</c:v>
                </c:pt>
                <c:pt idx="2260">
                  <c:v>28.410284000000001</c:v>
                </c:pt>
                <c:pt idx="2261">
                  <c:v>28.410284000000001</c:v>
                </c:pt>
                <c:pt idx="2262">
                  <c:v>28.410284000000001</c:v>
                </c:pt>
                <c:pt idx="2263">
                  <c:v>28.410284000000001</c:v>
                </c:pt>
                <c:pt idx="2264">
                  <c:v>28.410284000000001</c:v>
                </c:pt>
                <c:pt idx="2265">
                  <c:v>28.410284000000001</c:v>
                </c:pt>
                <c:pt idx="2266">
                  <c:v>28.410284000000001</c:v>
                </c:pt>
                <c:pt idx="2267">
                  <c:v>28.410284000000001</c:v>
                </c:pt>
                <c:pt idx="2268">
                  <c:v>28.410284000000001</c:v>
                </c:pt>
                <c:pt idx="2269">
                  <c:v>28.410284000000001</c:v>
                </c:pt>
                <c:pt idx="2270">
                  <c:v>28.389361999999988</c:v>
                </c:pt>
                <c:pt idx="2271">
                  <c:v>28.389361999999988</c:v>
                </c:pt>
                <c:pt idx="2272">
                  <c:v>28.389361999999988</c:v>
                </c:pt>
                <c:pt idx="2273">
                  <c:v>28.389361999999988</c:v>
                </c:pt>
                <c:pt idx="2274">
                  <c:v>28.389361999999988</c:v>
                </c:pt>
                <c:pt idx="2275">
                  <c:v>28.389361999999988</c:v>
                </c:pt>
                <c:pt idx="2276">
                  <c:v>28.389361999999988</c:v>
                </c:pt>
                <c:pt idx="2277">
                  <c:v>28.389361999999988</c:v>
                </c:pt>
                <c:pt idx="2278">
                  <c:v>28.389361999999988</c:v>
                </c:pt>
                <c:pt idx="2279">
                  <c:v>28.389361999999988</c:v>
                </c:pt>
                <c:pt idx="2280">
                  <c:v>28.372377</c:v>
                </c:pt>
                <c:pt idx="2281">
                  <c:v>28.372377</c:v>
                </c:pt>
                <c:pt idx="2282">
                  <c:v>28.372377</c:v>
                </c:pt>
                <c:pt idx="2283">
                  <c:v>28.372377</c:v>
                </c:pt>
                <c:pt idx="2284">
                  <c:v>28.372377</c:v>
                </c:pt>
                <c:pt idx="2285">
                  <c:v>28.372377</c:v>
                </c:pt>
                <c:pt idx="2286">
                  <c:v>28.372377</c:v>
                </c:pt>
                <c:pt idx="2287">
                  <c:v>28.372377</c:v>
                </c:pt>
                <c:pt idx="2288">
                  <c:v>28.372377</c:v>
                </c:pt>
                <c:pt idx="2289">
                  <c:v>28.372377</c:v>
                </c:pt>
                <c:pt idx="2290">
                  <c:v>28.35337500000001</c:v>
                </c:pt>
                <c:pt idx="2291">
                  <c:v>28.35337500000001</c:v>
                </c:pt>
                <c:pt idx="2292">
                  <c:v>28.35337500000001</c:v>
                </c:pt>
                <c:pt idx="2293">
                  <c:v>28.35337500000001</c:v>
                </c:pt>
                <c:pt idx="2294">
                  <c:v>28.35337500000001</c:v>
                </c:pt>
                <c:pt idx="2295">
                  <c:v>28.35337500000001</c:v>
                </c:pt>
                <c:pt idx="2296">
                  <c:v>28.35337500000001</c:v>
                </c:pt>
                <c:pt idx="2297">
                  <c:v>28.35337500000001</c:v>
                </c:pt>
                <c:pt idx="2298">
                  <c:v>28.35337500000001</c:v>
                </c:pt>
                <c:pt idx="2299">
                  <c:v>28.35337500000001</c:v>
                </c:pt>
                <c:pt idx="2300">
                  <c:v>28.338350999999999</c:v>
                </c:pt>
                <c:pt idx="2301">
                  <c:v>28.338350999999999</c:v>
                </c:pt>
                <c:pt idx="2302">
                  <c:v>28.338350999999999</c:v>
                </c:pt>
                <c:pt idx="2303">
                  <c:v>28.338350999999999</c:v>
                </c:pt>
                <c:pt idx="2304">
                  <c:v>28.338350999999999</c:v>
                </c:pt>
                <c:pt idx="2305">
                  <c:v>28.338350999999999</c:v>
                </c:pt>
                <c:pt idx="2306">
                  <c:v>28.338350999999999</c:v>
                </c:pt>
                <c:pt idx="2307">
                  <c:v>28.338350999999999</c:v>
                </c:pt>
                <c:pt idx="2308">
                  <c:v>28.338350999999999</c:v>
                </c:pt>
                <c:pt idx="2309">
                  <c:v>28.338350999999999</c:v>
                </c:pt>
                <c:pt idx="2310">
                  <c:v>28.324691999999999</c:v>
                </c:pt>
                <c:pt idx="2311">
                  <c:v>28.324691999999999</c:v>
                </c:pt>
                <c:pt idx="2312">
                  <c:v>28.324691999999999</c:v>
                </c:pt>
                <c:pt idx="2313">
                  <c:v>28.324691999999999</c:v>
                </c:pt>
                <c:pt idx="2314">
                  <c:v>28.324691999999999</c:v>
                </c:pt>
                <c:pt idx="2315">
                  <c:v>28.324691999999999</c:v>
                </c:pt>
                <c:pt idx="2316">
                  <c:v>28.324691999999999</c:v>
                </c:pt>
                <c:pt idx="2317">
                  <c:v>28.324691999999999</c:v>
                </c:pt>
                <c:pt idx="2318">
                  <c:v>28.324691999999999</c:v>
                </c:pt>
                <c:pt idx="2319">
                  <c:v>28.324691999999999</c:v>
                </c:pt>
                <c:pt idx="2320">
                  <c:v>28.304608999999999</c:v>
                </c:pt>
                <c:pt idx="2321">
                  <c:v>28.304608999999999</c:v>
                </c:pt>
                <c:pt idx="2322">
                  <c:v>28.304608999999999</c:v>
                </c:pt>
                <c:pt idx="2323">
                  <c:v>28.304608999999999</c:v>
                </c:pt>
                <c:pt idx="2324">
                  <c:v>28.304608999999999</c:v>
                </c:pt>
                <c:pt idx="2325">
                  <c:v>28.304608999999999</c:v>
                </c:pt>
                <c:pt idx="2326">
                  <c:v>28.304608999999999</c:v>
                </c:pt>
                <c:pt idx="2327">
                  <c:v>28.304608999999999</c:v>
                </c:pt>
                <c:pt idx="2328">
                  <c:v>28.304608999999999</c:v>
                </c:pt>
                <c:pt idx="2329">
                  <c:v>28.304608999999999</c:v>
                </c:pt>
                <c:pt idx="2330">
                  <c:v>28.298822999999985</c:v>
                </c:pt>
                <c:pt idx="2331">
                  <c:v>28.298822999999985</c:v>
                </c:pt>
                <c:pt idx="2332">
                  <c:v>28.298822999999985</c:v>
                </c:pt>
                <c:pt idx="2333">
                  <c:v>28.298822999999985</c:v>
                </c:pt>
                <c:pt idx="2334">
                  <c:v>28.298822999999985</c:v>
                </c:pt>
                <c:pt idx="2335">
                  <c:v>28.298822999999985</c:v>
                </c:pt>
                <c:pt idx="2336">
                  <c:v>28.298822999999985</c:v>
                </c:pt>
                <c:pt idx="2337">
                  <c:v>28.298822999999985</c:v>
                </c:pt>
                <c:pt idx="2338">
                  <c:v>28.298822999999985</c:v>
                </c:pt>
                <c:pt idx="2339">
                  <c:v>28.298822999999985</c:v>
                </c:pt>
                <c:pt idx="2340">
                  <c:v>28.284121999999989</c:v>
                </c:pt>
                <c:pt idx="2341">
                  <c:v>28.284121999999989</c:v>
                </c:pt>
                <c:pt idx="2342">
                  <c:v>28.284121999999989</c:v>
                </c:pt>
                <c:pt idx="2343">
                  <c:v>28.284121999999989</c:v>
                </c:pt>
                <c:pt idx="2344">
                  <c:v>28.284121999999989</c:v>
                </c:pt>
                <c:pt idx="2345">
                  <c:v>28.284121999999989</c:v>
                </c:pt>
                <c:pt idx="2346">
                  <c:v>28.284121999999989</c:v>
                </c:pt>
                <c:pt idx="2347">
                  <c:v>28.284121999999989</c:v>
                </c:pt>
                <c:pt idx="2348">
                  <c:v>28.284121999999989</c:v>
                </c:pt>
                <c:pt idx="2349">
                  <c:v>28.284121999999989</c:v>
                </c:pt>
                <c:pt idx="2350">
                  <c:v>28.250942999999989</c:v>
                </c:pt>
                <c:pt idx="2351">
                  <c:v>28.250942999999989</c:v>
                </c:pt>
                <c:pt idx="2352">
                  <c:v>28.250942999999989</c:v>
                </c:pt>
                <c:pt idx="2353">
                  <c:v>28.250942999999989</c:v>
                </c:pt>
                <c:pt idx="2354">
                  <c:v>28.250942999999989</c:v>
                </c:pt>
                <c:pt idx="2355">
                  <c:v>28.250942999999989</c:v>
                </c:pt>
                <c:pt idx="2356">
                  <c:v>28.250942999999989</c:v>
                </c:pt>
                <c:pt idx="2357">
                  <c:v>28.250942999999989</c:v>
                </c:pt>
                <c:pt idx="2358">
                  <c:v>28.250942999999989</c:v>
                </c:pt>
                <c:pt idx="2359">
                  <c:v>28.250942999999989</c:v>
                </c:pt>
                <c:pt idx="2360">
                  <c:v>28.234172000000001</c:v>
                </c:pt>
                <c:pt idx="2361">
                  <c:v>28.234172000000001</c:v>
                </c:pt>
                <c:pt idx="2362">
                  <c:v>28.234172000000001</c:v>
                </c:pt>
                <c:pt idx="2363">
                  <c:v>28.234172000000001</c:v>
                </c:pt>
                <c:pt idx="2364">
                  <c:v>28.234172000000001</c:v>
                </c:pt>
                <c:pt idx="2365">
                  <c:v>28.234172000000001</c:v>
                </c:pt>
                <c:pt idx="2366">
                  <c:v>28.234172000000001</c:v>
                </c:pt>
                <c:pt idx="2367">
                  <c:v>28.234172000000001</c:v>
                </c:pt>
                <c:pt idx="2368">
                  <c:v>28.234172000000001</c:v>
                </c:pt>
                <c:pt idx="2369">
                  <c:v>28.234172000000001</c:v>
                </c:pt>
                <c:pt idx="2370">
                  <c:v>28.239152000000001</c:v>
                </c:pt>
                <c:pt idx="2371">
                  <c:v>28.239152000000001</c:v>
                </c:pt>
                <c:pt idx="2372">
                  <c:v>28.239152000000001</c:v>
                </c:pt>
                <c:pt idx="2373">
                  <c:v>28.239152000000001</c:v>
                </c:pt>
                <c:pt idx="2374">
                  <c:v>28.239152000000001</c:v>
                </c:pt>
                <c:pt idx="2375">
                  <c:v>28.239152000000001</c:v>
                </c:pt>
                <c:pt idx="2376">
                  <c:v>28.239152000000001</c:v>
                </c:pt>
                <c:pt idx="2377">
                  <c:v>28.239152000000001</c:v>
                </c:pt>
                <c:pt idx="2378">
                  <c:v>28.239152000000001</c:v>
                </c:pt>
                <c:pt idx="2379">
                  <c:v>28.239152000000001</c:v>
                </c:pt>
                <c:pt idx="2380">
                  <c:v>28.215306000000002</c:v>
                </c:pt>
                <c:pt idx="2381">
                  <c:v>28.215306000000002</c:v>
                </c:pt>
                <c:pt idx="2382">
                  <c:v>28.215306000000002</c:v>
                </c:pt>
                <c:pt idx="2383">
                  <c:v>28.215306000000002</c:v>
                </c:pt>
                <c:pt idx="2384">
                  <c:v>28.215306000000002</c:v>
                </c:pt>
                <c:pt idx="2385">
                  <c:v>28.215306000000002</c:v>
                </c:pt>
                <c:pt idx="2386">
                  <c:v>28.215306000000002</c:v>
                </c:pt>
                <c:pt idx="2387">
                  <c:v>28.215306000000002</c:v>
                </c:pt>
                <c:pt idx="2388">
                  <c:v>28.215306000000002</c:v>
                </c:pt>
                <c:pt idx="2389">
                  <c:v>28.215306000000002</c:v>
                </c:pt>
                <c:pt idx="2390">
                  <c:v>28.192461000000005</c:v>
                </c:pt>
                <c:pt idx="2391">
                  <c:v>28.192461000000005</c:v>
                </c:pt>
                <c:pt idx="2392">
                  <c:v>28.192461000000005</c:v>
                </c:pt>
                <c:pt idx="2393">
                  <c:v>28.192461000000005</c:v>
                </c:pt>
                <c:pt idx="2394">
                  <c:v>28.192461000000005</c:v>
                </c:pt>
                <c:pt idx="2395">
                  <c:v>28.192461000000005</c:v>
                </c:pt>
                <c:pt idx="2396">
                  <c:v>28.192461000000005</c:v>
                </c:pt>
                <c:pt idx="2397">
                  <c:v>28.192461000000005</c:v>
                </c:pt>
                <c:pt idx="2398">
                  <c:v>28.192461000000005</c:v>
                </c:pt>
                <c:pt idx="2399">
                  <c:v>28.192461000000005</c:v>
                </c:pt>
                <c:pt idx="2400">
                  <c:v>28.158538</c:v>
                </c:pt>
                <c:pt idx="2401">
                  <c:v>28.158538</c:v>
                </c:pt>
                <c:pt idx="2402">
                  <c:v>28.158538</c:v>
                </c:pt>
                <c:pt idx="2403">
                  <c:v>28.158538</c:v>
                </c:pt>
                <c:pt idx="2404">
                  <c:v>28.158538</c:v>
                </c:pt>
                <c:pt idx="2405">
                  <c:v>28.158538</c:v>
                </c:pt>
                <c:pt idx="2406">
                  <c:v>28.158538</c:v>
                </c:pt>
                <c:pt idx="2407">
                  <c:v>28.158538</c:v>
                </c:pt>
                <c:pt idx="2408">
                  <c:v>28.158538</c:v>
                </c:pt>
                <c:pt idx="2409">
                  <c:v>28.158538</c:v>
                </c:pt>
                <c:pt idx="2410">
                  <c:v>28.14088400000001</c:v>
                </c:pt>
                <c:pt idx="2411">
                  <c:v>28.14088400000001</c:v>
                </c:pt>
                <c:pt idx="2412">
                  <c:v>28.14088400000001</c:v>
                </c:pt>
                <c:pt idx="2413">
                  <c:v>28.14088400000001</c:v>
                </c:pt>
                <c:pt idx="2414">
                  <c:v>28.14088400000001</c:v>
                </c:pt>
                <c:pt idx="2415">
                  <c:v>28.14088400000001</c:v>
                </c:pt>
                <c:pt idx="2416">
                  <c:v>28.14088400000001</c:v>
                </c:pt>
                <c:pt idx="2417">
                  <c:v>28.14088400000001</c:v>
                </c:pt>
                <c:pt idx="2418">
                  <c:v>28.14088400000001</c:v>
                </c:pt>
                <c:pt idx="2419">
                  <c:v>28.14088400000001</c:v>
                </c:pt>
                <c:pt idx="2420">
                  <c:v>28.09717800000001</c:v>
                </c:pt>
                <c:pt idx="2421">
                  <c:v>28.09717800000001</c:v>
                </c:pt>
                <c:pt idx="2422">
                  <c:v>28.09717800000001</c:v>
                </c:pt>
                <c:pt idx="2423">
                  <c:v>28.09717800000001</c:v>
                </c:pt>
                <c:pt idx="2424">
                  <c:v>28.09717800000001</c:v>
                </c:pt>
                <c:pt idx="2425">
                  <c:v>28.09717800000001</c:v>
                </c:pt>
                <c:pt idx="2426">
                  <c:v>28.09717800000001</c:v>
                </c:pt>
                <c:pt idx="2427">
                  <c:v>28.09717800000001</c:v>
                </c:pt>
                <c:pt idx="2428">
                  <c:v>28.09717800000001</c:v>
                </c:pt>
                <c:pt idx="2429">
                  <c:v>28.09717800000001</c:v>
                </c:pt>
                <c:pt idx="2430">
                  <c:v>28.089997</c:v>
                </c:pt>
                <c:pt idx="2431">
                  <c:v>28.089997</c:v>
                </c:pt>
                <c:pt idx="2432">
                  <c:v>28.089997</c:v>
                </c:pt>
                <c:pt idx="2433">
                  <c:v>28.089997</c:v>
                </c:pt>
                <c:pt idx="2434">
                  <c:v>28.089997</c:v>
                </c:pt>
                <c:pt idx="2435">
                  <c:v>28.089997</c:v>
                </c:pt>
                <c:pt idx="2436">
                  <c:v>28.089997</c:v>
                </c:pt>
                <c:pt idx="2437">
                  <c:v>28.089997</c:v>
                </c:pt>
                <c:pt idx="2438">
                  <c:v>28.089997</c:v>
                </c:pt>
                <c:pt idx="2439">
                  <c:v>28.089997</c:v>
                </c:pt>
                <c:pt idx="2440">
                  <c:v>28.075144000000002</c:v>
                </c:pt>
                <c:pt idx="2441">
                  <c:v>28.075144000000002</c:v>
                </c:pt>
                <c:pt idx="2442">
                  <c:v>28.075144000000002</c:v>
                </c:pt>
                <c:pt idx="2443">
                  <c:v>28.075144000000002</c:v>
                </c:pt>
                <c:pt idx="2444">
                  <c:v>28.075144000000002</c:v>
                </c:pt>
                <c:pt idx="2445">
                  <c:v>28.075144000000002</c:v>
                </c:pt>
                <c:pt idx="2446">
                  <c:v>28.075144000000002</c:v>
                </c:pt>
                <c:pt idx="2447">
                  <c:v>28.075144000000002</c:v>
                </c:pt>
                <c:pt idx="2448">
                  <c:v>28.075144000000002</c:v>
                </c:pt>
                <c:pt idx="2449">
                  <c:v>28.075144000000002</c:v>
                </c:pt>
                <c:pt idx="2450">
                  <c:v>28.06781500000001</c:v>
                </c:pt>
                <c:pt idx="2451">
                  <c:v>28.06781500000001</c:v>
                </c:pt>
                <c:pt idx="2452">
                  <c:v>28.06781500000001</c:v>
                </c:pt>
                <c:pt idx="2453">
                  <c:v>28.06781500000001</c:v>
                </c:pt>
                <c:pt idx="2454">
                  <c:v>28.06781500000001</c:v>
                </c:pt>
                <c:pt idx="2455">
                  <c:v>28.06781500000001</c:v>
                </c:pt>
                <c:pt idx="2456">
                  <c:v>28.06781500000001</c:v>
                </c:pt>
                <c:pt idx="2457">
                  <c:v>28.06781500000001</c:v>
                </c:pt>
                <c:pt idx="2458">
                  <c:v>28.06781500000001</c:v>
                </c:pt>
                <c:pt idx="2459">
                  <c:v>28.06781500000001</c:v>
                </c:pt>
                <c:pt idx="2460">
                  <c:v>28.063027000000002</c:v>
                </c:pt>
                <c:pt idx="2461">
                  <c:v>28.063027000000002</c:v>
                </c:pt>
                <c:pt idx="2462">
                  <c:v>28.063027000000002</c:v>
                </c:pt>
                <c:pt idx="2463">
                  <c:v>28.063027000000002</c:v>
                </c:pt>
                <c:pt idx="2464">
                  <c:v>28.063027000000002</c:v>
                </c:pt>
                <c:pt idx="2465">
                  <c:v>28.063027000000002</c:v>
                </c:pt>
                <c:pt idx="2466">
                  <c:v>28.063027000000002</c:v>
                </c:pt>
                <c:pt idx="2467">
                  <c:v>28.063027000000002</c:v>
                </c:pt>
                <c:pt idx="2468">
                  <c:v>28.063027000000002</c:v>
                </c:pt>
                <c:pt idx="2469">
                  <c:v>28.063027000000002</c:v>
                </c:pt>
                <c:pt idx="2470">
                  <c:v>28.046294</c:v>
                </c:pt>
                <c:pt idx="2471">
                  <c:v>28.046294</c:v>
                </c:pt>
                <c:pt idx="2472">
                  <c:v>28.046294</c:v>
                </c:pt>
                <c:pt idx="2473">
                  <c:v>28.046294</c:v>
                </c:pt>
                <c:pt idx="2474">
                  <c:v>28.046294</c:v>
                </c:pt>
                <c:pt idx="2475">
                  <c:v>28.046294</c:v>
                </c:pt>
                <c:pt idx="2476">
                  <c:v>28.046294</c:v>
                </c:pt>
                <c:pt idx="2477">
                  <c:v>28.046294</c:v>
                </c:pt>
                <c:pt idx="2478">
                  <c:v>28.046294</c:v>
                </c:pt>
                <c:pt idx="2479">
                  <c:v>28.046294</c:v>
                </c:pt>
                <c:pt idx="2480">
                  <c:v>28.037123999999999</c:v>
                </c:pt>
                <c:pt idx="2481">
                  <c:v>28.037123999999999</c:v>
                </c:pt>
                <c:pt idx="2482">
                  <c:v>28.037123999999999</c:v>
                </c:pt>
                <c:pt idx="2483">
                  <c:v>28.037123999999999</c:v>
                </c:pt>
                <c:pt idx="2484">
                  <c:v>28.037123999999999</c:v>
                </c:pt>
                <c:pt idx="2485">
                  <c:v>28.037123999999999</c:v>
                </c:pt>
                <c:pt idx="2486">
                  <c:v>28.037123999999999</c:v>
                </c:pt>
                <c:pt idx="2487">
                  <c:v>28.037123999999999</c:v>
                </c:pt>
                <c:pt idx="2488">
                  <c:v>28.037123999999999</c:v>
                </c:pt>
                <c:pt idx="2489">
                  <c:v>28.037123999999999</c:v>
                </c:pt>
                <c:pt idx="2490">
                  <c:v>28.032999</c:v>
                </c:pt>
                <c:pt idx="2491">
                  <c:v>28.032999</c:v>
                </c:pt>
                <c:pt idx="2492">
                  <c:v>28.032999</c:v>
                </c:pt>
                <c:pt idx="2493">
                  <c:v>28.032999</c:v>
                </c:pt>
                <c:pt idx="2494">
                  <c:v>28.032999</c:v>
                </c:pt>
                <c:pt idx="2495">
                  <c:v>28.032999</c:v>
                </c:pt>
                <c:pt idx="2496">
                  <c:v>28.032999</c:v>
                </c:pt>
                <c:pt idx="2497">
                  <c:v>28.032999</c:v>
                </c:pt>
                <c:pt idx="2498">
                  <c:v>28.032999</c:v>
                </c:pt>
                <c:pt idx="2499">
                  <c:v>28.032999</c:v>
                </c:pt>
                <c:pt idx="2500">
                  <c:v>28.007783</c:v>
                </c:pt>
                <c:pt idx="2501">
                  <c:v>28.007783</c:v>
                </c:pt>
                <c:pt idx="2502">
                  <c:v>28.007783</c:v>
                </c:pt>
                <c:pt idx="2503">
                  <c:v>28.007783</c:v>
                </c:pt>
                <c:pt idx="2504">
                  <c:v>28.007783</c:v>
                </c:pt>
                <c:pt idx="2505">
                  <c:v>28.007783</c:v>
                </c:pt>
                <c:pt idx="2506">
                  <c:v>28.007783</c:v>
                </c:pt>
                <c:pt idx="2507">
                  <c:v>28.007783</c:v>
                </c:pt>
                <c:pt idx="2508">
                  <c:v>28.007783</c:v>
                </c:pt>
                <c:pt idx="2509">
                  <c:v>28.007783</c:v>
                </c:pt>
                <c:pt idx="2510">
                  <c:v>27.988152999999983</c:v>
                </c:pt>
                <c:pt idx="2511">
                  <c:v>27.988152999999983</c:v>
                </c:pt>
                <c:pt idx="2512">
                  <c:v>27.988152999999983</c:v>
                </c:pt>
                <c:pt idx="2513">
                  <c:v>27.988152999999983</c:v>
                </c:pt>
                <c:pt idx="2514">
                  <c:v>27.988152999999983</c:v>
                </c:pt>
                <c:pt idx="2515">
                  <c:v>27.988152999999983</c:v>
                </c:pt>
                <c:pt idx="2516">
                  <c:v>27.988152999999983</c:v>
                </c:pt>
                <c:pt idx="2517">
                  <c:v>27.988152999999983</c:v>
                </c:pt>
                <c:pt idx="2518">
                  <c:v>27.988152999999983</c:v>
                </c:pt>
                <c:pt idx="2519">
                  <c:v>27.988152999999983</c:v>
                </c:pt>
                <c:pt idx="2520">
                  <c:v>27.978954000000005</c:v>
                </c:pt>
                <c:pt idx="2521">
                  <c:v>27.978954000000005</c:v>
                </c:pt>
                <c:pt idx="2522">
                  <c:v>27.978954000000005</c:v>
                </c:pt>
                <c:pt idx="2523">
                  <c:v>27.978954000000005</c:v>
                </c:pt>
                <c:pt idx="2524">
                  <c:v>27.978954000000005</c:v>
                </c:pt>
                <c:pt idx="2525">
                  <c:v>27.978954000000005</c:v>
                </c:pt>
                <c:pt idx="2526">
                  <c:v>27.978954000000005</c:v>
                </c:pt>
                <c:pt idx="2527">
                  <c:v>27.978954000000005</c:v>
                </c:pt>
                <c:pt idx="2528">
                  <c:v>27.978954000000005</c:v>
                </c:pt>
                <c:pt idx="2529">
                  <c:v>27.978954000000005</c:v>
                </c:pt>
                <c:pt idx="2530">
                  <c:v>27.950652999999988</c:v>
                </c:pt>
                <c:pt idx="2531">
                  <c:v>27.950652999999988</c:v>
                </c:pt>
                <c:pt idx="2532">
                  <c:v>27.950652999999988</c:v>
                </c:pt>
                <c:pt idx="2533">
                  <c:v>27.950652999999988</c:v>
                </c:pt>
                <c:pt idx="2534">
                  <c:v>27.950652999999988</c:v>
                </c:pt>
                <c:pt idx="2535">
                  <c:v>27.950652999999988</c:v>
                </c:pt>
                <c:pt idx="2536">
                  <c:v>27.950652999999988</c:v>
                </c:pt>
                <c:pt idx="2537">
                  <c:v>27.950652999999988</c:v>
                </c:pt>
                <c:pt idx="2538">
                  <c:v>27.950652999999988</c:v>
                </c:pt>
                <c:pt idx="2539">
                  <c:v>27.950652999999988</c:v>
                </c:pt>
                <c:pt idx="2540">
                  <c:v>27.94158899999999</c:v>
                </c:pt>
                <c:pt idx="2541">
                  <c:v>27.94158899999999</c:v>
                </c:pt>
                <c:pt idx="2542">
                  <c:v>27.94158899999999</c:v>
                </c:pt>
                <c:pt idx="2543">
                  <c:v>27.94158899999999</c:v>
                </c:pt>
                <c:pt idx="2544">
                  <c:v>27.94158899999999</c:v>
                </c:pt>
                <c:pt idx="2545">
                  <c:v>27.94158899999999</c:v>
                </c:pt>
                <c:pt idx="2546">
                  <c:v>27.94158899999999</c:v>
                </c:pt>
                <c:pt idx="2547">
                  <c:v>27.94158899999999</c:v>
                </c:pt>
                <c:pt idx="2548">
                  <c:v>27.94158899999999</c:v>
                </c:pt>
                <c:pt idx="2549">
                  <c:v>27.94158899999999</c:v>
                </c:pt>
                <c:pt idx="2550">
                  <c:v>27.920985000000005</c:v>
                </c:pt>
                <c:pt idx="2551">
                  <c:v>27.920985000000005</c:v>
                </c:pt>
                <c:pt idx="2552">
                  <c:v>27.920985000000005</c:v>
                </c:pt>
                <c:pt idx="2553">
                  <c:v>27.920985000000005</c:v>
                </c:pt>
                <c:pt idx="2554">
                  <c:v>27.920985000000005</c:v>
                </c:pt>
                <c:pt idx="2555">
                  <c:v>27.920985000000005</c:v>
                </c:pt>
                <c:pt idx="2556">
                  <c:v>27.920985000000005</c:v>
                </c:pt>
                <c:pt idx="2557">
                  <c:v>27.920985000000005</c:v>
                </c:pt>
                <c:pt idx="2558">
                  <c:v>27.920985000000005</c:v>
                </c:pt>
                <c:pt idx="2559">
                  <c:v>27.920985000000005</c:v>
                </c:pt>
                <c:pt idx="2560">
                  <c:v>27.914802999999999</c:v>
                </c:pt>
                <c:pt idx="2561">
                  <c:v>27.914802999999999</c:v>
                </c:pt>
                <c:pt idx="2562">
                  <c:v>27.914802999999999</c:v>
                </c:pt>
                <c:pt idx="2563">
                  <c:v>27.914802999999999</c:v>
                </c:pt>
                <c:pt idx="2564">
                  <c:v>27.914802999999999</c:v>
                </c:pt>
                <c:pt idx="2565">
                  <c:v>27.914802999999999</c:v>
                </c:pt>
                <c:pt idx="2566">
                  <c:v>27.914802999999999</c:v>
                </c:pt>
                <c:pt idx="2567">
                  <c:v>27.914802999999999</c:v>
                </c:pt>
                <c:pt idx="2568">
                  <c:v>27.914802999999999</c:v>
                </c:pt>
                <c:pt idx="2569">
                  <c:v>27.914802999999999</c:v>
                </c:pt>
                <c:pt idx="2570">
                  <c:v>27.909622999999986</c:v>
                </c:pt>
                <c:pt idx="2571">
                  <c:v>27.909622999999986</c:v>
                </c:pt>
                <c:pt idx="2572">
                  <c:v>27.909622999999986</c:v>
                </c:pt>
                <c:pt idx="2573">
                  <c:v>27.909622999999986</c:v>
                </c:pt>
                <c:pt idx="2574">
                  <c:v>27.909622999999986</c:v>
                </c:pt>
                <c:pt idx="2575">
                  <c:v>27.909622999999986</c:v>
                </c:pt>
                <c:pt idx="2576">
                  <c:v>27.909622999999986</c:v>
                </c:pt>
                <c:pt idx="2577">
                  <c:v>27.909622999999986</c:v>
                </c:pt>
                <c:pt idx="2578">
                  <c:v>27.909622999999986</c:v>
                </c:pt>
                <c:pt idx="2579">
                  <c:v>27.909622999999986</c:v>
                </c:pt>
                <c:pt idx="2580">
                  <c:v>27.885701999999981</c:v>
                </c:pt>
                <c:pt idx="2581">
                  <c:v>27.885701999999981</c:v>
                </c:pt>
                <c:pt idx="2582">
                  <c:v>27.885701999999981</c:v>
                </c:pt>
                <c:pt idx="2583">
                  <c:v>27.885701999999981</c:v>
                </c:pt>
                <c:pt idx="2584">
                  <c:v>27.885701999999981</c:v>
                </c:pt>
                <c:pt idx="2585">
                  <c:v>27.885701999999981</c:v>
                </c:pt>
                <c:pt idx="2586">
                  <c:v>27.885701999999981</c:v>
                </c:pt>
                <c:pt idx="2587">
                  <c:v>27.885701999999981</c:v>
                </c:pt>
                <c:pt idx="2588">
                  <c:v>27.885701999999981</c:v>
                </c:pt>
                <c:pt idx="2589">
                  <c:v>27.885701999999981</c:v>
                </c:pt>
                <c:pt idx="2590">
                  <c:v>27.874690000000001</c:v>
                </c:pt>
                <c:pt idx="2591">
                  <c:v>27.874690000000001</c:v>
                </c:pt>
                <c:pt idx="2592">
                  <c:v>27.874690000000001</c:v>
                </c:pt>
                <c:pt idx="2593">
                  <c:v>27.874690000000001</c:v>
                </c:pt>
                <c:pt idx="2594">
                  <c:v>27.874690000000001</c:v>
                </c:pt>
                <c:pt idx="2595">
                  <c:v>27.874690000000001</c:v>
                </c:pt>
                <c:pt idx="2596">
                  <c:v>27.874690000000001</c:v>
                </c:pt>
                <c:pt idx="2597">
                  <c:v>27.874690000000001</c:v>
                </c:pt>
                <c:pt idx="2598">
                  <c:v>27.874690000000001</c:v>
                </c:pt>
                <c:pt idx="2599">
                  <c:v>27.874690000000001</c:v>
                </c:pt>
                <c:pt idx="2600">
                  <c:v>27.862038999999989</c:v>
                </c:pt>
                <c:pt idx="2601">
                  <c:v>27.862038999999989</c:v>
                </c:pt>
                <c:pt idx="2602">
                  <c:v>27.862038999999989</c:v>
                </c:pt>
                <c:pt idx="2603">
                  <c:v>27.862038999999989</c:v>
                </c:pt>
                <c:pt idx="2604">
                  <c:v>27.862038999999989</c:v>
                </c:pt>
                <c:pt idx="2605">
                  <c:v>27.862038999999989</c:v>
                </c:pt>
                <c:pt idx="2606">
                  <c:v>27.862038999999989</c:v>
                </c:pt>
                <c:pt idx="2607">
                  <c:v>27.862038999999989</c:v>
                </c:pt>
                <c:pt idx="2608">
                  <c:v>27.862038999999989</c:v>
                </c:pt>
                <c:pt idx="2609">
                  <c:v>27.862038999999989</c:v>
                </c:pt>
                <c:pt idx="2610">
                  <c:v>27.85148800000001</c:v>
                </c:pt>
                <c:pt idx="2611">
                  <c:v>27.85148800000001</c:v>
                </c:pt>
                <c:pt idx="2612">
                  <c:v>27.85148800000001</c:v>
                </c:pt>
                <c:pt idx="2613">
                  <c:v>27.85148800000001</c:v>
                </c:pt>
                <c:pt idx="2614">
                  <c:v>27.85148800000001</c:v>
                </c:pt>
                <c:pt idx="2615">
                  <c:v>27.85148800000001</c:v>
                </c:pt>
                <c:pt idx="2616">
                  <c:v>27.85148800000001</c:v>
                </c:pt>
                <c:pt idx="2617">
                  <c:v>27.85148800000001</c:v>
                </c:pt>
                <c:pt idx="2618">
                  <c:v>27.85148800000001</c:v>
                </c:pt>
                <c:pt idx="2619">
                  <c:v>27.85148800000001</c:v>
                </c:pt>
                <c:pt idx="2620">
                  <c:v>27.847847999999999</c:v>
                </c:pt>
                <c:pt idx="2621">
                  <c:v>27.847847999999999</c:v>
                </c:pt>
                <c:pt idx="2622">
                  <c:v>27.847847999999999</c:v>
                </c:pt>
                <c:pt idx="2623">
                  <c:v>27.847847999999999</c:v>
                </c:pt>
                <c:pt idx="2624">
                  <c:v>27.847847999999999</c:v>
                </c:pt>
                <c:pt idx="2625">
                  <c:v>27.847847999999999</c:v>
                </c:pt>
                <c:pt idx="2626">
                  <c:v>27.847847999999999</c:v>
                </c:pt>
                <c:pt idx="2627">
                  <c:v>27.847847999999999</c:v>
                </c:pt>
                <c:pt idx="2628">
                  <c:v>27.847847999999999</c:v>
                </c:pt>
                <c:pt idx="2629">
                  <c:v>27.847847999999999</c:v>
                </c:pt>
                <c:pt idx="2630">
                  <c:v>27.825482999999981</c:v>
                </c:pt>
                <c:pt idx="2631">
                  <c:v>27.825482999999981</c:v>
                </c:pt>
                <c:pt idx="2632">
                  <c:v>27.825482999999981</c:v>
                </c:pt>
                <c:pt idx="2633">
                  <c:v>27.825482999999981</c:v>
                </c:pt>
                <c:pt idx="2634">
                  <c:v>27.825482999999981</c:v>
                </c:pt>
                <c:pt idx="2635">
                  <c:v>27.825482999999981</c:v>
                </c:pt>
                <c:pt idx="2636">
                  <c:v>27.825482999999981</c:v>
                </c:pt>
                <c:pt idx="2637">
                  <c:v>27.825482999999981</c:v>
                </c:pt>
                <c:pt idx="2638">
                  <c:v>27.825482999999981</c:v>
                </c:pt>
                <c:pt idx="2639">
                  <c:v>27.825482999999981</c:v>
                </c:pt>
                <c:pt idx="2640">
                  <c:v>27.806837000000005</c:v>
                </c:pt>
                <c:pt idx="2641">
                  <c:v>27.806837000000005</c:v>
                </c:pt>
                <c:pt idx="2642">
                  <c:v>27.806837000000005</c:v>
                </c:pt>
                <c:pt idx="2643">
                  <c:v>27.806837000000005</c:v>
                </c:pt>
                <c:pt idx="2644">
                  <c:v>27.806837000000005</c:v>
                </c:pt>
                <c:pt idx="2645">
                  <c:v>27.806837000000005</c:v>
                </c:pt>
                <c:pt idx="2646">
                  <c:v>27.806837000000005</c:v>
                </c:pt>
                <c:pt idx="2647">
                  <c:v>27.806837000000005</c:v>
                </c:pt>
                <c:pt idx="2648">
                  <c:v>27.806837000000005</c:v>
                </c:pt>
                <c:pt idx="2649">
                  <c:v>27.806837000000005</c:v>
                </c:pt>
                <c:pt idx="2650">
                  <c:v>27.80734</c:v>
                </c:pt>
                <c:pt idx="2651">
                  <c:v>27.80734</c:v>
                </c:pt>
                <c:pt idx="2652">
                  <c:v>27.80734</c:v>
                </c:pt>
                <c:pt idx="2653">
                  <c:v>27.80734</c:v>
                </c:pt>
                <c:pt idx="2654">
                  <c:v>27.80734</c:v>
                </c:pt>
                <c:pt idx="2655">
                  <c:v>27.80734</c:v>
                </c:pt>
                <c:pt idx="2656">
                  <c:v>27.80734</c:v>
                </c:pt>
                <c:pt idx="2657">
                  <c:v>27.80734</c:v>
                </c:pt>
                <c:pt idx="2658">
                  <c:v>27.80734</c:v>
                </c:pt>
                <c:pt idx="2659">
                  <c:v>27.80734</c:v>
                </c:pt>
                <c:pt idx="2660">
                  <c:v>27.797014999999988</c:v>
                </c:pt>
                <c:pt idx="2661">
                  <c:v>27.797014999999988</c:v>
                </c:pt>
                <c:pt idx="2662">
                  <c:v>27.797014999999988</c:v>
                </c:pt>
                <c:pt idx="2663">
                  <c:v>27.797014999999988</c:v>
                </c:pt>
                <c:pt idx="2664">
                  <c:v>27.797014999999988</c:v>
                </c:pt>
                <c:pt idx="2665">
                  <c:v>27.797014999999988</c:v>
                </c:pt>
                <c:pt idx="2666">
                  <c:v>27.797014999999988</c:v>
                </c:pt>
                <c:pt idx="2667">
                  <c:v>27.797014999999988</c:v>
                </c:pt>
                <c:pt idx="2668">
                  <c:v>27.797014999999988</c:v>
                </c:pt>
                <c:pt idx="2669">
                  <c:v>27.797014999999988</c:v>
                </c:pt>
                <c:pt idx="2670">
                  <c:v>27.77308</c:v>
                </c:pt>
                <c:pt idx="2671">
                  <c:v>27.77308</c:v>
                </c:pt>
                <c:pt idx="2672">
                  <c:v>27.77308</c:v>
                </c:pt>
                <c:pt idx="2673">
                  <c:v>27.77308</c:v>
                </c:pt>
                <c:pt idx="2674">
                  <c:v>27.77308</c:v>
                </c:pt>
                <c:pt idx="2675">
                  <c:v>27.77308</c:v>
                </c:pt>
                <c:pt idx="2676">
                  <c:v>27.77308</c:v>
                </c:pt>
                <c:pt idx="2677">
                  <c:v>27.77308</c:v>
                </c:pt>
                <c:pt idx="2678">
                  <c:v>27.77308</c:v>
                </c:pt>
                <c:pt idx="2679">
                  <c:v>27.77308</c:v>
                </c:pt>
                <c:pt idx="2680">
                  <c:v>27.787372999999985</c:v>
                </c:pt>
                <c:pt idx="2681">
                  <c:v>27.787372999999985</c:v>
                </c:pt>
                <c:pt idx="2682">
                  <c:v>27.787372999999985</c:v>
                </c:pt>
                <c:pt idx="2683">
                  <c:v>27.787372999999985</c:v>
                </c:pt>
                <c:pt idx="2684">
                  <c:v>27.787372999999985</c:v>
                </c:pt>
                <c:pt idx="2685">
                  <c:v>27.787372999999985</c:v>
                </c:pt>
                <c:pt idx="2686">
                  <c:v>27.787372999999985</c:v>
                </c:pt>
                <c:pt idx="2687">
                  <c:v>27.787372999999985</c:v>
                </c:pt>
                <c:pt idx="2688">
                  <c:v>27.787372999999985</c:v>
                </c:pt>
                <c:pt idx="2689">
                  <c:v>27.787372999999985</c:v>
                </c:pt>
                <c:pt idx="2690">
                  <c:v>27.79013599999999</c:v>
                </c:pt>
                <c:pt idx="2691">
                  <c:v>27.79013599999999</c:v>
                </c:pt>
                <c:pt idx="2692">
                  <c:v>27.79013599999999</c:v>
                </c:pt>
                <c:pt idx="2693">
                  <c:v>27.79013599999999</c:v>
                </c:pt>
                <c:pt idx="2694">
                  <c:v>27.79013599999999</c:v>
                </c:pt>
                <c:pt idx="2695">
                  <c:v>27.79013599999999</c:v>
                </c:pt>
                <c:pt idx="2696">
                  <c:v>27.79013599999999</c:v>
                </c:pt>
                <c:pt idx="2697">
                  <c:v>27.79013599999999</c:v>
                </c:pt>
                <c:pt idx="2698">
                  <c:v>27.79013599999999</c:v>
                </c:pt>
                <c:pt idx="2699">
                  <c:v>27.79013599999999</c:v>
                </c:pt>
                <c:pt idx="2700">
                  <c:v>27.806132999999988</c:v>
                </c:pt>
                <c:pt idx="2701">
                  <c:v>27.806132999999988</c:v>
                </c:pt>
                <c:pt idx="2702">
                  <c:v>27.806132999999988</c:v>
                </c:pt>
                <c:pt idx="2703">
                  <c:v>27.806132999999988</c:v>
                </c:pt>
                <c:pt idx="2704">
                  <c:v>27.806132999999988</c:v>
                </c:pt>
                <c:pt idx="2705">
                  <c:v>27.806132999999988</c:v>
                </c:pt>
                <c:pt idx="2706">
                  <c:v>27.806132999999988</c:v>
                </c:pt>
                <c:pt idx="2707">
                  <c:v>27.806132999999988</c:v>
                </c:pt>
                <c:pt idx="2708">
                  <c:v>27.806132999999988</c:v>
                </c:pt>
                <c:pt idx="2709">
                  <c:v>27.806132999999988</c:v>
                </c:pt>
                <c:pt idx="2710">
                  <c:v>27.803644999999989</c:v>
                </c:pt>
                <c:pt idx="2711">
                  <c:v>27.803644999999989</c:v>
                </c:pt>
                <c:pt idx="2712">
                  <c:v>27.803644999999989</c:v>
                </c:pt>
                <c:pt idx="2713">
                  <c:v>27.803644999999989</c:v>
                </c:pt>
                <c:pt idx="2714">
                  <c:v>27.803644999999989</c:v>
                </c:pt>
                <c:pt idx="2715">
                  <c:v>27.803644999999989</c:v>
                </c:pt>
                <c:pt idx="2716">
                  <c:v>27.803644999999989</c:v>
                </c:pt>
                <c:pt idx="2717">
                  <c:v>27.803644999999989</c:v>
                </c:pt>
                <c:pt idx="2718">
                  <c:v>27.803644999999989</c:v>
                </c:pt>
                <c:pt idx="2719">
                  <c:v>27.803644999999989</c:v>
                </c:pt>
                <c:pt idx="2720">
                  <c:v>27.912172999999989</c:v>
                </c:pt>
                <c:pt idx="2721">
                  <c:v>27.912172999999989</c:v>
                </c:pt>
                <c:pt idx="2722">
                  <c:v>27.912172999999989</c:v>
                </c:pt>
                <c:pt idx="2723">
                  <c:v>27.912172999999989</c:v>
                </c:pt>
                <c:pt idx="2724">
                  <c:v>27.912172999999989</c:v>
                </c:pt>
                <c:pt idx="2725">
                  <c:v>27.912172999999989</c:v>
                </c:pt>
                <c:pt idx="2726">
                  <c:v>27.912172999999989</c:v>
                </c:pt>
                <c:pt idx="2727">
                  <c:v>27.912172999999989</c:v>
                </c:pt>
                <c:pt idx="2728">
                  <c:v>27.912172999999989</c:v>
                </c:pt>
                <c:pt idx="2729">
                  <c:v>27.912172999999989</c:v>
                </c:pt>
                <c:pt idx="2730">
                  <c:v>27.98436199999999</c:v>
                </c:pt>
                <c:pt idx="2731">
                  <c:v>27.98436199999999</c:v>
                </c:pt>
                <c:pt idx="2732">
                  <c:v>27.98436199999999</c:v>
                </c:pt>
                <c:pt idx="2733">
                  <c:v>27.98436199999999</c:v>
                </c:pt>
                <c:pt idx="2734">
                  <c:v>27.98436199999999</c:v>
                </c:pt>
                <c:pt idx="2735">
                  <c:v>27.98436199999999</c:v>
                </c:pt>
                <c:pt idx="2736">
                  <c:v>27.98436199999999</c:v>
                </c:pt>
                <c:pt idx="2737">
                  <c:v>27.98436199999999</c:v>
                </c:pt>
                <c:pt idx="2738">
                  <c:v>27.98436199999999</c:v>
                </c:pt>
                <c:pt idx="2739">
                  <c:v>27.98436199999999</c:v>
                </c:pt>
                <c:pt idx="2740">
                  <c:v>27.944935000000001</c:v>
                </c:pt>
                <c:pt idx="2741">
                  <c:v>27.944935000000001</c:v>
                </c:pt>
                <c:pt idx="2742">
                  <c:v>27.944935000000001</c:v>
                </c:pt>
                <c:pt idx="2743">
                  <c:v>27.944935000000001</c:v>
                </c:pt>
                <c:pt idx="2744">
                  <c:v>27.944935000000001</c:v>
                </c:pt>
                <c:pt idx="2745">
                  <c:v>27.944935000000001</c:v>
                </c:pt>
                <c:pt idx="2746">
                  <c:v>27.944935000000001</c:v>
                </c:pt>
                <c:pt idx="2747">
                  <c:v>27.944935000000001</c:v>
                </c:pt>
                <c:pt idx="2748">
                  <c:v>27.944935000000001</c:v>
                </c:pt>
                <c:pt idx="2749">
                  <c:v>27.944935000000001</c:v>
                </c:pt>
                <c:pt idx="2750">
                  <c:v>27.929419999999983</c:v>
                </c:pt>
                <c:pt idx="2751">
                  <c:v>27.929419999999983</c:v>
                </c:pt>
                <c:pt idx="2752">
                  <c:v>27.929419999999983</c:v>
                </c:pt>
                <c:pt idx="2753">
                  <c:v>27.929419999999983</c:v>
                </c:pt>
                <c:pt idx="2754">
                  <c:v>27.929419999999983</c:v>
                </c:pt>
                <c:pt idx="2755">
                  <c:v>27.929419999999983</c:v>
                </c:pt>
                <c:pt idx="2756">
                  <c:v>27.929419999999983</c:v>
                </c:pt>
                <c:pt idx="2757">
                  <c:v>27.929419999999983</c:v>
                </c:pt>
                <c:pt idx="2758">
                  <c:v>27.929419999999983</c:v>
                </c:pt>
                <c:pt idx="2759">
                  <c:v>27.929419999999983</c:v>
                </c:pt>
                <c:pt idx="2760">
                  <c:v>27.89922</c:v>
                </c:pt>
                <c:pt idx="2761">
                  <c:v>27.89922</c:v>
                </c:pt>
                <c:pt idx="2762">
                  <c:v>27.89922</c:v>
                </c:pt>
                <c:pt idx="2763">
                  <c:v>27.89922</c:v>
                </c:pt>
                <c:pt idx="2764">
                  <c:v>27.89922</c:v>
                </c:pt>
                <c:pt idx="2765">
                  <c:v>27.89922</c:v>
                </c:pt>
                <c:pt idx="2766">
                  <c:v>27.89922</c:v>
                </c:pt>
                <c:pt idx="2767">
                  <c:v>27.89922</c:v>
                </c:pt>
                <c:pt idx="2768">
                  <c:v>27.89922</c:v>
                </c:pt>
                <c:pt idx="2769">
                  <c:v>27.89922</c:v>
                </c:pt>
                <c:pt idx="2770">
                  <c:v>27.903673999999985</c:v>
                </c:pt>
                <c:pt idx="2771">
                  <c:v>27.903673999999985</c:v>
                </c:pt>
                <c:pt idx="2772">
                  <c:v>27.903673999999985</c:v>
                </c:pt>
                <c:pt idx="2773">
                  <c:v>27.903673999999985</c:v>
                </c:pt>
                <c:pt idx="2774">
                  <c:v>27.903673999999985</c:v>
                </c:pt>
                <c:pt idx="2775">
                  <c:v>27.903673999999985</c:v>
                </c:pt>
                <c:pt idx="2776">
                  <c:v>27.903673999999985</c:v>
                </c:pt>
                <c:pt idx="2777">
                  <c:v>27.903673999999985</c:v>
                </c:pt>
                <c:pt idx="2778">
                  <c:v>27.903673999999985</c:v>
                </c:pt>
                <c:pt idx="2779">
                  <c:v>27.903673999999985</c:v>
                </c:pt>
                <c:pt idx="2780">
                  <c:v>27.917545</c:v>
                </c:pt>
                <c:pt idx="2781">
                  <c:v>27.917545</c:v>
                </c:pt>
                <c:pt idx="2782">
                  <c:v>27.917545</c:v>
                </c:pt>
                <c:pt idx="2783">
                  <c:v>27.917545</c:v>
                </c:pt>
                <c:pt idx="2784">
                  <c:v>27.917545</c:v>
                </c:pt>
                <c:pt idx="2785">
                  <c:v>27.917545</c:v>
                </c:pt>
                <c:pt idx="2786">
                  <c:v>27.917545</c:v>
                </c:pt>
                <c:pt idx="2787">
                  <c:v>27.917545</c:v>
                </c:pt>
                <c:pt idx="2788">
                  <c:v>27.917545</c:v>
                </c:pt>
                <c:pt idx="2789">
                  <c:v>27.917545</c:v>
                </c:pt>
                <c:pt idx="2790">
                  <c:v>27.890445</c:v>
                </c:pt>
                <c:pt idx="2791">
                  <c:v>27.890445</c:v>
                </c:pt>
                <c:pt idx="2792">
                  <c:v>27.890445</c:v>
                </c:pt>
                <c:pt idx="2793">
                  <c:v>27.890445</c:v>
                </c:pt>
                <c:pt idx="2794">
                  <c:v>27.890445</c:v>
                </c:pt>
                <c:pt idx="2795">
                  <c:v>27.890445</c:v>
                </c:pt>
                <c:pt idx="2796">
                  <c:v>27.890445</c:v>
                </c:pt>
                <c:pt idx="2797">
                  <c:v>27.890445</c:v>
                </c:pt>
                <c:pt idx="2798">
                  <c:v>27.890445</c:v>
                </c:pt>
                <c:pt idx="2799">
                  <c:v>27.890445</c:v>
                </c:pt>
                <c:pt idx="2800">
                  <c:v>27.880691999999989</c:v>
                </c:pt>
                <c:pt idx="2801">
                  <c:v>27.880691999999989</c:v>
                </c:pt>
                <c:pt idx="2802">
                  <c:v>27.880691999999989</c:v>
                </c:pt>
                <c:pt idx="2803">
                  <c:v>27.880691999999989</c:v>
                </c:pt>
                <c:pt idx="2804">
                  <c:v>27.880691999999989</c:v>
                </c:pt>
                <c:pt idx="2805">
                  <c:v>27.880691999999989</c:v>
                </c:pt>
                <c:pt idx="2806">
                  <c:v>27.880691999999989</c:v>
                </c:pt>
                <c:pt idx="2807">
                  <c:v>27.880691999999989</c:v>
                </c:pt>
                <c:pt idx="2808">
                  <c:v>27.880691999999989</c:v>
                </c:pt>
                <c:pt idx="2809">
                  <c:v>27.880691999999989</c:v>
                </c:pt>
                <c:pt idx="2810">
                  <c:v>27.866241999999989</c:v>
                </c:pt>
                <c:pt idx="2811">
                  <c:v>27.866241999999989</c:v>
                </c:pt>
                <c:pt idx="2812">
                  <c:v>27.866241999999989</c:v>
                </c:pt>
                <c:pt idx="2813">
                  <c:v>27.866241999999989</c:v>
                </c:pt>
                <c:pt idx="2814">
                  <c:v>27.866241999999989</c:v>
                </c:pt>
                <c:pt idx="2815">
                  <c:v>27.866241999999989</c:v>
                </c:pt>
                <c:pt idx="2816">
                  <c:v>27.866241999999989</c:v>
                </c:pt>
                <c:pt idx="2817">
                  <c:v>27.866241999999989</c:v>
                </c:pt>
                <c:pt idx="2818">
                  <c:v>27.866241999999989</c:v>
                </c:pt>
                <c:pt idx="2819">
                  <c:v>27.866241999999989</c:v>
                </c:pt>
                <c:pt idx="2820">
                  <c:v>27.915472999999984</c:v>
                </c:pt>
                <c:pt idx="2821">
                  <c:v>27.915472999999984</c:v>
                </c:pt>
                <c:pt idx="2822">
                  <c:v>27.915472999999984</c:v>
                </c:pt>
                <c:pt idx="2823">
                  <c:v>27.915472999999984</c:v>
                </c:pt>
                <c:pt idx="2824">
                  <c:v>27.915472999999984</c:v>
                </c:pt>
                <c:pt idx="2825">
                  <c:v>27.915472999999984</c:v>
                </c:pt>
                <c:pt idx="2826">
                  <c:v>27.915472999999984</c:v>
                </c:pt>
                <c:pt idx="2827">
                  <c:v>27.915472999999984</c:v>
                </c:pt>
                <c:pt idx="2828">
                  <c:v>27.915472999999984</c:v>
                </c:pt>
                <c:pt idx="2829">
                  <c:v>27.915472999999984</c:v>
                </c:pt>
                <c:pt idx="2830">
                  <c:v>27.962019999999978</c:v>
                </c:pt>
                <c:pt idx="2831">
                  <c:v>27.962019999999978</c:v>
                </c:pt>
                <c:pt idx="2832">
                  <c:v>27.962019999999978</c:v>
                </c:pt>
                <c:pt idx="2833">
                  <c:v>27.962019999999978</c:v>
                </c:pt>
                <c:pt idx="2834">
                  <c:v>27.962019999999978</c:v>
                </c:pt>
                <c:pt idx="2835">
                  <c:v>27.962019999999978</c:v>
                </c:pt>
                <c:pt idx="2836">
                  <c:v>27.962019999999978</c:v>
                </c:pt>
                <c:pt idx="2837">
                  <c:v>27.962019999999978</c:v>
                </c:pt>
                <c:pt idx="2838">
                  <c:v>27.962019999999978</c:v>
                </c:pt>
                <c:pt idx="2839">
                  <c:v>27.962019999999978</c:v>
                </c:pt>
                <c:pt idx="2840">
                  <c:v>27.967541999999984</c:v>
                </c:pt>
                <c:pt idx="2841">
                  <c:v>27.967541999999984</c:v>
                </c:pt>
                <c:pt idx="2842">
                  <c:v>27.967541999999984</c:v>
                </c:pt>
                <c:pt idx="2843">
                  <c:v>27.967541999999984</c:v>
                </c:pt>
                <c:pt idx="2844">
                  <c:v>27.967541999999984</c:v>
                </c:pt>
                <c:pt idx="2845">
                  <c:v>27.967541999999984</c:v>
                </c:pt>
                <c:pt idx="2846">
                  <c:v>27.967541999999984</c:v>
                </c:pt>
                <c:pt idx="2847">
                  <c:v>27.967541999999984</c:v>
                </c:pt>
                <c:pt idx="2848">
                  <c:v>27.967541999999984</c:v>
                </c:pt>
                <c:pt idx="2849">
                  <c:v>27.967541999999984</c:v>
                </c:pt>
                <c:pt idx="2850">
                  <c:v>28.012885000000011</c:v>
                </c:pt>
                <c:pt idx="2851">
                  <c:v>28.012885000000011</c:v>
                </c:pt>
                <c:pt idx="2852">
                  <c:v>28.012885000000011</c:v>
                </c:pt>
                <c:pt idx="2853">
                  <c:v>28.012885000000011</c:v>
                </c:pt>
                <c:pt idx="2854">
                  <c:v>28.012885000000011</c:v>
                </c:pt>
                <c:pt idx="2855">
                  <c:v>28.012885000000011</c:v>
                </c:pt>
                <c:pt idx="2856">
                  <c:v>28.012885000000011</c:v>
                </c:pt>
                <c:pt idx="2857">
                  <c:v>28.012885000000011</c:v>
                </c:pt>
                <c:pt idx="2858">
                  <c:v>28.012885000000011</c:v>
                </c:pt>
                <c:pt idx="2859">
                  <c:v>28.012885000000011</c:v>
                </c:pt>
                <c:pt idx="2860">
                  <c:v>28.013089999999988</c:v>
                </c:pt>
                <c:pt idx="2861">
                  <c:v>28.013089999999988</c:v>
                </c:pt>
                <c:pt idx="2862">
                  <c:v>28.013089999999988</c:v>
                </c:pt>
                <c:pt idx="2863">
                  <c:v>28.013089999999988</c:v>
                </c:pt>
                <c:pt idx="2864">
                  <c:v>28.013089999999988</c:v>
                </c:pt>
                <c:pt idx="2865">
                  <c:v>28.013089999999988</c:v>
                </c:pt>
                <c:pt idx="2866">
                  <c:v>28.013089999999988</c:v>
                </c:pt>
                <c:pt idx="2867">
                  <c:v>28.013089999999988</c:v>
                </c:pt>
                <c:pt idx="2868">
                  <c:v>28.013089999999988</c:v>
                </c:pt>
                <c:pt idx="2869">
                  <c:v>28.013089999999988</c:v>
                </c:pt>
                <c:pt idx="2870">
                  <c:v>28.026081000000001</c:v>
                </c:pt>
                <c:pt idx="2871">
                  <c:v>28.026081000000001</c:v>
                </c:pt>
                <c:pt idx="2872">
                  <c:v>28.026081000000001</c:v>
                </c:pt>
                <c:pt idx="2873">
                  <c:v>28.026081000000001</c:v>
                </c:pt>
                <c:pt idx="2874">
                  <c:v>28.026081000000001</c:v>
                </c:pt>
                <c:pt idx="2875">
                  <c:v>28.026081000000001</c:v>
                </c:pt>
                <c:pt idx="2876">
                  <c:v>28.026081000000001</c:v>
                </c:pt>
                <c:pt idx="2877">
                  <c:v>28.026081000000001</c:v>
                </c:pt>
                <c:pt idx="2878">
                  <c:v>28.026081000000001</c:v>
                </c:pt>
                <c:pt idx="2879">
                  <c:v>28.026081000000001</c:v>
                </c:pt>
                <c:pt idx="2880">
                  <c:v>28.048000999999989</c:v>
                </c:pt>
                <c:pt idx="2881">
                  <c:v>28.048000999999989</c:v>
                </c:pt>
                <c:pt idx="2882">
                  <c:v>28.048000999999989</c:v>
                </c:pt>
                <c:pt idx="2883">
                  <c:v>28.048000999999989</c:v>
                </c:pt>
                <c:pt idx="2884">
                  <c:v>28.048000999999989</c:v>
                </c:pt>
                <c:pt idx="2885">
                  <c:v>28.048000999999989</c:v>
                </c:pt>
                <c:pt idx="2886">
                  <c:v>28.048000999999989</c:v>
                </c:pt>
                <c:pt idx="2887">
                  <c:v>28.048000999999989</c:v>
                </c:pt>
                <c:pt idx="2888">
                  <c:v>28.048000999999989</c:v>
                </c:pt>
                <c:pt idx="2889">
                  <c:v>28.048000999999989</c:v>
                </c:pt>
                <c:pt idx="2890">
                  <c:v>28.072153</c:v>
                </c:pt>
                <c:pt idx="2891">
                  <c:v>28.072153</c:v>
                </c:pt>
                <c:pt idx="2892">
                  <c:v>28.072153</c:v>
                </c:pt>
                <c:pt idx="2893">
                  <c:v>28.072153</c:v>
                </c:pt>
                <c:pt idx="2894">
                  <c:v>28.072153</c:v>
                </c:pt>
                <c:pt idx="2895">
                  <c:v>28.072153</c:v>
                </c:pt>
                <c:pt idx="2896">
                  <c:v>28.072153</c:v>
                </c:pt>
                <c:pt idx="2897">
                  <c:v>28.072153</c:v>
                </c:pt>
                <c:pt idx="2898">
                  <c:v>28.072153</c:v>
                </c:pt>
                <c:pt idx="2899">
                  <c:v>28.072153</c:v>
                </c:pt>
                <c:pt idx="2900">
                  <c:v>28.085875000000001</c:v>
                </c:pt>
                <c:pt idx="2901">
                  <c:v>28.085875000000001</c:v>
                </c:pt>
                <c:pt idx="2902">
                  <c:v>28.085875000000001</c:v>
                </c:pt>
                <c:pt idx="2903">
                  <c:v>28.085875000000001</c:v>
                </c:pt>
                <c:pt idx="2904">
                  <c:v>28.085875000000001</c:v>
                </c:pt>
                <c:pt idx="2905">
                  <c:v>28.085875000000001</c:v>
                </c:pt>
                <c:pt idx="2906">
                  <c:v>28.085875000000001</c:v>
                </c:pt>
                <c:pt idx="2907">
                  <c:v>28.085875000000001</c:v>
                </c:pt>
                <c:pt idx="2908">
                  <c:v>28.085875000000001</c:v>
                </c:pt>
                <c:pt idx="2909">
                  <c:v>28.085875000000001</c:v>
                </c:pt>
                <c:pt idx="2910">
                  <c:v>28.130644</c:v>
                </c:pt>
                <c:pt idx="2911">
                  <c:v>28.130644</c:v>
                </c:pt>
                <c:pt idx="2912">
                  <c:v>28.130644</c:v>
                </c:pt>
                <c:pt idx="2913">
                  <c:v>28.130644</c:v>
                </c:pt>
                <c:pt idx="2914">
                  <c:v>28.130644</c:v>
                </c:pt>
                <c:pt idx="2915">
                  <c:v>28.130644</c:v>
                </c:pt>
                <c:pt idx="2916">
                  <c:v>28.130644</c:v>
                </c:pt>
                <c:pt idx="2917">
                  <c:v>28.130644</c:v>
                </c:pt>
                <c:pt idx="2918">
                  <c:v>28.130644</c:v>
                </c:pt>
                <c:pt idx="2919">
                  <c:v>28.130644</c:v>
                </c:pt>
                <c:pt idx="2920">
                  <c:v>28.15993400000001</c:v>
                </c:pt>
                <c:pt idx="2921">
                  <c:v>28.15993400000001</c:v>
                </c:pt>
                <c:pt idx="2922">
                  <c:v>28.15993400000001</c:v>
                </c:pt>
                <c:pt idx="2923">
                  <c:v>28.15993400000001</c:v>
                </c:pt>
                <c:pt idx="2924">
                  <c:v>28.15993400000001</c:v>
                </c:pt>
                <c:pt idx="2925">
                  <c:v>28.15993400000001</c:v>
                </c:pt>
                <c:pt idx="2926">
                  <c:v>28.15993400000001</c:v>
                </c:pt>
                <c:pt idx="2927">
                  <c:v>28.15993400000001</c:v>
                </c:pt>
                <c:pt idx="2928">
                  <c:v>28.15993400000001</c:v>
                </c:pt>
                <c:pt idx="2929">
                  <c:v>28.15993400000001</c:v>
                </c:pt>
                <c:pt idx="2930">
                  <c:v>28.208622999999978</c:v>
                </c:pt>
                <c:pt idx="2931">
                  <c:v>28.208622999999978</c:v>
                </c:pt>
                <c:pt idx="2932">
                  <c:v>28.208622999999978</c:v>
                </c:pt>
                <c:pt idx="2933">
                  <c:v>28.208622999999978</c:v>
                </c:pt>
                <c:pt idx="2934">
                  <c:v>28.208622999999978</c:v>
                </c:pt>
                <c:pt idx="2935">
                  <c:v>28.208622999999978</c:v>
                </c:pt>
                <c:pt idx="2936">
                  <c:v>28.208622999999978</c:v>
                </c:pt>
                <c:pt idx="2937">
                  <c:v>28.208622999999978</c:v>
                </c:pt>
                <c:pt idx="2938">
                  <c:v>28.208622999999978</c:v>
                </c:pt>
                <c:pt idx="2939">
                  <c:v>28.208622999999978</c:v>
                </c:pt>
                <c:pt idx="2940">
                  <c:v>28.237424000000001</c:v>
                </c:pt>
                <c:pt idx="2941">
                  <c:v>28.237424000000001</c:v>
                </c:pt>
                <c:pt idx="2942">
                  <c:v>28.237424000000001</c:v>
                </c:pt>
                <c:pt idx="2943">
                  <c:v>28.237424000000001</c:v>
                </c:pt>
                <c:pt idx="2944">
                  <c:v>28.237424000000001</c:v>
                </c:pt>
                <c:pt idx="2945">
                  <c:v>28.237424000000001</c:v>
                </c:pt>
                <c:pt idx="2946">
                  <c:v>28.237424000000001</c:v>
                </c:pt>
                <c:pt idx="2947">
                  <c:v>28.237424000000001</c:v>
                </c:pt>
                <c:pt idx="2948">
                  <c:v>28.237424000000001</c:v>
                </c:pt>
                <c:pt idx="2949">
                  <c:v>28.237424000000001</c:v>
                </c:pt>
                <c:pt idx="2950">
                  <c:v>28.311769000000005</c:v>
                </c:pt>
                <c:pt idx="2951">
                  <c:v>28.311769000000005</c:v>
                </c:pt>
                <c:pt idx="2952">
                  <c:v>28.311769000000005</c:v>
                </c:pt>
                <c:pt idx="2953">
                  <c:v>28.311769000000005</c:v>
                </c:pt>
                <c:pt idx="2954">
                  <c:v>28.311769000000005</c:v>
                </c:pt>
                <c:pt idx="2955">
                  <c:v>28.311769000000005</c:v>
                </c:pt>
                <c:pt idx="2956">
                  <c:v>28.311769000000005</c:v>
                </c:pt>
                <c:pt idx="2957">
                  <c:v>28.311769000000005</c:v>
                </c:pt>
                <c:pt idx="2958">
                  <c:v>28.311769000000005</c:v>
                </c:pt>
                <c:pt idx="2959">
                  <c:v>28.311769000000005</c:v>
                </c:pt>
                <c:pt idx="2960">
                  <c:v>28.368118999999989</c:v>
                </c:pt>
                <c:pt idx="2961">
                  <c:v>28.368118999999989</c:v>
                </c:pt>
                <c:pt idx="2962">
                  <c:v>28.368118999999989</c:v>
                </c:pt>
                <c:pt idx="2963">
                  <c:v>28.368118999999989</c:v>
                </c:pt>
                <c:pt idx="2964">
                  <c:v>28.368118999999989</c:v>
                </c:pt>
                <c:pt idx="2965">
                  <c:v>28.368118999999989</c:v>
                </c:pt>
                <c:pt idx="2966">
                  <c:v>28.368118999999989</c:v>
                </c:pt>
                <c:pt idx="2967">
                  <c:v>28.368118999999989</c:v>
                </c:pt>
                <c:pt idx="2968">
                  <c:v>28.368118999999989</c:v>
                </c:pt>
                <c:pt idx="2969">
                  <c:v>28.368118999999989</c:v>
                </c:pt>
                <c:pt idx="2970">
                  <c:v>28.407913000000001</c:v>
                </c:pt>
                <c:pt idx="2971">
                  <c:v>28.407913000000001</c:v>
                </c:pt>
                <c:pt idx="2972">
                  <c:v>28.407913000000001</c:v>
                </c:pt>
                <c:pt idx="2973">
                  <c:v>28.407913000000001</c:v>
                </c:pt>
                <c:pt idx="2974">
                  <c:v>28.407913000000001</c:v>
                </c:pt>
                <c:pt idx="2975">
                  <c:v>28.407913000000001</c:v>
                </c:pt>
                <c:pt idx="2976">
                  <c:v>28.407913000000001</c:v>
                </c:pt>
                <c:pt idx="2977">
                  <c:v>28.407913000000001</c:v>
                </c:pt>
                <c:pt idx="2978">
                  <c:v>28.407913000000001</c:v>
                </c:pt>
                <c:pt idx="2979">
                  <c:v>28.407913000000001</c:v>
                </c:pt>
                <c:pt idx="2980">
                  <c:v>28.486829999999983</c:v>
                </c:pt>
                <c:pt idx="2981">
                  <c:v>28.486829999999983</c:v>
                </c:pt>
                <c:pt idx="2982">
                  <c:v>28.486829999999983</c:v>
                </c:pt>
                <c:pt idx="2983">
                  <c:v>28.486829999999983</c:v>
                </c:pt>
                <c:pt idx="2984">
                  <c:v>28.486829999999983</c:v>
                </c:pt>
                <c:pt idx="2985">
                  <c:v>28.486829999999983</c:v>
                </c:pt>
                <c:pt idx="2986">
                  <c:v>28.486829999999983</c:v>
                </c:pt>
                <c:pt idx="2987">
                  <c:v>28.486829999999983</c:v>
                </c:pt>
                <c:pt idx="2988">
                  <c:v>28.486829999999983</c:v>
                </c:pt>
                <c:pt idx="2989">
                  <c:v>28.486829999999983</c:v>
                </c:pt>
                <c:pt idx="2990">
                  <c:v>28.550961999999998</c:v>
                </c:pt>
                <c:pt idx="2991">
                  <c:v>28.550961999999998</c:v>
                </c:pt>
                <c:pt idx="2992">
                  <c:v>28.550961999999998</c:v>
                </c:pt>
                <c:pt idx="2993">
                  <c:v>28.550961999999998</c:v>
                </c:pt>
                <c:pt idx="2994">
                  <c:v>28.550961999999998</c:v>
                </c:pt>
                <c:pt idx="2995">
                  <c:v>28.550961999999998</c:v>
                </c:pt>
                <c:pt idx="2996">
                  <c:v>28.550961999999998</c:v>
                </c:pt>
                <c:pt idx="2997">
                  <c:v>28.550961999999998</c:v>
                </c:pt>
                <c:pt idx="2998">
                  <c:v>28.550961999999998</c:v>
                </c:pt>
                <c:pt idx="2999">
                  <c:v>28.550961999999998</c:v>
                </c:pt>
                <c:pt idx="3000">
                  <c:v>28.660833</c:v>
                </c:pt>
                <c:pt idx="3001">
                  <c:v>28.660833</c:v>
                </c:pt>
                <c:pt idx="3002">
                  <c:v>28.660833</c:v>
                </c:pt>
                <c:pt idx="3003">
                  <c:v>28.660833</c:v>
                </c:pt>
                <c:pt idx="3004">
                  <c:v>28.660833</c:v>
                </c:pt>
                <c:pt idx="3005">
                  <c:v>28.660833</c:v>
                </c:pt>
                <c:pt idx="3006">
                  <c:v>28.660833</c:v>
                </c:pt>
                <c:pt idx="3007">
                  <c:v>28.660833</c:v>
                </c:pt>
                <c:pt idx="3008">
                  <c:v>28.660833</c:v>
                </c:pt>
                <c:pt idx="3009">
                  <c:v>28.660833</c:v>
                </c:pt>
                <c:pt idx="3010">
                  <c:v>28.757431</c:v>
                </c:pt>
                <c:pt idx="3011">
                  <c:v>28.757431</c:v>
                </c:pt>
                <c:pt idx="3012">
                  <c:v>28.757431</c:v>
                </c:pt>
                <c:pt idx="3013">
                  <c:v>28.757431</c:v>
                </c:pt>
                <c:pt idx="3014">
                  <c:v>28.757431</c:v>
                </c:pt>
                <c:pt idx="3015">
                  <c:v>28.757431</c:v>
                </c:pt>
                <c:pt idx="3016">
                  <c:v>28.757431</c:v>
                </c:pt>
                <c:pt idx="3017">
                  <c:v>28.757431</c:v>
                </c:pt>
                <c:pt idx="3018">
                  <c:v>28.757431</c:v>
                </c:pt>
                <c:pt idx="3019">
                  <c:v>28.757431</c:v>
                </c:pt>
                <c:pt idx="3020">
                  <c:v>28.812313</c:v>
                </c:pt>
                <c:pt idx="3021">
                  <c:v>28.812313</c:v>
                </c:pt>
                <c:pt idx="3022">
                  <c:v>28.812313</c:v>
                </c:pt>
                <c:pt idx="3023">
                  <c:v>28.812313</c:v>
                </c:pt>
                <c:pt idx="3024">
                  <c:v>28.812313</c:v>
                </c:pt>
                <c:pt idx="3025">
                  <c:v>28.812313</c:v>
                </c:pt>
                <c:pt idx="3026">
                  <c:v>28.812313</c:v>
                </c:pt>
                <c:pt idx="3027">
                  <c:v>28.812313</c:v>
                </c:pt>
                <c:pt idx="3028">
                  <c:v>28.812313</c:v>
                </c:pt>
                <c:pt idx="3029">
                  <c:v>28.812313</c:v>
                </c:pt>
                <c:pt idx="3030">
                  <c:v>28.855969999999999</c:v>
                </c:pt>
                <c:pt idx="3031">
                  <c:v>28.855969999999999</c:v>
                </c:pt>
                <c:pt idx="3032">
                  <c:v>28.855969999999999</c:v>
                </c:pt>
                <c:pt idx="3033">
                  <c:v>28.855969999999999</c:v>
                </c:pt>
                <c:pt idx="3034">
                  <c:v>28.855969999999999</c:v>
                </c:pt>
                <c:pt idx="3035">
                  <c:v>28.855969999999999</c:v>
                </c:pt>
                <c:pt idx="3036">
                  <c:v>28.855969999999999</c:v>
                </c:pt>
                <c:pt idx="3037">
                  <c:v>28.855969999999999</c:v>
                </c:pt>
                <c:pt idx="3038">
                  <c:v>28.855969999999999</c:v>
                </c:pt>
                <c:pt idx="3039">
                  <c:v>28.855969999999999</c:v>
                </c:pt>
                <c:pt idx="3040">
                  <c:v>28.928095999999989</c:v>
                </c:pt>
                <c:pt idx="3041">
                  <c:v>28.928095999999989</c:v>
                </c:pt>
                <c:pt idx="3042">
                  <c:v>28.928095999999989</c:v>
                </c:pt>
                <c:pt idx="3043">
                  <c:v>28.928095999999989</c:v>
                </c:pt>
                <c:pt idx="3044">
                  <c:v>28.928095999999989</c:v>
                </c:pt>
                <c:pt idx="3045">
                  <c:v>28.928095999999989</c:v>
                </c:pt>
                <c:pt idx="3046">
                  <c:v>28.928095999999989</c:v>
                </c:pt>
                <c:pt idx="3047">
                  <c:v>28.928095999999989</c:v>
                </c:pt>
                <c:pt idx="3048">
                  <c:v>28.928095999999989</c:v>
                </c:pt>
                <c:pt idx="3049">
                  <c:v>28.928095999999989</c:v>
                </c:pt>
                <c:pt idx="3050">
                  <c:v>29.003677</c:v>
                </c:pt>
                <c:pt idx="3051">
                  <c:v>29.003677</c:v>
                </c:pt>
                <c:pt idx="3052">
                  <c:v>29.003677</c:v>
                </c:pt>
                <c:pt idx="3053">
                  <c:v>29.003677</c:v>
                </c:pt>
                <c:pt idx="3054">
                  <c:v>29.003677</c:v>
                </c:pt>
                <c:pt idx="3055">
                  <c:v>29.003677</c:v>
                </c:pt>
                <c:pt idx="3056">
                  <c:v>29.003677</c:v>
                </c:pt>
                <c:pt idx="3057">
                  <c:v>29.003677</c:v>
                </c:pt>
                <c:pt idx="3058">
                  <c:v>29.003677</c:v>
                </c:pt>
                <c:pt idx="3059">
                  <c:v>29.003677</c:v>
                </c:pt>
                <c:pt idx="3060">
                  <c:v>29.120004999999999</c:v>
                </c:pt>
                <c:pt idx="3061">
                  <c:v>29.120004999999999</c:v>
                </c:pt>
                <c:pt idx="3062">
                  <c:v>29.120004999999999</c:v>
                </c:pt>
                <c:pt idx="3063">
                  <c:v>29.120004999999999</c:v>
                </c:pt>
                <c:pt idx="3064">
                  <c:v>29.120004999999999</c:v>
                </c:pt>
                <c:pt idx="3065">
                  <c:v>29.120004999999999</c:v>
                </c:pt>
                <c:pt idx="3066">
                  <c:v>29.120004999999999</c:v>
                </c:pt>
                <c:pt idx="3067">
                  <c:v>29.120004999999999</c:v>
                </c:pt>
                <c:pt idx="3068">
                  <c:v>29.120004999999999</c:v>
                </c:pt>
                <c:pt idx="3069">
                  <c:v>29.120004999999999</c:v>
                </c:pt>
                <c:pt idx="3070">
                  <c:v>29.211425999999999</c:v>
                </c:pt>
                <c:pt idx="3071">
                  <c:v>29.211425999999999</c:v>
                </c:pt>
                <c:pt idx="3072">
                  <c:v>29.211425999999999</c:v>
                </c:pt>
                <c:pt idx="3073">
                  <c:v>29.211425999999999</c:v>
                </c:pt>
                <c:pt idx="3074">
                  <c:v>29.211425999999999</c:v>
                </c:pt>
                <c:pt idx="3075">
                  <c:v>29.211425999999999</c:v>
                </c:pt>
                <c:pt idx="3076">
                  <c:v>29.211425999999999</c:v>
                </c:pt>
                <c:pt idx="3077">
                  <c:v>29.211425999999999</c:v>
                </c:pt>
                <c:pt idx="3078">
                  <c:v>29.211425999999999</c:v>
                </c:pt>
                <c:pt idx="3079">
                  <c:v>29.211425999999999</c:v>
                </c:pt>
                <c:pt idx="3080">
                  <c:v>29.266812000000002</c:v>
                </c:pt>
                <c:pt idx="3081">
                  <c:v>29.266812000000002</c:v>
                </c:pt>
                <c:pt idx="3082">
                  <c:v>29.266812000000002</c:v>
                </c:pt>
                <c:pt idx="3083">
                  <c:v>29.266812000000002</c:v>
                </c:pt>
                <c:pt idx="3084">
                  <c:v>29.266812000000002</c:v>
                </c:pt>
                <c:pt idx="3085">
                  <c:v>29.266812000000002</c:v>
                </c:pt>
                <c:pt idx="3086">
                  <c:v>29.266812000000002</c:v>
                </c:pt>
                <c:pt idx="3087">
                  <c:v>29.266812000000002</c:v>
                </c:pt>
                <c:pt idx="3088">
                  <c:v>29.266812000000002</c:v>
                </c:pt>
                <c:pt idx="3089">
                  <c:v>29.266812000000002</c:v>
                </c:pt>
                <c:pt idx="3090">
                  <c:v>29.370149999999985</c:v>
                </c:pt>
                <c:pt idx="3091">
                  <c:v>29.370149999999985</c:v>
                </c:pt>
                <c:pt idx="3092">
                  <c:v>29.370149999999985</c:v>
                </c:pt>
                <c:pt idx="3093">
                  <c:v>29.370149999999985</c:v>
                </c:pt>
                <c:pt idx="3094">
                  <c:v>29.370149999999985</c:v>
                </c:pt>
                <c:pt idx="3095">
                  <c:v>29.370149999999985</c:v>
                </c:pt>
                <c:pt idx="3096">
                  <c:v>29.370149999999985</c:v>
                </c:pt>
                <c:pt idx="3097">
                  <c:v>29.370149999999985</c:v>
                </c:pt>
                <c:pt idx="3098">
                  <c:v>29.370149999999985</c:v>
                </c:pt>
                <c:pt idx="3099">
                  <c:v>29.370149999999985</c:v>
                </c:pt>
                <c:pt idx="3100">
                  <c:v>29.437864000000012</c:v>
                </c:pt>
                <c:pt idx="3101">
                  <c:v>29.437864000000012</c:v>
                </c:pt>
                <c:pt idx="3102">
                  <c:v>29.437864000000012</c:v>
                </c:pt>
                <c:pt idx="3103">
                  <c:v>29.437864000000012</c:v>
                </c:pt>
                <c:pt idx="3104">
                  <c:v>29.437864000000012</c:v>
                </c:pt>
                <c:pt idx="3105">
                  <c:v>29.437864000000012</c:v>
                </c:pt>
                <c:pt idx="3106">
                  <c:v>29.437864000000012</c:v>
                </c:pt>
                <c:pt idx="3107">
                  <c:v>29.437864000000012</c:v>
                </c:pt>
                <c:pt idx="3108">
                  <c:v>29.437864000000012</c:v>
                </c:pt>
                <c:pt idx="3109">
                  <c:v>29.437864000000012</c:v>
                </c:pt>
                <c:pt idx="3110">
                  <c:v>29.520059</c:v>
                </c:pt>
                <c:pt idx="3111">
                  <c:v>29.520059</c:v>
                </c:pt>
                <c:pt idx="3112">
                  <c:v>29.520059</c:v>
                </c:pt>
                <c:pt idx="3113">
                  <c:v>29.520059</c:v>
                </c:pt>
                <c:pt idx="3114">
                  <c:v>29.520059</c:v>
                </c:pt>
                <c:pt idx="3115">
                  <c:v>29.520059</c:v>
                </c:pt>
                <c:pt idx="3116">
                  <c:v>29.520059</c:v>
                </c:pt>
                <c:pt idx="3117">
                  <c:v>29.520059</c:v>
                </c:pt>
                <c:pt idx="3118">
                  <c:v>29.520059</c:v>
                </c:pt>
                <c:pt idx="3119">
                  <c:v>29.520059</c:v>
                </c:pt>
                <c:pt idx="3120">
                  <c:v>29.592815000000005</c:v>
                </c:pt>
                <c:pt idx="3121">
                  <c:v>29.592815000000005</c:v>
                </c:pt>
                <c:pt idx="3122">
                  <c:v>29.592815000000005</c:v>
                </c:pt>
                <c:pt idx="3123">
                  <c:v>29.592815000000005</c:v>
                </c:pt>
                <c:pt idx="3124">
                  <c:v>29.592815000000005</c:v>
                </c:pt>
                <c:pt idx="3125">
                  <c:v>29.592815000000005</c:v>
                </c:pt>
                <c:pt idx="3126">
                  <c:v>29.592815000000005</c:v>
                </c:pt>
                <c:pt idx="3127">
                  <c:v>29.592815000000005</c:v>
                </c:pt>
                <c:pt idx="3128">
                  <c:v>29.592815000000005</c:v>
                </c:pt>
                <c:pt idx="3129">
                  <c:v>29.592815000000005</c:v>
                </c:pt>
                <c:pt idx="3130">
                  <c:v>29.682303999999981</c:v>
                </c:pt>
                <c:pt idx="3131">
                  <c:v>29.682303999999981</c:v>
                </c:pt>
                <c:pt idx="3132">
                  <c:v>29.682303999999981</c:v>
                </c:pt>
                <c:pt idx="3133">
                  <c:v>29.682303999999981</c:v>
                </c:pt>
                <c:pt idx="3134">
                  <c:v>29.682303999999981</c:v>
                </c:pt>
                <c:pt idx="3135">
                  <c:v>29.682303999999981</c:v>
                </c:pt>
                <c:pt idx="3136">
                  <c:v>29.682303999999981</c:v>
                </c:pt>
                <c:pt idx="3137">
                  <c:v>29.682303999999981</c:v>
                </c:pt>
                <c:pt idx="3138">
                  <c:v>29.682303999999981</c:v>
                </c:pt>
                <c:pt idx="3139">
                  <c:v>29.682303999999981</c:v>
                </c:pt>
                <c:pt idx="3140">
                  <c:v>29.768530999999978</c:v>
                </c:pt>
                <c:pt idx="3141">
                  <c:v>29.768530999999978</c:v>
                </c:pt>
                <c:pt idx="3142">
                  <c:v>29.768530999999978</c:v>
                </c:pt>
                <c:pt idx="3143">
                  <c:v>29.768530999999978</c:v>
                </c:pt>
                <c:pt idx="3144">
                  <c:v>29.768530999999978</c:v>
                </c:pt>
                <c:pt idx="3145">
                  <c:v>29.768530999999978</c:v>
                </c:pt>
                <c:pt idx="3146">
                  <c:v>29.768530999999978</c:v>
                </c:pt>
                <c:pt idx="3147">
                  <c:v>29.768530999999978</c:v>
                </c:pt>
                <c:pt idx="3148">
                  <c:v>29.768530999999978</c:v>
                </c:pt>
                <c:pt idx="3149">
                  <c:v>29.768530999999978</c:v>
                </c:pt>
                <c:pt idx="3150">
                  <c:v>29.847456999999999</c:v>
                </c:pt>
                <c:pt idx="3151">
                  <c:v>29.847456999999999</c:v>
                </c:pt>
                <c:pt idx="3152">
                  <c:v>29.847456999999999</c:v>
                </c:pt>
                <c:pt idx="3153">
                  <c:v>29.847456999999999</c:v>
                </c:pt>
                <c:pt idx="3154">
                  <c:v>29.847456999999999</c:v>
                </c:pt>
                <c:pt idx="3155">
                  <c:v>29.847456999999999</c:v>
                </c:pt>
                <c:pt idx="3156">
                  <c:v>29.847456999999999</c:v>
                </c:pt>
                <c:pt idx="3157">
                  <c:v>29.847456999999999</c:v>
                </c:pt>
                <c:pt idx="3158">
                  <c:v>29.847456999999999</c:v>
                </c:pt>
                <c:pt idx="3159">
                  <c:v>29.847456999999999</c:v>
                </c:pt>
                <c:pt idx="3160">
                  <c:v>29.984596999999983</c:v>
                </c:pt>
                <c:pt idx="3161">
                  <c:v>29.984596999999983</c:v>
                </c:pt>
                <c:pt idx="3162">
                  <c:v>29.984596999999983</c:v>
                </c:pt>
                <c:pt idx="3163">
                  <c:v>29.984596999999983</c:v>
                </c:pt>
                <c:pt idx="3164">
                  <c:v>29.984596999999983</c:v>
                </c:pt>
                <c:pt idx="3165">
                  <c:v>29.984596999999983</c:v>
                </c:pt>
                <c:pt idx="3166">
                  <c:v>29.984596999999983</c:v>
                </c:pt>
                <c:pt idx="3167">
                  <c:v>29.984596999999983</c:v>
                </c:pt>
                <c:pt idx="3168">
                  <c:v>29.984596999999983</c:v>
                </c:pt>
                <c:pt idx="3169">
                  <c:v>29.984596999999983</c:v>
                </c:pt>
                <c:pt idx="3170">
                  <c:v>30.082884</c:v>
                </c:pt>
                <c:pt idx="3171">
                  <c:v>30.082884</c:v>
                </c:pt>
                <c:pt idx="3172">
                  <c:v>30.082884</c:v>
                </c:pt>
                <c:pt idx="3173">
                  <c:v>30.082884</c:v>
                </c:pt>
                <c:pt idx="3174">
                  <c:v>30.082884</c:v>
                </c:pt>
                <c:pt idx="3175">
                  <c:v>30.082884</c:v>
                </c:pt>
                <c:pt idx="3176">
                  <c:v>30.082884</c:v>
                </c:pt>
                <c:pt idx="3177">
                  <c:v>30.082884</c:v>
                </c:pt>
                <c:pt idx="3178">
                  <c:v>30.082884</c:v>
                </c:pt>
                <c:pt idx="3179">
                  <c:v>30.082884</c:v>
                </c:pt>
                <c:pt idx="3180">
                  <c:v>30.161045999999999</c:v>
                </c:pt>
                <c:pt idx="3181">
                  <c:v>30.161045999999999</c:v>
                </c:pt>
                <c:pt idx="3182">
                  <c:v>30.161045999999999</c:v>
                </c:pt>
                <c:pt idx="3183">
                  <c:v>30.161045999999999</c:v>
                </c:pt>
                <c:pt idx="3184">
                  <c:v>30.161045999999999</c:v>
                </c:pt>
                <c:pt idx="3185">
                  <c:v>30.161045999999999</c:v>
                </c:pt>
                <c:pt idx="3186">
                  <c:v>30.161045999999999</c:v>
                </c:pt>
                <c:pt idx="3187">
                  <c:v>30.161045999999999</c:v>
                </c:pt>
                <c:pt idx="3188">
                  <c:v>30.161045999999999</c:v>
                </c:pt>
                <c:pt idx="3189">
                  <c:v>30.161045999999999</c:v>
                </c:pt>
                <c:pt idx="3190">
                  <c:v>30.227886000000005</c:v>
                </c:pt>
                <c:pt idx="3191">
                  <c:v>30.227886000000005</c:v>
                </c:pt>
                <c:pt idx="3192">
                  <c:v>30.227886000000005</c:v>
                </c:pt>
                <c:pt idx="3193">
                  <c:v>30.227886000000005</c:v>
                </c:pt>
                <c:pt idx="3194">
                  <c:v>30.227886000000005</c:v>
                </c:pt>
                <c:pt idx="3195">
                  <c:v>30.227886000000005</c:v>
                </c:pt>
                <c:pt idx="3196">
                  <c:v>30.227886000000005</c:v>
                </c:pt>
                <c:pt idx="3197">
                  <c:v>30.227886000000005</c:v>
                </c:pt>
                <c:pt idx="3198">
                  <c:v>30.227886000000005</c:v>
                </c:pt>
                <c:pt idx="3199">
                  <c:v>30.227886000000005</c:v>
                </c:pt>
                <c:pt idx="3200">
                  <c:v>30.305886000000001</c:v>
                </c:pt>
                <c:pt idx="3201">
                  <c:v>30.305886000000001</c:v>
                </c:pt>
                <c:pt idx="3202">
                  <c:v>30.305886000000001</c:v>
                </c:pt>
                <c:pt idx="3203">
                  <c:v>30.305886000000001</c:v>
                </c:pt>
                <c:pt idx="3204">
                  <c:v>30.305886000000001</c:v>
                </c:pt>
                <c:pt idx="3205">
                  <c:v>30.305886000000001</c:v>
                </c:pt>
                <c:pt idx="3206">
                  <c:v>30.305886000000001</c:v>
                </c:pt>
                <c:pt idx="3207">
                  <c:v>30.305886000000001</c:v>
                </c:pt>
                <c:pt idx="3208">
                  <c:v>30.305886000000001</c:v>
                </c:pt>
                <c:pt idx="3209">
                  <c:v>30.305886000000001</c:v>
                </c:pt>
                <c:pt idx="3210">
                  <c:v>30.383300999999989</c:v>
                </c:pt>
                <c:pt idx="3211">
                  <c:v>30.383300999999989</c:v>
                </c:pt>
                <c:pt idx="3212">
                  <c:v>30.383300999999989</c:v>
                </c:pt>
                <c:pt idx="3213">
                  <c:v>30.383300999999989</c:v>
                </c:pt>
                <c:pt idx="3214">
                  <c:v>30.383300999999989</c:v>
                </c:pt>
                <c:pt idx="3215">
                  <c:v>30.383300999999989</c:v>
                </c:pt>
                <c:pt idx="3216">
                  <c:v>30.383300999999989</c:v>
                </c:pt>
                <c:pt idx="3217">
                  <c:v>30.383300999999989</c:v>
                </c:pt>
                <c:pt idx="3218">
                  <c:v>30.383300999999989</c:v>
                </c:pt>
                <c:pt idx="3219">
                  <c:v>30.383300999999989</c:v>
                </c:pt>
                <c:pt idx="3220">
                  <c:v>30.483413999999986</c:v>
                </c:pt>
                <c:pt idx="3221">
                  <c:v>30.483413999999986</c:v>
                </c:pt>
                <c:pt idx="3222">
                  <c:v>30.483413999999986</c:v>
                </c:pt>
                <c:pt idx="3223">
                  <c:v>30.483413999999986</c:v>
                </c:pt>
                <c:pt idx="3224">
                  <c:v>30.483413999999986</c:v>
                </c:pt>
                <c:pt idx="3225">
                  <c:v>30.483413999999986</c:v>
                </c:pt>
                <c:pt idx="3226">
                  <c:v>30.483413999999986</c:v>
                </c:pt>
                <c:pt idx="3227">
                  <c:v>30.483413999999986</c:v>
                </c:pt>
                <c:pt idx="3228">
                  <c:v>30.483413999999986</c:v>
                </c:pt>
                <c:pt idx="3229">
                  <c:v>30.483413999999986</c:v>
                </c:pt>
                <c:pt idx="3230">
                  <c:v>30.587309999999984</c:v>
                </c:pt>
                <c:pt idx="3231">
                  <c:v>30.587309999999984</c:v>
                </c:pt>
                <c:pt idx="3232">
                  <c:v>30.587309999999984</c:v>
                </c:pt>
                <c:pt idx="3233">
                  <c:v>30.587309999999984</c:v>
                </c:pt>
                <c:pt idx="3234">
                  <c:v>30.587309999999984</c:v>
                </c:pt>
                <c:pt idx="3235">
                  <c:v>30.587309999999984</c:v>
                </c:pt>
                <c:pt idx="3236">
                  <c:v>30.587309999999984</c:v>
                </c:pt>
                <c:pt idx="3237">
                  <c:v>30.587309999999984</c:v>
                </c:pt>
                <c:pt idx="3238">
                  <c:v>30.587309999999984</c:v>
                </c:pt>
                <c:pt idx="3239">
                  <c:v>30.587309999999984</c:v>
                </c:pt>
                <c:pt idx="3240">
                  <c:v>30.683651999999999</c:v>
                </c:pt>
                <c:pt idx="3241">
                  <c:v>30.683651999999999</c:v>
                </c:pt>
                <c:pt idx="3242">
                  <c:v>30.683651999999999</c:v>
                </c:pt>
                <c:pt idx="3243">
                  <c:v>30.683651999999999</c:v>
                </c:pt>
                <c:pt idx="3244">
                  <c:v>30.683651999999999</c:v>
                </c:pt>
                <c:pt idx="3245">
                  <c:v>30.683651999999999</c:v>
                </c:pt>
                <c:pt idx="3246">
                  <c:v>30.683651999999999</c:v>
                </c:pt>
                <c:pt idx="3247">
                  <c:v>30.683651999999999</c:v>
                </c:pt>
                <c:pt idx="3248">
                  <c:v>30.683651999999999</c:v>
                </c:pt>
                <c:pt idx="3249">
                  <c:v>30.683651999999999</c:v>
                </c:pt>
                <c:pt idx="3250">
                  <c:v>30.787743999999986</c:v>
                </c:pt>
                <c:pt idx="3251">
                  <c:v>30.787743999999986</c:v>
                </c:pt>
                <c:pt idx="3252">
                  <c:v>30.787743999999986</c:v>
                </c:pt>
                <c:pt idx="3253">
                  <c:v>30.787743999999986</c:v>
                </c:pt>
                <c:pt idx="3254">
                  <c:v>30.787743999999986</c:v>
                </c:pt>
                <c:pt idx="3255">
                  <c:v>30.787743999999986</c:v>
                </c:pt>
                <c:pt idx="3256">
                  <c:v>30.787743999999986</c:v>
                </c:pt>
                <c:pt idx="3257">
                  <c:v>30.787743999999986</c:v>
                </c:pt>
                <c:pt idx="3258">
                  <c:v>30.787743999999986</c:v>
                </c:pt>
                <c:pt idx="3259">
                  <c:v>30.787743999999986</c:v>
                </c:pt>
                <c:pt idx="3260">
                  <c:v>30.862126999999983</c:v>
                </c:pt>
                <c:pt idx="3261">
                  <c:v>30.862126999999983</c:v>
                </c:pt>
                <c:pt idx="3262">
                  <c:v>30.862126999999983</c:v>
                </c:pt>
                <c:pt idx="3263">
                  <c:v>30.862126999999983</c:v>
                </c:pt>
                <c:pt idx="3264">
                  <c:v>30.862126999999983</c:v>
                </c:pt>
                <c:pt idx="3265">
                  <c:v>30.862126999999983</c:v>
                </c:pt>
                <c:pt idx="3266">
                  <c:v>30.862126999999983</c:v>
                </c:pt>
                <c:pt idx="3267">
                  <c:v>30.862126999999983</c:v>
                </c:pt>
                <c:pt idx="3268">
                  <c:v>30.862126999999983</c:v>
                </c:pt>
                <c:pt idx="3269">
                  <c:v>30.862126999999983</c:v>
                </c:pt>
                <c:pt idx="3270">
                  <c:v>30.967148000000002</c:v>
                </c:pt>
                <c:pt idx="3271">
                  <c:v>30.967148000000002</c:v>
                </c:pt>
                <c:pt idx="3272">
                  <c:v>30.967148000000002</c:v>
                </c:pt>
                <c:pt idx="3273">
                  <c:v>30.967148000000002</c:v>
                </c:pt>
                <c:pt idx="3274">
                  <c:v>30.967148000000002</c:v>
                </c:pt>
                <c:pt idx="3275">
                  <c:v>30.967148000000002</c:v>
                </c:pt>
                <c:pt idx="3276">
                  <c:v>30.967148000000002</c:v>
                </c:pt>
                <c:pt idx="3277">
                  <c:v>30.967148000000002</c:v>
                </c:pt>
                <c:pt idx="3278">
                  <c:v>30.967148000000002</c:v>
                </c:pt>
                <c:pt idx="3279">
                  <c:v>30.967148000000002</c:v>
                </c:pt>
                <c:pt idx="3280">
                  <c:v>31.061769000000002</c:v>
                </c:pt>
                <c:pt idx="3281">
                  <c:v>31.061769000000002</c:v>
                </c:pt>
                <c:pt idx="3282">
                  <c:v>31.061769000000002</c:v>
                </c:pt>
                <c:pt idx="3283">
                  <c:v>31.061769000000002</c:v>
                </c:pt>
                <c:pt idx="3284">
                  <c:v>31.061769000000002</c:v>
                </c:pt>
                <c:pt idx="3285">
                  <c:v>31.061769000000002</c:v>
                </c:pt>
                <c:pt idx="3286">
                  <c:v>31.061769000000002</c:v>
                </c:pt>
                <c:pt idx="3287">
                  <c:v>31.061769000000002</c:v>
                </c:pt>
                <c:pt idx="3288">
                  <c:v>31.061769000000002</c:v>
                </c:pt>
                <c:pt idx="3289">
                  <c:v>31.061769000000002</c:v>
                </c:pt>
                <c:pt idx="3290">
                  <c:v>31.196985000000023</c:v>
                </c:pt>
                <c:pt idx="3291">
                  <c:v>31.196985000000023</c:v>
                </c:pt>
                <c:pt idx="3292">
                  <c:v>31.196985000000023</c:v>
                </c:pt>
                <c:pt idx="3293">
                  <c:v>31.196985000000023</c:v>
                </c:pt>
                <c:pt idx="3294">
                  <c:v>31.196985000000023</c:v>
                </c:pt>
                <c:pt idx="3295">
                  <c:v>31.196985000000023</c:v>
                </c:pt>
                <c:pt idx="3296">
                  <c:v>31.196985000000023</c:v>
                </c:pt>
                <c:pt idx="3297">
                  <c:v>31.196985000000023</c:v>
                </c:pt>
                <c:pt idx="3298">
                  <c:v>31.196985000000023</c:v>
                </c:pt>
                <c:pt idx="3299">
                  <c:v>31.196985000000023</c:v>
                </c:pt>
                <c:pt idx="3300">
                  <c:v>31.310696</c:v>
                </c:pt>
                <c:pt idx="3301">
                  <c:v>31.310696</c:v>
                </c:pt>
                <c:pt idx="3302">
                  <c:v>31.310696</c:v>
                </c:pt>
                <c:pt idx="3303">
                  <c:v>31.310696</c:v>
                </c:pt>
                <c:pt idx="3304">
                  <c:v>31.310696</c:v>
                </c:pt>
                <c:pt idx="3305">
                  <c:v>31.310696</c:v>
                </c:pt>
                <c:pt idx="3306">
                  <c:v>31.310696</c:v>
                </c:pt>
                <c:pt idx="3307">
                  <c:v>31.310696</c:v>
                </c:pt>
                <c:pt idx="3308">
                  <c:v>31.310696</c:v>
                </c:pt>
                <c:pt idx="3309">
                  <c:v>31.310696</c:v>
                </c:pt>
                <c:pt idx="3310">
                  <c:v>31.382978999999999</c:v>
                </c:pt>
                <c:pt idx="3311">
                  <c:v>31.382978999999999</c:v>
                </c:pt>
                <c:pt idx="3312">
                  <c:v>31.382978999999999</c:v>
                </c:pt>
                <c:pt idx="3313">
                  <c:v>31.382978999999999</c:v>
                </c:pt>
                <c:pt idx="3314">
                  <c:v>31.382978999999999</c:v>
                </c:pt>
                <c:pt idx="3315">
                  <c:v>31.382978999999999</c:v>
                </c:pt>
                <c:pt idx="3316">
                  <c:v>31.382978999999999</c:v>
                </c:pt>
                <c:pt idx="3317">
                  <c:v>31.382978999999999</c:v>
                </c:pt>
                <c:pt idx="3318">
                  <c:v>31.382978999999999</c:v>
                </c:pt>
                <c:pt idx="3319">
                  <c:v>31.382978999999999</c:v>
                </c:pt>
                <c:pt idx="3320">
                  <c:v>31.464901999999999</c:v>
                </c:pt>
                <c:pt idx="3321">
                  <c:v>31.464901999999999</c:v>
                </c:pt>
                <c:pt idx="3322">
                  <c:v>31.464901999999999</c:v>
                </c:pt>
                <c:pt idx="3323">
                  <c:v>31.464901999999999</c:v>
                </c:pt>
                <c:pt idx="3324">
                  <c:v>31.464901999999999</c:v>
                </c:pt>
                <c:pt idx="3325">
                  <c:v>31.464901999999999</c:v>
                </c:pt>
                <c:pt idx="3326">
                  <c:v>31.464901999999999</c:v>
                </c:pt>
                <c:pt idx="3327">
                  <c:v>31.464901999999999</c:v>
                </c:pt>
                <c:pt idx="3328">
                  <c:v>31.464901999999999</c:v>
                </c:pt>
                <c:pt idx="3329">
                  <c:v>31.464901999999999</c:v>
                </c:pt>
                <c:pt idx="3330">
                  <c:v>31.567513999999989</c:v>
                </c:pt>
                <c:pt idx="3331">
                  <c:v>31.567513999999989</c:v>
                </c:pt>
                <c:pt idx="3332">
                  <c:v>31.567513999999989</c:v>
                </c:pt>
                <c:pt idx="3333">
                  <c:v>31.567513999999989</c:v>
                </c:pt>
                <c:pt idx="3334">
                  <c:v>31.567513999999989</c:v>
                </c:pt>
                <c:pt idx="3335">
                  <c:v>31.567513999999989</c:v>
                </c:pt>
                <c:pt idx="3336">
                  <c:v>31.567513999999989</c:v>
                </c:pt>
                <c:pt idx="3337">
                  <c:v>31.567513999999989</c:v>
                </c:pt>
                <c:pt idx="3338">
                  <c:v>31.567513999999989</c:v>
                </c:pt>
                <c:pt idx="3339">
                  <c:v>31.567513999999989</c:v>
                </c:pt>
                <c:pt idx="3340">
                  <c:v>31.630167000000011</c:v>
                </c:pt>
                <c:pt idx="3341">
                  <c:v>31.630167000000011</c:v>
                </c:pt>
                <c:pt idx="3342">
                  <c:v>31.630167000000011</c:v>
                </c:pt>
                <c:pt idx="3343">
                  <c:v>31.630167000000011</c:v>
                </c:pt>
                <c:pt idx="3344">
                  <c:v>31.630167000000011</c:v>
                </c:pt>
                <c:pt idx="3345">
                  <c:v>31.630167000000011</c:v>
                </c:pt>
                <c:pt idx="3346">
                  <c:v>31.630167000000011</c:v>
                </c:pt>
                <c:pt idx="3347">
                  <c:v>31.630167000000011</c:v>
                </c:pt>
                <c:pt idx="3348">
                  <c:v>31.630167000000011</c:v>
                </c:pt>
                <c:pt idx="3349">
                  <c:v>31.630167000000011</c:v>
                </c:pt>
                <c:pt idx="3350">
                  <c:v>31.745772999999986</c:v>
                </c:pt>
                <c:pt idx="3351">
                  <c:v>31.745772999999986</c:v>
                </c:pt>
                <c:pt idx="3352">
                  <c:v>31.745772999999986</c:v>
                </c:pt>
                <c:pt idx="3353">
                  <c:v>31.745772999999986</c:v>
                </c:pt>
                <c:pt idx="3354">
                  <c:v>31.745772999999986</c:v>
                </c:pt>
                <c:pt idx="3355">
                  <c:v>31.745772999999986</c:v>
                </c:pt>
                <c:pt idx="3356">
                  <c:v>31.745772999999986</c:v>
                </c:pt>
                <c:pt idx="3357">
                  <c:v>31.745772999999986</c:v>
                </c:pt>
                <c:pt idx="3358">
                  <c:v>31.745772999999986</c:v>
                </c:pt>
                <c:pt idx="3359">
                  <c:v>31.745772999999986</c:v>
                </c:pt>
                <c:pt idx="3360">
                  <c:v>31.851419</c:v>
                </c:pt>
                <c:pt idx="3361">
                  <c:v>31.851419</c:v>
                </c:pt>
                <c:pt idx="3362">
                  <c:v>31.851419</c:v>
                </c:pt>
                <c:pt idx="3363">
                  <c:v>31.851419</c:v>
                </c:pt>
                <c:pt idx="3364">
                  <c:v>31.851419</c:v>
                </c:pt>
                <c:pt idx="3365">
                  <c:v>31.851419</c:v>
                </c:pt>
                <c:pt idx="3366">
                  <c:v>31.851419</c:v>
                </c:pt>
                <c:pt idx="3367">
                  <c:v>31.851419</c:v>
                </c:pt>
                <c:pt idx="3368">
                  <c:v>31.851419</c:v>
                </c:pt>
                <c:pt idx="3369">
                  <c:v>31.851419</c:v>
                </c:pt>
                <c:pt idx="3370">
                  <c:v>31.910563</c:v>
                </c:pt>
                <c:pt idx="3371">
                  <c:v>31.910563</c:v>
                </c:pt>
                <c:pt idx="3372">
                  <c:v>31.910563</c:v>
                </c:pt>
                <c:pt idx="3373">
                  <c:v>31.910563</c:v>
                </c:pt>
                <c:pt idx="3374">
                  <c:v>31.910563</c:v>
                </c:pt>
                <c:pt idx="3375">
                  <c:v>31.910563</c:v>
                </c:pt>
                <c:pt idx="3376">
                  <c:v>31.910563</c:v>
                </c:pt>
                <c:pt idx="3377">
                  <c:v>31.910563</c:v>
                </c:pt>
                <c:pt idx="3378">
                  <c:v>31.910563</c:v>
                </c:pt>
                <c:pt idx="3379">
                  <c:v>31.910563</c:v>
                </c:pt>
                <c:pt idx="3380">
                  <c:v>32.042232000000013</c:v>
                </c:pt>
                <c:pt idx="3381">
                  <c:v>32.042232000000013</c:v>
                </c:pt>
                <c:pt idx="3382">
                  <c:v>32.042232000000013</c:v>
                </c:pt>
                <c:pt idx="3383">
                  <c:v>32.042232000000013</c:v>
                </c:pt>
                <c:pt idx="3384">
                  <c:v>32.042232000000013</c:v>
                </c:pt>
                <c:pt idx="3385">
                  <c:v>32.042232000000013</c:v>
                </c:pt>
                <c:pt idx="3386">
                  <c:v>32.042232000000013</c:v>
                </c:pt>
                <c:pt idx="3387">
                  <c:v>32.042232000000013</c:v>
                </c:pt>
                <c:pt idx="3388">
                  <c:v>32.042232000000013</c:v>
                </c:pt>
                <c:pt idx="3389">
                  <c:v>32.042232000000013</c:v>
                </c:pt>
                <c:pt idx="3390">
                  <c:v>32.128225000000022</c:v>
                </c:pt>
                <c:pt idx="3391">
                  <c:v>32.128225000000022</c:v>
                </c:pt>
                <c:pt idx="3392">
                  <c:v>32.128225000000022</c:v>
                </c:pt>
                <c:pt idx="3393">
                  <c:v>32.128225000000022</c:v>
                </c:pt>
                <c:pt idx="3394">
                  <c:v>32.128225000000022</c:v>
                </c:pt>
                <c:pt idx="3395">
                  <c:v>32.128225000000022</c:v>
                </c:pt>
                <c:pt idx="3396">
                  <c:v>32.128225000000022</c:v>
                </c:pt>
                <c:pt idx="3397">
                  <c:v>32.128225000000022</c:v>
                </c:pt>
                <c:pt idx="3398">
                  <c:v>32.128225000000022</c:v>
                </c:pt>
                <c:pt idx="3399">
                  <c:v>32.128225000000022</c:v>
                </c:pt>
                <c:pt idx="3400">
                  <c:v>32.210143000000002</c:v>
                </c:pt>
                <c:pt idx="3401">
                  <c:v>32.210143000000002</c:v>
                </c:pt>
                <c:pt idx="3402">
                  <c:v>32.210143000000002</c:v>
                </c:pt>
                <c:pt idx="3403">
                  <c:v>32.210143000000002</c:v>
                </c:pt>
                <c:pt idx="3404">
                  <c:v>32.210143000000002</c:v>
                </c:pt>
                <c:pt idx="3405">
                  <c:v>32.210143000000002</c:v>
                </c:pt>
                <c:pt idx="3406">
                  <c:v>32.210143000000002</c:v>
                </c:pt>
                <c:pt idx="3407">
                  <c:v>32.210143000000002</c:v>
                </c:pt>
                <c:pt idx="3408">
                  <c:v>32.210143000000002</c:v>
                </c:pt>
                <c:pt idx="3409">
                  <c:v>32.210143000000002</c:v>
                </c:pt>
                <c:pt idx="3410">
                  <c:v>32.303291999999999</c:v>
                </c:pt>
                <c:pt idx="3411">
                  <c:v>32.303291999999999</c:v>
                </c:pt>
                <c:pt idx="3412">
                  <c:v>32.303291999999999</c:v>
                </c:pt>
                <c:pt idx="3413">
                  <c:v>32.303291999999999</c:v>
                </c:pt>
                <c:pt idx="3414">
                  <c:v>32.303291999999999</c:v>
                </c:pt>
                <c:pt idx="3415">
                  <c:v>32.303291999999999</c:v>
                </c:pt>
                <c:pt idx="3416">
                  <c:v>32.303291999999999</c:v>
                </c:pt>
                <c:pt idx="3417">
                  <c:v>32.303291999999999</c:v>
                </c:pt>
                <c:pt idx="3418">
                  <c:v>32.303291999999999</c:v>
                </c:pt>
                <c:pt idx="3419">
                  <c:v>32.303291999999999</c:v>
                </c:pt>
                <c:pt idx="3420">
                  <c:v>32.414173999999996</c:v>
                </c:pt>
                <c:pt idx="3421">
                  <c:v>32.414173999999996</c:v>
                </c:pt>
                <c:pt idx="3422">
                  <c:v>32.414173999999996</c:v>
                </c:pt>
                <c:pt idx="3423">
                  <c:v>32.414173999999996</c:v>
                </c:pt>
                <c:pt idx="3424">
                  <c:v>32.414173999999996</c:v>
                </c:pt>
                <c:pt idx="3425">
                  <c:v>32.414173999999996</c:v>
                </c:pt>
                <c:pt idx="3426">
                  <c:v>32.414173999999996</c:v>
                </c:pt>
                <c:pt idx="3427">
                  <c:v>32.414173999999996</c:v>
                </c:pt>
                <c:pt idx="3428">
                  <c:v>32.414173999999996</c:v>
                </c:pt>
                <c:pt idx="3429">
                  <c:v>32.414173999999996</c:v>
                </c:pt>
                <c:pt idx="3430">
                  <c:v>32.494520000000001</c:v>
                </c:pt>
                <c:pt idx="3431">
                  <c:v>32.494520000000001</c:v>
                </c:pt>
                <c:pt idx="3432">
                  <c:v>32.494520000000001</c:v>
                </c:pt>
                <c:pt idx="3433">
                  <c:v>32.494520000000001</c:v>
                </c:pt>
                <c:pt idx="3434">
                  <c:v>32.494520000000001</c:v>
                </c:pt>
                <c:pt idx="3435">
                  <c:v>32.494520000000001</c:v>
                </c:pt>
                <c:pt idx="3436">
                  <c:v>32.494520000000001</c:v>
                </c:pt>
                <c:pt idx="3437">
                  <c:v>32.494520000000001</c:v>
                </c:pt>
                <c:pt idx="3438">
                  <c:v>32.494520000000001</c:v>
                </c:pt>
                <c:pt idx="3439">
                  <c:v>32.494520000000001</c:v>
                </c:pt>
                <c:pt idx="3440">
                  <c:v>32.581366999999993</c:v>
                </c:pt>
                <c:pt idx="3441">
                  <c:v>32.581366999999993</c:v>
                </c:pt>
                <c:pt idx="3442">
                  <c:v>32.581366999999993</c:v>
                </c:pt>
                <c:pt idx="3443">
                  <c:v>32.581366999999993</c:v>
                </c:pt>
                <c:pt idx="3444">
                  <c:v>32.581366999999993</c:v>
                </c:pt>
                <c:pt idx="3445">
                  <c:v>32.581366999999993</c:v>
                </c:pt>
                <c:pt idx="3446">
                  <c:v>32.581366999999993</c:v>
                </c:pt>
                <c:pt idx="3447">
                  <c:v>32.581366999999993</c:v>
                </c:pt>
                <c:pt idx="3448">
                  <c:v>32.581366999999993</c:v>
                </c:pt>
                <c:pt idx="3449">
                  <c:v>32.581366999999993</c:v>
                </c:pt>
                <c:pt idx="3450">
                  <c:v>32.663518000000025</c:v>
                </c:pt>
                <c:pt idx="3451">
                  <c:v>32.663518000000025</c:v>
                </c:pt>
                <c:pt idx="3452">
                  <c:v>32.663518000000025</c:v>
                </c:pt>
                <c:pt idx="3453">
                  <c:v>32.663518000000025</c:v>
                </c:pt>
                <c:pt idx="3454">
                  <c:v>32.663518000000025</c:v>
                </c:pt>
                <c:pt idx="3455">
                  <c:v>32.663518000000025</c:v>
                </c:pt>
                <c:pt idx="3456">
                  <c:v>32.663518000000025</c:v>
                </c:pt>
                <c:pt idx="3457">
                  <c:v>32.663518000000025</c:v>
                </c:pt>
                <c:pt idx="3458">
                  <c:v>32.663518000000025</c:v>
                </c:pt>
                <c:pt idx="3459">
                  <c:v>32.663518000000025</c:v>
                </c:pt>
                <c:pt idx="3460">
                  <c:v>32.740542000000012</c:v>
                </c:pt>
                <c:pt idx="3461">
                  <c:v>32.740542000000012</c:v>
                </c:pt>
                <c:pt idx="3462">
                  <c:v>32.740542000000012</c:v>
                </c:pt>
                <c:pt idx="3463">
                  <c:v>32.740542000000012</c:v>
                </c:pt>
                <c:pt idx="3464">
                  <c:v>32.740542000000012</c:v>
                </c:pt>
                <c:pt idx="3465">
                  <c:v>32.740542000000012</c:v>
                </c:pt>
                <c:pt idx="3466">
                  <c:v>32.740542000000012</c:v>
                </c:pt>
                <c:pt idx="3467">
                  <c:v>32.740542000000012</c:v>
                </c:pt>
                <c:pt idx="3468">
                  <c:v>32.740542000000012</c:v>
                </c:pt>
                <c:pt idx="3469">
                  <c:v>32.740542000000012</c:v>
                </c:pt>
                <c:pt idx="3470">
                  <c:v>32.829698</c:v>
                </c:pt>
                <c:pt idx="3471">
                  <c:v>32.829698</c:v>
                </c:pt>
                <c:pt idx="3472">
                  <c:v>32.829698</c:v>
                </c:pt>
                <c:pt idx="3473">
                  <c:v>32.829698</c:v>
                </c:pt>
                <c:pt idx="3474">
                  <c:v>32.829698</c:v>
                </c:pt>
                <c:pt idx="3475">
                  <c:v>32.829698</c:v>
                </c:pt>
                <c:pt idx="3476">
                  <c:v>32.829698</c:v>
                </c:pt>
                <c:pt idx="3477">
                  <c:v>32.829698</c:v>
                </c:pt>
                <c:pt idx="3478">
                  <c:v>32.829698</c:v>
                </c:pt>
                <c:pt idx="3479">
                  <c:v>32.829698</c:v>
                </c:pt>
                <c:pt idx="3480">
                  <c:v>32.893365000000003</c:v>
                </c:pt>
                <c:pt idx="3481">
                  <c:v>32.893365000000003</c:v>
                </c:pt>
                <c:pt idx="3482">
                  <c:v>32.893365000000003</c:v>
                </c:pt>
                <c:pt idx="3483">
                  <c:v>32.893365000000003</c:v>
                </c:pt>
                <c:pt idx="3484">
                  <c:v>32.893365000000003</c:v>
                </c:pt>
                <c:pt idx="3485">
                  <c:v>32.893365000000003</c:v>
                </c:pt>
                <c:pt idx="3486">
                  <c:v>32.893365000000003</c:v>
                </c:pt>
                <c:pt idx="3487">
                  <c:v>32.893365000000003</c:v>
                </c:pt>
                <c:pt idx="3488">
                  <c:v>32.893365000000003</c:v>
                </c:pt>
                <c:pt idx="3489">
                  <c:v>32.893365000000003</c:v>
                </c:pt>
                <c:pt idx="3490">
                  <c:v>32.955549000000005</c:v>
                </c:pt>
                <c:pt idx="3491">
                  <c:v>32.955549000000005</c:v>
                </c:pt>
                <c:pt idx="3492">
                  <c:v>32.955549000000005</c:v>
                </c:pt>
                <c:pt idx="3493">
                  <c:v>32.955549000000005</c:v>
                </c:pt>
                <c:pt idx="3494">
                  <c:v>32.955549000000005</c:v>
                </c:pt>
                <c:pt idx="3495">
                  <c:v>32.955549000000005</c:v>
                </c:pt>
                <c:pt idx="3496">
                  <c:v>32.955549000000005</c:v>
                </c:pt>
                <c:pt idx="3497">
                  <c:v>32.955549000000005</c:v>
                </c:pt>
                <c:pt idx="3498">
                  <c:v>32.955549000000005</c:v>
                </c:pt>
                <c:pt idx="3499">
                  <c:v>32.955549000000005</c:v>
                </c:pt>
                <c:pt idx="3500">
                  <c:v>33.09308</c:v>
                </c:pt>
                <c:pt idx="3501">
                  <c:v>33.09308</c:v>
                </c:pt>
                <c:pt idx="3502">
                  <c:v>33.09308</c:v>
                </c:pt>
                <c:pt idx="3503">
                  <c:v>33.09308</c:v>
                </c:pt>
                <c:pt idx="3504">
                  <c:v>33.09308</c:v>
                </c:pt>
                <c:pt idx="3505">
                  <c:v>33.09308</c:v>
                </c:pt>
                <c:pt idx="3506">
                  <c:v>33.09308</c:v>
                </c:pt>
                <c:pt idx="3507">
                  <c:v>33.09308</c:v>
                </c:pt>
                <c:pt idx="3508">
                  <c:v>33.09308</c:v>
                </c:pt>
                <c:pt idx="3509">
                  <c:v>33.09308</c:v>
                </c:pt>
                <c:pt idx="3510">
                  <c:v>33.175299000000003</c:v>
                </c:pt>
                <c:pt idx="3511">
                  <c:v>33.175299000000003</c:v>
                </c:pt>
                <c:pt idx="3512">
                  <c:v>33.175299000000003</c:v>
                </c:pt>
                <c:pt idx="3513">
                  <c:v>33.175299000000003</c:v>
                </c:pt>
                <c:pt idx="3514">
                  <c:v>33.175299000000003</c:v>
                </c:pt>
                <c:pt idx="3515">
                  <c:v>33.175299000000003</c:v>
                </c:pt>
                <c:pt idx="3516">
                  <c:v>33.175299000000003</c:v>
                </c:pt>
                <c:pt idx="3517">
                  <c:v>33.175299000000003</c:v>
                </c:pt>
                <c:pt idx="3518">
                  <c:v>33.175299000000003</c:v>
                </c:pt>
                <c:pt idx="3519">
                  <c:v>33.175299000000003</c:v>
                </c:pt>
                <c:pt idx="3520">
                  <c:v>33.236401000000001</c:v>
                </c:pt>
                <c:pt idx="3521">
                  <c:v>33.236401000000001</c:v>
                </c:pt>
                <c:pt idx="3522">
                  <c:v>33.236401000000001</c:v>
                </c:pt>
                <c:pt idx="3523">
                  <c:v>33.236401000000001</c:v>
                </c:pt>
                <c:pt idx="3524">
                  <c:v>33.236401000000001</c:v>
                </c:pt>
                <c:pt idx="3525">
                  <c:v>33.236401000000001</c:v>
                </c:pt>
                <c:pt idx="3526">
                  <c:v>33.236401000000001</c:v>
                </c:pt>
                <c:pt idx="3527">
                  <c:v>33.236401000000001</c:v>
                </c:pt>
                <c:pt idx="3528">
                  <c:v>33.236401000000001</c:v>
                </c:pt>
                <c:pt idx="3529">
                  <c:v>33.236401000000001</c:v>
                </c:pt>
                <c:pt idx="3530">
                  <c:v>33.331748999999995</c:v>
                </c:pt>
                <c:pt idx="3531">
                  <c:v>33.331748999999995</c:v>
                </c:pt>
                <c:pt idx="3532">
                  <c:v>33.331748999999995</c:v>
                </c:pt>
                <c:pt idx="3533">
                  <c:v>33.331748999999995</c:v>
                </c:pt>
                <c:pt idx="3534">
                  <c:v>33.331748999999995</c:v>
                </c:pt>
                <c:pt idx="3535">
                  <c:v>33.331748999999995</c:v>
                </c:pt>
                <c:pt idx="3536">
                  <c:v>33.331748999999995</c:v>
                </c:pt>
                <c:pt idx="3537">
                  <c:v>33.331748999999995</c:v>
                </c:pt>
                <c:pt idx="3538">
                  <c:v>33.331748999999995</c:v>
                </c:pt>
                <c:pt idx="3539">
                  <c:v>33.331748999999995</c:v>
                </c:pt>
                <c:pt idx="3540">
                  <c:v>33.412805999999996</c:v>
                </c:pt>
                <c:pt idx="3541">
                  <c:v>33.412805999999996</c:v>
                </c:pt>
                <c:pt idx="3542">
                  <c:v>33.412805999999996</c:v>
                </c:pt>
                <c:pt idx="3543">
                  <c:v>33.412805999999996</c:v>
                </c:pt>
                <c:pt idx="3544">
                  <c:v>33.412805999999996</c:v>
                </c:pt>
                <c:pt idx="3545">
                  <c:v>33.412805999999996</c:v>
                </c:pt>
                <c:pt idx="3546">
                  <c:v>33.412805999999996</c:v>
                </c:pt>
                <c:pt idx="3547">
                  <c:v>33.412805999999996</c:v>
                </c:pt>
                <c:pt idx="3548">
                  <c:v>33.412805999999996</c:v>
                </c:pt>
                <c:pt idx="3549">
                  <c:v>33.412805999999996</c:v>
                </c:pt>
                <c:pt idx="3550">
                  <c:v>33.510129000000006</c:v>
                </c:pt>
                <c:pt idx="3551">
                  <c:v>33.510129000000006</c:v>
                </c:pt>
                <c:pt idx="3552">
                  <c:v>33.510129000000006</c:v>
                </c:pt>
                <c:pt idx="3553">
                  <c:v>33.510129000000006</c:v>
                </c:pt>
                <c:pt idx="3554">
                  <c:v>33.510129000000006</c:v>
                </c:pt>
                <c:pt idx="3555">
                  <c:v>33.510129000000006</c:v>
                </c:pt>
                <c:pt idx="3556">
                  <c:v>33.510129000000006</c:v>
                </c:pt>
                <c:pt idx="3557">
                  <c:v>33.510129000000006</c:v>
                </c:pt>
                <c:pt idx="3558">
                  <c:v>33.510129000000006</c:v>
                </c:pt>
                <c:pt idx="3559">
                  <c:v>33.510129000000006</c:v>
                </c:pt>
                <c:pt idx="3560">
                  <c:v>33.611909000000004</c:v>
                </c:pt>
                <c:pt idx="3561">
                  <c:v>33.611909000000004</c:v>
                </c:pt>
                <c:pt idx="3562">
                  <c:v>33.611909000000004</c:v>
                </c:pt>
                <c:pt idx="3563">
                  <c:v>33.611909000000004</c:v>
                </c:pt>
                <c:pt idx="3564">
                  <c:v>33.611909000000004</c:v>
                </c:pt>
                <c:pt idx="3565">
                  <c:v>33.611909000000004</c:v>
                </c:pt>
                <c:pt idx="3566">
                  <c:v>33.611909000000004</c:v>
                </c:pt>
                <c:pt idx="3567">
                  <c:v>33.611909000000004</c:v>
                </c:pt>
                <c:pt idx="3568">
                  <c:v>33.611909000000004</c:v>
                </c:pt>
                <c:pt idx="3569">
                  <c:v>33.611909000000004</c:v>
                </c:pt>
                <c:pt idx="3570">
                  <c:v>33.710681999999998</c:v>
                </c:pt>
                <c:pt idx="3571">
                  <c:v>33.710681999999998</c:v>
                </c:pt>
                <c:pt idx="3572">
                  <c:v>33.710681999999998</c:v>
                </c:pt>
                <c:pt idx="3573">
                  <c:v>33.710681999999998</c:v>
                </c:pt>
                <c:pt idx="3574">
                  <c:v>33.710681999999998</c:v>
                </c:pt>
                <c:pt idx="3575">
                  <c:v>33.710681999999998</c:v>
                </c:pt>
                <c:pt idx="3576">
                  <c:v>33.710681999999998</c:v>
                </c:pt>
                <c:pt idx="3577">
                  <c:v>33.710681999999998</c:v>
                </c:pt>
                <c:pt idx="3578">
                  <c:v>33.710681999999998</c:v>
                </c:pt>
                <c:pt idx="3579">
                  <c:v>33.710681999999998</c:v>
                </c:pt>
                <c:pt idx="3580">
                  <c:v>33.796311000000024</c:v>
                </c:pt>
                <c:pt idx="3581">
                  <c:v>33.796311000000024</c:v>
                </c:pt>
                <c:pt idx="3582">
                  <c:v>33.796311000000024</c:v>
                </c:pt>
                <c:pt idx="3583">
                  <c:v>33.796311000000024</c:v>
                </c:pt>
                <c:pt idx="3584">
                  <c:v>33.796311000000024</c:v>
                </c:pt>
                <c:pt idx="3585">
                  <c:v>33.796311000000024</c:v>
                </c:pt>
                <c:pt idx="3586">
                  <c:v>33.796311000000024</c:v>
                </c:pt>
                <c:pt idx="3587">
                  <c:v>33.796311000000024</c:v>
                </c:pt>
                <c:pt idx="3588">
                  <c:v>33.796311000000024</c:v>
                </c:pt>
                <c:pt idx="3589">
                  <c:v>33.796311000000024</c:v>
                </c:pt>
                <c:pt idx="3590">
                  <c:v>33.871423999999998</c:v>
                </c:pt>
                <c:pt idx="3591">
                  <c:v>33.871423999999998</c:v>
                </c:pt>
                <c:pt idx="3592">
                  <c:v>33.871423999999998</c:v>
                </c:pt>
                <c:pt idx="3593">
                  <c:v>33.871423999999998</c:v>
                </c:pt>
                <c:pt idx="3594">
                  <c:v>33.871423999999998</c:v>
                </c:pt>
                <c:pt idx="3595">
                  <c:v>33.871423999999998</c:v>
                </c:pt>
                <c:pt idx="3596">
                  <c:v>33.871423999999998</c:v>
                </c:pt>
                <c:pt idx="3597">
                  <c:v>33.871423999999998</c:v>
                </c:pt>
                <c:pt idx="3598">
                  <c:v>33.871423999999998</c:v>
                </c:pt>
                <c:pt idx="3599">
                  <c:v>33.871423999999998</c:v>
                </c:pt>
                <c:pt idx="3600">
                  <c:v>33.956559000000006</c:v>
                </c:pt>
                <c:pt idx="3601">
                  <c:v>33.956559000000006</c:v>
                </c:pt>
                <c:pt idx="3602">
                  <c:v>33.956559000000006</c:v>
                </c:pt>
                <c:pt idx="3603">
                  <c:v>33.956559000000006</c:v>
                </c:pt>
                <c:pt idx="3604">
                  <c:v>33.956559000000006</c:v>
                </c:pt>
                <c:pt idx="3605">
                  <c:v>33.956559000000006</c:v>
                </c:pt>
                <c:pt idx="3606">
                  <c:v>33.956559000000006</c:v>
                </c:pt>
                <c:pt idx="3607">
                  <c:v>33.956559000000006</c:v>
                </c:pt>
                <c:pt idx="3608">
                  <c:v>33.956559000000006</c:v>
                </c:pt>
                <c:pt idx="3609">
                  <c:v>33.956559000000006</c:v>
                </c:pt>
                <c:pt idx="3610">
                  <c:v>34.038872000000012</c:v>
                </c:pt>
                <c:pt idx="3611">
                  <c:v>34.038872000000012</c:v>
                </c:pt>
                <c:pt idx="3612">
                  <c:v>34.038872000000012</c:v>
                </c:pt>
                <c:pt idx="3613">
                  <c:v>34.038872000000012</c:v>
                </c:pt>
                <c:pt idx="3614">
                  <c:v>34.038872000000012</c:v>
                </c:pt>
                <c:pt idx="3615">
                  <c:v>34.038872000000012</c:v>
                </c:pt>
                <c:pt idx="3616">
                  <c:v>34.038872000000012</c:v>
                </c:pt>
                <c:pt idx="3617">
                  <c:v>34.038872000000012</c:v>
                </c:pt>
                <c:pt idx="3618">
                  <c:v>34.038872000000012</c:v>
                </c:pt>
                <c:pt idx="3619">
                  <c:v>34.038872000000012</c:v>
                </c:pt>
                <c:pt idx="3620">
                  <c:v>34.111332000000012</c:v>
                </c:pt>
                <c:pt idx="3621">
                  <c:v>34.111332000000012</c:v>
                </c:pt>
                <c:pt idx="3622">
                  <c:v>34.111332000000012</c:v>
                </c:pt>
                <c:pt idx="3623">
                  <c:v>34.111332000000012</c:v>
                </c:pt>
                <c:pt idx="3624">
                  <c:v>34.111332000000012</c:v>
                </c:pt>
                <c:pt idx="3625">
                  <c:v>34.111332000000012</c:v>
                </c:pt>
                <c:pt idx="3626">
                  <c:v>34.111332000000012</c:v>
                </c:pt>
                <c:pt idx="3627">
                  <c:v>34.111332000000012</c:v>
                </c:pt>
                <c:pt idx="3628">
                  <c:v>34.111332000000012</c:v>
                </c:pt>
                <c:pt idx="3629">
                  <c:v>34.111332000000012</c:v>
                </c:pt>
                <c:pt idx="3630">
                  <c:v>34.195598000000025</c:v>
                </c:pt>
                <c:pt idx="3631">
                  <c:v>34.195598000000025</c:v>
                </c:pt>
                <c:pt idx="3632">
                  <c:v>34.195598000000025</c:v>
                </c:pt>
                <c:pt idx="3633">
                  <c:v>34.195598000000025</c:v>
                </c:pt>
                <c:pt idx="3634">
                  <c:v>34.195598000000025</c:v>
                </c:pt>
                <c:pt idx="3635">
                  <c:v>34.195598000000025</c:v>
                </c:pt>
                <c:pt idx="3636">
                  <c:v>34.195598000000025</c:v>
                </c:pt>
                <c:pt idx="3637">
                  <c:v>34.195598000000025</c:v>
                </c:pt>
                <c:pt idx="3638">
                  <c:v>34.195598000000025</c:v>
                </c:pt>
                <c:pt idx="3639">
                  <c:v>34.195598000000025</c:v>
                </c:pt>
                <c:pt idx="3640">
                  <c:v>34.295555000000043</c:v>
                </c:pt>
                <c:pt idx="3641">
                  <c:v>34.295555000000043</c:v>
                </c:pt>
                <c:pt idx="3642">
                  <c:v>34.295555000000043</c:v>
                </c:pt>
                <c:pt idx="3643">
                  <c:v>34.295555000000043</c:v>
                </c:pt>
                <c:pt idx="3644">
                  <c:v>34.295555000000043</c:v>
                </c:pt>
                <c:pt idx="3645">
                  <c:v>34.295555000000043</c:v>
                </c:pt>
                <c:pt idx="3646">
                  <c:v>34.295555000000043</c:v>
                </c:pt>
                <c:pt idx="3647">
                  <c:v>34.295555000000043</c:v>
                </c:pt>
                <c:pt idx="3648">
                  <c:v>34.295555000000043</c:v>
                </c:pt>
                <c:pt idx="3649">
                  <c:v>34.295555000000043</c:v>
                </c:pt>
                <c:pt idx="3650">
                  <c:v>34.352060999999999</c:v>
                </c:pt>
                <c:pt idx="3651">
                  <c:v>34.352060999999999</c:v>
                </c:pt>
                <c:pt idx="3652">
                  <c:v>34.352060999999999</c:v>
                </c:pt>
                <c:pt idx="3653">
                  <c:v>34.352060999999999</c:v>
                </c:pt>
                <c:pt idx="3654">
                  <c:v>34.352060999999999</c:v>
                </c:pt>
                <c:pt idx="3655">
                  <c:v>34.352060999999999</c:v>
                </c:pt>
                <c:pt idx="3656">
                  <c:v>34.352060999999999</c:v>
                </c:pt>
                <c:pt idx="3657">
                  <c:v>34.352060999999999</c:v>
                </c:pt>
                <c:pt idx="3658">
                  <c:v>34.352060999999999</c:v>
                </c:pt>
                <c:pt idx="3659">
                  <c:v>34.352060999999999</c:v>
                </c:pt>
                <c:pt idx="3660">
                  <c:v>34.420011000000002</c:v>
                </c:pt>
                <c:pt idx="3661">
                  <c:v>34.420011000000002</c:v>
                </c:pt>
                <c:pt idx="3662">
                  <c:v>34.420011000000002</c:v>
                </c:pt>
                <c:pt idx="3663">
                  <c:v>34.420011000000002</c:v>
                </c:pt>
                <c:pt idx="3664">
                  <c:v>34.420011000000002</c:v>
                </c:pt>
                <c:pt idx="3665">
                  <c:v>34.420011000000002</c:v>
                </c:pt>
                <c:pt idx="3666">
                  <c:v>34.420011000000002</c:v>
                </c:pt>
                <c:pt idx="3667">
                  <c:v>34.420011000000002</c:v>
                </c:pt>
                <c:pt idx="3668">
                  <c:v>34.420011000000002</c:v>
                </c:pt>
                <c:pt idx="3669">
                  <c:v>34.420011000000002</c:v>
                </c:pt>
                <c:pt idx="3670">
                  <c:v>34.504560999999995</c:v>
                </c:pt>
                <c:pt idx="3671">
                  <c:v>34.504560999999995</c:v>
                </c:pt>
                <c:pt idx="3672">
                  <c:v>34.504560999999995</c:v>
                </c:pt>
                <c:pt idx="3673">
                  <c:v>34.504560999999995</c:v>
                </c:pt>
                <c:pt idx="3674">
                  <c:v>34.504560999999995</c:v>
                </c:pt>
                <c:pt idx="3675">
                  <c:v>34.504560999999995</c:v>
                </c:pt>
                <c:pt idx="3676">
                  <c:v>34.504560999999995</c:v>
                </c:pt>
                <c:pt idx="3677">
                  <c:v>34.504560999999995</c:v>
                </c:pt>
                <c:pt idx="3678">
                  <c:v>34.504560999999995</c:v>
                </c:pt>
                <c:pt idx="3679">
                  <c:v>34.504560999999995</c:v>
                </c:pt>
                <c:pt idx="3680">
                  <c:v>34.579840999999995</c:v>
                </c:pt>
                <c:pt idx="3681">
                  <c:v>34.579840999999995</c:v>
                </c:pt>
                <c:pt idx="3682">
                  <c:v>34.579840999999995</c:v>
                </c:pt>
                <c:pt idx="3683">
                  <c:v>34.579840999999995</c:v>
                </c:pt>
                <c:pt idx="3684">
                  <c:v>34.579840999999995</c:v>
                </c:pt>
                <c:pt idx="3685">
                  <c:v>34.579840999999995</c:v>
                </c:pt>
                <c:pt idx="3686">
                  <c:v>34.579840999999995</c:v>
                </c:pt>
                <c:pt idx="3687">
                  <c:v>34.579840999999995</c:v>
                </c:pt>
                <c:pt idx="3688">
                  <c:v>34.579840999999995</c:v>
                </c:pt>
                <c:pt idx="3689">
                  <c:v>34.579840999999995</c:v>
                </c:pt>
                <c:pt idx="3690">
                  <c:v>34.628118000000043</c:v>
                </c:pt>
                <c:pt idx="3691">
                  <c:v>34.628118000000043</c:v>
                </c:pt>
                <c:pt idx="3692">
                  <c:v>34.628118000000043</c:v>
                </c:pt>
                <c:pt idx="3693">
                  <c:v>34.628118000000043</c:v>
                </c:pt>
                <c:pt idx="3694">
                  <c:v>34.628118000000043</c:v>
                </c:pt>
                <c:pt idx="3695">
                  <c:v>34.628118000000043</c:v>
                </c:pt>
                <c:pt idx="3696">
                  <c:v>34.628118000000043</c:v>
                </c:pt>
                <c:pt idx="3697">
                  <c:v>34.628118000000043</c:v>
                </c:pt>
                <c:pt idx="3698">
                  <c:v>34.628118000000043</c:v>
                </c:pt>
                <c:pt idx="3699">
                  <c:v>34.628118000000043</c:v>
                </c:pt>
                <c:pt idx="3700">
                  <c:v>34.767437000000001</c:v>
                </c:pt>
                <c:pt idx="3701">
                  <c:v>34.767437000000001</c:v>
                </c:pt>
                <c:pt idx="3702">
                  <c:v>34.767437000000001</c:v>
                </c:pt>
                <c:pt idx="3703">
                  <c:v>34.767437000000001</c:v>
                </c:pt>
                <c:pt idx="3704">
                  <c:v>34.767437000000001</c:v>
                </c:pt>
                <c:pt idx="3705">
                  <c:v>34.767437000000001</c:v>
                </c:pt>
                <c:pt idx="3706">
                  <c:v>34.767437000000001</c:v>
                </c:pt>
                <c:pt idx="3707">
                  <c:v>34.767437000000001</c:v>
                </c:pt>
                <c:pt idx="3708">
                  <c:v>34.767437000000001</c:v>
                </c:pt>
                <c:pt idx="3709">
                  <c:v>34.767437000000001</c:v>
                </c:pt>
                <c:pt idx="3710">
                  <c:v>34.821592000000003</c:v>
                </c:pt>
                <c:pt idx="3711">
                  <c:v>34.821592000000003</c:v>
                </c:pt>
                <c:pt idx="3712">
                  <c:v>34.821592000000003</c:v>
                </c:pt>
                <c:pt idx="3713">
                  <c:v>34.821592000000003</c:v>
                </c:pt>
                <c:pt idx="3714">
                  <c:v>34.821592000000003</c:v>
                </c:pt>
                <c:pt idx="3715">
                  <c:v>34.821592000000003</c:v>
                </c:pt>
                <c:pt idx="3716">
                  <c:v>34.821592000000003</c:v>
                </c:pt>
                <c:pt idx="3717">
                  <c:v>34.821592000000003</c:v>
                </c:pt>
                <c:pt idx="3718">
                  <c:v>34.821592000000003</c:v>
                </c:pt>
                <c:pt idx="3719">
                  <c:v>34.821592000000003</c:v>
                </c:pt>
                <c:pt idx="3720">
                  <c:v>34.883275999999995</c:v>
                </c:pt>
                <c:pt idx="3721">
                  <c:v>34.883275999999995</c:v>
                </c:pt>
                <c:pt idx="3722">
                  <c:v>34.883275999999995</c:v>
                </c:pt>
                <c:pt idx="3723">
                  <c:v>34.883275999999995</c:v>
                </c:pt>
                <c:pt idx="3724">
                  <c:v>34.883275999999995</c:v>
                </c:pt>
                <c:pt idx="3725">
                  <c:v>34.883275999999995</c:v>
                </c:pt>
                <c:pt idx="3726">
                  <c:v>34.883275999999995</c:v>
                </c:pt>
                <c:pt idx="3727">
                  <c:v>34.883275999999995</c:v>
                </c:pt>
                <c:pt idx="3728">
                  <c:v>34.883275999999995</c:v>
                </c:pt>
                <c:pt idx="3729">
                  <c:v>34.883275999999995</c:v>
                </c:pt>
                <c:pt idx="3730">
                  <c:v>34.942600999999996</c:v>
                </c:pt>
                <c:pt idx="3731">
                  <c:v>34.942600999999996</c:v>
                </c:pt>
                <c:pt idx="3732">
                  <c:v>34.942600999999996</c:v>
                </c:pt>
                <c:pt idx="3733">
                  <c:v>34.942600999999996</c:v>
                </c:pt>
                <c:pt idx="3734">
                  <c:v>34.942600999999996</c:v>
                </c:pt>
                <c:pt idx="3735">
                  <c:v>34.942600999999996</c:v>
                </c:pt>
                <c:pt idx="3736">
                  <c:v>34.942600999999996</c:v>
                </c:pt>
                <c:pt idx="3737">
                  <c:v>34.942600999999996</c:v>
                </c:pt>
                <c:pt idx="3738">
                  <c:v>34.942600999999996</c:v>
                </c:pt>
                <c:pt idx="3739">
                  <c:v>34.942600999999996</c:v>
                </c:pt>
                <c:pt idx="3740">
                  <c:v>34.997018000000011</c:v>
                </c:pt>
                <c:pt idx="3741">
                  <c:v>34.997018000000011</c:v>
                </c:pt>
                <c:pt idx="3742">
                  <c:v>34.997018000000011</c:v>
                </c:pt>
                <c:pt idx="3743">
                  <c:v>34.997018000000011</c:v>
                </c:pt>
                <c:pt idx="3744">
                  <c:v>34.997018000000011</c:v>
                </c:pt>
                <c:pt idx="3745">
                  <c:v>34.997018000000011</c:v>
                </c:pt>
                <c:pt idx="3746">
                  <c:v>34.997018000000011</c:v>
                </c:pt>
                <c:pt idx="3747">
                  <c:v>34.997018000000011</c:v>
                </c:pt>
                <c:pt idx="3748">
                  <c:v>34.997018000000011</c:v>
                </c:pt>
                <c:pt idx="3749">
                  <c:v>34.997018000000011</c:v>
                </c:pt>
                <c:pt idx="3750">
                  <c:v>35.078756000000013</c:v>
                </c:pt>
                <c:pt idx="3751">
                  <c:v>35.078756000000013</c:v>
                </c:pt>
                <c:pt idx="3752">
                  <c:v>35.078756000000013</c:v>
                </c:pt>
                <c:pt idx="3753">
                  <c:v>35.078756000000013</c:v>
                </c:pt>
                <c:pt idx="3754">
                  <c:v>35.078756000000013</c:v>
                </c:pt>
                <c:pt idx="3755">
                  <c:v>35.078756000000013</c:v>
                </c:pt>
                <c:pt idx="3756">
                  <c:v>35.078756000000013</c:v>
                </c:pt>
                <c:pt idx="3757">
                  <c:v>35.078756000000013</c:v>
                </c:pt>
                <c:pt idx="3758">
                  <c:v>35.078756000000013</c:v>
                </c:pt>
                <c:pt idx="3759">
                  <c:v>35.078756000000013</c:v>
                </c:pt>
                <c:pt idx="3760">
                  <c:v>35.198690000000013</c:v>
                </c:pt>
                <c:pt idx="3761">
                  <c:v>35.198690000000013</c:v>
                </c:pt>
                <c:pt idx="3762">
                  <c:v>35.198690000000013</c:v>
                </c:pt>
                <c:pt idx="3763">
                  <c:v>35.198690000000013</c:v>
                </c:pt>
                <c:pt idx="3764">
                  <c:v>35.198690000000013</c:v>
                </c:pt>
                <c:pt idx="3765">
                  <c:v>35.198690000000013</c:v>
                </c:pt>
                <c:pt idx="3766">
                  <c:v>35.198690000000013</c:v>
                </c:pt>
                <c:pt idx="3767">
                  <c:v>35.198690000000013</c:v>
                </c:pt>
                <c:pt idx="3768">
                  <c:v>35.198690000000013</c:v>
                </c:pt>
                <c:pt idx="3769">
                  <c:v>35.198690000000013</c:v>
                </c:pt>
                <c:pt idx="3770">
                  <c:v>35.252854000000006</c:v>
                </c:pt>
                <c:pt idx="3771">
                  <c:v>35.252854000000006</c:v>
                </c:pt>
                <c:pt idx="3772">
                  <c:v>35.252854000000006</c:v>
                </c:pt>
                <c:pt idx="3773">
                  <c:v>35.252854000000006</c:v>
                </c:pt>
                <c:pt idx="3774">
                  <c:v>35.252854000000006</c:v>
                </c:pt>
                <c:pt idx="3775">
                  <c:v>35.252854000000006</c:v>
                </c:pt>
                <c:pt idx="3776">
                  <c:v>35.252854000000006</c:v>
                </c:pt>
                <c:pt idx="3777">
                  <c:v>35.252854000000006</c:v>
                </c:pt>
                <c:pt idx="3778">
                  <c:v>35.252854000000006</c:v>
                </c:pt>
                <c:pt idx="3779">
                  <c:v>35.252854000000006</c:v>
                </c:pt>
                <c:pt idx="3780">
                  <c:v>35.316590999999995</c:v>
                </c:pt>
                <c:pt idx="3781">
                  <c:v>35.316590999999995</c:v>
                </c:pt>
                <c:pt idx="3782">
                  <c:v>35.316590999999995</c:v>
                </c:pt>
                <c:pt idx="3783">
                  <c:v>35.316590999999995</c:v>
                </c:pt>
                <c:pt idx="3784">
                  <c:v>35.316590999999995</c:v>
                </c:pt>
                <c:pt idx="3785">
                  <c:v>35.316590999999995</c:v>
                </c:pt>
                <c:pt idx="3786">
                  <c:v>35.316590999999995</c:v>
                </c:pt>
                <c:pt idx="3787">
                  <c:v>35.316590999999995</c:v>
                </c:pt>
                <c:pt idx="3788">
                  <c:v>35.316590999999995</c:v>
                </c:pt>
                <c:pt idx="3789">
                  <c:v>35.316590999999995</c:v>
                </c:pt>
                <c:pt idx="3790">
                  <c:v>35.398588000000011</c:v>
                </c:pt>
                <c:pt idx="3791">
                  <c:v>35.398588000000011</c:v>
                </c:pt>
                <c:pt idx="3792">
                  <c:v>35.398588000000011</c:v>
                </c:pt>
                <c:pt idx="3793">
                  <c:v>35.398588000000011</c:v>
                </c:pt>
                <c:pt idx="3794">
                  <c:v>35.398588000000011</c:v>
                </c:pt>
                <c:pt idx="3795">
                  <c:v>35.398588000000011</c:v>
                </c:pt>
                <c:pt idx="3796">
                  <c:v>35.398588000000011</c:v>
                </c:pt>
                <c:pt idx="3797">
                  <c:v>35.398588000000011</c:v>
                </c:pt>
                <c:pt idx="3798">
                  <c:v>35.398588000000011</c:v>
                </c:pt>
                <c:pt idx="3799">
                  <c:v>35.398588000000011</c:v>
                </c:pt>
                <c:pt idx="3800">
                  <c:v>35.461511000000002</c:v>
                </c:pt>
                <c:pt idx="3801">
                  <c:v>35.461511000000002</c:v>
                </c:pt>
                <c:pt idx="3802">
                  <c:v>35.461511000000002</c:v>
                </c:pt>
                <c:pt idx="3803">
                  <c:v>35.461511000000002</c:v>
                </c:pt>
                <c:pt idx="3804">
                  <c:v>35.461511000000002</c:v>
                </c:pt>
                <c:pt idx="3805">
                  <c:v>35.461511000000002</c:v>
                </c:pt>
                <c:pt idx="3806">
                  <c:v>35.461511000000002</c:v>
                </c:pt>
                <c:pt idx="3807">
                  <c:v>35.461511000000002</c:v>
                </c:pt>
                <c:pt idx="3808">
                  <c:v>35.461511000000002</c:v>
                </c:pt>
                <c:pt idx="3809">
                  <c:v>35.461511000000002</c:v>
                </c:pt>
                <c:pt idx="3810">
                  <c:v>35.527121000000001</c:v>
                </c:pt>
                <c:pt idx="3811">
                  <c:v>35.527121000000001</c:v>
                </c:pt>
                <c:pt idx="3812">
                  <c:v>35.527121000000001</c:v>
                </c:pt>
                <c:pt idx="3813">
                  <c:v>35.527121000000001</c:v>
                </c:pt>
                <c:pt idx="3814">
                  <c:v>35.527121000000001</c:v>
                </c:pt>
                <c:pt idx="3815">
                  <c:v>35.527121000000001</c:v>
                </c:pt>
                <c:pt idx="3816">
                  <c:v>35.527121000000001</c:v>
                </c:pt>
                <c:pt idx="3817">
                  <c:v>35.527121000000001</c:v>
                </c:pt>
                <c:pt idx="3818">
                  <c:v>35.527121000000001</c:v>
                </c:pt>
                <c:pt idx="3819">
                  <c:v>35.527121000000001</c:v>
                </c:pt>
                <c:pt idx="3820">
                  <c:v>35.583496999999994</c:v>
                </c:pt>
                <c:pt idx="3821">
                  <c:v>35.583496999999994</c:v>
                </c:pt>
                <c:pt idx="3822">
                  <c:v>35.583496999999994</c:v>
                </c:pt>
                <c:pt idx="3823">
                  <c:v>35.583496999999994</c:v>
                </c:pt>
                <c:pt idx="3824">
                  <c:v>35.583496999999994</c:v>
                </c:pt>
                <c:pt idx="3825">
                  <c:v>35.583496999999994</c:v>
                </c:pt>
                <c:pt idx="3826">
                  <c:v>35.583496999999994</c:v>
                </c:pt>
                <c:pt idx="3827">
                  <c:v>35.583496999999994</c:v>
                </c:pt>
                <c:pt idx="3828">
                  <c:v>35.583496999999994</c:v>
                </c:pt>
                <c:pt idx="3829">
                  <c:v>35.583496999999994</c:v>
                </c:pt>
                <c:pt idx="3830">
                  <c:v>35.620499000000002</c:v>
                </c:pt>
                <c:pt idx="3831">
                  <c:v>35.620499000000002</c:v>
                </c:pt>
                <c:pt idx="3832">
                  <c:v>35.620499000000002</c:v>
                </c:pt>
                <c:pt idx="3833">
                  <c:v>35.620499000000002</c:v>
                </c:pt>
                <c:pt idx="3834">
                  <c:v>35.620499000000002</c:v>
                </c:pt>
                <c:pt idx="3835">
                  <c:v>35.620499000000002</c:v>
                </c:pt>
                <c:pt idx="3836">
                  <c:v>35.620499000000002</c:v>
                </c:pt>
                <c:pt idx="3837">
                  <c:v>35.620499000000002</c:v>
                </c:pt>
                <c:pt idx="3838">
                  <c:v>35.620499000000002</c:v>
                </c:pt>
                <c:pt idx="3839">
                  <c:v>35.620499000000002</c:v>
                </c:pt>
                <c:pt idx="3840">
                  <c:v>35.675594000000011</c:v>
                </c:pt>
                <c:pt idx="3841">
                  <c:v>35.675594000000011</c:v>
                </c:pt>
                <c:pt idx="3842">
                  <c:v>35.675594000000011</c:v>
                </c:pt>
                <c:pt idx="3843">
                  <c:v>35.675594000000011</c:v>
                </c:pt>
                <c:pt idx="3844">
                  <c:v>35.675594000000011</c:v>
                </c:pt>
                <c:pt idx="3845">
                  <c:v>35.675594000000011</c:v>
                </c:pt>
                <c:pt idx="3846">
                  <c:v>35.675594000000011</c:v>
                </c:pt>
                <c:pt idx="3847">
                  <c:v>35.675594000000011</c:v>
                </c:pt>
                <c:pt idx="3848">
                  <c:v>35.675594000000011</c:v>
                </c:pt>
                <c:pt idx="3849">
                  <c:v>35.675594000000011</c:v>
                </c:pt>
                <c:pt idx="3850">
                  <c:v>35.696984</c:v>
                </c:pt>
                <c:pt idx="3851">
                  <c:v>35.696984</c:v>
                </c:pt>
                <c:pt idx="3852">
                  <c:v>35.696984</c:v>
                </c:pt>
                <c:pt idx="3853">
                  <c:v>35.696984</c:v>
                </c:pt>
                <c:pt idx="3854">
                  <c:v>35.696984</c:v>
                </c:pt>
                <c:pt idx="3855">
                  <c:v>35.696984</c:v>
                </c:pt>
                <c:pt idx="3856">
                  <c:v>35.696984</c:v>
                </c:pt>
                <c:pt idx="3857">
                  <c:v>35.696984</c:v>
                </c:pt>
                <c:pt idx="3858">
                  <c:v>35.696984</c:v>
                </c:pt>
                <c:pt idx="3859">
                  <c:v>35.696984</c:v>
                </c:pt>
                <c:pt idx="3860">
                  <c:v>35.781959000000001</c:v>
                </c:pt>
                <c:pt idx="3861">
                  <c:v>35.781959000000001</c:v>
                </c:pt>
                <c:pt idx="3862">
                  <c:v>35.781959000000001</c:v>
                </c:pt>
                <c:pt idx="3863">
                  <c:v>35.781959000000001</c:v>
                </c:pt>
                <c:pt idx="3864">
                  <c:v>35.781959000000001</c:v>
                </c:pt>
                <c:pt idx="3865">
                  <c:v>35.781959000000001</c:v>
                </c:pt>
                <c:pt idx="3866">
                  <c:v>35.781959000000001</c:v>
                </c:pt>
                <c:pt idx="3867">
                  <c:v>35.781959000000001</c:v>
                </c:pt>
                <c:pt idx="3868">
                  <c:v>35.781959000000001</c:v>
                </c:pt>
                <c:pt idx="3869">
                  <c:v>35.781959000000001</c:v>
                </c:pt>
                <c:pt idx="3870">
                  <c:v>35.847185999999994</c:v>
                </c:pt>
                <c:pt idx="3871">
                  <c:v>35.847185999999994</c:v>
                </c:pt>
                <c:pt idx="3872">
                  <c:v>35.847185999999994</c:v>
                </c:pt>
                <c:pt idx="3873">
                  <c:v>35.847185999999994</c:v>
                </c:pt>
                <c:pt idx="3874">
                  <c:v>35.847185999999994</c:v>
                </c:pt>
                <c:pt idx="3875">
                  <c:v>35.847185999999994</c:v>
                </c:pt>
                <c:pt idx="3876">
                  <c:v>35.847185999999994</c:v>
                </c:pt>
                <c:pt idx="3877">
                  <c:v>35.847185999999994</c:v>
                </c:pt>
                <c:pt idx="3878">
                  <c:v>35.847185999999994</c:v>
                </c:pt>
                <c:pt idx="3879">
                  <c:v>35.847185999999994</c:v>
                </c:pt>
                <c:pt idx="3880">
                  <c:v>35.866950000000003</c:v>
                </c:pt>
                <c:pt idx="3881">
                  <c:v>35.866950000000003</c:v>
                </c:pt>
                <c:pt idx="3882">
                  <c:v>35.866950000000003</c:v>
                </c:pt>
                <c:pt idx="3883">
                  <c:v>35.866950000000003</c:v>
                </c:pt>
                <c:pt idx="3884">
                  <c:v>35.866950000000003</c:v>
                </c:pt>
                <c:pt idx="3885">
                  <c:v>35.866950000000003</c:v>
                </c:pt>
                <c:pt idx="3886">
                  <c:v>35.866950000000003</c:v>
                </c:pt>
                <c:pt idx="3887">
                  <c:v>35.866950000000003</c:v>
                </c:pt>
                <c:pt idx="3888">
                  <c:v>35.866950000000003</c:v>
                </c:pt>
                <c:pt idx="3889">
                  <c:v>35.866950000000003</c:v>
                </c:pt>
                <c:pt idx="3890">
                  <c:v>35.924420999999995</c:v>
                </c:pt>
                <c:pt idx="3891">
                  <c:v>35.924420999999995</c:v>
                </c:pt>
                <c:pt idx="3892">
                  <c:v>35.924420999999995</c:v>
                </c:pt>
                <c:pt idx="3893">
                  <c:v>35.924420999999995</c:v>
                </c:pt>
                <c:pt idx="3894">
                  <c:v>35.924420999999995</c:v>
                </c:pt>
                <c:pt idx="3895">
                  <c:v>35.924420999999995</c:v>
                </c:pt>
                <c:pt idx="3896">
                  <c:v>35.924420999999995</c:v>
                </c:pt>
                <c:pt idx="3897">
                  <c:v>35.924420999999995</c:v>
                </c:pt>
                <c:pt idx="3898">
                  <c:v>35.924420999999995</c:v>
                </c:pt>
                <c:pt idx="3899">
                  <c:v>35.924420999999995</c:v>
                </c:pt>
                <c:pt idx="3900">
                  <c:v>35.988055000000003</c:v>
                </c:pt>
                <c:pt idx="3901">
                  <c:v>35.988055000000003</c:v>
                </c:pt>
                <c:pt idx="3902">
                  <c:v>35.988055000000003</c:v>
                </c:pt>
                <c:pt idx="3903">
                  <c:v>35.988055000000003</c:v>
                </c:pt>
                <c:pt idx="3904">
                  <c:v>35.988055000000003</c:v>
                </c:pt>
                <c:pt idx="3905">
                  <c:v>35.988055000000003</c:v>
                </c:pt>
                <c:pt idx="3906">
                  <c:v>35.988055000000003</c:v>
                </c:pt>
                <c:pt idx="3907">
                  <c:v>35.988055000000003</c:v>
                </c:pt>
                <c:pt idx="3908">
                  <c:v>35.988055000000003</c:v>
                </c:pt>
                <c:pt idx="3909">
                  <c:v>35.988055000000003</c:v>
                </c:pt>
                <c:pt idx="3910">
                  <c:v>36.032779000000012</c:v>
                </c:pt>
                <c:pt idx="3911">
                  <c:v>36.032779000000012</c:v>
                </c:pt>
                <c:pt idx="3912">
                  <c:v>36.032779000000012</c:v>
                </c:pt>
                <c:pt idx="3913">
                  <c:v>36.032779000000012</c:v>
                </c:pt>
                <c:pt idx="3914">
                  <c:v>36.032779000000012</c:v>
                </c:pt>
                <c:pt idx="3915">
                  <c:v>36.032779000000012</c:v>
                </c:pt>
                <c:pt idx="3916">
                  <c:v>36.032779000000012</c:v>
                </c:pt>
                <c:pt idx="3917">
                  <c:v>36.032779000000012</c:v>
                </c:pt>
                <c:pt idx="3918">
                  <c:v>36.032779000000012</c:v>
                </c:pt>
                <c:pt idx="3919">
                  <c:v>36.032779000000012</c:v>
                </c:pt>
                <c:pt idx="3920">
                  <c:v>36.094982000000002</c:v>
                </c:pt>
                <c:pt idx="3921">
                  <c:v>36.094982000000002</c:v>
                </c:pt>
                <c:pt idx="3922">
                  <c:v>36.094982000000002</c:v>
                </c:pt>
                <c:pt idx="3923">
                  <c:v>36.094982000000002</c:v>
                </c:pt>
                <c:pt idx="3924">
                  <c:v>36.094982000000002</c:v>
                </c:pt>
                <c:pt idx="3925">
                  <c:v>36.094982000000002</c:v>
                </c:pt>
                <c:pt idx="3926">
                  <c:v>36.094982000000002</c:v>
                </c:pt>
                <c:pt idx="3927">
                  <c:v>36.094982000000002</c:v>
                </c:pt>
                <c:pt idx="3928">
                  <c:v>36.094982000000002</c:v>
                </c:pt>
                <c:pt idx="3929">
                  <c:v>36.094982000000002</c:v>
                </c:pt>
                <c:pt idx="3930">
                  <c:v>36.126048000000011</c:v>
                </c:pt>
                <c:pt idx="3931">
                  <c:v>36.126048000000011</c:v>
                </c:pt>
                <c:pt idx="3932">
                  <c:v>36.126048000000011</c:v>
                </c:pt>
                <c:pt idx="3933">
                  <c:v>36.126048000000011</c:v>
                </c:pt>
                <c:pt idx="3934">
                  <c:v>36.126048000000011</c:v>
                </c:pt>
                <c:pt idx="3935">
                  <c:v>36.126048000000011</c:v>
                </c:pt>
                <c:pt idx="3936">
                  <c:v>36.126048000000011</c:v>
                </c:pt>
                <c:pt idx="3937">
                  <c:v>36.126048000000011</c:v>
                </c:pt>
                <c:pt idx="3938">
                  <c:v>36.126048000000011</c:v>
                </c:pt>
                <c:pt idx="3939">
                  <c:v>36.126048000000011</c:v>
                </c:pt>
                <c:pt idx="3940">
                  <c:v>36.161609000000006</c:v>
                </c:pt>
                <c:pt idx="3941">
                  <c:v>36.161609000000006</c:v>
                </c:pt>
                <c:pt idx="3942">
                  <c:v>36.161609000000006</c:v>
                </c:pt>
                <c:pt idx="3943">
                  <c:v>36.161609000000006</c:v>
                </c:pt>
                <c:pt idx="3944">
                  <c:v>36.161609000000006</c:v>
                </c:pt>
                <c:pt idx="3945">
                  <c:v>36.161609000000006</c:v>
                </c:pt>
                <c:pt idx="3946">
                  <c:v>36.161609000000006</c:v>
                </c:pt>
                <c:pt idx="3947">
                  <c:v>36.161609000000006</c:v>
                </c:pt>
                <c:pt idx="3948">
                  <c:v>36.161609000000006</c:v>
                </c:pt>
                <c:pt idx="3949">
                  <c:v>36.161609000000006</c:v>
                </c:pt>
                <c:pt idx="3950">
                  <c:v>36.182185000000011</c:v>
                </c:pt>
                <c:pt idx="3951">
                  <c:v>36.182185000000011</c:v>
                </c:pt>
                <c:pt idx="3952">
                  <c:v>36.182185000000011</c:v>
                </c:pt>
                <c:pt idx="3953">
                  <c:v>36.182185000000011</c:v>
                </c:pt>
                <c:pt idx="3954">
                  <c:v>36.182185000000011</c:v>
                </c:pt>
                <c:pt idx="3955">
                  <c:v>36.182185000000011</c:v>
                </c:pt>
                <c:pt idx="3956">
                  <c:v>36.182185000000011</c:v>
                </c:pt>
                <c:pt idx="3957">
                  <c:v>36.182185000000011</c:v>
                </c:pt>
                <c:pt idx="3958">
                  <c:v>36.182185000000011</c:v>
                </c:pt>
                <c:pt idx="3959">
                  <c:v>36.182185000000011</c:v>
                </c:pt>
                <c:pt idx="3960">
                  <c:v>36.247281999999998</c:v>
                </c:pt>
                <c:pt idx="3961">
                  <c:v>36.247281999999998</c:v>
                </c:pt>
                <c:pt idx="3962">
                  <c:v>36.247281999999998</c:v>
                </c:pt>
                <c:pt idx="3963">
                  <c:v>36.247281999999998</c:v>
                </c:pt>
                <c:pt idx="3964">
                  <c:v>36.247281999999998</c:v>
                </c:pt>
                <c:pt idx="3965">
                  <c:v>36.247281999999998</c:v>
                </c:pt>
                <c:pt idx="3966">
                  <c:v>36.247281999999998</c:v>
                </c:pt>
                <c:pt idx="3967">
                  <c:v>36.247281999999998</c:v>
                </c:pt>
                <c:pt idx="3968">
                  <c:v>36.247281999999998</c:v>
                </c:pt>
                <c:pt idx="3969">
                  <c:v>36.247281999999998</c:v>
                </c:pt>
                <c:pt idx="3970">
                  <c:v>36.300140000000006</c:v>
                </c:pt>
                <c:pt idx="3971">
                  <c:v>36.300140000000006</c:v>
                </c:pt>
                <c:pt idx="3972">
                  <c:v>36.300140000000006</c:v>
                </c:pt>
                <c:pt idx="3973">
                  <c:v>36.300140000000006</c:v>
                </c:pt>
                <c:pt idx="3974">
                  <c:v>36.300140000000006</c:v>
                </c:pt>
                <c:pt idx="3975">
                  <c:v>36.300140000000006</c:v>
                </c:pt>
                <c:pt idx="3976">
                  <c:v>36.300140000000006</c:v>
                </c:pt>
                <c:pt idx="3977">
                  <c:v>36.300140000000006</c:v>
                </c:pt>
                <c:pt idx="3978">
                  <c:v>36.300140000000006</c:v>
                </c:pt>
                <c:pt idx="3979">
                  <c:v>36.300140000000006</c:v>
                </c:pt>
                <c:pt idx="3980">
                  <c:v>36.309465999999993</c:v>
                </c:pt>
                <c:pt idx="3981">
                  <c:v>36.309465999999993</c:v>
                </c:pt>
                <c:pt idx="3982">
                  <c:v>36.309465999999993</c:v>
                </c:pt>
                <c:pt idx="3983">
                  <c:v>36.309465999999993</c:v>
                </c:pt>
                <c:pt idx="3984">
                  <c:v>36.309465999999993</c:v>
                </c:pt>
                <c:pt idx="3985">
                  <c:v>36.309465999999993</c:v>
                </c:pt>
                <c:pt idx="3986">
                  <c:v>36.309465999999993</c:v>
                </c:pt>
                <c:pt idx="3987">
                  <c:v>36.309465999999993</c:v>
                </c:pt>
                <c:pt idx="3988">
                  <c:v>36.309465999999993</c:v>
                </c:pt>
                <c:pt idx="3989">
                  <c:v>36.309465999999993</c:v>
                </c:pt>
                <c:pt idx="3990">
                  <c:v>36.309861999999995</c:v>
                </c:pt>
                <c:pt idx="3991">
                  <c:v>36.309861999999995</c:v>
                </c:pt>
                <c:pt idx="3992">
                  <c:v>36.309861999999995</c:v>
                </c:pt>
                <c:pt idx="3993">
                  <c:v>36.309861999999995</c:v>
                </c:pt>
                <c:pt idx="3994">
                  <c:v>36.309861999999995</c:v>
                </c:pt>
                <c:pt idx="3995">
                  <c:v>36.309861999999995</c:v>
                </c:pt>
                <c:pt idx="3996">
                  <c:v>36.309861999999995</c:v>
                </c:pt>
                <c:pt idx="3997">
                  <c:v>36.309861999999995</c:v>
                </c:pt>
                <c:pt idx="3998">
                  <c:v>36.309861999999995</c:v>
                </c:pt>
                <c:pt idx="3999">
                  <c:v>36.309861999999995</c:v>
                </c:pt>
                <c:pt idx="4000">
                  <c:v>36.454832999999994</c:v>
                </c:pt>
                <c:pt idx="4001">
                  <c:v>36.454832999999994</c:v>
                </c:pt>
                <c:pt idx="4002">
                  <c:v>36.454832999999994</c:v>
                </c:pt>
                <c:pt idx="4003">
                  <c:v>36.454832999999994</c:v>
                </c:pt>
                <c:pt idx="4004">
                  <c:v>36.454832999999994</c:v>
                </c:pt>
                <c:pt idx="4005">
                  <c:v>36.454832999999994</c:v>
                </c:pt>
                <c:pt idx="4006">
                  <c:v>36.454832999999994</c:v>
                </c:pt>
                <c:pt idx="4007">
                  <c:v>36.454832999999994</c:v>
                </c:pt>
                <c:pt idx="4008">
                  <c:v>36.454832999999994</c:v>
                </c:pt>
                <c:pt idx="4009">
                  <c:v>36.454832999999994</c:v>
                </c:pt>
                <c:pt idx="4010">
                  <c:v>36.549226000000004</c:v>
                </c:pt>
                <c:pt idx="4011">
                  <c:v>36.549226000000004</c:v>
                </c:pt>
                <c:pt idx="4012">
                  <c:v>36.549226000000004</c:v>
                </c:pt>
                <c:pt idx="4013">
                  <c:v>36.549226000000004</c:v>
                </c:pt>
                <c:pt idx="4014">
                  <c:v>36.549226000000004</c:v>
                </c:pt>
                <c:pt idx="4015">
                  <c:v>36.549226000000004</c:v>
                </c:pt>
                <c:pt idx="4016">
                  <c:v>36.549226000000004</c:v>
                </c:pt>
                <c:pt idx="4017">
                  <c:v>36.549226000000004</c:v>
                </c:pt>
                <c:pt idx="4018">
                  <c:v>36.549226000000004</c:v>
                </c:pt>
                <c:pt idx="4019">
                  <c:v>36.549226000000004</c:v>
                </c:pt>
                <c:pt idx="4020">
                  <c:v>36.592758000000025</c:v>
                </c:pt>
                <c:pt idx="4021">
                  <c:v>36.592758000000025</c:v>
                </c:pt>
                <c:pt idx="4022">
                  <c:v>36.592758000000025</c:v>
                </c:pt>
                <c:pt idx="4023">
                  <c:v>36.592758000000025</c:v>
                </c:pt>
                <c:pt idx="4024">
                  <c:v>36.592758000000025</c:v>
                </c:pt>
                <c:pt idx="4025">
                  <c:v>36.592758000000025</c:v>
                </c:pt>
                <c:pt idx="4026">
                  <c:v>36.592758000000025</c:v>
                </c:pt>
                <c:pt idx="4027">
                  <c:v>36.592758000000025</c:v>
                </c:pt>
                <c:pt idx="4028">
                  <c:v>36.592758000000025</c:v>
                </c:pt>
                <c:pt idx="4029">
                  <c:v>36.592758000000025</c:v>
                </c:pt>
                <c:pt idx="4030">
                  <c:v>36.621244000000004</c:v>
                </c:pt>
                <c:pt idx="4031">
                  <c:v>36.621244000000004</c:v>
                </c:pt>
                <c:pt idx="4032">
                  <c:v>36.621244000000004</c:v>
                </c:pt>
                <c:pt idx="4033">
                  <c:v>36.621244000000004</c:v>
                </c:pt>
                <c:pt idx="4034">
                  <c:v>36.621244000000004</c:v>
                </c:pt>
                <c:pt idx="4035">
                  <c:v>36.621244000000004</c:v>
                </c:pt>
                <c:pt idx="4036">
                  <c:v>36.621244000000004</c:v>
                </c:pt>
                <c:pt idx="4037">
                  <c:v>36.621244000000004</c:v>
                </c:pt>
                <c:pt idx="4038">
                  <c:v>36.621244000000004</c:v>
                </c:pt>
                <c:pt idx="4039">
                  <c:v>36.621244000000004</c:v>
                </c:pt>
                <c:pt idx="4040">
                  <c:v>36.700015000000022</c:v>
                </c:pt>
                <c:pt idx="4041">
                  <c:v>36.700015000000022</c:v>
                </c:pt>
                <c:pt idx="4042">
                  <c:v>36.700015000000022</c:v>
                </c:pt>
                <c:pt idx="4043">
                  <c:v>36.700015000000022</c:v>
                </c:pt>
                <c:pt idx="4044">
                  <c:v>36.700015000000022</c:v>
                </c:pt>
                <c:pt idx="4045">
                  <c:v>36.700015000000022</c:v>
                </c:pt>
                <c:pt idx="4046">
                  <c:v>36.700015000000022</c:v>
                </c:pt>
                <c:pt idx="4047">
                  <c:v>36.700015000000022</c:v>
                </c:pt>
                <c:pt idx="4048">
                  <c:v>36.700015000000022</c:v>
                </c:pt>
                <c:pt idx="4049">
                  <c:v>36.700015000000022</c:v>
                </c:pt>
                <c:pt idx="4050">
                  <c:v>36.813013000000005</c:v>
                </c:pt>
                <c:pt idx="4051">
                  <c:v>36.813013000000005</c:v>
                </c:pt>
                <c:pt idx="4052">
                  <c:v>36.813013000000005</c:v>
                </c:pt>
                <c:pt idx="4053">
                  <c:v>36.813013000000005</c:v>
                </c:pt>
                <c:pt idx="4054">
                  <c:v>36.813013000000005</c:v>
                </c:pt>
                <c:pt idx="4055">
                  <c:v>36.813013000000005</c:v>
                </c:pt>
                <c:pt idx="4056">
                  <c:v>36.813013000000005</c:v>
                </c:pt>
                <c:pt idx="4057">
                  <c:v>36.813013000000005</c:v>
                </c:pt>
                <c:pt idx="4058">
                  <c:v>36.813013000000005</c:v>
                </c:pt>
                <c:pt idx="4059">
                  <c:v>36.813013000000005</c:v>
                </c:pt>
                <c:pt idx="4060">
                  <c:v>36.862223</c:v>
                </c:pt>
                <c:pt idx="4061">
                  <c:v>36.862223</c:v>
                </c:pt>
                <c:pt idx="4062">
                  <c:v>36.862223</c:v>
                </c:pt>
                <c:pt idx="4063">
                  <c:v>36.862223</c:v>
                </c:pt>
                <c:pt idx="4064">
                  <c:v>36.862223</c:v>
                </c:pt>
                <c:pt idx="4065">
                  <c:v>36.862223</c:v>
                </c:pt>
                <c:pt idx="4066">
                  <c:v>36.862223</c:v>
                </c:pt>
                <c:pt idx="4067">
                  <c:v>36.862223</c:v>
                </c:pt>
                <c:pt idx="4068">
                  <c:v>36.862223</c:v>
                </c:pt>
                <c:pt idx="4069">
                  <c:v>36.862223</c:v>
                </c:pt>
                <c:pt idx="4070">
                  <c:v>36.907702</c:v>
                </c:pt>
                <c:pt idx="4071">
                  <c:v>36.907702</c:v>
                </c:pt>
                <c:pt idx="4072">
                  <c:v>36.907702</c:v>
                </c:pt>
                <c:pt idx="4073">
                  <c:v>36.907702</c:v>
                </c:pt>
                <c:pt idx="4074">
                  <c:v>36.907702</c:v>
                </c:pt>
                <c:pt idx="4075">
                  <c:v>36.907702</c:v>
                </c:pt>
                <c:pt idx="4076">
                  <c:v>36.907702</c:v>
                </c:pt>
                <c:pt idx="4077">
                  <c:v>36.907702</c:v>
                </c:pt>
                <c:pt idx="4078">
                  <c:v>36.907702</c:v>
                </c:pt>
                <c:pt idx="4079">
                  <c:v>36.907702</c:v>
                </c:pt>
                <c:pt idx="4080">
                  <c:v>36.970352000000013</c:v>
                </c:pt>
                <c:pt idx="4081">
                  <c:v>36.970352000000013</c:v>
                </c:pt>
                <c:pt idx="4082">
                  <c:v>36.970352000000013</c:v>
                </c:pt>
                <c:pt idx="4083">
                  <c:v>36.970352000000013</c:v>
                </c:pt>
                <c:pt idx="4084">
                  <c:v>36.970352000000013</c:v>
                </c:pt>
                <c:pt idx="4085">
                  <c:v>36.970352000000013</c:v>
                </c:pt>
                <c:pt idx="4086">
                  <c:v>36.970352000000013</c:v>
                </c:pt>
                <c:pt idx="4087">
                  <c:v>36.970352000000013</c:v>
                </c:pt>
                <c:pt idx="4088">
                  <c:v>36.970352000000013</c:v>
                </c:pt>
                <c:pt idx="4089">
                  <c:v>36.970352000000013</c:v>
                </c:pt>
                <c:pt idx="4090">
                  <c:v>37.024467999999999</c:v>
                </c:pt>
                <c:pt idx="4091">
                  <c:v>37.024467999999999</c:v>
                </c:pt>
                <c:pt idx="4092">
                  <c:v>37.024467999999999</c:v>
                </c:pt>
                <c:pt idx="4093">
                  <c:v>37.024467999999999</c:v>
                </c:pt>
                <c:pt idx="4094">
                  <c:v>37.024467999999999</c:v>
                </c:pt>
                <c:pt idx="4095">
                  <c:v>37.024467999999999</c:v>
                </c:pt>
                <c:pt idx="4096">
                  <c:v>37.024467999999999</c:v>
                </c:pt>
                <c:pt idx="4097">
                  <c:v>37.024467999999999</c:v>
                </c:pt>
                <c:pt idx="4098">
                  <c:v>37.024467999999999</c:v>
                </c:pt>
                <c:pt idx="4099">
                  <c:v>37.024467999999999</c:v>
                </c:pt>
                <c:pt idx="4100">
                  <c:v>37.076472000000003</c:v>
                </c:pt>
                <c:pt idx="4101">
                  <c:v>37.076472000000003</c:v>
                </c:pt>
                <c:pt idx="4102">
                  <c:v>37.076472000000003</c:v>
                </c:pt>
                <c:pt idx="4103">
                  <c:v>37.076472000000003</c:v>
                </c:pt>
                <c:pt idx="4104">
                  <c:v>37.076472000000003</c:v>
                </c:pt>
                <c:pt idx="4105">
                  <c:v>37.076472000000003</c:v>
                </c:pt>
                <c:pt idx="4106">
                  <c:v>37.076472000000003</c:v>
                </c:pt>
                <c:pt idx="4107">
                  <c:v>37.076472000000003</c:v>
                </c:pt>
                <c:pt idx="4108">
                  <c:v>37.076472000000003</c:v>
                </c:pt>
                <c:pt idx="4109">
                  <c:v>37.076472000000003</c:v>
                </c:pt>
                <c:pt idx="4110">
                  <c:v>37.178122000000023</c:v>
                </c:pt>
                <c:pt idx="4111">
                  <c:v>37.178122000000023</c:v>
                </c:pt>
                <c:pt idx="4112">
                  <c:v>37.178122000000023</c:v>
                </c:pt>
                <c:pt idx="4113">
                  <c:v>37.178122000000023</c:v>
                </c:pt>
                <c:pt idx="4114">
                  <c:v>37.178122000000023</c:v>
                </c:pt>
                <c:pt idx="4115">
                  <c:v>37.178122000000023</c:v>
                </c:pt>
                <c:pt idx="4116">
                  <c:v>37.178122000000023</c:v>
                </c:pt>
                <c:pt idx="4117">
                  <c:v>37.178122000000023</c:v>
                </c:pt>
                <c:pt idx="4118">
                  <c:v>37.178122000000023</c:v>
                </c:pt>
                <c:pt idx="4119">
                  <c:v>37.178122000000023</c:v>
                </c:pt>
                <c:pt idx="4120">
                  <c:v>37.212479000000002</c:v>
                </c:pt>
                <c:pt idx="4121">
                  <c:v>37.212479000000002</c:v>
                </c:pt>
                <c:pt idx="4122">
                  <c:v>37.212479000000002</c:v>
                </c:pt>
                <c:pt idx="4123">
                  <c:v>37.212479000000002</c:v>
                </c:pt>
                <c:pt idx="4124">
                  <c:v>37.212479000000002</c:v>
                </c:pt>
                <c:pt idx="4125">
                  <c:v>37.212479000000002</c:v>
                </c:pt>
                <c:pt idx="4126">
                  <c:v>37.212479000000002</c:v>
                </c:pt>
                <c:pt idx="4127">
                  <c:v>37.212479000000002</c:v>
                </c:pt>
                <c:pt idx="4128">
                  <c:v>37.212479000000002</c:v>
                </c:pt>
                <c:pt idx="4129">
                  <c:v>37.212479000000002</c:v>
                </c:pt>
                <c:pt idx="4130">
                  <c:v>37.279594000000003</c:v>
                </c:pt>
                <c:pt idx="4131">
                  <c:v>37.279594000000003</c:v>
                </c:pt>
                <c:pt idx="4132">
                  <c:v>37.279594000000003</c:v>
                </c:pt>
                <c:pt idx="4133">
                  <c:v>37.279594000000003</c:v>
                </c:pt>
                <c:pt idx="4134">
                  <c:v>37.279594000000003</c:v>
                </c:pt>
                <c:pt idx="4135">
                  <c:v>37.279594000000003</c:v>
                </c:pt>
                <c:pt idx="4136">
                  <c:v>37.279594000000003</c:v>
                </c:pt>
                <c:pt idx="4137">
                  <c:v>37.279594000000003</c:v>
                </c:pt>
                <c:pt idx="4138">
                  <c:v>37.279594000000003</c:v>
                </c:pt>
                <c:pt idx="4139">
                  <c:v>37.279594000000003</c:v>
                </c:pt>
                <c:pt idx="4140">
                  <c:v>37.307512000000003</c:v>
                </c:pt>
                <c:pt idx="4141">
                  <c:v>37.307512000000003</c:v>
                </c:pt>
                <c:pt idx="4142">
                  <c:v>37.307512000000003</c:v>
                </c:pt>
                <c:pt idx="4143">
                  <c:v>37.307512000000003</c:v>
                </c:pt>
                <c:pt idx="4144">
                  <c:v>37.307512000000003</c:v>
                </c:pt>
                <c:pt idx="4145">
                  <c:v>37.307512000000003</c:v>
                </c:pt>
                <c:pt idx="4146">
                  <c:v>37.307512000000003</c:v>
                </c:pt>
                <c:pt idx="4147">
                  <c:v>37.307512000000003</c:v>
                </c:pt>
                <c:pt idx="4148">
                  <c:v>37.307512000000003</c:v>
                </c:pt>
                <c:pt idx="4149">
                  <c:v>37.307512000000003</c:v>
                </c:pt>
                <c:pt idx="4150">
                  <c:v>37.379285999999993</c:v>
                </c:pt>
                <c:pt idx="4151">
                  <c:v>37.379285999999993</c:v>
                </c:pt>
                <c:pt idx="4152">
                  <c:v>37.379285999999993</c:v>
                </c:pt>
                <c:pt idx="4153">
                  <c:v>37.379285999999993</c:v>
                </c:pt>
                <c:pt idx="4154">
                  <c:v>37.379285999999993</c:v>
                </c:pt>
                <c:pt idx="4155">
                  <c:v>37.379285999999993</c:v>
                </c:pt>
                <c:pt idx="4156">
                  <c:v>37.379285999999993</c:v>
                </c:pt>
                <c:pt idx="4157">
                  <c:v>37.379285999999993</c:v>
                </c:pt>
                <c:pt idx="4158">
                  <c:v>37.379285999999993</c:v>
                </c:pt>
                <c:pt idx="4159">
                  <c:v>37.379285999999993</c:v>
                </c:pt>
                <c:pt idx="4160">
                  <c:v>37.418400999999996</c:v>
                </c:pt>
                <c:pt idx="4161">
                  <c:v>37.418400999999996</c:v>
                </c:pt>
                <c:pt idx="4162">
                  <c:v>37.418400999999996</c:v>
                </c:pt>
                <c:pt idx="4163">
                  <c:v>37.418400999999996</c:v>
                </c:pt>
                <c:pt idx="4164">
                  <c:v>37.418400999999996</c:v>
                </c:pt>
                <c:pt idx="4165">
                  <c:v>37.418400999999996</c:v>
                </c:pt>
                <c:pt idx="4166">
                  <c:v>37.418400999999996</c:v>
                </c:pt>
                <c:pt idx="4167">
                  <c:v>37.418400999999996</c:v>
                </c:pt>
                <c:pt idx="4168">
                  <c:v>37.418400999999996</c:v>
                </c:pt>
                <c:pt idx="4169">
                  <c:v>37.418400999999996</c:v>
                </c:pt>
                <c:pt idx="4170">
                  <c:v>37.481840999999974</c:v>
                </c:pt>
                <c:pt idx="4171">
                  <c:v>37.481840999999974</c:v>
                </c:pt>
                <c:pt idx="4172">
                  <c:v>37.481840999999974</c:v>
                </c:pt>
                <c:pt idx="4173">
                  <c:v>37.481840999999974</c:v>
                </c:pt>
                <c:pt idx="4174">
                  <c:v>37.481840999999974</c:v>
                </c:pt>
                <c:pt idx="4175">
                  <c:v>37.481840999999974</c:v>
                </c:pt>
                <c:pt idx="4176">
                  <c:v>37.481840999999974</c:v>
                </c:pt>
                <c:pt idx="4177">
                  <c:v>37.481840999999974</c:v>
                </c:pt>
                <c:pt idx="4178">
                  <c:v>37.481840999999974</c:v>
                </c:pt>
                <c:pt idx="4179">
                  <c:v>37.481840999999974</c:v>
                </c:pt>
                <c:pt idx="4180">
                  <c:v>37.596189000000003</c:v>
                </c:pt>
                <c:pt idx="4181">
                  <c:v>37.596189000000003</c:v>
                </c:pt>
                <c:pt idx="4182">
                  <c:v>37.596189000000003</c:v>
                </c:pt>
                <c:pt idx="4183">
                  <c:v>37.596189000000003</c:v>
                </c:pt>
                <c:pt idx="4184">
                  <c:v>37.596189000000003</c:v>
                </c:pt>
                <c:pt idx="4185">
                  <c:v>37.596189000000003</c:v>
                </c:pt>
                <c:pt idx="4186">
                  <c:v>37.596189000000003</c:v>
                </c:pt>
                <c:pt idx="4187">
                  <c:v>37.596189000000003</c:v>
                </c:pt>
                <c:pt idx="4188">
                  <c:v>37.596189000000003</c:v>
                </c:pt>
                <c:pt idx="4189">
                  <c:v>37.596189000000003</c:v>
                </c:pt>
                <c:pt idx="4190">
                  <c:v>37.650044999999999</c:v>
                </c:pt>
                <c:pt idx="4191">
                  <c:v>37.650044999999999</c:v>
                </c:pt>
                <c:pt idx="4192">
                  <c:v>37.650044999999999</c:v>
                </c:pt>
                <c:pt idx="4193">
                  <c:v>37.650044999999999</c:v>
                </c:pt>
                <c:pt idx="4194">
                  <c:v>37.650044999999999</c:v>
                </c:pt>
                <c:pt idx="4195">
                  <c:v>37.650044999999999</c:v>
                </c:pt>
                <c:pt idx="4196">
                  <c:v>37.650044999999999</c:v>
                </c:pt>
                <c:pt idx="4197">
                  <c:v>37.650044999999999</c:v>
                </c:pt>
                <c:pt idx="4198">
                  <c:v>37.650044999999999</c:v>
                </c:pt>
                <c:pt idx="4199">
                  <c:v>37.650044999999999</c:v>
                </c:pt>
                <c:pt idx="4200">
                  <c:v>37.698815000000025</c:v>
                </c:pt>
                <c:pt idx="4201">
                  <c:v>37.698815000000025</c:v>
                </c:pt>
                <c:pt idx="4202">
                  <c:v>37.698815000000025</c:v>
                </c:pt>
                <c:pt idx="4203">
                  <c:v>37.698815000000025</c:v>
                </c:pt>
                <c:pt idx="4204">
                  <c:v>37.698815000000025</c:v>
                </c:pt>
                <c:pt idx="4205">
                  <c:v>37.698815000000025</c:v>
                </c:pt>
                <c:pt idx="4206">
                  <c:v>37.698815000000025</c:v>
                </c:pt>
                <c:pt idx="4207">
                  <c:v>37.698815000000025</c:v>
                </c:pt>
                <c:pt idx="4208">
                  <c:v>37.698815000000025</c:v>
                </c:pt>
                <c:pt idx="4209">
                  <c:v>37.698815000000025</c:v>
                </c:pt>
                <c:pt idx="4210">
                  <c:v>37.735291000000011</c:v>
                </c:pt>
                <c:pt idx="4211">
                  <c:v>37.735291000000011</c:v>
                </c:pt>
                <c:pt idx="4212">
                  <c:v>37.735291000000011</c:v>
                </c:pt>
                <c:pt idx="4213">
                  <c:v>37.735291000000011</c:v>
                </c:pt>
                <c:pt idx="4214">
                  <c:v>37.735291000000011</c:v>
                </c:pt>
                <c:pt idx="4215">
                  <c:v>37.735291000000011</c:v>
                </c:pt>
                <c:pt idx="4216">
                  <c:v>37.735291000000011</c:v>
                </c:pt>
                <c:pt idx="4217">
                  <c:v>37.735291000000011</c:v>
                </c:pt>
                <c:pt idx="4218">
                  <c:v>37.735291000000011</c:v>
                </c:pt>
                <c:pt idx="4219">
                  <c:v>37.735291000000011</c:v>
                </c:pt>
                <c:pt idx="4220">
                  <c:v>37.753852000000002</c:v>
                </c:pt>
                <c:pt idx="4221">
                  <c:v>37.753852000000002</c:v>
                </c:pt>
                <c:pt idx="4222">
                  <c:v>37.753852000000002</c:v>
                </c:pt>
                <c:pt idx="4223">
                  <c:v>37.753852000000002</c:v>
                </c:pt>
                <c:pt idx="4224">
                  <c:v>37.753852000000002</c:v>
                </c:pt>
                <c:pt idx="4225">
                  <c:v>37.753852000000002</c:v>
                </c:pt>
                <c:pt idx="4226">
                  <c:v>37.753852000000002</c:v>
                </c:pt>
                <c:pt idx="4227">
                  <c:v>37.753852000000002</c:v>
                </c:pt>
                <c:pt idx="4228">
                  <c:v>37.753852000000002</c:v>
                </c:pt>
                <c:pt idx="4229">
                  <c:v>37.753852000000002</c:v>
                </c:pt>
                <c:pt idx="4230">
                  <c:v>37.825328000000013</c:v>
                </c:pt>
                <c:pt idx="4231">
                  <c:v>37.825328000000013</c:v>
                </c:pt>
                <c:pt idx="4232">
                  <c:v>37.825328000000013</c:v>
                </c:pt>
                <c:pt idx="4233">
                  <c:v>37.825328000000013</c:v>
                </c:pt>
                <c:pt idx="4234">
                  <c:v>37.825328000000013</c:v>
                </c:pt>
                <c:pt idx="4235">
                  <c:v>37.825328000000013</c:v>
                </c:pt>
                <c:pt idx="4236">
                  <c:v>37.825328000000013</c:v>
                </c:pt>
                <c:pt idx="4237">
                  <c:v>37.825328000000013</c:v>
                </c:pt>
                <c:pt idx="4238">
                  <c:v>37.825328000000013</c:v>
                </c:pt>
                <c:pt idx="4239">
                  <c:v>37.825328000000013</c:v>
                </c:pt>
                <c:pt idx="4240">
                  <c:v>37.910595000000001</c:v>
                </c:pt>
                <c:pt idx="4241">
                  <c:v>37.910595000000001</c:v>
                </c:pt>
                <c:pt idx="4242">
                  <c:v>37.910595000000001</c:v>
                </c:pt>
                <c:pt idx="4243">
                  <c:v>37.910595000000001</c:v>
                </c:pt>
                <c:pt idx="4244">
                  <c:v>37.910595000000001</c:v>
                </c:pt>
                <c:pt idx="4245">
                  <c:v>37.910595000000001</c:v>
                </c:pt>
                <c:pt idx="4246">
                  <c:v>37.910595000000001</c:v>
                </c:pt>
                <c:pt idx="4247">
                  <c:v>37.910595000000001</c:v>
                </c:pt>
                <c:pt idx="4248">
                  <c:v>37.910595000000001</c:v>
                </c:pt>
                <c:pt idx="4249">
                  <c:v>37.910595000000001</c:v>
                </c:pt>
                <c:pt idx="4250">
                  <c:v>37.970762000000001</c:v>
                </c:pt>
                <c:pt idx="4251">
                  <c:v>37.970762000000001</c:v>
                </c:pt>
                <c:pt idx="4252">
                  <c:v>37.970762000000001</c:v>
                </c:pt>
                <c:pt idx="4253">
                  <c:v>37.970762000000001</c:v>
                </c:pt>
                <c:pt idx="4254">
                  <c:v>37.970762000000001</c:v>
                </c:pt>
                <c:pt idx="4255">
                  <c:v>37.970762000000001</c:v>
                </c:pt>
                <c:pt idx="4256">
                  <c:v>37.970762000000001</c:v>
                </c:pt>
                <c:pt idx="4257">
                  <c:v>37.970762000000001</c:v>
                </c:pt>
                <c:pt idx="4258">
                  <c:v>37.970762000000001</c:v>
                </c:pt>
                <c:pt idx="4259">
                  <c:v>37.970762000000001</c:v>
                </c:pt>
                <c:pt idx="4260">
                  <c:v>38.031096999999995</c:v>
                </c:pt>
                <c:pt idx="4261">
                  <c:v>38.031096999999995</c:v>
                </c:pt>
                <c:pt idx="4262">
                  <c:v>38.031096999999995</c:v>
                </c:pt>
                <c:pt idx="4263">
                  <c:v>38.031096999999995</c:v>
                </c:pt>
                <c:pt idx="4264">
                  <c:v>38.031096999999995</c:v>
                </c:pt>
                <c:pt idx="4265">
                  <c:v>38.031096999999995</c:v>
                </c:pt>
                <c:pt idx="4266">
                  <c:v>38.031096999999995</c:v>
                </c:pt>
                <c:pt idx="4267">
                  <c:v>38.031096999999995</c:v>
                </c:pt>
                <c:pt idx="4268">
                  <c:v>38.031096999999995</c:v>
                </c:pt>
                <c:pt idx="4269">
                  <c:v>38.031096999999995</c:v>
                </c:pt>
                <c:pt idx="4270">
                  <c:v>38.082039000000002</c:v>
                </c:pt>
                <c:pt idx="4271">
                  <c:v>38.082039000000002</c:v>
                </c:pt>
                <c:pt idx="4272">
                  <c:v>38.082039000000002</c:v>
                </c:pt>
                <c:pt idx="4273">
                  <c:v>38.082039000000002</c:v>
                </c:pt>
                <c:pt idx="4274">
                  <c:v>38.082039000000002</c:v>
                </c:pt>
                <c:pt idx="4275">
                  <c:v>38.082039000000002</c:v>
                </c:pt>
                <c:pt idx="4276">
                  <c:v>38.082039000000002</c:v>
                </c:pt>
                <c:pt idx="4277">
                  <c:v>38.082039000000002</c:v>
                </c:pt>
                <c:pt idx="4278">
                  <c:v>38.082039000000002</c:v>
                </c:pt>
                <c:pt idx="4279">
                  <c:v>38.082039000000002</c:v>
                </c:pt>
                <c:pt idx="4280">
                  <c:v>38.146071000000006</c:v>
                </c:pt>
                <c:pt idx="4281">
                  <c:v>38.146071000000006</c:v>
                </c:pt>
                <c:pt idx="4282">
                  <c:v>38.146071000000006</c:v>
                </c:pt>
                <c:pt idx="4283">
                  <c:v>38.146071000000006</c:v>
                </c:pt>
                <c:pt idx="4284">
                  <c:v>38.146071000000006</c:v>
                </c:pt>
                <c:pt idx="4285">
                  <c:v>38.146071000000006</c:v>
                </c:pt>
                <c:pt idx="4286">
                  <c:v>38.146071000000006</c:v>
                </c:pt>
                <c:pt idx="4287">
                  <c:v>38.146071000000006</c:v>
                </c:pt>
                <c:pt idx="4288">
                  <c:v>38.146071000000006</c:v>
                </c:pt>
                <c:pt idx="4289">
                  <c:v>38.146071000000006</c:v>
                </c:pt>
                <c:pt idx="4290">
                  <c:v>38.198355000000042</c:v>
                </c:pt>
                <c:pt idx="4291">
                  <c:v>38.198355000000042</c:v>
                </c:pt>
                <c:pt idx="4292">
                  <c:v>38.198355000000042</c:v>
                </c:pt>
                <c:pt idx="4293">
                  <c:v>38.198355000000042</c:v>
                </c:pt>
                <c:pt idx="4294">
                  <c:v>38.198355000000042</c:v>
                </c:pt>
                <c:pt idx="4295">
                  <c:v>38.198355000000042</c:v>
                </c:pt>
                <c:pt idx="4296">
                  <c:v>38.198355000000042</c:v>
                </c:pt>
                <c:pt idx="4297">
                  <c:v>38.198355000000042</c:v>
                </c:pt>
                <c:pt idx="4298">
                  <c:v>38.198355000000042</c:v>
                </c:pt>
                <c:pt idx="4299">
                  <c:v>38.198355000000042</c:v>
                </c:pt>
                <c:pt idx="4300">
                  <c:v>38.258600000000001</c:v>
                </c:pt>
                <c:pt idx="4301">
                  <c:v>38.258600000000001</c:v>
                </c:pt>
                <c:pt idx="4302">
                  <c:v>38.258600000000001</c:v>
                </c:pt>
                <c:pt idx="4303">
                  <c:v>38.258600000000001</c:v>
                </c:pt>
                <c:pt idx="4304">
                  <c:v>38.258600000000001</c:v>
                </c:pt>
                <c:pt idx="4305">
                  <c:v>38.258600000000001</c:v>
                </c:pt>
                <c:pt idx="4306">
                  <c:v>38.258600000000001</c:v>
                </c:pt>
                <c:pt idx="4307">
                  <c:v>38.258600000000001</c:v>
                </c:pt>
                <c:pt idx="4308">
                  <c:v>38.258600000000001</c:v>
                </c:pt>
                <c:pt idx="4309">
                  <c:v>38.258600000000001</c:v>
                </c:pt>
                <c:pt idx="4310">
                  <c:v>38.288971000000011</c:v>
                </c:pt>
                <c:pt idx="4311">
                  <c:v>38.288971000000011</c:v>
                </c:pt>
                <c:pt idx="4312">
                  <c:v>38.288971000000011</c:v>
                </c:pt>
                <c:pt idx="4313">
                  <c:v>38.288971000000011</c:v>
                </c:pt>
                <c:pt idx="4314">
                  <c:v>38.288971000000011</c:v>
                </c:pt>
                <c:pt idx="4315">
                  <c:v>38.288971000000011</c:v>
                </c:pt>
                <c:pt idx="4316">
                  <c:v>38.288971000000011</c:v>
                </c:pt>
                <c:pt idx="4317">
                  <c:v>38.288971000000011</c:v>
                </c:pt>
                <c:pt idx="4318">
                  <c:v>38.288971000000011</c:v>
                </c:pt>
                <c:pt idx="4319">
                  <c:v>38.288971000000011</c:v>
                </c:pt>
                <c:pt idx="4320">
                  <c:v>38.343113000000002</c:v>
                </c:pt>
                <c:pt idx="4321">
                  <c:v>38.343113000000002</c:v>
                </c:pt>
                <c:pt idx="4322">
                  <c:v>38.343113000000002</c:v>
                </c:pt>
                <c:pt idx="4323">
                  <c:v>38.343113000000002</c:v>
                </c:pt>
                <c:pt idx="4324">
                  <c:v>38.343113000000002</c:v>
                </c:pt>
                <c:pt idx="4325">
                  <c:v>38.343113000000002</c:v>
                </c:pt>
                <c:pt idx="4326">
                  <c:v>38.343113000000002</c:v>
                </c:pt>
                <c:pt idx="4327">
                  <c:v>38.343113000000002</c:v>
                </c:pt>
                <c:pt idx="4328">
                  <c:v>38.343113000000002</c:v>
                </c:pt>
                <c:pt idx="4329">
                  <c:v>38.343113000000002</c:v>
                </c:pt>
                <c:pt idx="4330">
                  <c:v>38.380704999999999</c:v>
                </c:pt>
                <c:pt idx="4331">
                  <c:v>38.380704999999999</c:v>
                </c:pt>
                <c:pt idx="4332">
                  <c:v>38.380704999999999</c:v>
                </c:pt>
                <c:pt idx="4333">
                  <c:v>38.380704999999999</c:v>
                </c:pt>
                <c:pt idx="4334">
                  <c:v>38.380704999999999</c:v>
                </c:pt>
                <c:pt idx="4335">
                  <c:v>38.380704999999999</c:v>
                </c:pt>
                <c:pt idx="4336">
                  <c:v>38.380704999999999</c:v>
                </c:pt>
                <c:pt idx="4337">
                  <c:v>38.380704999999999</c:v>
                </c:pt>
                <c:pt idx="4338">
                  <c:v>38.380704999999999</c:v>
                </c:pt>
                <c:pt idx="4339">
                  <c:v>38.380704999999999</c:v>
                </c:pt>
                <c:pt idx="4340">
                  <c:v>38.425171000000013</c:v>
                </c:pt>
                <c:pt idx="4341">
                  <c:v>38.425171000000013</c:v>
                </c:pt>
                <c:pt idx="4342">
                  <c:v>38.425171000000013</c:v>
                </c:pt>
                <c:pt idx="4343">
                  <c:v>38.425171000000013</c:v>
                </c:pt>
                <c:pt idx="4344">
                  <c:v>38.425171000000013</c:v>
                </c:pt>
                <c:pt idx="4345">
                  <c:v>38.425171000000013</c:v>
                </c:pt>
                <c:pt idx="4346">
                  <c:v>38.425171000000013</c:v>
                </c:pt>
                <c:pt idx="4347">
                  <c:v>38.425171000000013</c:v>
                </c:pt>
                <c:pt idx="4348">
                  <c:v>38.425171000000013</c:v>
                </c:pt>
                <c:pt idx="4349">
                  <c:v>38.425171000000013</c:v>
                </c:pt>
                <c:pt idx="4350">
                  <c:v>38.501777000000004</c:v>
                </c:pt>
                <c:pt idx="4351">
                  <c:v>38.501777000000004</c:v>
                </c:pt>
                <c:pt idx="4352">
                  <c:v>38.501777000000004</c:v>
                </c:pt>
                <c:pt idx="4353">
                  <c:v>38.501777000000004</c:v>
                </c:pt>
                <c:pt idx="4354">
                  <c:v>38.501777000000004</c:v>
                </c:pt>
                <c:pt idx="4355">
                  <c:v>38.501777000000004</c:v>
                </c:pt>
                <c:pt idx="4356">
                  <c:v>38.501777000000004</c:v>
                </c:pt>
                <c:pt idx="4357">
                  <c:v>38.501777000000004</c:v>
                </c:pt>
                <c:pt idx="4358">
                  <c:v>38.501777000000004</c:v>
                </c:pt>
                <c:pt idx="4359">
                  <c:v>38.501777000000004</c:v>
                </c:pt>
                <c:pt idx="4360">
                  <c:v>38.548054</c:v>
                </c:pt>
                <c:pt idx="4361">
                  <c:v>38.548054</c:v>
                </c:pt>
                <c:pt idx="4362">
                  <c:v>38.548054</c:v>
                </c:pt>
                <c:pt idx="4363">
                  <c:v>38.548054</c:v>
                </c:pt>
                <c:pt idx="4364">
                  <c:v>38.548054</c:v>
                </c:pt>
                <c:pt idx="4365">
                  <c:v>38.548054</c:v>
                </c:pt>
                <c:pt idx="4366">
                  <c:v>38.548054</c:v>
                </c:pt>
                <c:pt idx="4367">
                  <c:v>38.548054</c:v>
                </c:pt>
                <c:pt idx="4368">
                  <c:v>38.548054</c:v>
                </c:pt>
                <c:pt idx="4369">
                  <c:v>38.548054</c:v>
                </c:pt>
                <c:pt idx="4370">
                  <c:v>38.549333000000011</c:v>
                </c:pt>
                <c:pt idx="4371">
                  <c:v>38.549333000000011</c:v>
                </c:pt>
                <c:pt idx="4372">
                  <c:v>38.549333000000011</c:v>
                </c:pt>
                <c:pt idx="4373">
                  <c:v>38.549333000000011</c:v>
                </c:pt>
                <c:pt idx="4374">
                  <c:v>38.549333000000011</c:v>
                </c:pt>
                <c:pt idx="4375">
                  <c:v>38.549333000000011</c:v>
                </c:pt>
                <c:pt idx="4376">
                  <c:v>38.549333000000011</c:v>
                </c:pt>
                <c:pt idx="4377">
                  <c:v>38.549333000000011</c:v>
                </c:pt>
                <c:pt idx="4378">
                  <c:v>38.549333000000011</c:v>
                </c:pt>
                <c:pt idx="4379">
                  <c:v>38.549333000000011</c:v>
                </c:pt>
                <c:pt idx="4380">
                  <c:v>38.514130000000002</c:v>
                </c:pt>
                <c:pt idx="4381">
                  <c:v>38.514130000000002</c:v>
                </c:pt>
                <c:pt idx="4382">
                  <c:v>38.514130000000002</c:v>
                </c:pt>
                <c:pt idx="4383">
                  <c:v>38.514130000000002</c:v>
                </c:pt>
                <c:pt idx="4384">
                  <c:v>38.514130000000002</c:v>
                </c:pt>
                <c:pt idx="4385">
                  <c:v>38.514130000000002</c:v>
                </c:pt>
                <c:pt idx="4386">
                  <c:v>38.514130000000002</c:v>
                </c:pt>
                <c:pt idx="4387">
                  <c:v>38.514130000000002</c:v>
                </c:pt>
                <c:pt idx="4388">
                  <c:v>38.514130000000002</c:v>
                </c:pt>
                <c:pt idx="4389">
                  <c:v>38.514130000000002</c:v>
                </c:pt>
                <c:pt idx="4390">
                  <c:v>38.521196000000003</c:v>
                </c:pt>
                <c:pt idx="4391">
                  <c:v>38.521196000000003</c:v>
                </c:pt>
                <c:pt idx="4392">
                  <c:v>38.521196000000003</c:v>
                </c:pt>
                <c:pt idx="4393">
                  <c:v>38.521196000000003</c:v>
                </c:pt>
                <c:pt idx="4394">
                  <c:v>38.521196000000003</c:v>
                </c:pt>
                <c:pt idx="4395">
                  <c:v>38.521196000000003</c:v>
                </c:pt>
                <c:pt idx="4396">
                  <c:v>38.521196000000003</c:v>
                </c:pt>
                <c:pt idx="4397">
                  <c:v>38.521196000000003</c:v>
                </c:pt>
                <c:pt idx="4398">
                  <c:v>38.521196000000003</c:v>
                </c:pt>
                <c:pt idx="4399">
                  <c:v>38.521196000000003</c:v>
                </c:pt>
                <c:pt idx="4400">
                  <c:v>38.554935</c:v>
                </c:pt>
                <c:pt idx="4401">
                  <c:v>38.554935</c:v>
                </c:pt>
                <c:pt idx="4402">
                  <c:v>38.554935</c:v>
                </c:pt>
                <c:pt idx="4403">
                  <c:v>38.554935</c:v>
                </c:pt>
                <c:pt idx="4404">
                  <c:v>38.554935</c:v>
                </c:pt>
                <c:pt idx="4405">
                  <c:v>38.554935</c:v>
                </c:pt>
                <c:pt idx="4406">
                  <c:v>38.554935</c:v>
                </c:pt>
                <c:pt idx="4407">
                  <c:v>38.554935</c:v>
                </c:pt>
                <c:pt idx="4408">
                  <c:v>38.554935</c:v>
                </c:pt>
                <c:pt idx="4409">
                  <c:v>38.554935</c:v>
                </c:pt>
                <c:pt idx="4410">
                  <c:v>38.653246999999993</c:v>
                </c:pt>
                <c:pt idx="4411">
                  <c:v>38.653246999999993</c:v>
                </c:pt>
                <c:pt idx="4412">
                  <c:v>38.653246999999993</c:v>
                </c:pt>
                <c:pt idx="4413">
                  <c:v>38.653246999999993</c:v>
                </c:pt>
                <c:pt idx="4414">
                  <c:v>38.653246999999993</c:v>
                </c:pt>
                <c:pt idx="4415">
                  <c:v>38.653246999999993</c:v>
                </c:pt>
                <c:pt idx="4416">
                  <c:v>38.653246999999993</c:v>
                </c:pt>
                <c:pt idx="4417">
                  <c:v>38.653246999999993</c:v>
                </c:pt>
                <c:pt idx="4418">
                  <c:v>38.653246999999993</c:v>
                </c:pt>
                <c:pt idx="4419">
                  <c:v>38.653246999999993</c:v>
                </c:pt>
                <c:pt idx="4420">
                  <c:v>38.727879000000001</c:v>
                </c:pt>
                <c:pt idx="4421">
                  <c:v>38.727879000000001</c:v>
                </c:pt>
                <c:pt idx="4422">
                  <c:v>38.727879000000001</c:v>
                </c:pt>
                <c:pt idx="4423">
                  <c:v>38.727879000000001</c:v>
                </c:pt>
                <c:pt idx="4424">
                  <c:v>38.727879000000001</c:v>
                </c:pt>
                <c:pt idx="4425">
                  <c:v>38.727879000000001</c:v>
                </c:pt>
                <c:pt idx="4426">
                  <c:v>38.727879000000001</c:v>
                </c:pt>
                <c:pt idx="4427">
                  <c:v>38.727879000000001</c:v>
                </c:pt>
                <c:pt idx="4428">
                  <c:v>38.727879000000001</c:v>
                </c:pt>
                <c:pt idx="4429">
                  <c:v>38.727879000000001</c:v>
                </c:pt>
                <c:pt idx="4430">
                  <c:v>38.806697999999997</c:v>
                </c:pt>
                <c:pt idx="4431">
                  <c:v>38.806697999999997</c:v>
                </c:pt>
                <c:pt idx="4432">
                  <c:v>38.806697999999997</c:v>
                </c:pt>
                <c:pt idx="4433">
                  <c:v>38.806697999999997</c:v>
                </c:pt>
                <c:pt idx="4434">
                  <c:v>38.806697999999997</c:v>
                </c:pt>
                <c:pt idx="4435">
                  <c:v>38.806697999999997</c:v>
                </c:pt>
                <c:pt idx="4436">
                  <c:v>38.806697999999997</c:v>
                </c:pt>
                <c:pt idx="4437">
                  <c:v>38.806697999999997</c:v>
                </c:pt>
                <c:pt idx="4438">
                  <c:v>38.806697999999997</c:v>
                </c:pt>
                <c:pt idx="4439">
                  <c:v>38.806697999999997</c:v>
                </c:pt>
                <c:pt idx="4440">
                  <c:v>38.818611000000004</c:v>
                </c:pt>
                <c:pt idx="4441">
                  <c:v>38.818611000000004</c:v>
                </c:pt>
                <c:pt idx="4442">
                  <c:v>38.818611000000004</c:v>
                </c:pt>
                <c:pt idx="4443">
                  <c:v>38.818611000000004</c:v>
                </c:pt>
                <c:pt idx="4444">
                  <c:v>38.818611000000004</c:v>
                </c:pt>
                <c:pt idx="4445">
                  <c:v>38.818611000000004</c:v>
                </c:pt>
                <c:pt idx="4446">
                  <c:v>38.818611000000004</c:v>
                </c:pt>
                <c:pt idx="4447">
                  <c:v>38.818611000000004</c:v>
                </c:pt>
                <c:pt idx="4448">
                  <c:v>38.818611000000004</c:v>
                </c:pt>
                <c:pt idx="4449">
                  <c:v>38.818611000000004</c:v>
                </c:pt>
                <c:pt idx="4450">
                  <c:v>38.839080999999993</c:v>
                </c:pt>
                <c:pt idx="4451">
                  <c:v>38.839080999999993</c:v>
                </c:pt>
                <c:pt idx="4452">
                  <c:v>38.839080999999993</c:v>
                </c:pt>
                <c:pt idx="4453">
                  <c:v>38.839080999999993</c:v>
                </c:pt>
                <c:pt idx="4454">
                  <c:v>38.839080999999993</c:v>
                </c:pt>
                <c:pt idx="4455">
                  <c:v>38.839080999999993</c:v>
                </c:pt>
                <c:pt idx="4456">
                  <c:v>38.839080999999993</c:v>
                </c:pt>
                <c:pt idx="4457">
                  <c:v>38.839080999999993</c:v>
                </c:pt>
                <c:pt idx="4458">
                  <c:v>38.839080999999993</c:v>
                </c:pt>
                <c:pt idx="4459">
                  <c:v>38.839080999999993</c:v>
                </c:pt>
                <c:pt idx="4460">
                  <c:v>38.881933000000004</c:v>
                </c:pt>
                <c:pt idx="4461">
                  <c:v>38.881933000000004</c:v>
                </c:pt>
                <c:pt idx="4462">
                  <c:v>38.881933000000004</c:v>
                </c:pt>
                <c:pt idx="4463">
                  <c:v>38.881933000000004</c:v>
                </c:pt>
                <c:pt idx="4464">
                  <c:v>38.881933000000004</c:v>
                </c:pt>
                <c:pt idx="4465">
                  <c:v>38.881933000000004</c:v>
                </c:pt>
                <c:pt idx="4466">
                  <c:v>38.881933000000004</c:v>
                </c:pt>
                <c:pt idx="4467">
                  <c:v>38.881933000000004</c:v>
                </c:pt>
                <c:pt idx="4468">
                  <c:v>38.881933000000004</c:v>
                </c:pt>
                <c:pt idx="4469">
                  <c:v>38.881933000000004</c:v>
                </c:pt>
                <c:pt idx="4470">
                  <c:v>38.895828000000002</c:v>
                </c:pt>
                <c:pt idx="4471">
                  <c:v>38.895828000000002</c:v>
                </c:pt>
                <c:pt idx="4472">
                  <c:v>38.895828000000002</c:v>
                </c:pt>
                <c:pt idx="4473">
                  <c:v>38.895828000000002</c:v>
                </c:pt>
                <c:pt idx="4474">
                  <c:v>38.895828000000002</c:v>
                </c:pt>
                <c:pt idx="4475">
                  <c:v>38.895828000000002</c:v>
                </c:pt>
                <c:pt idx="4476">
                  <c:v>38.895828000000002</c:v>
                </c:pt>
                <c:pt idx="4477">
                  <c:v>38.895828000000002</c:v>
                </c:pt>
                <c:pt idx="4478">
                  <c:v>38.895828000000002</c:v>
                </c:pt>
                <c:pt idx="4479">
                  <c:v>38.895828000000002</c:v>
                </c:pt>
                <c:pt idx="4480">
                  <c:v>38.905847999999999</c:v>
                </c:pt>
                <c:pt idx="4481">
                  <c:v>38.905847999999999</c:v>
                </c:pt>
                <c:pt idx="4482">
                  <c:v>38.905847999999999</c:v>
                </c:pt>
                <c:pt idx="4483">
                  <c:v>38.905847999999999</c:v>
                </c:pt>
                <c:pt idx="4484">
                  <c:v>38.905847999999999</c:v>
                </c:pt>
                <c:pt idx="4485">
                  <c:v>38.905847999999999</c:v>
                </c:pt>
                <c:pt idx="4486">
                  <c:v>38.905847999999999</c:v>
                </c:pt>
                <c:pt idx="4487">
                  <c:v>38.905847999999999</c:v>
                </c:pt>
                <c:pt idx="4488">
                  <c:v>38.905847999999999</c:v>
                </c:pt>
                <c:pt idx="4489">
                  <c:v>38.905847999999999</c:v>
                </c:pt>
                <c:pt idx="4490">
                  <c:v>38.946420999999994</c:v>
                </c:pt>
                <c:pt idx="4491">
                  <c:v>38.946420999999994</c:v>
                </c:pt>
                <c:pt idx="4492">
                  <c:v>38.946420999999994</c:v>
                </c:pt>
                <c:pt idx="4493">
                  <c:v>38.946420999999994</c:v>
                </c:pt>
                <c:pt idx="4494">
                  <c:v>38.946420999999994</c:v>
                </c:pt>
                <c:pt idx="4495">
                  <c:v>38.946420999999994</c:v>
                </c:pt>
                <c:pt idx="4496">
                  <c:v>38.946420999999994</c:v>
                </c:pt>
                <c:pt idx="4497">
                  <c:v>38.946420999999994</c:v>
                </c:pt>
                <c:pt idx="4498">
                  <c:v>38.946420999999994</c:v>
                </c:pt>
                <c:pt idx="4499">
                  <c:v>38.946420999999994</c:v>
                </c:pt>
                <c:pt idx="4500">
                  <c:v>39.014831999999998</c:v>
                </c:pt>
                <c:pt idx="4501">
                  <c:v>39.014831999999998</c:v>
                </c:pt>
                <c:pt idx="4502">
                  <c:v>39.014831999999998</c:v>
                </c:pt>
                <c:pt idx="4503">
                  <c:v>39.014831999999998</c:v>
                </c:pt>
                <c:pt idx="4504">
                  <c:v>39.014831999999998</c:v>
                </c:pt>
                <c:pt idx="4505">
                  <c:v>39.014831999999998</c:v>
                </c:pt>
                <c:pt idx="4506">
                  <c:v>39.014831999999998</c:v>
                </c:pt>
                <c:pt idx="4507">
                  <c:v>39.014831999999998</c:v>
                </c:pt>
                <c:pt idx="4508">
                  <c:v>39.014831999999998</c:v>
                </c:pt>
                <c:pt idx="4509">
                  <c:v>39.014831999999998</c:v>
                </c:pt>
                <c:pt idx="4510">
                  <c:v>39.058506000000001</c:v>
                </c:pt>
                <c:pt idx="4511">
                  <c:v>39.058506000000001</c:v>
                </c:pt>
                <c:pt idx="4512">
                  <c:v>39.058506000000001</c:v>
                </c:pt>
                <c:pt idx="4513">
                  <c:v>39.058506000000001</c:v>
                </c:pt>
                <c:pt idx="4514">
                  <c:v>39.058506000000001</c:v>
                </c:pt>
                <c:pt idx="4515">
                  <c:v>39.058506000000001</c:v>
                </c:pt>
                <c:pt idx="4516">
                  <c:v>39.058506000000001</c:v>
                </c:pt>
                <c:pt idx="4517">
                  <c:v>39.058506000000001</c:v>
                </c:pt>
                <c:pt idx="4518">
                  <c:v>39.058506000000001</c:v>
                </c:pt>
                <c:pt idx="4519">
                  <c:v>39.058506000000001</c:v>
                </c:pt>
                <c:pt idx="4520">
                  <c:v>39.067119000000012</c:v>
                </c:pt>
                <c:pt idx="4521">
                  <c:v>39.067119000000012</c:v>
                </c:pt>
                <c:pt idx="4522">
                  <c:v>39.067119000000012</c:v>
                </c:pt>
                <c:pt idx="4523">
                  <c:v>39.067119000000012</c:v>
                </c:pt>
                <c:pt idx="4524">
                  <c:v>39.067119000000012</c:v>
                </c:pt>
                <c:pt idx="4525">
                  <c:v>39.067119000000012</c:v>
                </c:pt>
                <c:pt idx="4526">
                  <c:v>39.067119000000012</c:v>
                </c:pt>
                <c:pt idx="4527">
                  <c:v>39.067119000000012</c:v>
                </c:pt>
                <c:pt idx="4528">
                  <c:v>39.067119000000012</c:v>
                </c:pt>
                <c:pt idx="4529">
                  <c:v>39.067119000000012</c:v>
                </c:pt>
                <c:pt idx="4530">
                  <c:v>39.093545000000013</c:v>
                </c:pt>
                <c:pt idx="4531">
                  <c:v>39.093545000000013</c:v>
                </c:pt>
                <c:pt idx="4532">
                  <c:v>39.093545000000013</c:v>
                </c:pt>
                <c:pt idx="4533">
                  <c:v>39.093545000000013</c:v>
                </c:pt>
                <c:pt idx="4534">
                  <c:v>39.093545000000013</c:v>
                </c:pt>
                <c:pt idx="4535">
                  <c:v>39.093545000000013</c:v>
                </c:pt>
                <c:pt idx="4536">
                  <c:v>39.093545000000013</c:v>
                </c:pt>
                <c:pt idx="4537">
                  <c:v>39.093545000000013</c:v>
                </c:pt>
                <c:pt idx="4538">
                  <c:v>39.093545000000013</c:v>
                </c:pt>
                <c:pt idx="4539">
                  <c:v>39.093545000000013</c:v>
                </c:pt>
                <c:pt idx="4540">
                  <c:v>39.109242000000002</c:v>
                </c:pt>
                <c:pt idx="4541">
                  <c:v>39.109242000000002</c:v>
                </c:pt>
                <c:pt idx="4542">
                  <c:v>39.109242000000002</c:v>
                </c:pt>
                <c:pt idx="4543">
                  <c:v>39.109242000000002</c:v>
                </c:pt>
                <c:pt idx="4544">
                  <c:v>39.109242000000002</c:v>
                </c:pt>
                <c:pt idx="4545">
                  <c:v>39.109242000000002</c:v>
                </c:pt>
                <c:pt idx="4546">
                  <c:v>39.109242000000002</c:v>
                </c:pt>
                <c:pt idx="4547">
                  <c:v>39.109242000000002</c:v>
                </c:pt>
                <c:pt idx="4548">
                  <c:v>39.109242000000002</c:v>
                </c:pt>
                <c:pt idx="4549">
                  <c:v>39.109242000000002</c:v>
                </c:pt>
                <c:pt idx="4550">
                  <c:v>39.153905000000002</c:v>
                </c:pt>
                <c:pt idx="4551">
                  <c:v>39.153905000000002</c:v>
                </c:pt>
                <c:pt idx="4552">
                  <c:v>39.153905000000002</c:v>
                </c:pt>
                <c:pt idx="4553">
                  <c:v>39.153905000000002</c:v>
                </c:pt>
                <c:pt idx="4554">
                  <c:v>39.153905000000002</c:v>
                </c:pt>
                <c:pt idx="4555">
                  <c:v>39.153905000000002</c:v>
                </c:pt>
                <c:pt idx="4556">
                  <c:v>39.153905000000002</c:v>
                </c:pt>
                <c:pt idx="4557">
                  <c:v>39.153905000000002</c:v>
                </c:pt>
                <c:pt idx="4558">
                  <c:v>39.153905000000002</c:v>
                </c:pt>
                <c:pt idx="4559">
                  <c:v>39.153905000000002</c:v>
                </c:pt>
                <c:pt idx="4560">
                  <c:v>39.111580999999994</c:v>
                </c:pt>
                <c:pt idx="4561">
                  <c:v>39.111580999999994</c:v>
                </c:pt>
                <c:pt idx="4562">
                  <c:v>39.111580999999994</c:v>
                </c:pt>
                <c:pt idx="4563">
                  <c:v>39.111580999999994</c:v>
                </c:pt>
                <c:pt idx="4564">
                  <c:v>39.111580999999994</c:v>
                </c:pt>
                <c:pt idx="4565">
                  <c:v>39.111580999999994</c:v>
                </c:pt>
                <c:pt idx="4566">
                  <c:v>39.111580999999994</c:v>
                </c:pt>
                <c:pt idx="4567">
                  <c:v>39.111580999999994</c:v>
                </c:pt>
                <c:pt idx="4568">
                  <c:v>39.111580999999994</c:v>
                </c:pt>
                <c:pt idx="4569">
                  <c:v>39.111580999999994</c:v>
                </c:pt>
                <c:pt idx="4570">
                  <c:v>39.087425999999994</c:v>
                </c:pt>
                <c:pt idx="4571">
                  <c:v>39.087425999999994</c:v>
                </c:pt>
                <c:pt idx="4572">
                  <c:v>39.087425999999994</c:v>
                </c:pt>
                <c:pt idx="4573">
                  <c:v>39.087425999999994</c:v>
                </c:pt>
                <c:pt idx="4574">
                  <c:v>39.087425999999994</c:v>
                </c:pt>
                <c:pt idx="4575">
                  <c:v>39.087425999999994</c:v>
                </c:pt>
                <c:pt idx="4576">
                  <c:v>39.087425999999994</c:v>
                </c:pt>
                <c:pt idx="4577">
                  <c:v>39.087425999999994</c:v>
                </c:pt>
                <c:pt idx="4578">
                  <c:v>39.087425999999994</c:v>
                </c:pt>
                <c:pt idx="4579">
                  <c:v>39.087425999999994</c:v>
                </c:pt>
                <c:pt idx="4580">
                  <c:v>39.108027</c:v>
                </c:pt>
                <c:pt idx="4581">
                  <c:v>39.108027</c:v>
                </c:pt>
                <c:pt idx="4582">
                  <c:v>39.108027</c:v>
                </c:pt>
                <c:pt idx="4583">
                  <c:v>39.108027</c:v>
                </c:pt>
                <c:pt idx="4584">
                  <c:v>39.108027</c:v>
                </c:pt>
                <c:pt idx="4585">
                  <c:v>39.108027</c:v>
                </c:pt>
                <c:pt idx="4586">
                  <c:v>39.108027</c:v>
                </c:pt>
                <c:pt idx="4587">
                  <c:v>39.108027</c:v>
                </c:pt>
                <c:pt idx="4588">
                  <c:v>39.108027</c:v>
                </c:pt>
                <c:pt idx="4589">
                  <c:v>39.108027</c:v>
                </c:pt>
                <c:pt idx="4590">
                  <c:v>39.126213000000021</c:v>
                </c:pt>
                <c:pt idx="4591">
                  <c:v>39.126213000000021</c:v>
                </c:pt>
                <c:pt idx="4592">
                  <c:v>39.126213000000021</c:v>
                </c:pt>
                <c:pt idx="4593">
                  <c:v>39.126213000000021</c:v>
                </c:pt>
                <c:pt idx="4594">
                  <c:v>39.126213000000021</c:v>
                </c:pt>
                <c:pt idx="4595">
                  <c:v>39.126213000000021</c:v>
                </c:pt>
                <c:pt idx="4596">
                  <c:v>39.126213000000021</c:v>
                </c:pt>
                <c:pt idx="4597">
                  <c:v>39.126213000000021</c:v>
                </c:pt>
                <c:pt idx="4598">
                  <c:v>39.126213000000021</c:v>
                </c:pt>
                <c:pt idx="4599">
                  <c:v>39.126213000000021</c:v>
                </c:pt>
                <c:pt idx="4600">
                  <c:v>39.122495000000022</c:v>
                </c:pt>
                <c:pt idx="4601">
                  <c:v>39.122495000000022</c:v>
                </c:pt>
                <c:pt idx="4602">
                  <c:v>39.122495000000022</c:v>
                </c:pt>
                <c:pt idx="4603">
                  <c:v>39.122495000000022</c:v>
                </c:pt>
                <c:pt idx="4604">
                  <c:v>39.122495000000022</c:v>
                </c:pt>
                <c:pt idx="4605">
                  <c:v>39.122495000000022</c:v>
                </c:pt>
                <c:pt idx="4606">
                  <c:v>39.122495000000022</c:v>
                </c:pt>
                <c:pt idx="4607">
                  <c:v>39.122495000000022</c:v>
                </c:pt>
                <c:pt idx="4608">
                  <c:v>39.122495000000022</c:v>
                </c:pt>
                <c:pt idx="4609">
                  <c:v>39.122495000000022</c:v>
                </c:pt>
                <c:pt idx="4610">
                  <c:v>39.152906000000002</c:v>
                </c:pt>
                <c:pt idx="4611">
                  <c:v>39.152906000000002</c:v>
                </c:pt>
                <c:pt idx="4612">
                  <c:v>39.152906000000002</c:v>
                </c:pt>
                <c:pt idx="4613">
                  <c:v>39.152906000000002</c:v>
                </c:pt>
                <c:pt idx="4614">
                  <c:v>39.152906000000002</c:v>
                </c:pt>
                <c:pt idx="4615">
                  <c:v>39.152906000000002</c:v>
                </c:pt>
                <c:pt idx="4616">
                  <c:v>39.152906000000002</c:v>
                </c:pt>
                <c:pt idx="4617">
                  <c:v>39.152906000000002</c:v>
                </c:pt>
                <c:pt idx="4618">
                  <c:v>39.152906000000002</c:v>
                </c:pt>
                <c:pt idx="4619">
                  <c:v>39.152906000000002</c:v>
                </c:pt>
                <c:pt idx="4620">
                  <c:v>39.124106000000012</c:v>
                </c:pt>
                <c:pt idx="4621">
                  <c:v>39.124106000000012</c:v>
                </c:pt>
                <c:pt idx="4622">
                  <c:v>39.124106000000012</c:v>
                </c:pt>
                <c:pt idx="4623">
                  <c:v>39.124106000000012</c:v>
                </c:pt>
                <c:pt idx="4624">
                  <c:v>39.124106000000012</c:v>
                </c:pt>
                <c:pt idx="4625">
                  <c:v>39.124106000000012</c:v>
                </c:pt>
                <c:pt idx="4626">
                  <c:v>39.124106000000012</c:v>
                </c:pt>
                <c:pt idx="4627">
                  <c:v>39.124106000000012</c:v>
                </c:pt>
                <c:pt idx="4628">
                  <c:v>39.124106000000012</c:v>
                </c:pt>
                <c:pt idx="4629">
                  <c:v>39.124106000000012</c:v>
                </c:pt>
                <c:pt idx="4630">
                  <c:v>39.115659000000001</c:v>
                </c:pt>
                <c:pt idx="4631">
                  <c:v>39.115659000000001</c:v>
                </c:pt>
                <c:pt idx="4632">
                  <c:v>39.115659000000001</c:v>
                </c:pt>
                <c:pt idx="4633">
                  <c:v>39.115659000000001</c:v>
                </c:pt>
                <c:pt idx="4634">
                  <c:v>39.115659000000001</c:v>
                </c:pt>
                <c:pt idx="4635">
                  <c:v>39.115659000000001</c:v>
                </c:pt>
                <c:pt idx="4636">
                  <c:v>39.115659000000001</c:v>
                </c:pt>
                <c:pt idx="4637">
                  <c:v>39.115659000000001</c:v>
                </c:pt>
                <c:pt idx="4638">
                  <c:v>39.115659000000001</c:v>
                </c:pt>
                <c:pt idx="4639">
                  <c:v>39.115659000000001</c:v>
                </c:pt>
                <c:pt idx="4640">
                  <c:v>39.129845000000003</c:v>
                </c:pt>
                <c:pt idx="4641">
                  <c:v>39.129845000000003</c:v>
                </c:pt>
                <c:pt idx="4642">
                  <c:v>39.129845000000003</c:v>
                </c:pt>
                <c:pt idx="4643">
                  <c:v>39.129845000000003</c:v>
                </c:pt>
                <c:pt idx="4644">
                  <c:v>39.129845000000003</c:v>
                </c:pt>
                <c:pt idx="4645">
                  <c:v>39.129845000000003</c:v>
                </c:pt>
                <c:pt idx="4646">
                  <c:v>39.129845000000003</c:v>
                </c:pt>
                <c:pt idx="4647">
                  <c:v>39.129845000000003</c:v>
                </c:pt>
                <c:pt idx="4648">
                  <c:v>39.129845000000003</c:v>
                </c:pt>
                <c:pt idx="4649">
                  <c:v>39.129845000000003</c:v>
                </c:pt>
                <c:pt idx="4650">
                  <c:v>39.160671000000001</c:v>
                </c:pt>
                <c:pt idx="4651">
                  <c:v>39.160671000000001</c:v>
                </c:pt>
                <c:pt idx="4652">
                  <c:v>39.160671000000001</c:v>
                </c:pt>
                <c:pt idx="4653">
                  <c:v>39.160671000000001</c:v>
                </c:pt>
                <c:pt idx="4654">
                  <c:v>39.160671000000001</c:v>
                </c:pt>
                <c:pt idx="4655">
                  <c:v>39.160671000000001</c:v>
                </c:pt>
                <c:pt idx="4656">
                  <c:v>39.160671000000001</c:v>
                </c:pt>
                <c:pt idx="4657">
                  <c:v>39.160671000000001</c:v>
                </c:pt>
                <c:pt idx="4658">
                  <c:v>39.160671000000001</c:v>
                </c:pt>
                <c:pt idx="4659">
                  <c:v>39.160671000000001</c:v>
                </c:pt>
                <c:pt idx="4660">
                  <c:v>39.126837000000002</c:v>
                </c:pt>
                <c:pt idx="4661">
                  <c:v>39.126837000000002</c:v>
                </c:pt>
                <c:pt idx="4662">
                  <c:v>39.126837000000002</c:v>
                </c:pt>
                <c:pt idx="4663">
                  <c:v>39.126837000000002</c:v>
                </c:pt>
                <c:pt idx="4664">
                  <c:v>39.126837000000002</c:v>
                </c:pt>
                <c:pt idx="4665">
                  <c:v>39.126837000000002</c:v>
                </c:pt>
                <c:pt idx="4666">
                  <c:v>39.126837000000002</c:v>
                </c:pt>
                <c:pt idx="4667">
                  <c:v>39.126837000000002</c:v>
                </c:pt>
                <c:pt idx="4668">
                  <c:v>39.126837000000002</c:v>
                </c:pt>
                <c:pt idx="4669">
                  <c:v>39.126837000000002</c:v>
                </c:pt>
                <c:pt idx="4670">
                  <c:v>39.129438000000022</c:v>
                </c:pt>
                <c:pt idx="4671">
                  <c:v>39.129438000000022</c:v>
                </c:pt>
                <c:pt idx="4672">
                  <c:v>39.129438000000022</c:v>
                </c:pt>
                <c:pt idx="4673">
                  <c:v>39.129438000000022</c:v>
                </c:pt>
                <c:pt idx="4674">
                  <c:v>39.129438000000022</c:v>
                </c:pt>
                <c:pt idx="4675">
                  <c:v>39.129438000000022</c:v>
                </c:pt>
                <c:pt idx="4676">
                  <c:v>39.129438000000022</c:v>
                </c:pt>
                <c:pt idx="4677">
                  <c:v>39.129438000000022</c:v>
                </c:pt>
                <c:pt idx="4678">
                  <c:v>39.129438000000022</c:v>
                </c:pt>
                <c:pt idx="4679">
                  <c:v>39.129438000000022</c:v>
                </c:pt>
                <c:pt idx="4680">
                  <c:v>39.105054000000003</c:v>
                </c:pt>
                <c:pt idx="4681">
                  <c:v>39.105054000000003</c:v>
                </c:pt>
                <c:pt idx="4682">
                  <c:v>39.105054000000003</c:v>
                </c:pt>
                <c:pt idx="4683">
                  <c:v>39.105054000000003</c:v>
                </c:pt>
                <c:pt idx="4684">
                  <c:v>39.105054000000003</c:v>
                </c:pt>
                <c:pt idx="4685">
                  <c:v>39.105054000000003</c:v>
                </c:pt>
                <c:pt idx="4686">
                  <c:v>39.105054000000003</c:v>
                </c:pt>
                <c:pt idx="4687">
                  <c:v>39.105054000000003</c:v>
                </c:pt>
                <c:pt idx="4688">
                  <c:v>39.105054000000003</c:v>
                </c:pt>
                <c:pt idx="4689">
                  <c:v>39.105054000000003</c:v>
                </c:pt>
                <c:pt idx="4690">
                  <c:v>39.217322000000003</c:v>
                </c:pt>
                <c:pt idx="4691">
                  <c:v>39.217322000000003</c:v>
                </c:pt>
                <c:pt idx="4692">
                  <c:v>39.217322000000003</c:v>
                </c:pt>
                <c:pt idx="4693">
                  <c:v>39.217322000000003</c:v>
                </c:pt>
                <c:pt idx="4694">
                  <c:v>39.217322000000003</c:v>
                </c:pt>
                <c:pt idx="4695">
                  <c:v>39.217322000000003</c:v>
                </c:pt>
                <c:pt idx="4696">
                  <c:v>39.217322000000003</c:v>
                </c:pt>
                <c:pt idx="4697">
                  <c:v>39.217322000000003</c:v>
                </c:pt>
                <c:pt idx="4698">
                  <c:v>39.217322000000003</c:v>
                </c:pt>
                <c:pt idx="4699">
                  <c:v>39.217322000000003</c:v>
                </c:pt>
                <c:pt idx="4700">
                  <c:v>39.152316000000013</c:v>
                </c:pt>
                <c:pt idx="4701">
                  <c:v>39.152316000000013</c:v>
                </c:pt>
                <c:pt idx="4702">
                  <c:v>39.152316000000013</c:v>
                </c:pt>
                <c:pt idx="4703">
                  <c:v>39.152316000000013</c:v>
                </c:pt>
                <c:pt idx="4704">
                  <c:v>39.152316000000013</c:v>
                </c:pt>
                <c:pt idx="4705">
                  <c:v>39.152316000000013</c:v>
                </c:pt>
                <c:pt idx="4706">
                  <c:v>39.152316000000013</c:v>
                </c:pt>
                <c:pt idx="4707">
                  <c:v>39.152316000000013</c:v>
                </c:pt>
                <c:pt idx="4708">
                  <c:v>39.152316000000013</c:v>
                </c:pt>
                <c:pt idx="4709">
                  <c:v>39.152316000000013</c:v>
                </c:pt>
                <c:pt idx="4710">
                  <c:v>39.190588000000012</c:v>
                </c:pt>
                <c:pt idx="4711">
                  <c:v>39.190588000000012</c:v>
                </c:pt>
                <c:pt idx="4712">
                  <c:v>39.190588000000012</c:v>
                </c:pt>
                <c:pt idx="4713">
                  <c:v>39.190588000000012</c:v>
                </c:pt>
                <c:pt idx="4714">
                  <c:v>39.190588000000012</c:v>
                </c:pt>
                <c:pt idx="4715">
                  <c:v>39.190588000000012</c:v>
                </c:pt>
                <c:pt idx="4716">
                  <c:v>39.190588000000012</c:v>
                </c:pt>
                <c:pt idx="4717">
                  <c:v>39.190588000000012</c:v>
                </c:pt>
                <c:pt idx="4718">
                  <c:v>39.190588000000012</c:v>
                </c:pt>
                <c:pt idx="4719">
                  <c:v>39.190588000000012</c:v>
                </c:pt>
                <c:pt idx="4720">
                  <c:v>39.272734000000021</c:v>
                </c:pt>
                <c:pt idx="4721">
                  <c:v>39.272734000000021</c:v>
                </c:pt>
                <c:pt idx="4722">
                  <c:v>39.272734000000021</c:v>
                </c:pt>
                <c:pt idx="4723">
                  <c:v>39.272734000000021</c:v>
                </c:pt>
                <c:pt idx="4724">
                  <c:v>39.272734000000021</c:v>
                </c:pt>
                <c:pt idx="4725">
                  <c:v>39.272734000000021</c:v>
                </c:pt>
                <c:pt idx="4726">
                  <c:v>39.272734000000021</c:v>
                </c:pt>
                <c:pt idx="4727">
                  <c:v>39.272734000000021</c:v>
                </c:pt>
                <c:pt idx="4728">
                  <c:v>39.272734000000021</c:v>
                </c:pt>
                <c:pt idx="4729">
                  <c:v>39.272734000000021</c:v>
                </c:pt>
                <c:pt idx="4730">
                  <c:v>39.215938000000023</c:v>
                </c:pt>
                <c:pt idx="4731">
                  <c:v>39.215938000000023</c:v>
                </c:pt>
                <c:pt idx="4732">
                  <c:v>39.215938000000023</c:v>
                </c:pt>
                <c:pt idx="4733">
                  <c:v>39.215938000000023</c:v>
                </c:pt>
                <c:pt idx="4734">
                  <c:v>39.215938000000023</c:v>
                </c:pt>
                <c:pt idx="4735">
                  <c:v>39.215938000000023</c:v>
                </c:pt>
                <c:pt idx="4736">
                  <c:v>39.215938000000023</c:v>
                </c:pt>
                <c:pt idx="4737">
                  <c:v>39.215938000000023</c:v>
                </c:pt>
                <c:pt idx="4738">
                  <c:v>39.215938000000023</c:v>
                </c:pt>
                <c:pt idx="4739">
                  <c:v>39.215938000000023</c:v>
                </c:pt>
                <c:pt idx="4740">
                  <c:v>39.276380000000003</c:v>
                </c:pt>
                <c:pt idx="4741">
                  <c:v>39.276380000000003</c:v>
                </c:pt>
                <c:pt idx="4742">
                  <c:v>39.276380000000003</c:v>
                </c:pt>
                <c:pt idx="4743">
                  <c:v>39.276380000000003</c:v>
                </c:pt>
                <c:pt idx="4744">
                  <c:v>39.276380000000003</c:v>
                </c:pt>
                <c:pt idx="4745">
                  <c:v>39.276380000000003</c:v>
                </c:pt>
                <c:pt idx="4746">
                  <c:v>39.276380000000003</c:v>
                </c:pt>
                <c:pt idx="4747">
                  <c:v>39.276380000000003</c:v>
                </c:pt>
                <c:pt idx="4748">
                  <c:v>39.276380000000003</c:v>
                </c:pt>
                <c:pt idx="4749">
                  <c:v>39.276380000000003</c:v>
                </c:pt>
                <c:pt idx="4750">
                  <c:v>39.275688000000002</c:v>
                </c:pt>
                <c:pt idx="4751">
                  <c:v>39.275688000000002</c:v>
                </c:pt>
                <c:pt idx="4752">
                  <c:v>39.275688000000002</c:v>
                </c:pt>
                <c:pt idx="4753">
                  <c:v>39.275688000000002</c:v>
                </c:pt>
                <c:pt idx="4754">
                  <c:v>39.275688000000002</c:v>
                </c:pt>
                <c:pt idx="4755">
                  <c:v>39.275688000000002</c:v>
                </c:pt>
                <c:pt idx="4756">
                  <c:v>39.275688000000002</c:v>
                </c:pt>
                <c:pt idx="4757">
                  <c:v>39.275688000000002</c:v>
                </c:pt>
                <c:pt idx="4758">
                  <c:v>39.275688000000002</c:v>
                </c:pt>
                <c:pt idx="4759">
                  <c:v>39.275688000000002</c:v>
                </c:pt>
                <c:pt idx="4760">
                  <c:v>39.296241000000002</c:v>
                </c:pt>
                <c:pt idx="4761">
                  <c:v>39.296241000000002</c:v>
                </c:pt>
                <c:pt idx="4762">
                  <c:v>39.296241000000002</c:v>
                </c:pt>
                <c:pt idx="4763">
                  <c:v>39.296241000000002</c:v>
                </c:pt>
                <c:pt idx="4764">
                  <c:v>39.296241000000002</c:v>
                </c:pt>
                <c:pt idx="4765">
                  <c:v>39.296241000000002</c:v>
                </c:pt>
                <c:pt idx="4766">
                  <c:v>39.296241000000002</c:v>
                </c:pt>
                <c:pt idx="4767">
                  <c:v>39.296241000000002</c:v>
                </c:pt>
                <c:pt idx="4768">
                  <c:v>39.296241000000002</c:v>
                </c:pt>
                <c:pt idx="4769">
                  <c:v>39.296241000000002</c:v>
                </c:pt>
                <c:pt idx="4770">
                  <c:v>39.276118000000025</c:v>
                </c:pt>
                <c:pt idx="4771">
                  <c:v>39.276118000000025</c:v>
                </c:pt>
                <c:pt idx="4772">
                  <c:v>39.276118000000025</c:v>
                </c:pt>
                <c:pt idx="4773">
                  <c:v>39.276118000000025</c:v>
                </c:pt>
                <c:pt idx="4774">
                  <c:v>39.276118000000025</c:v>
                </c:pt>
                <c:pt idx="4775">
                  <c:v>39.276118000000025</c:v>
                </c:pt>
                <c:pt idx="4776">
                  <c:v>39.276118000000025</c:v>
                </c:pt>
                <c:pt idx="4777">
                  <c:v>39.276118000000025</c:v>
                </c:pt>
                <c:pt idx="4778">
                  <c:v>39.276118000000025</c:v>
                </c:pt>
                <c:pt idx="4779">
                  <c:v>39.276118000000025</c:v>
                </c:pt>
                <c:pt idx="4780">
                  <c:v>39.227895000000011</c:v>
                </c:pt>
                <c:pt idx="4781">
                  <c:v>39.227895000000011</c:v>
                </c:pt>
                <c:pt idx="4782">
                  <c:v>39.227895000000011</c:v>
                </c:pt>
                <c:pt idx="4783">
                  <c:v>39.227895000000011</c:v>
                </c:pt>
                <c:pt idx="4784">
                  <c:v>39.227895000000011</c:v>
                </c:pt>
                <c:pt idx="4785">
                  <c:v>39.227895000000011</c:v>
                </c:pt>
                <c:pt idx="4786">
                  <c:v>39.227895000000011</c:v>
                </c:pt>
                <c:pt idx="4787">
                  <c:v>39.227895000000011</c:v>
                </c:pt>
                <c:pt idx="4788">
                  <c:v>39.227895000000011</c:v>
                </c:pt>
                <c:pt idx="4789">
                  <c:v>39.227895000000011</c:v>
                </c:pt>
                <c:pt idx="4790">
                  <c:v>39.297022000000013</c:v>
                </c:pt>
                <c:pt idx="4791">
                  <c:v>39.297022000000013</c:v>
                </c:pt>
                <c:pt idx="4792">
                  <c:v>39.297022000000013</c:v>
                </c:pt>
                <c:pt idx="4793">
                  <c:v>39.297022000000013</c:v>
                </c:pt>
                <c:pt idx="4794">
                  <c:v>39.297022000000013</c:v>
                </c:pt>
                <c:pt idx="4795">
                  <c:v>39.297022000000013</c:v>
                </c:pt>
                <c:pt idx="4796">
                  <c:v>39.297022000000013</c:v>
                </c:pt>
                <c:pt idx="4797">
                  <c:v>39.297022000000013</c:v>
                </c:pt>
                <c:pt idx="4798">
                  <c:v>39.297022000000013</c:v>
                </c:pt>
                <c:pt idx="4799">
                  <c:v>39.297022000000013</c:v>
                </c:pt>
                <c:pt idx="4800">
                  <c:v>39.295016000000039</c:v>
                </c:pt>
                <c:pt idx="4801">
                  <c:v>39.295016000000039</c:v>
                </c:pt>
                <c:pt idx="4802">
                  <c:v>39.295016000000039</c:v>
                </c:pt>
                <c:pt idx="4803">
                  <c:v>39.295016000000039</c:v>
                </c:pt>
                <c:pt idx="4804">
                  <c:v>39.295016000000039</c:v>
                </c:pt>
                <c:pt idx="4805">
                  <c:v>39.295016000000039</c:v>
                </c:pt>
                <c:pt idx="4806">
                  <c:v>39.295016000000039</c:v>
                </c:pt>
                <c:pt idx="4807">
                  <c:v>39.295016000000039</c:v>
                </c:pt>
                <c:pt idx="4808">
                  <c:v>39.295016000000039</c:v>
                </c:pt>
                <c:pt idx="4809">
                  <c:v>39.295016000000039</c:v>
                </c:pt>
                <c:pt idx="4810">
                  <c:v>39.308220999999996</c:v>
                </c:pt>
                <c:pt idx="4811">
                  <c:v>39.308220999999996</c:v>
                </c:pt>
                <c:pt idx="4812">
                  <c:v>39.308220999999996</c:v>
                </c:pt>
                <c:pt idx="4813">
                  <c:v>39.308220999999996</c:v>
                </c:pt>
                <c:pt idx="4814">
                  <c:v>39.308220999999996</c:v>
                </c:pt>
                <c:pt idx="4815">
                  <c:v>39.308220999999996</c:v>
                </c:pt>
                <c:pt idx="4816">
                  <c:v>39.308220999999996</c:v>
                </c:pt>
                <c:pt idx="4817">
                  <c:v>39.308220999999996</c:v>
                </c:pt>
                <c:pt idx="4818">
                  <c:v>39.308220999999996</c:v>
                </c:pt>
                <c:pt idx="4819">
                  <c:v>39.308220999999996</c:v>
                </c:pt>
                <c:pt idx="4820">
                  <c:v>39.321382</c:v>
                </c:pt>
                <c:pt idx="4821">
                  <c:v>39.321382</c:v>
                </c:pt>
                <c:pt idx="4822">
                  <c:v>39.321382</c:v>
                </c:pt>
                <c:pt idx="4823">
                  <c:v>39.321382</c:v>
                </c:pt>
                <c:pt idx="4824">
                  <c:v>39.321382</c:v>
                </c:pt>
                <c:pt idx="4825">
                  <c:v>39.321382</c:v>
                </c:pt>
                <c:pt idx="4826">
                  <c:v>39.321382</c:v>
                </c:pt>
                <c:pt idx="4827">
                  <c:v>39.321382</c:v>
                </c:pt>
                <c:pt idx="4828">
                  <c:v>39.321382</c:v>
                </c:pt>
                <c:pt idx="4829">
                  <c:v>39.321382</c:v>
                </c:pt>
                <c:pt idx="4830">
                  <c:v>39.337890999999999</c:v>
                </c:pt>
                <c:pt idx="4831">
                  <c:v>39.337890999999999</c:v>
                </c:pt>
                <c:pt idx="4832">
                  <c:v>39.337890999999999</c:v>
                </c:pt>
                <c:pt idx="4833">
                  <c:v>39.337890999999999</c:v>
                </c:pt>
                <c:pt idx="4834">
                  <c:v>39.337890999999999</c:v>
                </c:pt>
                <c:pt idx="4835">
                  <c:v>39.337890999999999</c:v>
                </c:pt>
                <c:pt idx="4836">
                  <c:v>39.337890999999999</c:v>
                </c:pt>
                <c:pt idx="4837">
                  <c:v>39.337890999999999</c:v>
                </c:pt>
                <c:pt idx="4838">
                  <c:v>39.337890999999999</c:v>
                </c:pt>
                <c:pt idx="4839">
                  <c:v>39.337890999999999</c:v>
                </c:pt>
                <c:pt idx="4840">
                  <c:v>39.331559999999996</c:v>
                </c:pt>
                <c:pt idx="4841">
                  <c:v>39.331559999999996</c:v>
                </c:pt>
                <c:pt idx="4842">
                  <c:v>39.331559999999996</c:v>
                </c:pt>
                <c:pt idx="4843">
                  <c:v>39.331559999999996</c:v>
                </c:pt>
                <c:pt idx="4844">
                  <c:v>39.331559999999996</c:v>
                </c:pt>
                <c:pt idx="4845">
                  <c:v>39.331559999999996</c:v>
                </c:pt>
                <c:pt idx="4846">
                  <c:v>39.331559999999996</c:v>
                </c:pt>
                <c:pt idx="4847">
                  <c:v>39.331559999999996</c:v>
                </c:pt>
                <c:pt idx="4848">
                  <c:v>39.331559999999996</c:v>
                </c:pt>
                <c:pt idx="4849">
                  <c:v>39.331559999999996</c:v>
                </c:pt>
                <c:pt idx="4850">
                  <c:v>39.305724000000005</c:v>
                </c:pt>
                <c:pt idx="4851">
                  <c:v>39.305724000000005</c:v>
                </c:pt>
                <c:pt idx="4852">
                  <c:v>39.305724000000005</c:v>
                </c:pt>
                <c:pt idx="4853">
                  <c:v>39.305724000000005</c:v>
                </c:pt>
                <c:pt idx="4854">
                  <c:v>39.305724000000005</c:v>
                </c:pt>
                <c:pt idx="4855">
                  <c:v>39.305724000000005</c:v>
                </c:pt>
                <c:pt idx="4856">
                  <c:v>39.305724000000005</c:v>
                </c:pt>
                <c:pt idx="4857">
                  <c:v>39.305724000000005</c:v>
                </c:pt>
                <c:pt idx="4858">
                  <c:v>39.305724000000005</c:v>
                </c:pt>
                <c:pt idx="4859">
                  <c:v>39.305724000000005</c:v>
                </c:pt>
                <c:pt idx="4860">
                  <c:v>39.374955</c:v>
                </c:pt>
                <c:pt idx="4861">
                  <c:v>39.374955</c:v>
                </c:pt>
                <c:pt idx="4862">
                  <c:v>39.374955</c:v>
                </c:pt>
                <c:pt idx="4863">
                  <c:v>39.374955</c:v>
                </c:pt>
                <c:pt idx="4864">
                  <c:v>39.374955</c:v>
                </c:pt>
                <c:pt idx="4865">
                  <c:v>39.374955</c:v>
                </c:pt>
                <c:pt idx="4866">
                  <c:v>39.374955</c:v>
                </c:pt>
                <c:pt idx="4867">
                  <c:v>39.374955</c:v>
                </c:pt>
                <c:pt idx="4868">
                  <c:v>39.374955</c:v>
                </c:pt>
                <c:pt idx="4869">
                  <c:v>39.374955</c:v>
                </c:pt>
                <c:pt idx="4870">
                  <c:v>39.430165000000002</c:v>
                </c:pt>
                <c:pt idx="4871">
                  <c:v>39.430165000000002</c:v>
                </c:pt>
                <c:pt idx="4872">
                  <c:v>39.430165000000002</c:v>
                </c:pt>
                <c:pt idx="4873">
                  <c:v>39.430165000000002</c:v>
                </c:pt>
                <c:pt idx="4874">
                  <c:v>39.430165000000002</c:v>
                </c:pt>
                <c:pt idx="4875">
                  <c:v>39.430165000000002</c:v>
                </c:pt>
                <c:pt idx="4876">
                  <c:v>39.430165000000002</c:v>
                </c:pt>
                <c:pt idx="4877">
                  <c:v>39.430165000000002</c:v>
                </c:pt>
                <c:pt idx="4878">
                  <c:v>39.430165000000002</c:v>
                </c:pt>
                <c:pt idx="4879">
                  <c:v>39.430165000000002</c:v>
                </c:pt>
                <c:pt idx="4880">
                  <c:v>39.415468999999995</c:v>
                </c:pt>
                <c:pt idx="4881">
                  <c:v>39.415468999999995</c:v>
                </c:pt>
                <c:pt idx="4882">
                  <c:v>39.415468999999995</c:v>
                </c:pt>
                <c:pt idx="4883">
                  <c:v>39.415468999999995</c:v>
                </c:pt>
                <c:pt idx="4884">
                  <c:v>39.415468999999995</c:v>
                </c:pt>
                <c:pt idx="4885">
                  <c:v>39.415468999999995</c:v>
                </c:pt>
                <c:pt idx="4886">
                  <c:v>39.415468999999995</c:v>
                </c:pt>
                <c:pt idx="4887">
                  <c:v>39.415468999999995</c:v>
                </c:pt>
                <c:pt idx="4888">
                  <c:v>39.415468999999995</c:v>
                </c:pt>
                <c:pt idx="4889">
                  <c:v>39.415468999999995</c:v>
                </c:pt>
                <c:pt idx="4890">
                  <c:v>39.424679999999995</c:v>
                </c:pt>
                <c:pt idx="4891">
                  <c:v>39.424679999999995</c:v>
                </c:pt>
                <c:pt idx="4892">
                  <c:v>39.424679999999995</c:v>
                </c:pt>
                <c:pt idx="4893">
                  <c:v>39.424679999999995</c:v>
                </c:pt>
                <c:pt idx="4894">
                  <c:v>39.424679999999995</c:v>
                </c:pt>
                <c:pt idx="4895">
                  <c:v>39.424679999999995</c:v>
                </c:pt>
                <c:pt idx="4896">
                  <c:v>39.424679999999995</c:v>
                </c:pt>
                <c:pt idx="4897">
                  <c:v>39.424679999999995</c:v>
                </c:pt>
                <c:pt idx="4898">
                  <c:v>39.424679999999995</c:v>
                </c:pt>
                <c:pt idx="4899">
                  <c:v>39.424679999999995</c:v>
                </c:pt>
                <c:pt idx="4900">
                  <c:v>39.426222000000003</c:v>
                </c:pt>
                <c:pt idx="4901">
                  <c:v>39.426222000000003</c:v>
                </c:pt>
                <c:pt idx="4902">
                  <c:v>39.426222000000003</c:v>
                </c:pt>
                <c:pt idx="4903">
                  <c:v>39.426222000000003</c:v>
                </c:pt>
                <c:pt idx="4904">
                  <c:v>39.426222000000003</c:v>
                </c:pt>
                <c:pt idx="4905">
                  <c:v>39.426222000000003</c:v>
                </c:pt>
                <c:pt idx="4906">
                  <c:v>39.426222000000003</c:v>
                </c:pt>
                <c:pt idx="4907">
                  <c:v>39.426222000000003</c:v>
                </c:pt>
                <c:pt idx="4908">
                  <c:v>39.426222000000003</c:v>
                </c:pt>
                <c:pt idx="4909">
                  <c:v>39.426222000000003</c:v>
                </c:pt>
                <c:pt idx="4910">
                  <c:v>39.408924000000006</c:v>
                </c:pt>
                <c:pt idx="4911">
                  <c:v>39.408924000000006</c:v>
                </c:pt>
                <c:pt idx="4912">
                  <c:v>39.408924000000006</c:v>
                </c:pt>
                <c:pt idx="4913">
                  <c:v>39.408924000000006</c:v>
                </c:pt>
                <c:pt idx="4914">
                  <c:v>39.408924000000006</c:v>
                </c:pt>
                <c:pt idx="4915">
                  <c:v>39.408924000000006</c:v>
                </c:pt>
                <c:pt idx="4916">
                  <c:v>39.408924000000006</c:v>
                </c:pt>
                <c:pt idx="4917">
                  <c:v>39.408924000000006</c:v>
                </c:pt>
                <c:pt idx="4918">
                  <c:v>39.408924000000006</c:v>
                </c:pt>
                <c:pt idx="4919">
                  <c:v>39.408924000000006</c:v>
                </c:pt>
                <c:pt idx="4920">
                  <c:v>39.385971000000005</c:v>
                </c:pt>
                <c:pt idx="4921">
                  <c:v>39.385971000000005</c:v>
                </c:pt>
                <c:pt idx="4922">
                  <c:v>39.385971000000005</c:v>
                </c:pt>
                <c:pt idx="4923">
                  <c:v>39.385971000000005</c:v>
                </c:pt>
                <c:pt idx="4924">
                  <c:v>39.385971000000005</c:v>
                </c:pt>
                <c:pt idx="4925">
                  <c:v>39.385971000000005</c:v>
                </c:pt>
                <c:pt idx="4926">
                  <c:v>39.385971000000005</c:v>
                </c:pt>
                <c:pt idx="4927">
                  <c:v>39.385971000000005</c:v>
                </c:pt>
                <c:pt idx="4928">
                  <c:v>39.385971000000005</c:v>
                </c:pt>
                <c:pt idx="4929">
                  <c:v>39.385971000000005</c:v>
                </c:pt>
                <c:pt idx="4930">
                  <c:v>39.364577000000004</c:v>
                </c:pt>
                <c:pt idx="4931">
                  <c:v>39.364577000000004</c:v>
                </c:pt>
                <c:pt idx="4932">
                  <c:v>39.364577000000004</c:v>
                </c:pt>
                <c:pt idx="4933">
                  <c:v>39.364577000000004</c:v>
                </c:pt>
                <c:pt idx="4934">
                  <c:v>39.364577000000004</c:v>
                </c:pt>
                <c:pt idx="4935">
                  <c:v>39.364577000000004</c:v>
                </c:pt>
                <c:pt idx="4936">
                  <c:v>39.364577000000004</c:v>
                </c:pt>
                <c:pt idx="4937">
                  <c:v>39.364577000000004</c:v>
                </c:pt>
                <c:pt idx="4938">
                  <c:v>39.364577000000004</c:v>
                </c:pt>
                <c:pt idx="4939">
                  <c:v>39.364577000000004</c:v>
                </c:pt>
                <c:pt idx="4940">
                  <c:v>39.410856999999993</c:v>
                </c:pt>
                <c:pt idx="4941">
                  <c:v>39.410856999999993</c:v>
                </c:pt>
                <c:pt idx="4942">
                  <c:v>39.410856999999993</c:v>
                </c:pt>
                <c:pt idx="4943">
                  <c:v>39.410856999999993</c:v>
                </c:pt>
                <c:pt idx="4944">
                  <c:v>39.410856999999993</c:v>
                </c:pt>
                <c:pt idx="4945">
                  <c:v>39.410856999999993</c:v>
                </c:pt>
                <c:pt idx="4946">
                  <c:v>39.410856999999993</c:v>
                </c:pt>
                <c:pt idx="4947">
                  <c:v>39.410856999999993</c:v>
                </c:pt>
                <c:pt idx="4948">
                  <c:v>39.410856999999993</c:v>
                </c:pt>
                <c:pt idx="4949">
                  <c:v>39.410856999999993</c:v>
                </c:pt>
                <c:pt idx="4950">
                  <c:v>39.424903</c:v>
                </c:pt>
                <c:pt idx="4951">
                  <c:v>39.424903</c:v>
                </c:pt>
                <c:pt idx="4952">
                  <c:v>39.424903</c:v>
                </c:pt>
                <c:pt idx="4953">
                  <c:v>39.424903</c:v>
                </c:pt>
                <c:pt idx="4954">
                  <c:v>39.424903</c:v>
                </c:pt>
                <c:pt idx="4955">
                  <c:v>39.424903</c:v>
                </c:pt>
                <c:pt idx="4956">
                  <c:v>39.424903</c:v>
                </c:pt>
                <c:pt idx="4957">
                  <c:v>39.424903</c:v>
                </c:pt>
                <c:pt idx="4958">
                  <c:v>39.424903</c:v>
                </c:pt>
                <c:pt idx="4959">
                  <c:v>39.424903</c:v>
                </c:pt>
                <c:pt idx="4960">
                  <c:v>39.471248999999993</c:v>
                </c:pt>
                <c:pt idx="4961">
                  <c:v>39.471248999999993</c:v>
                </c:pt>
                <c:pt idx="4962">
                  <c:v>39.471248999999993</c:v>
                </c:pt>
                <c:pt idx="4963">
                  <c:v>39.471248999999993</c:v>
                </c:pt>
                <c:pt idx="4964">
                  <c:v>39.471248999999993</c:v>
                </c:pt>
                <c:pt idx="4965">
                  <c:v>39.471248999999993</c:v>
                </c:pt>
                <c:pt idx="4966">
                  <c:v>39.471248999999993</c:v>
                </c:pt>
                <c:pt idx="4967">
                  <c:v>39.471248999999993</c:v>
                </c:pt>
                <c:pt idx="4968">
                  <c:v>39.471248999999993</c:v>
                </c:pt>
                <c:pt idx="4969">
                  <c:v>39.471248999999993</c:v>
                </c:pt>
                <c:pt idx="4970">
                  <c:v>39.480273999999994</c:v>
                </c:pt>
                <c:pt idx="4971">
                  <c:v>39.480273999999994</c:v>
                </c:pt>
                <c:pt idx="4972">
                  <c:v>39.480273999999994</c:v>
                </c:pt>
                <c:pt idx="4973">
                  <c:v>39.480273999999994</c:v>
                </c:pt>
                <c:pt idx="4974">
                  <c:v>39.480273999999994</c:v>
                </c:pt>
                <c:pt idx="4975">
                  <c:v>39.480273999999994</c:v>
                </c:pt>
                <c:pt idx="4976">
                  <c:v>39.480273999999994</c:v>
                </c:pt>
                <c:pt idx="4977">
                  <c:v>39.480273999999994</c:v>
                </c:pt>
                <c:pt idx="4978">
                  <c:v>39.480273999999994</c:v>
                </c:pt>
                <c:pt idx="4979">
                  <c:v>39.480273999999994</c:v>
                </c:pt>
                <c:pt idx="4980">
                  <c:v>39.523350000000022</c:v>
                </c:pt>
                <c:pt idx="4981">
                  <c:v>39.523350000000022</c:v>
                </c:pt>
                <c:pt idx="4982">
                  <c:v>39.523350000000022</c:v>
                </c:pt>
                <c:pt idx="4983">
                  <c:v>39.523350000000022</c:v>
                </c:pt>
                <c:pt idx="4984">
                  <c:v>39.523350000000022</c:v>
                </c:pt>
                <c:pt idx="4985">
                  <c:v>39.523350000000022</c:v>
                </c:pt>
                <c:pt idx="4986">
                  <c:v>39.523350000000022</c:v>
                </c:pt>
                <c:pt idx="4987">
                  <c:v>39.523350000000022</c:v>
                </c:pt>
                <c:pt idx="4988">
                  <c:v>39.523350000000022</c:v>
                </c:pt>
                <c:pt idx="4989">
                  <c:v>39.523350000000022</c:v>
                </c:pt>
                <c:pt idx="4990">
                  <c:v>39.536243000000006</c:v>
                </c:pt>
                <c:pt idx="4991">
                  <c:v>39.536243000000006</c:v>
                </c:pt>
                <c:pt idx="4992">
                  <c:v>39.536243000000006</c:v>
                </c:pt>
                <c:pt idx="4993">
                  <c:v>39.536243000000006</c:v>
                </c:pt>
                <c:pt idx="4994">
                  <c:v>39.536243000000006</c:v>
                </c:pt>
                <c:pt idx="4995">
                  <c:v>39.536243000000006</c:v>
                </c:pt>
                <c:pt idx="4996">
                  <c:v>39.536243000000006</c:v>
                </c:pt>
                <c:pt idx="4997">
                  <c:v>39.536243000000006</c:v>
                </c:pt>
                <c:pt idx="4998">
                  <c:v>39.536243000000006</c:v>
                </c:pt>
                <c:pt idx="4999">
                  <c:v>39.536243000000006</c:v>
                </c:pt>
                <c:pt idx="5000">
                  <c:v>39.551634999999997</c:v>
                </c:pt>
                <c:pt idx="5001">
                  <c:v>39.551634999999997</c:v>
                </c:pt>
                <c:pt idx="5002">
                  <c:v>39.551634999999997</c:v>
                </c:pt>
                <c:pt idx="5003">
                  <c:v>39.551634999999997</c:v>
                </c:pt>
                <c:pt idx="5004">
                  <c:v>39.551634999999997</c:v>
                </c:pt>
                <c:pt idx="5005">
                  <c:v>39.551634999999997</c:v>
                </c:pt>
                <c:pt idx="5006">
                  <c:v>39.551634999999997</c:v>
                </c:pt>
                <c:pt idx="5007">
                  <c:v>39.551634999999997</c:v>
                </c:pt>
                <c:pt idx="5008">
                  <c:v>39.551634999999997</c:v>
                </c:pt>
                <c:pt idx="5009">
                  <c:v>39.551634999999997</c:v>
                </c:pt>
                <c:pt idx="5010">
                  <c:v>39.552626999999994</c:v>
                </c:pt>
                <c:pt idx="5011">
                  <c:v>39.552626999999994</c:v>
                </c:pt>
                <c:pt idx="5012">
                  <c:v>39.552626999999994</c:v>
                </c:pt>
                <c:pt idx="5013">
                  <c:v>39.552626999999994</c:v>
                </c:pt>
                <c:pt idx="5014">
                  <c:v>39.552626999999994</c:v>
                </c:pt>
                <c:pt idx="5015">
                  <c:v>39.552626999999994</c:v>
                </c:pt>
                <c:pt idx="5016">
                  <c:v>39.552626999999994</c:v>
                </c:pt>
                <c:pt idx="5017">
                  <c:v>39.552626999999994</c:v>
                </c:pt>
                <c:pt idx="5018">
                  <c:v>39.552626999999994</c:v>
                </c:pt>
                <c:pt idx="5019">
                  <c:v>39.552626999999994</c:v>
                </c:pt>
                <c:pt idx="5020">
                  <c:v>39.525174000000021</c:v>
                </c:pt>
                <c:pt idx="5021">
                  <c:v>39.525174000000021</c:v>
                </c:pt>
                <c:pt idx="5022">
                  <c:v>39.525174000000021</c:v>
                </c:pt>
                <c:pt idx="5023">
                  <c:v>39.525174000000021</c:v>
                </c:pt>
                <c:pt idx="5024">
                  <c:v>39.525174000000021</c:v>
                </c:pt>
                <c:pt idx="5025">
                  <c:v>39.525174000000021</c:v>
                </c:pt>
                <c:pt idx="5026">
                  <c:v>39.525174000000021</c:v>
                </c:pt>
                <c:pt idx="5027">
                  <c:v>39.525174000000021</c:v>
                </c:pt>
                <c:pt idx="5028">
                  <c:v>39.525174000000021</c:v>
                </c:pt>
                <c:pt idx="5029">
                  <c:v>39.525174000000021</c:v>
                </c:pt>
                <c:pt idx="5030">
                  <c:v>39.521175000000021</c:v>
                </c:pt>
                <c:pt idx="5031">
                  <c:v>39.521175000000021</c:v>
                </c:pt>
                <c:pt idx="5032">
                  <c:v>39.521175000000021</c:v>
                </c:pt>
                <c:pt idx="5033">
                  <c:v>39.521175000000021</c:v>
                </c:pt>
                <c:pt idx="5034">
                  <c:v>39.521175000000021</c:v>
                </c:pt>
                <c:pt idx="5035">
                  <c:v>39.521175000000021</c:v>
                </c:pt>
                <c:pt idx="5036">
                  <c:v>39.521175000000021</c:v>
                </c:pt>
                <c:pt idx="5037">
                  <c:v>39.521175000000021</c:v>
                </c:pt>
                <c:pt idx="5038">
                  <c:v>39.521175000000021</c:v>
                </c:pt>
                <c:pt idx="5039">
                  <c:v>39.521175000000021</c:v>
                </c:pt>
                <c:pt idx="5040">
                  <c:v>39.517279999999992</c:v>
                </c:pt>
                <c:pt idx="5041">
                  <c:v>39.517279999999992</c:v>
                </c:pt>
                <c:pt idx="5042">
                  <c:v>39.517279999999992</c:v>
                </c:pt>
                <c:pt idx="5043">
                  <c:v>39.517279999999992</c:v>
                </c:pt>
                <c:pt idx="5044">
                  <c:v>39.517279999999992</c:v>
                </c:pt>
                <c:pt idx="5045">
                  <c:v>39.517279999999992</c:v>
                </c:pt>
                <c:pt idx="5046">
                  <c:v>39.517279999999992</c:v>
                </c:pt>
                <c:pt idx="5047">
                  <c:v>39.517279999999992</c:v>
                </c:pt>
                <c:pt idx="5048">
                  <c:v>39.517279999999992</c:v>
                </c:pt>
                <c:pt idx="5049">
                  <c:v>39.517279999999992</c:v>
                </c:pt>
                <c:pt idx="5050">
                  <c:v>39.530812000000012</c:v>
                </c:pt>
                <c:pt idx="5051">
                  <c:v>39.530812000000012</c:v>
                </c:pt>
                <c:pt idx="5052">
                  <c:v>39.530812000000012</c:v>
                </c:pt>
                <c:pt idx="5053">
                  <c:v>39.530812000000012</c:v>
                </c:pt>
                <c:pt idx="5054">
                  <c:v>39.530812000000012</c:v>
                </c:pt>
                <c:pt idx="5055">
                  <c:v>39.530812000000012</c:v>
                </c:pt>
                <c:pt idx="5056">
                  <c:v>39.530812000000012</c:v>
                </c:pt>
                <c:pt idx="5057">
                  <c:v>39.530812000000012</c:v>
                </c:pt>
                <c:pt idx="5058">
                  <c:v>39.530812000000012</c:v>
                </c:pt>
                <c:pt idx="5059">
                  <c:v>39.530812000000012</c:v>
                </c:pt>
                <c:pt idx="5060">
                  <c:v>39.522074000000003</c:v>
                </c:pt>
                <c:pt idx="5061">
                  <c:v>39.522074000000003</c:v>
                </c:pt>
                <c:pt idx="5062">
                  <c:v>39.522074000000003</c:v>
                </c:pt>
                <c:pt idx="5063">
                  <c:v>39.522074000000003</c:v>
                </c:pt>
                <c:pt idx="5064">
                  <c:v>39.522074000000003</c:v>
                </c:pt>
                <c:pt idx="5065">
                  <c:v>39.522074000000003</c:v>
                </c:pt>
                <c:pt idx="5066">
                  <c:v>39.522074000000003</c:v>
                </c:pt>
                <c:pt idx="5067">
                  <c:v>39.522074000000003</c:v>
                </c:pt>
                <c:pt idx="5068">
                  <c:v>39.522074000000003</c:v>
                </c:pt>
                <c:pt idx="5069">
                  <c:v>39.522074000000003</c:v>
                </c:pt>
                <c:pt idx="5070">
                  <c:v>39.552459000000006</c:v>
                </c:pt>
                <c:pt idx="5071">
                  <c:v>39.552459000000006</c:v>
                </c:pt>
                <c:pt idx="5072">
                  <c:v>39.552459000000006</c:v>
                </c:pt>
                <c:pt idx="5073">
                  <c:v>39.552459000000006</c:v>
                </c:pt>
                <c:pt idx="5074">
                  <c:v>39.552459000000006</c:v>
                </c:pt>
                <c:pt idx="5075">
                  <c:v>39.552459000000006</c:v>
                </c:pt>
                <c:pt idx="5076">
                  <c:v>39.552459000000006</c:v>
                </c:pt>
                <c:pt idx="5077">
                  <c:v>39.552459000000006</c:v>
                </c:pt>
                <c:pt idx="5078">
                  <c:v>39.552459000000006</c:v>
                </c:pt>
                <c:pt idx="5079">
                  <c:v>39.552459000000006</c:v>
                </c:pt>
                <c:pt idx="5080">
                  <c:v>39.576674000000004</c:v>
                </c:pt>
                <c:pt idx="5081">
                  <c:v>39.576674000000004</c:v>
                </c:pt>
                <c:pt idx="5082">
                  <c:v>39.576674000000004</c:v>
                </c:pt>
                <c:pt idx="5083">
                  <c:v>39.576674000000004</c:v>
                </c:pt>
                <c:pt idx="5084">
                  <c:v>39.576674000000004</c:v>
                </c:pt>
                <c:pt idx="5085">
                  <c:v>39.576674000000004</c:v>
                </c:pt>
                <c:pt idx="5086">
                  <c:v>39.576674000000004</c:v>
                </c:pt>
                <c:pt idx="5087">
                  <c:v>39.576674000000004</c:v>
                </c:pt>
                <c:pt idx="5088">
                  <c:v>39.576674000000004</c:v>
                </c:pt>
                <c:pt idx="5089">
                  <c:v>39.576674000000004</c:v>
                </c:pt>
                <c:pt idx="5090">
                  <c:v>39.548504000000001</c:v>
                </c:pt>
                <c:pt idx="5091">
                  <c:v>39.548504000000001</c:v>
                </c:pt>
                <c:pt idx="5092">
                  <c:v>39.548504000000001</c:v>
                </c:pt>
                <c:pt idx="5093">
                  <c:v>39.548504000000001</c:v>
                </c:pt>
                <c:pt idx="5094">
                  <c:v>39.548504000000001</c:v>
                </c:pt>
                <c:pt idx="5095">
                  <c:v>39.548504000000001</c:v>
                </c:pt>
                <c:pt idx="5096">
                  <c:v>39.548504000000001</c:v>
                </c:pt>
                <c:pt idx="5097">
                  <c:v>39.548504000000001</c:v>
                </c:pt>
                <c:pt idx="5098">
                  <c:v>39.548504000000001</c:v>
                </c:pt>
                <c:pt idx="5099">
                  <c:v>39.548504000000001</c:v>
                </c:pt>
                <c:pt idx="5100">
                  <c:v>39.570335000000021</c:v>
                </c:pt>
                <c:pt idx="5101">
                  <c:v>39.570335000000021</c:v>
                </c:pt>
                <c:pt idx="5102">
                  <c:v>39.570335000000021</c:v>
                </c:pt>
                <c:pt idx="5103">
                  <c:v>39.570335000000021</c:v>
                </c:pt>
                <c:pt idx="5104">
                  <c:v>39.570335000000021</c:v>
                </c:pt>
                <c:pt idx="5105">
                  <c:v>39.570335000000021</c:v>
                </c:pt>
                <c:pt idx="5106">
                  <c:v>39.570335000000021</c:v>
                </c:pt>
                <c:pt idx="5107">
                  <c:v>39.570335000000021</c:v>
                </c:pt>
                <c:pt idx="5108">
                  <c:v>39.570335000000021</c:v>
                </c:pt>
                <c:pt idx="5109">
                  <c:v>39.570335000000021</c:v>
                </c:pt>
                <c:pt idx="5110">
                  <c:v>39.527619000000001</c:v>
                </c:pt>
                <c:pt idx="5111">
                  <c:v>39.527619000000001</c:v>
                </c:pt>
                <c:pt idx="5112">
                  <c:v>39.527619000000001</c:v>
                </c:pt>
                <c:pt idx="5113">
                  <c:v>39.527619000000001</c:v>
                </c:pt>
                <c:pt idx="5114">
                  <c:v>39.527619000000001</c:v>
                </c:pt>
                <c:pt idx="5115">
                  <c:v>39.527619000000001</c:v>
                </c:pt>
                <c:pt idx="5116">
                  <c:v>39.527619000000001</c:v>
                </c:pt>
                <c:pt idx="5117">
                  <c:v>39.527619000000001</c:v>
                </c:pt>
                <c:pt idx="5118">
                  <c:v>39.527619000000001</c:v>
                </c:pt>
                <c:pt idx="5119">
                  <c:v>39.527619000000001</c:v>
                </c:pt>
                <c:pt idx="5120">
                  <c:v>39.600049000000006</c:v>
                </c:pt>
                <c:pt idx="5121">
                  <c:v>39.600049000000006</c:v>
                </c:pt>
                <c:pt idx="5122">
                  <c:v>39.600049000000006</c:v>
                </c:pt>
                <c:pt idx="5123">
                  <c:v>39.600049000000006</c:v>
                </c:pt>
                <c:pt idx="5124">
                  <c:v>39.600049000000006</c:v>
                </c:pt>
                <c:pt idx="5125">
                  <c:v>39.600049000000006</c:v>
                </c:pt>
                <c:pt idx="5126">
                  <c:v>39.600049000000006</c:v>
                </c:pt>
                <c:pt idx="5127">
                  <c:v>39.600049000000006</c:v>
                </c:pt>
                <c:pt idx="5128">
                  <c:v>39.600049000000006</c:v>
                </c:pt>
                <c:pt idx="5129">
                  <c:v>39.600049000000006</c:v>
                </c:pt>
                <c:pt idx="5130">
                  <c:v>39.584036999999995</c:v>
                </c:pt>
                <c:pt idx="5131">
                  <c:v>39.584036999999995</c:v>
                </c:pt>
                <c:pt idx="5132">
                  <c:v>39.584036999999995</c:v>
                </c:pt>
                <c:pt idx="5133">
                  <c:v>39.584036999999995</c:v>
                </c:pt>
                <c:pt idx="5134">
                  <c:v>39.584036999999995</c:v>
                </c:pt>
                <c:pt idx="5135">
                  <c:v>39.584036999999995</c:v>
                </c:pt>
                <c:pt idx="5136">
                  <c:v>39.584036999999995</c:v>
                </c:pt>
                <c:pt idx="5137">
                  <c:v>39.584036999999995</c:v>
                </c:pt>
                <c:pt idx="5138">
                  <c:v>39.584036999999995</c:v>
                </c:pt>
                <c:pt idx="5139">
                  <c:v>39.584036999999995</c:v>
                </c:pt>
                <c:pt idx="5140">
                  <c:v>39.599135000000025</c:v>
                </c:pt>
                <c:pt idx="5141">
                  <c:v>39.599135000000025</c:v>
                </c:pt>
                <c:pt idx="5142">
                  <c:v>39.599135000000025</c:v>
                </c:pt>
                <c:pt idx="5143">
                  <c:v>39.599135000000025</c:v>
                </c:pt>
                <c:pt idx="5144">
                  <c:v>39.599135000000025</c:v>
                </c:pt>
                <c:pt idx="5145">
                  <c:v>39.599135000000025</c:v>
                </c:pt>
                <c:pt idx="5146">
                  <c:v>39.599135000000025</c:v>
                </c:pt>
                <c:pt idx="5147">
                  <c:v>39.599135000000025</c:v>
                </c:pt>
                <c:pt idx="5148">
                  <c:v>39.599135000000025</c:v>
                </c:pt>
                <c:pt idx="5149">
                  <c:v>39.599135000000025</c:v>
                </c:pt>
                <c:pt idx="5150">
                  <c:v>39.610298</c:v>
                </c:pt>
                <c:pt idx="5151">
                  <c:v>39.610298</c:v>
                </c:pt>
                <c:pt idx="5152">
                  <c:v>39.610298</c:v>
                </c:pt>
                <c:pt idx="5153">
                  <c:v>39.610298</c:v>
                </c:pt>
                <c:pt idx="5154">
                  <c:v>39.610298</c:v>
                </c:pt>
                <c:pt idx="5155">
                  <c:v>39.610298</c:v>
                </c:pt>
                <c:pt idx="5156">
                  <c:v>39.610298</c:v>
                </c:pt>
                <c:pt idx="5157">
                  <c:v>39.610298</c:v>
                </c:pt>
                <c:pt idx="5158">
                  <c:v>39.610298</c:v>
                </c:pt>
                <c:pt idx="5159">
                  <c:v>39.610298</c:v>
                </c:pt>
                <c:pt idx="5160">
                  <c:v>39.586914</c:v>
                </c:pt>
                <c:pt idx="5161">
                  <c:v>39.586914</c:v>
                </c:pt>
                <c:pt idx="5162">
                  <c:v>39.586914</c:v>
                </c:pt>
                <c:pt idx="5163">
                  <c:v>39.586914</c:v>
                </c:pt>
                <c:pt idx="5164">
                  <c:v>39.586914</c:v>
                </c:pt>
                <c:pt idx="5165">
                  <c:v>39.586914</c:v>
                </c:pt>
                <c:pt idx="5166">
                  <c:v>39.586914</c:v>
                </c:pt>
                <c:pt idx="5167">
                  <c:v>39.586914</c:v>
                </c:pt>
                <c:pt idx="5168">
                  <c:v>39.586914</c:v>
                </c:pt>
                <c:pt idx="5169">
                  <c:v>39.586914</c:v>
                </c:pt>
                <c:pt idx="5170">
                  <c:v>39.602172000000024</c:v>
                </c:pt>
                <c:pt idx="5171">
                  <c:v>39.602172000000024</c:v>
                </c:pt>
                <c:pt idx="5172">
                  <c:v>39.602172000000024</c:v>
                </c:pt>
                <c:pt idx="5173">
                  <c:v>39.602172000000024</c:v>
                </c:pt>
                <c:pt idx="5174">
                  <c:v>39.602172000000024</c:v>
                </c:pt>
                <c:pt idx="5175">
                  <c:v>39.602172000000024</c:v>
                </c:pt>
                <c:pt idx="5176">
                  <c:v>39.602172000000024</c:v>
                </c:pt>
                <c:pt idx="5177">
                  <c:v>39.602172000000024</c:v>
                </c:pt>
                <c:pt idx="5178">
                  <c:v>39.602172000000024</c:v>
                </c:pt>
                <c:pt idx="5179">
                  <c:v>39.602172000000024</c:v>
                </c:pt>
                <c:pt idx="5180">
                  <c:v>39.573113000000028</c:v>
                </c:pt>
                <c:pt idx="5181">
                  <c:v>39.573113000000028</c:v>
                </c:pt>
                <c:pt idx="5182">
                  <c:v>39.573113000000028</c:v>
                </c:pt>
                <c:pt idx="5183">
                  <c:v>39.573113000000028</c:v>
                </c:pt>
                <c:pt idx="5184">
                  <c:v>39.573113000000028</c:v>
                </c:pt>
                <c:pt idx="5185">
                  <c:v>39.573113000000028</c:v>
                </c:pt>
                <c:pt idx="5186">
                  <c:v>39.573113000000028</c:v>
                </c:pt>
                <c:pt idx="5187">
                  <c:v>39.573113000000028</c:v>
                </c:pt>
                <c:pt idx="5188">
                  <c:v>39.573113000000028</c:v>
                </c:pt>
                <c:pt idx="5189">
                  <c:v>39.573113000000028</c:v>
                </c:pt>
                <c:pt idx="5190">
                  <c:v>39.560116000000022</c:v>
                </c:pt>
                <c:pt idx="5191">
                  <c:v>39.560116000000022</c:v>
                </c:pt>
                <c:pt idx="5192">
                  <c:v>39.560116000000022</c:v>
                </c:pt>
                <c:pt idx="5193">
                  <c:v>39.560116000000022</c:v>
                </c:pt>
                <c:pt idx="5194">
                  <c:v>39.560116000000022</c:v>
                </c:pt>
                <c:pt idx="5195">
                  <c:v>39.560116000000022</c:v>
                </c:pt>
                <c:pt idx="5196">
                  <c:v>39.560116000000022</c:v>
                </c:pt>
                <c:pt idx="5197">
                  <c:v>39.560116000000022</c:v>
                </c:pt>
                <c:pt idx="5198">
                  <c:v>39.560116000000022</c:v>
                </c:pt>
                <c:pt idx="5199">
                  <c:v>39.560116000000022</c:v>
                </c:pt>
                <c:pt idx="5200">
                  <c:v>39.498503000000028</c:v>
                </c:pt>
                <c:pt idx="5201">
                  <c:v>39.498503000000028</c:v>
                </c:pt>
                <c:pt idx="5202">
                  <c:v>39.498503000000028</c:v>
                </c:pt>
                <c:pt idx="5203">
                  <c:v>39.498503000000028</c:v>
                </c:pt>
                <c:pt idx="5204">
                  <c:v>39.498503000000028</c:v>
                </c:pt>
                <c:pt idx="5205">
                  <c:v>39.498503000000028</c:v>
                </c:pt>
                <c:pt idx="5206">
                  <c:v>39.498503000000028</c:v>
                </c:pt>
                <c:pt idx="5207">
                  <c:v>39.498503000000028</c:v>
                </c:pt>
                <c:pt idx="5208">
                  <c:v>39.498503000000028</c:v>
                </c:pt>
                <c:pt idx="5209">
                  <c:v>39.498503000000028</c:v>
                </c:pt>
                <c:pt idx="5210">
                  <c:v>39.454634999999996</c:v>
                </c:pt>
                <c:pt idx="5211">
                  <c:v>39.454634999999996</c:v>
                </c:pt>
                <c:pt idx="5212">
                  <c:v>39.454634999999996</c:v>
                </c:pt>
                <c:pt idx="5213">
                  <c:v>39.454634999999996</c:v>
                </c:pt>
                <c:pt idx="5214">
                  <c:v>39.454634999999996</c:v>
                </c:pt>
                <c:pt idx="5215">
                  <c:v>39.454634999999996</c:v>
                </c:pt>
                <c:pt idx="5216">
                  <c:v>39.454634999999996</c:v>
                </c:pt>
                <c:pt idx="5217">
                  <c:v>39.454634999999996</c:v>
                </c:pt>
                <c:pt idx="5218">
                  <c:v>39.454634999999996</c:v>
                </c:pt>
                <c:pt idx="5219">
                  <c:v>39.454634999999996</c:v>
                </c:pt>
                <c:pt idx="5220">
                  <c:v>39.442655000000002</c:v>
                </c:pt>
                <c:pt idx="5221">
                  <c:v>39.442655000000002</c:v>
                </c:pt>
                <c:pt idx="5222">
                  <c:v>39.442655000000002</c:v>
                </c:pt>
                <c:pt idx="5223">
                  <c:v>39.442655000000002</c:v>
                </c:pt>
                <c:pt idx="5224">
                  <c:v>39.442655000000002</c:v>
                </c:pt>
                <c:pt idx="5225">
                  <c:v>39.442655000000002</c:v>
                </c:pt>
                <c:pt idx="5226">
                  <c:v>39.442655000000002</c:v>
                </c:pt>
                <c:pt idx="5227">
                  <c:v>39.442655000000002</c:v>
                </c:pt>
                <c:pt idx="5228">
                  <c:v>39.442655000000002</c:v>
                </c:pt>
                <c:pt idx="5229">
                  <c:v>39.442655000000002</c:v>
                </c:pt>
                <c:pt idx="5230">
                  <c:v>39.462589000000001</c:v>
                </c:pt>
                <c:pt idx="5231">
                  <c:v>39.462589000000001</c:v>
                </c:pt>
                <c:pt idx="5232">
                  <c:v>39.462589000000001</c:v>
                </c:pt>
                <c:pt idx="5233">
                  <c:v>39.462589000000001</c:v>
                </c:pt>
                <c:pt idx="5234">
                  <c:v>39.462589000000001</c:v>
                </c:pt>
                <c:pt idx="5235">
                  <c:v>39.462589000000001</c:v>
                </c:pt>
                <c:pt idx="5236">
                  <c:v>39.462589000000001</c:v>
                </c:pt>
                <c:pt idx="5237">
                  <c:v>39.462589000000001</c:v>
                </c:pt>
                <c:pt idx="5238">
                  <c:v>39.462589000000001</c:v>
                </c:pt>
                <c:pt idx="5239">
                  <c:v>39.462589000000001</c:v>
                </c:pt>
                <c:pt idx="5240">
                  <c:v>39.422750000000022</c:v>
                </c:pt>
                <c:pt idx="5241">
                  <c:v>39.422750000000022</c:v>
                </c:pt>
                <c:pt idx="5242">
                  <c:v>39.422750000000022</c:v>
                </c:pt>
                <c:pt idx="5243">
                  <c:v>39.422750000000022</c:v>
                </c:pt>
                <c:pt idx="5244">
                  <c:v>39.422750000000022</c:v>
                </c:pt>
                <c:pt idx="5245">
                  <c:v>39.422750000000022</c:v>
                </c:pt>
                <c:pt idx="5246">
                  <c:v>39.422750000000022</c:v>
                </c:pt>
                <c:pt idx="5247">
                  <c:v>39.422750000000022</c:v>
                </c:pt>
                <c:pt idx="5248">
                  <c:v>39.422750000000022</c:v>
                </c:pt>
                <c:pt idx="5249">
                  <c:v>39.422750000000022</c:v>
                </c:pt>
                <c:pt idx="5250">
                  <c:v>39.425202000000013</c:v>
                </c:pt>
                <c:pt idx="5251">
                  <c:v>39.425202000000013</c:v>
                </c:pt>
                <c:pt idx="5252">
                  <c:v>39.425202000000013</c:v>
                </c:pt>
                <c:pt idx="5253">
                  <c:v>39.425202000000013</c:v>
                </c:pt>
                <c:pt idx="5254">
                  <c:v>39.425202000000013</c:v>
                </c:pt>
                <c:pt idx="5255">
                  <c:v>39.425202000000013</c:v>
                </c:pt>
                <c:pt idx="5256">
                  <c:v>39.425202000000013</c:v>
                </c:pt>
                <c:pt idx="5257">
                  <c:v>39.425202000000013</c:v>
                </c:pt>
                <c:pt idx="5258">
                  <c:v>39.425202000000013</c:v>
                </c:pt>
                <c:pt idx="5259">
                  <c:v>39.425202000000013</c:v>
                </c:pt>
                <c:pt idx="5260">
                  <c:v>39.323295000000002</c:v>
                </c:pt>
                <c:pt idx="5261">
                  <c:v>39.323295000000002</c:v>
                </c:pt>
                <c:pt idx="5262">
                  <c:v>39.323295000000002</c:v>
                </c:pt>
                <c:pt idx="5263">
                  <c:v>39.323295000000002</c:v>
                </c:pt>
                <c:pt idx="5264">
                  <c:v>39.323295000000002</c:v>
                </c:pt>
                <c:pt idx="5265">
                  <c:v>39.323295000000002</c:v>
                </c:pt>
                <c:pt idx="5266">
                  <c:v>39.323295000000002</c:v>
                </c:pt>
                <c:pt idx="5267">
                  <c:v>39.323295000000002</c:v>
                </c:pt>
                <c:pt idx="5268">
                  <c:v>39.323295000000002</c:v>
                </c:pt>
                <c:pt idx="5269">
                  <c:v>39.323295000000002</c:v>
                </c:pt>
                <c:pt idx="5270">
                  <c:v>39.276863999999996</c:v>
                </c:pt>
                <c:pt idx="5271">
                  <c:v>39.276863999999996</c:v>
                </c:pt>
                <c:pt idx="5272">
                  <c:v>39.276863999999996</c:v>
                </c:pt>
                <c:pt idx="5273">
                  <c:v>39.276863999999996</c:v>
                </c:pt>
                <c:pt idx="5274">
                  <c:v>39.276863999999996</c:v>
                </c:pt>
                <c:pt idx="5275">
                  <c:v>39.276863999999996</c:v>
                </c:pt>
                <c:pt idx="5276">
                  <c:v>39.276863999999996</c:v>
                </c:pt>
                <c:pt idx="5277">
                  <c:v>39.276863999999996</c:v>
                </c:pt>
                <c:pt idx="5278">
                  <c:v>39.276863999999996</c:v>
                </c:pt>
                <c:pt idx="5279">
                  <c:v>39.276863999999996</c:v>
                </c:pt>
                <c:pt idx="5280">
                  <c:v>39.189507000000006</c:v>
                </c:pt>
                <c:pt idx="5281">
                  <c:v>39.189507000000006</c:v>
                </c:pt>
                <c:pt idx="5282">
                  <c:v>39.189507000000006</c:v>
                </c:pt>
                <c:pt idx="5283">
                  <c:v>39.189507000000006</c:v>
                </c:pt>
                <c:pt idx="5284">
                  <c:v>39.189507000000006</c:v>
                </c:pt>
                <c:pt idx="5285">
                  <c:v>39.189507000000006</c:v>
                </c:pt>
                <c:pt idx="5286">
                  <c:v>39.189507000000006</c:v>
                </c:pt>
                <c:pt idx="5287">
                  <c:v>39.189507000000006</c:v>
                </c:pt>
                <c:pt idx="5288">
                  <c:v>39.189507000000006</c:v>
                </c:pt>
                <c:pt idx="5289">
                  <c:v>39.189507000000006</c:v>
                </c:pt>
                <c:pt idx="5290">
                  <c:v>39.196551000000028</c:v>
                </c:pt>
                <c:pt idx="5291">
                  <c:v>39.196551000000028</c:v>
                </c:pt>
                <c:pt idx="5292">
                  <c:v>39.196551000000028</c:v>
                </c:pt>
                <c:pt idx="5293">
                  <c:v>39.196551000000028</c:v>
                </c:pt>
                <c:pt idx="5294">
                  <c:v>39.196551000000028</c:v>
                </c:pt>
                <c:pt idx="5295">
                  <c:v>39.196551000000028</c:v>
                </c:pt>
                <c:pt idx="5296">
                  <c:v>39.196551000000028</c:v>
                </c:pt>
                <c:pt idx="5297">
                  <c:v>39.196551000000028</c:v>
                </c:pt>
                <c:pt idx="5298">
                  <c:v>39.196551000000028</c:v>
                </c:pt>
                <c:pt idx="5299">
                  <c:v>39.196551000000028</c:v>
                </c:pt>
                <c:pt idx="5300">
                  <c:v>39.175945000000013</c:v>
                </c:pt>
                <c:pt idx="5301">
                  <c:v>39.175945000000013</c:v>
                </c:pt>
                <c:pt idx="5302">
                  <c:v>39.175945000000013</c:v>
                </c:pt>
                <c:pt idx="5303">
                  <c:v>39.175945000000013</c:v>
                </c:pt>
                <c:pt idx="5304">
                  <c:v>39.175945000000013</c:v>
                </c:pt>
                <c:pt idx="5305">
                  <c:v>39.175945000000013</c:v>
                </c:pt>
                <c:pt idx="5306">
                  <c:v>39.175945000000013</c:v>
                </c:pt>
                <c:pt idx="5307">
                  <c:v>39.175945000000013</c:v>
                </c:pt>
                <c:pt idx="5308">
                  <c:v>39.175945000000013</c:v>
                </c:pt>
                <c:pt idx="5309">
                  <c:v>39.175945000000013</c:v>
                </c:pt>
                <c:pt idx="5310">
                  <c:v>39.200483999999996</c:v>
                </c:pt>
                <c:pt idx="5311">
                  <c:v>39.200483999999996</c:v>
                </c:pt>
                <c:pt idx="5312">
                  <c:v>39.200483999999996</c:v>
                </c:pt>
                <c:pt idx="5313">
                  <c:v>39.200483999999996</c:v>
                </c:pt>
                <c:pt idx="5314">
                  <c:v>39.200483999999996</c:v>
                </c:pt>
                <c:pt idx="5315">
                  <c:v>39.200483999999996</c:v>
                </c:pt>
                <c:pt idx="5316">
                  <c:v>39.200483999999996</c:v>
                </c:pt>
                <c:pt idx="5317">
                  <c:v>39.200483999999996</c:v>
                </c:pt>
                <c:pt idx="5318">
                  <c:v>39.200483999999996</c:v>
                </c:pt>
                <c:pt idx="5319">
                  <c:v>39.200483999999996</c:v>
                </c:pt>
                <c:pt idx="5320">
                  <c:v>39.185317000000012</c:v>
                </c:pt>
                <c:pt idx="5321">
                  <c:v>39.185317000000012</c:v>
                </c:pt>
                <c:pt idx="5322">
                  <c:v>39.185317000000012</c:v>
                </c:pt>
                <c:pt idx="5323">
                  <c:v>39.185317000000012</c:v>
                </c:pt>
                <c:pt idx="5324">
                  <c:v>39.185317000000012</c:v>
                </c:pt>
                <c:pt idx="5325">
                  <c:v>39.185317000000012</c:v>
                </c:pt>
                <c:pt idx="5326">
                  <c:v>39.185317000000012</c:v>
                </c:pt>
                <c:pt idx="5327">
                  <c:v>39.185317000000012</c:v>
                </c:pt>
                <c:pt idx="5328">
                  <c:v>39.185317000000012</c:v>
                </c:pt>
                <c:pt idx="5329">
                  <c:v>39.185317000000012</c:v>
                </c:pt>
                <c:pt idx="5330">
                  <c:v>39.140243999999996</c:v>
                </c:pt>
                <c:pt idx="5331">
                  <c:v>39.140243999999996</c:v>
                </c:pt>
                <c:pt idx="5332">
                  <c:v>39.140243999999996</c:v>
                </c:pt>
                <c:pt idx="5333">
                  <c:v>39.140243999999996</c:v>
                </c:pt>
                <c:pt idx="5334">
                  <c:v>39.140243999999996</c:v>
                </c:pt>
                <c:pt idx="5335">
                  <c:v>39.140243999999996</c:v>
                </c:pt>
                <c:pt idx="5336">
                  <c:v>39.140243999999996</c:v>
                </c:pt>
                <c:pt idx="5337">
                  <c:v>39.140243999999996</c:v>
                </c:pt>
                <c:pt idx="5338">
                  <c:v>39.140243999999996</c:v>
                </c:pt>
                <c:pt idx="5339">
                  <c:v>39.140243999999996</c:v>
                </c:pt>
                <c:pt idx="5340">
                  <c:v>39.084420999999999</c:v>
                </c:pt>
                <c:pt idx="5341">
                  <c:v>39.084420999999999</c:v>
                </c:pt>
                <c:pt idx="5342">
                  <c:v>39.084420999999999</c:v>
                </c:pt>
                <c:pt idx="5343">
                  <c:v>39.084420999999999</c:v>
                </c:pt>
                <c:pt idx="5344">
                  <c:v>39.084420999999999</c:v>
                </c:pt>
                <c:pt idx="5345">
                  <c:v>39.084420999999999</c:v>
                </c:pt>
                <c:pt idx="5346">
                  <c:v>39.084420999999999</c:v>
                </c:pt>
                <c:pt idx="5347">
                  <c:v>39.084420999999999</c:v>
                </c:pt>
                <c:pt idx="5348">
                  <c:v>39.084420999999999</c:v>
                </c:pt>
                <c:pt idx="5349">
                  <c:v>39.084420999999999</c:v>
                </c:pt>
                <c:pt idx="5350">
                  <c:v>39.059699999999999</c:v>
                </c:pt>
                <c:pt idx="5351">
                  <c:v>39.059699999999999</c:v>
                </c:pt>
                <c:pt idx="5352">
                  <c:v>39.059699999999999</c:v>
                </c:pt>
                <c:pt idx="5353">
                  <c:v>39.059699999999999</c:v>
                </c:pt>
                <c:pt idx="5354">
                  <c:v>39.059699999999999</c:v>
                </c:pt>
                <c:pt idx="5355">
                  <c:v>39.059699999999999</c:v>
                </c:pt>
                <c:pt idx="5356">
                  <c:v>39.059699999999999</c:v>
                </c:pt>
                <c:pt idx="5357">
                  <c:v>39.059699999999999</c:v>
                </c:pt>
                <c:pt idx="5358">
                  <c:v>39.059699999999999</c:v>
                </c:pt>
                <c:pt idx="5359">
                  <c:v>39.059699999999999</c:v>
                </c:pt>
                <c:pt idx="5360">
                  <c:v>39.053509000000005</c:v>
                </c:pt>
                <c:pt idx="5361">
                  <c:v>39.053509000000005</c:v>
                </c:pt>
                <c:pt idx="5362">
                  <c:v>39.053509000000005</c:v>
                </c:pt>
                <c:pt idx="5363">
                  <c:v>39.053509000000005</c:v>
                </c:pt>
                <c:pt idx="5364">
                  <c:v>39.053509000000005</c:v>
                </c:pt>
                <c:pt idx="5365">
                  <c:v>39.053509000000005</c:v>
                </c:pt>
                <c:pt idx="5366">
                  <c:v>39.053509000000005</c:v>
                </c:pt>
                <c:pt idx="5367">
                  <c:v>39.053509000000005</c:v>
                </c:pt>
                <c:pt idx="5368">
                  <c:v>39.053509000000005</c:v>
                </c:pt>
                <c:pt idx="5369">
                  <c:v>39.053509000000005</c:v>
                </c:pt>
                <c:pt idx="5370">
                  <c:v>39.026221</c:v>
                </c:pt>
                <c:pt idx="5371">
                  <c:v>39.026221</c:v>
                </c:pt>
                <c:pt idx="5372">
                  <c:v>39.026221</c:v>
                </c:pt>
                <c:pt idx="5373">
                  <c:v>39.026221</c:v>
                </c:pt>
                <c:pt idx="5374">
                  <c:v>39.026221</c:v>
                </c:pt>
                <c:pt idx="5375">
                  <c:v>39.026221</c:v>
                </c:pt>
                <c:pt idx="5376">
                  <c:v>39.026221</c:v>
                </c:pt>
                <c:pt idx="5377">
                  <c:v>39.026221</c:v>
                </c:pt>
                <c:pt idx="5378">
                  <c:v>39.026221</c:v>
                </c:pt>
                <c:pt idx="5379">
                  <c:v>39.026221</c:v>
                </c:pt>
                <c:pt idx="5380">
                  <c:v>39.047632</c:v>
                </c:pt>
                <c:pt idx="5381">
                  <c:v>39.047632</c:v>
                </c:pt>
                <c:pt idx="5382">
                  <c:v>39.047632</c:v>
                </c:pt>
                <c:pt idx="5383">
                  <c:v>39.047632</c:v>
                </c:pt>
                <c:pt idx="5384">
                  <c:v>39.047632</c:v>
                </c:pt>
                <c:pt idx="5385">
                  <c:v>39.047632</c:v>
                </c:pt>
                <c:pt idx="5386">
                  <c:v>39.047632</c:v>
                </c:pt>
                <c:pt idx="5387">
                  <c:v>39.047632</c:v>
                </c:pt>
                <c:pt idx="5388">
                  <c:v>39.047632</c:v>
                </c:pt>
                <c:pt idx="5389">
                  <c:v>39.047632</c:v>
                </c:pt>
                <c:pt idx="5390">
                  <c:v>39.009014000000001</c:v>
                </c:pt>
                <c:pt idx="5391">
                  <c:v>39.009014000000001</c:v>
                </c:pt>
                <c:pt idx="5392">
                  <c:v>39.009014000000001</c:v>
                </c:pt>
                <c:pt idx="5393">
                  <c:v>39.009014000000001</c:v>
                </c:pt>
                <c:pt idx="5394">
                  <c:v>39.009014000000001</c:v>
                </c:pt>
                <c:pt idx="5395">
                  <c:v>39.009014000000001</c:v>
                </c:pt>
                <c:pt idx="5396">
                  <c:v>39.009014000000001</c:v>
                </c:pt>
                <c:pt idx="5397">
                  <c:v>39.009014000000001</c:v>
                </c:pt>
                <c:pt idx="5398">
                  <c:v>39.009014000000001</c:v>
                </c:pt>
                <c:pt idx="5399">
                  <c:v>39.009014000000001</c:v>
                </c:pt>
                <c:pt idx="5400">
                  <c:v>38.959500999999996</c:v>
                </c:pt>
                <c:pt idx="5401">
                  <c:v>38.959500999999996</c:v>
                </c:pt>
                <c:pt idx="5402">
                  <c:v>38.959500999999996</c:v>
                </c:pt>
                <c:pt idx="5403">
                  <c:v>38.959500999999996</c:v>
                </c:pt>
                <c:pt idx="5404">
                  <c:v>38.959500999999996</c:v>
                </c:pt>
                <c:pt idx="5405">
                  <c:v>38.959500999999996</c:v>
                </c:pt>
                <c:pt idx="5406">
                  <c:v>38.959500999999996</c:v>
                </c:pt>
                <c:pt idx="5407">
                  <c:v>38.959500999999996</c:v>
                </c:pt>
                <c:pt idx="5408">
                  <c:v>38.959500999999996</c:v>
                </c:pt>
                <c:pt idx="5409">
                  <c:v>38.959500999999996</c:v>
                </c:pt>
                <c:pt idx="5410">
                  <c:v>38.923170000000013</c:v>
                </c:pt>
                <c:pt idx="5411">
                  <c:v>38.923170000000013</c:v>
                </c:pt>
                <c:pt idx="5412">
                  <c:v>38.923170000000013</c:v>
                </c:pt>
                <c:pt idx="5413">
                  <c:v>38.923170000000013</c:v>
                </c:pt>
                <c:pt idx="5414">
                  <c:v>38.923170000000013</c:v>
                </c:pt>
                <c:pt idx="5415">
                  <c:v>38.923170000000013</c:v>
                </c:pt>
                <c:pt idx="5416">
                  <c:v>38.923170000000013</c:v>
                </c:pt>
                <c:pt idx="5417">
                  <c:v>38.923170000000013</c:v>
                </c:pt>
                <c:pt idx="5418">
                  <c:v>38.923170000000013</c:v>
                </c:pt>
                <c:pt idx="5419">
                  <c:v>38.923170000000013</c:v>
                </c:pt>
                <c:pt idx="5420">
                  <c:v>38.955178000000011</c:v>
                </c:pt>
                <c:pt idx="5421">
                  <c:v>38.955178000000011</c:v>
                </c:pt>
                <c:pt idx="5422">
                  <c:v>38.955178000000011</c:v>
                </c:pt>
                <c:pt idx="5423">
                  <c:v>38.955178000000011</c:v>
                </c:pt>
                <c:pt idx="5424">
                  <c:v>38.955178000000011</c:v>
                </c:pt>
                <c:pt idx="5425">
                  <c:v>38.955178000000011</c:v>
                </c:pt>
                <c:pt idx="5426">
                  <c:v>38.955178000000011</c:v>
                </c:pt>
                <c:pt idx="5427">
                  <c:v>38.955178000000011</c:v>
                </c:pt>
                <c:pt idx="5428">
                  <c:v>38.955178000000011</c:v>
                </c:pt>
                <c:pt idx="5429">
                  <c:v>38.955178000000011</c:v>
                </c:pt>
                <c:pt idx="5430">
                  <c:v>38.907940000000004</c:v>
                </c:pt>
                <c:pt idx="5431">
                  <c:v>38.907940000000004</c:v>
                </c:pt>
                <c:pt idx="5432">
                  <c:v>38.907940000000004</c:v>
                </c:pt>
                <c:pt idx="5433">
                  <c:v>38.907940000000004</c:v>
                </c:pt>
                <c:pt idx="5434">
                  <c:v>38.907940000000004</c:v>
                </c:pt>
                <c:pt idx="5435">
                  <c:v>38.907940000000004</c:v>
                </c:pt>
                <c:pt idx="5436">
                  <c:v>38.907940000000004</c:v>
                </c:pt>
                <c:pt idx="5437">
                  <c:v>38.907940000000004</c:v>
                </c:pt>
                <c:pt idx="5438">
                  <c:v>38.907940000000004</c:v>
                </c:pt>
                <c:pt idx="5439">
                  <c:v>38.907940000000004</c:v>
                </c:pt>
                <c:pt idx="5440">
                  <c:v>38.934082999999994</c:v>
                </c:pt>
                <c:pt idx="5441">
                  <c:v>38.934082999999994</c:v>
                </c:pt>
                <c:pt idx="5442">
                  <c:v>38.934082999999994</c:v>
                </c:pt>
                <c:pt idx="5443">
                  <c:v>38.934082999999994</c:v>
                </c:pt>
                <c:pt idx="5444">
                  <c:v>38.934082999999994</c:v>
                </c:pt>
                <c:pt idx="5445">
                  <c:v>38.934082999999994</c:v>
                </c:pt>
                <c:pt idx="5446">
                  <c:v>38.934082999999994</c:v>
                </c:pt>
                <c:pt idx="5447">
                  <c:v>38.934082999999994</c:v>
                </c:pt>
                <c:pt idx="5448">
                  <c:v>38.934082999999994</c:v>
                </c:pt>
                <c:pt idx="5449">
                  <c:v>38.934082999999994</c:v>
                </c:pt>
                <c:pt idx="5450">
                  <c:v>38.930602</c:v>
                </c:pt>
                <c:pt idx="5451">
                  <c:v>38.930602</c:v>
                </c:pt>
                <c:pt idx="5452">
                  <c:v>38.930602</c:v>
                </c:pt>
                <c:pt idx="5453">
                  <c:v>38.930602</c:v>
                </c:pt>
                <c:pt idx="5454">
                  <c:v>38.930602</c:v>
                </c:pt>
                <c:pt idx="5455">
                  <c:v>38.930602</c:v>
                </c:pt>
                <c:pt idx="5456">
                  <c:v>38.930602</c:v>
                </c:pt>
                <c:pt idx="5457">
                  <c:v>38.930602</c:v>
                </c:pt>
                <c:pt idx="5458">
                  <c:v>38.930602</c:v>
                </c:pt>
                <c:pt idx="5459">
                  <c:v>38.930602</c:v>
                </c:pt>
                <c:pt idx="5460">
                  <c:v>38.841789999999996</c:v>
                </c:pt>
                <c:pt idx="5461">
                  <c:v>38.841789999999996</c:v>
                </c:pt>
                <c:pt idx="5462">
                  <c:v>38.841789999999996</c:v>
                </c:pt>
                <c:pt idx="5463">
                  <c:v>38.841789999999996</c:v>
                </c:pt>
                <c:pt idx="5464">
                  <c:v>38.841789999999996</c:v>
                </c:pt>
                <c:pt idx="5465">
                  <c:v>38.841789999999996</c:v>
                </c:pt>
                <c:pt idx="5466">
                  <c:v>38.841789999999996</c:v>
                </c:pt>
                <c:pt idx="5467">
                  <c:v>38.841789999999996</c:v>
                </c:pt>
                <c:pt idx="5468">
                  <c:v>38.841789999999996</c:v>
                </c:pt>
                <c:pt idx="5469">
                  <c:v>38.841789999999996</c:v>
                </c:pt>
                <c:pt idx="5470">
                  <c:v>38.773645000000002</c:v>
                </c:pt>
                <c:pt idx="5471">
                  <c:v>38.773645000000002</c:v>
                </c:pt>
                <c:pt idx="5472">
                  <c:v>38.773645000000002</c:v>
                </c:pt>
                <c:pt idx="5473">
                  <c:v>38.773645000000002</c:v>
                </c:pt>
                <c:pt idx="5474">
                  <c:v>38.773645000000002</c:v>
                </c:pt>
                <c:pt idx="5475">
                  <c:v>38.773645000000002</c:v>
                </c:pt>
                <c:pt idx="5476">
                  <c:v>38.773645000000002</c:v>
                </c:pt>
                <c:pt idx="5477">
                  <c:v>38.773645000000002</c:v>
                </c:pt>
                <c:pt idx="5478">
                  <c:v>38.773645000000002</c:v>
                </c:pt>
                <c:pt idx="5479">
                  <c:v>38.773645000000002</c:v>
                </c:pt>
                <c:pt idx="5480">
                  <c:v>38.755127000000002</c:v>
                </c:pt>
                <c:pt idx="5481">
                  <c:v>38.755127000000002</c:v>
                </c:pt>
                <c:pt idx="5482">
                  <c:v>38.755127000000002</c:v>
                </c:pt>
                <c:pt idx="5483">
                  <c:v>38.755127000000002</c:v>
                </c:pt>
                <c:pt idx="5484">
                  <c:v>38.755127000000002</c:v>
                </c:pt>
                <c:pt idx="5485">
                  <c:v>38.755127000000002</c:v>
                </c:pt>
                <c:pt idx="5486">
                  <c:v>38.755127000000002</c:v>
                </c:pt>
                <c:pt idx="5487">
                  <c:v>38.755127000000002</c:v>
                </c:pt>
                <c:pt idx="5488">
                  <c:v>38.755127000000002</c:v>
                </c:pt>
                <c:pt idx="5489">
                  <c:v>38.755127000000002</c:v>
                </c:pt>
                <c:pt idx="5490">
                  <c:v>38.703921000000001</c:v>
                </c:pt>
                <c:pt idx="5491">
                  <c:v>38.703921000000001</c:v>
                </c:pt>
                <c:pt idx="5492">
                  <c:v>38.703921000000001</c:v>
                </c:pt>
                <c:pt idx="5493">
                  <c:v>38.703921000000001</c:v>
                </c:pt>
                <c:pt idx="5494">
                  <c:v>38.703921000000001</c:v>
                </c:pt>
                <c:pt idx="5495">
                  <c:v>38.703921000000001</c:v>
                </c:pt>
                <c:pt idx="5496">
                  <c:v>38.703921000000001</c:v>
                </c:pt>
                <c:pt idx="5497">
                  <c:v>38.703921000000001</c:v>
                </c:pt>
                <c:pt idx="5498">
                  <c:v>38.703921000000001</c:v>
                </c:pt>
                <c:pt idx="5499">
                  <c:v>38.703921000000001</c:v>
                </c:pt>
                <c:pt idx="5500">
                  <c:v>38.655939000000011</c:v>
                </c:pt>
                <c:pt idx="5501">
                  <c:v>38.655939000000011</c:v>
                </c:pt>
                <c:pt idx="5502">
                  <c:v>38.655939000000011</c:v>
                </c:pt>
                <c:pt idx="5503">
                  <c:v>38.655939000000011</c:v>
                </c:pt>
                <c:pt idx="5504">
                  <c:v>38.655939000000011</c:v>
                </c:pt>
                <c:pt idx="5505">
                  <c:v>38.655939000000011</c:v>
                </c:pt>
                <c:pt idx="5506">
                  <c:v>38.655939000000011</c:v>
                </c:pt>
                <c:pt idx="5507">
                  <c:v>38.655939000000011</c:v>
                </c:pt>
                <c:pt idx="5508">
                  <c:v>38.655939000000011</c:v>
                </c:pt>
                <c:pt idx="5509">
                  <c:v>38.655939000000011</c:v>
                </c:pt>
                <c:pt idx="5510">
                  <c:v>38.617476999999994</c:v>
                </c:pt>
                <c:pt idx="5511">
                  <c:v>38.617476999999994</c:v>
                </c:pt>
                <c:pt idx="5512">
                  <c:v>38.617476999999994</c:v>
                </c:pt>
                <c:pt idx="5513">
                  <c:v>38.617476999999994</c:v>
                </c:pt>
                <c:pt idx="5514">
                  <c:v>38.617476999999994</c:v>
                </c:pt>
                <c:pt idx="5515">
                  <c:v>38.617476999999994</c:v>
                </c:pt>
                <c:pt idx="5516">
                  <c:v>38.617476999999994</c:v>
                </c:pt>
                <c:pt idx="5517">
                  <c:v>38.617476999999994</c:v>
                </c:pt>
                <c:pt idx="5518">
                  <c:v>38.617476999999994</c:v>
                </c:pt>
                <c:pt idx="5519">
                  <c:v>38.617476999999994</c:v>
                </c:pt>
                <c:pt idx="5520">
                  <c:v>38.608850000000011</c:v>
                </c:pt>
                <c:pt idx="5521">
                  <c:v>38.608850000000011</c:v>
                </c:pt>
                <c:pt idx="5522">
                  <c:v>38.608850000000011</c:v>
                </c:pt>
                <c:pt idx="5523">
                  <c:v>38.608850000000011</c:v>
                </c:pt>
                <c:pt idx="5524">
                  <c:v>38.608850000000011</c:v>
                </c:pt>
                <c:pt idx="5525">
                  <c:v>38.608850000000011</c:v>
                </c:pt>
                <c:pt idx="5526">
                  <c:v>38.608850000000011</c:v>
                </c:pt>
                <c:pt idx="5527">
                  <c:v>38.608850000000011</c:v>
                </c:pt>
                <c:pt idx="5528">
                  <c:v>38.608850000000011</c:v>
                </c:pt>
                <c:pt idx="5529">
                  <c:v>38.608850000000011</c:v>
                </c:pt>
                <c:pt idx="5530">
                  <c:v>38.576299000000006</c:v>
                </c:pt>
                <c:pt idx="5531">
                  <c:v>38.576299000000006</c:v>
                </c:pt>
                <c:pt idx="5532">
                  <c:v>38.576299000000006</c:v>
                </c:pt>
                <c:pt idx="5533">
                  <c:v>38.576299000000006</c:v>
                </c:pt>
                <c:pt idx="5534">
                  <c:v>38.576299000000006</c:v>
                </c:pt>
                <c:pt idx="5535">
                  <c:v>38.576299000000006</c:v>
                </c:pt>
                <c:pt idx="5536">
                  <c:v>38.576299000000006</c:v>
                </c:pt>
                <c:pt idx="5537">
                  <c:v>38.576299000000006</c:v>
                </c:pt>
                <c:pt idx="5538">
                  <c:v>38.576299000000006</c:v>
                </c:pt>
                <c:pt idx="5539">
                  <c:v>38.576299000000006</c:v>
                </c:pt>
                <c:pt idx="5540">
                  <c:v>38.528765000000021</c:v>
                </c:pt>
                <c:pt idx="5541">
                  <c:v>38.528765000000021</c:v>
                </c:pt>
                <c:pt idx="5542">
                  <c:v>38.528765000000021</c:v>
                </c:pt>
                <c:pt idx="5543">
                  <c:v>38.528765000000021</c:v>
                </c:pt>
                <c:pt idx="5544">
                  <c:v>38.528765000000021</c:v>
                </c:pt>
                <c:pt idx="5545">
                  <c:v>38.528765000000021</c:v>
                </c:pt>
                <c:pt idx="5546">
                  <c:v>38.528765000000021</c:v>
                </c:pt>
                <c:pt idx="5547">
                  <c:v>38.528765000000021</c:v>
                </c:pt>
                <c:pt idx="5548">
                  <c:v>38.528765000000021</c:v>
                </c:pt>
                <c:pt idx="5549">
                  <c:v>38.528765000000021</c:v>
                </c:pt>
                <c:pt idx="5550">
                  <c:v>38.508253000000003</c:v>
                </c:pt>
                <c:pt idx="5551">
                  <c:v>38.508253000000003</c:v>
                </c:pt>
                <c:pt idx="5552">
                  <c:v>38.508253000000003</c:v>
                </c:pt>
                <c:pt idx="5553">
                  <c:v>38.508253000000003</c:v>
                </c:pt>
                <c:pt idx="5554">
                  <c:v>38.508253000000003</c:v>
                </c:pt>
                <c:pt idx="5555">
                  <c:v>38.508253000000003</c:v>
                </c:pt>
                <c:pt idx="5556">
                  <c:v>38.508253000000003</c:v>
                </c:pt>
                <c:pt idx="5557">
                  <c:v>38.508253000000003</c:v>
                </c:pt>
                <c:pt idx="5558">
                  <c:v>38.508253000000003</c:v>
                </c:pt>
                <c:pt idx="5559">
                  <c:v>38.508253000000003</c:v>
                </c:pt>
                <c:pt idx="5560">
                  <c:v>38.474624999999996</c:v>
                </c:pt>
                <c:pt idx="5561">
                  <c:v>38.474624999999996</c:v>
                </c:pt>
                <c:pt idx="5562">
                  <c:v>38.474624999999996</c:v>
                </c:pt>
                <c:pt idx="5563">
                  <c:v>38.474624999999996</c:v>
                </c:pt>
                <c:pt idx="5564">
                  <c:v>38.474624999999996</c:v>
                </c:pt>
                <c:pt idx="5565">
                  <c:v>38.474624999999996</c:v>
                </c:pt>
                <c:pt idx="5566">
                  <c:v>38.474624999999996</c:v>
                </c:pt>
                <c:pt idx="5567">
                  <c:v>38.474624999999996</c:v>
                </c:pt>
                <c:pt idx="5568">
                  <c:v>38.474624999999996</c:v>
                </c:pt>
                <c:pt idx="5569">
                  <c:v>38.474624999999996</c:v>
                </c:pt>
                <c:pt idx="5570">
                  <c:v>38.461978000000002</c:v>
                </c:pt>
                <c:pt idx="5571">
                  <c:v>38.461978000000002</c:v>
                </c:pt>
                <c:pt idx="5572">
                  <c:v>38.461978000000002</c:v>
                </c:pt>
                <c:pt idx="5573">
                  <c:v>38.461978000000002</c:v>
                </c:pt>
                <c:pt idx="5574">
                  <c:v>38.461978000000002</c:v>
                </c:pt>
                <c:pt idx="5575">
                  <c:v>38.461978000000002</c:v>
                </c:pt>
                <c:pt idx="5576">
                  <c:v>38.461978000000002</c:v>
                </c:pt>
                <c:pt idx="5577">
                  <c:v>38.461978000000002</c:v>
                </c:pt>
                <c:pt idx="5578">
                  <c:v>38.461978000000002</c:v>
                </c:pt>
                <c:pt idx="5579">
                  <c:v>38.461978000000002</c:v>
                </c:pt>
                <c:pt idx="5580">
                  <c:v>38.434136000000002</c:v>
                </c:pt>
                <c:pt idx="5581">
                  <c:v>38.434136000000002</c:v>
                </c:pt>
                <c:pt idx="5582">
                  <c:v>38.434136000000002</c:v>
                </c:pt>
                <c:pt idx="5583">
                  <c:v>38.434136000000002</c:v>
                </c:pt>
                <c:pt idx="5584">
                  <c:v>38.434136000000002</c:v>
                </c:pt>
                <c:pt idx="5585">
                  <c:v>38.434136000000002</c:v>
                </c:pt>
                <c:pt idx="5586">
                  <c:v>38.434136000000002</c:v>
                </c:pt>
                <c:pt idx="5587">
                  <c:v>38.434136000000002</c:v>
                </c:pt>
                <c:pt idx="5588">
                  <c:v>38.434136000000002</c:v>
                </c:pt>
                <c:pt idx="5589">
                  <c:v>38.434136000000002</c:v>
                </c:pt>
                <c:pt idx="5590">
                  <c:v>38.437673999999994</c:v>
                </c:pt>
                <c:pt idx="5591">
                  <c:v>38.437673999999994</c:v>
                </c:pt>
                <c:pt idx="5592">
                  <c:v>38.437673999999994</c:v>
                </c:pt>
                <c:pt idx="5593">
                  <c:v>38.437673999999994</c:v>
                </c:pt>
                <c:pt idx="5594">
                  <c:v>38.437673999999994</c:v>
                </c:pt>
                <c:pt idx="5595">
                  <c:v>38.437673999999994</c:v>
                </c:pt>
                <c:pt idx="5596">
                  <c:v>38.437673999999994</c:v>
                </c:pt>
                <c:pt idx="5597">
                  <c:v>38.437673999999994</c:v>
                </c:pt>
                <c:pt idx="5598">
                  <c:v>38.437673999999994</c:v>
                </c:pt>
                <c:pt idx="5599">
                  <c:v>38.437673999999994</c:v>
                </c:pt>
                <c:pt idx="5600">
                  <c:v>38.466175000000021</c:v>
                </c:pt>
                <c:pt idx="5601">
                  <c:v>38.466175000000021</c:v>
                </c:pt>
                <c:pt idx="5602">
                  <c:v>38.466175000000021</c:v>
                </c:pt>
                <c:pt idx="5603">
                  <c:v>38.466175000000021</c:v>
                </c:pt>
                <c:pt idx="5604">
                  <c:v>38.466175000000021</c:v>
                </c:pt>
                <c:pt idx="5605">
                  <c:v>38.466175000000021</c:v>
                </c:pt>
                <c:pt idx="5606">
                  <c:v>38.466175000000021</c:v>
                </c:pt>
                <c:pt idx="5607">
                  <c:v>38.466175000000021</c:v>
                </c:pt>
                <c:pt idx="5608">
                  <c:v>38.466175000000021</c:v>
                </c:pt>
                <c:pt idx="5609">
                  <c:v>38.466175000000021</c:v>
                </c:pt>
                <c:pt idx="5610">
                  <c:v>38.491980999999996</c:v>
                </c:pt>
                <c:pt idx="5611">
                  <c:v>38.491980999999996</c:v>
                </c:pt>
                <c:pt idx="5612">
                  <c:v>38.491980999999996</c:v>
                </c:pt>
                <c:pt idx="5613">
                  <c:v>38.491980999999996</c:v>
                </c:pt>
                <c:pt idx="5614">
                  <c:v>38.491980999999996</c:v>
                </c:pt>
                <c:pt idx="5615">
                  <c:v>38.491980999999996</c:v>
                </c:pt>
                <c:pt idx="5616">
                  <c:v>38.491980999999996</c:v>
                </c:pt>
                <c:pt idx="5617">
                  <c:v>38.491980999999996</c:v>
                </c:pt>
                <c:pt idx="5618">
                  <c:v>38.491980999999996</c:v>
                </c:pt>
                <c:pt idx="5619">
                  <c:v>38.491980999999996</c:v>
                </c:pt>
                <c:pt idx="5620">
                  <c:v>38.453498999999994</c:v>
                </c:pt>
                <c:pt idx="5621">
                  <c:v>38.453498999999994</c:v>
                </c:pt>
                <c:pt idx="5622">
                  <c:v>38.453498999999994</c:v>
                </c:pt>
                <c:pt idx="5623">
                  <c:v>38.453498999999994</c:v>
                </c:pt>
                <c:pt idx="5624">
                  <c:v>38.453498999999994</c:v>
                </c:pt>
                <c:pt idx="5625">
                  <c:v>38.453498999999994</c:v>
                </c:pt>
                <c:pt idx="5626">
                  <c:v>38.453498999999994</c:v>
                </c:pt>
                <c:pt idx="5627">
                  <c:v>38.453498999999994</c:v>
                </c:pt>
                <c:pt idx="5628">
                  <c:v>38.453498999999994</c:v>
                </c:pt>
                <c:pt idx="5629">
                  <c:v>38.453498999999994</c:v>
                </c:pt>
                <c:pt idx="5630">
                  <c:v>38.508301000000003</c:v>
                </c:pt>
                <c:pt idx="5631">
                  <c:v>38.508301000000003</c:v>
                </c:pt>
                <c:pt idx="5632">
                  <c:v>38.508301000000003</c:v>
                </c:pt>
                <c:pt idx="5633">
                  <c:v>38.508301000000003</c:v>
                </c:pt>
                <c:pt idx="5634">
                  <c:v>38.508301000000003</c:v>
                </c:pt>
                <c:pt idx="5635">
                  <c:v>38.508301000000003</c:v>
                </c:pt>
                <c:pt idx="5636">
                  <c:v>38.508301000000003</c:v>
                </c:pt>
                <c:pt idx="5637">
                  <c:v>38.508301000000003</c:v>
                </c:pt>
                <c:pt idx="5638">
                  <c:v>38.508301000000003</c:v>
                </c:pt>
                <c:pt idx="5639">
                  <c:v>38.508301000000003</c:v>
                </c:pt>
                <c:pt idx="5640">
                  <c:v>38.554896999999997</c:v>
                </c:pt>
                <c:pt idx="5641">
                  <c:v>38.554896999999997</c:v>
                </c:pt>
                <c:pt idx="5642">
                  <c:v>38.554896999999997</c:v>
                </c:pt>
                <c:pt idx="5643">
                  <c:v>38.554896999999997</c:v>
                </c:pt>
                <c:pt idx="5644">
                  <c:v>38.554896999999997</c:v>
                </c:pt>
                <c:pt idx="5645">
                  <c:v>38.554896999999997</c:v>
                </c:pt>
                <c:pt idx="5646">
                  <c:v>38.554896999999997</c:v>
                </c:pt>
                <c:pt idx="5647">
                  <c:v>38.554896999999997</c:v>
                </c:pt>
                <c:pt idx="5648">
                  <c:v>38.554896999999997</c:v>
                </c:pt>
                <c:pt idx="5649">
                  <c:v>38.554896999999997</c:v>
                </c:pt>
                <c:pt idx="5650">
                  <c:v>38.586676000000004</c:v>
                </c:pt>
                <c:pt idx="5651">
                  <c:v>38.586676000000004</c:v>
                </c:pt>
                <c:pt idx="5652">
                  <c:v>38.586676000000004</c:v>
                </c:pt>
                <c:pt idx="5653">
                  <c:v>38.586676000000004</c:v>
                </c:pt>
                <c:pt idx="5654">
                  <c:v>38.586676000000004</c:v>
                </c:pt>
                <c:pt idx="5655">
                  <c:v>38.586676000000004</c:v>
                </c:pt>
                <c:pt idx="5656">
                  <c:v>38.586676000000004</c:v>
                </c:pt>
                <c:pt idx="5657">
                  <c:v>38.586676000000004</c:v>
                </c:pt>
                <c:pt idx="5658">
                  <c:v>38.586676000000004</c:v>
                </c:pt>
                <c:pt idx="5659">
                  <c:v>38.586676000000004</c:v>
                </c:pt>
                <c:pt idx="5660">
                  <c:v>38.598846000000002</c:v>
                </c:pt>
                <c:pt idx="5661">
                  <c:v>38.598846000000002</c:v>
                </c:pt>
                <c:pt idx="5662">
                  <c:v>38.598846000000002</c:v>
                </c:pt>
                <c:pt idx="5663">
                  <c:v>38.598846000000002</c:v>
                </c:pt>
                <c:pt idx="5664">
                  <c:v>38.598846000000002</c:v>
                </c:pt>
                <c:pt idx="5665">
                  <c:v>38.598846000000002</c:v>
                </c:pt>
                <c:pt idx="5666">
                  <c:v>38.598846000000002</c:v>
                </c:pt>
                <c:pt idx="5667">
                  <c:v>38.598846000000002</c:v>
                </c:pt>
                <c:pt idx="5668">
                  <c:v>38.598846000000002</c:v>
                </c:pt>
                <c:pt idx="5669">
                  <c:v>38.598846000000002</c:v>
                </c:pt>
                <c:pt idx="5670">
                  <c:v>38.681445999999994</c:v>
                </c:pt>
                <c:pt idx="5671">
                  <c:v>38.681445999999994</c:v>
                </c:pt>
                <c:pt idx="5672">
                  <c:v>38.681445999999994</c:v>
                </c:pt>
                <c:pt idx="5673">
                  <c:v>38.681445999999994</c:v>
                </c:pt>
                <c:pt idx="5674">
                  <c:v>38.681445999999994</c:v>
                </c:pt>
                <c:pt idx="5675">
                  <c:v>38.681445999999994</c:v>
                </c:pt>
                <c:pt idx="5676">
                  <c:v>38.681445999999994</c:v>
                </c:pt>
                <c:pt idx="5677">
                  <c:v>38.681445999999994</c:v>
                </c:pt>
                <c:pt idx="5678">
                  <c:v>38.681445999999994</c:v>
                </c:pt>
                <c:pt idx="5679">
                  <c:v>38.681445999999994</c:v>
                </c:pt>
                <c:pt idx="5680">
                  <c:v>38.701485999999996</c:v>
                </c:pt>
                <c:pt idx="5681">
                  <c:v>38.701485999999996</c:v>
                </c:pt>
                <c:pt idx="5682">
                  <c:v>38.701485999999996</c:v>
                </c:pt>
                <c:pt idx="5683">
                  <c:v>38.701485999999996</c:v>
                </c:pt>
                <c:pt idx="5684">
                  <c:v>38.701485999999996</c:v>
                </c:pt>
                <c:pt idx="5685">
                  <c:v>38.701485999999996</c:v>
                </c:pt>
                <c:pt idx="5686">
                  <c:v>38.701485999999996</c:v>
                </c:pt>
                <c:pt idx="5687">
                  <c:v>38.701485999999996</c:v>
                </c:pt>
                <c:pt idx="5688">
                  <c:v>38.701485999999996</c:v>
                </c:pt>
                <c:pt idx="5689">
                  <c:v>38.701485999999996</c:v>
                </c:pt>
                <c:pt idx="5690">
                  <c:v>38.790176000000024</c:v>
                </c:pt>
                <c:pt idx="5691">
                  <c:v>38.790176000000024</c:v>
                </c:pt>
                <c:pt idx="5692">
                  <c:v>38.790176000000024</c:v>
                </c:pt>
                <c:pt idx="5693">
                  <c:v>38.790176000000024</c:v>
                </c:pt>
                <c:pt idx="5694">
                  <c:v>38.790176000000024</c:v>
                </c:pt>
                <c:pt idx="5695">
                  <c:v>38.790176000000024</c:v>
                </c:pt>
                <c:pt idx="5696">
                  <c:v>38.790176000000024</c:v>
                </c:pt>
                <c:pt idx="5697">
                  <c:v>38.790176000000024</c:v>
                </c:pt>
                <c:pt idx="5698">
                  <c:v>38.790176000000024</c:v>
                </c:pt>
                <c:pt idx="5699">
                  <c:v>38.790176000000024</c:v>
                </c:pt>
                <c:pt idx="5700">
                  <c:v>38.898400000000002</c:v>
                </c:pt>
                <c:pt idx="5701">
                  <c:v>38.898400000000002</c:v>
                </c:pt>
                <c:pt idx="5702">
                  <c:v>38.898400000000002</c:v>
                </c:pt>
                <c:pt idx="5703">
                  <c:v>38.898400000000002</c:v>
                </c:pt>
                <c:pt idx="5704">
                  <c:v>38.898400000000002</c:v>
                </c:pt>
                <c:pt idx="5705">
                  <c:v>38.898400000000002</c:v>
                </c:pt>
                <c:pt idx="5706">
                  <c:v>38.898400000000002</c:v>
                </c:pt>
                <c:pt idx="5707">
                  <c:v>38.898400000000002</c:v>
                </c:pt>
                <c:pt idx="5708">
                  <c:v>38.898400000000002</c:v>
                </c:pt>
                <c:pt idx="5709">
                  <c:v>38.898400000000002</c:v>
                </c:pt>
                <c:pt idx="5710">
                  <c:v>38.934749000000004</c:v>
                </c:pt>
                <c:pt idx="5711">
                  <c:v>38.934749000000004</c:v>
                </c:pt>
                <c:pt idx="5712">
                  <c:v>38.934749000000004</c:v>
                </c:pt>
                <c:pt idx="5713">
                  <c:v>38.934749000000004</c:v>
                </c:pt>
                <c:pt idx="5714">
                  <c:v>38.934749000000004</c:v>
                </c:pt>
                <c:pt idx="5715">
                  <c:v>38.934749000000004</c:v>
                </c:pt>
                <c:pt idx="5716">
                  <c:v>38.934749000000004</c:v>
                </c:pt>
                <c:pt idx="5717">
                  <c:v>38.934749000000004</c:v>
                </c:pt>
                <c:pt idx="5718">
                  <c:v>38.934749000000004</c:v>
                </c:pt>
                <c:pt idx="5719">
                  <c:v>38.934749000000004</c:v>
                </c:pt>
                <c:pt idx="5720">
                  <c:v>39.051059999999993</c:v>
                </c:pt>
                <c:pt idx="5721">
                  <c:v>39.051059999999993</c:v>
                </c:pt>
                <c:pt idx="5722">
                  <c:v>39.051059999999993</c:v>
                </c:pt>
                <c:pt idx="5723">
                  <c:v>39.051059999999993</c:v>
                </c:pt>
                <c:pt idx="5724">
                  <c:v>39.051059999999993</c:v>
                </c:pt>
                <c:pt idx="5725">
                  <c:v>39.051059999999993</c:v>
                </c:pt>
                <c:pt idx="5726">
                  <c:v>39.051059999999993</c:v>
                </c:pt>
                <c:pt idx="5727">
                  <c:v>39.051059999999993</c:v>
                </c:pt>
                <c:pt idx="5728">
                  <c:v>39.051059999999993</c:v>
                </c:pt>
                <c:pt idx="5729">
                  <c:v>39.051059999999993</c:v>
                </c:pt>
                <c:pt idx="5730">
                  <c:v>39.132281000000006</c:v>
                </c:pt>
                <c:pt idx="5731">
                  <c:v>39.132281000000006</c:v>
                </c:pt>
                <c:pt idx="5732">
                  <c:v>39.132281000000006</c:v>
                </c:pt>
                <c:pt idx="5733">
                  <c:v>39.132281000000006</c:v>
                </c:pt>
                <c:pt idx="5734">
                  <c:v>39.132281000000006</c:v>
                </c:pt>
                <c:pt idx="5735">
                  <c:v>39.132281000000006</c:v>
                </c:pt>
                <c:pt idx="5736">
                  <c:v>39.132281000000006</c:v>
                </c:pt>
                <c:pt idx="5737">
                  <c:v>39.132281000000006</c:v>
                </c:pt>
                <c:pt idx="5738">
                  <c:v>39.132281000000006</c:v>
                </c:pt>
                <c:pt idx="5739">
                  <c:v>39.132281000000006</c:v>
                </c:pt>
                <c:pt idx="5740">
                  <c:v>39.227819000000011</c:v>
                </c:pt>
                <c:pt idx="5741">
                  <c:v>39.227819000000011</c:v>
                </c:pt>
                <c:pt idx="5742">
                  <c:v>39.227819000000011</c:v>
                </c:pt>
                <c:pt idx="5743">
                  <c:v>39.227819000000011</c:v>
                </c:pt>
                <c:pt idx="5744">
                  <c:v>39.227819000000011</c:v>
                </c:pt>
                <c:pt idx="5745">
                  <c:v>39.227819000000011</c:v>
                </c:pt>
                <c:pt idx="5746">
                  <c:v>39.227819000000011</c:v>
                </c:pt>
                <c:pt idx="5747">
                  <c:v>39.227819000000011</c:v>
                </c:pt>
                <c:pt idx="5748">
                  <c:v>39.227819000000011</c:v>
                </c:pt>
                <c:pt idx="5749">
                  <c:v>39.227819000000011</c:v>
                </c:pt>
                <c:pt idx="5750">
                  <c:v>39.298783000000022</c:v>
                </c:pt>
                <c:pt idx="5751">
                  <c:v>39.298783000000022</c:v>
                </c:pt>
                <c:pt idx="5752">
                  <c:v>39.298783000000022</c:v>
                </c:pt>
                <c:pt idx="5753">
                  <c:v>39.298783000000022</c:v>
                </c:pt>
                <c:pt idx="5754">
                  <c:v>39.298783000000022</c:v>
                </c:pt>
                <c:pt idx="5755">
                  <c:v>39.298783000000022</c:v>
                </c:pt>
                <c:pt idx="5756">
                  <c:v>39.298783000000022</c:v>
                </c:pt>
                <c:pt idx="5757">
                  <c:v>39.298783000000022</c:v>
                </c:pt>
                <c:pt idx="5758">
                  <c:v>39.298783000000022</c:v>
                </c:pt>
                <c:pt idx="5759">
                  <c:v>39.298783000000022</c:v>
                </c:pt>
                <c:pt idx="5760">
                  <c:v>39.346819999999994</c:v>
                </c:pt>
                <c:pt idx="5761">
                  <c:v>39.346819999999994</c:v>
                </c:pt>
                <c:pt idx="5762">
                  <c:v>39.346819999999994</c:v>
                </c:pt>
                <c:pt idx="5763">
                  <c:v>39.346819999999994</c:v>
                </c:pt>
                <c:pt idx="5764">
                  <c:v>39.346819999999994</c:v>
                </c:pt>
                <c:pt idx="5765">
                  <c:v>39.346819999999994</c:v>
                </c:pt>
                <c:pt idx="5766">
                  <c:v>39.346819999999994</c:v>
                </c:pt>
                <c:pt idx="5767">
                  <c:v>39.346819999999994</c:v>
                </c:pt>
                <c:pt idx="5768">
                  <c:v>39.346819999999994</c:v>
                </c:pt>
                <c:pt idx="5769">
                  <c:v>39.346819999999994</c:v>
                </c:pt>
                <c:pt idx="5770">
                  <c:v>39.497774</c:v>
                </c:pt>
                <c:pt idx="5771">
                  <c:v>39.497774</c:v>
                </c:pt>
                <c:pt idx="5772">
                  <c:v>39.497774</c:v>
                </c:pt>
                <c:pt idx="5773">
                  <c:v>39.497774</c:v>
                </c:pt>
                <c:pt idx="5774">
                  <c:v>39.497774</c:v>
                </c:pt>
                <c:pt idx="5775">
                  <c:v>39.497774</c:v>
                </c:pt>
                <c:pt idx="5776">
                  <c:v>39.497774</c:v>
                </c:pt>
                <c:pt idx="5777">
                  <c:v>39.497774</c:v>
                </c:pt>
                <c:pt idx="5778">
                  <c:v>39.497774</c:v>
                </c:pt>
                <c:pt idx="5779">
                  <c:v>39.497774</c:v>
                </c:pt>
                <c:pt idx="5780">
                  <c:v>39.585826999999995</c:v>
                </c:pt>
                <c:pt idx="5781">
                  <c:v>39.585826999999995</c:v>
                </c:pt>
                <c:pt idx="5782">
                  <c:v>39.585826999999995</c:v>
                </c:pt>
                <c:pt idx="5783">
                  <c:v>39.585826999999995</c:v>
                </c:pt>
                <c:pt idx="5784">
                  <c:v>39.585826999999995</c:v>
                </c:pt>
                <c:pt idx="5785">
                  <c:v>39.585826999999995</c:v>
                </c:pt>
                <c:pt idx="5786">
                  <c:v>39.585826999999995</c:v>
                </c:pt>
                <c:pt idx="5787">
                  <c:v>39.585826999999995</c:v>
                </c:pt>
                <c:pt idx="5788">
                  <c:v>39.585826999999995</c:v>
                </c:pt>
                <c:pt idx="5789">
                  <c:v>39.585826999999995</c:v>
                </c:pt>
                <c:pt idx="5790">
                  <c:v>39.665719000000024</c:v>
                </c:pt>
                <c:pt idx="5791">
                  <c:v>39.665719000000024</c:v>
                </c:pt>
                <c:pt idx="5792">
                  <c:v>39.665719000000024</c:v>
                </c:pt>
                <c:pt idx="5793">
                  <c:v>39.665719000000024</c:v>
                </c:pt>
                <c:pt idx="5794">
                  <c:v>39.665719000000024</c:v>
                </c:pt>
                <c:pt idx="5795">
                  <c:v>39.665719000000024</c:v>
                </c:pt>
                <c:pt idx="5796">
                  <c:v>39.665719000000024</c:v>
                </c:pt>
                <c:pt idx="5797">
                  <c:v>39.665719000000024</c:v>
                </c:pt>
                <c:pt idx="5798">
                  <c:v>39.665719000000024</c:v>
                </c:pt>
                <c:pt idx="5799">
                  <c:v>39.665719000000024</c:v>
                </c:pt>
                <c:pt idx="5800">
                  <c:v>39.712926000000003</c:v>
                </c:pt>
                <c:pt idx="5801">
                  <c:v>39.712926000000003</c:v>
                </c:pt>
                <c:pt idx="5802">
                  <c:v>39.712926000000003</c:v>
                </c:pt>
                <c:pt idx="5803">
                  <c:v>39.712926000000003</c:v>
                </c:pt>
                <c:pt idx="5804">
                  <c:v>39.712926000000003</c:v>
                </c:pt>
                <c:pt idx="5805">
                  <c:v>39.712926000000003</c:v>
                </c:pt>
                <c:pt idx="5806">
                  <c:v>39.712926000000003</c:v>
                </c:pt>
                <c:pt idx="5807">
                  <c:v>39.712926000000003</c:v>
                </c:pt>
                <c:pt idx="5808">
                  <c:v>39.712926000000003</c:v>
                </c:pt>
                <c:pt idx="5809">
                  <c:v>39.712926000000003</c:v>
                </c:pt>
                <c:pt idx="5810">
                  <c:v>39.799608000000013</c:v>
                </c:pt>
                <c:pt idx="5811">
                  <c:v>39.799608000000013</c:v>
                </c:pt>
                <c:pt idx="5812">
                  <c:v>39.799608000000013</c:v>
                </c:pt>
                <c:pt idx="5813">
                  <c:v>39.799608000000013</c:v>
                </c:pt>
                <c:pt idx="5814">
                  <c:v>39.799608000000013</c:v>
                </c:pt>
                <c:pt idx="5815">
                  <c:v>39.799608000000013</c:v>
                </c:pt>
                <c:pt idx="5816">
                  <c:v>39.799608000000013</c:v>
                </c:pt>
                <c:pt idx="5817">
                  <c:v>39.799608000000013</c:v>
                </c:pt>
                <c:pt idx="5818">
                  <c:v>39.799608000000013</c:v>
                </c:pt>
                <c:pt idx="5819">
                  <c:v>39.799608000000013</c:v>
                </c:pt>
                <c:pt idx="5820">
                  <c:v>39.897205</c:v>
                </c:pt>
                <c:pt idx="5821">
                  <c:v>39.897205</c:v>
                </c:pt>
                <c:pt idx="5822">
                  <c:v>39.897205</c:v>
                </c:pt>
                <c:pt idx="5823">
                  <c:v>39.897205</c:v>
                </c:pt>
                <c:pt idx="5824">
                  <c:v>39.897205</c:v>
                </c:pt>
                <c:pt idx="5825">
                  <c:v>39.897205</c:v>
                </c:pt>
                <c:pt idx="5826">
                  <c:v>39.897205</c:v>
                </c:pt>
                <c:pt idx="5827">
                  <c:v>39.897205</c:v>
                </c:pt>
                <c:pt idx="5828">
                  <c:v>39.897205</c:v>
                </c:pt>
                <c:pt idx="5829">
                  <c:v>39.897205</c:v>
                </c:pt>
                <c:pt idx="5830">
                  <c:v>39.989148</c:v>
                </c:pt>
                <c:pt idx="5831">
                  <c:v>39.989148</c:v>
                </c:pt>
                <c:pt idx="5832">
                  <c:v>39.989148</c:v>
                </c:pt>
                <c:pt idx="5833">
                  <c:v>39.989148</c:v>
                </c:pt>
                <c:pt idx="5834">
                  <c:v>39.989148</c:v>
                </c:pt>
                <c:pt idx="5835">
                  <c:v>39.989148</c:v>
                </c:pt>
                <c:pt idx="5836">
                  <c:v>39.989148</c:v>
                </c:pt>
                <c:pt idx="5837">
                  <c:v>39.989148</c:v>
                </c:pt>
                <c:pt idx="5838">
                  <c:v>39.989148</c:v>
                </c:pt>
                <c:pt idx="5839">
                  <c:v>39.989148</c:v>
                </c:pt>
                <c:pt idx="5840">
                  <c:v>40.066550000000021</c:v>
                </c:pt>
                <c:pt idx="5841">
                  <c:v>40.066550000000021</c:v>
                </c:pt>
                <c:pt idx="5842">
                  <c:v>40.066550000000021</c:v>
                </c:pt>
                <c:pt idx="5843">
                  <c:v>40.066550000000021</c:v>
                </c:pt>
                <c:pt idx="5844">
                  <c:v>40.066550000000021</c:v>
                </c:pt>
                <c:pt idx="5845">
                  <c:v>40.066550000000021</c:v>
                </c:pt>
                <c:pt idx="5846">
                  <c:v>40.066550000000021</c:v>
                </c:pt>
                <c:pt idx="5847">
                  <c:v>40.066550000000021</c:v>
                </c:pt>
                <c:pt idx="5848">
                  <c:v>40.066550000000021</c:v>
                </c:pt>
                <c:pt idx="5849">
                  <c:v>40.066550000000021</c:v>
                </c:pt>
                <c:pt idx="5850">
                  <c:v>40.122382000000023</c:v>
                </c:pt>
                <c:pt idx="5851">
                  <c:v>40.122382000000023</c:v>
                </c:pt>
                <c:pt idx="5852">
                  <c:v>40.122382000000023</c:v>
                </c:pt>
                <c:pt idx="5853">
                  <c:v>40.122382000000023</c:v>
                </c:pt>
                <c:pt idx="5854">
                  <c:v>40.122382000000023</c:v>
                </c:pt>
                <c:pt idx="5855">
                  <c:v>40.122382000000023</c:v>
                </c:pt>
                <c:pt idx="5856">
                  <c:v>40.122382000000023</c:v>
                </c:pt>
                <c:pt idx="5857">
                  <c:v>40.122382000000023</c:v>
                </c:pt>
                <c:pt idx="5858">
                  <c:v>40.122382000000023</c:v>
                </c:pt>
                <c:pt idx="5859">
                  <c:v>40.122382000000023</c:v>
                </c:pt>
                <c:pt idx="5860">
                  <c:v>40.134799000000001</c:v>
                </c:pt>
                <c:pt idx="5861">
                  <c:v>40.134799000000001</c:v>
                </c:pt>
                <c:pt idx="5862">
                  <c:v>40.134799000000001</c:v>
                </c:pt>
                <c:pt idx="5863">
                  <c:v>40.134799000000001</c:v>
                </c:pt>
                <c:pt idx="5864">
                  <c:v>40.134799000000001</c:v>
                </c:pt>
                <c:pt idx="5865">
                  <c:v>40.134799000000001</c:v>
                </c:pt>
                <c:pt idx="5866">
                  <c:v>40.134799000000001</c:v>
                </c:pt>
                <c:pt idx="5867">
                  <c:v>40.134799000000001</c:v>
                </c:pt>
                <c:pt idx="5868">
                  <c:v>40.134799000000001</c:v>
                </c:pt>
                <c:pt idx="5869">
                  <c:v>40.134799000000001</c:v>
                </c:pt>
                <c:pt idx="5870">
                  <c:v>40.242186000000011</c:v>
                </c:pt>
                <c:pt idx="5871">
                  <c:v>40.242186000000011</c:v>
                </c:pt>
                <c:pt idx="5872">
                  <c:v>40.242186000000011</c:v>
                </c:pt>
                <c:pt idx="5873">
                  <c:v>40.242186000000011</c:v>
                </c:pt>
                <c:pt idx="5874">
                  <c:v>40.242186000000011</c:v>
                </c:pt>
                <c:pt idx="5875">
                  <c:v>40.242186000000011</c:v>
                </c:pt>
                <c:pt idx="5876">
                  <c:v>40.242186000000011</c:v>
                </c:pt>
                <c:pt idx="5877">
                  <c:v>40.242186000000011</c:v>
                </c:pt>
                <c:pt idx="5878">
                  <c:v>40.242186000000011</c:v>
                </c:pt>
                <c:pt idx="5879">
                  <c:v>40.242186000000011</c:v>
                </c:pt>
                <c:pt idx="5880">
                  <c:v>40.332692000000002</c:v>
                </c:pt>
                <c:pt idx="5881">
                  <c:v>40.332692000000002</c:v>
                </c:pt>
                <c:pt idx="5882">
                  <c:v>40.332692000000002</c:v>
                </c:pt>
                <c:pt idx="5883">
                  <c:v>40.332692000000002</c:v>
                </c:pt>
                <c:pt idx="5884">
                  <c:v>40.332692000000002</c:v>
                </c:pt>
                <c:pt idx="5885">
                  <c:v>40.332692000000002</c:v>
                </c:pt>
                <c:pt idx="5886">
                  <c:v>40.332692000000002</c:v>
                </c:pt>
                <c:pt idx="5887">
                  <c:v>40.332692000000002</c:v>
                </c:pt>
                <c:pt idx="5888">
                  <c:v>40.332692000000002</c:v>
                </c:pt>
                <c:pt idx="5889">
                  <c:v>40.332692000000002</c:v>
                </c:pt>
                <c:pt idx="5890">
                  <c:v>40.364943000000004</c:v>
                </c:pt>
                <c:pt idx="5891">
                  <c:v>40.364943000000004</c:v>
                </c:pt>
                <c:pt idx="5892">
                  <c:v>40.364943000000004</c:v>
                </c:pt>
                <c:pt idx="5893">
                  <c:v>40.364943000000004</c:v>
                </c:pt>
                <c:pt idx="5894">
                  <c:v>40.364943000000004</c:v>
                </c:pt>
                <c:pt idx="5895">
                  <c:v>40.364943000000004</c:v>
                </c:pt>
                <c:pt idx="5896">
                  <c:v>40.364943000000004</c:v>
                </c:pt>
                <c:pt idx="5897">
                  <c:v>40.364943000000004</c:v>
                </c:pt>
                <c:pt idx="5898">
                  <c:v>40.364943000000004</c:v>
                </c:pt>
                <c:pt idx="5899">
                  <c:v>40.364943000000004</c:v>
                </c:pt>
                <c:pt idx="5900">
                  <c:v>40.474767999999997</c:v>
                </c:pt>
                <c:pt idx="5901">
                  <c:v>40.474767999999997</c:v>
                </c:pt>
                <c:pt idx="5902">
                  <c:v>40.474767999999997</c:v>
                </c:pt>
                <c:pt idx="5903">
                  <c:v>40.474767999999997</c:v>
                </c:pt>
                <c:pt idx="5904">
                  <c:v>40.474767999999997</c:v>
                </c:pt>
                <c:pt idx="5905">
                  <c:v>40.474767999999997</c:v>
                </c:pt>
                <c:pt idx="5906">
                  <c:v>40.474767999999997</c:v>
                </c:pt>
                <c:pt idx="5907">
                  <c:v>40.474767999999997</c:v>
                </c:pt>
                <c:pt idx="5908">
                  <c:v>40.474767999999997</c:v>
                </c:pt>
                <c:pt idx="5909">
                  <c:v>40.474767999999997</c:v>
                </c:pt>
                <c:pt idx="5910">
                  <c:v>40.488251000000005</c:v>
                </c:pt>
                <c:pt idx="5911">
                  <c:v>40.488251000000005</c:v>
                </c:pt>
                <c:pt idx="5912">
                  <c:v>40.488251000000005</c:v>
                </c:pt>
                <c:pt idx="5913">
                  <c:v>40.488251000000005</c:v>
                </c:pt>
                <c:pt idx="5914">
                  <c:v>40.488251000000005</c:v>
                </c:pt>
                <c:pt idx="5915">
                  <c:v>40.488251000000005</c:v>
                </c:pt>
                <c:pt idx="5916">
                  <c:v>40.488251000000005</c:v>
                </c:pt>
                <c:pt idx="5917">
                  <c:v>40.488251000000005</c:v>
                </c:pt>
                <c:pt idx="5918">
                  <c:v>40.488251000000005</c:v>
                </c:pt>
                <c:pt idx="5919">
                  <c:v>40.488251000000005</c:v>
                </c:pt>
                <c:pt idx="5920">
                  <c:v>40.486540000000005</c:v>
                </c:pt>
                <c:pt idx="5921">
                  <c:v>40.486540000000005</c:v>
                </c:pt>
                <c:pt idx="5922">
                  <c:v>40.486540000000005</c:v>
                </c:pt>
                <c:pt idx="5923">
                  <c:v>40.486540000000005</c:v>
                </c:pt>
                <c:pt idx="5924">
                  <c:v>40.486540000000005</c:v>
                </c:pt>
                <c:pt idx="5925">
                  <c:v>40.486540000000005</c:v>
                </c:pt>
                <c:pt idx="5926">
                  <c:v>40.486540000000005</c:v>
                </c:pt>
                <c:pt idx="5927">
                  <c:v>40.486540000000005</c:v>
                </c:pt>
                <c:pt idx="5928">
                  <c:v>40.486540000000005</c:v>
                </c:pt>
                <c:pt idx="5929">
                  <c:v>40.486540000000005</c:v>
                </c:pt>
                <c:pt idx="5930">
                  <c:v>40.509021000000004</c:v>
                </c:pt>
                <c:pt idx="5931">
                  <c:v>40.509021000000004</c:v>
                </c:pt>
                <c:pt idx="5932">
                  <c:v>40.509021000000004</c:v>
                </c:pt>
                <c:pt idx="5933">
                  <c:v>40.509021000000004</c:v>
                </c:pt>
                <c:pt idx="5934">
                  <c:v>40.509021000000004</c:v>
                </c:pt>
                <c:pt idx="5935">
                  <c:v>40.509021000000004</c:v>
                </c:pt>
                <c:pt idx="5936">
                  <c:v>40.509021000000004</c:v>
                </c:pt>
                <c:pt idx="5937">
                  <c:v>40.509021000000004</c:v>
                </c:pt>
                <c:pt idx="5938">
                  <c:v>40.509021000000004</c:v>
                </c:pt>
                <c:pt idx="5939">
                  <c:v>40.509021000000004</c:v>
                </c:pt>
                <c:pt idx="5940">
                  <c:v>40.525954000000013</c:v>
                </c:pt>
                <c:pt idx="5941">
                  <c:v>40.525954000000013</c:v>
                </c:pt>
                <c:pt idx="5942">
                  <c:v>40.525954000000013</c:v>
                </c:pt>
                <c:pt idx="5943">
                  <c:v>40.525954000000013</c:v>
                </c:pt>
                <c:pt idx="5944">
                  <c:v>40.525954000000013</c:v>
                </c:pt>
                <c:pt idx="5945">
                  <c:v>40.525954000000013</c:v>
                </c:pt>
                <c:pt idx="5946">
                  <c:v>40.525954000000013</c:v>
                </c:pt>
                <c:pt idx="5947">
                  <c:v>40.525954000000013</c:v>
                </c:pt>
                <c:pt idx="5948">
                  <c:v>40.525954000000013</c:v>
                </c:pt>
                <c:pt idx="5949">
                  <c:v>40.525954000000013</c:v>
                </c:pt>
                <c:pt idx="5950">
                  <c:v>40.605810000000012</c:v>
                </c:pt>
                <c:pt idx="5951">
                  <c:v>40.605810000000012</c:v>
                </c:pt>
                <c:pt idx="5952">
                  <c:v>40.605810000000012</c:v>
                </c:pt>
                <c:pt idx="5953">
                  <c:v>40.605810000000012</c:v>
                </c:pt>
                <c:pt idx="5954">
                  <c:v>40.605810000000012</c:v>
                </c:pt>
                <c:pt idx="5955">
                  <c:v>40.605810000000012</c:v>
                </c:pt>
                <c:pt idx="5956">
                  <c:v>40.605810000000012</c:v>
                </c:pt>
                <c:pt idx="5957">
                  <c:v>40.605810000000012</c:v>
                </c:pt>
                <c:pt idx="5958">
                  <c:v>40.605810000000012</c:v>
                </c:pt>
                <c:pt idx="5959">
                  <c:v>40.605810000000012</c:v>
                </c:pt>
                <c:pt idx="5960">
                  <c:v>40.637117000000003</c:v>
                </c:pt>
                <c:pt idx="5961">
                  <c:v>40.637117000000003</c:v>
                </c:pt>
                <c:pt idx="5962">
                  <c:v>40.637117000000003</c:v>
                </c:pt>
                <c:pt idx="5963">
                  <c:v>40.637117000000003</c:v>
                </c:pt>
                <c:pt idx="5964">
                  <c:v>40.637117000000003</c:v>
                </c:pt>
                <c:pt idx="5965">
                  <c:v>40.637117000000003</c:v>
                </c:pt>
                <c:pt idx="5966">
                  <c:v>40.637117000000003</c:v>
                </c:pt>
                <c:pt idx="5967">
                  <c:v>40.637117000000003</c:v>
                </c:pt>
                <c:pt idx="5968">
                  <c:v>40.637117000000003</c:v>
                </c:pt>
                <c:pt idx="5969">
                  <c:v>40.637117000000003</c:v>
                </c:pt>
                <c:pt idx="5970">
                  <c:v>40.635111000000023</c:v>
                </c:pt>
                <c:pt idx="5971">
                  <c:v>40.635111000000023</c:v>
                </c:pt>
                <c:pt idx="5972">
                  <c:v>40.635111000000023</c:v>
                </c:pt>
                <c:pt idx="5973">
                  <c:v>40.635111000000023</c:v>
                </c:pt>
                <c:pt idx="5974">
                  <c:v>40.635111000000023</c:v>
                </c:pt>
                <c:pt idx="5975">
                  <c:v>40.635111000000023</c:v>
                </c:pt>
                <c:pt idx="5976">
                  <c:v>40.635111000000023</c:v>
                </c:pt>
                <c:pt idx="5977">
                  <c:v>40.635111000000023</c:v>
                </c:pt>
                <c:pt idx="5978">
                  <c:v>40.635111000000023</c:v>
                </c:pt>
                <c:pt idx="5979">
                  <c:v>40.635111000000023</c:v>
                </c:pt>
                <c:pt idx="5980">
                  <c:v>40.620733000000023</c:v>
                </c:pt>
                <c:pt idx="5981">
                  <c:v>40.620733000000023</c:v>
                </c:pt>
                <c:pt idx="5982">
                  <c:v>40.620733000000023</c:v>
                </c:pt>
                <c:pt idx="5983">
                  <c:v>40.620733000000023</c:v>
                </c:pt>
                <c:pt idx="5984">
                  <c:v>40.620733000000023</c:v>
                </c:pt>
                <c:pt idx="5985">
                  <c:v>40.620733000000023</c:v>
                </c:pt>
                <c:pt idx="5986">
                  <c:v>40.620733000000023</c:v>
                </c:pt>
                <c:pt idx="5987">
                  <c:v>40.620733000000023</c:v>
                </c:pt>
                <c:pt idx="5988">
                  <c:v>40.620733000000023</c:v>
                </c:pt>
                <c:pt idx="5989">
                  <c:v>40.620733000000023</c:v>
                </c:pt>
                <c:pt idx="5990">
                  <c:v>40.637280000000004</c:v>
                </c:pt>
                <c:pt idx="5991">
                  <c:v>40.637280000000004</c:v>
                </c:pt>
                <c:pt idx="5992">
                  <c:v>40.637280000000004</c:v>
                </c:pt>
                <c:pt idx="5993">
                  <c:v>40.637280000000004</c:v>
                </c:pt>
                <c:pt idx="5994">
                  <c:v>40.637280000000004</c:v>
                </c:pt>
                <c:pt idx="5995">
                  <c:v>40.637280000000004</c:v>
                </c:pt>
                <c:pt idx="5996">
                  <c:v>40.637280000000004</c:v>
                </c:pt>
                <c:pt idx="5997">
                  <c:v>40.637280000000004</c:v>
                </c:pt>
                <c:pt idx="5998">
                  <c:v>40.637280000000004</c:v>
                </c:pt>
                <c:pt idx="5999">
                  <c:v>40.637280000000004</c:v>
                </c:pt>
                <c:pt idx="6000">
                  <c:v>40.671109000000001</c:v>
                </c:pt>
                <c:pt idx="6001">
                  <c:v>40.671109000000001</c:v>
                </c:pt>
                <c:pt idx="6002">
                  <c:v>40.671109000000001</c:v>
                </c:pt>
                <c:pt idx="6003">
                  <c:v>40.671109000000001</c:v>
                </c:pt>
                <c:pt idx="6004">
                  <c:v>40.671109000000001</c:v>
                </c:pt>
                <c:pt idx="6005">
                  <c:v>40.671109000000001</c:v>
                </c:pt>
                <c:pt idx="6006">
                  <c:v>40.671109000000001</c:v>
                </c:pt>
                <c:pt idx="6007">
                  <c:v>40.671109000000001</c:v>
                </c:pt>
                <c:pt idx="6008">
                  <c:v>40.671109000000001</c:v>
                </c:pt>
                <c:pt idx="6009">
                  <c:v>40.671109000000001</c:v>
                </c:pt>
                <c:pt idx="6010">
                  <c:v>40.687976000000006</c:v>
                </c:pt>
                <c:pt idx="6011">
                  <c:v>40.687976000000006</c:v>
                </c:pt>
                <c:pt idx="6012">
                  <c:v>40.687976000000006</c:v>
                </c:pt>
                <c:pt idx="6013">
                  <c:v>40.687976000000006</c:v>
                </c:pt>
                <c:pt idx="6014">
                  <c:v>40.687976000000006</c:v>
                </c:pt>
                <c:pt idx="6015">
                  <c:v>40.687976000000006</c:v>
                </c:pt>
                <c:pt idx="6016">
                  <c:v>40.687976000000006</c:v>
                </c:pt>
                <c:pt idx="6017">
                  <c:v>40.687976000000006</c:v>
                </c:pt>
                <c:pt idx="6018">
                  <c:v>40.687976000000006</c:v>
                </c:pt>
                <c:pt idx="6019">
                  <c:v>40.687976000000006</c:v>
                </c:pt>
                <c:pt idx="6020">
                  <c:v>40.713622000000001</c:v>
                </c:pt>
                <c:pt idx="6021">
                  <c:v>40.713622000000001</c:v>
                </c:pt>
                <c:pt idx="6022">
                  <c:v>40.713622000000001</c:v>
                </c:pt>
                <c:pt idx="6023">
                  <c:v>40.713622000000001</c:v>
                </c:pt>
                <c:pt idx="6024">
                  <c:v>40.713622000000001</c:v>
                </c:pt>
                <c:pt idx="6025">
                  <c:v>40.713622000000001</c:v>
                </c:pt>
                <c:pt idx="6026">
                  <c:v>40.713622000000001</c:v>
                </c:pt>
                <c:pt idx="6027">
                  <c:v>40.713622000000001</c:v>
                </c:pt>
                <c:pt idx="6028">
                  <c:v>40.713622000000001</c:v>
                </c:pt>
                <c:pt idx="6029">
                  <c:v>40.713622000000001</c:v>
                </c:pt>
                <c:pt idx="6030">
                  <c:v>40.666231000000003</c:v>
                </c:pt>
                <c:pt idx="6031">
                  <c:v>40.666231000000003</c:v>
                </c:pt>
                <c:pt idx="6032">
                  <c:v>40.666231000000003</c:v>
                </c:pt>
                <c:pt idx="6033">
                  <c:v>40.666231000000003</c:v>
                </c:pt>
                <c:pt idx="6034">
                  <c:v>40.666231000000003</c:v>
                </c:pt>
                <c:pt idx="6035">
                  <c:v>40.666231000000003</c:v>
                </c:pt>
                <c:pt idx="6036">
                  <c:v>40.666231000000003</c:v>
                </c:pt>
                <c:pt idx="6037">
                  <c:v>40.666231000000003</c:v>
                </c:pt>
                <c:pt idx="6038">
                  <c:v>40.666231000000003</c:v>
                </c:pt>
                <c:pt idx="6039">
                  <c:v>40.666231000000003</c:v>
                </c:pt>
                <c:pt idx="6040">
                  <c:v>40.659025</c:v>
                </c:pt>
                <c:pt idx="6041">
                  <c:v>40.659025</c:v>
                </c:pt>
                <c:pt idx="6042">
                  <c:v>40.659025</c:v>
                </c:pt>
                <c:pt idx="6043">
                  <c:v>40.659025</c:v>
                </c:pt>
                <c:pt idx="6044">
                  <c:v>40.659025</c:v>
                </c:pt>
                <c:pt idx="6045">
                  <c:v>40.659025</c:v>
                </c:pt>
                <c:pt idx="6046">
                  <c:v>40.659025</c:v>
                </c:pt>
                <c:pt idx="6047">
                  <c:v>40.659025</c:v>
                </c:pt>
                <c:pt idx="6048">
                  <c:v>40.659025</c:v>
                </c:pt>
                <c:pt idx="6049">
                  <c:v>40.659025</c:v>
                </c:pt>
                <c:pt idx="6050">
                  <c:v>40.647763999999995</c:v>
                </c:pt>
                <c:pt idx="6051">
                  <c:v>40.647763999999995</c:v>
                </c:pt>
                <c:pt idx="6052">
                  <c:v>40.647763999999995</c:v>
                </c:pt>
                <c:pt idx="6053">
                  <c:v>40.647763999999995</c:v>
                </c:pt>
                <c:pt idx="6054">
                  <c:v>40.647763999999995</c:v>
                </c:pt>
                <c:pt idx="6055">
                  <c:v>40.647763999999995</c:v>
                </c:pt>
                <c:pt idx="6056">
                  <c:v>40.647763999999995</c:v>
                </c:pt>
                <c:pt idx="6057">
                  <c:v>40.647763999999995</c:v>
                </c:pt>
                <c:pt idx="6058">
                  <c:v>40.647763999999995</c:v>
                </c:pt>
                <c:pt idx="6059">
                  <c:v>40.647763999999995</c:v>
                </c:pt>
                <c:pt idx="6060">
                  <c:v>40.650373000000002</c:v>
                </c:pt>
                <c:pt idx="6061">
                  <c:v>40.650373000000002</c:v>
                </c:pt>
                <c:pt idx="6062">
                  <c:v>40.650373000000002</c:v>
                </c:pt>
                <c:pt idx="6063">
                  <c:v>40.650373000000002</c:v>
                </c:pt>
                <c:pt idx="6064">
                  <c:v>40.650373000000002</c:v>
                </c:pt>
                <c:pt idx="6065">
                  <c:v>40.650373000000002</c:v>
                </c:pt>
                <c:pt idx="6066">
                  <c:v>40.650373000000002</c:v>
                </c:pt>
                <c:pt idx="6067">
                  <c:v>40.650373000000002</c:v>
                </c:pt>
                <c:pt idx="6068">
                  <c:v>40.650373000000002</c:v>
                </c:pt>
                <c:pt idx="6069">
                  <c:v>40.650373000000002</c:v>
                </c:pt>
                <c:pt idx="6070">
                  <c:v>40.618424000000005</c:v>
                </c:pt>
                <c:pt idx="6071">
                  <c:v>40.618424000000005</c:v>
                </c:pt>
                <c:pt idx="6072">
                  <c:v>40.618424000000005</c:v>
                </c:pt>
                <c:pt idx="6073">
                  <c:v>40.618424000000005</c:v>
                </c:pt>
                <c:pt idx="6074">
                  <c:v>40.618424000000005</c:v>
                </c:pt>
                <c:pt idx="6075">
                  <c:v>40.618424000000005</c:v>
                </c:pt>
                <c:pt idx="6076">
                  <c:v>40.618424000000005</c:v>
                </c:pt>
                <c:pt idx="6077">
                  <c:v>40.618424000000005</c:v>
                </c:pt>
                <c:pt idx="6078">
                  <c:v>40.618424000000005</c:v>
                </c:pt>
                <c:pt idx="6079">
                  <c:v>40.618424000000005</c:v>
                </c:pt>
                <c:pt idx="6080">
                  <c:v>40.599022000000012</c:v>
                </c:pt>
                <c:pt idx="6081">
                  <c:v>40.599022000000012</c:v>
                </c:pt>
                <c:pt idx="6082">
                  <c:v>40.599022000000012</c:v>
                </c:pt>
                <c:pt idx="6083">
                  <c:v>40.599022000000012</c:v>
                </c:pt>
                <c:pt idx="6084">
                  <c:v>40.599022000000012</c:v>
                </c:pt>
                <c:pt idx="6085">
                  <c:v>40.599022000000012</c:v>
                </c:pt>
                <c:pt idx="6086">
                  <c:v>40.599022000000012</c:v>
                </c:pt>
                <c:pt idx="6087">
                  <c:v>40.599022000000012</c:v>
                </c:pt>
                <c:pt idx="6088">
                  <c:v>40.599022000000012</c:v>
                </c:pt>
                <c:pt idx="6089">
                  <c:v>40.599022000000012</c:v>
                </c:pt>
                <c:pt idx="6090">
                  <c:v>40.579579000000003</c:v>
                </c:pt>
                <c:pt idx="6091">
                  <c:v>40.579579000000003</c:v>
                </c:pt>
                <c:pt idx="6092">
                  <c:v>40.579579000000003</c:v>
                </c:pt>
                <c:pt idx="6093">
                  <c:v>40.579579000000003</c:v>
                </c:pt>
                <c:pt idx="6094">
                  <c:v>40.579579000000003</c:v>
                </c:pt>
                <c:pt idx="6095">
                  <c:v>40.579579000000003</c:v>
                </c:pt>
                <c:pt idx="6096">
                  <c:v>40.579579000000003</c:v>
                </c:pt>
                <c:pt idx="6097">
                  <c:v>40.579579000000003</c:v>
                </c:pt>
                <c:pt idx="6098">
                  <c:v>40.579579000000003</c:v>
                </c:pt>
                <c:pt idx="6099">
                  <c:v>40.579579000000003</c:v>
                </c:pt>
                <c:pt idx="6100">
                  <c:v>40.582040000000006</c:v>
                </c:pt>
                <c:pt idx="6101">
                  <c:v>40.582040000000006</c:v>
                </c:pt>
                <c:pt idx="6102">
                  <c:v>40.582040000000006</c:v>
                </c:pt>
                <c:pt idx="6103">
                  <c:v>40.582040000000006</c:v>
                </c:pt>
                <c:pt idx="6104">
                  <c:v>40.582040000000006</c:v>
                </c:pt>
                <c:pt idx="6105">
                  <c:v>40.582040000000006</c:v>
                </c:pt>
                <c:pt idx="6106">
                  <c:v>40.582040000000006</c:v>
                </c:pt>
                <c:pt idx="6107">
                  <c:v>40.582040000000006</c:v>
                </c:pt>
                <c:pt idx="6108">
                  <c:v>40.582040000000006</c:v>
                </c:pt>
                <c:pt idx="6109">
                  <c:v>40.582040000000006</c:v>
                </c:pt>
                <c:pt idx="6110">
                  <c:v>40.573720000000002</c:v>
                </c:pt>
                <c:pt idx="6111">
                  <c:v>40.573720000000002</c:v>
                </c:pt>
                <c:pt idx="6112">
                  <c:v>40.573720000000002</c:v>
                </c:pt>
                <c:pt idx="6113">
                  <c:v>40.573720000000002</c:v>
                </c:pt>
                <c:pt idx="6114">
                  <c:v>40.573720000000002</c:v>
                </c:pt>
                <c:pt idx="6115">
                  <c:v>40.573720000000002</c:v>
                </c:pt>
                <c:pt idx="6116">
                  <c:v>40.573720000000002</c:v>
                </c:pt>
                <c:pt idx="6117">
                  <c:v>40.573720000000002</c:v>
                </c:pt>
                <c:pt idx="6118">
                  <c:v>40.573720000000002</c:v>
                </c:pt>
                <c:pt idx="6119">
                  <c:v>40.573720000000002</c:v>
                </c:pt>
                <c:pt idx="6120">
                  <c:v>40.525455000000022</c:v>
                </c:pt>
                <c:pt idx="6121">
                  <c:v>40.525455000000022</c:v>
                </c:pt>
                <c:pt idx="6122">
                  <c:v>40.525455000000022</c:v>
                </c:pt>
                <c:pt idx="6123">
                  <c:v>40.525455000000022</c:v>
                </c:pt>
                <c:pt idx="6124">
                  <c:v>40.525455000000022</c:v>
                </c:pt>
                <c:pt idx="6125">
                  <c:v>40.525455000000022</c:v>
                </c:pt>
                <c:pt idx="6126">
                  <c:v>40.525455000000022</c:v>
                </c:pt>
                <c:pt idx="6127">
                  <c:v>40.525455000000022</c:v>
                </c:pt>
                <c:pt idx="6128">
                  <c:v>40.525455000000022</c:v>
                </c:pt>
                <c:pt idx="6129">
                  <c:v>40.525455000000022</c:v>
                </c:pt>
                <c:pt idx="6130">
                  <c:v>40.487511000000005</c:v>
                </c:pt>
                <c:pt idx="6131">
                  <c:v>40.487511000000005</c:v>
                </c:pt>
                <c:pt idx="6132">
                  <c:v>40.487511000000005</c:v>
                </c:pt>
                <c:pt idx="6133">
                  <c:v>40.487511000000005</c:v>
                </c:pt>
                <c:pt idx="6134">
                  <c:v>40.487511000000005</c:v>
                </c:pt>
                <c:pt idx="6135">
                  <c:v>40.487511000000005</c:v>
                </c:pt>
                <c:pt idx="6136">
                  <c:v>40.487511000000005</c:v>
                </c:pt>
                <c:pt idx="6137">
                  <c:v>40.487511000000005</c:v>
                </c:pt>
                <c:pt idx="6138">
                  <c:v>40.487511000000005</c:v>
                </c:pt>
                <c:pt idx="6139">
                  <c:v>40.487511000000005</c:v>
                </c:pt>
                <c:pt idx="6140">
                  <c:v>40.496712000000024</c:v>
                </c:pt>
                <c:pt idx="6141">
                  <c:v>40.496712000000024</c:v>
                </c:pt>
                <c:pt idx="6142">
                  <c:v>40.496712000000024</c:v>
                </c:pt>
                <c:pt idx="6143">
                  <c:v>40.496712000000024</c:v>
                </c:pt>
                <c:pt idx="6144">
                  <c:v>40.496712000000024</c:v>
                </c:pt>
                <c:pt idx="6145">
                  <c:v>40.496712000000024</c:v>
                </c:pt>
                <c:pt idx="6146">
                  <c:v>40.496712000000024</c:v>
                </c:pt>
                <c:pt idx="6147">
                  <c:v>40.496712000000024</c:v>
                </c:pt>
                <c:pt idx="6148">
                  <c:v>40.496712000000024</c:v>
                </c:pt>
                <c:pt idx="6149">
                  <c:v>40.496712000000024</c:v>
                </c:pt>
                <c:pt idx="6150">
                  <c:v>40.488275000000002</c:v>
                </c:pt>
                <c:pt idx="6151">
                  <c:v>40.488275000000002</c:v>
                </c:pt>
                <c:pt idx="6152">
                  <c:v>40.488275000000002</c:v>
                </c:pt>
                <c:pt idx="6153">
                  <c:v>40.488275000000002</c:v>
                </c:pt>
                <c:pt idx="6154">
                  <c:v>40.488275000000002</c:v>
                </c:pt>
                <c:pt idx="6155">
                  <c:v>40.488275000000002</c:v>
                </c:pt>
                <c:pt idx="6156">
                  <c:v>40.488275000000002</c:v>
                </c:pt>
                <c:pt idx="6157">
                  <c:v>40.488275000000002</c:v>
                </c:pt>
                <c:pt idx="6158">
                  <c:v>40.488275000000002</c:v>
                </c:pt>
                <c:pt idx="6159">
                  <c:v>40.488275000000002</c:v>
                </c:pt>
                <c:pt idx="6160">
                  <c:v>40.454740999999999</c:v>
                </c:pt>
                <c:pt idx="6161">
                  <c:v>40.454740999999999</c:v>
                </c:pt>
                <c:pt idx="6162">
                  <c:v>40.454740999999999</c:v>
                </c:pt>
                <c:pt idx="6163">
                  <c:v>40.454740999999999</c:v>
                </c:pt>
                <c:pt idx="6164">
                  <c:v>40.454740999999999</c:v>
                </c:pt>
                <c:pt idx="6165">
                  <c:v>40.454740999999999</c:v>
                </c:pt>
                <c:pt idx="6166">
                  <c:v>40.454740999999999</c:v>
                </c:pt>
                <c:pt idx="6167">
                  <c:v>40.454740999999999</c:v>
                </c:pt>
                <c:pt idx="6168">
                  <c:v>40.454740999999999</c:v>
                </c:pt>
                <c:pt idx="6169">
                  <c:v>40.454740999999999</c:v>
                </c:pt>
                <c:pt idx="6170">
                  <c:v>40.380267999999994</c:v>
                </c:pt>
                <c:pt idx="6171">
                  <c:v>40.380267999999994</c:v>
                </c:pt>
                <c:pt idx="6172">
                  <c:v>40.380267999999994</c:v>
                </c:pt>
                <c:pt idx="6173">
                  <c:v>40.380267999999994</c:v>
                </c:pt>
                <c:pt idx="6174">
                  <c:v>40.380267999999994</c:v>
                </c:pt>
                <c:pt idx="6175">
                  <c:v>40.380267999999994</c:v>
                </c:pt>
                <c:pt idx="6176">
                  <c:v>40.380267999999994</c:v>
                </c:pt>
                <c:pt idx="6177">
                  <c:v>40.380267999999994</c:v>
                </c:pt>
                <c:pt idx="6178">
                  <c:v>40.380267999999994</c:v>
                </c:pt>
                <c:pt idx="6179">
                  <c:v>40.380267999999994</c:v>
                </c:pt>
                <c:pt idx="6180">
                  <c:v>40.240015000000021</c:v>
                </c:pt>
                <c:pt idx="6181">
                  <c:v>40.240015000000021</c:v>
                </c:pt>
                <c:pt idx="6182">
                  <c:v>40.240015000000021</c:v>
                </c:pt>
                <c:pt idx="6183">
                  <c:v>40.240015000000021</c:v>
                </c:pt>
                <c:pt idx="6184">
                  <c:v>40.240015000000021</c:v>
                </c:pt>
                <c:pt idx="6185">
                  <c:v>40.240015000000021</c:v>
                </c:pt>
                <c:pt idx="6186">
                  <c:v>40.240015000000021</c:v>
                </c:pt>
                <c:pt idx="6187">
                  <c:v>40.240015000000021</c:v>
                </c:pt>
                <c:pt idx="6188">
                  <c:v>40.240015000000021</c:v>
                </c:pt>
                <c:pt idx="6189">
                  <c:v>40.240015000000021</c:v>
                </c:pt>
                <c:pt idx="6190">
                  <c:v>40.301243999999997</c:v>
                </c:pt>
                <c:pt idx="6191">
                  <c:v>40.301243999999997</c:v>
                </c:pt>
                <c:pt idx="6192">
                  <c:v>40.301243999999997</c:v>
                </c:pt>
                <c:pt idx="6193">
                  <c:v>40.301243999999997</c:v>
                </c:pt>
                <c:pt idx="6194">
                  <c:v>40.301243999999997</c:v>
                </c:pt>
                <c:pt idx="6195">
                  <c:v>40.301243999999997</c:v>
                </c:pt>
                <c:pt idx="6196">
                  <c:v>40.301243999999997</c:v>
                </c:pt>
                <c:pt idx="6197">
                  <c:v>40.301243999999997</c:v>
                </c:pt>
                <c:pt idx="6198">
                  <c:v>40.301243999999997</c:v>
                </c:pt>
                <c:pt idx="6199">
                  <c:v>40.301243999999997</c:v>
                </c:pt>
                <c:pt idx="6200">
                  <c:v>40.255292000000011</c:v>
                </c:pt>
                <c:pt idx="6201">
                  <c:v>40.255292000000011</c:v>
                </c:pt>
                <c:pt idx="6202">
                  <c:v>40.255292000000011</c:v>
                </c:pt>
                <c:pt idx="6203">
                  <c:v>40.255292000000011</c:v>
                </c:pt>
                <c:pt idx="6204">
                  <c:v>40.255292000000011</c:v>
                </c:pt>
                <c:pt idx="6205">
                  <c:v>40.255292000000011</c:v>
                </c:pt>
                <c:pt idx="6206">
                  <c:v>40.255292000000011</c:v>
                </c:pt>
                <c:pt idx="6207">
                  <c:v>40.255292000000011</c:v>
                </c:pt>
                <c:pt idx="6208">
                  <c:v>40.255292000000011</c:v>
                </c:pt>
                <c:pt idx="6209">
                  <c:v>40.255292000000011</c:v>
                </c:pt>
                <c:pt idx="6210">
                  <c:v>40.248324000000011</c:v>
                </c:pt>
                <c:pt idx="6211">
                  <c:v>40.248324000000011</c:v>
                </c:pt>
                <c:pt idx="6212">
                  <c:v>40.248324000000011</c:v>
                </c:pt>
                <c:pt idx="6213">
                  <c:v>40.248324000000011</c:v>
                </c:pt>
                <c:pt idx="6214">
                  <c:v>40.248324000000011</c:v>
                </c:pt>
                <c:pt idx="6215">
                  <c:v>40.248324000000011</c:v>
                </c:pt>
                <c:pt idx="6216">
                  <c:v>40.248324000000011</c:v>
                </c:pt>
                <c:pt idx="6217">
                  <c:v>40.248324000000011</c:v>
                </c:pt>
                <c:pt idx="6218">
                  <c:v>40.248324000000011</c:v>
                </c:pt>
                <c:pt idx="6219">
                  <c:v>40.248324000000011</c:v>
                </c:pt>
                <c:pt idx="6220">
                  <c:v>40.201729</c:v>
                </c:pt>
                <c:pt idx="6221">
                  <c:v>40.201729</c:v>
                </c:pt>
                <c:pt idx="6222">
                  <c:v>40.201729</c:v>
                </c:pt>
                <c:pt idx="6223">
                  <c:v>40.201729</c:v>
                </c:pt>
                <c:pt idx="6224">
                  <c:v>40.201729</c:v>
                </c:pt>
                <c:pt idx="6225">
                  <c:v>40.201729</c:v>
                </c:pt>
                <c:pt idx="6226">
                  <c:v>40.201729</c:v>
                </c:pt>
                <c:pt idx="6227">
                  <c:v>40.201729</c:v>
                </c:pt>
                <c:pt idx="6228">
                  <c:v>40.201729</c:v>
                </c:pt>
                <c:pt idx="6229">
                  <c:v>40.201729</c:v>
                </c:pt>
                <c:pt idx="6230">
                  <c:v>40.189166</c:v>
                </c:pt>
                <c:pt idx="6231">
                  <c:v>40.189166</c:v>
                </c:pt>
                <c:pt idx="6232">
                  <c:v>40.189166</c:v>
                </c:pt>
                <c:pt idx="6233">
                  <c:v>40.189166</c:v>
                </c:pt>
                <c:pt idx="6234">
                  <c:v>40.189166</c:v>
                </c:pt>
                <c:pt idx="6235">
                  <c:v>40.189166</c:v>
                </c:pt>
                <c:pt idx="6236">
                  <c:v>40.189166</c:v>
                </c:pt>
                <c:pt idx="6237">
                  <c:v>40.189166</c:v>
                </c:pt>
                <c:pt idx="6238">
                  <c:v>40.189166</c:v>
                </c:pt>
                <c:pt idx="6239">
                  <c:v>40.189166</c:v>
                </c:pt>
                <c:pt idx="6240">
                  <c:v>40.169794000000003</c:v>
                </c:pt>
                <c:pt idx="6241">
                  <c:v>40.169794000000003</c:v>
                </c:pt>
                <c:pt idx="6242">
                  <c:v>40.169794000000003</c:v>
                </c:pt>
                <c:pt idx="6243">
                  <c:v>40.169794000000003</c:v>
                </c:pt>
                <c:pt idx="6244">
                  <c:v>40.169794000000003</c:v>
                </c:pt>
                <c:pt idx="6245">
                  <c:v>40.169794000000003</c:v>
                </c:pt>
                <c:pt idx="6246">
                  <c:v>40.169794000000003</c:v>
                </c:pt>
                <c:pt idx="6247">
                  <c:v>40.169794000000003</c:v>
                </c:pt>
                <c:pt idx="6248">
                  <c:v>40.169794000000003</c:v>
                </c:pt>
                <c:pt idx="6249">
                  <c:v>40.169794000000003</c:v>
                </c:pt>
                <c:pt idx="6250">
                  <c:v>40.127293000000002</c:v>
                </c:pt>
                <c:pt idx="6251">
                  <c:v>40.127293000000002</c:v>
                </c:pt>
                <c:pt idx="6252">
                  <c:v>40.127293000000002</c:v>
                </c:pt>
                <c:pt idx="6253">
                  <c:v>40.127293000000002</c:v>
                </c:pt>
                <c:pt idx="6254">
                  <c:v>40.127293000000002</c:v>
                </c:pt>
                <c:pt idx="6255">
                  <c:v>40.127293000000002</c:v>
                </c:pt>
                <c:pt idx="6256">
                  <c:v>40.127293000000002</c:v>
                </c:pt>
                <c:pt idx="6257">
                  <c:v>40.127293000000002</c:v>
                </c:pt>
                <c:pt idx="6258">
                  <c:v>40.127293000000002</c:v>
                </c:pt>
                <c:pt idx="6259">
                  <c:v>40.127293000000002</c:v>
                </c:pt>
                <c:pt idx="6260">
                  <c:v>40.048836000000001</c:v>
                </c:pt>
                <c:pt idx="6261">
                  <c:v>40.048836000000001</c:v>
                </c:pt>
                <c:pt idx="6262">
                  <c:v>40.048836000000001</c:v>
                </c:pt>
                <c:pt idx="6263">
                  <c:v>40.048836000000001</c:v>
                </c:pt>
                <c:pt idx="6264">
                  <c:v>40.048836000000001</c:v>
                </c:pt>
                <c:pt idx="6265">
                  <c:v>40.048836000000001</c:v>
                </c:pt>
                <c:pt idx="6266">
                  <c:v>40.048836000000001</c:v>
                </c:pt>
                <c:pt idx="6267">
                  <c:v>40.048836000000001</c:v>
                </c:pt>
                <c:pt idx="6268">
                  <c:v>40.048836000000001</c:v>
                </c:pt>
                <c:pt idx="6269">
                  <c:v>40.048836000000001</c:v>
                </c:pt>
                <c:pt idx="6270">
                  <c:v>40.002835000000012</c:v>
                </c:pt>
                <c:pt idx="6271">
                  <c:v>40.002835000000012</c:v>
                </c:pt>
                <c:pt idx="6272">
                  <c:v>40.002835000000012</c:v>
                </c:pt>
                <c:pt idx="6273">
                  <c:v>40.002835000000012</c:v>
                </c:pt>
                <c:pt idx="6274">
                  <c:v>40.002835000000012</c:v>
                </c:pt>
                <c:pt idx="6275">
                  <c:v>40.002835000000012</c:v>
                </c:pt>
                <c:pt idx="6276">
                  <c:v>40.002835000000012</c:v>
                </c:pt>
                <c:pt idx="6277">
                  <c:v>40.002835000000012</c:v>
                </c:pt>
                <c:pt idx="6278">
                  <c:v>40.002835000000012</c:v>
                </c:pt>
                <c:pt idx="6279">
                  <c:v>40.002835000000012</c:v>
                </c:pt>
                <c:pt idx="6280">
                  <c:v>39.978856</c:v>
                </c:pt>
                <c:pt idx="6281">
                  <c:v>39.978856</c:v>
                </c:pt>
                <c:pt idx="6282">
                  <c:v>39.978856</c:v>
                </c:pt>
                <c:pt idx="6283">
                  <c:v>39.978856</c:v>
                </c:pt>
                <c:pt idx="6284">
                  <c:v>39.978856</c:v>
                </c:pt>
                <c:pt idx="6285">
                  <c:v>39.978856</c:v>
                </c:pt>
                <c:pt idx="6286">
                  <c:v>39.978856</c:v>
                </c:pt>
                <c:pt idx="6287">
                  <c:v>39.978856</c:v>
                </c:pt>
                <c:pt idx="6288">
                  <c:v>39.978856</c:v>
                </c:pt>
                <c:pt idx="6289">
                  <c:v>39.978856</c:v>
                </c:pt>
                <c:pt idx="6290">
                  <c:v>39.919114</c:v>
                </c:pt>
                <c:pt idx="6291">
                  <c:v>39.919114</c:v>
                </c:pt>
                <c:pt idx="6292">
                  <c:v>39.919114</c:v>
                </c:pt>
                <c:pt idx="6293">
                  <c:v>39.919114</c:v>
                </c:pt>
                <c:pt idx="6294">
                  <c:v>39.919114</c:v>
                </c:pt>
                <c:pt idx="6295">
                  <c:v>39.919114</c:v>
                </c:pt>
                <c:pt idx="6296">
                  <c:v>39.919114</c:v>
                </c:pt>
                <c:pt idx="6297">
                  <c:v>39.919114</c:v>
                </c:pt>
                <c:pt idx="6298">
                  <c:v>39.919114</c:v>
                </c:pt>
                <c:pt idx="6299">
                  <c:v>39.919114</c:v>
                </c:pt>
                <c:pt idx="6300">
                  <c:v>39.892911000000012</c:v>
                </c:pt>
                <c:pt idx="6301">
                  <c:v>39.892911000000012</c:v>
                </c:pt>
                <c:pt idx="6302">
                  <c:v>39.892911000000012</c:v>
                </c:pt>
                <c:pt idx="6303">
                  <c:v>39.892911000000012</c:v>
                </c:pt>
                <c:pt idx="6304">
                  <c:v>39.892911000000012</c:v>
                </c:pt>
                <c:pt idx="6305">
                  <c:v>39.892911000000012</c:v>
                </c:pt>
                <c:pt idx="6306">
                  <c:v>39.892911000000012</c:v>
                </c:pt>
                <c:pt idx="6307">
                  <c:v>39.892911000000012</c:v>
                </c:pt>
                <c:pt idx="6308">
                  <c:v>39.892911000000012</c:v>
                </c:pt>
                <c:pt idx="6309">
                  <c:v>39.892911000000012</c:v>
                </c:pt>
                <c:pt idx="6310">
                  <c:v>39.842780999999995</c:v>
                </c:pt>
                <c:pt idx="6311">
                  <c:v>39.842780999999995</c:v>
                </c:pt>
                <c:pt idx="6312">
                  <c:v>39.842780999999995</c:v>
                </c:pt>
                <c:pt idx="6313">
                  <c:v>39.842780999999995</c:v>
                </c:pt>
                <c:pt idx="6314">
                  <c:v>39.842780999999995</c:v>
                </c:pt>
                <c:pt idx="6315">
                  <c:v>39.842780999999995</c:v>
                </c:pt>
                <c:pt idx="6316">
                  <c:v>39.842780999999995</c:v>
                </c:pt>
                <c:pt idx="6317">
                  <c:v>39.842780999999995</c:v>
                </c:pt>
                <c:pt idx="6318">
                  <c:v>39.842780999999995</c:v>
                </c:pt>
                <c:pt idx="6319">
                  <c:v>39.842780999999995</c:v>
                </c:pt>
                <c:pt idx="6320">
                  <c:v>39.784318000000013</c:v>
                </c:pt>
                <c:pt idx="6321">
                  <c:v>39.784318000000013</c:v>
                </c:pt>
                <c:pt idx="6322">
                  <c:v>39.784318000000013</c:v>
                </c:pt>
                <c:pt idx="6323">
                  <c:v>39.784318000000013</c:v>
                </c:pt>
                <c:pt idx="6324">
                  <c:v>39.784318000000013</c:v>
                </c:pt>
                <c:pt idx="6325">
                  <c:v>39.784318000000013</c:v>
                </c:pt>
                <c:pt idx="6326">
                  <c:v>39.784318000000013</c:v>
                </c:pt>
                <c:pt idx="6327">
                  <c:v>39.784318000000013</c:v>
                </c:pt>
                <c:pt idx="6328">
                  <c:v>39.784318000000013</c:v>
                </c:pt>
                <c:pt idx="6329">
                  <c:v>39.784318000000013</c:v>
                </c:pt>
                <c:pt idx="6330">
                  <c:v>39.768324000000021</c:v>
                </c:pt>
                <c:pt idx="6331">
                  <c:v>39.768324000000021</c:v>
                </c:pt>
                <c:pt idx="6332">
                  <c:v>39.768324000000021</c:v>
                </c:pt>
                <c:pt idx="6333">
                  <c:v>39.768324000000021</c:v>
                </c:pt>
                <c:pt idx="6334">
                  <c:v>39.768324000000021</c:v>
                </c:pt>
                <c:pt idx="6335">
                  <c:v>39.768324000000021</c:v>
                </c:pt>
                <c:pt idx="6336">
                  <c:v>39.768324000000021</c:v>
                </c:pt>
                <c:pt idx="6337">
                  <c:v>39.768324000000021</c:v>
                </c:pt>
                <c:pt idx="6338">
                  <c:v>39.768324000000021</c:v>
                </c:pt>
                <c:pt idx="6339">
                  <c:v>39.768324000000021</c:v>
                </c:pt>
                <c:pt idx="6340">
                  <c:v>39.725564000000013</c:v>
                </c:pt>
                <c:pt idx="6341">
                  <c:v>39.725564000000013</c:v>
                </c:pt>
                <c:pt idx="6342">
                  <c:v>39.725564000000013</c:v>
                </c:pt>
                <c:pt idx="6343">
                  <c:v>39.725564000000013</c:v>
                </c:pt>
                <c:pt idx="6344">
                  <c:v>39.725564000000013</c:v>
                </c:pt>
                <c:pt idx="6345">
                  <c:v>39.725564000000013</c:v>
                </c:pt>
                <c:pt idx="6346">
                  <c:v>39.725564000000013</c:v>
                </c:pt>
                <c:pt idx="6347">
                  <c:v>39.725564000000013</c:v>
                </c:pt>
                <c:pt idx="6348">
                  <c:v>39.725564000000013</c:v>
                </c:pt>
                <c:pt idx="6349">
                  <c:v>39.725564000000013</c:v>
                </c:pt>
                <c:pt idx="6350">
                  <c:v>39.669072000000021</c:v>
                </c:pt>
                <c:pt idx="6351">
                  <c:v>39.669072000000021</c:v>
                </c:pt>
                <c:pt idx="6352">
                  <c:v>39.669072000000021</c:v>
                </c:pt>
                <c:pt idx="6353">
                  <c:v>39.669072000000021</c:v>
                </c:pt>
                <c:pt idx="6354">
                  <c:v>39.669072000000021</c:v>
                </c:pt>
                <c:pt idx="6355">
                  <c:v>39.669072000000021</c:v>
                </c:pt>
                <c:pt idx="6356">
                  <c:v>39.669072000000021</c:v>
                </c:pt>
                <c:pt idx="6357">
                  <c:v>39.669072000000021</c:v>
                </c:pt>
                <c:pt idx="6358">
                  <c:v>39.669072000000021</c:v>
                </c:pt>
                <c:pt idx="6359">
                  <c:v>39.669072000000021</c:v>
                </c:pt>
                <c:pt idx="6360">
                  <c:v>39.637352000000021</c:v>
                </c:pt>
                <c:pt idx="6361">
                  <c:v>39.637352000000021</c:v>
                </c:pt>
                <c:pt idx="6362">
                  <c:v>39.637352000000021</c:v>
                </c:pt>
                <c:pt idx="6363">
                  <c:v>39.637352000000021</c:v>
                </c:pt>
                <c:pt idx="6364">
                  <c:v>39.637352000000021</c:v>
                </c:pt>
                <c:pt idx="6365">
                  <c:v>39.637352000000021</c:v>
                </c:pt>
                <c:pt idx="6366">
                  <c:v>39.637352000000021</c:v>
                </c:pt>
                <c:pt idx="6367">
                  <c:v>39.637352000000021</c:v>
                </c:pt>
                <c:pt idx="6368">
                  <c:v>39.637352000000021</c:v>
                </c:pt>
                <c:pt idx="6369">
                  <c:v>39.637352000000021</c:v>
                </c:pt>
                <c:pt idx="6370">
                  <c:v>39.573814000000006</c:v>
                </c:pt>
                <c:pt idx="6371">
                  <c:v>39.573814000000006</c:v>
                </c:pt>
                <c:pt idx="6372">
                  <c:v>39.573814000000006</c:v>
                </c:pt>
                <c:pt idx="6373">
                  <c:v>39.573814000000006</c:v>
                </c:pt>
                <c:pt idx="6374">
                  <c:v>39.573814000000006</c:v>
                </c:pt>
                <c:pt idx="6375">
                  <c:v>39.573814000000006</c:v>
                </c:pt>
                <c:pt idx="6376">
                  <c:v>39.573814000000006</c:v>
                </c:pt>
                <c:pt idx="6377">
                  <c:v>39.573814000000006</c:v>
                </c:pt>
                <c:pt idx="6378">
                  <c:v>39.573814000000006</c:v>
                </c:pt>
                <c:pt idx="6379">
                  <c:v>39.573814000000006</c:v>
                </c:pt>
                <c:pt idx="6380">
                  <c:v>39.537633</c:v>
                </c:pt>
                <c:pt idx="6381">
                  <c:v>39.537633</c:v>
                </c:pt>
                <c:pt idx="6382">
                  <c:v>39.537633</c:v>
                </c:pt>
                <c:pt idx="6383">
                  <c:v>39.537633</c:v>
                </c:pt>
                <c:pt idx="6384">
                  <c:v>39.537633</c:v>
                </c:pt>
                <c:pt idx="6385">
                  <c:v>39.537633</c:v>
                </c:pt>
                <c:pt idx="6386">
                  <c:v>39.537633</c:v>
                </c:pt>
                <c:pt idx="6387">
                  <c:v>39.537633</c:v>
                </c:pt>
                <c:pt idx="6388">
                  <c:v>39.537633</c:v>
                </c:pt>
                <c:pt idx="6389">
                  <c:v>39.537633</c:v>
                </c:pt>
                <c:pt idx="6390">
                  <c:v>39.500702000000011</c:v>
                </c:pt>
                <c:pt idx="6391">
                  <c:v>39.500702000000011</c:v>
                </c:pt>
                <c:pt idx="6392">
                  <c:v>39.500702000000011</c:v>
                </c:pt>
                <c:pt idx="6393">
                  <c:v>39.500702000000011</c:v>
                </c:pt>
                <c:pt idx="6394">
                  <c:v>39.500702000000011</c:v>
                </c:pt>
                <c:pt idx="6395">
                  <c:v>39.500702000000011</c:v>
                </c:pt>
                <c:pt idx="6396">
                  <c:v>39.500702000000011</c:v>
                </c:pt>
                <c:pt idx="6397">
                  <c:v>39.500702000000011</c:v>
                </c:pt>
                <c:pt idx="6398">
                  <c:v>39.500702000000011</c:v>
                </c:pt>
                <c:pt idx="6399">
                  <c:v>39.500702000000011</c:v>
                </c:pt>
                <c:pt idx="6400">
                  <c:v>39.455428999999995</c:v>
                </c:pt>
                <c:pt idx="6401">
                  <c:v>39.455428999999995</c:v>
                </c:pt>
                <c:pt idx="6402">
                  <c:v>39.455428999999995</c:v>
                </c:pt>
                <c:pt idx="6403">
                  <c:v>39.455428999999995</c:v>
                </c:pt>
                <c:pt idx="6404">
                  <c:v>39.455428999999995</c:v>
                </c:pt>
                <c:pt idx="6405">
                  <c:v>39.455428999999995</c:v>
                </c:pt>
                <c:pt idx="6406">
                  <c:v>39.455428999999995</c:v>
                </c:pt>
                <c:pt idx="6407">
                  <c:v>39.455428999999995</c:v>
                </c:pt>
                <c:pt idx="6408">
                  <c:v>39.455428999999995</c:v>
                </c:pt>
                <c:pt idx="6409">
                  <c:v>39.455428999999995</c:v>
                </c:pt>
                <c:pt idx="6410">
                  <c:v>39.432002000000011</c:v>
                </c:pt>
                <c:pt idx="6411">
                  <c:v>39.432002000000011</c:v>
                </c:pt>
                <c:pt idx="6412">
                  <c:v>39.432002000000011</c:v>
                </c:pt>
                <c:pt idx="6413">
                  <c:v>39.432002000000011</c:v>
                </c:pt>
                <c:pt idx="6414">
                  <c:v>39.432002000000011</c:v>
                </c:pt>
                <c:pt idx="6415">
                  <c:v>39.432002000000011</c:v>
                </c:pt>
                <c:pt idx="6416">
                  <c:v>39.432002000000011</c:v>
                </c:pt>
                <c:pt idx="6417">
                  <c:v>39.432002000000011</c:v>
                </c:pt>
                <c:pt idx="6418">
                  <c:v>39.432002000000011</c:v>
                </c:pt>
                <c:pt idx="6419">
                  <c:v>39.432002000000011</c:v>
                </c:pt>
                <c:pt idx="6420">
                  <c:v>39.347071999999997</c:v>
                </c:pt>
                <c:pt idx="6421">
                  <c:v>39.347071999999997</c:v>
                </c:pt>
                <c:pt idx="6422">
                  <c:v>39.347071999999997</c:v>
                </c:pt>
                <c:pt idx="6423">
                  <c:v>39.347071999999997</c:v>
                </c:pt>
                <c:pt idx="6424">
                  <c:v>39.347071999999997</c:v>
                </c:pt>
                <c:pt idx="6425">
                  <c:v>39.347071999999997</c:v>
                </c:pt>
                <c:pt idx="6426">
                  <c:v>39.347071999999997</c:v>
                </c:pt>
                <c:pt idx="6427">
                  <c:v>39.347071999999997</c:v>
                </c:pt>
                <c:pt idx="6428">
                  <c:v>39.347071999999997</c:v>
                </c:pt>
                <c:pt idx="6429">
                  <c:v>39.347071999999997</c:v>
                </c:pt>
                <c:pt idx="6430">
                  <c:v>39.321716000000002</c:v>
                </c:pt>
                <c:pt idx="6431">
                  <c:v>39.321716000000002</c:v>
                </c:pt>
                <c:pt idx="6432">
                  <c:v>39.321716000000002</c:v>
                </c:pt>
                <c:pt idx="6433">
                  <c:v>39.321716000000002</c:v>
                </c:pt>
                <c:pt idx="6434">
                  <c:v>39.321716000000002</c:v>
                </c:pt>
                <c:pt idx="6435">
                  <c:v>39.321716000000002</c:v>
                </c:pt>
                <c:pt idx="6436">
                  <c:v>39.321716000000002</c:v>
                </c:pt>
                <c:pt idx="6437">
                  <c:v>39.321716000000002</c:v>
                </c:pt>
                <c:pt idx="6438">
                  <c:v>39.321716000000002</c:v>
                </c:pt>
                <c:pt idx="6439">
                  <c:v>39.321716000000002</c:v>
                </c:pt>
                <c:pt idx="6440">
                  <c:v>39.253046999999995</c:v>
                </c:pt>
                <c:pt idx="6441">
                  <c:v>39.253046999999995</c:v>
                </c:pt>
                <c:pt idx="6442">
                  <c:v>39.253046999999995</c:v>
                </c:pt>
                <c:pt idx="6443">
                  <c:v>39.253046999999995</c:v>
                </c:pt>
                <c:pt idx="6444">
                  <c:v>39.253046999999995</c:v>
                </c:pt>
                <c:pt idx="6445">
                  <c:v>39.253046999999995</c:v>
                </c:pt>
                <c:pt idx="6446">
                  <c:v>39.253046999999995</c:v>
                </c:pt>
                <c:pt idx="6447">
                  <c:v>39.253046999999995</c:v>
                </c:pt>
                <c:pt idx="6448">
                  <c:v>39.253046999999995</c:v>
                </c:pt>
                <c:pt idx="6449">
                  <c:v>39.253046999999995</c:v>
                </c:pt>
                <c:pt idx="6450">
                  <c:v>39.195594000000021</c:v>
                </c:pt>
                <c:pt idx="6451">
                  <c:v>39.195594000000021</c:v>
                </c:pt>
                <c:pt idx="6452">
                  <c:v>39.195594000000021</c:v>
                </c:pt>
                <c:pt idx="6453">
                  <c:v>39.195594000000021</c:v>
                </c:pt>
                <c:pt idx="6454">
                  <c:v>39.195594000000021</c:v>
                </c:pt>
                <c:pt idx="6455">
                  <c:v>39.195594000000021</c:v>
                </c:pt>
                <c:pt idx="6456">
                  <c:v>39.195594000000021</c:v>
                </c:pt>
                <c:pt idx="6457">
                  <c:v>39.195594000000021</c:v>
                </c:pt>
                <c:pt idx="6458">
                  <c:v>39.195594000000021</c:v>
                </c:pt>
                <c:pt idx="6459">
                  <c:v>39.195594000000021</c:v>
                </c:pt>
                <c:pt idx="6460">
                  <c:v>39.216792000000012</c:v>
                </c:pt>
                <c:pt idx="6461">
                  <c:v>39.216792000000012</c:v>
                </c:pt>
                <c:pt idx="6462">
                  <c:v>39.216792000000012</c:v>
                </c:pt>
                <c:pt idx="6463">
                  <c:v>39.216792000000012</c:v>
                </c:pt>
                <c:pt idx="6464">
                  <c:v>39.216792000000012</c:v>
                </c:pt>
                <c:pt idx="6465">
                  <c:v>39.216792000000012</c:v>
                </c:pt>
                <c:pt idx="6466">
                  <c:v>39.216792000000012</c:v>
                </c:pt>
                <c:pt idx="6467">
                  <c:v>39.216792000000012</c:v>
                </c:pt>
                <c:pt idx="6468">
                  <c:v>39.216792000000012</c:v>
                </c:pt>
                <c:pt idx="6469">
                  <c:v>39.216792000000012</c:v>
                </c:pt>
                <c:pt idx="6470">
                  <c:v>39.227678000000012</c:v>
                </c:pt>
                <c:pt idx="6471">
                  <c:v>39.227678000000012</c:v>
                </c:pt>
                <c:pt idx="6472">
                  <c:v>39.227678000000012</c:v>
                </c:pt>
                <c:pt idx="6473">
                  <c:v>39.227678000000012</c:v>
                </c:pt>
                <c:pt idx="6474">
                  <c:v>39.227678000000012</c:v>
                </c:pt>
                <c:pt idx="6475">
                  <c:v>39.227678000000012</c:v>
                </c:pt>
                <c:pt idx="6476">
                  <c:v>39.227678000000012</c:v>
                </c:pt>
                <c:pt idx="6477">
                  <c:v>39.227678000000012</c:v>
                </c:pt>
                <c:pt idx="6478">
                  <c:v>39.227678000000012</c:v>
                </c:pt>
                <c:pt idx="6479">
                  <c:v>39.227678000000012</c:v>
                </c:pt>
                <c:pt idx="6480">
                  <c:v>39.200151000000012</c:v>
                </c:pt>
                <c:pt idx="6481">
                  <c:v>39.200151000000012</c:v>
                </c:pt>
                <c:pt idx="6482">
                  <c:v>39.200151000000012</c:v>
                </c:pt>
                <c:pt idx="6483">
                  <c:v>39.200151000000012</c:v>
                </c:pt>
                <c:pt idx="6484">
                  <c:v>39.200151000000012</c:v>
                </c:pt>
                <c:pt idx="6485">
                  <c:v>39.200151000000012</c:v>
                </c:pt>
                <c:pt idx="6486">
                  <c:v>39.200151000000012</c:v>
                </c:pt>
                <c:pt idx="6487">
                  <c:v>39.200151000000012</c:v>
                </c:pt>
                <c:pt idx="6488">
                  <c:v>39.200151000000012</c:v>
                </c:pt>
                <c:pt idx="6489">
                  <c:v>39.200151000000012</c:v>
                </c:pt>
                <c:pt idx="6490">
                  <c:v>39.215764</c:v>
                </c:pt>
                <c:pt idx="6491">
                  <c:v>39.215764</c:v>
                </c:pt>
                <c:pt idx="6492">
                  <c:v>39.215764</c:v>
                </c:pt>
                <c:pt idx="6493">
                  <c:v>39.215764</c:v>
                </c:pt>
                <c:pt idx="6494">
                  <c:v>39.215764</c:v>
                </c:pt>
                <c:pt idx="6495">
                  <c:v>39.215764</c:v>
                </c:pt>
                <c:pt idx="6496">
                  <c:v>39.215764</c:v>
                </c:pt>
                <c:pt idx="6497">
                  <c:v>39.215764</c:v>
                </c:pt>
                <c:pt idx="6498">
                  <c:v>39.215764</c:v>
                </c:pt>
                <c:pt idx="6499">
                  <c:v>39.215764</c:v>
                </c:pt>
                <c:pt idx="6500">
                  <c:v>39.215099000000002</c:v>
                </c:pt>
                <c:pt idx="6501">
                  <c:v>39.215099000000002</c:v>
                </c:pt>
                <c:pt idx="6502">
                  <c:v>39.215099000000002</c:v>
                </c:pt>
                <c:pt idx="6503">
                  <c:v>39.215099000000002</c:v>
                </c:pt>
                <c:pt idx="6504">
                  <c:v>39.215099000000002</c:v>
                </c:pt>
                <c:pt idx="6505">
                  <c:v>39.215099000000002</c:v>
                </c:pt>
                <c:pt idx="6506">
                  <c:v>39.215099000000002</c:v>
                </c:pt>
                <c:pt idx="6507">
                  <c:v>39.215099000000002</c:v>
                </c:pt>
                <c:pt idx="6508">
                  <c:v>39.215099000000002</c:v>
                </c:pt>
                <c:pt idx="6509">
                  <c:v>39.215099000000002</c:v>
                </c:pt>
                <c:pt idx="6510">
                  <c:v>39.199943000000012</c:v>
                </c:pt>
                <c:pt idx="6511">
                  <c:v>39.199943000000012</c:v>
                </c:pt>
                <c:pt idx="6512">
                  <c:v>39.199943000000012</c:v>
                </c:pt>
                <c:pt idx="6513">
                  <c:v>39.199943000000012</c:v>
                </c:pt>
                <c:pt idx="6514">
                  <c:v>39.199943000000012</c:v>
                </c:pt>
                <c:pt idx="6515">
                  <c:v>39.199943000000012</c:v>
                </c:pt>
                <c:pt idx="6516">
                  <c:v>39.199943000000012</c:v>
                </c:pt>
                <c:pt idx="6517">
                  <c:v>39.199943000000012</c:v>
                </c:pt>
                <c:pt idx="6518">
                  <c:v>39.199943000000012</c:v>
                </c:pt>
                <c:pt idx="6519">
                  <c:v>39.199943000000012</c:v>
                </c:pt>
                <c:pt idx="6520">
                  <c:v>39.271068</c:v>
                </c:pt>
                <c:pt idx="6521">
                  <c:v>39.271068</c:v>
                </c:pt>
                <c:pt idx="6522">
                  <c:v>39.271068</c:v>
                </c:pt>
                <c:pt idx="6523">
                  <c:v>39.271068</c:v>
                </c:pt>
                <c:pt idx="6524">
                  <c:v>39.271068</c:v>
                </c:pt>
                <c:pt idx="6525">
                  <c:v>39.271068</c:v>
                </c:pt>
                <c:pt idx="6526">
                  <c:v>39.271068</c:v>
                </c:pt>
                <c:pt idx="6527">
                  <c:v>39.271068</c:v>
                </c:pt>
                <c:pt idx="6528">
                  <c:v>39.271068</c:v>
                </c:pt>
                <c:pt idx="6529">
                  <c:v>39.271068</c:v>
                </c:pt>
                <c:pt idx="6530">
                  <c:v>39.318545</c:v>
                </c:pt>
                <c:pt idx="6531">
                  <c:v>39.318545</c:v>
                </c:pt>
                <c:pt idx="6532">
                  <c:v>39.318545</c:v>
                </c:pt>
                <c:pt idx="6533">
                  <c:v>39.318545</c:v>
                </c:pt>
                <c:pt idx="6534">
                  <c:v>39.318545</c:v>
                </c:pt>
                <c:pt idx="6535">
                  <c:v>39.318545</c:v>
                </c:pt>
                <c:pt idx="6536">
                  <c:v>39.318545</c:v>
                </c:pt>
                <c:pt idx="6537">
                  <c:v>39.318545</c:v>
                </c:pt>
                <c:pt idx="6538">
                  <c:v>39.318545</c:v>
                </c:pt>
                <c:pt idx="6539">
                  <c:v>39.318545</c:v>
                </c:pt>
                <c:pt idx="6540">
                  <c:v>39.349031000000004</c:v>
                </c:pt>
                <c:pt idx="6541">
                  <c:v>39.349031000000004</c:v>
                </c:pt>
                <c:pt idx="6542">
                  <c:v>39.349031000000004</c:v>
                </c:pt>
                <c:pt idx="6543">
                  <c:v>39.349031000000004</c:v>
                </c:pt>
                <c:pt idx="6544">
                  <c:v>39.349031000000004</c:v>
                </c:pt>
                <c:pt idx="6545">
                  <c:v>39.349031000000004</c:v>
                </c:pt>
                <c:pt idx="6546">
                  <c:v>39.349031000000004</c:v>
                </c:pt>
                <c:pt idx="6547">
                  <c:v>39.349031000000004</c:v>
                </c:pt>
                <c:pt idx="6548">
                  <c:v>39.349031000000004</c:v>
                </c:pt>
                <c:pt idx="6549">
                  <c:v>39.349031000000004</c:v>
                </c:pt>
                <c:pt idx="6550">
                  <c:v>39.442237000000006</c:v>
                </c:pt>
                <c:pt idx="6551">
                  <c:v>39.442237000000006</c:v>
                </c:pt>
                <c:pt idx="6552">
                  <c:v>39.442237000000006</c:v>
                </c:pt>
                <c:pt idx="6553">
                  <c:v>39.442237000000006</c:v>
                </c:pt>
                <c:pt idx="6554">
                  <c:v>39.442237000000006</c:v>
                </c:pt>
                <c:pt idx="6555">
                  <c:v>39.442237000000006</c:v>
                </c:pt>
                <c:pt idx="6556">
                  <c:v>39.442237000000006</c:v>
                </c:pt>
                <c:pt idx="6557">
                  <c:v>39.442237000000006</c:v>
                </c:pt>
                <c:pt idx="6558">
                  <c:v>39.442237000000006</c:v>
                </c:pt>
                <c:pt idx="6559">
                  <c:v>39.442237000000006</c:v>
                </c:pt>
                <c:pt idx="6560">
                  <c:v>39.546490999999996</c:v>
                </c:pt>
                <c:pt idx="6561">
                  <c:v>39.546490999999996</c:v>
                </c:pt>
                <c:pt idx="6562">
                  <c:v>39.546490999999996</c:v>
                </c:pt>
                <c:pt idx="6563">
                  <c:v>39.546490999999996</c:v>
                </c:pt>
                <c:pt idx="6564">
                  <c:v>39.546490999999996</c:v>
                </c:pt>
                <c:pt idx="6565">
                  <c:v>39.546490999999996</c:v>
                </c:pt>
                <c:pt idx="6566">
                  <c:v>39.546490999999996</c:v>
                </c:pt>
                <c:pt idx="6567">
                  <c:v>39.546490999999996</c:v>
                </c:pt>
                <c:pt idx="6568">
                  <c:v>39.546490999999996</c:v>
                </c:pt>
                <c:pt idx="6569">
                  <c:v>39.546490999999996</c:v>
                </c:pt>
                <c:pt idx="6570">
                  <c:v>39.621341000000001</c:v>
                </c:pt>
                <c:pt idx="6571">
                  <c:v>39.621341000000001</c:v>
                </c:pt>
                <c:pt idx="6572">
                  <c:v>39.621341000000001</c:v>
                </c:pt>
                <c:pt idx="6573">
                  <c:v>39.621341000000001</c:v>
                </c:pt>
                <c:pt idx="6574">
                  <c:v>39.621341000000001</c:v>
                </c:pt>
                <c:pt idx="6575">
                  <c:v>39.621341000000001</c:v>
                </c:pt>
                <c:pt idx="6576">
                  <c:v>39.621341000000001</c:v>
                </c:pt>
                <c:pt idx="6577">
                  <c:v>39.621341000000001</c:v>
                </c:pt>
                <c:pt idx="6578">
                  <c:v>39.621341000000001</c:v>
                </c:pt>
                <c:pt idx="6579">
                  <c:v>39.621341000000001</c:v>
                </c:pt>
                <c:pt idx="6580">
                  <c:v>39.772435000000023</c:v>
                </c:pt>
                <c:pt idx="6581">
                  <c:v>39.772435000000023</c:v>
                </c:pt>
                <c:pt idx="6582">
                  <c:v>39.772435000000023</c:v>
                </c:pt>
                <c:pt idx="6583">
                  <c:v>39.772435000000023</c:v>
                </c:pt>
                <c:pt idx="6584">
                  <c:v>39.772435000000023</c:v>
                </c:pt>
                <c:pt idx="6585">
                  <c:v>39.772435000000023</c:v>
                </c:pt>
                <c:pt idx="6586">
                  <c:v>39.772435000000023</c:v>
                </c:pt>
                <c:pt idx="6587">
                  <c:v>39.772435000000023</c:v>
                </c:pt>
                <c:pt idx="6588">
                  <c:v>39.772435000000023</c:v>
                </c:pt>
                <c:pt idx="6589">
                  <c:v>39.772435000000023</c:v>
                </c:pt>
                <c:pt idx="6590">
                  <c:v>39.891712000000012</c:v>
                </c:pt>
                <c:pt idx="6591">
                  <c:v>39.891712000000012</c:v>
                </c:pt>
                <c:pt idx="6592">
                  <c:v>39.891712000000012</c:v>
                </c:pt>
                <c:pt idx="6593">
                  <c:v>39.891712000000012</c:v>
                </c:pt>
                <c:pt idx="6594">
                  <c:v>39.891712000000012</c:v>
                </c:pt>
                <c:pt idx="6595">
                  <c:v>39.891712000000012</c:v>
                </c:pt>
                <c:pt idx="6596">
                  <c:v>39.891712000000012</c:v>
                </c:pt>
                <c:pt idx="6597">
                  <c:v>39.891712000000012</c:v>
                </c:pt>
                <c:pt idx="6598">
                  <c:v>39.891712000000012</c:v>
                </c:pt>
                <c:pt idx="6599">
                  <c:v>39.891712000000012</c:v>
                </c:pt>
                <c:pt idx="6600">
                  <c:v>40.090333000000022</c:v>
                </c:pt>
                <c:pt idx="6601">
                  <c:v>40.090333000000022</c:v>
                </c:pt>
                <c:pt idx="6602">
                  <c:v>40.090333000000022</c:v>
                </c:pt>
                <c:pt idx="6603">
                  <c:v>40.090333000000022</c:v>
                </c:pt>
                <c:pt idx="6604">
                  <c:v>40.090333000000022</c:v>
                </c:pt>
                <c:pt idx="6605">
                  <c:v>40.090333000000022</c:v>
                </c:pt>
                <c:pt idx="6606">
                  <c:v>40.090333000000022</c:v>
                </c:pt>
                <c:pt idx="6607">
                  <c:v>40.090333000000022</c:v>
                </c:pt>
                <c:pt idx="6608">
                  <c:v>40.090333000000022</c:v>
                </c:pt>
                <c:pt idx="6609">
                  <c:v>40.090333000000022</c:v>
                </c:pt>
                <c:pt idx="6610">
                  <c:v>40.296983000000012</c:v>
                </c:pt>
                <c:pt idx="6611">
                  <c:v>40.296983000000012</c:v>
                </c:pt>
                <c:pt idx="6612">
                  <c:v>40.296983000000012</c:v>
                </c:pt>
                <c:pt idx="6613">
                  <c:v>40.296983000000012</c:v>
                </c:pt>
                <c:pt idx="6614">
                  <c:v>40.296983000000012</c:v>
                </c:pt>
                <c:pt idx="6615">
                  <c:v>40.296983000000012</c:v>
                </c:pt>
                <c:pt idx="6616">
                  <c:v>40.296983000000012</c:v>
                </c:pt>
                <c:pt idx="6617">
                  <c:v>40.296983000000012</c:v>
                </c:pt>
                <c:pt idx="6618">
                  <c:v>40.296983000000012</c:v>
                </c:pt>
                <c:pt idx="6619">
                  <c:v>40.296983000000012</c:v>
                </c:pt>
                <c:pt idx="6620">
                  <c:v>40.502046</c:v>
                </c:pt>
                <c:pt idx="6621">
                  <c:v>40.502046</c:v>
                </c:pt>
                <c:pt idx="6622">
                  <c:v>40.502046</c:v>
                </c:pt>
                <c:pt idx="6623">
                  <c:v>40.502046</c:v>
                </c:pt>
                <c:pt idx="6624">
                  <c:v>40.502046</c:v>
                </c:pt>
                <c:pt idx="6625">
                  <c:v>40.502046</c:v>
                </c:pt>
                <c:pt idx="6626">
                  <c:v>40.502046</c:v>
                </c:pt>
                <c:pt idx="6627">
                  <c:v>40.502046</c:v>
                </c:pt>
                <c:pt idx="6628">
                  <c:v>40.502046</c:v>
                </c:pt>
                <c:pt idx="6629">
                  <c:v>40.502046</c:v>
                </c:pt>
                <c:pt idx="6630">
                  <c:v>40.728793000000024</c:v>
                </c:pt>
                <c:pt idx="6631">
                  <c:v>40.728793000000024</c:v>
                </c:pt>
                <c:pt idx="6632">
                  <c:v>40.728793000000024</c:v>
                </c:pt>
                <c:pt idx="6633">
                  <c:v>40.728793000000024</c:v>
                </c:pt>
                <c:pt idx="6634">
                  <c:v>40.728793000000024</c:v>
                </c:pt>
                <c:pt idx="6635">
                  <c:v>40.728793000000024</c:v>
                </c:pt>
                <c:pt idx="6636">
                  <c:v>40.728793000000024</c:v>
                </c:pt>
                <c:pt idx="6637">
                  <c:v>40.728793000000024</c:v>
                </c:pt>
                <c:pt idx="6638">
                  <c:v>40.728793000000024</c:v>
                </c:pt>
                <c:pt idx="6639">
                  <c:v>40.728793000000024</c:v>
                </c:pt>
                <c:pt idx="6640">
                  <c:v>40.952510000000011</c:v>
                </c:pt>
                <c:pt idx="6641">
                  <c:v>40.952510000000011</c:v>
                </c:pt>
                <c:pt idx="6642">
                  <c:v>40.952510000000011</c:v>
                </c:pt>
                <c:pt idx="6643">
                  <c:v>40.952510000000011</c:v>
                </c:pt>
                <c:pt idx="6644">
                  <c:v>40.952510000000011</c:v>
                </c:pt>
                <c:pt idx="6645">
                  <c:v>40.952510000000011</c:v>
                </c:pt>
                <c:pt idx="6646">
                  <c:v>40.952510000000011</c:v>
                </c:pt>
                <c:pt idx="6647">
                  <c:v>40.952510000000011</c:v>
                </c:pt>
                <c:pt idx="6648">
                  <c:v>40.952510000000011</c:v>
                </c:pt>
                <c:pt idx="6649">
                  <c:v>40.952510000000011</c:v>
                </c:pt>
                <c:pt idx="6650">
                  <c:v>41.179220000000001</c:v>
                </c:pt>
                <c:pt idx="6651">
                  <c:v>41.179220000000001</c:v>
                </c:pt>
                <c:pt idx="6652">
                  <c:v>41.179220000000001</c:v>
                </c:pt>
                <c:pt idx="6653">
                  <c:v>41.179220000000001</c:v>
                </c:pt>
                <c:pt idx="6654">
                  <c:v>41.179220000000001</c:v>
                </c:pt>
                <c:pt idx="6655">
                  <c:v>41.179220000000001</c:v>
                </c:pt>
                <c:pt idx="6656">
                  <c:v>41.179220000000001</c:v>
                </c:pt>
                <c:pt idx="6657">
                  <c:v>41.179220000000001</c:v>
                </c:pt>
                <c:pt idx="6658">
                  <c:v>41.179220000000001</c:v>
                </c:pt>
                <c:pt idx="6659">
                  <c:v>41.179220000000001</c:v>
                </c:pt>
                <c:pt idx="6660">
                  <c:v>41.402026000000006</c:v>
                </c:pt>
                <c:pt idx="6661">
                  <c:v>41.402026000000006</c:v>
                </c:pt>
                <c:pt idx="6662">
                  <c:v>41.402026000000006</c:v>
                </c:pt>
                <c:pt idx="6663">
                  <c:v>41.402026000000006</c:v>
                </c:pt>
                <c:pt idx="6664">
                  <c:v>41.402026000000006</c:v>
                </c:pt>
                <c:pt idx="6665">
                  <c:v>41.402026000000006</c:v>
                </c:pt>
                <c:pt idx="6666">
                  <c:v>41.402026000000006</c:v>
                </c:pt>
                <c:pt idx="6667">
                  <c:v>41.402026000000006</c:v>
                </c:pt>
                <c:pt idx="6668">
                  <c:v>41.402026000000006</c:v>
                </c:pt>
                <c:pt idx="6669">
                  <c:v>41.402026000000006</c:v>
                </c:pt>
                <c:pt idx="6670">
                  <c:v>41.636262000000002</c:v>
                </c:pt>
                <c:pt idx="6671">
                  <c:v>41.636262000000002</c:v>
                </c:pt>
                <c:pt idx="6672">
                  <c:v>41.636262000000002</c:v>
                </c:pt>
                <c:pt idx="6673">
                  <c:v>41.636262000000002</c:v>
                </c:pt>
                <c:pt idx="6674">
                  <c:v>41.636262000000002</c:v>
                </c:pt>
                <c:pt idx="6675">
                  <c:v>41.636262000000002</c:v>
                </c:pt>
                <c:pt idx="6676">
                  <c:v>41.636262000000002</c:v>
                </c:pt>
                <c:pt idx="6677">
                  <c:v>41.636262000000002</c:v>
                </c:pt>
                <c:pt idx="6678">
                  <c:v>41.636262000000002</c:v>
                </c:pt>
                <c:pt idx="6679">
                  <c:v>41.636262000000002</c:v>
                </c:pt>
                <c:pt idx="6680">
                  <c:v>41.952688999999999</c:v>
                </c:pt>
                <c:pt idx="6681">
                  <c:v>41.952688999999999</c:v>
                </c:pt>
                <c:pt idx="6682">
                  <c:v>41.952688999999999</c:v>
                </c:pt>
                <c:pt idx="6683">
                  <c:v>41.952688999999999</c:v>
                </c:pt>
                <c:pt idx="6684">
                  <c:v>41.952688999999999</c:v>
                </c:pt>
                <c:pt idx="6685">
                  <c:v>41.952688999999999</c:v>
                </c:pt>
                <c:pt idx="6686">
                  <c:v>41.952688999999999</c:v>
                </c:pt>
                <c:pt idx="6687">
                  <c:v>41.952688999999999</c:v>
                </c:pt>
                <c:pt idx="6688">
                  <c:v>41.952688999999999</c:v>
                </c:pt>
                <c:pt idx="6689">
                  <c:v>41.952688999999999</c:v>
                </c:pt>
                <c:pt idx="6690">
                  <c:v>42.231518000000023</c:v>
                </c:pt>
                <c:pt idx="6691">
                  <c:v>42.231518000000023</c:v>
                </c:pt>
                <c:pt idx="6692">
                  <c:v>42.231518000000023</c:v>
                </c:pt>
                <c:pt idx="6693">
                  <c:v>42.231518000000023</c:v>
                </c:pt>
                <c:pt idx="6694">
                  <c:v>42.231518000000023</c:v>
                </c:pt>
                <c:pt idx="6695">
                  <c:v>42.231518000000023</c:v>
                </c:pt>
                <c:pt idx="6696">
                  <c:v>42.231518000000023</c:v>
                </c:pt>
                <c:pt idx="6697">
                  <c:v>42.231518000000023</c:v>
                </c:pt>
                <c:pt idx="6698">
                  <c:v>42.231518000000023</c:v>
                </c:pt>
                <c:pt idx="6699">
                  <c:v>42.231518000000023</c:v>
                </c:pt>
                <c:pt idx="6700">
                  <c:v>42.527893000000006</c:v>
                </c:pt>
                <c:pt idx="6701">
                  <c:v>42.527893000000006</c:v>
                </c:pt>
                <c:pt idx="6702">
                  <c:v>42.527893000000006</c:v>
                </c:pt>
                <c:pt idx="6703">
                  <c:v>42.527893000000006</c:v>
                </c:pt>
                <c:pt idx="6704">
                  <c:v>42.527893000000006</c:v>
                </c:pt>
                <c:pt idx="6705">
                  <c:v>42.527893000000006</c:v>
                </c:pt>
                <c:pt idx="6706">
                  <c:v>42.527893000000006</c:v>
                </c:pt>
                <c:pt idx="6707">
                  <c:v>42.527893000000006</c:v>
                </c:pt>
                <c:pt idx="6708">
                  <c:v>42.527893000000006</c:v>
                </c:pt>
                <c:pt idx="6709">
                  <c:v>42.527893000000006</c:v>
                </c:pt>
                <c:pt idx="6710">
                  <c:v>42.864479999999993</c:v>
                </c:pt>
                <c:pt idx="6711">
                  <c:v>42.864479999999993</c:v>
                </c:pt>
                <c:pt idx="6712">
                  <c:v>42.864479999999993</c:v>
                </c:pt>
                <c:pt idx="6713">
                  <c:v>42.864479999999993</c:v>
                </c:pt>
                <c:pt idx="6714">
                  <c:v>42.864479999999993</c:v>
                </c:pt>
                <c:pt idx="6715">
                  <c:v>42.864479999999993</c:v>
                </c:pt>
                <c:pt idx="6716">
                  <c:v>42.864479999999993</c:v>
                </c:pt>
                <c:pt idx="6717">
                  <c:v>42.864479999999993</c:v>
                </c:pt>
                <c:pt idx="6718">
                  <c:v>42.864479999999993</c:v>
                </c:pt>
                <c:pt idx="6719">
                  <c:v>42.864479999999993</c:v>
                </c:pt>
                <c:pt idx="6720">
                  <c:v>43.221242000000011</c:v>
                </c:pt>
                <c:pt idx="6721">
                  <c:v>43.221242000000011</c:v>
                </c:pt>
                <c:pt idx="6722">
                  <c:v>43.221242000000011</c:v>
                </c:pt>
                <c:pt idx="6723">
                  <c:v>43.221242000000011</c:v>
                </c:pt>
                <c:pt idx="6724">
                  <c:v>43.221242000000011</c:v>
                </c:pt>
                <c:pt idx="6725">
                  <c:v>43.221242000000011</c:v>
                </c:pt>
                <c:pt idx="6726">
                  <c:v>43.221242000000011</c:v>
                </c:pt>
                <c:pt idx="6727">
                  <c:v>43.221242000000011</c:v>
                </c:pt>
                <c:pt idx="6728">
                  <c:v>43.221242000000011</c:v>
                </c:pt>
                <c:pt idx="6729">
                  <c:v>43.221242000000011</c:v>
                </c:pt>
                <c:pt idx="6730">
                  <c:v>43.444147999999998</c:v>
                </c:pt>
                <c:pt idx="6731">
                  <c:v>43.444147999999998</c:v>
                </c:pt>
                <c:pt idx="6732">
                  <c:v>43.444147999999998</c:v>
                </c:pt>
                <c:pt idx="6733">
                  <c:v>43.444147999999998</c:v>
                </c:pt>
                <c:pt idx="6734">
                  <c:v>43.444147999999998</c:v>
                </c:pt>
                <c:pt idx="6735">
                  <c:v>43.444147999999998</c:v>
                </c:pt>
                <c:pt idx="6736">
                  <c:v>43.444147999999998</c:v>
                </c:pt>
                <c:pt idx="6737">
                  <c:v>43.444147999999998</c:v>
                </c:pt>
                <c:pt idx="6738">
                  <c:v>43.444147999999998</c:v>
                </c:pt>
                <c:pt idx="6739">
                  <c:v>43.444147999999998</c:v>
                </c:pt>
                <c:pt idx="6740">
                  <c:v>43.779120000000013</c:v>
                </c:pt>
                <c:pt idx="6741">
                  <c:v>43.779120000000013</c:v>
                </c:pt>
                <c:pt idx="6742">
                  <c:v>43.779120000000013</c:v>
                </c:pt>
                <c:pt idx="6743">
                  <c:v>43.779120000000013</c:v>
                </c:pt>
                <c:pt idx="6744">
                  <c:v>43.779120000000013</c:v>
                </c:pt>
                <c:pt idx="6745">
                  <c:v>43.779120000000013</c:v>
                </c:pt>
                <c:pt idx="6746">
                  <c:v>43.779120000000013</c:v>
                </c:pt>
                <c:pt idx="6747">
                  <c:v>43.779120000000013</c:v>
                </c:pt>
                <c:pt idx="6748">
                  <c:v>43.779120000000013</c:v>
                </c:pt>
                <c:pt idx="6749">
                  <c:v>43.779120000000013</c:v>
                </c:pt>
                <c:pt idx="6750">
                  <c:v>44.162713000000039</c:v>
                </c:pt>
                <c:pt idx="6751">
                  <c:v>44.162713000000039</c:v>
                </c:pt>
                <c:pt idx="6752">
                  <c:v>44.162713000000039</c:v>
                </c:pt>
                <c:pt idx="6753">
                  <c:v>44.162713000000039</c:v>
                </c:pt>
                <c:pt idx="6754">
                  <c:v>44.162713000000039</c:v>
                </c:pt>
                <c:pt idx="6755">
                  <c:v>44.162713000000039</c:v>
                </c:pt>
                <c:pt idx="6756">
                  <c:v>44.162713000000039</c:v>
                </c:pt>
                <c:pt idx="6757">
                  <c:v>44.162713000000039</c:v>
                </c:pt>
                <c:pt idx="6758">
                  <c:v>44.162713000000039</c:v>
                </c:pt>
                <c:pt idx="6759">
                  <c:v>44.162713000000039</c:v>
                </c:pt>
                <c:pt idx="6760">
                  <c:v>44.464500000000001</c:v>
                </c:pt>
                <c:pt idx="6761">
                  <c:v>44.464500000000001</c:v>
                </c:pt>
                <c:pt idx="6762">
                  <c:v>44.464500000000001</c:v>
                </c:pt>
                <c:pt idx="6763">
                  <c:v>44.464500000000001</c:v>
                </c:pt>
                <c:pt idx="6764">
                  <c:v>44.464500000000001</c:v>
                </c:pt>
                <c:pt idx="6765">
                  <c:v>44.464500000000001</c:v>
                </c:pt>
                <c:pt idx="6766">
                  <c:v>44.464500000000001</c:v>
                </c:pt>
                <c:pt idx="6767">
                  <c:v>44.464500000000001</c:v>
                </c:pt>
                <c:pt idx="6768">
                  <c:v>44.464500000000001</c:v>
                </c:pt>
                <c:pt idx="6769">
                  <c:v>44.464500000000001</c:v>
                </c:pt>
                <c:pt idx="6770">
                  <c:v>44.836780000000005</c:v>
                </c:pt>
                <c:pt idx="6771">
                  <c:v>44.836780000000005</c:v>
                </c:pt>
                <c:pt idx="6772">
                  <c:v>44.836780000000005</c:v>
                </c:pt>
                <c:pt idx="6773">
                  <c:v>44.836780000000005</c:v>
                </c:pt>
                <c:pt idx="6774">
                  <c:v>44.836780000000005</c:v>
                </c:pt>
                <c:pt idx="6775">
                  <c:v>44.836780000000005</c:v>
                </c:pt>
                <c:pt idx="6776">
                  <c:v>44.836780000000005</c:v>
                </c:pt>
                <c:pt idx="6777">
                  <c:v>44.836780000000005</c:v>
                </c:pt>
                <c:pt idx="6778">
                  <c:v>44.836780000000005</c:v>
                </c:pt>
                <c:pt idx="6779">
                  <c:v>44.836780000000005</c:v>
                </c:pt>
                <c:pt idx="6780">
                  <c:v>45.176151000000011</c:v>
                </c:pt>
                <c:pt idx="6781">
                  <c:v>45.176151000000011</c:v>
                </c:pt>
                <c:pt idx="6782">
                  <c:v>45.176151000000011</c:v>
                </c:pt>
                <c:pt idx="6783">
                  <c:v>45.176151000000011</c:v>
                </c:pt>
                <c:pt idx="6784">
                  <c:v>45.176151000000011</c:v>
                </c:pt>
                <c:pt idx="6785">
                  <c:v>45.176151000000011</c:v>
                </c:pt>
                <c:pt idx="6786">
                  <c:v>45.176151000000011</c:v>
                </c:pt>
                <c:pt idx="6787">
                  <c:v>45.176151000000011</c:v>
                </c:pt>
                <c:pt idx="6788">
                  <c:v>45.176151000000011</c:v>
                </c:pt>
                <c:pt idx="6789">
                  <c:v>45.176151000000011</c:v>
                </c:pt>
                <c:pt idx="6790">
                  <c:v>45.538355000000024</c:v>
                </c:pt>
                <c:pt idx="6791">
                  <c:v>45.538355000000024</c:v>
                </c:pt>
                <c:pt idx="6792">
                  <c:v>45.538355000000024</c:v>
                </c:pt>
                <c:pt idx="6793">
                  <c:v>45.538355000000024</c:v>
                </c:pt>
                <c:pt idx="6794">
                  <c:v>45.538355000000024</c:v>
                </c:pt>
                <c:pt idx="6795">
                  <c:v>45.538355000000024</c:v>
                </c:pt>
                <c:pt idx="6796">
                  <c:v>45.538355000000024</c:v>
                </c:pt>
                <c:pt idx="6797">
                  <c:v>45.538355000000024</c:v>
                </c:pt>
                <c:pt idx="6798">
                  <c:v>45.538355000000024</c:v>
                </c:pt>
                <c:pt idx="6799">
                  <c:v>45.538355000000024</c:v>
                </c:pt>
                <c:pt idx="6800">
                  <c:v>45.873373000000001</c:v>
                </c:pt>
                <c:pt idx="6801">
                  <c:v>45.873373000000001</c:v>
                </c:pt>
                <c:pt idx="6802">
                  <c:v>45.873373000000001</c:v>
                </c:pt>
                <c:pt idx="6803">
                  <c:v>45.873373000000001</c:v>
                </c:pt>
                <c:pt idx="6804">
                  <c:v>45.873373000000001</c:v>
                </c:pt>
                <c:pt idx="6805">
                  <c:v>45.873373000000001</c:v>
                </c:pt>
                <c:pt idx="6806">
                  <c:v>45.873373000000001</c:v>
                </c:pt>
                <c:pt idx="6807">
                  <c:v>45.873373000000001</c:v>
                </c:pt>
                <c:pt idx="6808">
                  <c:v>45.873373000000001</c:v>
                </c:pt>
                <c:pt idx="6809">
                  <c:v>45.873373000000001</c:v>
                </c:pt>
                <c:pt idx="6810">
                  <c:v>46.226222000000021</c:v>
                </c:pt>
                <c:pt idx="6811">
                  <c:v>46.226222000000021</c:v>
                </c:pt>
                <c:pt idx="6812">
                  <c:v>46.226222000000021</c:v>
                </c:pt>
                <c:pt idx="6813">
                  <c:v>46.226222000000021</c:v>
                </c:pt>
                <c:pt idx="6814">
                  <c:v>46.226222000000021</c:v>
                </c:pt>
                <c:pt idx="6815">
                  <c:v>46.226222000000021</c:v>
                </c:pt>
                <c:pt idx="6816">
                  <c:v>46.226222000000021</c:v>
                </c:pt>
                <c:pt idx="6817">
                  <c:v>46.226222000000021</c:v>
                </c:pt>
                <c:pt idx="6818">
                  <c:v>46.226222000000021</c:v>
                </c:pt>
                <c:pt idx="6819">
                  <c:v>46.226222000000021</c:v>
                </c:pt>
                <c:pt idx="6820">
                  <c:v>46.586337</c:v>
                </c:pt>
                <c:pt idx="6821">
                  <c:v>46.586337</c:v>
                </c:pt>
                <c:pt idx="6822">
                  <c:v>46.586337</c:v>
                </c:pt>
                <c:pt idx="6823">
                  <c:v>46.586337</c:v>
                </c:pt>
                <c:pt idx="6824">
                  <c:v>46.586337</c:v>
                </c:pt>
                <c:pt idx="6825">
                  <c:v>46.586337</c:v>
                </c:pt>
                <c:pt idx="6826">
                  <c:v>46.586337</c:v>
                </c:pt>
                <c:pt idx="6827">
                  <c:v>46.586337</c:v>
                </c:pt>
                <c:pt idx="6828">
                  <c:v>46.586337</c:v>
                </c:pt>
                <c:pt idx="6829">
                  <c:v>46.586337</c:v>
                </c:pt>
                <c:pt idx="6830">
                  <c:v>46.985268999999995</c:v>
                </c:pt>
                <c:pt idx="6831">
                  <c:v>46.985268999999995</c:v>
                </c:pt>
                <c:pt idx="6832">
                  <c:v>46.985268999999995</c:v>
                </c:pt>
                <c:pt idx="6833">
                  <c:v>46.985268999999995</c:v>
                </c:pt>
                <c:pt idx="6834">
                  <c:v>46.985268999999995</c:v>
                </c:pt>
                <c:pt idx="6835">
                  <c:v>46.985268999999995</c:v>
                </c:pt>
                <c:pt idx="6836">
                  <c:v>46.985268999999995</c:v>
                </c:pt>
                <c:pt idx="6837">
                  <c:v>46.985268999999995</c:v>
                </c:pt>
                <c:pt idx="6838">
                  <c:v>46.985268999999995</c:v>
                </c:pt>
                <c:pt idx="6839">
                  <c:v>46.985268999999995</c:v>
                </c:pt>
                <c:pt idx="6840">
                  <c:v>47.336693000000004</c:v>
                </c:pt>
                <c:pt idx="6841">
                  <c:v>47.336693000000004</c:v>
                </c:pt>
                <c:pt idx="6842">
                  <c:v>47.336693000000004</c:v>
                </c:pt>
                <c:pt idx="6843">
                  <c:v>47.336693000000004</c:v>
                </c:pt>
                <c:pt idx="6844">
                  <c:v>47.336693000000004</c:v>
                </c:pt>
                <c:pt idx="6845">
                  <c:v>47.336693000000004</c:v>
                </c:pt>
                <c:pt idx="6846">
                  <c:v>47.336693000000004</c:v>
                </c:pt>
                <c:pt idx="6847">
                  <c:v>47.336693000000004</c:v>
                </c:pt>
                <c:pt idx="6848">
                  <c:v>47.336693000000004</c:v>
                </c:pt>
                <c:pt idx="6849">
                  <c:v>47.336693000000004</c:v>
                </c:pt>
                <c:pt idx="6850">
                  <c:v>47.628877000000003</c:v>
                </c:pt>
                <c:pt idx="6851">
                  <c:v>47.628877000000003</c:v>
                </c:pt>
                <c:pt idx="6852">
                  <c:v>47.628877000000003</c:v>
                </c:pt>
                <c:pt idx="6853">
                  <c:v>47.628877000000003</c:v>
                </c:pt>
                <c:pt idx="6854">
                  <c:v>47.628877000000003</c:v>
                </c:pt>
                <c:pt idx="6855">
                  <c:v>47.628877000000003</c:v>
                </c:pt>
                <c:pt idx="6856">
                  <c:v>47.628877000000003</c:v>
                </c:pt>
                <c:pt idx="6857">
                  <c:v>47.628877000000003</c:v>
                </c:pt>
                <c:pt idx="6858">
                  <c:v>47.628877000000003</c:v>
                </c:pt>
                <c:pt idx="6859">
                  <c:v>47.628877000000003</c:v>
                </c:pt>
                <c:pt idx="6860">
                  <c:v>48.048720000000003</c:v>
                </c:pt>
                <c:pt idx="6861">
                  <c:v>48.048720000000003</c:v>
                </c:pt>
                <c:pt idx="6862">
                  <c:v>48.048720000000003</c:v>
                </c:pt>
                <c:pt idx="6863">
                  <c:v>48.048720000000003</c:v>
                </c:pt>
                <c:pt idx="6864">
                  <c:v>48.048720000000003</c:v>
                </c:pt>
                <c:pt idx="6865">
                  <c:v>48.048720000000003</c:v>
                </c:pt>
                <c:pt idx="6866">
                  <c:v>48.048720000000003</c:v>
                </c:pt>
                <c:pt idx="6867">
                  <c:v>48.048720000000003</c:v>
                </c:pt>
                <c:pt idx="6868">
                  <c:v>48.048720000000003</c:v>
                </c:pt>
                <c:pt idx="6869">
                  <c:v>48.048720000000003</c:v>
                </c:pt>
                <c:pt idx="6870">
                  <c:v>48.473434000000005</c:v>
                </c:pt>
                <c:pt idx="6871">
                  <c:v>48.473434000000005</c:v>
                </c:pt>
                <c:pt idx="6872">
                  <c:v>48.473434000000005</c:v>
                </c:pt>
                <c:pt idx="6873">
                  <c:v>48.473434000000005</c:v>
                </c:pt>
                <c:pt idx="6874">
                  <c:v>48.473434000000005</c:v>
                </c:pt>
                <c:pt idx="6875">
                  <c:v>48.473434000000005</c:v>
                </c:pt>
                <c:pt idx="6876">
                  <c:v>48.473434000000005</c:v>
                </c:pt>
                <c:pt idx="6877">
                  <c:v>48.473434000000005</c:v>
                </c:pt>
                <c:pt idx="6878">
                  <c:v>48.473434000000005</c:v>
                </c:pt>
                <c:pt idx="6879">
                  <c:v>48.473434000000005</c:v>
                </c:pt>
                <c:pt idx="6880">
                  <c:v>48.896253000000002</c:v>
                </c:pt>
                <c:pt idx="6881">
                  <c:v>48.896253000000002</c:v>
                </c:pt>
                <c:pt idx="6882">
                  <c:v>48.896253000000002</c:v>
                </c:pt>
                <c:pt idx="6883">
                  <c:v>48.896253000000002</c:v>
                </c:pt>
                <c:pt idx="6884">
                  <c:v>48.896253000000002</c:v>
                </c:pt>
                <c:pt idx="6885">
                  <c:v>48.896253000000002</c:v>
                </c:pt>
                <c:pt idx="6886">
                  <c:v>48.896253000000002</c:v>
                </c:pt>
                <c:pt idx="6887">
                  <c:v>48.896253000000002</c:v>
                </c:pt>
                <c:pt idx="6888">
                  <c:v>48.896253000000002</c:v>
                </c:pt>
                <c:pt idx="6889">
                  <c:v>48.896253000000002</c:v>
                </c:pt>
                <c:pt idx="6890">
                  <c:v>49.349759000000006</c:v>
                </c:pt>
                <c:pt idx="6891">
                  <c:v>49.349759000000006</c:v>
                </c:pt>
                <c:pt idx="6892">
                  <c:v>49.349759000000006</c:v>
                </c:pt>
                <c:pt idx="6893">
                  <c:v>49.349759000000006</c:v>
                </c:pt>
                <c:pt idx="6894">
                  <c:v>49.349759000000006</c:v>
                </c:pt>
                <c:pt idx="6895">
                  <c:v>49.349759000000006</c:v>
                </c:pt>
                <c:pt idx="6896">
                  <c:v>49.349759000000006</c:v>
                </c:pt>
                <c:pt idx="6897">
                  <c:v>49.349759000000006</c:v>
                </c:pt>
                <c:pt idx="6898">
                  <c:v>49.349759000000006</c:v>
                </c:pt>
                <c:pt idx="6899">
                  <c:v>49.349759000000006</c:v>
                </c:pt>
                <c:pt idx="6900">
                  <c:v>49.801755</c:v>
                </c:pt>
                <c:pt idx="6901">
                  <c:v>49.801755</c:v>
                </c:pt>
                <c:pt idx="6902">
                  <c:v>49.801755</c:v>
                </c:pt>
                <c:pt idx="6903">
                  <c:v>49.801755</c:v>
                </c:pt>
                <c:pt idx="6904">
                  <c:v>49.801755</c:v>
                </c:pt>
                <c:pt idx="6905">
                  <c:v>49.801755</c:v>
                </c:pt>
                <c:pt idx="6906">
                  <c:v>49.801755</c:v>
                </c:pt>
                <c:pt idx="6907">
                  <c:v>49.801755</c:v>
                </c:pt>
                <c:pt idx="6908">
                  <c:v>49.801755</c:v>
                </c:pt>
                <c:pt idx="6909">
                  <c:v>49.801755</c:v>
                </c:pt>
                <c:pt idx="6910">
                  <c:v>50.26817300000004</c:v>
                </c:pt>
                <c:pt idx="6911">
                  <c:v>50.26817300000004</c:v>
                </c:pt>
                <c:pt idx="6912">
                  <c:v>50.26817300000004</c:v>
                </c:pt>
                <c:pt idx="6913">
                  <c:v>50.26817300000004</c:v>
                </c:pt>
                <c:pt idx="6914">
                  <c:v>50.26817300000004</c:v>
                </c:pt>
                <c:pt idx="6915">
                  <c:v>50.26817300000004</c:v>
                </c:pt>
                <c:pt idx="6916">
                  <c:v>50.26817300000004</c:v>
                </c:pt>
                <c:pt idx="6917">
                  <c:v>50.26817300000004</c:v>
                </c:pt>
                <c:pt idx="6918">
                  <c:v>50.26817300000004</c:v>
                </c:pt>
                <c:pt idx="6919">
                  <c:v>50.26817300000004</c:v>
                </c:pt>
                <c:pt idx="6920">
                  <c:v>50.773020000000002</c:v>
                </c:pt>
                <c:pt idx="6921">
                  <c:v>50.773020000000002</c:v>
                </c:pt>
                <c:pt idx="6922">
                  <c:v>50.773020000000002</c:v>
                </c:pt>
                <c:pt idx="6923">
                  <c:v>50.773020000000002</c:v>
                </c:pt>
                <c:pt idx="6924">
                  <c:v>50.773020000000002</c:v>
                </c:pt>
                <c:pt idx="6925">
                  <c:v>50.773020000000002</c:v>
                </c:pt>
                <c:pt idx="6926">
                  <c:v>50.773020000000002</c:v>
                </c:pt>
                <c:pt idx="6927">
                  <c:v>50.773020000000002</c:v>
                </c:pt>
                <c:pt idx="6928">
                  <c:v>50.773020000000002</c:v>
                </c:pt>
                <c:pt idx="6929">
                  <c:v>50.773020000000002</c:v>
                </c:pt>
                <c:pt idx="6930">
                  <c:v>51.314665999999974</c:v>
                </c:pt>
                <c:pt idx="6931">
                  <c:v>51.314665999999974</c:v>
                </c:pt>
                <c:pt idx="6932">
                  <c:v>51.314665999999974</c:v>
                </c:pt>
                <c:pt idx="6933">
                  <c:v>51.314665999999974</c:v>
                </c:pt>
                <c:pt idx="6934">
                  <c:v>51.314665999999974</c:v>
                </c:pt>
                <c:pt idx="6935">
                  <c:v>51.314665999999974</c:v>
                </c:pt>
                <c:pt idx="6936">
                  <c:v>51.314665999999974</c:v>
                </c:pt>
                <c:pt idx="6937">
                  <c:v>51.314665999999974</c:v>
                </c:pt>
                <c:pt idx="6938">
                  <c:v>51.314665999999974</c:v>
                </c:pt>
                <c:pt idx="6939">
                  <c:v>51.314665999999974</c:v>
                </c:pt>
                <c:pt idx="6940">
                  <c:v>51.814104999999998</c:v>
                </c:pt>
                <c:pt idx="6941">
                  <c:v>51.814104999999998</c:v>
                </c:pt>
                <c:pt idx="6942">
                  <c:v>51.814104999999998</c:v>
                </c:pt>
                <c:pt idx="6943">
                  <c:v>51.814104999999998</c:v>
                </c:pt>
                <c:pt idx="6944">
                  <c:v>51.814104999999998</c:v>
                </c:pt>
                <c:pt idx="6945">
                  <c:v>51.814104999999998</c:v>
                </c:pt>
                <c:pt idx="6946">
                  <c:v>51.814104999999998</c:v>
                </c:pt>
                <c:pt idx="6947">
                  <c:v>51.814104999999998</c:v>
                </c:pt>
                <c:pt idx="6948">
                  <c:v>51.814104999999998</c:v>
                </c:pt>
                <c:pt idx="6949">
                  <c:v>51.814104999999998</c:v>
                </c:pt>
                <c:pt idx="6950">
                  <c:v>52.301321999999999</c:v>
                </c:pt>
                <c:pt idx="6951">
                  <c:v>52.301321999999999</c:v>
                </c:pt>
                <c:pt idx="6952">
                  <c:v>52.301321999999999</c:v>
                </c:pt>
                <c:pt idx="6953">
                  <c:v>52.301321999999999</c:v>
                </c:pt>
                <c:pt idx="6954">
                  <c:v>52.301321999999999</c:v>
                </c:pt>
                <c:pt idx="6955">
                  <c:v>52.301321999999999</c:v>
                </c:pt>
                <c:pt idx="6956">
                  <c:v>52.301321999999999</c:v>
                </c:pt>
                <c:pt idx="6957">
                  <c:v>52.301321999999999</c:v>
                </c:pt>
                <c:pt idx="6958">
                  <c:v>52.301321999999999</c:v>
                </c:pt>
                <c:pt idx="6959">
                  <c:v>52.301321999999999</c:v>
                </c:pt>
                <c:pt idx="6960">
                  <c:v>52.770406000000001</c:v>
                </c:pt>
                <c:pt idx="6961">
                  <c:v>52.770406000000001</c:v>
                </c:pt>
                <c:pt idx="6962">
                  <c:v>52.770406000000001</c:v>
                </c:pt>
                <c:pt idx="6963">
                  <c:v>52.770406000000001</c:v>
                </c:pt>
                <c:pt idx="6964">
                  <c:v>52.770406000000001</c:v>
                </c:pt>
                <c:pt idx="6965">
                  <c:v>52.770406000000001</c:v>
                </c:pt>
                <c:pt idx="6966">
                  <c:v>52.770406000000001</c:v>
                </c:pt>
                <c:pt idx="6967">
                  <c:v>52.770406000000001</c:v>
                </c:pt>
                <c:pt idx="6968">
                  <c:v>52.770406000000001</c:v>
                </c:pt>
                <c:pt idx="6969">
                  <c:v>52.770406000000001</c:v>
                </c:pt>
                <c:pt idx="6970">
                  <c:v>53.280346000000002</c:v>
                </c:pt>
                <c:pt idx="6971">
                  <c:v>53.280346000000002</c:v>
                </c:pt>
                <c:pt idx="6972">
                  <c:v>53.280346000000002</c:v>
                </c:pt>
                <c:pt idx="6973">
                  <c:v>53.280346000000002</c:v>
                </c:pt>
                <c:pt idx="6974">
                  <c:v>53.280346000000002</c:v>
                </c:pt>
                <c:pt idx="6975">
                  <c:v>53.280346000000002</c:v>
                </c:pt>
                <c:pt idx="6976">
                  <c:v>53.280346000000002</c:v>
                </c:pt>
                <c:pt idx="6977">
                  <c:v>53.280346000000002</c:v>
                </c:pt>
                <c:pt idx="6978">
                  <c:v>53.280346000000002</c:v>
                </c:pt>
                <c:pt idx="6979">
                  <c:v>53.280346000000002</c:v>
                </c:pt>
                <c:pt idx="6980">
                  <c:v>53.899460999999995</c:v>
                </c:pt>
                <c:pt idx="6981">
                  <c:v>53.899460999999995</c:v>
                </c:pt>
                <c:pt idx="6982">
                  <c:v>53.899460999999995</c:v>
                </c:pt>
                <c:pt idx="6983">
                  <c:v>53.899460999999995</c:v>
                </c:pt>
                <c:pt idx="6984">
                  <c:v>53.899460999999995</c:v>
                </c:pt>
                <c:pt idx="6985">
                  <c:v>53.899460999999995</c:v>
                </c:pt>
                <c:pt idx="6986">
                  <c:v>53.899460999999995</c:v>
                </c:pt>
                <c:pt idx="6987">
                  <c:v>53.899460999999995</c:v>
                </c:pt>
                <c:pt idx="6988">
                  <c:v>53.899460999999995</c:v>
                </c:pt>
                <c:pt idx="6989">
                  <c:v>53.899460999999995</c:v>
                </c:pt>
                <c:pt idx="6990">
                  <c:v>54.523637000000001</c:v>
                </c:pt>
                <c:pt idx="6991">
                  <c:v>54.523637000000001</c:v>
                </c:pt>
                <c:pt idx="6992">
                  <c:v>54.523637000000001</c:v>
                </c:pt>
                <c:pt idx="6993">
                  <c:v>54.523637000000001</c:v>
                </c:pt>
                <c:pt idx="6994">
                  <c:v>54.523637000000001</c:v>
                </c:pt>
                <c:pt idx="6995">
                  <c:v>54.523637000000001</c:v>
                </c:pt>
                <c:pt idx="6996">
                  <c:v>54.523637000000001</c:v>
                </c:pt>
                <c:pt idx="6997">
                  <c:v>54.523637000000001</c:v>
                </c:pt>
                <c:pt idx="6998">
                  <c:v>54.523637000000001</c:v>
                </c:pt>
                <c:pt idx="6999">
                  <c:v>54.523637000000001</c:v>
                </c:pt>
                <c:pt idx="7000">
                  <c:v>55.017828999999999</c:v>
                </c:pt>
                <c:pt idx="7001">
                  <c:v>55.017828999999999</c:v>
                </c:pt>
                <c:pt idx="7002">
                  <c:v>55.017828999999999</c:v>
                </c:pt>
                <c:pt idx="7003">
                  <c:v>55.017828999999999</c:v>
                </c:pt>
                <c:pt idx="7004">
                  <c:v>55.017828999999999</c:v>
                </c:pt>
                <c:pt idx="7005">
                  <c:v>55.017828999999999</c:v>
                </c:pt>
                <c:pt idx="7006">
                  <c:v>55.017828999999999</c:v>
                </c:pt>
                <c:pt idx="7007">
                  <c:v>55.017828999999999</c:v>
                </c:pt>
                <c:pt idx="7008">
                  <c:v>55.017828999999999</c:v>
                </c:pt>
                <c:pt idx="7009">
                  <c:v>55.017828999999999</c:v>
                </c:pt>
                <c:pt idx="7010">
                  <c:v>55.716497000000004</c:v>
                </c:pt>
                <c:pt idx="7011">
                  <c:v>55.716497000000004</c:v>
                </c:pt>
                <c:pt idx="7012">
                  <c:v>55.716497000000004</c:v>
                </c:pt>
                <c:pt idx="7013">
                  <c:v>55.716497000000004</c:v>
                </c:pt>
                <c:pt idx="7014">
                  <c:v>55.716497000000004</c:v>
                </c:pt>
                <c:pt idx="7015">
                  <c:v>55.716497000000004</c:v>
                </c:pt>
                <c:pt idx="7016">
                  <c:v>55.716497000000004</c:v>
                </c:pt>
                <c:pt idx="7017">
                  <c:v>55.716497000000004</c:v>
                </c:pt>
                <c:pt idx="7018">
                  <c:v>55.716497000000004</c:v>
                </c:pt>
                <c:pt idx="7019">
                  <c:v>55.716497000000004</c:v>
                </c:pt>
                <c:pt idx="7020">
                  <c:v>56.29213400000004</c:v>
                </c:pt>
                <c:pt idx="7021">
                  <c:v>56.29213400000004</c:v>
                </c:pt>
                <c:pt idx="7022">
                  <c:v>56.29213400000004</c:v>
                </c:pt>
                <c:pt idx="7023">
                  <c:v>56.29213400000004</c:v>
                </c:pt>
                <c:pt idx="7024">
                  <c:v>56.29213400000004</c:v>
                </c:pt>
                <c:pt idx="7025">
                  <c:v>56.29213400000004</c:v>
                </c:pt>
                <c:pt idx="7026">
                  <c:v>56.29213400000004</c:v>
                </c:pt>
                <c:pt idx="7027">
                  <c:v>56.29213400000004</c:v>
                </c:pt>
                <c:pt idx="7028">
                  <c:v>56.29213400000004</c:v>
                </c:pt>
                <c:pt idx="7029">
                  <c:v>56.29213400000004</c:v>
                </c:pt>
                <c:pt idx="7030">
                  <c:v>57.002051000000002</c:v>
                </c:pt>
                <c:pt idx="7031">
                  <c:v>57.002051000000002</c:v>
                </c:pt>
                <c:pt idx="7032">
                  <c:v>57.002051000000002</c:v>
                </c:pt>
                <c:pt idx="7033">
                  <c:v>57.002051000000002</c:v>
                </c:pt>
                <c:pt idx="7034">
                  <c:v>57.002051000000002</c:v>
                </c:pt>
                <c:pt idx="7035">
                  <c:v>57.002051000000002</c:v>
                </c:pt>
                <c:pt idx="7036">
                  <c:v>57.002051000000002</c:v>
                </c:pt>
                <c:pt idx="7037">
                  <c:v>57.002051000000002</c:v>
                </c:pt>
                <c:pt idx="7038">
                  <c:v>57.002051000000002</c:v>
                </c:pt>
                <c:pt idx="7039">
                  <c:v>57.002051000000002</c:v>
                </c:pt>
                <c:pt idx="7040">
                  <c:v>57.897309</c:v>
                </c:pt>
                <c:pt idx="7041">
                  <c:v>57.897309</c:v>
                </c:pt>
                <c:pt idx="7042">
                  <c:v>57.897309</c:v>
                </c:pt>
                <c:pt idx="7043">
                  <c:v>57.897309</c:v>
                </c:pt>
                <c:pt idx="7044">
                  <c:v>57.897309</c:v>
                </c:pt>
                <c:pt idx="7045">
                  <c:v>57.897309</c:v>
                </c:pt>
                <c:pt idx="7046">
                  <c:v>57.897309</c:v>
                </c:pt>
                <c:pt idx="7047">
                  <c:v>57.897309</c:v>
                </c:pt>
                <c:pt idx="7048">
                  <c:v>57.897309</c:v>
                </c:pt>
                <c:pt idx="7049">
                  <c:v>57.897309</c:v>
                </c:pt>
                <c:pt idx="7050">
                  <c:v>58.600634000000007</c:v>
                </c:pt>
                <c:pt idx="7051">
                  <c:v>58.600634000000007</c:v>
                </c:pt>
                <c:pt idx="7052">
                  <c:v>58.600634000000007</c:v>
                </c:pt>
                <c:pt idx="7053">
                  <c:v>58.600634000000007</c:v>
                </c:pt>
                <c:pt idx="7054">
                  <c:v>58.600634000000007</c:v>
                </c:pt>
                <c:pt idx="7055">
                  <c:v>58.600634000000007</c:v>
                </c:pt>
                <c:pt idx="7056">
                  <c:v>58.600634000000007</c:v>
                </c:pt>
                <c:pt idx="7057">
                  <c:v>58.600634000000007</c:v>
                </c:pt>
                <c:pt idx="7058">
                  <c:v>58.600634000000007</c:v>
                </c:pt>
                <c:pt idx="7059">
                  <c:v>58.600634000000007</c:v>
                </c:pt>
                <c:pt idx="7060">
                  <c:v>59.479504000000006</c:v>
                </c:pt>
                <c:pt idx="7061">
                  <c:v>59.479504000000006</c:v>
                </c:pt>
                <c:pt idx="7062">
                  <c:v>59.479504000000006</c:v>
                </c:pt>
                <c:pt idx="7063">
                  <c:v>59.479504000000006</c:v>
                </c:pt>
                <c:pt idx="7064">
                  <c:v>59.479504000000006</c:v>
                </c:pt>
                <c:pt idx="7065">
                  <c:v>59.479504000000006</c:v>
                </c:pt>
                <c:pt idx="7066">
                  <c:v>59.479504000000006</c:v>
                </c:pt>
                <c:pt idx="7067">
                  <c:v>59.479504000000006</c:v>
                </c:pt>
                <c:pt idx="7068">
                  <c:v>59.479504000000006</c:v>
                </c:pt>
                <c:pt idx="7069">
                  <c:v>59.479504000000006</c:v>
                </c:pt>
                <c:pt idx="7070">
                  <c:v>60.232081000000001</c:v>
                </c:pt>
                <c:pt idx="7071">
                  <c:v>60.232081000000001</c:v>
                </c:pt>
                <c:pt idx="7072">
                  <c:v>60.232081000000001</c:v>
                </c:pt>
                <c:pt idx="7073">
                  <c:v>60.232081000000001</c:v>
                </c:pt>
                <c:pt idx="7074">
                  <c:v>60.232081000000001</c:v>
                </c:pt>
                <c:pt idx="7075">
                  <c:v>60.232081000000001</c:v>
                </c:pt>
                <c:pt idx="7076">
                  <c:v>60.232081000000001</c:v>
                </c:pt>
                <c:pt idx="7077">
                  <c:v>60.232081000000001</c:v>
                </c:pt>
                <c:pt idx="7078">
                  <c:v>60.232081000000001</c:v>
                </c:pt>
                <c:pt idx="7079">
                  <c:v>60.232081000000001</c:v>
                </c:pt>
                <c:pt idx="7080">
                  <c:v>61.060523000000003</c:v>
                </c:pt>
                <c:pt idx="7081">
                  <c:v>61.060523000000003</c:v>
                </c:pt>
                <c:pt idx="7082">
                  <c:v>61.060523000000003</c:v>
                </c:pt>
                <c:pt idx="7083">
                  <c:v>61.060523000000003</c:v>
                </c:pt>
                <c:pt idx="7084">
                  <c:v>61.060523000000003</c:v>
                </c:pt>
                <c:pt idx="7085">
                  <c:v>61.060523000000003</c:v>
                </c:pt>
                <c:pt idx="7086">
                  <c:v>61.060523000000003</c:v>
                </c:pt>
                <c:pt idx="7087">
                  <c:v>61.060523000000003</c:v>
                </c:pt>
                <c:pt idx="7088">
                  <c:v>61.060523000000003</c:v>
                </c:pt>
                <c:pt idx="7089">
                  <c:v>61.060523000000003</c:v>
                </c:pt>
                <c:pt idx="7090">
                  <c:v>61.837616000000004</c:v>
                </c:pt>
                <c:pt idx="7091">
                  <c:v>61.837616000000004</c:v>
                </c:pt>
                <c:pt idx="7092">
                  <c:v>61.837616000000004</c:v>
                </c:pt>
                <c:pt idx="7093">
                  <c:v>61.837616000000004</c:v>
                </c:pt>
                <c:pt idx="7094">
                  <c:v>61.837616000000004</c:v>
                </c:pt>
                <c:pt idx="7095">
                  <c:v>61.837616000000004</c:v>
                </c:pt>
                <c:pt idx="7096">
                  <c:v>61.837616000000004</c:v>
                </c:pt>
                <c:pt idx="7097">
                  <c:v>61.837616000000004</c:v>
                </c:pt>
                <c:pt idx="7098">
                  <c:v>61.837616000000004</c:v>
                </c:pt>
                <c:pt idx="7099">
                  <c:v>61.837616000000004</c:v>
                </c:pt>
                <c:pt idx="7100">
                  <c:v>62.718725000000013</c:v>
                </c:pt>
                <c:pt idx="7101">
                  <c:v>62.718725000000013</c:v>
                </c:pt>
                <c:pt idx="7102">
                  <c:v>62.718725000000013</c:v>
                </c:pt>
                <c:pt idx="7103">
                  <c:v>62.718725000000013</c:v>
                </c:pt>
                <c:pt idx="7104">
                  <c:v>62.718725000000013</c:v>
                </c:pt>
                <c:pt idx="7105">
                  <c:v>62.718725000000013</c:v>
                </c:pt>
                <c:pt idx="7106">
                  <c:v>62.718725000000013</c:v>
                </c:pt>
                <c:pt idx="7107">
                  <c:v>62.718725000000013</c:v>
                </c:pt>
                <c:pt idx="7108">
                  <c:v>62.718725000000013</c:v>
                </c:pt>
                <c:pt idx="7109">
                  <c:v>62.718725000000013</c:v>
                </c:pt>
                <c:pt idx="7110">
                  <c:v>63.679336000000013</c:v>
                </c:pt>
                <c:pt idx="7111">
                  <c:v>63.679336000000013</c:v>
                </c:pt>
                <c:pt idx="7112">
                  <c:v>63.679336000000013</c:v>
                </c:pt>
                <c:pt idx="7113">
                  <c:v>63.679336000000013</c:v>
                </c:pt>
                <c:pt idx="7114">
                  <c:v>63.679336000000013</c:v>
                </c:pt>
                <c:pt idx="7115">
                  <c:v>63.679336000000013</c:v>
                </c:pt>
                <c:pt idx="7116">
                  <c:v>63.679336000000013</c:v>
                </c:pt>
                <c:pt idx="7117">
                  <c:v>63.679336000000013</c:v>
                </c:pt>
                <c:pt idx="7118">
                  <c:v>63.679336000000013</c:v>
                </c:pt>
                <c:pt idx="7119">
                  <c:v>63.679336000000013</c:v>
                </c:pt>
                <c:pt idx="7120">
                  <c:v>64.701377999999963</c:v>
                </c:pt>
                <c:pt idx="7121">
                  <c:v>64.701377999999963</c:v>
                </c:pt>
                <c:pt idx="7122">
                  <c:v>64.701377999999963</c:v>
                </c:pt>
                <c:pt idx="7123">
                  <c:v>64.701377999999963</c:v>
                </c:pt>
                <c:pt idx="7124">
                  <c:v>64.701377999999963</c:v>
                </c:pt>
                <c:pt idx="7125">
                  <c:v>64.701377999999963</c:v>
                </c:pt>
                <c:pt idx="7126">
                  <c:v>64.701377999999963</c:v>
                </c:pt>
                <c:pt idx="7127">
                  <c:v>64.701377999999963</c:v>
                </c:pt>
                <c:pt idx="7128">
                  <c:v>64.701377999999963</c:v>
                </c:pt>
                <c:pt idx="7129">
                  <c:v>64.701377999999963</c:v>
                </c:pt>
                <c:pt idx="7130">
                  <c:v>65.815854999999999</c:v>
                </c:pt>
                <c:pt idx="7131">
                  <c:v>65.815854999999999</c:v>
                </c:pt>
                <c:pt idx="7132">
                  <c:v>65.815854999999999</c:v>
                </c:pt>
                <c:pt idx="7133">
                  <c:v>65.815854999999999</c:v>
                </c:pt>
                <c:pt idx="7134">
                  <c:v>65.815854999999999</c:v>
                </c:pt>
                <c:pt idx="7135">
                  <c:v>65.815854999999999</c:v>
                </c:pt>
                <c:pt idx="7136">
                  <c:v>65.815854999999999</c:v>
                </c:pt>
                <c:pt idx="7137">
                  <c:v>65.815854999999999</c:v>
                </c:pt>
                <c:pt idx="7138">
                  <c:v>65.815854999999999</c:v>
                </c:pt>
                <c:pt idx="7139">
                  <c:v>65.815854999999999</c:v>
                </c:pt>
                <c:pt idx="7140">
                  <c:v>66.715209000000044</c:v>
                </c:pt>
                <c:pt idx="7141">
                  <c:v>66.715209000000044</c:v>
                </c:pt>
                <c:pt idx="7142">
                  <c:v>66.715209000000044</c:v>
                </c:pt>
                <c:pt idx="7143">
                  <c:v>66.715209000000044</c:v>
                </c:pt>
                <c:pt idx="7144">
                  <c:v>66.715209000000044</c:v>
                </c:pt>
                <c:pt idx="7145">
                  <c:v>66.715209000000044</c:v>
                </c:pt>
                <c:pt idx="7146">
                  <c:v>66.715209000000044</c:v>
                </c:pt>
                <c:pt idx="7147">
                  <c:v>66.715209000000044</c:v>
                </c:pt>
                <c:pt idx="7148">
                  <c:v>66.715209000000044</c:v>
                </c:pt>
                <c:pt idx="7149">
                  <c:v>66.715209000000044</c:v>
                </c:pt>
                <c:pt idx="7150">
                  <c:v>67.654684000000003</c:v>
                </c:pt>
                <c:pt idx="7151">
                  <c:v>67.654684000000003</c:v>
                </c:pt>
                <c:pt idx="7152">
                  <c:v>67.654684000000003</c:v>
                </c:pt>
                <c:pt idx="7153">
                  <c:v>67.654684000000003</c:v>
                </c:pt>
                <c:pt idx="7154">
                  <c:v>67.654684000000003</c:v>
                </c:pt>
                <c:pt idx="7155">
                  <c:v>67.654684000000003</c:v>
                </c:pt>
                <c:pt idx="7156">
                  <c:v>67.654684000000003</c:v>
                </c:pt>
                <c:pt idx="7157">
                  <c:v>67.654684000000003</c:v>
                </c:pt>
                <c:pt idx="7158">
                  <c:v>67.654684000000003</c:v>
                </c:pt>
                <c:pt idx="7159">
                  <c:v>67.654684000000003</c:v>
                </c:pt>
                <c:pt idx="7160">
                  <c:v>68.686243000000005</c:v>
                </c:pt>
                <c:pt idx="7161">
                  <c:v>68.686243000000005</c:v>
                </c:pt>
                <c:pt idx="7162">
                  <c:v>68.686243000000005</c:v>
                </c:pt>
                <c:pt idx="7163">
                  <c:v>68.686243000000005</c:v>
                </c:pt>
                <c:pt idx="7164">
                  <c:v>68.686243000000005</c:v>
                </c:pt>
                <c:pt idx="7165">
                  <c:v>68.686243000000005</c:v>
                </c:pt>
                <c:pt idx="7166">
                  <c:v>68.686243000000005</c:v>
                </c:pt>
                <c:pt idx="7167">
                  <c:v>68.686243000000005</c:v>
                </c:pt>
                <c:pt idx="7168">
                  <c:v>68.686243000000005</c:v>
                </c:pt>
                <c:pt idx="7169">
                  <c:v>68.686243000000005</c:v>
                </c:pt>
                <c:pt idx="7170">
                  <c:v>69.743117000000026</c:v>
                </c:pt>
                <c:pt idx="7171">
                  <c:v>69.743117000000026</c:v>
                </c:pt>
                <c:pt idx="7172">
                  <c:v>69.743117000000026</c:v>
                </c:pt>
                <c:pt idx="7173">
                  <c:v>69.743117000000026</c:v>
                </c:pt>
                <c:pt idx="7174">
                  <c:v>69.743117000000026</c:v>
                </c:pt>
                <c:pt idx="7175">
                  <c:v>69.743117000000026</c:v>
                </c:pt>
                <c:pt idx="7176">
                  <c:v>69.743117000000026</c:v>
                </c:pt>
                <c:pt idx="7177">
                  <c:v>69.743117000000026</c:v>
                </c:pt>
                <c:pt idx="7178">
                  <c:v>69.743117000000026</c:v>
                </c:pt>
                <c:pt idx="7179">
                  <c:v>69.743117000000026</c:v>
                </c:pt>
                <c:pt idx="7180">
                  <c:v>70.958125999999993</c:v>
                </c:pt>
                <c:pt idx="7181">
                  <c:v>70.958125999999993</c:v>
                </c:pt>
                <c:pt idx="7182">
                  <c:v>70.958125999999993</c:v>
                </c:pt>
                <c:pt idx="7183">
                  <c:v>70.958125999999993</c:v>
                </c:pt>
                <c:pt idx="7184">
                  <c:v>70.958125999999993</c:v>
                </c:pt>
                <c:pt idx="7185">
                  <c:v>70.958125999999993</c:v>
                </c:pt>
                <c:pt idx="7186">
                  <c:v>70.958125999999993</c:v>
                </c:pt>
                <c:pt idx="7187">
                  <c:v>70.958125999999993</c:v>
                </c:pt>
                <c:pt idx="7188">
                  <c:v>70.958125999999993</c:v>
                </c:pt>
                <c:pt idx="7189">
                  <c:v>70.958125999999993</c:v>
                </c:pt>
                <c:pt idx="7190">
                  <c:v>72.05685099999998</c:v>
                </c:pt>
                <c:pt idx="7191">
                  <c:v>72.05685099999998</c:v>
                </c:pt>
                <c:pt idx="7192">
                  <c:v>72.05685099999998</c:v>
                </c:pt>
                <c:pt idx="7193">
                  <c:v>72.05685099999998</c:v>
                </c:pt>
                <c:pt idx="7194">
                  <c:v>72.05685099999998</c:v>
                </c:pt>
                <c:pt idx="7195">
                  <c:v>72.05685099999998</c:v>
                </c:pt>
                <c:pt idx="7196">
                  <c:v>72.05685099999998</c:v>
                </c:pt>
                <c:pt idx="7197">
                  <c:v>72.05685099999998</c:v>
                </c:pt>
                <c:pt idx="7198">
                  <c:v>72.05685099999998</c:v>
                </c:pt>
                <c:pt idx="7199">
                  <c:v>72.05685099999998</c:v>
                </c:pt>
                <c:pt idx="7200">
                  <c:v>73.181286999999998</c:v>
                </c:pt>
                <c:pt idx="7201">
                  <c:v>73.181286999999998</c:v>
                </c:pt>
                <c:pt idx="7202">
                  <c:v>73.181286999999998</c:v>
                </c:pt>
                <c:pt idx="7203">
                  <c:v>73.181286999999998</c:v>
                </c:pt>
                <c:pt idx="7204">
                  <c:v>73.181286999999998</c:v>
                </c:pt>
                <c:pt idx="7205">
                  <c:v>73.181286999999998</c:v>
                </c:pt>
                <c:pt idx="7206">
                  <c:v>73.181286999999998</c:v>
                </c:pt>
                <c:pt idx="7207">
                  <c:v>73.181286999999998</c:v>
                </c:pt>
                <c:pt idx="7208">
                  <c:v>73.181286999999998</c:v>
                </c:pt>
                <c:pt idx="7209">
                  <c:v>73.181286999999998</c:v>
                </c:pt>
                <c:pt idx="7210">
                  <c:v>74.261032999999998</c:v>
                </c:pt>
                <c:pt idx="7211">
                  <c:v>74.261032999999998</c:v>
                </c:pt>
                <c:pt idx="7212">
                  <c:v>74.261032999999998</c:v>
                </c:pt>
                <c:pt idx="7213">
                  <c:v>74.261032999999998</c:v>
                </c:pt>
                <c:pt idx="7214">
                  <c:v>74.261032999999998</c:v>
                </c:pt>
                <c:pt idx="7215">
                  <c:v>74.261032999999998</c:v>
                </c:pt>
                <c:pt idx="7216">
                  <c:v>74.261032999999998</c:v>
                </c:pt>
                <c:pt idx="7217">
                  <c:v>74.261032999999998</c:v>
                </c:pt>
                <c:pt idx="7218">
                  <c:v>74.261032999999998</c:v>
                </c:pt>
                <c:pt idx="7219">
                  <c:v>74.261032999999998</c:v>
                </c:pt>
                <c:pt idx="7220">
                  <c:v>75.413572000000002</c:v>
                </c:pt>
                <c:pt idx="7221">
                  <c:v>75.413572000000002</c:v>
                </c:pt>
                <c:pt idx="7222">
                  <c:v>75.413572000000002</c:v>
                </c:pt>
                <c:pt idx="7223">
                  <c:v>75.413572000000002</c:v>
                </c:pt>
                <c:pt idx="7224">
                  <c:v>75.413572000000002</c:v>
                </c:pt>
                <c:pt idx="7225">
                  <c:v>75.413572000000002</c:v>
                </c:pt>
                <c:pt idx="7226">
                  <c:v>75.413572000000002</c:v>
                </c:pt>
                <c:pt idx="7227">
                  <c:v>75.413572000000002</c:v>
                </c:pt>
                <c:pt idx="7228">
                  <c:v>75.413572000000002</c:v>
                </c:pt>
                <c:pt idx="7229">
                  <c:v>75.413572000000002</c:v>
                </c:pt>
                <c:pt idx="7230">
                  <c:v>76.419475000000006</c:v>
                </c:pt>
                <c:pt idx="7231">
                  <c:v>76.419475000000006</c:v>
                </c:pt>
                <c:pt idx="7232">
                  <c:v>76.419475000000006</c:v>
                </c:pt>
                <c:pt idx="7233">
                  <c:v>76.419475000000006</c:v>
                </c:pt>
                <c:pt idx="7234">
                  <c:v>76.419475000000006</c:v>
                </c:pt>
                <c:pt idx="7235">
                  <c:v>76.419475000000006</c:v>
                </c:pt>
                <c:pt idx="7236">
                  <c:v>76.419475000000006</c:v>
                </c:pt>
                <c:pt idx="7237">
                  <c:v>76.419475000000006</c:v>
                </c:pt>
                <c:pt idx="7238">
                  <c:v>76.419475000000006</c:v>
                </c:pt>
                <c:pt idx="7239">
                  <c:v>76.419475000000006</c:v>
                </c:pt>
                <c:pt idx="7240">
                  <c:v>77.526747999999955</c:v>
                </c:pt>
                <c:pt idx="7241">
                  <c:v>77.526747999999955</c:v>
                </c:pt>
                <c:pt idx="7242">
                  <c:v>77.526747999999955</c:v>
                </c:pt>
                <c:pt idx="7243">
                  <c:v>77.526747999999955</c:v>
                </c:pt>
                <c:pt idx="7244">
                  <c:v>77.526747999999955</c:v>
                </c:pt>
                <c:pt idx="7245">
                  <c:v>77.526747999999955</c:v>
                </c:pt>
                <c:pt idx="7246">
                  <c:v>77.526747999999955</c:v>
                </c:pt>
                <c:pt idx="7247">
                  <c:v>77.526747999999955</c:v>
                </c:pt>
                <c:pt idx="7248">
                  <c:v>77.526747999999955</c:v>
                </c:pt>
                <c:pt idx="7249">
                  <c:v>77.526747999999955</c:v>
                </c:pt>
                <c:pt idx="7250">
                  <c:v>78.681184999999999</c:v>
                </c:pt>
                <c:pt idx="7251">
                  <c:v>78.681184999999999</c:v>
                </c:pt>
                <c:pt idx="7252">
                  <c:v>78.681184999999999</c:v>
                </c:pt>
                <c:pt idx="7253">
                  <c:v>78.681184999999999</c:v>
                </c:pt>
                <c:pt idx="7254">
                  <c:v>78.681184999999999</c:v>
                </c:pt>
                <c:pt idx="7255">
                  <c:v>78.681184999999999</c:v>
                </c:pt>
                <c:pt idx="7256">
                  <c:v>78.681184999999999</c:v>
                </c:pt>
                <c:pt idx="7257">
                  <c:v>78.681184999999999</c:v>
                </c:pt>
                <c:pt idx="7258">
                  <c:v>78.681184999999999</c:v>
                </c:pt>
                <c:pt idx="7259">
                  <c:v>78.681184999999999</c:v>
                </c:pt>
                <c:pt idx="7260">
                  <c:v>80.086543000000006</c:v>
                </c:pt>
                <c:pt idx="7261">
                  <c:v>80.086543000000006</c:v>
                </c:pt>
                <c:pt idx="7262">
                  <c:v>80.086543000000006</c:v>
                </c:pt>
                <c:pt idx="7263">
                  <c:v>80.086543000000006</c:v>
                </c:pt>
                <c:pt idx="7264">
                  <c:v>80.086543000000006</c:v>
                </c:pt>
                <c:pt idx="7265">
                  <c:v>80.086543000000006</c:v>
                </c:pt>
                <c:pt idx="7266">
                  <c:v>80.086543000000006</c:v>
                </c:pt>
                <c:pt idx="7267">
                  <c:v>80.086543000000006</c:v>
                </c:pt>
                <c:pt idx="7268">
                  <c:v>80.086543000000006</c:v>
                </c:pt>
                <c:pt idx="7269">
                  <c:v>80.086543000000006</c:v>
                </c:pt>
                <c:pt idx="7270">
                  <c:v>81.085652999999979</c:v>
                </c:pt>
                <c:pt idx="7271">
                  <c:v>81.085652999999979</c:v>
                </c:pt>
                <c:pt idx="7272">
                  <c:v>81.085652999999979</c:v>
                </c:pt>
                <c:pt idx="7273">
                  <c:v>81.085652999999979</c:v>
                </c:pt>
                <c:pt idx="7274">
                  <c:v>81.085652999999979</c:v>
                </c:pt>
                <c:pt idx="7275">
                  <c:v>81.085652999999979</c:v>
                </c:pt>
                <c:pt idx="7276">
                  <c:v>81.085652999999979</c:v>
                </c:pt>
                <c:pt idx="7277">
                  <c:v>81.085652999999979</c:v>
                </c:pt>
                <c:pt idx="7278">
                  <c:v>81.085652999999979</c:v>
                </c:pt>
                <c:pt idx="7279">
                  <c:v>81.085652999999979</c:v>
                </c:pt>
                <c:pt idx="7280">
                  <c:v>82.270078999999924</c:v>
                </c:pt>
                <c:pt idx="7281">
                  <c:v>82.270078999999924</c:v>
                </c:pt>
                <c:pt idx="7282">
                  <c:v>82.270078999999924</c:v>
                </c:pt>
                <c:pt idx="7283">
                  <c:v>82.270078999999924</c:v>
                </c:pt>
                <c:pt idx="7284">
                  <c:v>82.270078999999924</c:v>
                </c:pt>
                <c:pt idx="7285">
                  <c:v>82.270078999999924</c:v>
                </c:pt>
                <c:pt idx="7286">
                  <c:v>82.270078999999924</c:v>
                </c:pt>
                <c:pt idx="7287">
                  <c:v>82.270078999999924</c:v>
                </c:pt>
                <c:pt idx="7288">
                  <c:v>82.270078999999924</c:v>
                </c:pt>
                <c:pt idx="7289">
                  <c:v>82.270078999999924</c:v>
                </c:pt>
                <c:pt idx="7290">
                  <c:v>83.517334000000005</c:v>
                </c:pt>
                <c:pt idx="7291">
                  <c:v>83.517334000000005</c:v>
                </c:pt>
                <c:pt idx="7292">
                  <c:v>83.517334000000005</c:v>
                </c:pt>
                <c:pt idx="7293">
                  <c:v>83.517334000000005</c:v>
                </c:pt>
                <c:pt idx="7294">
                  <c:v>83.517334000000005</c:v>
                </c:pt>
                <c:pt idx="7295">
                  <c:v>83.517334000000005</c:v>
                </c:pt>
                <c:pt idx="7296">
                  <c:v>83.517334000000005</c:v>
                </c:pt>
                <c:pt idx="7297">
                  <c:v>83.517334000000005</c:v>
                </c:pt>
                <c:pt idx="7298">
                  <c:v>83.517334000000005</c:v>
                </c:pt>
                <c:pt idx="7299">
                  <c:v>83.517334000000005</c:v>
                </c:pt>
                <c:pt idx="7300">
                  <c:v>84.866961000000003</c:v>
                </c:pt>
                <c:pt idx="7301">
                  <c:v>84.866961000000003</c:v>
                </c:pt>
                <c:pt idx="7302">
                  <c:v>84.866961000000003</c:v>
                </c:pt>
                <c:pt idx="7303">
                  <c:v>84.866961000000003</c:v>
                </c:pt>
                <c:pt idx="7304">
                  <c:v>84.866961000000003</c:v>
                </c:pt>
                <c:pt idx="7305">
                  <c:v>84.866961000000003</c:v>
                </c:pt>
                <c:pt idx="7306">
                  <c:v>84.866961000000003</c:v>
                </c:pt>
                <c:pt idx="7307">
                  <c:v>84.866961000000003</c:v>
                </c:pt>
                <c:pt idx="7308">
                  <c:v>84.866961000000003</c:v>
                </c:pt>
                <c:pt idx="7309">
                  <c:v>84.866961000000003</c:v>
                </c:pt>
                <c:pt idx="7310">
                  <c:v>86.127756999999988</c:v>
                </c:pt>
                <c:pt idx="7311">
                  <c:v>86.127756999999988</c:v>
                </c:pt>
                <c:pt idx="7312">
                  <c:v>86.127756999999988</c:v>
                </c:pt>
                <c:pt idx="7313">
                  <c:v>86.127756999999988</c:v>
                </c:pt>
                <c:pt idx="7314">
                  <c:v>86.127756999999988</c:v>
                </c:pt>
                <c:pt idx="7315">
                  <c:v>86.127756999999988</c:v>
                </c:pt>
                <c:pt idx="7316">
                  <c:v>86.127756999999988</c:v>
                </c:pt>
                <c:pt idx="7317">
                  <c:v>86.127756999999988</c:v>
                </c:pt>
                <c:pt idx="7318">
                  <c:v>86.127756999999988</c:v>
                </c:pt>
                <c:pt idx="7319">
                  <c:v>86.127756999999988</c:v>
                </c:pt>
                <c:pt idx="7320">
                  <c:v>87.539226000000042</c:v>
                </c:pt>
                <c:pt idx="7321">
                  <c:v>87.539226000000042</c:v>
                </c:pt>
                <c:pt idx="7322">
                  <c:v>87.539226000000042</c:v>
                </c:pt>
                <c:pt idx="7323">
                  <c:v>87.539226000000042</c:v>
                </c:pt>
                <c:pt idx="7324">
                  <c:v>87.539226000000042</c:v>
                </c:pt>
                <c:pt idx="7325">
                  <c:v>87.539226000000042</c:v>
                </c:pt>
                <c:pt idx="7326">
                  <c:v>87.539226000000042</c:v>
                </c:pt>
                <c:pt idx="7327">
                  <c:v>87.539226000000042</c:v>
                </c:pt>
                <c:pt idx="7328">
                  <c:v>87.539226000000042</c:v>
                </c:pt>
                <c:pt idx="7329">
                  <c:v>87.539226000000042</c:v>
                </c:pt>
                <c:pt idx="7330">
                  <c:v>88.814860999999993</c:v>
                </c:pt>
                <c:pt idx="7331">
                  <c:v>88.814860999999993</c:v>
                </c:pt>
                <c:pt idx="7332">
                  <c:v>88.814860999999993</c:v>
                </c:pt>
                <c:pt idx="7333">
                  <c:v>88.814860999999993</c:v>
                </c:pt>
                <c:pt idx="7334">
                  <c:v>88.814860999999993</c:v>
                </c:pt>
                <c:pt idx="7335">
                  <c:v>88.814860999999993</c:v>
                </c:pt>
                <c:pt idx="7336">
                  <c:v>88.814860999999993</c:v>
                </c:pt>
                <c:pt idx="7337">
                  <c:v>88.814860999999993</c:v>
                </c:pt>
                <c:pt idx="7338">
                  <c:v>88.814860999999993</c:v>
                </c:pt>
                <c:pt idx="7339">
                  <c:v>88.814860999999993</c:v>
                </c:pt>
                <c:pt idx="7340">
                  <c:v>90.334684999999993</c:v>
                </c:pt>
                <c:pt idx="7341">
                  <c:v>90.334684999999993</c:v>
                </c:pt>
                <c:pt idx="7342">
                  <c:v>90.334684999999993</c:v>
                </c:pt>
                <c:pt idx="7343">
                  <c:v>90.334684999999993</c:v>
                </c:pt>
                <c:pt idx="7344">
                  <c:v>90.334684999999993</c:v>
                </c:pt>
                <c:pt idx="7345">
                  <c:v>90.334684999999993</c:v>
                </c:pt>
                <c:pt idx="7346">
                  <c:v>90.334684999999993</c:v>
                </c:pt>
                <c:pt idx="7347">
                  <c:v>90.334684999999993</c:v>
                </c:pt>
                <c:pt idx="7348">
                  <c:v>90.334684999999993</c:v>
                </c:pt>
                <c:pt idx="7349">
                  <c:v>90.334684999999993</c:v>
                </c:pt>
                <c:pt idx="7350">
                  <c:v>91.726356999999979</c:v>
                </c:pt>
                <c:pt idx="7351">
                  <c:v>91.726356999999979</c:v>
                </c:pt>
                <c:pt idx="7352">
                  <c:v>91.726356999999979</c:v>
                </c:pt>
                <c:pt idx="7353">
                  <c:v>91.726356999999979</c:v>
                </c:pt>
                <c:pt idx="7354">
                  <c:v>91.726356999999979</c:v>
                </c:pt>
                <c:pt idx="7355">
                  <c:v>91.726356999999979</c:v>
                </c:pt>
                <c:pt idx="7356">
                  <c:v>91.726356999999979</c:v>
                </c:pt>
                <c:pt idx="7357">
                  <c:v>91.726356999999979</c:v>
                </c:pt>
                <c:pt idx="7358">
                  <c:v>91.726356999999979</c:v>
                </c:pt>
                <c:pt idx="7359">
                  <c:v>91.726356999999979</c:v>
                </c:pt>
                <c:pt idx="7360">
                  <c:v>92.916089999999997</c:v>
                </c:pt>
                <c:pt idx="7361">
                  <c:v>92.916089999999997</c:v>
                </c:pt>
                <c:pt idx="7362">
                  <c:v>92.916089999999997</c:v>
                </c:pt>
                <c:pt idx="7363">
                  <c:v>92.916089999999997</c:v>
                </c:pt>
                <c:pt idx="7364">
                  <c:v>92.916089999999997</c:v>
                </c:pt>
                <c:pt idx="7365">
                  <c:v>92.916089999999997</c:v>
                </c:pt>
                <c:pt idx="7366">
                  <c:v>92.916089999999997</c:v>
                </c:pt>
                <c:pt idx="7367">
                  <c:v>92.916089999999997</c:v>
                </c:pt>
                <c:pt idx="7368">
                  <c:v>92.916089999999997</c:v>
                </c:pt>
                <c:pt idx="7369">
                  <c:v>92.916089999999997</c:v>
                </c:pt>
                <c:pt idx="7370">
                  <c:v>94.343652000000006</c:v>
                </c:pt>
                <c:pt idx="7371">
                  <c:v>94.343652000000006</c:v>
                </c:pt>
                <c:pt idx="7372">
                  <c:v>94.343652000000006</c:v>
                </c:pt>
                <c:pt idx="7373">
                  <c:v>94.343652000000006</c:v>
                </c:pt>
                <c:pt idx="7374">
                  <c:v>94.343652000000006</c:v>
                </c:pt>
                <c:pt idx="7375">
                  <c:v>94.343652000000006</c:v>
                </c:pt>
                <c:pt idx="7376">
                  <c:v>94.343652000000006</c:v>
                </c:pt>
                <c:pt idx="7377">
                  <c:v>94.343652000000006</c:v>
                </c:pt>
                <c:pt idx="7378">
                  <c:v>94.343652000000006</c:v>
                </c:pt>
                <c:pt idx="7379">
                  <c:v>94.343652000000006</c:v>
                </c:pt>
                <c:pt idx="7380">
                  <c:v>95.587548999999981</c:v>
                </c:pt>
                <c:pt idx="7381">
                  <c:v>95.587548999999981</c:v>
                </c:pt>
                <c:pt idx="7382">
                  <c:v>95.587548999999981</c:v>
                </c:pt>
                <c:pt idx="7383">
                  <c:v>95.587548999999981</c:v>
                </c:pt>
                <c:pt idx="7384">
                  <c:v>95.587548999999981</c:v>
                </c:pt>
                <c:pt idx="7385">
                  <c:v>95.587548999999981</c:v>
                </c:pt>
                <c:pt idx="7386">
                  <c:v>95.587548999999981</c:v>
                </c:pt>
                <c:pt idx="7387">
                  <c:v>95.587548999999981</c:v>
                </c:pt>
                <c:pt idx="7388">
                  <c:v>95.587548999999981</c:v>
                </c:pt>
                <c:pt idx="7389">
                  <c:v>95.587548999999981</c:v>
                </c:pt>
                <c:pt idx="7390">
                  <c:v>96.908696000000006</c:v>
                </c:pt>
                <c:pt idx="7391">
                  <c:v>96.908696000000006</c:v>
                </c:pt>
                <c:pt idx="7392">
                  <c:v>96.908696000000006</c:v>
                </c:pt>
                <c:pt idx="7393">
                  <c:v>96.908696000000006</c:v>
                </c:pt>
                <c:pt idx="7394">
                  <c:v>96.908696000000006</c:v>
                </c:pt>
                <c:pt idx="7395">
                  <c:v>96.908696000000006</c:v>
                </c:pt>
                <c:pt idx="7396">
                  <c:v>96.908696000000006</c:v>
                </c:pt>
                <c:pt idx="7397">
                  <c:v>96.908696000000006</c:v>
                </c:pt>
                <c:pt idx="7398">
                  <c:v>96.908696000000006</c:v>
                </c:pt>
                <c:pt idx="7399">
                  <c:v>96.908696000000006</c:v>
                </c:pt>
                <c:pt idx="7400">
                  <c:v>98.293003999999996</c:v>
                </c:pt>
                <c:pt idx="7401">
                  <c:v>98.293003999999996</c:v>
                </c:pt>
                <c:pt idx="7402">
                  <c:v>98.293003999999996</c:v>
                </c:pt>
                <c:pt idx="7403">
                  <c:v>98.293003999999996</c:v>
                </c:pt>
                <c:pt idx="7404">
                  <c:v>98.293003999999996</c:v>
                </c:pt>
                <c:pt idx="7405">
                  <c:v>98.293003999999996</c:v>
                </c:pt>
                <c:pt idx="7406">
                  <c:v>98.293003999999996</c:v>
                </c:pt>
                <c:pt idx="7407">
                  <c:v>98.293003999999996</c:v>
                </c:pt>
                <c:pt idx="7408">
                  <c:v>98.293003999999996</c:v>
                </c:pt>
                <c:pt idx="7409">
                  <c:v>98.293003999999996</c:v>
                </c:pt>
                <c:pt idx="7410">
                  <c:v>99.664286000000004</c:v>
                </c:pt>
                <c:pt idx="7411">
                  <c:v>99.664286000000004</c:v>
                </c:pt>
                <c:pt idx="7412">
                  <c:v>99.664286000000004</c:v>
                </c:pt>
                <c:pt idx="7413">
                  <c:v>99.664286000000004</c:v>
                </c:pt>
                <c:pt idx="7414">
                  <c:v>99.664286000000004</c:v>
                </c:pt>
                <c:pt idx="7415">
                  <c:v>99.664286000000004</c:v>
                </c:pt>
                <c:pt idx="7416">
                  <c:v>99.664286000000004</c:v>
                </c:pt>
                <c:pt idx="7417">
                  <c:v>99.664286000000004</c:v>
                </c:pt>
                <c:pt idx="7418">
                  <c:v>99.664286000000004</c:v>
                </c:pt>
                <c:pt idx="7419">
                  <c:v>99.664286000000004</c:v>
                </c:pt>
                <c:pt idx="7420">
                  <c:v>100.91805100000002</c:v>
                </c:pt>
                <c:pt idx="7421">
                  <c:v>100.91805100000002</c:v>
                </c:pt>
                <c:pt idx="7422">
                  <c:v>100.91805100000002</c:v>
                </c:pt>
                <c:pt idx="7423">
                  <c:v>100.91805100000002</c:v>
                </c:pt>
                <c:pt idx="7424">
                  <c:v>100.91805100000002</c:v>
                </c:pt>
                <c:pt idx="7425">
                  <c:v>100.91805100000002</c:v>
                </c:pt>
                <c:pt idx="7426">
                  <c:v>100.91805100000002</c:v>
                </c:pt>
                <c:pt idx="7427">
                  <c:v>100.91805100000002</c:v>
                </c:pt>
                <c:pt idx="7428">
                  <c:v>100.91805100000002</c:v>
                </c:pt>
                <c:pt idx="7429">
                  <c:v>100.91805100000002</c:v>
                </c:pt>
                <c:pt idx="7430">
                  <c:v>102.36069300000004</c:v>
                </c:pt>
                <c:pt idx="7431">
                  <c:v>102.36069300000004</c:v>
                </c:pt>
                <c:pt idx="7432">
                  <c:v>102.36069300000004</c:v>
                </c:pt>
                <c:pt idx="7433">
                  <c:v>102.36069300000004</c:v>
                </c:pt>
                <c:pt idx="7434">
                  <c:v>102.36069300000004</c:v>
                </c:pt>
                <c:pt idx="7435">
                  <c:v>102.36069300000004</c:v>
                </c:pt>
                <c:pt idx="7436">
                  <c:v>102.36069300000004</c:v>
                </c:pt>
                <c:pt idx="7437">
                  <c:v>102.36069300000004</c:v>
                </c:pt>
                <c:pt idx="7438">
                  <c:v>102.36069300000004</c:v>
                </c:pt>
                <c:pt idx="7439">
                  <c:v>102.36069300000004</c:v>
                </c:pt>
                <c:pt idx="7440">
                  <c:v>104.01994999999999</c:v>
                </c:pt>
                <c:pt idx="7441">
                  <c:v>104.01994999999999</c:v>
                </c:pt>
                <c:pt idx="7442">
                  <c:v>104.01994999999999</c:v>
                </c:pt>
                <c:pt idx="7443">
                  <c:v>104.01994999999999</c:v>
                </c:pt>
                <c:pt idx="7444">
                  <c:v>104.01994999999999</c:v>
                </c:pt>
                <c:pt idx="7445">
                  <c:v>104.01994999999999</c:v>
                </c:pt>
                <c:pt idx="7446">
                  <c:v>104.01994999999999</c:v>
                </c:pt>
                <c:pt idx="7447">
                  <c:v>104.01994999999999</c:v>
                </c:pt>
                <c:pt idx="7448">
                  <c:v>104.01994999999999</c:v>
                </c:pt>
                <c:pt idx="7449">
                  <c:v>104.01994999999999</c:v>
                </c:pt>
                <c:pt idx="7450">
                  <c:v>105.39549700000001</c:v>
                </c:pt>
                <c:pt idx="7451">
                  <c:v>105.39549700000001</c:v>
                </c:pt>
                <c:pt idx="7452">
                  <c:v>105.39549700000001</c:v>
                </c:pt>
                <c:pt idx="7453">
                  <c:v>105.39549700000001</c:v>
                </c:pt>
                <c:pt idx="7454">
                  <c:v>105.39549700000001</c:v>
                </c:pt>
                <c:pt idx="7455">
                  <c:v>105.39549700000001</c:v>
                </c:pt>
                <c:pt idx="7456">
                  <c:v>105.39549700000001</c:v>
                </c:pt>
                <c:pt idx="7457">
                  <c:v>105.39549700000001</c:v>
                </c:pt>
                <c:pt idx="7458">
                  <c:v>105.39549700000001</c:v>
                </c:pt>
                <c:pt idx="7459">
                  <c:v>105.39549700000001</c:v>
                </c:pt>
                <c:pt idx="7460">
                  <c:v>107.195893</c:v>
                </c:pt>
                <c:pt idx="7461">
                  <c:v>107.195893</c:v>
                </c:pt>
                <c:pt idx="7462">
                  <c:v>107.195893</c:v>
                </c:pt>
                <c:pt idx="7463">
                  <c:v>107.195893</c:v>
                </c:pt>
                <c:pt idx="7464">
                  <c:v>107.195893</c:v>
                </c:pt>
                <c:pt idx="7465">
                  <c:v>107.195893</c:v>
                </c:pt>
                <c:pt idx="7466">
                  <c:v>107.195893</c:v>
                </c:pt>
                <c:pt idx="7467">
                  <c:v>107.195893</c:v>
                </c:pt>
                <c:pt idx="7468">
                  <c:v>107.195893</c:v>
                </c:pt>
                <c:pt idx="7469">
                  <c:v>107.195893</c:v>
                </c:pt>
                <c:pt idx="7470">
                  <c:v>108.75867799999996</c:v>
                </c:pt>
                <c:pt idx="7471">
                  <c:v>108.75867799999996</c:v>
                </c:pt>
                <c:pt idx="7472">
                  <c:v>108.75867799999996</c:v>
                </c:pt>
                <c:pt idx="7473">
                  <c:v>108.75867799999996</c:v>
                </c:pt>
                <c:pt idx="7474">
                  <c:v>108.75867799999996</c:v>
                </c:pt>
                <c:pt idx="7475">
                  <c:v>108.75867799999996</c:v>
                </c:pt>
                <c:pt idx="7476">
                  <c:v>108.75867799999996</c:v>
                </c:pt>
                <c:pt idx="7477">
                  <c:v>108.75867799999996</c:v>
                </c:pt>
                <c:pt idx="7478">
                  <c:v>108.75867799999996</c:v>
                </c:pt>
                <c:pt idx="7479">
                  <c:v>108.75867799999996</c:v>
                </c:pt>
                <c:pt idx="7480">
                  <c:v>110.20168600000002</c:v>
                </c:pt>
                <c:pt idx="7481">
                  <c:v>110.20168600000002</c:v>
                </c:pt>
                <c:pt idx="7482">
                  <c:v>110.20168600000002</c:v>
                </c:pt>
                <c:pt idx="7483">
                  <c:v>110.20168600000002</c:v>
                </c:pt>
                <c:pt idx="7484">
                  <c:v>110.20168600000002</c:v>
                </c:pt>
                <c:pt idx="7485">
                  <c:v>110.20168600000002</c:v>
                </c:pt>
                <c:pt idx="7486">
                  <c:v>110.20168600000002</c:v>
                </c:pt>
                <c:pt idx="7487">
                  <c:v>110.20168600000002</c:v>
                </c:pt>
                <c:pt idx="7488">
                  <c:v>110.20168600000002</c:v>
                </c:pt>
                <c:pt idx="7489">
                  <c:v>110.20168600000002</c:v>
                </c:pt>
                <c:pt idx="7490">
                  <c:v>111.925753</c:v>
                </c:pt>
                <c:pt idx="7491">
                  <c:v>111.925753</c:v>
                </c:pt>
                <c:pt idx="7492">
                  <c:v>111.925753</c:v>
                </c:pt>
                <c:pt idx="7493">
                  <c:v>111.925753</c:v>
                </c:pt>
                <c:pt idx="7494">
                  <c:v>111.925753</c:v>
                </c:pt>
                <c:pt idx="7495">
                  <c:v>111.925753</c:v>
                </c:pt>
                <c:pt idx="7496">
                  <c:v>111.925753</c:v>
                </c:pt>
                <c:pt idx="7497">
                  <c:v>111.925753</c:v>
                </c:pt>
                <c:pt idx="7498">
                  <c:v>111.925753</c:v>
                </c:pt>
                <c:pt idx="7499">
                  <c:v>111.925753</c:v>
                </c:pt>
                <c:pt idx="7500">
                  <c:v>113.60647899999992</c:v>
                </c:pt>
                <c:pt idx="7501">
                  <c:v>113.60647899999992</c:v>
                </c:pt>
                <c:pt idx="7502">
                  <c:v>113.60647899999992</c:v>
                </c:pt>
                <c:pt idx="7503">
                  <c:v>113.60647899999992</c:v>
                </c:pt>
                <c:pt idx="7504">
                  <c:v>113.60647899999992</c:v>
                </c:pt>
                <c:pt idx="7505">
                  <c:v>113.60647899999992</c:v>
                </c:pt>
                <c:pt idx="7506">
                  <c:v>113.60647899999992</c:v>
                </c:pt>
                <c:pt idx="7507">
                  <c:v>113.60647899999992</c:v>
                </c:pt>
                <c:pt idx="7508">
                  <c:v>113.60647899999992</c:v>
                </c:pt>
                <c:pt idx="7509">
                  <c:v>113.60647899999992</c:v>
                </c:pt>
                <c:pt idx="7510">
                  <c:v>115.71797400000004</c:v>
                </c:pt>
                <c:pt idx="7511">
                  <c:v>115.71797400000004</c:v>
                </c:pt>
                <c:pt idx="7512">
                  <c:v>115.71797400000004</c:v>
                </c:pt>
                <c:pt idx="7513">
                  <c:v>115.71797400000004</c:v>
                </c:pt>
                <c:pt idx="7514">
                  <c:v>115.71797400000004</c:v>
                </c:pt>
                <c:pt idx="7515">
                  <c:v>115.71797400000004</c:v>
                </c:pt>
                <c:pt idx="7516">
                  <c:v>115.71797400000004</c:v>
                </c:pt>
                <c:pt idx="7517">
                  <c:v>115.71797400000004</c:v>
                </c:pt>
                <c:pt idx="7518">
                  <c:v>115.71797400000004</c:v>
                </c:pt>
                <c:pt idx="7519">
                  <c:v>115.71797400000004</c:v>
                </c:pt>
                <c:pt idx="7520">
                  <c:v>117.385569</c:v>
                </c:pt>
                <c:pt idx="7521">
                  <c:v>117.385569</c:v>
                </c:pt>
                <c:pt idx="7522">
                  <c:v>117.385569</c:v>
                </c:pt>
                <c:pt idx="7523">
                  <c:v>117.385569</c:v>
                </c:pt>
                <c:pt idx="7524">
                  <c:v>117.385569</c:v>
                </c:pt>
                <c:pt idx="7525">
                  <c:v>117.385569</c:v>
                </c:pt>
                <c:pt idx="7526">
                  <c:v>117.385569</c:v>
                </c:pt>
                <c:pt idx="7527">
                  <c:v>117.385569</c:v>
                </c:pt>
                <c:pt idx="7528">
                  <c:v>117.385569</c:v>
                </c:pt>
                <c:pt idx="7529">
                  <c:v>117.385569</c:v>
                </c:pt>
                <c:pt idx="7530">
                  <c:v>119.381491</c:v>
                </c:pt>
                <c:pt idx="7531">
                  <c:v>119.381491</c:v>
                </c:pt>
                <c:pt idx="7532">
                  <c:v>119.381491</c:v>
                </c:pt>
                <c:pt idx="7533">
                  <c:v>119.381491</c:v>
                </c:pt>
                <c:pt idx="7534">
                  <c:v>119.381491</c:v>
                </c:pt>
                <c:pt idx="7535">
                  <c:v>119.381491</c:v>
                </c:pt>
                <c:pt idx="7536">
                  <c:v>119.381491</c:v>
                </c:pt>
                <c:pt idx="7537">
                  <c:v>119.381491</c:v>
                </c:pt>
                <c:pt idx="7538">
                  <c:v>119.381491</c:v>
                </c:pt>
                <c:pt idx="7539">
                  <c:v>119.381491</c:v>
                </c:pt>
                <c:pt idx="7540">
                  <c:v>121.17785799999996</c:v>
                </c:pt>
                <c:pt idx="7541">
                  <c:v>121.17785799999996</c:v>
                </c:pt>
                <c:pt idx="7542">
                  <c:v>121.17785799999996</c:v>
                </c:pt>
                <c:pt idx="7543">
                  <c:v>121.17785799999996</c:v>
                </c:pt>
                <c:pt idx="7544">
                  <c:v>121.17785799999996</c:v>
                </c:pt>
                <c:pt idx="7545">
                  <c:v>121.17785799999996</c:v>
                </c:pt>
                <c:pt idx="7546">
                  <c:v>121.17785799999996</c:v>
                </c:pt>
                <c:pt idx="7547">
                  <c:v>121.17785799999996</c:v>
                </c:pt>
                <c:pt idx="7548">
                  <c:v>121.17785799999996</c:v>
                </c:pt>
                <c:pt idx="7549">
                  <c:v>121.17785799999996</c:v>
                </c:pt>
                <c:pt idx="7550">
                  <c:v>122.76177300000002</c:v>
                </c:pt>
                <c:pt idx="7551">
                  <c:v>122.76177300000002</c:v>
                </c:pt>
                <c:pt idx="7552">
                  <c:v>122.76177300000002</c:v>
                </c:pt>
                <c:pt idx="7553">
                  <c:v>122.76177300000002</c:v>
                </c:pt>
                <c:pt idx="7554">
                  <c:v>122.76177300000002</c:v>
                </c:pt>
                <c:pt idx="7555">
                  <c:v>122.76177300000002</c:v>
                </c:pt>
                <c:pt idx="7556">
                  <c:v>122.76177300000002</c:v>
                </c:pt>
                <c:pt idx="7557">
                  <c:v>122.76177300000002</c:v>
                </c:pt>
                <c:pt idx="7558">
                  <c:v>122.76177300000002</c:v>
                </c:pt>
                <c:pt idx="7559">
                  <c:v>122.76177300000002</c:v>
                </c:pt>
                <c:pt idx="7560">
                  <c:v>124.621246</c:v>
                </c:pt>
                <c:pt idx="7561">
                  <c:v>124.621246</c:v>
                </c:pt>
                <c:pt idx="7562">
                  <c:v>124.621246</c:v>
                </c:pt>
                <c:pt idx="7563">
                  <c:v>124.621246</c:v>
                </c:pt>
                <c:pt idx="7564">
                  <c:v>124.621246</c:v>
                </c:pt>
                <c:pt idx="7565">
                  <c:v>124.621246</c:v>
                </c:pt>
                <c:pt idx="7566">
                  <c:v>124.621246</c:v>
                </c:pt>
                <c:pt idx="7567">
                  <c:v>124.621246</c:v>
                </c:pt>
                <c:pt idx="7568">
                  <c:v>124.621246</c:v>
                </c:pt>
                <c:pt idx="7569">
                  <c:v>124.621246</c:v>
                </c:pt>
                <c:pt idx="7570">
                  <c:v>126.47013699999998</c:v>
                </c:pt>
                <c:pt idx="7571">
                  <c:v>126.47013699999998</c:v>
                </c:pt>
                <c:pt idx="7572">
                  <c:v>126.47013699999998</c:v>
                </c:pt>
                <c:pt idx="7573">
                  <c:v>126.47013699999998</c:v>
                </c:pt>
                <c:pt idx="7574">
                  <c:v>126.47013699999998</c:v>
                </c:pt>
                <c:pt idx="7575">
                  <c:v>126.47013699999998</c:v>
                </c:pt>
                <c:pt idx="7576">
                  <c:v>126.47013699999998</c:v>
                </c:pt>
                <c:pt idx="7577">
                  <c:v>126.47013699999998</c:v>
                </c:pt>
                <c:pt idx="7578">
                  <c:v>126.47013699999998</c:v>
                </c:pt>
                <c:pt idx="7579">
                  <c:v>126.47013699999998</c:v>
                </c:pt>
                <c:pt idx="7580">
                  <c:v>128.55686</c:v>
                </c:pt>
                <c:pt idx="7581">
                  <c:v>128.55686</c:v>
                </c:pt>
                <c:pt idx="7582">
                  <c:v>128.55686</c:v>
                </c:pt>
                <c:pt idx="7583">
                  <c:v>128.55686</c:v>
                </c:pt>
                <c:pt idx="7584">
                  <c:v>128.55686</c:v>
                </c:pt>
                <c:pt idx="7585">
                  <c:v>128.55686</c:v>
                </c:pt>
                <c:pt idx="7586">
                  <c:v>128.55686</c:v>
                </c:pt>
                <c:pt idx="7587">
                  <c:v>128.55686</c:v>
                </c:pt>
                <c:pt idx="7588">
                  <c:v>128.55686</c:v>
                </c:pt>
                <c:pt idx="7589">
                  <c:v>128.55686</c:v>
                </c:pt>
                <c:pt idx="7590">
                  <c:v>130.88167700000008</c:v>
                </c:pt>
                <c:pt idx="7591">
                  <c:v>130.88167700000008</c:v>
                </c:pt>
                <c:pt idx="7592">
                  <c:v>130.88167700000008</c:v>
                </c:pt>
                <c:pt idx="7593">
                  <c:v>130.88167700000008</c:v>
                </c:pt>
                <c:pt idx="7594">
                  <c:v>130.88167700000008</c:v>
                </c:pt>
                <c:pt idx="7595">
                  <c:v>130.88167700000008</c:v>
                </c:pt>
                <c:pt idx="7596">
                  <c:v>130.88167700000008</c:v>
                </c:pt>
                <c:pt idx="7597">
                  <c:v>130.88167700000008</c:v>
                </c:pt>
                <c:pt idx="7598">
                  <c:v>130.88167700000008</c:v>
                </c:pt>
                <c:pt idx="7599">
                  <c:v>130.88167700000008</c:v>
                </c:pt>
                <c:pt idx="7600">
                  <c:v>132.77535299999991</c:v>
                </c:pt>
                <c:pt idx="7601">
                  <c:v>132.77535299999991</c:v>
                </c:pt>
                <c:pt idx="7602">
                  <c:v>132.77535299999991</c:v>
                </c:pt>
                <c:pt idx="7603">
                  <c:v>132.77535299999991</c:v>
                </c:pt>
                <c:pt idx="7604">
                  <c:v>132.77535299999991</c:v>
                </c:pt>
                <c:pt idx="7605">
                  <c:v>132.77535299999991</c:v>
                </c:pt>
                <c:pt idx="7606">
                  <c:v>132.77535299999991</c:v>
                </c:pt>
                <c:pt idx="7607">
                  <c:v>132.77535299999991</c:v>
                </c:pt>
                <c:pt idx="7608">
                  <c:v>132.77535299999991</c:v>
                </c:pt>
                <c:pt idx="7609">
                  <c:v>132.77535299999991</c:v>
                </c:pt>
                <c:pt idx="7610">
                  <c:v>134.4073480000001</c:v>
                </c:pt>
                <c:pt idx="7611">
                  <c:v>134.4073480000001</c:v>
                </c:pt>
                <c:pt idx="7612">
                  <c:v>134.4073480000001</c:v>
                </c:pt>
                <c:pt idx="7613">
                  <c:v>134.4073480000001</c:v>
                </c:pt>
                <c:pt idx="7614">
                  <c:v>134.4073480000001</c:v>
                </c:pt>
                <c:pt idx="7615">
                  <c:v>134.4073480000001</c:v>
                </c:pt>
                <c:pt idx="7616">
                  <c:v>134.4073480000001</c:v>
                </c:pt>
                <c:pt idx="7617">
                  <c:v>134.4073480000001</c:v>
                </c:pt>
                <c:pt idx="7618">
                  <c:v>134.4073480000001</c:v>
                </c:pt>
                <c:pt idx="7619">
                  <c:v>134.4073480000001</c:v>
                </c:pt>
                <c:pt idx="7620">
                  <c:v>136.5279360000001</c:v>
                </c:pt>
                <c:pt idx="7621">
                  <c:v>136.5279360000001</c:v>
                </c:pt>
                <c:pt idx="7622">
                  <c:v>136.5279360000001</c:v>
                </c:pt>
                <c:pt idx="7623">
                  <c:v>136.5279360000001</c:v>
                </c:pt>
                <c:pt idx="7624">
                  <c:v>136.5279360000001</c:v>
                </c:pt>
                <c:pt idx="7625">
                  <c:v>136.5279360000001</c:v>
                </c:pt>
                <c:pt idx="7626">
                  <c:v>136.5279360000001</c:v>
                </c:pt>
                <c:pt idx="7627">
                  <c:v>136.5279360000001</c:v>
                </c:pt>
                <c:pt idx="7628">
                  <c:v>136.5279360000001</c:v>
                </c:pt>
                <c:pt idx="7629">
                  <c:v>136.5279360000001</c:v>
                </c:pt>
                <c:pt idx="7630">
                  <c:v>138.80775499999999</c:v>
                </c:pt>
                <c:pt idx="7631">
                  <c:v>138.80775499999999</c:v>
                </c:pt>
                <c:pt idx="7632">
                  <c:v>138.80775499999999</c:v>
                </c:pt>
                <c:pt idx="7633">
                  <c:v>138.80775499999999</c:v>
                </c:pt>
                <c:pt idx="7634">
                  <c:v>138.80775499999999</c:v>
                </c:pt>
                <c:pt idx="7635">
                  <c:v>138.80775499999999</c:v>
                </c:pt>
                <c:pt idx="7636">
                  <c:v>138.80775499999999</c:v>
                </c:pt>
                <c:pt idx="7637">
                  <c:v>138.80775499999999</c:v>
                </c:pt>
                <c:pt idx="7638">
                  <c:v>138.80775499999999</c:v>
                </c:pt>
                <c:pt idx="7639">
                  <c:v>138.80775499999999</c:v>
                </c:pt>
                <c:pt idx="7640">
                  <c:v>141.28626800000001</c:v>
                </c:pt>
                <c:pt idx="7641">
                  <c:v>141.28626800000001</c:v>
                </c:pt>
                <c:pt idx="7642">
                  <c:v>141.28626800000001</c:v>
                </c:pt>
                <c:pt idx="7643">
                  <c:v>141.28626800000001</c:v>
                </c:pt>
                <c:pt idx="7644">
                  <c:v>141.28626800000001</c:v>
                </c:pt>
                <c:pt idx="7645">
                  <c:v>141.28626800000001</c:v>
                </c:pt>
                <c:pt idx="7646">
                  <c:v>141.28626800000001</c:v>
                </c:pt>
                <c:pt idx="7647">
                  <c:v>141.28626800000001</c:v>
                </c:pt>
                <c:pt idx="7648">
                  <c:v>141.28626800000001</c:v>
                </c:pt>
                <c:pt idx="7649">
                  <c:v>141.28626800000001</c:v>
                </c:pt>
                <c:pt idx="7650">
                  <c:v>143.667778</c:v>
                </c:pt>
                <c:pt idx="7651">
                  <c:v>143.667778</c:v>
                </c:pt>
                <c:pt idx="7652">
                  <c:v>143.667778</c:v>
                </c:pt>
                <c:pt idx="7653">
                  <c:v>143.667778</c:v>
                </c:pt>
                <c:pt idx="7654">
                  <c:v>143.667778</c:v>
                </c:pt>
                <c:pt idx="7655">
                  <c:v>143.667778</c:v>
                </c:pt>
                <c:pt idx="7656">
                  <c:v>143.667778</c:v>
                </c:pt>
                <c:pt idx="7657">
                  <c:v>143.667778</c:v>
                </c:pt>
                <c:pt idx="7658">
                  <c:v>143.667778</c:v>
                </c:pt>
                <c:pt idx="7659">
                  <c:v>143.667778</c:v>
                </c:pt>
                <c:pt idx="7660">
                  <c:v>146.05803400000008</c:v>
                </c:pt>
                <c:pt idx="7661">
                  <c:v>146.05803400000008</c:v>
                </c:pt>
                <c:pt idx="7662">
                  <c:v>146.05803400000008</c:v>
                </c:pt>
                <c:pt idx="7663">
                  <c:v>146.05803400000008</c:v>
                </c:pt>
                <c:pt idx="7664">
                  <c:v>146.05803400000008</c:v>
                </c:pt>
                <c:pt idx="7665">
                  <c:v>146.05803400000008</c:v>
                </c:pt>
                <c:pt idx="7666">
                  <c:v>146.05803400000008</c:v>
                </c:pt>
                <c:pt idx="7667">
                  <c:v>146.05803400000008</c:v>
                </c:pt>
                <c:pt idx="7668">
                  <c:v>146.05803400000008</c:v>
                </c:pt>
                <c:pt idx="7669">
                  <c:v>146.05803400000008</c:v>
                </c:pt>
                <c:pt idx="7670">
                  <c:v>148.48261100000008</c:v>
                </c:pt>
                <c:pt idx="7671">
                  <c:v>148.48261100000008</c:v>
                </c:pt>
                <c:pt idx="7672">
                  <c:v>148.48261100000008</c:v>
                </c:pt>
                <c:pt idx="7673">
                  <c:v>148.48261100000008</c:v>
                </c:pt>
                <c:pt idx="7674">
                  <c:v>148.48261100000008</c:v>
                </c:pt>
                <c:pt idx="7675">
                  <c:v>148.48261100000008</c:v>
                </c:pt>
                <c:pt idx="7676">
                  <c:v>148.48261100000008</c:v>
                </c:pt>
                <c:pt idx="7677">
                  <c:v>148.48261100000008</c:v>
                </c:pt>
                <c:pt idx="7678">
                  <c:v>148.48261100000008</c:v>
                </c:pt>
                <c:pt idx="7679">
                  <c:v>148.48261100000008</c:v>
                </c:pt>
                <c:pt idx="7680">
                  <c:v>150.80388099999999</c:v>
                </c:pt>
                <c:pt idx="7681">
                  <c:v>150.80388099999999</c:v>
                </c:pt>
                <c:pt idx="7682">
                  <c:v>150.80388099999999</c:v>
                </c:pt>
                <c:pt idx="7683">
                  <c:v>150.80388099999999</c:v>
                </c:pt>
                <c:pt idx="7684">
                  <c:v>150.80388099999999</c:v>
                </c:pt>
                <c:pt idx="7685">
                  <c:v>150.80388099999999</c:v>
                </c:pt>
                <c:pt idx="7686">
                  <c:v>150.80388099999999</c:v>
                </c:pt>
                <c:pt idx="7687">
                  <c:v>150.80388099999999</c:v>
                </c:pt>
                <c:pt idx="7688">
                  <c:v>150.80388099999999</c:v>
                </c:pt>
                <c:pt idx="7689">
                  <c:v>150.80388099999999</c:v>
                </c:pt>
                <c:pt idx="7690">
                  <c:v>153.56892700000009</c:v>
                </c:pt>
                <c:pt idx="7691">
                  <c:v>153.56892700000009</c:v>
                </c:pt>
                <c:pt idx="7692">
                  <c:v>153.56892700000009</c:v>
                </c:pt>
                <c:pt idx="7693">
                  <c:v>153.56892700000009</c:v>
                </c:pt>
                <c:pt idx="7694">
                  <c:v>153.56892700000009</c:v>
                </c:pt>
                <c:pt idx="7695">
                  <c:v>153.56892700000009</c:v>
                </c:pt>
                <c:pt idx="7696">
                  <c:v>153.56892700000009</c:v>
                </c:pt>
                <c:pt idx="7697">
                  <c:v>153.56892700000009</c:v>
                </c:pt>
                <c:pt idx="7698">
                  <c:v>153.56892700000009</c:v>
                </c:pt>
                <c:pt idx="7699">
                  <c:v>153.56892700000009</c:v>
                </c:pt>
                <c:pt idx="7700">
                  <c:v>156.06740700000009</c:v>
                </c:pt>
                <c:pt idx="7701">
                  <c:v>156.06740700000009</c:v>
                </c:pt>
                <c:pt idx="7702">
                  <c:v>156.06740700000009</c:v>
                </c:pt>
                <c:pt idx="7703">
                  <c:v>156.06740700000009</c:v>
                </c:pt>
                <c:pt idx="7704">
                  <c:v>156.06740700000009</c:v>
                </c:pt>
                <c:pt idx="7705">
                  <c:v>156.06740700000009</c:v>
                </c:pt>
                <c:pt idx="7706">
                  <c:v>156.06740700000009</c:v>
                </c:pt>
                <c:pt idx="7707">
                  <c:v>156.06740700000009</c:v>
                </c:pt>
                <c:pt idx="7708">
                  <c:v>156.06740700000009</c:v>
                </c:pt>
                <c:pt idx="7709">
                  <c:v>156.06740700000009</c:v>
                </c:pt>
                <c:pt idx="7710">
                  <c:v>158.72379599999991</c:v>
                </c:pt>
                <c:pt idx="7711">
                  <c:v>158.72379599999991</c:v>
                </c:pt>
                <c:pt idx="7712">
                  <c:v>158.72379599999991</c:v>
                </c:pt>
                <c:pt idx="7713">
                  <c:v>158.72379599999991</c:v>
                </c:pt>
                <c:pt idx="7714">
                  <c:v>158.72379599999991</c:v>
                </c:pt>
                <c:pt idx="7715">
                  <c:v>158.72379599999991</c:v>
                </c:pt>
                <c:pt idx="7716">
                  <c:v>158.72379599999991</c:v>
                </c:pt>
                <c:pt idx="7717">
                  <c:v>158.72379599999991</c:v>
                </c:pt>
                <c:pt idx="7718">
                  <c:v>158.72379599999991</c:v>
                </c:pt>
                <c:pt idx="7719">
                  <c:v>158.72379599999991</c:v>
                </c:pt>
                <c:pt idx="7720">
                  <c:v>161.38175900000007</c:v>
                </c:pt>
                <c:pt idx="7721">
                  <c:v>161.38175900000007</c:v>
                </c:pt>
                <c:pt idx="7722">
                  <c:v>161.38175900000007</c:v>
                </c:pt>
                <c:pt idx="7723">
                  <c:v>161.38175900000007</c:v>
                </c:pt>
                <c:pt idx="7724">
                  <c:v>161.38175900000007</c:v>
                </c:pt>
                <c:pt idx="7725">
                  <c:v>161.38175900000007</c:v>
                </c:pt>
                <c:pt idx="7726">
                  <c:v>161.38175900000007</c:v>
                </c:pt>
                <c:pt idx="7727">
                  <c:v>161.38175900000007</c:v>
                </c:pt>
                <c:pt idx="7728">
                  <c:v>161.38175900000007</c:v>
                </c:pt>
                <c:pt idx="7729">
                  <c:v>161.38175900000007</c:v>
                </c:pt>
                <c:pt idx="7730">
                  <c:v>163.95547700000009</c:v>
                </c:pt>
                <c:pt idx="7731">
                  <c:v>163.95547700000009</c:v>
                </c:pt>
                <c:pt idx="7732">
                  <c:v>163.95547700000009</c:v>
                </c:pt>
                <c:pt idx="7733">
                  <c:v>163.95547700000009</c:v>
                </c:pt>
                <c:pt idx="7734">
                  <c:v>163.95547700000009</c:v>
                </c:pt>
                <c:pt idx="7735">
                  <c:v>163.95547700000009</c:v>
                </c:pt>
                <c:pt idx="7736">
                  <c:v>163.95547700000009</c:v>
                </c:pt>
                <c:pt idx="7737">
                  <c:v>163.95547700000009</c:v>
                </c:pt>
                <c:pt idx="7738">
                  <c:v>163.95547700000009</c:v>
                </c:pt>
                <c:pt idx="7739">
                  <c:v>163.95547700000009</c:v>
                </c:pt>
                <c:pt idx="7740">
                  <c:v>166.511289</c:v>
                </c:pt>
                <c:pt idx="7741">
                  <c:v>166.511289</c:v>
                </c:pt>
                <c:pt idx="7742">
                  <c:v>166.511289</c:v>
                </c:pt>
                <c:pt idx="7743">
                  <c:v>166.511289</c:v>
                </c:pt>
                <c:pt idx="7744">
                  <c:v>166.511289</c:v>
                </c:pt>
                <c:pt idx="7745">
                  <c:v>166.511289</c:v>
                </c:pt>
                <c:pt idx="7746">
                  <c:v>166.511289</c:v>
                </c:pt>
                <c:pt idx="7747">
                  <c:v>166.511289</c:v>
                </c:pt>
                <c:pt idx="7748">
                  <c:v>166.511289</c:v>
                </c:pt>
                <c:pt idx="7749">
                  <c:v>166.511289</c:v>
                </c:pt>
                <c:pt idx="7750">
                  <c:v>168.96159</c:v>
                </c:pt>
                <c:pt idx="7751">
                  <c:v>168.96159</c:v>
                </c:pt>
                <c:pt idx="7752">
                  <c:v>168.96159</c:v>
                </c:pt>
                <c:pt idx="7753">
                  <c:v>168.96159</c:v>
                </c:pt>
                <c:pt idx="7754">
                  <c:v>168.96159</c:v>
                </c:pt>
                <c:pt idx="7755">
                  <c:v>168.96159</c:v>
                </c:pt>
                <c:pt idx="7756">
                  <c:v>168.96159</c:v>
                </c:pt>
                <c:pt idx="7757">
                  <c:v>168.96159</c:v>
                </c:pt>
                <c:pt idx="7758">
                  <c:v>168.96159</c:v>
                </c:pt>
                <c:pt idx="7759">
                  <c:v>168.96159</c:v>
                </c:pt>
                <c:pt idx="7760">
                  <c:v>171.73709499999998</c:v>
                </c:pt>
                <c:pt idx="7761">
                  <c:v>171.73709499999998</c:v>
                </c:pt>
                <c:pt idx="7762">
                  <c:v>171.73709499999998</c:v>
                </c:pt>
                <c:pt idx="7763">
                  <c:v>171.73709499999998</c:v>
                </c:pt>
                <c:pt idx="7764">
                  <c:v>171.73709499999998</c:v>
                </c:pt>
                <c:pt idx="7765">
                  <c:v>171.73709499999998</c:v>
                </c:pt>
                <c:pt idx="7766">
                  <c:v>171.73709499999998</c:v>
                </c:pt>
                <c:pt idx="7767">
                  <c:v>171.73709499999998</c:v>
                </c:pt>
                <c:pt idx="7768">
                  <c:v>171.73709499999998</c:v>
                </c:pt>
                <c:pt idx="7769">
                  <c:v>171.73709499999998</c:v>
                </c:pt>
                <c:pt idx="7770">
                  <c:v>174.95012100000008</c:v>
                </c:pt>
                <c:pt idx="7771">
                  <c:v>174.95012100000008</c:v>
                </c:pt>
                <c:pt idx="7772">
                  <c:v>174.95012100000008</c:v>
                </c:pt>
                <c:pt idx="7773">
                  <c:v>174.95012100000008</c:v>
                </c:pt>
                <c:pt idx="7774">
                  <c:v>174.95012100000008</c:v>
                </c:pt>
                <c:pt idx="7775">
                  <c:v>174.95012100000008</c:v>
                </c:pt>
                <c:pt idx="7776">
                  <c:v>174.95012100000008</c:v>
                </c:pt>
                <c:pt idx="7777">
                  <c:v>174.95012100000008</c:v>
                </c:pt>
                <c:pt idx="7778">
                  <c:v>174.95012100000008</c:v>
                </c:pt>
                <c:pt idx="7779">
                  <c:v>174.95012100000008</c:v>
                </c:pt>
                <c:pt idx="7780">
                  <c:v>178.45298000000008</c:v>
                </c:pt>
                <c:pt idx="7781">
                  <c:v>178.45298000000008</c:v>
                </c:pt>
                <c:pt idx="7782">
                  <c:v>178.45298000000008</c:v>
                </c:pt>
                <c:pt idx="7783">
                  <c:v>178.45298000000008</c:v>
                </c:pt>
                <c:pt idx="7784">
                  <c:v>178.45298000000008</c:v>
                </c:pt>
                <c:pt idx="7785">
                  <c:v>178.45298000000008</c:v>
                </c:pt>
                <c:pt idx="7786">
                  <c:v>178.45298000000008</c:v>
                </c:pt>
                <c:pt idx="7787">
                  <c:v>178.45298000000008</c:v>
                </c:pt>
                <c:pt idx="7788">
                  <c:v>178.45298000000008</c:v>
                </c:pt>
                <c:pt idx="7789">
                  <c:v>178.45298000000008</c:v>
                </c:pt>
                <c:pt idx="7790">
                  <c:v>181.46024000000008</c:v>
                </c:pt>
                <c:pt idx="7791">
                  <c:v>181.46024000000008</c:v>
                </c:pt>
                <c:pt idx="7792">
                  <c:v>181.46024000000008</c:v>
                </c:pt>
                <c:pt idx="7793">
                  <c:v>181.46024000000008</c:v>
                </c:pt>
                <c:pt idx="7794">
                  <c:v>181.46024000000008</c:v>
                </c:pt>
                <c:pt idx="7795">
                  <c:v>181.46024000000008</c:v>
                </c:pt>
                <c:pt idx="7796">
                  <c:v>181.46024000000008</c:v>
                </c:pt>
                <c:pt idx="7797">
                  <c:v>181.46024000000008</c:v>
                </c:pt>
                <c:pt idx="7798">
                  <c:v>181.46024000000008</c:v>
                </c:pt>
                <c:pt idx="7799">
                  <c:v>181.46024000000008</c:v>
                </c:pt>
                <c:pt idx="7800">
                  <c:v>184.16269399999999</c:v>
                </c:pt>
                <c:pt idx="7801">
                  <c:v>184.16269399999999</c:v>
                </c:pt>
                <c:pt idx="7802">
                  <c:v>184.16269399999999</c:v>
                </c:pt>
                <c:pt idx="7803">
                  <c:v>184.16269399999999</c:v>
                </c:pt>
                <c:pt idx="7804">
                  <c:v>184.16269399999999</c:v>
                </c:pt>
                <c:pt idx="7805">
                  <c:v>184.16269399999999</c:v>
                </c:pt>
                <c:pt idx="7806">
                  <c:v>184.16269399999999</c:v>
                </c:pt>
                <c:pt idx="7807">
                  <c:v>184.16269399999999</c:v>
                </c:pt>
                <c:pt idx="7808">
                  <c:v>184.16269399999999</c:v>
                </c:pt>
                <c:pt idx="7809">
                  <c:v>184.16269399999999</c:v>
                </c:pt>
                <c:pt idx="7810">
                  <c:v>186.58893000000009</c:v>
                </c:pt>
                <c:pt idx="7811">
                  <c:v>186.58893000000009</c:v>
                </c:pt>
                <c:pt idx="7812">
                  <c:v>186.58893000000009</c:v>
                </c:pt>
                <c:pt idx="7813">
                  <c:v>186.58893000000009</c:v>
                </c:pt>
                <c:pt idx="7814">
                  <c:v>186.58893000000009</c:v>
                </c:pt>
                <c:pt idx="7815">
                  <c:v>186.58893000000009</c:v>
                </c:pt>
                <c:pt idx="7816">
                  <c:v>186.58893000000009</c:v>
                </c:pt>
                <c:pt idx="7817">
                  <c:v>186.58893000000009</c:v>
                </c:pt>
                <c:pt idx="7818">
                  <c:v>186.58893000000009</c:v>
                </c:pt>
                <c:pt idx="7819">
                  <c:v>186.58893000000009</c:v>
                </c:pt>
                <c:pt idx="7820">
                  <c:v>190.19448700000001</c:v>
                </c:pt>
                <c:pt idx="7821">
                  <c:v>190.19448700000001</c:v>
                </c:pt>
                <c:pt idx="7822">
                  <c:v>190.19448700000001</c:v>
                </c:pt>
                <c:pt idx="7823">
                  <c:v>190.19448700000001</c:v>
                </c:pt>
                <c:pt idx="7824">
                  <c:v>190.19448700000001</c:v>
                </c:pt>
                <c:pt idx="7825">
                  <c:v>190.19448700000001</c:v>
                </c:pt>
                <c:pt idx="7826">
                  <c:v>190.19448700000001</c:v>
                </c:pt>
                <c:pt idx="7827">
                  <c:v>190.19448700000001</c:v>
                </c:pt>
                <c:pt idx="7828">
                  <c:v>190.19448700000001</c:v>
                </c:pt>
                <c:pt idx="7829">
                  <c:v>190.19448700000001</c:v>
                </c:pt>
                <c:pt idx="7830">
                  <c:v>193.68257499999999</c:v>
                </c:pt>
                <c:pt idx="7831">
                  <c:v>193.68257499999999</c:v>
                </c:pt>
                <c:pt idx="7832">
                  <c:v>193.68257499999999</c:v>
                </c:pt>
                <c:pt idx="7833">
                  <c:v>193.68257499999999</c:v>
                </c:pt>
                <c:pt idx="7834">
                  <c:v>193.68257499999999</c:v>
                </c:pt>
                <c:pt idx="7835">
                  <c:v>193.68257499999999</c:v>
                </c:pt>
                <c:pt idx="7836">
                  <c:v>193.68257499999999</c:v>
                </c:pt>
                <c:pt idx="7837">
                  <c:v>193.68257499999999</c:v>
                </c:pt>
                <c:pt idx="7838">
                  <c:v>193.68257499999999</c:v>
                </c:pt>
                <c:pt idx="7839">
                  <c:v>193.68257499999999</c:v>
                </c:pt>
                <c:pt idx="7840">
                  <c:v>196.90350299999992</c:v>
                </c:pt>
                <c:pt idx="7841">
                  <c:v>196.90350299999992</c:v>
                </c:pt>
                <c:pt idx="7842">
                  <c:v>196.90350299999992</c:v>
                </c:pt>
                <c:pt idx="7843">
                  <c:v>196.90350299999992</c:v>
                </c:pt>
                <c:pt idx="7844">
                  <c:v>196.90350299999992</c:v>
                </c:pt>
                <c:pt idx="7845">
                  <c:v>196.90350299999992</c:v>
                </c:pt>
                <c:pt idx="7846">
                  <c:v>196.90350299999992</c:v>
                </c:pt>
                <c:pt idx="7847">
                  <c:v>196.90350299999992</c:v>
                </c:pt>
                <c:pt idx="7848">
                  <c:v>196.90350299999992</c:v>
                </c:pt>
                <c:pt idx="7849">
                  <c:v>196.90350299999992</c:v>
                </c:pt>
                <c:pt idx="7850">
                  <c:v>199.99173300000001</c:v>
                </c:pt>
                <c:pt idx="7851">
                  <c:v>199.99173300000001</c:v>
                </c:pt>
                <c:pt idx="7852">
                  <c:v>199.99173300000001</c:v>
                </c:pt>
                <c:pt idx="7853">
                  <c:v>199.99173300000001</c:v>
                </c:pt>
                <c:pt idx="7854">
                  <c:v>199.99173300000001</c:v>
                </c:pt>
                <c:pt idx="7855">
                  <c:v>199.99173300000001</c:v>
                </c:pt>
                <c:pt idx="7856">
                  <c:v>199.99173300000001</c:v>
                </c:pt>
                <c:pt idx="7857">
                  <c:v>199.99173300000001</c:v>
                </c:pt>
                <c:pt idx="7858">
                  <c:v>199.99173300000001</c:v>
                </c:pt>
                <c:pt idx="7859">
                  <c:v>199.99173300000001</c:v>
                </c:pt>
                <c:pt idx="7860">
                  <c:v>203.34523900000008</c:v>
                </c:pt>
                <c:pt idx="7861">
                  <c:v>203.34523900000008</c:v>
                </c:pt>
                <c:pt idx="7862">
                  <c:v>203.34523900000008</c:v>
                </c:pt>
                <c:pt idx="7863">
                  <c:v>203.34523900000008</c:v>
                </c:pt>
                <c:pt idx="7864">
                  <c:v>203.34523900000008</c:v>
                </c:pt>
                <c:pt idx="7865">
                  <c:v>203.34523900000008</c:v>
                </c:pt>
                <c:pt idx="7866">
                  <c:v>203.34523900000008</c:v>
                </c:pt>
                <c:pt idx="7867">
                  <c:v>203.34523900000008</c:v>
                </c:pt>
                <c:pt idx="7868">
                  <c:v>203.34523900000008</c:v>
                </c:pt>
                <c:pt idx="7869">
                  <c:v>203.34523900000008</c:v>
                </c:pt>
                <c:pt idx="7870">
                  <c:v>207.09672800000001</c:v>
                </c:pt>
                <c:pt idx="7871">
                  <c:v>207.09672800000001</c:v>
                </c:pt>
                <c:pt idx="7872">
                  <c:v>207.09672800000001</c:v>
                </c:pt>
                <c:pt idx="7873">
                  <c:v>207.09672800000001</c:v>
                </c:pt>
                <c:pt idx="7874">
                  <c:v>207.09672800000001</c:v>
                </c:pt>
                <c:pt idx="7875">
                  <c:v>207.09672800000001</c:v>
                </c:pt>
                <c:pt idx="7876">
                  <c:v>207.09672800000001</c:v>
                </c:pt>
                <c:pt idx="7877">
                  <c:v>207.09672800000001</c:v>
                </c:pt>
                <c:pt idx="7878">
                  <c:v>207.09672800000001</c:v>
                </c:pt>
                <c:pt idx="7879">
                  <c:v>207.09672800000001</c:v>
                </c:pt>
                <c:pt idx="7880">
                  <c:v>210.617649</c:v>
                </c:pt>
                <c:pt idx="7881">
                  <c:v>210.617649</c:v>
                </c:pt>
                <c:pt idx="7882">
                  <c:v>210.617649</c:v>
                </c:pt>
                <c:pt idx="7883">
                  <c:v>210.617649</c:v>
                </c:pt>
                <c:pt idx="7884">
                  <c:v>210.617649</c:v>
                </c:pt>
                <c:pt idx="7885">
                  <c:v>210.617649</c:v>
                </c:pt>
                <c:pt idx="7886">
                  <c:v>210.617649</c:v>
                </c:pt>
                <c:pt idx="7887">
                  <c:v>210.617649</c:v>
                </c:pt>
                <c:pt idx="7888">
                  <c:v>210.617649</c:v>
                </c:pt>
                <c:pt idx="7889">
                  <c:v>210.617649</c:v>
                </c:pt>
                <c:pt idx="7890">
                  <c:v>213.80238100000008</c:v>
                </c:pt>
                <c:pt idx="7891">
                  <c:v>213.80238100000008</c:v>
                </c:pt>
                <c:pt idx="7892">
                  <c:v>213.80238100000008</c:v>
                </c:pt>
                <c:pt idx="7893">
                  <c:v>213.80238100000008</c:v>
                </c:pt>
                <c:pt idx="7894">
                  <c:v>213.80238100000008</c:v>
                </c:pt>
                <c:pt idx="7895">
                  <c:v>213.80238100000008</c:v>
                </c:pt>
                <c:pt idx="7896">
                  <c:v>213.80238100000008</c:v>
                </c:pt>
                <c:pt idx="7897">
                  <c:v>213.80238100000008</c:v>
                </c:pt>
                <c:pt idx="7898">
                  <c:v>213.80238100000008</c:v>
                </c:pt>
                <c:pt idx="7899">
                  <c:v>213.80238100000008</c:v>
                </c:pt>
                <c:pt idx="7900">
                  <c:v>217.278043</c:v>
                </c:pt>
                <c:pt idx="7901">
                  <c:v>217.278043</c:v>
                </c:pt>
                <c:pt idx="7902">
                  <c:v>217.278043</c:v>
                </c:pt>
                <c:pt idx="7903">
                  <c:v>217.278043</c:v>
                </c:pt>
                <c:pt idx="7904">
                  <c:v>217.278043</c:v>
                </c:pt>
                <c:pt idx="7905">
                  <c:v>217.278043</c:v>
                </c:pt>
                <c:pt idx="7906">
                  <c:v>217.278043</c:v>
                </c:pt>
                <c:pt idx="7907">
                  <c:v>217.278043</c:v>
                </c:pt>
                <c:pt idx="7908">
                  <c:v>217.278043</c:v>
                </c:pt>
                <c:pt idx="7909">
                  <c:v>217.278043</c:v>
                </c:pt>
                <c:pt idx="7910">
                  <c:v>221.11670999999998</c:v>
                </c:pt>
                <c:pt idx="7911">
                  <c:v>221.11670999999998</c:v>
                </c:pt>
                <c:pt idx="7912">
                  <c:v>221.11670999999998</c:v>
                </c:pt>
                <c:pt idx="7913">
                  <c:v>221.11670999999998</c:v>
                </c:pt>
                <c:pt idx="7914">
                  <c:v>221.11670999999998</c:v>
                </c:pt>
                <c:pt idx="7915">
                  <c:v>221.11670999999998</c:v>
                </c:pt>
                <c:pt idx="7916">
                  <c:v>221.11670999999998</c:v>
                </c:pt>
                <c:pt idx="7917">
                  <c:v>221.11670999999998</c:v>
                </c:pt>
                <c:pt idx="7918">
                  <c:v>221.11670999999998</c:v>
                </c:pt>
                <c:pt idx="7919">
                  <c:v>221.11670999999998</c:v>
                </c:pt>
                <c:pt idx="7920">
                  <c:v>224.83754800000008</c:v>
                </c:pt>
                <c:pt idx="7921">
                  <c:v>224.83754800000008</c:v>
                </c:pt>
                <c:pt idx="7922">
                  <c:v>224.83754800000008</c:v>
                </c:pt>
                <c:pt idx="7923">
                  <c:v>224.83754800000008</c:v>
                </c:pt>
                <c:pt idx="7924">
                  <c:v>224.83754800000008</c:v>
                </c:pt>
                <c:pt idx="7925">
                  <c:v>224.83754800000008</c:v>
                </c:pt>
                <c:pt idx="7926">
                  <c:v>224.83754800000008</c:v>
                </c:pt>
                <c:pt idx="7927">
                  <c:v>224.83754800000008</c:v>
                </c:pt>
                <c:pt idx="7928">
                  <c:v>224.83754800000008</c:v>
                </c:pt>
                <c:pt idx="7929">
                  <c:v>224.83754800000008</c:v>
                </c:pt>
                <c:pt idx="7930">
                  <c:v>227.98786100000001</c:v>
                </c:pt>
                <c:pt idx="7931">
                  <c:v>227.98786100000001</c:v>
                </c:pt>
                <c:pt idx="7932">
                  <c:v>227.98786100000001</c:v>
                </c:pt>
                <c:pt idx="7933">
                  <c:v>227.98786100000001</c:v>
                </c:pt>
                <c:pt idx="7934">
                  <c:v>227.98786100000001</c:v>
                </c:pt>
                <c:pt idx="7935">
                  <c:v>227.98786100000001</c:v>
                </c:pt>
                <c:pt idx="7936">
                  <c:v>227.98786100000001</c:v>
                </c:pt>
                <c:pt idx="7937">
                  <c:v>227.98786100000001</c:v>
                </c:pt>
                <c:pt idx="7938">
                  <c:v>227.98786100000001</c:v>
                </c:pt>
                <c:pt idx="7939">
                  <c:v>227.98786100000001</c:v>
                </c:pt>
                <c:pt idx="7940">
                  <c:v>230.86498</c:v>
                </c:pt>
                <c:pt idx="7941">
                  <c:v>230.86498</c:v>
                </c:pt>
                <c:pt idx="7942">
                  <c:v>230.86498</c:v>
                </c:pt>
                <c:pt idx="7943">
                  <c:v>230.86498</c:v>
                </c:pt>
                <c:pt idx="7944">
                  <c:v>230.86498</c:v>
                </c:pt>
                <c:pt idx="7945">
                  <c:v>230.86498</c:v>
                </c:pt>
                <c:pt idx="7946">
                  <c:v>230.86498</c:v>
                </c:pt>
                <c:pt idx="7947">
                  <c:v>230.86498</c:v>
                </c:pt>
                <c:pt idx="7948">
                  <c:v>230.86498</c:v>
                </c:pt>
                <c:pt idx="7949">
                  <c:v>230.86498</c:v>
                </c:pt>
                <c:pt idx="7950">
                  <c:v>234.37604400000001</c:v>
                </c:pt>
                <c:pt idx="7951">
                  <c:v>234.37604400000001</c:v>
                </c:pt>
                <c:pt idx="7952">
                  <c:v>234.37604400000001</c:v>
                </c:pt>
                <c:pt idx="7953">
                  <c:v>234.37604400000001</c:v>
                </c:pt>
                <c:pt idx="7954">
                  <c:v>234.37604400000001</c:v>
                </c:pt>
                <c:pt idx="7955">
                  <c:v>234.37604400000001</c:v>
                </c:pt>
                <c:pt idx="7956">
                  <c:v>234.37604400000001</c:v>
                </c:pt>
                <c:pt idx="7957">
                  <c:v>234.37604400000001</c:v>
                </c:pt>
                <c:pt idx="7958">
                  <c:v>234.37604400000001</c:v>
                </c:pt>
                <c:pt idx="7959">
                  <c:v>234.37604400000001</c:v>
                </c:pt>
                <c:pt idx="7960">
                  <c:v>238.68339499999999</c:v>
                </c:pt>
                <c:pt idx="7961">
                  <c:v>238.68339499999999</c:v>
                </c:pt>
                <c:pt idx="7962">
                  <c:v>238.68339499999999</c:v>
                </c:pt>
                <c:pt idx="7963">
                  <c:v>238.68339499999999</c:v>
                </c:pt>
                <c:pt idx="7964">
                  <c:v>238.68339499999999</c:v>
                </c:pt>
                <c:pt idx="7965">
                  <c:v>238.68339499999999</c:v>
                </c:pt>
                <c:pt idx="7966">
                  <c:v>238.68339499999999</c:v>
                </c:pt>
                <c:pt idx="7967">
                  <c:v>238.68339499999999</c:v>
                </c:pt>
                <c:pt idx="7968">
                  <c:v>238.68339499999999</c:v>
                </c:pt>
                <c:pt idx="7969">
                  <c:v>238.68339499999999</c:v>
                </c:pt>
                <c:pt idx="7970">
                  <c:v>242.4746649999999</c:v>
                </c:pt>
                <c:pt idx="7971">
                  <c:v>242.4746649999999</c:v>
                </c:pt>
                <c:pt idx="7972">
                  <c:v>242.4746649999999</c:v>
                </c:pt>
                <c:pt idx="7973">
                  <c:v>242.4746649999999</c:v>
                </c:pt>
                <c:pt idx="7974">
                  <c:v>242.4746649999999</c:v>
                </c:pt>
                <c:pt idx="7975">
                  <c:v>242.4746649999999</c:v>
                </c:pt>
                <c:pt idx="7976">
                  <c:v>242.4746649999999</c:v>
                </c:pt>
                <c:pt idx="7977">
                  <c:v>242.4746649999999</c:v>
                </c:pt>
                <c:pt idx="7978">
                  <c:v>242.4746649999999</c:v>
                </c:pt>
                <c:pt idx="7979">
                  <c:v>242.4746649999999</c:v>
                </c:pt>
                <c:pt idx="7980">
                  <c:v>246.21401999999998</c:v>
                </c:pt>
                <c:pt idx="7981">
                  <c:v>246.21401999999998</c:v>
                </c:pt>
                <c:pt idx="7982">
                  <c:v>246.21401999999998</c:v>
                </c:pt>
                <c:pt idx="7983">
                  <c:v>246.21401999999998</c:v>
                </c:pt>
                <c:pt idx="7984">
                  <c:v>246.21401999999998</c:v>
                </c:pt>
                <c:pt idx="7985">
                  <c:v>246.21401999999998</c:v>
                </c:pt>
                <c:pt idx="7986">
                  <c:v>246.21401999999998</c:v>
                </c:pt>
                <c:pt idx="7987">
                  <c:v>246.21401999999998</c:v>
                </c:pt>
                <c:pt idx="7988">
                  <c:v>246.21401999999998</c:v>
                </c:pt>
                <c:pt idx="7989">
                  <c:v>246.21401999999998</c:v>
                </c:pt>
                <c:pt idx="7990">
                  <c:v>249.54570299999995</c:v>
                </c:pt>
                <c:pt idx="7991">
                  <c:v>249.54570299999995</c:v>
                </c:pt>
                <c:pt idx="7992">
                  <c:v>249.54570299999995</c:v>
                </c:pt>
                <c:pt idx="7993">
                  <c:v>249.54570299999995</c:v>
                </c:pt>
                <c:pt idx="7994">
                  <c:v>249.54570299999995</c:v>
                </c:pt>
                <c:pt idx="7995">
                  <c:v>249.54570299999995</c:v>
                </c:pt>
                <c:pt idx="7996">
                  <c:v>249.54570299999995</c:v>
                </c:pt>
                <c:pt idx="7997">
                  <c:v>249.54570299999995</c:v>
                </c:pt>
                <c:pt idx="7998">
                  <c:v>249.54570299999995</c:v>
                </c:pt>
                <c:pt idx="7999">
                  <c:v>249.54570299999995</c:v>
                </c:pt>
                <c:pt idx="8000">
                  <c:v>252.71253899999999</c:v>
                </c:pt>
                <c:pt idx="8001">
                  <c:v>252.71253899999999</c:v>
                </c:pt>
                <c:pt idx="8002">
                  <c:v>252.71253899999999</c:v>
                </c:pt>
                <c:pt idx="8003">
                  <c:v>252.71253899999999</c:v>
                </c:pt>
                <c:pt idx="8004">
                  <c:v>252.71253899999999</c:v>
                </c:pt>
                <c:pt idx="8005">
                  <c:v>252.71253899999999</c:v>
                </c:pt>
                <c:pt idx="8006">
                  <c:v>252.71253899999999</c:v>
                </c:pt>
                <c:pt idx="8007">
                  <c:v>252.71253899999999</c:v>
                </c:pt>
                <c:pt idx="8008">
                  <c:v>252.71253899999999</c:v>
                </c:pt>
                <c:pt idx="8009">
                  <c:v>252.71253899999999</c:v>
                </c:pt>
                <c:pt idx="8010">
                  <c:v>255.72928199999998</c:v>
                </c:pt>
                <c:pt idx="8011">
                  <c:v>255.72928199999998</c:v>
                </c:pt>
                <c:pt idx="8012">
                  <c:v>255.72928199999998</c:v>
                </c:pt>
                <c:pt idx="8013">
                  <c:v>255.72928199999998</c:v>
                </c:pt>
                <c:pt idx="8014">
                  <c:v>255.72928199999998</c:v>
                </c:pt>
                <c:pt idx="8015">
                  <c:v>255.72928199999998</c:v>
                </c:pt>
                <c:pt idx="8016">
                  <c:v>255.72928199999998</c:v>
                </c:pt>
                <c:pt idx="8017">
                  <c:v>255.72928199999998</c:v>
                </c:pt>
                <c:pt idx="8018">
                  <c:v>255.72928199999998</c:v>
                </c:pt>
                <c:pt idx="8019">
                  <c:v>255.72928199999998</c:v>
                </c:pt>
                <c:pt idx="8020">
                  <c:v>258.40916600000003</c:v>
                </c:pt>
                <c:pt idx="8021">
                  <c:v>258.40916600000003</c:v>
                </c:pt>
                <c:pt idx="8022">
                  <c:v>258.40916600000003</c:v>
                </c:pt>
                <c:pt idx="8023">
                  <c:v>258.40916600000003</c:v>
                </c:pt>
                <c:pt idx="8024">
                  <c:v>258.40916600000003</c:v>
                </c:pt>
                <c:pt idx="8025">
                  <c:v>258.40916600000003</c:v>
                </c:pt>
                <c:pt idx="8026">
                  <c:v>258.40916600000003</c:v>
                </c:pt>
                <c:pt idx="8027">
                  <c:v>258.40916600000003</c:v>
                </c:pt>
                <c:pt idx="8028">
                  <c:v>258.40916600000003</c:v>
                </c:pt>
                <c:pt idx="8029">
                  <c:v>258.40916600000003</c:v>
                </c:pt>
                <c:pt idx="8030">
                  <c:v>260.697451</c:v>
                </c:pt>
                <c:pt idx="8031">
                  <c:v>260.697451</c:v>
                </c:pt>
                <c:pt idx="8032">
                  <c:v>260.697451</c:v>
                </c:pt>
                <c:pt idx="8033">
                  <c:v>260.697451</c:v>
                </c:pt>
                <c:pt idx="8034">
                  <c:v>260.697451</c:v>
                </c:pt>
                <c:pt idx="8035">
                  <c:v>260.697451</c:v>
                </c:pt>
                <c:pt idx="8036">
                  <c:v>260.697451</c:v>
                </c:pt>
                <c:pt idx="8037">
                  <c:v>260.697451</c:v>
                </c:pt>
                <c:pt idx="8038">
                  <c:v>260.697451</c:v>
                </c:pt>
                <c:pt idx="8039">
                  <c:v>260.697451</c:v>
                </c:pt>
                <c:pt idx="8040">
                  <c:v>263.83272599999981</c:v>
                </c:pt>
                <c:pt idx="8041">
                  <c:v>263.83272599999981</c:v>
                </c:pt>
                <c:pt idx="8042">
                  <c:v>263.83272599999981</c:v>
                </c:pt>
                <c:pt idx="8043">
                  <c:v>263.83272599999981</c:v>
                </c:pt>
                <c:pt idx="8044">
                  <c:v>263.83272599999981</c:v>
                </c:pt>
                <c:pt idx="8045">
                  <c:v>263.83272599999981</c:v>
                </c:pt>
                <c:pt idx="8046">
                  <c:v>263.83272599999981</c:v>
                </c:pt>
                <c:pt idx="8047">
                  <c:v>263.83272599999981</c:v>
                </c:pt>
                <c:pt idx="8048">
                  <c:v>263.83272599999981</c:v>
                </c:pt>
                <c:pt idx="8049">
                  <c:v>263.83272599999981</c:v>
                </c:pt>
                <c:pt idx="8050">
                  <c:v>266.284492</c:v>
                </c:pt>
                <c:pt idx="8051">
                  <c:v>266.284492</c:v>
                </c:pt>
                <c:pt idx="8052">
                  <c:v>266.284492</c:v>
                </c:pt>
                <c:pt idx="8053">
                  <c:v>266.284492</c:v>
                </c:pt>
                <c:pt idx="8054">
                  <c:v>266.284492</c:v>
                </c:pt>
                <c:pt idx="8055">
                  <c:v>266.284492</c:v>
                </c:pt>
                <c:pt idx="8056">
                  <c:v>266.284492</c:v>
                </c:pt>
                <c:pt idx="8057">
                  <c:v>266.284492</c:v>
                </c:pt>
                <c:pt idx="8058">
                  <c:v>266.284492</c:v>
                </c:pt>
                <c:pt idx="8059">
                  <c:v>266.284492</c:v>
                </c:pt>
                <c:pt idx="8060">
                  <c:v>267.53872499999983</c:v>
                </c:pt>
                <c:pt idx="8061">
                  <c:v>267.53872499999983</c:v>
                </c:pt>
                <c:pt idx="8062">
                  <c:v>267.53872499999983</c:v>
                </c:pt>
                <c:pt idx="8063">
                  <c:v>267.53872499999983</c:v>
                </c:pt>
                <c:pt idx="8064">
                  <c:v>267.53872499999983</c:v>
                </c:pt>
                <c:pt idx="8065">
                  <c:v>267.53872499999983</c:v>
                </c:pt>
                <c:pt idx="8066">
                  <c:v>267.53872499999983</c:v>
                </c:pt>
                <c:pt idx="8067">
                  <c:v>267.53872499999983</c:v>
                </c:pt>
                <c:pt idx="8068">
                  <c:v>267.53872499999983</c:v>
                </c:pt>
                <c:pt idx="8069">
                  <c:v>267.53872499999983</c:v>
                </c:pt>
                <c:pt idx="8070">
                  <c:v>269.21416900000003</c:v>
                </c:pt>
                <c:pt idx="8071">
                  <c:v>269.21416900000003</c:v>
                </c:pt>
                <c:pt idx="8072">
                  <c:v>269.21416900000003</c:v>
                </c:pt>
                <c:pt idx="8073">
                  <c:v>269.21416900000003</c:v>
                </c:pt>
                <c:pt idx="8074">
                  <c:v>269.21416900000003</c:v>
                </c:pt>
                <c:pt idx="8075">
                  <c:v>269.21416900000003</c:v>
                </c:pt>
                <c:pt idx="8076">
                  <c:v>269.21416900000003</c:v>
                </c:pt>
                <c:pt idx="8077">
                  <c:v>269.21416900000003</c:v>
                </c:pt>
                <c:pt idx="8078">
                  <c:v>269.21416900000003</c:v>
                </c:pt>
                <c:pt idx="8079">
                  <c:v>269.21416900000003</c:v>
                </c:pt>
                <c:pt idx="8080">
                  <c:v>270.59157699999963</c:v>
                </c:pt>
                <c:pt idx="8081">
                  <c:v>270.59157699999963</c:v>
                </c:pt>
                <c:pt idx="8082">
                  <c:v>270.59157699999963</c:v>
                </c:pt>
                <c:pt idx="8083">
                  <c:v>270.59157699999963</c:v>
                </c:pt>
                <c:pt idx="8084">
                  <c:v>270.59157699999963</c:v>
                </c:pt>
                <c:pt idx="8085">
                  <c:v>270.59157699999963</c:v>
                </c:pt>
                <c:pt idx="8086">
                  <c:v>270.59157699999963</c:v>
                </c:pt>
                <c:pt idx="8087">
                  <c:v>270.59157699999963</c:v>
                </c:pt>
                <c:pt idx="8088">
                  <c:v>270.59157699999963</c:v>
                </c:pt>
                <c:pt idx="8089">
                  <c:v>270.59157699999963</c:v>
                </c:pt>
                <c:pt idx="8090">
                  <c:v>272.18605299999984</c:v>
                </c:pt>
                <c:pt idx="8091">
                  <c:v>272.18605299999984</c:v>
                </c:pt>
                <c:pt idx="8092">
                  <c:v>272.18605299999984</c:v>
                </c:pt>
                <c:pt idx="8093">
                  <c:v>272.18605299999984</c:v>
                </c:pt>
                <c:pt idx="8094">
                  <c:v>272.18605299999984</c:v>
                </c:pt>
                <c:pt idx="8095">
                  <c:v>272.18605299999984</c:v>
                </c:pt>
                <c:pt idx="8096">
                  <c:v>272.18605299999984</c:v>
                </c:pt>
                <c:pt idx="8097">
                  <c:v>272.18605299999984</c:v>
                </c:pt>
                <c:pt idx="8098">
                  <c:v>272.18605299999984</c:v>
                </c:pt>
                <c:pt idx="8099">
                  <c:v>272.18605299999984</c:v>
                </c:pt>
                <c:pt idx="8100">
                  <c:v>274.73826599999984</c:v>
                </c:pt>
                <c:pt idx="8101">
                  <c:v>274.73826599999984</c:v>
                </c:pt>
                <c:pt idx="8102">
                  <c:v>274.73826599999984</c:v>
                </c:pt>
                <c:pt idx="8103">
                  <c:v>274.73826599999984</c:v>
                </c:pt>
                <c:pt idx="8104">
                  <c:v>274.73826599999984</c:v>
                </c:pt>
                <c:pt idx="8105">
                  <c:v>274.73826599999984</c:v>
                </c:pt>
                <c:pt idx="8106">
                  <c:v>274.73826599999984</c:v>
                </c:pt>
                <c:pt idx="8107">
                  <c:v>274.73826599999984</c:v>
                </c:pt>
                <c:pt idx="8108">
                  <c:v>274.73826599999984</c:v>
                </c:pt>
                <c:pt idx="8109">
                  <c:v>274.73826599999984</c:v>
                </c:pt>
                <c:pt idx="8110">
                  <c:v>276.16345200000001</c:v>
                </c:pt>
                <c:pt idx="8111">
                  <c:v>276.16345200000001</c:v>
                </c:pt>
                <c:pt idx="8112">
                  <c:v>276.16345200000001</c:v>
                </c:pt>
                <c:pt idx="8113">
                  <c:v>276.16345200000001</c:v>
                </c:pt>
                <c:pt idx="8114">
                  <c:v>276.16345200000001</c:v>
                </c:pt>
                <c:pt idx="8115">
                  <c:v>276.16345200000001</c:v>
                </c:pt>
                <c:pt idx="8116">
                  <c:v>276.16345200000001</c:v>
                </c:pt>
                <c:pt idx="8117">
                  <c:v>276.16345200000001</c:v>
                </c:pt>
                <c:pt idx="8118">
                  <c:v>276.16345200000001</c:v>
                </c:pt>
                <c:pt idx="8119">
                  <c:v>276.16345200000001</c:v>
                </c:pt>
                <c:pt idx="8120">
                  <c:v>277.38846599999999</c:v>
                </c:pt>
                <c:pt idx="8121">
                  <c:v>277.38846599999999</c:v>
                </c:pt>
                <c:pt idx="8122">
                  <c:v>277.38846599999999</c:v>
                </c:pt>
                <c:pt idx="8123">
                  <c:v>277.38846599999999</c:v>
                </c:pt>
                <c:pt idx="8124">
                  <c:v>277.38846599999999</c:v>
                </c:pt>
                <c:pt idx="8125">
                  <c:v>277.38846599999999</c:v>
                </c:pt>
                <c:pt idx="8126">
                  <c:v>277.38846599999999</c:v>
                </c:pt>
                <c:pt idx="8127">
                  <c:v>277.38846599999999</c:v>
                </c:pt>
                <c:pt idx="8128">
                  <c:v>277.38846599999999</c:v>
                </c:pt>
                <c:pt idx="8129">
                  <c:v>277.38846599999999</c:v>
                </c:pt>
                <c:pt idx="8130">
                  <c:v>278.192678</c:v>
                </c:pt>
                <c:pt idx="8131">
                  <c:v>278.192678</c:v>
                </c:pt>
                <c:pt idx="8132">
                  <c:v>278.192678</c:v>
                </c:pt>
                <c:pt idx="8133">
                  <c:v>278.192678</c:v>
                </c:pt>
                <c:pt idx="8134">
                  <c:v>278.192678</c:v>
                </c:pt>
                <c:pt idx="8135">
                  <c:v>278.192678</c:v>
                </c:pt>
                <c:pt idx="8136">
                  <c:v>278.192678</c:v>
                </c:pt>
                <c:pt idx="8137">
                  <c:v>278.192678</c:v>
                </c:pt>
                <c:pt idx="8138">
                  <c:v>278.192678</c:v>
                </c:pt>
                <c:pt idx="8139">
                  <c:v>278.192678</c:v>
                </c:pt>
                <c:pt idx="8140">
                  <c:v>275.76933699999984</c:v>
                </c:pt>
                <c:pt idx="8141">
                  <c:v>275.76933699999984</c:v>
                </c:pt>
                <c:pt idx="8142">
                  <c:v>275.76933699999984</c:v>
                </c:pt>
                <c:pt idx="8143">
                  <c:v>275.76933699999984</c:v>
                </c:pt>
                <c:pt idx="8144">
                  <c:v>275.76933699999984</c:v>
                </c:pt>
                <c:pt idx="8145">
                  <c:v>275.76933699999984</c:v>
                </c:pt>
                <c:pt idx="8146">
                  <c:v>275.76933699999984</c:v>
                </c:pt>
                <c:pt idx="8147">
                  <c:v>275.76933699999984</c:v>
                </c:pt>
                <c:pt idx="8148">
                  <c:v>275.76933699999984</c:v>
                </c:pt>
                <c:pt idx="8149">
                  <c:v>275.76933699999984</c:v>
                </c:pt>
                <c:pt idx="8150">
                  <c:v>266.06745599999999</c:v>
                </c:pt>
                <c:pt idx="8151">
                  <c:v>266.06745599999999</c:v>
                </c:pt>
                <c:pt idx="8152">
                  <c:v>266.06745599999999</c:v>
                </c:pt>
                <c:pt idx="8153">
                  <c:v>266.06745599999999</c:v>
                </c:pt>
                <c:pt idx="8154">
                  <c:v>266.06745599999999</c:v>
                </c:pt>
                <c:pt idx="8155">
                  <c:v>266.06745599999999</c:v>
                </c:pt>
                <c:pt idx="8156">
                  <c:v>266.06745599999999</c:v>
                </c:pt>
                <c:pt idx="8157">
                  <c:v>266.06745599999999</c:v>
                </c:pt>
                <c:pt idx="8158">
                  <c:v>266.06745599999999</c:v>
                </c:pt>
                <c:pt idx="8159">
                  <c:v>266.06745599999999</c:v>
                </c:pt>
                <c:pt idx="8160">
                  <c:v>258.35940900000008</c:v>
                </c:pt>
                <c:pt idx="8161">
                  <c:v>258.35940900000008</c:v>
                </c:pt>
                <c:pt idx="8162">
                  <c:v>258.35940900000008</c:v>
                </c:pt>
                <c:pt idx="8163">
                  <c:v>258.35940900000008</c:v>
                </c:pt>
                <c:pt idx="8164">
                  <c:v>258.35940900000008</c:v>
                </c:pt>
                <c:pt idx="8165">
                  <c:v>258.35940900000008</c:v>
                </c:pt>
                <c:pt idx="8166">
                  <c:v>258.35940900000008</c:v>
                </c:pt>
                <c:pt idx="8167">
                  <c:v>258.35940900000008</c:v>
                </c:pt>
                <c:pt idx="8168">
                  <c:v>258.35940900000008</c:v>
                </c:pt>
                <c:pt idx="8169">
                  <c:v>258.35940900000008</c:v>
                </c:pt>
                <c:pt idx="8170">
                  <c:v>251.82900900000001</c:v>
                </c:pt>
                <c:pt idx="8171">
                  <c:v>251.82900900000001</c:v>
                </c:pt>
                <c:pt idx="8172">
                  <c:v>251.82900900000001</c:v>
                </c:pt>
                <c:pt idx="8173">
                  <c:v>251.82900900000001</c:v>
                </c:pt>
                <c:pt idx="8174">
                  <c:v>251.82900900000001</c:v>
                </c:pt>
                <c:pt idx="8175">
                  <c:v>251.82900900000001</c:v>
                </c:pt>
                <c:pt idx="8176">
                  <c:v>251.82900900000001</c:v>
                </c:pt>
                <c:pt idx="8177">
                  <c:v>251.82900900000001</c:v>
                </c:pt>
                <c:pt idx="8178">
                  <c:v>251.82900900000001</c:v>
                </c:pt>
                <c:pt idx="8179">
                  <c:v>251.82900900000001</c:v>
                </c:pt>
                <c:pt idx="8180">
                  <c:v>247.04650399999991</c:v>
                </c:pt>
                <c:pt idx="8181">
                  <c:v>247.04650399999991</c:v>
                </c:pt>
                <c:pt idx="8182">
                  <c:v>247.04650399999991</c:v>
                </c:pt>
                <c:pt idx="8183">
                  <c:v>247.04650399999991</c:v>
                </c:pt>
                <c:pt idx="8184">
                  <c:v>247.04650399999991</c:v>
                </c:pt>
                <c:pt idx="8185">
                  <c:v>247.04650399999991</c:v>
                </c:pt>
                <c:pt idx="8186">
                  <c:v>247.04650399999991</c:v>
                </c:pt>
                <c:pt idx="8187">
                  <c:v>247.04650399999991</c:v>
                </c:pt>
                <c:pt idx="8188">
                  <c:v>247.04650399999991</c:v>
                </c:pt>
                <c:pt idx="8189">
                  <c:v>247.04650399999991</c:v>
                </c:pt>
                <c:pt idx="8190">
                  <c:v>243.37121100000007</c:v>
                </c:pt>
                <c:pt idx="8191">
                  <c:v>243.37121100000007</c:v>
                </c:pt>
                <c:pt idx="8192">
                  <c:v>243.37121100000007</c:v>
                </c:pt>
                <c:pt idx="8193">
                  <c:v>243.37121100000007</c:v>
                </c:pt>
                <c:pt idx="8194">
                  <c:v>243.37121100000007</c:v>
                </c:pt>
                <c:pt idx="8195">
                  <c:v>243.37121100000007</c:v>
                </c:pt>
                <c:pt idx="8196">
                  <c:v>243.37121100000007</c:v>
                </c:pt>
                <c:pt idx="8197">
                  <c:v>243.37121100000007</c:v>
                </c:pt>
                <c:pt idx="8198">
                  <c:v>243.37121100000007</c:v>
                </c:pt>
                <c:pt idx="8199">
                  <c:v>243.37121100000007</c:v>
                </c:pt>
                <c:pt idx="8200">
                  <c:v>240.06077099999999</c:v>
                </c:pt>
                <c:pt idx="8201">
                  <c:v>240.06077099999999</c:v>
                </c:pt>
                <c:pt idx="8202">
                  <c:v>240.06077099999999</c:v>
                </c:pt>
                <c:pt idx="8203">
                  <c:v>240.06077099999999</c:v>
                </c:pt>
                <c:pt idx="8204">
                  <c:v>240.06077099999999</c:v>
                </c:pt>
                <c:pt idx="8205">
                  <c:v>240.06077099999999</c:v>
                </c:pt>
                <c:pt idx="8206">
                  <c:v>240.06077099999999</c:v>
                </c:pt>
                <c:pt idx="8207">
                  <c:v>240.06077099999999</c:v>
                </c:pt>
                <c:pt idx="8208">
                  <c:v>240.06077099999999</c:v>
                </c:pt>
                <c:pt idx="8209">
                  <c:v>240.06077099999999</c:v>
                </c:pt>
                <c:pt idx="8210">
                  <c:v>236.558673</c:v>
                </c:pt>
                <c:pt idx="8211">
                  <c:v>236.558673</c:v>
                </c:pt>
                <c:pt idx="8212">
                  <c:v>236.558673</c:v>
                </c:pt>
                <c:pt idx="8213">
                  <c:v>236.558673</c:v>
                </c:pt>
                <c:pt idx="8214">
                  <c:v>236.558673</c:v>
                </c:pt>
                <c:pt idx="8215">
                  <c:v>236.558673</c:v>
                </c:pt>
                <c:pt idx="8216">
                  <c:v>236.558673</c:v>
                </c:pt>
                <c:pt idx="8217">
                  <c:v>236.558673</c:v>
                </c:pt>
                <c:pt idx="8218">
                  <c:v>236.558673</c:v>
                </c:pt>
                <c:pt idx="8219">
                  <c:v>236.558673</c:v>
                </c:pt>
                <c:pt idx="8220">
                  <c:v>234.08503000000007</c:v>
                </c:pt>
                <c:pt idx="8221">
                  <c:v>234.08503000000007</c:v>
                </c:pt>
                <c:pt idx="8222">
                  <c:v>234.08503000000007</c:v>
                </c:pt>
                <c:pt idx="8223">
                  <c:v>234.08503000000007</c:v>
                </c:pt>
                <c:pt idx="8224">
                  <c:v>234.08503000000007</c:v>
                </c:pt>
                <c:pt idx="8225">
                  <c:v>234.08503000000007</c:v>
                </c:pt>
                <c:pt idx="8226">
                  <c:v>234.08503000000007</c:v>
                </c:pt>
                <c:pt idx="8227">
                  <c:v>234.08503000000007</c:v>
                </c:pt>
                <c:pt idx="8228">
                  <c:v>234.08503000000007</c:v>
                </c:pt>
                <c:pt idx="8229">
                  <c:v>234.08503000000007</c:v>
                </c:pt>
                <c:pt idx="8230">
                  <c:v>231.88421200000008</c:v>
                </c:pt>
                <c:pt idx="8231">
                  <c:v>231.88421200000008</c:v>
                </c:pt>
                <c:pt idx="8232">
                  <c:v>231.88421200000008</c:v>
                </c:pt>
                <c:pt idx="8233">
                  <c:v>231.88421200000008</c:v>
                </c:pt>
                <c:pt idx="8234">
                  <c:v>231.88421200000008</c:v>
                </c:pt>
                <c:pt idx="8235">
                  <c:v>231.88421200000008</c:v>
                </c:pt>
                <c:pt idx="8236">
                  <c:v>231.88421200000008</c:v>
                </c:pt>
                <c:pt idx="8237">
                  <c:v>231.88421200000008</c:v>
                </c:pt>
                <c:pt idx="8238">
                  <c:v>231.88421200000008</c:v>
                </c:pt>
                <c:pt idx="8239">
                  <c:v>231.88421200000008</c:v>
                </c:pt>
                <c:pt idx="8240">
                  <c:v>230.08756700000001</c:v>
                </c:pt>
                <c:pt idx="8241">
                  <c:v>230.08756700000001</c:v>
                </c:pt>
                <c:pt idx="8242">
                  <c:v>230.08756700000001</c:v>
                </c:pt>
                <c:pt idx="8243">
                  <c:v>230.08756700000001</c:v>
                </c:pt>
                <c:pt idx="8244">
                  <c:v>230.08756700000001</c:v>
                </c:pt>
                <c:pt idx="8245">
                  <c:v>230.08756700000001</c:v>
                </c:pt>
                <c:pt idx="8246">
                  <c:v>230.08756700000001</c:v>
                </c:pt>
                <c:pt idx="8247">
                  <c:v>230.08756700000001</c:v>
                </c:pt>
                <c:pt idx="8248">
                  <c:v>230.08756700000001</c:v>
                </c:pt>
                <c:pt idx="8249">
                  <c:v>230.08756700000001</c:v>
                </c:pt>
                <c:pt idx="8250">
                  <c:v>228.549409</c:v>
                </c:pt>
                <c:pt idx="8251">
                  <c:v>228.549409</c:v>
                </c:pt>
                <c:pt idx="8252">
                  <c:v>228.549409</c:v>
                </c:pt>
                <c:pt idx="8253">
                  <c:v>228.549409</c:v>
                </c:pt>
                <c:pt idx="8254">
                  <c:v>228.549409</c:v>
                </c:pt>
                <c:pt idx="8255">
                  <c:v>228.549409</c:v>
                </c:pt>
                <c:pt idx="8256">
                  <c:v>228.549409</c:v>
                </c:pt>
                <c:pt idx="8257">
                  <c:v>228.549409</c:v>
                </c:pt>
                <c:pt idx="8258">
                  <c:v>228.549409</c:v>
                </c:pt>
                <c:pt idx="8259">
                  <c:v>228.549409</c:v>
                </c:pt>
                <c:pt idx="8260">
                  <c:v>227.14059399999991</c:v>
                </c:pt>
                <c:pt idx="8261">
                  <c:v>227.14059399999991</c:v>
                </c:pt>
                <c:pt idx="8262">
                  <c:v>227.14059399999991</c:v>
                </c:pt>
                <c:pt idx="8263">
                  <c:v>227.14059399999991</c:v>
                </c:pt>
                <c:pt idx="8264">
                  <c:v>227.14059399999991</c:v>
                </c:pt>
                <c:pt idx="8265">
                  <c:v>227.14059399999991</c:v>
                </c:pt>
                <c:pt idx="8266">
                  <c:v>227.14059399999991</c:v>
                </c:pt>
                <c:pt idx="8267">
                  <c:v>227.14059399999991</c:v>
                </c:pt>
                <c:pt idx="8268">
                  <c:v>227.14059399999991</c:v>
                </c:pt>
                <c:pt idx="8269">
                  <c:v>227.14059399999991</c:v>
                </c:pt>
                <c:pt idx="8270">
                  <c:v>226.035369</c:v>
                </c:pt>
                <c:pt idx="8271">
                  <c:v>226.035369</c:v>
                </c:pt>
                <c:pt idx="8272">
                  <c:v>226.035369</c:v>
                </c:pt>
                <c:pt idx="8273">
                  <c:v>226.035369</c:v>
                </c:pt>
                <c:pt idx="8274">
                  <c:v>226.035369</c:v>
                </c:pt>
                <c:pt idx="8275">
                  <c:v>226.035369</c:v>
                </c:pt>
                <c:pt idx="8276">
                  <c:v>226.035369</c:v>
                </c:pt>
                <c:pt idx="8277">
                  <c:v>226.035369</c:v>
                </c:pt>
                <c:pt idx="8278">
                  <c:v>226.035369</c:v>
                </c:pt>
                <c:pt idx="8279">
                  <c:v>226.035369</c:v>
                </c:pt>
                <c:pt idx="8280">
                  <c:v>225.08107900000007</c:v>
                </c:pt>
                <c:pt idx="8281">
                  <c:v>225.08107900000007</c:v>
                </c:pt>
                <c:pt idx="8282">
                  <c:v>225.08107900000007</c:v>
                </c:pt>
                <c:pt idx="8283">
                  <c:v>225.08107900000007</c:v>
                </c:pt>
                <c:pt idx="8284">
                  <c:v>225.08107900000007</c:v>
                </c:pt>
                <c:pt idx="8285">
                  <c:v>225.08107900000007</c:v>
                </c:pt>
                <c:pt idx="8286">
                  <c:v>225.08107900000007</c:v>
                </c:pt>
                <c:pt idx="8287">
                  <c:v>225.08107900000007</c:v>
                </c:pt>
                <c:pt idx="8288">
                  <c:v>225.08107900000007</c:v>
                </c:pt>
                <c:pt idx="8289">
                  <c:v>225.08107900000007</c:v>
                </c:pt>
                <c:pt idx="8290">
                  <c:v>223.49312900000001</c:v>
                </c:pt>
                <c:pt idx="8291">
                  <c:v>223.49312900000001</c:v>
                </c:pt>
                <c:pt idx="8292">
                  <c:v>223.49312900000001</c:v>
                </c:pt>
                <c:pt idx="8293">
                  <c:v>223.49312900000001</c:v>
                </c:pt>
                <c:pt idx="8294">
                  <c:v>223.49312900000001</c:v>
                </c:pt>
                <c:pt idx="8295">
                  <c:v>223.49312900000001</c:v>
                </c:pt>
                <c:pt idx="8296">
                  <c:v>223.49312900000001</c:v>
                </c:pt>
                <c:pt idx="8297">
                  <c:v>223.49312900000001</c:v>
                </c:pt>
                <c:pt idx="8298">
                  <c:v>223.49312900000001</c:v>
                </c:pt>
                <c:pt idx="8299">
                  <c:v>223.49312900000001</c:v>
                </c:pt>
                <c:pt idx="8300">
                  <c:v>222.12088299999999</c:v>
                </c:pt>
                <c:pt idx="8301">
                  <c:v>222.12088299999999</c:v>
                </c:pt>
                <c:pt idx="8302">
                  <c:v>222.12088299999999</c:v>
                </c:pt>
                <c:pt idx="8303">
                  <c:v>222.12088299999999</c:v>
                </c:pt>
                <c:pt idx="8304">
                  <c:v>222.12088299999999</c:v>
                </c:pt>
                <c:pt idx="8305">
                  <c:v>222.12088299999999</c:v>
                </c:pt>
                <c:pt idx="8306">
                  <c:v>222.12088299999999</c:v>
                </c:pt>
                <c:pt idx="8307">
                  <c:v>222.12088299999999</c:v>
                </c:pt>
                <c:pt idx="8308">
                  <c:v>222.12088299999999</c:v>
                </c:pt>
                <c:pt idx="8309">
                  <c:v>222.12088299999999</c:v>
                </c:pt>
                <c:pt idx="8310">
                  <c:v>221.05364700000001</c:v>
                </c:pt>
                <c:pt idx="8311">
                  <c:v>221.05364700000001</c:v>
                </c:pt>
                <c:pt idx="8312">
                  <c:v>221.05364700000001</c:v>
                </c:pt>
                <c:pt idx="8313">
                  <c:v>221.05364700000001</c:v>
                </c:pt>
                <c:pt idx="8314">
                  <c:v>221.05364700000001</c:v>
                </c:pt>
                <c:pt idx="8315">
                  <c:v>221.05364700000001</c:v>
                </c:pt>
                <c:pt idx="8316">
                  <c:v>221.05364700000001</c:v>
                </c:pt>
                <c:pt idx="8317">
                  <c:v>221.05364700000001</c:v>
                </c:pt>
                <c:pt idx="8318">
                  <c:v>221.05364700000001</c:v>
                </c:pt>
                <c:pt idx="8319">
                  <c:v>221.05364700000001</c:v>
                </c:pt>
                <c:pt idx="8320">
                  <c:v>219.62508399999999</c:v>
                </c:pt>
                <c:pt idx="8321">
                  <c:v>219.62508399999999</c:v>
                </c:pt>
                <c:pt idx="8322">
                  <c:v>219.62508399999999</c:v>
                </c:pt>
                <c:pt idx="8323">
                  <c:v>219.62508399999999</c:v>
                </c:pt>
                <c:pt idx="8324">
                  <c:v>219.62508399999999</c:v>
                </c:pt>
                <c:pt idx="8325">
                  <c:v>219.62508399999999</c:v>
                </c:pt>
                <c:pt idx="8326">
                  <c:v>219.62508399999999</c:v>
                </c:pt>
                <c:pt idx="8327">
                  <c:v>219.62508399999999</c:v>
                </c:pt>
                <c:pt idx="8328">
                  <c:v>219.62508399999999</c:v>
                </c:pt>
                <c:pt idx="8329">
                  <c:v>219.62508399999999</c:v>
                </c:pt>
                <c:pt idx="8330">
                  <c:v>218.90458799999999</c:v>
                </c:pt>
                <c:pt idx="8331">
                  <c:v>218.90458799999999</c:v>
                </c:pt>
                <c:pt idx="8332">
                  <c:v>218.90458799999999</c:v>
                </c:pt>
                <c:pt idx="8333">
                  <c:v>218.90458799999999</c:v>
                </c:pt>
                <c:pt idx="8334">
                  <c:v>218.90458799999999</c:v>
                </c:pt>
                <c:pt idx="8335">
                  <c:v>218.90458799999999</c:v>
                </c:pt>
                <c:pt idx="8336">
                  <c:v>218.90458799999999</c:v>
                </c:pt>
                <c:pt idx="8337">
                  <c:v>218.90458799999999</c:v>
                </c:pt>
                <c:pt idx="8338">
                  <c:v>218.90458799999999</c:v>
                </c:pt>
                <c:pt idx="8339">
                  <c:v>218.90458799999999</c:v>
                </c:pt>
                <c:pt idx="8340">
                  <c:v>217.82054100000008</c:v>
                </c:pt>
                <c:pt idx="8341">
                  <c:v>217.82054100000008</c:v>
                </c:pt>
                <c:pt idx="8342">
                  <c:v>217.82054100000008</c:v>
                </c:pt>
                <c:pt idx="8343">
                  <c:v>217.82054100000008</c:v>
                </c:pt>
                <c:pt idx="8344">
                  <c:v>217.82054100000008</c:v>
                </c:pt>
                <c:pt idx="8345">
                  <c:v>217.82054100000008</c:v>
                </c:pt>
                <c:pt idx="8346">
                  <c:v>217.82054100000008</c:v>
                </c:pt>
                <c:pt idx="8347">
                  <c:v>217.82054100000008</c:v>
                </c:pt>
                <c:pt idx="8348">
                  <c:v>217.82054100000008</c:v>
                </c:pt>
                <c:pt idx="8349">
                  <c:v>217.82054100000008</c:v>
                </c:pt>
                <c:pt idx="8350">
                  <c:v>216.70969699999998</c:v>
                </c:pt>
                <c:pt idx="8351">
                  <c:v>216.70969699999998</c:v>
                </c:pt>
                <c:pt idx="8352">
                  <c:v>216.70969699999998</c:v>
                </c:pt>
                <c:pt idx="8353">
                  <c:v>216.70969699999998</c:v>
                </c:pt>
                <c:pt idx="8354">
                  <c:v>216.70969699999998</c:v>
                </c:pt>
                <c:pt idx="8355">
                  <c:v>216.70969699999998</c:v>
                </c:pt>
                <c:pt idx="8356">
                  <c:v>216.70969699999998</c:v>
                </c:pt>
                <c:pt idx="8357">
                  <c:v>216.70969699999998</c:v>
                </c:pt>
                <c:pt idx="8358">
                  <c:v>216.70969699999998</c:v>
                </c:pt>
                <c:pt idx="8359">
                  <c:v>216.70969699999998</c:v>
                </c:pt>
                <c:pt idx="8360">
                  <c:v>215.55690600000008</c:v>
                </c:pt>
                <c:pt idx="8361">
                  <c:v>215.55690600000008</c:v>
                </c:pt>
                <c:pt idx="8362">
                  <c:v>215.55690600000008</c:v>
                </c:pt>
                <c:pt idx="8363">
                  <c:v>215.55690600000008</c:v>
                </c:pt>
                <c:pt idx="8364">
                  <c:v>215.55690600000008</c:v>
                </c:pt>
                <c:pt idx="8365">
                  <c:v>215.55690600000008</c:v>
                </c:pt>
                <c:pt idx="8366">
                  <c:v>215.55690600000008</c:v>
                </c:pt>
                <c:pt idx="8367">
                  <c:v>215.55690600000008</c:v>
                </c:pt>
                <c:pt idx="8368">
                  <c:v>215.55690600000008</c:v>
                </c:pt>
                <c:pt idx="8369">
                  <c:v>215.55690600000008</c:v>
                </c:pt>
                <c:pt idx="8370">
                  <c:v>214.28948499999998</c:v>
                </c:pt>
                <c:pt idx="8371">
                  <c:v>214.28948499999998</c:v>
                </c:pt>
                <c:pt idx="8372">
                  <c:v>214.28948499999998</c:v>
                </c:pt>
                <c:pt idx="8373">
                  <c:v>214.28948499999998</c:v>
                </c:pt>
                <c:pt idx="8374">
                  <c:v>214.28948499999998</c:v>
                </c:pt>
                <c:pt idx="8375">
                  <c:v>214.28948499999998</c:v>
                </c:pt>
                <c:pt idx="8376">
                  <c:v>214.28948499999998</c:v>
                </c:pt>
                <c:pt idx="8377">
                  <c:v>214.28948499999998</c:v>
                </c:pt>
                <c:pt idx="8378">
                  <c:v>214.28948499999998</c:v>
                </c:pt>
                <c:pt idx="8379">
                  <c:v>214.28948499999998</c:v>
                </c:pt>
                <c:pt idx="8380">
                  <c:v>213.07118</c:v>
                </c:pt>
                <c:pt idx="8381">
                  <c:v>213.07118</c:v>
                </c:pt>
                <c:pt idx="8382">
                  <c:v>213.07118</c:v>
                </c:pt>
                <c:pt idx="8383">
                  <c:v>213.07118</c:v>
                </c:pt>
                <c:pt idx="8384">
                  <c:v>213.07118</c:v>
                </c:pt>
                <c:pt idx="8385">
                  <c:v>213.07118</c:v>
                </c:pt>
                <c:pt idx="8386">
                  <c:v>213.07118</c:v>
                </c:pt>
                <c:pt idx="8387">
                  <c:v>213.07118</c:v>
                </c:pt>
                <c:pt idx="8388">
                  <c:v>213.07118</c:v>
                </c:pt>
                <c:pt idx="8389">
                  <c:v>213.07118</c:v>
                </c:pt>
                <c:pt idx="8390">
                  <c:v>211.78133200000008</c:v>
                </c:pt>
                <c:pt idx="8391">
                  <c:v>211.78133200000008</c:v>
                </c:pt>
                <c:pt idx="8392">
                  <c:v>211.78133200000008</c:v>
                </c:pt>
                <c:pt idx="8393">
                  <c:v>211.78133200000008</c:v>
                </c:pt>
                <c:pt idx="8394">
                  <c:v>211.78133200000008</c:v>
                </c:pt>
                <c:pt idx="8395">
                  <c:v>211.78133200000008</c:v>
                </c:pt>
                <c:pt idx="8396">
                  <c:v>211.78133200000008</c:v>
                </c:pt>
                <c:pt idx="8397">
                  <c:v>211.78133200000008</c:v>
                </c:pt>
                <c:pt idx="8398">
                  <c:v>211.78133200000008</c:v>
                </c:pt>
                <c:pt idx="8399">
                  <c:v>211.78133200000008</c:v>
                </c:pt>
                <c:pt idx="8400">
                  <c:v>210.71386599999985</c:v>
                </c:pt>
                <c:pt idx="8401">
                  <c:v>210.71386599999985</c:v>
                </c:pt>
                <c:pt idx="8402">
                  <c:v>210.71386599999985</c:v>
                </c:pt>
                <c:pt idx="8403">
                  <c:v>210.71386599999985</c:v>
                </c:pt>
                <c:pt idx="8404">
                  <c:v>210.71386599999985</c:v>
                </c:pt>
                <c:pt idx="8405">
                  <c:v>210.71386599999985</c:v>
                </c:pt>
                <c:pt idx="8406">
                  <c:v>210.71386599999985</c:v>
                </c:pt>
                <c:pt idx="8407">
                  <c:v>210.71386599999985</c:v>
                </c:pt>
                <c:pt idx="8408">
                  <c:v>210.71386599999985</c:v>
                </c:pt>
                <c:pt idx="8409">
                  <c:v>210.71386599999985</c:v>
                </c:pt>
                <c:pt idx="8410">
                  <c:v>209.67422499999998</c:v>
                </c:pt>
                <c:pt idx="8411">
                  <c:v>209.67422499999998</c:v>
                </c:pt>
                <c:pt idx="8412">
                  <c:v>209.67422499999998</c:v>
                </c:pt>
                <c:pt idx="8413">
                  <c:v>209.67422499999998</c:v>
                </c:pt>
                <c:pt idx="8414">
                  <c:v>209.67422499999998</c:v>
                </c:pt>
                <c:pt idx="8415">
                  <c:v>209.67422499999998</c:v>
                </c:pt>
                <c:pt idx="8416">
                  <c:v>209.67422499999998</c:v>
                </c:pt>
                <c:pt idx="8417">
                  <c:v>209.67422499999998</c:v>
                </c:pt>
                <c:pt idx="8418">
                  <c:v>209.67422499999998</c:v>
                </c:pt>
                <c:pt idx="8419">
                  <c:v>209.67422499999998</c:v>
                </c:pt>
                <c:pt idx="8420">
                  <c:v>208.81679399999999</c:v>
                </c:pt>
                <c:pt idx="8421">
                  <c:v>208.81679399999999</c:v>
                </c:pt>
                <c:pt idx="8422">
                  <c:v>208.81679399999999</c:v>
                </c:pt>
                <c:pt idx="8423">
                  <c:v>208.81679399999999</c:v>
                </c:pt>
                <c:pt idx="8424">
                  <c:v>208.81679399999999</c:v>
                </c:pt>
                <c:pt idx="8425">
                  <c:v>208.81679399999999</c:v>
                </c:pt>
                <c:pt idx="8426">
                  <c:v>208.81679399999999</c:v>
                </c:pt>
                <c:pt idx="8427">
                  <c:v>208.81679399999999</c:v>
                </c:pt>
                <c:pt idx="8428">
                  <c:v>208.81679399999999</c:v>
                </c:pt>
                <c:pt idx="8429">
                  <c:v>208.81679399999999</c:v>
                </c:pt>
                <c:pt idx="8430">
                  <c:v>208.06811500000001</c:v>
                </c:pt>
                <c:pt idx="8431">
                  <c:v>208.06811500000001</c:v>
                </c:pt>
                <c:pt idx="8432">
                  <c:v>208.06811500000001</c:v>
                </c:pt>
                <c:pt idx="8433">
                  <c:v>208.06811500000001</c:v>
                </c:pt>
                <c:pt idx="8434">
                  <c:v>208.06811500000001</c:v>
                </c:pt>
                <c:pt idx="8435">
                  <c:v>208.06811500000001</c:v>
                </c:pt>
                <c:pt idx="8436">
                  <c:v>208.06811500000001</c:v>
                </c:pt>
                <c:pt idx="8437">
                  <c:v>208.06811500000001</c:v>
                </c:pt>
                <c:pt idx="8438">
                  <c:v>208.06811500000001</c:v>
                </c:pt>
                <c:pt idx="8439">
                  <c:v>208.06811500000001</c:v>
                </c:pt>
                <c:pt idx="8440">
                  <c:v>206.97884400000001</c:v>
                </c:pt>
                <c:pt idx="8441">
                  <c:v>206.97884400000001</c:v>
                </c:pt>
                <c:pt idx="8442">
                  <c:v>206.97884400000001</c:v>
                </c:pt>
                <c:pt idx="8443">
                  <c:v>206.97884400000001</c:v>
                </c:pt>
                <c:pt idx="8444">
                  <c:v>206.97884400000001</c:v>
                </c:pt>
                <c:pt idx="8445">
                  <c:v>206.97884400000001</c:v>
                </c:pt>
                <c:pt idx="8446">
                  <c:v>206.97884400000001</c:v>
                </c:pt>
                <c:pt idx="8447">
                  <c:v>206.97884400000001</c:v>
                </c:pt>
                <c:pt idx="8448">
                  <c:v>206.97884400000001</c:v>
                </c:pt>
                <c:pt idx="8449">
                  <c:v>206.97884400000001</c:v>
                </c:pt>
                <c:pt idx="8450">
                  <c:v>205.76217299999999</c:v>
                </c:pt>
                <c:pt idx="8451">
                  <c:v>205.76217299999999</c:v>
                </c:pt>
                <c:pt idx="8452">
                  <c:v>205.76217299999999</c:v>
                </c:pt>
                <c:pt idx="8453">
                  <c:v>205.76217299999999</c:v>
                </c:pt>
                <c:pt idx="8454">
                  <c:v>205.76217299999999</c:v>
                </c:pt>
                <c:pt idx="8455">
                  <c:v>205.76217299999999</c:v>
                </c:pt>
                <c:pt idx="8456">
                  <c:v>205.76217299999999</c:v>
                </c:pt>
                <c:pt idx="8457">
                  <c:v>205.76217299999999</c:v>
                </c:pt>
                <c:pt idx="8458">
                  <c:v>205.76217299999999</c:v>
                </c:pt>
                <c:pt idx="8459">
                  <c:v>205.76217299999999</c:v>
                </c:pt>
                <c:pt idx="8460">
                  <c:v>204.70250299999998</c:v>
                </c:pt>
                <c:pt idx="8461">
                  <c:v>204.70250299999998</c:v>
                </c:pt>
                <c:pt idx="8462">
                  <c:v>204.70250299999998</c:v>
                </c:pt>
                <c:pt idx="8463">
                  <c:v>204.70250299999998</c:v>
                </c:pt>
                <c:pt idx="8464">
                  <c:v>204.70250299999998</c:v>
                </c:pt>
                <c:pt idx="8465">
                  <c:v>204.70250299999998</c:v>
                </c:pt>
                <c:pt idx="8466">
                  <c:v>204.70250299999998</c:v>
                </c:pt>
                <c:pt idx="8467">
                  <c:v>204.70250299999998</c:v>
                </c:pt>
                <c:pt idx="8468">
                  <c:v>204.70250299999998</c:v>
                </c:pt>
                <c:pt idx="8469">
                  <c:v>204.70250299999998</c:v>
                </c:pt>
                <c:pt idx="8470">
                  <c:v>203.52224500000008</c:v>
                </c:pt>
                <c:pt idx="8471">
                  <c:v>203.52224500000008</c:v>
                </c:pt>
                <c:pt idx="8472">
                  <c:v>203.52224500000008</c:v>
                </c:pt>
                <c:pt idx="8473">
                  <c:v>203.52224500000008</c:v>
                </c:pt>
                <c:pt idx="8474">
                  <c:v>203.52224500000008</c:v>
                </c:pt>
                <c:pt idx="8475">
                  <c:v>203.52224500000008</c:v>
                </c:pt>
                <c:pt idx="8476">
                  <c:v>203.52224500000008</c:v>
                </c:pt>
                <c:pt idx="8477">
                  <c:v>203.52224500000008</c:v>
                </c:pt>
                <c:pt idx="8478">
                  <c:v>203.52224500000008</c:v>
                </c:pt>
                <c:pt idx="8479">
                  <c:v>203.52224500000008</c:v>
                </c:pt>
                <c:pt idx="8480">
                  <c:v>202.612607</c:v>
                </c:pt>
                <c:pt idx="8481">
                  <c:v>202.612607</c:v>
                </c:pt>
                <c:pt idx="8482">
                  <c:v>202.612607</c:v>
                </c:pt>
                <c:pt idx="8483">
                  <c:v>202.612607</c:v>
                </c:pt>
                <c:pt idx="8484">
                  <c:v>202.612607</c:v>
                </c:pt>
                <c:pt idx="8485">
                  <c:v>202.612607</c:v>
                </c:pt>
                <c:pt idx="8486">
                  <c:v>202.612607</c:v>
                </c:pt>
                <c:pt idx="8487">
                  <c:v>202.612607</c:v>
                </c:pt>
                <c:pt idx="8488">
                  <c:v>202.612607</c:v>
                </c:pt>
                <c:pt idx="8489">
                  <c:v>202.612607</c:v>
                </c:pt>
                <c:pt idx="8490">
                  <c:v>202.11833700000008</c:v>
                </c:pt>
                <c:pt idx="8491">
                  <c:v>202.11833700000008</c:v>
                </c:pt>
                <c:pt idx="8492">
                  <c:v>202.11833700000008</c:v>
                </c:pt>
                <c:pt idx="8493">
                  <c:v>202.11833700000008</c:v>
                </c:pt>
                <c:pt idx="8494">
                  <c:v>202.11833700000008</c:v>
                </c:pt>
                <c:pt idx="8495">
                  <c:v>202.11833700000008</c:v>
                </c:pt>
                <c:pt idx="8496">
                  <c:v>202.11833700000008</c:v>
                </c:pt>
                <c:pt idx="8497">
                  <c:v>202.11833700000008</c:v>
                </c:pt>
                <c:pt idx="8498">
                  <c:v>202.11833700000008</c:v>
                </c:pt>
                <c:pt idx="8499">
                  <c:v>202.11833700000008</c:v>
                </c:pt>
                <c:pt idx="8500">
                  <c:v>201.27735699999999</c:v>
                </c:pt>
                <c:pt idx="8501">
                  <c:v>201.27735699999999</c:v>
                </c:pt>
                <c:pt idx="8502">
                  <c:v>201.27735699999999</c:v>
                </c:pt>
                <c:pt idx="8503">
                  <c:v>201.27735699999999</c:v>
                </c:pt>
                <c:pt idx="8504">
                  <c:v>201.27735699999999</c:v>
                </c:pt>
                <c:pt idx="8505">
                  <c:v>201.27735699999999</c:v>
                </c:pt>
                <c:pt idx="8506">
                  <c:v>201.27735699999999</c:v>
                </c:pt>
                <c:pt idx="8507">
                  <c:v>201.27735699999999</c:v>
                </c:pt>
                <c:pt idx="8508">
                  <c:v>201.27735699999999</c:v>
                </c:pt>
                <c:pt idx="8509">
                  <c:v>201.27735699999999</c:v>
                </c:pt>
                <c:pt idx="8510">
                  <c:v>199.995135</c:v>
                </c:pt>
                <c:pt idx="8511">
                  <c:v>199.995135</c:v>
                </c:pt>
                <c:pt idx="8512">
                  <c:v>199.995135</c:v>
                </c:pt>
                <c:pt idx="8513">
                  <c:v>199.995135</c:v>
                </c:pt>
                <c:pt idx="8514">
                  <c:v>199.995135</c:v>
                </c:pt>
                <c:pt idx="8515">
                  <c:v>199.995135</c:v>
                </c:pt>
                <c:pt idx="8516">
                  <c:v>199.995135</c:v>
                </c:pt>
                <c:pt idx="8517">
                  <c:v>199.995135</c:v>
                </c:pt>
                <c:pt idx="8518">
                  <c:v>199.995135</c:v>
                </c:pt>
                <c:pt idx="8519">
                  <c:v>199.995135</c:v>
                </c:pt>
                <c:pt idx="8520">
                  <c:v>199.08843400000009</c:v>
                </c:pt>
                <c:pt idx="8521">
                  <c:v>199.08843400000009</c:v>
                </c:pt>
                <c:pt idx="8522">
                  <c:v>199.08843400000009</c:v>
                </c:pt>
                <c:pt idx="8523">
                  <c:v>199.08843400000009</c:v>
                </c:pt>
                <c:pt idx="8524">
                  <c:v>199.08843400000009</c:v>
                </c:pt>
                <c:pt idx="8525">
                  <c:v>199.08843400000009</c:v>
                </c:pt>
                <c:pt idx="8526">
                  <c:v>199.08843400000009</c:v>
                </c:pt>
                <c:pt idx="8527">
                  <c:v>199.08843400000009</c:v>
                </c:pt>
                <c:pt idx="8528">
                  <c:v>199.08843400000009</c:v>
                </c:pt>
                <c:pt idx="8529">
                  <c:v>199.08843400000009</c:v>
                </c:pt>
                <c:pt idx="8530">
                  <c:v>198.88953599999999</c:v>
                </c:pt>
                <c:pt idx="8531">
                  <c:v>198.88953599999999</c:v>
                </c:pt>
                <c:pt idx="8532">
                  <c:v>198.88953599999999</c:v>
                </c:pt>
                <c:pt idx="8533">
                  <c:v>198.88953599999999</c:v>
                </c:pt>
                <c:pt idx="8534">
                  <c:v>198.88953599999999</c:v>
                </c:pt>
                <c:pt idx="8535">
                  <c:v>198.88953599999999</c:v>
                </c:pt>
                <c:pt idx="8536">
                  <c:v>198.88953599999999</c:v>
                </c:pt>
                <c:pt idx="8537">
                  <c:v>198.88953599999999</c:v>
                </c:pt>
                <c:pt idx="8538">
                  <c:v>198.88953599999999</c:v>
                </c:pt>
                <c:pt idx="8539">
                  <c:v>198.88953599999999</c:v>
                </c:pt>
                <c:pt idx="8540">
                  <c:v>197.80177399999999</c:v>
                </c:pt>
                <c:pt idx="8541">
                  <c:v>197.80177399999999</c:v>
                </c:pt>
                <c:pt idx="8542">
                  <c:v>197.80177399999999</c:v>
                </c:pt>
                <c:pt idx="8543">
                  <c:v>197.80177399999999</c:v>
                </c:pt>
                <c:pt idx="8544">
                  <c:v>197.80177399999999</c:v>
                </c:pt>
                <c:pt idx="8545">
                  <c:v>197.80177399999999</c:v>
                </c:pt>
                <c:pt idx="8546">
                  <c:v>197.80177399999999</c:v>
                </c:pt>
                <c:pt idx="8547">
                  <c:v>197.80177399999999</c:v>
                </c:pt>
                <c:pt idx="8548">
                  <c:v>197.80177399999999</c:v>
                </c:pt>
                <c:pt idx="8549">
                  <c:v>197.80177399999999</c:v>
                </c:pt>
                <c:pt idx="8550">
                  <c:v>196.69663700000001</c:v>
                </c:pt>
                <c:pt idx="8551">
                  <c:v>196.69663700000001</c:v>
                </c:pt>
                <c:pt idx="8552">
                  <c:v>196.69663700000001</c:v>
                </c:pt>
                <c:pt idx="8553">
                  <c:v>196.69663700000001</c:v>
                </c:pt>
                <c:pt idx="8554">
                  <c:v>196.69663700000001</c:v>
                </c:pt>
                <c:pt idx="8555">
                  <c:v>196.69663700000001</c:v>
                </c:pt>
                <c:pt idx="8556">
                  <c:v>196.69663700000001</c:v>
                </c:pt>
                <c:pt idx="8557">
                  <c:v>196.69663700000001</c:v>
                </c:pt>
                <c:pt idx="8558">
                  <c:v>196.69663700000001</c:v>
                </c:pt>
                <c:pt idx="8559">
                  <c:v>196.69663700000001</c:v>
                </c:pt>
                <c:pt idx="8560">
                  <c:v>196.04201700000004</c:v>
                </c:pt>
                <c:pt idx="8561">
                  <c:v>196.04201700000004</c:v>
                </c:pt>
                <c:pt idx="8562">
                  <c:v>196.04201700000004</c:v>
                </c:pt>
                <c:pt idx="8563">
                  <c:v>196.04201700000004</c:v>
                </c:pt>
                <c:pt idx="8564">
                  <c:v>196.04201700000004</c:v>
                </c:pt>
                <c:pt idx="8565">
                  <c:v>196.04201700000004</c:v>
                </c:pt>
                <c:pt idx="8566">
                  <c:v>196.04201700000004</c:v>
                </c:pt>
                <c:pt idx="8567">
                  <c:v>196.04201700000004</c:v>
                </c:pt>
                <c:pt idx="8568">
                  <c:v>196.04201700000004</c:v>
                </c:pt>
                <c:pt idx="8569">
                  <c:v>196.04201700000004</c:v>
                </c:pt>
                <c:pt idx="8570">
                  <c:v>194.708381</c:v>
                </c:pt>
                <c:pt idx="8571">
                  <c:v>194.708381</c:v>
                </c:pt>
                <c:pt idx="8572">
                  <c:v>194.708381</c:v>
                </c:pt>
                <c:pt idx="8573">
                  <c:v>194.708381</c:v>
                </c:pt>
                <c:pt idx="8574">
                  <c:v>194.708381</c:v>
                </c:pt>
                <c:pt idx="8575">
                  <c:v>194.708381</c:v>
                </c:pt>
                <c:pt idx="8576">
                  <c:v>194.708381</c:v>
                </c:pt>
                <c:pt idx="8577">
                  <c:v>194.708381</c:v>
                </c:pt>
                <c:pt idx="8578">
                  <c:v>194.708381</c:v>
                </c:pt>
                <c:pt idx="8579">
                  <c:v>194.708381</c:v>
                </c:pt>
                <c:pt idx="8580">
                  <c:v>194.275477</c:v>
                </c:pt>
                <c:pt idx="8581">
                  <c:v>194.275477</c:v>
                </c:pt>
                <c:pt idx="8582">
                  <c:v>194.275477</c:v>
                </c:pt>
                <c:pt idx="8583">
                  <c:v>194.275477</c:v>
                </c:pt>
                <c:pt idx="8584">
                  <c:v>194.275477</c:v>
                </c:pt>
                <c:pt idx="8585">
                  <c:v>194.275477</c:v>
                </c:pt>
                <c:pt idx="8586">
                  <c:v>194.275477</c:v>
                </c:pt>
                <c:pt idx="8587">
                  <c:v>194.275477</c:v>
                </c:pt>
                <c:pt idx="8588">
                  <c:v>194.275477</c:v>
                </c:pt>
                <c:pt idx="8589">
                  <c:v>194.275477</c:v>
                </c:pt>
                <c:pt idx="8590">
                  <c:v>193.7100649999999</c:v>
                </c:pt>
                <c:pt idx="8591">
                  <c:v>193.7100649999999</c:v>
                </c:pt>
                <c:pt idx="8592">
                  <c:v>193.7100649999999</c:v>
                </c:pt>
                <c:pt idx="8593">
                  <c:v>193.7100649999999</c:v>
                </c:pt>
                <c:pt idx="8594">
                  <c:v>193.7100649999999</c:v>
                </c:pt>
                <c:pt idx="8595">
                  <c:v>193.7100649999999</c:v>
                </c:pt>
                <c:pt idx="8596">
                  <c:v>193.7100649999999</c:v>
                </c:pt>
                <c:pt idx="8597">
                  <c:v>193.7100649999999</c:v>
                </c:pt>
                <c:pt idx="8598">
                  <c:v>193.7100649999999</c:v>
                </c:pt>
                <c:pt idx="8599">
                  <c:v>193.7100649999999</c:v>
                </c:pt>
                <c:pt idx="8600">
                  <c:v>193.42132500000008</c:v>
                </c:pt>
                <c:pt idx="8601">
                  <c:v>193.42132500000008</c:v>
                </c:pt>
                <c:pt idx="8602">
                  <c:v>193.42132500000008</c:v>
                </c:pt>
                <c:pt idx="8603">
                  <c:v>193.42132500000008</c:v>
                </c:pt>
                <c:pt idx="8604">
                  <c:v>193.42132500000008</c:v>
                </c:pt>
                <c:pt idx="8605">
                  <c:v>193.42132500000008</c:v>
                </c:pt>
                <c:pt idx="8606">
                  <c:v>193.42132500000008</c:v>
                </c:pt>
                <c:pt idx="8607">
                  <c:v>193.42132500000008</c:v>
                </c:pt>
                <c:pt idx="8608">
                  <c:v>193.42132500000008</c:v>
                </c:pt>
                <c:pt idx="8609">
                  <c:v>193.42132500000008</c:v>
                </c:pt>
                <c:pt idx="8610">
                  <c:v>193.253334</c:v>
                </c:pt>
                <c:pt idx="8611">
                  <c:v>193.253334</c:v>
                </c:pt>
                <c:pt idx="8612">
                  <c:v>193.253334</c:v>
                </c:pt>
                <c:pt idx="8613">
                  <c:v>193.253334</c:v>
                </c:pt>
                <c:pt idx="8614">
                  <c:v>193.253334</c:v>
                </c:pt>
                <c:pt idx="8615">
                  <c:v>193.253334</c:v>
                </c:pt>
                <c:pt idx="8616">
                  <c:v>193.253334</c:v>
                </c:pt>
                <c:pt idx="8617">
                  <c:v>193.253334</c:v>
                </c:pt>
                <c:pt idx="8618">
                  <c:v>193.253334</c:v>
                </c:pt>
                <c:pt idx="8619">
                  <c:v>193.253334</c:v>
                </c:pt>
                <c:pt idx="8620">
                  <c:v>192.60521299999999</c:v>
                </c:pt>
                <c:pt idx="8621">
                  <c:v>192.60521299999999</c:v>
                </c:pt>
                <c:pt idx="8622">
                  <c:v>192.60521299999999</c:v>
                </c:pt>
                <c:pt idx="8623">
                  <c:v>192.60521299999999</c:v>
                </c:pt>
                <c:pt idx="8624">
                  <c:v>192.60521299999999</c:v>
                </c:pt>
                <c:pt idx="8625">
                  <c:v>192.60521299999999</c:v>
                </c:pt>
                <c:pt idx="8626">
                  <c:v>192.60521299999999</c:v>
                </c:pt>
                <c:pt idx="8627">
                  <c:v>192.60521299999999</c:v>
                </c:pt>
                <c:pt idx="8628">
                  <c:v>192.60521299999999</c:v>
                </c:pt>
                <c:pt idx="8629">
                  <c:v>192.60521299999999</c:v>
                </c:pt>
                <c:pt idx="8630">
                  <c:v>192.12076999999999</c:v>
                </c:pt>
                <c:pt idx="8631">
                  <c:v>192.12076999999999</c:v>
                </c:pt>
                <c:pt idx="8632">
                  <c:v>192.12076999999999</c:v>
                </c:pt>
                <c:pt idx="8633">
                  <c:v>192.12076999999999</c:v>
                </c:pt>
                <c:pt idx="8634">
                  <c:v>192.12076999999999</c:v>
                </c:pt>
                <c:pt idx="8635">
                  <c:v>192.12076999999999</c:v>
                </c:pt>
                <c:pt idx="8636">
                  <c:v>192.12076999999999</c:v>
                </c:pt>
                <c:pt idx="8637">
                  <c:v>192.12076999999999</c:v>
                </c:pt>
                <c:pt idx="8638">
                  <c:v>192.12076999999999</c:v>
                </c:pt>
                <c:pt idx="8639">
                  <c:v>192.12076999999999</c:v>
                </c:pt>
                <c:pt idx="8640">
                  <c:v>191.61076099999991</c:v>
                </c:pt>
                <c:pt idx="8641">
                  <c:v>191.61076099999991</c:v>
                </c:pt>
                <c:pt idx="8642">
                  <c:v>191.61076099999991</c:v>
                </c:pt>
                <c:pt idx="8643">
                  <c:v>191.61076099999991</c:v>
                </c:pt>
                <c:pt idx="8644">
                  <c:v>191.61076099999991</c:v>
                </c:pt>
                <c:pt idx="8645">
                  <c:v>191.61076099999991</c:v>
                </c:pt>
                <c:pt idx="8646">
                  <c:v>191.61076099999991</c:v>
                </c:pt>
                <c:pt idx="8647">
                  <c:v>191.61076099999991</c:v>
                </c:pt>
                <c:pt idx="8648">
                  <c:v>191.61076099999991</c:v>
                </c:pt>
                <c:pt idx="8649">
                  <c:v>191.61076099999991</c:v>
                </c:pt>
                <c:pt idx="8650">
                  <c:v>190.99597600000001</c:v>
                </c:pt>
                <c:pt idx="8651">
                  <c:v>190.99597600000001</c:v>
                </c:pt>
                <c:pt idx="8652">
                  <c:v>190.99597600000001</c:v>
                </c:pt>
                <c:pt idx="8653">
                  <c:v>190.99597600000001</c:v>
                </c:pt>
                <c:pt idx="8654">
                  <c:v>190.99597600000001</c:v>
                </c:pt>
                <c:pt idx="8655">
                  <c:v>190.99597600000001</c:v>
                </c:pt>
                <c:pt idx="8656">
                  <c:v>190.99597600000001</c:v>
                </c:pt>
                <c:pt idx="8657">
                  <c:v>190.99597600000001</c:v>
                </c:pt>
                <c:pt idx="8658">
                  <c:v>190.99597600000001</c:v>
                </c:pt>
                <c:pt idx="8659">
                  <c:v>190.99597600000001</c:v>
                </c:pt>
                <c:pt idx="8660">
                  <c:v>190.07284300000001</c:v>
                </c:pt>
                <c:pt idx="8661">
                  <c:v>190.07284300000001</c:v>
                </c:pt>
                <c:pt idx="8662">
                  <c:v>190.07284300000001</c:v>
                </c:pt>
                <c:pt idx="8663">
                  <c:v>190.07284300000001</c:v>
                </c:pt>
                <c:pt idx="8664">
                  <c:v>190.07284300000001</c:v>
                </c:pt>
                <c:pt idx="8665">
                  <c:v>190.07284300000001</c:v>
                </c:pt>
                <c:pt idx="8666">
                  <c:v>190.07284300000001</c:v>
                </c:pt>
                <c:pt idx="8667">
                  <c:v>190.07284300000001</c:v>
                </c:pt>
                <c:pt idx="8668">
                  <c:v>190.07284300000001</c:v>
                </c:pt>
                <c:pt idx="8669">
                  <c:v>190.07284300000001</c:v>
                </c:pt>
                <c:pt idx="8670">
                  <c:v>188.7238649999999</c:v>
                </c:pt>
                <c:pt idx="8671">
                  <c:v>188.7238649999999</c:v>
                </c:pt>
                <c:pt idx="8672">
                  <c:v>188.7238649999999</c:v>
                </c:pt>
                <c:pt idx="8673">
                  <c:v>188.7238649999999</c:v>
                </c:pt>
                <c:pt idx="8674">
                  <c:v>188.7238649999999</c:v>
                </c:pt>
                <c:pt idx="8675">
                  <c:v>188.7238649999999</c:v>
                </c:pt>
                <c:pt idx="8676">
                  <c:v>188.7238649999999</c:v>
                </c:pt>
                <c:pt idx="8677">
                  <c:v>188.7238649999999</c:v>
                </c:pt>
                <c:pt idx="8678">
                  <c:v>188.7238649999999</c:v>
                </c:pt>
                <c:pt idx="8679">
                  <c:v>188.7238649999999</c:v>
                </c:pt>
                <c:pt idx="8680">
                  <c:v>187.99150700000001</c:v>
                </c:pt>
                <c:pt idx="8681">
                  <c:v>187.99150700000001</c:v>
                </c:pt>
                <c:pt idx="8682">
                  <c:v>187.99150700000001</c:v>
                </c:pt>
                <c:pt idx="8683">
                  <c:v>187.99150700000001</c:v>
                </c:pt>
                <c:pt idx="8684">
                  <c:v>187.99150700000001</c:v>
                </c:pt>
                <c:pt idx="8685">
                  <c:v>187.99150700000001</c:v>
                </c:pt>
                <c:pt idx="8686">
                  <c:v>187.99150700000001</c:v>
                </c:pt>
                <c:pt idx="8687">
                  <c:v>187.99150700000001</c:v>
                </c:pt>
                <c:pt idx="8688">
                  <c:v>187.99150700000001</c:v>
                </c:pt>
                <c:pt idx="8689">
                  <c:v>187.99150700000001</c:v>
                </c:pt>
                <c:pt idx="8690">
                  <c:v>187.22144900000009</c:v>
                </c:pt>
                <c:pt idx="8691">
                  <c:v>187.22144900000009</c:v>
                </c:pt>
                <c:pt idx="8692">
                  <c:v>187.22144900000009</c:v>
                </c:pt>
                <c:pt idx="8693">
                  <c:v>187.22144900000009</c:v>
                </c:pt>
                <c:pt idx="8694">
                  <c:v>187.22144900000009</c:v>
                </c:pt>
                <c:pt idx="8695">
                  <c:v>187.22144900000009</c:v>
                </c:pt>
                <c:pt idx="8696">
                  <c:v>187.22144900000009</c:v>
                </c:pt>
                <c:pt idx="8697">
                  <c:v>187.22144900000009</c:v>
                </c:pt>
                <c:pt idx="8698">
                  <c:v>187.22144900000009</c:v>
                </c:pt>
                <c:pt idx="8699">
                  <c:v>187.22144900000009</c:v>
                </c:pt>
                <c:pt idx="8700">
                  <c:v>186.80075000000002</c:v>
                </c:pt>
                <c:pt idx="8701">
                  <c:v>186.80075000000002</c:v>
                </c:pt>
                <c:pt idx="8702">
                  <c:v>186.80075000000002</c:v>
                </c:pt>
                <c:pt idx="8703">
                  <c:v>186.80075000000002</c:v>
                </c:pt>
                <c:pt idx="8704">
                  <c:v>186.80075000000002</c:v>
                </c:pt>
                <c:pt idx="8705">
                  <c:v>186.80075000000002</c:v>
                </c:pt>
                <c:pt idx="8706">
                  <c:v>186.80075000000002</c:v>
                </c:pt>
                <c:pt idx="8707">
                  <c:v>186.80075000000002</c:v>
                </c:pt>
                <c:pt idx="8708">
                  <c:v>186.80075000000002</c:v>
                </c:pt>
                <c:pt idx="8709">
                  <c:v>186.80075000000002</c:v>
                </c:pt>
                <c:pt idx="8710">
                  <c:v>186.03550899999999</c:v>
                </c:pt>
                <c:pt idx="8711">
                  <c:v>186.03550899999999</c:v>
                </c:pt>
                <c:pt idx="8712">
                  <c:v>186.03550899999999</c:v>
                </c:pt>
                <c:pt idx="8713">
                  <c:v>186.03550899999999</c:v>
                </c:pt>
                <c:pt idx="8714">
                  <c:v>186.03550899999999</c:v>
                </c:pt>
                <c:pt idx="8715">
                  <c:v>186.03550899999999</c:v>
                </c:pt>
                <c:pt idx="8716">
                  <c:v>186.03550899999999</c:v>
                </c:pt>
                <c:pt idx="8717">
                  <c:v>186.03550899999999</c:v>
                </c:pt>
                <c:pt idx="8718">
                  <c:v>186.03550899999999</c:v>
                </c:pt>
                <c:pt idx="8719">
                  <c:v>186.03550899999999</c:v>
                </c:pt>
                <c:pt idx="8720">
                  <c:v>185.33620700000009</c:v>
                </c:pt>
                <c:pt idx="8721">
                  <c:v>185.33620700000009</c:v>
                </c:pt>
                <c:pt idx="8722">
                  <c:v>185.33620700000009</c:v>
                </c:pt>
                <c:pt idx="8723">
                  <c:v>185.33620700000009</c:v>
                </c:pt>
                <c:pt idx="8724">
                  <c:v>185.33620700000009</c:v>
                </c:pt>
                <c:pt idx="8725">
                  <c:v>185.33620700000009</c:v>
                </c:pt>
                <c:pt idx="8726">
                  <c:v>185.33620700000009</c:v>
                </c:pt>
                <c:pt idx="8727">
                  <c:v>185.33620700000009</c:v>
                </c:pt>
                <c:pt idx="8728">
                  <c:v>185.33620700000009</c:v>
                </c:pt>
                <c:pt idx="8729">
                  <c:v>185.33620700000009</c:v>
                </c:pt>
                <c:pt idx="8730">
                  <c:v>184.63065699999999</c:v>
                </c:pt>
                <c:pt idx="8731">
                  <c:v>184.63065699999999</c:v>
                </c:pt>
                <c:pt idx="8732">
                  <c:v>184.63065699999999</c:v>
                </c:pt>
                <c:pt idx="8733">
                  <c:v>184.63065699999999</c:v>
                </c:pt>
                <c:pt idx="8734">
                  <c:v>184.63065699999999</c:v>
                </c:pt>
                <c:pt idx="8735">
                  <c:v>184.63065699999999</c:v>
                </c:pt>
                <c:pt idx="8736">
                  <c:v>184.63065699999999</c:v>
                </c:pt>
                <c:pt idx="8737">
                  <c:v>184.63065699999999</c:v>
                </c:pt>
                <c:pt idx="8738">
                  <c:v>184.63065699999999</c:v>
                </c:pt>
                <c:pt idx="8739">
                  <c:v>184.63065699999999</c:v>
                </c:pt>
                <c:pt idx="8740">
                  <c:v>184.215847</c:v>
                </c:pt>
                <c:pt idx="8741">
                  <c:v>184.215847</c:v>
                </c:pt>
                <c:pt idx="8742">
                  <c:v>184.215847</c:v>
                </c:pt>
                <c:pt idx="8743">
                  <c:v>184.215847</c:v>
                </c:pt>
                <c:pt idx="8744">
                  <c:v>184.215847</c:v>
                </c:pt>
                <c:pt idx="8745">
                  <c:v>184.215847</c:v>
                </c:pt>
                <c:pt idx="8746">
                  <c:v>184.215847</c:v>
                </c:pt>
                <c:pt idx="8747">
                  <c:v>184.215847</c:v>
                </c:pt>
                <c:pt idx="8748">
                  <c:v>184.215847</c:v>
                </c:pt>
                <c:pt idx="8749">
                  <c:v>184.215847</c:v>
                </c:pt>
                <c:pt idx="8750">
                  <c:v>183.79450099999991</c:v>
                </c:pt>
                <c:pt idx="8751">
                  <c:v>183.79450099999991</c:v>
                </c:pt>
                <c:pt idx="8752">
                  <c:v>183.79450099999991</c:v>
                </c:pt>
                <c:pt idx="8753">
                  <c:v>183.79450099999991</c:v>
                </c:pt>
                <c:pt idx="8754">
                  <c:v>183.79450099999991</c:v>
                </c:pt>
                <c:pt idx="8755">
                  <c:v>183.79450099999991</c:v>
                </c:pt>
                <c:pt idx="8756">
                  <c:v>183.79450099999991</c:v>
                </c:pt>
                <c:pt idx="8757">
                  <c:v>183.79450099999991</c:v>
                </c:pt>
                <c:pt idx="8758">
                  <c:v>183.79450099999991</c:v>
                </c:pt>
                <c:pt idx="8759">
                  <c:v>183.79450099999991</c:v>
                </c:pt>
                <c:pt idx="8760">
                  <c:v>183.6881260000001</c:v>
                </c:pt>
                <c:pt idx="8761">
                  <c:v>183.6881260000001</c:v>
                </c:pt>
                <c:pt idx="8762">
                  <c:v>183.6881260000001</c:v>
                </c:pt>
                <c:pt idx="8763">
                  <c:v>183.6881260000001</c:v>
                </c:pt>
                <c:pt idx="8764">
                  <c:v>183.6881260000001</c:v>
                </c:pt>
                <c:pt idx="8765">
                  <c:v>183.6881260000001</c:v>
                </c:pt>
                <c:pt idx="8766">
                  <c:v>183.6881260000001</c:v>
                </c:pt>
                <c:pt idx="8767">
                  <c:v>183.6881260000001</c:v>
                </c:pt>
                <c:pt idx="8768">
                  <c:v>183.6881260000001</c:v>
                </c:pt>
                <c:pt idx="8769">
                  <c:v>183.6881260000001</c:v>
                </c:pt>
                <c:pt idx="8770">
                  <c:v>182.23559399999991</c:v>
                </c:pt>
                <c:pt idx="8771">
                  <c:v>182.23559399999991</c:v>
                </c:pt>
                <c:pt idx="8772">
                  <c:v>182.23559399999991</c:v>
                </c:pt>
                <c:pt idx="8773">
                  <c:v>182.23559399999991</c:v>
                </c:pt>
                <c:pt idx="8774">
                  <c:v>182.23559399999991</c:v>
                </c:pt>
                <c:pt idx="8775">
                  <c:v>182.23559399999991</c:v>
                </c:pt>
                <c:pt idx="8776">
                  <c:v>182.23559399999991</c:v>
                </c:pt>
                <c:pt idx="8777">
                  <c:v>182.23559399999991</c:v>
                </c:pt>
                <c:pt idx="8778">
                  <c:v>182.23559399999991</c:v>
                </c:pt>
                <c:pt idx="8779">
                  <c:v>182.23559399999991</c:v>
                </c:pt>
                <c:pt idx="8780">
                  <c:v>181.6435249999999</c:v>
                </c:pt>
                <c:pt idx="8781">
                  <c:v>181.6435249999999</c:v>
                </c:pt>
                <c:pt idx="8782">
                  <c:v>181.6435249999999</c:v>
                </c:pt>
                <c:pt idx="8783">
                  <c:v>181.6435249999999</c:v>
                </c:pt>
                <c:pt idx="8784">
                  <c:v>181.6435249999999</c:v>
                </c:pt>
                <c:pt idx="8785">
                  <c:v>181.6435249999999</c:v>
                </c:pt>
                <c:pt idx="8786">
                  <c:v>181.6435249999999</c:v>
                </c:pt>
                <c:pt idx="8787">
                  <c:v>181.6435249999999</c:v>
                </c:pt>
                <c:pt idx="8788">
                  <c:v>181.6435249999999</c:v>
                </c:pt>
                <c:pt idx="8789">
                  <c:v>181.6435249999999</c:v>
                </c:pt>
                <c:pt idx="8790">
                  <c:v>180.95391900000001</c:v>
                </c:pt>
                <c:pt idx="8791">
                  <c:v>180.95391900000001</c:v>
                </c:pt>
                <c:pt idx="8792">
                  <c:v>180.95391900000001</c:v>
                </c:pt>
                <c:pt idx="8793">
                  <c:v>180.95391900000001</c:v>
                </c:pt>
                <c:pt idx="8794">
                  <c:v>180.95391900000001</c:v>
                </c:pt>
                <c:pt idx="8795">
                  <c:v>180.95391900000001</c:v>
                </c:pt>
                <c:pt idx="8796">
                  <c:v>180.95391900000001</c:v>
                </c:pt>
                <c:pt idx="8797">
                  <c:v>180.95391900000001</c:v>
                </c:pt>
                <c:pt idx="8798">
                  <c:v>180.95391900000001</c:v>
                </c:pt>
                <c:pt idx="8799">
                  <c:v>180.95391900000001</c:v>
                </c:pt>
                <c:pt idx="8800">
                  <c:v>180.805162</c:v>
                </c:pt>
                <c:pt idx="8801">
                  <c:v>180.805162</c:v>
                </c:pt>
                <c:pt idx="8802">
                  <c:v>180.805162</c:v>
                </c:pt>
                <c:pt idx="8803">
                  <c:v>180.805162</c:v>
                </c:pt>
                <c:pt idx="8804">
                  <c:v>180.805162</c:v>
                </c:pt>
                <c:pt idx="8805">
                  <c:v>180.805162</c:v>
                </c:pt>
                <c:pt idx="8806">
                  <c:v>180.805162</c:v>
                </c:pt>
                <c:pt idx="8807">
                  <c:v>180.805162</c:v>
                </c:pt>
                <c:pt idx="8808">
                  <c:v>180.805162</c:v>
                </c:pt>
                <c:pt idx="8809">
                  <c:v>180.805162</c:v>
                </c:pt>
                <c:pt idx="8810">
                  <c:v>180.58890200000008</c:v>
                </c:pt>
                <c:pt idx="8811">
                  <c:v>180.58890200000008</c:v>
                </c:pt>
                <c:pt idx="8812">
                  <c:v>180.58890200000008</c:v>
                </c:pt>
                <c:pt idx="8813">
                  <c:v>180.58890200000008</c:v>
                </c:pt>
                <c:pt idx="8814">
                  <c:v>180.58890200000008</c:v>
                </c:pt>
                <c:pt idx="8815">
                  <c:v>180.58890200000008</c:v>
                </c:pt>
                <c:pt idx="8816">
                  <c:v>180.58890200000008</c:v>
                </c:pt>
                <c:pt idx="8817">
                  <c:v>180.58890200000008</c:v>
                </c:pt>
                <c:pt idx="8818">
                  <c:v>180.58890200000008</c:v>
                </c:pt>
                <c:pt idx="8819">
                  <c:v>180.58890200000008</c:v>
                </c:pt>
                <c:pt idx="8820">
                  <c:v>180.36343100000008</c:v>
                </c:pt>
                <c:pt idx="8821">
                  <c:v>180.36343100000008</c:v>
                </c:pt>
                <c:pt idx="8822">
                  <c:v>180.36343100000008</c:v>
                </c:pt>
                <c:pt idx="8823">
                  <c:v>180.36343100000008</c:v>
                </c:pt>
                <c:pt idx="8824">
                  <c:v>180.36343100000008</c:v>
                </c:pt>
                <c:pt idx="8825">
                  <c:v>180.36343100000008</c:v>
                </c:pt>
                <c:pt idx="8826">
                  <c:v>180.36343100000008</c:v>
                </c:pt>
                <c:pt idx="8827">
                  <c:v>180.36343100000008</c:v>
                </c:pt>
                <c:pt idx="8828">
                  <c:v>180.36343100000008</c:v>
                </c:pt>
                <c:pt idx="8829">
                  <c:v>180.36343100000008</c:v>
                </c:pt>
                <c:pt idx="8830">
                  <c:v>179.68655999999999</c:v>
                </c:pt>
                <c:pt idx="8831">
                  <c:v>179.68655999999999</c:v>
                </c:pt>
                <c:pt idx="8832">
                  <c:v>179.68655999999999</c:v>
                </c:pt>
                <c:pt idx="8833">
                  <c:v>179.68655999999999</c:v>
                </c:pt>
                <c:pt idx="8834">
                  <c:v>179.68655999999999</c:v>
                </c:pt>
                <c:pt idx="8835">
                  <c:v>179.68655999999999</c:v>
                </c:pt>
                <c:pt idx="8836">
                  <c:v>179.68655999999999</c:v>
                </c:pt>
                <c:pt idx="8837">
                  <c:v>179.68655999999999</c:v>
                </c:pt>
                <c:pt idx="8838">
                  <c:v>179.68655999999999</c:v>
                </c:pt>
                <c:pt idx="8839">
                  <c:v>179.68655999999999</c:v>
                </c:pt>
                <c:pt idx="8840">
                  <c:v>178.91415499999991</c:v>
                </c:pt>
                <c:pt idx="8841">
                  <c:v>178.91415499999991</c:v>
                </c:pt>
                <c:pt idx="8842">
                  <c:v>178.91415499999991</c:v>
                </c:pt>
                <c:pt idx="8843">
                  <c:v>178.91415499999991</c:v>
                </c:pt>
                <c:pt idx="8844">
                  <c:v>178.91415499999991</c:v>
                </c:pt>
                <c:pt idx="8845">
                  <c:v>178.91415499999991</c:v>
                </c:pt>
                <c:pt idx="8846">
                  <c:v>178.91415499999991</c:v>
                </c:pt>
                <c:pt idx="8847">
                  <c:v>178.91415499999991</c:v>
                </c:pt>
                <c:pt idx="8848">
                  <c:v>178.91415499999991</c:v>
                </c:pt>
                <c:pt idx="8849">
                  <c:v>178.91415499999991</c:v>
                </c:pt>
                <c:pt idx="8850">
                  <c:v>177.67491399999992</c:v>
                </c:pt>
                <c:pt idx="8851">
                  <c:v>177.67491399999992</c:v>
                </c:pt>
                <c:pt idx="8852">
                  <c:v>177.67491399999992</c:v>
                </c:pt>
                <c:pt idx="8853">
                  <c:v>177.67491399999992</c:v>
                </c:pt>
                <c:pt idx="8854">
                  <c:v>177.67491399999992</c:v>
                </c:pt>
                <c:pt idx="8855">
                  <c:v>177.67491399999992</c:v>
                </c:pt>
                <c:pt idx="8856">
                  <c:v>177.67491399999992</c:v>
                </c:pt>
                <c:pt idx="8857">
                  <c:v>177.67491399999992</c:v>
                </c:pt>
                <c:pt idx="8858">
                  <c:v>177.67491399999992</c:v>
                </c:pt>
                <c:pt idx="8859">
                  <c:v>177.67491399999992</c:v>
                </c:pt>
                <c:pt idx="8860">
                  <c:v>177.11362699999998</c:v>
                </c:pt>
                <c:pt idx="8861">
                  <c:v>177.11362699999998</c:v>
                </c:pt>
                <c:pt idx="8862">
                  <c:v>177.11362699999998</c:v>
                </c:pt>
                <c:pt idx="8863">
                  <c:v>177.11362699999998</c:v>
                </c:pt>
                <c:pt idx="8864">
                  <c:v>177.11362699999998</c:v>
                </c:pt>
                <c:pt idx="8865">
                  <c:v>177.11362699999998</c:v>
                </c:pt>
                <c:pt idx="8866">
                  <c:v>177.11362699999998</c:v>
                </c:pt>
                <c:pt idx="8867">
                  <c:v>177.11362699999998</c:v>
                </c:pt>
                <c:pt idx="8868">
                  <c:v>177.11362699999998</c:v>
                </c:pt>
                <c:pt idx="8869">
                  <c:v>177.11362699999998</c:v>
                </c:pt>
                <c:pt idx="8870">
                  <c:v>176.05518499999999</c:v>
                </c:pt>
                <c:pt idx="8871">
                  <c:v>176.05518499999999</c:v>
                </c:pt>
                <c:pt idx="8872">
                  <c:v>176.05518499999999</c:v>
                </c:pt>
                <c:pt idx="8873">
                  <c:v>176.05518499999999</c:v>
                </c:pt>
                <c:pt idx="8874">
                  <c:v>176.05518499999999</c:v>
                </c:pt>
                <c:pt idx="8875">
                  <c:v>176.05518499999999</c:v>
                </c:pt>
                <c:pt idx="8876">
                  <c:v>176.05518499999999</c:v>
                </c:pt>
                <c:pt idx="8877">
                  <c:v>176.05518499999999</c:v>
                </c:pt>
                <c:pt idx="8878">
                  <c:v>176.05518499999999</c:v>
                </c:pt>
                <c:pt idx="8879">
                  <c:v>176.05518499999999</c:v>
                </c:pt>
                <c:pt idx="8880">
                  <c:v>175.33558499999998</c:v>
                </c:pt>
                <c:pt idx="8881">
                  <c:v>175.33558499999998</c:v>
                </c:pt>
                <c:pt idx="8882">
                  <c:v>175.33558499999998</c:v>
                </c:pt>
                <c:pt idx="8883">
                  <c:v>175.33558499999998</c:v>
                </c:pt>
                <c:pt idx="8884">
                  <c:v>175.33558499999998</c:v>
                </c:pt>
                <c:pt idx="8885">
                  <c:v>175.33558499999998</c:v>
                </c:pt>
                <c:pt idx="8886">
                  <c:v>175.33558499999998</c:v>
                </c:pt>
                <c:pt idx="8887">
                  <c:v>175.33558499999998</c:v>
                </c:pt>
                <c:pt idx="8888">
                  <c:v>175.33558499999998</c:v>
                </c:pt>
                <c:pt idx="8889">
                  <c:v>175.33558499999998</c:v>
                </c:pt>
                <c:pt idx="8890">
                  <c:v>175.2496099999999</c:v>
                </c:pt>
                <c:pt idx="8891">
                  <c:v>175.2496099999999</c:v>
                </c:pt>
                <c:pt idx="8892">
                  <c:v>175.2496099999999</c:v>
                </c:pt>
                <c:pt idx="8893">
                  <c:v>175.2496099999999</c:v>
                </c:pt>
                <c:pt idx="8894">
                  <c:v>175.2496099999999</c:v>
                </c:pt>
                <c:pt idx="8895">
                  <c:v>175.2496099999999</c:v>
                </c:pt>
                <c:pt idx="8896">
                  <c:v>175.2496099999999</c:v>
                </c:pt>
                <c:pt idx="8897">
                  <c:v>175.2496099999999</c:v>
                </c:pt>
                <c:pt idx="8898">
                  <c:v>175.2496099999999</c:v>
                </c:pt>
                <c:pt idx="8899">
                  <c:v>175.2496099999999</c:v>
                </c:pt>
                <c:pt idx="8900">
                  <c:v>174.940541</c:v>
                </c:pt>
                <c:pt idx="8901">
                  <c:v>174.940541</c:v>
                </c:pt>
                <c:pt idx="8902">
                  <c:v>174.940541</c:v>
                </c:pt>
                <c:pt idx="8903">
                  <c:v>174.940541</c:v>
                </c:pt>
                <c:pt idx="8904">
                  <c:v>174.940541</c:v>
                </c:pt>
                <c:pt idx="8905">
                  <c:v>174.940541</c:v>
                </c:pt>
                <c:pt idx="8906">
                  <c:v>174.940541</c:v>
                </c:pt>
                <c:pt idx="8907">
                  <c:v>174.940541</c:v>
                </c:pt>
                <c:pt idx="8908">
                  <c:v>174.940541</c:v>
                </c:pt>
                <c:pt idx="8909">
                  <c:v>174.940541</c:v>
                </c:pt>
                <c:pt idx="8910">
                  <c:v>174.49771900000007</c:v>
                </c:pt>
                <c:pt idx="8911">
                  <c:v>174.49771900000007</c:v>
                </c:pt>
                <c:pt idx="8912">
                  <c:v>174.49771900000007</c:v>
                </c:pt>
                <c:pt idx="8913">
                  <c:v>174.49771900000007</c:v>
                </c:pt>
                <c:pt idx="8914">
                  <c:v>174.49771900000007</c:v>
                </c:pt>
                <c:pt idx="8915">
                  <c:v>174.49771900000007</c:v>
                </c:pt>
                <c:pt idx="8916">
                  <c:v>174.49771900000007</c:v>
                </c:pt>
                <c:pt idx="8917">
                  <c:v>174.49771900000007</c:v>
                </c:pt>
                <c:pt idx="8918">
                  <c:v>174.49771900000007</c:v>
                </c:pt>
                <c:pt idx="8919">
                  <c:v>174.49771900000007</c:v>
                </c:pt>
                <c:pt idx="8920">
                  <c:v>173.97139600000008</c:v>
                </c:pt>
                <c:pt idx="8921">
                  <c:v>173.97139600000008</c:v>
                </c:pt>
                <c:pt idx="8922">
                  <c:v>173.97139600000008</c:v>
                </c:pt>
                <c:pt idx="8923">
                  <c:v>173.97139600000008</c:v>
                </c:pt>
                <c:pt idx="8924">
                  <c:v>173.97139600000008</c:v>
                </c:pt>
                <c:pt idx="8925">
                  <c:v>173.97139600000008</c:v>
                </c:pt>
                <c:pt idx="8926">
                  <c:v>173.97139600000008</c:v>
                </c:pt>
                <c:pt idx="8927">
                  <c:v>173.97139600000008</c:v>
                </c:pt>
                <c:pt idx="8928">
                  <c:v>173.97139600000008</c:v>
                </c:pt>
                <c:pt idx="8929">
                  <c:v>173.97139600000008</c:v>
                </c:pt>
                <c:pt idx="8930">
                  <c:v>173.53665599999991</c:v>
                </c:pt>
                <c:pt idx="8931">
                  <c:v>173.53665599999991</c:v>
                </c:pt>
                <c:pt idx="8932">
                  <c:v>173.53665599999991</c:v>
                </c:pt>
                <c:pt idx="8933">
                  <c:v>173.53665599999991</c:v>
                </c:pt>
                <c:pt idx="8934">
                  <c:v>173.53665599999991</c:v>
                </c:pt>
                <c:pt idx="8935">
                  <c:v>173.53665599999991</c:v>
                </c:pt>
                <c:pt idx="8936">
                  <c:v>173.53665599999991</c:v>
                </c:pt>
                <c:pt idx="8937">
                  <c:v>173.53665599999991</c:v>
                </c:pt>
                <c:pt idx="8938">
                  <c:v>173.53665599999991</c:v>
                </c:pt>
                <c:pt idx="8939">
                  <c:v>173.53665599999991</c:v>
                </c:pt>
                <c:pt idx="8940">
                  <c:v>172.90899000000007</c:v>
                </c:pt>
                <c:pt idx="8941">
                  <c:v>172.90899000000007</c:v>
                </c:pt>
                <c:pt idx="8942">
                  <c:v>172.90899000000007</c:v>
                </c:pt>
                <c:pt idx="8943">
                  <c:v>172.90899000000007</c:v>
                </c:pt>
                <c:pt idx="8944">
                  <c:v>172.90899000000007</c:v>
                </c:pt>
                <c:pt idx="8945">
                  <c:v>172.90899000000007</c:v>
                </c:pt>
                <c:pt idx="8946">
                  <c:v>172.90899000000007</c:v>
                </c:pt>
                <c:pt idx="8947">
                  <c:v>172.90899000000007</c:v>
                </c:pt>
                <c:pt idx="8948">
                  <c:v>172.90899000000007</c:v>
                </c:pt>
                <c:pt idx="8949">
                  <c:v>172.90899000000007</c:v>
                </c:pt>
                <c:pt idx="8950">
                  <c:v>172.14905999999991</c:v>
                </c:pt>
                <c:pt idx="8951">
                  <c:v>172.14905999999991</c:v>
                </c:pt>
                <c:pt idx="8952">
                  <c:v>172.14905999999991</c:v>
                </c:pt>
                <c:pt idx="8953">
                  <c:v>172.14905999999991</c:v>
                </c:pt>
                <c:pt idx="8954">
                  <c:v>172.14905999999991</c:v>
                </c:pt>
                <c:pt idx="8955">
                  <c:v>172.14905999999991</c:v>
                </c:pt>
                <c:pt idx="8956">
                  <c:v>172.14905999999991</c:v>
                </c:pt>
                <c:pt idx="8957">
                  <c:v>172.14905999999991</c:v>
                </c:pt>
                <c:pt idx="8958">
                  <c:v>172.14905999999991</c:v>
                </c:pt>
                <c:pt idx="8959">
                  <c:v>172.14905999999991</c:v>
                </c:pt>
                <c:pt idx="8960">
                  <c:v>171.39414400000001</c:v>
                </c:pt>
                <c:pt idx="8961">
                  <c:v>171.39414400000001</c:v>
                </c:pt>
                <c:pt idx="8962">
                  <c:v>171.39414400000001</c:v>
                </c:pt>
                <c:pt idx="8963">
                  <c:v>171.39414400000001</c:v>
                </c:pt>
                <c:pt idx="8964">
                  <c:v>171.39414400000001</c:v>
                </c:pt>
                <c:pt idx="8965">
                  <c:v>171.39414400000001</c:v>
                </c:pt>
                <c:pt idx="8966">
                  <c:v>171.39414400000001</c:v>
                </c:pt>
                <c:pt idx="8967">
                  <c:v>171.39414400000001</c:v>
                </c:pt>
                <c:pt idx="8968">
                  <c:v>171.39414400000001</c:v>
                </c:pt>
                <c:pt idx="8969">
                  <c:v>171.39414400000001</c:v>
                </c:pt>
                <c:pt idx="8970">
                  <c:v>170.60549700000001</c:v>
                </c:pt>
                <c:pt idx="8971">
                  <c:v>170.60549700000001</c:v>
                </c:pt>
                <c:pt idx="8972">
                  <c:v>170.60549700000001</c:v>
                </c:pt>
                <c:pt idx="8973">
                  <c:v>170.60549700000001</c:v>
                </c:pt>
                <c:pt idx="8974">
                  <c:v>170.60549700000001</c:v>
                </c:pt>
                <c:pt idx="8975">
                  <c:v>170.60549700000001</c:v>
                </c:pt>
                <c:pt idx="8976">
                  <c:v>170.60549700000001</c:v>
                </c:pt>
                <c:pt idx="8977">
                  <c:v>170.60549700000001</c:v>
                </c:pt>
                <c:pt idx="8978">
                  <c:v>170.60549700000001</c:v>
                </c:pt>
                <c:pt idx="8979">
                  <c:v>170.60549700000001</c:v>
                </c:pt>
                <c:pt idx="8980">
                  <c:v>169.41629900000001</c:v>
                </c:pt>
                <c:pt idx="8981">
                  <c:v>169.41629900000001</c:v>
                </c:pt>
                <c:pt idx="8982">
                  <c:v>169.41629900000001</c:v>
                </c:pt>
                <c:pt idx="8983">
                  <c:v>169.41629900000001</c:v>
                </c:pt>
                <c:pt idx="8984">
                  <c:v>169.41629900000001</c:v>
                </c:pt>
                <c:pt idx="8985">
                  <c:v>169.41629900000001</c:v>
                </c:pt>
                <c:pt idx="8986">
                  <c:v>169.41629900000001</c:v>
                </c:pt>
                <c:pt idx="8987">
                  <c:v>169.41629900000001</c:v>
                </c:pt>
                <c:pt idx="8988">
                  <c:v>169.41629900000001</c:v>
                </c:pt>
                <c:pt idx="8989">
                  <c:v>169.41629900000001</c:v>
                </c:pt>
                <c:pt idx="8990">
                  <c:v>168.82930500000001</c:v>
                </c:pt>
                <c:pt idx="8991">
                  <c:v>168.82930500000001</c:v>
                </c:pt>
                <c:pt idx="8992">
                  <c:v>168.82930500000001</c:v>
                </c:pt>
                <c:pt idx="8993">
                  <c:v>168.82930500000001</c:v>
                </c:pt>
                <c:pt idx="8994">
                  <c:v>168.82930500000001</c:v>
                </c:pt>
                <c:pt idx="8995">
                  <c:v>168.82930500000001</c:v>
                </c:pt>
                <c:pt idx="8996">
                  <c:v>168.82930500000001</c:v>
                </c:pt>
                <c:pt idx="8997">
                  <c:v>168.82930500000001</c:v>
                </c:pt>
                <c:pt idx="8998">
                  <c:v>168.82930500000001</c:v>
                </c:pt>
                <c:pt idx="8999">
                  <c:v>168.82930500000001</c:v>
                </c:pt>
                <c:pt idx="9000">
                  <c:v>168.93690700000008</c:v>
                </c:pt>
                <c:pt idx="9001">
                  <c:v>168.93690700000008</c:v>
                </c:pt>
                <c:pt idx="9002">
                  <c:v>168.93690700000008</c:v>
                </c:pt>
                <c:pt idx="9003">
                  <c:v>168.93690700000008</c:v>
                </c:pt>
                <c:pt idx="9004">
                  <c:v>168.93690700000008</c:v>
                </c:pt>
                <c:pt idx="9005">
                  <c:v>168.93690700000008</c:v>
                </c:pt>
                <c:pt idx="9006">
                  <c:v>168.93690700000008</c:v>
                </c:pt>
                <c:pt idx="9007">
                  <c:v>168.93690700000008</c:v>
                </c:pt>
                <c:pt idx="9008">
                  <c:v>168.93690700000008</c:v>
                </c:pt>
                <c:pt idx="9009">
                  <c:v>168.93690700000008</c:v>
                </c:pt>
                <c:pt idx="9010">
                  <c:v>168.76571999999999</c:v>
                </c:pt>
                <c:pt idx="9011">
                  <c:v>168.76571999999999</c:v>
                </c:pt>
                <c:pt idx="9012">
                  <c:v>168.76571999999999</c:v>
                </c:pt>
                <c:pt idx="9013">
                  <c:v>168.76571999999999</c:v>
                </c:pt>
                <c:pt idx="9014">
                  <c:v>168.76571999999999</c:v>
                </c:pt>
                <c:pt idx="9015">
                  <c:v>168.76571999999999</c:v>
                </c:pt>
                <c:pt idx="9016">
                  <c:v>168.76571999999999</c:v>
                </c:pt>
                <c:pt idx="9017">
                  <c:v>168.76571999999999</c:v>
                </c:pt>
                <c:pt idx="9018">
                  <c:v>168.76571999999999</c:v>
                </c:pt>
                <c:pt idx="9019">
                  <c:v>168.76571999999999</c:v>
                </c:pt>
                <c:pt idx="9020">
                  <c:v>168.54685199999992</c:v>
                </c:pt>
                <c:pt idx="9021">
                  <c:v>168.54685199999992</c:v>
                </c:pt>
                <c:pt idx="9022">
                  <c:v>168.54685199999992</c:v>
                </c:pt>
                <c:pt idx="9023">
                  <c:v>168.54685199999992</c:v>
                </c:pt>
                <c:pt idx="9024">
                  <c:v>168.54685199999992</c:v>
                </c:pt>
                <c:pt idx="9025">
                  <c:v>168.54685199999992</c:v>
                </c:pt>
                <c:pt idx="9026">
                  <c:v>168.54685199999992</c:v>
                </c:pt>
                <c:pt idx="9027">
                  <c:v>168.54685199999992</c:v>
                </c:pt>
                <c:pt idx="9028">
                  <c:v>168.54685199999992</c:v>
                </c:pt>
                <c:pt idx="9029">
                  <c:v>168.54685199999992</c:v>
                </c:pt>
                <c:pt idx="9030">
                  <c:v>167.85427700000008</c:v>
                </c:pt>
                <c:pt idx="9031">
                  <c:v>167.85427700000008</c:v>
                </c:pt>
                <c:pt idx="9032">
                  <c:v>167.85427700000008</c:v>
                </c:pt>
                <c:pt idx="9033">
                  <c:v>167.85427700000008</c:v>
                </c:pt>
                <c:pt idx="9034">
                  <c:v>167.85427700000008</c:v>
                </c:pt>
                <c:pt idx="9035">
                  <c:v>167.85427700000008</c:v>
                </c:pt>
                <c:pt idx="9036">
                  <c:v>167.85427700000008</c:v>
                </c:pt>
                <c:pt idx="9037">
                  <c:v>167.85427700000008</c:v>
                </c:pt>
                <c:pt idx="9038">
                  <c:v>167.85427700000008</c:v>
                </c:pt>
                <c:pt idx="9039">
                  <c:v>167.85427700000008</c:v>
                </c:pt>
                <c:pt idx="9040">
                  <c:v>167.05326499999998</c:v>
                </c:pt>
                <c:pt idx="9041">
                  <c:v>167.05326499999998</c:v>
                </c:pt>
                <c:pt idx="9042">
                  <c:v>167.05326499999998</c:v>
                </c:pt>
                <c:pt idx="9043">
                  <c:v>167.05326499999998</c:v>
                </c:pt>
                <c:pt idx="9044">
                  <c:v>167.05326499999998</c:v>
                </c:pt>
                <c:pt idx="9045">
                  <c:v>167.05326499999998</c:v>
                </c:pt>
                <c:pt idx="9046">
                  <c:v>167.05326499999998</c:v>
                </c:pt>
                <c:pt idx="9047">
                  <c:v>167.05326499999998</c:v>
                </c:pt>
                <c:pt idx="9048">
                  <c:v>167.05326499999998</c:v>
                </c:pt>
                <c:pt idx="9049">
                  <c:v>167.05326499999998</c:v>
                </c:pt>
                <c:pt idx="9050">
                  <c:v>166.07345299999992</c:v>
                </c:pt>
                <c:pt idx="9051">
                  <c:v>166.07345299999992</c:v>
                </c:pt>
                <c:pt idx="9052">
                  <c:v>166.07345299999992</c:v>
                </c:pt>
                <c:pt idx="9053">
                  <c:v>166.07345299999992</c:v>
                </c:pt>
                <c:pt idx="9054">
                  <c:v>166.07345299999992</c:v>
                </c:pt>
                <c:pt idx="9055">
                  <c:v>166.07345299999992</c:v>
                </c:pt>
                <c:pt idx="9056">
                  <c:v>166.07345299999992</c:v>
                </c:pt>
                <c:pt idx="9057">
                  <c:v>166.07345299999992</c:v>
                </c:pt>
                <c:pt idx="9058">
                  <c:v>166.07345299999992</c:v>
                </c:pt>
                <c:pt idx="9059">
                  <c:v>166.07345299999992</c:v>
                </c:pt>
                <c:pt idx="9060">
                  <c:v>165.46373700000001</c:v>
                </c:pt>
                <c:pt idx="9061">
                  <c:v>165.46373700000001</c:v>
                </c:pt>
                <c:pt idx="9062">
                  <c:v>165.46373700000001</c:v>
                </c:pt>
                <c:pt idx="9063">
                  <c:v>165.46373700000001</c:v>
                </c:pt>
                <c:pt idx="9064">
                  <c:v>165.46373700000001</c:v>
                </c:pt>
                <c:pt idx="9065">
                  <c:v>165.46373700000001</c:v>
                </c:pt>
                <c:pt idx="9066">
                  <c:v>165.46373700000001</c:v>
                </c:pt>
                <c:pt idx="9067">
                  <c:v>165.46373700000001</c:v>
                </c:pt>
                <c:pt idx="9068">
                  <c:v>165.46373700000001</c:v>
                </c:pt>
                <c:pt idx="9069">
                  <c:v>165.46373700000001</c:v>
                </c:pt>
                <c:pt idx="9070">
                  <c:v>165.15561299999999</c:v>
                </c:pt>
                <c:pt idx="9071">
                  <c:v>165.15561299999999</c:v>
                </c:pt>
                <c:pt idx="9072">
                  <c:v>165.15561299999999</c:v>
                </c:pt>
                <c:pt idx="9073">
                  <c:v>165.15561299999999</c:v>
                </c:pt>
                <c:pt idx="9074">
                  <c:v>165.15561299999999</c:v>
                </c:pt>
                <c:pt idx="9075">
                  <c:v>165.15561299999999</c:v>
                </c:pt>
                <c:pt idx="9076">
                  <c:v>165.15561299999999</c:v>
                </c:pt>
                <c:pt idx="9077">
                  <c:v>165.15561299999999</c:v>
                </c:pt>
                <c:pt idx="9078">
                  <c:v>165.15561299999999</c:v>
                </c:pt>
                <c:pt idx="9079">
                  <c:v>165.15561299999999</c:v>
                </c:pt>
                <c:pt idx="9080">
                  <c:v>164.303211</c:v>
                </c:pt>
                <c:pt idx="9081">
                  <c:v>164.303211</c:v>
                </c:pt>
                <c:pt idx="9082">
                  <c:v>164.303211</c:v>
                </c:pt>
                <c:pt idx="9083">
                  <c:v>164.303211</c:v>
                </c:pt>
                <c:pt idx="9084">
                  <c:v>164.303211</c:v>
                </c:pt>
                <c:pt idx="9085">
                  <c:v>164.303211</c:v>
                </c:pt>
                <c:pt idx="9086">
                  <c:v>164.303211</c:v>
                </c:pt>
                <c:pt idx="9087">
                  <c:v>164.303211</c:v>
                </c:pt>
                <c:pt idx="9088">
                  <c:v>164.303211</c:v>
                </c:pt>
                <c:pt idx="9089">
                  <c:v>164.303211</c:v>
                </c:pt>
                <c:pt idx="9090">
                  <c:v>163.09535199999999</c:v>
                </c:pt>
                <c:pt idx="9091">
                  <c:v>163.09535199999999</c:v>
                </c:pt>
                <c:pt idx="9092">
                  <c:v>163.09535199999999</c:v>
                </c:pt>
                <c:pt idx="9093">
                  <c:v>163.09535199999999</c:v>
                </c:pt>
                <c:pt idx="9094">
                  <c:v>163.09535199999999</c:v>
                </c:pt>
                <c:pt idx="9095">
                  <c:v>163.09535199999999</c:v>
                </c:pt>
                <c:pt idx="9096">
                  <c:v>163.09535199999999</c:v>
                </c:pt>
                <c:pt idx="9097">
                  <c:v>163.09535199999999</c:v>
                </c:pt>
                <c:pt idx="9098">
                  <c:v>163.09535199999999</c:v>
                </c:pt>
                <c:pt idx="9099">
                  <c:v>163.09535199999999</c:v>
                </c:pt>
                <c:pt idx="9100">
                  <c:v>162.956682</c:v>
                </c:pt>
                <c:pt idx="9101">
                  <c:v>162.956682</c:v>
                </c:pt>
                <c:pt idx="9102">
                  <c:v>162.956682</c:v>
                </c:pt>
                <c:pt idx="9103">
                  <c:v>162.956682</c:v>
                </c:pt>
                <c:pt idx="9104">
                  <c:v>162.956682</c:v>
                </c:pt>
                <c:pt idx="9105">
                  <c:v>162.956682</c:v>
                </c:pt>
                <c:pt idx="9106">
                  <c:v>162.956682</c:v>
                </c:pt>
                <c:pt idx="9107">
                  <c:v>162.956682</c:v>
                </c:pt>
                <c:pt idx="9108">
                  <c:v>162.956682</c:v>
                </c:pt>
                <c:pt idx="9109">
                  <c:v>162.956682</c:v>
                </c:pt>
                <c:pt idx="9110">
                  <c:v>162.41287800000001</c:v>
                </c:pt>
                <c:pt idx="9111">
                  <c:v>162.41287800000001</c:v>
                </c:pt>
                <c:pt idx="9112">
                  <c:v>162.41287800000001</c:v>
                </c:pt>
                <c:pt idx="9113">
                  <c:v>162.41287800000001</c:v>
                </c:pt>
                <c:pt idx="9114">
                  <c:v>162.41287800000001</c:v>
                </c:pt>
                <c:pt idx="9115">
                  <c:v>162.41287800000001</c:v>
                </c:pt>
                <c:pt idx="9116">
                  <c:v>162.41287800000001</c:v>
                </c:pt>
                <c:pt idx="9117">
                  <c:v>162.41287800000001</c:v>
                </c:pt>
                <c:pt idx="9118">
                  <c:v>162.41287800000001</c:v>
                </c:pt>
                <c:pt idx="9119">
                  <c:v>162.41287800000001</c:v>
                </c:pt>
                <c:pt idx="9120">
                  <c:v>161.43954399999998</c:v>
                </c:pt>
                <c:pt idx="9121">
                  <c:v>161.43954399999998</c:v>
                </c:pt>
                <c:pt idx="9122">
                  <c:v>161.43954399999998</c:v>
                </c:pt>
                <c:pt idx="9123">
                  <c:v>161.43954399999998</c:v>
                </c:pt>
                <c:pt idx="9124">
                  <c:v>161.43954399999998</c:v>
                </c:pt>
                <c:pt idx="9125">
                  <c:v>161.43954399999998</c:v>
                </c:pt>
                <c:pt idx="9126">
                  <c:v>161.43954399999998</c:v>
                </c:pt>
                <c:pt idx="9127">
                  <c:v>161.43954399999998</c:v>
                </c:pt>
                <c:pt idx="9128">
                  <c:v>161.43954399999998</c:v>
                </c:pt>
                <c:pt idx="9129">
                  <c:v>161.43954399999998</c:v>
                </c:pt>
                <c:pt idx="9130">
                  <c:v>160.50491399999999</c:v>
                </c:pt>
                <c:pt idx="9131">
                  <c:v>160.50491399999999</c:v>
                </c:pt>
                <c:pt idx="9132">
                  <c:v>160.50491399999999</c:v>
                </c:pt>
                <c:pt idx="9133">
                  <c:v>160.50491399999999</c:v>
                </c:pt>
                <c:pt idx="9134">
                  <c:v>160.50491399999999</c:v>
                </c:pt>
                <c:pt idx="9135">
                  <c:v>160.50491399999999</c:v>
                </c:pt>
                <c:pt idx="9136">
                  <c:v>160.50491399999999</c:v>
                </c:pt>
                <c:pt idx="9137">
                  <c:v>160.50491399999999</c:v>
                </c:pt>
                <c:pt idx="9138">
                  <c:v>160.50491399999999</c:v>
                </c:pt>
                <c:pt idx="9139">
                  <c:v>160.50491399999999</c:v>
                </c:pt>
                <c:pt idx="9140">
                  <c:v>159.90022700000009</c:v>
                </c:pt>
                <c:pt idx="9141">
                  <c:v>159.90022700000009</c:v>
                </c:pt>
                <c:pt idx="9142">
                  <c:v>159.90022700000009</c:v>
                </c:pt>
                <c:pt idx="9143">
                  <c:v>159.90022700000009</c:v>
                </c:pt>
                <c:pt idx="9144">
                  <c:v>159.90022700000009</c:v>
                </c:pt>
                <c:pt idx="9145">
                  <c:v>159.90022700000009</c:v>
                </c:pt>
                <c:pt idx="9146">
                  <c:v>159.90022700000009</c:v>
                </c:pt>
                <c:pt idx="9147">
                  <c:v>159.90022700000009</c:v>
                </c:pt>
                <c:pt idx="9148">
                  <c:v>159.90022700000009</c:v>
                </c:pt>
                <c:pt idx="9149">
                  <c:v>159.90022700000009</c:v>
                </c:pt>
                <c:pt idx="9150">
                  <c:v>159.23467999999991</c:v>
                </c:pt>
                <c:pt idx="9151">
                  <c:v>159.23467999999991</c:v>
                </c:pt>
                <c:pt idx="9152">
                  <c:v>159.23467999999991</c:v>
                </c:pt>
                <c:pt idx="9153">
                  <c:v>159.23467999999991</c:v>
                </c:pt>
                <c:pt idx="9154">
                  <c:v>159.23467999999991</c:v>
                </c:pt>
                <c:pt idx="9155">
                  <c:v>159.23467999999991</c:v>
                </c:pt>
                <c:pt idx="9156">
                  <c:v>159.23467999999991</c:v>
                </c:pt>
                <c:pt idx="9157">
                  <c:v>159.23467999999991</c:v>
                </c:pt>
                <c:pt idx="9158">
                  <c:v>159.23467999999991</c:v>
                </c:pt>
                <c:pt idx="9159">
                  <c:v>159.23467999999991</c:v>
                </c:pt>
                <c:pt idx="9160">
                  <c:v>158.24591499999991</c:v>
                </c:pt>
                <c:pt idx="9161">
                  <c:v>158.24591499999991</c:v>
                </c:pt>
                <c:pt idx="9162">
                  <c:v>158.24591499999991</c:v>
                </c:pt>
                <c:pt idx="9163">
                  <c:v>158.24591499999991</c:v>
                </c:pt>
                <c:pt idx="9164">
                  <c:v>158.24591499999991</c:v>
                </c:pt>
                <c:pt idx="9165">
                  <c:v>158.24591499999991</c:v>
                </c:pt>
                <c:pt idx="9166">
                  <c:v>158.24591499999991</c:v>
                </c:pt>
                <c:pt idx="9167">
                  <c:v>158.24591499999991</c:v>
                </c:pt>
                <c:pt idx="9168">
                  <c:v>158.24591499999991</c:v>
                </c:pt>
                <c:pt idx="9169">
                  <c:v>158.24591499999991</c:v>
                </c:pt>
                <c:pt idx="9170">
                  <c:v>157.57994199999999</c:v>
                </c:pt>
                <c:pt idx="9171">
                  <c:v>157.57994199999999</c:v>
                </c:pt>
                <c:pt idx="9172">
                  <c:v>157.57994199999999</c:v>
                </c:pt>
                <c:pt idx="9173">
                  <c:v>157.57994199999999</c:v>
                </c:pt>
                <c:pt idx="9174">
                  <c:v>157.57994199999999</c:v>
                </c:pt>
                <c:pt idx="9175">
                  <c:v>157.57994199999999</c:v>
                </c:pt>
                <c:pt idx="9176">
                  <c:v>157.57994199999999</c:v>
                </c:pt>
                <c:pt idx="9177">
                  <c:v>157.57994199999999</c:v>
                </c:pt>
                <c:pt idx="9178">
                  <c:v>157.57994199999999</c:v>
                </c:pt>
                <c:pt idx="9179">
                  <c:v>157.57994199999999</c:v>
                </c:pt>
                <c:pt idx="9180">
                  <c:v>157.01489999999998</c:v>
                </c:pt>
                <c:pt idx="9181">
                  <c:v>157.01489999999998</c:v>
                </c:pt>
                <c:pt idx="9182">
                  <c:v>157.01489999999998</c:v>
                </c:pt>
                <c:pt idx="9183">
                  <c:v>157.01489999999998</c:v>
                </c:pt>
                <c:pt idx="9184">
                  <c:v>157.01489999999998</c:v>
                </c:pt>
                <c:pt idx="9185">
                  <c:v>157.01489999999998</c:v>
                </c:pt>
                <c:pt idx="9186">
                  <c:v>157.01489999999998</c:v>
                </c:pt>
                <c:pt idx="9187">
                  <c:v>157.01489999999998</c:v>
                </c:pt>
                <c:pt idx="9188">
                  <c:v>157.01489999999998</c:v>
                </c:pt>
                <c:pt idx="9189">
                  <c:v>157.01489999999998</c:v>
                </c:pt>
                <c:pt idx="9190">
                  <c:v>156.989272</c:v>
                </c:pt>
                <c:pt idx="9191">
                  <c:v>156.989272</c:v>
                </c:pt>
                <c:pt idx="9192">
                  <c:v>156.989272</c:v>
                </c:pt>
                <c:pt idx="9193">
                  <c:v>156.989272</c:v>
                </c:pt>
                <c:pt idx="9194">
                  <c:v>156.989272</c:v>
                </c:pt>
                <c:pt idx="9195">
                  <c:v>156.989272</c:v>
                </c:pt>
                <c:pt idx="9196">
                  <c:v>156.989272</c:v>
                </c:pt>
                <c:pt idx="9197">
                  <c:v>156.989272</c:v>
                </c:pt>
                <c:pt idx="9198">
                  <c:v>156.989272</c:v>
                </c:pt>
                <c:pt idx="9199">
                  <c:v>156.989272</c:v>
                </c:pt>
                <c:pt idx="9200">
                  <c:v>156.07939299999998</c:v>
                </c:pt>
                <c:pt idx="9201">
                  <c:v>156.07939299999998</c:v>
                </c:pt>
                <c:pt idx="9202">
                  <c:v>156.07939299999998</c:v>
                </c:pt>
                <c:pt idx="9203">
                  <c:v>156.07939299999998</c:v>
                </c:pt>
                <c:pt idx="9204">
                  <c:v>156.07939299999998</c:v>
                </c:pt>
                <c:pt idx="9205">
                  <c:v>156.07939299999998</c:v>
                </c:pt>
                <c:pt idx="9206">
                  <c:v>156.07939299999998</c:v>
                </c:pt>
                <c:pt idx="9207">
                  <c:v>156.07939299999998</c:v>
                </c:pt>
                <c:pt idx="9208">
                  <c:v>156.07939299999998</c:v>
                </c:pt>
                <c:pt idx="9209">
                  <c:v>156.07939299999998</c:v>
                </c:pt>
                <c:pt idx="9210">
                  <c:v>155.26524000000001</c:v>
                </c:pt>
                <c:pt idx="9211">
                  <c:v>155.26524000000001</c:v>
                </c:pt>
                <c:pt idx="9212">
                  <c:v>155.26524000000001</c:v>
                </c:pt>
                <c:pt idx="9213">
                  <c:v>155.26524000000001</c:v>
                </c:pt>
                <c:pt idx="9214">
                  <c:v>155.26524000000001</c:v>
                </c:pt>
                <c:pt idx="9215">
                  <c:v>155.26524000000001</c:v>
                </c:pt>
                <c:pt idx="9216">
                  <c:v>155.26524000000001</c:v>
                </c:pt>
                <c:pt idx="9217">
                  <c:v>155.26524000000001</c:v>
                </c:pt>
                <c:pt idx="9218">
                  <c:v>155.26524000000001</c:v>
                </c:pt>
                <c:pt idx="9219">
                  <c:v>155.26524000000001</c:v>
                </c:pt>
                <c:pt idx="9220">
                  <c:v>154.57427299999998</c:v>
                </c:pt>
                <c:pt idx="9221">
                  <c:v>154.57427299999998</c:v>
                </c:pt>
                <c:pt idx="9222">
                  <c:v>154.57427299999998</c:v>
                </c:pt>
                <c:pt idx="9223">
                  <c:v>154.57427299999998</c:v>
                </c:pt>
                <c:pt idx="9224">
                  <c:v>154.57427299999998</c:v>
                </c:pt>
                <c:pt idx="9225">
                  <c:v>154.57427299999998</c:v>
                </c:pt>
                <c:pt idx="9226">
                  <c:v>154.57427299999998</c:v>
                </c:pt>
                <c:pt idx="9227">
                  <c:v>154.57427299999998</c:v>
                </c:pt>
                <c:pt idx="9228">
                  <c:v>154.57427299999998</c:v>
                </c:pt>
                <c:pt idx="9229">
                  <c:v>154.57427299999998</c:v>
                </c:pt>
                <c:pt idx="9230">
                  <c:v>153.70200700000001</c:v>
                </c:pt>
                <c:pt idx="9231">
                  <c:v>153.70200700000001</c:v>
                </c:pt>
                <c:pt idx="9232">
                  <c:v>153.70200700000001</c:v>
                </c:pt>
                <c:pt idx="9233">
                  <c:v>153.70200700000001</c:v>
                </c:pt>
                <c:pt idx="9234">
                  <c:v>153.70200700000001</c:v>
                </c:pt>
                <c:pt idx="9235">
                  <c:v>153.70200700000001</c:v>
                </c:pt>
                <c:pt idx="9236">
                  <c:v>153.70200700000001</c:v>
                </c:pt>
                <c:pt idx="9237">
                  <c:v>153.70200700000001</c:v>
                </c:pt>
                <c:pt idx="9238">
                  <c:v>153.70200700000001</c:v>
                </c:pt>
                <c:pt idx="9239">
                  <c:v>153.70200700000001</c:v>
                </c:pt>
                <c:pt idx="9240">
                  <c:v>153.43590800000001</c:v>
                </c:pt>
                <c:pt idx="9241">
                  <c:v>153.43590800000001</c:v>
                </c:pt>
                <c:pt idx="9242">
                  <c:v>153.43590800000001</c:v>
                </c:pt>
                <c:pt idx="9243">
                  <c:v>153.43590800000001</c:v>
                </c:pt>
                <c:pt idx="9244">
                  <c:v>153.43590800000001</c:v>
                </c:pt>
                <c:pt idx="9245">
                  <c:v>153.43590800000001</c:v>
                </c:pt>
                <c:pt idx="9246">
                  <c:v>153.43590800000001</c:v>
                </c:pt>
                <c:pt idx="9247">
                  <c:v>153.43590800000001</c:v>
                </c:pt>
                <c:pt idx="9248">
                  <c:v>153.43590800000001</c:v>
                </c:pt>
                <c:pt idx="9249">
                  <c:v>153.43590800000001</c:v>
                </c:pt>
                <c:pt idx="9250">
                  <c:v>152.65863600000009</c:v>
                </c:pt>
                <c:pt idx="9251">
                  <c:v>152.65863600000009</c:v>
                </c:pt>
                <c:pt idx="9252">
                  <c:v>152.65863600000009</c:v>
                </c:pt>
                <c:pt idx="9253">
                  <c:v>152.65863600000009</c:v>
                </c:pt>
                <c:pt idx="9254">
                  <c:v>152.65863600000009</c:v>
                </c:pt>
                <c:pt idx="9255">
                  <c:v>152.65863600000009</c:v>
                </c:pt>
                <c:pt idx="9256">
                  <c:v>152.65863600000009</c:v>
                </c:pt>
                <c:pt idx="9257">
                  <c:v>152.65863600000009</c:v>
                </c:pt>
                <c:pt idx="9258">
                  <c:v>152.65863600000009</c:v>
                </c:pt>
                <c:pt idx="9259">
                  <c:v>152.65863600000009</c:v>
                </c:pt>
                <c:pt idx="9260">
                  <c:v>151.80632400000007</c:v>
                </c:pt>
                <c:pt idx="9261">
                  <c:v>151.80632400000007</c:v>
                </c:pt>
                <c:pt idx="9262">
                  <c:v>151.80632400000007</c:v>
                </c:pt>
                <c:pt idx="9263">
                  <c:v>151.80632400000007</c:v>
                </c:pt>
                <c:pt idx="9264">
                  <c:v>151.80632400000007</c:v>
                </c:pt>
                <c:pt idx="9265">
                  <c:v>151.80632400000007</c:v>
                </c:pt>
                <c:pt idx="9266">
                  <c:v>151.80632400000007</c:v>
                </c:pt>
                <c:pt idx="9267">
                  <c:v>151.80632400000007</c:v>
                </c:pt>
                <c:pt idx="9268">
                  <c:v>151.80632400000007</c:v>
                </c:pt>
                <c:pt idx="9269">
                  <c:v>151.80632400000007</c:v>
                </c:pt>
                <c:pt idx="9270">
                  <c:v>151.09729000000004</c:v>
                </c:pt>
                <c:pt idx="9271">
                  <c:v>151.09729000000004</c:v>
                </c:pt>
                <c:pt idx="9272">
                  <c:v>151.09729000000004</c:v>
                </c:pt>
                <c:pt idx="9273">
                  <c:v>151.09729000000004</c:v>
                </c:pt>
                <c:pt idx="9274">
                  <c:v>151.09729000000004</c:v>
                </c:pt>
                <c:pt idx="9275">
                  <c:v>151.09729000000004</c:v>
                </c:pt>
                <c:pt idx="9276">
                  <c:v>151.09729000000004</c:v>
                </c:pt>
                <c:pt idx="9277">
                  <c:v>151.09729000000004</c:v>
                </c:pt>
                <c:pt idx="9278">
                  <c:v>151.09729000000004</c:v>
                </c:pt>
                <c:pt idx="9279">
                  <c:v>151.09729000000004</c:v>
                </c:pt>
                <c:pt idx="9280">
                  <c:v>150.25934800000007</c:v>
                </c:pt>
                <c:pt idx="9281">
                  <c:v>150.25934800000007</c:v>
                </c:pt>
                <c:pt idx="9282">
                  <c:v>150.25934800000007</c:v>
                </c:pt>
                <c:pt idx="9283">
                  <c:v>150.25934800000007</c:v>
                </c:pt>
                <c:pt idx="9284">
                  <c:v>150.25934800000007</c:v>
                </c:pt>
                <c:pt idx="9285">
                  <c:v>150.25934800000007</c:v>
                </c:pt>
                <c:pt idx="9286">
                  <c:v>150.25934800000007</c:v>
                </c:pt>
                <c:pt idx="9287">
                  <c:v>150.25934800000007</c:v>
                </c:pt>
                <c:pt idx="9288">
                  <c:v>150.25934800000007</c:v>
                </c:pt>
                <c:pt idx="9289">
                  <c:v>150.25934800000007</c:v>
                </c:pt>
                <c:pt idx="9290">
                  <c:v>149.296189</c:v>
                </c:pt>
                <c:pt idx="9291">
                  <c:v>149.296189</c:v>
                </c:pt>
                <c:pt idx="9292">
                  <c:v>149.296189</c:v>
                </c:pt>
                <c:pt idx="9293">
                  <c:v>149.296189</c:v>
                </c:pt>
                <c:pt idx="9294">
                  <c:v>149.296189</c:v>
                </c:pt>
                <c:pt idx="9295">
                  <c:v>149.296189</c:v>
                </c:pt>
                <c:pt idx="9296">
                  <c:v>149.296189</c:v>
                </c:pt>
                <c:pt idx="9297">
                  <c:v>149.296189</c:v>
                </c:pt>
                <c:pt idx="9298">
                  <c:v>149.296189</c:v>
                </c:pt>
                <c:pt idx="9299">
                  <c:v>149.296189</c:v>
                </c:pt>
                <c:pt idx="9300">
                  <c:v>148.117345</c:v>
                </c:pt>
                <c:pt idx="9301">
                  <c:v>148.117345</c:v>
                </c:pt>
                <c:pt idx="9302">
                  <c:v>148.117345</c:v>
                </c:pt>
                <c:pt idx="9303">
                  <c:v>148.117345</c:v>
                </c:pt>
                <c:pt idx="9304">
                  <c:v>148.117345</c:v>
                </c:pt>
                <c:pt idx="9305">
                  <c:v>148.117345</c:v>
                </c:pt>
                <c:pt idx="9306">
                  <c:v>148.117345</c:v>
                </c:pt>
                <c:pt idx="9307">
                  <c:v>148.117345</c:v>
                </c:pt>
                <c:pt idx="9308">
                  <c:v>148.117345</c:v>
                </c:pt>
                <c:pt idx="9309">
                  <c:v>148.117345</c:v>
                </c:pt>
                <c:pt idx="9310">
                  <c:v>147.42150700000008</c:v>
                </c:pt>
                <c:pt idx="9311">
                  <c:v>147.42150700000008</c:v>
                </c:pt>
                <c:pt idx="9312">
                  <c:v>147.42150700000008</c:v>
                </c:pt>
                <c:pt idx="9313">
                  <c:v>147.42150700000008</c:v>
                </c:pt>
                <c:pt idx="9314">
                  <c:v>147.42150700000008</c:v>
                </c:pt>
                <c:pt idx="9315">
                  <c:v>147.42150700000008</c:v>
                </c:pt>
                <c:pt idx="9316">
                  <c:v>147.42150700000008</c:v>
                </c:pt>
                <c:pt idx="9317">
                  <c:v>147.42150700000008</c:v>
                </c:pt>
                <c:pt idx="9318">
                  <c:v>147.42150700000008</c:v>
                </c:pt>
                <c:pt idx="9319">
                  <c:v>147.42150700000008</c:v>
                </c:pt>
                <c:pt idx="9320">
                  <c:v>146.26048900000001</c:v>
                </c:pt>
                <c:pt idx="9321">
                  <c:v>146.26048900000001</c:v>
                </c:pt>
                <c:pt idx="9322">
                  <c:v>146.26048900000001</c:v>
                </c:pt>
                <c:pt idx="9323">
                  <c:v>146.26048900000001</c:v>
                </c:pt>
                <c:pt idx="9324">
                  <c:v>146.26048900000001</c:v>
                </c:pt>
                <c:pt idx="9325">
                  <c:v>146.26048900000001</c:v>
                </c:pt>
                <c:pt idx="9326">
                  <c:v>146.26048900000001</c:v>
                </c:pt>
                <c:pt idx="9327">
                  <c:v>146.26048900000001</c:v>
                </c:pt>
                <c:pt idx="9328">
                  <c:v>146.26048900000001</c:v>
                </c:pt>
                <c:pt idx="9329">
                  <c:v>146.26048900000001</c:v>
                </c:pt>
                <c:pt idx="9330">
                  <c:v>145.26421299999998</c:v>
                </c:pt>
                <c:pt idx="9331">
                  <c:v>145.26421299999998</c:v>
                </c:pt>
                <c:pt idx="9332">
                  <c:v>145.26421299999998</c:v>
                </c:pt>
                <c:pt idx="9333">
                  <c:v>145.26421299999998</c:v>
                </c:pt>
                <c:pt idx="9334">
                  <c:v>145.26421299999998</c:v>
                </c:pt>
                <c:pt idx="9335">
                  <c:v>145.26421299999998</c:v>
                </c:pt>
                <c:pt idx="9336">
                  <c:v>145.26421299999998</c:v>
                </c:pt>
                <c:pt idx="9337">
                  <c:v>145.26421299999998</c:v>
                </c:pt>
                <c:pt idx="9338">
                  <c:v>145.26421299999998</c:v>
                </c:pt>
                <c:pt idx="9339">
                  <c:v>145.26421299999998</c:v>
                </c:pt>
                <c:pt idx="9340">
                  <c:v>144.01237900000001</c:v>
                </c:pt>
                <c:pt idx="9341">
                  <c:v>144.01237900000001</c:v>
                </c:pt>
                <c:pt idx="9342">
                  <c:v>144.01237900000001</c:v>
                </c:pt>
                <c:pt idx="9343">
                  <c:v>144.01237900000001</c:v>
                </c:pt>
                <c:pt idx="9344">
                  <c:v>144.01237900000001</c:v>
                </c:pt>
                <c:pt idx="9345">
                  <c:v>144.01237900000001</c:v>
                </c:pt>
                <c:pt idx="9346">
                  <c:v>144.01237900000001</c:v>
                </c:pt>
                <c:pt idx="9347">
                  <c:v>144.01237900000001</c:v>
                </c:pt>
                <c:pt idx="9348">
                  <c:v>144.01237900000001</c:v>
                </c:pt>
                <c:pt idx="9349">
                  <c:v>144.01237900000001</c:v>
                </c:pt>
                <c:pt idx="9350">
                  <c:v>143.24011899999999</c:v>
                </c:pt>
                <c:pt idx="9351">
                  <c:v>143.24011899999999</c:v>
                </c:pt>
                <c:pt idx="9352">
                  <c:v>143.24011899999999</c:v>
                </c:pt>
                <c:pt idx="9353">
                  <c:v>143.24011899999999</c:v>
                </c:pt>
                <c:pt idx="9354">
                  <c:v>143.24011899999999</c:v>
                </c:pt>
                <c:pt idx="9355">
                  <c:v>143.24011899999999</c:v>
                </c:pt>
                <c:pt idx="9356">
                  <c:v>143.24011899999999</c:v>
                </c:pt>
                <c:pt idx="9357">
                  <c:v>143.24011899999999</c:v>
                </c:pt>
                <c:pt idx="9358">
                  <c:v>143.24011899999999</c:v>
                </c:pt>
                <c:pt idx="9359">
                  <c:v>143.24011899999999</c:v>
                </c:pt>
                <c:pt idx="9360">
                  <c:v>142.55674500000001</c:v>
                </c:pt>
                <c:pt idx="9361">
                  <c:v>142.55674500000001</c:v>
                </c:pt>
                <c:pt idx="9362">
                  <c:v>142.55674500000001</c:v>
                </c:pt>
                <c:pt idx="9363">
                  <c:v>142.55674500000001</c:v>
                </c:pt>
                <c:pt idx="9364">
                  <c:v>142.55674500000001</c:v>
                </c:pt>
                <c:pt idx="9365">
                  <c:v>142.55674500000001</c:v>
                </c:pt>
                <c:pt idx="9366">
                  <c:v>142.55674500000001</c:v>
                </c:pt>
                <c:pt idx="9367">
                  <c:v>142.55674500000001</c:v>
                </c:pt>
                <c:pt idx="9368">
                  <c:v>142.55674500000001</c:v>
                </c:pt>
                <c:pt idx="9369">
                  <c:v>142.55674500000001</c:v>
                </c:pt>
                <c:pt idx="9370">
                  <c:v>142.31881700000008</c:v>
                </c:pt>
                <c:pt idx="9371">
                  <c:v>142.31881700000008</c:v>
                </c:pt>
                <c:pt idx="9372">
                  <c:v>142.31881700000008</c:v>
                </c:pt>
                <c:pt idx="9373">
                  <c:v>142.31881700000008</c:v>
                </c:pt>
                <c:pt idx="9374">
                  <c:v>142.31881700000008</c:v>
                </c:pt>
                <c:pt idx="9375">
                  <c:v>142.31881700000008</c:v>
                </c:pt>
                <c:pt idx="9376">
                  <c:v>142.31881700000008</c:v>
                </c:pt>
                <c:pt idx="9377">
                  <c:v>142.31881700000008</c:v>
                </c:pt>
                <c:pt idx="9378">
                  <c:v>142.31881700000008</c:v>
                </c:pt>
                <c:pt idx="9379">
                  <c:v>142.31881700000008</c:v>
                </c:pt>
                <c:pt idx="9380">
                  <c:v>141.52736700000008</c:v>
                </c:pt>
                <c:pt idx="9381">
                  <c:v>141.52736700000008</c:v>
                </c:pt>
                <c:pt idx="9382">
                  <c:v>141.52736700000008</c:v>
                </c:pt>
                <c:pt idx="9383">
                  <c:v>141.52736700000008</c:v>
                </c:pt>
                <c:pt idx="9384">
                  <c:v>141.52736700000008</c:v>
                </c:pt>
                <c:pt idx="9385">
                  <c:v>141.52736700000008</c:v>
                </c:pt>
                <c:pt idx="9386">
                  <c:v>141.52736700000008</c:v>
                </c:pt>
                <c:pt idx="9387">
                  <c:v>141.52736700000008</c:v>
                </c:pt>
                <c:pt idx="9388">
                  <c:v>141.52736700000008</c:v>
                </c:pt>
                <c:pt idx="9389">
                  <c:v>141.52736700000008</c:v>
                </c:pt>
                <c:pt idx="9390">
                  <c:v>140.93703700000009</c:v>
                </c:pt>
                <c:pt idx="9391">
                  <c:v>140.93703700000009</c:v>
                </c:pt>
                <c:pt idx="9392">
                  <c:v>140.93703700000009</c:v>
                </c:pt>
                <c:pt idx="9393">
                  <c:v>140.93703700000009</c:v>
                </c:pt>
                <c:pt idx="9394">
                  <c:v>140.93703700000009</c:v>
                </c:pt>
                <c:pt idx="9395">
                  <c:v>140.93703700000009</c:v>
                </c:pt>
                <c:pt idx="9396">
                  <c:v>140.93703700000009</c:v>
                </c:pt>
                <c:pt idx="9397">
                  <c:v>140.93703700000009</c:v>
                </c:pt>
                <c:pt idx="9398">
                  <c:v>140.93703700000009</c:v>
                </c:pt>
                <c:pt idx="9399">
                  <c:v>140.93703700000009</c:v>
                </c:pt>
                <c:pt idx="9400">
                  <c:v>140.30404200000001</c:v>
                </c:pt>
                <c:pt idx="9401">
                  <c:v>140.30404200000001</c:v>
                </c:pt>
                <c:pt idx="9402">
                  <c:v>140.30404200000001</c:v>
                </c:pt>
                <c:pt idx="9403">
                  <c:v>140.30404200000001</c:v>
                </c:pt>
                <c:pt idx="9404">
                  <c:v>140.30404200000001</c:v>
                </c:pt>
                <c:pt idx="9405">
                  <c:v>140.30404200000001</c:v>
                </c:pt>
                <c:pt idx="9406">
                  <c:v>140.30404200000001</c:v>
                </c:pt>
                <c:pt idx="9407">
                  <c:v>140.30404200000001</c:v>
                </c:pt>
                <c:pt idx="9408">
                  <c:v>140.30404200000001</c:v>
                </c:pt>
                <c:pt idx="9409">
                  <c:v>140.30404200000001</c:v>
                </c:pt>
                <c:pt idx="9410">
                  <c:v>139.44447399999999</c:v>
                </c:pt>
                <c:pt idx="9411">
                  <c:v>139.44447399999999</c:v>
                </c:pt>
                <c:pt idx="9412">
                  <c:v>139.44447399999999</c:v>
                </c:pt>
                <c:pt idx="9413">
                  <c:v>139.44447399999999</c:v>
                </c:pt>
                <c:pt idx="9414">
                  <c:v>139.44447399999999</c:v>
                </c:pt>
                <c:pt idx="9415">
                  <c:v>139.44447399999999</c:v>
                </c:pt>
                <c:pt idx="9416">
                  <c:v>139.44447399999999</c:v>
                </c:pt>
                <c:pt idx="9417">
                  <c:v>139.44447399999999</c:v>
                </c:pt>
                <c:pt idx="9418">
                  <c:v>139.44447399999999</c:v>
                </c:pt>
                <c:pt idx="9419">
                  <c:v>139.44447399999999</c:v>
                </c:pt>
                <c:pt idx="9420">
                  <c:v>138.6798839999999</c:v>
                </c:pt>
                <c:pt idx="9421">
                  <c:v>138.6798839999999</c:v>
                </c:pt>
                <c:pt idx="9422">
                  <c:v>138.6798839999999</c:v>
                </c:pt>
                <c:pt idx="9423">
                  <c:v>138.6798839999999</c:v>
                </c:pt>
                <c:pt idx="9424">
                  <c:v>138.6798839999999</c:v>
                </c:pt>
                <c:pt idx="9425">
                  <c:v>138.6798839999999</c:v>
                </c:pt>
                <c:pt idx="9426">
                  <c:v>138.6798839999999</c:v>
                </c:pt>
                <c:pt idx="9427">
                  <c:v>138.6798839999999</c:v>
                </c:pt>
                <c:pt idx="9428">
                  <c:v>138.6798839999999</c:v>
                </c:pt>
                <c:pt idx="9429">
                  <c:v>138.6798839999999</c:v>
                </c:pt>
                <c:pt idx="9430">
                  <c:v>137.80201900000009</c:v>
                </c:pt>
                <c:pt idx="9431">
                  <c:v>137.80201900000009</c:v>
                </c:pt>
                <c:pt idx="9432">
                  <c:v>137.80201900000009</c:v>
                </c:pt>
                <c:pt idx="9433">
                  <c:v>137.80201900000009</c:v>
                </c:pt>
                <c:pt idx="9434">
                  <c:v>137.80201900000009</c:v>
                </c:pt>
                <c:pt idx="9435">
                  <c:v>137.80201900000009</c:v>
                </c:pt>
                <c:pt idx="9436">
                  <c:v>137.80201900000009</c:v>
                </c:pt>
                <c:pt idx="9437">
                  <c:v>137.80201900000009</c:v>
                </c:pt>
                <c:pt idx="9438">
                  <c:v>137.80201900000009</c:v>
                </c:pt>
                <c:pt idx="9439">
                  <c:v>137.80201900000009</c:v>
                </c:pt>
                <c:pt idx="9440">
                  <c:v>137.11902099999998</c:v>
                </c:pt>
                <c:pt idx="9441">
                  <c:v>137.11902099999998</c:v>
                </c:pt>
                <c:pt idx="9442">
                  <c:v>137.11902099999998</c:v>
                </c:pt>
                <c:pt idx="9443">
                  <c:v>137.11902099999998</c:v>
                </c:pt>
                <c:pt idx="9444">
                  <c:v>137.11902099999998</c:v>
                </c:pt>
                <c:pt idx="9445">
                  <c:v>137.11902099999998</c:v>
                </c:pt>
                <c:pt idx="9446">
                  <c:v>137.11902099999998</c:v>
                </c:pt>
                <c:pt idx="9447">
                  <c:v>137.11902099999998</c:v>
                </c:pt>
                <c:pt idx="9448">
                  <c:v>137.11902099999998</c:v>
                </c:pt>
                <c:pt idx="9449">
                  <c:v>137.11902099999998</c:v>
                </c:pt>
                <c:pt idx="9450">
                  <c:v>136.499133</c:v>
                </c:pt>
                <c:pt idx="9451">
                  <c:v>136.499133</c:v>
                </c:pt>
                <c:pt idx="9452">
                  <c:v>136.499133</c:v>
                </c:pt>
                <c:pt idx="9453">
                  <c:v>136.499133</c:v>
                </c:pt>
                <c:pt idx="9454">
                  <c:v>136.499133</c:v>
                </c:pt>
                <c:pt idx="9455">
                  <c:v>136.499133</c:v>
                </c:pt>
                <c:pt idx="9456">
                  <c:v>136.499133</c:v>
                </c:pt>
                <c:pt idx="9457">
                  <c:v>136.499133</c:v>
                </c:pt>
                <c:pt idx="9458">
                  <c:v>136.499133</c:v>
                </c:pt>
                <c:pt idx="9459">
                  <c:v>136.499133</c:v>
                </c:pt>
                <c:pt idx="9460">
                  <c:v>135.54421499999998</c:v>
                </c:pt>
                <c:pt idx="9461">
                  <c:v>135.54421499999998</c:v>
                </c:pt>
                <c:pt idx="9462">
                  <c:v>135.54421499999998</c:v>
                </c:pt>
                <c:pt idx="9463">
                  <c:v>135.54421499999998</c:v>
                </c:pt>
                <c:pt idx="9464">
                  <c:v>135.54421499999998</c:v>
                </c:pt>
                <c:pt idx="9465">
                  <c:v>135.54421499999998</c:v>
                </c:pt>
                <c:pt idx="9466">
                  <c:v>135.54421499999998</c:v>
                </c:pt>
                <c:pt idx="9467">
                  <c:v>135.54421499999998</c:v>
                </c:pt>
                <c:pt idx="9468">
                  <c:v>135.54421499999998</c:v>
                </c:pt>
                <c:pt idx="9469">
                  <c:v>135.54421499999998</c:v>
                </c:pt>
                <c:pt idx="9470">
                  <c:v>135.46336399999998</c:v>
                </c:pt>
                <c:pt idx="9471">
                  <c:v>135.46336399999998</c:v>
                </c:pt>
                <c:pt idx="9472">
                  <c:v>135.46336399999998</c:v>
                </c:pt>
                <c:pt idx="9473">
                  <c:v>135.46336399999998</c:v>
                </c:pt>
                <c:pt idx="9474">
                  <c:v>135.46336399999998</c:v>
                </c:pt>
                <c:pt idx="9475">
                  <c:v>135.46336399999998</c:v>
                </c:pt>
                <c:pt idx="9476">
                  <c:v>135.46336399999998</c:v>
                </c:pt>
                <c:pt idx="9477">
                  <c:v>135.46336399999998</c:v>
                </c:pt>
                <c:pt idx="9478">
                  <c:v>135.46336399999998</c:v>
                </c:pt>
                <c:pt idx="9479">
                  <c:v>135.46336399999998</c:v>
                </c:pt>
                <c:pt idx="9480">
                  <c:v>135.071415</c:v>
                </c:pt>
                <c:pt idx="9481">
                  <c:v>135.071415</c:v>
                </c:pt>
                <c:pt idx="9482">
                  <c:v>135.071415</c:v>
                </c:pt>
                <c:pt idx="9483">
                  <c:v>135.071415</c:v>
                </c:pt>
                <c:pt idx="9484">
                  <c:v>135.071415</c:v>
                </c:pt>
                <c:pt idx="9485">
                  <c:v>135.071415</c:v>
                </c:pt>
                <c:pt idx="9486">
                  <c:v>135.071415</c:v>
                </c:pt>
                <c:pt idx="9487">
                  <c:v>135.071415</c:v>
                </c:pt>
                <c:pt idx="9488">
                  <c:v>135.071415</c:v>
                </c:pt>
                <c:pt idx="9489">
                  <c:v>135.071415</c:v>
                </c:pt>
                <c:pt idx="9490">
                  <c:v>134.43779900000001</c:v>
                </c:pt>
                <c:pt idx="9491">
                  <c:v>134.43779900000001</c:v>
                </c:pt>
                <c:pt idx="9492">
                  <c:v>134.43779900000001</c:v>
                </c:pt>
                <c:pt idx="9493">
                  <c:v>134.43779900000001</c:v>
                </c:pt>
                <c:pt idx="9494">
                  <c:v>134.43779900000001</c:v>
                </c:pt>
                <c:pt idx="9495">
                  <c:v>134.43779900000001</c:v>
                </c:pt>
                <c:pt idx="9496">
                  <c:v>134.43779900000001</c:v>
                </c:pt>
                <c:pt idx="9497">
                  <c:v>134.43779900000001</c:v>
                </c:pt>
                <c:pt idx="9498">
                  <c:v>134.43779900000001</c:v>
                </c:pt>
                <c:pt idx="9499">
                  <c:v>134.43779900000001</c:v>
                </c:pt>
                <c:pt idx="9500">
                  <c:v>133.32011500000004</c:v>
                </c:pt>
                <c:pt idx="9501">
                  <c:v>133.32011500000004</c:v>
                </c:pt>
                <c:pt idx="9502">
                  <c:v>133.32011500000004</c:v>
                </c:pt>
                <c:pt idx="9503">
                  <c:v>133.32011500000004</c:v>
                </c:pt>
                <c:pt idx="9504">
                  <c:v>133.32011500000004</c:v>
                </c:pt>
                <c:pt idx="9505">
                  <c:v>133.32011500000004</c:v>
                </c:pt>
                <c:pt idx="9506">
                  <c:v>133.32011500000004</c:v>
                </c:pt>
                <c:pt idx="9507">
                  <c:v>133.32011500000004</c:v>
                </c:pt>
                <c:pt idx="9508">
                  <c:v>133.32011500000004</c:v>
                </c:pt>
                <c:pt idx="9509">
                  <c:v>133.32011500000004</c:v>
                </c:pt>
                <c:pt idx="9510">
                  <c:v>132.126102</c:v>
                </c:pt>
                <c:pt idx="9511">
                  <c:v>132.126102</c:v>
                </c:pt>
                <c:pt idx="9512">
                  <c:v>132.126102</c:v>
                </c:pt>
                <c:pt idx="9513">
                  <c:v>132.126102</c:v>
                </c:pt>
                <c:pt idx="9514">
                  <c:v>132.126102</c:v>
                </c:pt>
                <c:pt idx="9515">
                  <c:v>132.126102</c:v>
                </c:pt>
                <c:pt idx="9516">
                  <c:v>132.126102</c:v>
                </c:pt>
                <c:pt idx="9517">
                  <c:v>132.126102</c:v>
                </c:pt>
                <c:pt idx="9518">
                  <c:v>132.126102</c:v>
                </c:pt>
                <c:pt idx="9519">
                  <c:v>132.126102</c:v>
                </c:pt>
                <c:pt idx="9520">
                  <c:v>131.62585399999998</c:v>
                </c:pt>
                <c:pt idx="9521">
                  <c:v>131.62585399999998</c:v>
                </c:pt>
                <c:pt idx="9522">
                  <c:v>131.62585399999998</c:v>
                </c:pt>
                <c:pt idx="9523">
                  <c:v>131.62585399999998</c:v>
                </c:pt>
                <c:pt idx="9524">
                  <c:v>131.62585399999998</c:v>
                </c:pt>
                <c:pt idx="9525">
                  <c:v>131.62585399999998</c:v>
                </c:pt>
                <c:pt idx="9526">
                  <c:v>131.62585399999998</c:v>
                </c:pt>
                <c:pt idx="9527">
                  <c:v>131.62585399999998</c:v>
                </c:pt>
                <c:pt idx="9528">
                  <c:v>131.62585399999998</c:v>
                </c:pt>
                <c:pt idx="9529">
                  <c:v>131.62585399999998</c:v>
                </c:pt>
                <c:pt idx="9530">
                  <c:v>130.97363399999998</c:v>
                </c:pt>
                <c:pt idx="9531">
                  <c:v>130.97363399999998</c:v>
                </c:pt>
                <c:pt idx="9532">
                  <c:v>130.97363399999998</c:v>
                </c:pt>
                <c:pt idx="9533">
                  <c:v>130.97363399999998</c:v>
                </c:pt>
                <c:pt idx="9534">
                  <c:v>130.97363399999998</c:v>
                </c:pt>
                <c:pt idx="9535">
                  <c:v>130.97363399999998</c:v>
                </c:pt>
                <c:pt idx="9536">
                  <c:v>130.97363399999998</c:v>
                </c:pt>
                <c:pt idx="9537">
                  <c:v>130.97363399999998</c:v>
                </c:pt>
                <c:pt idx="9538">
                  <c:v>130.97363399999998</c:v>
                </c:pt>
                <c:pt idx="9539">
                  <c:v>130.97363399999998</c:v>
                </c:pt>
                <c:pt idx="9540">
                  <c:v>131.17175899999998</c:v>
                </c:pt>
                <c:pt idx="9541">
                  <c:v>131.17175899999998</c:v>
                </c:pt>
                <c:pt idx="9542">
                  <c:v>131.17175899999998</c:v>
                </c:pt>
                <c:pt idx="9543">
                  <c:v>131.17175899999998</c:v>
                </c:pt>
                <c:pt idx="9544">
                  <c:v>131.17175899999998</c:v>
                </c:pt>
                <c:pt idx="9545">
                  <c:v>131.17175899999998</c:v>
                </c:pt>
                <c:pt idx="9546">
                  <c:v>131.17175899999998</c:v>
                </c:pt>
                <c:pt idx="9547">
                  <c:v>131.17175899999998</c:v>
                </c:pt>
                <c:pt idx="9548">
                  <c:v>131.17175899999998</c:v>
                </c:pt>
                <c:pt idx="9549">
                  <c:v>131.17175899999998</c:v>
                </c:pt>
                <c:pt idx="9550">
                  <c:v>131.60726</c:v>
                </c:pt>
                <c:pt idx="9551">
                  <c:v>131.60726</c:v>
                </c:pt>
                <c:pt idx="9552">
                  <c:v>131.60726</c:v>
                </c:pt>
                <c:pt idx="9553">
                  <c:v>131.60726</c:v>
                </c:pt>
                <c:pt idx="9554">
                  <c:v>131.60726</c:v>
                </c:pt>
                <c:pt idx="9555">
                  <c:v>131.60726</c:v>
                </c:pt>
                <c:pt idx="9556">
                  <c:v>131.60726</c:v>
                </c:pt>
                <c:pt idx="9557">
                  <c:v>131.60726</c:v>
                </c:pt>
                <c:pt idx="9558">
                  <c:v>131.60726</c:v>
                </c:pt>
                <c:pt idx="9559">
                  <c:v>131.60726</c:v>
                </c:pt>
                <c:pt idx="9560">
                  <c:v>131.11930299999995</c:v>
                </c:pt>
                <c:pt idx="9561">
                  <c:v>131.11930299999995</c:v>
                </c:pt>
                <c:pt idx="9562">
                  <c:v>131.11930299999995</c:v>
                </c:pt>
                <c:pt idx="9563">
                  <c:v>131.11930299999995</c:v>
                </c:pt>
                <c:pt idx="9564">
                  <c:v>131.11930299999995</c:v>
                </c:pt>
                <c:pt idx="9565">
                  <c:v>131.11930299999995</c:v>
                </c:pt>
                <c:pt idx="9566">
                  <c:v>131.11930299999995</c:v>
                </c:pt>
                <c:pt idx="9567">
                  <c:v>131.11930299999995</c:v>
                </c:pt>
                <c:pt idx="9568">
                  <c:v>131.11930299999995</c:v>
                </c:pt>
                <c:pt idx="9569">
                  <c:v>131.11930299999995</c:v>
                </c:pt>
                <c:pt idx="9570">
                  <c:v>131.09302199999999</c:v>
                </c:pt>
                <c:pt idx="9571">
                  <c:v>131.09302199999999</c:v>
                </c:pt>
                <c:pt idx="9572">
                  <c:v>131.09302199999999</c:v>
                </c:pt>
                <c:pt idx="9573">
                  <c:v>131.09302199999999</c:v>
                </c:pt>
                <c:pt idx="9574">
                  <c:v>131.09302199999999</c:v>
                </c:pt>
                <c:pt idx="9575">
                  <c:v>131.09302199999999</c:v>
                </c:pt>
                <c:pt idx="9576">
                  <c:v>131.09302199999999</c:v>
                </c:pt>
                <c:pt idx="9577">
                  <c:v>131.09302199999999</c:v>
                </c:pt>
                <c:pt idx="9578">
                  <c:v>131.09302199999999</c:v>
                </c:pt>
                <c:pt idx="9579">
                  <c:v>131.09302199999999</c:v>
                </c:pt>
                <c:pt idx="9580">
                  <c:v>130.66769399999998</c:v>
                </c:pt>
                <c:pt idx="9581">
                  <c:v>130.66769399999998</c:v>
                </c:pt>
                <c:pt idx="9582">
                  <c:v>130.66769399999998</c:v>
                </c:pt>
                <c:pt idx="9583">
                  <c:v>130.66769399999998</c:v>
                </c:pt>
                <c:pt idx="9584">
                  <c:v>130.66769399999998</c:v>
                </c:pt>
                <c:pt idx="9585">
                  <c:v>130.66769399999998</c:v>
                </c:pt>
                <c:pt idx="9586">
                  <c:v>130.66769399999998</c:v>
                </c:pt>
                <c:pt idx="9587">
                  <c:v>130.66769399999998</c:v>
                </c:pt>
                <c:pt idx="9588">
                  <c:v>130.66769399999998</c:v>
                </c:pt>
                <c:pt idx="9589">
                  <c:v>130.66769399999998</c:v>
                </c:pt>
                <c:pt idx="9590">
                  <c:v>130.75990499999995</c:v>
                </c:pt>
                <c:pt idx="9591">
                  <c:v>130.75990499999995</c:v>
                </c:pt>
                <c:pt idx="9592">
                  <c:v>130.75990499999995</c:v>
                </c:pt>
                <c:pt idx="9593">
                  <c:v>130.75990499999995</c:v>
                </c:pt>
                <c:pt idx="9594">
                  <c:v>130.75990499999995</c:v>
                </c:pt>
                <c:pt idx="9595">
                  <c:v>130.75990499999995</c:v>
                </c:pt>
                <c:pt idx="9596">
                  <c:v>130.75990499999995</c:v>
                </c:pt>
                <c:pt idx="9597">
                  <c:v>130.75990499999995</c:v>
                </c:pt>
                <c:pt idx="9598">
                  <c:v>130.75990499999995</c:v>
                </c:pt>
                <c:pt idx="9599">
                  <c:v>130.75990499999995</c:v>
                </c:pt>
                <c:pt idx="9600">
                  <c:v>130.31697600000001</c:v>
                </c:pt>
                <c:pt idx="9601">
                  <c:v>130.31697600000001</c:v>
                </c:pt>
                <c:pt idx="9602">
                  <c:v>130.31697600000001</c:v>
                </c:pt>
                <c:pt idx="9603">
                  <c:v>130.31697600000001</c:v>
                </c:pt>
                <c:pt idx="9604">
                  <c:v>130.31697600000001</c:v>
                </c:pt>
                <c:pt idx="9605">
                  <c:v>130.31697600000001</c:v>
                </c:pt>
                <c:pt idx="9606">
                  <c:v>130.31697600000001</c:v>
                </c:pt>
                <c:pt idx="9607">
                  <c:v>130.31697600000001</c:v>
                </c:pt>
                <c:pt idx="9608">
                  <c:v>130.31697600000001</c:v>
                </c:pt>
                <c:pt idx="9609">
                  <c:v>130.31697600000001</c:v>
                </c:pt>
                <c:pt idx="9610">
                  <c:v>129.917033</c:v>
                </c:pt>
                <c:pt idx="9611">
                  <c:v>129.917033</c:v>
                </c:pt>
                <c:pt idx="9612">
                  <c:v>129.917033</c:v>
                </c:pt>
                <c:pt idx="9613">
                  <c:v>129.917033</c:v>
                </c:pt>
                <c:pt idx="9614">
                  <c:v>129.917033</c:v>
                </c:pt>
                <c:pt idx="9615">
                  <c:v>129.917033</c:v>
                </c:pt>
                <c:pt idx="9616">
                  <c:v>129.917033</c:v>
                </c:pt>
                <c:pt idx="9617">
                  <c:v>129.917033</c:v>
                </c:pt>
                <c:pt idx="9618">
                  <c:v>129.917033</c:v>
                </c:pt>
                <c:pt idx="9619">
                  <c:v>129.917033</c:v>
                </c:pt>
                <c:pt idx="9620">
                  <c:v>129.78520900000001</c:v>
                </c:pt>
                <c:pt idx="9621">
                  <c:v>129.78520900000001</c:v>
                </c:pt>
                <c:pt idx="9622">
                  <c:v>129.78520900000001</c:v>
                </c:pt>
                <c:pt idx="9623">
                  <c:v>129.78520900000001</c:v>
                </c:pt>
                <c:pt idx="9624">
                  <c:v>129.78520900000001</c:v>
                </c:pt>
                <c:pt idx="9625">
                  <c:v>129.78520900000001</c:v>
                </c:pt>
                <c:pt idx="9626">
                  <c:v>129.78520900000001</c:v>
                </c:pt>
                <c:pt idx="9627">
                  <c:v>129.78520900000001</c:v>
                </c:pt>
                <c:pt idx="9628">
                  <c:v>129.78520900000001</c:v>
                </c:pt>
                <c:pt idx="9629">
                  <c:v>129.78520900000001</c:v>
                </c:pt>
                <c:pt idx="9630">
                  <c:v>129.57946099999998</c:v>
                </c:pt>
                <c:pt idx="9631">
                  <c:v>129.57946099999998</c:v>
                </c:pt>
                <c:pt idx="9632">
                  <c:v>129.57946099999998</c:v>
                </c:pt>
                <c:pt idx="9633">
                  <c:v>129.57946099999998</c:v>
                </c:pt>
                <c:pt idx="9634">
                  <c:v>129.57946099999998</c:v>
                </c:pt>
                <c:pt idx="9635">
                  <c:v>129.57946099999998</c:v>
                </c:pt>
                <c:pt idx="9636">
                  <c:v>129.57946099999998</c:v>
                </c:pt>
                <c:pt idx="9637">
                  <c:v>129.57946099999998</c:v>
                </c:pt>
                <c:pt idx="9638">
                  <c:v>129.57946099999998</c:v>
                </c:pt>
                <c:pt idx="9639">
                  <c:v>129.57946099999998</c:v>
                </c:pt>
                <c:pt idx="9640">
                  <c:v>129.195007</c:v>
                </c:pt>
                <c:pt idx="9641">
                  <c:v>129.195007</c:v>
                </c:pt>
                <c:pt idx="9642">
                  <c:v>129.195007</c:v>
                </c:pt>
                <c:pt idx="9643">
                  <c:v>129.195007</c:v>
                </c:pt>
                <c:pt idx="9644">
                  <c:v>129.195007</c:v>
                </c:pt>
                <c:pt idx="9645">
                  <c:v>129.195007</c:v>
                </c:pt>
                <c:pt idx="9646">
                  <c:v>129.195007</c:v>
                </c:pt>
                <c:pt idx="9647">
                  <c:v>129.195007</c:v>
                </c:pt>
                <c:pt idx="9648">
                  <c:v>129.195007</c:v>
                </c:pt>
                <c:pt idx="9649">
                  <c:v>129.195007</c:v>
                </c:pt>
                <c:pt idx="9650">
                  <c:v>128.91286199999999</c:v>
                </c:pt>
                <c:pt idx="9651">
                  <c:v>128.91286199999999</c:v>
                </c:pt>
                <c:pt idx="9652">
                  <c:v>128.91286199999999</c:v>
                </c:pt>
                <c:pt idx="9653">
                  <c:v>128.91286199999999</c:v>
                </c:pt>
                <c:pt idx="9654">
                  <c:v>128.91286199999999</c:v>
                </c:pt>
                <c:pt idx="9655">
                  <c:v>128.91286199999999</c:v>
                </c:pt>
                <c:pt idx="9656">
                  <c:v>128.91286199999999</c:v>
                </c:pt>
                <c:pt idx="9657">
                  <c:v>128.91286199999999</c:v>
                </c:pt>
                <c:pt idx="9658">
                  <c:v>128.91286199999999</c:v>
                </c:pt>
                <c:pt idx="9659">
                  <c:v>128.91286199999999</c:v>
                </c:pt>
                <c:pt idx="9660">
                  <c:v>128.59349800000001</c:v>
                </c:pt>
                <c:pt idx="9661">
                  <c:v>128.59349800000001</c:v>
                </c:pt>
                <c:pt idx="9662">
                  <c:v>128.59349800000001</c:v>
                </c:pt>
                <c:pt idx="9663">
                  <c:v>128.59349800000001</c:v>
                </c:pt>
                <c:pt idx="9664">
                  <c:v>128.59349800000001</c:v>
                </c:pt>
                <c:pt idx="9665">
                  <c:v>128.59349800000001</c:v>
                </c:pt>
                <c:pt idx="9666">
                  <c:v>128.59349800000001</c:v>
                </c:pt>
                <c:pt idx="9667">
                  <c:v>128.59349800000001</c:v>
                </c:pt>
                <c:pt idx="9668">
                  <c:v>128.59349800000001</c:v>
                </c:pt>
                <c:pt idx="9669">
                  <c:v>128.59349800000001</c:v>
                </c:pt>
                <c:pt idx="9670">
                  <c:v>127.98957900000002</c:v>
                </c:pt>
                <c:pt idx="9671">
                  <c:v>127.98957900000002</c:v>
                </c:pt>
                <c:pt idx="9672">
                  <c:v>127.98957900000002</c:v>
                </c:pt>
                <c:pt idx="9673">
                  <c:v>127.98957900000002</c:v>
                </c:pt>
                <c:pt idx="9674">
                  <c:v>127.98957900000002</c:v>
                </c:pt>
                <c:pt idx="9675">
                  <c:v>127.98957900000002</c:v>
                </c:pt>
                <c:pt idx="9676">
                  <c:v>127.98957900000002</c:v>
                </c:pt>
                <c:pt idx="9677">
                  <c:v>127.98957900000002</c:v>
                </c:pt>
                <c:pt idx="9678">
                  <c:v>127.98957900000002</c:v>
                </c:pt>
                <c:pt idx="9679">
                  <c:v>127.98957900000002</c:v>
                </c:pt>
                <c:pt idx="9680">
                  <c:v>127.37134199999996</c:v>
                </c:pt>
                <c:pt idx="9681">
                  <c:v>127.37134199999996</c:v>
                </c:pt>
                <c:pt idx="9682">
                  <c:v>127.37134199999996</c:v>
                </c:pt>
                <c:pt idx="9683">
                  <c:v>127.37134199999996</c:v>
                </c:pt>
                <c:pt idx="9684">
                  <c:v>127.37134199999996</c:v>
                </c:pt>
                <c:pt idx="9685">
                  <c:v>127.37134199999996</c:v>
                </c:pt>
                <c:pt idx="9686">
                  <c:v>127.37134199999996</c:v>
                </c:pt>
                <c:pt idx="9687">
                  <c:v>127.37134199999996</c:v>
                </c:pt>
                <c:pt idx="9688">
                  <c:v>127.37134199999996</c:v>
                </c:pt>
                <c:pt idx="9689">
                  <c:v>127.37134199999996</c:v>
                </c:pt>
                <c:pt idx="9690">
                  <c:v>126.55885699999996</c:v>
                </c:pt>
                <c:pt idx="9691">
                  <c:v>126.55885699999996</c:v>
                </c:pt>
                <c:pt idx="9692">
                  <c:v>126.55885699999996</c:v>
                </c:pt>
                <c:pt idx="9693">
                  <c:v>126.55885699999996</c:v>
                </c:pt>
                <c:pt idx="9694">
                  <c:v>126.55885699999996</c:v>
                </c:pt>
                <c:pt idx="9695">
                  <c:v>126.55885699999996</c:v>
                </c:pt>
                <c:pt idx="9696">
                  <c:v>126.55885699999996</c:v>
                </c:pt>
                <c:pt idx="9697">
                  <c:v>126.55885699999996</c:v>
                </c:pt>
                <c:pt idx="9698">
                  <c:v>126.55885699999996</c:v>
                </c:pt>
                <c:pt idx="9699">
                  <c:v>126.55885699999996</c:v>
                </c:pt>
                <c:pt idx="9700">
                  <c:v>126.02721300000005</c:v>
                </c:pt>
                <c:pt idx="9701">
                  <c:v>126.02721300000005</c:v>
                </c:pt>
                <c:pt idx="9702">
                  <c:v>126.02721300000005</c:v>
                </c:pt>
                <c:pt idx="9703">
                  <c:v>126.02721300000005</c:v>
                </c:pt>
                <c:pt idx="9704">
                  <c:v>126.02721300000005</c:v>
                </c:pt>
                <c:pt idx="9705">
                  <c:v>126.02721300000005</c:v>
                </c:pt>
                <c:pt idx="9706">
                  <c:v>126.02721300000005</c:v>
                </c:pt>
                <c:pt idx="9707">
                  <c:v>126.02721300000005</c:v>
                </c:pt>
                <c:pt idx="9708">
                  <c:v>126.02721300000005</c:v>
                </c:pt>
                <c:pt idx="9709">
                  <c:v>126.02721300000005</c:v>
                </c:pt>
                <c:pt idx="9710">
                  <c:v>125.61144899999998</c:v>
                </c:pt>
                <c:pt idx="9711">
                  <c:v>125.61144899999998</c:v>
                </c:pt>
                <c:pt idx="9712">
                  <c:v>125.61144899999998</c:v>
                </c:pt>
                <c:pt idx="9713">
                  <c:v>125.61144899999998</c:v>
                </c:pt>
                <c:pt idx="9714">
                  <c:v>125.61144899999998</c:v>
                </c:pt>
                <c:pt idx="9715">
                  <c:v>125.61144899999998</c:v>
                </c:pt>
                <c:pt idx="9716">
                  <c:v>125.61144899999998</c:v>
                </c:pt>
                <c:pt idx="9717">
                  <c:v>125.61144899999998</c:v>
                </c:pt>
                <c:pt idx="9718">
                  <c:v>125.61144899999998</c:v>
                </c:pt>
                <c:pt idx="9719">
                  <c:v>125.61144899999998</c:v>
                </c:pt>
                <c:pt idx="9720">
                  <c:v>125.345248</c:v>
                </c:pt>
                <c:pt idx="9721">
                  <c:v>125.345248</c:v>
                </c:pt>
                <c:pt idx="9722">
                  <c:v>125.345248</c:v>
                </c:pt>
                <c:pt idx="9723">
                  <c:v>125.345248</c:v>
                </c:pt>
                <c:pt idx="9724">
                  <c:v>125.345248</c:v>
                </c:pt>
                <c:pt idx="9725">
                  <c:v>125.345248</c:v>
                </c:pt>
                <c:pt idx="9726">
                  <c:v>125.345248</c:v>
                </c:pt>
                <c:pt idx="9727">
                  <c:v>125.345248</c:v>
                </c:pt>
                <c:pt idx="9728">
                  <c:v>125.345248</c:v>
                </c:pt>
                <c:pt idx="9729">
                  <c:v>125.345248</c:v>
                </c:pt>
                <c:pt idx="9730">
                  <c:v>125.001852</c:v>
                </c:pt>
                <c:pt idx="9731">
                  <c:v>125.001852</c:v>
                </c:pt>
                <c:pt idx="9732">
                  <c:v>125.001852</c:v>
                </c:pt>
                <c:pt idx="9733">
                  <c:v>125.001852</c:v>
                </c:pt>
                <c:pt idx="9734">
                  <c:v>125.001852</c:v>
                </c:pt>
                <c:pt idx="9735">
                  <c:v>125.001852</c:v>
                </c:pt>
                <c:pt idx="9736">
                  <c:v>125.001852</c:v>
                </c:pt>
                <c:pt idx="9737">
                  <c:v>125.001852</c:v>
                </c:pt>
                <c:pt idx="9738">
                  <c:v>125.001852</c:v>
                </c:pt>
                <c:pt idx="9739">
                  <c:v>125.001852</c:v>
                </c:pt>
                <c:pt idx="9740">
                  <c:v>124.363631</c:v>
                </c:pt>
                <c:pt idx="9741">
                  <c:v>124.363631</c:v>
                </c:pt>
                <c:pt idx="9742">
                  <c:v>124.363631</c:v>
                </c:pt>
                <c:pt idx="9743">
                  <c:v>124.363631</c:v>
                </c:pt>
                <c:pt idx="9744">
                  <c:v>124.363631</c:v>
                </c:pt>
                <c:pt idx="9745">
                  <c:v>124.363631</c:v>
                </c:pt>
                <c:pt idx="9746">
                  <c:v>124.363631</c:v>
                </c:pt>
                <c:pt idx="9747">
                  <c:v>124.363631</c:v>
                </c:pt>
                <c:pt idx="9748">
                  <c:v>124.363631</c:v>
                </c:pt>
                <c:pt idx="9749">
                  <c:v>124.363631</c:v>
                </c:pt>
                <c:pt idx="9750">
                  <c:v>123.75015999999999</c:v>
                </c:pt>
                <c:pt idx="9751">
                  <c:v>123.75015999999999</c:v>
                </c:pt>
                <c:pt idx="9752">
                  <c:v>123.75015999999999</c:v>
                </c:pt>
                <c:pt idx="9753">
                  <c:v>123.75015999999999</c:v>
                </c:pt>
                <c:pt idx="9754">
                  <c:v>123.75015999999999</c:v>
                </c:pt>
                <c:pt idx="9755">
                  <c:v>123.75015999999999</c:v>
                </c:pt>
                <c:pt idx="9756">
                  <c:v>123.75015999999999</c:v>
                </c:pt>
                <c:pt idx="9757">
                  <c:v>123.75015999999999</c:v>
                </c:pt>
                <c:pt idx="9758">
                  <c:v>123.75015999999999</c:v>
                </c:pt>
                <c:pt idx="9759">
                  <c:v>123.75015999999999</c:v>
                </c:pt>
                <c:pt idx="9760">
                  <c:v>123.103281</c:v>
                </c:pt>
                <c:pt idx="9761">
                  <c:v>123.103281</c:v>
                </c:pt>
                <c:pt idx="9762">
                  <c:v>123.103281</c:v>
                </c:pt>
                <c:pt idx="9763">
                  <c:v>123.103281</c:v>
                </c:pt>
                <c:pt idx="9764">
                  <c:v>123.103281</c:v>
                </c:pt>
                <c:pt idx="9765">
                  <c:v>123.103281</c:v>
                </c:pt>
                <c:pt idx="9766">
                  <c:v>123.103281</c:v>
                </c:pt>
                <c:pt idx="9767">
                  <c:v>123.103281</c:v>
                </c:pt>
                <c:pt idx="9768">
                  <c:v>123.103281</c:v>
                </c:pt>
                <c:pt idx="9769">
                  <c:v>123.103281</c:v>
                </c:pt>
                <c:pt idx="9770">
                  <c:v>122.830597</c:v>
                </c:pt>
                <c:pt idx="9771">
                  <c:v>122.830597</c:v>
                </c:pt>
                <c:pt idx="9772">
                  <c:v>122.830597</c:v>
                </c:pt>
                <c:pt idx="9773">
                  <c:v>122.830597</c:v>
                </c:pt>
                <c:pt idx="9774">
                  <c:v>122.830597</c:v>
                </c:pt>
                <c:pt idx="9775">
                  <c:v>122.830597</c:v>
                </c:pt>
                <c:pt idx="9776">
                  <c:v>122.830597</c:v>
                </c:pt>
                <c:pt idx="9777">
                  <c:v>122.830597</c:v>
                </c:pt>
                <c:pt idx="9778">
                  <c:v>122.830597</c:v>
                </c:pt>
                <c:pt idx="9779">
                  <c:v>122.830597</c:v>
                </c:pt>
                <c:pt idx="9780">
                  <c:v>122.05606400000002</c:v>
                </c:pt>
                <c:pt idx="9781">
                  <c:v>122.05606400000002</c:v>
                </c:pt>
                <c:pt idx="9782">
                  <c:v>122.05606400000002</c:v>
                </c:pt>
                <c:pt idx="9783">
                  <c:v>122.05606400000002</c:v>
                </c:pt>
                <c:pt idx="9784">
                  <c:v>122.05606400000002</c:v>
                </c:pt>
                <c:pt idx="9785">
                  <c:v>122.05606400000002</c:v>
                </c:pt>
                <c:pt idx="9786">
                  <c:v>122.05606400000002</c:v>
                </c:pt>
                <c:pt idx="9787">
                  <c:v>122.05606400000002</c:v>
                </c:pt>
                <c:pt idx="9788">
                  <c:v>122.05606400000002</c:v>
                </c:pt>
                <c:pt idx="9789">
                  <c:v>122.05606400000002</c:v>
                </c:pt>
                <c:pt idx="9790">
                  <c:v>121.690545</c:v>
                </c:pt>
                <c:pt idx="9791">
                  <c:v>121.690545</c:v>
                </c:pt>
                <c:pt idx="9792">
                  <c:v>121.690545</c:v>
                </c:pt>
                <c:pt idx="9793">
                  <c:v>121.690545</c:v>
                </c:pt>
                <c:pt idx="9794">
                  <c:v>121.690545</c:v>
                </c:pt>
                <c:pt idx="9795">
                  <c:v>121.690545</c:v>
                </c:pt>
                <c:pt idx="9796">
                  <c:v>121.690545</c:v>
                </c:pt>
                <c:pt idx="9797">
                  <c:v>121.690545</c:v>
                </c:pt>
                <c:pt idx="9798">
                  <c:v>121.690545</c:v>
                </c:pt>
                <c:pt idx="9799">
                  <c:v>121.690545</c:v>
                </c:pt>
                <c:pt idx="9800">
                  <c:v>121.29326300000007</c:v>
                </c:pt>
                <c:pt idx="9801">
                  <c:v>121.29326300000007</c:v>
                </c:pt>
                <c:pt idx="9802">
                  <c:v>121.29326300000007</c:v>
                </c:pt>
                <c:pt idx="9803">
                  <c:v>121.29326300000007</c:v>
                </c:pt>
                <c:pt idx="9804">
                  <c:v>121.29326300000007</c:v>
                </c:pt>
                <c:pt idx="9805">
                  <c:v>121.29326300000007</c:v>
                </c:pt>
                <c:pt idx="9806">
                  <c:v>121.29326300000007</c:v>
                </c:pt>
                <c:pt idx="9807">
                  <c:v>121.29326300000007</c:v>
                </c:pt>
                <c:pt idx="9808">
                  <c:v>121.29326300000007</c:v>
                </c:pt>
                <c:pt idx="9809">
                  <c:v>121.29326300000007</c:v>
                </c:pt>
                <c:pt idx="9810">
                  <c:v>121.089958</c:v>
                </c:pt>
                <c:pt idx="9811">
                  <c:v>121.089958</c:v>
                </c:pt>
                <c:pt idx="9812">
                  <c:v>121.089958</c:v>
                </c:pt>
                <c:pt idx="9813">
                  <c:v>121.089958</c:v>
                </c:pt>
                <c:pt idx="9814">
                  <c:v>121.089958</c:v>
                </c:pt>
                <c:pt idx="9815">
                  <c:v>121.089958</c:v>
                </c:pt>
                <c:pt idx="9816">
                  <c:v>121.089958</c:v>
                </c:pt>
                <c:pt idx="9817">
                  <c:v>121.089958</c:v>
                </c:pt>
                <c:pt idx="9818">
                  <c:v>121.089958</c:v>
                </c:pt>
                <c:pt idx="9819">
                  <c:v>121.089958</c:v>
                </c:pt>
                <c:pt idx="9820">
                  <c:v>120.76900900000004</c:v>
                </c:pt>
                <c:pt idx="9821">
                  <c:v>120.76900900000004</c:v>
                </c:pt>
                <c:pt idx="9822">
                  <c:v>120.76900900000004</c:v>
                </c:pt>
                <c:pt idx="9823">
                  <c:v>120.76900900000004</c:v>
                </c:pt>
                <c:pt idx="9824">
                  <c:v>120.76900900000004</c:v>
                </c:pt>
                <c:pt idx="9825">
                  <c:v>120.76900900000004</c:v>
                </c:pt>
                <c:pt idx="9826">
                  <c:v>120.76900900000004</c:v>
                </c:pt>
                <c:pt idx="9827">
                  <c:v>120.76900900000004</c:v>
                </c:pt>
                <c:pt idx="9828">
                  <c:v>120.76900900000004</c:v>
                </c:pt>
                <c:pt idx="9829">
                  <c:v>120.76900900000004</c:v>
                </c:pt>
                <c:pt idx="9830">
                  <c:v>121.122653</c:v>
                </c:pt>
                <c:pt idx="9831">
                  <c:v>121.122653</c:v>
                </c:pt>
                <c:pt idx="9832">
                  <c:v>121.122653</c:v>
                </c:pt>
                <c:pt idx="9833">
                  <c:v>121.122653</c:v>
                </c:pt>
                <c:pt idx="9834">
                  <c:v>121.122653</c:v>
                </c:pt>
                <c:pt idx="9835">
                  <c:v>121.122653</c:v>
                </c:pt>
                <c:pt idx="9836">
                  <c:v>121.122653</c:v>
                </c:pt>
                <c:pt idx="9837">
                  <c:v>121.122653</c:v>
                </c:pt>
                <c:pt idx="9838">
                  <c:v>121.122653</c:v>
                </c:pt>
                <c:pt idx="9839">
                  <c:v>121.122653</c:v>
                </c:pt>
                <c:pt idx="9840">
                  <c:v>120.74403599999999</c:v>
                </c:pt>
                <c:pt idx="9841">
                  <c:v>120.74403599999999</c:v>
                </c:pt>
                <c:pt idx="9842">
                  <c:v>120.74403599999999</c:v>
                </c:pt>
                <c:pt idx="9843">
                  <c:v>120.74403599999999</c:v>
                </c:pt>
                <c:pt idx="9844">
                  <c:v>120.74403599999999</c:v>
                </c:pt>
                <c:pt idx="9845">
                  <c:v>120.74403599999999</c:v>
                </c:pt>
                <c:pt idx="9846">
                  <c:v>120.74403599999999</c:v>
                </c:pt>
                <c:pt idx="9847">
                  <c:v>120.74403599999999</c:v>
                </c:pt>
                <c:pt idx="9848">
                  <c:v>120.74403599999999</c:v>
                </c:pt>
                <c:pt idx="9849">
                  <c:v>120.74403599999999</c:v>
                </c:pt>
                <c:pt idx="9850">
                  <c:v>120.46492300000008</c:v>
                </c:pt>
                <c:pt idx="9851">
                  <c:v>120.46492300000008</c:v>
                </c:pt>
                <c:pt idx="9852">
                  <c:v>120.46492300000008</c:v>
                </c:pt>
                <c:pt idx="9853">
                  <c:v>120.46492300000008</c:v>
                </c:pt>
                <c:pt idx="9854">
                  <c:v>120.46492300000008</c:v>
                </c:pt>
                <c:pt idx="9855">
                  <c:v>120.46492300000008</c:v>
                </c:pt>
                <c:pt idx="9856">
                  <c:v>120.46492300000008</c:v>
                </c:pt>
                <c:pt idx="9857">
                  <c:v>120.46492300000008</c:v>
                </c:pt>
                <c:pt idx="9858">
                  <c:v>120.46492300000008</c:v>
                </c:pt>
                <c:pt idx="9859">
                  <c:v>120.46492300000008</c:v>
                </c:pt>
                <c:pt idx="9860">
                  <c:v>119.71331400000004</c:v>
                </c:pt>
                <c:pt idx="9861">
                  <c:v>119.71331400000004</c:v>
                </c:pt>
                <c:pt idx="9862">
                  <c:v>119.71331400000004</c:v>
                </c:pt>
                <c:pt idx="9863">
                  <c:v>119.71331400000004</c:v>
                </c:pt>
                <c:pt idx="9864">
                  <c:v>119.71331400000004</c:v>
                </c:pt>
                <c:pt idx="9865">
                  <c:v>119.71331400000004</c:v>
                </c:pt>
                <c:pt idx="9866">
                  <c:v>119.71331400000004</c:v>
                </c:pt>
                <c:pt idx="9867">
                  <c:v>119.71331400000004</c:v>
                </c:pt>
                <c:pt idx="9868">
                  <c:v>119.71331400000004</c:v>
                </c:pt>
                <c:pt idx="9869">
                  <c:v>119.71331400000004</c:v>
                </c:pt>
                <c:pt idx="9870">
                  <c:v>118.53899199999998</c:v>
                </c:pt>
                <c:pt idx="9871">
                  <c:v>118.53899199999998</c:v>
                </c:pt>
                <c:pt idx="9872">
                  <c:v>118.53899199999998</c:v>
                </c:pt>
                <c:pt idx="9873">
                  <c:v>118.53899199999998</c:v>
                </c:pt>
                <c:pt idx="9874">
                  <c:v>118.53899199999998</c:v>
                </c:pt>
                <c:pt idx="9875">
                  <c:v>118.53899199999998</c:v>
                </c:pt>
                <c:pt idx="9876">
                  <c:v>118.53899199999998</c:v>
                </c:pt>
                <c:pt idx="9877">
                  <c:v>118.53899199999998</c:v>
                </c:pt>
                <c:pt idx="9878">
                  <c:v>118.53899199999998</c:v>
                </c:pt>
                <c:pt idx="9879">
                  <c:v>118.53899199999998</c:v>
                </c:pt>
                <c:pt idx="9880">
                  <c:v>118.25653</c:v>
                </c:pt>
                <c:pt idx="9881">
                  <c:v>118.25653</c:v>
                </c:pt>
                <c:pt idx="9882">
                  <c:v>118.25653</c:v>
                </c:pt>
                <c:pt idx="9883">
                  <c:v>118.25653</c:v>
                </c:pt>
                <c:pt idx="9884">
                  <c:v>118.25653</c:v>
                </c:pt>
                <c:pt idx="9885">
                  <c:v>118.25653</c:v>
                </c:pt>
                <c:pt idx="9886">
                  <c:v>118.25653</c:v>
                </c:pt>
                <c:pt idx="9887">
                  <c:v>118.25653</c:v>
                </c:pt>
                <c:pt idx="9888">
                  <c:v>118.25653</c:v>
                </c:pt>
                <c:pt idx="9889">
                  <c:v>118.25653</c:v>
                </c:pt>
                <c:pt idx="9890">
                  <c:v>118.43466000000006</c:v>
                </c:pt>
                <c:pt idx="9891">
                  <c:v>118.43466000000006</c:v>
                </c:pt>
                <c:pt idx="9892">
                  <c:v>118.43466000000006</c:v>
                </c:pt>
                <c:pt idx="9893">
                  <c:v>118.43466000000006</c:v>
                </c:pt>
                <c:pt idx="9894">
                  <c:v>118.43466000000006</c:v>
                </c:pt>
                <c:pt idx="9895">
                  <c:v>118.43466000000006</c:v>
                </c:pt>
                <c:pt idx="9896">
                  <c:v>118.43466000000006</c:v>
                </c:pt>
                <c:pt idx="9897">
                  <c:v>118.43466000000006</c:v>
                </c:pt>
                <c:pt idx="9898">
                  <c:v>118.43466000000006</c:v>
                </c:pt>
                <c:pt idx="9899">
                  <c:v>118.43466000000006</c:v>
                </c:pt>
                <c:pt idx="9900">
                  <c:v>117.97151300000004</c:v>
                </c:pt>
                <c:pt idx="9901">
                  <c:v>117.97151300000004</c:v>
                </c:pt>
                <c:pt idx="9902">
                  <c:v>117.97151300000004</c:v>
                </c:pt>
                <c:pt idx="9903">
                  <c:v>117.97151300000004</c:v>
                </c:pt>
                <c:pt idx="9904">
                  <c:v>117.97151300000004</c:v>
                </c:pt>
                <c:pt idx="9905">
                  <c:v>117.97151300000004</c:v>
                </c:pt>
                <c:pt idx="9906">
                  <c:v>117.97151300000004</c:v>
                </c:pt>
                <c:pt idx="9907">
                  <c:v>117.97151300000004</c:v>
                </c:pt>
                <c:pt idx="9908">
                  <c:v>117.97151300000004</c:v>
                </c:pt>
                <c:pt idx="9909">
                  <c:v>117.97151300000004</c:v>
                </c:pt>
                <c:pt idx="9910">
                  <c:v>117.654918</c:v>
                </c:pt>
                <c:pt idx="9911">
                  <c:v>117.654918</c:v>
                </c:pt>
                <c:pt idx="9912">
                  <c:v>117.654918</c:v>
                </c:pt>
                <c:pt idx="9913">
                  <c:v>117.654918</c:v>
                </c:pt>
                <c:pt idx="9914">
                  <c:v>117.654918</c:v>
                </c:pt>
                <c:pt idx="9915">
                  <c:v>117.654918</c:v>
                </c:pt>
                <c:pt idx="9916">
                  <c:v>117.654918</c:v>
                </c:pt>
                <c:pt idx="9917">
                  <c:v>117.654918</c:v>
                </c:pt>
                <c:pt idx="9918">
                  <c:v>117.654918</c:v>
                </c:pt>
                <c:pt idx="9919">
                  <c:v>117.654918</c:v>
                </c:pt>
                <c:pt idx="9920">
                  <c:v>117.18297999999996</c:v>
                </c:pt>
                <c:pt idx="9921">
                  <c:v>117.18297999999996</c:v>
                </c:pt>
                <c:pt idx="9922">
                  <c:v>117.18297999999996</c:v>
                </c:pt>
                <c:pt idx="9923">
                  <c:v>117.18297999999996</c:v>
                </c:pt>
                <c:pt idx="9924">
                  <c:v>117.18297999999996</c:v>
                </c:pt>
                <c:pt idx="9925">
                  <c:v>117.18297999999996</c:v>
                </c:pt>
                <c:pt idx="9926">
                  <c:v>117.18297999999996</c:v>
                </c:pt>
                <c:pt idx="9927">
                  <c:v>117.18297999999996</c:v>
                </c:pt>
                <c:pt idx="9928">
                  <c:v>117.18297999999996</c:v>
                </c:pt>
                <c:pt idx="9929">
                  <c:v>117.18297999999996</c:v>
                </c:pt>
                <c:pt idx="9930">
                  <c:v>117.182113</c:v>
                </c:pt>
                <c:pt idx="9931">
                  <c:v>117.182113</c:v>
                </c:pt>
                <c:pt idx="9932">
                  <c:v>117.182113</c:v>
                </c:pt>
                <c:pt idx="9933">
                  <c:v>117.182113</c:v>
                </c:pt>
                <c:pt idx="9934">
                  <c:v>117.182113</c:v>
                </c:pt>
                <c:pt idx="9935">
                  <c:v>117.182113</c:v>
                </c:pt>
                <c:pt idx="9936">
                  <c:v>117.182113</c:v>
                </c:pt>
                <c:pt idx="9937">
                  <c:v>117.182113</c:v>
                </c:pt>
                <c:pt idx="9938">
                  <c:v>117.182113</c:v>
                </c:pt>
                <c:pt idx="9939">
                  <c:v>117.182113</c:v>
                </c:pt>
                <c:pt idx="9940">
                  <c:v>117.07933300000001</c:v>
                </c:pt>
                <c:pt idx="9941">
                  <c:v>117.07933300000001</c:v>
                </c:pt>
                <c:pt idx="9942">
                  <c:v>117.07933300000001</c:v>
                </c:pt>
                <c:pt idx="9943">
                  <c:v>117.07933300000001</c:v>
                </c:pt>
                <c:pt idx="9944">
                  <c:v>117.07933300000001</c:v>
                </c:pt>
                <c:pt idx="9945">
                  <c:v>117.07933300000001</c:v>
                </c:pt>
                <c:pt idx="9946">
                  <c:v>117.07933300000001</c:v>
                </c:pt>
                <c:pt idx="9947">
                  <c:v>117.07933300000001</c:v>
                </c:pt>
                <c:pt idx="9948">
                  <c:v>117.07933300000001</c:v>
                </c:pt>
                <c:pt idx="9949">
                  <c:v>117.07933300000001</c:v>
                </c:pt>
                <c:pt idx="9950">
                  <c:v>116.96714299999999</c:v>
                </c:pt>
                <c:pt idx="9951">
                  <c:v>116.96714299999999</c:v>
                </c:pt>
                <c:pt idx="9952">
                  <c:v>116.96714299999999</c:v>
                </c:pt>
                <c:pt idx="9953">
                  <c:v>116.96714299999999</c:v>
                </c:pt>
                <c:pt idx="9954">
                  <c:v>116.96714299999999</c:v>
                </c:pt>
                <c:pt idx="9955">
                  <c:v>116.96714299999999</c:v>
                </c:pt>
                <c:pt idx="9956">
                  <c:v>116.96714299999999</c:v>
                </c:pt>
                <c:pt idx="9957">
                  <c:v>116.96714299999999</c:v>
                </c:pt>
                <c:pt idx="9958">
                  <c:v>116.96714299999999</c:v>
                </c:pt>
                <c:pt idx="9959">
                  <c:v>116.96714299999999</c:v>
                </c:pt>
                <c:pt idx="9960">
                  <c:v>116.69415100000002</c:v>
                </c:pt>
                <c:pt idx="9961">
                  <c:v>116.69415100000002</c:v>
                </c:pt>
                <c:pt idx="9962">
                  <c:v>116.69415100000002</c:v>
                </c:pt>
                <c:pt idx="9963">
                  <c:v>116.69415100000002</c:v>
                </c:pt>
                <c:pt idx="9964">
                  <c:v>116.69415100000002</c:v>
                </c:pt>
                <c:pt idx="9965">
                  <c:v>116.69415100000002</c:v>
                </c:pt>
                <c:pt idx="9966">
                  <c:v>116.69415100000002</c:v>
                </c:pt>
                <c:pt idx="9967">
                  <c:v>116.69415100000002</c:v>
                </c:pt>
                <c:pt idx="9968">
                  <c:v>116.69415100000002</c:v>
                </c:pt>
                <c:pt idx="9969">
                  <c:v>116.69415100000002</c:v>
                </c:pt>
                <c:pt idx="9970">
                  <c:v>116.43367300000004</c:v>
                </c:pt>
                <c:pt idx="9971">
                  <c:v>116.43367300000004</c:v>
                </c:pt>
                <c:pt idx="9972">
                  <c:v>116.43367300000004</c:v>
                </c:pt>
                <c:pt idx="9973">
                  <c:v>116.43367300000004</c:v>
                </c:pt>
                <c:pt idx="9974">
                  <c:v>116.43367300000004</c:v>
                </c:pt>
                <c:pt idx="9975">
                  <c:v>116.43367300000004</c:v>
                </c:pt>
                <c:pt idx="9976">
                  <c:v>116.43367300000004</c:v>
                </c:pt>
                <c:pt idx="9977">
                  <c:v>116.43367300000004</c:v>
                </c:pt>
                <c:pt idx="9978">
                  <c:v>116.43367300000004</c:v>
                </c:pt>
                <c:pt idx="9979">
                  <c:v>116.43367300000004</c:v>
                </c:pt>
                <c:pt idx="9980">
                  <c:v>116.02302899999998</c:v>
                </c:pt>
                <c:pt idx="9981">
                  <c:v>116.02302899999998</c:v>
                </c:pt>
                <c:pt idx="9982">
                  <c:v>116.02302899999998</c:v>
                </c:pt>
                <c:pt idx="9983">
                  <c:v>116.02302899999998</c:v>
                </c:pt>
                <c:pt idx="9984">
                  <c:v>116.02302899999998</c:v>
                </c:pt>
                <c:pt idx="9985">
                  <c:v>116.02302899999998</c:v>
                </c:pt>
                <c:pt idx="9986">
                  <c:v>116.02302899999998</c:v>
                </c:pt>
                <c:pt idx="9987">
                  <c:v>116.02302899999998</c:v>
                </c:pt>
                <c:pt idx="9988">
                  <c:v>116.02302899999998</c:v>
                </c:pt>
                <c:pt idx="9989">
                  <c:v>116.02302899999998</c:v>
                </c:pt>
                <c:pt idx="9990">
                  <c:v>115.833411</c:v>
                </c:pt>
                <c:pt idx="9991">
                  <c:v>115.833411</c:v>
                </c:pt>
                <c:pt idx="9992">
                  <c:v>115.833411</c:v>
                </c:pt>
                <c:pt idx="9993">
                  <c:v>115.833411</c:v>
                </c:pt>
                <c:pt idx="9994">
                  <c:v>115.833411</c:v>
                </c:pt>
                <c:pt idx="9995">
                  <c:v>115.833411</c:v>
                </c:pt>
                <c:pt idx="9996">
                  <c:v>115.833411</c:v>
                </c:pt>
                <c:pt idx="9997">
                  <c:v>115.833411</c:v>
                </c:pt>
                <c:pt idx="9998">
                  <c:v>115.833411</c:v>
                </c:pt>
                <c:pt idx="9999">
                  <c:v>115.833411</c:v>
                </c:pt>
                <c:pt idx="10000">
                  <c:v>115.367998</c:v>
                </c:pt>
                <c:pt idx="10001">
                  <c:v>115.367998</c:v>
                </c:pt>
                <c:pt idx="10002">
                  <c:v>115.367998</c:v>
                </c:pt>
                <c:pt idx="10003">
                  <c:v>115.367998</c:v>
                </c:pt>
                <c:pt idx="10004">
                  <c:v>115.367998</c:v>
                </c:pt>
                <c:pt idx="10005">
                  <c:v>115.367998</c:v>
                </c:pt>
                <c:pt idx="10006">
                  <c:v>115.367998</c:v>
                </c:pt>
                <c:pt idx="10007">
                  <c:v>115.367998</c:v>
                </c:pt>
                <c:pt idx="10008">
                  <c:v>115.367998</c:v>
                </c:pt>
                <c:pt idx="10009">
                  <c:v>115.367998</c:v>
                </c:pt>
                <c:pt idx="10010">
                  <c:v>114.91028400000005</c:v>
                </c:pt>
                <c:pt idx="10011">
                  <c:v>114.91028400000005</c:v>
                </c:pt>
                <c:pt idx="10012">
                  <c:v>114.91028400000005</c:v>
                </c:pt>
                <c:pt idx="10013">
                  <c:v>114.91028400000005</c:v>
                </c:pt>
                <c:pt idx="10014">
                  <c:v>114.91028400000005</c:v>
                </c:pt>
                <c:pt idx="10015">
                  <c:v>114.91028400000005</c:v>
                </c:pt>
                <c:pt idx="10016">
                  <c:v>114.91028400000005</c:v>
                </c:pt>
                <c:pt idx="10017">
                  <c:v>114.91028400000005</c:v>
                </c:pt>
                <c:pt idx="10018">
                  <c:v>114.91028400000005</c:v>
                </c:pt>
                <c:pt idx="10019">
                  <c:v>114.91028400000005</c:v>
                </c:pt>
                <c:pt idx="10020">
                  <c:v>114.77961999999999</c:v>
                </c:pt>
                <c:pt idx="10021">
                  <c:v>114.77961999999999</c:v>
                </c:pt>
                <c:pt idx="10022">
                  <c:v>114.77961999999999</c:v>
                </c:pt>
                <c:pt idx="10023">
                  <c:v>114.77961999999999</c:v>
                </c:pt>
                <c:pt idx="10024">
                  <c:v>114.77961999999999</c:v>
                </c:pt>
                <c:pt idx="10025">
                  <c:v>114.77961999999999</c:v>
                </c:pt>
                <c:pt idx="10026">
                  <c:v>114.77961999999999</c:v>
                </c:pt>
                <c:pt idx="10027">
                  <c:v>114.77961999999999</c:v>
                </c:pt>
                <c:pt idx="10028">
                  <c:v>114.77961999999999</c:v>
                </c:pt>
                <c:pt idx="10029">
                  <c:v>114.77961999999999</c:v>
                </c:pt>
                <c:pt idx="10030">
                  <c:v>114.55164499999999</c:v>
                </c:pt>
                <c:pt idx="10031">
                  <c:v>114.55164499999999</c:v>
                </c:pt>
                <c:pt idx="10032">
                  <c:v>114.55164499999999</c:v>
                </c:pt>
                <c:pt idx="10033">
                  <c:v>114.55164499999999</c:v>
                </c:pt>
                <c:pt idx="10034">
                  <c:v>114.55164499999999</c:v>
                </c:pt>
                <c:pt idx="10035">
                  <c:v>114.55164499999999</c:v>
                </c:pt>
                <c:pt idx="10036">
                  <c:v>114.55164499999999</c:v>
                </c:pt>
                <c:pt idx="10037">
                  <c:v>114.55164499999999</c:v>
                </c:pt>
                <c:pt idx="10038">
                  <c:v>114.55164499999999</c:v>
                </c:pt>
                <c:pt idx="10039">
                  <c:v>114.55164499999999</c:v>
                </c:pt>
                <c:pt idx="10040">
                  <c:v>114.357799</c:v>
                </c:pt>
                <c:pt idx="10041">
                  <c:v>114.357799</c:v>
                </c:pt>
                <c:pt idx="10042">
                  <c:v>114.357799</c:v>
                </c:pt>
                <c:pt idx="10043">
                  <c:v>114.357799</c:v>
                </c:pt>
                <c:pt idx="10044">
                  <c:v>114.357799</c:v>
                </c:pt>
                <c:pt idx="10045">
                  <c:v>114.357799</c:v>
                </c:pt>
                <c:pt idx="10046">
                  <c:v>114.357799</c:v>
                </c:pt>
                <c:pt idx="10047">
                  <c:v>114.357799</c:v>
                </c:pt>
                <c:pt idx="10048">
                  <c:v>114.357799</c:v>
                </c:pt>
                <c:pt idx="10049">
                  <c:v>114.357799</c:v>
                </c:pt>
                <c:pt idx="10050">
                  <c:v>114.069401</c:v>
                </c:pt>
                <c:pt idx="10051">
                  <c:v>114.069401</c:v>
                </c:pt>
                <c:pt idx="10052">
                  <c:v>114.069401</c:v>
                </c:pt>
                <c:pt idx="10053">
                  <c:v>114.069401</c:v>
                </c:pt>
                <c:pt idx="10054">
                  <c:v>114.069401</c:v>
                </c:pt>
                <c:pt idx="10055">
                  <c:v>114.069401</c:v>
                </c:pt>
                <c:pt idx="10056">
                  <c:v>114.069401</c:v>
                </c:pt>
                <c:pt idx="10057">
                  <c:v>114.069401</c:v>
                </c:pt>
                <c:pt idx="10058">
                  <c:v>114.069401</c:v>
                </c:pt>
                <c:pt idx="10059">
                  <c:v>114.069401</c:v>
                </c:pt>
                <c:pt idx="10060">
                  <c:v>113.278814</c:v>
                </c:pt>
                <c:pt idx="10061">
                  <c:v>113.278814</c:v>
                </c:pt>
                <c:pt idx="10062">
                  <c:v>113.278814</c:v>
                </c:pt>
                <c:pt idx="10063">
                  <c:v>113.278814</c:v>
                </c:pt>
                <c:pt idx="10064">
                  <c:v>113.278814</c:v>
                </c:pt>
                <c:pt idx="10065">
                  <c:v>113.278814</c:v>
                </c:pt>
                <c:pt idx="10066">
                  <c:v>113.278814</c:v>
                </c:pt>
                <c:pt idx="10067">
                  <c:v>113.278814</c:v>
                </c:pt>
                <c:pt idx="10068">
                  <c:v>113.278814</c:v>
                </c:pt>
                <c:pt idx="10069">
                  <c:v>113.278814</c:v>
                </c:pt>
                <c:pt idx="10070">
                  <c:v>112.57525699999998</c:v>
                </c:pt>
                <c:pt idx="10071">
                  <c:v>112.57525699999998</c:v>
                </c:pt>
                <c:pt idx="10072">
                  <c:v>112.57525699999998</c:v>
                </c:pt>
                <c:pt idx="10073">
                  <c:v>112.57525699999998</c:v>
                </c:pt>
                <c:pt idx="10074">
                  <c:v>112.57525699999998</c:v>
                </c:pt>
                <c:pt idx="10075">
                  <c:v>112.57525699999998</c:v>
                </c:pt>
                <c:pt idx="10076">
                  <c:v>112.57525699999998</c:v>
                </c:pt>
                <c:pt idx="10077">
                  <c:v>112.57525699999998</c:v>
                </c:pt>
                <c:pt idx="10078">
                  <c:v>112.57525699999998</c:v>
                </c:pt>
                <c:pt idx="10079">
                  <c:v>112.57525699999998</c:v>
                </c:pt>
                <c:pt idx="10080">
                  <c:v>111.96020600000004</c:v>
                </c:pt>
                <c:pt idx="10081">
                  <c:v>111.96020600000004</c:v>
                </c:pt>
                <c:pt idx="10082">
                  <c:v>111.96020600000004</c:v>
                </c:pt>
                <c:pt idx="10083">
                  <c:v>111.96020600000004</c:v>
                </c:pt>
                <c:pt idx="10084">
                  <c:v>111.96020600000004</c:v>
                </c:pt>
                <c:pt idx="10085">
                  <c:v>111.96020600000004</c:v>
                </c:pt>
                <c:pt idx="10086">
                  <c:v>111.96020600000004</c:v>
                </c:pt>
                <c:pt idx="10087">
                  <c:v>111.96020600000004</c:v>
                </c:pt>
                <c:pt idx="10088">
                  <c:v>111.96020600000004</c:v>
                </c:pt>
                <c:pt idx="10089">
                  <c:v>111.96020600000004</c:v>
                </c:pt>
                <c:pt idx="10090">
                  <c:v>111.49723400000008</c:v>
                </c:pt>
                <c:pt idx="10091">
                  <c:v>111.49723400000008</c:v>
                </c:pt>
                <c:pt idx="10092">
                  <c:v>111.49723400000008</c:v>
                </c:pt>
                <c:pt idx="10093">
                  <c:v>111.49723400000008</c:v>
                </c:pt>
                <c:pt idx="10094">
                  <c:v>111.49723400000008</c:v>
                </c:pt>
                <c:pt idx="10095">
                  <c:v>111.49723400000008</c:v>
                </c:pt>
                <c:pt idx="10096">
                  <c:v>111.49723400000008</c:v>
                </c:pt>
                <c:pt idx="10097">
                  <c:v>111.49723400000008</c:v>
                </c:pt>
                <c:pt idx="10098">
                  <c:v>111.49723400000008</c:v>
                </c:pt>
                <c:pt idx="10099">
                  <c:v>111.49723400000008</c:v>
                </c:pt>
                <c:pt idx="10100">
                  <c:v>110.99041400000004</c:v>
                </c:pt>
                <c:pt idx="10101">
                  <c:v>110.99041400000004</c:v>
                </c:pt>
                <c:pt idx="10102">
                  <c:v>110.99041400000004</c:v>
                </c:pt>
                <c:pt idx="10103">
                  <c:v>110.99041400000004</c:v>
                </c:pt>
                <c:pt idx="10104">
                  <c:v>110.99041400000004</c:v>
                </c:pt>
                <c:pt idx="10105">
                  <c:v>110.99041400000004</c:v>
                </c:pt>
                <c:pt idx="10106">
                  <c:v>110.99041400000004</c:v>
                </c:pt>
                <c:pt idx="10107">
                  <c:v>110.99041400000004</c:v>
                </c:pt>
                <c:pt idx="10108">
                  <c:v>110.99041400000004</c:v>
                </c:pt>
                <c:pt idx="10109">
                  <c:v>110.99041400000004</c:v>
                </c:pt>
                <c:pt idx="10110">
                  <c:v>110.76479999999999</c:v>
                </c:pt>
                <c:pt idx="10111">
                  <c:v>110.76479999999999</c:v>
                </c:pt>
                <c:pt idx="10112">
                  <c:v>110.76479999999999</c:v>
                </c:pt>
                <c:pt idx="10113">
                  <c:v>110.76479999999999</c:v>
                </c:pt>
                <c:pt idx="10114">
                  <c:v>110.76479999999999</c:v>
                </c:pt>
                <c:pt idx="10115">
                  <c:v>110.76479999999999</c:v>
                </c:pt>
                <c:pt idx="10116">
                  <c:v>110.76479999999999</c:v>
                </c:pt>
                <c:pt idx="10117">
                  <c:v>110.76479999999999</c:v>
                </c:pt>
                <c:pt idx="10118">
                  <c:v>110.76479999999999</c:v>
                </c:pt>
                <c:pt idx="10119">
                  <c:v>110.76479999999999</c:v>
                </c:pt>
                <c:pt idx="10120">
                  <c:v>110.703321</c:v>
                </c:pt>
                <c:pt idx="10121">
                  <c:v>110.703321</c:v>
                </c:pt>
                <c:pt idx="10122">
                  <c:v>110.703321</c:v>
                </c:pt>
                <c:pt idx="10123">
                  <c:v>110.703321</c:v>
                </c:pt>
                <c:pt idx="10124">
                  <c:v>110.703321</c:v>
                </c:pt>
                <c:pt idx="10125">
                  <c:v>110.703321</c:v>
                </c:pt>
                <c:pt idx="10126">
                  <c:v>110.703321</c:v>
                </c:pt>
                <c:pt idx="10127">
                  <c:v>110.703321</c:v>
                </c:pt>
                <c:pt idx="10128">
                  <c:v>110.703321</c:v>
                </c:pt>
                <c:pt idx="10129">
                  <c:v>110.703321</c:v>
                </c:pt>
                <c:pt idx="10130">
                  <c:v>110.47077400000001</c:v>
                </c:pt>
                <c:pt idx="10131">
                  <c:v>110.47077400000001</c:v>
                </c:pt>
                <c:pt idx="10132">
                  <c:v>110.47077400000001</c:v>
                </c:pt>
                <c:pt idx="10133">
                  <c:v>110.47077400000001</c:v>
                </c:pt>
                <c:pt idx="10134">
                  <c:v>110.47077400000001</c:v>
                </c:pt>
                <c:pt idx="10135">
                  <c:v>110.47077400000001</c:v>
                </c:pt>
                <c:pt idx="10136">
                  <c:v>110.47077400000001</c:v>
                </c:pt>
                <c:pt idx="10137">
                  <c:v>110.47077400000001</c:v>
                </c:pt>
                <c:pt idx="10138">
                  <c:v>110.47077400000001</c:v>
                </c:pt>
                <c:pt idx="10139">
                  <c:v>110.47077400000001</c:v>
                </c:pt>
                <c:pt idx="10140">
                  <c:v>110.44766600000008</c:v>
                </c:pt>
                <c:pt idx="10141">
                  <c:v>110.44766600000008</c:v>
                </c:pt>
                <c:pt idx="10142">
                  <c:v>110.44766600000008</c:v>
                </c:pt>
                <c:pt idx="10143">
                  <c:v>110.44766600000008</c:v>
                </c:pt>
                <c:pt idx="10144">
                  <c:v>110.44766600000008</c:v>
                </c:pt>
                <c:pt idx="10145">
                  <c:v>110.44766600000008</c:v>
                </c:pt>
                <c:pt idx="10146">
                  <c:v>110.44766600000008</c:v>
                </c:pt>
                <c:pt idx="10147">
                  <c:v>110.44766600000008</c:v>
                </c:pt>
                <c:pt idx="10148">
                  <c:v>110.44766600000008</c:v>
                </c:pt>
                <c:pt idx="10149">
                  <c:v>110.44766600000008</c:v>
                </c:pt>
                <c:pt idx="10150">
                  <c:v>110.38396</c:v>
                </c:pt>
                <c:pt idx="10151">
                  <c:v>110.38396</c:v>
                </c:pt>
                <c:pt idx="10152">
                  <c:v>110.38396</c:v>
                </c:pt>
                <c:pt idx="10153">
                  <c:v>110.38396</c:v>
                </c:pt>
                <c:pt idx="10154">
                  <c:v>110.38396</c:v>
                </c:pt>
                <c:pt idx="10155">
                  <c:v>110.38396</c:v>
                </c:pt>
                <c:pt idx="10156">
                  <c:v>110.38396</c:v>
                </c:pt>
                <c:pt idx="10157">
                  <c:v>110.38396</c:v>
                </c:pt>
                <c:pt idx="10158">
                  <c:v>110.38396</c:v>
                </c:pt>
                <c:pt idx="10159">
                  <c:v>110.38396</c:v>
                </c:pt>
                <c:pt idx="10160">
                  <c:v>110.05343499999998</c:v>
                </c:pt>
                <c:pt idx="10161">
                  <c:v>110.05343499999998</c:v>
                </c:pt>
                <c:pt idx="10162">
                  <c:v>110.05343499999998</c:v>
                </c:pt>
                <c:pt idx="10163">
                  <c:v>110.05343499999998</c:v>
                </c:pt>
                <c:pt idx="10164">
                  <c:v>110.05343499999998</c:v>
                </c:pt>
                <c:pt idx="10165">
                  <c:v>110.05343499999998</c:v>
                </c:pt>
                <c:pt idx="10166">
                  <c:v>110.05343499999998</c:v>
                </c:pt>
                <c:pt idx="10167">
                  <c:v>110.05343499999998</c:v>
                </c:pt>
                <c:pt idx="10168">
                  <c:v>110.05343499999998</c:v>
                </c:pt>
                <c:pt idx="10169">
                  <c:v>110.05343499999998</c:v>
                </c:pt>
                <c:pt idx="10170">
                  <c:v>109.30908799999996</c:v>
                </c:pt>
                <c:pt idx="10171">
                  <c:v>109.30908799999996</c:v>
                </c:pt>
                <c:pt idx="10172">
                  <c:v>109.30908799999996</c:v>
                </c:pt>
                <c:pt idx="10173">
                  <c:v>109.30908799999996</c:v>
                </c:pt>
                <c:pt idx="10174">
                  <c:v>109.30908799999996</c:v>
                </c:pt>
                <c:pt idx="10175">
                  <c:v>109.30908799999996</c:v>
                </c:pt>
                <c:pt idx="10176">
                  <c:v>109.30908799999996</c:v>
                </c:pt>
                <c:pt idx="10177">
                  <c:v>109.30908799999996</c:v>
                </c:pt>
                <c:pt idx="10178">
                  <c:v>109.30908799999996</c:v>
                </c:pt>
                <c:pt idx="10179">
                  <c:v>109.30908799999996</c:v>
                </c:pt>
                <c:pt idx="10180">
                  <c:v>108.77879999999998</c:v>
                </c:pt>
                <c:pt idx="10181">
                  <c:v>108.77879999999998</c:v>
                </c:pt>
                <c:pt idx="10182">
                  <c:v>108.77879999999998</c:v>
                </c:pt>
                <c:pt idx="10183">
                  <c:v>108.77879999999998</c:v>
                </c:pt>
                <c:pt idx="10184">
                  <c:v>108.77879999999998</c:v>
                </c:pt>
                <c:pt idx="10185">
                  <c:v>108.77879999999998</c:v>
                </c:pt>
                <c:pt idx="10186">
                  <c:v>108.77879999999998</c:v>
                </c:pt>
                <c:pt idx="10187">
                  <c:v>108.77879999999998</c:v>
                </c:pt>
                <c:pt idx="10188">
                  <c:v>108.77879999999998</c:v>
                </c:pt>
                <c:pt idx="10189">
                  <c:v>108.77879999999998</c:v>
                </c:pt>
                <c:pt idx="10190">
                  <c:v>108.60362400000002</c:v>
                </c:pt>
                <c:pt idx="10191">
                  <c:v>108.60362400000002</c:v>
                </c:pt>
                <c:pt idx="10192">
                  <c:v>108.60362400000002</c:v>
                </c:pt>
                <c:pt idx="10193">
                  <c:v>108.60362400000002</c:v>
                </c:pt>
                <c:pt idx="10194">
                  <c:v>108.60362400000002</c:v>
                </c:pt>
                <c:pt idx="10195">
                  <c:v>108.60362400000002</c:v>
                </c:pt>
                <c:pt idx="10196">
                  <c:v>108.60362400000002</c:v>
                </c:pt>
                <c:pt idx="10197">
                  <c:v>108.60362400000002</c:v>
                </c:pt>
                <c:pt idx="10198">
                  <c:v>108.60362400000002</c:v>
                </c:pt>
                <c:pt idx="10199">
                  <c:v>108.60362400000002</c:v>
                </c:pt>
              </c:numCache>
            </c:numRef>
          </c:val>
          <c:extLst xmlns:c16r2="http://schemas.microsoft.com/office/drawing/2015/06/chart">
            <c:ext xmlns:c16="http://schemas.microsoft.com/office/drawing/2014/chart" uri="{C3380CC4-5D6E-409C-BE32-E72D297353CC}">
              <c16:uniqueId val="{00000003-42A0-4255-8FE6-A3C0BF4CE087}"/>
            </c:ext>
          </c:extLst>
        </c:ser>
        <c:dLbls/>
        <c:marker val="1"/>
        <c:axId val="151105536"/>
        <c:axId val="151107456"/>
        <c:extLst xmlns:c16r2="http://schemas.microsoft.com/office/drawing/2015/06/chart">
          <c:ext xmlns:c15="http://schemas.microsoft.com/office/drawing/2012/chart" uri="{02D57815-91ED-43cb-92C2-25804820EDAC}">
            <c15:filteredLineSeries>
              <c15:ser>
                <c:idx val="0"/>
                <c:order val="0"/>
                <c:tx>
                  <c:strRef>
                    <c:extLst>
                      <c:ext uri="{02D57815-91ED-43cb-92C2-25804820EDAC}">
                        <c15:formulaRef>
                          <c15:sqref>Sheet1!$A$1</c15:sqref>
                        </c15:formulaRef>
                      </c:ext>
                    </c:extLst>
                    <c:strCache>
                      <c:ptCount val="1"/>
                      <c:pt idx="0">
                        <c:v>Time</c:v>
                      </c:pt>
                    </c:strCache>
                  </c:strRef>
                </c:tx>
                <c:spPr>
                  <a:ln w="28575" cap="rnd">
                    <a:solidFill>
                      <a:schemeClr val="accent1"/>
                    </a:solidFill>
                    <a:round/>
                  </a:ln>
                  <a:effectLst/>
                </c:spPr>
                <c:marker>
                  <c:symbol val="none"/>
                </c:marker>
                <c:cat>
                  <c:numRef>
                    <c:extLst>
                      <c:ext uri="{02D57815-91ED-43cb-92C2-25804820EDAC}">
                        <c15:formulaRef>
                          <c15:sqref>Sheet1!$A$2:$A$10201</c15:sqref>
                        </c15:formulaRef>
                      </c:ext>
                    </c:extLst>
                    <c:numCache>
                      <c:formatCode>0.0</c:formatCode>
                      <c:ptCount val="10200"/>
                      <c:pt idx="0">
                        <c:v>0</c:v>
                      </c:pt>
                      <c:pt idx="1">
                        <c:v>1.6666666666666668E-3</c:v>
                      </c:pt>
                      <c:pt idx="2">
                        <c:v>3.3333333333333335E-3</c:v>
                      </c:pt>
                      <c:pt idx="3">
                        <c:v>5.0000000000000001E-3</c:v>
                      </c:pt>
                      <c:pt idx="4">
                        <c:v>6.6666666666666671E-3</c:v>
                      </c:pt>
                      <c:pt idx="5">
                        <c:v>8.3333333333333332E-3</c:v>
                      </c:pt>
                      <c:pt idx="6">
                        <c:v>0.01</c:v>
                      </c:pt>
                      <c:pt idx="7">
                        <c:v>1.1666666666666665E-2</c:v>
                      </c:pt>
                      <c:pt idx="8">
                        <c:v>1.3333333333333334E-2</c:v>
                      </c:pt>
                      <c:pt idx="9">
                        <c:v>1.5000000000000001E-2</c:v>
                      </c:pt>
                      <c:pt idx="10">
                        <c:v>1.6666666666666666E-2</c:v>
                      </c:pt>
                      <c:pt idx="11">
                        <c:v>1.8333333333333333E-2</c:v>
                      </c:pt>
                      <c:pt idx="12">
                        <c:v>0.02</c:v>
                      </c:pt>
                      <c:pt idx="13">
                        <c:v>2.1666666666666667E-2</c:v>
                      </c:pt>
                      <c:pt idx="14">
                        <c:v>2.3333333333333331E-2</c:v>
                      </c:pt>
                      <c:pt idx="15">
                        <c:v>2.5000000000000001E-2</c:v>
                      </c:pt>
                      <c:pt idx="16">
                        <c:v>2.6666666666666668E-2</c:v>
                      </c:pt>
                      <c:pt idx="17">
                        <c:v>2.8333333333333332E-2</c:v>
                      </c:pt>
                      <c:pt idx="18">
                        <c:v>3.0000000000000002E-2</c:v>
                      </c:pt>
                      <c:pt idx="19">
                        <c:v>3.1666666666666662E-2</c:v>
                      </c:pt>
                      <c:pt idx="20">
                        <c:v>3.3333333333333333E-2</c:v>
                      </c:pt>
                      <c:pt idx="21">
                        <c:v>3.5000000000000003E-2</c:v>
                      </c:pt>
                      <c:pt idx="22">
                        <c:v>3.6666666666666667E-2</c:v>
                      </c:pt>
                      <c:pt idx="23">
                        <c:v>3.833333333333333E-2</c:v>
                      </c:pt>
                      <c:pt idx="24">
                        <c:v>0.04</c:v>
                      </c:pt>
                      <c:pt idx="25">
                        <c:v>4.1666666666666664E-2</c:v>
                      </c:pt>
                      <c:pt idx="26">
                        <c:v>4.3333333333333335E-2</c:v>
                      </c:pt>
                      <c:pt idx="27">
                        <c:v>4.5000000000000005E-2</c:v>
                      </c:pt>
                      <c:pt idx="28">
                        <c:v>4.6666666666666662E-2</c:v>
                      </c:pt>
                      <c:pt idx="29">
                        <c:v>4.8333333333333332E-2</c:v>
                      </c:pt>
                      <c:pt idx="30">
                        <c:v>0.05</c:v>
                      </c:pt>
                      <c:pt idx="31">
                        <c:v>5.1666666666666666E-2</c:v>
                      </c:pt>
                      <c:pt idx="32">
                        <c:v>5.3333333333333337E-2</c:v>
                      </c:pt>
                      <c:pt idx="33">
                        <c:v>5.5E-2</c:v>
                      </c:pt>
                      <c:pt idx="34">
                        <c:v>5.6666666666666664E-2</c:v>
                      </c:pt>
                      <c:pt idx="35">
                        <c:v>5.8333333333333334E-2</c:v>
                      </c:pt>
                      <c:pt idx="36">
                        <c:v>6.0000000000000005E-2</c:v>
                      </c:pt>
                      <c:pt idx="37">
                        <c:v>6.1666666666666668E-2</c:v>
                      </c:pt>
                      <c:pt idx="38">
                        <c:v>6.3333333333333325E-2</c:v>
                      </c:pt>
                      <c:pt idx="39">
                        <c:v>6.5000000000000002E-2</c:v>
                      </c:pt>
                      <c:pt idx="40">
                        <c:v>6.6666666666666666E-2</c:v>
                      </c:pt>
                      <c:pt idx="41">
                        <c:v>6.8333333333333329E-2</c:v>
                      </c:pt>
                      <c:pt idx="42">
                        <c:v>7.0000000000000007E-2</c:v>
                      </c:pt>
                      <c:pt idx="43">
                        <c:v>7.166666666666667E-2</c:v>
                      </c:pt>
                      <c:pt idx="44">
                        <c:v>7.3333333333333334E-2</c:v>
                      </c:pt>
                      <c:pt idx="45">
                        <c:v>7.4999999999999997E-2</c:v>
                      </c:pt>
                      <c:pt idx="46">
                        <c:v>7.6666666666666661E-2</c:v>
                      </c:pt>
                      <c:pt idx="47">
                        <c:v>7.8333333333333338E-2</c:v>
                      </c:pt>
                      <c:pt idx="48">
                        <c:v>0.08</c:v>
                      </c:pt>
                      <c:pt idx="49">
                        <c:v>8.1666666666666679E-2</c:v>
                      </c:pt>
                      <c:pt idx="50">
                        <c:v>8.3333333333333329E-2</c:v>
                      </c:pt>
                      <c:pt idx="51">
                        <c:v>8.4999999999999992E-2</c:v>
                      </c:pt>
                      <c:pt idx="52">
                        <c:v>8.666666666666667E-2</c:v>
                      </c:pt>
                      <c:pt idx="53">
                        <c:v>8.8333333333333333E-2</c:v>
                      </c:pt>
                      <c:pt idx="54">
                        <c:v>9.0000000000000011E-2</c:v>
                      </c:pt>
                      <c:pt idx="55">
                        <c:v>9.166666666666666E-2</c:v>
                      </c:pt>
                      <c:pt idx="56">
                        <c:v>9.3333333333333324E-2</c:v>
                      </c:pt>
                      <c:pt idx="57">
                        <c:v>9.5000000000000001E-2</c:v>
                      </c:pt>
                      <c:pt idx="58">
                        <c:v>9.6666666666666665E-2</c:v>
                      </c:pt>
                      <c:pt idx="59">
                        <c:v>9.8333333333333342E-2</c:v>
                      </c:pt>
                      <c:pt idx="60">
                        <c:v>0.1</c:v>
                      </c:pt>
                      <c:pt idx="61">
                        <c:v>0.10166666666666666</c:v>
                      </c:pt>
                      <c:pt idx="62">
                        <c:v>0.10333333333333333</c:v>
                      </c:pt>
                      <c:pt idx="63">
                        <c:v>0.105</c:v>
                      </c:pt>
                      <c:pt idx="64">
                        <c:v>0.10666666666666667</c:v>
                      </c:pt>
                      <c:pt idx="65">
                        <c:v>0.10833333333333334</c:v>
                      </c:pt>
                      <c:pt idx="66">
                        <c:v>0.11</c:v>
                      </c:pt>
                      <c:pt idx="67">
                        <c:v>0.11166666666666666</c:v>
                      </c:pt>
                      <c:pt idx="68">
                        <c:v>0.11333333333333333</c:v>
                      </c:pt>
                      <c:pt idx="69">
                        <c:v>0.115</c:v>
                      </c:pt>
                      <c:pt idx="70">
                        <c:v>0.11666666666666667</c:v>
                      </c:pt>
                      <c:pt idx="71">
                        <c:v>0.11833333333333333</c:v>
                      </c:pt>
                      <c:pt idx="72">
                        <c:v>0.12000000000000001</c:v>
                      </c:pt>
                      <c:pt idx="73">
                        <c:v>0.12166666666666666</c:v>
                      </c:pt>
                      <c:pt idx="74">
                        <c:v>0.12333333333333334</c:v>
                      </c:pt>
                      <c:pt idx="75">
                        <c:v>0.125</c:v>
                      </c:pt>
                      <c:pt idx="76">
                        <c:v>0.12666666666666665</c:v>
                      </c:pt>
                      <c:pt idx="77">
                        <c:v>0.12833333333333333</c:v>
                      </c:pt>
                      <c:pt idx="78">
                        <c:v>0.13</c:v>
                      </c:pt>
                      <c:pt idx="79">
                        <c:v>0.13166666666666668</c:v>
                      </c:pt>
                      <c:pt idx="80">
                        <c:v>0.13333333333333333</c:v>
                      </c:pt>
                      <c:pt idx="81">
                        <c:v>0.13499999999999998</c:v>
                      </c:pt>
                      <c:pt idx="82">
                        <c:v>0.13666666666666666</c:v>
                      </c:pt>
                      <c:pt idx="83">
                        <c:v>0.13833333333333334</c:v>
                      </c:pt>
                      <c:pt idx="84">
                        <c:v>0.14000000000000001</c:v>
                      </c:pt>
                      <c:pt idx="85">
                        <c:v>0.14166666666666666</c:v>
                      </c:pt>
                      <c:pt idx="86">
                        <c:v>0.14333333333333334</c:v>
                      </c:pt>
                      <c:pt idx="87">
                        <c:v>0.14499999999999999</c:v>
                      </c:pt>
                      <c:pt idx="88">
                        <c:v>0.14666666666666667</c:v>
                      </c:pt>
                      <c:pt idx="89">
                        <c:v>0.14833333333333334</c:v>
                      </c:pt>
                      <c:pt idx="90">
                        <c:v>0.15</c:v>
                      </c:pt>
                      <c:pt idx="91">
                        <c:v>0.15166666666666667</c:v>
                      </c:pt>
                      <c:pt idx="92">
                        <c:v>0.15333333333333332</c:v>
                      </c:pt>
                      <c:pt idx="93">
                        <c:v>0.155</c:v>
                      </c:pt>
                      <c:pt idx="94">
                        <c:v>0.15666666666666668</c:v>
                      </c:pt>
                      <c:pt idx="95">
                        <c:v>0.15833333333333333</c:v>
                      </c:pt>
                      <c:pt idx="96">
                        <c:v>0.16</c:v>
                      </c:pt>
                      <c:pt idx="97">
                        <c:v>0.16166666666666665</c:v>
                      </c:pt>
                      <c:pt idx="98">
                        <c:v>0.16333333333333336</c:v>
                      </c:pt>
                      <c:pt idx="99">
                        <c:v>0.16500000000000001</c:v>
                      </c:pt>
                      <c:pt idx="100">
                        <c:v>0.16666666666666666</c:v>
                      </c:pt>
                      <c:pt idx="101">
                        <c:v>0.16833333333333333</c:v>
                      </c:pt>
                      <c:pt idx="102">
                        <c:v>0.16999999999999998</c:v>
                      </c:pt>
                      <c:pt idx="103">
                        <c:v>0.17166666666666669</c:v>
                      </c:pt>
                      <c:pt idx="104">
                        <c:v>0.17333333333333334</c:v>
                      </c:pt>
                      <c:pt idx="105">
                        <c:v>0.17499999999999999</c:v>
                      </c:pt>
                      <c:pt idx="106">
                        <c:v>0.17666666666666667</c:v>
                      </c:pt>
                      <c:pt idx="107">
                        <c:v>0.17833333333333332</c:v>
                      </c:pt>
                      <c:pt idx="108">
                        <c:v>0.18000000000000002</c:v>
                      </c:pt>
                      <c:pt idx="109">
                        <c:v>0.18166666666666667</c:v>
                      </c:pt>
                      <c:pt idx="110">
                        <c:v>0.18333333333333332</c:v>
                      </c:pt>
                      <c:pt idx="111">
                        <c:v>0.185</c:v>
                      </c:pt>
                      <c:pt idx="112">
                        <c:v>0.18666666666666665</c:v>
                      </c:pt>
                      <c:pt idx="113">
                        <c:v>0.18833333333333335</c:v>
                      </c:pt>
                      <c:pt idx="114">
                        <c:v>0.19</c:v>
                      </c:pt>
                      <c:pt idx="115">
                        <c:v>0.19166666666666668</c:v>
                      </c:pt>
                      <c:pt idx="116">
                        <c:v>0.19333333333333333</c:v>
                      </c:pt>
                      <c:pt idx="117">
                        <c:v>0.19499999999999998</c:v>
                      </c:pt>
                      <c:pt idx="118">
                        <c:v>0.19666666666666668</c:v>
                      </c:pt>
                      <c:pt idx="119">
                        <c:v>0.19833333333333333</c:v>
                      </c:pt>
                      <c:pt idx="120">
                        <c:v>0.2</c:v>
                      </c:pt>
                      <c:pt idx="121">
                        <c:v>0.20166666666666666</c:v>
                      </c:pt>
                      <c:pt idx="122">
                        <c:v>0.20333333333333331</c:v>
                      </c:pt>
                      <c:pt idx="123">
                        <c:v>0.20500000000000002</c:v>
                      </c:pt>
                      <c:pt idx="124">
                        <c:v>0.20666666666666667</c:v>
                      </c:pt>
                      <c:pt idx="125">
                        <c:v>0.20833333333333334</c:v>
                      </c:pt>
                      <c:pt idx="126">
                        <c:v>0.21</c:v>
                      </c:pt>
                      <c:pt idx="127">
                        <c:v>0.21166666666666664</c:v>
                      </c:pt>
                      <c:pt idx="128">
                        <c:v>0.21333333333333335</c:v>
                      </c:pt>
                      <c:pt idx="129">
                        <c:v>0.215</c:v>
                      </c:pt>
                      <c:pt idx="130">
                        <c:v>0.21666666666666667</c:v>
                      </c:pt>
                      <c:pt idx="131">
                        <c:v>0.21833333333333332</c:v>
                      </c:pt>
                      <c:pt idx="132">
                        <c:v>0.22</c:v>
                      </c:pt>
                      <c:pt idx="133">
                        <c:v>0.22166666666666668</c:v>
                      </c:pt>
                      <c:pt idx="134">
                        <c:v>0.22333333333333333</c:v>
                      </c:pt>
                      <c:pt idx="135">
                        <c:v>0.22500000000000001</c:v>
                      </c:pt>
                      <c:pt idx="136">
                        <c:v>0.22666666666666666</c:v>
                      </c:pt>
                      <c:pt idx="137">
                        <c:v>0.22833333333333333</c:v>
                      </c:pt>
                      <c:pt idx="138">
                        <c:v>0.23</c:v>
                      </c:pt>
                      <c:pt idx="139">
                        <c:v>0.23166666666666666</c:v>
                      </c:pt>
                      <c:pt idx="140">
                        <c:v>0.23333333333333334</c:v>
                      </c:pt>
                      <c:pt idx="141">
                        <c:v>0.23499999999999999</c:v>
                      </c:pt>
                      <c:pt idx="142">
                        <c:v>0.23666666666666666</c:v>
                      </c:pt>
                      <c:pt idx="143">
                        <c:v>0.23833333333333334</c:v>
                      </c:pt>
                      <c:pt idx="144">
                        <c:v>0.24000000000000002</c:v>
                      </c:pt>
                      <c:pt idx="145">
                        <c:v>0.24166666666666667</c:v>
                      </c:pt>
                      <c:pt idx="146">
                        <c:v>0.24333333333333332</c:v>
                      </c:pt>
                      <c:pt idx="147">
                        <c:v>0.245</c:v>
                      </c:pt>
                      <c:pt idx="148">
                        <c:v>0.24666666666666667</c:v>
                      </c:pt>
                      <c:pt idx="149">
                        <c:v>0.24833333333333335</c:v>
                      </c:pt>
                      <c:pt idx="150">
                        <c:v>0.25</c:v>
                      </c:pt>
                      <c:pt idx="151">
                        <c:v>0.25166666666666665</c:v>
                      </c:pt>
                      <c:pt idx="152">
                        <c:v>0.2533333333333333</c:v>
                      </c:pt>
                      <c:pt idx="153">
                        <c:v>0.255</c:v>
                      </c:pt>
                      <c:pt idx="154">
                        <c:v>0.25666666666666665</c:v>
                      </c:pt>
                      <c:pt idx="155">
                        <c:v>0.25833333333333336</c:v>
                      </c:pt>
                      <c:pt idx="156">
                        <c:v>0.26</c:v>
                      </c:pt>
                      <c:pt idx="157">
                        <c:v>0.26166666666666666</c:v>
                      </c:pt>
                      <c:pt idx="158">
                        <c:v>0.26333333333333336</c:v>
                      </c:pt>
                      <c:pt idx="159">
                        <c:v>0.26500000000000001</c:v>
                      </c:pt>
                      <c:pt idx="160">
                        <c:v>0.26666666666666666</c:v>
                      </c:pt>
                      <c:pt idx="161">
                        <c:v>0.26833333333333337</c:v>
                      </c:pt>
                      <c:pt idx="162">
                        <c:v>0.26999999999999996</c:v>
                      </c:pt>
                      <c:pt idx="163">
                        <c:v>0.27166666666666667</c:v>
                      </c:pt>
                      <c:pt idx="164">
                        <c:v>0.27333333333333332</c:v>
                      </c:pt>
                      <c:pt idx="165">
                        <c:v>0.27500000000000002</c:v>
                      </c:pt>
                      <c:pt idx="166">
                        <c:v>0.27666666666666667</c:v>
                      </c:pt>
                      <c:pt idx="167">
                        <c:v>0.27833333333333332</c:v>
                      </c:pt>
                      <c:pt idx="168">
                        <c:v>0.28000000000000003</c:v>
                      </c:pt>
                      <c:pt idx="169">
                        <c:v>0.28166666666666662</c:v>
                      </c:pt>
                      <c:pt idx="170">
                        <c:v>0.28333333333333333</c:v>
                      </c:pt>
                      <c:pt idx="171">
                        <c:v>0.28500000000000003</c:v>
                      </c:pt>
                      <c:pt idx="172">
                        <c:v>0.28666666666666668</c:v>
                      </c:pt>
                      <c:pt idx="173">
                        <c:v>0.28833333333333333</c:v>
                      </c:pt>
                      <c:pt idx="174">
                        <c:v>0.28999999999999998</c:v>
                      </c:pt>
                      <c:pt idx="175">
                        <c:v>0.29166666666666669</c:v>
                      </c:pt>
                      <c:pt idx="176">
                        <c:v>0.29333333333333333</c:v>
                      </c:pt>
                      <c:pt idx="177">
                        <c:v>0.29499999999999998</c:v>
                      </c:pt>
                      <c:pt idx="178">
                        <c:v>0.29666666666666669</c:v>
                      </c:pt>
                      <c:pt idx="179">
                        <c:v>0.29833333333333328</c:v>
                      </c:pt>
                      <c:pt idx="180">
                        <c:v>0.3</c:v>
                      </c:pt>
                      <c:pt idx="181">
                        <c:v>0.30166666666666669</c:v>
                      </c:pt>
                      <c:pt idx="182">
                        <c:v>0.30333333333333334</c:v>
                      </c:pt>
                      <c:pt idx="183">
                        <c:v>0.30499999999999999</c:v>
                      </c:pt>
                      <c:pt idx="184">
                        <c:v>0.30666666666666664</c:v>
                      </c:pt>
                      <c:pt idx="185">
                        <c:v>0.30833333333333335</c:v>
                      </c:pt>
                      <c:pt idx="186">
                        <c:v>0.31</c:v>
                      </c:pt>
                      <c:pt idx="187">
                        <c:v>0.31166666666666665</c:v>
                      </c:pt>
                      <c:pt idx="188">
                        <c:v>0.31333333333333335</c:v>
                      </c:pt>
                      <c:pt idx="189">
                        <c:v>0.315</c:v>
                      </c:pt>
                      <c:pt idx="190">
                        <c:v>0.31666666666666665</c:v>
                      </c:pt>
                      <c:pt idx="191">
                        <c:v>0.31833333333333336</c:v>
                      </c:pt>
                      <c:pt idx="192">
                        <c:v>0.32</c:v>
                      </c:pt>
                      <c:pt idx="193">
                        <c:v>0.32166666666666666</c:v>
                      </c:pt>
                      <c:pt idx="194">
                        <c:v>0.32333333333333331</c:v>
                      </c:pt>
                      <c:pt idx="195">
                        <c:v>0.32500000000000001</c:v>
                      </c:pt>
                      <c:pt idx="196">
                        <c:v>0.32666666666666672</c:v>
                      </c:pt>
                      <c:pt idx="197">
                        <c:v>0.32833333333333331</c:v>
                      </c:pt>
                      <c:pt idx="198">
                        <c:v>0.33</c:v>
                      </c:pt>
                      <c:pt idx="199">
                        <c:v>0.33166666666666667</c:v>
                      </c:pt>
                      <c:pt idx="200">
                        <c:v>0.33333333333333331</c:v>
                      </c:pt>
                      <c:pt idx="201">
                        <c:v>0.33500000000000002</c:v>
                      </c:pt>
                      <c:pt idx="202">
                        <c:v>0.33666666666666667</c:v>
                      </c:pt>
                      <c:pt idx="203">
                        <c:v>0.33833333333333332</c:v>
                      </c:pt>
                      <c:pt idx="204">
                        <c:v>0.33999999999999997</c:v>
                      </c:pt>
                      <c:pt idx="205">
                        <c:v>0.34166666666666667</c:v>
                      </c:pt>
                      <c:pt idx="206">
                        <c:v>0.34333333333333338</c:v>
                      </c:pt>
                      <c:pt idx="207">
                        <c:v>0.34499999999999997</c:v>
                      </c:pt>
                      <c:pt idx="208">
                        <c:v>0.34666666666666668</c:v>
                      </c:pt>
                      <c:pt idx="209">
                        <c:v>0.34833333333333333</c:v>
                      </c:pt>
                      <c:pt idx="210">
                        <c:v>0.35</c:v>
                      </c:pt>
                      <c:pt idx="211">
                        <c:v>0.35166666666666668</c:v>
                      </c:pt>
                      <c:pt idx="212">
                        <c:v>0.35333333333333333</c:v>
                      </c:pt>
                      <c:pt idx="213">
                        <c:v>0.35500000000000004</c:v>
                      </c:pt>
                      <c:pt idx="214">
                        <c:v>0.35666666666666663</c:v>
                      </c:pt>
                      <c:pt idx="215">
                        <c:v>0.35833333333333334</c:v>
                      </c:pt>
                      <c:pt idx="216">
                        <c:v>0.36000000000000004</c:v>
                      </c:pt>
                      <c:pt idx="217">
                        <c:v>0.36166666666666664</c:v>
                      </c:pt>
                      <c:pt idx="218">
                        <c:v>0.36333333333333334</c:v>
                      </c:pt>
                      <c:pt idx="219">
                        <c:v>0.36499999999999999</c:v>
                      </c:pt>
                      <c:pt idx="220">
                        <c:v>0.36666666666666664</c:v>
                      </c:pt>
                      <c:pt idx="221">
                        <c:v>0.36833333333333335</c:v>
                      </c:pt>
                      <c:pt idx="222">
                        <c:v>0.37</c:v>
                      </c:pt>
                      <c:pt idx="223">
                        <c:v>0.3716666666666667</c:v>
                      </c:pt>
                      <c:pt idx="224">
                        <c:v>0.37333333333333329</c:v>
                      </c:pt>
                      <c:pt idx="225">
                        <c:v>0.375</c:v>
                      </c:pt>
                      <c:pt idx="226">
                        <c:v>0.37666666666666671</c:v>
                      </c:pt>
                      <c:pt idx="227">
                        <c:v>0.3783333333333333</c:v>
                      </c:pt>
                      <c:pt idx="228">
                        <c:v>0.38</c:v>
                      </c:pt>
                      <c:pt idx="229">
                        <c:v>0.38166666666666665</c:v>
                      </c:pt>
                      <c:pt idx="230">
                        <c:v>0.38333333333333336</c:v>
                      </c:pt>
                      <c:pt idx="231">
                        <c:v>0.38500000000000001</c:v>
                      </c:pt>
                      <c:pt idx="232">
                        <c:v>0.38666666666666666</c:v>
                      </c:pt>
                      <c:pt idx="233">
                        <c:v>0.38833333333333336</c:v>
                      </c:pt>
                      <c:pt idx="234">
                        <c:v>0.38999999999999996</c:v>
                      </c:pt>
                      <c:pt idx="235">
                        <c:v>0.39166666666666666</c:v>
                      </c:pt>
                      <c:pt idx="236">
                        <c:v>0.39333333333333337</c:v>
                      </c:pt>
                      <c:pt idx="237">
                        <c:v>0.39499999999999996</c:v>
                      </c:pt>
                      <c:pt idx="238">
                        <c:v>0.39666666666666667</c:v>
                      </c:pt>
                      <c:pt idx="239">
                        <c:v>0.39833333333333332</c:v>
                      </c:pt>
                      <c:pt idx="240">
                        <c:v>0.4</c:v>
                      </c:pt>
                      <c:pt idx="241">
                        <c:v>0.40166666666666667</c:v>
                      </c:pt>
                      <c:pt idx="242">
                        <c:v>0.40333333333333332</c:v>
                      </c:pt>
                      <c:pt idx="243">
                        <c:v>0.40500000000000003</c:v>
                      </c:pt>
                      <c:pt idx="244">
                        <c:v>0.40666666666666662</c:v>
                      </c:pt>
                      <c:pt idx="245">
                        <c:v>0.40833333333333333</c:v>
                      </c:pt>
                      <c:pt idx="246">
                        <c:v>0.41000000000000003</c:v>
                      </c:pt>
                      <c:pt idx="247">
                        <c:v>0.41166666666666668</c:v>
                      </c:pt>
                      <c:pt idx="248">
                        <c:v>0.41333333333333333</c:v>
                      </c:pt>
                      <c:pt idx="249">
                        <c:v>0.41499999999999998</c:v>
                      </c:pt>
                      <c:pt idx="250">
                        <c:v>0.41666666666666669</c:v>
                      </c:pt>
                      <c:pt idx="251">
                        <c:v>0.41833333333333333</c:v>
                      </c:pt>
                      <c:pt idx="252">
                        <c:v>0.42</c:v>
                      </c:pt>
                      <c:pt idx="253">
                        <c:v>0.42166666666666669</c:v>
                      </c:pt>
                      <c:pt idx="254">
                        <c:v>0.42333333333333328</c:v>
                      </c:pt>
                      <c:pt idx="255">
                        <c:v>0.42499999999999999</c:v>
                      </c:pt>
                      <c:pt idx="256">
                        <c:v>0.42666666666666669</c:v>
                      </c:pt>
                      <c:pt idx="257">
                        <c:v>0.42833333333333334</c:v>
                      </c:pt>
                      <c:pt idx="258">
                        <c:v>0.43</c:v>
                      </c:pt>
                      <c:pt idx="259">
                        <c:v>0.43166666666666664</c:v>
                      </c:pt>
                      <c:pt idx="260">
                        <c:v>0.43333333333333335</c:v>
                      </c:pt>
                      <c:pt idx="261">
                        <c:v>0.435</c:v>
                      </c:pt>
                      <c:pt idx="262">
                        <c:v>0.43666666666666665</c:v>
                      </c:pt>
                      <c:pt idx="263">
                        <c:v>0.43833333333333335</c:v>
                      </c:pt>
                      <c:pt idx="264">
                        <c:v>0.44</c:v>
                      </c:pt>
                      <c:pt idx="265">
                        <c:v>0.44166666666666665</c:v>
                      </c:pt>
                      <c:pt idx="266">
                        <c:v>0.44333333333333336</c:v>
                      </c:pt>
                      <c:pt idx="267">
                        <c:v>0.44500000000000001</c:v>
                      </c:pt>
                      <c:pt idx="268">
                        <c:v>0.44666666666666666</c:v>
                      </c:pt>
                      <c:pt idx="269">
                        <c:v>0.44833333333333331</c:v>
                      </c:pt>
                      <c:pt idx="270">
                        <c:v>0.45</c:v>
                      </c:pt>
                      <c:pt idx="271">
                        <c:v>0.45166666666666672</c:v>
                      </c:pt>
                      <c:pt idx="272">
                        <c:v>0.45333333333333331</c:v>
                      </c:pt>
                      <c:pt idx="273">
                        <c:v>0.45500000000000002</c:v>
                      </c:pt>
                      <c:pt idx="274">
                        <c:v>0.45666666666666667</c:v>
                      </c:pt>
                      <c:pt idx="275">
                        <c:v>0.45833333333333331</c:v>
                      </c:pt>
                      <c:pt idx="276">
                        <c:v>0.46</c:v>
                      </c:pt>
                      <c:pt idx="277">
                        <c:v>0.46166666666666667</c:v>
                      </c:pt>
                      <c:pt idx="278">
                        <c:v>0.46333333333333332</c:v>
                      </c:pt>
                      <c:pt idx="279">
                        <c:v>0.46499999999999997</c:v>
                      </c:pt>
                      <c:pt idx="280">
                        <c:v>0.46666666666666667</c:v>
                      </c:pt>
                      <c:pt idx="281">
                        <c:v>0.46833333333333338</c:v>
                      </c:pt>
                      <c:pt idx="282">
                        <c:v>0.47</c:v>
                      </c:pt>
                      <c:pt idx="283">
                        <c:v>0.47166666666666668</c:v>
                      </c:pt>
                      <c:pt idx="284">
                        <c:v>0.47333333333333333</c:v>
                      </c:pt>
                      <c:pt idx="285">
                        <c:v>0.47499999999999998</c:v>
                      </c:pt>
                      <c:pt idx="286">
                        <c:v>0.47666666666666668</c:v>
                      </c:pt>
                      <c:pt idx="287">
                        <c:v>0.47833333333333333</c:v>
                      </c:pt>
                      <c:pt idx="288">
                        <c:v>0.48000000000000004</c:v>
                      </c:pt>
                      <c:pt idx="289">
                        <c:v>0.48166666666666663</c:v>
                      </c:pt>
                      <c:pt idx="290">
                        <c:v>0.48333333333333334</c:v>
                      </c:pt>
                      <c:pt idx="291">
                        <c:v>0.48500000000000004</c:v>
                      </c:pt>
                      <c:pt idx="292">
                        <c:v>0.48666666666666664</c:v>
                      </c:pt>
                      <c:pt idx="293">
                        <c:v>0.48833333333333334</c:v>
                      </c:pt>
                      <c:pt idx="294">
                        <c:v>0.49</c:v>
                      </c:pt>
                      <c:pt idx="295">
                        <c:v>0.49166666666666664</c:v>
                      </c:pt>
                      <c:pt idx="296">
                        <c:v>0.49333333333333335</c:v>
                      </c:pt>
                      <c:pt idx="297">
                        <c:v>0.495</c:v>
                      </c:pt>
                      <c:pt idx="298">
                        <c:v>0.4966666666666667</c:v>
                      </c:pt>
                      <c:pt idx="299">
                        <c:v>0.49833333333333329</c:v>
                      </c:pt>
                      <c:pt idx="300">
                        <c:v>0.5</c:v>
                      </c:pt>
                      <c:pt idx="301">
                        <c:v>0.50166666666666671</c:v>
                      </c:pt>
                      <c:pt idx="302">
                        <c:v>0.5033333333333333</c:v>
                      </c:pt>
                      <c:pt idx="303">
                        <c:v>0.505</c:v>
                      </c:pt>
                      <c:pt idx="304">
                        <c:v>0.5066666666666666</c:v>
                      </c:pt>
                      <c:pt idx="305">
                        <c:v>0.5083333333333333</c:v>
                      </c:pt>
                      <c:pt idx="306">
                        <c:v>0.51</c:v>
                      </c:pt>
                      <c:pt idx="307">
                        <c:v>0.5116666666666666</c:v>
                      </c:pt>
                      <c:pt idx="308">
                        <c:v>0.51333333333333331</c:v>
                      </c:pt>
                      <c:pt idx="309">
                        <c:v>0.51500000000000001</c:v>
                      </c:pt>
                      <c:pt idx="310">
                        <c:v>0.51666666666666672</c:v>
                      </c:pt>
                      <c:pt idx="311">
                        <c:v>0.51833333333333331</c:v>
                      </c:pt>
                      <c:pt idx="312">
                        <c:v>0.52</c:v>
                      </c:pt>
                      <c:pt idx="313">
                        <c:v>0.52166666666666672</c:v>
                      </c:pt>
                      <c:pt idx="314">
                        <c:v>0.52333333333333332</c:v>
                      </c:pt>
                      <c:pt idx="315">
                        <c:v>0.52500000000000002</c:v>
                      </c:pt>
                      <c:pt idx="316">
                        <c:v>0.52666666666666673</c:v>
                      </c:pt>
                      <c:pt idx="317">
                        <c:v>0.52833333333333332</c:v>
                      </c:pt>
                      <c:pt idx="318">
                        <c:v>0.53</c:v>
                      </c:pt>
                      <c:pt idx="319">
                        <c:v>0.53166666666666662</c:v>
                      </c:pt>
                      <c:pt idx="320">
                        <c:v>0.53333333333333333</c:v>
                      </c:pt>
                      <c:pt idx="321">
                        <c:v>0.53500000000000003</c:v>
                      </c:pt>
                      <c:pt idx="322">
                        <c:v>0.53666666666666674</c:v>
                      </c:pt>
                      <c:pt idx="323">
                        <c:v>0.53833333333333333</c:v>
                      </c:pt>
                      <c:pt idx="324">
                        <c:v>0.53999999999999992</c:v>
                      </c:pt>
                      <c:pt idx="325">
                        <c:v>0.54166666666666663</c:v>
                      </c:pt>
                      <c:pt idx="326">
                        <c:v>0.54333333333333333</c:v>
                      </c:pt>
                      <c:pt idx="327">
                        <c:v>0.54500000000000004</c:v>
                      </c:pt>
                      <c:pt idx="328">
                        <c:v>0.54666666666666663</c:v>
                      </c:pt>
                      <c:pt idx="329">
                        <c:v>0.54833333333333334</c:v>
                      </c:pt>
                      <c:pt idx="330">
                        <c:v>0.55000000000000004</c:v>
                      </c:pt>
                      <c:pt idx="331">
                        <c:v>0.55166666666666664</c:v>
                      </c:pt>
                      <c:pt idx="332">
                        <c:v>0.55333333333333334</c:v>
                      </c:pt>
                      <c:pt idx="333">
                        <c:v>0.55499999999999994</c:v>
                      </c:pt>
                      <c:pt idx="334">
                        <c:v>0.55666666666666664</c:v>
                      </c:pt>
                      <c:pt idx="335">
                        <c:v>0.55833333333333335</c:v>
                      </c:pt>
                      <c:pt idx="336">
                        <c:v>0.56000000000000005</c:v>
                      </c:pt>
                      <c:pt idx="337">
                        <c:v>0.56166666666666676</c:v>
                      </c:pt>
                      <c:pt idx="338">
                        <c:v>0.56333333333333324</c:v>
                      </c:pt>
                      <c:pt idx="339">
                        <c:v>0.56499999999999995</c:v>
                      </c:pt>
                      <c:pt idx="340">
                        <c:v>0.56666666666666665</c:v>
                      </c:pt>
                      <c:pt idx="341">
                        <c:v>0.56833333333333336</c:v>
                      </c:pt>
                      <c:pt idx="342">
                        <c:v>0.57000000000000006</c:v>
                      </c:pt>
                      <c:pt idx="343">
                        <c:v>0.57166666666666666</c:v>
                      </c:pt>
                      <c:pt idx="344">
                        <c:v>0.57333333333333336</c:v>
                      </c:pt>
                      <c:pt idx="345">
                        <c:v>0.57499999999999996</c:v>
                      </c:pt>
                      <c:pt idx="346">
                        <c:v>0.57666666666666666</c:v>
                      </c:pt>
                      <c:pt idx="347">
                        <c:v>0.57833333333333337</c:v>
                      </c:pt>
                      <c:pt idx="348">
                        <c:v>0.57999999999999996</c:v>
                      </c:pt>
                      <c:pt idx="349">
                        <c:v>0.58166666666666667</c:v>
                      </c:pt>
                      <c:pt idx="350">
                        <c:v>0.58333333333333337</c:v>
                      </c:pt>
                      <c:pt idx="351">
                        <c:v>0.58500000000000008</c:v>
                      </c:pt>
                      <c:pt idx="352">
                        <c:v>0.58666666666666667</c:v>
                      </c:pt>
                      <c:pt idx="353">
                        <c:v>0.58833333333333326</c:v>
                      </c:pt>
                      <c:pt idx="354">
                        <c:v>0.59</c:v>
                      </c:pt>
                      <c:pt idx="355">
                        <c:v>0.59166666666666667</c:v>
                      </c:pt>
                      <c:pt idx="356">
                        <c:v>0.59333333333333338</c:v>
                      </c:pt>
                      <c:pt idx="357">
                        <c:v>0.59500000000000008</c:v>
                      </c:pt>
                      <c:pt idx="358">
                        <c:v>0.59666666666666657</c:v>
                      </c:pt>
                      <c:pt idx="359">
                        <c:v>0.59833333333333327</c:v>
                      </c:pt>
                      <c:pt idx="360">
                        <c:v>0.6</c:v>
                      </c:pt>
                      <c:pt idx="361">
                        <c:v>0.60166666666666668</c:v>
                      </c:pt>
                      <c:pt idx="362">
                        <c:v>0.60333333333333339</c:v>
                      </c:pt>
                      <c:pt idx="363">
                        <c:v>0.60499999999999998</c:v>
                      </c:pt>
                      <c:pt idx="364">
                        <c:v>0.60666666666666669</c:v>
                      </c:pt>
                      <c:pt idx="365">
                        <c:v>0.60833333333333328</c:v>
                      </c:pt>
                      <c:pt idx="366">
                        <c:v>0.61</c:v>
                      </c:pt>
                      <c:pt idx="367">
                        <c:v>0.61166666666666669</c:v>
                      </c:pt>
                      <c:pt idx="368">
                        <c:v>0.61333333333333329</c:v>
                      </c:pt>
                      <c:pt idx="369">
                        <c:v>0.61499999999999999</c:v>
                      </c:pt>
                      <c:pt idx="370">
                        <c:v>0.6166666666666667</c:v>
                      </c:pt>
                      <c:pt idx="371">
                        <c:v>0.6183333333333334</c:v>
                      </c:pt>
                      <c:pt idx="372">
                        <c:v>0.62</c:v>
                      </c:pt>
                      <c:pt idx="373">
                        <c:v>0.62166666666666659</c:v>
                      </c:pt>
                      <c:pt idx="374">
                        <c:v>0.62333333333333329</c:v>
                      </c:pt>
                      <c:pt idx="375">
                        <c:v>0.625</c:v>
                      </c:pt>
                      <c:pt idx="376">
                        <c:v>0.62666666666666671</c:v>
                      </c:pt>
                      <c:pt idx="377">
                        <c:v>0.62833333333333341</c:v>
                      </c:pt>
                      <c:pt idx="378">
                        <c:v>0.63</c:v>
                      </c:pt>
                      <c:pt idx="379">
                        <c:v>0.6316666666666666</c:v>
                      </c:pt>
                      <c:pt idx="380">
                        <c:v>0.6333333333333333</c:v>
                      </c:pt>
                      <c:pt idx="381">
                        <c:v>0.63500000000000001</c:v>
                      </c:pt>
                      <c:pt idx="382">
                        <c:v>0.63666666666666671</c:v>
                      </c:pt>
                      <c:pt idx="383">
                        <c:v>0.63833333333333331</c:v>
                      </c:pt>
                      <c:pt idx="384">
                        <c:v>0.64</c:v>
                      </c:pt>
                      <c:pt idx="385">
                        <c:v>0.64166666666666672</c:v>
                      </c:pt>
                      <c:pt idx="386">
                        <c:v>0.64333333333333331</c:v>
                      </c:pt>
                      <c:pt idx="387">
                        <c:v>0.64500000000000002</c:v>
                      </c:pt>
                      <c:pt idx="388">
                        <c:v>0.64666666666666661</c:v>
                      </c:pt>
                      <c:pt idx="389">
                        <c:v>0.64833333333333332</c:v>
                      </c:pt>
                      <c:pt idx="390">
                        <c:v>0.65</c:v>
                      </c:pt>
                      <c:pt idx="391">
                        <c:v>0.65166666666666673</c:v>
                      </c:pt>
                      <c:pt idx="392">
                        <c:v>0.65333333333333343</c:v>
                      </c:pt>
                      <c:pt idx="393">
                        <c:v>0.65499999999999992</c:v>
                      </c:pt>
                      <c:pt idx="394">
                        <c:v>0.65666666666666662</c:v>
                      </c:pt>
                      <c:pt idx="395">
                        <c:v>0.65833333333333333</c:v>
                      </c:pt>
                      <c:pt idx="396">
                        <c:v>0.66</c:v>
                      </c:pt>
                      <c:pt idx="397">
                        <c:v>0.66166666666666674</c:v>
                      </c:pt>
                      <c:pt idx="398">
                        <c:v>0.66333333333333333</c:v>
                      </c:pt>
                      <c:pt idx="399">
                        <c:v>0.66499999999999992</c:v>
                      </c:pt>
                      <c:pt idx="400">
                        <c:v>0.66666666666666663</c:v>
                      </c:pt>
                      <c:pt idx="401">
                        <c:v>0.66833333333333333</c:v>
                      </c:pt>
                      <c:pt idx="402">
                        <c:v>0.67</c:v>
                      </c:pt>
                      <c:pt idx="403">
                        <c:v>0.67166666666666663</c:v>
                      </c:pt>
                      <c:pt idx="404">
                        <c:v>0.67333333333333334</c:v>
                      </c:pt>
                      <c:pt idx="405">
                        <c:v>0.67500000000000004</c:v>
                      </c:pt>
                      <c:pt idx="406">
                        <c:v>0.67666666666666664</c:v>
                      </c:pt>
                      <c:pt idx="407">
                        <c:v>0.67833333333333334</c:v>
                      </c:pt>
                      <c:pt idx="408">
                        <c:v>0.67999999999999994</c:v>
                      </c:pt>
                      <c:pt idx="409">
                        <c:v>0.68166666666666664</c:v>
                      </c:pt>
                      <c:pt idx="410">
                        <c:v>0.68333333333333335</c:v>
                      </c:pt>
                      <c:pt idx="411">
                        <c:v>0.68500000000000005</c:v>
                      </c:pt>
                      <c:pt idx="412">
                        <c:v>0.68666666666666676</c:v>
                      </c:pt>
                      <c:pt idx="413">
                        <c:v>0.68833333333333324</c:v>
                      </c:pt>
                      <c:pt idx="414">
                        <c:v>0.69</c:v>
                      </c:pt>
                      <c:pt idx="415">
                        <c:v>0.69166666666666665</c:v>
                      </c:pt>
                      <c:pt idx="416">
                        <c:v>0.69333333333333336</c:v>
                      </c:pt>
                      <c:pt idx="417">
                        <c:v>0.69500000000000006</c:v>
                      </c:pt>
                      <c:pt idx="418">
                        <c:v>0.69666666666666666</c:v>
                      </c:pt>
                      <c:pt idx="419">
                        <c:v>0.69833333333333336</c:v>
                      </c:pt>
                      <c:pt idx="420">
                        <c:v>0.7</c:v>
                      </c:pt>
                      <c:pt idx="421">
                        <c:v>0.70166666666666666</c:v>
                      </c:pt>
                      <c:pt idx="422">
                        <c:v>0.70333333333333337</c:v>
                      </c:pt>
                      <c:pt idx="423">
                        <c:v>0.70499999999999996</c:v>
                      </c:pt>
                      <c:pt idx="424">
                        <c:v>0.70666666666666667</c:v>
                      </c:pt>
                      <c:pt idx="425">
                        <c:v>0.70833333333333337</c:v>
                      </c:pt>
                      <c:pt idx="426">
                        <c:v>0.71000000000000008</c:v>
                      </c:pt>
                      <c:pt idx="427">
                        <c:v>0.71166666666666667</c:v>
                      </c:pt>
                      <c:pt idx="428">
                        <c:v>0.71333333333333326</c:v>
                      </c:pt>
                      <c:pt idx="429">
                        <c:v>0.71499999999999997</c:v>
                      </c:pt>
                      <c:pt idx="430">
                        <c:v>0.71666666666666667</c:v>
                      </c:pt>
                      <c:pt idx="431">
                        <c:v>0.71833333333333338</c:v>
                      </c:pt>
                      <c:pt idx="432">
                        <c:v>0.72000000000000008</c:v>
                      </c:pt>
                      <c:pt idx="433">
                        <c:v>0.72166666666666657</c:v>
                      </c:pt>
                      <c:pt idx="434">
                        <c:v>0.72333333333333327</c:v>
                      </c:pt>
                      <c:pt idx="435">
                        <c:v>0.72499999999999998</c:v>
                      </c:pt>
                      <c:pt idx="436">
                        <c:v>0.72666666666666668</c:v>
                      </c:pt>
                      <c:pt idx="437">
                        <c:v>0.72833333333333339</c:v>
                      </c:pt>
                      <c:pt idx="438">
                        <c:v>0.73</c:v>
                      </c:pt>
                      <c:pt idx="439">
                        <c:v>0.73166666666666669</c:v>
                      </c:pt>
                      <c:pt idx="440">
                        <c:v>0.73333333333333328</c:v>
                      </c:pt>
                      <c:pt idx="441">
                        <c:v>0.73499999999999999</c:v>
                      </c:pt>
                      <c:pt idx="442">
                        <c:v>0.73666666666666669</c:v>
                      </c:pt>
                      <c:pt idx="443">
                        <c:v>0.73833333333333329</c:v>
                      </c:pt>
                      <c:pt idx="444">
                        <c:v>0.74</c:v>
                      </c:pt>
                      <c:pt idx="445">
                        <c:v>0.7416666666666667</c:v>
                      </c:pt>
                      <c:pt idx="446">
                        <c:v>0.7433333333333334</c:v>
                      </c:pt>
                      <c:pt idx="447">
                        <c:v>0.745</c:v>
                      </c:pt>
                      <c:pt idx="448">
                        <c:v>0.74666666666666659</c:v>
                      </c:pt>
                      <c:pt idx="449">
                        <c:v>0.74833333333333329</c:v>
                      </c:pt>
                      <c:pt idx="450">
                        <c:v>0.75</c:v>
                      </c:pt>
                      <c:pt idx="451">
                        <c:v>0.75166666666666671</c:v>
                      </c:pt>
                      <c:pt idx="452">
                        <c:v>0.75333333333333341</c:v>
                      </c:pt>
                      <c:pt idx="453">
                        <c:v>0.755</c:v>
                      </c:pt>
                      <c:pt idx="454">
                        <c:v>0.7566666666666666</c:v>
                      </c:pt>
                      <c:pt idx="455">
                        <c:v>0.7583333333333333</c:v>
                      </c:pt>
                      <c:pt idx="456">
                        <c:v>0.76</c:v>
                      </c:pt>
                      <c:pt idx="457">
                        <c:v>0.76166666666666671</c:v>
                      </c:pt>
                      <c:pt idx="458">
                        <c:v>0.76333333333333331</c:v>
                      </c:pt>
                      <c:pt idx="459">
                        <c:v>0.76500000000000001</c:v>
                      </c:pt>
                      <c:pt idx="460">
                        <c:v>0.76666666666666672</c:v>
                      </c:pt>
                      <c:pt idx="461">
                        <c:v>0.76833333333333331</c:v>
                      </c:pt>
                      <c:pt idx="462">
                        <c:v>0.77</c:v>
                      </c:pt>
                      <c:pt idx="463">
                        <c:v>0.77166666666666661</c:v>
                      </c:pt>
                      <c:pt idx="464">
                        <c:v>0.77333333333333332</c:v>
                      </c:pt>
                      <c:pt idx="465">
                        <c:v>0.77500000000000002</c:v>
                      </c:pt>
                      <c:pt idx="466">
                        <c:v>0.77666666666666673</c:v>
                      </c:pt>
                      <c:pt idx="467">
                        <c:v>0.77833333333333343</c:v>
                      </c:pt>
                      <c:pt idx="468">
                        <c:v>0.77999999999999992</c:v>
                      </c:pt>
                      <c:pt idx="469">
                        <c:v>0.78166666666666662</c:v>
                      </c:pt>
                      <c:pt idx="470">
                        <c:v>0.78333333333333333</c:v>
                      </c:pt>
                      <c:pt idx="471">
                        <c:v>0.78500000000000003</c:v>
                      </c:pt>
                      <c:pt idx="472">
                        <c:v>0.78666666666666674</c:v>
                      </c:pt>
                      <c:pt idx="473">
                        <c:v>0.78833333333333333</c:v>
                      </c:pt>
                      <c:pt idx="474">
                        <c:v>0.78999999999999992</c:v>
                      </c:pt>
                      <c:pt idx="475">
                        <c:v>0.79166666666666663</c:v>
                      </c:pt>
                      <c:pt idx="476">
                        <c:v>0.79333333333333333</c:v>
                      </c:pt>
                      <c:pt idx="477">
                        <c:v>0.79500000000000004</c:v>
                      </c:pt>
                      <c:pt idx="478">
                        <c:v>0.79666666666666663</c:v>
                      </c:pt>
                      <c:pt idx="479">
                        <c:v>0.79833333333333334</c:v>
                      </c:pt>
                      <c:pt idx="480">
                        <c:v>0.8</c:v>
                      </c:pt>
                      <c:pt idx="481">
                        <c:v>0.80166666666666664</c:v>
                      </c:pt>
                      <c:pt idx="482">
                        <c:v>0.80333333333333334</c:v>
                      </c:pt>
                      <c:pt idx="483">
                        <c:v>0.80499999999999994</c:v>
                      </c:pt>
                      <c:pt idx="484">
                        <c:v>0.80666666666666664</c:v>
                      </c:pt>
                      <c:pt idx="485">
                        <c:v>0.80833333333333335</c:v>
                      </c:pt>
                      <c:pt idx="486">
                        <c:v>0.81</c:v>
                      </c:pt>
                      <c:pt idx="487">
                        <c:v>0.81166666666666676</c:v>
                      </c:pt>
                      <c:pt idx="488">
                        <c:v>0.81333333333333324</c:v>
                      </c:pt>
                      <c:pt idx="489">
                        <c:v>0.81499999999999995</c:v>
                      </c:pt>
                      <c:pt idx="490">
                        <c:v>0.81666666666666665</c:v>
                      </c:pt>
                      <c:pt idx="491">
                        <c:v>0.81833333333333336</c:v>
                      </c:pt>
                      <c:pt idx="492">
                        <c:v>0.82000000000000006</c:v>
                      </c:pt>
                      <c:pt idx="493">
                        <c:v>0.82166666666666666</c:v>
                      </c:pt>
                      <c:pt idx="494">
                        <c:v>0.82333333333333336</c:v>
                      </c:pt>
                      <c:pt idx="495">
                        <c:v>0.82499999999999996</c:v>
                      </c:pt>
                      <c:pt idx="496">
                        <c:v>0.82666666666666666</c:v>
                      </c:pt>
                      <c:pt idx="497">
                        <c:v>0.82833333333333337</c:v>
                      </c:pt>
                      <c:pt idx="498">
                        <c:v>0.83</c:v>
                      </c:pt>
                      <c:pt idx="499">
                        <c:v>0.83166666666666667</c:v>
                      </c:pt>
                      <c:pt idx="500">
                        <c:v>0.83333333333333337</c:v>
                      </c:pt>
                      <c:pt idx="501">
                        <c:v>0.83500000000000008</c:v>
                      </c:pt>
                      <c:pt idx="502">
                        <c:v>0.83666666666666667</c:v>
                      </c:pt>
                      <c:pt idx="503">
                        <c:v>0.83833333333333326</c:v>
                      </c:pt>
                      <c:pt idx="504">
                        <c:v>0.84</c:v>
                      </c:pt>
                      <c:pt idx="505">
                        <c:v>0.84166666666666667</c:v>
                      </c:pt>
                      <c:pt idx="506">
                        <c:v>0.84333333333333338</c:v>
                      </c:pt>
                      <c:pt idx="507">
                        <c:v>0.84500000000000008</c:v>
                      </c:pt>
                      <c:pt idx="508">
                        <c:v>0.84666666666666657</c:v>
                      </c:pt>
                      <c:pt idx="509">
                        <c:v>0.84833333333333327</c:v>
                      </c:pt>
                      <c:pt idx="510">
                        <c:v>0.85</c:v>
                      </c:pt>
                      <c:pt idx="511">
                        <c:v>0.85166666666666668</c:v>
                      </c:pt>
                      <c:pt idx="512">
                        <c:v>0.85333333333333339</c:v>
                      </c:pt>
                      <c:pt idx="513">
                        <c:v>0.85499999999999998</c:v>
                      </c:pt>
                      <c:pt idx="514">
                        <c:v>0.85666666666666669</c:v>
                      </c:pt>
                      <c:pt idx="515">
                        <c:v>0.85833333333333328</c:v>
                      </c:pt>
                      <c:pt idx="516">
                        <c:v>0.86</c:v>
                      </c:pt>
                      <c:pt idx="517">
                        <c:v>0.86166666666666669</c:v>
                      </c:pt>
                      <c:pt idx="518">
                        <c:v>0.86333333333333329</c:v>
                      </c:pt>
                      <c:pt idx="519">
                        <c:v>0.86499999999999999</c:v>
                      </c:pt>
                      <c:pt idx="520">
                        <c:v>0.8666666666666667</c:v>
                      </c:pt>
                      <c:pt idx="521">
                        <c:v>0.8683333333333334</c:v>
                      </c:pt>
                      <c:pt idx="522">
                        <c:v>0.87</c:v>
                      </c:pt>
                      <c:pt idx="523">
                        <c:v>0.87166666666666659</c:v>
                      </c:pt>
                      <c:pt idx="524">
                        <c:v>0.87333333333333329</c:v>
                      </c:pt>
                      <c:pt idx="525">
                        <c:v>0.875</c:v>
                      </c:pt>
                      <c:pt idx="526">
                        <c:v>0.87666666666666671</c:v>
                      </c:pt>
                      <c:pt idx="527">
                        <c:v>0.87833333333333341</c:v>
                      </c:pt>
                      <c:pt idx="528">
                        <c:v>0.88</c:v>
                      </c:pt>
                      <c:pt idx="529">
                        <c:v>0.8816666666666666</c:v>
                      </c:pt>
                      <c:pt idx="530">
                        <c:v>0.8833333333333333</c:v>
                      </c:pt>
                      <c:pt idx="531">
                        <c:v>0.88500000000000001</c:v>
                      </c:pt>
                      <c:pt idx="532">
                        <c:v>0.88666666666666671</c:v>
                      </c:pt>
                      <c:pt idx="533">
                        <c:v>0.88833333333333331</c:v>
                      </c:pt>
                      <c:pt idx="534">
                        <c:v>0.89</c:v>
                      </c:pt>
                      <c:pt idx="535">
                        <c:v>0.89166666666666672</c:v>
                      </c:pt>
                      <c:pt idx="536">
                        <c:v>0.89333333333333331</c:v>
                      </c:pt>
                      <c:pt idx="537">
                        <c:v>0.89500000000000002</c:v>
                      </c:pt>
                      <c:pt idx="538">
                        <c:v>0.89666666666666661</c:v>
                      </c:pt>
                      <c:pt idx="539">
                        <c:v>0.89833333333333332</c:v>
                      </c:pt>
                      <c:pt idx="540">
                        <c:v>0.9</c:v>
                      </c:pt>
                      <c:pt idx="541">
                        <c:v>0.90166666666666673</c:v>
                      </c:pt>
                      <c:pt idx="542">
                        <c:v>0.90333333333333343</c:v>
                      </c:pt>
                      <c:pt idx="543">
                        <c:v>0.90499999999999992</c:v>
                      </c:pt>
                      <c:pt idx="544">
                        <c:v>0.90666666666666662</c:v>
                      </c:pt>
                      <c:pt idx="545">
                        <c:v>0.90833333333333333</c:v>
                      </c:pt>
                      <c:pt idx="546">
                        <c:v>0.91</c:v>
                      </c:pt>
                      <c:pt idx="547">
                        <c:v>0.91166666666666674</c:v>
                      </c:pt>
                      <c:pt idx="548">
                        <c:v>0.91333333333333333</c:v>
                      </c:pt>
                      <c:pt idx="549">
                        <c:v>0.91499999999999992</c:v>
                      </c:pt>
                      <c:pt idx="550">
                        <c:v>0.91666666666666663</c:v>
                      </c:pt>
                      <c:pt idx="551">
                        <c:v>0.91833333333333333</c:v>
                      </c:pt>
                      <c:pt idx="552">
                        <c:v>0.92</c:v>
                      </c:pt>
                      <c:pt idx="553">
                        <c:v>0.92166666666666663</c:v>
                      </c:pt>
                      <c:pt idx="554">
                        <c:v>0.92333333333333334</c:v>
                      </c:pt>
                      <c:pt idx="555">
                        <c:v>0.92500000000000004</c:v>
                      </c:pt>
                      <c:pt idx="556">
                        <c:v>0.92666666666666664</c:v>
                      </c:pt>
                      <c:pt idx="557">
                        <c:v>0.92833333333333334</c:v>
                      </c:pt>
                      <c:pt idx="558">
                        <c:v>0.92999999999999994</c:v>
                      </c:pt>
                      <c:pt idx="559">
                        <c:v>0.93166666666666664</c:v>
                      </c:pt>
                      <c:pt idx="560">
                        <c:v>0.93333333333333335</c:v>
                      </c:pt>
                      <c:pt idx="561">
                        <c:v>0.93500000000000005</c:v>
                      </c:pt>
                      <c:pt idx="562">
                        <c:v>0.93666666666666676</c:v>
                      </c:pt>
                      <c:pt idx="563">
                        <c:v>0.93833333333333324</c:v>
                      </c:pt>
                      <c:pt idx="564">
                        <c:v>0.94</c:v>
                      </c:pt>
                      <c:pt idx="565">
                        <c:v>0.94166666666666665</c:v>
                      </c:pt>
                      <c:pt idx="566">
                        <c:v>0.94333333333333336</c:v>
                      </c:pt>
                      <c:pt idx="567">
                        <c:v>0.94500000000000006</c:v>
                      </c:pt>
                      <c:pt idx="568">
                        <c:v>0.94666666666666666</c:v>
                      </c:pt>
                      <c:pt idx="569">
                        <c:v>0.94833333333333336</c:v>
                      </c:pt>
                      <c:pt idx="570">
                        <c:v>0.95</c:v>
                      </c:pt>
                      <c:pt idx="571">
                        <c:v>0.95166666666666666</c:v>
                      </c:pt>
                      <c:pt idx="572">
                        <c:v>0.95333333333333337</c:v>
                      </c:pt>
                      <c:pt idx="573">
                        <c:v>0.95499999999999996</c:v>
                      </c:pt>
                      <c:pt idx="574">
                        <c:v>0.95666666666666667</c:v>
                      </c:pt>
                      <c:pt idx="575">
                        <c:v>0.95833333333333337</c:v>
                      </c:pt>
                      <c:pt idx="576">
                        <c:v>0.96000000000000008</c:v>
                      </c:pt>
                      <c:pt idx="577">
                        <c:v>0.96166666666666667</c:v>
                      </c:pt>
                      <c:pt idx="578">
                        <c:v>0.96333333333333326</c:v>
                      </c:pt>
                      <c:pt idx="579">
                        <c:v>0.96499999999999997</c:v>
                      </c:pt>
                      <c:pt idx="580">
                        <c:v>0.96666666666666667</c:v>
                      </c:pt>
                      <c:pt idx="581">
                        <c:v>0.96833333333333338</c:v>
                      </c:pt>
                      <c:pt idx="582">
                        <c:v>0.97000000000000008</c:v>
                      </c:pt>
                      <c:pt idx="583">
                        <c:v>0.97166666666666657</c:v>
                      </c:pt>
                      <c:pt idx="584">
                        <c:v>0.97333333333333327</c:v>
                      </c:pt>
                      <c:pt idx="585">
                        <c:v>0.97499999999999998</c:v>
                      </c:pt>
                      <c:pt idx="586">
                        <c:v>0.97666666666666668</c:v>
                      </c:pt>
                      <c:pt idx="587">
                        <c:v>0.97833333333333339</c:v>
                      </c:pt>
                      <c:pt idx="588">
                        <c:v>0.98</c:v>
                      </c:pt>
                      <c:pt idx="589">
                        <c:v>0.98166666666666669</c:v>
                      </c:pt>
                      <c:pt idx="590">
                        <c:v>0.98333333333333328</c:v>
                      </c:pt>
                      <c:pt idx="591">
                        <c:v>0.98499999999999999</c:v>
                      </c:pt>
                      <c:pt idx="592">
                        <c:v>0.98666666666666669</c:v>
                      </c:pt>
                      <c:pt idx="593">
                        <c:v>0.98833333333333329</c:v>
                      </c:pt>
                      <c:pt idx="594">
                        <c:v>0.99</c:v>
                      </c:pt>
                      <c:pt idx="595">
                        <c:v>0.9916666666666667</c:v>
                      </c:pt>
                      <c:pt idx="596">
                        <c:v>0.9933333333333334</c:v>
                      </c:pt>
                      <c:pt idx="597">
                        <c:v>0.995</c:v>
                      </c:pt>
                      <c:pt idx="598">
                        <c:v>0.99666666666666659</c:v>
                      </c:pt>
                      <c:pt idx="599">
                        <c:v>0.99833333333333329</c:v>
                      </c:pt>
                      <c:pt idx="600">
                        <c:v>1</c:v>
                      </c:pt>
                      <c:pt idx="601">
                        <c:v>1.0016666666666667</c:v>
                      </c:pt>
                      <c:pt idx="602">
                        <c:v>1.0033333333333334</c:v>
                      </c:pt>
                      <c:pt idx="603">
                        <c:v>1.0049999999999999</c:v>
                      </c:pt>
                      <c:pt idx="604">
                        <c:v>1.0066666666666666</c:v>
                      </c:pt>
                      <c:pt idx="605">
                        <c:v>1.0083333333333333</c:v>
                      </c:pt>
                      <c:pt idx="606">
                        <c:v>1.01</c:v>
                      </c:pt>
                      <c:pt idx="607">
                        <c:v>1.0116666666666667</c:v>
                      </c:pt>
                      <c:pt idx="608">
                        <c:v>1.0133333333333332</c:v>
                      </c:pt>
                      <c:pt idx="609">
                        <c:v>1.0149999999999999</c:v>
                      </c:pt>
                      <c:pt idx="610">
                        <c:v>1.0166666666666666</c:v>
                      </c:pt>
                      <c:pt idx="611">
                        <c:v>1.0183333333333333</c:v>
                      </c:pt>
                      <c:pt idx="612">
                        <c:v>1.02</c:v>
                      </c:pt>
                      <c:pt idx="613">
                        <c:v>1.0216666666666667</c:v>
                      </c:pt>
                      <c:pt idx="614">
                        <c:v>1.0233333333333332</c:v>
                      </c:pt>
                      <c:pt idx="615">
                        <c:v>1.0249999999999999</c:v>
                      </c:pt>
                      <c:pt idx="616">
                        <c:v>1.0266666666666666</c:v>
                      </c:pt>
                      <c:pt idx="617">
                        <c:v>1.0283333333333333</c:v>
                      </c:pt>
                      <c:pt idx="618">
                        <c:v>1.03</c:v>
                      </c:pt>
                      <c:pt idx="619">
                        <c:v>1.0316666666666667</c:v>
                      </c:pt>
                      <c:pt idx="620">
                        <c:v>1.0333333333333334</c:v>
                      </c:pt>
                      <c:pt idx="621">
                        <c:v>1.0349999999999999</c:v>
                      </c:pt>
                      <c:pt idx="622">
                        <c:v>1.0366666666666666</c:v>
                      </c:pt>
                      <c:pt idx="623">
                        <c:v>1.0383333333333333</c:v>
                      </c:pt>
                      <c:pt idx="624">
                        <c:v>1.04</c:v>
                      </c:pt>
                      <c:pt idx="625">
                        <c:v>1.0416666666666667</c:v>
                      </c:pt>
                      <c:pt idx="626">
                        <c:v>1.0433333333333334</c:v>
                      </c:pt>
                      <c:pt idx="627">
                        <c:v>1.0450000000000002</c:v>
                      </c:pt>
                      <c:pt idx="628">
                        <c:v>1.0466666666666666</c:v>
                      </c:pt>
                      <c:pt idx="629">
                        <c:v>1.0483333333333333</c:v>
                      </c:pt>
                      <c:pt idx="630">
                        <c:v>1.05</c:v>
                      </c:pt>
                      <c:pt idx="631">
                        <c:v>1.0516666666666667</c:v>
                      </c:pt>
                      <c:pt idx="632">
                        <c:v>1.0533333333333335</c:v>
                      </c:pt>
                      <c:pt idx="633">
                        <c:v>1.0549999999999999</c:v>
                      </c:pt>
                      <c:pt idx="634">
                        <c:v>1.0566666666666666</c:v>
                      </c:pt>
                      <c:pt idx="635">
                        <c:v>1.0583333333333333</c:v>
                      </c:pt>
                      <c:pt idx="636">
                        <c:v>1.06</c:v>
                      </c:pt>
                      <c:pt idx="637">
                        <c:v>1.0616666666666668</c:v>
                      </c:pt>
                      <c:pt idx="638">
                        <c:v>1.0633333333333332</c:v>
                      </c:pt>
                      <c:pt idx="639">
                        <c:v>1.0649999999999999</c:v>
                      </c:pt>
                      <c:pt idx="640">
                        <c:v>1.0666666666666667</c:v>
                      </c:pt>
                      <c:pt idx="641">
                        <c:v>1.0683333333333331</c:v>
                      </c:pt>
                      <c:pt idx="642">
                        <c:v>1.07</c:v>
                      </c:pt>
                      <c:pt idx="643">
                        <c:v>1.0716666666666665</c:v>
                      </c:pt>
                      <c:pt idx="644">
                        <c:v>1.0733333333333335</c:v>
                      </c:pt>
                      <c:pt idx="645">
                        <c:v>1.075</c:v>
                      </c:pt>
                      <c:pt idx="646">
                        <c:v>1.0766666666666667</c:v>
                      </c:pt>
                      <c:pt idx="647">
                        <c:v>1.0783333333333334</c:v>
                      </c:pt>
                      <c:pt idx="648">
                        <c:v>1.0799999999999998</c:v>
                      </c:pt>
                      <c:pt idx="649">
                        <c:v>1.0816666666666668</c:v>
                      </c:pt>
                      <c:pt idx="650">
                        <c:v>1.0833333333333333</c:v>
                      </c:pt>
                      <c:pt idx="651">
                        <c:v>1.085</c:v>
                      </c:pt>
                      <c:pt idx="652">
                        <c:v>1.0866666666666667</c:v>
                      </c:pt>
                      <c:pt idx="653">
                        <c:v>1.0883333333333334</c:v>
                      </c:pt>
                      <c:pt idx="654">
                        <c:v>1.0900000000000001</c:v>
                      </c:pt>
                      <c:pt idx="655">
                        <c:v>1.0916666666666666</c:v>
                      </c:pt>
                      <c:pt idx="656">
                        <c:v>1.0933333333333333</c:v>
                      </c:pt>
                      <c:pt idx="657">
                        <c:v>1.095</c:v>
                      </c:pt>
                      <c:pt idx="658">
                        <c:v>1.0966666666666667</c:v>
                      </c:pt>
                      <c:pt idx="659">
                        <c:v>1.0983333333333334</c:v>
                      </c:pt>
                      <c:pt idx="660">
                        <c:v>1.1000000000000001</c:v>
                      </c:pt>
                      <c:pt idx="661">
                        <c:v>1.1016666666666666</c:v>
                      </c:pt>
                      <c:pt idx="662">
                        <c:v>1.1033333333333333</c:v>
                      </c:pt>
                      <c:pt idx="663">
                        <c:v>1.105</c:v>
                      </c:pt>
                      <c:pt idx="664">
                        <c:v>1.1066666666666667</c:v>
                      </c:pt>
                      <c:pt idx="665">
                        <c:v>1.1083333333333334</c:v>
                      </c:pt>
                      <c:pt idx="666">
                        <c:v>1.1099999999999999</c:v>
                      </c:pt>
                      <c:pt idx="667">
                        <c:v>1.1116666666666668</c:v>
                      </c:pt>
                      <c:pt idx="668">
                        <c:v>1.1133333333333333</c:v>
                      </c:pt>
                      <c:pt idx="669">
                        <c:v>1.115</c:v>
                      </c:pt>
                      <c:pt idx="670">
                        <c:v>1.1166666666666667</c:v>
                      </c:pt>
                      <c:pt idx="671">
                        <c:v>1.1183333333333332</c:v>
                      </c:pt>
                      <c:pt idx="672">
                        <c:v>1.1200000000000001</c:v>
                      </c:pt>
                      <c:pt idx="673">
                        <c:v>1.1216666666666666</c:v>
                      </c:pt>
                      <c:pt idx="674">
                        <c:v>1.1233333333333335</c:v>
                      </c:pt>
                      <c:pt idx="675">
                        <c:v>1.125</c:v>
                      </c:pt>
                      <c:pt idx="676">
                        <c:v>1.1266666666666665</c:v>
                      </c:pt>
                      <c:pt idx="677">
                        <c:v>1.1283333333333334</c:v>
                      </c:pt>
                      <c:pt idx="678">
                        <c:v>1.1299999999999999</c:v>
                      </c:pt>
                      <c:pt idx="679">
                        <c:v>1.1316666666666668</c:v>
                      </c:pt>
                      <c:pt idx="680">
                        <c:v>1.1333333333333333</c:v>
                      </c:pt>
                      <c:pt idx="681">
                        <c:v>1.135</c:v>
                      </c:pt>
                      <c:pt idx="682">
                        <c:v>1.1366666666666667</c:v>
                      </c:pt>
                      <c:pt idx="683">
                        <c:v>1.1383333333333332</c:v>
                      </c:pt>
                      <c:pt idx="684">
                        <c:v>1.1400000000000001</c:v>
                      </c:pt>
                      <c:pt idx="685">
                        <c:v>1.1416666666666666</c:v>
                      </c:pt>
                      <c:pt idx="686">
                        <c:v>1.1433333333333333</c:v>
                      </c:pt>
                      <c:pt idx="687">
                        <c:v>1.145</c:v>
                      </c:pt>
                      <c:pt idx="688">
                        <c:v>1.1466666666666667</c:v>
                      </c:pt>
                      <c:pt idx="689">
                        <c:v>1.1483333333333334</c:v>
                      </c:pt>
                      <c:pt idx="690">
                        <c:v>1.1499999999999999</c:v>
                      </c:pt>
                      <c:pt idx="691">
                        <c:v>1.1516666666666666</c:v>
                      </c:pt>
                      <c:pt idx="692">
                        <c:v>1.1533333333333333</c:v>
                      </c:pt>
                      <c:pt idx="693">
                        <c:v>1.155</c:v>
                      </c:pt>
                      <c:pt idx="694">
                        <c:v>1.1566666666666667</c:v>
                      </c:pt>
                      <c:pt idx="695">
                        <c:v>1.1583333333333334</c:v>
                      </c:pt>
                      <c:pt idx="696">
                        <c:v>1.1599999999999999</c:v>
                      </c:pt>
                      <c:pt idx="697">
                        <c:v>1.1616666666666666</c:v>
                      </c:pt>
                      <c:pt idx="698">
                        <c:v>1.1633333333333333</c:v>
                      </c:pt>
                      <c:pt idx="699">
                        <c:v>1.165</c:v>
                      </c:pt>
                      <c:pt idx="700">
                        <c:v>1.1666666666666667</c:v>
                      </c:pt>
                      <c:pt idx="701">
                        <c:v>1.1683333333333332</c:v>
                      </c:pt>
                      <c:pt idx="702">
                        <c:v>1.1700000000000002</c:v>
                      </c:pt>
                      <c:pt idx="703">
                        <c:v>1.1716666666666666</c:v>
                      </c:pt>
                      <c:pt idx="704">
                        <c:v>1.1733333333333333</c:v>
                      </c:pt>
                      <c:pt idx="705">
                        <c:v>1.175</c:v>
                      </c:pt>
                      <c:pt idx="706">
                        <c:v>1.1766666666666665</c:v>
                      </c:pt>
                      <c:pt idx="707">
                        <c:v>1.1783333333333335</c:v>
                      </c:pt>
                      <c:pt idx="708">
                        <c:v>1.18</c:v>
                      </c:pt>
                      <c:pt idx="709">
                        <c:v>1.1816666666666669</c:v>
                      </c:pt>
                      <c:pt idx="710">
                        <c:v>1.1833333333333333</c:v>
                      </c:pt>
                      <c:pt idx="711">
                        <c:v>1.1849999999999998</c:v>
                      </c:pt>
                      <c:pt idx="712">
                        <c:v>1.1866666666666668</c:v>
                      </c:pt>
                      <c:pt idx="713">
                        <c:v>1.1883333333333332</c:v>
                      </c:pt>
                      <c:pt idx="714">
                        <c:v>1.1900000000000002</c:v>
                      </c:pt>
                      <c:pt idx="715">
                        <c:v>1.1916666666666667</c:v>
                      </c:pt>
                      <c:pt idx="716">
                        <c:v>1.1933333333333331</c:v>
                      </c:pt>
                      <c:pt idx="717">
                        <c:v>1.1950000000000001</c:v>
                      </c:pt>
                      <c:pt idx="718">
                        <c:v>1.1966666666666665</c:v>
                      </c:pt>
                      <c:pt idx="719">
                        <c:v>1.1983333333333335</c:v>
                      </c:pt>
                      <c:pt idx="720">
                        <c:v>1.2</c:v>
                      </c:pt>
                      <c:pt idx="721">
                        <c:v>1.2016666666666667</c:v>
                      </c:pt>
                      <c:pt idx="722">
                        <c:v>1.2033333333333334</c:v>
                      </c:pt>
                      <c:pt idx="723">
                        <c:v>1.2049999999999998</c:v>
                      </c:pt>
                      <c:pt idx="724">
                        <c:v>1.2066666666666668</c:v>
                      </c:pt>
                      <c:pt idx="725">
                        <c:v>1.2083333333333333</c:v>
                      </c:pt>
                      <c:pt idx="726">
                        <c:v>1.21</c:v>
                      </c:pt>
                      <c:pt idx="727">
                        <c:v>1.2116666666666667</c:v>
                      </c:pt>
                      <c:pt idx="728">
                        <c:v>1.2133333333333334</c:v>
                      </c:pt>
                      <c:pt idx="729">
                        <c:v>1.2150000000000001</c:v>
                      </c:pt>
                      <c:pt idx="730">
                        <c:v>1.2166666666666666</c:v>
                      </c:pt>
                      <c:pt idx="731">
                        <c:v>1.2183333333333333</c:v>
                      </c:pt>
                      <c:pt idx="732">
                        <c:v>1.22</c:v>
                      </c:pt>
                      <c:pt idx="733">
                        <c:v>1.2216666666666667</c:v>
                      </c:pt>
                      <c:pt idx="734">
                        <c:v>1.2233333333333334</c:v>
                      </c:pt>
                      <c:pt idx="735">
                        <c:v>1.2250000000000001</c:v>
                      </c:pt>
                      <c:pt idx="736">
                        <c:v>1.2266666666666666</c:v>
                      </c:pt>
                      <c:pt idx="737">
                        <c:v>1.2283333333333333</c:v>
                      </c:pt>
                      <c:pt idx="738">
                        <c:v>1.23</c:v>
                      </c:pt>
                      <c:pt idx="739">
                        <c:v>1.2316666666666667</c:v>
                      </c:pt>
                      <c:pt idx="740">
                        <c:v>1.2333333333333334</c:v>
                      </c:pt>
                      <c:pt idx="741">
                        <c:v>1.2349999999999999</c:v>
                      </c:pt>
                      <c:pt idx="742">
                        <c:v>1.2366666666666668</c:v>
                      </c:pt>
                      <c:pt idx="743">
                        <c:v>1.2383333333333333</c:v>
                      </c:pt>
                      <c:pt idx="744">
                        <c:v>1.24</c:v>
                      </c:pt>
                      <c:pt idx="745">
                        <c:v>1.2416666666666667</c:v>
                      </c:pt>
                      <c:pt idx="746">
                        <c:v>1.2433333333333332</c:v>
                      </c:pt>
                      <c:pt idx="747">
                        <c:v>1.2450000000000001</c:v>
                      </c:pt>
                      <c:pt idx="748">
                        <c:v>1.2466666666666666</c:v>
                      </c:pt>
                      <c:pt idx="749">
                        <c:v>1.2483333333333335</c:v>
                      </c:pt>
                      <c:pt idx="750">
                        <c:v>1.25</c:v>
                      </c:pt>
                      <c:pt idx="751">
                        <c:v>1.2516666666666665</c:v>
                      </c:pt>
                      <c:pt idx="752">
                        <c:v>1.2533333333333334</c:v>
                      </c:pt>
                      <c:pt idx="753">
                        <c:v>1.2549999999999999</c:v>
                      </c:pt>
                      <c:pt idx="754">
                        <c:v>1.2566666666666668</c:v>
                      </c:pt>
                      <c:pt idx="755">
                        <c:v>1.2583333333333333</c:v>
                      </c:pt>
                      <c:pt idx="756">
                        <c:v>1.26</c:v>
                      </c:pt>
                      <c:pt idx="757">
                        <c:v>1.2616666666666667</c:v>
                      </c:pt>
                      <c:pt idx="758">
                        <c:v>1.2633333333333332</c:v>
                      </c:pt>
                      <c:pt idx="759">
                        <c:v>1.2650000000000001</c:v>
                      </c:pt>
                      <c:pt idx="760">
                        <c:v>1.2666666666666666</c:v>
                      </c:pt>
                      <c:pt idx="761">
                        <c:v>1.2683333333333333</c:v>
                      </c:pt>
                      <c:pt idx="762">
                        <c:v>1.27</c:v>
                      </c:pt>
                      <c:pt idx="763">
                        <c:v>1.2716666666666667</c:v>
                      </c:pt>
                      <c:pt idx="764">
                        <c:v>1.2733333333333334</c:v>
                      </c:pt>
                      <c:pt idx="765">
                        <c:v>1.2749999999999999</c:v>
                      </c:pt>
                      <c:pt idx="766">
                        <c:v>1.2766666666666666</c:v>
                      </c:pt>
                      <c:pt idx="767">
                        <c:v>1.2783333333333333</c:v>
                      </c:pt>
                      <c:pt idx="768">
                        <c:v>1.28</c:v>
                      </c:pt>
                      <c:pt idx="769">
                        <c:v>1.2816666666666667</c:v>
                      </c:pt>
                      <c:pt idx="770">
                        <c:v>1.2833333333333334</c:v>
                      </c:pt>
                      <c:pt idx="771">
                        <c:v>1.2849999999999999</c:v>
                      </c:pt>
                      <c:pt idx="772">
                        <c:v>1.2866666666666666</c:v>
                      </c:pt>
                      <c:pt idx="773">
                        <c:v>1.2883333333333333</c:v>
                      </c:pt>
                      <c:pt idx="774">
                        <c:v>1.29</c:v>
                      </c:pt>
                      <c:pt idx="775">
                        <c:v>1.2916666666666667</c:v>
                      </c:pt>
                      <c:pt idx="776">
                        <c:v>1.2933333333333332</c:v>
                      </c:pt>
                      <c:pt idx="777">
                        <c:v>1.2950000000000002</c:v>
                      </c:pt>
                      <c:pt idx="778">
                        <c:v>1.2966666666666666</c:v>
                      </c:pt>
                      <c:pt idx="779">
                        <c:v>1.2983333333333333</c:v>
                      </c:pt>
                      <c:pt idx="780">
                        <c:v>1.3</c:v>
                      </c:pt>
                      <c:pt idx="781">
                        <c:v>1.3016666666666665</c:v>
                      </c:pt>
                      <c:pt idx="782">
                        <c:v>1.3033333333333335</c:v>
                      </c:pt>
                      <c:pt idx="783">
                        <c:v>1.3049999999999999</c:v>
                      </c:pt>
                      <c:pt idx="784">
                        <c:v>1.3066666666666669</c:v>
                      </c:pt>
                      <c:pt idx="785">
                        <c:v>1.3083333333333333</c:v>
                      </c:pt>
                      <c:pt idx="786">
                        <c:v>1.3099999999999998</c:v>
                      </c:pt>
                      <c:pt idx="787">
                        <c:v>1.3116666666666668</c:v>
                      </c:pt>
                      <c:pt idx="788">
                        <c:v>1.3133333333333332</c:v>
                      </c:pt>
                      <c:pt idx="789">
                        <c:v>1.3150000000000002</c:v>
                      </c:pt>
                      <c:pt idx="790">
                        <c:v>1.3166666666666667</c:v>
                      </c:pt>
                      <c:pt idx="791">
                        <c:v>1.3183333333333331</c:v>
                      </c:pt>
                      <c:pt idx="792">
                        <c:v>1.32</c:v>
                      </c:pt>
                      <c:pt idx="793">
                        <c:v>1.3216666666666665</c:v>
                      </c:pt>
                      <c:pt idx="794">
                        <c:v>1.3233333333333335</c:v>
                      </c:pt>
                      <c:pt idx="795">
                        <c:v>1.325</c:v>
                      </c:pt>
                      <c:pt idx="796">
                        <c:v>1.3266666666666667</c:v>
                      </c:pt>
                      <c:pt idx="797">
                        <c:v>1.3283333333333334</c:v>
                      </c:pt>
                      <c:pt idx="798">
                        <c:v>1.3299999999999998</c:v>
                      </c:pt>
                      <c:pt idx="799">
                        <c:v>1.3316666666666668</c:v>
                      </c:pt>
                      <c:pt idx="800">
                        <c:v>1.3333333333333333</c:v>
                      </c:pt>
                      <c:pt idx="801">
                        <c:v>1.335</c:v>
                      </c:pt>
                      <c:pt idx="802">
                        <c:v>1.3366666666666667</c:v>
                      </c:pt>
                      <c:pt idx="803">
                        <c:v>1.3383333333333334</c:v>
                      </c:pt>
                      <c:pt idx="804">
                        <c:v>1.34</c:v>
                      </c:pt>
                      <c:pt idx="805">
                        <c:v>1.3416666666666666</c:v>
                      </c:pt>
                      <c:pt idx="806">
                        <c:v>1.3433333333333333</c:v>
                      </c:pt>
                      <c:pt idx="807">
                        <c:v>1.345</c:v>
                      </c:pt>
                      <c:pt idx="808">
                        <c:v>1.3466666666666667</c:v>
                      </c:pt>
                      <c:pt idx="809">
                        <c:v>1.3483333333333334</c:v>
                      </c:pt>
                      <c:pt idx="810">
                        <c:v>1.35</c:v>
                      </c:pt>
                      <c:pt idx="811">
                        <c:v>1.3516666666666666</c:v>
                      </c:pt>
                      <c:pt idx="812">
                        <c:v>1.3533333333333333</c:v>
                      </c:pt>
                      <c:pt idx="813">
                        <c:v>1.355</c:v>
                      </c:pt>
                      <c:pt idx="814">
                        <c:v>1.3566666666666667</c:v>
                      </c:pt>
                      <c:pt idx="815">
                        <c:v>1.3583333333333334</c:v>
                      </c:pt>
                      <c:pt idx="816">
                        <c:v>1.3599999999999999</c:v>
                      </c:pt>
                      <c:pt idx="817">
                        <c:v>1.3616666666666668</c:v>
                      </c:pt>
                      <c:pt idx="818">
                        <c:v>1.3633333333333333</c:v>
                      </c:pt>
                      <c:pt idx="819">
                        <c:v>1.365</c:v>
                      </c:pt>
                      <c:pt idx="820">
                        <c:v>1.3666666666666667</c:v>
                      </c:pt>
                      <c:pt idx="821">
                        <c:v>1.3683333333333332</c:v>
                      </c:pt>
                      <c:pt idx="822">
                        <c:v>1.37</c:v>
                      </c:pt>
                      <c:pt idx="823">
                        <c:v>1.3716666666666666</c:v>
                      </c:pt>
                      <c:pt idx="824">
                        <c:v>1.3733333333333335</c:v>
                      </c:pt>
                      <c:pt idx="825">
                        <c:v>1.375</c:v>
                      </c:pt>
                      <c:pt idx="826">
                        <c:v>1.3766666666666665</c:v>
                      </c:pt>
                      <c:pt idx="827">
                        <c:v>1.3783333333333334</c:v>
                      </c:pt>
                      <c:pt idx="828">
                        <c:v>1.38</c:v>
                      </c:pt>
                      <c:pt idx="829">
                        <c:v>1.3816666666666668</c:v>
                      </c:pt>
                      <c:pt idx="830">
                        <c:v>1.3833333333333333</c:v>
                      </c:pt>
                      <c:pt idx="831">
                        <c:v>1.385</c:v>
                      </c:pt>
                      <c:pt idx="832">
                        <c:v>1.3866666666666667</c:v>
                      </c:pt>
                      <c:pt idx="833">
                        <c:v>1.3883333333333332</c:v>
                      </c:pt>
                      <c:pt idx="834">
                        <c:v>1.3900000000000001</c:v>
                      </c:pt>
                      <c:pt idx="835">
                        <c:v>1.3916666666666666</c:v>
                      </c:pt>
                      <c:pt idx="836">
                        <c:v>1.3933333333333333</c:v>
                      </c:pt>
                      <c:pt idx="837">
                        <c:v>1.395</c:v>
                      </c:pt>
                      <c:pt idx="838">
                        <c:v>1.3966666666666667</c:v>
                      </c:pt>
                      <c:pt idx="839">
                        <c:v>1.3983333333333334</c:v>
                      </c:pt>
                      <c:pt idx="840">
                        <c:v>1.4</c:v>
                      </c:pt>
                      <c:pt idx="841">
                        <c:v>1.4016666666666666</c:v>
                      </c:pt>
                      <c:pt idx="842">
                        <c:v>1.4033333333333333</c:v>
                      </c:pt>
                      <c:pt idx="843">
                        <c:v>1.405</c:v>
                      </c:pt>
                      <c:pt idx="844">
                        <c:v>1.4066666666666667</c:v>
                      </c:pt>
                      <c:pt idx="845">
                        <c:v>1.4083333333333334</c:v>
                      </c:pt>
                      <c:pt idx="846">
                        <c:v>1.41</c:v>
                      </c:pt>
                      <c:pt idx="847">
                        <c:v>1.4116666666666666</c:v>
                      </c:pt>
                      <c:pt idx="848">
                        <c:v>1.4133333333333333</c:v>
                      </c:pt>
                      <c:pt idx="849">
                        <c:v>1.415</c:v>
                      </c:pt>
                      <c:pt idx="850">
                        <c:v>1.4166666666666667</c:v>
                      </c:pt>
                      <c:pt idx="851">
                        <c:v>1.4183333333333332</c:v>
                      </c:pt>
                      <c:pt idx="852">
                        <c:v>1.4200000000000002</c:v>
                      </c:pt>
                      <c:pt idx="853">
                        <c:v>1.4216666666666666</c:v>
                      </c:pt>
                      <c:pt idx="854">
                        <c:v>1.4233333333333333</c:v>
                      </c:pt>
                      <c:pt idx="855">
                        <c:v>1.425</c:v>
                      </c:pt>
                      <c:pt idx="856">
                        <c:v>1.4266666666666665</c:v>
                      </c:pt>
                      <c:pt idx="857">
                        <c:v>1.4283333333333335</c:v>
                      </c:pt>
                      <c:pt idx="858">
                        <c:v>1.43</c:v>
                      </c:pt>
                      <c:pt idx="859">
                        <c:v>1.4316666666666669</c:v>
                      </c:pt>
                      <c:pt idx="860">
                        <c:v>1.4333333333333333</c:v>
                      </c:pt>
                      <c:pt idx="861">
                        <c:v>1.4349999999999998</c:v>
                      </c:pt>
                      <c:pt idx="862">
                        <c:v>1.4366666666666668</c:v>
                      </c:pt>
                      <c:pt idx="863">
                        <c:v>1.4383333333333332</c:v>
                      </c:pt>
                      <c:pt idx="864">
                        <c:v>1.4400000000000002</c:v>
                      </c:pt>
                      <c:pt idx="865">
                        <c:v>1.4416666666666667</c:v>
                      </c:pt>
                      <c:pt idx="866">
                        <c:v>1.4433333333333331</c:v>
                      </c:pt>
                      <c:pt idx="867">
                        <c:v>1.4450000000000001</c:v>
                      </c:pt>
                      <c:pt idx="868">
                        <c:v>1.4466666666666665</c:v>
                      </c:pt>
                      <c:pt idx="869">
                        <c:v>1.4483333333333335</c:v>
                      </c:pt>
                      <c:pt idx="870">
                        <c:v>1.45</c:v>
                      </c:pt>
                      <c:pt idx="871">
                        <c:v>1.4516666666666667</c:v>
                      </c:pt>
                      <c:pt idx="872">
                        <c:v>1.4533333333333334</c:v>
                      </c:pt>
                      <c:pt idx="873">
                        <c:v>1.4549999999999998</c:v>
                      </c:pt>
                      <c:pt idx="874">
                        <c:v>1.4566666666666668</c:v>
                      </c:pt>
                      <c:pt idx="875">
                        <c:v>1.4583333333333333</c:v>
                      </c:pt>
                      <c:pt idx="876">
                        <c:v>1.46</c:v>
                      </c:pt>
                      <c:pt idx="877">
                        <c:v>1.4616666666666667</c:v>
                      </c:pt>
                      <c:pt idx="878">
                        <c:v>1.4633333333333334</c:v>
                      </c:pt>
                      <c:pt idx="879">
                        <c:v>1.4650000000000001</c:v>
                      </c:pt>
                      <c:pt idx="880">
                        <c:v>1.4666666666666666</c:v>
                      </c:pt>
                      <c:pt idx="881">
                        <c:v>1.4683333333333333</c:v>
                      </c:pt>
                      <c:pt idx="882">
                        <c:v>1.47</c:v>
                      </c:pt>
                      <c:pt idx="883">
                        <c:v>1.4716666666666667</c:v>
                      </c:pt>
                      <c:pt idx="884">
                        <c:v>1.4733333333333334</c:v>
                      </c:pt>
                      <c:pt idx="885">
                        <c:v>1.4750000000000001</c:v>
                      </c:pt>
                      <c:pt idx="886">
                        <c:v>1.4766666666666666</c:v>
                      </c:pt>
                      <c:pt idx="887">
                        <c:v>1.4783333333333333</c:v>
                      </c:pt>
                      <c:pt idx="888">
                        <c:v>1.48</c:v>
                      </c:pt>
                      <c:pt idx="889">
                        <c:v>1.4816666666666667</c:v>
                      </c:pt>
                      <c:pt idx="890">
                        <c:v>1.4833333333333334</c:v>
                      </c:pt>
                      <c:pt idx="891">
                        <c:v>1.4849999999999999</c:v>
                      </c:pt>
                      <c:pt idx="892">
                        <c:v>1.4866666666666668</c:v>
                      </c:pt>
                      <c:pt idx="893">
                        <c:v>1.4883333333333333</c:v>
                      </c:pt>
                      <c:pt idx="894">
                        <c:v>1.49</c:v>
                      </c:pt>
                      <c:pt idx="895">
                        <c:v>1.4916666666666667</c:v>
                      </c:pt>
                      <c:pt idx="896">
                        <c:v>1.4933333333333332</c:v>
                      </c:pt>
                      <c:pt idx="897">
                        <c:v>1.4950000000000001</c:v>
                      </c:pt>
                      <c:pt idx="898">
                        <c:v>1.4966666666666666</c:v>
                      </c:pt>
                      <c:pt idx="899">
                        <c:v>1.4983333333333335</c:v>
                      </c:pt>
                      <c:pt idx="900">
                        <c:v>1.5</c:v>
                      </c:pt>
                      <c:pt idx="901">
                        <c:v>1.5016666666666665</c:v>
                      </c:pt>
                      <c:pt idx="902">
                        <c:v>1.5033333333333334</c:v>
                      </c:pt>
                      <c:pt idx="903">
                        <c:v>1.5049999999999999</c:v>
                      </c:pt>
                      <c:pt idx="904">
                        <c:v>1.5066666666666668</c:v>
                      </c:pt>
                      <c:pt idx="905">
                        <c:v>1.5083333333333333</c:v>
                      </c:pt>
                      <c:pt idx="906">
                        <c:v>1.51</c:v>
                      </c:pt>
                      <c:pt idx="907">
                        <c:v>1.5116666666666667</c:v>
                      </c:pt>
                      <c:pt idx="908">
                        <c:v>1.5133333333333332</c:v>
                      </c:pt>
                      <c:pt idx="909">
                        <c:v>1.5150000000000001</c:v>
                      </c:pt>
                      <c:pt idx="910">
                        <c:v>1.5166666666666666</c:v>
                      </c:pt>
                      <c:pt idx="911">
                        <c:v>1.5183333333333333</c:v>
                      </c:pt>
                      <c:pt idx="912">
                        <c:v>1.52</c:v>
                      </c:pt>
                      <c:pt idx="913">
                        <c:v>1.5216666666666667</c:v>
                      </c:pt>
                      <c:pt idx="914">
                        <c:v>1.5233333333333334</c:v>
                      </c:pt>
                      <c:pt idx="915">
                        <c:v>1.5249999999999999</c:v>
                      </c:pt>
                      <c:pt idx="916">
                        <c:v>1.5266666666666666</c:v>
                      </c:pt>
                      <c:pt idx="917">
                        <c:v>1.5283333333333333</c:v>
                      </c:pt>
                      <c:pt idx="918">
                        <c:v>1.53</c:v>
                      </c:pt>
                      <c:pt idx="919">
                        <c:v>1.5316666666666667</c:v>
                      </c:pt>
                      <c:pt idx="920">
                        <c:v>1.5333333333333334</c:v>
                      </c:pt>
                      <c:pt idx="921">
                        <c:v>1.5349999999999999</c:v>
                      </c:pt>
                      <c:pt idx="922">
                        <c:v>1.5366666666666666</c:v>
                      </c:pt>
                      <c:pt idx="923">
                        <c:v>1.5383333333333333</c:v>
                      </c:pt>
                      <c:pt idx="924">
                        <c:v>1.54</c:v>
                      </c:pt>
                      <c:pt idx="925">
                        <c:v>1.5416666666666667</c:v>
                      </c:pt>
                      <c:pt idx="926">
                        <c:v>1.5433333333333332</c:v>
                      </c:pt>
                      <c:pt idx="927">
                        <c:v>1.5450000000000002</c:v>
                      </c:pt>
                      <c:pt idx="928">
                        <c:v>1.5466666666666666</c:v>
                      </c:pt>
                      <c:pt idx="929">
                        <c:v>1.5483333333333333</c:v>
                      </c:pt>
                      <c:pt idx="930">
                        <c:v>1.55</c:v>
                      </c:pt>
                      <c:pt idx="931">
                        <c:v>1.5516666666666665</c:v>
                      </c:pt>
                      <c:pt idx="932">
                        <c:v>1.5533333333333335</c:v>
                      </c:pt>
                      <c:pt idx="933">
                        <c:v>1.5549999999999999</c:v>
                      </c:pt>
                      <c:pt idx="934">
                        <c:v>1.5566666666666669</c:v>
                      </c:pt>
                      <c:pt idx="935">
                        <c:v>1.5583333333333333</c:v>
                      </c:pt>
                      <c:pt idx="936">
                        <c:v>1.5599999999999998</c:v>
                      </c:pt>
                      <c:pt idx="937">
                        <c:v>1.5616666666666668</c:v>
                      </c:pt>
                      <c:pt idx="938">
                        <c:v>1.5633333333333332</c:v>
                      </c:pt>
                      <c:pt idx="939">
                        <c:v>1.5650000000000002</c:v>
                      </c:pt>
                      <c:pt idx="940">
                        <c:v>1.5666666666666667</c:v>
                      </c:pt>
                      <c:pt idx="941">
                        <c:v>1.5683333333333331</c:v>
                      </c:pt>
                      <c:pt idx="942">
                        <c:v>1.57</c:v>
                      </c:pt>
                      <c:pt idx="943">
                        <c:v>1.5716666666666665</c:v>
                      </c:pt>
                      <c:pt idx="944">
                        <c:v>1.5733333333333335</c:v>
                      </c:pt>
                      <c:pt idx="945">
                        <c:v>1.575</c:v>
                      </c:pt>
                      <c:pt idx="946">
                        <c:v>1.5766666666666667</c:v>
                      </c:pt>
                      <c:pt idx="947">
                        <c:v>1.5783333333333334</c:v>
                      </c:pt>
                      <c:pt idx="948">
                        <c:v>1.5799999999999998</c:v>
                      </c:pt>
                      <c:pt idx="949">
                        <c:v>1.5816666666666668</c:v>
                      </c:pt>
                      <c:pt idx="950">
                        <c:v>1.5833333333333333</c:v>
                      </c:pt>
                      <c:pt idx="951">
                        <c:v>1.585</c:v>
                      </c:pt>
                      <c:pt idx="952">
                        <c:v>1.5866666666666667</c:v>
                      </c:pt>
                      <c:pt idx="953">
                        <c:v>1.5883333333333334</c:v>
                      </c:pt>
                      <c:pt idx="954">
                        <c:v>1.59</c:v>
                      </c:pt>
                      <c:pt idx="955">
                        <c:v>1.5916666666666666</c:v>
                      </c:pt>
                      <c:pt idx="956">
                        <c:v>1.5933333333333333</c:v>
                      </c:pt>
                      <c:pt idx="957">
                        <c:v>1.595</c:v>
                      </c:pt>
                      <c:pt idx="958">
                        <c:v>1.5966666666666667</c:v>
                      </c:pt>
                      <c:pt idx="959">
                        <c:v>1.5983333333333334</c:v>
                      </c:pt>
                      <c:pt idx="960">
                        <c:v>1.6</c:v>
                      </c:pt>
                      <c:pt idx="961">
                        <c:v>1.6016666666666666</c:v>
                      </c:pt>
                      <c:pt idx="962">
                        <c:v>1.6033333333333333</c:v>
                      </c:pt>
                      <c:pt idx="963">
                        <c:v>1.605</c:v>
                      </c:pt>
                      <c:pt idx="964">
                        <c:v>1.6066666666666667</c:v>
                      </c:pt>
                      <c:pt idx="965">
                        <c:v>1.6083333333333334</c:v>
                      </c:pt>
                      <c:pt idx="966">
                        <c:v>1.6099999999999999</c:v>
                      </c:pt>
                      <c:pt idx="967">
                        <c:v>1.6116666666666668</c:v>
                      </c:pt>
                      <c:pt idx="968">
                        <c:v>1.6133333333333333</c:v>
                      </c:pt>
                      <c:pt idx="969">
                        <c:v>1.615</c:v>
                      </c:pt>
                      <c:pt idx="970">
                        <c:v>1.6166666666666667</c:v>
                      </c:pt>
                      <c:pt idx="971">
                        <c:v>1.6183333333333332</c:v>
                      </c:pt>
                      <c:pt idx="972">
                        <c:v>1.62</c:v>
                      </c:pt>
                      <c:pt idx="973">
                        <c:v>1.6216666666666666</c:v>
                      </c:pt>
                      <c:pt idx="974">
                        <c:v>1.6233333333333335</c:v>
                      </c:pt>
                      <c:pt idx="975">
                        <c:v>1.625</c:v>
                      </c:pt>
                      <c:pt idx="976">
                        <c:v>1.6266666666666665</c:v>
                      </c:pt>
                      <c:pt idx="977">
                        <c:v>1.6283333333333334</c:v>
                      </c:pt>
                      <c:pt idx="978">
                        <c:v>1.63</c:v>
                      </c:pt>
                      <c:pt idx="979">
                        <c:v>1.6316666666666668</c:v>
                      </c:pt>
                      <c:pt idx="980">
                        <c:v>1.6333333333333333</c:v>
                      </c:pt>
                      <c:pt idx="981">
                        <c:v>1.635</c:v>
                      </c:pt>
                      <c:pt idx="982">
                        <c:v>1.6366666666666667</c:v>
                      </c:pt>
                      <c:pt idx="983">
                        <c:v>1.6383333333333332</c:v>
                      </c:pt>
                      <c:pt idx="984">
                        <c:v>1.6400000000000001</c:v>
                      </c:pt>
                      <c:pt idx="985">
                        <c:v>1.6416666666666666</c:v>
                      </c:pt>
                      <c:pt idx="986">
                        <c:v>1.6433333333333333</c:v>
                      </c:pt>
                      <c:pt idx="987">
                        <c:v>1.645</c:v>
                      </c:pt>
                      <c:pt idx="988">
                        <c:v>1.6466666666666667</c:v>
                      </c:pt>
                      <c:pt idx="989">
                        <c:v>1.6483333333333334</c:v>
                      </c:pt>
                      <c:pt idx="990">
                        <c:v>1.65</c:v>
                      </c:pt>
                      <c:pt idx="991">
                        <c:v>1.6516666666666666</c:v>
                      </c:pt>
                      <c:pt idx="992">
                        <c:v>1.6533333333333333</c:v>
                      </c:pt>
                      <c:pt idx="993">
                        <c:v>1.655</c:v>
                      </c:pt>
                      <c:pt idx="994">
                        <c:v>1.6566666666666667</c:v>
                      </c:pt>
                      <c:pt idx="995">
                        <c:v>1.6583333333333334</c:v>
                      </c:pt>
                      <c:pt idx="996">
                        <c:v>1.66</c:v>
                      </c:pt>
                      <c:pt idx="997">
                        <c:v>1.6616666666666666</c:v>
                      </c:pt>
                      <c:pt idx="998">
                        <c:v>1.6633333333333333</c:v>
                      </c:pt>
                      <c:pt idx="999">
                        <c:v>1.665</c:v>
                      </c:pt>
                      <c:pt idx="1000">
                        <c:v>1.6666666666666667</c:v>
                      </c:pt>
                      <c:pt idx="1001">
                        <c:v>1.6683333333333332</c:v>
                      </c:pt>
                      <c:pt idx="1002">
                        <c:v>1.6700000000000002</c:v>
                      </c:pt>
                      <c:pt idx="1003">
                        <c:v>1.6716666666666666</c:v>
                      </c:pt>
                      <c:pt idx="1004">
                        <c:v>1.6733333333333333</c:v>
                      </c:pt>
                      <c:pt idx="1005">
                        <c:v>1.675</c:v>
                      </c:pt>
                      <c:pt idx="1006">
                        <c:v>1.6766666666666665</c:v>
                      </c:pt>
                      <c:pt idx="1007">
                        <c:v>1.6783333333333335</c:v>
                      </c:pt>
                      <c:pt idx="1008">
                        <c:v>1.68</c:v>
                      </c:pt>
                      <c:pt idx="1009">
                        <c:v>1.6816666666666669</c:v>
                      </c:pt>
                      <c:pt idx="1010">
                        <c:v>1.6833333333333333</c:v>
                      </c:pt>
                      <c:pt idx="1011">
                        <c:v>1.6849999999999998</c:v>
                      </c:pt>
                      <c:pt idx="1012">
                        <c:v>1.6866666666666668</c:v>
                      </c:pt>
                      <c:pt idx="1013">
                        <c:v>1.6883333333333332</c:v>
                      </c:pt>
                      <c:pt idx="1014">
                        <c:v>1.6900000000000002</c:v>
                      </c:pt>
                      <c:pt idx="1015">
                        <c:v>1.6916666666666667</c:v>
                      </c:pt>
                      <c:pt idx="1016">
                        <c:v>1.6933333333333331</c:v>
                      </c:pt>
                      <c:pt idx="1017">
                        <c:v>1.6950000000000001</c:v>
                      </c:pt>
                      <c:pt idx="1018">
                        <c:v>1.6966666666666665</c:v>
                      </c:pt>
                      <c:pt idx="1019">
                        <c:v>1.6983333333333335</c:v>
                      </c:pt>
                      <c:pt idx="1020">
                        <c:v>1.7</c:v>
                      </c:pt>
                      <c:pt idx="1021">
                        <c:v>1.7016666666666667</c:v>
                      </c:pt>
                      <c:pt idx="1022">
                        <c:v>1.7033333333333334</c:v>
                      </c:pt>
                      <c:pt idx="1023">
                        <c:v>1.7049999999999998</c:v>
                      </c:pt>
                      <c:pt idx="1024">
                        <c:v>1.7066666666666668</c:v>
                      </c:pt>
                      <c:pt idx="1025">
                        <c:v>1.7083333333333333</c:v>
                      </c:pt>
                      <c:pt idx="1026">
                        <c:v>1.71</c:v>
                      </c:pt>
                      <c:pt idx="1027">
                        <c:v>1.7116666666666667</c:v>
                      </c:pt>
                      <c:pt idx="1028">
                        <c:v>1.7133333333333334</c:v>
                      </c:pt>
                      <c:pt idx="1029">
                        <c:v>1.7150000000000001</c:v>
                      </c:pt>
                      <c:pt idx="1030">
                        <c:v>1.7166666666666666</c:v>
                      </c:pt>
                      <c:pt idx="1031">
                        <c:v>1.7183333333333333</c:v>
                      </c:pt>
                      <c:pt idx="1032">
                        <c:v>1.72</c:v>
                      </c:pt>
                      <c:pt idx="1033">
                        <c:v>1.7216666666666667</c:v>
                      </c:pt>
                      <c:pt idx="1034">
                        <c:v>1.7233333333333334</c:v>
                      </c:pt>
                      <c:pt idx="1035">
                        <c:v>1.7250000000000001</c:v>
                      </c:pt>
                      <c:pt idx="1036">
                        <c:v>1.7266666666666666</c:v>
                      </c:pt>
                      <c:pt idx="1037">
                        <c:v>1.7283333333333333</c:v>
                      </c:pt>
                      <c:pt idx="1038">
                        <c:v>1.73</c:v>
                      </c:pt>
                      <c:pt idx="1039">
                        <c:v>1.7316666666666667</c:v>
                      </c:pt>
                      <c:pt idx="1040">
                        <c:v>1.7333333333333334</c:v>
                      </c:pt>
                      <c:pt idx="1041">
                        <c:v>1.7349999999999999</c:v>
                      </c:pt>
                      <c:pt idx="1042">
                        <c:v>1.7366666666666668</c:v>
                      </c:pt>
                      <c:pt idx="1043">
                        <c:v>1.7383333333333333</c:v>
                      </c:pt>
                      <c:pt idx="1044">
                        <c:v>1.74</c:v>
                      </c:pt>
                      <c:pt idx="1045">
                        <c:v>1.7416666666666667</c:v>
                      </c:pt>
                      <c:pt idx="1046">
                        <c:v>1.7433333333333332</c:v>
                      </c:pt>
                      <c:pt idx="1047">
                        <c:v>1.7450000000000001</c:v>
                      </c:pt>
                      <c:pt idx="1048">
                        <c:v>1.7466666666666666</c:v>
                      </c:pt>
                      <c:pt idx="1049">
                        <c:v>1.7483333333333335</c:v>
                      </c:pt>
                      <c:pt idx="1050">
                        <c:v>1.75</c:v>
                      </c:pt>
                      <c:pt idx="1051">
                        <c:v>1.7516666666666665</c:v>
                      </c:pt>
                      <c:pt idx="1052">
                        <c:v>1.7533333333333334</c:v>
                      </c:pt>
                      <c:pt idx="1053">
                        <c:v>1.7549999999999999</c:v>
                      </c:pt>
                      <c:pt idx="1054">
                        <c:v>1.7566666666666668</c:v>
                      </c:pt>
                      <c:pt idx="1055">
                        <c:v>1.7583333333333333</c:v>
                      </c:pt>
                      <c:pt idx="1056">
                        <c:v>1.76</c:v>
                      </c:pt>
                      <c:pt idx="1057">
                        <c:v>1.7616666666666667</c:v>
                      </c:pt>
                      <c:pt idx="1058">
                        <c:v>1.7633333333333332</c:v>
                      </c:pt>
                      <c:pt idx="1059">
                        <c:v>1.7650000000000001</c:v>
                      </c:pt>
                      <c:pt idx="1060">
                        <c:v>1.7666666666666666</c:v>
                      </c:pt>
                      <c:pt idx="1061">
                        <c:v>1.7683333333333333</c:v>
                      </c:pt>
                      <c:pt idx="1062">
                        <c:v>1.77</c:v>
                      </c:pt>
                      <c:pt idx="1063">
                        <c:v>1.7716666666666667</c:v>
                      </c:pt>
                      <c:pt idx="1064">
                        <c:v>1.7733333333333334</c:v>
                      </c:pt>
                      <c:pt idx="1065">
                        <c:v>1.7749999999999999</c:v>
                      </c:pt>
                      <c:pt idx="1066">
                        <c:v>1.7766666666666666</c:v>
                      </c:pt>
                      <c:pt idx="1067">
                        <c:v>1.7783333333333333</c:v>
                      </c:pt>
                      <c:pt idx="1068">
                        <c:v>1.78</c:v>
                      </c:pt>
                      <c:pt idx="1069">
                        <c:v>1.7816666666666667</c:v>
                      </c:pt>
                      <c:pt idx="1070">
                        <c:v>1.7833333333333334</c:v>
                      </c:pt>
                      <c:pt idx="1071">
                        <c:v>1.7849999999999999</c:v>
                      </c:pt>
                      <c:pt idx="1072">
                        <c:v>1.7866666666666666</c:v>
                      </c:pt>
                      <c:pt idx="1073">
                        <c:v>1.7883333333333333</c:v>
                      </c:pt>
                      <c:pt idx="1074">
                        <c:v>1.79</c:v>
                      </c:pt>
                      <c:pt idx="1075">
                        <c:v>1.7916666666666667</c:v>
                      </c:pt>
                      <c:pt idx="1076">
                        <c:v>1.7933333333333332</c:v>
                      </c:pt>
                      <c:pt idx="1077">
                        <c:v>1.7950000000000002</c:v>
                      </c:pt>
                      <c:pt idx="1078">
                        <c:v>1.7966666666666666</c:v>
                      </c:pt>
                      <c:pt idx="1079">
                        <c:v>1.7983333333333333</c:v>
                      </c:pt>
                      <c:pt idx="1080">
                        <c:v>1.8</c:v>
                      </c:pt>
                      <c:pt idx="1081">
                        <c:v>1.8016666666666665</c:v>
                      </c:pt>
                      <c:pt idx="1082">
                        <c:v>1.8033333333333335</c:v>
                      </c:pt>
                      <c:pt idx="1083">
                        <c:v>1.8049999999999999</c:v>
                      </c:pt>
                      <c:pt idx="1084">
                        <c:v>1.8066666666666669</c:v>
                      </c:pt>
                      <c:pt idx="1085">
                        <c:v>1.8083333333333333</c:v>
                      </c:pt>
                      <c:pt idx="1086">
                        <c:v>1.8099999999999998</c:v>
                      </c:pt>
                      <c:pt idx="1087">
                        <c:v>1.8116666666666668</c:v>
                      </c:pt>
                      <c:pt idx="1088">
                        <c:v>1.8133333333333332</c:v>
                      </c:pt>
                      <c:pt idx="1089">
                        <c:v>1.8150000000000002</c:v>
                      </c:pt>
                      <c:pt idx="1090">
                        <c:v>1.8166666666666667</c:v>
                      </c:pt>
                      <c:pt idx="1091">
                        <c:v>1.8183333333333331</c:v>
                      </c:pt>
                      <c:pt idx="1092">
                        <c:v>1.82</c:v>
                      </c:pt>
                      <c:pt idx="1093">
                        <c:v>1.8216666666666665</c:v>
                      </c:pt>
                      <c:pt idx="1094">
                        <c:v>1.8233333333333335</c:v>
                      </c:pt>
                      <c:pt idx="1095">
                        <c:v>1.825</c:v>
                      </c:pt>
                      <c:pt idx="1096">
                        <c:v>1.8266666666666667</c:v>
                      </c:pt>
                      <c:pt idx="1097">
                        <c:v>1.8283333333333334</c:v>
                      </c:pt>
                      <c:pt idx="1098">
                        <c:v>1.8299999999999998</c:v>
                      </c:pt>
                      <c:pt idx="1099">
                        <c:v>1.8316666666666668</c:v>
                      </c:pt>
                      <c:pt idx="1100">
                        <c:v>1.8333333333333333</c:v>
                      </c:pt>
                      <c:pt idx="1101">
                        <c:v>1.835</c:v>
                      </c:pt>
                      <c:pt idx="1102">
                        <c:v>1.8366666666666667</c:v>
                      </c:pt>
                      <c:pt idx="1103">
                        <c:v>1.8383333333333334</c:v>
                      </c:pt>
                      <c:pt idx="1104">
                        <c:v>1.84</c:v>
                      </c:pt>
                      <c:pt idx="1105">
                        <c:v>1.8416666666666666</c:v>
                      </c:pt>
                      <c:pt idx="1106">
                        <c:v>1.8433333333333333</c:v>
                      </c:pt>
                      <c:pt idx="1107">
                        <c:v>1.845</c:v>
                      </c:pt>
                      <c:pt idx="1108">
                        <c:v>1.8466666666666667</c:v>
                      </c:pt>
                      <c:pt idx="1109">
                        <c:v>1.8483333333333334</c:v>
                      </c:pt>
                      <c:pt idx="1110">
                        <c:v>1.85</c:v>
                      </c:pt>
                      <c:pt idx="1111">
                        <c:v>1.8516666666666666</c:v>
                      </c:pt>
                      <c:pt idx="1112">
                        <c:v>1.8533333333333333</c:v>
                      </c:pt>
                      <c:pt idx="1113">
                        <c:v>1.855</c:v>
                      </c:pt>
                      <c:pt idx="1114">
                        <c:v>1.8566666666666667</c:v>
                      </c:pt>
                      <c:pt idx="1115">
                        <c:v>1.8583333333333334</c:v>
                      </c:pt>
                      <c:pt idx="1116">
                        <c:v>1.8599999999999999</c:v>
                      </c:pt>
                      <c:pt idx="1117">
                        <c:v>1.8616666666666668</c:v>
                      </c:pt>
                      <c:pt idx="1118">
                        <c:v>1.8633333333333333</c:v>
                      </c:pt>
                      <c:pt idx="1119">
                        <c:v>1.865</c:v>
                      </c:pt>
                      <c:pt idx="1120">
                        <c:v>1.8666666666666667</c:v>
                      </c:pt>
                      <c:pt idx="1121">
                        <c:v>1.8683333333333332</c:v>
                      </c:pt>
                      <c:pt idx="1122">
                        <c:v>1.87</c:v>
                      </c:pt>
                      <c:pt idx="1123">
                        <c:v>1.8716666666666666</c:v>
                      </c:pt>
                      <c:pt idx="1124">
                        <c:v>1.8733333333333335</c:v>
                      </c:pt>
                      <c:pt idx="1125">
                        <c:v>1.875</c:v>
                      </c:pt>
                      <c:pt idx="1126">
                        <c:v>1.8766666666666665</c:v>
                      </c:pt>
                      <c:pt idx="1127">
                        <c:v>1.8783333333333334</c:v>
                      </c:pt>
                      <c:pt idx="1128">
                        <c:v>1.88</c:v>
                      </c:pt>
                      <c:pt idx="1129">
                        <c:v>1.8816666666666668</c:v>
                      </c:pt>
                      <c:pt idx="1130">
                        <c:v>1.8833333333333333</c:v>
                      </c:pt>
                      <c:pt idx="1131">
                        <c:v>1.885</c:v>
                      </c:pt>
                      <c:pt idx="1132">
                        <c:v>1.8866666666666667</c:v>
                      </c:pt>
                      <c:pt idx="1133">
                        <c:v>1.8883333333333332</c:v>
                      </c:pt>
                      <c:pt idx="1134">
                        <c:v>1.8900000000000001</c:v>
                      </c:pt>
                      <c:pt idx="1135">
                        <c:v>1.8916666666666666</c:v>
                      </c:pt>
                      <c:pt idx="1136">
                        <c:v>1.8933333333333333</c:v>
                      </c:pt>
                      <c:pt idx="1137">
                        <c:v>1.895</c:v>
                      </c:pt>
                      <c:pt idx="1138">
                        <c:v>1.8966666666666667</c:v>
                      </c:pt>
                      <c:pt idx="1139">
                        <c:v>1.8983333333333334</c:v>
                      </c:pt>
                      <c:pt idx="1140">
                        <c:v>1.9</c:v>
                      </c:pt>
                      <c:pt idx="1141">
                        <c:v>1.9016666666666666</c:v>
                      </c:pt>
                      <c:pt idx="1142">
                        <c:v>1.9033333333333333</c:v>
                      </c:pt>
                      <c:pt idx="1143">
                        <c:v>1.905</c:v>
                      </c:pt>
                      <c:pt idx="1144">
                        <c:v>1.9066666666666667</c:v>
                      </c:pt>
                      <c:pt idx="1145">
                        <c:v>1.9083333333333334</c:v>
                      </c:pt>
                      <c:pt idx="1146">
                        <c:v>1.91</c:v>
                      </c:pt>
                      <c:pt idx="1147">
                        <c:v>1.9116666666666666</c:v>
                      </c:pt>
                      <c:pt idx="1148">
                        <c:v>1.9133333333333333</c:v>
                      </c:pt>
                      <c:pt idx="1149">
                        <c:v>1.915</c:v>
                      </c:pt>
                      <c:pt idx="1150">
                        <c:v>1.9166666666666667</c:v>
                      </c:pt>
                      <c:pt idx="1151">
                        <c:v>1.9183333333333332</c:v>
                      </c:pt>
                      <c:pt idx="1152">
                        <c:v>1.9200000000000002</c:v>
                      </c:pt>
                      <c:pt idx="1153">
                        <c:v>1.9216666666666666</c:v>
                      </c:pt>
                      <c:pt idx="1154">
                        <c:v>1.9233333333333333</c:v>
                      </c:pt>
                      <c:pt idx="1155">
                        <c:v>1.925</c:v>
                      </c:pt>
                      <c:pt idx="1156">
                        <c:v>1.9266666666666665</c:v>
                      </c:pt>
                      <c:pt idx="1157">
                        <c:v>1.9283333333333335</c:v>
                      </c:pt>
                      <c:pt idx="1158">
                        <c:v>1.93</c:v>
                      </c:pt>
                      <c:pt idx="1159">
                        <c:v>1.9316666666666669</c:v>
                      </c:pt>
                      <c:pt idx="1160">
                        <c:v>1.9333333333333333</c:v>
                      </c:pt>
                      <c:pt idx="1161">
                        <c:v>1.9349999999999998</c:v>
                      </c:pt>
                      <c:pt idx="1162">
                        <c:v>1.9366666666666668</c:v>
                      </c:pt>
                      <c:pt idx="1163">
                        <c:v>1.9383333333333332</c:v>
                      </c:pt>
                      <c:pt idx="1164">
                        <c:v>1.9400000000000002</c:v>
                      </c:pt>
                      <c:pt idx="1165">
                        <c:v>1.9416666666666667</c:v>
                      </c:pt>
                      <c:pt idx="1166">
                        <c:v>1.9433333333333331</c:v>
                      </c:pt>
                      <c:pt idx="1167">
                        <c:v>1.9450000000000001</c:v>
                      </c:pt>
                      <c:pt idx="1168">
                        <c:v>1.9466666666666665</c:v>
                      </c:pt>
                      <c:pt idx="1169">
                        <c:v>1.9483333333333335</c:v>
                      </c:pt>
                      <c:pt idx="1170">
                        <c:v>1.95</c:v>
                      </c:pt>
                      <c:pt idx="1171">
                        <c:v>1.9516666666666667</c:v>
                      </c:pt>
                      <c:pt idx="1172">
                        <c:v>1.9533333333333334</c:v>
                      </c:pt>
                      <c:pt idx="1173">
                        <c:v>1.9549999999999998</c:v>
                      </c:pt>
                      <c:pt idx="1174">
                        <c:v>1.9566666666666668</c:v>
                      </c:pt>
                      <c:pt idx="1175">
                        <c:v>1.9583333333333333</c:v>
                      </c:pt>
                      <c:pt idx="1176">
                        <c:v>1.96</c:v>
                      </c:pt>
                      <c:pt idx="1177">
                        <c:v>1.9616666666666667</c:v>
                      </c:pt>
                      <c:pt idx="1178">
                        <c:v>1.9633333333333334</c:v>
                      </c:pt>
                      <c:pt idx="1179">
                        <c:v>1.9650000000000001</c:v>
                      </c:pt>
                      <c:pt idx="1180">
                        <c:v>1.9666666666666666</c:v>
                      </c:pt>
                      <c:pt idx="1181">
                        <c:v>1.9683333333333333</c:v>
                      </c:pt>
                      <c:pt idx="1182">
                        <c:v>1.97</c:v>
                      </c:pt>
                      <c:pt idx="1183">
                        <c:v>1.9716666666666667</c:v>
                      </c:pt>
                      <c:pt idx="1184">
                        <c:v>1.9733333333333334</c:v>
                      </c:pt>
                      <c:pt idx="1185">
                        <c:v>1.9750000000000001</c:v>
                      </c:pt>
                      <c:pt idx="1186">
                        <c:v>1.9766666666666666</c:v>
                      </c:pt>
                      <c:pt idx="1187">
                        <c:v>1.9783333333333333</c:v>
                      </c:pt>
                      <c:pt idx="1188">
                        <c:v>1.98</c:v>
                      </c:pt>
                      <c:pt idx="1189">
                        <c:v>1.9816666666666667</c:v>
                      </c:pt>
                      <c:pt idx="1190">
                        <c:v>1.9833333333333334</c:v>
                      </c:pt>
                      <c:pt idx="1191">
                        <c:v>1.9849999999999999</c:v>
                      </c:pt>
                      <c:pt idx="1192">
                        <c:v>1.9866666666666668</c:v>
                      </c:pt>
                      <c:pt idx="1193">
                        <c:v>1.9883333333333333</c:v>
                      </c:pt>
                      <c:pt idx="1194">
                        <c:v>1.99</c:v>
                      </c:pt>
                      <c:pt idx="1195">
                        <c:v>1.9916666666666667</c:v>
                      </c:pt>
                      <c:pt idx="1196">
                        <c:v>1.9933333333333332</c:v>
                      </c:pt>
                      <c:pt idx="1197">
                        <c:v>1.9950000000000001</c:v>
                      </c:pt>
                      <c:pt idx="1198">
                        <c:v>1.9966666666666666</c:v>
                      </c:pt>
                      <c:pt idx="1199">
                        <c:v>1.9983333333333335</c:v>
                      </c:pt>
                      <c:pt idx="1200">
                        <c:v>2</c:v>
                      </c:pt>
                      <c:pt idx="1201">
                        <c:v>2.0016666666666665</c:v>
                      </c:pt>
                      <c:pt idx="1202">
                        <c:v>2.0033333333333334</c:v>
                      </c:pt>
                      <c:pt idx="1203">
                        <c:v>2.0049999999999999</c:v>
                      </c:pt>
                      <c:pt idx="1204">
                        <c:v>2.0066666666666668</c:v>
                      </c:pt>
                      <c:pt idx="1205">
                        <c:v>2.0083333333333333</c:v>
                      </c:pt>
                      <c:pt idx="1206">
                        <c:v>2.0099999999999998</c:v>
                      </c:pt>
                      <c:pt idx="1207">
                        <c:v>2.0116666666666667</c:v>
                      </c:pt>
                      <c:pt idx="1208">
                        <c:v>2.0133333333333332</c:v>
                      </c:pt>
                      <c:pt idx="1209">
                        <c:v>2.0150000000000001</c:v>
                      </c:pt>
                      <c:pt idx="1210">
                        <c:v>2.0166666666666666</c:v>
                      </c:pt>
                      <c:pt idx="1211">
                        <c:v>2.0183333333333331</c:v>
                      </c:pt>
                      <c:pt idx="1212">
                        <c:v>2.02</c:v>
                      </c:pt>
                      <c:pt idx="1213">
                        <c:v>2.0216666666666665</c:v>
                      </c:pt>
                      <c:pt idx="1214">
                        <c:v>2.0233333333333334</c:v>
                      </c:pt>
                      <c:pt idx="1215">
                        <c:v>2.0249999999999999</c:v>
                      </c:pt>
                      <c:pt idx="1216">
                        <c:v>2.0266666666666664</c:v>
                      </c:pt>
                      <c:pt idx="1217">
                        <c:v>2.0283333333333333</c:v>
                      </c:pt>
                      <c:pt idx="1218">
                        <c:v>2.0299999999999998</c:v>
                      </c:pt>
                      <c:pt idx="1219">
                        <c:v>2.0316666666666667</c:v>
                      </c:pt>
                      <c:pt idx="1220">
                        <c:v>2.0333333333333332</c:v>
                      </c:pt>
                      <c:pt idx="1221">
                        <c:v>2.0349999999999997</c:v>
                      </c:pt>
                      <c:pt idx="1222">
                        <c:v>2.0366666666666666</c:v>
                      </c:pt>
                      <c:pt idx="1223">
                        <c:v>2.0383333333333331</c:v>
                      </c:pt>
                      <c:pt idx="1224">
                        <c:v>2.04</c:v>
                      </c:pt>
                      <c:pt idx="1225">
                        <c:v>2.0416666666666665</c:v>
                      </c:pt>
                      <c:pt idx="1226">
                        <c:v>2.0433333333333334</c:v>
                      </c:pt>
                      <c:pt idx="1227">
                        <c:v>2.0449999999999999</c:v>
                      </c:pt>
                      <c:pt idx="1228">
                        <c:v>2.0466666666666664</c:v>
                      </c:pt>
                      <c:pt idx="1229">
                        <c:v>2.0483333333333333</c:v>
                      </c:pt>
                      <c:pt idx="1230">
                        <c:v>2.0499999999999998</c:v>
                      </c:pt>
                      <c:pt idx="1231">
                        <c:v>2.0516666666666667</c:v>
                      </c:pt>
                      <c:pt idx="1232">
                        <c:v>2.0533333333333332</c:v>
                      </c:pt>
                      <c:pt idx="1233">
                        <c:v>2.0550000000000002</c:v>
                      </c:pt>
                      <c:pt idx="1234">
                        <c:v>2.0566666666666666</c:v>
                      </c:pt>
                      <c:pt idx="1235">
                        <c:v>2.0583333333333331</c:v>
                      </c:pt>
                      <c:pt idx="1236">
                        <c:v>2.06</c:v>
                      </c:pt>
                      <c:pt idx="1237">
                        <c:v>2.0616666666666665</c:v>
                      </c:pt>
                      <c:pt idx="1238">
                        <c:v>2.0633333333333335</c:v>
                      </c:pt>
                      <c:pt idx="1239">
                        <c:v>2.0649999999999999</c:v>
                      </c:pt>
                      <c:pt idx="1240">
                        <c:v>2.0666666666666669</c:v>
                      </c:pt>
                      <c:pt idx="1241">
                        <c:v>2.0683333333333334</c:v>
                      </c:pt>
                      <c:pt idx="1242">
                        <c:v>2.0699999999999998</c:v>
                      </c:pt>
                      <c:pt idx="1243">
                        <c:v>2.0716666666666668</c:v>
                      </c:pt>
                      <c:pt idx="1244">
                        <c:v>2.0733333333333333</c:v>
                      </c:pt>
                      <c:pt idx="1245">
                        <c:v>2.0750000000000002</c:v>
                      </c:pt>
                      <c:pt idx="1246">
                        <c:v>2.0766666666666667</c:v>
                      </c:pt>
                      <c:pt idx="1247">
                        <c:v>2.0783333333333336</c:v>
                      </c:pt>
                      <c:pt idx="1248">
                        <c:v>2.08</c:v>
                      </c:pt>
                      <c:pt idx="1249">
                        <c:v>2.0816666666666666</c:v>
                      </c:pt>
                      <c:pt idx="1250">
                        <c:v>2.0833333333333335</c:v>
                      </c:pt>
                      <c:pt idx="1251">
                        <c:v>2.085</c:v>
                      </c:pt>
                      <c:pt idx="1252">
                        <c:v>2.0866666666666669</c:v>
                      </c:pt>
                      <c:pt idx="1253">
                        <c:v>2.0883333333333334</c:v>
                      </c:pt>
                      <c:pt idx="1254">
                        <c:v>2.0900000000000003</c:v>
                      </c:pt>
                      <c:pt idx="1255">
                        <c:v>2.0916666666666668</c:v>
                      </c:pt>
                      <c:pt idx="1256">
                        <c:v>2.0933333333333333</c:v>
                      </c:pt>
                      <c:pt idx="1257">
                        <c:v>2.0950000000000002</c:v>
                      </c:pt>
                      <c:pt idx="1258">
                        <c:v>2.0966666666666667</c:v>
                      </c:pt>
                      <c:pt idx="1259">
                        <c:v>2.0983333333333336</c:v>
                      </c:pt>
                      <c:pt idx="1260">
                        <c:v>2.1</c:v>
                      </c:pt>
                      <c:pt idx="1261">
                        <c:v>2.1016666666666666</c:v>
                      </c:pt>
                      <c:pt idx="1262">
                        <c:v>2.1033333333333335</c:v>
                      </c:pt>
                      <c:pt idx="1263">
                        <c:v>2.105</c:v>
                      </c:pt>
                      <c:pt idx="1264">
                        <c:v>2.1066666666666669</c:v>
                      </c:pt>
                      <c:pt idx="1265">
                        <c:v>2.1083333333333334</c:v>
                      </c:pt>
                      <c:pt idx="1266">
                        <c:v>2.11</c:v>
                      </c:pt>
                      <c:pt idx="1267">
                        <c:v>2.1116666666666668</c:v>
                      </c:pt>
                      <c:pt idx="1268">
                        <c:v>2.1133333333333333</c:v>
                      </c:pt>
                      <c:pt idx="1269">
                        <c:v>2.1150000000000002</c:v>
                      </c:pt>
                      <c:pt idx="1270">
                        <c:v>2.1166666666666667</c:v>
                      </c:pt>
                      <c:pt idx="1271">
                        <c:v>2.1183333333333332</c:v>
                      </c:pt>
                      <c:pt idx="1272">
                        <c:v>2.12</c:v>
                      </c:pt>
                      <c:pt idx="1273">
                        <c:v>2.1216666666666666</c:v>
                      </c:pt>
                      <c:pt idx="1274">
                        <c:v>2.1233333333333335</c:v>
                      </c:pt>
                      <c:pt idx="1275">
                        <c:v>2.125</c:v>
                      </c:pt>
                      <c:pt idx="1276">
                        <c:v>2.1266666666666665</c:v>
                      </c:pt>
                      <c:pt idx="1277">
                        <c:v>2.1283333333333334</c:v>
                      </c:pt>
                      <c:pt idx="1278">
                        <c:v>2.13</c:v>
                      </c:pt>
                      <c:pt idx="1279">
                        <c:v>2.1316666666666668</c:v>
                      </c:pt>
                      <c:pt idx="1280">
                        <c:v>2.1333333333333333</c:v>
                      </c:pt>
                      <c:pt idx="1281">
                        <c:v>2.1349999999999998</c:v>
                      </c:pt>
                      <c:pt idx="1282">
                        <c:v>2.1366666666666663</c:v>
                      </c:pt>
                      <c:pt idx="1283">
                        <c:v>2.1383333333333336</c:v>
                      </c:pt>
                      <c:pt idx="1284">
                        <c:v>2.14</c:v>
                      </c:pt>
                      <c:pt idx="1285">
                        <c:v>2.1416666666666666</c:v>
                      </c:pt>
                      <c:pt idx="1286">
                        <c:v>2.1433333333333331</c:v>
                      </c:pt>
                      <c:pt idx="1287">
                        <c:v>2.145</c:v>
                      </c:pt>
                      <c:pt idx="1288">
                        <c:v>2.1466666666666669</c:v>
                      </c:pt>
                      <c:pt idx="1289">
                        <c:v>2.1483333333333334</c:v>
                      </c:pt>
                      <c:pt idx="1290">
                        <c:v>2.15</c:v>
                      </c:pt>
                      <c:pt idx="1291">
                        <c:v>2.1516666666666664</c:v>
                      </c:pt>
                      <c:pt idx="1292">
                        <c:v>2.1533333333333333</c:v>
                      </c:pt>
                      <c:pt idx="1293">
                        <c:v>2.1550000000000002</c:v>
                      </c:pt>
                      <c:pt idx="1294">
                        <c:v>2.1566666666666667</c:v>
                      </c:pt>
                      <c:pt idx="1295">
                        <c:v>2.1583333333333332</c:v>
                      </c:pt>
                      <c:pt idx="1296">
                        <c:v>2.1599999999999997</c:v>
                      </c:pt>
                      <c:pt idx="1297">
                        <c:v>2.1616666666666666</c:v>
                      </c:pt>
                      <c:pt idx="1298">
                        <c:v>2.1633333333333336</c:v>
                      </c:pt>
                      <c:pt idx="1299">
                        <c:v>2.165</c:v>
                      </c:pt>
                      <c:pt idx="1300">
                        <c:v>2.1666666666666665</c:v>
                      </c:pt>
                      <c:pt idx="1301">
                        <c:v>2.1683333333333334</c:v>
                      </c:pt>
                      <c:pt idx="1302">
                        <c:v>2.17</c:v>
                      </c:pt>
                      <c:pt idx="1303">
                        <c:v>2.1716666666666669</c:v>
                      </c:pt>
                      <c:pt idx="1304">
                        <c:v>2.1733333333333333</c:v>
                      </c:pt>
                      <c:pt idx="1305">
                        <c:v>2.1749999999999998</c:v>
                      </c:pt>
                      <c:pt idx="1306">
                        <c:v>2.1766666666666667</c:v>
                      </c:pt>
                      <c:pt idx="1307">
                        <c:v>2.1783333333333332</c:v>
                      </c:pt>
                      <c:pt idx="1308">
                        <c:v>2.1800000000000002</c:v>
                      </c:pt>
                      <c:pt idx="1309">
                        <c:v>2.1816666666666666</c:v>
                      </c:pt>
                      <c:pt idx="1310">
                        <c:v>2.1833333333333331</c:v>
                      </c:pt>
                      <c:pt idx="1311">
                        <c:v>2.1850000000000001</c:v>
                      </c:pt>
                      <c:pt idx="1312">
                        <c:v>2.1866666666666665</c:v>
                      </c:pt>
                      <c:pt idx="1313">
                        <c:v>2.1883333333333335</c:v>
                      </c:pt>
                      <c:pt idx="1314">
                        <c:v>2.19</c:v>
                      </c:pt>
                      <c:pt idx="1315">
                        <c:v>2.1916666666666669</c:v>
                      </c:pt>
                      <c:pt idx="1316">
                        <c:v>2.1933333333333334</c:v>
                      </c:pt>
                      <c:pt idx="1317">
                        <c:v>2.1949999999999998</c:v>
                      </c:pt>
                      <c:pt idx="1318">
                        <c:v>2.1966666666666668</c:v>
                      </c:pt>
                      <c:pt idx="1319">
                        <c:v>2.1983333333333333</c:v>
                      </c:pt>
                      <c:pt idx="1320">
                        <c:v>2.2000000000000002</c:v>
                      </c:pt>
                      <c:pt idx="1321">
                        <c:v>2.2016666666666667</c:v>
                      </c:pt>
                      <c:pt idx="1322">
                        <c:v>2.2033333333333331</c:v>
                      </c:pt>
                      <c:pt idx="1323">
                        <c:v>2.2050000000000001</c:v>
                      </c:pt>
                      <c:pt idx="1324">
                        <c:v>2.2066666666666666</c:v>
                      </c:pt>
                      <c:pt idx="1325">
                        <c:v>2.2083333333333335</c:v>
                      </c:pt>
                      <c:pt idx="1326">
                        <c:v>2.21</c:v>
                      </c:pt>
                      <c:pt idx="1327">
                        <c:v>2.2116666666666664</c:v>
                      </c:pt>
                      <c:pt idx="1328">
                        <c:v>2.2133333333333334</c:v>
                      </c:pt>
                      <c:pt idx="1329">
                        <c:v>2.2150000000000003</c:v>
                      </c:pt>
                      <c:pt idx="1330">
                        <c:v>2.2166666666666668</c:v>
                      </c:pt>
                      <c:pt idx="1331">
                        <c:v>2.2183333333333333</c:v>
                      </c:pt>
                      <c:pt idx="1332">
                        <c:v>2.2199999999999998</c:v>
                      </c:pt>
                      <c:pt idx="1333">
                        <c:v>2.2216666666666667</c:v>
                      </c:pt>
                      <c:pt idx="1334">
                        <c:v>2.2233333333333336</c:v>
                      </c:pt>
                      <c:pt idx="1335">
                        <c:v>2.2250000000000001</c:v>
                      </c:pt>
                      <c:pt idx="1336">
                        <c:v>2.2266666666666666</c:v>
                      </c:pt>
                      <c:pt idx="1337">
                        <c:v>2.2283333333333331</c:v>
                      </c:pt>
                      <c:pt idx="1338">
                        <c:v>2.23</c:v>
                      </c:pt>
                      <c:pt idx="1339">
                        <c:v>2.2316666666666669</c:v>
                      </c:pt>
                      <c:pt idx="1340">
                        <c:v>2.2333333333333334</c:v>
                      </c:pt>
                      <c:pt idx="1341">
                        <c:v>2.2349999999999999</c:v>
                      </c:pt>
                      <c:pt idx="1342">
                        <c:v>2.2366666666666664</c:v>
                      </c:pt>
                      <c:pt idx="1343">
                        <c:v>2.2383333333333337</c:v>
                      </c:pt>
                      <c:pt idx="1344">
                        <c:v>2.2400000000000002</c:v>
                      </c:pt>
                      <c:pt idx="1345">
                        <c:v>2.2416666666666667</c:v>
                      </c:pt>
                      <c:pt idx="1346">
                        <c:v>2.2433333333333332</c:v>
                      </c:pt>
                      <c:pt idx="1347">
                        <c:v>2.2449999999999997</c:v>
                      </c:pt>
                      <c:pt idx="1348">
                        <c:v>2.246666666666667</c:v>
                      </c:pt>
                      <c:pt idx="1349">
                        <c:v>2.2483333333333335</c:v>
                      </c:pt>
                      <c:pt idx="1350">
                        <c:v>2.25</c:v>
                      </c:pt>
                      <c:pt idx="1351">
                        <c:v>2.2516666666666665</c:v>
                      </c:pt>
                      <c:pt idx="1352">
                        <c:v>2.253333333333333</c:v>
                      </c:pt>
                      <c:pt idx="1353">
                        <c:v>2.2550000000000003</c:v>
                      </c:pt>
                      <c:pt idx="1354">
                        <c:v>2.2566666666666668</c:v>
                      </c:pt>
                      <c:pt idx="1355">
                        <c:v>2.2583333333333333</c:v>
                      </c:pt>
                      <c:pt idx="1356">
                        <c:v>2.2599999999999998</c:v>
                      </c:pt>
                      <c:pt idx="1357">
                        <c:v>2.2616666666666663</c:v>
                      </c:pt>
                      <c:pt idx="1358">
                        <c:v>2.2633333333333336</c:v>
                      </c:pt>
                      <c:pt idx="1359">
                        <c:v>2.2650000000000001</c:v>
                      </c:pt>
                      <c:pt idx="1360">
                        <c:v>2.2666666666666666</c:v>
                      </c:pt>
                      <c:pt idx="1361">
                        <c:v>2.2683333333333331</c:v>
                      </c:pt>
                      <c:pt idx="1362">
                        <c:v>2.27</c:v>
                      </c:pt>
                      <c:pt idx="1363">
                        <c:v>2.2716666666666669</c:v>
                      </c:pt>
                      <c:pt idx="1364">
                        <c:v>2.2733333333333334</c:v>
                      </c:pt>
                      <c:pt idx="1365">
                        <c:v>2.2749999999999999</c:v>
                      </c:pt>
                      <c:pt idx="1366">
                        <c:v>2.2766666666666664</c:v>
                      </c:pt>
                      <c:pt idx="1367">
                        <c:v>2.2783333333333333</c:v>
                      </c:pt>
                      <c:pt idx="1368">
                        <c:v>2.2800000000000002</c:v>
                      </c:pt>
                      <c:pt idx="1369">
                        <c:v>2.2816666666666667</c:v>
                      </c:pt>
                      <c:pt idx="1370">
                        <c:v>2.2833333333333332</c:v>
                      </c:pt>
                      <c:pt idx="1371">
                        <c:v>2.2849999999999997</c:v>
                      </c:pt>
                      <c:pt idx="1372">
                        <c:v>2.2866666666666666</c:v>
                      </c:pt>
                      <c:pt idx="1373">
                        <c:v>2.2883333333333336</c:v>
                      </c:pt>
                      <c:pt idx="1374">
                        <c:v>2.29</c:v>
                      </c:pt>
                      <c:pt idx="1375">
                        <c:v>2.2916666666666665</c:v>
                      </c:pt>
                      <c:pt idx="1376">
                        <c:v>2.2933333333333334</c:v>
                      </c:pt>
                      <c:pt idx="1377">
                        <c:v>2.2949999999999999</c:v>
                      </c:pt>
                      <c:pt idx="1378">
                        <c:v>2.2966666666666669</c:v>
                      </c:pt>
                      <c:pt idx="1379">
                        <c:v>2.2983333333333333</c:v>
                      </c:pt>
                      <c:pt idx="1380">
                        <c:v>2.2999999999999998</c:v>
                      </c:pt>
                      <c:pt idx="1381">
                        <c:v>2.3016666666666667</c:v>
                      </c:pt>
                      <c:pt idx="1382">
                        <c:v>2.3033333333333332</c:v>
                      </c:pt>
                      <c:pt idx="1383">
                        <c:v>2.3050000000000002</c:v>
                      </c:pt>
                      <c:pt idx="1384">
                        <c:v>2.3066666666666666</c:v>
                      </c:pt>
                      <c:pt idx="1385">
                        <c:v>2.3083333333333331</c:v>
                      </c:pt>
                      <c:pt idx="1386">
                        <c:v>2.31</c:v>
                      </c:pt>
                      <c:pt idx="1387">
                        <c:v>2.3116666666666665</c:v>
                      </c:pt>
                      <c:pt idx="1388">
                        <c:v>2.3133333333333335</c:v>
                      </c:pt>
                      <c:pt idx="1389">
                        <c:v>2.3149999999999999</c:v>
                      </c:pt>
                      <c:pt idx="1390">
                        <c:v>2.3166666666666669</c:v>
                      </c:pt>
                      <c:pt idx="1391">
                        <c:v>2.3183333333333334</c:v>
                      </c:pt>
                      <c:pt idx="1392">
                        <c:v>2.3199999999999998</c:v>
                      </c:pt>
                      <c:pt idx="1393">
                        <c:v>2.3216666666666668</c:v>
                      </c:pt>
                      <c:pt idx="1394">
                        <c:v>2.3233333333333333</c:v>
                      </c:pt>
                      <c:pt idx="1395">
                        <c:v>2.3250000000000002</c:v>
                      </c:pt>
                      <c:pt idx="1396">
                        <c:v>2.3266666666666667</c:v>
                      </c:pt>
                      <c:pt idx="1397">
                        <c:v>2.3283333333333331</c:v>
                      </c:pt>
                      <c:pt idx="1398">
                        <c:v>2.33</c:v>
                      </c:pt>
                      <c:pt idx="1399">
                        <c:v>2.3316666666666666</c:v>
                      </c:pt>
                      <c:pt idx="1400">
                        <c:v>2.3333333333333335</c:v>
                      </c:pt>
                      <c:pt idx="1401">
                        <c:v>2.335</c:v>
                      </c:pt>
                      <c:pt idx="1402">
                        <c:v>2.3366666666666664</c:v>
                      </c:pt>
                      <c:pt idx="1403">
                        <c:v>2.3383333333333334</c:v>
                      </c:pt>
                      <c:pt idx="1404">
                        <c:v>2.3400000000000003</c:v>
                      </c:pt>
                      <c:pt idx="1405">
                        <c:v>2.3416666666666668</c:v>
                      </c:pt>
                      <c:pt idx="1406">
                        <c:v>2.3433333333333333</c:v>
                      </c:pt>
                      <c:pt idx="1407">
                        <c:v>2.3449999999999998</c:v>
                      </c:pt>
                      <c:pt idx="1408">
                        <c:v>2.3466666666666667</c:v>
                      </c:pt>
                      <c:pt idx="1409">
                        <c:v>2.3483333333333336</c:v>
                      </c:pt>
                      <c:pt idx="1410">
                        <c:v>2.35</c:v>
                      </c:pt>
                      <c:pt idx="1411">
                        <c:v>2.3516666666666666</c:v>
                      </c:pt>
                      <c:pt idx="1412">
                        <c:v>2.3533333333333331</c:v>
                      </c:pt>
                      <c:pt idx="1413">
                        <c:v>2.355</c:v>
                      </c:pt>
                      <c:pt idx="1414">
                        <c:v>2.3566666666666669</c:v>
                      </c:pt>
                      <c:pt idx="1415">
                        <c:v>2.3583333333333334</c:v>
                      </c:pt>
                      <c:pt idx="1416">
                        <c:v>2.36</c:v>
                      </c:pt>
                      <c:pt idx="1417">
                        <c:v>2.3616666666666664</c:v>
                      </c:pt>
                      <c:pt idx="1418">
                        <c:v>2.3633333333333337</c:v>
                      </c:pt>
                      <c:pt idx="1419">
                        <c:v>2.3650000000000002</c:v>
                      </c:pt>
                      <c:pt idx="1420">
                        <c:v>2.3666666666666667</c:v>
                      </c:pt>
                      <c:pt idx="1421">
                        <c:v>2.3683333333333332</c:v>
                      </c:pt>
                      <c:pt idx="1422">
                        <c:v>2.3699999999999997</c:v>
                      </c:pt>
                      <c:pt idx="1423">
                        <c:v>2.371666666666667</c:v>
                      </c:pt>
                      <c:pt idx="1424">
                        <c:v>2.3733333333333335</c:v>
                      </c:pt>
                      <c:pt idx="1425">
                        <c:v>2.375</c:v>
                      </c:pt>
                      <c:pt idx="1426">
                        <c:v>2.3766666666666665</c:v>
                      </c:pt>
                      <c:pt idx="1427">
                        <c:v>2.378333333333333</c:v>
                      </c:pt>
                      <c:pt idx="1428">
                        <c:v>2.3800000000000003</c:v>
                      </c:pt>
                      <c:pt idx="1429">
                        <c:v>2.3816666666666668</c:v>
                      </c:pt>
                      <c:pt idx="1430">
                        <c:v>2.3833333333333333</c:v>
                      </c:pt>
                      <c:pt idx="1431">
                        <c:v>2.3849999999999998</c:v>
                      </c:pt>
                      <c:pt idx="1432">
                        <c:v>2.3866666666666663</c:v>
                      </c:pt>
                      <c:pt idx="1433">
                        <c:v>2.3883333333333336</c:v>
                      </c:pt>
                      <c:pt idx="1434">
                        <c:v>2.39</c:v>
                      </c:pt>
                      <c:pt idx="1435">
                        <c:v>2.3916666666666666</c:v>
                      </c:pt>
                      <c:pt idx="1436">
                        <c:v>2.3933333333333331</c:v>
                      </c:pt>
                      <c:pt idx="1437">
                        <c:v>2.395</c:v>
                      </c:pt>
                      <c:pt idx="1438">
                        <c:v>2.3966666666666669</c:v>
                      </c:pt>
                      <c:pt idx="1439">
                        <c:v>2.3983333333333334</c:v>
                      </c:pt>
                      <c:pt idx="1440">
                        <c:v>2.4</c:v>
                      </c:pt>
                      <c:pt idx="1441">
                        <c:v>2.4016666666666664</c:v>
                      </c:pt>
                      <c:pt idx="1442">
                        <c:v>2.4033333333333333</c:v>
                      </c:pt>
                      <c:pt idx="1443">
                        <c:v>2.4050000000000002</c:v>
                      </c:pt>
                      <c:pt idx="1444">
                        <c:v>2.4066666666666667</c:v>
                      </c:pt>
                      <c:pt idx="1445">
                        <c:v>2.4083333333333332</c:v>
                      </c:pt>
                      <c:pt idx="1446">
                        <c:v>2.4099999999999997</c:v>
                      </c:pt>
                      <c:pt idx="1447">
                        <c:v>2.4116666666666666</c:v>
                      </c:pt>
                      <c:pt idx="1448">
                        <c:v>2.4133333333333336</c:v>
                      </c:pt>
                      <c:pt idx="1449">
                        <c:v>2.415</c:v>
                      </c:pt>
                      <c:pt idx="1450">
                        <c:v>2.4166666666666665</c:v>
                      </c:pt>
                      <c:pt idx="1451">
                        <c:v>2.4183333333333334</c:v>
                      </c:pt>
                      <c:pt idx="1452">
                        <c:v>2.42</c:v>
                      </c:pt>
                      <c:pt idx="1453">
                        <c:v>2.4216666666666669</c:v>
                      </c:pt>
                      <c:pt idx="1454">
                        <c:v>2.4233333333333333</c:v>
                      </c:pt>
                      <c:pt idx="1455">
                        <c:v>2.4249999999999998</c:v>
                      </c:pt>
                      <c:pt idx="1456">
                        <c:v>2.4266666666666667</c:v>
                      </c:pt>
                      <c:pt idx="1457">
                        <c:v>2.4283333333333332</c:v>
                      </c:pt>
                      <c:pt idx="1458">
                        <c:v>2.4300000000000002</c:v>
                      </c:pt>
                      <c:pt idx="1459">
                        <c:v>2.4316666666666666</c:v>
                      </c:pt>
                      <c:pt idx="1460">
                        <c:v>2.4333333333333331</c:v>
                      </c:pt>
                      <c:pt idx="1461">
                        <c:v>2.4350000000000001</c:v>
                      </c:pt>
                      <c:pt idx="1462">
                        <c:v>2.4366666666666665</c:v>
                      </c:pt>
                      <c:pt idx="1463">
                        <c:v>2.4383333333333335</c:v>
                      </c:pt>
                      <c:pt idx="1464">
                        <c:v>2.44</c:v>
                      </c:pt>
                      <c:pt idx="1465">
                        <c:v>2.4416666666666669</c:v>
                      </c:pt>
                      <c:pt idx="1466">
                        <c:v>2.4433333333333334</c:v>
                      </c:pt>
                      <c:pt idx="1467">
                        <c:v>2.4449999999999998</c:v>
                      </c:pt>
                      <c:pt idx="1468">
                        <c:v>2.4466666666666668</c:v>
                      </c:pt>
                      <c:pt idx="1469">
                        <c:v>2.4483333333333333</c:v>
                      </c:pt>
                      <c:pt idx="1470">
                        <c:v>2.4500000000000002</c:v>
                      </c:pt>
                      <c:pt idx="1471">
                        <c:v>2.4516666666666667</c:v>
                      </c:pt>
                      <c:pt idx="1472">
                        <c:v>2.4533333333333331</c:v>
                      </c:pt>
                      <c:pt idx="1473">
                        <c:v>2.4550000000000001</c:v>
                      </c:pt>
                      <c:pt idx="1474">
                        <c:v>2.4566666666666666</c:v>
                      </c:pt>
                      <c:pt idx="1475">
                        <c:v>2.4583333333333335</c:v>
                      </c:pt>
                      <c:pt idx="1476">
                        <c:v>2.46</c:v>
                      </c:pt>
                      <c:pt idx="1477">
                        <c:v>2.4616666666666664</c:v>
                      </c:pt>
                      <c:pt idx="1478">
                        <c:v>2.4633333333333334</c:v>
                      </c:pt>
                      <c:pt idx="1479">
                        <c:v>2.4650000000000003</c:v>
                      </c:pt>
                      <c:pt idx="1480">
                        <c:v>2.4666666666666668</c:v>
                      </c:pt>
                      <c:pt idx="1481">
                        <c:v>2.4683333333333333</c:v>
                      </c:pt>
                      <c:pt idx="1482">
                        <c:v>2.4699999999999998</c:v>
                      </c:pt>
                      <c:pt idx="1483">
                        <c:v>2.4716666666666667</c:v>
                      </c:pt>
                      <c:pt idx="1484">
                        <c:v>2.4733333333333336</c:v>
                      </c:pt>
                      <c:pt idx="1485">
                        <c:v>2.4750000000000001</c:v>
                      </c:pt>
                      <c:pt idx="1486">
                        <c:v>2.4766666666666666</c:v>
                      </c:pt>
                      <c:pt idx="1487">
                        <c:v>2.4783333333333331</c:v>
                      </c:pt>
                      <c:pt idx="1488">
                        <c:v>2.48</c:v>
                      </c:pt>
                      <c:pt idx="1489">
                        <c:v>2.4816666666666669</c:v>
                      </c:pt>
                      <c:pt idx="1490">
                        <c:v>2.4833333333333334</c:v>
                      </c:pt>
                      <c:pt idx="1491">
                        <c:v>2.4849999999999999</c:v>
                      </c:pt>
                      <c:pt idx="1492">
                        <c:v>2.4866666666666664</c:v>
                      </c:pt>
                      <c:pt idx="1493">
                        <c:v>2.4883333333333337</c:v>
                      </c:pt>
                      <c:pt idx="1494">
                        <c:v>2.4900000000000002</c:v>
                      </c:pt>
                      <c:pt idx="1495">
                        <c:v>2.4916666666666667</c:v>
                      </c:pt>
                      <c:pt idx="1496">
                        <c:v>2.4933333333333332</c:v>
                      </c:pt>
                      <c:pt idx="1497">
                        <c:v>2.4949999999999997</c:v>
                      </c:pt>
                      <c:pt idx="1498">
                        <c:v>2.496666666666667</c:v>
                      </c:pt>
                      <c:pt idx="1499">
                        <c:v>2.4983333333333335</c:v>
                      </c:pt>
                      <c:pt idx="1500">
                        <c:v>2.5</c:v>
                      </c:pt>
                      <c:pt idx="1501">
                        <c:v>2.5016666666666665</c:v>
                      </c:pt>
                      <c:pt idx="1502">
                        <c:v>2.503333333333333</c:v>
                      </c:pt>
                      <c:pt idx="1503">
                        <c:v>2.5050000000000003</c:v>
                      </c:pt>
                      <c:pt idx="1504">
                        <c:v>2.5066666666666668</c:v>
                      </c:pt>
                      <c:pt idx="1505">
                        <c:v>2.5083333333333333</c:v>
                      </c:pt>
                      <c:pt idx="1506">
                        <c:v>2.5099999999999998</c:v>
                      </c:pt>
                      <c:pt idx="1507">
                        <c:v>2.5116666666666663</c:v>
                      </c:pt>
                      <c:pt idx="1508">
                        <c:v>2.5133333333333336</c:v>
                      </c:pt>
                      <c:pt idx="1509">
                        <c:v>2.5150000000000001</c:v>
                      </c:pt>
                      <c:pt idx="1510">
                        <c:v>2.5166666666666666</c:v>
                      </c:pt>
                      <c:pt idx="1511">
                        <c:v>2.5183333333333331</c:v>
                      </c:pt>
                      <c:pt idx="1512">
                        <c:v>2.52</c:v>
                      </c:pt>
                      <c:pt idx="1513">
                        <c:v>2.5216666666666669</c:v>
                      </c:pt>
                      <c:pt idx="1514">
                        <c:v>2.5233333333333334</c:v>
                      </c:pt>
                      <c:pt idx="1515">
                        <c:v>2.5249999999999999</c:v>
                      </c:pt>
                      <c:pt idx="1516">
                        <c:v>2.5266666666666664</c:v>
                      </c:pt>
                      <c:pt idx="1517">
                        <c:v>2.5283333333333333</c:v>
                      </c:pt>
                      <c:pt idx="1518">
                        <c:v>2.5300000000000002</c:v>
                      </c:pt>
                      <c:pt idx="1519">
                        <c:v>2.5316666666666667</c:v>
                      </c:pt>
                      <c:pt idx="1520">
                        <c:v>2.5333333333333332</c:v>
                      </c:pt>
                      <c:pt idx="1521">
                        <c:v>2.5349999999999997</c:v>
                      </c:pt>
                      <c:pt idx="1522">
                        <c:v>2.5366666666666666</c:v>
                      </c:pt>
                      <c:pt idx="1523">
                        <c:v>2.5383333333333336</c:v>
                      </c:pt>
                      <c:pt idx="1524">
                        <c:v>2.54</c:v>
                      </c:pt>
                      <c:pt idx="1525">
                        <c:v>2.5416666666666665</c:v>
                      </c:pt>
                      <c:pt idx="1526">
                        <c:v>2.5433333333333334</c:v>
                      </c:pt>
                      <c:pt idx="1527">
                        <c:v>2.5449999999999999</c:v>
                      </c:pt>
                      <c:pt idx="1528">
                        <c:v>2.5466666666666669</c:v>
                      </c:pt>
                      <c:pt idx="1529">
                        <c:v>2.5483333333333333</c:v>
                      </c:pt>
                      <c:pt idx="1530">
                        <c:v>2.5499999999999998</c:v>
                      </c:pt>
                      <c:pt idx="1531">
                        <c:v>2.5516666666666667</c:v>
                      </c:pt>
                      <c:pt idx="1532">
                        <c:v>2.5533333333333332</c:v>
                      </c:pt>
                      <c:pt idx="1533">
                        <c:v>2.5550000000000002</c:v>
                      </c:pt>
                      <c:pt idx="1534">
                        <c:v>2.5566666666666666</c:v>
                      </c:pt>
                      <c:pt idx="1535">
                        <c:v>2.5583333333333331</c:v>
                      </c:pt>
                      <c:pt idx="1536">
                        <c:v>2.56</c:v>
                      </c:pt>
                      <c:pt idx="1537">
                        <c:v>2.5616666666666665</c:v>
                      </c:pt>
                      <c:pt idx="1538">
                        <c:v>2.5633333333333335</c:v>
                      </c:pt>
                      <c:pt idx="1539">
                        <c:v>2.5649999999999999</c:v>
                      </c:pt>
                      <c:pt idx="1540">
                        <c:v>2.5666666666666669</c:v>
                      </c:pt>
                      <c:pt idx="1541">
                        <c:v>2.5683333333333334</c:v>
                      </c:pt>
                      <c:pt idx="1542">
                        <c:v>2.57</c:v>
                      </c:pt>
                      <c:pt idx="1543">
                        <c:v>2.5716666666666668</c:v>
                      </c:pt>
                      <c:pt idx="1544">
                        <c:v>2.5733333333333333</c:v>
                      </c:pt>
                      <c:pt idx="1545">
                        <c:v>2.5750000000000002</c:v>
                      </c:pt>
                      <c:pt idx="1546">
                        <c:v>2.5766666666666667</c:v>
                      </c:pt>
                      <c:pt idx="1547">
                        <c:v>2.5783333333333331</c:v>
                      </c:pt>
                      <c:pt idx="1548">
                        <c:v>2.58</c:v>
                      </c:pt>
                      <c:pt idx="1549">
                        <c:v>2.5816666666666666</c:v>
                      </c:pt>
                      <c:pt idx="1550">
                        <c:v>2.5833333333333335</c:v>
                      </c:pt>
                      <c:pt idx="1551">
                        <c:v>2.585</c:v>
                      </c:pt>
                      <c:pt idx="1552">
                        <c:v>2.5866666666666664</c:v>
                      </c:pt>
                      <c:pt idx="1553">
                        <c:v>2.5883333333333334</c:v>
                      </c:pt>
                      <c:pt idx="1554">
                        <c:v>2.5900000000000003</c:v>
                      </c:pt>
                      <c:pt idx="1555">
                        <c:v>2.5916666666666668</c:v>
                      </c:pt>
                      <c:pt idx="1556">
                        <c:v>2.5933333333333333</c:v>
                      </c:pt>
                      <c:pt idx="1557">
                        <c:v>2.5949999999999998</c:v>
                      </c:pt>
                      <c:pt idx="1558">
                        <c:v>2.5966666666666667</c:v>
                      </c:pt>
                      <c:pt idx="1559">
                        <c:v>2.5983333333333336</c:v>
                      </c:pt>
                      <c:pt idx="1560">
                        <c:v>2.6</c:v>
                      </c:pt>
                      <c:pt idx="1561">
                        <c:v>2.6016666666666666</c:v>
                      </c:pt>
                      <c:pt idx="1562">
                        <c:v>2.6033333333333331</c:v>
                      </c:pt>
                      <c:pt idx="1563">
                        <c:v>2.605</c:v>
                      </c:pt>
                      <c:pt idx="1564">
                        <c:v>2.6066666666666669</c:v>
                      </c:pt>
                      <c:pt idx="1565">
                        <c:v>2.6083333333333334</c:v>
                      </c:pt>
                      <c:pt idx="1566">
                        <c:v>2.61</c:v>
                      </c:pt>
                      <c:pt idx="1567">
                        <c:v>2.6116666666666664</c:v>
                      </c:pt>
                      <c:pt idx="1568">
                        <c:v>2.6133333333333337</c:v>
                      </c:pt>
                      <c:pt idx="1569">
                        <c:v>2.6150000000000002</c:v>
                      </c:pt>
                      <c:pt idx="1570">
                        <c:v>2.6166666666666667</c:v>
                      </c:pt>
                      <c:pt idx="1571">
                        <c:v>2.6183333333333332</c:v>
                      </c:pt>
                      <c:pt idx="1572">
                        <c:v>2.6199999999999997</c:v>
                      </c:pt>
                      <c:pt idx="1573">
                        <c:v>2.621666666666667</c:v>
                      </c:pt>
                      <c:pt idx="1574">
                        <c:v>2.6233333333333335</c:v>
                      </c:pt>
                      <c:pt idx="1575">
                        <c:v>2.625</c:v>
                      </c:pt>
                      <c:pt idx="1576">
                        <c:v>2.6266666666666665</c:v>
                      </c:pt>
                      <c:pt idx="1577">
                        <c:v>2.628333333333333</c:v>
                      </c:pt>
                      <c:pt idx="1578">
                        <c:v>2.6300000000000003</c:v>
                      </c:pt>
                      <c:pt idx="1579">
                        <c:v>2.6316666666666668</c:v>
                      </c:pt>
                      <c:pt idx="1580">
                        <c:v>2.6333333333333333</c:v>
                      </c:pt>
                      <c:pt idx="1581">
                        <c:v>2.6349999999999998</c:v>
                      </c:pt>
                      <c:pt idx="1582">
                        <c:v>2.6366666666666663</c:v>
                      </c:pt>
                      <c:pt idx="1583">
                        <c:v>2.6383333333333336</c:v>
                      </c:pt>
                      <c:pt idx="1584">
                        <c:v>2.64</c:v>
                      </c:pt>
                      <c:pt idx="1585">
                        <c:v>2.6416666666666666</c:v>
                      </c:pt>
                      <c:pt idx="1586">
                        <c:v>2.6433333333333331</c:v>
                      </c:pt>
                      <c:pt idx="1587">
                        <c:v>2.645</c:v>
                      </c:pt>
                      <c:pt idx="1588">
                        <c:v>2.6466666666666669</c:v>
                      </c:pt>
                      <c:pt idx="1589">
                        <c:v>2.6483333333333334</c:v>
                      </c:pt>
                      <c:pt idx="1590">
                        <c:v>2.65</c:v>
                      </c:pt>
                      <c:pt idx="1591">
                        <c:v>2.6516666666666664</c:v>
                      </c:pt>
                      <c:pt idx="1592">
                        <c:v>2.6533333333333333</c:v>
                      </c:pt>
                      <c:pt idx="1593">
                        <c:v>2.6550000000000002</c:v>
                      </c:pt>
                      <c:pt idx="1594">
                        <c:v>2.6566666666666667</c:v>
                      </c:pt>
                      <c:pt idx="1595">
                        <c:v>2.6583333333333332</c:v>
                      </c:pt>
                      <c:pt idx="1596">
                        <c:v>2.6599999999999997</c:v>
                      </c:pt>
                      <c:pt idx="1597">
                        <c:v>2.6616666666666666</c:v>
                      </c:pt>
                      <c:pt idx="1598">
                        <c:v>2.6633333333333336</c:v>
                      </c:pt>
                      <c:pt idx="1599">
                        <c:v>2.665</c:v>
                      </c:pt>
                      <c:pt idx="1600">
                        <c:v>2.6666666666666665</c:v>
                      </c:pt>
                      <c:pt idx="1601">
                        <c:v>2.6683333333333334</c:v>
                      </c:pt>
                      <c:pt idx="1602">
                        <c:v>2.67</c:v>
                      </c:pt>
                      <c:pt idx="1603">
                        <c:v>2.6716666666666669</c:v>
                      </c:pt>
                      <c:pt idx="1604">
                        <c:v>2.6733333333333333</c:v>
                      </c:pt>
                      <c:pt idx="1605">
                        <c:v>2.6749999999999998</c:v>
                      </c:pt>
                      <c:pt idx="1606">
                        <c:v>2.6766666666666667</c:v>
                      </c:pt>
                      <c:pt idx="1607">
                        <c:v>2.6783333333333332</c:v>
                      </c:pt>
                      <c:pt idx="1608">
                        <c:v>2.68</c:v>
                      </c:pt>
                      <c:pt idx="1609">
                        <c:v>2.6816666666666666</c:v>
                      </c:pt>
                      <c:pt idx="1610">
                        <c:v>2.6833333333333331</c:v>
                      </c:pt>
                      <c:pt idx="1611">
                        <c:v>2.6850000000000001</c:v>
                      </c:pt>
                      <c:pt idx="1612">
                        <c:v>2.6866666666666665</c:v>
                      </c:pt>
                      <c:pt idx="1613">
                        <c:v>2.6883333333333335</c:v>
                      </c:pt>
                      <c:pt idx="1614">
                        <c:v>2.69</c:v>
                      </c:pt>
                      <c:pt idx="1615">
                        <c:v>2.6916666666666669</c:v>
                      </c:pt>
                      <c:pt idx="1616">
                        <c:v>2.6933333333333334</c:v>
                      </c:pt>
                      <c:pt idx="1617">
                        <c:v>2.6949999999999998</c:v>
                      </c:pt>
                      <c:pt idx="1618">
                        <c:v>2.6966666666666668</c:v>
                      </c:pt>
                      <c:pt idx="1619">
                        <c:v>2.6983333333333333</c:v>
                      </c:pt>
                      <c:pt idx="1620">
                        <c:v>2.7</c:v>
                      </c:pt>
                      <c:pt idx="1621">
                        <c:v>2.7016666666666667</c:v>
                      </c:pt>
                      <c:pt idx="1622">
                        <c:v>2.7033333333333331</c:v>
                      </c:pt>
                      <c:pt idx="1623">
                        <c:v>2.7050000000000001</c:v>
                      </c:pt>
                      <c:pt idx="1624">
                        <c:v>2.7066666666666666</c:v>
                      </c:pt>
                      <c:pt idx="1625">
                        <c:v>2.7083333333333335</c:v>
                      </c:pt>
                      <c:pt idx="1626">
                        <c:v>2.71</c:v>
                      </c:pt>
                      <c:pt idx="1627">
                        <c:v>2.7116666666666664</c:v>
                      </c:pt>
                      <c:pt idx="1628">
                        <c:v>2.7133333333333334</c:v>
                      </c:pt>
                      <c:pt idx="1629">
                        <c:v>2.7150000000000003</c:v>
                      </c:pt>
                      <c:pt idx="1630">
                        <c:v>2.7166666666666668</c:v>
                      </c:pt>
                      <c:pt idx="1631">
                        <c:v>2.7183333333333333</c:v>
                      </c:pt>
                      <c:pt idx="1632">
                        <c:v>2.7199999999999998</c:v>
                      </c:pt>
                      <c:pt idx="1633">
                        <c:v>2.7216666666666667</c:v>
                      </c:pt>
                      <c:pt idx="1634">
                        <c:v>2.7233333333333336</c:v>
                      </c:pt>
                      <c:pt idx="1635">
                        <c:v>2.7250000000000001</c:v>
                      </c:pt>
                      <c:pt idx="1636">
                        <c:v>2.7266666666666666</c:v>
                      </c:pt>
                      <c:pt idx="1637">
                        <c:v>2.7283333333333331</c:v>
                      </c:pt>
                      <c:pt idx="1638">
                        <c:v>2.73</c:v>
                      </c:pt>
                      <c:pt idx="1639">
                        <c:v>2.7316666666666669</c:v>
                      </c:pt>
                      <c:pt idx="1640">
                        <c:v>2.7333333333333334</c:v>
                      </c:pt>
                      <c:pt idx="1641">
                        <c:v>2.7349999999999999</c:v>
                      </c:pt>
                      <c:pt idx="1642">
                        <c:v>2.7366666666666664</c:v>
                      </c:pt>
                      <c:pt idx="1643">
                        <c:v>2.7383333333333337</c:v>
                      </c:pt>
                      <c:pt idx="1644">
                        <c:v>2.74</c:v>
                      </c:pt>
                      <c:pt idx="1645">
                        <c:v>2.7416666666666667</c:v>
                      </c:pt>
                      <c:pt idx="1646">
                        <c:v>2.7433333333333332</c:v>
                      </c:pt>
                      <c:pt idx="1647">
                        <c:v>2.7449999999999997</c:v>
                      </c:pt>
                      <c:pt idx="1648">
                        <c:v>2.746666666666667</c:v>
                      </c:pt>
                      <c:pt idx="1649">
                        <c:v>2.7483333333333335</c:v>
                      </c:pt>
                      <c:pt idx="1650">
                        <c:v>2.75</c:v>
                      </c:pt>
                      <c:pt idx="1651">
                        <c:v>2.7516666666666665</c:v>
                      </c:pt>
                      <c:pt idx="1652">
                        <c:v>2.753333333333333</c:v>
                      </c:pt>
                      <c:pt idx="1653">
                        <c:v>2.7550000000000003</c:v>
                      </c:pt>
                      <c:pt idx="1654">
                        <c:v>2.7566666666666668</c:v>
                      </c:pt>
                      <c:pt idx="1655">
                        <c:v>2.7583333333333333</c:v>
                      </c:pt>
                      <c:pt idx="1656">
                        <c:v>2.76</c:v>
                      </c:pt>
                      <c:pt idx="1657">
                        <c:v>2.7616666666666663</c:v>
                      </c:pt>
                      <c:pt idx="1658">
                        <c:v>2.7633333333333336</c:v>
                      </c:pt>
                      <c:pt idx="1659">
                        <c:v>2.7650000000000001</c:v>
                      </c:pt>
                      <c:pt idx="1660">
                        <c:v>2.7666666666666666</c:v>
                      </c:pt>
                      <c:pt idx="1661">
                        <c:v>2.7683333333333331</c:v>
                      </c:pt>
                      <c:pt idx="1662">
                        <c:v>2.77</c:v>
                      </c:pt>
                      <c:pt idx="1663">
                        <c:v>2.7716666666666669</c:v>
                      </c:pt>
                      <c:pt idx="1664">
                        <c:v>2.7733333333333334</c:v>
                      </c:pt>
                      <c:pt idx="1665">
                        <c:v>2.7749999999999999</c:v>
                      </c:pt>
                      <c:pt idx="1666">
                        <c:v>2.7766666666666664</c:v>
                      </c:pt>
                      <c:pt idx="1667">
                        <c:v>2.7783333333333333</c:v>
                      </c:pt>
                      <c:pt idx="1668">
                        <c:v>2.7800000000000002</c:v>
                      </c:pt>
                      <c:pt idx="1669">
                        <c:v>2.7816666666666667</c:v>
                      </c:pt>
                      <c:pt idx="1670">
                        <c:v>2.7833333333333332</c:v>
                      </c:pt>
                      <c:pt idx="1671">
                        <c:v>2.7849999999999997</c:v>
                      </c:pt>
                      <c:pt idx="1672">
                        <c:v>2.7866666666666666</c:v>
                      </c:pt>
                      <c:pt idx="1673">
                        <c:v>2.7883333333333336</c:v>
                      </c:pt>
                      <c:pt idx="1674">
                        <c:v>2.79</c:v>
                      </c:pt>
                      <c:pt idx="1675">
                        <c:v>2.7916666666666665</c:v>
                      </c:pt>
                      <c:pt idx="1676">
                        <c:v>2.7933333333333334</c:v>
                      </c:pt>
                      <c:pt idx="1677">
                        <c:v>2.7949999999999999</c:v>
                      </c:pt>
                      <c:pt idx="1678">
                        <c:v>2.7966666666666669</c:v>
                      </c:pt>
                      <c:pt idx="1679">
                        <c:v>2.7983333333333333</c:v>
                      </c:pt>
                      <c:pt idx="1680">
                        <c:v>2.8</c:v>
                      </c:pt>
                      <c:pt idx="1681">
                        <c:v>2.8016666666666667</c:v>
                      </c:pt>
                      <c:pt idx="1682">
                        <c:v>2.8033333333333332</c:v>
                      </c:pt>
                      <c:pt idx="1683">
                        <c:v>2.8050000000000002</c:v>
                      </c:pt>
                      <c:pt idx="1684">
                        <c:v>2.8066666666666666</c:v>
                      </c:pt>
                      <c:pt idx="1685">
                        <c:v>2.8083333333333331</c:v>
                      </c:pt>
                      <c:pt idx="1686">
                        <c:v>2.81</c:v>
                      </c:pt>
                      <c:pt idx="1687">
                        <c:v>2.8116666666666665</c:v>
                      </c:pt>
                      <c:pt idx="1688">
                        <c:v>2.8133333333333335</c:v>
                      </c:pt>
                      <c:pt idx="1689">
                        <c:v>2.8149999999999999</c:v>
                      </c:pt>
                      <c:pt idx="1690">
                        <c:v>2.8166666666666669</c:v>
                      </c:pt>
                      <c:pt idx="1691">
                        <c:v>2.8183333333333334</c:v>
                      </c:pt>
                      <c:pt idx="1692">
                        <c:v>2.82</c:v>
                      </c:pt>
                      <c:pt idx="1693">
                        <c:v>2.8216666666666668</c:v>
                      </c:pt>
                      <c:pt idx="1694">
                        <c:v>2.8233333333333333</c:v>
                      </c:pt>
                      <c:pt idx="1695">
                        <c:v>2.8250000000000002</c:v>
                      </c:pt>
                      <c:pt idx="1696">
                        <c:v>2.8266666666666667</c:v>
                      </c:pt>
                      <c:pt idx="1697">
                        <c:v>2.8283333333333331</c:v>
                      </c:pt>
                      <c:pt idx="1698">
                        <c:v>2.83</c:v>
                      </c:pt>
                      <c:pt idx="1699">
                        <c:v>2.8316666666666666</c:v>
                      </c:pt>
                      <c:pt idx="1700">
                        <c:v>2.8333333333333335</c:v>
                      </c:pt>
                      <c:pt idx="1701">
                        <c:v>2.835</c:v>
                      </c:pt>
                      <c:pt idx="1702">
                        <c:v>2.8366666666666664</c:v>
                      </c:pt>
                      <c:pt idx="1703">
                        <c:v>2.8383333333333334</c:v>
                      </c:pt>
                      <c:pt idx="1704">
                        <c:v>2.8400000000000003</c:v>
                      </c:pt>
                      <c:pt idx="1705">
                        <c:v>2.8416666666666668</c:v>
                      </c:pt>
                      <c:pt idx="1706">
                        <c:v>2.8433333333333333</c:v>
                      </c:pt>
                      <c:pt idx="1707">
                        <c:v>2.8449999999999998</c:v>
                      </c:pt>
                      <c:pt idx="1708">
                        <c:v>2.8466666666666667</c:v>
                      </c:pt>
                      <c:pt idx="1709">
                        <c:v>2.8483333333333336</c:v>
                      </c:pt>
                      <c:pt idx="1710">
                        <c:v>2.85</c:v>
                      </c:pt>
                      <c:pt idx="1711">
                        <c:v>2.8516666666666666</c:v>
                      </c:pt>
                      <c:pt idx="1712">
                        <c:v>2.8533333333333331</c:v>
                      </c:pt>
                      <c:pt idx="1713">
                        <c:v>2.855</c:v>
                      </c:pt>
                      <c:pt idx="1714">
                        <c:v>2.8566666666666669</c:v>
                      </c:pt>
                      <c:pt idx="1715">
                        <c:v>2.8583333333333334</c:v>
                      </c:pt>
                      <c:pt idx="1716">
                        <c:v>2.86</c:v>
                      </c:pt>
                      <c:pt idx="1717">
                        <c:v>2.8616666666666664</c:v>
                      </c:pt>
                      <c:pt idx="1718">
                        <c:v>2.8633333333333337</c:v>
                      </c:pt>
                      <c:pt idx="1719">
                        <c:v>2.8650000000000002</c:v>
                      </c:pt>
                      <c:pt idx="1720">
                        <c:v>2.8666666666666667</c:v>
                      </c:pt>
                      <c:pt idx="1721">
                        <c:v>2.8683333333333332</c:v>
                      </c:pt>
                      <c:pt idx="1722">
                        <c:v>2.8699999999999997</c:v>
                      </c:pt>
                      <c:pt idx="1723">
                        <c:v>2.871666666666667</c:v>
                      </c:pt>
                      <c:pt idx="1724">
                        <c:v>2.8733333333333335</c:v>
                      </c:pt>
                      <c:pt idx="1725">
                        <c:v>2.875</c:v>
                      </c:pt>
                      <c:pt idx="1726">
                        <c:v>2.8766666666666665</c:v>
                      </c:pt>
                      <c:pt idx="1727">
                        <c:v>2.878333333333333</c:v>
                      </c:pt>
                      <c:pt idx="1728">
                        <c:v>2.8800000000000003</c:v>
                      </c:pt>
                      <c:pt idx="1729">
                        <c:v>2.8816666666666668</c:v>
                      </c:pt>
                      <c:pt idx="1730">
                        <c:v>2.8833333333333333</c:v>
                      </c:pt>
                      <c:pt idx="1731">
                        <c:v>2.8849999999999998</c:v>
                      </c:pt>
                      <c:pt idx="1732">
                        <c:v>2.8866666666666663</c:v>
                      </c:pt>
                      <c:pt idx="1733">
                        <c:v>2.8883333333333336</c:v>
                      </c:pt>
                      <c:pt idx="1734">
                        <c:v>2.89</c:v>
                      </c:pt>
                      <c:pt idx="1735">
                        <c:v>2.8916666666666666</c:v>
                      </c:pt>
                      <c:pt idx="1736">
                        <c:v>2.8933333333333331</c:v>
                      </c:pt>
                      <c:pt idx="1737">
                        <c:v>2.895</c:v>
                      </c:pt>
                      <c:pt idx="1738">
                        <c:v>2.8966666666666669</c:v>
                      </c:pt>
                      <c:pt idx="1739">
                        <c:v>2.8983333333333334</c:v>
                      </c:pt>
                      <c:pt idx="1740">
                        <c:v>2.9</c:v>
                      </c:pt>
                      <c:pt idx="1741">
                        <c:v>2.9016666666666664</c:v>
                      </c:pt>
                      <c:pt idx="1742">
                        <c:v>2.9033333333333333</c:v>
                      </c:pt>
                      <c:pt idx="1743">
                        <c:v>2.9050000000000002</c:v>
                      </c:pt>
                      <c:pt idx="1744">
                        <c:v>2.9066666666666667</c:v>
                      </c:pt>
                      <c:pt idx="1745">
                        <c:v>2.9083333333333332</c:v>
                      </c:pt>
                      <c:pt idx="1746">
                        <c:v>2.9099999999999997</c:v>
                      </c:pt>
                      <c:pt idx="1747">
                        <c:v>2.9116666666666666</c:v>
                      </c:pt>
                      <c:pt idx="1748">
                        <c:v>2.9133333333333336</c:v>
                      </c:pt>
                      <c:pt idx="1749">
                        <c:v>2.915</c:v>
                      </c:pt>
                      <c:pt idx="1750">
                        <c:v>2.9166666666666665</c:v>
                      </c:pt>
                      <c:pt idx="1751">
                        <c:v>2.9183333333333334</c:v>
                      </c:pt>
                      <c:pt idx="1752">
                        <c:v>2.92</c:v>
                      </c:pt>
                      <c:pt idx="1753">
                        <c:v>2.9216666666666669</c:v>
                      </c:pt>
                      <c:pt idx="1754">
                        <c:v>2.9233333333333333</c:v>
                      </c:pt>
                      <c:pt idx="1755">
                        <c:v>2.9249999999999998</c:v>
                      </c:pt>
                      <c:pt idx="1756">
                        <c:v>2.9266666666666667</c:v>
                      </c:pt>
                      <c:pt idx="1757">
                        <c:v>2.9283333333333332</c:v>
                      </c:pt>
                      <c:pt idx="1758">
                        <c:v>2.93</c:v>
                      </c:pt>
                      <c:pt idx="1759">
                        <c:v>2.9316666666666666</c:v>
                      </c:pt>
                      <c:pt idx="1760">
                        <c:v>2.9333333333333331</c:v>
                      </c:pt>
                      <c:pt idx="1761">
                        <c:v>2.9350000000000001</c:v>
                      </c:pt>
                      <c:pt idx="1762">
                        <c:v>2.9366666666666665</c:v>
                      </c:pt>
                      <c:pt idx="1763">
                        <c:v>2.9383333333333335</c:v>
                      </c:pt>
                      <c:pt idx="1764">
                        <c:v>2.94</c:v>
                      </c:pt>
                      <c:pt idx="1765">
                        <c:v>2.9416666666666669</c:v>
                      </c:pt>
                      <c:pt idx="1766">
                        <c:v>2.9433333333333334</c:v>
                      </c:pt>
                      <c:pt idx="1767">
                        <c:v>2.9449999999999998</c:v>
                      </c:pt>
                      <c:pt idx="1768">
                        <c:v>2.9466666666666668</c:v>
                      </c:pt>
                      <c:pt idx="1769">
                        <c:v>2.9483333333333333</c:v>
                      </c:pt>
                      <c:pt idx="1770">
                        <c:v>2.95</c:v>
                      </c:pt>
                      <c:pt idx="1771">
                        <c:v>2.9516666666666667</c:v>
                      </c:pt>
                      <c:pt idx="1772">
                        <c:v>2.9533333333333331</c:v>
                      </c:pt>
                      <c:pt idx="1773">
                        <c:v>2.9550000000000001</c:v>
                      </c:pt>
                      <c:pt idx="1774">
                        <c:v>2.9566666666666666</c:v>
                      </c:pt>
                      <c:pt idx="1775">
                        <c:v>2.9583333333333335</c:v>
                      </c:pt>
                      <c:pt idx="1776">
                        <c:v>2.96</c:v>
                      </c:pt>
                      <c:pt idx="1777">
                        <c:v>2.9616666666666664</c:v>
                      </c:pt>
                      <c:pt idx="1778">
                        <c:v>2.9633333333333334</c:v>
                      </c:pt>
                      <c:pt idx="1779">
                        <c:v>2.9650000000000003</c:v>
                      </c:pt>
                      <c:pt idx="1780">
                        <c:v>2.9666666666666668</c:v>
                      </c:pt>
                      <c:pt idx="1781">
                        <c:v>2.9683333333333333</c:v>
                      </c:pt>
                      <c:pt idx="1782">
                        <c:v>2.9699999999999998</c:v>
                      </c:pt>
                      <c:pt idx="1783">
                        <c:v>2.9716666666666667</c:v>
                      </c:pt>
                      <c:pt idx="1784">
                        <c:v>2.9733333333333336</c:v>
                      </c:pt>
                      <c:pt idx="1785">
                        <c:v>2.9750000000000001</c:v>
                      </c:pt>
                      <c:pt idx="1786">
                        <c:v>2.9766666666666666</c:v>
                      </c:pt>
                      <c:pt idx="1787">
                        <c:v>2.9783333333333331</c:v>
                      </c:pt>
                      <c:pt idx="1788">
                        <c:v>2.98</c:v>
                      </c:pt>
                      <c:pt idx="1789">
                        <c:v>2.9816666666666669</c:v>
                      </c:pt>
                      <c:pt idx="1790">
                        <c:v>2.9833333333333334</c:v>
                      </c:pt>
                      <c:pt idx="1791">
                        <c:v>2.9849999999999999</c:v>
                      </c:pt>
                      <c:pt idx="1792">
                        <c:v>2.9866666666666664</c:v>
                      </c:pt>
                      <c:pt idx="1793">
                        <c:v>2.9883333333333337</c:v>
                      </c:pt>
                      <c:pt idx="1794">
                        <c:v>2.99</c:v>
                      </c:pt>
                      <c:pt idx="1795">
                        <c:v>2.9916666666666667</c:v>
                      </c:pt>
                      <c:pt idx="1796">
                        <c:v>2.9933333333333332</c:v>
                      </c:pt>
                      <c:pt idx="1797">
                        <c:v>2.9949999999999997</c:v>
                      </c:pt>
                      <c:pt idx="1798">
                        <c:v>2.996666666666667</c:v>
                      </c:pt>
                      <c:pt idx="1799">
                        <c:v>2.9983333333333335</c:v>
                      </c:pt>
                      <c:pt idx="1800">
                        <c:v>3</c:v>
                      </c:pt>
                      <c:pt idx="1801">
                        <c:v>3.0016666666666665</c:v>
                      </c:pt>
                      <c:pt idx="1802">
                        <c:v>3.003333333333333</c:v>
                      </c:pt>
                      <c:pt idx="1803">
                        <c:v>3.0050000000000003</c:v>
                      </c:pt>
                      <c:pt idx="1804">
                        <c:v>3.0066666666666668</c:v>
                      </c:pt>
                      <c:pt idx="1805">
                        <c:v>3.0083333333333333</c:v>
                      </c:pt>
                      <c:pt idx="1806">
                        <c:v>3.01</c:v>
                      </c:pt>
                      <c:pt idx="1807">
                        <c:v>3.0116666666666663</c:v>
                      </c:pt>
                      <c:pt idx="1808">
                        <c:v>3.0133333333333336</c:v>
                      </c:pt>
                      <c:pt idx="1809">
                        <c:v>3.0150000000000001</c:v>
                      </c:pt>
                      <c:pt idx="1810">
                        <c:v>3.0166666666666666</c:v>
                      </c:pt>
                      <c:pt idx="1811">
                        <c:v>3.0183333333333331</c:v>
                      </c:pt>
                      <c:pt idx="1812">
                        <c:v>3.02</c:v>
                      </c:pt>
                      <c:pt idx="1813">
                        <c:v>3.0216666666666669</c:v>
                      </c:pt>
                      <c:pt idx="1814">
                        <c:v>3.0233333333333334</c:v>
                      </c:pt>
                      <c:pt idx="1815">
                        <c:v>3.0249999999999999</c:v>
                      </c:pt>
                      <c:pt idx="1816">
                        <c:v>3.0266666666666664</c:v>
                      </c:pt>
                      <c:pt idx="1817">
                        <c:v>3.0283333333333333</c:v>
                      </c:pt>
                      <c:pt idx="1818">
                        <c:v>3.0300000000000002</c:v>
                      </c:pt>
                      <c:pt idx="1819">
                        <c:v>3.0316666666666667</c:v>
                      </c:pt>
                      <c:pt idx="1820">
                        <c:v>3.0333333333333332</c:v>
                      </c:pt>
                      <c:pt idx="1821">
                        <c:v>3.0349999999999997</c:v>
                      </c:pt>
                      <c:pt idx="1822">
                        <c:v>3.0366666666666666</c:v>
                      </c:pt>
                      <c:pt idx="1823">
                        <c:v>3.0383333333333336</c:v>
                      </c:pt>
                      <c:pt idx="1824">
                        <c:v>3.04</c:v>
                      </c:pt>
                      <c:pt idx="1825">
                        <c:v>3.0416666666666665</c:v>
                      </c:pt>
                      <c:pt idx="1826">
                        <c:v>3.0433333333333334</c:v>
                      </c:pt>
                      <c:pt idx="1827">
                        <c:v>3.0449999999999999</c:v>
                      </c:pt>
                      <c:pt idx="1828">
                        <c:v>3.0466666666666669</c:v>
                      </c:pt>
                      <c:pt idx="1829">
                        <c:v>3.0483333333333333</c:v>
                      </c:pt>
                      <c:pt idx="1830">
                        <c:v>3.05</c:v>
                      </c:pt>
                      <c:pt idx="1831">
                        <c:v>3.0516666666666667</c:v>
                      </c:pt>
                      <c:pt idx="1832">
                        <c:v>3.0533333333333332</c:v>
                      </c:pt>
                      <c:pt idx="1833">
                        <c:v>3.0550000000000002</c:v>
                      </c:pt>
                      <c:pt idx="1834">
                        <c:v>3.0566666666666666</c:v>
                      </c:pt>
                      <c:pt idx="1835">
                        <c:v>3.0583333333333331</c:v>
                      </c:pt>
                      <c:pt idx="1836">
                        <c:v>3.06</c:v>
                      </c:pt>
                      <c:pt idx="1837">
                        <c:v>3.0616666666666665</c:v>
                      </c:pt>
                      <c:pt idx="1838">
                        <c:v>3.0633333333333335</c:v>
                      </c:pt>
                      <c:pt idx="1839">
                        <c:v>3.0649999999999999</c:v>
                      </c:pt>
                      <c:pt idx="1840">
                        <c:v>3.0666666666666669</c:v>
                      </c:pt>
                      <c:pt idx="1841">
                        <c:v>3.0683333333333334</c:v>
                      </c:pt>
                      <c:pt idx="1842">
                        <c:v>3.07</c:v>
                      </c:pt>
                      <c:pt idx="1843">
                        <c:v>3.0716666666666668</c:v>
                      </c:pt>
                      <c:pt idx="1844">
                        <c:v>3.0733333333333333</c:v>
                      </c:pt>
                      <c:pt idx="1845">
                        <c:v>3.0750000000000002</c:v>
                      </c:pt>
                      <c:pt idx="1846">
                        <c:v>3.0766666666666667</c:v>
                      </c:pt>
                      <c:pt idx="1847">
                        <c:v>3.0783333333333331</c:v>
                      </c:pt>
                      <c:pt idx="1848">
                        <c:v>3.08</c:v>
                      </c:pt>
                      <c:pt idx="1849">
                        <c:v>3.0816666666666666</c:v>
                      </c:pt>
                      <c:pt idx="1850">
                        <c:v>3.0833333333333335</c:v>
                      </c:pt>
                      <c:pt idx="1851">
                        <c:v>3.085</c:v>
                      </c:pt>
                      <c:pt idx="1852">
                        <c:v>3.0866666666666664</c:v>
                      </c:pt>
                      <c:pt idx="1853">
                        <c:v>3.0883333333333334</c:v>
                      </c:pt>
                      <c:pt idx="1854">
                        <c:v>3.0900000000000003</c:v>
                      </c:pt>
                      <c:pt idx="1855">
                        <c:v>3.0916666666666668</c:v>
                      </c:pt>
                      <c:pt idx="1856">
                        <c:v>3.0933333333333333</c:v>
                      </c:pt>
                      <c:pt idx="1857">
                        <c:v>3.0949999999999998</c:v>
                      </c:pt>
                      <c:pt idx="1858">
                        <c:v>3.0966666666666667</c:v>
                      </c:pt>
                      <c:pt idx="1859">
                        <c:v>3.0983333333333336</c:v>
                      </c:pt>
                      <c:pt idx="1860">
                        <c:v>3.1</c:v>
                      </c:pt>
                      <c:pt idx="1861">
                        <c:v>3.1016666666666666</c:v>
                      </c:pt>
                      <c:pt idx="1862">
                        <c:v>3.1033333333333331</c:v>
                      </c:pt>
                      <c:pt idx="1863">
                        <c:v>3.105</c:v>
                      </c:pt>
                      <c:pt idx="1864">
                        <c:v>3.1066666666666669</c:v>
                      </c:pt>
                      <c:pt idx="1865">
                        <c:v>3.1083333333333334</c:v>
                      </c:pt>
                      <c:pt idx="1866">
                        <c:v>3.11</c:v>
                      </c:pt>
                      <c:pt idx="1867">
                        <c:v>3.1116666666666664</c:v>
                      </c:pt>
                      <c:pt idx="1868">
                        <c:v>3.1133333333333337</c:v>
                      </c:pt>
                      <c:pt idx="1869">
                        <c:v>3.1150000000000002</c:v>
                      </c:pt>
                      <c:pt idx="1870">
                        <c:v>3.1166666666666667</c:v>
                      </c:pt>
                      <c:pt idx="1871">
                        <c:v>3.1183333333333332</c:v>
                      </c:pt>
                      <c:pt idx="1872">
                        <c:v>3.1199999999999997</c:v>
                      </c:pt>
                      <c:pt idx="1873">
                        <c:v>3.121666666666667</c:v>
                      </c:pt>
                      <c:pt idx="1874">
                        <c:v>3.1233333333333335</c:v>
                      </c:pt>
                      <c:pt idx="1875">
                        <c:v>3.125</c:v>
                      </c:pt>
                      <c:pt idx="1876">
                        <c:v>3.1266666666666665</c:v>
                      </c:pt>
                      <c:pt idx="1877">
                        <c:v>3.128333333333333</c:v>
                      </c:pt>
                      <c:pt idx="1878">
                        <c:v>3.1300000000000003</c:v>
                      </c:pt>
                      <c:pt idx="1879">
                        <c:v>3.1316666666666668</c:v>
                      </c:pt>
                      <c:pt idx="1880">
                        <c:v>3.1333333333333333</c:v>
                      </c:pt>
                      <c:pt idx="1881">
                        <c:v>3.1349999999999998</c:v>
                      </c:pt>
                      <c:pt idx="1882">
                        <c:v>3.1366666666666663</c:v>
                      </c:pt>
                      <c:pt idx="1883">
                        <c:v>3.1383333333333336</c:v>
                      </c:pt>
                      <c:pt idx="1884">
                        <c:v>3.14</c:v>
                      </c:pt>
                      <c:pt idx="1885">
                        <c:v>3.1416666666666666</c:v>
                      </c:pt>
                      <c:pt idx="1886">
                        <c:v>3.1433333333333331</c:v>
                      </c:pt>
                      <c:pt idx="1887">
                        <c:v>3.145</c:v>
                      </c:pt>
                      <c:pt idx="1888">
                        <c:v>3.1466666666666669</c:v>
                      </c:pt>
                      <c:pt idx="1889">
                        <c:v>3.1483333333333334</c:v>
                      </c:pt>
                      <c:pt idx="1890">
                        <c:v>3.15</c:v>
                      </c:pt>
                      <c:pt idx="1891">
                        <c:v>3.1516666666666664</c:v>
                      </c:pt>
                      <c:pt idx="1892">
                        <c:v>3.1533333333333333</c:v>
                      </c:pt>
                      <c:pt idx="1893">
                        <c:v>3.1550000000000002</c:v>
                      </c:pt>
                      <c:pt idx="1894">
                        <c:v>3.1566666666666667</c:v>
                      </c:pt>
                      <c:pt idx="1895">
                        <c:v>3.1583333333333332</c:v>
                      </c:pt>
                      <c:pt idx="1896">
                        <c:v>3.1599999999999997</c:v>
                      </c:pt>
                      <c:pt idx="1897">
                        <c:v>3.1616666666666666</c:v>
                      </c:pt>
                      <c:pt idx="1898">
                        <c:v>3.1633333333333336</c:v>
                      </c:pt>
                      <c:pt idx="1899">
                        <c:v>3.165</c:v>
                      </c:pt>
                      <c:pt idx="1900">
                        <c:v>3.1666666666666665</c:v>
                      </c:pt>
                      <c:pt idx="1901">
                        <c:v>3.1683333333333334</c:v>
                      </c:pt>
                      <c:pt idx="1902">
                        <c:v>3.17</c:v>
                      </c:pt>
                      <c:pt idx="1903">
                        <c:v>3.1716666666666669</c:v>
                      </c:pt>
                      <c:pt idx="1904">
                        <c:v>3.1733333333333333</c:v>
                      </c:pt>
                      <c:pt idx="1905">
                        <c:v>3.1749999999999998</c:v>
                      </c:pt>
                      <c:pt idx="1906">
                        <c:v>3.1766666666666667</c:v>
                      </c:pt>
                      <c:pt idx="1907">
                        <c:v>3.1783333333333332</c:v>
                      </c:pt>
                      <c:pt idx="1908">
                        <c:v>3.18</c:v>
                      </c:pt>
                      <c:pt idx="1909">
                        <c:v>3.1816666666666666</c:v>
                      </c:pt>
                      <c:pt idx="1910">
                        <c:v>3.1833333333333331</c:v>
                      </c:pt>
                      <c:pt idx="1911">
                        <c:v>3.1850000000000001</c:v>
                      </c:pt>
                      <c:pt idx="1912">
                        <c:v>3.1866666666666665</c:v>
                      </c:pt>
                      <c:pt idx="1913">
                        <c:v>3.1883333333333335</c:v>
                      </c:pt>
                      <c:pt idx="1914">
                        <c:v>3.19</c:v>
                      </c:pt>
                      <c:pt idx="1915">
                        <c:v>3.1916666666666669</c:v>
                      </c:pt>
                      <c:pt idx="1916">
                        <c:v>3.1933333333333334</c:v>
                      </c:pt>
                      <c:pt idx="1917">
                        <c:v>3.1949999999999998</c:v>
                      </c:pt>
                      <c:pt idx="1918">
                        <c:v>3.1966666666666668</c:v>
                      </c:pt>
                      <c:pt idx="1919">
                        <c:v>3.1983333333333333</c:v>
                      </c:pt>
                      <c:pt idx="1920">
                        <c:v>3.2</c:v>
                      </c:pt>
                      <c:pt idx="1921">
                        <c:v>3.2016666666666667</c:v>
                      </c:pt>
                      <c:pt idx="1922">
                        <c:v>3.2033333333333331</c:v>
                      </c:pt>
                      <c:pt idx="1923">
                        <c:v>3.2050000000000001</c:v>
                      </c:pt>
                      <c:pt idx="1924">
                        <c:v>3.2066666666666666</c:v>
                      </c:pt>
                      <c:pt idx="1925">
                        <c:v>3.2083333333333335</c:v>
                      </c:pt>
                      <c:pt idx="1926">
                        <c:v>3.21</c:v>
                      </c:pt>
                      <c:pt idx="1927">
                        <c:v>3.2116666666666664</c:v>
                      </c:pt>
                      <c:pt idx="1928">
                        <c:v>3.2133333333333334</c:v>
                      </c:pt>
                      <c:pt idx="1929">
                        <c:v>3.2150000000000003</c:v>
                      </c:pt>
                      <c:pt idx="1930">
                        <c:v>3.2166666666666668</c:v>
                      </c:pt>
                      <c:pt idx="1931">
                        <c:v>3.2183333333333333</c:v>
                      </c:pt>
                      <c:pt idx="1932">
                        <c:v>3.2199999999999998</c:v>
                      </c:pt>
                      <c:pt idx="1933">
                        <c:v>3.2216666666666667</c:v>
                      </c:pt>
                      <c:pt idx="1934">
                        <c:v>3.2233333333333336</c:v>
                      </c:pt>
                      <c:pt idx="1935">
                        <c:v>3.2250000000000001</c:v>
                      </c:pt>
                      <c:pt idx="1936">
                        <c:v>3.2266666666666666</c:v>
                      </c:pt>
                      <c:pt idx="1937">
                        <c:v>3.2283333333333331</c:v>
                      </c:pt>
                      <c:pt idx="1938">
                        <c:v>3.23</c:v>
                      </c:pt>
                      <c:pt idx="1939">
                        <c:v>3.2316666666666669</c:v>
                      </c:pt>
                      <c:pt idx="1940">
                        <c:v>3.2333333333333334</c:v>
                      </c:pt>
                      <c:pt idx="1941">
                        <c:v>3.2349999999999999</c:v>
                      </c:pt>
                      <c:pt idx="1942">
                        <c:v>3.2366666666666664</c:v>
                      </c:pt>
                      <c:pt idx="1943">
                        <c:v>3.2383333333333337</c:v>
                      </c:pt>
                      <c:pt idx="1944">
                        <c:v>3.24</c:v>
                      </c:pt>
                      <c:pt idx="1945">
                        <c:v>3.2416666666666667</c:v>
                      </c:pt>
                      <c:pt idx="1946">
                        <c:v>3.2433333333333332</c:v>
                      </c:pt>
                      <c:pt idx="1947">
                        <c:v>3.2449999999999997</c:v>
                      </c:pt>
                      <c:pt idx="1948">
                        <c:v>3.246666666666667</c:v>
                      </c:pt>
                      <c:pt idx="1949">
                        <c:v>3.2483333333333335</c:v>
                      </c:pt>
                      <c:pt idx="1950">
                        <c:v>3.25</c:v>
                      </c:pt>
                      <c:pt idx="1951">
                        <c:v>3.2516666666666665</c:v>
                      </c:pt>
                      <c:pt idx="1952">
                        <c:v>3.253333333333333</c:v>
                      </c:pt>
                      <c:pt idx="1953">
                        <c:v>3.2550000000000003</c:v>
                      </c:pt>
                      <c:pt idx="1954">
                        <c:v>3.2566666666666668</c:v>
                      </c:pt>
                      <c:pt idx="1955">
                        <c:v>3.2583333333333333</c:v>
                      </c:pt>
                      <c:pt idx="1956">
                        <c:v>3.26</c:v>
                      </c:pt>
                      <c:pt idx="1957">
                        <c:v>3.2616666666666663</c:v>
                      </c:pt>
                      <c:pt idx="1958">
                        <c:v>3.2633333333333336</c:v>
                      </c:pt>
                      <c:pt idx="1959">
                        <c:v>3.2650000000000001</c:v>
                      </c:pt>
                      <c:pt idx="1960">
                        <c:v>3.2666666666666666</c:v>
                      </c:pt>
                      <c:pt idx="1961">
                        <c:v>3.2683333333333331</c:v>
                      </c:pt>
                      <c:pt idx="1962">
                        <c:v>3.27</c:v>
                      </c:pt>
                      <c:pt idx="1963">
                        <c:v>3.2716666666666669</c:v>
                      </c:pt>
                      <c:pt idx="1964">
                        <c:v>3.2733333333333334</c:v>
                      </c:pt>
                      <c:pt idx="1965">
                        <c:v>3.2749999999999999</c:v>
                      </c:pt>
                      <c:pt idx="1966">
                        <c:v>3.2766666666666664</c:v>
                      </c:pt>
                      <c:pt idx="1967">
                        <c:v>3.2783333333333333</c:v>
                      </c:pt>
                      <c:pt idx="1968">
                        <c:v>3.2800000000000002</c:v>
                      </c:pt>
                      <c:pt idx="1969">
                        <c:v>3.2816666666666667</c:v>
                      </c:pt>
                      <c:pt idx="1970">
                        <c:v>3.2833333333333332</c:v>
                      </c:pt>
                      <c:pt idx="1971">
                        <c:v>3.2849999999999997</c:v>
                      </c:pt>
                      <c:pt idx="1972">
                        <c:v>3.2866666666666666</c:v>
                      </c:pt>
                      <c:pt idx="1973">
                        <c:v>3.2883333333333336</c:v>
                      </c:pt>
                      <c:pt idx="1974">
                        <c:v>3.29</c:v>
                      </c:pt>
                      <c:pt idx="1975">
                        <c:v>3.2916666666666665</c:v>
                      </c:pt>
                      <c:pt idx="1976">
                        <c:v>3.2933333333333334</c:v>
                      </c:pt>
                      <c:pt idx="1977">
                        <c:v>3.2949999999999999</c:v>
                      </c:pt>
                      <c:pt idx="1978">
                        <c:v>3.2966666666666669</c:v>
                      </c:pt>
                      <c:pt idx="1979">
                        <c:v>3.2983333333333333</c:v>
                      </c:pt>
                      <c:pt idx="1980">
                        <c:v>3.3</c:v>
                      </c:pt>
                      <c:pt idx="1981">
                        <c:v>3.3016666666666667</c:v>
                      </c:pt>
                      <c:pt idx="1982">
                        <c:v>3.3033333333333332</c:v>
                      </c:pt>
                      <c:pt idx="1983">
                        <c:v>3.3050000000000002</c:v>
                      </c:pt>
                      <c:pt idx="1984">
                        <c:v>3.3066666666666666</c:v>
                      </c:pt>
                      <c:pt idx="1985">
                        <c:v>3.3083333333333331</c:v>
                      </c:pt>
                      <c:pt idx="1986">
                        <c:v>3.31</c:v>
                      </c:pt>
                      <c:pt idx="1987">
                        <c:v>3.3116666666666665</c:v>
                      </c:pt>
                      <c:pt idx="1988">
                        <c:v>3.3133333333333335</c:v>
                      </c:pt>
                      <c:pt idx="1989">
                        <c:v>3.3149999999999999</c:v>
                      </c:pt>
                      <c:pt idx="1990">
                        <c:v>3.3166666666666669</c:v>
                      </c:pt>
                      <c:pt idx="1991">
                        <c:v>3.3183333333333334</c:v>
                      </c:pt>
                      <c:pt idx="1992">
                        <c:v>3.32</c:v>
                      </c:pt>
                      <c:pt idx="1993">
                        <c:v>3.3216666666666668</c:v>
                      </c:pt>
                      <c:pt idx="1994">
                        <c:v>3.3233333333333333</c:v>
                      </c:pt>
                      <c:pt idx="1995">
                        <c:v>3.3250000000000002</c:v>
                      </c:pt>
                      <c:pt idx="1996">
                        <c:v>3.3266666666666667</c:v>
                      </c:pt>
                      <c:pt idx="1997">
                        <c:v>3.3283333333333331</c:v>
                      </c:pt>
                      <c:pt idx="1998">
                        <c:v>3.33</c:v>
                      </c:pt>
                      <c:pt idx="1999">
                        <c:v>3.3316666666666666</c:v>
                      </c:pt>
                      <c:pt idx="2000">
                        <c:v>3.3333333333333335</c:v>
                      </c:pt>
                      <c:pt idx="2001">
                        <c:v>3.335</c:v>
                      </c:pt>
                      <c:pt idx="2002">
                        <c:v>3.3366666666666664</c:v>
                      </c:pt>
                      <c:pt idx="2003">
                        <c:v>3.3383333333333334</c:v>
                      </c:pt>
                      <c:pt idx="2004">
                        <c:v>3.3400000000000003</c:v>
                      </c:pt>
                      <c:pt idx="2005">
                        <c:v>3.3416666666666668</c:v>
                      </c:pt>
                      <c:pt idx="2006">
                        <c:v>3.3433333333333333</c:v>
                      </c:pt>
                      <c:pt idx="2007">
                        <c:v>3.3449999999999998</c:v>
                      </c:pt>
                      <c:pt idx="2008">
                        <c:v>3.3466666666666667</c:v>
                      </c:pt>
                      <c:pt idx="2009">
                        <c:v>3.3483333333333336</c:v>
                      </c:pt>
                      <c:pt idx="2010">
                        <c:v>3.35</c:v>
                      </c:pt>
                      <c:pt idx="2011">
                        <c:v>3.3516666666666666</c:v>
                      </c:pt>
                      <c:pt idx="2012">
                        <c:v>3.3533333333333331</c:v>
                      </c:pt>
                      <c:pt idx="2013">
                        <c:v>3.355</c:v>
                      </c:pt>
                      <c:pt idx="2014">
                        <c:v>3.3566666666666669</c:v>
                      </c:pt>
                      <c:pt idx="2015">
                        <c:v>3.3583333333333334</c:v>
                      </c:pt>
                      <c:pt idx="2016">
                        <c:v>3.36</c:v>
                      </c:pt>
                      <c:pt idx="2017">
                        <c:v>3.3616666666666664</c:v>
                      </c:pt>
                      <c:pt idx="2018">
                        <c:v>3.3633333333333337</c:v>
                      </c:pt>
                      <c:pt idx="2019">
                        <c:v>3.3650000000000002</c:v>
                      </c:pt>
                      <c:pt idx="2020">
                        <c:v>3.3666666666666667</c:v>
                      </c:pt>
                      <c:pt idx="2021">
                        <c:v>3.3683333333333332</c:v>
                      </c:pt>
                      <c:pt idx="2022">
                        <c:v>3.3699999999999997</c:v>
                      </c:pt>
                      <c:pt idx="2023">
                        <c:v>3.371666666666667</c:v>
                      </c:pt>
                      <c:pt idx="2024">
                        <c:v>3.3733333333333335</c:v>
                      </c:pt>
                      <c:pt idx="2025">
                        <c:v>3.375</c:v>
                      </c:pt>
                      <c:pt idx="2026">
                        <c:v>3.3766666666666665</c:v>
                      </c:pt>
                      <c:pt idx="2027">
                        <c:v>3.378333333333333</c:v>
                      </c:pt>
                      <c:pt idx="2028">
                        <c:v>3.3800000000000003</c:v>
                      </c:pt>
                      <c:pt idx="2029">
                        <c:v>3.3816666666666668</c:v>
                      </c:pt>
                      <c:pt idx="2030">
                        <c:v>3.3833333333333333</c:v>
                      </c:pt>
                      <c:pt idx="2031">
                        <c:v>3.3849999999999998</c:v>
                      </c:pt>
                      <c:pt idx="2032">
                        <c:v>3.3866666666666663</c:v>
                      </c:pt>
                      <c:pt idx="2033">
                        <c:v>3.3883333333333336</c:v>
                      </c:pt>
                      <c:pt idx="2034">
                        <c:v>3.39</c:v>
                      </c:pt>
                      <c:pt idx="2035">
                        <c:v>3.3916666666666666</c:v>
                      </c:pt>
                      <c:pt idx="2036">
                        <c:v>3.3933333333333331</c:v>
                      </c:pt>
                      <c:pt idx="2037">
                        <c:v>3.395</c:v>
                      </c:pt>
                      <c:pt idx="2038">
                        <c:v>3.3966666666666669</c:v>
                      </c:pt>
                      <c:pt idx="2039">
                        <c:v>3.3983333333333334</c:v>
                      </c:pt>
                      <c:pt idx="2040">
                        <c:v>3.4</c:v>
                      </c:pt>
                      <c:pt idx="2041">
                        <c:v>3.4016666666666664</c:v>
                      </c:pt>
                      <c:pt idx="2042">
                        <c:v>3.4033333333333333</c:v>
                      </c:pt>
                      <c:pt idx="2043">
                        <c:v>3.4050000000000002</c:v>
                      </c:pt>
                      <c:pt idx="2044">
                        <c:v>3.4066666666666667</c:v>
                      </c:pt>
                      <c:pt idx="2045">
                        <c:v>3.4083333333333332</c:v>
                      </c:pt>
                      <c:pt idx="2046">
                        <c:v>3.4099999999999997</c:v>
                      </c:pt>
                      <c:pt idx="2047">
                        <c:v>3.4116666666666666</c:v>
                      </c:pt>
                      <c:pt idx="2048">
                        <c:v>3.4133333333333336</c:v>
                      </c:pt>
                      <c:pt idx="2049">
                        <c:v>3.415</c:v>
                      </c:pt>
                      <c:pt idx="2050">
                        <c:v>3.4166666666666665</c:v>
                      </c:pt>
                      <c:pt idx="2051">
                        <c:v>3.4183333333333334</c:v>
                      </c:pt>
                      <c:pt idx="2052">
                        <c:v>3.42</c:v>
                      </c:pt>
                      <c:pt idx="2053">
                        <c:v>3.4216666666666669</c:v>
                      </c:pt>
                      <c:pt idx="2054">
                        <c:v>3.4233333333333333</c:v>
                      </c:pt>
                      <c:pt idx="2055">
                        <c:v>3.4249999999999998</c:v>
                      </c:pt>
                      <c:pt idx="2056">
                        <c:v>3.4266666666666667</c:v>
                      </c:pt>
                      <c:pt idx="2057">
                        <c:v>3.4283333333333332</c:v>
                      </c:pt>
                      <c:pt idx="2058">
                        <c:v>3.43</c:v>
                      </c:pt>
                      <c:pt idx="2059">
                        <c:v>3.4316666666666666</c:v>
                      </c:pt>
                      <c:pt idx="2060">
                        <c:v>3.4333333333333331</c:v>
                      </c:pt>
                      <c:pt idx="2061">
                        <c:v>3.4350000000000001</c:v>
                      </c:pt>
                      <c:pt idx="2062">
                        <c:v>3.4366666666666665</c:v>
                      </c:pt>
                      <c:pt idx="2063">
                        <c:v>3.4383333333333335</c:v>
                      </c:pt>
                      <c:pt idx="2064">
                        <c:v>3.44</c:v>
                      </c:pt>
                      <c:pt idx="2065">
                        <c:v>3.4416666666666669</c:v>
                      </c:pt>
                      <c:pt idx="2066">
                        <c:v>3.4433333333333334</c:v>
                      </c:pt>
                      <c:pt idx="2067">
                        <c:v>3.4449999999999998</c:v>
                      </c:pt>
                      <c:pt idx="2068">
                        <c:v>3.4466666666666668</c:v>
                      </c:pt>
                      <c:pt idx="2069">
                        <c:v>3.4483333333333333</c:v>
                      </c:pt>
                      <c:pt idx="2070">
                        <c:v>3.45</c:v>
                      </c:pt>
                      <c:pt idx="2071">
                        <c:v>3.4516666666666667</c:v>
                      </c:pt>
                      <c:pt idx="2072">
                        <c:v>3.4533333333333331</c:v>
                      </c:pt>
                      <c:pt idx="2073">
                        <c:v>3.4550000000000001</c:v>
                      </c:pt>
                      <c:pt idx="2074">
                        <c:v>3.4566666666666666</c:v>
                      </c:pt>
                      <c:pt idx="2075">
                        <c:v>3.4583333333333335</c:v>
                      </c:pt>
                      <c:pt idx="2076">
                        <c:v>3.46</c:v>
                      </c:pt>
                      <c:pt idx="2077">
                        <c:v>3.4616666666666664</c:v>
                      </c:pt>
                      <c:pt idx="2078">
                        <c:v>3.4633333333333334</c:v>
                      </c:pt>
                      <c:pt idx="2079">
                        <c:v>3.4650000000000003</c:v>
                      </c:pt>
                      <c:pt idx="2080">
                        <c:v>3.4666666666666668</c:v>
                      </c:pt>
                      <c:pt idx="2081">
                        <c:v>3.4683333333333333</c:v>
                      </c:pt>
                      <c:pt idx="2082">
                        <c:v>3.4699999999999998</c:v>
                      </c:pt>
                      <c:pt idx="2083">
                        <c:v>3.4716666666666667</c:v>
                      </c:pt>
                      <c:pt idx="2084">
                        <c:v>3.4733333333333336</c:v>
                      </c:pt>
                      <c:pt idx="2085">
                        <c:v>3.4750000000000001</c:v>
                      </c:pt>
                      <c:pt idx="2086">
                        <c:v>3.4766666666666666</c:v>
                      </c:pt>
                      <c:pt idx="2087">
                        <c:v>3.4783333333333331</c:v>
                      </c:pt>
                      <c:pt idx="2088">
                        <c:v>3.48</c:v>
                      </c:pt>
                      <c:pt idx="2089">
                        <c:v>3.4816666666666669</c:v>
                      </c:pt>
                      <c:pt idx="2090">
                        <c:v>3.4833333333333334</c:v>
                      </c:pt>
                      <c:pt idx="2091">
                        <c:v>3.4849999999999999</c:v>
                      </c:pt>
                      <c:pt idx="2092">
                        <c:v>3.4866666666666664</c:v>
                      </c:pt>
                      <c:pt idx="2093">
                        <c:v>3.4883333333333337</c:v>
                      </c:pt>
                      <c:pt idx="2094">
                        <c:v>3.49</c:v>
                      </c:pt>
                      <c:pt idx="2095">
                        <c:v>3.4916666666666667</c:v>
                      </c:pt>
                      <c:pt idx="2096">
                        <c:v>3.4933333333333332</c:v>
                      </c:pt>
                      <c:pt idx="2097">
                        <c:v>3.4949999999999997</c:v>
                      </c:pt>
                      <c:pt idx="2098">
                        <c:v>3.496666666666667</c:v>
                      </c:pt>
                      <c:pt idx="2099">
                        <c:v>3.4983333333333335</c:v>
                      </c:pt>
                      <c:pt idx="2100">
                        <c:v>3.5</c:v>
                      </c:pt>
                      <c:pt idx="2101">
                        <c:v>3.5016666666666665</c:v>
                      </c:pt>
                      <c:pt idx="2102">
                        <c:v>3.503333333333333</c:v>
                      </c:pt>
                      <c:pt idx="2103">
                        <c:v>3.5050000000000003</c:v>
                      </c:pt>
                      <c:pt idx="2104">
                        <c:v>3.5066666666666668</c:v>
                      </c:pt>
                      <c:pt idx="2105">
                        <c:v>3.5083333333333333</c:v>
                      </c:pt>
                      <c:pt idx="2106">
                        <c:v>3.51</c:v>
                      </c:pt>
                      <c:pt idx="2107">
                        <c:v>3.5116666666666663</c:v>
                      </c:pt>
                      <c:pt idx="2108">
                        <c:v>3.5133333333333336</c:v>
                      </c:pt>
                      <c:pt idx="2109">
                        <c:v>3.5150000000000001</c:v>
                      </c:pt>
                      <c:pt idx="2110">
                        <c:v>3.5166666666666666</c:v>
                      </c:pt>
                      <c:pt idx="2111">
                        <c:v>3.5183333333333331</c:v>
                      </c:pt>
                      <c:pt idx="2112">
                        <c:v>3.52</c:v>
                      </c:pt>
                      <c:pt idx="2113">
                        <c:v>3.5216666666666669</c:v>
                      </c:pt>
                      <c:pt idx="2114">
                        <c:v>3.5233333333333334</c:v>
                      </c:pt>
                      <c:pt idx="2115">
                        <c:v>3.5249999999999999</c:v>
                      </c:pt>
                      <c:pt idx="2116">
                        <c:v>3.5266666666666664</c:v>
                      </c:pt>
                      <c:pt idx="2117">
                        <c:v>3.5283333333333333</c:v>
                      </c:pt>
                      <c:pt idx="2118">
                        <c:v>3.5300000000000002</c:v>
                      </c:pt>
                      <c:pt idx="2119">
                        <c:v>3.5316666666666667</c:v>
                      </c:pt>
                      <c:pt idx="2120">
                        <c:v>3.5333333333333332</c:v>
                      </c:pt>
                      <c:pt idx="2121">
                        <c:v>3.5349999999999997</c:v>
                      </c:pt>
                      <c:pt idx="2122">
                        <c:v>3.5366666666666666</c:v>
                      </c:pt>
                      <c:pt idx="2123">
                        <c:v>3.5383333333333336</c:v>
                      </c:pt>
                      <c:pt idx="2124">
                        <c:v>3.54</c:v>
                      </c:pt>
                      <c:pt idx="2125">
                        <c:v>3.5416666666666665</c:v>
                      </c:pt>
                      <c:pt idx="2126">
                        <c:v>3.5433333333333334</c:v>
                      </c:pt>
                      <c:pt idx="2127">
                        <c:v>3.5449999999999999</c:v>
                      </c:pt>
                      <c:pt idx="2128">
                        <c:v>3.5466666666666669</c:v>
                      </c:pt>
                      <c:pt idx="2129">
                        <c:v>3.5483333333333333</c:v>
                      </c:pt>
                      <c:pt idx="2130">
                        <c:v>3.55</c:v>
                      </c:pt>
                      <c:pt idx="2131">
                        <c:v>3.5516666666666667</c:v>
                      </c:pt>
                      <c:pt idx="2132">
                        <c:v>3.5533333333333332</c:v>
                      </c:pt>
                      <c:pt idx="2133">
                        <c:v>3.5550000000000002</c:v>
                      </c:pt>
                      <c:pt idx="2134">
                        <c:v>3.5566666666666666</c:v>
                      </c:pt>
                      <c:pt idx="2135">
                        <c:v>3.5583333333333331</c:v>
                      </c:pt>
                      <c:pt idx="2136">
                        <c:v>3.56</c:v>
                      </c:pt>
                      <c:pt idx="2137">
                        <c:v>3.5616666666666665</c:v>
                      </c:pt>
                      <c:pt idx="2138">
                        <c:v>3.5633333333333335</c:v>
                      </c:pt>
                      <c:pt idx="2139">
                        <c:v>3.5649999999999999</c:v>
                      </c:pt>
                      <c:pt idx="2140">
                        <c:v>3.5666666666666669</c:v>
                      </c:pt>
                      <c:pt idx="2141">
                        <c:v>3.5683333333333334</c:v>
                      </c:pt>
                      <c:pt idx="2142">
                        <c:v>3.57</c:v>
                      </c:pt>
                      <c:pt idx="2143">
                        <c:v>3.5716666666666668</c:v>
                      </c:pt>
                      <c:pt idx="2144">
                        <c:v>3.5733333333333333</c:v>
                      </c:pt>
                      <c:pt idx="2145">
                        <c:v>3.5750000000000002</c:v>
                      </c:pt>
                      <c:pt idx="2146">
                        <c:v>3.5766666666666667</c:v>
                      </c:pt>
                      <c:pt idx="2147">
                        <c:v>3.5783333333333331</c:v>
                      </c:pt>
                      <c:pt idx="2148">
                        <c:v>3.58</c:v>
                      </c:pt>
                      <c:pt idx="2149">
                        <c:v>3.5816666666666666</c:v>
                      </c:pt>
                      <c:pt idx="2150">
                        <c:v>3.5833333333333335</c:v>
                      </c:pt>
                      <c:pt idx="2151">
                        <c:v>3.585</c:v>
                      </c:pt>
                      <c:pt idx="2152">
                        <c:v>3.5866666666666664</c:v>
                      </c:pt>
                      <c:pt idx="2153">
                        <c:v>3.5883333333333334</c:v>
                      </c:pt>
                      <c:pt idx="2154">
                        <c:v>3.5900000000000003</c:v>
                      </c:pt>
                      <c:pt idx="2155">
                        <c:v>3.5916666666666668</c:v>
                      </c:pt>
                      <c:pt idx="2156">
                        <c:v>3.5933333333333333</c:v>
                      </c:pt>
                      <c:pt idx="2157">
                        <c:v>3.5949999999999998</c:v>
                      </c:pt>
                      <c:pt idx="2158">
                        <c:v>3.5966666666666667</c:v>
                      </c:pt>
                      <c:pt idx="2159">
                        <c:v>3.5983333333333336</c:v>
                      </c:pt>
                      <c:pt idx="2160">
                        <c:v>3.6</c:v>
                      </c:pt>
                      <c:pt idx="2161">
                        <c:v>3.6016666666666666</c:v>
                      </c:pt>
                      <c:pt idx="2162">
                        <c:v>3.6033333333333331</c:v>
                      </c:pt>
                      <c:pt idx="2163">
                        <c:v>3.605</c:v>
                      </c:pt>
                      <c:pt idx="2164">
                        <c:v>3.6066666666666669</c:v>
                      </c:pt>
                      <c:pt idx="2165">
                        <c:v>3.6083333333333334</c:v>
                      </c:pt>
                      <c:pt idx="2166">
                        <c:v>3.61</c:v>
                      </c:pt>
                      <c:pt idx="2167">
                        <c:v>3.6116666666666664</c:v>
                      </c:pt>
                      <c:pt idx="2168">
                        <c:v>3.6133333333333337</c:v>
                      </c:pt>
                      <c:pt idx="2169">
                        <c:v>3.6150000000000002</c:v>
                      </c:pt>
                      <c:pt idx="2170">
                        <c:v>3.6166666666666667</c:v>
                      </c:pt>
                      <c:pt idx="2171">
                        <c:v>3.6183333333333332</c:v>
                      </c:pt>
                      <c:pt idx="2172">
                        <c:v>3.6199999999999997</c:v>
                      </c:pt>
                      <c:pt idx="2173">
                        <c:v>3.621666666666667</c:v>
                      </c:pt>
                      <c:pt idx="2174">
                        <c:v>3.6233333333333335</c:v>
                      </c:pt>
                      <c:pt idx="2175">
                        <c:v>3.625</c:v>
                      </c:pt>
                      <c:pt idx="2176">
                        <c:v>3.6266666666666665</c:v>
                      </c:pt>
                      <c:pt idx="2177">
                        <c:v>3.628333333333333</c:v>
                      </c:pt>
                      <c:pt idx="2178">
                        <c:v>3.6300000000000003</c:v>
                      </c:pt>
                      <c:pt idx="2179">
                        <c:v>3.6316666666666668</c:v>
                      </c:pt>
                      <c:pt idx="2180">
                        <c:v>3.6333333333333333</c:v>
                      </c:pt>
                      <c:pt idx="2181">
                        <c:v>3.6349999999999998</c:v>
                      </c:pt>
                      <c:pt idx="2182">
                        <c:v>3.6366666666666663</c:v>
                      </c:pt>
                      <c:pt idx="2183">
                        <c:v>3.6383333333333336</c:v>
                      </c:pt>
                      <c:pt idx="2184">
                        <c:v>3.64</c:v>
                      </c:pt>
                      <c:pt idx="2185">
                        <c:v>3.6416666666666666</c:v>
                      </c:pt>
                      <c:pt idx="2186">
                        <c:v>3.6433333333333331</c:v>
                      </c:pt>
                      <c:pt idx="2187">
                        <c:v>3.645</c:v>
                      </c:pt>
                      <c:pt idx="2188">
                        <c:v>3.6466666666666669</c:v>
                      </c:pt>
                      <c:pt idx="2189">
                        <c:v>3.6483333333333334</c:v>
                      </c:pt>
                      <c:pt idx="2190">
                        <c:v>3.65</c:v>
                      </c:pt>
                      <c:pt idx="2191">
                        <c:v>3.6516666666666664</c:v>
                      </c:pt>
                      <c:pt idx="2192">
                        <c:v>3.6533333333333333</c:v>
                      </c:pt>
                      <c:pt idx="2193">
                        <c:v>3.6550000000000002</c:v>
                      </c:pt>
                      <c:pt idx="2194">
                        <c:v>3.6566666666666667</c:v>
                      </c:pt>
                      <c:pt idx="2195">
                        <c:v>3.6583333333333332</c:v>
                      </c:pt>
                      <c:pt idx="2196">
                        <c:v>3.6599999999999997</c:v>
                      </c:pt>
                      <c:pt idx="2197">
                        <c:v>3.6616666666666666</c:v>
                      </c:pt>
                      <c:pt idx="2198">
                        <c:v>3.6633333333333336</c:v>
                      </c:pt>
                      <c:pt idx="2199">
                        <c:v>3.665</c:v>
                      </c:pt>
                      <c:pt idx="2200">
                        <c:v>3.6666666666666665</c:v>
                      </c:pt>
                      <c:pt idx="2201">
                        <c:v>3.6683333333333334</c:v>
                      </c:pt>
                      <c:pt idx="2202">
                        <c:v>3.67</c:v>
                      </c:pt>
                      <c:pt idx="2203">
                        <c:v>3.6716666666666669</c:v>
                      </c:pt>
                      <c:pt idx="2204">
                        <c:v>3.6733333333333333</c:v>
                      </c:pt>
                      <c:pt idx="2205">
                        <c:v>3.6749999999999998</c:v>
                      </c:pt>
                      <c:pt idx="2206">
                        <c:v>3.6766666666666667</c:v>
                      </c:pt>
                      <c:pt idx="2207">
                        <c:v>3.6783333333333332</c:v>
                      </c:pt>
                      <c:pt idx="2208">
                        <c:v>3.68</c:v>
                      </c:pt>
                      <c:pt idx="2209">
                        <c:v>3.6816666666666666</c:v>
                      </c:pt>
                      <c:pt idx="2210">
                        <c:v>3.6833333333333331</c:v>
                      </c:pt>
                      <c:pt idx="2211">
                        <c:v>3.6850000000000001</c:v>
                      </c:pt>
                      <c:pt idx="2212">
                        <c:v>3.6866666666666665</c:v>
                      </c:pt>
                      <c:pt idx="2213">
                        <c:v>3.6883333333333335</c:v>
                      </c:pt>
                      <c:pt idx="2214">
                        <c:v>3.69</c:v>
                      </c:pt>
                      <c:pt idx="2215">
                        <c:v>3.6916666666666669</c:v>
                      </c:pt>
                      <c:pt idx="2216">
                        <c:v>3.6933333333333334</c:v>
                      </c:pt>
                      <c:pt idx="2217">
                        <c:v>3.6949999999999998</c:v>
                      </c:pt>
                      <c:pt idx="2218">
                        <c:v>3.6966666666666668</c:v>
                      </c:pt>
                      <c:pt idx="2219">
                        <c:v>3.6983333333333333</c:v>
                      </c:pt>
                      <c:pt idx="2220">
                        <c:v>3.7</c:v>
                      </c:pt>
                      <c:pt idx="2221">
                        <c:v>3.7016666666666667</c:v>
                      </c:pt>
                      <c:pt idx="2222">
                        <c:v>3.7033333333333331</c:v>
                      </c:pt>
                      <c:pt idx="2223">
                        <c:v>3.7050000000000001</c:v>
                      </c:pt>
                      <c:pt idx="2224">
                        <c:v>3.7066666666666666</c:v>
                      </c:pt>
                      <c:pt idx="2225">
                        <c:v>3.7083333333333335</c:v>
                      </c:pt>
                      <c:pt idx="2226">
                        <c:v>3.71</c:v>
                      </c:pt>
                      <c:pt idx="2227">
                        <c:v>3.7116666666666664</c:v>
                      </c:pt>
                      <c:pt idx="2228">
                        <c:v>3.7133333333333334</c:v>
                      </c:pt>
                      <c:pt idx="2229">
                        <c:v>3.7150000000000003</c:v>
                      </c:pt>
                      <c:pt idx="2230">
                        <c:v>3.7166666666666668</c:v>
                      </c:pt>
                      <c:pt idx="2231">
                        <c:v>3.7183333333333333</c:v>
                      </c:pt>
                      <c:pt idx="2232">
                        <c:v>3.7199999999999998</c:v>
                      </c:pt>
                      <c:pt idx="2233">
                        <c:v>3.7216666666666667</c:v>
                      </c:pt>
                      <c:pt idx="2234">
                        <c:v>3.7233333333333336</c:v>
                      </c:pt>
                      <c:pt idx="2235">
                        <c:v>3.7250000000000001</c:v>
                      </c:pt>
                      <c:pt idx="2236">
                        <c:v>3.7266666666666666</c:v>
                      </c:pt>
                      <c:pt idx="2237">
                        <c:v>3.7283333333333331</c:v>
                      </c:pt>
                      <c:pt idx="2238">
                        <c:v>3.73</c:v>
                      </c:pt>
                      <c:pt idx="2239">
                        <c:v>3.7316666666666669</c:v>
                      </c:pt>
                      <c:pt idx="2240">
                        <c:v>3.7333333333333334</c:v>
                      </c:pt>
                      <c:pt idx="2241">
                        <c:v>3.7349999999999999</c:v>
                      </c:pt>
                      <c:pt idx="2242">
                        <c:v>3.7366666666666664</c:v>
                      </c:pt>
                      <c:pt idx="2243">
                        <c:v>3.7383333333333337</c:v>
                      </c:pt>
                      <c:pt idx="2244">
                        <c:v>3.74</c:v>
                      </c:pt>
                      <c:pt idx="2245">
                        <c:v>3.7416666666666667</c:v>
                      </c:pt>
                      <c:pt idx="2246">
                        <c:v>3.7433333333333332</c:v>
                      </c:pt>
                      <c:pt idx="2247">
                        <c:v>3.7449999999999997</c:v>
                      </c:pt>
                      <c:pt idx="2248">
                        <c:v>3.746666666666667</c:v>
                      </c:pt>
                      <c:pt idx="2249">
                        <c:v>3.7483333333333335</c:v>
                      </c:pt>
                      <c:pt idx="2250">
                        <c:v>3.75</c:v>
                      </c:pt>
                      <c:pt idx="2251">
                        <c:v>3.7516666666666665</c:v>
                      </c:pt>
                      <c:pt idx="2252">
                        <c:v>3.753333333333333</c:v>
                      </c:pt>
                      <c:pt idx="2253">
                        <c:v>3.7550000000000003</c:v>
                      </c:pt>
                      <c:pt idx="2254">
                        <c:v>3.7566666666666668</c:v>
                      </c:pt>
                      <c:pt idx="2255">
                        <c:v>3.7583333333333333</c:v>
                      </c:pt>
                      <c:pt idx="2256">
                        <c:v>3.76</c:v>
                      </c:pt>
                      <c:pt idx="2257">
                        <c:v>3.7616666666666663</c:v>
                      </c:pt>
                      <c:pt idx="2258">
                        <c:v>3.7633333333333336</c:v>
                      </c:pt>
                      <c:pt idx="2259">
                        <c:v>3.7650000000000001</c:v>
                      </c:pt>
                      <c:pt idx="2260">
                        <c:v>3.7666666666666666</c:v>
                      </c:pt>
                      <c:pt idx="2261">
                        <c:v>3.7683333333333331</c:v>
                      </c:pt>
                      <c:pt idx="2262">
                        <c:v>3.77</c:v>
                      </c:pt>
                      <c:pt idx="2263">
                        <c:v>3.7716666666666669</c:v>
                      </c:pt>
                      <c:pt idx="2264">
                        <c:v>3.7733333333333334</c:v>
                      </c:pt>
                      <c:pt idx="2265">
                        <c:v>3.7749999999999999</c:v>
                      </c:pt>
                      <c:pt idx="2266">
                        <c:v>3.7766666666666664</c:v>
                      </c:pt>
                      <c:pt idx="2267">
                        <c:v>3.7783333333333333</c:v>
                      </c:pt>
                      <c:pt idx="2268">
                        <c:v>3.7800000000000002</c:v>
                      </c:pt>
                      <c:pt idx="2269">
                        <c:v>3.7816666666666667</c:v>
                      </c:pt>
                      <c:pt idx="2270">
                        <c:v>3.7833333333333332</c:v>
                      </c:pt>
                      <c:pt idx="2271">
                        <c:v>3.7849999999999997</c:v>
                      </c:pt>
                      <c:pt idx="2272">
                        <c:v>3.7866666666666666</c:v>
                      </c:pt>
                      <c:pt idx="2273">
                        <c:v>3.7883333333333336</c:v>
                      </c:pt>
                      <c:pt idx="2274">
                        <c:v>3.79</c:v>
                      </c:pt>
                      <c:pt idx="2275">
                        <c:v>3.7916666666666665</c:v>
                      </c:pt>
                      <c:pt idx="2276">
                        <c:v>3.7933333333333334</c:v>
                      </c:pt>
                      <c:pt idx="2277">
                        <c:v>3.7949999999999999</c:v>
                      </c:pt>
                      <c:pt idx="2278">
                        <c:v>3.7966666666666669</c:v>
                      </c:pt>
                      <c:pt idx="2279">
                        <c:v>3.7983333333333333</c:v>
                      </c:pt>
                      <c:pt idx="2280">
                        <c:v>3.8</c:v>
                      </c:pt>
                      <c:pt idx="2281">
                        <c:v>3.8016666666666667</c:v>
                      </c:pt>
                      <c:pt idx="2282">
                        <c:v>3.8033333333333332</c:v>
                      </c:pt>
                      <c:pt idx="2283">
                        <c:v>3.8050000000000002</c:v>
                      </c:pt>
                      <c:pt idx="2284">
                        <c:v>3.8066666666666666</c:v>
                      </c:pt>
                      <c:pt idx="2285">
                        <c:v>3.8083333333333331</c:v>
                      </c:pt>
                      <c:pt idx="2286">
                        <c:v>3.81</c:v>
                      </c:pt>
                      <c:pt idx="2287">
                        <c:v>3.8116666666666665</c:v>
                      </c:pt>
                      <c:pt idx="2288">
                        <c:v>3.8133333333333335</c:v>
                      </c:pt>
                      <c:pt idx="2289">
                        <c:v>3.8149999999999999</c:v>
                      </c:pt>
                      <c:pt idx="2290">
                        <c:v>3.8166666666666669</c:v>
                      </c:pt>
                      <c:pt idx="2291">
                        <c:v>3.8183333333333334</c:v>
                      </c:pt>
                      <c:pt idx="2292">
                        <c:v>3.82</c:v>
                      </c:pt>
                      <c:pt idx="2293">
                        <c:v>3.8216666666666668</c:v>
                      </c:pt>
                      <c:pt idx="2294">
                        <c:v>3.8233333333333333</c:v>
                      </c:pt>
                      <c:pt idx="2295">
                        <c:v>3.8250000000000002</c:v>
                      </c:pt>
                      <c:pt idx="2296">
                        <c:v>3.8266666666666667</c:v>
                      </c:pt>
                      <c:pt idx="2297">
                        <c:v>3.8283333333333331</c:v>
                      </c:pt>
                      <c:pt idx="2298">
                        <c:v>3.83</c:v>
                      </c:pt>
                      <c:pt idx="2299">
                        <c:v>3.8316666666666666</c:v>
                      </c:pt>
                      <c:pt idx="2300">
                        <c:v>3.8333333333333335</c:v>
                      </c:pt>
                      <c:pt idx="2301">
                        <c:v>3.835</c:v>
                      </c:pt>
                      <c:pt idx="2302">
                        <c:v>3.8366666666666664</c:v>
                      </c:pt>
                      <c:pt idx="2303">
                        <c:v>3.8383333333333334</c:v>
                      </c:pt>
                      <c:pt idx="2304">
                        <c:v>3.8400000000000003</c:v>
                      </c:pt>
                      <c:pt idx="2305">
                        <c:v>3.8416666666666668</c:v>
                      </c:pt>
                      <c:pt idx="2306">
                        <c:v>3.8433333333333333</c:v>
                      </c:pt>
                      <c:pt idx="2307">
                        <c:v>3.8449999999999998</c:v>
                      </c:pt>
                      <c:pt idx="2308">
                        <c:v>3.8466666666666667</c:v>
                      </c:pt>
                      <c:pt idx="2309">
                        <c:v>3.8483333333333336</c:v>
                      </c:pt>
                      <c:pt idx="2310">
                        <c:v>3.85</c:v>
                      </c:pt>
                      <c:pt idx="2311">
                        <c:v>3.8516666666666666</c:v>
                      </c:pt>
                      <c:pt idx="2312">
                        <c:v>3.8533333333333331</c:v>
                      </c:pt>
                      <c:pt idx="2313">
                        <c:v>3.855</c:v>
                      </c:pt>
                      <c:pt idx="2314">
                        <c:v>3.8566666666666669</c:v>
                      </c:pt>
                      <c:pt idx="2315">
                        <c:v>3.8583333333333334</c:v>
                      </c:pt>
                      <c:pt idx="2316">
                        <c:v>3.86</c:v>
                      </c:pt>
                      <c:pt idx="2317">
                        <c:v>3.8616666666666664</c:v>
                      </c:pt>
                      <c:pt idx="2318">
                        <c:v>3.8633333333333337</c:v>
                      </c:pt>
                      <c:pt idx="2319">
                        <c:v>3.8650000000000002</c:v>
                      </c:pt>
                      <c:pt idx="2320">
                        <c:v>3.8666666666666667</c:v>
                      </c:pt>
                      <c:pt idx="2321">
                        <c:v>3.8683333333333332</c:v>
                      </c:pt>
                      <c:pt idx="2322">
                        <c:v>3.8699999999999997</c:v>
                      </c:pt>
                      <c:pt idx="2323">
                        <c:v>3.871666666666667</c:v>
                      </c:pt>
                      <c:pt idx="2324">
                        <c:v>3.8733333333333335</c:v>
                      </c:pt>
                      <c:pt idx="2325">
                        <c:v>3.875</c:v>
                      </c:pt>
                      <c:pt idx="2326">
                        <c:v>3.8766666666666665</c:v>
                      </c:pt>
                      <c:pt idx="2327">
                        <c:v>3.878333333333333</c:v>
                      </c:pt>
                      <c:pt idx="2328">
                        <c:v>3.8800000000000003</c:v>
                      </c:pt>
                      <c:pt idx="2329">
                        <c:v>3.8816666666666668</c:v>
                      </c:pt>
                      <c:pt idx="2330">
                        <c:v>3.8833333333333333</c:v>
                      </c:pt>
                      <c:pt idx="2331">
                        <c:v>3.8849999999999998</c:v>
                      </c:pt>
                      <c:pt idx="2332">
                        <c:v>3.8866666666666663</c:v>
                      </c:pt>
                      <c:pt idx="2333">
                        <c:v>3.8883333333333336</c:v>
                      </c:pt>
                      <c:pt idx="2334">
                        <c:v>3.89</c:v>
                      </c:pt>
                      <c:pt idx="2335">
                        <c:v>3.8916666666666666</c:v>
                      </c:pt>
                      <c:pt idx="2336">
                        <c:v>3.8933333333333331</c:v>
                      </c:pt>
                      <c:pt idx="2337">
                        <c:v>3.895</c:v>
                      </c:pt>
                      <c:pt idx="2338">
                        <c:v>3.8966666666666669</c:v>
                      </c:pt>
                      <c:pt idx="2339">
                        <c:v>3.8983333333333334</c:v>
                      </c:pt>
                      <c:pt idx="2340">
                        <c:v>3.9</c:v>
                      </c:pt>
                      <c:pt idx="2341">
                        <c:v>3.9016666666666664</c:v>
                      </c:pt>
                      <c:pt idx="2342">
                        <c:v>3.9033333333333333</c:v>
                      </c:pt>
                      <c:pt idx="2343">
                        <c:v>3.9050000000000002</c:v>
                      </c:pt>
                      <c:pt idx="2344">
                        <c:v>3.9066666666666667</c:v>
                      </c:pt>
                      <c:pt idx="2345">
                        <c:v>3.9083333333333332</c:v>
                      </c:pt>
                      <c:pt idx="2346">
                        <c:v>3.9099999999999997</c:v>
                      </c:pt>
                      <c:pt idx="2347">
                        <c:v>3.9116666666666666</c:v>
                      </c:pt>
                      <c:pt idx="2348">
                        <c:v>3.9133333333333336</c:v>
                      </c:pt>
                      <c:pt idx="2349">
                        <c:v>3.915</c:v>
                      </c:pt>
                      <c:pt idx="2350">
                        <c:v>3.9166666666666665</c:v>
                      </c:pt>
                      <c:pt idx="2351">
                        <c:v>3.9183333333333334</c:v>
                      </c:pt>
                      <c:pt idx="2352">
                        <c:v>3.92</c:v>
                      </c:pt>
                      <c:pt idx="2353">
                        <c:v>3.9216666666666669</c:v>
                      </c:pt>
                      <c:pt idx="2354">
                        <c:v>3.9233333333333333</c:v>
                      </c:pt>
                      <c:pt idx="2355">
                        <c:v>3.9249999999999998</c:v>
                      </c:pt>
                      <c:pt idx="2356">
                        <c:v>3.9266666666666667</c:v>
                      </c:pt>
                      <c:pt idx="2357">
                        <c:v>3.9283333333333332</c:v>
                      </c:pt>
                      <c:pt idx="2358">
                        <c:v>3.93</c:v>
                      </c:pt>
                      <c:pt idx="2359">
                        <c:v>3.9316666666666666</c:v>
                      </c:pt>
                      <c:pt idx="2360">
                        <c:v>3.9333333333333331</c:v>
                      </c:pt>
                      <c:pt idx="2361">
                        <c:v>3.9350000000000001</c:v>
                      </c:pt>
                      <c:pt idx="2362">
                        <c:v>3.9366666666666665</c:v>
                      </c:pt>
                      <c:pt idx="2363">
                        <c:v>3.9383333333333335</c:v>
                      </c:pt>
                      <c:pt idx="2364">
                        <c:v>3.94</c:v>
                      </c:pt>
                      <c:pt idx="2365">
                        <c:v>3.9416666666666669</c:v>
                      </c:pt>
                      <c:pt idx="2366">
                        <c:v>3.9433333333333334</c:v>
                      </c:pt>
                      <c:pt idx="2367">
                        <c:v>3.9449999999999998</c:v>
                      </c:pt>
                      <c:pt idx="2368">
                        <c:v>3.9466666666666668</c:v>
                      </c:pt>
                      <c:pt idx="2369">
                        <c:v>3.9483333333333333</c:v>
                      </c:pt>
                      <c:pt idx="2370">
                        <c:v>3.95</c:v>
                      </c:pt>
                      <c:pt idx="2371">
                        <c:v>3.9516666666666667</c:v>
                      </c:pt>
                      <c:pt idx="2372">
                        <c:v>3.9533333333333331</c:v>
                      </c:pt>
                      <c:pt idx="2373">
                        <c:v>3.9550000000000001</c:v>
                      </c:pt>
                      <c:pt idx="2374">
                        <c:v>3.9566666666666666</c:v>
                      </c:pt>
                      <c:pt idx="2375">
                        <c:v>3.9583333333333335</c:v>
                      </c:pt>
                      <c:pt idx="2376">
                        <c:v>3.96</c:v>
                      </c:pt>
                      <c:pt idx="2377">
                        <c:v>3.9616666666666664</c:v>
                      </c:pt>
                      <c:pt idx="2378">
                        <c:v>3.9633333333333334</c:v>
                      </c:pt>
                      <c:pt idx="2379">
                        <c:v>3.9650000000000003</c:v>
                      </c:pt>
                      <c:pt idx="2380">
                        <c:v>3.9666666666666668</c:v>
                      </c:pt>
                      <c:pt idx="2381">
                        <c:v>3.9683333333333333</c:v>
                      </c:pt>
                      <c:pt idx="2382">
                        <c:v>3.9699999999999998</c:v>
                      </c:pt>
                      <c:pt idx="2383">
                        <c:v>3.9716666666666667</c:v>
                      </c:pt>
                      <c:pt idx="2384">
                        <c:v>3.9733333333333336</c:v>
                      </c:pt>
                      <c:pt idx="2385">
                        <c:v>3.9750000000000001</c:v>
                      </c:pt>
                      <c:pt idx="2386">
                        <c:v>3.9766666666666666</c:v>
                      </c:pt>
                      <c:pt idx="2387">
                        <c:v>3.9783333333333331</c:v>
                      </c:pt>
                      <c:pt idx="2388">
                        <c:v>3.98</c:v>
                      </c:pt>
                      <c:pt idx="2389">
                        <c:v>3.9816666666666669</c:v>
                      </c:pt>
                      <c:pt idx="2390">
                        <c:v>3.9833333333333334</c:v>
                      </c:pt>
                      <c:pt idx="2391">
                        <c:v>3.9849999999999999</c:v>
                      </c:pt>
                      <c:pt idx="2392">
                        <c:v>3.9866666666666664</c:v>
                      </c:pt>
                      <c:pt idx="2393">
                        <c:v>3.9883333333333337</c:v>
                      </c:pt>
                      <c:pt idx="2394">
                        <c:v>3.99</c:v>
                      </c:pt>
                      <c:pt idx="2395">
                        <c:v>3.9916666666666667</c:v>
                      </c:pt>
                      <c:pt idx="2396">
                        <c:v>3.9933333333333332</c:v>
                      </c:pt>
                      <c:pt idx="2397">
                        <c:v>3.9949999999999997</c:v>
                      </c:pt>
                      <c:pt idx="2398">
                        <c:v>3.996666666666667</c:v>
                      </c:pt>
                      <c:pt idx="2399">
                        <c:v>3.9983333333333335</c:v>
                      </c:pt>
                      <c:pt idx="2400">
                        <c:v>4</c:v>
                      </c:pt>
                      <c:pt idx="2401">
                        <c:v>4.0016666666666669</c:v>
                      </c:pt>
                      <c:pt idx="2402">
                        <c:v>4.003333333333333</c:v>
                      </c:pt>
                      <c:pt idx="2403">
                        <c:v>4.0049999999999999</c:v>
                      </c:pt>
                      <c:pt idx="2404">
                        <c:v>4.0066666666666668</c:v>
                      </c:pt>
                      <c:pt idx="2405">
                        <c:v>4.0083333333333337</c:v>
                      </c:pt>
                      <c:pt idx="2406">
                        <c:v>4.01</c:v>
                      </c:pt>
                      <c:pt idx="2407">
                        <c:v>4.0116666666666667</c:v>
                      </c:pt>
                      <c:pt idx="2408">
                        <c:v>4.0133333333333336</c:v>
                      </c:pt>
                      <c:pt idx="2409">
                        <c:v>4.0149999999999997</c:v>
                      </c:pt>
                      <c:pt idx="2410">
                        <c:v>4.0166666666666666</c:v>
                      </c:pt>
                      <c:pt idx="2411">
                        <c:v>4.0183333333333335</c:v>
                      </c:pt>
                      <c:pt idx="2412">
                        <c:v>4.0199999999999996</c:v>
                      </c:pt>
                      <c:pt idx="2413">
                        <c:v>4.0216666666666665</c:v>
                      </c:pt>
                      <c:pt idx="2414">
                        <c:v>4.0233333333333334</c:v>
                      </c:pt>
                      <c:pt idx="2415">
                        <c:v>4.0250000000000004</c:v>
                      </c:pt>
                      <c:pt idx="2416">
                        <c:v>4.0266666666666664</c:v>
                      </c:pt>
                      <c:pt idx="2417">
                        <c:v>4.0283333333333333</c:v>
                      </c:pt>
                      <c:pt idx="2418">
                        <c:v>4.03</c:v>
                      </c:pt>
                      <c:pt idx="2419">
                        <c:v>4.0316666666666672</c:v>
                      </c:pt>
                      <c:pt idx="2420">
                        <c:v>4.0333333333333332</c:v>
                      </c:pt>
                      <c:pt idx="2421">
                        <c:v>4.0350000000000001</c:v>
                      </c:pt>
                      <c:pt idx="2422">
                        <c:v>4.0366666666666662</c:v>
                      </c:pt>
                      <c:pt idx="2423">
                        <c:v>4.0383333333333331</c:v>
                      </c:pt>
                      <c:pt idx="2424">
                        <c:v>4.04</c:v>
                      </c:pt>
                      <c:pt idx="2425">
                        <c:v>4.041666666666667</c:v>
                      </c:pt>
                      <c:pt idx="2426">
                        <c:v>4.043333333333333</c:v>
                      </c:pt>
                      <c:pt idx="2427">
                        <c:v>4.0449999999999999</c:v>
                      </c:pt>
                      <c:pt idx="2428">
                        <c:v>4.0466666666666669</c:v>
                      </c:pt>
                      <c:pt idx="2429">
                        <c:v>4.0483333333333338</c:v>
                      </c:pt>
                      <c:pt idx="2430">
                        <c:v>4.05</c:v>
                      </c:pt>
                      <c:pt idx="2431">
                        <c:v>4.0516666666666667</c:v>
                      </c:pt>
                      <c:pt idx="2432">
                        <c:v>4.0533333333333328</c:v>
                      </c:pt>
                      <c:pt idx="2433">
                        <c:v>4.0550000000000006</c:v>
                      </c:pt>
                      <c:pt idx="2434">
                        <c:v>4.0566666666666666</c:v>
                      </c:pt>
                      <c:pt idx="2435">
                        <c:v>4.0583333333333336</c:v>
                      </c:pt>
                      <c:pt idx="2436">
                        <c:v>4.0599999999999996</c:v>
                      </c:pt>
                      <c:pt idx="2437">
                        <c:v>4.0616666666666665</c:v>
                      </c:pt>
                      <c:pt idx="2438">
                        <c:v>4.0633333333333335</c:v>
                      </c:pt>
                      <c:pt idx="2439">
                        <c:v>4.0650000000000004</c:v>
                      </c:pt>
                      <c:pt idx="2440">
                        <c:v>4.0666666666666664</c:v>
                      </c:pt>
                      <c:pt idx="2441">
                        <c:v>4.0683333333333334</c:v>
                      </c:pt>
                      <c:pt idx="2442">
                        <c:v>4.0699999999999994</c:v>
                      </c:pt>
                      <c:pt idx="2443">
                        <c:v>4.0716666666666672</c:v>
                      </c:pt>
                      <c:pt idx="2444">
                        <c:v>4.0733333333333333</c:v>
                      </c:pt>
                      <c:pt idx="2445">
                        <c:v>4.0750000000000002</c:v>
                      </c:pt>
                      <c:pt idx="2446">
                        <c:v>4.0766666666666662</c:v>
                      </c:pt>
                      <c:pt idx="2447">
                        <c:v>4.0783333333333331</c:v>
                      </c:pt>
                      <c:pt idx="2448">
                        <c:v>4.08</c:v>
                      </c:pt>
                      <c:pt idx="2449">
                        <c:v>4.081666666666667</c:v>
                      </c:pt>
                      <c:pt idx="2450">
                        <c:v>4.083333333333333</c:v>
                      </c:pt>
                      <c:pt idx="2451">
                        <c:v>4.085</c:v>
                      </c:pt>
                      <c:pt idx="2452">
                        <c:v>4.0866666666666669</c:v>
                      </c:pt>
                      <c:pt idx="2453">
                        <c:v>4.0883333333333338</c:v>
                      </c:pt>
                      <c:pt idx="2454">
                        <c:v>4.09</c:v>
                      </c:pt>
                      <c:pt idx="2455">
                        <c:v>4.0916666666666668</c:v>
                      </c:pt>
                      <c:pt idx="2456">
                        <c:v>4.0933333333333328</c:v>
                      </c:pt>
                      <c:pt idx="2457">
                        <c:v>4.0949999999999998</c:v>
                      </c:pt>
                      <c:pt idx="2458">
                        <c:v>4.0966666666666667</c:v>
                      </c:pt>
                      <c:pt idx="2459">
                        <c:v>4.0983333333333336</c:v>
                      </c:pt>
                      <c:pt idx="2460">
                        <c:v>4.0999999999999996</c:v>
                      </c:pt>
                      <c:pt idx="2461">
                        <c:v>4.1016666666666666</c:v>
                      </c:pt>
                      <c:pt idx="2462">
                        <c:v>4.1033333333333335</c:v>
                      </c:pt>
                      <c:pt idx="2463">
                        <c:v>4.1050000000000004</c:v>
                      </c:pt>
                      <c:pt idx="2464">
                        <c:v>4.1066666666666665</c:v>
                      </c:pt>
                      <c:pt idx="2465">
                        <c:v>4.1083333333333334</c:v>
                      </c:pt>
                      <c:pt idx="2466">
                        <c:v>4.1100000000000003</c:v>
                      </c:pt>
                      <c:pt idx="2467">
                        <c:v>4.1116666666666664</c:v>
                      </c:pt>
                      <c:pt idx="2468">
                        <c:v>4.1133333333333333</c:v>
                      </c:pt>
                      <c:pt idx="2469">
                        <c:v>4.1150000000000002</c:v>
                      </c:pt>
                      <c:pt idx="2470">
                        <c:v>4.1166666666666663</c:v>
                      </c:pt>
                      <c:pt idx="2471">
                        <c:v>4.1183333333333332</c:v>
                      </c:pt>
                      <c:pt idx="2472">
                        <c:v>4.12</c:v>
                      </c:pt>
                      <c:pt idx="2473">
                        <c:v>4.121666666666667</c:v>
                      </c:pt>
                      <c:pt idx="2474">
                        <c:v>4.1233333333333331</c:v>
                      </c:pt>
                      <c:pt idx="2475">
                        <c:v>4.125</c:v>
                      </c:pt>
                      <c:pt idx="2476">
                        <c:v>4.1266666666666669</c:v>
                      </c:pt>
                      <c:pt idx="2477">
                        <c:v>4.128333333333333</c:v>
                      </c:pt>
                      <c:pt idx="2478">
                        <c:v>4.13</c:v>
                      </c:pt>
                      <c:pt idx="2479">
                        <c:v>4.1316666666666668</c:v>
                      </c:pt>
                      <c:pt idx="2480">
                        <c:v>4.1333333333333337</c:v>
                      </c:pt>
                      <c:pt idx="2481">
                        <c:v>4.1349999999999998</c:v>
                      </c:pt>
                      <c:pt idx="2482">
                        <c:v>4.1366666666666667</c:v>
                      </c:pt>
                      <c:pt idx="2483">
                        <c:v>4.1383333333333336</c:v>
                      </c:pt>
                      <c:pt idx="2484">
                        <c:v>4.1399999999999997</c:v>
                      </c:pt>
                      <c:pt idx="2485">
                        <c:v>4.1416666666666666</c:v>
                      </c:pt>
                      <c:pt idx="2486">
                        <c:v>4.1433333333333335</c:v>
                      </c:pt>
                      <c:pt idx="2487">
                        <c:v>4.1449999999999996</c:v>
                      </c:pt>
                      <c:pt idx="2488">
                        <c:v>4.1466666666666665</c:v>
                      </c:pt>
                      <c:pt idx="2489">
                        <c:v>4.1483333333333334</c:v>
                      </c:pt>
                      <c:pt idx="2490">
                        <c:v>4.1500000000000004</c:v>
                      </c:pt>
                      <c:pt idx="2491">
                        <c:v>4.1516666666666664</c:v>
                      </c:pt>
                      <c:pt idx="2492">
                        <c:v>4.1533333333333333</c:v>
                      </c:pt>
                      <c:pt idx="2493">
                        <c:v>4.1550000000000002</c:v>
                      </c:pt>
                      <c:pt idx="2494">
                        <c:v>4.1566666666666672</c:v>
                      </c:pt>
                      <c:pt idx="2495">
                        <c:v>4.1583333333333332</c:v>
                      </c:pt>
                      <c:pt idx="2496">
                        <c:v>4.16</c:v>
                      </c:pt>
                      <c:pt idx="2497">
                        <c:v>4.1616666666666662</c:v>
                      </c:pt>
                      <c:pt idx="2498">
                        <c:v>4.1633333333333331</c:v>
                      </c:pt>
                      <c:pt idx="2499">
                        <c:v>4.165</c:v>
                      </c:pt>
                      <c:pt idx="2500">
                        <c:v>4.166666666666667</c:v>
                      </c:pt>
                      <c:pt idx="2501">
                        <c:v>4.168333333333333</c:v>
                      </c:pt>
                      <c:pt idx="2502">
                        <c:v>4.17</c:v>
                      </c:pt>
                      <c:pt idx="2503">
                        <c:v>4.1716666666666669</c:v>
                      </c:pt>
                      <c:pt idx="2504">
                        <c:v>4.1733333333333338</c:v>
                      </c:pt>
                      <c:pt idx="2505">
                        <c:v>4.1749999999999998</c:v>
                      </c:pt>
                      <c:pt idx="2506">
                        <c:v>4.1766666666666667</c:v>
                      </c:pt>
                      <c:pt idx="2507">
                        <c:v>4.1783333333333328</c:v>
                      </c:pt>
                      <c:pt idx="2508">
                        <c:v>4.1800000000000006</c:v>
                      </c:pt>
                      <c:pt idx="2509">
                        <c:v>4.1816666666666666</c:v>
                      </c:pt>
                      <c:pt idx="2510">
                        <c:v>4.1833333333333336</c:v>
                      </c:pt>
                      <c:pt idx="2511">
                        <c:v>4.1849999999999996</c:v>
                      </c:pt>
                      <c:pt idx="2512">
                        <c:v>4.1866666666666665</c:v>
                      </c:pt>
                      <c:pt idx="2513">
                        <c:v>4.1883333333333335</c:v>
                      </c:pt>
                      <c:pt idx="2514">
                        <c:v>4.1900000000000004</c:v>
                      </c:pt>
                      <c:pt idx="2515">
                        <c:v>4.1916666666666664</c:v>
                      </c:pt>
                      <c:pt idx="2516">
                        <c:v>4.1933333333333334</c:v>
                      </c:pt>
                      <c:pt idx="2517">
                        <c:v>4.1949999999999994</c:v>
                      </c:pt>
                      <c:pt idx="2518">
                        <c:v>4.1966666666666672</c:v>
                      </c:pt>
                      <c:pt idx="2519">
                        <c:v>4.1983333333333333</c:v>
                      </c:pt>
                      <c:pt idx="2520">
                        <c:v>4.2</c:v>
                      </c:pt>
                      <c:pt idx="2521">
                        <c:v>4.2016666666666662</c:v>
                      </c:pt>
                      <c:pt idx="2522">
                        <c:v>4.2033333333333331</c:v>
                      </c:pt>
                      <c:pt idx="2523">
                        <c:v>4.2050000000000001</c:v>
                      </c:pt>
                      <c:pt idx="2524">
                        <c:v>4.206666666666667</c:v>
                      </c:pt>
                      <c:pt idx="2525">
                        <c:v>4.208333333333333</c:v>
                      </c:pt>
                      <c:pt idx="2526">
                        <c:v>4.21</c:v>
                      </c:pt>
                      <c:pt idx="2527">
                        <c:v>4.2116666666666669</c:v>
                      </c:pt>
                      <c:pt idx="2528">
                        <c:v>4.2133333333333338</c:v>
                      </c:pt>
                      <c:pt idx="2529">
                        <c:v>4.2149999999999999</c:v>
                      </c:pt>
                      <c:pt idx="2530">
                        <c:v>4.2166666666666668</c:v>
                      </c:pt>
                      <c:pt idx="2531">
                        <c:v>4.2183333333333328</c:v>
                      </c:pt>
                      <c:pt idx="2532">
                        <c:v>4.22</c:v>
                      </c:pt>
                      <c:pt idx="2533">
                        <c:v>4.2216666666666667</c:v>
                      </c:pt>
                      <c:pt idx="2534">
                        <c:v>4.2233333333333336</c:v>
                      </c:pt>
                      <c:pt idx="2535">
                        <c:v>4.2249999999999996</c:v>
                      </c:pt>
                      <c:pt idx="2536">
                        <c:v>4.2266666666666666</c:v>
                      </c:pt>
                      <c:pt idx="2537">
                        <c:v>4.2283333333333335</c:v>
                      </c:pt>
                      <c:pt idx="2538">
                        <c:v>4.2300000000000004</c:v>
                      </c:pt>
                      <c:pt idx="2539">
                        <c:v>4.2316666666666665</c:v>
                      </c:pt>
                      <c:pt idx="2540">
                        <c:v>4.2333333333333334</c:v>
                      </c:pt>
                      <c:pt idx="2541">
                        <c:v>4.2350000000000003</c:v>
                      </c:pt>
                      <c:pt idx="2542">
                        <c:v>4.2366666666666664</c:v>
                      </c:pt>
                      <c:pt idx="2543">
                        <c:v>4.2383333333333333</c:v>
                      </c:pt>
                      <c:pt idx="2544">
                        <c:v>4.24</c:v>
                      </c:pt>
                      <c:pt idx="2545">
                        <c:v>4.2416666666666663</c:v>
                      </c:pt>
                      <c:pt idx="2546">
                        <c:v>4.2433333333333332</c:v>
                      </c:pt>
                      <c:pt idx="2547">
                        <c:v>4.2450000000000001</c:v>
                      </c:pt>
                      <c:pt idx="2548">
                        <c:v>4.246666666666667</c:v>
                      </c:pt>
                      <c:pt idx="2549">
                        <c:v>4.2483333333333331</c:v>
                      </c:pt>
                      <c:pt idx="2550">
                        <c:v>4.25</c:v>
                      </c:pt>
                      <c:pt idx="2551">
                        <c:v>4.2516666666666669</c:v>
                      </c:pt>
                      <c:pt idx="2552">
                        <c:v>4.253333333333333</c:v>
                      </c:pt>
                      <c:pt idx="2553">
                        <c:v>4.2549999999999999</c:v>
                      </c:pt>
                      <c:pt idx="2554">
                        <c:v>4.2566666666666668</c:v>
                      </c:pt>
                      <c:pt idx="2555">
                        <c:v>4.2583333333333337</c:v>
                      </c:pt>
                      <c:pt idx="2556">
                        <c:v>4.26</c:v>
                      </c:pt>
                      <c:pt idx="2557">
                        <c:v>4.2616666666666667</c:v>
                      </c:pt>
                      <c:pt idx="2558">
                        <c:v>4.2633333333333336</c:v>
                      </c:pt>
                      <c:pt idx="2559">
                        <c:v>4.2649999999999997</c:v>
                      </c:pt>
                      <c:pt idx="2560">
                        <c:v>4.2666666666666666</c:v>
                      </c:pt>
                      <c:pt idx="2561">
                        <c:v>4.2683333333333335</c:v>
                      </c:pt>
                      <c:pt idx="2562">
                        <c:v>4.2699999999999996</c:v>
                      </c:pt>
                      <c:pt idx="2563">
                        <c:v>4.2716666666666665</c:v>
                      </c:pt>
                      <c:pt idx="2564">
                        <c:v>4.2733333333333325</c:v>
                      </c:pt>
                      <c:pt idx="2565">
                        <c:v>4.2750000000000004</c:v>
                      </c:pt>
                      <c:pt idx="2566">
                        <c:v>4.2766666666666673</c:v>
                      </c:pt>
                      <c:pt idx="2567">
                        <c:v>4.2783333333333333</c:v>
                      </c:pt>
                      <c:pt idx="2568">
                        <c:v>4.28</c:v>
                      </c:pt>
                      <c:pt idx="2569">
                        <c:v>4.2816666666666663</c:v>
                      </c:pt>
                      <c:pt idx="2570">
                        <c:v>4.2833333333333332</c:v>
                      </c:pt>
                      <c:pt idx="2571">
                        <c:v>4.2850000000000001</c:v>
                      </c:pt>
                      <c:pt idx="2572">
                        <c:v>4.2866666666666662</c:v>
                      </c:pt>
                      <c:pt idx="2573">
                        <c:v>4.2883333333333331</c:v>
                      </c:pt>
                      <c:pt idx="2574">
                        <c:v>4.29</c:v>
                      </c:pt>
                      <c:pt idx="2575">
                        <c:v>4.291666666666667</c:v>
                      </c:pt>
                      <c:pt idx="2576">
                        <c:v>4.2933333333333339</c:v>
                      </c:pt>
                      <c:pt idx="2577">
                        <c:v>4.2949999999999999</c:v>
                      </c:pt>
                      <c:pt idx="2578">
                        <c:v>4.2966666666666669</c:v>
                      </c:pt>
                      <c:pt idx="2579">
                        <c:v>4.2983333333333329</c:v>
                      </c:pt>
                      <c:pt idx="2580">
                        <c:v>4.3</c:v>
                      </c:pt>
                      <c:pt idx="2581">
                        <c:v>4.3016666666666667</c:v>
                      </c:pt>
                      <c:pt idx="2582">
                        <c:v>4.3033333333333328</c:v>
                      </c:pt>
                      <c:pt idx="2583">
                        <c:v>4.3050000000000006</c:v>
                      </c:pt>
                      <c:pt idx="2584">
                        <c:v>4.3066666666666666</c:v>
                      </c:pt>
                      <c:pt idx="2585">
                        <c:v>4.3083333333333336</c:v>
                      </c:pt>
                      <c:pt idx="2586">
                        <c:v>4.3100000000000005</c:v>
                      </c:pt>
                      <c:pt idx="2587">
                        <c:v>4.3116666666666665</c:v>
                      </c:pt>
                      <c:pt idx="2588">
                        <c:v>4.3133333333333335</c:v>
                      </c:pt>
                      <c:pt idx="2589">
                        <c:v>4.3149999999999995</c:v>
                      </c:pt>
                      <c:pt idx="2590">
                        <c:v>4.3166666666666664</c:v>
                      </c:pt>
                      <c:pt idx="2591">
                        <c:v>4.3183333333333334</c:v>
                      </c:pt>
                      <c:pt idx="2592">
                        <c:v>4.3199999999999994</c:v>
                      </c:pt>
                      <c:pt idx="2593">
                        <c:v>4.3216666666666672</c:v>
                      </c:pt>
                      <c:pt idx="2594">
                        <c:v>4.3233333333333333</c:v>
                      </c:pt>
                      <c:pt idx="2595">
                        <c:v>4.3250000000000002</c:v>
                      </c:pt>
                      <c:pt idx="2596">
                        <c:v>4.3266666666666671</c:v>
                      </c:pt>
                      <c:pt idx="2597">
                        <c:v>4.3283333333333331</c:v>
                      </c:pt>
                      <c:pt idx="2598">
                        <c:v>4.33</c:v>
                      </c:pt>
                      <c:pt idx="2599">
                        <c:v>4.3316666666666661</c:v>
                      </c:pt>
                      <c:pt idx="2600">
                        <c:v>4.333333333333333</c:v>
                      </c:pt>
                      <c:pt idx="2601">
                        <c:v>4.335</c:v>
                      </c:pt>
                      <c:pt idx="2602">
                        <c:v>4.3366666666666669</c:v>
                      </c:pt>
                      <c:pt idx="2603">
                        <c:v>4.3383333333333338</c:v>
                      </c:pt>
                      <c:pt idx="2604">
                        <c:v>4.34</c:v>
                      </c:pt>
                      <c:pt idx="2605">
                        <c:v>4.3416666666666668</c:v>
                      </c:pt>
                      <c:pt idx="2606">
                        <c:v>4.3433333333333337</c:v>
                      </c:pt>
                      <c:pt idx="2607">
                        <c:v>4.3449999999999998</c:v>
                      </c:pt>
                      <c:pt idx="2608">
                        <c:v>4.3466666666666667</c:v>
                      </c:pt>
                      <c:pt idx="2609">
                        <c:v>4.3483333333333327</c:v>
                      </c:pt>
                      <c:pt idx="2610">
                        <c:v>4.3499999999999996</c:v>
                      </c:pt>
                      <c:pt idx="2611">
                        <c:v>4.3516666666666675</c:v>
                      </c:pt>
                      <c:pt idx="2612">
                        <c:v>4.3533333333333335</c:v>
                      </c:pt>
                      <c:pt idx="2613">
                        <c:v>4.3550000000000004</c:v>
                      </c:pt>
                      <c:pt idx="2614">
                        <c:v>4.3566666666666665</c:v>
                      </c:pt>
                      <c:pt idx="2615">
                        <c:v>4.3583333333333334</c:v>
                      </c:pt>
                      <c:pt idx="2616">
                        <c:v>4.3600000000000003</c:v>
                      </c:pt>
                      <c:pt idx="2617">
                        <c:v>4.3616666666666664</c:v>
                      </c:pt>
                      <c:pt idx="2618">
                        <c:v>4.3633333333333333</c:v>
                      </c:pt>
                      <c:pt idx="2619">
                        <c:v>4.3649999999999993</c:v>
                      </c:pt>
                      <c:pt idx="2620">
                        <c:v>4.3666666666666663</c:v>
                      </c:pt>
                      <c:pt idx="2621">
                        <c:v>4.3683333333333341</c:v>
                      </c:pt>
                      <c:pt idx="2622">
                        <c:v>4.37</c:v>
                      </c:pt>
                      <c:pt idx="2623">
                        <c:v>4.371666666666667</c:v>
                      </c:pt>
                      <c:pt idx="2624">
                        <c:v>4.3733333333333331</c:v>
                      </c:pt>
                      <c:pt idx="2625">
                        <c:v>4.375</c:v>
                      </c:pt>
                      <c:pt idx="2626">
                        <c:v>4.3766666666666669</c:v>
                      </c:pt>
                      <c:pt idx="2627">
                        <c:v>4.378333333333333</c:v>
                      </c:pt>
                      <c:pt idx="2628">
                        <c:v>4.38</c:v>
                      </c:pt>
                      <c:pt idx="2629">
                        <c:v>4.3816666666666659</c:v>
                      </c:pt>
                      <c:pt idx="2630">
                        <c:v>4.3833333333333337</c:v>
                      </c:pt>
                      <c:pt idx="2631">
                        <c:v>4.3850000000000007</c:v>
                      </c:pt>
                      <c:pt idx="2632">
                        <c:v>4.3866666666666667</c:v>
                      </c:pt>
                      <c:pt idx="2633">
                        <c:v>4.3883333333333336</c:v>
                      </c:pt>
                      <c:pt idx="2634">
                        <c:v>4.3899999999999997</c:v>
                      </c:pt>
                      <c:pt idx="2635">
                        <c:v>4.3916666666666666</c:v>
                      </c:pt>
                      <c:pt idx="2636">
                        <c:v>4.3933333333333335</c:v>
                      </c:pt>
                      <c:pt idx="2637">
                        <c:v>4.3949999999999996</c:v>
                      </c:pt>
                      <c:pt idx="2638">
                        <c:v>4.3966666666666665</c:v>
                      </c:pt>
                      <c:pt idx="2639">
                        <c:v>4.3983333333333325</c:v>
                      </c:pt>
                      <c:pt idx="2640">
                        <c:v>4.4000000000000004</c:v>
                      </c:pt>
                      <c:pt idx="2641">
                        <c:v>4.4016666666666673</c:v>
                      </c:pt>
                      <c:pt idx="2642">
                        <c:v>4.4033333333333333</c:v>
                      </c:pt>
                      <c:pt idx="2643">
                        <c:v>4.4050000000000002</c:v>
                      </c:pt>
                      <c:pt idx="2644">
                        <c:v>4.4066666666666663</c:v>
                      </c:pt>
                      <c:pt idx="2645">
                        <c:v>4.4083333333333332</c:v>
                      </c:pt>
                      <c:pt idx="2646">
                        <c:v>4.41</c:v>
                      </c:pt>
                      <c:pt idx="2647">
                        <c:v>4.4116666666666662</c:v>
                      </c:pt>
                      <c:pt idx="2648">
                        <c:v>4.4133333333333331</c:v>
                      </c:pt>
                      <c:pt idx="2649">
                        <c:v>4.415</c:v>
                      </c:pt>
                      <c:pt idx="2650">
                        <c:v>4.416666666666667</c:v>
                      </c:pt>
                      <c:pt idx="2651">
                        <c:v>4.4183333333333339</c:v>
                      </c:pt>
                      <c:pt idx="2652">
                        <c:v>4.42</c:v>
                      </c:pt>
                      <c:pt idx="2653">
                        <c:v>4.4216666666666669</c:v>
                      </c:pt>
                      <c:pt idx="2654">
                        <c:v>4.4233333333333329</c:v>
                      </c:pt>
                      <c:pt idx="2655">
                        <c:v>4.4249999999999998</c:v>
                      </c:pt>
                      <c:pt idx="2656">
                        <c:v>4.4266666666666667</c:v>
                      </c:pt>
                      <c:pt idx="2657">
                        <c:v>4.4283333333333328</c:v>
                      </c:pt>
                      <c:pt idx="2658">
                        <c:v>4.4300000000000006</c:v>
                      </c:pt>
                      <c:pt idx="2659">
                        <c:v>4.4316666666666666</c:v>
                      </c:pt>
                      <c:pt idx="2660">
                        <c:v>4.4333333333333336</c:v>
                      </c:pt>
                      <c:pt idx="2661">
                        <c:v>4.4350000000000005</c:v>
                      </c:pt>
                      <c:pt idx="2662">
                        <c:v>4.4366666666666665</c:v>
                      </c:pt>
                      <c:pt idx="2663">
                        <c:v>4.4383333333333335</c:v>
                      </c:pt>
                      <c:pt idx="2664">
                        <c:v>4.4399999999999995</c:v>
                      </c:pt>
                      <c:pt idx="2665">
                        <c:v>4.4416666666666664</c:v>
                      </c:pt>
                      <c:pt idx="2666">
                        <c:v>4.4433333333333334</c:v>
                      </c:pt>
                      <c:pt idx="2667">
                        <c:v>4.4449999999999994</c:v>
                      </c:pt>
                      <c:pt idx="2668">
                        <c:v>4.4466666666666672</c:v>
                      </c:pt>
                      <c:pt idx="2669">
                        <c:v>4.4483333333333333</c:v>
                      </c:pt>
                      <c:pt idx="2670">
                        <c:v>4.45</c:v>
                      </c:pt>
                      <c:pt idx="2671">
                        <c:v>4.4516666666666671</c:v>
                      </c:pt>
                      <c:pt idx="2672">
                        <c:v>4.4533333333333331</c:v>
                      </c:pt>
                      <c:pt idx="2673">
                        <c:v>4.4550000000000001</c:v>
                      </c:pt>
                      <c:pt idx="2674">
                        <c:v>4.4566666666666661</c:v>
                      </c:pt>
                      <c:pt idx="2675">
                        <c:v>4.458333333333333</c:v>
                      </c:pt>
                      <c:pt idx="2676">
                        <c:v>4.46</c:v>
                      </c:pt>
                      <c:pt idx="2677">
                        <c:v>4.4616666666666669</c:v>
                      </c:pt>
                      <c:pt idx="2678">
                        <c:v>4.4633333333333338</c:v>
                      </c:pt>
                      <c:pt idx="2679">
                        <c:v>4.4649999999999999</c:v>
                      </c:pt>
                      <c:pt idx="2680">
                        <c:v>4.4666666666666668</c:v>
                      </c:pt>
                      <c:pt idx="2681">
                        <c:v>4.4683333333333337</c:v>
                      </c:pt>
                      <c:pt idx="2682">
                        <c:v>4.47</c:v>
                      </c:pt>
                      <c:pt idx="2683">
                        <c:v>4.4716666666666667</c:v>
                      </c:pt>
                      <c:pt idx="2684">
                        <c:v>4.4733333333333327</c:v>
                      </c:pt>
                      <c:pt idx="2685">
                        <c:v>4.4749999999999996</c:v>
                      </c:pt>
                      <c:pt idx="2686">
                        <c:v>4.4766666666666675</c:v>
                      </c:pt>
                      <c:pt idx="2687">
                        <c:v>4.4783333333333335</c:v>
                      </c:pt>
                      <c:pt idx="2688">
                        <c:v>4.4800000000000004</c:v>
                      </c:pt>
                      <c:pt idx="2689">
                        <c:v>4.4816666666666665</c:v>
                      </c:pt>
                      <c:pt idx="2690">
                        <c:v>4.4833333333333334</c:v>
                      </c:pt>
                      <c:pt idx="2691">
                        <c:v>4.4850000000000003</c:v>
                      </c:pt>
                      <c:pt idx="2692">
                        <c:v>4.4866666666666664</c:v>
                      </c:pt>
                      <c:pt idx="2693">
                        <c:v>4.4883333333333333</c:v>
                      </c:pt>
                      <c:pt idx="2694">
                        <c:v>4.4899999999999993</c:v>
                      </c:pt>
                      <c:pt idx="2695">
                        <c:v>4.4916666666666663</c:v>
                      </c:pt>
                      <c:pt idx="2696">
                        <c:v>4.4933333333333341</c:v>
                      </c:pt>
                      <c:pt idx="2697">
                        <c:v>4.4950000000000001</c:v>
                      </c:pt>
                      <c:pt idx="2698">
                        <c:v>4.496666666666667</c:v>
                      </c:pt>
                      <c:pt idx="2699">
                        <c:v>4.4983333333333331</c:v>
                      </c:pt>
                      <c:pt idx="2700">
                        <c:v>4.5</c:v>
                      </c:pt>
                      <c:pt idx="2701">
                        <c:v>4.5016666666666669</c:v>
                      </c:pt>
                      <c:pt idx="2702">
                        <c:v>4.503333333333333</c:v>
                      </c:pt>
                      <c:pt idx="2703">
                        <c:v>4.5049999999999999</c:v>
                      </c:pt>
                      <c:pt idx="2704">
                        <c:v>4.5066666666666659</c:v>
                      </c:pt>
                      <c:pt idx="2705">
                        <c:v>4.5083333333333337</c:v>
                      </c:pt>
                      <c:pt idx="2706">
                        <c:v>4.5100000000000007</c:v>
                      </c:pt>
                      <c:pt idx="2707">
                        <c:v>4.5116666666666667</c:v>
                      </c:pt>
                      <c:pt idx="2708">
                        <c:v>4.5133333333333336</c:v>
                      </c:pt>
                      <c:pt idx="2709">
                        <c:v>4.5149999999999997</c:v>
                      </c:pt>
                      <c:pt idx="2710">
                        <c:v>4.5166666666666666</c:v>
                      </c:pt>
                      <c:pt idx="2711">
                        <c:v>4.5183333333333335</c:v>
                      </c:pt>
                      <c:pt idx="2712">
                        <c:v>4.5199999999999996</c:v>
                      </c:pt>
                      <c:pt idx="2713">
                        <c:v>4.5216666666666665</c:v>
                      </c:pt>
                      <c:pt idx="2714">
                        <c:v>4.5233333333333325</c:v>
                      </c:pt>
                      <c:pt idx="2715">
                        <c:v>4.5250000000000004</c:v>
                      </c:pt>
                      <c:pt idx="2716">
                        <c:v>4.5266666666666673</c:v>
                      </c:pt>
                      <c:pt idx="2717">
                        <c:v>4.5283333333333333</c:v>
                      </c:pt>
                      <c:pt idx="2718">
                        <c:v>4.53</c:v>
                      </c:pt>
                      <c:pt idx="2719">
                        <c:v>4.5316666666666663</c:v>
                      </c:pt>
                      <c:pt idx="2720">
                        <c:v>4.5333333333333332</c:v>
                      </c:pt>
                      <c:pt idx="2721">
                        <c:v>4.5350000000000001</c:v>
                      </c:pt>
                      <c:pt idx="2722">
                        <c:v>4.5366666666666662</c:v>
                      </c:pt>
                      <c:pt idx="2723">
                        <c:v>4.5383333333333331</c:v>
                      </c:pt>
                      <c:pt idx="2724">
                        <c:v>4.54</c:v>
                      </c:pt>
                      <c:pt idx="2725">
                        <c:v>4.541666666666667</c:v>
                      </c:pt>
                      <c:pt idx="2726">
                        <c:v>4.5433333333333339</c:v>
                      </c:pt>
                      <c:pt idx="2727">
                        <c:v>4.5449999999999999</c:v>
                      </c:pt>
                      <c:pt idx="2728">
                        <c:v>4.5466666666666669</c:v>
                      </c:pt>
                      <c:pt idx="2729">
                        <c:v>4.5483333333333329</c:v>
                      </c:pt>
                      <c:pt idx="2730">
                        <c:v>4.55</c:v>
                      </c:pt>
                      <c:pt idx="2731">
                        <c:v>4.5516666666666667</c:v>
                      </c:pt>
                      <c:pt idx="2732">
                        <c:v>4.5533333333333328</c:v>
                      </c:pt>
                      <c:pt idx="2733">
                        <c:v>4.5550000000000006</c:v>
                      </c:pt>
                      <c:pt idx="2734">
                        <c:v>4.5566666666666666</c:v>
                      </c:pt>
                      <c:pt idx="2735">
                        <c:v>4.5583333333333336</c:v>
                      </c:pt>
                      <c:pt idx="2736">
                        <c:v>4.5600000000000005</c:v>
                      </c:pt>
                      <c:pt idx="2737">
                        <c:v>4.5616666666666665</c:v>
                      </c:pt>
                      <c:pt idx="2738">
                        <c:v>4.5633333333333335</c:v>
                      </c:pt>
                      <c:pt idx="2739">
                        <c:v>4.5649999999999995</c:v>
                      </c:pt>
                      <c:pt idx="2740">
                        <c:v>4.5666666666666664</c:v>
                      </c:pt>
                      <c:pt idx="2741">
                        <c:v>4.5683333333333334</c:v>
                      </c:pt>
                      <c:pt idx="2742">
                        <c:v>4.5699999999999994</c:v>
                      </c:pt>
                      <c:pt idx="2743">
                        <c:v>4.5716666666666672</c:v>
                      </c:pt>
                      <c:pt idx="2744">
                        <c:v>4.5733333333333333</c:v>
                      </c:pt>
                      <c:pt idx="2745">
                        <c:v>4.5750000000000002</c:v>
                      </c:pt>
                      <c:pt idx="2746">
                        <c:v>4.5766666666666671</c:v>
                      </c:pt>
                      <c:pt idx="2747">
                        <c:v>4.5783333333333331</c:v>
                      </c:pt>
                      <c:pt idx="2748">
                        <c:v>4.58</c:v>
                      </c:pt>
                      <c:pt idx="2749">
                        <c:v>4.5816666666666661</c:v>
                      </c:pt>
                      <c:pt idx="2750">
                        <c:v>4.583333333333333</c:v>
                      </c:pt>
                      <c:pt idx="2751">
                        <c:v>4.585</c:v>
                      </c:pt>
                      <c:pt idx="2752">
                        <c:v>4.5866666666666669</c:v>
                      </c:pt>
                      <c:pt idx="2753">
                        <c:v>4.5883333333333338</c:v>
                      </c:pt>
                      <c:pt idx="2754">
                        <c:v>4.59</c:v>
                      </c:pt>
                      <c:pt idx="2755">
                        <c:v>4.5916666666666668</c:v>
                      </c:pt>
                      <c:pt idx="2756">
                        <c:v>4.5933333333333337</c:v>
                      </c:pt>
                      <c:pt idx="2757">
                        <c:v>4.5949999999999998</c:v>
                      </c:pt>
                      <c:pt idx="2758">
                        <c:v>4.5966666666666667</c:v>
                      </c:pt>
                      <c:pt idx="2759">
                        <c:v>4.5983333333333327</c:v>
                      </c:pt>
                      <c:pt idx="2760">
                        <c:v>4.5999999999999996</c:v>
                      </c:pt>
                      <c:pt idx="2761">
                        <c:v>4.6016666666666675</c:v>
                      </c:pt>
                      <c:pt idx="2762">
                        <c:v>4.6033333333333335</c:v>
                      </c:pt>
                      <c:pt idx="2763">
                        <c:v>4.6050000000000004</c:v>
                      </c:pt>
                      <c:pt idx="2764">
                        <c:v>4.6066666666666665</c:v>
                      </c:pt>
                      <c:pt idx="2765">
                        <c:v>4.6083333333333334</c:v>
                      </c:pt>
                      <c:pt idx="2766">
                        <c:v>4.6100000000000003</c:v>
                      </c:pt>
                      <c:pt idx="2767">
                        <c:v>4.6116666666666664</c:v>
                      </c:pt>
                      <c:pt idx="2768">
                        <c:v>4.6133333333333333</c:v>
                      </c:pt>
                      <c:pt idx="2769">
                        <c:v>4.6149999999999993</c:v>
                      </c:pt>
                      <c:pt idx="2770">
                        <c:v>4.6166666666666663</c:v>
                      </c:pt>
                      <c:pt idx="2771">
                        <c:v>4.6183333333333341</c:v>
                      </c:pt>
                      <c:pt idx="2772">
                        <c:v>4.62</c:v>
                      </c:pt>
                      <c:pt idx="2773">
                        <c:v>4.621666666666667</c:v>
                      </c:pt>
                      <c:pt idx="2774">
                        <c:v>4.6233333333333331</c:v>
                      </c:pt>
                      <c:pt idx="2775">
                        <c:v>4.625</c:v>
                      </c:pt>
                      <c:pt idx="2776">
                        <c:v>4.6266666666666669</c:v>
                      </c:pt>
                      <c:pt idx="2777">
                        <c:v>4.628333333333333</c:v>
                      </c:pt>
                      <c:pt idx="2778">
                        <c:v>4.63</c:v>
                      </c:pt>
                      <c:pt idx="2779">
                        <c:v>4.6316666666666659</c:v>
                      </c:pt>
                      <c:pt idx="2780">
                        <c:v>4.6333333333333337</c:v>
                      </c:pt>
                      <c:pt idx="2781">
                        <c:v>4.6350000000000007</c:v>
                      </c:pt>
                      <c:pt idx="2782">
                        <c:v>4.6366666666666667</c:v>
                      </c:pt>
                      <c:pt idx="2783">
                        <c:v>4.6383333333333336</c:v>
                      </c:pt>
                      <c:pt idx="2784">
                        <c:v>4.6399999999999997</c:v>
                      </c:pt>
                      <c:pt idx="2785">
                        <c:v>4.6416666666666666</c:v>
                      </c:pt>
                      <c:pt idx="2786">
                        <c:v>4.6433333333333335</c:v>
                      </c:pt>
                      <c:pt idx="2787">
                        <c:v>4.6449999999999996</c:v>
                      </c:pt>
                      <c:pt idx="2788">
                        <c:v>4.6466666666666665</c:v>
                      </c:pt>
                      <c:pt idx="2789">
                        <c:v>4.6483333333333325</c:v>
                      </c:pt>
                      <c:pt idx="2790">
                        <c:v>4.6500000000000004</c:v>
                      </c:pt>
                      <c:pt idx="2791">
                        <c:v>4.6516666666666673</c:v>
                      </c:pt>
                      <c:pt idx="2792">
                        <c:v>4.6533333333333333</c:v>
                      </c:pt>
                      <c:pt idx="2793">
                        <c:v>4.6550000000000002</c:v>
                      </c:pt>
                      <c:pt idx="2794">
                        <c:v>4.6566666666666663</c:v>
                      </c:pt>
                      <c:pt idx="2795">
                        <c:v>4.6583333333333332</c:v>
                      </c:pt>
                      <c:pt idx="2796">
                        <c:v>4.66</c:v>
                      </c:pt>
                      <c:pt idx="2797">
                        <c:v>4.6616666666666662</c:v>
                      </c:pt>
                      <c:pt idx="2798">
                        <c:v>4.6633333333333331</c:v>
                      </c:pt>
                      <c:pt idx="2799">
                        <c:v>4.665</c:v>
                      </c:pt>
                      <c:pt idx="2800">
                        <c:v>4.666666666666667</c:v>
                      </c:pt>
                      <c:pt idx="2801">
                        <c:v>4.6683333333333339</c:v>
                      </c:pt>
                      <c:pt idx="2802">
                        <c:v>4.67</c:v>
                      </c:pt>
                      <c:pt idx="2803">
                        <c:v>4.6716666666666669</c:v>
                      </c:pt>
                      <c:pt idx="2804">
                        <c:v>4.6733333333333329</c:v>
                      </c:pt>
                      <c:pt idx="2805">
                        <c:v>4.6749999999999998</c:v>
                      </c:pt>
                      <c:pt idx="2806">
                        <c:v>4.6766666666666667</c:v>
                      </c:pt>
                      <c:pt idx="2807">
                        <c:v>4.6783333333333328</c:v>
                      </c:pt>
                      <c:pt idx="2808">
                        <c:v>4.6800000000000006</c:v>
                      </c:pt>
                      <c:pt idx="2809">
                        <c:v>4.6816666666666666</c:v>
                      </c:pt>
                      <c:pt idx="2810">
                        <c:v>4.6833333333333336</c:v>
                      </c:pt>
                      <c:pt idx="2811">
                        <c:v>4.6850000000000005</c:v>
                      </c:pt>
                      <c:pt idx="2812">
                        <c:v>4.6866666666666665</c:v>
                      </c:pt>
                      <c:pt idx="2813">
                        <c:v>4.6883333333333335</c:v>
                      </c:pt>
                      <c:pt idx="2814">
                        <c:v>4.6899999999999995</c:v>
                      </c:pt>
                      <c:pt idx="2815">
                        <c:v>4.6916666666666664</c:v>
                      </c:pt>
                      <c:pt idx="2816">
                        <c:v>4.6933333333333334</c:v>
                      </c:pt>
                      <c:pt idx="2817">
                        <c:v>4.6949999999999994</c:v>
                      </c:pt>
                      <c:pt idx="2818">
                        <c:v>4.6966666666666672</c:v>
                      </c:pt>
                      <c:pt idx="2819">
                        <c:v>4.6983333333333333</c:v>
                      </c:pt>
                      <c:pt idx="2820">
                        <c:v>4.7</c:v>
                      </c:pt>
                      <c:pt idx="2821">
                        <c:v>4.7016666666666671</c:v>
                      </c:pt>
                      <c:pt idx="2822">
                        <c:v>4.7033333333333331</c:v>
                      </c:pt>
                      <c:pt idx="2823">
                        <c:v>4.7050000000000001</c:v>
                      </c:pt>
                      <c:pt idx="2824">
                        <c:v>4.7066666666666661</c:v>
                      </c:pt>
                      <c:pt idx="2825">
                        <c:v>4.708333333333333</c:v>
                      </c:pt>
                      <c:pt idx="2826">
                        <c:v>4.71</c:v>
                      </c:pt>
                      <c:pt idx="2827">
                        <c:v>4.7116666666666669</c:v>
                      </c:pt>
                      <c:pt idx="2828">
                        <c:v>4.7133333333333338</c:v>
                      </c:pt>
                      <c:pt idx="2829">
                        <c:v>4.7149999999999999</c:v>
                      </c:pt>
                      <c:pt idx="2830">
                        <c:v>4.7166666666666668</c:v>
                      </c:pt>
                      <c:pt idx="2831">
                        <c:v>4.7183333333333337</c:v>
                      </c:pt>
                      <c:pt idx="2832">
                        <c:v>4.72</c:v>
                      </c:pt>
                      <c:pt idx="2833">
                        <c:v>4.7216666666666667</c:v>
                      </c:pt>
                      <c:pt idx="2834">
                        <c:v>4.7233333333333327</c:v>
                      </c:pt>
                      <c:pt idx="2835">
                        <c:v>4.7249999999999996</c:v>
                      </c:pt>
                      <c:pt idx="2836">
                        <c:v>4.7266666666666675</c:v>
                      </c:pt>
                      <c:pt idx="2837">
                        <c:v>4.7283333333333335</c:v>
                      </c:pt>
                      <c:pt idx="2838">
                        <c:v>4.7300000000000004</c:v>
                      </c:pt>
                      <c:pt idx="2839">
                        <c:v>4.7316666666666665</c:v>
                      </c:pt>
                      <c:pt idx="2840">
                        <c:v>4.7333333333333334</c:v>
                      </c:pt>
                      <c:pt idx="2841">
                        <c:v>4.7350000000000003</c:v>
                      </c:pt>
                      <c:pt idx="2842">
                        <c:v>4.7366666666666664</c:v>
                      </c:pt>
                      <c:pt idx="2843">
                        <c:v>4.7383333333333333</c:v>
                      </c:pt>
                      <c:pt idx="2844">
                        <c:v>4.7399999999999993</c:v>
                      </c:pt>
                      <c:pt idx="2845">
                        <c:v>4.7416666666666663</c:v>
                      </c:pt>
                      <c:pt idx="2846">
                        <c:v>4.7433333333333341</c:v>
                      </c:pt>
                      <c:pt idx="2847">
                        <c:v>4.7450000000000001</c:v>
                      </c:pt>
                      <c:pt idx="2848">
                        <c:v>4.746666666666667</c:v>
                      </c:pt>
                      <c:pt idx="2849">
                        <c:v>4.7483333333333331</c:v>
                      </c:pt>
                      <c:pt idx="2850">
                        <c:v>4.75</c:v>
                      </c:pt>
                      <c:pt idx="2851">
                        <c:v>4.7516666666666669</c:v>
                      </c:pt>
                      <c:pt idx="2852">
                        <c:v>4.753333333333333</c:v>
                      </c:pt>
                      <c:pt idx="2853">
                        <c:v>4.7549999999999999</c:v>
                      </c:pt>
                      <c:pt idx="2854">
                        <c:v>4.7566666666666659</c:v>
                      </c:pt>
                      <c:pt idx="2855">
                        <c:v>4.7583333333333337</c:v>
                      </c:pt>
                      <c:pt idx="2856">
                        <c:v>4.7600000000000007</c:v>
                      </c:pt>
                      <c:pt idx="2857">
                        <c:v>4.7616666666666667</c:v>
                      </c:pt>
                      <c:pt idx="2858">
                        <c:v>4.7633333333333336</c:v>
                      </c:pt>
                      <c:pt idx="2859">
                        <c:v>4.7649999999999997</c:v>
                      </c:pt>
                      <c:pt idx="2860">
                        <c:v>4.7666666666666666</c:v>
                      </c:pt>
                      <c:pt idx="2861">
                        <c:v>4.7683333333333335</c:v>
                      </c:pt>
                      <c:pt idx="2862">
                        <c:v>4.7699999999999996</c:v>
                      </c:pt>
                      <c:pt idx="2863">
                        <c:v>4.7716666666666665</c:v>
                      </c:pt>
                      <c:pt idx="2864">
                        <c:v>4.7733333333333325</c:v>
                      </c:pt>
                      <c:pt idx="2865">
                        <c:v>4.7750000000000004</c:v>
                      </c:pt>
                      <c:pt idx="2866">
                        <c:v>4.7766666666666673</c:v>
                      </c:pt>
                      <c:pt idx="2867">
                        <c:v>4.7783333333333333</c:v>
                      </c:pt>
                      <c:pt idx="2868">
                        <c:v>4.78</c:v>
                      </c:pt>
                      <c:pt idx="2869">
                        <c:v>4.7816666666666663</c:v>
                      </c:pt>
                      <c:pt idx="2870">
                        <c:v>4.7833333333333332</c:v>
                      </c:pt>
                      <c:pt idx="2871">
                        <c:v>4.7850000000000001</c:v>
                      </c:pt>
                      <c:pt idx="2872">
                        <c:v>4.7866666666666662</c:v>
                      </c:pt>
                      <c:pt idx="2873">
                        <c:v>4.7883333333333331</c:v>
                      </c:pt>
                      <c:pt idx="2874">
                        <c:v>4.79</c:v>
                      </c:pt>
                      <c:pt idx="2875">
                        <c:v>4.791666666666667</c:v>
                      </c:pt>
                      <c:pt idx="2876">
                        <c:v>4.7933333333333339</c:v>
                      </c:pt>
                      <c:pt idx="2877">
                        <c:v>4.7949999999999999</c:v>
                      </c:pt>
                      <c:pt idx="2878">
                        <c:v>4.7966666666666669</c:v>
                      </c:pt>
                      <c:pt idx="2879">
                        <c:v>4.7983333333333329</c:v>
                      </c:pt>
                      <c:pt idx="2880">
                        <c:v>4.8</c:v>
                      </c:pt>
                      <c:pt idx="2881">
                        <c:v>4.8016666666666667</c:v>
                      </c:pt>
                      <c:pt idx="2882">
                        <c:v>4.8033333333333328</c:v>
                      </c:pt>
                      <c:pt idx="2883">
                        <c:v>4.8050000000000006</c:v>
                      </c:pt>
                      <c:pt idx="2884">
                        <c:v>4.8066666666666666</c:v>
                      </c:pt>
                      <c:pt idx="2885">
                        <c:v>4.8083333333333336</c:v>
                      </c:pt>
                      <c:pt idx="2886">
                        <c:v>4.8100000000000005</c:v>
                      </c:pt>
                      <c:pt idx="2887">
                        <c:v>4.8116666666666665</c:v>
                      </c:pt>
                      <c:pt idx="2888">
                        <c:v>4.8133333333333335</c:v>
                      </c:pt>
                      <c:pt idx="2889">
                        <c:v>4.8149999999999995</c:v>
                      </c:pt>
                      <c:pt idx="2890">
                        <c:v>4.8166666666666664</c:v>
                      </c:pt>
                      <c:pt idx="2891">
                        <c:v>4.8183333333333334</c:v>
                      </c:pt>
                      <c:pt idx="2892">
                        <c:v>4.8199999999999994</c:v>
                      </c:pt>
                      <c:pt idx="2893">
                        <c:v>4.8216666666666672</c:v>
                      </c:pt>
                      <c:pt idx="2894">
                        <c:v>4.8233333333333333</c:v>
                      </c:pt>
                      <c:pt idx="2895">
                        <c:v>4.8250000000000002</c:v>
                      </c:pt>
                      <c:pt idx="2896">
                        <c:v>4.8266666666666671</c:v>
                      </c:pt>
                      <c:pt idx="2897">
                        <c:v>4.8283333333333331</c:v>
                      </c:pt>
                      <c:pt idx="2898">
                        <c:v>4.83</c:v>
                      </c:pt>
                      <c:pt idx="2899">
                        <c:v>4.8316666666666661</c:v>
                      </c:pt>
                      <c:pt idx="2900">
                        <c:v>4.833333333333333</c:v>
                      </c:pt>
                      <c:pt idx="2901">
                        <c:v>4.835</c:v>
                      </c:pt>
                      <c:pt idx="2902">
                        <c:v>4.8366666666666669</c:v>
                      </c:pt>
                      <c:pt idx="2903">
                        <c:v>4.8383333333333338</c:v>
                      </c:pt>
                      <c:pt idx="2904">
                        <c:v>4.84</c:v>
                      </c:pt>
                      <c:pt idx="2905">
                        <c:v>4.8416666666666668</c:v>
                      </c:pt>
                      <c:pt idx="2906">
                        <c:v>4.8433333333333337</c:v>
                      </c:pt>
                      <c:pt idx="2907">
                        <c:v>4.8449999999999998</c:v>
                      </c:pt>
                      <c:pt idx="2908">
                        <c:v>4.8466666666666667</c:v>
                      </c:pt>
                      <c:pt idx="2909">
                        <c:v>4.8483333333333327</c:v>
                      </c:pt>
                      <c:pt idx="2910">
                        <c:v>4.8499999999999996</c:v>
                      </c:pt>
                      <c:pt idx="2911">
                        <c:v>4.8516666666666675</c:v>
                      </c:pt>
                      <c:pt idx="2912">
                        <c:v>4.8533333333333335</c:v>
                      </c:pt>
                      <c:pt idx="2913">
                        <c:v>4.8550000000000004</c:v>
                      </c:pt>
                      <c:pt idx="2914">
                        <c:v>4.8566666666666665</c:v>
                      </c:pt>
                      <c:pt idx="2915">
                        <c:v>4.8583333333333334</c:v>
                      </c:pt>
                      <c:pt idx="2916">
                        <c:v>4.8600000000000003</c:v>
                      </c:pt>
                      <c:pt idx="2917">
                        <c:v>4.8616666666666664</c:v>
                      </c:pt>
                      <c:pt idx="2918">
                        <c:v>4.8633333333333333</c:v>
                      </c:pt>
                      <c:pt idx="2919">
                        <c:v>4.8649999999999993</c:v>
                      </c:pt>
                      <c:pt idx="2920">
                        <c:v>4.8666666666666663</c:v>
                      </c:pt>
                      <c:pt idx="2921">
                        <c:v>4.8683333333333341</c:v>
                      </c:pt>
                      <c:pt idx="2922">
                        <c:v>4.87</c:v>
                      </c:pt>
                      <c:pt idx="2923">
                        <c:v>4.871666666666667</c:v>
                      </c:pt>
                      <c:pt idx="2924">
                        <c:v>4.8733333333333331</c:v>
                      </c:pt>
                      <c:pt idx="2925">
                        <c:v>4.875</c:v>
                      </c:pt>
                      <c:pt idx="2926">
                        <c:v>4.8766666666666669</c:v>
                      </c:pt>
                      <c:pt idx="2927">
                        <c:v>4.878333333333333</c:v>
                      </c:pt>
                      <c:pt idx="2928">
                        <c:v>4.88</c:v>
                      </c:pt>
                      <c:pt idx="2929">
                        <c:v>4.8816666666666659</c:v>
                      </c:pt>
                      <c:pt idx="2930">
                        <c:v>4.8833333333333337</c:v>
                      </c:pt>
                      <c:pt idx="2931">
                        <c:v>4.8850000000000007</c:v>
                      </c:pt>
                      <c:pt idx="2932">
                        <c:v>4.8866666666666667</c:v>
                      </c:pt>
                      <c:pt idx="2933">
                        <c:v>4.8883333333333336</c:v>
                      </c:pt>
                      <c:pt idx="2934">
                        <c:v>4.8899999999999997</c:v>
                      </c:pt>
                      <c:pt idx="2935">
                        <c:v>4.8916666666666666</c:v>
                      </c:pt>
                      <c:pt idx="2936">
                        <c:v>4.8933333333333335</c:v>
                      </c:pt>
                      <c:pt idx="2937">
                        <c:v>4.8949999999999996</c:v>
                      </c:pt>
                      <c:pt idx="2938">
                        <c:v>4.8966666666666665</c:v>
                      </c:pt>
                      <c:pt idx="2939">
                        <c:v>4.8983333333333325</c:v>
                      </c:pt>
                      <c:pt idx="2940">
                        <c:v>4.9000000000000004</c:v>
                      </c:pt>
                      <c:pt idx="2941">
                        <c:v>4.9016666666666673</c:v>
                      </c:pt>
                      <c:pt idx="2942">
                        <c:v>4.9033333333333333</c:v>
                      </c:pt>
                      <c:pt idx="2943">
                        <c:v>4.9050000000000002</c:v>
                      </c:pt>
                      <c:pt idx="2944">
                        <c:v>4.9066666666666663</c:v>
                      </c:pt>
                      <c:pt idx="2945">
                        <c:v>4.9083333333333332</c:v>
                      </c:pt>
                      <c:pt idx="2946">
                        <c:v>4.91</c:v>
                      </c:pt>
                      <c:pt idx="2947">
                        <c:v>4.9116666666666662</c:v>
                      </c:pt>
                      <c:pt idx="2948">
                        <c:v>4.9133333333333331</c:v>
                      </c:pt>
                      <c:pt idx="2949">
                        <c:v>4.915</c:v>
                      </c:pt>
                      <c:pt idx="2950">
                        <c:v>4.916666666666667</c:v>
                      </c:pt>
                      <c:pt idx="2951">
                        <c:v>4.9183333333333339</c:v>
                      </c:pt>
                      <c:pt idx="2952">
                        <c:v>4.92</c:v>
                      </c:pt>
                      <c:pt idx="2953">
                        <c:v>4.9216666666666669</c:v>
                      </c:pt>
                      <c:pt idx="2954">
                        <c:v>4.9233333333333329</c:v>
                      </c:pt>
                      <c:pt idx="2955">
                        <c:v>4.9249999999999998</c:v>
                      </c:pt>
                      <c:pt idx="2956">
                        <c:v>4.9266666666666667</c:v>
                      </c:pt>
                      <c:pt idx="2957">
                        <c:v>4.9283333333333328</c:v>
                      </c:pt>
                      <c:pt idx="2958">
                        <c:v>4.9300000000000006</c:v>
                      </c:pt>
                      <c:pt idx="2959">
                        <c:v>4.9316666666666666</c:v>
                      </c:pt>
                      <c:pt idx="2960">
                        <c:v>4.9333333333333336</c:v>
                      </c:pt>
                      <c:pt idx="2961">
                        <c:v>4.9350000000000005</c:v>
                      </c:pt>
                      <c:pt idx="2962">
                        <c:v>4.9366666666666665</c:v>
                      </c:pt>
                      <c:pt idx="2963">
                        <c:v>4.9383333333333335</c:v>
                      </c:pt>
                      <c:pt idx="2964">
                        <c:v>4.9399999999999995</c:v>
                      </c:pt>
                      <c:pt idx="2965">
                        <c:v>4.9416666666666664</c:v>
                      </c:pt>
                      <c:pt idx="2966">
                        <c:v>4.9433333333333334</c:v>
                      </c:pt>
                      <c:pt idx="2967">
                        <c:v>4.9449999999999994</c:v>
                      </c:pt>
                      <c:pt idx="2968">
                        <c:v>4.9466666666666672</c:v>
                      </c:pt>
                      <c:pt idx="2969">
                        <c:v>4.9483333333333333</c:v>
                      </c:pt>
                      <c:pt idx="2970">
                        <c:v>4.95</c:v>
                      </c:pt>
                      <c:pt idx="2971">
                        <c:v>4.9516666666666671</c:v>
                      </c:pt>
                      <c:pt idx="2972">
                        <c:v>4.9533333333333331</c:v>
                      </c:pt>
                      <c:pt idx="2973">
                        <c:v>4.9550000000000001</c:v>
                      </c:pt>
                      <c:pt idx="2974">
                        <c:v>4.9566666666666661</c:v>
                      </c:pt>
                      <c:pt idx="2975">
                        <c:v>4.958333333333333</c:v>
                      </c:pt>
                      <c:pt idx="2976">
                        <c:v>4.96</c:v>
                      </c:pt>
                      <c:pt idx="2977">
                        <c:v>4.9616666666666669</c:v>
                      </c:pt>
                      <c:pt idx="2978">
                        <c:v>4.9633333333333338</c:v>
                      </c:pt>
                      <c:pt idx="2979">
                        <c:v>4.9649999999999999</c:v>
                      </c:pt>
                      <c:pt idx="2980">
                        <c:v>4.9666666666666668</c:v>
                      </c:pt>
                      <c:pt idx="2981">
                        <c:v>4.9683333333333337</c:v>
                      </c:pt>
                      <c:pt idx="2982">
                        <c:v>4.97</c:v>
                      </c:pt>
                      <c:pt idx="2983">
                        <c:v>4.9716666666666667</c:v>
                      </c:pt>
                      <c:pt idx="2984">
                        <c:v>4.9733333333333327</c:v>
                      </c:pt>
                      <c:pt idx="2985">
                        <c:v>4.9749999999999996</c:v>
                      </c:pt>
                      <c:pt idx="2986">
                        <c:v>4.9766666666666675</c:v>
                      </c:pt>
                      <c:pt idx="2987">
                        <c:v>4.9783333333333335</c:v>
                      </c:pt>
                      <c:pt idx="2988">
                        <c:v>4.9800000000000004</c:v>
                      </c:pt>
                      <c:pt idx="2989">
                        <c:v>4.9816666666666665</c:v>
                      </c:pt>
                      <c:pt idx="2990">
                        <c:v>4.9833333333333334</c:v>
                      </c:pt>
                      <c:pt idx="2991">
                        <c:v>4.9850000000000003</c:v>
                      </c:pt>
                      <c:pt idx="2992">
                        <c:v>4.9866666666666664</c:v>
                      </c:pt>
                      <c:pt idx="2993">
                        <c:v>4.9883333333333333</c:v>
                      </c:pt>
                      <c:pt idx="2994">
                        <c:v>4.9899999999999993</c:v>
                      </c:pt>
                      <c:pt idx="2995">
                        <c:v>4.9916666666666663</c:v>
                      </c:pt>
                      <c:pt idx="2996">
                        <c:v>4.9933333333333341</c:v>
                      </c:pt>
                      <c:pt idx="2997">
                        <c:v>4.9950000000000001</c:v>
                      </c:pt>
                      <c:pt idx="2998">
                        <c:v>4.996666666666667</c:v>
                      </c:pt>
                      <c:pt idx="2999">
                        <c:v>4.9983333333333331</c:v>
                      </c:pt>
                      <c:pt idx="3000">
                        <c:v>5</c:v>
                      </c:pt>
                      <c:pt idx="3001">
                        <c:v>5.0016666666666669</c:v>
                      </c:pt>
                      <c:pt idx="3002">
                        <c:v>5.003333333333333</c:v>
                      </c:pt>
                      <c:pt idx="3003">
                        <c:v>5.0049999999999999</c:v>
                      </c:pt>
                      <c:pt idx="3004">
                        <c:v>5.0066666666666659</c:v>
                      </c:pt>
                      <c:pt idx="3005">
                        <c:v>5.0083333333333337</c:v>
                      </c:pt>
                      <c:pt idx="3006">
                        <c:v>5.0100000000000007</c:v>
                      </c:pt>
                      <c:pt idx="3007">
                        <c:v>5.0116666666666667</c:v>
                      </c:pt>
                      <c:pt idx="3008">
                        <c:v>5.0133333333333336</c:v>
                      </c:pt>
                      <c:pt idx="3009">
                        <c:v>5.0149999999999997</c:v>
                      </c:pt>
                      <c:pt idx="3010">
                        <c:v>5.0166666666666666</c:v>
                      </c:pt>
                      <c:pt idx="3011">
                        <c:v>5.0183333333333335</c:v>
                      </c:pt>
                      <c:pt idx="3012">
                        <c:v>5.0199999999999996</c:v>
                      </c:pt>
                      <c:pt idx="3013">
                        <c:v>5.0216666666666665</c:v>
                      </c:pt>
                      <c:pt idx="3014">
                        <c:v>5.0233333333333325</c:v>
                      </c:pt>
                      <c:pt idx="3015">
                        <c:v>5.0250000000000004</c:v>
                      </c:pt>
                      <c:pt idx="3016">
                        <c:v>5.0266666666666673</c:v>
                      </c:pt>
                      <c:pt idx="3017">
                        <c:v>5.0283333333333333</c:v>
                      </c:pt>
                      <c:pt idx="3018">
                        <c:v>5.03</c:v>
                      </c:pt>
                      <c:pt idx="3019">
                        <c:v>5.0316666666666663</c:v>
                      </c:pt>
                      <c:pt idx="3020">
                        <c:v>5.0333333333333332</c:v>
                      </c:pt>
                      <c:pt idx="3021">
                        <c:v>5.0350000000000001</c:v>
                      </c:pt>
                      <c:pt idx="3022">
                        <c:v>5.0366666666666662</c:v>
                      </c:pt>
                      <c:pt idx="3023">
                        <c:v>5.0383333333333331</c:v>
                      </c:pt>
                      <c:pt idx="3024">
                        <c:v>5.04</c:v>
                      </c:pt>
                      <c:pt idx="3025">
                        <c:v>5.041666666666667</c:v>
                      </c:pt>
                      <c:pt idx="3026">
                        <c:v>5.0433333333333339</c:v>
                      </c:pt>
                      <c:pt idx="3027">
                        <c:v>5.0449999999999999</c:v>
                      </c:pt>
                      <c:pt idx="3028">
                        <c:v>5.0466666666666669</c:v>
                      </c:pt>
                      <c:pt idx="3029">
                        <c:v>5.0483333333333329</c:v>
                      </c:pt>
                      <c:pt idx="3030">
                        <c:v>5.05</c:v>
                      </c:pt>
                      <c:pt idx="3031">
                        <c:v>5.0516666666666667</c:v>
                      </c:pt>
                      <c:pt idx="3032">
                        <c:v>5.0533333333333328</c:v>
                      </c:pt>
                      <c:pt idx="3033">
                        <c:v>5.0550000000000006</c:v>
                      </c:pt>
                      <c:pt idx="3034">
                        <c:v>5.0566666666666666</c:v>
                      </c:pt>
                      <c:pt idx="3035">
                        <c:v>5.0583333333333336</c:v>
                      </c:pt>
                      <c:pt idx="3036">
                        <c:v>5.0600000000000005</c:v>
                      </c:pt>
                      <c:pt idx="3037">
                        <c:v>5.0616666666666665</c:v>
                      </c:pt>
                      <c:pt idx="3038">
                        <c:v>5.0633333333333335</c:v>
                      </c:pt>
                      <c:pt idx="3039">
                        <c:v>5.0649999999999995</c:v>
                      </c:pt>
                      <c:pt idx="3040">
                        <c:v>5.0666666666666664</c:v>
                      </c:pt>
                      <c:pt idx="3041">
                        <c:v>5.0683333333333334</c:v>
                      </c:pt>
                      <c:pt idx="3042">
                        <c:v>5.0699999999999994</c:v>
                      </c:pt>
                      <c:pt idx="3043">
                        <c:v>5.0716666666666672</c:v>
                      </c:pt>
                      <c:pt idx="3044">
                        <c:v>5.0733333333333333</c:v>
                      </c:pt>
                      <c:pt idx="3045">
                        <c:v>5.0750000000000002</c:v>
                      </c:pt>
                      <c:pt idx="3046">
                        <c:v>5.0766666666666671</c:v>
                      </c:pt>
                      <c:pt idx="3047">
                        <c:v>5.0783333333333331</c:v>
                      </c:pt>
                      <c:pt idx="3048">
                        <c:v>5.08</c:v>
                      </c:pt>
                      <c:pt idx="3049">
                        <c:v>5.0816666666666661</c:v>
                      </c:pt>
                      <c:pt idx="3050">
                        <c:v>5.083333333333333</c:v>
                      </c:pt>
                      <c:pt idx="3051">
                        <c:v>5.085</c:v>
                      </c:pt>
                      <c:pt idx="3052">
                        <c:v>5.0866666666666669</c:v>
                      </c:pt>
                      <c:pt idx="3053">
                        <c:v>5.0883333333333338</c:v>
                      </c:pt>
                      <c:pt idx="3054">
                        <c:v>5.09</c:v>
                      </c:pt>
                      <c:pt idx="3055">
                        <c:v>5.0916666666666668</c:v>
                      </c:pt>
                      <c:pt idx="3056">
                        <c:v>5.0933333333333337</c:v>
                      </c:pt>
                      <c:pt idx="3057">
                        <c:v>5.0949999999999998</c:v>
                      </c:pt>
                      <c:pt idx="3058">
                        <c:v>5.0966666666666667</c:v>
                      </c:pt>
                      <c:pt idx="3059">
                        <c:v>5.0983333333333327</c:v>
                      </c:pt>
                      <c:pt idx="3060">
                        <c:v>5.0999999999999996</c:v>
                      </c:pt>
                      <c:pt idx="3061">
                        <c:v>5.1016666666666675</c:v>
                      </c:pt>
                      <c:pt idx="3062">
                        <c:v>5.1033333333333335</c:v>
                      </c:pt>
                      <c:pt idx="3063">
                        <c:v>5.1050000000000004</c:v>
                      </c:pt>
                      <c:pt idx="3064">
                        <c:v>5.1066666666666665</c:v>
                      </c:pt>
                      <c:pt idx="3065">
                        <c:v>5.1083333333333334</c:v>
                      </c:pt>
                      <c:pt idx="3066">
                        <c:v>5.1100000000000003</c:v>
                      </c:pt>
                      <c:pt idx="3067">
                        <c:v>5.1116666666666664</c:v>
                      </c:pt>
                      <c:pt idx="3068">
                        <c:v>5.1133333333333333</c:v>
                      </c:pt>
                      <c:pt idx="3069">
                        <c:v>5.1149999999999993</c:v>
                      </c:pt>
                      <c:pt idx="3070">
                        <c:v>5.1166666666666663</c:v>
                      </c:pt>
                      <c:pt idx="3071">
                        <c:v>5.1183333333333341</c:v>
                      </c:pt>
                      <c:pt idx="3072">
                        <c:v>5.12</c:v>
                      </c:pt>
                      <c:pt idx="3073">
                        <c:v>5.121666666666667</c:v>
                      </c:pt>
                      <c:pt idx="3074">
                        <c:v>5.1233333333333331</c:v>
                      </c:pt>
                      <c:pt idx="3075">
                        <c:v>5.125</c:v>
                      </c:pt>
                      <c:pt idx="3076">
                        <c:v>5.1266666666666669</c:v>
                      </c:pt>
                      <c:pt idx="3077">
                        <c:v>5.128333333333333</c:v>
                      </c:pt>
                      <c:pt idx="3078">
                        <c:v>5.13</c:v>
                      </c:pt>
                      <c:pt idx="3079">
                        <c:v>5.1316666666666659</c:v>
                      </c:pt>
                      <c:pt idx="3080">
                        <c:v>5.1333333333333337</c:v>
                      </c:pt>
                      <c:pt idx="3081">
                        <c:v>5.1350000000000007</c:v>
                      </c:pt>
                      <c:pt idx="3082">
                        <c:v>5.1366666666666667</c:v>
                      </c:pt>
                      <c:pt idx="3083">
                        <c:v>5.1383333333333336</c:v>
                      </c:pt>
                      <c:pt idx="3084">
                        <c:v>5.14</c:v>
                      </c:pt>
                      <c:pt idx="3085">
                        <c:v>5.1416666666666666</c:v>
                      </c:pt>
                      <c:pt idx="3086">
                        <c:v>5.1433333333333335</c:v>
                      </c:pt>
                      <c:pt idx="3087">
                        <c:v>5.1449999999999996</c:v>
                      </c:pt>
                      <c:pt idx="3088">
                        <c:v>5.1466666666666665</c:v>
                      </c:pt>
                      <c:pt idx="3089">
                        <c:v>5.1483333333333325</c:v>
                      </c:pt>
                      <c:pt idx="3090">
                        <c:v>5.15</c:v>
                      </c:pt>
                      <c:pt idx="3091">
                        <c:v>5.1516666666666673</c:v>
                      </c:pt>
                      <c:pt idx="3092">
                        <c:v>5.1533333333333333</c:v>
                      </c:pt>
                      <c:pt idx="3093">
                        <c:v>5.1550000000000002</c:v>
                      </c:pt>
                      <c:pt idx="3094">
                        <c:v>5.1566666666666663</c:v>
                      </c:pt>
                      <c:pt idx="3095">
                        <c:v>5.1583333333333332</c:v>
                      </c:pt>
                      <c:pt idx="3096">
                        <c:v>5.16</c:v>
                      </c:pt>
                      <c:pt idx="3097">
                        <c:v>5.1616666666666662</c:v>
                      </c:pt>
                      <c:pt idx="3098">
                        <c:v>5.1633333333333331</c:v>
                      </c:pt>
                      <c:pt idx="3099">
                        <c:v>5.165</c:v>
                      </c:pt>
                      <c:pt idx="3100">
                        <c:v>5.166666666666667</c:v>
                      </c:pt>
                      <c:pt idx="3101">
                        <c:v>5.1683333333333339</c:v>
                      </c:pt>
                      <c:pt idx="3102">
                        <c:v>5.17</c:v>
                      </c:pt>
                      <c:pt idx="3103">
                        <c:v>5.1716666666666669</c:v>
                      </c:pt>
                      <c:pt idx="3104">
                        <c:v>5.1733333333333329</c:v>
                      </c:pt>
                      <c:pt idx="3105">
                        <c:v>5.1749999999999998</c:v>
                      </c:pt>
                      <c:pt idx="3106">
                        <c:v>5.1766666666666667</c:v>
                      </c:pt>
                      <c:pt idx="3107">
                        <c:v>5.1783333333333328</c:v>
                      </c:pt>
                      <c:pt idx="3108">
                        <c:v>5.1800000000000006</c:v>
                      </c:pt>
                      <c:pt idx="3109">
                        <c:v>5.1816666666666666</c:v>
                      </c:pt>
                      <c:pt idx="3110">
                        <c:v>5.1833333333333336</c:v>
                      </c:pt>
                      <c:pt idx="3111">
                        <c:v>5.1850000000000005</c:v>
                      </c:pt>
                      <c:pt idx="3112">
                        <c:v>5.1866666666666665</c:v>
                      </c:pt>
                      <c:pt idx="3113">
                        <c:v>5.1883333333333335</c:v>
                      </c:pt>
                      <c:pt idx="3114">
                        <c:v>5.1899999999999995</c:v>
                      </c:pt>
                      <c:pt idx="3115">
                        <c:v>5.1916666666666664</c:v>
                      </c:pt>
                      <c:pt idx="3116">
                        <c:v>5.1933333333333334</c:v>
                      </c:pt>
                      <c:pt idx="3117">
                        <c:v>5.1949999999999994</c:v>
                      </c:pt>
                      <c:pt idx="3118">
                        <c:v>5.1966666666666672</c:v>
                      </c:pt>
                      <c:pt idx="3119">
                        <c:v>5.1983333333333333</c:v>
                      </c:pt>
                      <c:pt idx="3120">
                        <c:v>5.2</c:v>
                      </c:pt>
                      <c:pt idx="3121">
                        <c:v>5.2016666666666671</c:v>
                      </c:pt>
                      <c:pt idx="3122">
                        <c:v>5.2033333333333331</c:v>
                      </c:pt>
                      <c:pt idx="3123">
                        <c:v>5.2050000000000001</c:v>
                      </c:pt>
                      <c:pt idx="3124">
                        <c:v>5.2066666666666661</c:v>
                      </c:pt>
                      <c:pt idx="3125">
                        <c:v>5.208333333333333</c:v>
                      </c:pt>
                      <c:pt idx="3126">
                        <c:v>5.21</c:v>
                      </c:pt>
                      <c:pt idx="3127">
                        <c:v>5.2116666666666669</c:v>
                      </c:pt>
                      <c:pt idx="3128">
                        <c:v>5.2133333333333338</c:v>
                      </c:pt>
                      <c:pt idx="3129">
                        <c:v>5.2149999999999999</c:v>
                      </c:pt>
                      <c:pt idx="3130">
                        <c:v>5.2166666666666668</c:v>
                      </c:pt>
                      <c:pt idx="3131">
                        <c:v>5.2183333333333337</c:v>
                      </c:pt>
                      <c:pt idx="3132">
                        <c:v>5.22</c:v>
                      </c:pt>
                      <c:pt idx="3133">
                        <c:v>5.2216666666666667</c:v>
                      </c:pt>
                      <c:pt idx="3134">
                        <c:v>5.2233333333333327</c:v>
                      </c:pt>
                      <c:pt idx="3135">
                        <c:v>5.2249999999999996</c:v>
                      </c:pt>
                      <c:pt idx="3136">
                        <c:v>5.2266666666666675</c:v>
                      </c:pt>
                      <c:pt idx="3137">
                        <c:v>5.2283333333333335</c:v>
                      </c:pt>
                      <c:pt idx="3138">
                        <c:v>5.23</c:v>
                      </c:pt>
                      <c:pt idx="3139">
                        <c:v>5.2316666666666665</c:v>
                      </c:pt>
                      <c:pt idx="3140">
                        <c:v>5.2333333333333334</c:v>
                      </c:pt>
                      <c:pt idx="3141">
                        <c:v>5.2350000000000003</c:v>
                      </c:pt>
                      <c:pt idx="3142">
                        <c:v>5.2366666666666664</c:v>
                      </c:pt>
                      <c:pt idx="3143">
                        <c:v>5.2383333333333333</c:v>
                      </c:pt>
                      <c:pt idx="3144">
                        <c:v>5.2399999999999993</c:v>
                      </c:pt>
                      <c:pt idx="3145">
                        <c:v>5.2416666666666663</c:v>
                      </c:pt>
                      <c:pt idx="3146">
                        <c:v>5.2433333333333341</c:v>
                      </c:pt>
                      <c:pt idx="3147">
                        <c:v>5.2450000000000001</c:v>
                      </c:pt>
                      <c:pt idx="3148">
                        <c:v>5.246666666666667</c:v>
                      </c:pt>
                      <c:pt idx="3149">
                        <c:v>5.2483333333333331</c:v>
                      </c:pt>
                      <c:pt idx="3150">
                        <c:v>5.25</c:v>
                      </c:pt>
                      <c:pt idx="3151">
                        <c:v>5.2516666666666669</c:v>
                      </c:pt>
                      <c:pt idx="3152">
                        <c:v>5.253333333333333</c:v>
                      </c:pt>
                      <c:pt idx="3153">
                        <c:v>5.2549999999999999</c:v>
                      </c:pt>
                      <c:pt idx="3154">
                        <c:v>5.2566666666666659</c:v>
                      </c:pt>
                      <c:pt idx="3155">
                        <c:v>5.2583333333333337</c:v>
                      </c:pt>
                      <c:pt idx="3156">
                        <c:v>5.2600000000000007</c:v>
                      </c:pt>
                      <c:pt idx="3157">
                        <c:v>5.2616666666666667</c:v>
                      </c:pt>
                      <c:pt idx="3158">
                        <c:v>5.2633333333333336</c:v>
                      </c:pt>
                      <c:pt idx="3159">
                        <c:v>5.2649999999999997</c:v>
                      </c:pt>
                      <c:pt idx="3160">
                        <c:v>5.2666666666666666</c:v>
                      </c:pt>
                      <c:pt idx="3161">
                        <c:v>5.2683333333333335</c:v>
                      </c:pt>
                      <c:pt idx="3162">
                        <c:v>5.27</c:v>
                      </c:pt>
                      <c:pt idx="3163">
                        <c:v>5.2716666666666665</c:v>
                      </c:pt>
                      <c:pt idx="3164">
                        <c:v>5.2733333333333325</c:v>
                      </c:pt>
                      <c:pt idx="3165">
                        <c:v>5.2750000000000004</c:v>
                      </c:pt>
                      <c:pt idx="3166">
                        <c:v>5.2766666666666673</c:v>
                      </c:pt>
                      <c:pt idx="3167">
                        <c:v>5.2783333333333333</c:v>
                      </c:pt>
                      <c:pt idx="3168">
                        <c:v>5.28</c:v>
                      </c:pt>
                      <c:pt idx="3169">
                        <c:v>5.2816666666666663</c:v>
                      </c:pt>
                      <c:pt idx="3170">
                        <c:v>5.2833333333333332</c:v>
                      </c:pt>
                      <c:pt idx="3171">
                        <c:v>5.2850000000000001</c:v>
                      </c:pt>
                      <c:pt idx="3172">
                        <c:v>5.2866666666666662</c:v>
                      </c:pt>
                      <c:pt idx="3173">
                        <c:v>5.2883333333333331</c:v>
                      </c:pt>
                      <c:pt idx="3174">
                        <c:v>5.29</c:v>
                      </c:pt>
                      <c:pt idx="3175">
                        <c:v>5.291666666666667</c:v>
                      </c:pt>
                      <c:pt idx="3176">
                        <c:v>5.2933333333333339</c:v>
                      </c:pt>
                      <c:pt idx="3177">
                        <c:v>5.2949999999999999</c:v>
                      </c:pt>
                      <c:pt idx="3178">
                        <c:v>5.2966666666666669</c:v>
                      </c:pt>
                      <c:pt idx="3179">
                        <c:v>5.2983333333333329</c:v>
                      </c:pt>
                      <c:pt idx="3180">
                        <c:v>5.3</c:v>
                      </c:pt>
                      <c:pt idx="3181">
                        <c:v>5.3016666666666667</c:v>
                      </c:pt>
                      <c:pt idx="3182">
                        <c:v>5.3033333333333328</c:v>
                      </c:pt>
                      <c:pt idx="3183">
                        <c:v>5.3050000000000006</c:v>
                      </c:pt>
                      <c:pt idx="3184">
                        <c:v>5.3066666666666666</c:v>
                      </c:pt>
                      <c:pt idx="3185">
                        <c:v>5.3083333333333336</c:v>
                      </c:pt>
                      <c:pt idx="3186">
                        <c:v>5.3100000000000005</c:v>
                      </c:pt>
                      <c:pt idx="3187">
                        <c:v>5.3116666666666665</c:v>
                      </c:pt>
                      <c:pt idx="3188">
                        <c:v>5.3133333333333335</c:v>
                      </c:pt>
                      <c:pt idx="3189">
                        <c:v>5.3149999999999995</c:v>
                      </c:pt>
                      <c:pt idx="3190">
                        <c:v>5.3166666666666664</c:v>
                      </c:pt>
                      <c:pt idx="3191">
                        <c:v>5.3183333333333334</c:v>
                      </c:pt>
                      <c:pt idx="3192">
                        <c:v>5.3199999999999994</c:v>
                      </c:pt>
                      <c:pt idx="3193">
                        <c:v>5.3216666666666672</c:v>
                      </c:pt>
                      <c:pt idx="3194">
                        <c:v>5.3233333333333333</c:v>
                      </c:pt>
                      <c:pt idx="3195">
                        <c:v>5.3250000000000002</c:v>
                      </c:pt>
                      <c:pt idx="3196">
                        <c:v>5.3266666666666671</c:v>
                      </c:pt>
                      <c:pt idx="3197">
                        <c:v>5.3283333333333331</c:v>
                      </c:pt>
                      <c:pt idx="3198">
                        <c:v>5.33</c:v>
                      </c:pt>
                      <c:pt idx="3199">
                        <c:v>5.3316666666666661</c:v>
                      </c:pt>
                      <c:pt idx="3200">
                        <c:v>5.333333333333333</c:v>
                      </c:pt>
                      <c:pt idx="3201">
                        <c:v>5.335</c:v>
                      </c:pt>
                      <c:pt idx="3202">
                        <c:v>5.3366666666666669</c:v>
                      </c:pt>
                      <c:pt idx="3203">
                        <c:v>5.3383333333333338</c:v>
                      </c:pt>
                      <c:pt idx="3204">
                        <c:v>5.34</c:v>
                      </c:pt>
                      <c:pt idx="3205">
                        <c:v>5.3416666666666668</c:v>
                      </c:pt>
                      <c:pt idx="3206">
                        <c:v>5.3433333333333337</c:v>
                      </c:pt>
                      <c:pt idx="3207">
                        <c:v>5.3449999999999998</c:v>
                      </c:pt>
                      <c:pt idx="3208">
                        <c:v>5.3466666666666667</c:v>
                      </c:pt>
                      <c:pt idx="3209">
                        <c:v>5.3483333333333327</c:v>
                      </c:pt>
                      <c:pt idx="3210">
                        <c:v>5.35</c:v>
                      </c:pt>
                      <c:pt idx="3211">
                        <c:v>5.3516666666666675</c:v>
                      </c:pt>
                      <c:pt idx="3212">
                        <c:v>5.3533333333333335</c:v>
                      </c:pt>
                      <c:pt idx="3213">
                        <c:v>5.3550000000000004</c:v>
                      </c:pt>
                      <c:pt idx="3214">
                        <c:v>5.3566666666666665</c:v>
                      </c:pt>
                      <c:pt idx="3215">
                        <c:v>5.3583333333333334</c:v>
                      </c:pt>
                      <c:pt idx="3216">
                        <c:v>5.36</c:v>
                      </c:pt>
                      <c:pt idx="3217">
                        <c:v>5.3616666666666664</c:v>
                      </c:pt>
                      <c:pt idx="3218">
                        <c:v>5.3633333333333333</c:v>
                      </c:pt>
                      <c:pt idx="3219">
                        <c:v>5.3649999999999993</c:v>
                      </c:pt>
                      <c:pt idx="3220">
                        <c:v>5.3666666666666663</c:v>
                      </c:pt>
                      <c:pt idx="3221">
                        <c:v>5.3683333333333341</c:v>
                      </c:pt>
                      <c:pt idx="3222">
                        <c:v>5.37</c:v>
                      </c:pt>
                      <c:pt idx="3223">
                        <c:v>5.371666666666667</c:v>
                      </c:pt>
                      <c:pt idx="3224">
                        <c:v>5.3733333333333331</c:v>
                      </c:pt>
                      <c:pt idx="3225">
                        <c:v>5.375</c:v>
                      </c:pt>
                      <c:pt idx="3226">
                        <c:v>5.3766666666666669</c:v>
                      </c:pt>
                      <c:pt idx="3227">
                        <c:v>5.378333333333333</c:v>
                      </c:pt>
                      <c:pt idx="3228">
                        <c:v>5.38</c:v>
                      </c:pt>
                      <c:pt idx="3229">
                        <c:v>5.3816666666666659</c:v>
                      </c:pt>
                      <c:pt idx="3230">
                        <c:v>5.3833333333333337</c:v>
                      </c:pt>
                      <c:pt idx="3231">
                        <c:v>5.3850000000000007</c:v>
                      </c:pt>
                      <c:pt idx="3232">
                        <c:v>5.3866666666666667</c:v>
                      </c:pt>
                      <c:pt idx="3233">
                        <c:v>5.3883333333333336</c:v>
                      </c:pt>
                      <c:pt idx="3234">
                        <c:v>5.39</c:v>
                      </c:pt>
                      <c:pt idx="3235">
                        <c:v>5.3916666666666666</c:v>
                      </c:pt>
                      <c:pt idx="3236">
                        <c:v>5.3933333333333335</c:v>
                      </c:pt>
                      <c:pt idx="3237">
                        <c:v>5.3949999999999996</c:v>
                      </c:pt>
                      <c:pt idx="3238">
                        <c:v>5.3966666666666665</c:v>
                      </c:pt>
                      <c:pt idx="3239">
                        <c:v>5.3983333333333325</c:v>
                      </c:pt>
                      <c:pt idx="3240">
                        <c:v>5.4</c:v>
                      </c:pt>
                      <c:pt idx="3241">
                        <c:v>5.4016666666666673</c:v>
                      </c:pt>
                      <c:pt idx="3242">
                        <c:v>5.4033333333333333</c:v>
                      </c:pt>
                      <c:pt idx="3243">
                        <c:v>5.4050000000000002</c:v>
                      </c:pt>
                      <c:pt idx="3244">
                        <c:v>5.4066666666666663</c:v>
                      </c:pt>
                      <c:pt idx="3245">
                        <c:v>5.4083333333333332</c:v>
                      </c:pt>
                      <c:pt idx="3246">
                        <c:v>5.41</c:v>
                      </c:pt>
                      <c:pt idx="3247">
                        <c:v>5.4116666666666662</c:v>
                      </c:pt>
                      <c:pt idx="3248">
                        <c:v>5.4133333333333331</c:v>
                      </c:pt>
                      <c:pt idx="3249">
                        <c:v>5.415</c:v>
                      </c:pt>
                      <c:pt idx="3250">
                        <c:v>5.416666666666667</c:v>
                      </c:pt>
                      <c:pt idx="3251">
                        <c:v>5.4183333333333339</c:v>
                      </c:pt>
                      <c:pt idx="3252">
                        <c:v>5.42</c:v>
                      </c:pt>
                      <c:pt idx="3253">
                        <c:v>5.4216666666666669</c:v>
                      </c:pt>
                      <c:pt idx="3254">
                        <c:v>5.4233333333333329</c:v>
                      </c:pt>
                      <c:pt idx="3255">
                        <c:v>5.4249999999999998</c:v>
                      </c:pt>
                      <c:pt idx="3256">
                        <c:v>5.4266666666666667</c:v>
                      </c:pt>
                      <c:pt idx="3257">
                        <c:v>5.4283333333333328</c:v>
                      </c:pt>
                      <c:pt idx="3258">
                        <c:v>5.4300000000000006</c:v>
                      </c:pt>
                      <c:pt idx="3259">
                        <c:v>5.4316666666666666</c:v>
                      </c:pt>
                      <c:pt idx="3260">
                        <c:v>5.4333333333333336</c:v>
                      </c:pt>
                      <c:pt idx="3261">
                        <c:v>5.4350000000000005</c:v>
                      </c:pt>
                      <c:pt idx="3262">
                        <c:v>5.4366666666666665</c:v>
                      </c:pt>
                      <c:pt idx="3263">
                        <c:v>5.4383333333333335</c:v>
                      </c:pt>
                      <c:pt idx="3264">
                        <c:v>5.4399999999999995</c:v>
                      </c:pt>
                      <c:pt idx="3265">
                        <c:v>5.4416666666666664</c:v>
                      </c:pt>
                      <c:pt idx="3266">
                        <c:v>5.4433333333333334</c:v>
                      </c:pt>
                      <c:pt idx="3267">
                        <c:v>5.4449999999999994</c:v>
                      </c:pt>
                      <c:pt idx="3268">
                        <c:v>5.4466666666666672</c:v>
                      </c:pt>
                      <c:pt idx="3269">
                        <c:v>5.4483333333333333</c:v>
                      </c:pt>
                      <c:pt idx="3270">
                        <c:v>5.45</c:v>
                      </c:pt>
                      <c:pt idx="3271">
                        <c:v>5.4516666666666671</c:v>
                      </c:pt>
                      <c:pt idx="3272">
                        <c:v>5.4533333333333331</c:v>
                      </c:pt>
                      <c:pt idx="3273">
                        <c:v>5.4550000000000001</c:v>
                      </c:pt>
                      <c:pt idx="3274">
                        <c:v>5.4566666666666661</c:v>
                      </c:pt>
                      <c:pt idx="3275">
                        <c:v>5.458333333333333</c:v>
                      </c:pt>
                      <c:pt idx="3276">
                        <c:v>5.46</c:v>
                      </c:pt>
                      <c:pt idx="3277">
                        <c:v>5.4616666666666669</c:v>
                      </c:pt>
                      <c:pt idx="3278">
                        <c:v>5.4633333333333338</c:v>
                      </c:pt>
                      <c:pt idx="3279">
                        <c:v>5.4649999999999999</c:v>
                      </c:pt>
                      <c:pt idx="3280">
                        <c:v>5.4666666666666668</c:v>
                      </c:pt>
                      <c:pt idx="3281">
                        <c:v>5.4683333333333337</c:v>
                      </c:pt>
                      <c:pt idx="3282">
                        <c:v>5.47</c:v>
                      </c:pt>
                      <c:pt idx="3283">
                        <c:v>5.4716666666666667</c:v>
                      </c:pt>
                      <c:pt idx="3284">
                        <c:v>5.4733333333333327</c:v>
                      </c:pt>
                      <c:pt idx="3285">
                        <c:v>5.4749999999999996</c:v>
                      </c:pt>
                      <c:pt idx="3286">
                        <c:v>5.4766666666666675</c:v>
                      </c:pt>
                      <c:pt idx="3287">
                        <c:v>5.4783333333333335</c:v>
                      </c:pt>
                      <c:pt idx="3288">
                        <c:v>5.48</c:v>
                      </c:pt>
                      <c:pt idx="3289">
                        <c:v>5.4816666666666665</c:v>
                      </c:pt>
                      <c:pt idx="3290">
                        <c:v>5.4833333333333334</c:v>
                      </c:pt>
                      <c:pt idx="3291">
                        <c:v>5.4850000000000003</c:v>
                      </c:pt>
                      <c:pt idx="3292">
                        <c:v>5.4866666666666664</c:v>
                      </c:pt>
                      <c:pt idx="3293">
                        <c:v>5.4883333333333333</c:v>
                      </c:pt>
                      <c:pt idx="3294">
                        <c:v>5.4899999999999993</c:v>
                      </c:pt>
                      <c:pt idx="3295">
                        <c:v>5.4916666666666663</c:v>
                      </c:pt>
                      <c:pt idx="3296">
                        <c:v>5.4933333333333341</c:v>
                      </c:pt>
                      <c:pt idx="3297">
                        <c:v>5.4950000000000001</c:v>
                      </c:pt>
                      <c:pt idx="3298">
                        <c:v>5.496666666666667</c:v>
                      </c:pt>
                      <c:pt idx="3299">
                        <c:v>5.4983333333333331</c:v>
                      </c:pt>
                      <c:pt idx="3300">
                        <c:v>5.5</c:v>
                      </c:pt>
                      <c:pt idx="3301">
                        <c:v>5.5016666666666669</c:v>
                      </c:pt>
                      <c:pt idx="3302">
                        <c:v>5.503333333333333</c:v>
                      </c:pt>
                      <c:pt idx="3303">
                        <c:v>5.5049999999999999</c:v>
                      </c:pt>
                      <c:pt idx="3304">
                        <c:v>5.5066666666666659</c:v>
                      </c:pt>
                      <c:pt idx="3305">
                        <c:v>5.5083333333333337</c:v>
                      </c:pt>
                      <c:pt idx="3306">
                        <c:v>5.5100000000000007</c:v>
                      </c:pt>
                      <c:pt idx="3307">
                        <c:v>5.5116666666666667</c:v>
                      </c:pt>
                      <c:pt idx="3308">
                        <c:v>5.5133333333333336</c:v>
                      </c:pt>
                      <c:pt idx="3309">
                        <c:v>5.5149999999999997</c:v>
                      </c:pt>
                      <c:pt idx="3310">
                        <c:v>5.5166666666666666</c:v>
                      </c:pt>
                      <c:pt idx="3311">
                        <c:v>5.5183333333333335</c:v>
                      </c:pt>
                      <c:pt idx="3312">
                        <c:v>5.52</c:v>
                      </c:pt>
                      <c:pt idx="3313">
                        <c:v>5.5216666666666665</c:v>
                      </c:pt>
                      <c:pt idx="3314">
                        <c:v>5.5233333333333325</c:v>
                      </c:pt>
                      <c:pt idx="3315">
                        <c:v>5.5250000000000004</c:v>
                      </c:pt>
                      <c:pt idx="3316">
                        <c:v>5.5266666666666673</c:v>
                      </c:pt>
                      <c:pt idx="3317">
                        <c:v>5.5283333333333333</c:v>
                      </c:pt>
                      <c:pt idx="3318">
                        <c:v>5.53</c:v>
                      </c:pt>
                      <c:pt idx="3319">
                        <c:v>5.5316666666666663</c:v>
                      </c:pt>
                      <c:pt idx="3320">
                        <c:v>5.5333333333333332</c:v>
                      </c:pt>
                      <c:pt idx="3321">
                        <c:v>5.5350000000000001</c:v>
                      </c:pt>
                      <c:pt idx="3322">
                        <c:v>5.5366666666666662</c:v>
                      </c:pt>
                      <c:pt idx="3323">
                        <c:v>5.5383333333333331</c:v>
                      </c:pt>
                      <c:pt idx="3324">
                        <c:v>5.54</c:v>
                      </c:pt>
                      <c:pt idx="3325">
                        <c:v>5.541666666666667</c:v>
                      </c:pt>
                      <c:pt idx="3326">
                        <c:v>5.5433333333333339</c:v>
                      </c:pt>
                      <c:pt idx="3327">
                        <c:v>5.5449999999999999</c:v>
                      </c:pt>
                      <c:pt idx="3328">
                        <c:v>5.5466666666666669</c:v>
                      </c:pt>
                      <c:pt idx="3329">
                        <c:v>5.5483333333333329</c:v>
                      </c:pt>
                      <c:pt idx="3330">
                        <c:v>5.55</c:v>
                      </c:pt>
                      <c:pt idx="3331">
                        <c:v>5.5516666666666667</c:v>
                      </c:pt>
                      <c:pt idx="3332">
                        <c:v>5.5533333333333328</c:v>
                      </c:pt>
                      <c:pt idx="3333">
                        <c:v>5.5550000000000006</c:v>
                      </c:pt>
                      <c:pt idx="3334">
                        <c:v>5.5566666666666666</c:v>
                      </c:pt>
                      <c:pt idx="3335">
                        <c:v>5.5583333333333336</c:v>
                      </c:pt>
                      <c:pt idx="3336">
                        <c:v>5.5600000000000005</c:v>
                      </c:pt>
                      <c:pt idx="3337">
                        <c:v>5.5616666666666665</c:v>
                      </c:pt>
                      <c:pt idx="3338">
                        <c:v>5.5633333333333335</c:v>
                      </c:pt>
                      <c:pt idx="3339">
                        <c:v>5.5649999999999995</c:v>
                      </c:pt>
                      <c:pt idx="3340">
                        <c:v>5.5666666666666664</c:v>
                      </c:pt>
                      <c:pt idx="3341">
                        <c:v>5.5683333333333334</c:v>
                      </c:pt>
                      <c:pt idx="3342">
                        <c:v>5.5699999999999994</c:v>
                      </c:pt>
                      <c:pt idx="3343">
                        <c:v>5.5716666666666672</c:v>
                      </c:pt>
                      <c:pt idx="3344">
                        <c:v>5.5733333333333333</c:v>
                      </c:pt>
                      <c:pt idx="3345">
                        <c:v>5.5750000000000002</c:v>
                      </c:pt>
                      <c:pt idx="3346">
                        <c:v>5.5766666666666671</c:v>
                      </c:pt>
                      <c:pt idx="3347">
                        <c:v>5.5783333333333331</c:v>
                      </c:pt>
                      <c:pt idx="3348">
                        <c:v>5.58</c:v>
                      </c:pt>
                      <c:pt idx="3349">
                        <c:v>5.5816666666666661</c:v>
                      </c:pt>
                      <c:pt idx="3350">
                        <c:v>5.583333333333333</c:v>
                      </c:pt>
                      <c:pt idx="3351">
                        <c:v>5.585</c:v>
                      </c:pt>
                      <c:pt idx="3352">
                        <c:v>5.5866666666666669</c:v>
                      </c:pt>
                      <c:pt idx="3353">
                        <c:v>5.5883333333333338</c:v>
                      </c:pt>
                      <c:pt idx="3354">
                        <c:v>5.59</c:v>
                      </c:pt>
                      <c:pt idx="3355">
                        <c:v>5.5916666666666668</c:v>
                      </c:pt>
                      <c:pt idx="3356">
                        <c:v>5.5933333333333337</c:v>
                      </c:pt>
                      <c:pt idx="3357">
                        <c:v>5.5949999999999998</c:v>
                      </c:pt>
                      <c:pt idx="3358">
                        <c:v>5.5966666666666667</c:v>
                      </c:pt>
                      <c:pt idx="3359">
                        <c:v>5.5983333333333327</c:v>
                      </c:pt>
                      <c:pt idx="3360">
                        <c:v>5.6</c:v>
                      </c:pt>
                      <c:pt idx="3361">
                        <c:v>5.6016666666666675</c:v>
                      </c:pt>
                      <c:pt idx="3362">
                        <c:v>5.6033333333333335</c:v>
                      </c:pt>
                      <c:pt idx="3363">
                        <c:v>5.6050000000000004</c:v>
                      </c:pt>
                      <c:pt idx="3364">
                        <c:v>5.6066666666666665</c:v>
                      </c:pt>
                      <c:pt idx="3365">
                        <c:v>5.6083333333333334</c:v>
                      </c:pt>
                      <c:pt idx="3366">
                        <c:v>5.61</c:v>
                      </c:pt>
                      <c:pt idx="3367">
                        <c:v>5.6116666666666664</c:v>
                      </c:pt>
                      <c:pt idx="3368">
                        <c:v>5.6133333333333333</c:v>
                      </c:pt>
                      <c:pt idx="3369">
                        <c:v>5.6149999999999993</c:v>
                      </c:pt>
                      <c:pt idx="3370">
                        <c:v>5.6166666666666663</c:v>
                      </c:pt>
                      <c:pt idx="3371">
                        <c:v>5.6183333333333341</c:v>
                      </c:pt>
                      <c:pt idx="3372">
                        <c:v>5.62</c:v>
                      </c:pt>
                      <c:pt idx="3373">
                        <c:v>5.621666666666667</c:v>
                      </c:pt>
                      <c:pt idx="3374">
                        <c:v>5.6233333333333331</c:v>
                      </c:pt>
                      <c:pt idx="3375">
                        <c:v>5.625</c:v>
                      </c:pt>
                      <c:pt idx="3376">
                        <c:v>5.6266666666666669</c:v>
                      </c:pt>
                      <c:pt idx="3377">
                        <c:v>5.628333333333333</c:v>
                      </c:pt>
                      <c:pt idx="3378">
                        <c:v>5.63</c:v>
                      </c:pt>
                      <c:pt idx="3379">
                        <c:v>5.6316666666666659</c:v>
                      </c:pt>
                      <c:pt idx="3380">
                        <c:v>5.6333333333333337</c:v>
                      </c:pt>
                      <c:pt idx="3381">
                        <c:v>5.6350000000000007</c:v>
                      </c:pt>
                      <c:pt idx="3382">
                        <c:v>5.6366666666666667</c:v>
                      </c:pt>
                      <c:pt idx="3383">
                        <c:v>5.6383333333333336</c:v>
                      </c:pt>
                      <c:pt idx="3384">
                        <c:v>5.64</c:v>
                      </c:pt>
                      <c:pt idx="3385">
                        <c:v>5.6416666666666666</c:v>
                      </c:pt>
                      <c:pt idx="3386">
                        <c:v>5.6433333333333335</c:v>
                      </c:pt>
                      <c:pt idx="3387">
                        <c:v>5.6449999999999996</c:v>
                      </c:pt>
                      <c:pt idx="3388">
                        <c:v>5.6466666666666665</c:v>
                      </c:pt>
                      <c:pt idx="3389">
                        <c:v>5.6483333333333325</c:v>
                      </c:pt>
                      <c:pt idx="3390">
                        <c:v>5.65</c:v>
                      </c:pt>
                      <c:pt idx="3391">
                        <c:v>5.6516666666666673</c:v>
                      </c:pt>
                      <c:pt idx="3392">
                        <c:v>5.6533333333333333</c:v>
                      </c:pt>
                      <c:pt idx="3393">
                        <c:v>5.6550000000000002</c:v>
                      </c:pt>
                      <c:pt idx="3394">
                        <c:v>5.6566666666666663</c:v>
                      </c:pt>
                      <c:pt idx="3395">
                        <c:v>5.6583333333333332</c:v>
                      </c:pt>
                      <c:pt idx="3396">
                        <c:v>5.66</c:v>
                      </c:pt>
                      <c:pt idx="3397">
                        <c:v>5.6616666666666662</c:v>
                      </c:pt>
                      <c:pt idx="3398">
                        <c:v>5.6633333333333331</c:v>
                      </c:pt>
                      <c:pt idx="3399">
                        <c:v>5.665</c:v>
                      </c:pt>
                      <c:pt idx="3400">
                        <c:v>5.666666666666667</c:v>
                      </c:pt>
                      <c:pt idx="3401">
                        <c:v>5.6683333333333339</c:v>
                      </c:pt>
                      <c:pt idx="3402">
                        <c:v>5.67</c:v>
                      </c:pt>
                      <c:pt idx="3403">
                        <c:v>5.6716666666666669</c:v>
                      </c:pt>
                      <c:pt idx="3404">
                        <c:v>5.6733333333333329</c:v>
                      </c:pt>
                      <c:pt idx="3405">
                        <c:v>5.6749999999999998</c:v>
                      </c:pt>
                      <c:pt idx="3406">
                        <c:v>5.6766666666666667</c:v>
                      </c:pt>
                      <c:pt idx="3407">
                        <c:v>5.6783333333333328</c:v>
                      </c:pt>
                      <c:pt idx="3408">
                        <c:v>5.6800000000000006</c:v>
                      </c:pt>
                      <c:pt idx="3409">
                        <c:v>5.6816666666666666</c:v>
                      </c:pt>
                      <c:pt idx="3410">
                        <c:v>5.6833333333333336</c:v>
                      </c:pt>
                      <c:pt idx="3411">
                        <c:v>5.6850000000000005</c:v>
                      </c:pt>
                      <c:pt idx="3412">
                        <c:v>5.6866666666666665</c:v>
                      </c:pt>
                      <c:pt idx="3413">
                        <c:v>5.6883333333333335</c:v>
                      </c:pt>
                      <c:pt idx="3414">
                        <c:v>5.6899999999999995</c:v>
                      </c:pt>
                      <c:pt idx="3415">
                        <c:v>5.6916666666666664</c:v>
                      </c:pt>
                      <c:pt idx="3416">
                        <c:v>5.6933333333333334</c:v>
                      </c:pt>
                      <c:pt idx="3417">
                        <c:v>5.6949999999999994</c:v>
                      </c:pt>
                      <c:pt idx="3418">
                        <c:v>5.6966666666666672</c:v>
                      </c:pt>
                      <c:pt idx="3419">
                        <c:v>5.6983333333333333</c:v>
                      </c:pt>
                      <c:pt idx="3420">
                        <c:v>5.7</c:v>
                      </c:pt>
                      <c:pt idx="3421">
                        <c:v>5.7016666666666671</c:v>
                      </c:pt>
                      <c:pt idx="3422">
                        <c:v>5.7033333333333331</c:v>
                      </c:pt>
                      <c:pt idx="3423">
                        <c:v>5.7050000000000001</c:v>
                      </c:pt>
                      <c:pt idx="3424">
                        <c:v>5.7066666666666661</c:v>
                      </c:pt>
                      <c:pt idx="3425">
                        <c:v>5.708333333333333</c:v>
                      </c:pt>
                      <c:pt idx="3426">
                        <c:v>5.71</c:v>
                      </c:pt>
                      <c:pt idx="3427">
                        <c:v>5.7116666666666669</c:v>
                      </c:pt>
                      <c:pt idx="3428">
                        <c:v>5.7133333333333338</c:v>
                      </c:pt>
                      <c:pt idx="3429">
                        <c:v>5.7149999999999999</c:v>
                      </c:pt>
                      <c:pt idx="3430">
                        <c:v>5.7166666666666668</c:v>
                      </c:pt>
                      <c:pt idx="3431">
                        <c:v>5.7183333333333337</c:v>
                      </c:pt>
                      <c:pt idx="3432">
                        <c:v>5.72</c:v>
                      </c:pt>
                      <c:pt idx="3433">
                        <c:v>5.7216666666666667</c:v>
                      </c:pt>
                      <c:pt idx="3434">
                        <c:v>5.7233333333333327</c:v>
                      </c:pt>
                      <c:pt idx="3435">
                        <c:v>5.7249999999999996</c:v>
                      </c:pt>
                      <c:pt idx="3436">
                        <c:v>5.7266666666666675</c:v>
                      </c:pt>
                      <c:pt idx="3437">
                        <c:v>5.7283333333333335</c:v>
                      </c:pt>
                      <c:pt idx="3438">
                        <c:v>5.73</c:v>
                      </c:pt>
                      <c:pt idx="3439">
                        <c:v>5.7316666666666665</c:v>
                      </c:pt>
                      <c:pt idx="3440">
                        <c:v>5.7333333333333334</c:v>
                      </c:pt>
                      <c:pt idx="3441">
                        <c:v>5.7350000000000003</c:v>
                      </c:pt>
                      <c:pt idx="3442">
                        <c:v>5.7366666666666664</c:v>
                      </c:pt>
                      <c:pt idx="3443">
                        <c:v>5.7383333333333333</c:v>
                      </c:pt>
                      <c:pt idx="3444">
                        <c:v>5.7399999999999993</c:v>
                      </c:pt>
                      <c:pt idx="3445">
                        <c:v>5.7416666666666663</c:v>
                      </c:pt>
                      <c:pt idx="3446">
                        <c:v>5.7433333333333341</c:v>
                      </c:pt>
                      <c:pt idx="3447">
                        <c:v>5.7450000000000001</c:v>
                      </c:pt>
                      <c:pt idx="3448">
                        <c:v>5.746666666666667</c:v>
                      </c:pt>
                      <c:pt idx="3449">
                        <c:v>5.7483333333333331</c:v>
                      </c:pt>
                      <c:pt idx="3450">
                        <c:v>5.75</c:v>
                      </c:pt>
                      <c:pt idx="3451">
                        <c:v>5.7516666666666669</c:v>
                      </c:pt>
                      <c:pt idx="3452">
                        <c:v>5.753333333333333</c:v>
                      </c:pt>
                      <c:pt idx="3453">
                        <c:v>5.7549999999999999</c:v>
                      </c:pt>
                      <c:pt idx="3454">
                        <c:v>5.7566666666666659</c:v>
                      </c:pt>
                      <c:pt idx="3455">
                        <c:v>5.7583333333333337</c:v>
                      </c:pt>
                      <c:pt idx="3456">
                        <c:v>5.7600000000000007</c:v>
                      </c:pt>
                      <c:pt idx="3457">
                        <c:v>5.7616666666666667</c:v>
                      </c:pt>
                      <c:pt idx="3458">
                        <c:v>5.7633333333333336</c:v>
                      </c:pt>
                      <c:pt idx="3459">
                        <c:v>5.7649999999999997</c:v>
                      </c:pt>
                      <c:pt idx="3460">
                        <c:v>5.7666666666666666</c:v>
                      </c:pt>
                      <c:pt idx="3461">
                        <c:v>5.7683333333333335</c:v>
                      </c:pt>
                      <c:pt idx="3462">
                        <c:v>5.77</c:v>
                      </c:pt>
                      <c:pt idx="3463">
                        <c:v>5.7716666666666665</c:v>
                      </c:pt>
                      <c:pt idx="3464">
                        <c:v>5.7733333333333325</c:v>
                      </c:pt>
                      <c:pt idx="3465">
                        <c:v>5.7750000000000004</c:v>
                      </c:pt>
                      <c:pt idx="3466">
                        <c:v>5.7766666666666673</c:v>
                      </c:pt>
                      <c:pt idx="3467">
                        <c:v>5.7783333333333333</c:v>
                      </c:pt>
                      <c:pt idx="3468">
                        <c:v>5.78</c:v>
                      </c:pt>
                      <c:pt idx="3469">
                        <c:v>5.7816666666666663</c:v>
                      </c:pt>
                      <c:pt idx="3470">
                        <c:v>5.7833333333333332</c:v>
                      </c:pt>
                      <c:pt idx="3471">
                        <c:v>5.7850000000000001</c:v>
                      </c:pt>
                      <c:pt idx="3472">
                        <c:v>5.7866666666666662</c:v>
                      </c:pt>
                      <c:pt idx="3473">
                        <c:v>5.7883333333333331</c:v>
                      </c:pt>
                      <c:pt idx="3474">
                        <c:v>5.79</c:v>
                      </c:pt>
                      <c:pt idx="3475">
                        <c:v>5.791666666666667</c:v>
                      </c:pt>
                      <c:pt idx="3476">
                        <c:v>5.7933333333333339</c:v>
                      </c:pt>
                      <c:pt idx="3477">
                        <c:v>5.7949999999999999</c:v>
                      </c:pt>
                      <c:pt idx="3478">
                        <c:v>5.7966666666666669</c:v>
                      </c:pt>
                      <c:pt idx="3479">
                        <c:v>5.7983333333333329</c:v>
                      </c:pt>
                      <c:pt idx="3480">
                        <c:v>5.8</c:v>
                      </c:pt>
                      <c:pt idx="3481">
                        <c:v>5.8016666666666667</c:v>
                      </c:pt>
                      <c:pt idx="3482">
                        <c:v>5.8033333333333328</c:v>
                      </c:pt>
                      <c:pt idx="3483">
                        <c:v>5.8050000000000006</c:v>
                      </c:pt>
                      <c:pt idx="3484">
                        <c:v>5.8066666666666666</c:v>
                      </c:pt>
                      <c:pt idx="3485">
                        <c:v>5.8083333333333336</c:v>
                      </c:pt>
                      <c:pt idx="3486">
                        <c:v>5.8100000000000005</c:v>
                      </c:pt>
                      <c:pt idx="3487">
                        <c:v>5.8116666666666665</c:v>
                      </c:pt>
                      <c:pt idx="3488">
                        <c:v>5.8133333333333335</c:v>
                      </c:pt>
                      <c:pt idx="3489">
                        <c:v>5.8149999999999995</c:v>
                      </c:pt>
                      <c:pt idx="3490">
                        <c:v>5.8166666666666664</c:v>
                      </c:pt>
                      <c:pt idx="3491">
                        <c:v>5.8183333333333334</c:v>
                      </c:pt>
                      <c:pt idx="3492">
                        <c:v>5.8199999999999994</c:v>
                      </c:pt>
                      <c:pt idx="3493">
                        <c:v>5.8216666666666672</c:v>
                      </c:pt>
                      <c:pt idx="3494">
                        <c:v>5.8233333333333333</c:v>
                      </c:pt>
                      <c:pt idx="3495">
                        <c:v>5.8250000000000002</c:v>
                      </c:pt>
                      <c:pt idx="3496">
                        <c:v>5.8266666666666671</c:v>
                      </c:pt>
                      <c:pt idx="3497">
                        <c:v>5.8283333333333331</c:v>
                      </c:pt>
                      <c:pt idx="3498">
                        <c:v>5.83</c:v>
                      </c:pt>
                      <c:pt idx="3499">
                        <c:v>5.8316666666666661</c:v>
                      </c:pt>
                      <c:pt idx="3500">
                        <c:v>5.833333333333333</c:v>
                      </c:pt>
                      <c:pt idx="3501">
                        <c:v>5.835</c:v>
                      </c:pt>
                      <c:pt idx="3502">
                        <c:v>5.8366666666666669</c:v>
                      </c:pt>
                      <c:pt idx="3503">
                        <c:v>5.8383333333333338</c:v>
                      </c:pt>
                      <c:pt idx="3504">
                        <c:v>5.84</c:v>
                      </c:pt>
                      <c:pt idx="3505">
                        <c:v>5.8416666666666668</c:v>
                      </c:pt>
                      <c:pt idx="3506">
                        <c:v>5.8433333333333337</c:v>
                      </c:pt>
                      <c:pt idx="3507">
                        <c:v>5.8449999999999998</c:v>
                      </c:pt>
                      <c:pt idx="3508">
                        <c:v>5.8466666666666667</c:v>
                      </c:pt>
                      <c:pt idx="3509">
                        <c:v>5.8483333333333327</c:v>
                      </c:pt>
                      <c:pt idx="3510">
                        <c:v>5.85</c:v>
                      </c:pt>
                      <c:pt idx="3511">
                        <c:v>5.8516666666666675</c:v>
                      </c:pt>
                      <c:pt idx="3512">
                        <c:v>5.8533333333333335</c:v>
                      </c:pt>
                      <c:pt idx="3513">
                        <c:v>5.8550000000000004</c:v>
                      </c:pt>
                      <c:pt idx="3514">
                        <c:v>5.8566666666666665</c:v>
                      </c:pt>
                      <c:pt idx="3515">
                        <c:v>5.8583333333333334</c:v>
                      </c:pt>
                      <c:pt idx="3516">
                        <c:v>5.86</c:v>
                      </c:pt>
                      <c:pt idx="3517">
                        <c:v>5.8616666666666664</c:v>
                      </c:pt>
                      <c:pt idx="3518">
                        <c:v>5.8633333333333333</c:v>
                      </c:pt>
                      <c:pt idx="3519">
                        <c:v>5.8649999999999993</c:v>
                      </c:pt>
                      <c:pt idx="3520">
                        <c:v>5.8666666666666663</c:v>
                      </c:pt>
                      <c:pt idx="3521">
                        <c:v>5.8683333333333341</c:v>
                      </c:pt>
                      <c:pt idx="3522">
                        <c:v>5.87</c:v>
                      </c:pt>
                      <c:pt idx="3523">
                        <c:v>5.871666666666667</c:v>
                      </c:pt>
                      <c:pt idx="3524">
                        <c:v>5.8733333333333331</c:v>
                      </c:pt>
                      <c:pt idx="3525">
                        <c:v>5.875</c:v>
                      </c:pt>
                      <c:pt idx="3526">
                        <c:v>5.8766666666666669</c:v>
                      </c:pt>
                      <c:pt idx="3527">
                        <c:v>5.878333333333333</c:v>
                      </c:pt>
                      <c:pt idx="3528">
                        <c:v>5.88</c:v>
                      </c:pt>
                      <c:pt idx="3529">
                        <c:v>5.8816666666666659</c:v>
                      </c:pt>
                      <c:pt idx="3530">
                        <c:v>5.8833333333333337</c:v>
                      </c:pt>
                      <c:pt idx="3531">
                        <c:v>5.8850000000000007</c:v>
                      </c:pt>
                      <c:pt idx="3532">
                        <c:v>5.8866666666666667</c:v>
                      </c:pt>
                      <c:pt idx="3533">
                        <c:v>5.8883333333333336</c:v>
                      </c:pt>
                      <c:pt idx="3534">
                        <c:v>5.89</c:v>
                      </c:pt>
                      <c:pt idx="3535">
                        <c:v>5.8916666666666666</c:v>
                      </c:pt>
                      <c:pt idx="3536">
                        <c:v>5.8933333333333335</c:v>
                      </c:pt>
                      <c:pt idx="3537">
                        <c:v>5.8949999999999996</c:v>
                      </c:pt>
                      <c:pt idx="3538">
                        <c:v>5.8966666666666665</c:v>
                      </c:pt>
                      <c:pt idx="3539">
                        <c:v>5.8983333333333325</c:v>
                      </c:pt>
                      <c:pt idx="3540">
                        <c:v>5.9</c:v>
                      </c:pt>
                      <c:pt idx="3541">
                        <c:v>5.9016666666666673</c:v>
                      </c:pt>
                      <c:pt idx="3542">
                        <c:v>5.9033333333333333</c:v>
                      </c:pt>
                      <c:pt idx="3543">
                        <c:v>5.9050000000000002</c:v>
                      </c:pt>
                      <c:pt idx="3544">
                        <c:v>5.9066666666666663</c:v>
                      </c:pt>
                      <c:pt idx="3545">
                        <c:v>5.9083333333333332</c:v>
                      </c:pt>
                      <c:pt idx="3546">
                        <c:v>5.91</c:v>
                      </c:pt>
                      <c:pt idx="3547">
                        <c:v>5.9116666666666662</c:v>
                      </c:pt>
                      <c:pt idx="3548">
                        <c:v>5.9133333333333331</c:v>
                      </c:pt>
                      <c:pt idx="3549">
                        <c:v>5.915</c:v>
                      </c:pt>
                      <c:pt idx="3550">
                        <c:v>5.916666666666667</c:v>
                      </c:pt>
                      <c:pt idx="3551">
                        <c:v>5.9183333333333339</c:v>
                      </c:pt>
                      <c:pt idx="3552">
                        <c:v>5.92</c:v>
                      </c:pt>
                      <c:pt idx="3553">
                        <c:v>5.9216666666666669</c:v>
                      </c:pt>
                      <c:pt idx="3554">
                        <c:v>5.9233333333333329</c:v>
                      </c:pt>
                      <c:pt idx="3555">
                        <c:v>5.9249999999999998</c:v>
                      </c:pt>
                      <c:pt idx="3556">
                        <c:v>5.9266666666666667</c:v>
                      </c:pt>
                      <c:pt idx="3557">
                        <c:v>5.9283333333333328</c:v>
                      </c:pt>
                      <c:pt idx="3558">
                        <c:v>5.9300000000000006</c:v>
                      </c:pt>
                      <c:pt idx="3559">
                        <c:v>5.9316666666666666</c:v>
                      </c:pt>
                      <c:pt idx="3560">
                        <c:v>5.9333333333333336</c:v>
                      </c:pt>
                      <c:pt idx="3561">
                        <c:v>5.9350000000000005</c:v>
                      </c:pt>
                      <c:pt idx="3562">
                        <c:v>5.9366666666666665</c:v>
                      </c:pt>
                      <c:pt idx="3563">
                        <c:v>5.9383333333333335</c:v>
                      </c:pt>
                      <c:pt idx="3564">
                        <c:v>5.9399999999999995</c:v>
                      </c:pt>
                      <c:pt idx="3565">
                        <c:v>5.9416666666666664</c:v>
                      </c:pt>
                      <c:pt idx="3566">
                        <c:v>5.9433333333333334</c:v>
                      </c:pt>
                      <c:pt idx="3567">
                        <c:v>5.9449999999999994</c:v>
                      </c:pt>
                      <c:pt idx="3568">
                        <c:v>5.9466666666666672</c:v>
                      </c:pt>
                      <c:pt idx="3569">
                        <c:v>5.9483333333333333</c:v>
                      </c:pt>
                      <c:pt idx="3570">
                        <c:v>5.95</c:v>
                      </c:pt>
                      <c:pt idx="3571">
                        <c:v>5.9516666666666671</c:v>
                      </c:pt>
                      <c:pt idx="3572">
                        <c:v>5.9533333333333331</c:v>
                      </c:pt>
                      <c:pt idx="3573">
                        <c:v>5.9550000000000001</c:v>
                      </c:pt>
                      <c:pt idx="3574">
                        <c:v>5.9566666666666661</c:v>
                      </c:pt>
                      <c:pt idx="3575">
                        <c:v>5.958333333333333</c:v>
                      </c:pt>
                      <c:pt idx="3576">
                        <c:v>5.96</c:v>
                      </c:pt>
                      <c:pt idx="3577">
                        <c:v>5.9616666666666669</c:v>
                      </c:pt>
                      <c:pt idx="3578">
                        <c:v>5.9633333333333338</c:v>
                      </c:pt>
                      <c:pt idx="3579">
                        <c:v>5.9649999999999999</c:v>
                      </c:pt>
                      <c:pt idx="3580">
                        <c:v>5.9666666666666668</c:v>
                      </c:pt>
                      <c:pt idx="3581">
                        <c:v>5.9683333333333337</c:v>
                      </c:pt>
                      <c:pt idx="3582">
                        <c:v>5.97</c:v>
                      </c:pt>
                      <c:pt idx="3583">
                        <c:v>5.9716666666666667</c:v>
                      </c:pt>
                      <c:pt idx="3584">
                        <c:v>5.9733333333333327</c:v>
                      </c:pt>
                      <c:pt idx="3585">
                        <c:v>5.9749999999999996</c:v>
                      </c:pt>
                      <c:pt idx="3586">
                        <c:v>5.9766666666666675</c:v>
                      </c:pt>
                      <c:pt idx="3587">
                        <c:v>5.9783333333333335</c:v>
                      </c:pt>
                      <c:pt idx="3588">
                        <c:v>5.98</c:v>
                      </c:pt>
                      <c:pt idx="3589">
                        <c:v>5.9816666666666665</c:v>
                      </c:pt>
                      <c:pt idx="3590">
                        <c:v>5.9833333333333334</c:v>
                      </c:pt>
                      <c:pt idx="3591">
                        <c:v>5.9850000000000003</c:v>
                      </c:pt>
                      <c:pt idx="3592">
                        <c:v>5.9866666666666664</c:v>
                      </c:pt>
                      <c:pt idx="3593">
                        <c:v>5.9883333333333333</c:v>
                      </c:pt>
                      <c:pt idx="3594">
                        <c:v>5.9899999999999993</c:v>
                      </c:pt>
                      <c:pt idx="3595">
                        <c:v>5.9916666666666663</c:v>
                      </c:pt>
                      <c:pt idx="3596">
                        <c:v>5.9933333333333341</c:v>
                      </c:pt>
                      <c:pt idx="3597">
                        <c:v>5.9950000000000001</c:v>
                      </c:pt>
                      <c:pt idx="3598">
                        <c:v>5.996666666666667</c:v>
                      </c:pt>
                      <c:pt idx="3599">
                        <c:v>5.9983333333333331</c:v>
                      </c:pt>
                      <c:pt idx="3600">
                        <c:v>6</c:v>
                      </c:pt>
                      <c:pt idx="3601">
                        <c:v>6.0016666666666669</c:v>
                      </c:pt>
                      <c:pt idx="3602">
                        <c:v>6.003333333333333</c:v>
                      </c:pt>
                      <c:pt idx="3603">
                        <c:v>6.0049999999999999</c:v>
                      </c:pt>
                      <c:pt idx="3604">
                        <c:v>6.0066666666666659</c:v>
                      </c:pt>
                      <c:pt idx="3605">
                        <c:v>6.0083333333333337</c:v>
                      </c:pt>
                      <c:pt idx="3606">
                        <c:v>6.0100000000000007</c:v>
                      </c:pt>
                      <c:pt idx="3607">
                        <c:v>6.0116666666666667</c:v>
                      </c:pt>
                      <c:pt idx="3608">
                        <c:v>6.0133333333333336</c:v>
                      </c:pt>
                      <c:pt idx="3609">
                        <c:v>6.0149999999999997</c:v>
                      </c:pt>
                      <c:pt idx="3610">
                        <c:v>6.0166666666666666</c:v>
                      </c:pt>
                      <c:pt idx="3611">
                        <c:v>6.0183333333333335</c:v>
                      </c:pt>
                      <c:pt idx="3612">
                        <c:v>6.02</c:v>
                      </c:pt>
                      <c:pt idx="3613">
                        <c:v>6.0216666666666665</c:v>
                      </c:pt>
                      <c:pt idx="3614">
                        <c:v>6.0233333333333325</c:v>
                      </c:pt>
                      <c:pt idx="3615">
                        <c:v>6.0250000000000004</c:v>
                      </c:pt>
                      <c:pt idx="3616">
                        <c:v>6.0266666666666673</c:v>
                      </c:pt>
                      <c:pt idx="3617">
                        <c:v>6.0283333333333333</c:v>
                      </c:pt>
                      <c:pt idx="3618">
                        <c:v>6.03</c:v>
                      </c:pt>
                      <c:pt idx="3619">
                        <c:v>6.0316666666666663</c:v>
                      </c:pt>
                      <c:pt idx="3620">
                        <c:v>6.0333333333333332</c:v>
                      </c:pt>
                      <c:pt idx="3621">
                        <c:v>6.0350000000000001</c:v>
                      </c:pt>
                      <c:pt idx="3622">
                        <c:v>6.0366666666666662</c:v>
                      </c:pt>
                      <c:pt idx="3623">
                        <c:v>6.0383333333333331</c:v>
                      </c:pt>
                      <c:pt idx="3624">
                        <c:v>6.04</c:v>
                      </c:pt>
                      <c:pt idx="3625">
                        <c:v>6.041666666666667</c:v>
                      </c:pt>
                      <c:pt idx="3626">
                        <c:v>6.0433333333333339</c:v>
                      </c:pt>
                      <c:pt idx="3627">
                        <c:v>6.0449999999999999</c:v>
                      </c:pt>
                      <c:pt idx="3628">
                        <c:v>6.0466666666666669</c:v>
                      </c:pt>
                      <c:pt idx="3629">
                        <c:v>6.0483333333333329</c:v>
                      </c:pt>
                      <c:pt idx="3630">
                        <c:v>6.05</c:v>
                      </c:pt>
                      <c:pt idx="3631">
                        <c:v>6.0516666666666667</c:v>
                      </c:pt>
                      <c:pt idx="3632">
                        <c:v>6.0533333333333328</c:v>
                      </c:pt>
                      <c:pt idx="3633">
                        <c:v>6.0550000000000006</c:v>
                      </c:pt>
                      <c:pt idx="3634">
                        <c:v>6.0566666666666666</c:v>
                      </c:pt>
                      <c:pt idx="3635">
                        <c:v>6.0583333333333336</c:v>
                      </c:pt>
                      <c:pt idx="3636">
                        <c:v>6.0600000000000005</c:v>
                      </c:pt>
                      <c:pt idx="3637">
                        <c:v>6.0616666666666665</c:v>
                      </c:pt>
                      <c:pt idx="3638">
                        <c:v>6.0633333333333335</c:v>
                      </c:pt>
                      <c:pt idx="3639">
                        <c:v>6.0649999999999995</c:v>
                      </c:pt>
                      <c:pt idx="3640">
                        <c:v>6.0666666666666664</c:v>
                      </c:pt>
                      <c:pt idx="3641">
                        <c:v>6.0683333333333334</c:v>
                      </c:pt>
                      <c:pt idx="3642">
                        <c:v>6.0699999999999994</c:v>
                      </c:pt>
                      <c:pt idx="3643">
                        <c:v>6.0716666666666672</c:v>
                      </c:pt>
                      <c:pt idx="3644">
                        <c:v>6.0733333333333333</c:v>
                      </c:pt>
                      <c:pt idx="3645">
                        <c:v>6.0750000000000002</c:v>
                      </c:pt>
                      <c:pt idx="3646">
                        <c:v>6.0766666666666671</c:v>
                      </c:pt>
                      <c:pt idx="3647">
                        <c:v>6.0783333333333331</c:v>
                      </c:pt>
                      <c:pt idx="3648">
                        <c:v>6.08</c:v>
                      </c:pt>
                      <c:pt idx="3649">
                        <c:v>6.0816666666666661</c:v>
                      </c:pt>
                      <c:pt idx="3650">
                        <c:v>6.083333333333333</c:v>
                      </c:pt>
                      <c:pt idx="3651">
                        <c:v>6.085</c:v>
                      </c:pt>
                      <c:pt idx="3652">
                        <c:v>6.0866666666666669</c:v>
                      </c:pt>
                      <c:pt idx="3653">
                        <c:v>6.0883333333333338</c:v>
                      </c:pt>
                      <c:pt idx="3654">
                        <c:v>6.09</c:v>
                      </c:pt>
                      <c:pt idx="3655">
                        <c:v>6.0916666666666668</c:v>
                      </c:pt>
                      <c:pt idx="3656">
                        <c:v>6.0933333333333337</c:v>
                      </c:pt>
                      <c:pt idx="3657">
                        <c:v>6.0949999999999998</c:v>
                      </c:pt>
                      <c:pt idx="3658">
                        <c:v>6.0966666666666667</c:v>
                      </c:pt>
                      <c:pt idx="3659">
                        <c:v>6.0983333333333327</c:v>
                      </c:pt>
                      <c:pt idx="3660">
                        <c:v>6.1</c:v>
                      </c:pt>
                      <c:pt idx="3661">
                        <c:v>6.1016666666666675</c:v>
                      </c:pt>
                      <c:pt idx="3662">
                        <c:v>6.1033333333333335</c:v>
                      </c:pt>
                      <c:pt idx="3663">
                        <c:v>6.1050000000000004</c:v>
                      </c:pt>
                      <c:pt idx="3664">
                        <c:v>6.1066666666666665</c:v>
                      </c:pt>
                      <c:pt idx="3665">
                        <c:v>6.1083333333333334</c:v>
                      </c:pt>
                      <c:pt idx="3666">
                        <c:v>6.11</c:v>
                      </c:pt>
                      <c:pt idx="3667">
                        <c:v>6.1116666666666664</c:v>
                      </c:pt>
                      <c:pt idx="3668">
                        <c:v>6.1133333333333333</c:v>
                      </c:pt>
                      <c:pt idx="3669">
                        <c:v>6.1149999999999993</c:v>
                      </c:pt>
                      <c:pt idx="3670">
                        <c:v>6.1166666666666663</c:v>
                      </c:pt>
                      <c:pt idx="3671">
                        <c:v>6.1183333333333341</c:v>
                      </c:pt>
                      <c:pt idx="3672">
                        <c:v>6.12</c:v>
                      </c:pt>
                      <c:pt idx="3673">
                        <c:v>6.121666666666667</c:v>
                      </c:pt>
                      <c:pt idx="3674">
                        <c:v>6.1233333333333331</c:v>
                      </c:pt>
                      <c:pt idx="3675">
                        <c:v>6.125</c:v>
                      </c:pt>
                      <c:pt idx="3676">
                        <c:v>6.1266666666666669</c:v>
                      </c:pt>
                      <c:pt idx="3677">
                        <c:v>6.128333333333333</c:v>
                      </c:pt>
                      <c:pt idx="3678">
                        <c:v>6.13</c:v>
                      </c:pt>
                      <c:pt idx="3679">
                        <c:v>6.1316666666666659</c:v>
                      </c:pt>
                      <c:pt idx="3680">
                        <c:v>6.1333333333333337</c:v>
                      </c:pt>
                      <c:pt idx="3681">
                        <c:v>6.1350000000000007</c:v>
                      </c:pt>
                      <c:pt idx="3682">
                        <c:v>6.1366666666666667</c:v>
                      </c:pt>
                      <c:pt idx="3683">
                        <c:v>6.1383333333333336</c:v>
                      </c:pt>
                      <c:pt idx="3684">
                        <c:v>6.14</c:v>
                      </c:pt>
                      <c:pt idx="3685">
                        <c:v>6.1416666666666666</c:v>
                      </c:pt>
                      <c:pt idx="3686">
                        <c:v>6.1433333333333335</c:v>
                      </c:pt>
                      <c:pt idx="3687">
                        <c:v>6.1449999999999996</c:v>
                      </c:pt>
                      <c:pt idx="3688">
                        <c:v>6.1466666666666665</c:v>
                      </c:pt>
                      <c:pt idx="3689">
                        <c:v>6.1483333333333325</c:v>
                      </c:pt>
                      <c:pt idx="3690">
                        <c:v>6.15</c:v>
                      </c:pt>
                      <c:pt idx="3691">
                        <c:v>6.1516666666666673</c:v>
                      </c:pt>
                      <c:pt idx="3692">
                        <c:v>6.1533333333333333</c:v>
                      </c:pt>
                      <c:pt idx="3693">
                        <c:v>6.1550000000000002</c:v>
                      </c:pt>
                      <c:pt idx="3694">
                        <c:v>6.1566666666666663</c:v>
                      </c:pt>
                      <c:pt idx="3695">
                        <c:v>6.1583333333333332</c:v>
                      </c:pt>
                      <c:pt idx="3696">
                        <c:v>6.16</c:v>
                      </c:pt>
                      <c:pt idx="3697">
                        <c:v>6.1616666666666662</c:v>
                      </c:pt>
                      <c:pt idx="3698">
                        <c:v>6.1633333333333331</c:v>
                      </c:pt>
                      <c:pt idx="3699">
                        <c:v>6.165</c:v>
                      </c:pt>
                      <c:pt idx="3700">
                        <c:v>6.166666666666667</c:v>
                      </c:pt>
                      <c:pt idx="3701">
                        <c:v>6.1683333333333339</c:v>
                      </c:pt>
                      <c:pt idx="3702">
                        <c:v>6.17</c:v>
                      </c:pt>
                      <c:pt idx="3703">
                        <c:v>6.1716666666666669</c:v>
                      </c:pt>
                      <c:pt idx="3704">
                        <c:v>6.1733333333333329</c:v>
                      </c:pt>
                      <c:pt idx="3705">
                        <c:v>6.1749999999999998</c:v>
                      </c:pt>
                      <c:pt idx="3706">
                        <c:v>6.1766666666666667</c:v>
                      </c:pt>
                      <c:pt idx="3707">
                        <c:v>6.1783333333333328</c:v>
                      </c:pt>
                      <c:pt idx="3708">
                        <c:v>6.1800000000000006</c:v>
                      </c:pt>
                      <c:pt idx="3709">
                        <c:v>6.1816666666666666</c:v>
                      </c:pt>
                      <c:pt idx="3710">
                        <c:v>6.1833333333333336</c:v>
                      </c:pt>
                      <c:pt idx="3711">
                        <c:v>6.1850000000000005</c:v>
                      </c:pt>
                      <c:pt idx="3712">
                        <c:v>6.1866666666666665</c:v>
                      </c:pt>
                      <c:pt idx="3713">
                        <c:v>6.1883333333333335</c:v>
                      </c:pt>
                      <c:pt idx="3714">
                        <c:v>6.1899999999999995</c:v>
                      </c:pt>
                      <c:pt idx="3715">
                        <c:v>6.1916666666666664</c:v>
                      </c:pt>
                      <c:pt idx="3716">
                        <c:v>6.1933333333333334</c:v>
                      </c:pt>
                      <c:pt idx="3717">
                        <c:v>6.1949999999999994</c:v>
                      </c:pt>
                      <c:pt idx="3718">
                        <c:v>6.1966666666666672</c:v>
                      </c:pt>
                      <c:pt idx="3719">
                        <c:v>6.1983333333333333</c:v>
                      </c:pt>
                      <c:pt idx="3720">
                        <c:v>6.2</c:v>
                      </c:pt>
                      <c:pt idx="3721">
                        <c:v>6.2016666666666671</c:v>
                      </c:pt>
                      <c:pt idx="3722">
                        <c:v>6.2033333333333331</c:v>
                      </c:pt>
                      <c:pt idx="3723">
                        <c:v>6.2050000000000001</c:v>
                      </c:pt>
                      <c:pt idx="3724">
                        <c:v>6.2066666666666661</c:v>
                      </c:pt>
                      <c:pt idx="3725">
                        <c:v>6.208333333333333</c:v>
                      </c:pt>
                      <c:pt idx="3726">
                        <c:v>6.21</c:v>
                      </c:pt>
                      <c:pt idx="3727">
                        <c:v>6.2116666666666669</c:v>
                      </c:pt>
                      <c:pt idx="3728">
                        <c:v>6.2133333333333338</c:v>
                      </c:pt>
                      <c:pt idx="3729">
                        <c:v>6.2149999999999999</c:v>
                      </c:pt>
                      <c:pt idx="3730">
                        <c:v>6.2166666666666668</c:v>
                      </c:pt>
                      <c:pt idx="3731">
                        <c:v>6.2183333333333337</c:v>
                      </c:pt>
                      <c:pt idx="3732">
                        <c:v>6.22</c:v>
                      </c:pt>
                      <c:pt idx="3733">
                        <c:v>6.2216666666666667</c:v>
                      </c:pt>
                      <c:pt idx="3734">
                        <c:v>6.2233333333333327</c:v>
                      </c:pt>
                      <c:pt idx="3735">
                        <c:v>6.2249999999999996</c:v>
                      </c:pt>
                      <c:pt idx="3736">
                        <c:v>6.2266666666666675</c:v>
                      </c:pt>
                      <c:pt idx="3737">
                        <c:v>6.2283333333333335</c:v>
                      </c:pt>
                      <c:pt idx="3738">
                        <c:v>6.23</c:v>
                      </c:pt>
                      <c:pt idx="3739">
                        <c:v>6.2316666666666665</c:v>
                      </c:pt>
                      <c:pt idx="3740">
                        <c:v>6.2333333333333334</c:v>
                      </c:pt>
                      <c:pt idx="3741">
                        <c:v>6.2350000000000003</c:v>
                      </c:pt>
                      <c:pt idx="3742">
                        <c:v>6.2366666666666664</c:v>
                      </c:pt>
                      <c:pt idx="3743">
                        <c:v>6.2383333333333333</c:v>
                      </c:pt>
                      <c:pt idx="3744">
                        <c:v>6.2399999999999993</c:v>
                      </c:pt>
                      <c:pt idx="3745">
                        <c:v>6.2416666666666663</c:v>
                      </c:pt>
                      <c:pt idx="3746">
                        <c:v>6.2433333333333341</c:v>
                      </c:pt>
                      <c:pt idx="3747">
                        <c:v>6.2450000000000001</c:v>
                      </c:pt>
                      <c:pt idx="3748">
                        <c:v>6.246666666666667</c:v>
                      </c:pt>
                      <c:pt idx="3749">
                        <c:v>6.2483333333333331</c:v>
                      </c:pt>
                      <c:pt idx="3750">
                        <c:v>6.25</c:v>
                      </c:pt>
                      <c:pt idx="3751">
                        <c:v>6.2516666666666669</c:v>
                      </c:pt>
                      <c:pt idx="3752">
                        <c:v>6.253333333333333</c:v>
                      </c:pt>
                      <c:pt idx="3753">
                        <c:v>6.2549999999999999</c:v>
                      </c:pt>
                      <c:pt idx="3754">
                        <c:v>6.2566666666666659</c:v>
                      </c:pt>
                      <c:pt idx="3755">
                        <c:v>6.2583333333333337</c:v>
                      </c:pt>
                      <c:pt idx="3756">
                        <c:v>6.2600000000000007</c:v>
                      </c:pt>
                      <c:pt idx="3757">
                        <c:v>6.2616666666666667</c:v>
                      </c:pt>
                      <c:pt idx="3758">
                        <c:v>6.2633333333333336</c:v>
                      </c:pt>
                      <c:pt idx="3759">
                        <c:v>6.2649999999999997</c:v>
                      </c:pt>
                      <c:pt idx="3760">
                        <c:v>6.2666666666666666</c:v>
                      </c:pt>
                      <c:pt idx="3761">
                        <c:v>6.2683333333333335</c:v>
                      </c:pt>
                      <c:pt idx="3762">
                        <c:v>6.27</c:v>
                      </c:pt>
                      <c:pt idx="3763">
                        <c:v>6.2716666666666665</c:v>
                      </c:pt>
                      <c:pt idx="3764">
                        <c:v>6.2733333333333325</c:v>
                      </c:pt>
                      <c:pt idx="3765">
                        <c:v>6.2750000000000004</c:v>
                      </c:pt>
                      <c:pt idx="3766">
                        <c:v>6.2766666666666673</c:v>
                      </c:pt>
                      <c:pt idx="3767">
                        <c:v>6.2783333333333333</c:v>
                      </c:pt>
                      <c:pt idx="3768">
                        <c:v>6.28</c:v>
                      </c:pt>
                      <c:pt idx="3769">
                        <c:v>6.2816666666666663</c:v>
                      </c:pt>
                      <c:pt idx="3770">
                        <c:v>6.2833333333333332</c:v>
                      </c:pt>
                      <c:pt idx="3771">
                        <c:v>6.2850000000000001</c:v>
                      </c:pt>
                      <c:pt idx="3772">
                        <c:v>6.2866666666666662</c:v>
                      </c:pt>
                      <c:pt idx="3773">
                        <c:v>6.2883333333333331</c:v>
                      </c:pt>
                      <c:pt idx="3774">
                        <c:v>6.29</c:v>
                      </c:pt>
                      <c:pt idx="3775">
                        <c:v>6.291666666666667</c:v>
                      </c:pt>
                      <c:pt idx="3776">
                        <c:v>6.2933333333333339</c:v>
                      </c:pt>
                      <c:pt idx="3777">
                        <c:v>6.2949999999999999</c:v>
                      </c:pt>
                      <c:pt idx="3778">
                        <c:v>6.2966666666666669</c:v>
                      </c:pt>
                      <c:pt idx="3779">
                        <c:v>6.2983333333333329</c:v>
                      </c:pt>
                      <c:pt idx="3780">
                        <c:v>6.3</c:v>
                      </c:pt>
                      <c:pt idx="3781">
                        <c:v>6.3016666666666667</c:v>
                      </c:pt>
                      <c:pt idx="3782">
                        <c:v>6.3033333333333328</c:v>
                      </c:pt>
                      <c:pt idx="3783">
                        <c:v>6.3050000000000006</c:v>
                      </c:pt>
                      <c:pt idx="3784">
                        <c:v>6.3066666666666666</c:v>
                      </c:pt>
                      <c:pt idx="3785">
                        <c:v>6.3083333333333336</c:v>
                      </c:pt>
                      <c:pt idx="3786">
                        <c:v>6.3100000000000005</c:v>
                      </c:pt>
                      <c:pt idx="3787">
                        <c:v>6.3116666666666665</c:v>
                      </c:pt>
                      <c:pt idx="3788">
                        <c:v>6.3133333333333335</c:v>
                      </c:pt>
                      <c:pt idx="3789">
                        <c:v>6.3149999999999995</c:v>
                      </c:pt>
                      <c:pt idx="3790">
                        <c:v>6.3166666666666664</c:v>
                      </c:pt>
                      <c:pt idx="3791">
                        <c:v>6.3183333333333334</c:v>
                      </c:pt>
                      <c:pt idx="3792">
                        <c:v>6.3199999999999994</c:v>
                      </c:pt>
                      <c:pt idx="3793">
                        <c:v>6.3216666666666672</c:v>
                      </c:pt>
                      <c:pt idx="3794">
                        <c:v>6.3233333333333333</c:v>
                      </c:pt>
                      <c:pt idx="3795">
                        <c:v>6.3250000000000002</c:v>
                      </c:pt>
                      <c:pt idx="3796">
                        <c:v>6.3266666666666671</c:v>
                      </c:pt>
                      <c:pt idx="3797">
                        <c:v>6.3283333333333331</c:v>
                      </c:pt>
                      <c:pt idx="3798">
                        <c:v>6.33</c:v>
                      </c:pt>
                      <c:pt idx="3799">
                        <c:v>6.3316666666666661</c:v>
                      </c:pt>
                      <c:pt idx="3800">
                        <c:v>6.333333333333333</c:v>
                      </c:pt>
                      <c:pt idx="3801">
                        <c:v>6.335</c:v>
                      </c:pt>
                      <c:pt idx="3802">
                        <c:v>6.3366666666666669</c:v>
                      </c:pt>
                      <c:pt idx="3803">
                        <c:v>6.3383333333333338</c:v>
                      </c:pt>
                      <c:pt idx="3804">
                        <c:v>6.34</c:v>
                      </c:pt>
                      <c:pt idx="3805">
                        <c:v>6.3416666666666668</c:v>
                      </c:pt>
                      <c:pt idx="3806">
                        <c:v>6.3433333333333337</c:v>
                      </c:pt>
                      <c:pt idx="3807">
                        <c:v>6.3449999999999998</c:v>
                      </c:pt>
                      <c:pt idx="3808">
                        <c:v>6.3466666666666667</c:v>
                      </c:pt>
                      <c:pt idx="3809">
                        <c:v>6.3483333333333327</c:v>
                      </c:pt>
                      <c:pt idx="3810">
                        <c:v>6.35</c:v>
                      </c:pt>
                      <c:pt idx="3811">
                        <c:v>6.3516666666666675</c:v>
                      </c:pt>
                      <c:pt idx="3812">
                        <c:v>6.3533333333333335</c:v>
                      </c:pt>
                      <c:pt idx="3813">
                        <c:v>6.3550000000000004</c:v>
                      </c:pt>
                      <c:pt idx="3814">
                        <c:v>6.3566666666666665</c:v>
                      </c:pt>
                      <c:pt idx="3815">
                        <c:v>6.3583333333333334</c:v>
                      </c:pt>
                      <c:pt idx="3816">
                        <c:v>6.36</c:v>
                      </c:pt>
                      <c:pt idx="3817">
                        <c:v>6.3616666666666664</c:v>
                      </c:pt>
                      <c:pt idx="3818">
                        <c:v>6.3633333333333333</c:v>
                      </c:pt>
                      <c:pt idx="3819">
                        <c:v>6.3649999999999993</c:v>
                      </c:pt>
                      <c:pt idx="3820">
                        <c:v>6.3666666666666663</c:v>
                      </c:pt>
                      <c:pt idx="3821">
                        <c:v>6.3683333333333341</c:v>
                      </c:pt>
                      <c:pt idx="3822">
                        <c:v>6.37</c:v>
                      </c:pt>
                      <c:pt idx="3823">
                        <c:v>6.371666666666667</c:v>
                      </c:pt>
                      <c:pt idx="3824">
                        <c:v>6.3733333333333331</c:v>
                      </c:pt>
                      <c:pt idx="3825">
                        <c:v>6.375</c:v>
                      </c:pt>
                      <c:pt idx="3826">
                        <c:v>6.3766666666666669</c:v>
                      </c:pt>
                      <c:pt idx="3827">
                        <c:v>6.378333333333333</c:v>
                      </c:pt>
                      <c:pt idx="3828">
                        <c:v>6.38</c:v>
                      </c:pt>
                      <c:pt idx="3829">
                        <c:v>6.3816666666666659</c:v>
                      </c:pt>
                      <c:pt idx="3830">
                        <c:v>6.3833333333333337</c:v>
                      </c:pt>
                      <c:pt idx="3831">
                        <c:v>6.3850000000000007</c:v>
                      </c:pt>
                      <c:pt idx="3832">
                        <c:v>6.3866666666666667</c:v>
                      </c:pt>
                      <c:pt idx="3833">
                        <c:v>6.3883333333333336</c:v>
                      </c:pt>
                      <c:pt idx="3834">
                        <c:v>6.39</c:v>
                      </c:pt>
                      <c:pt idx="3835">
                        <c:v>6.3916666666666666</c:v>
                      </c:pt>
                      <c:pt idx="3836">
                        <c:v>6.3933333333333335</c:v>
                      </c:pt>
                      <c:pt idx="3837">
                        <c:v>6.3949999999999996</c:v>
                      </c:pt>
                      <c:pt idx="3838">
                        <c:v>6.3966666666666665</c:v>
                      </c:pt>
                      <c:pt idx="3839">
                        <c:v>6.3983333333333325</c:v>
                      </c:pt>
                      <c:pt idx="3840">
                        <c:v>6.4</c:v>
                      </c:pt>
                      <c:pt idx="3841">
                        <c:v>6.4016666666666673</c:v>
                      </c:pt>
                      <c:pt idx="3842">
                        <c:v>6.4033333333333333</c:v>
                      </c:pt>
                      <c:pt idx="3843">
                        <c:v>6.4050000000000002</c:v>
                      </c:pt>
                      <c:pt idx="3844">
                        <c:v>6.4066666666666663</c:v>
                      </c:pt>
                      <c:pt idx="3845">
                        <c:v>6.4083333333333332</c:v>
                      </c:pt>
                      <c:pt idx="3846">
                        <c:v>6.41</c:v>
                      </c:pt>
                      <c:pt idx="3847">
                        <c:v>6.4116666666666662</c:v>
                      </c:pt>
                      <c:pt idx="3848">
                        <c:v>6.4133333333333331</c:v>
                      </c:pt>
                      <c:pt idx="3849">
                        <c:v>6.415</c:v>
                      </c:pt>
                      <c:pt idx="3850">
                        <c:v>6.416666666666667</c:v>
                      </c:pt>
                      <c:pt idx="3851">
                        <c:v>6.4183333333333339</c:v>
                      </c:pt>
                      <c:pt idx="3852">
                        <c:v>6.42</c:v>
                      </c:pt>
                      <c:pt idx="3853">
                        <c:v>6.4216666666666669</c:v>
                      </c:pt>
                      <c:pt idx="3854">
                        <c:v>6.4233333333333329</c:v>
                      </c:pt>
                      <c:pt idx="3855">
                        <c:v>6.4249999999999998</c:v>
                      </c:pt>
                      <c:pt idx="3856">
                        <c:v>6.4266666666666667</c:v>
                      </c:pt>
                      <c:pt idx="3857">
                        <c:v>6.4283333333333328</c:v>
                      </c:pt>
                      <c:pt idx="3858">
                        <c:v>6.4300000000000006</c:v>
                      </c:pt>
                      <c:pt idx="3859">
                        <c:v>6.4316666666666666</c:v>
                      </c:pt>
                      <c:pt idx="3860">
                        <c:v>6.4333333333333336</c:v>
                      </c:pt>
                      <c:pt idx="3861">
                        <c:v>6.4350000000000005</c:v>
                      </c:pt>
                      <c:pt idx="3862">
                        <c:v>6.4366666666666665</c:v>
                      </c:pt>
                      <c:pt idx="3863">
                        <c:v>6.4383333333333335</c:v>
                      </c:pt>
                      <c:pt idx="3864">
                        <c:v>6.4399999999999995</c:v>
                      </c:pt>
                      <c:pt idx="3865">
                        <c:v>6.4416666666666664</c:v>
                      </c:pt>
                      <c:pt idx="3866">
                        <c:v>6.4433333333333334</c:v>
                      </c:pt>
                      <c:pt idx="3867">
                        <c:v>6.4449999999999994</c:v>
                      </c:pt>
                      <c:pt idx="3868">
                        <c:v>6.4466666666666672</c:v>
                      </c:pt>
                      <c:pt idx="3869">
                        <c:v>6.4483333333333333</c:v>
                      </c:pt>
                      <c:pt idx="3870">
                        <c:v>6.45</c:v>
                      </c:pt>
                      <c:pt idx="3871">
                        <c:v>6.4516666666666671</c:v>
                      </c:pt>
                      <c:pt idx="3872">
                        <c:v>6.4533333333333331</c:v>
                      </c:pt>
                      <c:pt idx="3873">
                        <c:v>6.4550000000000001</c:v>
                      </c:pt>
                      <c:pt idx="3874">
                        <c:v>6.4566666666666661</c:v>
                      </c:pt>
                      <c:pt idx="3875">
                        <c:v>6.458333333333333</c:v>
                      </c:pt>
                      <c:pt idx="3876">
                        <c:v>6.46</c:v>
                      </c:pt>
                      <c:pt idx="3877">
                        <c:v>6.4616666666666669</c:v>
                      </c:pt>
                      <c:pt idx="3878">
                        <c:v>6.4633333333333338</c:v>
                      </c:pt>
                      <c:pt idx="3879">
                        <c:v>6.4649999999999999</c:v>
                      </c:pt>
                      <c:pt idx="3880">
                        <c:v>6.4666666666666668</c:v>
                      </c:pt>
                      <c:pt idx="3881">
                        <c:v>6.4683333333333337</c:v>
                      </c:pt>
                      <c:pt idx="3882">
                        <c:v>6.47</c:v>
                      </c:pt>
                      <c:pt idx="3883">
                        <c:v>6.4716666666666667</c:v>
                      </c:pt>
                      <c:pt idx="3884">
                        <c:v>6.4733333333333327</c:v>
                      </c:pt>
                      <c:pt idx="3885">
                        <c:v>6.4749999999999996</c:v>
                      </c:pt>
                      <c:pt idx="3886">
                        <c:v>6.4766666666666675</c:v>
                      </c:pt>
                      <c:pt idx="3887">
                        <c:v>6.4783333333333335</c:v>
                      </c:pt>
                      <c:pt idx="3888">
                        <c:v>6.48</c:v>
                      </c:pt>
                      <c:pt idx="3889">
                        <c:v>6.4816666666666665</c:v>
                      </c:pt>
                      <c:pt idx="3890">
                        <c:v>6.4833333333333334</c:v>
                      </c:pt>
                      <c:pt idx="3891">
                        <c:v>6.4850000000000003</c:v>
                      </c:pt>
                      <c:pt idx="3892">
                        <c:v>6.4866666666666664</c:v>
                      </c:pt>
                      <c:pt idx="3893">
                        <c:v>6.4883333333333333</c:v>
                      </c:pt>
                      <c:pt idx="3894">
                        <c:v>6.4899999999999993</c:v>
                      </c:pt>
                      <c:pt idx="3895">
                        <c:v>6.4916666666666663</c:v>
                      </c:pt>
                      <c:pt idx="3896">
                        <c:v>6.4933333333333341</c:v>
                      </c:pt>
                      <c:pt idx="3897">
                        <c:v>6.4950000000000001</c:v>
                      </c:pt>
                      <c:pt idx="3898">
                        <c:v>6.496666666666667</c:v>
                      </c:pt>
                      <c:pt idx="3899">
                        <c:v>6.4983333333333331</c:v>
                      </c:pt>
                      <c:pt idx="3900">
                        <c:v>6.5</c:v>
                      </c:pt>
                      <c:pt idx="3901">
                        <c:v>6.5016666666666669</c:v>
                      </c:pt>
                      <c:pt idx="3902">
                        <c:v>6.503333333333333</c:v>
                      </c:pt>
                      <c:pt idx="3903">
                        <c:v>6.5049999999999999</c:v>
                      </c:pt>
                      <c:pt idx="3904">
                        <c:v>6.5066666666666659</c:v>
                      </c:pt>
                      <c:pt idx="3905">
                        <c:v>6.5083333333333337</c:v>
                      </c:pt>
                      <c:pt idx="3906">
                        <c:v>6.5100000000000007</c:v>
                      </c:pt>
                      <c:pt idx="3907">
                        <c:v>6.5116666666666667</c:v>
                      </c:pt>
                      <c:pt idx="3908">
                        <c:v>6.5133333333333336</c:v>
                      </c:pt>
                      <c:pt idx="3909">
                        <c:v>6.5149999999999997</c:v>
                      </c:pt>
                      <c:pt idx="3910">
                        <c:v>6.5166666666666666</c:v>
                      </c:pt>
                      <c:pt idx="3911">
                        <c:v>6.5183333333333335</c:v>
                      </c:pt>
                      <c:pt idx="3912">
                        <c:v>6.52</c:v>
                      </c:pt>
                      <c:pt idx="3913">
                        <c:v>6.5216666666666665</c:v>
                      </c:pt>
                      <c:pt idx="3914">
                        <c:v>6.5233333333333325</c:v>
                      </c:pt>
                      <c:pt idx="3915">
                        <c:v>6.5250000000000004</c:v>
                      </c:pt>
                      <c:pt idx="3916">
                        <c:v>6.5266666666666673</c:v>
                      </c:pt>
                      <c:pt idx="3917">
                        <c:v>6.5283333333333333</c:v>
                      </c:pt>
                      <c:pt idx="3918">
                        <c:v>6.53</c:v>
                      </c:pt>
                      <c:pt idx="3919">
                        <c:v>6.5316666666666663</c:v>
                      </c:pt>
                      <c:pt idx="3920">
                        <c:v>6.5333333333333332</c:v>
                      </c:pt>
                      <c:pt idx="3921">
                        <c:v>6.5350000000000001</c:v>
                      </c:pt>
                      <c:pt idx="3922">
                        <c:v>6.5366666666666662</c:v>
                      </c:pt>
                      <c:pt idx="3923">
                        <c:v>6.5383333333333331</c:v>
                      </c:pt>
                      <c:pt idx="3924">
                        <c:v>6.54</c:v>
                      </c:pt>
                      <c:pt idx="3925">
                        <c:v>6.541666666666667</c:v>
                      </c:pt>
                      <c:pt idx="3926">
                        <c:v>6.5433333333333339</c:v>
                      </c:pt>
                      <c:pt idx="3927">
                        <c:v>6.5449999999999999</c:v>
                      </c:pt>
                      <c:pt idx="3928">
                        <c:v>6.5466666666666669</c:v>
                      </c:pt>
                      <c:pt idx="3929">
                        <c:v>6.5483333333333329</c:v>
                      </c:pt>
                      <c:pt idx="3930">
                        <c:v>6.55</c:v>
                      </c:pt>
                      <c:pt idx="3931">
                        <c:v>6.5516666666666667</c:v>
                      </c:pt>
                      <c:pt idx="3932">
                        <c:v>6.5533333333333328</c:v>
                      </c:pt>
                      <c:pt idx="3933">
                        <c:v>6.5550000000000006</c:v>
                      </c:pt>
                      <c:pt idx="3934">
                        <c:v>6.5566666666666666</c:v>
                      </c:pt>
                      <c:pt idx="3935">
                        <c:v>6.5583333333333336</c:v>
                      </c:pt>
                      <c:pt idx="3936">
                        <c:v>6.5600000000000005</c:v>
                      </c:pt>
                      <c:pt idx="3937">
                        <c:v>6.5616666666666665</c:v>
                      </c:pt>
                      <c:pt idx="3938">
                        <c:v>6.5633333333333335</c:v>
                      </c:pt>
                      <c:pt idx="3939">
                        <c:v>6.5649999999999995</c:v>
                      </c:pt>
                      <c:pt idx="3940">
                        <c:v>6.5666666666666664</c:v>
                      </c:pt>
                      <c:pt idx="3941">
                        <c:v>6.5683333333333334</c:v>
                      </c:pt>
                      <c:pt idx="3942">
                        <c:v>6.5699999999999994</c:v>
                      </c:pt>
                      <c:pt idx="3943">
                        <c:v>6.5716666666666672</c:v>
                      </c:pt>
                      <c:pt idx="3944">
                        <c:v>6.5733333333333333</c:v>
                      </c:pt>
                      <c:pt idx="3945">
                        <c:v>6.5750000000000002</c:v>
                      </c:pt>
                      <c:pt idx="3946">
                        <c:v>6.5766666666666671</c:v>
                      </c:pt>
                      <c:pt idx="3947">
                        <c:v>6.5783333333333331</c:v>
                      </c:pt>
                      <c:pt idx="3948">
                        <c:v>6.58</c:v>
                      </c:pt>
                      <c:pt idx="3949">
                        <c:v>6.5816666666666661</c:v>
                      </c:pt>
                      <c:pt idx="3950">
                        <c:v>6.583333333333333</c:v>
                      </c:pt>
                      <c:pt idx="3951">
                        <c:v>6.585</c:v>
                      </c:pt>
                      <c:pt idx="3952">
                        <c:v>6.5866666666666669</c:v>
                      </c:pt>
                      <c:pt idx="3953">
                        <c:v>6.5883333333333338</c:v>
                      </c:pt>
                      <c:pt idx="3954">
                        <c:v>6.59</c:v>
                      </c:pt>
                      <c:pt idx="3955">
                        <c:v>6.5916666666666668</c:v>
                      </c:pt>
                      <c:pt idx="3956">
                        <c:v>6.5933333333333337</c:v>
                      </c:pt>
                      <c:pt idx="3957">
                        <c:v>6.5949999999999998</c:v>
                      </c:pt>
                      <c:pt idx="3958">
                        <c:v>6.5966666666666667</c:v>
                      </c:pt>
                      <c:pt idx="3959">
                        <c:v>6.5983333333333327</c:v>
                      </c:pt>
                      <c:pt idx="3960">
                        <c:v>6.6</c:v>
                      </c:pt>
                      <c:pt idx="3961">
                        <c:v>6.6016666666666675</c:v>
                      </c:pt>
                      <c:pt idx="3962">
                        <c:v>6.6033333333333335</c:v>
                      </c:pt>
                      <c:pt idx="3963">
                        <c:v>6.6050000000000004</c:v>
                      </c:pt>
                      <c:pt idx="3964">
                        <c:v>6.6066666666666665</c:v>
                      </c:pt>
                      <c:pt idx="3965">
                        <c:v>6.6083333333333334</c:v>
                      </c:pt>
                      <c:pt idx="3966">
                        <c:v>6.61</c:v>
                      </c:pt>
                      <c:pt idx="3967">
                        <c:v>6.6116666666666664</c:v>
                      </c:pt>
                      <c:pt idx="3968">
                        <c:v>6.6133333333333333</c:v>
                      </c:pt>
                      <c:pt idx="3969">
                        <c:v>6.6149999999999993</c:v>
                      </c:pt>
                      <c:pt idx="3970">
                        <c:v>6.6166666666666663</c:v>
                      </c:pt>
                      <c:pt idx="3971">
                        <c:v>6.6183333333333341</c:v>
                      </c:pt>
                      <c:pt idx="3972">
                        <c:v>6.62</c:v>
                      </c:pt>
                      <c:pt idx="3973">
                        <c:v>6.621666666666667</c:v>
                      </c:pt>
                      <c:pt idx="3974">
                        <c:v>6.6233333333333331</c:v>
                      </c:pt>
                      <c:pt idx="3975">
                        <c:v>6.625</c:v>
                      </c:pt>
                      <c:pt idx="3976">
                        <c:v>6.6266666666666669</c:v>
                      </c:pt>
                      <c:pt idx="3977">
                        <c:v>6.628333333333333</c:v>
                      </c:pt>
                      <c:pt idx="3978">
                        <c:v>6.63</c:v>
                      </c:pt>
                      <c:pt idx="3979">
                        <c:v>6.6316666666666659</c:v>
                      </c:pt>
                      <c:pt idx="3980">
                        <c:v>6.6333333333333337</c:v>
                      </c:pt>
                      <c:pt idx="3981">
                        <c:v>6.6350000000000007</c:v>
                      </c:pt>
                      <c:pt idx="3982">
                        <c:v>6.6366666666666667</c:v>
                      </c:pt>
                      <c:pt idx="3983">
                        <c:v>6.6383333333333336</c:v>
                      </c:pt>
                      <c:pt idx="3984">
                        <c:v>6.64</c:v>
                      </c:pt>
                      <c:pt idx="3985">
                        <c:v>6.6416666666666666</c:v>
                      </c:pt>
                      <c:pt idx="3986">
                        <c:v>6.6433333333333335</c:v>
                      </c:pt>
                      <c:pt idx="3987">
                        <c:v>6.6449999999999996</c:v>
                      </c:pt>
                      <c:pt idx="3988">
                        <c:v>6.6466666666666665</c:v>
                      </c:pt>
                      <c:pt idx="3989">
                        <c:v>6.6483333333333325</c:v>
                      </c:pt>
                      <c:pt idx="3990">
                        <c:v>6.65</c:v>
                      </c:pt>
                      <c:pt idx="3991">
                        <c:v>6.6516666666666673</c:v>
                      </c:pt>
                      <c:pt idx="3992">
                        <c:v>6.6533333333333333</c:v>
                      </c:pt>
                      <c:pt idx="3993">
                        <c:v>6.6550000000000002</c:v>
                      </c:pt>
                      <c:pt idx="3994">
                        <c:v>6.6566666666666663</c:v>
                      </c:pt>
                      <c:pt idx="3995">
                        <c:v>6.6583333333333332</c:v>
                      </c:pt>
                      <c:pt idx="3996">
                        <c:v>6.66</c:v>
                      </c:pt>
                      <c:pt idx="3997">
                        <c:v>6.6616666666666662</c:v>
                      </c:pt>
                      <c:pt idx="3998">
                        <c:v>6.6633333333333331</c:v>
                      </c:pt>
                      <c:pt idx="3999">
                        <c:v>6.665</c:v>
                      </c:pt>
                      <c:pt idx="4000">
                        <c:v>6.666666666666667</c:v>
                      </c:pt>
                      <c:pt idx="4001">
                        <c:v>6.6683333333333339</c:v>
                      </c:pt>
                      <c:pt idx="4002">
                        <c:v>6.67</c:v>
                      </c:pt>
                      <c:pt idx="4003">
                        <c:v>6.6716666666666669</c:v>
                      </c:pt>
                      <c:pt idx="4004">
                        <c:v>6.6733333333333329</c:v>
                      </c:pt>
                      <c:pt idx="4005">
                        <c:v>6.6749999999999998</c:v>
                      </c:pt>
                      <c:pt idx="4006">
                        <c:v>6.6766666666666667</c:v>
                      </c:pt>
                      <c:pt idx="4007">
                        <c:v>6.6783333333333328</c:v>
                      </c:pt>
                      <c:pt idx="4008">
                        <c:v>6.6800000000000006</c:v>
                      </c:pt>
                      <c:pt idx="4009">
                        <c:v>6.6816666666666666</c:v>
                      </c:pt>
                      <c:pt idx="4010">
                        <c:v>6.6833333333333336</c:v>
                      </c:pt>
                      <c:pt idx="4011">
                        <c:v>6.6850000000000005</c:v>
                      </c:pt>
                      <c:pt idx="4012">
                        <c:v>6.6866666666666665</c:v>
                      </c:pt>
                      <c:pt idx="4013">
                        <c:v>6.6883333333333335</c:v>
                      </c:pt>
                      <c:pt idx="4014">
                        <c:v>6.6899999999999995</c:v>
                      </c:pt>
                      <c:pt idx="4015">
                        <c:v>6.6916666666666664</c:v>
                      </c:pt>
                      <c:pt idx="4016">
                        <c:v>6.6933333333333334</c:v>
                      </c:pt>
                      <c:pt idx="4017">
                        <c:v>6.6949999999999994</c:v>
                      </c:pt>
                      <c:pt idx="4018">
                        <c:v>6.6966666666666672</c:v>
                      </c:pt>
                      <c:pt idx="4019">
                        <c:v>6.6983333333333333</c:v>
                      </c:pt>
                      <c:pt idx="4020">
                        <c:v>6.7</c:v>
                      </c:pt>
                      <c:pt idx="4021">
                        <c:v>6.7016666666666671</c:v>
                      </c:pt>
                      <c:pt idx="4022">
                        <c:v>6.7033333333333331</c:v>
                      </c:pt>
                      <c:pt idx="4023">
                        <c:v>6.7050000000000001</c:v>
                      </c:pt>
                      <c:pt idx="4024">
                        <c:v>6.7066666666666661</c:v>
                      </c:pt>
                      <c:pt idx="4025">
                        <c:v>6.708333333333333</c:v>
                      </c:pt>
                      <c:pt idx="4026">
                        <c:v>6.71</c:v>
                      </c:pt>
                      <c:pt idx="4027">
                        <c:v>6.7116666666666669</c:v>
                      </c:pt>
                      <c:pt idx="4028">
                        <c:v>6.7133333333333338</c:v>
                      </c:pt>
                      <c:pt idx="4029">
                        <c:v>6.7149999999999999</c:v>
                      </c:pt>
                      <c:pt idx="4030">
                        <c:v>6.7166666666666668</c:v>
                      </c:pt>
                      <c:pt idx="4031">
                        <c:v>6.7183333333333337</c:v>
                      </c:pt>
                      <c:pt idx="4032">
                        <c:v>6.72</c:v>
                      </c:pt>
                      <c:pt idx="4033">
                        <c:v>6.7216666666666667</c:v>
                      </c:pt>
                      <c:pt idx="4034">
                        <c:v>6.7233333333333327</c:v>
                      </c:pt>
                      <c:pt idx="4035">
                        <c:v>6.7249999999999996</c:v>
                      </c:pt>
                      <c:pt idx="4036">
                        <c:v>6.7266666666666675</c:v>
                      </c:pt>
                      <c:pt idx="4037">
                        <c:v>6.7283333333333335</c:v>
                      </c:pt>
                      <c:pt idx="4038">
                        <c:v>6.73</c:v>
                      </c:pt>
                      <c:pt idx="4039">
                        <c:v>6.7316666666666665</c:v>
                      </c:pt>
                      <c:pt idx="4040">
                        <c:v>6.7333333333333334</c:v>
                      </c:pt>
                      <c:pt idx="4041">
                        <c:v>6.7350000000000003</c:v>
                      </c:pt>
                      <c:pt idx="4042">
                        <c:v>6.7366666666666664</c:v>
                      </c:pt>
                      <c:pt idx="4043">
                        <c:v>6.7383333333333333</c:v>
                      </c:pt>
                      <c:pt idx="4044">
                        <c:v>6.7399999999999993</c:v>
                      </c:pt>
                      <c:pt idx="4045">
                        <c:v>6.7416666666666663</c:v>
                      </c:pt>
                      <c:pt idx="4046">
                        <c:v>6.7433333333333341</c:v>
                      </c:pt>
                      <c:pt idx="4047">
                        <c:v>6.7450000000000001</c:v>
                      </c:pt>
                      <c:pt idx="4048">
                        <c:v>6.746666666666667</c:v>
                      </c:pt>
                      <c:pt idx="4049">
                        <c:v>6.7483333333333331</c:v>
                      </c:pt>
                      <c:pt idx="4050">
                        <c:v>6.75</c:v>
                      </c:pt>
                      <c:pt idx="4051">
                        <c:v>6.7516666666666669</c:v>
                      </c:pt>
                      <c:pt idx="4052">
                        <c:v>6.753333333333333</c:v>
                      </c:pt>
                      <c:pt idx="4053">
                        <c:v>6.7549999999999999</c:v>
                      </c:pt>
                      <c:pt idx="4054">
                        <c:v>6.7566666666666659</c:v>
                      </c:pt>
                      <c:pt idx="4055">
                        <c:v>6.7583333333333337</c:v>
                      </c:pt>
                      <c:pt idx="4056">
                        <c:v>6.7600000000000007</c:v>
                      </c:pt>
                      <c:pt idx="4057">
                        <c:v>6.7616666666666667</c:v>
                      </c:pt>
                      <c:pt idx="4058">
                        <c:v>6.7633333333333336</c:v>
                      </c:pt>
                      <c:pt idx="4059">
                        <c:v>6.7649999999999997</c:v>
                      </c:pt>
                      <c:pt idx="4060">
                        <c:v>6.7666666666666666</c:v>
                      </c:pt>
                      <c:pt idx="4061">
                        <c:v>6.7683333333333335</c:v>
                      </c:pt>
                      <c:pt idx="4062">
                        <c:v>6.77</c:v>
                      </c:pt>
                      <c:pt idx="4063">
                        <c:v>6.7716666666666665</c:v>
                      </c:pt>
                      <c:pt idx="4064">
                        <c:v>6.7733333333333325</c:v>
                      </c:pt>
                      <c:pt idx="4065">
                        <c:v>6.7750000000000004</c:v>
                      </c:pt>
                      <c:pt idx="4066">
                        <c:v>6.7766666666666673</c:v>
                      </c:pt>
                      <c:pt idx="4067">
                        <c:v>6.7783333333333333</c:v>
                      </c:pt>
                      <c:pt idx="4068">
                        <c:v>6.78</c:v>
                      </c:pt>
                      <c:pt idx="4069">
                        <c:v>6.7816666666666663</c:v>
                      </c:pt>
                      <c:pt idx="4070">
                        <c:v>6.7833333333333332</c:v>
                      </c:pt>
                      <c:pt idx="4071">
                        <c:v>6.7850000000000001</c:v>
                      </c:pt>
                      <c:pt idx="4072">
                        <c:v>6.7866666666666662</c:v>
                      </c:pt>
                      <c:pt idx="4073">
                        <c:v>6.7883333333333331</c:v>
                      </c:pt>
                      <c:pt idx="4074">
                        <c:v>6.79</c:v>
                      </c:pt>
                      <c:pt idx="4075">
                        <c:v>6.791666666666667</c:v>
                      </c:pt>
                      <c:pt idx="4076">
                        <c:v>6.7933333333333339</c:v>
                      </c:pt>
                      <c:pt idx="4077">
                        <c:v>6.7949999999999999</c:v>
                      </c:pt>
                      <c:pt idx="4078">
                        <c:v>6.7966666666666669</c:v>
                      </c:pt>
                      <c:pt idx="4079">
                        <c:v>6.7983333333333329</c:v>
                      </c:pt>
                      <c:pt idx="4080">
                        <c:v>6.8</c:v>
                      </c:pt>
                      <c:pt idx="4081">
                        <c:v>6.8016666666666667</c:v>
                      </c:pt>
                      <c:pt idx="4082">
                        <c:v>6.8033333333333328</c:v>
                      </c:pt>
                      <c:pt idx="4083">
                        <c:v>6.8050000000000006</c:v>
                      </c:pt>
                      <c:pt idx="4084">
                        <c:v>6.8066666666666666</c:v>
                      </c:pt>
                      <c:pt idx="4085">
                        <c:v>6.8083333333333336</c:v>
                      </c:pt>
                      <c:pt idx="4086">
                        <c:v>6.8100000000000005</c:v>
                      </c:pt>
                      <c:pt idx="4087">
                        <c:v>6.8116666666666665</c:v>
                      </c:pt>
                      <c:pt idx="4088">
                        <c:v>6.8133333333333335</c:v>
                      </c:pt>
                      <c:pt idx="4089">
                        <c:v>6.8149999999999995</c:v>
                      </c:pt>
                      <c:pt idx="4090">
                        <c:v>6.8166666666666664</c:v>
                      </c:pt>
                      <c:pt idx="4091">
                        <c:v>6.8183333333333334</c:v>
                      </c:pt>
                      <c:pt idx="4092">
                        <c:v>6.8199999999999994</c:v>
                      </c:pt>
                      <c:pt idx="4093">
                        <c:v>6.8216666666666672</c:v>
                      </c:pt>
                      <c:pt idx="4094">
                        <c:v>6.8233333333333333</c:v>
                      </c:pt>
                      <c:pt idx="4095">
                        <c:v>6.8250000000000002</c:v>
                      </c:pt>
                      <c:pt idx="4096">
                        <c:v>6.8266666666666671</c:v>
                      </c:pt>
                      <c:pt idx="4097">
                        <c:v>6.8283333333333331</c:v>
                      </c:pt>
                      <c:pt idx="4098">
                        <c:v>6.83</c:v>
                      </c:pt>
                      <c:pt idx="4099">
                        <c:v>6.8316666666666661</c:v>
                      </c:pt>
                      <c:pt idx="4100">
                        <c:v>6.833333333333333</c:v>
                      </c:pt>
                      <c:pt idx="4101">
                        <c:v>6.835</c:v>
                      </c:pt>
                      <c:pt idx="4102">
                        <c:v>6.8366666666666669</c:v>
                      </c:pt>
                      <c:pt idx="4103">
                        <c:v>6.8383333333333338</c:v>
                      </c:pt>
                      <c:pt idx="4104">
                        <c:v>6.84</c:v>
                      </c:pt>
                      <c:pt idx="4105">
                        <c:v>6.8416666666666668</c:v>
                      </c:pt>
                      <c:pt idx="4106">
                        <c:v>6.8433333333333337</c:v>
                      </c:pt>
                      <c:pt idx="4107">
                        <c:v>6.8449999999999998</c:v>
                      </c:pt>
                      <c:pt idx="4108">
                        <c:v>6.8466666666666667</c:v>
                      </c:pt>
                      <c:pt idx="4109">
                        <c:v>6.8483333333333327</c:v>
                      </c:pt>
                      <c:pt idx="4110">
                        <c:v>6.85</c:v>
                      </c:pt>
                      <c:pt idx="4111">
                        <c:v>6.8516666666666675</c:v>
                      </c:pt>
                      <c:pt idx="4112">
                        <c:v>6.8533333333333335</c:v>
                      </c:pt>
                      <c:pt idx="4113">
                        <c:v>6.8550000000000004</c:v>
                      </c:pt>
                      <c:pt idx="4114">
                        <c:v>6.8566666666666665</c:v>
                      </c:pt>
                      <c:pt idx="4115">
                        <c:v>6.8583333333333334</c:v>
                      </c:pt>
                      <c:pt idx="4116">
                        <c:v>6.86</c:v>
                      </c:pt>
                      <c:pt idx="4117">
                        <c:v>6.8616666666666664</c:v>
                      </c:pt>
                      <c:pt idx="4118">
                        <c:v>6.8633333333333333</c:v>
                      </c:pt>
                      <c:pt idx="4119">
                        <c:v>6.8649999999999993</c:v>
                      </c:pt>
                      <c:pt idx="4120">
                        <c:v>6.8666666666666663</c:v>
                      </c:pt>
                      <c:pt idx="4121">
                        <c:v>6.8683333333333341</c:v>
                      </c:pt>
                      <c:pt idx="4122">
                        <c:v>6.87</c:v>
                      </c:pt>
                      <c:pt idx="4123">
                        <c:v>6.871666666666667</c:v>
                      </c:pt>
                      <c:pt idx="4124">
                        <c:v>6.8733333333333331</c:v>
                      </c:pt>
                      <c:pt idx="4125">
                        <c:v>6.875</c:v>
                      </c:pt>
                      <c:pt idx="4126">
                        <c:v>6.8766666666666669</c:v>
                      </c:pt>
                      <c:pt idx="4127">
                        <c:v>6.878333333333333</c:v>
                      </c:pt>
                      <c:pt idx="4128">
                        <c:v>6.88</c:v>
                      </c:pt>
                      <c:pt idx="4129">
                        <c:v>6.8816666666666659</c:v>
                      </c:pt>
                      <c:pt idx="4130">
                        <c:v>6.8833333333333337</c:v>
                      </c:pt>
                      <c:pt idx="4131">
                        <c:v>6.8850000000000007</c:v>
                      </c:pt>
                      <c:pt idx="4132">
                        <c:v>6.8866666666666667</c:v>
                      </c:pt>
                      <c:pt idx="4133">
                        <c:v>6.8883333333333336</c:v>
                      </c:pt>
                      <c:pt idx="4134">
                        <c:v>6.89</c:v>
                      </c:pt>
                      <c:pt idx="4135">
                        <c:v>6.8916666666666666</c:v>
                      </c:pt>
                      <c:pt idx="4136">
                        <c:v>6.8933333333333335</c:v>
                      </c:pt>
                      <c:pt idx="4137">
                        <c:v>6.8949999999999996</c:v>
                      </c:pt>
                      <c:pt idx="4138">
                        <c:v>6.8966666666666665</c:v>
                      </c:pt>
                      <c:pt idx="4139">
                        <c:v>6.8983333333333325</c:v>
                      </c:pt>
                      <c:pt idx="4140">
                        <c:v>6.9</c:v>
                      </c:pt>
                      <c:pt idx="4141">
                        <c:v>6.9016666666666673</c:v>
                      </c:pt>
                      <c:pt idx="4142">
                        <c:v>6.9033333333333333</c:v>
                      </c:pt>
                      <c:pt idx="4143">
                        <c:v>6.9050000000000002</c:v>
                      </c:pt>
                      <c:pt idx="4144">
                        <c:v>6.9066666666666663</c:v>
                      </c:pt>
                      <c:pt idx="4145">
                        <c:v>6.9083333333333332</c:v>
                      </c:pt>
                      <c:pt idx="4146">
                        <c:v>6.91</c:v>
                      </c:pt>
                      <c:pt idx="4147">
                        <c:v>6.9116666666666662</c:v>
                      </c:pt>
                      <c:pt idx="4148">
                        <c:v>6.9133333333333331</c:v>
                      </c:pt>
                      <c:pt idx="4149">
                        <c:v>6.915</c:v>
                      </c:pt>
                      <c:pt idx="4150">
                        <c:v>6.916666666666667</c:v>
                      </c:pt>
                      <c:pt idx="4151">
                        <c:v>6.9183333333333339</c:v>
                      </c:pt>
                      <c:pt idx="4152">
                        <c:v>6.92</c:v>
                      </c:pt>
                      <c:pt idx="4153">
                        <c:v>6.9216666666666669</c:v>
                      </c:pt>
                      <c:pt idx="4154">
                        <c:v>6.9233333333333329</c:v>
                      </c:pt>
                      <c:pt idx="4155">
                        <c:v>6.9249999999999998</c:v>
                      </c:pt>
                      <c:pt idx="4156">
                        <c:v>6.9266666666666667</c:v>
                      </c:pt>
                      <c:pt idx="4157">
                        <c:v>6.9283333333333328</c:v>
                      </c:pt>
                      <c:pt idx="4158">
                        <c:v>6.9300000000000006</c:v>
                      </c:pt>
                      <c:pt idx="4159">
                        <c:v>6.9316666666666666</c:v>
                      </c:pt>
                      <c:pt idx="4160">
                        <c:v>6.9333333333333336</c:v>
                      </c:pt>
                      <c:pt idx="4161">
                        <c:v>6.9350000000000005</c:v>
                      </c:pt>
                      <c:pt idx="4162">
                        <c:v>6.9366666666666665</c:v>
                      </c:pt>
                      <c:pt idx="4163">
                        <c:v>6.9383333333333335</c:v>
                      </c:pt>
                      <c:pt idx="4164">
                        <c:v>6.9399999999999995</c:v>
                      </c:pt>
                      <c:pt idx="4165">
                        <c:v>6.9416666666666664</c:v>
                      </c:pt>
                      <c:pt idx="4166">
                        <c:v>6.9433333333333334</c:v>
                      </c:pt>
                      <c:pt idx="4167">
                        <c:v>6.9449999999999994</c:v>
                      </c:pt>
                      <c:pt idx="4168">
                        <c:v>6.9466666666666672</c:v>
                      </c:pt>
                      <c:pt idx="4169">
                        <c:v>6.9483333333333333</c:v>
                      </c:pt>
                      <c:pt idx="4170">
                        <c:v>6.95</c:v>
                      </c:pt>
                      <c:pt idx="4171">
                        <c:v>6.9516666666666671</c:v>
                      </c:pt>
                      <c:pt idx="4172">
                        <c:v>6.9533333333333331</c:v>
                      </c:pt>
                      <c:pt idx="4173">
                        <c:v>6.9550000000000001</c:v>
                      </c:pt>
                      <c:pt idx="4174">
                        <c:v>6.9566666666666661</c:v>
                      </c:pt>
                      <c:pt idx="4175">
                        <c:v>6.958333333333333</c:v>
                      </c:pt>
                      <c:pt idx="4176">
                        <c:v>6.96</c:v>
                      </c:pt>
                      <c:pt idx="4177">
                        <c:v>6.9616666666666669</c:v>
                      </c:pt>
                      <c:pt idx="4178">
                        <c:v>6.9633333333333338</c:v>
                      </c:pt>
                      <c:pt idx="4179">
                        <c:v>6.9649999999999999</c:v>
                      </c:pt>
                      <c:pt idx="4180">
                        <c:v>6.9666666666666668</c:v>
                      </c:pt>
                      <c:pt idx="4181">
                        <c:v>6.9683333333333337</c:v>
                      </c:pt>
                      <c:pt idx="4182">
                        <c:v>6.97</c:v>
                      </c:pt>
                      <c:pt idx="4183">
                        <c:v>6.9716666666666667</c:v>
                      </c:pt>
                      <c:pt idx="4184">
                        <c:v>6.9733333333333327</c:v>
                      </c:pt>
                      <c:pt idx="4185">
                        <c:v>6.9749999999999996</c:v>
                      </c:pt>
                      <c:pt idx="4186">
                        <c:v>6.9766666666666675</c:v>
                      </c:pt>
                      <c:pt idx="4187">
                        <c:v>6.9783333333333335</c:v>
                      </c:pt>
                      <c:pt idx="4188">
                        <c:v>6.98</c:v>
                      </c:pt>
                      <c:pt idx="4189">
                        <c:v>6.9816666666666665</c:v>
                      </c:pt>
                      <c:pt idx="4190">
                        <c:v>6.9833333333333334</c:v>
                      </c:pt>
                      <c:pt idx="4191">
                        <c:v>6.9850000000000003</c:v>
                      </c:pt>
                      <c:pt idx="4192">
                        <c:v>6.9866666666666664</c:v>
                      </c:pt>
                      <c:pt idx="4193">
                        <c:v>6.9883333333333333</c:v>
                      </c:pt>
                      <c:pt idx="4194">
                        <c:v>6.9899999999999993</c:v>
                      </c:pt>
                      <c:pt idx="4195">
                        <c:v>6.9916666666666663</c:v>
                      </c:pt>
                      <c:pt idx="4196">
                        <c:v>6.9933333333333341</c:v>
                      </c:pt>
                      <c:pt idx="4197">
                        <c:v>6.9950000000000001</c:v>
                      </c:pt>
                      <c:pt idx="4198">
                        <c:v>6.996666666666667</c:v>
                      </c:pt>
                      <c:pt idx="4199">
                        <c:v>6.9983333333333331</c:v>
                      </c:pt>
                      <c:pt idx="4200">
                        <c:v>7</c:v>
                      </c:pt>
                      <c:pt idx="4201">
                        <c:v>7.0016666666666669</c:v>
                      </c:pt>
                      <c:pt idx="4202">
                        <c:v>7.003333333333333</c:v>
                      </c:pt>
                      <c:pt idx="4203">
                        <c:v>7.0049999999999999</c:v>
                      </c:pt>
                      <c:pt idx="4204">
                        <c:v>7.0066666666666659</c:v>
                      </c:pt>
                      <c:pt idx="4205">
                        <c:v>7.0083333333333337</c:v>
                      </c:pt>
                      <c:pt idx="4206">
                        <c:v>7.0100000000000007</c:v>
                      </c:pt>
                      <c:pt idx="4207">
                        <c:v>7.0116666666666667</c:v>
                      </c:pt>
                      <c:pt idx="4208">
                        <c:v>7.0133333333333336</c:v>
                      </c:pt>
                      <c:pt idx="4209">
                        <c:v>7.0149999999999997</c:v>
                      </c:pt>
                      <c:pt idx="4210">
                        <c:v>7.0166666666666666</c:v>
                      </c:pt>
                      <c:pt idx="4211">
                        <c:v>7.0183333333333335</c:v>
                      </c:pt>
                      <c:pt idx="4212">
                        <c:v>7.02</c:v>
                      </c:pt>
                      <c:pt idx="4213">
                        <c:v>7.0216666666666665</c:v>
                      </c:pt>
                      <c:pt idx="4214">
                        <c:v>7.0233333333333325</c:v>
                      </c:pt>
                      <c:pt idx="4215">
                        <c:v>7.0250000000000004</c:v>
                      </c:pt>
                      <c:pt idx="4216">
                        <c:v>7.0266666666666673</c:v>
                      </c:pt>
                      <c:pt idx="4217">
                        <c:v>7.0283333333333333</c:v>
                      </c:pt>
                      <c:pt idx="4218">
                        <c:v>7.03</c:v>
                      </c:pt>
                      <c:pt idx="4219">
                        <c:v>7.0316666666666663</c:v>
                      </c:pt>
                      <c:pt idx="4220">
                        <c:v>7.0333333333333332</c:v>
                      </c:pt>
                      <c:pt idx="4221">
                        <c:v>7.0350000000000001</c:v>
                      </c:pt>
                      <c:pt idx="4222">
                        <c:v>7.0366666666666662</c:v>
                      </c:pt>
                      <c:pt idx="4223">
                        <c:v>7.0383333333333331</c:v>
                      </c:pt>
                      <c:pt idx="4224">
                        <c:v>7.04</c:v>
                      </c:pt>
                      <c:pt idx="4225">
                        <c:v>7.041666666666667</c:v>
                      </c:pt>
                      <c:pt idx="4226">
                        <c:v>7.0433333333333339</c:v>
                      </c:pt>
                      <c:pt idx="4227">
                        <c:v>7.0449999999999999</c:v>
                      </c:pt>
                      <c:pt idx="4228">
                        <c:v>7.0466666666666669</c:v>
                      </c:pt>
                      <c:pt idx="4229">
                        <c:v>7.0483333333333329</c:v>
                      </c:pt>
                      <c:pt idx="4230">
                        <c:v>7.05</c:v>
                      </c:pt>
                      <c:pt idx="4231">
                        <c:v>7.0516666666666667</c:v>
                      </c:pt>
                      <c:pt idx="4232">
                        <c:v>7.0533333333333328</c:v>
                      </c:pt>
                      <c:pt idx="4233">
                        <c:v>7.0550000000000006</c:v>
                      </c:pt>
                      <c:pt idx="4234">
                        <c:v>7.0566666666666666</c:v>
                      </c:pt>
                      <c:pt idx="4235">
                        <c:v>7.0583333333333336</c:v>
                      </c:pt>
                      <c:pt idx="4236">
                        <c:v>7.0600000000000005</c:v>
                      </c:pt>
                      <c:pt idx="4237">
                        <c:v>7.0616666666666665</c:v>
                      </c:pt>
                      <c:pt idx="4238">
                        <c:v>7.0633333333333335</c:v>
                      </c:pt>
                      <c:pt idx="4239">
                        <c:v>7.0649999999999995</c:v>
                      </c:pt>
                      <c:pt idx="4240">
                        <c:v>7.0666666666666664</c:v>
                      </c:pt>
                      <c:pt idx="4241">
                        <c:v>7.0683333333333334</c:v>
                      </c:pt>
                      <c:pt idx="4242">
                        <c:v>7.0699999999999994</c:v>
                      </c:pt>
                      <c:pt idx="4243">
                        <c:v>7.0716666666666672</c:v>
                      </c:pt>
                      <c:pt idx="4244">
                        <c:v>7.0733333333333333</c:v>
                      </c:pt>
                      <c:pt idx="4245">
                        <c:v>7.0750000000000002</c:v>
                      </c:pt>
                      <c:pt idx="4246">
                        <c:v>7.0766666666666671</c:v>
                      </c:pt>
                      <c:pt idx="4247">
                        <c:v>7.0783333333333331</c:v>
                      </c:pt>
                      <c:pt idx="4248">
                        <c:v>7.08</c:v>
                      </c:pt>
                      <c:pt idx="4249">
                        <c:v>7.0816666666666661</c:v>
                      </c:pt>
                      <c:pt idx="4250">
                        <c:v>7.083333333333333</c:v>
                      </c:pt>
                      <c:pt idx="4251">
                        <c:v>7.085</c:v>
                      </c:pt>
                      <c:pt idx="4252">
                        <c:v>7.0866666666666669</c:v>
                      </c:pt>
                      <c:pt idx="4253">
                        <c:v>7.0883333333333338</c:v>
                      </c:pt>
                      <c:pt idx="4254">
                        <c:v>7.09</c:v>
                      </c:pt>
                      <c:pt idx="4255">
                        <c:v>7.0916666666666668</c:v>
                      </c:pt>
                      <c:pt idx="4256">
                        <c:v>7.0933333333333337</c:v>
                      </c:pt>
                      <c:pt idx="4257">
                        <c:v>7.0949999999999998</c:v>
                      </c:pt>
                      <c:pt idx="4258">
                        <c:v>7.0966666666666667</c:v>
                      </c:pt>
                      <c:pt idx="4259">
                        <c:v>7.0983333333333327</c:v>
                      </c:pt>
                      <c:pt idx="4260">
                        <c:v>7.1</c:v>
                      </c:pt>
                      <c:pt idx="4261">
                        <c:v>7.1016666666666675</c:v>
                      </c:pt>
                      <c:pt idx="4262">
                        <c:v>7.1033333333333335</c:v>
                      </c:pt>
                      <c:pt idx="4263">
                        <c:v>7.1050000000000004</c:v>
                      </c:pt>
                      <c:pt idx="4264">
                        <c:v>7.1066666666666665</c:v>
                      </c:pt>
                      <c:pt idx="4265">
                        <c:v>7.1083333333333334</c:v>
                      </c:pt>
                      <c:pt idx="4266">
                        <c:v>7.11</c:v>
                      </c:pt>
                      <c:pt idx="4267">
                        <c:v>7.1116666666666664</c:v>
                      </c:pt>
                      <c:pt idx="4268">
                        <c:v>7.1133333333333333</c:v>
                      </c:pt>
                      <c:pt idx="4269">
                        <c:v>7.1149999999999993</c:v>
                      </c:pt>
                      <c:pt idx="4270">
                        <c:v>7.1166666666666663</c:v>
                      </c:pt>
                      <c:pt idx="4271">
                        <c:v>7.1183333333333341</c:v>
                      </c:pt>
                      <c:pt idx="4272">
                        <c:v>7.12</c:v>
                      </c:pt>
                      <c:pt idx="4273">
                        <c:v>7.121666666666667</c:v>
                      </c:pt>
                      <c:pt idx="4274">
                        <c:v>7.1233333333333331</c:v>
                      </c:pt>
                      <c:pt idx="4275">
                        <c:v>7.125</c:v>
                      </c:pt>
                      <c:pt idx="4276">
                        <c:v>7.1266666666666669</c:v>
                      </c:pt>
                      <c:pt idx="4277">
                        <c:v>7.128333333333333</c:v>
                      </c:pt>
                      <c:pt idx="4278">
                        <c:v>7.13</c:v>
                      </c:pt>
                      <c:pt idx="4279">
                        <c:v>7.1316666666666659</c:v>
                      </c:pt>
                      <c:pt idx="4280">
                        <c:v>7.1333333333333337</c:v>
                      </c:pt>
                      <c:pt idx="4281">
                        <c:v>7.1350000000000007</c:v>
                      </c:pt>
                      <c:pt idx="4282">
                        <c:v>7.1366666666666667</c:v>
                      </c:pt>
                      <c:pt idx="4283">
                        <c:v>7.1383333333333336</c:v>
                      </c:pt>
                      <c:pt idx="4284">
                        <c:v>7.14</c:v>
                      </c:pt>
                      <c:pt idx="4285">
                        <c:v>7.1416666666666666</c:v>
                      </c:pt>
                      <c:pt idx="4286">
                        <c:v>7.1433333333333335</c:v>
                      </c:pt>
                      <c:pt idx="4287">
                        <c:v>7.1449999999999996</c:v>
                      </c:pt>
                      <c:pt idx="4288">
                        <c:v>7.1466666666666665</c:v>
                      </c:pt>
                      <c:pt idx="4289">
                        <c:v>7.1483333333333325</c:v>
                      </c:pt>
                      <c:pt idx="4290">
                        <c:v>7.15</c:v>
                      </c:pt>
                      <c:pt idx="4291">
                        <c:v>7.1516666666666673</c:v>
                      </c:pt>
                      <c:pt idx="4292">
                        <c:v>7.1533333333333333</c:v>
                      </c:pt>
                      <c:pt idx="4293">
                        <c:v>7.1550000000000002</c:v>
                      </c:pt>
                      <c:pt idx="4294">
                        <c:v>7.1566666666666663</c:v>
                      </c:pt>
                      <c:pt idx="4295">
                        <c:v>7.1583333333333332</c:v>
                      </c:pt>
                      <c:pt idx="4296">
                        <c:v>7.16</c:v>
                      </c:pt>
                      <c:pt idx="4297">
                        <c:v>7.1616666666666662</c:v>
                      </c:pt>
                      <c:pt idx="4298">
                        <c:v>7.1633333333333331</c:v>
                      </c:pt>
                      <c:pt idx="4299">
                        <c:v>7.165</c:v>
                      </c:pt>
                      <c:pt idx="4300">
                        <c:v>7.166666666666667</c:v>
                      </c:pt>
                      <c:pt idx="4301">
                        <c:v>7.1683333333333339</c:v>
                      </c:pt>
                      <c:pt idx="4302">
                        <c:v>7.17</c:v>
                      </c:pt>
                      <c:pt idx="4303">
                        <c:v>7.1716666666666669</c:v>
                      </c:pt>
                      <c:pt idx="4304">
                        <c:v>7.1733333333333329</c:v>
                      </c:pt>
                      <c:pt idx="4305">
                        <c:v>7.1749999999999998</c:v>
                      </c:pt>
                      <c:pt idx="4306">
                        <c:v>7.1766666666666667</c:v>
                      </c:pt>
                      <c:pt idx="4307">
                        <c:v>7.1783333333333328</c:v>
                      </c:pt>
                      <c:pt idx="4308">
                        <c:v>7.1800000000000006</c:v>
                      </c:pt>
                      <c:pt idx="4309">
                        <c:v>7.1816666666666666</c:v>
                      </c:pt>
                      <c:pt idx="4310">
                        <c:v>7.1833333333333336</c:v>
                      </c:pt>
                      <c:pt idx="4311">
                        <c:v>7.1850000000000005</c:v>
                      </c:pt>
                      <c:pt idx="4312">
                        <c:v>7.1866666666666665</c:v>
                      </c:pt>
                      <c:pt idx="4313">
                        <c:v>7.1883333333333335</c:v>
                      </c:pt>
                      <c:pt idx="4314">
                        <c:v>7.1899999999999995</c:v>
                      </c:pt>
                      <c:pt idx="4315">
                        <c:v>7.1916666666666664</c:v>
                      </c:pt>
                      <c:pt idx="4316">
                        <c:v>7.1933333333333334</c:v>
                      </c:pt>
                      <c:pt idx="4317">
                        <c:v>7.1949999999999994</c:v>
                      </c:pt>
                      <c:pt idx="4318">
                        <c:v>7.1966666666666672</c:v>
                      </c:pt>
                      <c:pt idx="4319">
                        <c:v>7.1983333333333333</c:v>
                      </c:pt>
                      <c:pt idx="4320">
                        <c:v>7.2</c:v>
                      </c:pt>
                      <c:pt idx="4321">
                        <c:v>7.2016666666666671</c:v>
                      </c:pt>
                      <c:pt idx="4322">
                        <c:v>7.2033333333333331</c:v>
                      </c:pt>
                      <c:pt idx="4323">
                        <c:v>7.2050000000000001</c:v>
                      </c:pt>
                      <c:pt idx="4324">
                        <c:v>7.2066666666666661</c:v>
                      </c:pt>
                      <c:pt idx="4325">
                        <c:v>7.208333333333333</c:v>
                      </c:pt>
                      <c:pt idx="4326">
                        <c:v>7.21</c:v>
                      </c:pt>
                      <c:pt idx="4327">
                        <c:v>7.2116666666666669</c:v>
                      </c:pt>
                      <c:pt idx="4328">
                        <c:v>7.2133333333333338</c:v>
                      </c:pt>
                      <c:pt idx="4329">
                        <c:v>7.2149999999999999</c:v>
                      </c:pt>
                      <c:pt idx="4330">
                        <c:v>7.2166666666666668</c:v>
                      </c:pt>
                      <c:pt idx="4331">
                        <c:v>7.2183333333333337</c:v>
                      </c:pt>
                      <c:pt idx="4332">
                        <c:v>7.22</c:v>
                      </c:pt>
                      <c:pt idx="4333">
                        <c:v>7.2216666666666667</c:v>
                      </c:pt>
                      <c:pt idx="4334">
                        <c:v>7.2233333333333327</c:v>
                      </c:pt>
                      <c:pt idx="4335">
                        <c:v>7.2249999999999996</c:v>
                      </c:pt>
                      <c:pt idx="4336">
                        <c:v>7.2266666666666675</c:v>
                      </c:pt>
                      <c:pt idx="4337">
                        <c:v>7.2283333333333335</c:v>
                      </c:pt>
                      <c:pt idx="4338">
                        <c:v>7.23</c:v>
                      </c:pt>
                      <c:pt idx="4339">
                        <c:v>7.2316666666666665</c:v>
                      </c:pt>
                      <c:pt idx="4340">
                        <c:v>7.2333333333333334</c:v>
                      </c:pt>
                      <c:pt idx="4341">
                        <c:v>7.2350000000000003</c:v>
                      </c:pt>
                      <c:pt idx="4342">
                        <c:v>7.2366666666666664</c:v>
                      </c:pt>
                      <c:pt idx="4343">
                        <c:v>7.2383333333333333</c:v>
                      </c:pt>
                      <c:pt idx="4344">
                        <c:v>7.2399999999999993</c:v>
                      </c:pt>
                      <c:pt idx="4345">
                        <c:v>7.2416666666666663</c:v>
                      </c:pt>
                      <c:pt idx="4346">
                        <c:v>7.2433333333333341</c:v>
                      </c:pt>
                      <c:pt idx="4347">
                        <c:v>7.2450000000000001</c:v>
                      </c:pt>
                      <c:pt idx="4348">
                        <c:v>7.246666666666667</c:v>
                      </c:pt>
                      <c:pt idx="4349">
                        <c:v>7.2483333333333331</c:v>
                      </c:pt>
                      <c:pt idx="4350">
                        <c:v>7.25</c:v>
                      </c:pt>
                      <c:pt idx="4351">
                        <c:v>7.2516666666666669</c:v>
                      </c:pt>
                      <c:pt idx="4352">
                        <c:v>7.253333333333333</c:v>
                      </c:pt>
                      <c:pt idx="4353">
                        <c:v>7.2549999999999999</c:v>
                      </c:pt>
                      <c:pt idx="4354">
                        <c:v>7.2566666666666659</c:v>
                      </c:pt>
                      <c:pt idx="4355">
                        <c:v>7.2583333333333337</c:v>
                      </c:pt>
                      <c:pt idx="4356">
                        <c:v>7.2600000000000007</c:v>
                      </c:pt>
                      <c:pt idx="4357">
                        <c:v>7.2616666666666667</c:v>
                      </c:pt>
                      <c:pt idx="4358">
                        <c:v>7.2633333333333336</c:v>
                      </c:pt>
                      <c:pt idx="4359">
                        <c:v>7.2649999999999997</c:v>
                      </c:pt>
                      <c:pt idx="4360">
                        <c:v>7.2666666666666666</c:v>
                      </c:pt>
                      <c:pt idx="4361">
                        <c:v>7.2683333333333335</c:v>
                      </c:pt>
                      <c:pt idx="4362">
                        <c:v>7.27</c:v>
                      </c:pt>
                      <c:pt idx="4363">
                        <c:v>7.2716666666666665</c:v>
                      </c:pt>
                      <c:pt idx="4364">
                        <c:v>7.2733333333333325</c:v>
                      </c:pt>
                      <c:pt idx="4365">
                        <c:v>7.2750000000000004</c:v>
                      </c:pt>
                      <c:pt idx="4366">
                        <c:v>7.2766666666666673</c:v>
                      </c:pt>
                      <c:pt idx="4367">
                        <c:v>7.2783333333333333</c:v>
                      </c:pt>
                      <c:pt idx="4368">
                        <c:v>7.28</c:v>
                      </c:pt>
                      <c:pt idx="4369">
                        <c:v>7.2816666666666663</c:v>
                      </c:pt>
                      <c:pt idx="4370">
                        <c:v>7.2833333333333332</c:v>
                      </c:pt>
                      <c:pt idx="4371">
                        <c:v>7.2850000000000001</c:v>
                      </c:pt>
                      <c:pt idx="4372">
                        <c:v>7.2866666666666662</c:v>
                      </c:pt>
                      <c:pt idx="4373">
                        <c:v>7.2883333333333331</c:v>
                      </c:pt>
                      <c:pt idx="4374">
                        <c:v>7.29</c:v>
                      </c:pt>
                      <c:pt idx="4375">
                        <c:v>7.291666666666667</c:v>
                      </c:pt>
                      <c:pt idx="4376">
                        <c:v>7.2933333333333339</c:v>
                      </c:pt>
                      <c:pt idx="4377">
                        <c:v>7.2949999999999999</c:v>
                      </c:pt>
                      <c:pt idx="4378">
                        <c:v>7.2966666666666669</c:v>
                      </c:pt>
                      <c:pt idx="4379">
                        <c:v>7.2983333333333329</c:v>
                      </c:pt>
                      <c:pt idx="4380">
                        <c:v>7.3</c:v>
                      </c:pt>
                      <c:pt idx="4381">
                        <c:v>7.3016666666666667</c:v>
                      </c:pt>
                      <c:pt idx="4382">
                        <c:v>7.3033333333333328</c:v>
                      </c:pt>
                      <c:pt idx="4383">
                        <c:v>7.3050000000000006</c:v>
                      </c:pt>
                      <c:pt idx="4384">
                        <c:v>7.3066666666666666</c:v>
                      </c:pt>
                      <c:pt idx="4385">
                        <c:v>7.3083333333333336</c:v>
                      </c:pt>
                      <c:pt idx="4386">
                        <c:v>7.3100000000000005</c:v>
                      </c:pt>
                      <c:pt idx="4387">
                        <c:v>7.3116666666666665</c:v>
                      </c:pt>
                      <c:pt idx="4388">
                        <c:v>7.3133333333333335</c:v>
                      </c:pt>
                      <c:pt idx="4389">
                        <c:v>7.3149999999999995</c:v>
                      </c:pt>
                      <c:pt idx="4390">
                        <c:v>7.3166666666666664</c:v>
                      </c:pt>
                      <c:pt idx="4391">
                        <c:v>7.3183333333333334</c:v>
                      </c:pt>
                      <c:pt idx="4392">
                        <c:v>7.3199999999999994</c:v>
                      </c:pt>
                      <c:pt idx="4393">
                        <c:v>7.3216666666666672</c:v>
                      </c:pt>
                      <c:pt idx="4394">
                        <c:v>7.3233333333333333</c:v>
                      </c:pt>
                      <c:pt idx="4395">
                        <c:v>7.3250000000000002</c:v>
                      </c:pt>
                      <c:pt idx="4396">
                        <c:v>7.3266666666666671</c:v>
                      </c:pt>
                      <c:pt idx="4397">
                        <c:v>7.3283333333333331</c:v>
                      </c:pt>
                      <c:pt idx="4398">
                        <c:v>7.33</c:v>
                      </c:pt>
                      <c:pt idx="4399">
                        <c:v>7.3316666666666661</c:v>
                      </c:pt>
                      <c:pt idx="4400">
                        <c:v>7.333333333333333</c:v>
                      </c:pt>
                      <c:pt idx="4401">
                        <c:v>7.335</c:v>
                      </c:pt>
                      <c:pt idx="4402">
                        <c:v>7.3366666666666669</c:v>
                      </c:pt>
                      <c:pt idx="4403">
                        <c:v>7.3383333333333338</c:v>
                      </c:pt>
                      <c:pt idx="4404">
                        <c:v>7.34</c:v>
                      </c:pt>
                      <c:pt idx="4405">
                        <c:v>7.3416666666666668</c:v>
                      </c:pt>
                      <c:pt idx="4406">
                        <c:v>7.3433333333333337</c:v>
                      </c:pt>
                      <c:pt idx="4407">
                        <c:v>7.3449999999999998</c:v>
                      </c:pt>
                      <c:pt idx="4408">
                        <c:v>7.3466666666666667</c:v>
                      </c:pt>
                      <c:pt idx="4409">
                        <c:v>7.3483333333333327</c:v>
                      </c:pt>
                      <c:pt idx="4410">
                        <c:v>7.35</c:v>
                      </c:pt>
                      <c:pt idx="4411">
                        <c:v>7.3516666666666675</c:v>
                      </c:pt>
                      <c:pt idx="4412">
                        <c:v>7.3533333333333335</c:v>
                      </c:pt>
                      <c:pt idx="4413">
                        <c:v>7.3550000000000004</c:v>
                      </c:pt>
                      <c:pt idx="4414">
                        <c:v>7.3566666666666665</c:v>
                      </c:pt>
                      <c:pt idx="4415">
                        <c:v>7.3583333333333334</c:v>
                      </c:pt>
                      <c:pt idx="4416">
                        <c:v>7.36</c:v>
                      </c:pt>
                      <c:pt idx="4417">
                        <c:v>7.3616666666666664</c:v>
                      </c:pt>
                      <c:pt idx="4418">
                        <c:v>7.3633333333333333</c:v>
                      </c:pt>
                      <c:pt idx="4419">
                        <c:v>7.3649999999999993</c:v>
                      </c:pt>
                      <c:pt idx="4420">
                        <c:v>7.3666666666666663</c:v>
                      </c:pt>
                      <c:pt idx="4421">
                        <c:v>7.3683333333333341</c:v>
                      </c:pt>
                      <c:pt idx="4422">
                        <c:v>7.37</c:v>
                      </c:pt>
                      <c:pt idx="4423">
                        <c:v>7.371666666666667</c:v>
                      </c:pt>
                      <c:pt idx="4424">
                        <c:v>7.3733333333333331</c:v>
                      </c:pt>
                      <c:pt idx="4425">
                        <c:v>7.375</c:v>
                      </c:pt>
                      <c:pt idx="4426">
                        <c:v>7.3766666666666669</c:v>
                      </c:pt>
                      <c:pt idx="4427">
                        <c:v>7.378333333333333</c:v>
                      </c:pt>
                      <c:pt idx="4428">
                        <c:v>7.38</c:v>
                      </c:pt>
                      <c:pt idx="4429">
                        <c:v>7.3816666666666659</c:v>
                      </c:pt>
                      <c:pt idx="4430">
                        <c:v>7.3833333333333337</c:v>
                      </c:pt>
                      <c:pt idx="4431">
                        <c:v>7.3850000000000007</c:v>
                      </c:pt>
                      <c:pt idx="4432">
                        <c:v>7.3866666666666667</c:v>
                      </c:pt>
                      <c:pt idx="4433">
                        <c:v>7.3883333333333336</c:v>
                      </c:pt>
                      <c:pt idx="4434">
                        <c:v>7.39</c:v>
                      </c:pt>
                      <c:pt idx="4435">
                        <c:v>7.3916666666666666</c:v>
                      </c:pt>
                      <c:pt idx="4436">
                        <c:v>7.3933333333333335</c:v>
                      </c:pt>
                      <c:pt idx="4437">
                        <c:v>7.3949999999999996</c:v>
                      </c:pt>
                      <c:pt idx="4438">
                        <c:v>7.3966666666666665</c:v>
                      </c:pt>
                      <c:pt idx="4439">
                        <c:v>7.3983333333333325</c:v>
                      </c:pt>
                      <c:pt idx="4440">
                        <c:v>7.4</c:v>
                      </c:pt>
                      <c:pt idx="4441">
                        <c:v>7.4016666666666673</c:v>
                      </c:pt>
                      <c:pt idx="4442">
                        <c:v>7.4033333333333333</c:v>
                      </c:pt>
                      <c:pt idx="4443">
                        <c:v>7.4050000000000002</c:v>
                      </c:pt>
                      <c:pt idx="4444">
                        <c:v>7.4066666666666663</c:v>
                      </c:pt>
                      <c:pt idx="4445">
                        <c:v>7.4083333333333332</c:v>
                      </c:pt>
                      <c:pt idx="4446">
                        <c:v>7.41</c:v>
                      </c:pt>
                      <c:pt idx="4447">
                        <c:v>7.4116666666666662</c:v>
                      </c:pt>
                      <c:pt idx="4448">
                        <c:v>7.4133333333333331</c:v>
                      </c:pt>
                      <c:pt idx="4449">
                        <c:v>7.415</c:v>
                      </c:pt>
                      <c:pt idx="4450">
                        <c:v>7.416666666666667</c:v>
                      </c:pt>
                      <c:pt idx="4451">
                        <c:v>7.4183333333333339</c:v>
                      </c:pt>
                      <c:pt idx="4452">
                        <c:v>7.42</c:v>
                      </c:pt>
                      <c:pt idx="4453">
                        <c:v>7.4216666666666669</c:v>
                      </c:pt>
                      <c:pt idx="4454">
                        <c:v>7.4233333333333329</c:v>
                      </c:pt>
                      <c:pt idx="4455">
                        <c:v>7.4249999999999998</c:v>
                      </c:pt>
                      <c:pt idx="4456">
                        <c:v>7.4266666666666667</c:v>
                      </c:pt>
                      <c:pt idx="4457">
                        <c:v>7.4283333333333328</c:v>
                      </c:pt>
                      <c:pt idx="4458">
                        <c:v>7.4300000000000006</c:v>
                      </c:pt>
                      <c:pt idx="4459">
                        <c:v>7.4316666666666666</c:v>
                      </c:pt>
                      <c:pt idx="4460">
                        <c:v>7.4333333333333336</c:v>
                      </c:pt>
                      <c:pt idx="4461">
                        <c:v>7.4350000000000005</c:v>
                      </c:pt>
                      <c:pt idx="4462">
                        <c:v>7.4366666666666665</c:v>
                      </c:pt>
                      <c:pt idx="4463">
                        <c:v>7.4383333333333335</c:v>
                      </c:pt>
                      <c:pt idx="4464">
                        <c:v>7.4399999999999995</c:v>
                      </c:pt>
                      <c:pt idx="4465">
                        <c:v>7.4416666666666664</c:v>
                      </c:pt>
                      <c:pt idx="4466">
                        <c:v>7.4433333333333334</c:v>
                      </c:pt>
                      <c:pt idx="4467">
                        <c:v>7.4449999999999994</c:v>
                      </c:pt>
                      <c:pt idx="4468">
                        <c:v>7.4466666666666672</c:v>
                      </c:pt>
                      <c:pt idx="4469">
                        <c:v>7.4483333333333333</c:v>
                      </c:pt>
                      <c:pt idx="4470">
                        <c:v>7.45</c:v>
                      </c:pt>
                      <c:pt idx="4471">
                        <c:v>7.4516666666666671</c:v>
                      </c:pt>
                      <c:pt idx="4472">
                        <c:v>7.4533333333333331</c:v>
                      </c:pt>
                      <c:pt idx="4473">
                        <c:v>7.4550000000000001</c:v>
                      </c:pt>
                      <c:pt idx="4474">
                        <c:v>7.4566666666666661</c:v>
                      </c:pt>
                      <c:pt idx="4475">
                        <c:v>7.458333333333333</c:v>
                      </c:pt>
                      <c:pt idx="4476">
                        <c:v>7.46</c:v>
                      </c:pt>
                      <c:pt idx="4477">
                        <c:v>7.4616666666666669</c:v>
                      </c:pt>
                      <c:pt idx="4478">
                        <c:v>7.4633333333333338</c:v>
                      </c:pt>
                      <c:pt idx="4479">
                        <c:v>7.4649999999999999</c:v>
                      </c:pt>
                      <c:pt idx="4480">
                        <c:v>7.4666666666666668</c:v>
                      </c:pt>
                      <c:pt idx="4481">
                        <c:v>7.4683333333333337</c:v>
                      </c:pt>
                      <c:pt idx="4482">
                        <c:v>7.47</c:v>
                      </c:pt>
                      <c:pt idx="4483">
                        <c:v>7.4716666666666667</c:v>
                      </c:pt>
                      <c:pt idx="4484">
                        <c:v>7.4733333333333327</c:v>
                      </c:pt>
                      <c:pt idx="4485">
                        <c:v>7.4749999999999996</c:v>
                      </c:pt>
                      <c:pt idx="4486">
                        <c:v>7.4766666666666675</c:v>
                      </c:pt>
                      <c:pt idx="4487">
                        <c:v>7.4783333333333335</c:v>
                      </c:pt>
                      <c:pt idx="4488">
                        <c:v>7.48</c:v>
                      </c:pt>
                      <c:pt idx="4489">
                        <c:v>7.4816666666666665</c:v>
                      </c:pt>
                      <c:pt idx="4490">
                        <c:v>7.4833333333333334</c:v>
                      </c:pt>
                      <c:pt idx="4491">
                        <c:v>7.4850000000000003</c:v>
                      </c:pt>
                      <c:pt idx="4492">
                        <c:v>7.4866666666666664</c:v>
                      </c:pt>
                      <c:pt idx="4493">
                        <c:v>7.4883333333333333</c:v>
                      </c:pt>
                      <c:pt idx="4494">
                        <c:v>7.4899999999999993</c:v>
                      </c:pt>
                      <c:pt idx="4495">
                        <c:v>7.4916666666666663</c:v>
                      </c:pt>
                      <c:pt idx="4496">
                        <c:v>7.4933333333333341</c:v>
                      </c:pt>
                      <c:pt idx="4497">
                        <c:v>7.4950000000000001</c:v>
                      </c:pt>
                      <c:pt idx="4498">
                        <c:v>7.496666666666667</c:v>
                      </c:pt>
                      <c:pt idx="4499">
                        <c:v>7.4983333333333331</c:v>
                      </c:pt>
                      <c:pt idx="4500">
                        <c:v>7.5</c:v>
                      </c:pt>
                      <c:pt idx="4501">
                        <c:v>7.5016666666666669</c:v>
                      </c:pt>
                      <c:pt idx="4502">
                        <c:v>7.503333333333333</c:v>
                      </c:pt>
                      <c:pt idx="4503">
                        <c:v>7.5049999999999999</c:v>
                      </c:pt>
                      <c:pt idx="4504">
                        <c:v>7.5066666666666659</c:v>
                      </c:pt>
                      <c:pt idx="4505">
                        <c:v>7.5083333333333337</c:v>
                      </c:pt>
                      <c:pt idx="4506">
                        <c:v>7.5100000000000007</c:v>
                      </c:pt>
                      <c:pt idx="4507">
                        <c:v>7.5116666666666667</c:v>
                      </c:pt>
                      <c:pt idx="4508">
                        <c:v>7.5133333333333336</c:v>
                      </c:pt>
                      <c:pt idx="4509">
                        <c:v>7.5149999999999997</c:v>
                      </c:pt>
                      <c:pt idx="4510">
                        <c:v>7.5166666666666666</c:v>
                      </c:pt>
                      <c:pt idx="4511">
                        <c:v>7.5183333333333335</c:v>
                      </c:pt>
                      <c:pt idx="4512">
                        <c:v>7.52</c:v>
                      </c:pt>
                      <c:pt idx="4513">
                        <c:v>7.5216666666666665</c:v>
                      </c:pt>
                      <c:pt idx="4514">
                        <c:v>7.5233333333333325</c:v>
                      </c:pt>
                      <c:pt idx="4515">
                        <c:v>7.5250000000000004</c:v>
                      </c:pt>
                      <c:pt idx="4516">
                        <c:v>7.5266666666666673</c:v>
                      </c:pt>
                      <c:pt idx="4517">
                        <c:v>7.5283333333333333</c:v>
                      </c:pt>
                      <c:pt idx="4518">
                        <c:v>7.53</c:v>
                      </c:pt>
                      <c:pt idx="4519">
                        <c:v>7.5316666666666663</c:v>
                      </c:pt>
                      <c:pt idx="4520">
                        <c:v>7.5333333333333332</c:v>
                      </c:pt>
                      <c:pt idx="4521">
                        <c:v>7.5350000000000001</c:v>
                      </c:pt>
                      <c:pt idx="4522">
                        <c:v>7.5366666666666662</c:v>
                      </c:pt>
                      <c:pt idx="4523">
                        <c:v>7.5383333333333331</c:v>
                      </c:pt>
                      <c:pt idx="4524">
                        <c:v>7.54</c:v>
                      </c:pt>
                      <c:pt idx="4525">
                        <c:v>7.541666666666667</c:v>
                      </c:pt>
                      <c:pt idx="4526">
                        <c:v>7.5433333333333339</c:v>
                      </c:pt>
                      <c:pt idx="4527">
                        <c:v>7.5449999999999999</c:v>
                      </c:pt>
                      <c:pt idx="4528">
                        <c:v>7.5466666666666669</c:v>
                      </c:pt>
                      <c:pt idx="4529">
                        <c:v>7.5483333333333329</c:v>
                      </c:pt>
                      <c:pt idx="4530">
                        <c:v>7.55</c:v>
                      </c:pt>
                      <c:pt idx="4531">
                        <c:v>7.5516666666666667</c:v>
                      </c:pt>
                      <c:pt idx="4532">
                        <c:v>7.5533333333333328</c:v>
                      </c:pt>
                      <c:pt idx="4533">
                        <c:v>7.5550000000000006</c:v>
                      </c:pt>
                      <c:pt idx="4534">
                        <c:v>7.5566666666666666</c:v>
                      </c:pt>
                      <c:pt idx="4535">
                        <c:v>7.5583333333333336</c:v>
                      </c:pt>
                      <c:pt idx="4536">
                        <c:v>7.5600000000000005</c:v>
                      </c:pt>
                      <c:pt idx="4537">
                        <c:v>7.5616666666666665</c:v>
                      </c:pt>
                      <c:pt idx="4538">
                        <c:v>7.5633333333333335</c:v>
                      </c:pt>
                      <c:pt idx="4539">
                        <c:v>7.5649999999999995</c:v>
                      </c:pt>
                      <c:pt idx="4540">
                        <c:v>7.5666666666666664</c:v>
                      </c:pt>
                      <c:pt idx="4541">
                        <c:v>7.5683333333333334</c:v>
                      </c:pt>
                      <c:pt idx="4542">
                        <c:v>7.5699999999999994</c:v>
                      </c:pt>
                      <c:pt idx="4543">
                        <c:v>7.5716666666666672</c:v>
                      </c:pt>
                      <c:pt idx="4544">
                        <c:v>7.5733333333333333</c:v>
                      </c:pt>
                      <c:pt idx="4545">
                        <c:v>7.5750000000000002</c:v>
                      </c:pt>
                      <c:pt idx="4546">
                        <c:v>7.5766666666666671</c:v>
                      </c:pt>
                      <c:pt idx="4547">
                        <c:v>7.5783333333333331</c:v>
                      </c:pt>
                      <c:pt idx="4548">
                        <c:v>7.58</c:v>
                      </c:pt>
                      <c:pt idx="4549">
                        <c:v>7.5816666666666661</c:v>
                      </c:pt>
                      <c:pt idx="4550">
                        <c:v>7.583333333333333</c:v>
                      </c:pt>
                      <c:pt idx="4551">
                        <c:v>7.585</c:v>
                      </c:pt>
                      <c:pt idx="4552">
                        <c:v>7.5866666666666669</c:v>
                      </c:pt>
                      <c:pt idx="4553">
                        <c:v>7.5883333333333338</c:v>
                      </c:pt>
                      <c:pt idx="4554">
                        <c:v>7.59</c:v>
                      </c:pt>
                      <c:pt idx="4555">
                        <c:v>7.5916666666666668</c:v>
                      </c:pt>
                      <c:pt idx="4556">
                        <c:v>7.5933333333333337</c:v>
                      </c:pt>
                      <c:pt idx="4557">
                        <c:v>7.5949999999999998</c:v>
                      </c:pt>
                      <c:pt idx="4558">
                        <c:v>7.5966666666666667</c:v>
                      </c:pt>
                      <c:pt idx="4559">
                        <c:v>7.5983333333333327</c:v>
                      </c:pt>
                      <c:pt idx="4560">
                        <c:v>7.6</c:v>
                      </c:pt>
                      <c:pt idx="4561">
                        <c:v>7.6016666666666675</c:v>
                      </c:pt>
                      <c:pt idx="4562">
                        <c:v>7.6033333333333335</c:v>
                      </c:pt>
                      <c:pt idx="4563">
                        <c:v>7.6050000000000004</c:v>
                      </c:pt>
                      <c:pt idx="4564">
                        <c:v>7.6066666666666665</c:v>
                      </c:pt>
                      <c:pt idx="4565">
                        <c:v>7.6083333333333334</c:v>
                      </c:pt>
                      <c:pt idx="4566">
                        <c:v>7.61</c:v>
                      </c:pt>
                      <c:pt idx="4567">
                        <c:v>7.6116666666666664</c:v>
                      </c:pt>
                      <c:pt idx="4568">
                        <c:v>7.6133333333333333</c:v>
                      </c:pt>
                      <c:pt idx="4569">
                        <c:v>7.6149999999999993</c:v>
                      </c:pt>
                      <c:pt idx="4570">
                        <c:v>7.6166666666666663</c:v>
                      </c:pt>
                      <c:pt idx="4571">
                        <c:v>7.6183333333333341</c:v>
                      </c:pt>
                      <c:pt idx="4572">
                        <c:v>7.62</c:v>
                      </c:pt>
                      <c:pt idx="4573">
                        <c:v>7.621666666666667</c:v>
                      </c:pt>
                      <c:pt idx="4574">
                        <c:v>7.6233333333333331</c:v>
                      </c:pt>
                      <c:pt idx="4575">
                        <c:v>7.625</c:v>
                      </c:pt>
                      <c:pt idx="4576">
                        <c:v>7.6266666666666669</c:v>
                      </c:pt>
                      <c:pt idx="4577">
                        <c:v>7.628333333333333</c:v>
                      </c:pt>
                      <c:pt idx="4578">
                        <c:v>7.63</c:v>
                      </c:pt>
                      <c:pt idx="4579">
                        <c:v>7.6316666666666659</c:v>
                      </c:pt>
                      <c:pt idx="4580">
                        <c:v>7.6333333333333337</c:v>
                      </c:pt>
                      <c:pt idx="4581">
                        <c:v>7.6350000000000007</c:v>
                      </c:pt>
                      <c:pt idx="4582">
                        <c:v>7.6366666666666667</c:v>
                      </c:pt>
                      <c:pt idx="4583">
                        <c:v>7.6383333333333336</c:v>
                      </c:pt>
                      <c:pt idx="4584">
                        <c:v>7.64</c:v>
                      </c:pt>
                      <c:pt idx="4585">
                        <c:v>7.6416666666666666</c:v>
                      </c:pt>
                      <c:pt idx="4586">
                        <c:v>7.6433333333333335</c:v>
                      </c:pt>
                      <c:pt idx="4587">
                        <c:v>7.6449999999999996</c:v>
                      </c:pt>
                      <c:pt idx="4588">
                        <c:v>7.6466666666666665</c:v>
                      </c:pt>
                      <c:pt idx="4589">
                        <c:v>7.6483333333333325</c:v>
                      </c:pt>
                      <c:pt idx="4590">
                        <c:v>7.65</c:v>
                      </c:pt>
                      <c:pt idx="4591">
                        <c:v>7.6516666666666673</c:v>
                      </c:pt>
                      <c:pt idx="4592">
                        <c:v>7.6533333333333333</c:v>
                      </c:pt>
                      <c:pt idx="4593">
                        <c:v>7.6550000000000002</c:v>
                      </c:pt>
                      <c:pt idx="4594">
                        <c:v>7.6566666666666663</c:v>
                      </c:pt>
                      <c:pt idx="4595">
                        <c:v>7.6583333333333332</c:v>
                      </c:pt>
                      <c:pt idx="4596">
                        <c:v>7.66</c:v>
                      </c:pt>
                      <c:pt idx="4597">
                        <c:v>7.6616666666666662</c:v>
                      </c:pt>
                      <c:pt idx="4598">
                        <c:v>7.6633333333333331</c:v>
                      </c:pt>
                      <c:pt idx="4599">
                        <c:v>7.665</c:v>
                      </c:pt>
                      <c:pt idx="4600">
                        <c:v>7.666666666666667</c:v>
                      </c:pt>
                      <c:pt idx="4601">
                        <c:v>7.6683333333333339</c:v>
                      </c:pt>
                      <c:pt idx="4602">
                        <c:v>7.67</c:v>
                      </c:pt>
                      <c:pt idx="4603">
                        <c:v>7.6716666666666669</c:v>
                      </c:pt>
                      <c:pt idx="4604">
                        <c:v>7.6733333333333329</c:v>
                      </c:pt>
                      <c:pt idx="4605">
                        <c:v>7.6749999999999998</c:v>
                      </c:pt>
                      <c:pt idx="4606">
                        <c:v>7.6766666666666667</c:v>
                      </c:pt>
                      <c:pt idx="4607">
                        <c:v>7.6783333333333328</c:v>
                      </c:pt>
                      <c:pt idx="4608">
                        <c:v>7.6800000000000006</c:v>
                      </c:pt>
                      <c:pt idx="4609">
                        <c:v>7.6816666666666666</c:v>
                      </c:pt>
                      <c:pt idx="4610">
                        <c:v>7.6833333333333336</c:v>
                      </c:pt>
                      <c:pt idx="4611">
                        <c:v>7.6850000000000005</c:v>
                      </c:pt>
                      <c:pt idx="4612">
                        <c:v>7.6866666666666665</c:v>
                      </c:pt>
                      <c:pt idx="4613">
                        <c:v>7.6883333333333335</c:v>
                      </c:pt>
                      <c:pt idx="4614">
                        <c:v>7.6899999999999995</c:v>
                      </c:pt>
                      <c:pt idx="4615">
                        <c:v>7.6916666666666664</c:v>
                      </c:pt>
                      <c:pt idx="4616">
                        <c:v>7.6933333333333334</c:v>
                      </c:pt>
                      <c:pt idx="4617">
                        <c:v>7.6949999999999994</c:v>
                      </c:pt>
                      <c:pt idx="4618">
                        <c:v>7.6966666666666672</c:v>
                      </c:pt>
                      <c:pt idx="4619">
                        <c:v>7.6983333333333333</c:v>
                      </c:pt>
                      <c:pt idx="4620">
                        <c:v>7.7</c:v>
                      </c:pt>
                      <c:pt idx="4621">
                        <c:v>7.7016666666666671</c:v>
                      </c:pt>
                      <c:pt idx="4622">
                        <c:v>7.7033333333333331</c:v>
                      </c:pt>
                      <c:pt idx="4623">
                        <c:v>7.7050000000000001</c:v>
                      </c:pt>
                      <c:pt idx="4624">
                        <c:v>7.7066666666666661</c:v>
                      </c:pt>
                      <c:pt idx="4625">
                        <c:v>7.708333333333333</c:v>
                      </c:pt>
                      <c:pt idx="4626">
                        <c:v>7.71</c:v>
                      </c:pt>
                      <c:pt idx="4627">
                        <c:v>7.7116666666666669</c:v>
                      </c:pt>
                      <c:pt idx="4628">
                        <c:v>7.7133333333333338</c:v>
                      </c:pt>
                      <c:pt idx="4629">
                        <c:v>7.7149999999999999</c:v>
                      </c:pt>
                      <c:pt idx="4630">
                        <c:v>7.7166666666666668</c:v>
                      </c:pt>
                      <c:pt idx="4631">
                        <c:v>7.7183333333333337</c:v>
                      </c:pt>
                      <c:pt idx="4632">
                        <c:v>7.72</c:v>
                      </c:pt>
                      <c:pt idx="4633">
                        <c:v>7.7216666666666667</c:v>
                      </c:pt>
                      <c:pt idx="4634">
                        <c:v>7.7233333333333327</c:v>
                      </c:pt>
                      <c:pt idx="4635">
                        <c:v>7.7249999999999996</c:v>
                      </c:pt>
                      <c:pt idx="4636">
                        <c:v>7.7266666666666675</c:v>
                      </c:pt>
                      <c:pt idx="4637">
                        <c:v>7.7283333333333335</c:v>
                      </c:pt>
                      <c:pt idx="4638">
                        <c:v>7.73</c:v>
                      </c:pt>
                      <c:pt idx="4639">
                        <c:v>7.7316666666666665</c:v>
                      </c:pt>
                      <c:pt idx="4640">
                        <c:v>7.7333333333333334</c:v>
                      </c:pt>
                      <c:pt idx="4641">
                        <c:v>7.7350000000000003</c:v>
                      </c:pt>
                      <c:pt idx="4642">
                        <c:v>7.7366666666666664</c:v>
                      </c:pt>
                      <c:pt idx="4643">
                        <c:v>7.7383333333333333</c:v>
                      </c:pt>
                      <c:pt idx="4644">
                        <c:v>7.7399999999999993</c:v>
                      </c:pt>
                      <c:pt idx="4645">
                        <c:v>7.7416666666666663</c:v>
                      </c:pt>
                      <c:pt idx="4646">
                        <c:v>7.7433333333333341</c:v>
                      </c:pt>
                      <c:pt idx="4647">
                        <c:v>7.7450000000000001</c:v>
                      </c:pt>
                      <c:pt idx="4648">
                        <c:v>7.746666666666667</c:v>
                      </c:pt>
                      <c:pt idx="4649">
                        <c:v>7.7483333333333331</c:v>
                      </c:pt>
                      <c:pt idx="4650">
                        <c:v>7.75</c:v>
                      </c:pt>
                      <c:pt idx="4651">
                        <c:v>7.7516666666666669</c:v>
                      </c:pt>
                      <c:pt idx="4652">
                        <c:v>7.753333333333333</c:v>
                      </c:pt>
                      <c:pt idx="4653">
                        <c:v>7.7549999999999999</c:v>
                      </c:pt>
                      <c:pt idx="4654">
                        <c:v>7.7566666666666659</c:v>
                      </c:pt>
                      <c:pt idx="4655">
                        <c:v>7.7583333333333337</c:v>
                      </c:pt>
                      <c:pt idx="4656">
                        <c:v>7.7600000000000007</c:v>
                      </c:pt>
                      <c:pt idx="4657">
                        <c:v>7.7616666666666667</c:v>
                      </c:pt>
                      <c:pt idx="4658">
                        <c:v>7.7633333333333336</c:v>
                      </c:pt>
                      <c:pt idx="4659">
                        <c:v>7.7649999999999997</c:v>
                      </c:pt>
                      <c:pt idx="4660">
                        <c:v>7.7666666666666666</c:v>
                      </c:pt>
                      <c:pt idx="4661">
                        <c:v>7.7683333333333335</c:v>
                      </c:pt>
                      <c:pt idx="4662">
                        <c:v>7.77</c:v>
                      </c:pt>
                      <c:pt idx="4663">
                        <c:v>7.7716666666666665</c:v>
                      </c:pt>
                      <c:pt idx="4664">
                        <c:v>7.7733333333333325</c:v>
                      </c:pt>
                      <c:pt idx="4665">
                        <c:v>7.7750000000000004</c:v>
                      </c:pt>
                      <c:pt idx="4666">
                        <c:v>7.7766666666666673</c:v>
                      </c:pt>
                      <c:pt idx="4667">
                        <c:v>7.7783333333333333</c:v>
                      </c:pt>
                      <c:pt idx="4668">
                        <c:v>7.78</c:v>
                      </c:pt>
                      <c:pt idx="4669">
                        <c:v>7.7816666666666663</c:v>
                      </c:pt>
                      <c:pt idx="4670">
                        <c:v>7.7833333333333332</c:v>
                      </c:pt>
                      <c:pt idx="4671">
                        <c:v>7.7850000000000001</c:v>
                      </c:pt>
                      <c:pt idx="4672">
                        <c:v>7.7866666666666662</c:v>
                      </c:pt>
                      <c:pt idx="4673">
                        <c:v>7.7883333333333331</c:v>
                      </c:pt>
                      <c:pt idx="4674">
                        <c:v>7.79</c:v>
                      </c:pt>
                      <c:pt idx="4675">
                        <c:v>7.791666666666667</c:v>
                      </c:pt>
                      <c:pt idx="4676">
                        <c:v>7.7933333333333339</c:v>
                      </c:pt>
                      <c:pt idx="4677">
                        <c:v>7.7949999999999999</c:v>
                      </c:pt>
                      <c:pt idx="4678">
                        <c:v>7.7966666666666669</c:v>
                      </c:pt>
                      <c:pt idx="4679">
                        <c:v>7.7983333333333329</c:v>
                      </c:pt>
                      <c:pt idx="4680">
                        <c:v>7.8</c:v>
                      </c:pt>
                      <c:pt idx="4681">
                        <c:v>7.8016666666666667</c:v>
                      </c:pt>
                      <c:pt idx="4682">
                        <c:v>7.8033333333333328</c:v>
                      </c:pt>
                      <c:pt idx="4683">
                        <c:v>7.8050000000000006</c:v>
                      </c:pt>
                      <c:pt idx="4684">
                        <c:v>7.8066666666666666</c:v>
                      </c:pt>
                      <c:pt idx="4685">
                        <c:v>7.8083333333333336</c:v>
                      </c:pt>
                      <c:pt idx="4686">
                        <c:v>7.8100000000000005</c:v>
                      </c:pt>
                      <c:pt idx="4687">
                        <c:v>7.8116666666666665</c:v>
                      </c:pt>
                      <c:pt idx="4688">
                        <c:v>7.8133333333333335</c:v>
                      </c:pt>
                      <c:pt idx="4689">
                        <c:v>7.8149999999999995</c:v>
                      </c:pt>
                      <c:pt idx="4690">
                        <c:v>7.8166666666666664</c:v>
                      </c:pt>
                      <c:pt idx="4691">
                        <c:v>7.8183333333333334</c:v>
                      </c:pt>
                      <c:pt idx="4692">
                        <c:v>7.8199999999999994</c:v>
                      </c:pt>
                      <c:pt idx="4693">
                        <c:v>7.8216666666666672</c:v>
                      </c:pt>
                      <c:pt idx="4694">
                        <c:v>7.8233333333333333</c:v>
                      </c:pt>
                      <c:pt idx="4695">
                        <c:v>7.8250000000000002</c:v>
                      </c:pt>
                      <c:pt idx="4696">
                        <c:v>7.8266666666666671</c:v>
                      </c:pt>
                      <c:pt idx="4697">
                        <c:v>7.8283333333333331</c:v>
                      </c:pt>
                      <c:pt idx="4698">
                        <c:v>7.83</c:v>
                      </c:pt>
                      <c:pt idx="4699">
                        <c:v>7.8316666666666661</c:v>
                      </c:pt>
                      <c:pt idx="4700">
                        <c:v>7.833333333333333</c:v>
                      </c:pt>
                      <c:pt idx="4701">
                        <c:v>7.835</c:v>
                      </c:pt>
                      <c:pt idx="4702">
                        <c:v>7.8366666666666669</c:v>
                      </c:pt>
                      <c:pt idx="4703">
                        <c:v>7.8383333333333338</c:v>
                      </c:pt>
                      <c:pt idx="4704">
                        <c:v>7.84</c:v>
                      </c:pt>
                      <c:pt idx="4705">
                        <c:v>7.8416666666666668</c:v>
                      </c:pt>
                      <c:pt idx="4706">
                        <c:v>7.8433333333333337</c:v>
                      </c:pt>
                      <c:pt idx="4707">
                        <c:v>7.8449999999999998</c:v>
                      </c:pt>
                      <c:pt idx="4708">
                        <c:v>7.8466666666666667</c:v>
                      </c:pt>
                      <c:pt idx="4709">
                        <c:v>7.8483333333333327</c:v>
                      </c:pt>
                      <c:pt idx="4710">
                        <c:v>7.85</c:v>
                      </c:pt>
                      <c:pt idx="4711">
                        <c:v>7.8516666666666675</c:v>
                      </c:pt>
                      <c:pt idx="4712">
                        <c:v>7.8533333333333335</c:v>
                      </c:pt>
                      <c:pt idx="4713">
                        <c:v>7.8550000000000004</c:v>
                      </c:pt>
                      <c:pt idx="4714">
                        <c:v>7.8566666666666665</c:v>
                      </c:pt>
                      <c:pt idx="4715">
                        <c:v>7.8583333333333334</c:v>
                      </c:pt>
                      <c:pt idx="4716">
                        <c:v>7.86</c:v>
                      </c:pt>
                      <c:pt idx="4717">
                        <c:v>7.8616666666666664</c:v>
                      </c:pt>
                      <c:pt idx="4718">
                        <c:v>7.8633333333333333</c:v>
                      </c:pt>
                      <c:pt idx="4719">
                        <c:v>7.8649999999999993</c:v>
                      </c:pt>
                      <c:pt idx="4720">
                        <c:v>7.8666666666666663</c:v>
                      </c:pt>
                      <c:pt idx="4721">
                        <c:v>7.8683333333333341</c:v>
                      </c:pt>
                      <c:pt idx="4722">
                        <c:v>7.87</c:v>
                      </c:pt>
                      <c:pt idx="4723">
                        <c:v>7.871666666666667</c:v>
                      </c:pt>
                      <c:pt idx="4724">
                        <c:v>7.8733333333333331</c:v>
                      </c:pt>
                      <c:pt idx="4725">
                        <c:v>7.875</c:v>
                      </c:pt>
                      <c:pt idx="4726">
                        <c:v>7.8766666666666669</c:v>
                      </c:pt>
                      <c:pt idx="4727">
                        <c:v>7.878333333333333</c:v>
                      </c:pt>
                      <c:pt idx="4728">
                        <c:v>7.88</c:v>
                      </c:pt>
                      <c:pt idx="4729">
                        <c:v>7.8816666666666659</c:v>
                      </c:pt>
                      <c:pt idx="4730">
                        <c:v>7.8833333333333337</c:v>
                      </c:pt>
                      <c:pt idx="4731">
                        <c:v>7.8850000000000007</c:v>
                      </c:pt>
                      <c:pt idx="4732">
                        <c:v>7.8866666666666667</c:v>
                      </c:pt>
                      <c:pt idx="4733">
                        <c:v>7.8883333333333336</c:v>
                      </c:pt>
                      <c:pt idx="4734">
                        <c:v>7.89</c:v>
                      </c:pt>
                      <c:pt idx="4735">
                        <c:v>7.8916666666666666</c:v>
                      </c:pt>
                      <c:pt idx="4736">
                        <c:v>7.8933333333333335</c:v>
                      </c:pt>
                      <c:pt idx="4737">
                        <c:v>7.8949999999999996</c:v>
                      </c:pt>
                      <c:pt idx="4738">
                        <c:v>7.8966666666666665</c:v>
                      </c:pt>
                      <c:pt idx="4739">
                        <c:v>7.8983333333333325</c:v>
                      </c:pt>
                      <c:pt idx="4740">
                        <c:v>7.9</c:v>
                      </c:pt>
                      <c:pt idx="4741">
                        <c:v>7.9016666666666673</c:v>
                      </c:pt>
                      <c:pt idx="4742">
                        <c:v>7.9033333333333333</c:v>
                      </c:pt>
                      <c:pt idx="4743">
                        <c:v>7.9050000000000002</c:v>
                      </c:pt>
                      <c:pt idx="4744">
                        <c:v>7.9066666666666663</c:v>
                      </c:pt>
                      <c:pt idx="4745">
                        <c:v>7.9083333333333332</c:v>
                      </c:pt>
                      <c:pt idx="4746">
                        <c:v>7.91</c:v>
                      </c:pt>
                      <c:pt idx="4747">
                        <c:v>7.9116666666666662</c:v>
                      </c:pt>
                      <c:pt idx="4748">
                        <c:v>7.9133333333333331</c:v>
                      </c:pt>
                      <c:pt idx="4749">
                        <c:v>7.915</c:v>
                      </c:pt>
                      <c:pt idx="4750">
                        <c:v>7.916666666666667</c:v>
                      </c:pt>
                      <c:pt idx="4751">
                        <c:v>7.9183333333333339</c:v>
                      </c:pt>
                      <c:pt idx="4752">
                        <c:v>7.92</c:v>
                      </c:pt>
                      <c:pt idx="4753">
                        <c:v>7.9216666666666669</c:v>
                      </c:pt>
                      <c:pt idx="4754">
                        <c:v>7.9233333333333329</c:v>
                      </c:pt>
                      <c:pt idx="4755">
                        <c:v>7.9249999999999998</c:v>
                      </c:pt>
                      <c:pt idx="4756">
                        <c:v>7.9266666666666667</c:v>
                      </c:pt>
                      <c:pt idx="4757">
                        <c:v>7.9283333333333328</c:v>
                      </c:pt>
                      <c:pt idx="4758">
                        <c:v>7.9300000000000006</c:v>
                      </c:pt>
                      <c:pt idx="4759">
                        <c:v>7.9316666666666666</c:v>
                      </c:pt>
                      <c:pt idx="4760">
                        <c:v>7.9333333333333336</c:v>
                      </c:pt>
                      <c:pt idx="4761">
                        <c:v>7.9350000000000005</c:v>
                      </c:pt>
                      <c:pt idx="4762">
                        <c:v>7.9366666666666665</c:v>
                      </c:pt>
                      <c:pt idx="4763">
                        <c:v>7.9383333333333335</c:v>
                      </c:pt>
                      <c:pt idx="4764">
                        <c:v>7.9399999999999995</c:v>
                      </c:pt>
                      <c:pt idx="4765">
                        <c:v>7.9416666666666664</c:v>
                      </c:pt>
                      <c:pt idx="4766">
                        <c:v>7.9433333333333334</c:v>
                      </c:pt>
                      <c:pt idx="4767">
                        <c:v>7.9449999999999994</c:v>
                      </c:pt>
                      <c:pt idx="4768">
                        <c:v>7.9466666666666672</c:v>
                      </c:pt>
                      <c:pt idx="4769">
                        <c:v>7.9483333333333333</c:v>
                      </c:pt>
                      <c:pt idx="4770">
                        <c:v>7.95</c:v>
                      </c:pt>
                      <c:pt idx="4771">
                        <c:v>7.9516666666666671</c:v>
                      </c:pt>
                      <c:pt idx="4772">
                        <c:v>7.9533333333333331</c:v>
                      </c:pt>
                      <c:pt idx="4773">
                        <c:v>7.9550000000000001</c:v>
                      </c:pt>
                      <c:pt idx="4774">
                        <c:v>7.9566666666666661</c:v>
                      </c:pt>
                      <c:pt idx="4775">
                        <c:v>7.958333333333333</c:v>
                      </c:pt>
                      <c:pt idx="4776">
                        <c:v>7.96</c:v>
                      </c:pt>
                      <c:pt idx="4777">
                        <c:v>7.9616666666666669</c:v>
                      </c:pt>
                      <c:pt idx="4778">
                        <c:v>7.9633333333333338</c:v>
                      </c:pt>
                      <c:pt idx="4779">
                        <c:v>7.9649999999999999</c:v>
                      </c:pt>
                      <c:pt idx="4780">
                        <c:v>7.9666666666666668</c:v>
                      </c:pt>
                      <c:pt idx="4781">
                        <c:v>7.9683333333333337</c:v>
                      </c:pt>
                      <c:pt idx="4782">
                        <c:v>7.97</c:v>
                      </c:pt>
                      <c:pt idx="4783">
                        <c:v>7.9716666666666667</c:v>
                      </c:pt>
                      <c:pt idx="4784">
                        <c:v>7.9733333333333327</c:v>
                      </c:pt>
                      <c:pt idx="4785">
                        <c:v>7.9749999999999996</c:v>
                      </c:pt>
                      <c:pt idx="4786">
                        <c:v>7.9766666666666675</c:v>
                      </c:pt>
                      <c:pt idx="4787">
                        <c:v>7.9783333333333335</c:v>
                      </c:pt>
                      <c:pt idx="4788">
                        <c:v>7.98</c:v>
                      </c:pt>
                      <c:pt idx="4789">
                        <c:v>7.9816666666666665</c:v>
                      </c:pt>
                      <c:pt idx="4790">
                        <c:v>7.9833333333333334</c:v>
                      </c:pt>
                      <c:pt idx="4791">
                        <c:v>7.9850000000000003</c:v>
                      </c:pt>
                      <c:pt idx="4792">
                        <c:v>7.9866666666666664</c:v>
                      </c:pt>
                      <c:pt idx="4793">
                        <c:v>7.9883333333333333</c:v>
                      </c:pt>
                      <c:pt idx="4794">
                        <c:v>7.9899999999999993</c:v>
                      </c:pt>
                      <c:pt idx="4795">
                        <c:v>7.9916666666666663</c:v>
                      </c:pt>
                      <c:pt idx="4796">
                        <c:v>7.9933333333333341</c:v>
                      </c:pt>
                      <c:pt idx="4797">
                        <c:v>7.9950000000000001</c:v>
                      </c:pt>
                      <c:pt idx="4798">
                        <c:v>7.996666666666667</c:v>
                      </c:pt>
                      <c:pt idx="4799">
                        <c:v>7.9983333333333331</c:v>
                      </c:pt>
                      <c:pt idx="4800">
                        <c:v>8</c:v>
                      </c:pt>
                      <c:pt idx="4801">
                        <c:v>8.0016666666666669</c:v>
                      </c:pt>
                      <c:pt idx="4802">
                        <c:v>8.0033333333333339</c:v>
                      </c:pt>
                      <c:pt idx="4803">
                        <c:v>8.0050000000000008</c:v>
                      </c:pt>
                      <c:pt idx="4804">
                        <c:v>8.0066666666666659</c:v>
                      </c:pt>
                      <c:pt idx="4805">
                        <c:v>8.0083333333333329</c:v>
                      </c:pt>
                      <c:pt idx="4806">
                        <c:v>8.01</c:v>
                      </c:pt>
                      <c:pt idx="4807">
                        <c:v>8.0116666666666667</c:v>
                      </c:pt>
                      <c:pt idx="4808">
                        <c:v>8.0133333333333336</c:v>
                      </c:pt>
                      <c:pt idx="4809">
                        <c:v>8.0149999999999988</c:v>
                      </c:pt>
                      <c:pt idx="4810">
                        <c:v>8.0166666666666675</c:v>
                      </c:pt>
                      <c:pt idx="4811">
                        <c:v>8.0183333333333344</c:v>
                      </c:pt>
                      <c:pt idx="4812">
                        <c:v>8.02</c:v>
                      </c:pt>
                      <c:pt idx="4813">
                        <c:v>8.0216666666666665</c:v>
                      </c:pt>
                      <c:pt idx="4814">
                        <c:v>8.0233333333333334</c:v>
                      </c:pt>
                      <c:pt idx="4815">
                        <c:v>8.0250000000000004</c:v>
                      </c:pt>
                      <c:pt idx="4816">
                        <c:v>8.0266666666666673</c:v>
                      </c:pt>
                      <c:pt idx="4817">
                        <c:v>8.0283333333333324</c:v>
                      </c:pt>
                      <c:pt idx="4818">
                        <c:v>8.0299999999999994</c:v>
                      </c:pt>
                      <c:pt idx="4819">
                        <c:v>8.0316666666666663</c:v>
                      </c:pt>
                      <c:pt idx="4820">
                        <c:v>8.0333333333333332</c:v>
                      </c:pt>
                      <c:pt idx="4821">
                        <c:v>8.0350000000000001</c:v>
                      </c:pt>
                      <c:pt idx="4822">
                        <c:v>8.0366666666666671</c:v>
                      </c:pt>
                      <c:pt idx="4823">
                        <c:v>8.038333333333334</c:v>
                      </c:pt>
                      <c:pt idx="4824">
                        <c:v>8.0399999999999991</c:v>
                      </c:pt>
                      <c:pt idx="4825">
                        <c:v>8.0416666666666661</c:v>
                      </c:pt>
                      <c:pt idx="4826">
                        <c:v>8.043333333333333</c:v>
                      </c:pt>
                      <c:pt idx="4827">
                        <c:v>8.0449999999999999</c:v>
                      </c:pt>
                      <c:pt idx="4828">
                        <c:v>8.0466666666666669</c:v>
                      </c:pt>
                      <c:pt idx="4829">
                        <c:v>8.0483333333333338</c:v>
                      </c:pt>
                      <c:pt idx="4830">
                        <c:v>8.0500000000000007</c:v>
                      </c:pt>
                      <c:pt idx="4831">
                        <c:v>8.0516666666666676</c:v>
                      </c:pt>
                      <c:pt idx="4832">
                        <c:v>8.0533333333333328</c:v>
                      </c:pt>
                      <c:pt idx="4833">
                        <c:v>8.0549999999999997</c:v>
                      </c:pt>
                      <c:pt idx="4834">
                        <c:v>8.0566666666666666</c:v>
                      </c:pt>
                      <c:pt idx="4835">
                        <c:v>8.0583333333333336</c:v>
                      </c:pt>
                      <c:pt idx="4836">
                        <c:v>8.06</c:v>
                      </c:pt>
                      <c:pt idx="4837">
                        <c:v>8.0616666666666656</c:v>
                      </c:pt>
                      <c:pt idx="4838">
                        <c:v>8.0633333333333344</c:v>
                      </c:pt>
                      <c:pt idx="4839">
                        <c:v>8.0649999999999995</c:v>
                      </c:pt>
                      <c:pt idx="4840">
                        <c:v>8.0666666666666664</c:v>
                      </c:pt>
                      <c:pt idx="4841">
                        <c:v>8.0683333333333334</c:v>
                      </c:pt>
                      <c:pt idx="4842">
                        <c:v>8.07</c:v>
                      </c:pt>
                      <c:pt idx="4843">
                        <c:v>8.0716666666666672</c:v>
                      </c:pt>
                      <c:pt idx="4844">
                        <c:v>8.0733333333333324</c:v>
                      </c:pt>
                      <c:pt idx="4845">
                        <c:v>8.0749999999999993</c:v>
                      </c:pt>
                      <c:pt idx="4846">
                        <c:v>8.0766666666666662</c:v>
                      </c:pt>
                      <c:pt idx="4847">
                        <c:v>8.0783333333333331</c:v>
                      </c:pt>
                      <c:pt idx="4848">
                        <c:v>8.08</c:v>
                      </c:pt>
                      <c:pt idx="4849">
                        <c:v>8.081666666666667</c:v>
                      </c:pt>
                      <c:pt idx="4850">
                        <c:v>8.0833333333333339</c:v>
                      </c:pt>
                      <c:pt idx="4851">
                        <c:v>8.0850000000000009</c:v>
                      </c:pt>
                      <c:pt idx="4852">
                        <c:v>8.086666666666666</c:v>
                      </c:pt>
                      <c:pt idx="4853">
                        <c:v>8.0883333333333329</c:v>
                      </c:pt>
                      <c:pt idx="4854">
                        <c:v>8.09</c:v>
                      </c:pt>
                      <c:pt idx="4855">
                        <c:v>8.0916666666666668</c:v>
                      </c:pt>
                      <c:pt idx="4856">
                        <c:v>8.0933333333333337</c:v>
                      </c:pt>
                      <c:pt idx="4857">
                        <c:v>8.0950000000000006</c:v>
                      </c:pt>
                      <c:pt idx="4858">
                        <c:v>8.0966666666666676</c:v>
                      </c:pt>
                      <c:pt idx="4859">
                        <c:v>8.0983333333333327</c:v>
                      </c:pt>
                      <c:pt idx="4860">
                        <c:v>8.1</c:v>
                      </c:pt>
                      <c:pt idx="4861">
                        <c:v>8.1016666666666666</c:v>
                      </c:pt>
                      <c:pt idx="4862">
                        <c:v>8.1033333333333335</c:v>
                      </c:pt>
                      <c:pt idx="4863">
                        <c:v>8.1050000000000004</c:v>
                      </c:pt>
                      <c:pt idx="4864">
                        <c:v>8.1066666666666656</c:v>
                      </c:pt>
                      <c:pt idx="4865">
                        <c:v>8.1083333333333325</c:v>
                      </c:pt>
                      <c:pt idx="4866">
                        <c:v>8.1100000000000012</c:v>
                      </c:pt>
                      <c:pt idx="4867">
                        <c:v>8.1116666666666664</c:v>
                      </c:pt>
                      <c:pt idx="4868">
                        <c:v>8.1133333333333333</c:v>
                      </c:pt>
                      <c:pt idx="4869">
                        <c:v>8.1150000000000002</c:v>
                      </c:pt>
                      <c:pt idx="4870">
                        <c:v>8.1166666666666671</c:v>
                      </c:pt>
                      <c:pt idx="4871">
                        <c:v>8.1183333333333341</c:v>
                      </c:pt>
                      <c:pt idx="4872">
                        <c:v>8.1199999999999992</c:v>
                      </c:pt>
                      <c:pt idx="4873">
                        <c:v>8.1216666666666661</c:v>
                      </c:pt>
                      <c:pt idx="4874">
                        <c:v>8.1233333333333331</c:v>
                      </c:pt>
                      <c:pt idx="4875">
                        <c:v>8.125</c:v>
                      </c:pt>
                      <c:pt idx="4876">
                        <c:v>8.1266666666666669</c:v>
                      </c:pt>
                      <c:pt idx="4877">
                        <c:v>8.1283333333333339</c:v>
                      </c:pt>
                      <c:pt idx="4878">
                        <c:v>8.1300000000000008</c:v>
                      </c:pt>
                      <c:pt idx="4879">
                        <c:v>8.1316666666666659</c:v>
                      </c:pt>
                      <c:pt idx="4880">
                        <c:v>8.1333333333333329</c:v>
                      </c:pt>
                      <c:pt idx="4881">
                        <c:v>8.1349999999999998</c:v>
                      </c:pt>
                      <c:pt idx="4882">
                        <c:v>8.1366666666666667</c:v>
                      </c:pt>
                      <c:pt idx="4883">
                        <c:v>8.1383333333333336</c:v>
                      </c:pt>
                      <c:pt idx="4884">
                        <c:v>8.1399999999999988</c:v>
                      </c:pt>
                      <c:pt idx="4885">
                        <c:v>8.1416666666666675</c:v>
                      </c:pt>
                      <c:pt idx="4886">
                        <c:v>8.1433333333333344</c:v>
                      </c:pt>
                      <c:pt idx="4887">
                        <c:v>8.1449999999999996</c:v>
                      </c:pt>
                      <c:pt idx="4888">
                        <c:v>8.1466666666666665</c:v>
                      </c:pt>
                      <c:pt idx="4889">
                        <c:v>8.1483333333333334</c:v>
                      </c:pt>
                      <c:pt idx="4890">
                        <c:v>8.15</c:v>
                      </c:pt>
                      <c:pt idx="4891">
                        <c:v>8.1516666666666673</c:v>
                      </c:pt>
                      <c:pt idx="4892">
                        <c:v>8.1533333333333324</c:v>
                      </c:pt>
                      <c:pt idx="4893">
                        <c:v>8.1549999999999994</c:v>
                      </c:pt>
                      <c:pt idx="4894">
                        <c:v>8.1566666666666663</c:v>
                      </c:pt>
                      <c:pt idx="4895">
                        <c:v>8.1583333333333332</c:v>
                      </c:pt>
                      <c:pt idx="4896">
                        <c:v>8.16</c:v>
                      </c:pt>
                      <c:pt idx="4897">
                        <c:v>8.1616666666666671</c:v>
                      </c:pt>
                      <c:pt idx="4898">
                        <c:v>8.163333333333334</c:v>
                      </c:pt>
                      <c:pt idx="4899">
                        <c:v>8.1649999999999991</c:v>
                      </c:pt>
                      <c:pt idx="4900">
                        <c:v>8.1666666666666661</c:v>
                      </c:pt>
                      <c:pt idx="4901">
                        <c:v>8.168333333333333</c:v>
                      </c:pt>
                      <c:pt idx="4902">
                        <c:v>8.17</c:v>
                      </c:pt>
                      <c:pt idx="4903">
                        <c:v>8.1716666666666669</c:v>
                      </c:pt>
                      <c:pt idx="4904">
                        <c:v>8.1733333333333338</c:v>
                      </c:pt>
                      <c:pt idx="4905">
                        <c:v>8.1750000000000007</c:v>
                      </c:pt>
                      <c:pt idx="4906">
                        <c:v>8.1766666666666676</c:v>
                      </c:pt>
                      <c:pt idx="4907">
                        <c:v>8.1783333333333328</c:v>
                      </c:pt>
                      <c:pt idx="4908">
                        <c:v>8.18</c:v>
                      </c:pt>
                      <c:pt idx="4909">
                        <c:v>8.1816666666666666</c:v>
                      </c:pt>
                      <c:pt idx="4910">
                        <c:v>8.1833333333333336</c:v>
                      </c:pt>
                      <c:pt idx="4911">
                        <c:v>8.1850000000000005</c:v>
                      </c:pt>
                      <c:pt idx="4912">
                        <c:v>8.1866666666666656</c:v>
                      </c:pt>
                      <c:pt idx="4913">
                        <c:v>8.1883333333333344</c:v>
                      </c:pt>
                      <c:pt idx="4914">
                        <c:v>8.19</c:v>
                      </c:pt>
                      <c:pt idx="4915">
                        <c:v>8.1916666666666664</c:v>
                      </c:pt>
                      <c:pt idx="4916">
                        <c:v>8.1933333333333334</c:v>
                      </c:pt>
                      <c:pt idx="4917">
                        <c:v>8.1950000000000003</c:v>
                      </c:pt>
                      <c:pt idx="4918">
                        <c:v>8.1966666666666672</c:v>
                      </c:pt>
                      <c:pt idx="4919">
                        <c:v>8.1983333333333324</c:v>
                      </c:pt>
                      <c:pt idx="4920">
                        <c:v>8.1999999999999993</c:v>
                      </c:pt>
                      <c:pt idx="4921">
                        <c:v>8.2016666666666662</c:v>
                      </c:pt>
                      <c:pt idx="4922">
                        <c:v>8.2033333333333331</c:v>
                      </c:pt>
                      <c:pt idx="4923">
                        <c:v>8.2050000000000001</c:v>
                      </c:pt>
                      <c:pt idx="4924">
                        <c:v>8.206666666666667</c:v>
                      </c:pt>
                      <c:pt idx="4925">
                        <c:v>8.2083333333333339</c:v>
                      </c:pt>
                      <c:pt idx="4926">
                        <c:v>8.2100000000000009</c:v>
                      </c:pt>
                      <c:pt idx="4927">
                        <c:v>8.211666666666666</c:v>
                      </c:pt>
                      <c:pt idx="4928">
                        <c:v>8.2133333333333329</c:v>
                      </c:pt>
                      <c:pt idx="4929">
                        <c:v>8.2149999999999999</c:v>
                      </c:pt>
                      <c:pt idx="4930">
                        <c:v>8.2166666666666668</c:v>
                      </c:pt>
                      <c:pt idx="4931">
                        <c:v>8.2183333333333337</c:v>
                      </c:pt>
                      <c:pt idx="4932">
                        <c:v>8.2200000000000006</c:v>
                      </c:pt>
                      <c:pt idx="4933">
                        <c:v>8.2216666666666676</c:v>
                      </c:pt>
                      <c:pt idx="4934">
                        <c:v>8.2233333333333327</c:v>
                      </c:pt>
                      <c:pt idx="4935">
                        <c:v>8.2249999999999996</c:v>
                      </c:pt>
                      <c:pt idx="4936">
                        <c:v>8.2266666666666666</c:v>
                      </c:pt>
                      <c:pt idx="4937">
                        <c:v>8.2283333333333335</c:v>
                      </c:pt>
                      <c:pt idx="4938">
                        <c:v>8.23</c:v>
                      </c:pt>
                      <c:pt idx="4939">
                        <c:v>8.2316666666666656</c:v>
                      </c:pt>
                      <c:pt idx="4940">
                        <c:v>8.2333333333333325</c:v>
                      </c:pt>
                      <c:pt idx="4941">
                        <c:v>8.2350000000000012</c:v>
                      </c:pt>
                      <c:pt idx="4942">
                        <c:v>8.2366666666666664</c:v>
                      </c:pt>
                      <c:pt idx="4943">
                        <c:v>8.2383333333333333</c:v>
                      </c:pt>
                      <c:pt idx="4944">
                        <c:v>8.24</c:v>
                      </c:pt>
                      <c:pt idx="4945">
                        <c:v>8.2416666666666671</c:v>
                      </c:pt>
                      <c:pt idx="4946">
                        <c:v>8.2433333333333341</c:v>
                      </c:pt>
                      <c:pt idx="4947">
                        <c:v>8.2449999999999992</c:v>
                      </c:pt>
                      <c:pt idx="4948">
                        <c:v>8.2466666666666661</c:v>
                      </c:pt>
                      <c:pt idx="4949">
                        <c:v>8.2483333333333331</c:v>
                      </c:pt>
                      <c:pt idx="4950">
                        <c:v>8.25</c:v>
                      </c:pt>
                      <c:pt idx="4951">
                        <c:v>8.2516666666666669</c:v>
                      </c:pt>
                      <c:pt idx="4952">
                        <c:v>8.2533333333333339</c:v>
                      </c:pt>
                      <c:pt idx="4953">
                        <c:v>8.2550000000000008</c:v>
                      </c:pt>
                      <c:pt idx="4954">
                        <c:v>8.2566666666666659</c:v>
                      </c:pt>
                      <c:pt idx="4955">
                        <c:v>8.2583333333333329</c:v>
                      </c:pt>
                      <c:pt idx="4956">
                        <c:v>8.26</c:v>
                      </c:pt>
                      <c:pt idx="4957">
                        <c:v>8.2616666666666667</c:v>
                      </c:pt>
                      <c:pt idx="4958">
                        <c:v>8.2633333333333336</c:v>
                      </c:pt>
                      <c:pt idx="4959">
                        <c:v>8.2649999999999988</c:v>
                      </c:pt>
                      <c:pt idx="4960">
                        <c:v>8.2666666666666675</c:v>
                      </c:pt>
                      <c:pt idx="4961">
                        <c:v>8.2683333333333344</c:v>
                      </c:pt>
                      <c:pt idx="4962">
                        <c:v>8.27</c:v>
                      </c:pt>
                      <c:pt idx="4963">
                        <c:v>8.2716666666666665</c:v>
                      </c:pt>
                      <c:pt idx="4964">
                        <c:v>8.2733333333333334</c:v>
                      </c:pt>
                      <c:pt idx="4965">
                        <c:v>8.2750000000000004</c:v>
                      </c:pt>
                      <c:pt idx="4966">
                        <c:v>8.2766666666666673</c:v>
                      </c:pt>
                      <c:pt idx="4967">
                        <c:v>8.2783333333333324</c:v>
                      </c:pt>
                      <c:pt idx="4968">
                        <c:v>8.2799999999999994</c:v>
                      </c:pt>
                      <c:pt idx="4969">
                        <c:v>8.2816666666666663</c:v>
                      </c:pt>
                      <c:pt idx="4970">
                        <c:v>8.2833333333333332</c:v>
                      </c:pt>
                      <c:pt idx="4971">
                        <c:v>8.2850000000000001</c:v>
                      </c:pt>
                      <c:pt idx="4972">
                        <c:v>8.2866666666666671</c:v>
                      </c:pt>
                      <c:pt idx="4973">
                        <c:v>8.288333333333334</c:v>
                      </c:pt>
                      <c:pt idx="4974">
                        <c:v>8.2899999999999991</c:v>
                      </c:pt>
                      <c:pt idx="4975">
                        <c:v>8.2916666666666661</c:v>
                      </c:pt>
                      <c:pt idx="4976">
                        <c:v>8.293333333333333</c:v>
                      </c:pt>
                      <c:pt idx="4977">
                        <c:v>8.2949999999999999</c:v>
                      </c:pt>
                      <c:pt idx="4978">
                        <c:v>8.2966666666666669</c:v>
                      </c:pt>
                      <c:pt idx="4979">
                        <c:v>8.2983333333333338</c:v>
                      </c:pt>
                      <c:pt idx="4980">
                        <c:v>8.3000000000000007</c:v>
                      </c:pt>
                      <c:pt idx="4981">
                        <c:v>8.3016666666666676</c:v>
                      </c:pt>
                      <c:pt idx="4982">
                        <c:v>8.3033333333333328</c:v>
                      </c:pt>
                      <c:pt idx="4983">
                        <c:v>8.3049999999999997</c:v>
                      </c:pt>
                      <c:pt idx="4984">
                        <c:v>8.3066666666666666</c:v>
                      </c:pt>
                      <c:pt idx="4985">
                        <c:v>8.3083333333333336</c:v>
                      </c:pt>
                      <c:pt idx="4986">
                        <c:v>8.31</c:v>
                      </c:pt>
                      <c:pt idx="4987">
                        <c:v>8.3116666666666656</c:v>
                      </c:pt>
                      <c:pt idx="4988">
                        <c:v>8.3133333333333344</c:v>
                      </c:pt>
                      <c:pt idx="4989">
                        <c:v>8.3149999999999995</c:v>
                      </c:pt>
                      <c:pt idx="4990">
                        <c:v>8.3166666666666664</c:v>
                      </c:pt>
                      <c:pt idx="4991">
                        <c:v>8.3183333333333334</c:v>
                      </c:pt>
                      <c:pt idx="4992">
                        <c:v>8.32</c:v>
                      </c:pt>
                      <c:pt idx="4993">
                        <c:v>8.3216666666666672</c:v>
                      </c:pt>
                      <c:pt idx="4994">
                        <c:v>8.3233333333333324</c:v>
                      </c:pt>
                      <c:pt idx="4995">
                        <c:v>8.3249999999999993</c:v>
                      </c:pt>
                      <c:pt idx="4996">
                        <c:v>8.3266666666666662</c:v>
                      </c:pt>
                      <c:pt idx="4997">
                        <c:v>8.3283333333333331</c:v>
                      </c:pt>
                      <c:pt idx="4998">
                        <c:v>8.33</c:v>
                      </c:pt>
                      <c:pt idx="4999">
                        <c:v>8.331666666666667</c:v>
                      </c:pt>
                      <c:pt idx="5000">
                        <c:v>8.3333333333333339</c:v>
                      </c:pt>
                      <c:pt idx="5001">
                        <c:v>8.3350000000000009</c:v>
                      </c:pt>
                      <c:pt idx="5002">
                        <c:v>8.336666666666666</c:v>
                      </c:pt>
                      <c:pt idx="5003">
                        <c:v>8.3383333333333329</c:v>
                      </c:pt>
                      <c:pt idx="5004">
                        <c:v>8.34</c:v>
                      </c:pt>
                      <c:pt idx="5005">
                        <c:v>8.3416666666666668</c:v>
                      </c:pt>
                      <c:pt idx="5006">
                        <c:v>8.3433333333333337</c:v>
                      </c:pt>
                      <c:pt idx="5007">
                        <c:v>8.3450000000000006</c:v>
                      </c:pt>
                      <c:pt idx="5008">
                        <c:v>8.3466666666666676</c:v>
                      </c:pt>
                      <c:pt idx="5009">
                        <c:v>8.3483333333333327</c:v>
                      </c:pt>
                      <c:pt idx="5010">
                        <c:v>8.35</c:v>
                      </c:pt>
                      <c:pt idx="5011">
                        <c:v>8.3516666666666666</c:v>
                      </c:pt>
                      <c:pt idx="5012">
                        <c:v>8.3533333333333335</c:v>
                      </c:pt>
                      <c:pt idx="5013">
                        <c:v>8.3550000000000004</c:v>
                      </c:pt>
                      <c:pt idx="5014">
                        <c:v>8.3566666666666656</c:v>
                      </c:pt>
                      <c:pt idx="5015">
                        <c:v>8.3583333333333325</c:v>
                      </c:pt>
                      <c:pt idx="5016">
                        <c:v>8.3600000000000012</c:v>
                      </c:pt>
                      <c:pt idx="5017">
                        <c:v>8.3616666666666664</c:v>
                      </c:pt>
                      <c:pt idx="5018">
                        <c:v>8.3633333333333333</c:v>
                      </c:pt>
                      <c:pt idx="5019">
                        <c:v>8.3650000000000002</c:v>
                      </c:pt>
                      <c:pt idx="5020">
                        <c:v>8.3666666666666671</c:v>
                      </c:pt>
                      <c:pt idx="5021">
                        <c:v>8.3683333333333341</c:v>
                      </c:pt>
                      <c:pt idx="5022">
                        <c:v>8.3699999999999992</c:v>
                      </c:pt>
                      <c:pt idx="5023">
                        <c:v>8.3716666666666661</c:v>
                      </c:pt>
                      <c:pt idx="5024">
                        <c:v>8.3733333333333331</c:v>
                      </c:pt>
                      <c:pt idx="5025">
                        <c:v>8.375</c:v>
                      </c:pt>
                      <c:pt idx="5026">
                        <c:v>8.3766666666666669</c:v>
                      </c:pt>
                      <c:pt idx="5027">
                        <c:v>8.3783333333333339</c:v>
                      </c:pt>
                      <c:pt idx="5028">
                        <c:v>8.3800000000000008</c:v>
                      </c:pt>
                      <c:pt idx="5029">
                        <c:v>8.3816666666666659</c:v>
                      </c:pt>
                      <c:pt idx="5030">
                        <c:v>8.3833333333333329</c:v>
                      </c:pt>
                      <c:pt idx="5031">
                        <c:v>8.3849999999999998</c:v>
                      </c:pt>
                      <c:pt idx="5032">
                        <c:v>8.3866666666666667</c:v>
                      </c:pt>
                      <c:pt idx="5033">
                        <c:v>8.3883333333333336</c:v>
                      </c:pt>
                      <c:pt idx="5034">
                        <c:v>8.3899999999999988</c:v>
                      </c:pt>
                      <c:pt idx="5035">
                        <c:v>8.3916666666666675</c:v>
                      </c:pt>
                      <c:pt idx="5036">
                        <c:v>8.3933333333333344</c:v>
                      </c:pt>
                      <c:pt idx="5037">
                        <c:v>8.3949999999999996</c:v>
                      </c:pt>
                      <c:pt idx="5038">
                        <c:v>8.3966666666666665</c:v>
                      </c:pt>
                      <c:pt idx="5039">
                        <c:v>8.3983333333333334</c:v>
                      </c:pt>
                      <c:pt idx="5040">
                        <c:v>8.4</c:v>
                      </c:pt>
                      <c:pt idx="5041">
                        <c:v>8.4016666666666673</c:v>
                      </c:pt>
                      <c:pt idx="5042">
                        <c:v>8.4033333333333324</c:v>
                      </c:pt>
                      <c:pt idx="5043">
                        <c:v>8.4049999999999994</c:v>
                      </c:pt>
                      <c:pt idx="5044">
                        <c:v>8.4066666666666663</c:v>
                      </c:pt>
                      <c:pt idx="5045">
                        <c:v>8.4083333333333332</c:v>
                      </c:pt>
                      <c:pt idx="5046">
                        <c:v>8.41</c:v>
                      </c:pt>
                      <c:pt idx="5047">
                        <c:v>8.4116666666666671</c:v>
                      </c:pt>
                      <c:pt idx="5048">
                        <c:v>8.413333333333334</c:v>
                      </c:pt>
                      <c:pt idx="5049">
                        <c:v>8.4149999999999991</c:v>
                      </c:pt>
                      <c:pt idx="5050">
                        <c:v>8.4166666666666661</c:v>
                      </c:pt>
                      <c:pt idx="5051">
                        <c:v>8.418333333333333</c:v>
                      </c:pt>
                      <c:pt idx="5052">
                        <c:v>8.42</c:v>
                      </c:pt>
                      <c:pt idx="5053">
                        <c:v>8.4216666666666669</c:v>
                      </c:pt>
                      <c:pt idx="5054">
                        <c:v>8.4233333333333338</c:v>
                      </c:pt>
                      <c:pt idx="5055">
                        <c:v>8.4250000000000007</c:v>
                      </c:pt>
                      <c:pt idx="5056">
                        <c:v>8.4266666666666676</c:v>
                      </c:pt>
                      <c:pt idx="5057">
                        <c:v>8.4283333333333328</c:v>
                      </c:pt>
                      <c:pt idx="5058">
                        <c:v>8.43</c:v>
                      </c:pt>
                      <c:pt idx="5059">
                        <c:v>8.4316666666666666</c:v>
                      </c:pt>
                      <c:pt idx="5060">
                        <c:v>8.4333333333333336</c:v>
                      </c:pt>
                      <c:pt idx="5061">
                        <c:v>8.4350000000000005</c:v>
                      </c:pt>
                      <c:pt idx="5062">
                        <c:v>8.4366666666666656</c:v>
                      </c:pt>
                      <c:pt idx="5063">
                        <c:v>8.4383333333333344</c:v>
                      </c:pt>
                      <c:pt idx="5064">
                        <c:v>8.44</c:v>
                      </c:pt>
                      <c:pt idx="5065">
                        <c:v>8.4416666666666664</c:v>
                      </c:pt>
                      <c:pt idx="5066">
                        <c:v>8.4433333333333334</c:v>
                      </c:pt>
                      <c:pt idx="5067">
                        <c:v>8.4450000000000003</c:v>
                      </c:pt>
                      <c:pt idx="5068">
                        <c:v>8.4466666666666672</c:v>
                      </c:pt>
                      <c:pt idx="5069">
                        <c:v>8.4483333333333324</c:v>
                      </c:pt>
                      <c:pt idx="5070">
                        <c:v>8.4499999999999993</c:v>
                      </c:pt>
                      <c:pt idx="5071">
                        <c:v>8.4516666666666662</c:v>
                      </c:pt>
                      <c:pt idx="5072">
                        <c:v>8.4533333333333331</c:v>
                      </c:pt>
                      <c:pt idx="5073">
                        <c:v>8.4550000000000001</c:v>
                      </c:pt>
                      <c:pt idx="5074">
                        <c:v>8.456666666666667</c:v>
                      </c:pt>
                      <c:pt idx="5075">
                        <c:v>8.4583333333333339</c:v>
                      </c:pt>
                      <c:pt idx="5076">
                        <c:v>8.4600000000000009</c:v>
                      </c:pt>
                      <c:pt idx="5077">
                        <c:v>8.461666666666666</c:v>
                      </c:pt>
                      <c:pt idx="5078">
                        <c:v>8.4633333333333329</c:v>
                      </c:pt>
                      <c:pt idx="5079">
                        <c:v>8.4649999999999999</c:v>
                      </c:pt>
                      <c:pt idx="5080">
                        <c:v>8.4666666666666668</c:v>
                      </c:pt>
                      <c:pt idx="5081">
                        <c:v>8.4683333333333337</c:v>
                      </c:pt>
                      <c:pt idx="5082">
                        <c:v>8.4700000000000006</c:v>
                      </c:pt>
                      <c:pt idx="5083">
                        <c:v>8.4716666666666676</c:v>
                      </c:pt>
                      <c:pt idx="5084">
                        <c:v>8.4733333333333327</c:v>
                      </c:pt>
                      <c:pt idx="5085">
                        <c:v>8.4749999999999996</c:v>
                      </c:pt>
                      <c:pt idx="5086">
                        <c:v>8.4766666666666666</c:v>
                      </c:pt>
                      <c:pt idx="5087">
                        <c:v>8.4783333333333335</c:v>
                      </c:pt>
                      <c:pt idx="5088">
                        <c:v>8.48</c:v>
                      </c:pt>
                      <c:pt idx="5089">
                        <c:v>8.4816666666666656</c:v>
                      </c:pt>
                      <c:pt idx="5090">
                        <c:v>8.4833333333333325</c:v>
                      </c:pt>
                      <c:pt idx="5091">
                        <c:v>8.4850000000000012</c:v>
                      </c:pt>
                      <c:pt idx="5092">
                        <c:v>8.4866666666666664</c:v>
                      </c:pt>
                      <c:pt idx="5093">
                        <c:v>8.4883333333333333</c:v>
                      </c:pt>
                      <c:pt idx="5094">
                        <c:v>8.49</c:v>
                      </c:pt>
                      <c:pt idx="5095">
                        <c:v>8.4916666666666671</c:v>
                      </c:pt>
                      <c:pt idx="5096">
                        <c:v>8.4933333333333341</c:v>
                      </c:pt>
                      <c:pt idx="5097">
                        <c:v>8.4949999999999992</c:v>
                      </c:pt>
                      <c:pt idx="5098">
                        <c:v>8.4966666666666661</c:v>
                      </c:pt>
                      <c:pt idx="5099">
                        <c:v>8.4983333333333331</c:v>
                      </c:pt>
                      <c:pt idx="5100">
                        <c:v>8.5</c:v>
                      </c:pt>
                      <c:pt idx="5101">
                        <c:v>8.5016666666666669</c:v>
                      </c:pt>
                      <c:pt idx="5102">
                        <c:v>8.5033333333333339</c:v>
                      </c:pt>
                      <c:pt idx="5103">
                        <c:v>8.5050000000000008</c:v>
                      </c:pt>
                      <c:pt idx="5104">
                        <c:v>8.5066666666666659</c:v>
                      </c:pt>
                      <c:pt idx="5105">
                        <c:v>8.5083333333333329</c:v>
                      </c:pt>
                      <c:pt idx="5106">
                        <c:v>8.51</c:v>
                      </c:pt>
                      <c:pt idx="5107">
                        <c:v>8.5116666666666667</c:v>
                      </c:pt>
                      <c:pt idx="5108">
                        <c:v>8.5133333333333336</c:v>
                      </c:pt>
                      <c:pt idx="5109">
                        <c:v>8.5149999999999988</c:v>
                      </c:pt>
                      <c:pt idx="5110">
                        <c:v>8.5166666666666675</c:v>
                      </c:pt>
                      <c:pt idx="5111">
                        <c:v>8.5183333333333344</c:v>
                      </c:pt>
                      <c:pt idx="5112">
                        <c:v>8.52</c:v>
                      </c:pt>
                      <c:pt idx="5113">
                        <c:v>8.5216666666666665</c:v>
                      </c:pt>
                      <c:pt idx="5114">
                        <c:v>8.5233333333333334</c:v>
                      </c:pt>
                      <c:pt idx="5115">
                        <c:v>8.5250000000000004</c:v>
                      </c:pt>
                      <c:pt idx="5116">
                        <c:v>8.5266666666666673</c:v>
                      </c:pt>
                      <c:pt idx="5117">
                        <c:v>8.5283333333333324</c:v>
                      </c:pt>
                      <c:pt idx="5118">
                        <c:v>8.5299999999999994</c:v>
                      </c:pt>
                      <c:pt idx="5119">
                        <c:v>8.5316666666666663</c:v>
                      </c:pt>
                      <c:pt idx="5120">
                        <c:v>8.5333333333333332</c:v>
                      </c:pt>
                      <c:pt idx="5121">
                        <c:v>8.5350000000000001</c:v>
                      </c:pt>
                      <c:pt idx="5122">
                        <c:v>8.5366666666666671</c:v>
                      </c:pt>
                      <c:pt idx="5123">
                        <c:v>8.5383333333333322</c:v>
                      </c:pt>
                      <c:pt idx="5124">
                        <c:v>8.5399999999999991</c:v>
                      </c:pt>
                      <c:pt idx="5125">
                        <c:v>8.5416666666666661</c:v>
                      </c:pt>
                      <c:pt idx="5126">
                        <c:v>8.543333333333333</c:v>
                      </c:pt>
                      <c:pt idx="5127">
                        <c:v>8.5449999999999999</c:v>
                      </c:pt>
                      <c:pt idx="5128">
                        <c:v>8.5466666666666651</c:v>
                      </c:pt>
                      <c:pt idx="5129">
                        <c:v>8.5483333333333338</c:v>
                      </c:pt>
                      <c:pt idx="5130">
                        <c:v>8.5500000000000007</c:v>
                      </c:pt>
                      <c:pt idx="5131">
                        <c:v>8.5516666666666676</c:v>
                      </c:pt>
                      <c:pt idx="5132">
                        <c:v>8.5533333333333346</c:v>
                      </c:pt>
                      <c:pt idx="5133">
                        <c:v>8.5549999999999997</c:v>
                      </c:pt>
                      <c:pt idx="5134">
                        <c:v>8.5566666666666666</c:v>
                      </c:pt>
                      <c:pt idx="5135">
                        <c:v>8.5583333333333336</c:v>
                      </c:pt>
                      <c:pt idx="5136">
                        <c:v>8.56</c:v>
                      </c:pt>
                      <c:pt idx="5137">
                        <c:v>8.5616666666666674</c:v>
                      </c:pt>
                      <c:pt idx="5138">
                        <c:v>8.5633333333333326</c:v>
                      </c:pt>
                      <c:pt idx="5139">
                        <c:v>8.5649999999999995</c:v>
                      </c:pt>
                      <c:pt idx="5140">
                        <c:v>8.5666666666666664</c:v>
                      </c:pt>
                      <c:pt idx="5141">
                        <c:v>8.5683333333333334</c:v>
                      </c:pt>
                      <c:pt idx="5142">
                        <c:v>8.57</c:v>
                      </c:pt>
                      <c:pt idx="5143">
                        <c:v>8.5716666666666654</c:v>
                      </c:pt>
                      <c:pt idx="5144">
                        <c:v>8.5733333333333324</c:v>
                      </c:pt>
                      <c:pt idx="5145">
                        <c:v>8.5749999999999993</c:v>
                      </c:pt>
                      <c:pt idx="5146">
                        <c:v>8.5766666666666662</c:v>
                      </c:pt>
                      <c:pt idx="5147">
                        <c:v>8.5783333333333349</c:v>
                      </c:pt>
                      <c:pt idx="5148">
                        <c:v>8.58</c:v>
                      </c:pt>
                      <c:pt idx="5149">
                        <c:v>8.581666666666667</c:v>
                      </c:pt>
                      <c:pt idx="5150">
                        <c:v>8.5833333333333339</c:v>
                      </c:pt>
                      <c:pt idx="5151">
                        <c:v>8.5850000000000009</c:v>
                      </c:pt>
                      <c:pt idx="5152">
                        <c:v>8.5866666666666678</c:v>
                      </c:pt>
                      <c:pt idx="5153">
                        <c:v>8.5883333333333329</c:v>
                      </c:pt>
                      <c:pt idx="5154">
                        <c:v>8.59</c:v>
                      </c:pt>
                      <c:pt idx="5155">
                        <c:v>8.5916666666666668</c:v>
                      </c:pt>
                      <c:pt idx="5156">
                        <c:v>8.5933333333333337</c:v>
                      </c:pt>
                      <c:pt idx="5157">
                        <c:v>8.5950000000000006</c:v>
                      </c:pt>
                      <c:pt idx="5158">
                        <c:v>8.5966666666666658</c:v>
                      </c:pt>
                      <c:pt idx="5159">
                        <c:v>8.5983333333333327</c:v>
                      </c:pt>
                      <c:pt idx="5160">
                        <c:v>8.6</c:v>
                      </c:pt>
                      <c:pt idx="5161">
                        <c:v>8.6016666666666666</c:v>
                      </c:pt>
                      <c:pt idx="5162">
                        <c:v>8.6033333333333335</c:v>
                      </c:pt>
                      <c:pt idx="5163">
                        <c:v>8.6049999999999986</c:v>
                      </c:pt>
                      <c:pt idx="5164">
                        <c:v>8.6066666666666656</c:v>
                      </c:pt>
                      <c:pt idx="5165">
                        <c:v>8.6083333333333325</c:v>
                      </c:pt>
                      <c:pt idx="5166">
                        <c:v>8.6100000000000012</c:v>
                      </c:pt>
                      <c:pt idx="5167">
                        <c:v>8.6116666666666681</c:v>
                      </c:pt>
                      <c:pt idx="5168">
                        <c:v>8.6133333333333333</c:v>
                      </c:pt>
                      <c:pt idx="5169">
                        <c:v>8.6150000000000002</c:v>
                      </c:pt>
                      <c:pt idx="5170">
                        <c:v>8.6166666666666671</c:v>
                      </c:pt>
                      <c:pt idx="5171">
                        <c:v>8.6183333333333341</c:v>
                      </c:pt>
                      <c:pt idx="5172">
                        <c:v>8.620000000000001</c:v>
                      </c:pt>
                      <c:pt idx="5173">
                        <c:v>8.6216666666666661</c:v>
                      </c:pt>
                      <c:pt idx="5174">
                        <c:v>8.6233333333333331</c:v>
                      </c:pt>
                      <c:pt idx="5175">
                        <c:v>8.625</c:v>
                      </c:pt>
                      <c:pt idx="5176">
                        <c:v>8.6266666666666669</c:v>
                      </c:pt>
                      <c:pt idx="5177">
                        <c:v>8.6283333333333339</c:v>
                      </c:pt>
                      <c:pt idx="5178">
                        <c:v>8.629999999999999</c:v>
                      </c:pt>
                      <c:pt idx="5179">
                        <c:v>8.6316666666666659</c:v>
                      </c:pt>
                      <c:pt idx="5180">
                        <c:v>8.6333333333333329</c:v>
                      </c:pt>
                      <c:pt idx="5181">
                        <c:v>8.6349999999999998</c:v>
                      </c:pt>
                      <c:pt idx="5182">
                        <c:v>8.6366666666666667</c:v>
                      </c:pt>
                      <c:pt idx="5183">
                        <c:v>8.6383333333333319</c:v>
                      </c:pt>
                      <c:pt idx="5184">
                        <c:v>8.6399999999999988</c:v>
                      </c:pt>
                      <c:pt idx="5185">
                        <c:v>8.6416666666666675</c:v>
                      </c:pt>
                      <c:pt idx="5186">
                        <c:v>8.6433333333333344</c:v>
                      </c:pt>
                      <c:pt idx="5187">
                        <c:v>8.6450000000000014</c:v>
                      </c:pt>
                      <c:pt idx="5188">
                        <c:v>8.6466666666666665</c:v>
                      </c:pt>
                      <c:pt idx="5189">
                        <c:v>8.6483333333333334</c:v>
                      </c:pt>
                      <c:pt idx="5190">
                        <c:v>8.65</c:v>
                      </c:pt>
                      <c:pt idx="5191">
                        <c:v>8.6516666666666673</c:v>
                      </c:pt>
                      <c:pt idx="5192">
                        <c:v>8.6533333333333342</c:v>
                      </c:pt>
                      <c:pt idx="5193">
                        <c:v>8.6549999999999994</c:v>
                      </c:pt>
                      <c:pt idx="5194">
                        <c:v>8.6566666666666663</c:v>
                      </c:pt>
                      <c:pt idx="5195">
                        <c:v>8.6583333333333332</c:v>
                      </c:pt>
                      <c:pt idx="5196">
                        <c:v>8.66</c:v>
                      </c:pt>
                      <c:pt idx="5197">
                        <c:v>8.6616666666666671</c:v>
                      </c:pt>
                      <c:pt idx="5198">
                        <c:v>8.6633333333333322</c:v>
                      </c:pt>
                      <c:pt idx="5199">
                        <c:v>8.6649999999999991</c:v>
                      </c:pt>
                      <c:pt idx="5200">
                        <c:v>8.6666666666666661</c:v>
                      </c:pt>
                      <c:pt idx="5201">
                        <c:v>8.668333333333333</c:v>
                      </c:pt>
                      <c:pt idx="5202">
                        <c:v>8.67</c:v>
                      </c:pt>
                      <c:pt idx="5203">
                        <c:v>8.6716666666666651</c:v>
                      </c:pt>
                      <c:pt idx="5204">
                        <c:v>8.6733333333333338</c:v>
                      </c:pt>
                      <c:pt idx="5205">
                        <c:v>8.6750000000000007</c:v>
                      </c:pt>
                      <c:pt idx="5206">
                        <c:v>8.6766666666666676</c:v>
                      </c:pt>
                      <c:pt idx="5207">
                        <c:v>8.6783333333333346</c:v>
                      </c:pt>
                      <c:pt idx="5208">
                        <c:v>8.68</c:v>
                      </c:pt>
                      <c:pt idx="5209">
                        <c:v>8.6816666666666666</c:v>
                      </c:pt>
                      <c:pt idx="5210">
                        <c:v>8.6833333333333336</c:v>
                      </c:pt>
                      <c:pt idx="5211">
                        <c:v>8.6850000000000005</c:v>
                      </c:pt>
                      <c:pt idx="5212">
                        <c:v>8.6866666666666674</c:v>
                      </c:pt>
                      <c:pt idx="5213">
                        <c:v>8.6883333333333326</c:v>
                      </c:pt>
                      <c:pt idx="5214">
                        <c:v>8.69</c:v>
                      </c:pt>
                      <c:pt idx="5215">
                        <c:v>8.6916666666666664</c:v>
                      </c:pt>
                      <c:pt idx="5216">
                        <c:v>8.6933333333333334</c:v>
                      </c:pt>
                      <c:pt idx="5217">
                        <c:v>8.6950000000000003</c:v>
                      </c:pt>
                      <c:pt idx="5218">
                        <c:v>8.6966666666666654</c:v>
                      </c:pt>
                      <c:pt idx="5219">
                        <c:v>8.6983333333333324</c:v>
                      </c:pt>
                      <c:pt idx="5220">
                        <c:v>8.6999999999999993</c:v>
                      </c:pt>
                      <c:pt idx="5221">
                        <c:v>8.7016666666666662</c:v>
                      </c:pt>
                      <c:pt idx="5222">
                        <c:v>8.7033333333333349</c:v>
                      </c:pt>
                      <c:pt idx="5223">
                        <c:v>8.7050000000000001</c:v>
                      </c:pt>
                      <c:pt idx="5224">
                        <c:v>8.706666666666667</c:v>
                      </c:pt>
                      <c:pt idx="5225">
                        <c:v>8.7083333333333339</c:v>
                      </c:pt>
                      <c:pt idx="5226">
                        <c:v>8.7100000000000009</c:v>
                      </c:pt>
                      <c:pt idx="5227">
                        <c:v>8.7116666666666678</c:v>
                      </c:pt>
                      <c:pt idx="5228">
                        <c:v>8.7133333333333329</c:v>
                      </c:pt>
                      <c:pt idx="5229">
                        <c:v>8.7149999999999999</c:v>
                      </c:pt>
                      <c:pt idx="5230">
                        <c:v>8.7166666666666668</c:v>
                      </c:pt>
                      <c:pt idx="5231">
                        <c:v>8.7183333333333337</c:v>
                      </c:pt>
                      <c:pt idx="5232">
                        <c:v>8.7200000000000006</c:v>
                      </c:pt>
                      <c:pt idx="5233">
                        <c:v>8.7216666666666658</c:v>
                      </c:pt>
                      <c:pt idx="5234">
                        <c:v>8.7233333333333327</c:v>
                      </c:pt>
                      <c:pt idx="5235">
                        <c:v>8.7249999999999996</c:v>
                      </c:pt>
                      <c:pt idx="5236">
                        <c:v>8.7266666666666666</c:v>
                      </c:pt>
                      <c:pt idx="5237">
                        <c:v>8.7283333333333335</c:v>
                      </c:pt>
                      <c:pt idx="5238">
                        <c:v>8.7299999999999986</c:v>
                      </c:pt>
                      <c:pt idx="5239">
                        <c:v>8.7316666666666656</c:v>
                      </c:pt>
                      <c:pt idx="5240">
                        <c:v>8.7333333333333325</c:v>
                      </c:pt>
                      <c:pt idx="5241">
                        <c:v>8.7350000000000012</c:v>
                      </c:pt>
                      <c:pt idx="5242">
                        <c:v>8.7366666666666681</c:v>
                      </c:pt>
                      <c:pt idx="5243">
                        <c:v>8.7383333333333333</c:v>
                      </c:pt>
                      <c:pt idx="5244">
                        <c:v>8.74</c:v>
                      </c:pt>
                      <c:pt idx="5245">
                        <c:v>8.7416666666666671</c:v>
                      </c:pt>
                      <c:pt idx="5246">
                        <c:v>8.7433333333333341</c:v>
                      </c:pt>
                      <c:pt idx="5247">
                        <c:v>8.745000000000001</c:v>
                      </c:pt>
                      <c:pt idx="5248">
                        <c:v>8.7466666666666661</c:v>
                      </c:pt>
                      <c:pt idx="5249">
                        <c:v>8.7483333333333331</c:v>
                      </c:pt>
                      <c:pt idx="5250">
                        <c:v>8.75</c:v>
                      </c:pt>
                      <c:pt idx="5251">
                        <c:v>8.7516666666666669</c:v>
                      </c:pt>
                      <c:pt idx="5252">
                        <c:v>8.7533333333333339</c:v>
                      </c:pt>
                      <c:pt idx="5253">
                        <c:v>8.754999999999999</c:v>
                      </c:pt>
                      <c:pt idx="5254">
                        <c:v>8.7566666666666659</c:v>
                      </c:pt>
                      <c:pt idx="5255">
                        <c:v>8.7583333333333329</c:v>
                      </c:pt>
                      <c:pt idx="5256">
                        <c:v>8.76</c:v>
                      </c:pt>
                      <c:pt idx="5257">
                        <c:v>8.7616666666666667</c:v>
                      </c:pt>
                      <c:pt idx="5258">
                        <c:v>8.7633333333333319</c:v>
                      </c:pt>
                      <c:pt idx="5259">
                        <c:v>8.7649999999999988</c:v>
                      </c:pt>
                      <c:pt idx="5260">
                        <c:v>8.7666666666666675</c:v>
                      </c:pt>
                      <c:pt idx="5261">
                        <c:v>8.7683333333333344</c:v>
                      </c:pt>
                      <c:pt idx="5262">
                        <c:v>8.7700000000000014</c:v>
                      </c:pt>
                      <c:pt idx="5263">
                        <c:v>8.7716666666666665</c:v>
                      </c:pt>
                      <c:pt idx="5264">
                        <c:v>8.7733333333333334</c:v>
                      </c:pt>
                      <c:pt idx="5265">
                        <c:v>8.7750000000000004</c:v>
                      </c:pt>
                      <c:pt idx="5266">
                        <c:v>8.7766666666666673</c:v>
                      </c:pt>
                      <c:pt idx="5267">
                        <c:v>8.7783333333333342</c:v>
                      </c:pt>
                      <c:pt idx="5268">
                        <c:v>8.7799999999999994</c:v>
                      </c:pt>
                      <c:pt idx="5269">
                        <c:v>8.7816666666666663</c:v>
                      </c:pt>
                      <c:pt idx="5270">
                        <c:v>8.7833333333333332</c:v>
                      </c:pt>
                      <c:pt idx="5271">
                        <c:v>8.7850000000000001</c:v>
                      </c:pt>
                      <c:pt idx="5272">
                        <c:v>8.7866666666666671</c:v>
                      </c:pt>
                      <c:pt idx="5273">
                        <c:v>8.7883333333333322</c:v>
                      </c:pt>
                      <c:pt idx="5274">
                        <c:v>8.7899999999999991</c:v>
                      </c:pt>
                      <c:pt idx="5275">
                        <c:v>8.7916666666666661</c:v>
                      </c:pt>
                      <c:pt idx="5276">
                        <c:v>8.793333333333333</c:v>
                      </c:pt>
                      <c:pt idx="5277">
                        <c:v>8.7949999999999999</c:v>
                      </c:pt>
                      <c:pt idx="5278">
                        <c:v>8.7966666666666651</c:v>
                      </c:pt>
                      <c:pt idx="5279">
                        <c:v>8.7983333333333338</c:v>
                      </c:pt>
                      <c:pt idx="5280">
                        <c:v>8.8000000000000007</c:v>
                      </c:pt>
                      <c:pt idx="5281">
                        <c:v>8.8016666666666676</c:v>
                      </c:pt>
                      <c:pt idx="5282">
                        <c:v>8.8033333333333346</c:v>
                      </c:pt>
                      <c:pt idx="5283">
                        <c:v>8.8049999999999997</c:v>
                      </c:pt>
                      <c:pt idx="5284">
                        <c:v>8.8066666666666666</c:v>
                      </c:pt>
                      <c:pt idx="5285">
                        <c:v>8.8083333333333336</c:v>
                      </c:pt>
                      <c:pt idx="5286">
                        <c:v>8.81</c:v>
                      </c:pt>
                      <c:pt idx="5287">
                        <c:v>8.8116666666666674</c:v>
                      </c:pt>
                      <c:pt idx="5288">
                        <c:v>8.8133333333333326</c:v>
                      </c:pt>
                      <c:pt idx="5289">
                        <c:v>8.8149999999999995</c:v>
                      </c:pt>
                      <c:pt idx="5290">
                        <c:v>8.8166666666666664</c:v>
                      </c:pt>
                      <c:pt idx="5291">
                        <c:v>8.8183333333333334</c:v>
                      </c:pt>
                      <c:pt idx="5292">
                        <c:v>8.82</c:v>
                      </c:pt>
                      <c:pt idx="5293">
                        <c:v>8.8216666666666654</c:v>
                      </c:pt>
                      <c:pt idx="5294">
                        <c:v>8.8233333333333324</c:v>
                      </c:pt>
                      <c:pt idx="5295">
                        <c:v>8.8249999999999993</c:v>
                      </c:pt>
                      <c:pt idx="5296">
                        <c:v>8.8266666666666662</c:v>
                      </c:pt>
                      <c:pt idx="5297">
                        <c:v>8.8283333333333349</c:v>
                      </c:pt>
                      <c:pt idx="5298">
                        <c:v>8.83</c:v>
                      </c:pt>
                      <c:pt idx="5299">
                        <c:v>8.831666666666667</c:v>
                      </c:pt>
                      <c:pt idx="5300">
                        <c:v>8.8333333333333339</c:v>
                      </c:pt>
                      <c:pt idx="5301">
                        <c:v>8.8350000000000009</c:v>
                      </c:pt>
                      <c:pt idx="5302">
                        <c:v>8.8366666666666678</c:v>
                      </c:pt>
                      <c:pt idx="5303">
                        <c:v>8.8383333333333329</c:v>
                      </c:pt>
                      <c:pt idx="5304">
                        <c:v>8.84</c:v>
                      </c:pt>
                      <c:pt idx="5305">
                        <c:v>8.8416666666666668</c:v>
                      </c:pt>
                      <c:pt idx="5306">
                        <c:v>8.8433333333333337</c:v>
                      </c:pt>
                      <c:pt idx="5307">
                        <c:v>8.8450000000000006</c:v>
                      </c:pt>
                      <c:pt idx="5308">
                        <c:v>8.8466666666666658</c:v>
                      </c:pt>
                      <c:pt idx="5309">
                        <c:v>8.8483333333333327</c:v>
                      </c:pt>
                      <c:pt idx="5310">
                        <c:v>8.85</c:v>
                      </c:pt>
                      <c:pt idx="5311">
                        <c:v>8.8516666666666666</c:v>
                      </c:pt>
                      <c:pt idx="5312">
                        <c:v>8.8533333333333335</c:v>
                      </c:pt>
                      <c:pt idx="5313">
                        <c:v>8.8549999999999986</c:v>
                      </c:pt>
                      <c:pt idx="5314">
                        <c:v>8.8566666666666656</c:v>
                      </c:pt>
                      <c:pt idx="5315">
                        <c:v>8.8583333333333325</c:v>
                      </c:pt>
                      <c:pt idx="5316">
                        <c:v>8.8600000000000012</c:v>
                      </c:pt>
                      <c:pt idx="5317">
                        <c:v>8.8616666666666681</c:v>
                      </c:pt>
                      <c:pt idx="5318">
                        <c:v>8.8633333333333333</c:v>
                      </c:pt>
                      <c:pt idx="5319">
                        <c:v>8.8650000000000002</c:v>
                      </c:pt>
                      <c:pt idx="5320">
                        <c:v>8.8666666666666671</c:v>
                      </c:pt>
                      <c:pt idx="5321">
                        <c:v>8.8683333333333341</c:v>
                      </c:pt>
                      <c:pt idx="5322">
                        <c:v>8.870000000000001</c:v>
                      </c:pt>
                      <c:pt idx="5323">
                        <c:v>8.8716666666666661</c:v>
                      </c:pt>
                      <c:pt idx="5324">
                        <c:v>8.8733333333333331</c:v>
                      </c:pt>
                      <c:pt idx="5325">
                        <c:v>8.875</c:v>
                      </c:pt>
                      <c:pt idx="5326">
                        <c:v>8.8766666666666669</c:v>
                      </c:pt>
                      <c:pt idx="5327">
                        <c:v>8.8783333333333339</c:v>
                      </c:pt>
                      <c:pt idx="5328">
                        <c:v>8.879999999999999</c:v>
                      </c:pt>
                      <c:pt idx="5329">
                        <c:v>8.8816666666666659</c:v>
                      </c:pt>
                      <c:pt idx="5330">
                        <c:v>8.8833333333333329</c:v>
                      </c:pt>
                      <c:pt idx="5331">
                        <c:v>8.8849999999999998</c:v>
                      </c:pt>
                      <c:pt idx="5332">
                        <c:v>8.8866666666666667</c:v>
                      </c:pt>
                      <c:pt idx="5333">
                        <c:v>8.8883333333333319</c:v>
                      </c:pt>
                      <c:pt idx="5334">
                        <c:v>8.8899999999999988</c:v>
                      </c:pt>
                      <c:pt idx="5335">
                        <c:v>8.8916666666666675</c:v>
                      </c:pt>
                      <c:pt idx="5336">
                        <c:v>8.8933333333333344</c:v>
                      </c:pt>
                      <c:pt idx="5337">
                        <c:v>8.8950000000000014</c:v>
                      </c:pt>
                      <c:pt idx="5338">
                        <c:v>8.8966666666666665</c:v>
                      </c:pt>
                      <c:pt idx="5339">
                        <c:v>8.8983333333333334</c:v>
                      </c:pt>
                      <c:pt idx="5340">
                        <c:v>8.9</c:v>
                      </c:pt>
                      <c:pt idx="5341">
                        <c:v>8.9016666666666673</c:v>
                      </c:pt>
                      <c:pt idx="5342">
                        <c:v>8.9033333333333342</c:v>
                      </c:pt>
                      <c:pt idx="5343">
                        <c:v>8.9049999999999994</c:v>
                      </c:pt>
                      <c:pt idx="5344">
                        <c:v>8.9066666666666663</c:v>
                      </c:pt>
                      <c:pt idx="5345">
                        <c:v>8.9083333333333332</c:v>
                      </c:pt>
                      <c:pt idx="5346">
                        <c:v>8.91</c:v>
                      </c:pt>
                      <c:pt idx="5347">
                        <c:v>8.9116666666666671</c:v>
                      </c:pt>
                      <c:pt idx="5348">
                        <c:v>8.9133333333333322</c:v>
                      </c:pt>
                      <c:pt idx="5349">
                        <c:v>8.9149999999999991</c:v>
                      </c:pt>
                      <c:pt idx="5350">
                        <c:v>8.9166666666666661</c:v>
                      </c:pt>
                      <c:pt idx="5351">
                        <c:v>8.918333333333333</c:v>
                      </c:pt>
                      <c:pt idx="5352">
                        <c:v>8.92</c:v>
                      </c:pt>
                      <c:pt idx="5353">
                        <c:v>8.9216666666666651</c:v>
                      </c:pt>
                      <c:pt idx="5354">
                        <c:v>8.9233333333333338</c:v>
                      </c:pt>
                      <c:pt idx="5355">
                        <c:v>8.9250000000000007</c:v>
                      </c:pt>
                      <c:pt idx="5356">
                        <c:v>8.9266666666666676</c:v>
                      </c:pt>
                      <c:pt idx="5357">
                        <c:v>8.9283333333333346</c:v>
                      </c:pt>
                      <c:pt idx="5358">
                        <c:v>8.93</c:v>
                      </c:pt>
                      <c:pt idx="5359">
                        <c:v>8.9316666666666666</c:v>
                      </c:pt>
                      <c:pt idx="5360">
                        <c:v>8.9333333333333336</c:v>
                      </c:pt>
                      <c:pt idx="5361">
                        <c:v>8.9350000000000005</c:v>
                      </c:pt>
                      <c:pt idx="5362">
                        <c:v>8.9366666666666674</c:v>
                      </c:pt>
                      <c:pt idx="5363">
                        <c:v>8.9383333333333326</c:v>
                      </c:pt>
                      <c:pt idx="5364">
                        <c:v>8.94</c:v>
                      </c:pt>
                      <c:pt idx="5365">
                        <c:v>8.9416666666666664</c:v>
                      </c:pt>
                      <c:pt idx="5366">
                        <c:v>8.9433333333333334</c:v>
                      </c:pt>
                      <c:pt idx="5367">
                        <c:v>8.9450000000000003</c:v>
                      </c:pt>
                      <c:pt idx="5368">
                        <c:v>8.9466666666666654</c:v>
                      </c:pt>
                      <c:pt idx="5369">
                        <c:v>8.9483333333333324</c:v>
                      </c:pt>
                      <c:pt idx="5370">
                        <c:v>8.9499999999999993</c:v>
                      </c:pt>
                      <c:pt idx="5371">
                        <c:v>8.9516666666666662</c:v>
                      </c:pt>
                      <c:pt idx="5372">
                        <c:v>8.9533333333333349</c:v>
                      </c:pt>
                      <c:pt idx="5373">
                        <c:v>8.9550000000000001</c:v>
                      </c:pt>
                      <c:pt idx="5374">
                        <c:v>8.956666666666667</c:v>
                      </c:pt>
                      <c:pt idx="5375">
                        <c:v>8.9583333333333339</c:v>
                      </c:pt>
                      <c:pt idx="5376">
                        <c:v>8.9600000000000009</c:v>
                      </c:pt>
                      <c:pt idx="5377">
                        <c:v>8.9616666666666678</c:v>
                      </c:pt>
                      <c:pt idx="5378">
                        <c:v>8.9633333333333329</c:v>
                      </c:pt>
                      <c:pt idx="5379">
                        <c:v>8.9649999999999999</c:v>
                      </c:pt>
                      <c:pt idx="5380">
                        <c:v>8.9666666666666668</c:v>
                      </c:pt>
                      <c:pt idx="5381">
                        <c:v>8.9683333333333337</c:v>
                      </c:pt>
                      <c:pt idx="5382">
                        <c:v>8.9700000000000006</c:v>
                      </c:pt>
                      <c:pt idx="5383">
                        <c:v>8.9716666666666658</c:v>
                      </c:pt>
                      <c:pt idx="5384">
                        <c:v>8.9733333333333327</c:v>
                      </c:pt>
                      <c:pt idx="5385">
                        <c:v>8.9749999999999996</c:v>
                      </c:pt>
                      <c:pt idx="5386">
                        <c:v>8.9766666666666666</c:v>
                      </c:pt>
                      <c:pt idx="5387">
                        <c:v>8.9783333333333335</c:v>
                      </c:pt>
                      <c:pt idx="5388">
                        <c:v>8.9799999999999986</c:v>
                      </c:pt>
                      <c:pt idx="5389">
                        <c:v>8.9816666666666656</c:v>
                      </c:pt>
                      <c:pt idx="5390">
                        <c:v>8.9833333333333325</c:v>
                      </c:pt>
                      <c:pt idx="5391">
                        <c:v>8.9850000000000012</c:v>
                      </c:pt>
                      <c:pt idx="5392">
                        <c:v>8.9866666666666681</c:v>
                      </c:pt>
                      <c:pt idx="5393">
                        <c:v>8.9883333333333333</c:v>
                      </c:pt>
                      <c:pt idx="5394">
                        <c:v>8.99</c:v>
                      </c:pt>
                      <c:pt idx="5395">
                        <c:v>8.9916666666666671</c:v>
                      </c:pt>
                      <c:pt idx="5396">
                        <c:v>8.9933333333333341</c:v>
                      </c:pt>
                      <c:pt idx="5397">
                        <c:v>8.995000000000001</c:v>
                      </c:pt>
                      <c:pt idx="5398">
                        <c:v>8.9966666666666661</c:v>
                      </c:pt>
                      <c:pt idx="5399">
                        <c:v>8.9983333333333331</c:v>
                      </c:pt>
                      <c:pt idx="5400">
                        <c:v>9</c:v>
                      </c:pt>
                      <c:pt idx="5401">
                        <c:v>9.0016666666666669</c:v>
                      </c:pt>
                      <c:pt idx="5402">
                        <c:v>9.0033333333333339</c:v>
                      </c:pt>
                      <c:pt idx="5403">
                        <c:v>9.004999999999999</c:v>
                      </c:pt>
                      <c:pt idx="5404">
                        <c:v>9.0066666666666659</c:v>
                      </c:pt>
                      <c:pt idx="5405">
                        <c:v>9.0083333333333329</c:v>
                      </c:pt>
                      <c:pt idx="5406">
                        <c:v>9.01</c:v>
                      </c:pt>
                      <c:pt idx="5407">
                        <c:v>9.0116666666666667</c:v>
                      </c:pt>
                      <c:pt idx="5408">
                        <c:v>9.0133333333333319</c:v>
                      </c:pt>
                      <c:pt idx="5409">
                        <c:v>9.0149999999999988</c:v>
                      </c:pt>
                      <c:pt idx="5410">
                        <c:v>9.0166666666666675</c:v>
                      </c:pt>
                      <c:pt idx="5411">
                        <c:v>9.0183333333333344</c:v>
                      </c:pt>
                      <c:pt idx="5412">
                        <c:v>9.0200000000000014</c:v>
                      </c:pt>
                      <c:pt idx="5413">
                        <c:v>9.0216666666666665</c:v>
                      </c:pt>
                      <c:pt idx="5414">
                        <c:v>9.0233333333333334</c:v>
                      </c:pt>
                      <c:pt idx="5415">
                        <c:v>9.0250000000000004</c:v>
                      </c:pt>
                      <c:pt idx="5416">
                        <c:v>9.0266666666666673</c:v>
                      </c:pt>
                      <c:pt idx="5417">
                        <c:v>9.0283333333333342</c:v>
                      </c:pt>
                      <c:pt idx="5418">
                        <c:v>9.0299999999999994</c:v>
                      </c:pt>
                      <c:pt idx="5419">
                        <c:v>9.0316666666666663</c:v>
                      </c:pt>
                      <c:pt idx="5420">
                        <c:v>9.0333333333333332</c:v>
                      </c:pt>
                      <c:pt idx="5421">
                        <c:v>9.0350000000000001</c:v>
                      </c:pt>
                      <c:pt idx="5422">
                        <c:v>9.0366666666666671</c:v>
                      </c:pt>
                      <c:pt idx="5423">
                        <c:v>9.0383333333333322</c:v>
                      </c:pt>
                      <c:pt idx="5424">
                        <c:v>9.0399999999999991</c:v>
                      </c:pt>
                      <c:pt idx="5425">
                        <c:v>9.0416666666666661</c:v>
                      </c:pt>
                      <c:pt idx="5426">
                        <c:v>9.043333333333333</c:v>
                      </c:pt>
                      <c:pt idx="5427">
                        <c:v>9.0449999999999999</c:v>
                      </c:pt>
                      <c:pt idx="5428">
                        <c:v>9.0466666666666651</c:v>
                      </c:pt>
                      <c:pt idx="5429">
                        <c:v>9.0483333333333338</c:v>
                      </c:pt>
                      <c:pt idx="5430">
                        <c:v>9.0500000000000007</c:v>
                      </c:pt>
                      <c:pt idx="5431">
                        <c:v>9.0516666666666676</c:v>
                      </c:pt>
                      <c:pt idx="5432">
                        <c:v>9.0533333333333346</c:v>
                      </c:pt>
                      <c:pt idx="5433">
                        <c:v>9.0549999999999997</c:v>
                      </c:pt>
                      <c:pt idx="5434">
                        <c:v>9.0566666666666666</c:v>
                      </c:pt>
                      <c:pt idx="5435">
                        <c:v>9.0583333333333336</c:v>
                      </c:pt>
                      <c:pt idx="5436">
                        <c:v>9.06</c:v>
                      </c:pt>
                      <c:pt idx="5437">
                        <c:v>9.0616666666666674</c:v>
                      </c:pt>
                      <c:pt idx="5438">
                        <c:v>9.0633333333333326</c:v>
                      </c:pt>
                      <c:pt idx="5439">
                        <c:v>9.0649999999999995</c:v>
                      </c:pt>
                      <c:pt idx="5440">
                        <c:v>9.0666666666666664</c:v>
                      </c:pt>
                      <c:pt idx="5441">
                        <c:v>9.0683333333333334</c:v>
                      </c:pt>
                      <c:pt idx="5442">
                        <c:v>9.07</c:v>
                      </c:pt>
                      <c:pt idx="5443">
                        <c:v>9.0716666666666654</c:v>
                      </c:pt>
                      <c:pt idx="5444">
                        <c:v>9.0733333333333324</c:v>
                      </c:pt>
                      <c:pt idx="5445">
                        <c:v>9.0749999999999993</c:v>
                      </c:pt>
                      <c:pt idx="5446">
                        <c:v>9.0766666666666662</c:v>
                      </c:pt>
                      <c:pt idx="5447">
                        <c:v>9.0783333333333349</c:v>
                      </c:pt>
                      <c:pt idx="5448">
                        <c:v>9.08</c:v>
                      </c:pt>
                      <c:pt idx="5449">
                        <c:v>9.081666666666667</c:v>
                      </c:pt>
                      <c:pt idx="5450">
                        <c:v>9.0833333333333339</c:v>
                      </c:pt>
                      <c:pt idx="5451">
                        <c:v>9.0850000000000009</c:v>
                      </c:pt>
                      <c:pt idx="5452">
                        <c:v>9.0866666666666678</c:v>
                      </c:pt>
                      <c:pt idx="5453">
                        <c:v>9.0883333333333329</c:v>
                      </c:pt>
                      <c:pt idx="5454">
                        <c:v>9.09</c:v>
                      </c:pt>
                      <c:pt idx="5455">
                        <c:v>9.0916666666666668</c:v>
                      </c:pt>
                      <c:pt idx="5456">
                        <c:v>9.0933333333333337</c:v>
                      </c:pt>
                      <c:pt idx="5457">
                        <c:v>9.0950000000000006</c:v>
                      </c:pt>
                      <c:pt idx="5458">
                        <c:v>9.0966666666666658</c:v>
                      </c:pt>
                      <c:pt idx="5459">
                        <c:v>9.0983333333333327</c:v>
                      </c:pt>
                      <c:pt idx="5460">
                        <c:v>9.1</c:v>
                      </c:pt>
                      <c:pt idx="5461">
                        <c:v>9.1016666666666666</c:v>
                      </c:pt>
                      <c:pt idx="5462">
                        <c:v>9.1033333333333335</c:v>
                      </c:pt>
                      <c:pt idx="5463">
                        <c:v>9.1049999999999986</c:v>
                      </c:pt>
                      <c:pt idx="5464">
                        <c:v>9.1066666666666656</c:v>
                      </c:pt>
                      <c:pt idx="5465">
                        <c:v>9.1083333333333325</c:v>
                      </c:pt>
                      <c:pt idx="5466">
                        <c:v>9.1100000000000012</c:v>
                      </c:pt>
                      <c:pt idx="5467">
                        <c:v>9.1116666666666681</c:v>
                      </c:pt>
                      <c:pt idx="5468">
                        <c:v>9.1133333333333333</c:v>
                      </c:pt>
                      <c:pt idx="5469">
                        <c:v>9.1150000000000002</c:v>
                      </c:pt>
                      <c:pt idx="5470">
                        <c:v>9.1166666666666671</c:v>
                      </c:pt>
                      <c:pt idx="5471">
                        <c:v>9.1183333333333341</c:v>
                      </c:pt>
                      <c:pt idx="5472">
                        <c:v>9.120000000000001</c:v>
                      </c:pt>
                      <c:pt idx="5473">
                        <c:v>9.1216666666666661</c:v>
                      </c:pt>
                      <c:pt idx="5474">
                        <c:v>9.1233333333333331</c:v>
                      </c:pt>
                      <c:pt idx="5475">
                        <c:v>9.125</c:v>
                      </c:pt>
                      <c:pt idx="5476">
                        <c:v>9.1266666666666669</c:v>
                      </c:pt>
                      <c:pt idx="5477">
                        <c:v>9.1283333333333339</c:v>
                      </c:pt>
                      <c:pt idx="5478">
                        <c:v>9.129999999999999</c:v>
                      </c:pt>
                      <c:pt idx="5479">
                        <c:v>9.1316666666666659</c:v>
                      </c:pt>
                      <c:pt idx="5480">
                        <c:v>9.1333333333333329</c:v>
                      </c:pt>
                      <c:pt idx="5481">
                        <c:v>9.1349999999999998</c:v>
                      </c:pt>
                      <c:pt idx="5482">
                        <c:v>9.1366666666666667</c:v>
                      </c:pt>
                      <c:pt idx="5483">
                        <c:v>9.1383333333333319</c:v>
                      </c:pt>
                      <c:pt idx="5484">
                        <c:v>9.1399999999999988</c:v>
                      </c:pt>
                      <c:pt idx="5485">
                        <c:v>9.1416666666666675</c:v>
                      </c:pt>
                      <c:pt idx="5486">
                        <c:v>9.1433333333333344</c:v>
                      </c:pt>
                      <c:pt idx="5487">
                        <c:v>9.1450000000000014</c:v>
                      </c:pt>
                      <c:pt idx="5488">
                        <c:v>9.1466666666666665</c:v>
                      </c:pt>
                      <c:pt idx="5489">
                        <c:v>9.1483333333333334</c:v>
                      </c:pt>
                      <c:pt idx="5490">
                        <c:v>9.15</c:v>
                      </c:pt>
                      <c:pt idx="5491">
                        <c:v>9.1516666666666673</c:v>
                      </c:pt>
                      <c:pt idx="5492">
                        <c:v>9.1533333333333342</c:v>
                      </c:pt>
                      <c:pt idx="5493">
                        <c:v>9.1549999999999994</c:v>
                      </c:pt>
                      <c:pt idx="5494">
                        <c:v>9.1566666666666663</c:v>
                      </c:pt>
                      <c:pt idx="5495">
                        <c:v>9.1583333333333332</c:v>
                      </c:pt>
                      <c:pt idx="5496">
                        <c:v>9.16</c:v>
                      </c:pt>
                      <c:pt idx="5497">
                        <c:v>9.1616666666666671</c:v>
                      </c:pt>
                      <c:pt idx="5498">
                        <c:v>9.1633333333333322</c:v>
                      </c:pt>
                      <c:pt idx="5499">
                        <c:v>9.1649999999999991</c:v>
                      </c:pt>
                      <c:pt idx="5500">
                        <c:v>9.1666666666666661</c:v>
                      </c:pt>
                      <c:pt idx="5501">
                        <c:v>9.168333333333333</c:v>
                      </c:pt>
                      <c:pt idx="5502">
                        <c:v>9.17</c:v>
                      </c:pt>
                      <c:pt idx="5503">
                        <c:v>9.1716666666666651</c:v>
                      </c:pt>
                      <c:pt idx="5504">
                        <c:v>9.1733333333333338</c:v>
                      </c:pt>
                      <c:pt idx="5505">
                        <c:v>9.1750000000000007</c:v>
                      </c:pt>
                      <c:pt idx="5506">
                        <c:v>9.1766666666666676</c:v>
                      </c:pt>
                      <c:pt idx="5507">
                        <c:v>9.1783333333333346</c:v>
                      </c:pt>
                      <c:pt idx="5508">
                        <c:v>9.18</c:v>
                      </c:pt>
                      <c:pt idx="5509">
                        <c:v>9.1816666666666666</c:v>
                      </c:pt>
                      <c:pt idx="5510">
                        <c:v>9.1833333333333336</c:v>
                      </c:pt>
                      <c:pt idx="5511">
                        <c:v>9.1850000000000005</c:v>
                      </c:pt>
                      <c:pt idx="5512">
                        <c:v>9.1866666666666674</c:v>
                      </c:pt>
                      <c:pt idx="5513">
                        <c:v>9.1883333333333326</c:v>
                      </c:pt>
                      <c:pt idx="5514">
                        <c:v>9.19</c:v>
                      </c:pt>
                      <c:pt idx="5515">
                        <c:v>9.1916666666666664</c:v>
                      </c:pt>
                      <c:pt idx="5516">
                        <c:v>9.1933333333333334</c:v>
                      </c:pt>
                      <c:pt idx="5517">
                        <c:v>9.1950000000000003</c:v>
                      </c:pt>
                      <c:pt idx="5518">
                        <c:v>9.1966666666666654</c:v>
                      </c:pt>
                      <c:pt idx="5519">
                        <c:v>9.1983333333333324</c:v>
                      </c:pt>
                      <c:pt idx="5520">
                        <c:v>9.1999999999999993</c:v>
                      </c:pt>
                      <c:pt idx="5521">
                        <c:v>9.2016666666666662</c:v>
                      </c:pt>
                      <c:pt idx="5522">
                        <c:v>9.2033333333333349</c:v>
                      </c:pt>
                      <c:pt idx="5523">
                        <c:v>9.2050000000000001</c:v>
                      </c:pt>
                      <c:pt idx="5524">
                        <c:v>9.206666666666667</c:v>
                      </c:pt>
                      <c:pt idx="5525">
                        <c:v>9.2083333333333339</c:v>
                      </c:pt>
                      <c:pt idx="5526">
                        <c:v>9.2100000000000009</c:v>
                      </c:pt>
                      <c:pt idx="5527">
                        <c:v>9.2116666666666678</c:v>
                      </c:pt>
                      <c:pt idx="5528">
                        <c:v>9.2133333333333329</c:v>
                      </c:pt>
                      <c:pt idx="5529">
                        <c:v>9.2149999999999999</c:v>
                      </c:pt>
                      <c:pt idx="5530">
                        <c:v>9.2166666666666668</c:v>
                      </c:pt>
                      <c:pt idx="5531">
                        <c:v>9.2183333333333337</c:v>
                      </c:pt>
                      <c:pt idx="5532">
                        <c:v>9.2200000000000006</c:v>
                      </c:pt>
                      <c:pt idx="5533">
                        <c:v>9.2216666666666658</c:v>
                      </c:pt>
                      <c:pt idx="5534">
                        <c:v>9.2233333333333327</c:v>
                      </c:pt>
                      <c:pt idx="5535">
                        <c:v>9.2249999999999996</c:v>
                      </c:pt>
                      <c:pt idx="5536">
                        <c:v>9.2266666666666666</c:v>
                      </c:pt>
                      <c:pt idx="5537">
                        <c:v>9.2283333333333335</c:v>
                      </c:pt>
                      <c:pt idx="5538">
                        <c:v>9.2299999999999986</c:v>
                      </c:pt>
                      <c:pt idx="5539">
                        <c:v>9.2316666666666656</c:v>
                      </c:pt>
                      <c:pt idx="5540">
                        <c:v>9.2333333333333325</c:v>
                      </c:pt>
                      <c:pt idx="5541">
                        <c:v>9.2350000000000012</c:v>
                      </c:pt>
                      <c:pt idx="5542">
                        <c:v>9.2366666666666681</c:v>
                      </c:pt>
                      <c:pt idx="5543">
                        <c:v>9.2383333333333333</c:v>
                      </c:pt>
                      <c:pt idx="5544">
                        <c:v>9.24</c:v>
                      </c:pt>
                      <c:pt idx="5545">
                        <c:v>9.2416666666666671</c:v>
                      </c:pt>
                      <c:pt idx="5546">
                        <c:v>9.2433333333333341</c:v>
                      </c:pt>
                      <c:pt idx="5547">
                        <c:v>9.245000000000001</c:v>
                      </c:pt>
                      <c:pt idx="5548">
                        <c:v>9.2466666666666661</c:v>
                      </c:pt>
                      <c:pt idx="5549">
                        <c:v>9.2483333333333331</c:v>
                      </c:pt>
                      <c:pt idx="5550">
                        <c:v>9.25</c:v>
                      </c:pt>
                      <c:pt idx="5551">
                        <c:v>9.2516666666666669</c:v>
                      </c:pt>
                      <c:pt idx="5552">
                        <c:v>9.2533333333333339</c:v>
                      </c:pt>
                      <c:pt idx="5553">
                        <c:v>9.254999999999999</c:v>
                      </c:pt>
                      <c:pt idx="5554">
                        <c:v>9.2566666666666659</c:v>
                      </c:pt>
                      <c:pt idx="5555">
                        <c:v>9.2583333333333329</c:v>
                      </c:pt>
                      <c:pt idx="5556">
                        <c:v>9.26</c:v>
                      </c:pt>
                      <c:pt idx="5557">
                        <c:v>9.2616666666666667</c:v>
                      </c:pt>
                      <c:pt idx="5558">
                        <c:v>9.2633333333333319</c:v>
                      </c:pt>
                      <c:pt idx="5559">
                        <c:v>9.2649999999999988</c:v>
                      </c:pt>
                      <c:pt idx="5560">
                        <c:v>9.2666666666666675</c:v>
                      </c:pt>
                      <c:pt idx="5561">
                        <c:v>9.2683333333333344</c:v>
                      </c:pt>
                      <c:pt idx="5562">
                        <c:v>9.2700000000000014</c:v>
                      </c:pt>
                      <c:pt idx="5563">
                        <c:v>9.2716666666666665</c:v>
                      </c:pt>
                      <c:pt idx="5564">
                        <c:v>9.2733333333333334</c:v>
                      </c:pt>
                      <c:pt idx="5565">
                        <c:v>9.2750000000000004</c:v>
                      </c:pt>
                      <c:pt idx="5566">
                        <c:v>9.2766666666666673</c:v>
                      </c:pt>
                      <c:pt idx="5567">
                        <c:v>9.2783333333333342</c:v>
                      </c:pt>
                      <c:pt idx="5568">
                        <c:v>9.2799999999999994</c:v>
                      </c:pt>
                      <c:pt idx="5569">
                        <c:v>9.2816666666666663</c:v>
                      </c:pt>
                      <c:pt idx="5570">
                        <c:v>9.2833333333333332</c:v>
                      </c:pt>
                      <c:pt idx="5571">
                        <c:v>9.2850000000000001</c:v>
                      </c:pt>
                      <c:pt idx="5572">
                        <c:v>9.2866666666666671</c:v>
                      </c:pt>
                      <c:pt idx="5573">
                        <c:v>9.2883333333333322</c:v>
                      </c:pt>
                      <c:pt idx="5574">
                        <c:v>9.2899999999999991</c:v>
                      </c:pt>
                      <c:pt idx="5575">
                        <c:v>9.2916666666666661</c:v>
                      </c:pt>
                      <c:pt idx="5576">
                        <c:v>9.293333333333333</c:v>
                      </c:pt>
                      <c:pt idx="5577">
                        <c:v>9.2949999999999999</c:v>
                      </c:pt>
                      <c:pt idx="5578">
                        <c:v>9.2966666666666651</c:v>
                      </c:pt>
                      <c:pt idx="5579">
                        <c:v>9.2983333333333338</c:v>
                      </c:pt>
                      <c:pt idx="5580">
                        <c:v>9.3000000000000007</c:v>
                      </c:pt>
                      <c:pt idx="5581">
                        <c:v>9.3016666666666676</c:v>
                      </c:pt>
                      <c:pt idx="5582">
                        <c:v>9.3033333333333346</c:v>
                      </c:pt>
                      <c:pt idx="5583">
                        <c:v>9.3049999999999997</c:v>
                      </c:pt>
                      <c:pt idx="5584">
                        <c:v>9.3066666666666666</c:v>
                      </c:pt>
                      <c:pt idx="5585">
                        <c:v>9.3083333333333336</c:v>
                      </c:pt>
                      <c:pt idx="5586">
                        <c:v>9.31</c:v>
                      </c:pt>
                      <c:pt idx="5587">
                        <c:v>9.3116666666666674</c:v>
                      </c:pt>
                      <c:pt idx="5588">
                        <c:v>9.3133333333333326</c:v>
                      </c:pt>
                      <c:pt idx="5589">
                        <c:v>9.3149999999999995</c:v>
                      </c:pt>
                      <c:pt idx="5590">
                        <c:v>9.3166666666666664</c:v>
                      </c:pt>
                      <c:pt idx="5591">
                        <c:v>9.3183333333333334</c:v>
                      </c:pt>
                      <c:pt idx="5592">
                        <c:v>9.32</c:v>
                      </c:pt>
                      <c:pt idx="5593">
                        <c:v>9.3216666666666654</c:v>
                      </c:pt>
                      <c:pt idx="5594">
                        <c:v>9.3233333333333324</c:v>
                      </c:pt>
                      <c:pt idx="5595">
                        <c:v>9.3249999999999993</c:v>
                      </c:pt>
                      <c:pt idx="5596">
                        <c:v>9.3266666666666662</c:v>
                      </c:pt>
                      <c:pt idx="5597">
                        <c:v>9.3283333333333349</c:v>
                      </c:pt>
                      <c:pt idx="5598">
                        <c:v>9.33</c:v>
                      </c:pt>
                      <c:pt idx="5599">
                        <c:v>9.331666666666667</c:v>
                      </c:pt>
                      <c:pt idx="5600">
                        <c:v>9.3333333333333339</c:v>
                      </c:pt>
                      <c:pt idx="5601">
                        <c:v>9.3350000000000009</c:v>
                      </c:pt>
                      <c:pt idx="5602">
                        <c:v>9.3366666666666678</c:v>
                      </c:pt>
                      <c:pt idx="5603">
                        <c:v>9.3383333333333329</c:v>
                      </c:pt>
                      <c:pt idx="5604">
                        <c:v>9.34</c:v>
                      </c:pt>
                      <c:pt idx="5605">
                        <c:v>9.3416666666666668</c:v>
                      </c:pt>
                      <c:pt idx="5606">
                        <c:v>9.3433333333333337</c:v>
                      </c:pt>
                      <c:pt idx="5607">
                        <c:v>9.3450000000000006</c:v>
                      </c:pt>
                      <c:pt idx="5608">
                        <c:v>9.3466666666666658</c:v>
                      </c:pt>
                      <c:pt idx="5609">
                        <c:v>9.3483333333333327</c:v>
                      </c:pt>
                      <c:pt idx="5610">
                        <c:v>9.35</c:v>
                      </c:pt>
                      <c:pt idx="5611">
                        <c:v>9.3516666666666666</c:v>
                      </c:pt>
                      <c:pt idx="5612">
                        <c:v>9.3533333333333335</c:v>
                      </c:pt>
                      <c:pt idx="5613">
                        <c:v>9.3549999999999986</c:v>
                      </c:pt>
                      <c:pt idx="5614">
                        <c:v>9.3566666666666656</c:v>
                      </c:pt>
                      <c:pt idx="5615">
                        <c:v>9.3583333333333325</c:v>
                      </c:pt>
                      <c:pt idx="5616">
                        <c:v>9.3600000000000012</c:v>
                      </c:pt>
                      <c:pt idx="5617">
                        <c:v>9.3616666666666681</c:v>
                      </c:pt>
                      <c:pt idx="5618">
                        <c:v>9.3633333333333333</c:v>
                      </c:pt>
                      <c:pt idx="5619">
                        <c:v>9.3650000000000002</c:v>
                      </c:pt>
                      <c:pt idx="5620">
                        <c:v>9.3666666666666671</c:v>
                      </c:pt>
                      <c:pt idx="5621">
                        <c:v>9.3683333333333341</c:v>
                      </c:pt>
                      <c:pt idx="5622">
                        <c:v>9.370000000000001</c:v>
                      </c:pt>
                      <c:pt idx="5623">
                        <c:v>9.3716666666666661</c:v>
                      </c:pt>
                      <c:pt idx="5624">
                        <c:v>9.3733333333333331</c:v>
                      </c:pt>
                      <c:pt idx="5625">
                        <c:v>9.375</c:v>
                      </c:pt>
                      <c:pt idx="5626">
                        <c:v>9.3766666666666669</c:v>
                      </c:pt>
                      <c:pt idx="5627">
                        <c:v>9.3783333333333339</c:v>
                      </c:pt>
                      <c:pt idx="5628">
                        <c:v>9.379999999999999</c:v>
                      </c:pt>
                      <c:pt idx="5629">
                        <c:v>9.3816666666666659</c:v>
                      </c:pt>
                      <c:pt idx="5630">
                        <c:v>9.3833333333333329</c:v>
                      </c:pt>
                      <c:pt idx="5631">
                        <c:v>9.3849999999999998</c:v>
                      </c:pt>
                      <c:pt idx="5632">
                        <c:v>9.3866666666666667</c:v>
                      </c:pt>
                      <c:pt idx="5633">
                        <c:v>9.3883333333333319</c:v>
                      </c:pt>
                      <c:pt idx="5634">
                        <c:v>9.3899999999999988</c:v>
                      </c:pt>
                      <c:pt idx="5635">
                        <c:v>9.3916666666666675</c:v>
                      </c:pt>
                      <c:pt idx="5636">
                        <c:v>9.3933333333333344</c:v>
                      </c:pt>
                      <c:pt idx="5637">
                        <c:v>9.3950000000000014</c:v>
                      </c:pt>
                      <c:pt idx="5638">
                        <c:v>9.3966666666666665</c:v>
                      </c:pt>
                      <c:pt idx="5639">
                        <c:v>9.3983333333333334</c:v>
                      </c:pt>
                      <c:pt idx="5640">
                        <c:v>9.4</c:v>
                      </c:pt>
                      <c:pt idx="5641">
                        <c:v>9.4016666666666673</c:v>
                      </c:pt>
                      <c:pt idx="5642">
                        <c:v>9.4033333333333342</c:v>
                      </c:pt>
                      <c:pt idx="5643">
                        <c:v>9.4049999999999994</c:v>
                      </c:pt>
                      <c:pt idx="5644">
                        <c:v>9.4066666666666663</c:v>
                      </c:pt>
                      <c:pt idx="5645">
                        <c:v>9.4083333333333332</c:v>
                      </c:pt>
                      <c:pt idx="5646">
                        <c:v>9.41</c:v>
                      </c:pt>
                      <c:pt idx="5647">
                        <c:v>9.4116666666666671</c:v>
                      </c:pt>
                      <c:pt idx="5648">
                        <c:v>9.4133333333333322</c:v>
                      </c:pt>
                      <c:pt idx="5649">
                        <c:v>9.4149999999999991</c:v>
                      </c:pt>
                      <c:pt idx="5650">
                        <c:v>9.4166666666666661</c:v>
                      </c:pt>
                      <c:pt idx="5651">
                        <c:v>9.418333333333333</c:v>
                      </c:pt>
                      <c:pt idx="5652">
                        <c:v>9.42</c:v>
                      </c:pt>
                      <c:pt idx="5653">
                        <c:v>9.4216666666666651</c:v>
                      </c:pt>
                      <c:pt idx="5654">
                        <c:v>9.4233333333333338</c:v>
                      </c:pt>
                      <c:pt idx="5655">
                        <c:v>9.4250000000000007</c:v>
                      </c:pt>
                      <c:pt idx="5656">
                        <c:v>9.4266666666666676</c:v>
                      </c:pt>
                      <c:pt idx="5657">
                        <c:v>9.4283333333333346</c:v>
                      </c:pt>
                      <c:pt idx="5658">
                        <c:v>9.43</c:v>
                      </c:pt>
                      <c:pt idx="5659">
                        <c:v>9.4316666666666666</c:v>
                      </c:pt>
                      <c:pt idx="5660">
                        <c:v>9.4333333333333336</c:v>
                      </c:pt>
                      <c:pt idx="5661">
                        <c:v>9.4350000000000005</c:v>
                      </c:pt>
                      <c:pt idx="5662">
                        <c:v>9.4366666666666674</c:v>
                      </c:pt>
                      <c:pt idx="5663">
                        <c:v>9.4383333333333326</c:v>
                      </c:pt>
                      <c:pt idx="5664">
                        <c:v>9.44</c:v>
                      </c:pt>
                      <c:pt idx="5665">
                        <c:v>9.4416666666666664</c:v>
                      </c:pt>
                      <c:pt idx="5666">
                        <c:v>9.4433333333333334</c:v>
                      </c:pt>
                      <c:pt idx="5667">
                        <c:v>9.4450000000000003</c:v>
                      </c:pt>
                      <c:pt idx="5668">
                        <c:v>9.4466666666666654</c:v>
                      </c:pt>
                      <c:pt idx="5669">
                        <c:v>9.4483333333333324</c:v>
                      </c:pt>
                      <c:pt idx="5670">
                        <c:v>9.4499999999999993</c:v>
                      </c:pt>
                      <c:pt idx="5671">
                        <c:v>9.4516666666666662</c:v>
                      </c:pt>
                      <c:pt idx="5672">
                        <c:v>9.4533333333333349</c:v>
                      </c:pt>
                      <c:pt idx="5673">
                        <c:v>9.4550000000000001</c:v>
                      </c:pt>
                      <c:pt idx="5674">
                        <c:v>9.456666666666667</c:v>
                      </c:pt>
                      <c:pt idx="5675">
                        <c:v>9.4583333333333339</c:v>
                      </c:pt>
                      <c:pt idx="5676">
                        <c:v>9.4600000000000009</c:v>
                      </c:pt>
                      <c:pt idx="5677">
                        <c:v>9.4616666666666678</c:v>
                      </c:pt>
                      <c:pt idx="5678">
                        <c:v>9.4633333333333329</c:v>
                      </c:pt>
                      <c:pt idx="5679">
                        <c:v>9.4649999999999999</c:v>
                      </c:pt>
                      <c:pt idx="5680">
                        <c:v>9.4666666666666668</c:v>
                      </c:pt>
                      <c:pt idx="5681">
                        <c:v>9.4683333333333337</c:v>
                      </c:pt>
                      <c:pt idx="5682">
                        <c:v>9.4700000000000006</c:v>
                      </c:pt>
                      <c:pt idx="5683">
                        <c:v>9.4716666666666658</c:v>
                      </c:pt>
                      <c:pt idx="5684">
                        <c:v>9.4733333333333327</c:v>
                      </c:pt>
                      <c:pt idx="5685">
                        <c:v>9.4749999999999996</c:v>
                      </c:pt>
                      <c:pt idx="5686">
                        <c:v>9.4766666666666666</c:v>
                      </c:pt>
                      <c:pt idx="5687">
                        <c:v>9.4783333333333335</c:v>
                      </c:pt>
                      <c:pt idx="5688">
                        <c:v>9.4799999999999986</c:v>
                      </c:pt>
                      <c:pt idx="5689">
                        <c:v>9.4816666666666656</c:v>
                      </c:pt>
                      <c:pt idx="5690">
                        <c:v>9.4833333333333325</c:v>
                      </c:pt>
                      <c:pt idx="5691">
                        <c:v>9.4850000000000012</c:v>
                      </c:pt>
                      <c:pt idx="5692">
                        <c:v>9.4866666666666681</c:v>
                      </c:pt>
                      <c:pt idx="5693">
                        <c:v>9.4883333333333333</c:v>
                      </c:pt>
                      <c:pt idx="5694">
                        <c:v>9.49</c:v>
                      </c:pt>
                      <c:pt idx="5695">
                        <c:v>9.4916666666666671</c:v>
                      </c:pt>
                      <c:pt idx="5696">
                        <c:v>9.4933333333333341</c:v>
                      </c:pt>
                      <c:pt idx="5697">
                        <c:v>9.495000000000001</c:v>
                      </c:pt>
                      <c:pt idx="5698">
                        <c:v>9.4966666666666661</c:v>
                      </c:pt>
                      <c:pt idx="5699">
                        <c:v>9.4983333333333331</c:v>
                      </c:pt>
                      <c:pt idx="5700">
                        <c:v>9.5</c:v>
                      </c:pt>
                      <c:pt idx="5701">
                        <c:v>9.5016666666666669</c:v>
                      </c:pt>
                      <c:pt idx="5702">
                        <c:v>9.5033333333333339</c:v>
                      </c:pt>
                      <c:pt idx="5703">
                        <c:v>9.504999999999999</c:v>
                      </c:pt>
                      <c:pt idx="5704">
                        <c:v>9.5066666666666659</c:v>
                      </c:pt>
                      <c:pt idx="5705">
                        <c:v>9.5083333333333329</c:v>
                      </c:pt>
                      <c:pt idx="5706">
                        <c:v>9.51</c:v>
                      </c:pt>
                      <c:pt idx="5707">
                        <c:v>9.5116666666666667</c:v>
                      </c:pt>
                      <c:pt idx="5708">
                        <c:v>9.5133333333333319</c:v>
                      </c:pt>
                      <c:pt idx="5709">
                        <c:v>9.5149999999999988</c:v>
                      </c:pt>
                      <c:pt idx="5710">
                        <c:v>9.5166666666666675</c:v>
                      </c:pt>
                      <c:pt idx="5711">
                        <c:v>9.5183333333333344</c:v>
                      </c:pt>
                      <c:pt idx="5712">
                        <c:v>9.5200000000000014</c:v>
                      </c:pt>
                      <c:pt idx="5713">
                        <c:v>9.5216666666666665</c:v>
                      </c:pt>
                      <c:pt idx="5714">
                        <c:v>9.5233333333333334</c:v>
                      </c:pt>
                      <c:pt idx="5715">
                        <c:v>9.5250000000000004</c:v>
                      </c:pt>
                      <c:pt idx="5716">
                        <c:v>9.5266666666666673</c:v>
                      </c:pt>
                      <c:pt idx="5717">
                        <c:v>9.5283333333333342</c:v>
                      </c:pt>
                      <c:pt idx="5718">
                        <c:v>9.5299999999999994</c:v>
                      </c:pt>
                      <c:pt idx="5719">
                        <c:v>9.5316666666666663</c:v>
                      </c:pt>
                      <c:pt idx="5720">
                        <c:v>9.5333333333333332</c:v>
                      </c:pt>
                      <c:pt idx="5721">
                        <c:v>9.5350000000000001</c:v>
                      </c:pt>
                      <c:pt idx="5722">
                        <c:v>9.5366666666666671</c:v>
                      </c:pt>
                      <c:pt idx="5723">
                        <c:v>9.5383333333333322</c:v>
                      </c:pt>
                      <c:pt idx="5724">
                        <c:v>9.5399999999999991</c:v>
                      </c:pt>
                      <c:pt idx="5725">
                        <c:v>9.5416666666666661</c:v>
                      </c:pt>
                      <c:pt idx="5726">
                        <c:v>9.543333333333333</c:v>
                      </c:pt>
                      <c:pt idx="5727">
                        <c:v>9.5449999999999999</c:v>
                      </c:pt>
                      <c:pt idx="5728">
                        <c:v>9.5466666666666651</c:v>
                      </c:pt>
                      <c:pt idx="5729">
                        <c:v>9.5483333333333338</c:v>
                      </c:pt>
                      <c:pt idx="5730">
                        <c:v>9.5500000000000007</c:v>
                      </c:pt>
                      <c:pt idx="5731">
                        <c:v>9.5516666666666676</c:v>
                      </c:pt>
                      <c:pt idx="5732">
                        <c:v>9.5533333333333346</c:v>
                      </c:pt>
                      <c:pt idx="5733">
                        <c:v>9.5549999999999997</c:v>
                      </c:pt>
                      <c:pt idx="5734">
                        <c:v>9.5566666666666666</c:v>
                      </c:pt>
                      <c:pt idx="5735">
                        <c:v>9.5583333333333336</c:v>
                      </c:pt>
                      <c:pt idx="5736">
                        <c:v>9.56</c:v>
                      </c:pt>
                      <c:pt idx="5737">
                        <c:v>9.5616666666666674</c:v>
                      </c:pt>
                      <c:pt idx="5738">
                        <c:v>9.5633333333333326</c:v>
                      </c:pt>
                      <c:pt idx="5739">
                        <c:v>9.5649999999999995</c:v>
                      </c:pt>
                      <c:pt idx="5740">
                        <c:v>9.5666666666666664</c:v>
                      </c:pt>
                      <c:pt idx="5741">
                        <c:v>9.5683333333333334</c:v>
                      </c:pt>
                      <c:pt idx="5742">
                        <c:v>9.57</c:v>
                      </c:pt>
                      <c:pt idx="5743">
                        <c:v>9.5716666666666654</c:v>
                      </c:pt>
                      <c:pt idx="5744">
                        <c:v>9.5733333333333324</c:v>
                      </c:pt>
                      <c:pt idx="5745">
                        <c:v>9.5749999999999993</c:v>
                      </c:pt>
                      <c:pt idx="5746">
                        <c:v>9.5766666666666662</c:v>
                      </c:pt>
                      <c:pt idx="5747">
                        <c:v>9.5783333333333349</c:v>
                      </c:pt>
                      <c:pt idx="5748">
                        <c:v>9.58</c:v>
                      </c:pt>
                      <c:pt idx="5749">
                        <c:v>9.581666666666667</c:v>
                      </c:pt>
                      <c:pt idx="5750">
                        <c:v>9.5833333333333339</c:v>
                      </c:pt>
                      <c:pt idx="5751">
                        <c:v>9.5850000000000009</c:v>
                      </c:pt>
                      <c:pt idx="5752">
                        <c:v>9.5866666666666678</c:v>
                      </c:pt>
                      <c:pt idx="5753">
                        <c:v>9.5883333333333329</c:v>
                      </c:pt>
                      <c:pt idx="5754">
                        <c:v>9.59</c:v>
                      </c:pt>
                      <c:pt idx="5755">
                        <c:v>9.5916666666666668</c:v>
                      </c:pt>
                      <c:pt idx="5756">
                        <c:v>9.5933333333333337</c:v>
                      </c:pt>
                      <c:pt idx="5757">
                        <c:v>9.5950000000000006</c:v>
                      </c:pt>
                      <c:pt idx="5758">
                        <c:v>9.5966666666666658</c:v>
                      </c:pt>
                      <c:pt idx="5759">
                        <c:v>9.5983333333333327</c:v>
                      </c:pt>
                      <c:pt idx="5760">
                        <c:v>9.6</c:v>
                      </c:pt>
                      <c:pt idx="5761">
                        <c:v>9.6016666666666666</c:v>
                      </c:pt>
                      <c:pt idx="5762">
                        <c:v>9.6033333333333335</c:v>
                      </c:pt>
                      <c:pt idx="5763">
                        <c:v>9.6049999999999986</c:v>
                      </c:pt>
                      <c:pt idx="5764">
                        <c:v>9.6066666666666656</c:v>
                      </c:pt>
                      <c:pt idx="5765">
                        <c:v>9.6083333333333325</c:v>
                      </c:pt>
                      <c:pt idx="5766">
                        <c:v>9.6100000000000012</c:v>
                      </c:pt>
                      <c:pt idx="5767">
                        <c:v>9.6116666666666681</c:v>
                      </c:pt>
                      <c:pt idx="5768">
                        <c:v>9.6133333333333333</c:v>
                      </c:pt>
                      <c:pt idx="5769">
                        <c:v>9.6150000000000002</c:v>
                      </c:pt>
                      <c:pt idx="5770">
                        <c:v>9.6166666666666671</c:v>
                      </c:pt>
                      <c:pt idx="5771">
                        <c:v>9.6183333333333341</c:v>
                      </c:pt>
                      <c:pt idx="5772">
                        <c:v>9.620000000000001</c:v>
                      </c:pt>
                      <c:pt idx="5773">
                        <c:v>9.6216666666666661</c:v>
                      </c:pt>
                      <c:pt idx="5774">
                        <c:v>9.6233333333333331</c:v>
                      </c:pt>
                      <c:pt idx="5775">
                        <c:v>9.625</c:v>
                      </c:pt>
                      <c:pt idx="5776">
                        <c:v>9.6266666666666669</c:v>
                      </c:pt>
                      <c:pt idx="5777">
                        <c:v>9.6283333333333339</c:v>
                      </c:pt>
                      <c:pt idx="5778">
                        <c:v>9.629999999999999</c:v>
                      </c:pt>
                      <c:pt idx="5779">
                        <c:v>9.6316666666666659</c:v>
                      </c:pt>
                      <c:pt idx="5780">
                        <c:v>9.6333333333333329</c:v>
                      </c:pt>
                      <c:pt idx="5781">
                        <c:v>9.6349999999999998</c:v>
                      </c:pt>
                      <c:pt idx="5782">
                        <c:v>9.6366666666666667</c:v>
                      </c:pt>
                      <c:pt idx="5783">
                        <c:v>9.6383333333333319</c:v>
                      </c:pt>
                      <c:pt idx="5784">
                        <c:v>9.6399999999999988</c:v>
                      </c:pt>
                      <c:pt idx="5785">
                        <c:v>9.6416666666666675</c:v>
                      </c:pt>
                      <c:pt idx="5786">
                        <c:v>9.6433333333333344</c:v>
                      </c:pt>
                      <c:pt idx="5787">
                        <c:v>9.6450000000000014</c:v>
                      </c:pt>
                      <c:pt idx="5788">
                        <c:v>9.6466666666666665</c:v>
                      </c:pt>
                      <c:pt idx="5789">
                        <c:v>9.6483333333333334</c:v>
                      </c:pt>
                      <c:pt idx="5790">
                        <c:v>9.65</c:v>
                      </c:pt>
                      <c:pt idx="5791">
                        <c:v>9.6516666666666673</c:v>
                      </c:pt>
                      <c:pt idx="5792">
                        <c:v>9.6533333333333342</c:v>
                      </c:pt>
                      <c:pt idx="5793">
                        <c:v>9.6549999999999994</c:v>
                      </c:pt>
                      <c:pt idx="5794">
                        <c:v>9.6566666666666663</c:v>
                      </c:pt>
                      <c:pt idx="5795">
                        <c:v>9.6583333333333332</c:v>
                      </c:pt>
                      <c:pt idx="5796">
                        <c:v>9.66</c:v>
                      </c:pt>
                      <c:pt idx="5797">
                        <c:v>9.6616666666666671</c:v>
                      </c:pt>
                      <c:pt idx="5798">
                        <c:v>9.6633333333333322</c:v>
                      </c:pt>
                      <c:pt idx="5799">
                        <c:v>9.6649999999999991</c:v>
                      </c:pt>
                      <c:pt idx="5800">
                        <c:v>9.6666666666666661</c:v>
                      </c:pt>
                      <c:pt idx="5801">
                        <c:v>9.668333333333333</c:v>
                      </c:pt>
                      <c:pt idx="5802">
                        <c:v>9.67</c:v>
                      </c:pt>
                      <c:pt idx="5803">
                        <c:v>9.6716666666666651</c:v>
                      </c:pt>
                      <c:pt idx="5804">
                        <c:v>9.6733333333333338</c:v>
                      </c:pt>
                      <c:pt idx="5805">
                        <c:v>9.6750000000000007</c:v>
                      </c:pt>
                      <c:pt idx="5806">
                        <c:v>9.6766666666666676</c:v>
                      </c:pt>
                      <c:pt idx="5807">
                        <c:v>9.6783333333333346</c:v>
                      </c:pt>
                      <c:pt idx="5808">
                        <c:v>9.68</c:v>
                      </c:pt>
                      <c:pt idx="5809">
                        <c:v>9.6816666666666666</c:v>
                      </c:pt>
                      <c:pt idx="5810">
                        <c:v>9.6833333333333336</c:v>
                      </c:pt>
                      <c:pt idx="5811">
                        <c:v>9.6850000000000005</c:v>
                      </c:pt>
                      <c:pt idx="5812">
                        <c:v>9.6866666666666674</c:v>
                      </c:pt>
                      <c:pt idx="5813">
                        <c:v>9.6883333333333326</c:v>
                      </c:pt>
                      <c:pt idx="5814">
                        <c:v>9.69</c:v>
                      </c:pt>
                      <c:pt idx="5815">
                        <c:v>9.6916666666666664</c:v>
                      </c:pt>
                      <c:pt idx="5816">
                        <c:v>9.6933333333333334</c:v>
                      </c:pt>
                      <c:pt idx="5817">
                        <c:v>9.6950000000000003</c:v>
                      </c:pt>
                      <c:pt idx="5818">
                        <c:v>9.6966666666666654</c:v>
                      </c:pt>
                      <c:pt idx="5819">
                        <c:v>9.6983333333333324</c:v>
                      </c:pt>
                      <c:pt idx="5820">
                        <c:v>9.6999999999999993</c:v>
                      </c:pt>
                      <c:pt idx="5821">
                        <c:v>9.7016666666666662</c:v>
                      </c:pt>
                      <c:pt idx="5822">
                        <c:v>9.7033333333333349</c:v>
                      </c:pt>
                      <c:pt idx="5823">
                        <c:v>9.7050000000000001</c:v>
                      </c:pt>
                      <c:pt idx="5824">
                        <c:v>9.706666666666667</c:v>
                      </c:pt>
                      <c:pt idx="5825">
                        <c:v>9.7083333333333339</c:v>
                      </c:pt>
                      <c:pt idx="5826">
                        <c:v>9.7100000000000009</c:v>
                      </c:pt>
                      <c:pt idx="5827">
                        <c:v>9.7116666666666678</c:v>
                      </c:pt>
                      <c:pt idx="5828">
                        <c:v>9.7133333333333329</c:v>
                      </c:pt>
                      <c:pt idx="5829">
                        <c:v>9.7149999999999999</c:v>
                      </c:pt>
                      <c:pt idx="5830">
                        <c:v>9.7166666666666668</c:v>
                      </c:pt>
                      <c:pt idx="5831">
                        <c:v>9.7183333333333337</c:v>
                      </c:pt>
                      <c:pt idx="5832">
                        <c:v>9.7200000000000006</c:v>
                      </c:pt>
                      <c:pt idx="5833">
                        <c:v>9.7216666666666658</c:v>
                      </c:pt>
                      <c:pt idx="5834">
                        <c:v>9.7233333333333327</c:v>
                      </c:pt>
                      <c:pt idx="5835">
                        <c:v>9.7249999999999996</c:v>
                      </c:pt>
                      <c:pt idx="5836">
                        <c:v>9.7266666666666666</c:v>
                      </c:pt>
                      <c:pt idx="5837">
                        <c:v>9.7283333333333335</c:v>
                      </c:pt>
                      <c:pt idx="5838">
                        <c:v>9.7299999999999986</c:v>
                      </c:pt>
                      <c:pt idx="5839">
                        <c:v>9.7316666666666656</c:v>
                      </c:pt>
                      <c:pt idx="5840">
                        <c:v>9.7333333333333325</c:v>
                      </c:pt>
                      <c:pt idx="5841">
                        <c:v>9.7350000000000012</c:v>
                      </c:pt>
                      <c:pt idx="5842">
                        <c:v>9.7366666666666681</c:v>
                      </c:pt>
                      <c:pt idx="5843">
                        <c:v>9.7383333333333333</c:v>
                      </c:pt>
                      <c:pt idx="5844">
                        <c:v>9.74</c:v>
                      </c:pt>
                      <c:pt idx="5845">
                        <c:v>9.7416666666666671</c:v>
                      </c:pt>
                      <c:pt idx="5846">
                        <c:v>9.7433333333333341</c:v>
                      </c:pt>
                      <c:pt idx="5847">
                        <c:v>9.745000000000001</c:v>
                      </c:pt>
                      <c:pt idx="5848">
                        <c:v>9.7466666666666661</c:v>
                      </c:pt>
                      <c:pt idx="5849">
                        <c:v>9.7483333333333331</c:v>
                      </c:pt>
                      <c:pt idx="5850">
                        <c:v>9.75</c:v>
                      </c:pt>
                      <c:pt idx="5851">
                        <c:v>9.7516666666666669</c:v>
                      </c:pt>
                      <c:pt idx="5852">
                        <c:v>9.7533333333333339</c:v>
                      </c:pt>
                      <c:pt idx="5853">
                        <c:v>9.754999999999999</c:v>
                      </c:pt>
                      <c:pt idx="5854">
                        <c:v>9.7566666666666659</c:v>
                      </c:pt>
                      <c:pt idx="5855">
                        <c:v>9.7583333333333329</c:v>
                      </c:pt>
                      <c:pt idx="5856">
                        <c:v>9.76</c:v>
                      </c:pt>
                      <c:pt idx="5857">
                        <c:v>9.7616666666666667</c:v>
                      </c:pt>
                      <c:pt idx="5858">
                        <c:v>9.7633333333333319</c:v>
                      </c:pt>
                      <c:pt idx="5859">
                        <c:v>9.7649999999999988</c:v>
                      </c:pt>
                      <c:pt idx="5860">
                        <c:v>9.7666666666666675</c:v>
                      </c:pt>
                      <c:pt idx="5861">
                        <c:v>9.7683333333333344</c:v>
                      </c:pt>
                      <c:pt idx="5862">
                        <c:v>9.7700000000000014</c:v>
                      </c:pt>
                      <c:pt idx="5863">
                        <c:v>9.7716666666666665</c:v>
                      </c:pt>
                      <c:pt idx="5864">
                        <c:v>9.7733333333333334</c:v>
                      </c:pt>
                      <c:pt idx="5865">
                        <c:v>9.7750000000000004</c:v>
                      </c:pt>
                      <c:pt idx="5866">
                        <c:v>9.7766666666666673</c:v>
                      </c:pt>
                      <c:pt idx="5867">
                        <c:v>9.7783333333333342</c:v>
                      </c:pt>
                      <c:pt idx="5868">
                        <c:v>9.7799999999999994</c:v>
                      </c:pt>
                      <c:pt idx="5869">
                        <c:v>9.7816666666666663</c:v>
                      </c:pt>
                      <c:pt idx="5870">
                        <c:v>9.7833333333333332</c:v>
                      </c:pt>
                      <c:pt idx="5871">
                        <c:v>9.7850000000000001</c:v>
                      </c:pt>
                      <c:pt idx="5872">
                        <c:v>9.7866666666666671</c:v>
                      </c:pt>
                      <c:pt idx="5873">
                        <c:v>9.7883333333333322</c:v>
                      </c:pt>
                      <c:pt idx="5874">
                        <c:v>9.7899999999999991</c:v>
                      </c:pt>
                      <c:pt idx="5875">
                        <c:v>9.7916666666666661</c:v>
                      </c:pt>
                      <c:pt idx="5876">
                        <c:v>9.793333333333333</c:v>
                      </c:pt>
                      <c:pt idx="5877">
                        <c:v>9.7949999999999999</c:v>
                      </c:pt>
                      <c:pt idx="5878">
                        <c:v>9.7966666666666651</c:v>
                      </c:pt>
                      <c:pt idx="5879">
                        <c:v>9.7983333333333338</c:v>
                      </c:pt>
                      <c:pt idx="5880">
                        <c:v>9.8000000000000007</c:v>
                      </c:pt>
                      <c:pt idx="5881">
                        <c:v>9.8016666666666676</c:v>
                      </c:pt>
                      <c:pt idx="5882">
                        <c:v>9.8033333333333346</c:v>
                      </c:pt>
                      <c:pt idx="5883">
                        <c:v>9.8049999999999997</c:v>
                      </c:pt>
                      <c:pt idx="5884">
                        <c:v>9.8066666666666666</c:v>
                      </c:pt>
                      <c:pt idx="5885">
                        <c:v>9.8083333333333336</c:v>
                      </c:pt>
                      <c:pt idx="5886">
                        <c:v>9.81</c:v>
                      </c:pt>
                      <c:pt idx="5887">
                        <c:v>9.8116666666666674</c:v>
                      </c:pt>
                      <c:pt idx="5888">
                        <c:v>9.8133333333333326</c:v>
                      </c:pt>
                      <c:pt idx="5889">
                        <c:v>9.8149999999999995</c:v>
                      </c:pt>
                      <c:pt idx="5890">
                        <c:v>9.8166666666666664</c:v>
                      </c:pt>
                      <c:pt idx="5891">
                        <c:v>9.8183333333333334</c:v>
                      </c:pt>
                      <c:pt idx="5892">
                        <c:v>9.82</c:v>
                      </c:pt>
                      <c:pt idx="5893">
                        <c:v>9.8216666666666654</c:v>
                      </c:pt>
                      <c:pt idx="5894">
                        <c:v>9.8233333333333324</c:v>
                      </c:pt>
                      <c:pt idx="5895">
                        <c:v>9.8249999999999993</c:v>
                      </c:pt>
                      <c:pt idx="5896">
                        <c:v>9.8266666666666662</c:v>
                      </c:pt>
                      <c:pt idx="5897">
                        <c:v>9.8283333333333349</c:v>
                      </c:pt>
                      <c:pt idx="5898">
                        <c:v>9.83</c:v>
                      </c:pt>
                      <c:pt idx="5899">
                        <c:v>9.831666666666667</c:v>
                      </c:pt>
                      <c:pt idx="5900">
                        <c:v>9.8333333333333339</c:v>
                      </c:pt>
                      <c:pt idx="5901">
                        <c:v>9.8350000000000009</c:v>
                      </c:pt>
                      <c:pt idx="5902">
                        <c:v>9.8366666666666678</c:v>
                      </c:pt>
                      <c:pt idx="5903">
                        <c:v>9.8383333333333329</c:v>
                      </c:pt>
                      <c:pt idx="5904">
                        <c:v>9.84</c:v>
                      </c:pt>
                      <c:pt idx="5905">
                        <c:v>9.8416666666666668</c:v>
                      </c:pt>
                      <c:pt idx="5906">
                        <c:v>9.8433333333333337</c:v>
                      </c:pt>
                      <c:pt idx="5907">
                        <c:v>9.8450000000000006</c:v>
                      </c:pt>
                      <c:pt idx="5908">
                        <c:v>9.8466666666666658</c:v>
                      </c:pt>
                      <c:pt idx="5909">
                        <c:v>9.8483333333333327</c:v>
                      </c:pt>
                      <c:pt idx="5910">
                        <c:v>9.85</c:v>
                      </c:pt>
                      <c:pt idx="5911">
                        <c:v>9.8516666666666666</c:v>
                      </c:pt>
                      <c:pt idx="5912">
                        <c:v>9.8533333333333335</c:v>
                      </c:pt>
                      <c:pt idx="5913">
                        <c:v>9.8549999999999986</c:v>
                      </c:pt>
                      <c:pt idx="5914">
                        <c:v>9.8566666666666656</c:v>
                      </c:pt>
                      <c:pt idx="5915">
                        <c:v>9.8583333333333325</c:v>
                      </c:pt>
                      <c:pt idx="5916">
                        <c:v>9.8600000000000012</c:v>
                      </c:pt>
                      <c:pt idx="5917">
                        <c:v>9.8616666666666681</c:v>
                      </c:pt>
                      <c:pt idx="5918">
                        <c:v>9.8633333333333333</c:v>
                      </c:pt>
                      <c:pt idx="5919">
                        <c:v>9.8650000000000002</c:v>
                      </c:pt>
                      <c:pt idx="5920">
                        <c:v>9.8666666666666671</c:v>
                      </c:pt>
                      <c:pt idx="5921">
                        <c:v>9.8683333333333341</c:v>
                      </c:pt>
                      <c:pt idx="5922">
                        <c:v>9.870000000000001</c:v>
                      </c:pt>
                      <c:pt idx="5923">
                        <c:v>9.8716666666666661</c:v>
                      </c:pt>
                      <c:pt idx="5924">
                        <c:v>9.8733333333333331</c:v>
                      </c:pt>
                      <c:pt idx="5925">
                        <c:v>9.875</c:v>
                      </c:pt>
                      <c:pt idx="5926">
                        <c:v>9.8766666666666669</c:v>
                      </c:pt>
                      <c:pt idx="5927">
                        <c:v>9.8783333333333339</c:v>
                      </c:pt>
                      <c:pt idx="5928">
                        <c:v>9.879999999999999</c:v>
                      </c:pt>
                      <c:pt idx="5929">
                        <c:v>9.8816666666666659</c:v>
                      </c:pt>
                      <c:pt idx="5930">
                        <c:v>9.8833333333333329</c:v>
                      </c:pt>
                      <c:pt idx="5931">
                        <c:v>9.8849999999999998</c:v>
                      </c:pt>
                      <c:pt idx="5932">
                        <c:v>9.8866666666666667</c:v>
                      </c:pt>
                      <c:pt idx="5933">
                        <c:v>9.8883333333333319</c:v>
                      </c:pt>
                      <c:pt idx="5934">
                        <c:v>9.8899999999999988</c:v>
                      </c:pt>
                      <c:pt idx="5935">
                        <c:v>9.8916666666666675</c:v>
                      </c:pt>
                      <c:pt idx="5936">
                        <c:v>9.8933333333333344</c:v>
                      </c:pt>
                      <c:pt idx="5937">
                        <c:v>9.8950000000000014</c:v>
                      </c:pt>
                      <c:pt idx="5938">
                        <c:v>9.8966666666666665</c:v>
                      </c:pt>
                      <c:pt idx="5939">
                        <c:v>9.8983333333333334</c:v>
                      </c:pt>
                      <c:pt idx="5940">
                        <c:v>9.9</c:v>
                      </c:pt>
                      <c:pt idx="5941">
                        <c:v>9.9016666666666673</c:v>
                      </c:pt>
                      <c:pt idx="5942">
                        <c:v>9.9033333333333342</c:v>
                      </c:pt>
                      <c:pt idx="5943">
                        <c:v>9.9049999999999994</c:v>
                      </c:pt>
                      <c:pt idx="5944">
                        <c:v>9.9066666666666663</c:v>
                      </c:pt>
                      <c:pt idx="5945">
                        <c:v>9.9083333333333332</c:v>
                      </c:pt>
                      <c:pt idx="5946">
                        <c:v>9.91</c:v>
                      </c:pt>
                      <c:pt idx="5947">
                        <c:v>9.9116666666666671</c:v>
                      </c:pt>
                      <c:pt idx="5948">
                        <c:v>9.9133333333333322</c:v>
                      </c:pt>
                      <c:pt idx="5949">
                        <c:v>9.9149999999999991</c:v>
                      </c:pt>
                      <c:pt idx="5950">
                        <c:v>9.9166666666666661</c:v>
                      </c:pt>
                      <c:pt idx="5951">
                        <c:v>9.918333333333333</c:v>
                      </c:pt>
                      <c:pt idx="5952">
                        <c:v>9.92</c:v>
                      </c:pt>
                      <c:pt idx="5953">
                        <c:v>9.9216666666666651</c:v>
                      </c:pt>
                      <c:pt idx="5954">
                        <c:v>9.9233333333333338</c:v>
                      </c:pt>
                      <c:pt idx="5955">
                        <c:v>9.9250000000000007</c:v>
                      </c:pt>
                      <c:pt idx="5956">
                        <c:v>9.9266666666666676</c:v>
                      </c:pt>
                      <c:pt idx="5957">
                        <c:v>9.9283333333333346</c:v>
                      </c:pt>
                      <c:pt idx="5958">
                        <c:v>9.93</c:v>
                      </c:pt>
                      <c:pt idx="5959">
                        <c:v>9.9316666666666666</c:v>
                      </c:pt>
                      <c:pt idx="5960">
                        <c:v>9.9333333333333336</c:v>
                      </c:pt>
                      <c:pt idx="5961">
                        <c:v>9.9350000000000005</c:v>
                      </c:pt>
                      <c:pt idx="5962">
                        <c:v>9.9366666666666674</c:v>
                      </c:pt>
                      <c:pt idx="5963">
                        <c:v>9.9383333333333326</c:v>
                      </c:pt>
                      <c:pt idx="5964">
                        <c:v>9.94</c:v>
                      </c:pt>
                      <c:pt idx="5965">
                        <c:v>9.9416666666666664</c:v>
                      </c:pt>
                      <c:pt idx="5966">
                        <c:v>9.9433333333333334</c:v>
                      </c:pt>
                      <c:pt idx="5967">
                        <c:v>9.9450000000000003</c:v>
                      </c:pt>
                      <c:pt idx="5968">
                        <c:v>9.9466666666666654</c:v>
                      </c:pt>
                      <c:pt idx="5969">
                        <c:v>9.9483333333333324</c:v>
                      </c:pt>
                      <c:pt idx="5970">
                        <c:v>9.9499999999999993</c:v>
                      </c:pt>
                      <c:pt idx="5971">
                        <c:v>9.9516666666666662</c:v>
                      </c:pt>
                      <c:pt idx="5972">
                        <c:v>9.9533333333333349</c:v>
                      </c:pt>
                      <c:pt idx="5973">
                        <c:v>9.9550000000000001</c:v>
                      </c:pt>
                      <c:pt idx="5974">
                        <c:v>9.956666666666667</c:v>
                      </c:pt>
                      <c:pt idx="5975">
                        <c:v>9.9583333333333339</c:v>
                      </c:pt>
                      <c:pt idx="5976">
                        <c:v>9.9600000000000009</c:v>
                      </c:pt>
                      <c:pt idx="5977">
                        <c:v>9.9616666666666678</c:v>
                      </c:pt>
                      <c:pt idx="5978">
                        <c:v>9.9633333333333329</c:v>
                      </c:pt>
                      <c:pt idx="5979">
                        <c:v>9.9649999999999999</c:v>
                      </c:pt>
                      <c:pt idx="5980">
                        <c:v>9.9666666666666668</c:v>
                      </c:pt>
                      <c:pt idx="5981">
                        <c:v>9.9683333333333337</c:v>
                      </c:pt>
                      <c:pt idx="5982">
                        <c:v>9.9700000000000006</c:v>
                      </c:pt>
                      <c:pt idx="5983">
                        <c:v>9.9716666666666658</c:v>
                      </c:pt>
                      <c:pt idx="5984">
                        <c:v>9.9733333333333327</c:v>
                      </c:pt>
                      <c:pt idx="5985">
                        <c:v>9.9749999999999996</c:v>
                      </c:pt>
                      <c:pt idx="5986">
                        <c:v>9.9766666666666666</c:v>
                      </c:pt>
                      <c:pt idx="5987">
                        <c:v>9.9783333333333335</c:v>
                      </c:pt>
                      <c:pt idx="5988">
                        <c:v>9.9799999999999986</c:v>
                      </c:pt>
                      <c:pt idx="5989">
                        <c:v>9.9816666666666656</c:v>
                      </c:pt>
                      <c:pt idx="5990">
                        <c:v>9.9833333333333325</c:v>
                      </c:pt>
                      <c:pt idx="5991">
                        <c:v>9.9850000000000012</c:v>
                      </c:pt>
                      <c:pt idx="5992">
                        <c:v>9.9866666666666681</c:v>
                      </c:pt>
                      <c:pt idx="5993">
                        <c:v>9.9883333333333333</c:v>
                      </c:pt>
                      <c:pt idx="5994">
                        <c:v>9.99</c:v>
                      </c:pt>
                      <c:pt idx="5995">
                        <c:v>9.9916666666666671</c:v>
                      </c:pt>
                      <c:pt idx="5996">
                        <c:v>9.9933333333333341</c:v>
                      </c:pt>
                      <c:pt idx="5997">
                        <c:v>9.995000000000001</c:v>
                      </c:pt>
                      <c:pt idx="5998">
                        <c:v>9.9966666666666661</c:v>
                      </c:pt>
                      <c:pt idx="5999">
                        <c:v>9.9983333333333331</c:v>
                      </c:pt>
                      <c:pt idx="6000">
                        <c:v>10</c:v>
                      </c:pt>
                      <c:pt idx="6001">
                        <c:v>10.001666666666667</c:v>
                      </c:pt>
                      <c:pt idx="6002">
                        <c:v>10.003333333333334</c:v>
                      </c:pt>
                      <c:pt idx="6003">
                        <c:v>10.004999999999999</c:v>
                      </c:pt>
                      <c:pt idx="6004">
                        <c:v>10.006666666666666</c:v>
                      </c:pt>
                      <c:pt idx="6005">
                        <c:v>10.008333333333333</c:v>
                      </c:pt>
                      <c:pt idx="6006">
                        <c:v>10.01</c:v>
                      </c:pt>
                      <c:pt idx="6007">
                        <c:v>10.011666666666667</c:v>
                      </c:pt>
                      <c:pt idx="6008">
                        <c:v>10.013333333333332</c:v>
                      </c:pt>
                      <c:pt idx="6009">
                        <c:v>10.014999999999999</c:v>
                      </c:pt>
                      <c:pt idx="6010">
                        <c:v>10.016666666666667</c:v>
                      </c:pt>
                      <c:pt idx="6011">
                        <c:v>10.018333333333334</c:v>
                      </c:pt>
                      <c:pt idx="6012">
                        <c:v>10.020000000000001</c:v>
                      </c:pt>
                      <c:pt idx="6013">
                        <c:v>10.021666666666667</c:v>
                      </c:pt>
                      <c:pt idx="6014">
                        <c:v>10.023333333333333</c:v>
                      </c:pt>
                      <c:pt idx="6015">
                        <c:v>10.025</c:v>
                      </c:pt>
                      <c:pt idx="6016">
                        <c:v>10.026666666666667</c:v>
                      </c:pt>
                      <c:pt idx="6017">
                        <c:v>10.028333333333334</c:v>
                      </c:pt>
                      <c:pt idx="6018">
                        <c:v>10.029999999999999</c:v>
                      </c:pt>
                      <c:pt idx="6019">
                        <c:v>10.031666666666666</c:v>
                      </c:pt>
                      <c:pt idx="6020">
                        <c:v>10.033333333333333</c:v>
                      </c:pt>
                      <c:pt idx="6021">
                        <c:v>10.035</c:v>
                      </c:pt>
                      <c:pt idx="6022">
                        <c:v>10.036666666666667</c:v>
                      </c:pt>
                      <c:pt idx="6023">
                        <c:v>10.038333333333332</c:v>
                      </c:pt>
                      <c:pt idx="6024">
                        <c:v>10.039999999999999</c:v>
                      </c:pt>
                      <c:pt idx="6025">
                        <c:v>10.041666666666666</c:v>
                      </c:pt>
                      <c:pt idx="6026">
                        <c:v>10.043333333333333</c:v>
                      </c:pt>
                      <c:pt idx="6027">
                        <c:v>10.045</c:v>
                      </c:pt>
                      <c:pt idx="6028">
                        <c:v>10.046666666666665</c:v>
                      </c:pt>
                      <c:pt idx="6029">
                        <c:v>10.048333333333334</c:v>
                      </c:pt>
                      <c:pt idx="6030">
                        <c:v>10.050000000000001</c:v>
                      </c:pt>
                      <c:pt idx="6031">
                        <c:v>10.051666666666668</c:v>
                      </c:pt>
                      <c:pt idx="6032">
                        <c:v>10.053333333333335</c:v>
                      </c:pt>
                      <c:pt idx="6033">
                        <c:v>10.055</c:v>
                      </c:pt>
                      <c:pt idx="6034">
                        <c:v>10.056666666666667</c:v>
                      </c:pt>
                      <c:pt idx="6035">
                        <c:v>10.058333333333334</c:v>
                      </c:pt>
                      <c:pt idx="6036">
                        <c:v>10.06</c:v>
                      </c:pt>
                      <c:pt idx="6037">
                        <c:v>10.061666666666667</c:v>
                      </c:pt>
                      <c:pt idx="6038">
                        <c:v>10.063333333333333</c:v>
                      </c:pt>
                      <c:pt idx="6039">
                        <c:v>10.065</c:v>
                      </c:pt>
                      <c:pt idx="6040">
                        <c:v>10.066666666666666</c:v>
                      </c:pt>
                      <c:pt idx="6041">
                        <c:v>10.068333333333333</c:v>
                      </c:pt>
                      <c:pt idx="6042">
                        <c:v>10.07</c:v>
                      </c:pt>
                      <c:pt idx="6043">
                        <c:v>10.071666666666665</c:v>
                      </c:pt>
                      <c:pt idx="6044">
                        <c:v>10.073333333333332</c:v>
                      </c:pt>
                      <c:pt idx="6045">
                        <c:v>10.074999999999999</c:v>
                      </c:pt>
                      <c:pt idx="6046">
                        <c:v>10.076666666666666</c:v>
                      </c:pt>
                      <c:pt idx="6047">
                        <c:v>10.078333333333335</c:v>
                      </c:pt>
                      <c:pt idx="6048">
                        <c:v>10.08</c:v>
                      </c:pt>
                      <c:pt idx="6049">
                        <c:v>10.081666666666667</c:v>
                      </c:pt>
                      <c:pt idx="6050">
                        <c:v>10.083333333333334</c:v>
                      </c:pt>
                      <c:pt idx="6051">
                        <c:v>10.085000000000001</c:v>
                      </c:pt>
                      <c:pt idx="6052">
                        <c:v>10.086666666666668</c:v>
                      </c:pt>
                      <c:pt idx="6053">
                        <c:v>10.088333333333333</c:v>
                      </c:pt>
                      <c:pt idx="6054">
                        <c:v>10.09</c:v>
                      </c:pt>
                      <c:pt idx="6055">
                        <c:v>10.091666666666667</c:v>
                      </c:pt>
                      <c:pt idx="6056">
                        <c:v>10.093333333333334</c:v>
                      </c:pt>
                      <c:pt idx="6057">
                        <c:v>10.095000000000001</c:v>
                      </c:pt>
                      <c:pt idx="6058">
                        <c:v>10.096666666666666</c:v>
                      </c:pt>
                      <c:pt idx="6059">
                        <c:v>10.098333333333333</c:v>
                      </c:pt>
                      <c:pt idx="6060">
                        <c:v>10.1</c:v>
                      </c:pt>
                      <c:pt idx="6061">
                        <c:v>10.101666666666667</c:v>
                      </c:pt>
                      <c:pt idx="6062">
                        <c:v>10.103333333333333</c:v>
                      </c:pt>
                      <c:pt idx="6063">
                        <c:v>10.104999999999999</c:v>
                      </c:pt>
                      <c:pt idx="6064">
                        <c:v>10.106666666666666</c:v>
                      </c:pt>
                      <c:pt idx="6065">
                        <c:v>10.108333333333333</c:v>
                      </c:pt>
                      <c:pt idx="6066">
                        <c:v>10.110000000000001</c:v>
                      </c:pt>
                      <c:pt idx="6067">
                        <c:v>10.111666666666668</c:v>
                      </c:pt>
                      <c:pt idx="6068">
                        <c:v>10.113333333333333</c:v>
                      </c:pt>
                      <c:pt idx="6069">
                        <c:v>10.115</c:v>
                      </c:pt>
                      <c:pt idx="6070">
                        <c:v>10.116666666666667</c:v>
                      </c:pt>
                      <c:pt idx="6071">
                        <c:v>10.118333333333334</c:v>
                      </c:pt>
                      <c:pt idx="6072">
                        <c:v>10.120000000000001</c:v>
                      </c:pt>
                      <c:pt idx="6073">
                        <c:v>10.121666666666666</c:v>
                      </c:pt>
                      <c:pt idx="6074">
                        <c:v>10.123333333333333</c:v>
                      </c:pt>
                      <c:pt idx="6075">
                        <c:v>10.125</c:v>
                      </c:pt>
                      <c:pt idx="6076">
                        <c:v>10.126666666666667</c:v>
                      </c:pt>
                      <c:pt idx="6077">
                        <c:v>10.128333333333334</c:v>
                      </c:pt>
                      <c:pt idx="6078">
                        <c:v>10.129999999999999</c:v>
                      </c:pt>
                      <c:pt idx="6079">
                        <c:v>10.131666666666666</c:v>
                      </c:pt>
                      <c:pt idx="6080">
                        <c:v>10.133333333333333</c:v>
                      </c:pt>
                      <c:pt idx="6081">
                        <c:v>10.135</c:v>
                      </c:pt>
                      <c:pt idx="6082">
                        <c:v>10.136666666666667</c:v>
                      </c:pt>
                      <c:pt idx="6083">
                        <c:v>10.138333333333332</c:v>
                      </c:pt>
                      <c:pt idx="6084">
                        <c:v>10.139999999999999</c:v>
                      </c:pt>
                      <c:pt idx="6085">
                        <c:v>10.141666666666667</c:v>
                      </c:pt>
                      <c:pt idx="6086">
                        <c:v>10.143333333333334</c:v>
                      </c:pt>
                      <c:pt idx="6087">
                        <c:v>10.145000000000001</c:v>
                      </c:pt>
                      <c:pt idx="6088">
                        <c:v>10.146666666666667</c:v>
                      </c:pt>
                      <c:pt idx="6089">
                        <c:v>10.148333333333333</c:v>
                      </c:pt>
                      <c:pt idx="6090">
                        <c:v>10.15</c:v>
                      </c:pt>
                      <c:pt idx="6091">
                        <c:v>10.151666666666667</c:v>
                      </c:pt>
                      <c:pt idx="6092">
                        <c:v>10.153333333333334</c:v>
                      </c:pt>
                      <c:pt idx="6093">
                        <c:v>10.154999999999999</c:v>
                      </c:pt>
                      <c:pt idx="6094">
                        <c:v>10.156666666666666</c:v>
                      </c:pt>
                      <c:pt idx="6095">
                        <c:v>10.158333333333333</c:v>
                      </c:pt>
                      <c:pt idx="6096">
                        <c:v>10.16</c:v>
                      </c:pt>
                      <c:pt idx="6097">
                        <c:v>10.161666666666667</c:v>
                      </c:pt>
                      <c:pt idx="6098">
                        <c:v>10.163333333333332</c:v>
                      </c:pt>
                      <c:pt idx="6099">
                        <c:v>10.164999999999999</c:v>
                      </c:pt>
                      <c:pt idx="6100">
                        <c:v>10.166666666666666</c:v>
                      </c:pt>
                      <c:pt idx="6101">
                        <c:v>10.168333333333333</c:v>
                      </c:pt>
                      <c:pt idx="6102">
                        <c:v>10.17</c:v>
                      </c:pt>
                      <c:pt idx="6103">
                        <c:v>10.171666666666665</c:v>
                      </c:pt>
                      <c:pt idx="6104">
                        <c:v>10.173333333333334</c:v>
                      </c:pt>
                      <c:pt idx="6105">
                        <c:v>10.175000000000001</c:v>
                      </c:pt>
                      <c:pt idx="6106">
                        <c:v>10.176666666666668</c:v>
                      </c:pt>
                      <c:pt idx="6107">
                        <c:v>10.178333333333335</c:v>
                      </c:pt>
                      <c:pt idx="6108">
                        <c:v>10.18</c:v>
                      </c:pt>
                      <c:pt idx="6109">
                        <c:v>10.181666666666667</c:v>
                      </c:pt>
                      <c:pt idx="6110">
                        <c:v>10.183333333333334</c:v>
                      </c:pt>
                      <c:pt idx="6111">
                        <c:v>10.185</c:v>
                      </c:pt>
                      <c:pt idx="6112">
                        <c:v>10.186666666666667</c:v>
                      </c:pt>
                      <c:pt idx="6113">
                        <c:v>10.188333333333333</c:v>
                      </c:pt>
                      <c:pt idx="6114">
                        <c:v>10.19</c:v>
                      </c:pt>
                      <c:pt idx="6115">
                        <c:v>10.191666666666666</c:v>
                      </c:pt>
                      <c:pt idx="6116">
                        <c:v>10.193333333333333</c:v>
                      </c:pt>
                      <c:pt idx="6117">
                        <c:v>10.195</c:v>
                      </c:pt>
                      <c:pt idx="6118">
                        <c:v>10.196666666666665</c:v>
                      </c:pt>
                      <c:pt idx="6119">
                        <c:v>10.198333333333332</c:v>
                      </c:pt>
                      <c:pt idx="6120">
                        <c:v>10.199999999999999</c:v>
                      </c:pt>
                      <c:pt idx="6121">
                        <c:v>10.201666666666666</c:v>
                      </c:pt>
                      <c:pt idx="6122">
                        <c:v>10.203333333333335</c:v>
                      </c:pt>
                      <c:pt idx="6123">
                        <c:v>10.205</c:v>
                      </c:pt>
                      <c:pt idx="6124">
                        <c:v>10.206666666666667</c:v>
                      </c:pt>
                      <c:pt idx="6125">
                        <c:v>10.208333333333334</c:v>
                      </c:pt>
                      <c:pt idx="6126">
                        <c:v>10.210000000000001</c:v>
                      </c:pt>
                      <c:pt idx="6127">
                        <c:v>10.211666666666668</c:v>
                      </c:pt>
                      <c:pt idx="6128">
                        <c:v>10.213333333333333</c:v>
                      </c:pt>
                      <c:pt idx="6129">
                        <c:v>10.215</c:v>
                      </c:pt>
                      <c:pt idx="6130">
                        <c:v>10.216666666666667</c:v>
                      </c:pt>
                      <c:pt idx="6131">
                        <c:v>10.218333333333334</c:v>
                      </c:pt>
                      <c:pt idx="6132">
                        <c:v>10.220000000000001</c:v>
                      </c:pt>
                      <c:pt idx="6133">
                        <c:v>10.221666666666666</c:v>
                      </c:pt>
                      <c:pt idx="6134">
                        <c:v>10.223333333333333</c:v>
                      </c:pt>
                      <c:pt idx="6135">
                        <c:v>10.225</c:v>
                      </c:pt>
                      <c:pt idx="6136">
                        <c:v>10.226666666666667</c:v>
                      </c:pt>
                      <c:pt idx="6137">
                        <c:v>10.228333333333333</c:v>
                      </c:pt>
                      <c:pt idx="6138">
                        <c:v>10.229999999999999</c:v>
                      </c:pt>
                      <c:pt idx="6139">
                        <c:v>10.231666666666666</c:v>
                      </c:pt>
                      <c:pt idx="6140">
                        <c:v>10.233333333333333</c:v>
                      </c:pt>
                      <c:pt idx="6141">
                        <c:v>10.235000000000001</c:v>
                      </c:pt>
                      <c:pt idx="6142">
                        <c:v>10.236666666666668</c:v>
                      </c:pt>
                      <c:pt idx="6143">
                        <c:v>10.238333333333333</c:v>
                      </c:pt>
                      <c:pt idx="6144">
                        <c:v>10.24</c:v>
                      </c:pt>
                      <c:pt idx="6145">
                        <c:v>10.241666666666667</c:v>
                      </c:pt>
                      <c:pt idx="6146">
                        <c:v>10.243333333333334</c:v>
                      </c:pt>
                      <c:pt idx="6147">
                        <c:v>10.245000000000001</c:v>
                      </c:pt>
                      <c:pt idx="6148">
                        <c:v>10.246666666666666</c:v>
                      </c:pt>
                      <c:pt idx="6149">
                        <c:v>10.248333333333333</c:v>
                      </c:pt>
                      <c:pt idx="6150">
                        <c:v>10.25</c:v>
                      </c:pt>
                      <c:pt idx="6151">
                        <c:v>10.251666666666667</c:v>
                      </c:pt>
                      <c:pt idx="6152">
                        <c:v>10.253333333333334</c:v>
                      </c:pt>
                      <c:pt idx="6153">
                        <c:v>10.254999999999999</c:v>
                      </c:pt>
                      <c:pt idx="6154">
                        <c:v>10.256666666666666</c:v>
                      </c:pt>
                      <c:pt idx="6155">
                        <c:v>10.258333333333333</c:v>
                      </c:pt>
                      <c:pt idx="6156">
                        <c:v>10.26</c:v>
                      </c:pt>
                      <c:pt idx="6157">
                        <c:v>10.261666666666667</c:v>
                      </c:pt>
                      <c:pt idx="6158">
                        <c:v>10.263333333333332</c:v>
                      </c:pt>
                      <c:pt idx="6159">
                        <c:v>10.264999999999999</c:v>
                      </c:pt>
                      <c:pt idx="6160">
                        <c:v>10.266666666666667</c:v>
                      </c:pt>
                      <c:pt idx="6161">
                        <c:v>10.268333333333334</c:v>
                      </c:pt>
                      <c:pt idx="6162">
                        <c:v>10.270000000000001</c:v>
                      </c:pt>
                      <c:pt idx="6163">
                        <c:v>10.271666666666667</c:v>
                      </c:pt>
                      <c:pt idx="6164">
                        <c:v>10.273333333333333</c:v>
                      </c:pt>
                      <c:pt idx="6165">
                        <c:v>10.275</c:v>
                      </c:pt>
                      <c:pt idx="6166">
                        <c:v>10.276666666666667</c:v>
                      </c:pt>
                      <c:pt idx="6167">
                        <c:v>10.278333333333334</c:v>
                      </c:pt>
                      <c:pt idx="6168">
                        <c:v>10.28</c:v>
                      </c:pt>
                      <c:pt idx="6169">
                        <c:v>10.281666666666666</c:v>
                      </c:pt>
                      <c:pt idx="6170">
                        <c:v>10.283333333333333</c:v>
                      </c:pt>
                      <c:pt idx="6171">
                        <c:v>10.285</c:v>
                      </c:pt>
                      <c:pt idx="6172">
                        <c:v>10.286666666666667</c:v>
                      </c:pt>
                      <c:pt idx="6173">
                        <c:v>10.288333333333332</c:v>
                      </c:pt>
                      <c:pt idx="6174">
                        <c:v>10.29</c:v>
                      </c:pt>
                      <c:pt idx="6175">
                        <c:v>10.291666666666666</c:v>
                      </c:pt>
                      <c:pt idx="6176">
                        <c:v>10.293333333333333</c:v>
                      </c:pt>
                      <c:pt idx="6177">
                        <c:v>10.295</c:v>
                      </c:pt>
                      <c:pt idx="6178">
                        <c:v>10.296666666666665</c:v>
                      </c:pt>
                      <c:pt idx="6179">
                        <c:v>10.298333333333334</c:v>
                      </c:pt>
                      <c:pt idx="6180">
                        <c:v>10.3</c:v>
                      </c:pt>
                      <c:pt idx="6181">
                        <c:v>10.301666666666668</c:v>
                      </c:pt>
                      <c:pt idx="6182">
                        <c:v>10.303333333333335</c:v>
                      </c:pt>
                      <c:pt idx="6183">
                        <c:v>10.305</c:v>
                      </c:pt>
                      <c:pt idx="6184">
                        <c:v>10.306666666666667</c:v>
                      </c:pt>
                      <c:pt idx="6185">
                        <c:v>10.308333333333334</c:v>
                      </c:pt>
                      <c:pt idx="6186">
                        <c:v>10.31</c:v>
                      </c:pt>
                      <c:pt idx="6187">
                        <c:v>10.311666666666667</c:v>
                      </c:pt>
                      <c:pt idx="6188">
                        <c:v>10.313333333333333</c:v>
                      </c:pt>
                      <c:pt idx="6189">
                        <c:v>10.315</c:v>
                      </c:pt>
                      <c:pt idx="6190">
                        <c:v>10.316666666666666</c:v>
                      </c:pt>
                      <c:pt idx="6191">
                        <c:v>10.318333333333333</c:v>
                      </c:pt>
                      <c:pt idx="6192">
                        <c:v>10.32</c:v>
                      </c:pt>
                      <c:pt idx="6193">
                        <c:v>10.321666666666665</c:v>
                      </c:pt>
                      <c:pt idx="6194">
                        <c:v>10.323333333333332</c:v>
                      </c:pt>
                      <c:pt idx="6195">
                        <c:v>10.324999999999999</c:v>
                      </c:pt>
                      <c:pt idx="6196">
                        <c:v>10.326666666666666</c:v>
                      </c:pt>
                      <c:pt idx="6197">
                        <c:v>10.328333333333335</c:v>
                      </c:pt>
                      <c:pt idx="6198">
                        <c:v>10.33</c:v>
                      </c:pt>
                      <c:pt idx="6199">
                        <c:v>10.331666666666667</c:v>
                      </c:pt>
                      <c:pt idx="6200">
                        <c:v>10.333333333333334</c:v>
                      </c:pt>
                      <c:pt idx="6201">
                        <c:v>10.335000000000001</c:v>
                      </c:pt>
                      <c:pt idx="6202">
                        <c:v>10.336666666666668</c:v>
                      </c:pt>
                      <c:pt idx="6203">
                        <c:v>10.338333333333333</c:v>
                      </c:pt>
                      <c:pt idx="6204">
                        <c:v>10.34</c:v>
                      </c:pt>
                      <c:pt idx="6205">
                        <c:v>10.341666666666667</c:v>
                      </c:pt>
                      <c:pt idx="6206">
                        <c:v>10.343333333333334</c:v>
                      </c:pt>
                      <c:pt idx="6207">
                        <c:v>10.345000000000001</c:v>
                      </c:pt>
                      <c:pt idx="6208">
                        <c:v>10.346666666666666</c:v>
                      </c:pt>
                      <c:pt idx="6209">
                        <c:v>10.348333333333333</c:v>
                      </c:pt>
                      <c:pt idx="6210">
                        <c:v>10.35</c:v>
                      </c:pt>
                      <c:pt idx="6211">
                        <c:v>10.351666666666667</c:v>
                      </c:pt>
                      <c:pt idx="6212">
                        <c:v>10.353333333333333</c:v>
                      </c:pt>
                      <c:pt idx="6213">
                        <c:v>10.354999999999999</c:v>
                      </c:pt>
                      <c:pt idx="6214">
                        <c:v>10.356666666666666</c:v>
                      </c:pt>
                      <c:pt idx="6215">
                        <c:v>10.358333333333333</c:v>
                      </c:pt>
                      <c:pt idx="6216">
                        <c:v>10.360000000000001</c:v>
                      </c:pt>
                      <c:pt idx="6217">
                        <c:v>10.361666666666668</c:v>
                      </c:pt>
                      <c:pt idx="6218">
                        <c:v>10.363333333333333</c:v>
                      </c:pt>
                      <c:pt idx="6219">
                        <c:v>10.365</c:v>
                      </c:pt>
                      <c:pt idx="6220">
                        <c:v>10.366666666666667</c:v>
                      </c:pt>
                      <c:pt idx="6221">
                        <c:v>10.368333333333334</c:v>
                      </c:pt>
                      <c:pt idx="6222">
                        <c:v>10.370000000000001</c:v>
                      </c:pt>
                      <c:pt idx="6223">
                        <c:v>10.371666666666666</c:v>
                      </c:pt>
                      <c:pt idx="6224">
                        <c:v>10.373333333333333</c:v>
                      </c:pt>
                      <c:pt idx="6225">
                        <c:v>10.375</c:v>
                      </c:pt>
                      <c:pt idx="6226">
                        <c:v>10.376666666666667</c:v>
                      </c:pt>
                      <c:pt idx="6227">
                        <c:v>10.378333333333334</c:v>
                      </c:pt>
                      <c:pt idx="6228">
                        <c:v>10.379999999999999</c:v>
                      </c:pt>
                      <c:pt idx="6229">
                        <c:v>10.381666666666666</c:v>
                      </c:pt>
                      <c:pt idx="6230">
                        <c:v>10.383333333333333</c:v>
                      </c:pt>
                      <c:pt idx="6231">
                        <c:v>10.385</c:v>
                      </c:pt>
                      <c:pt idx="6232">
                        <c:v>10.386666666666667</c:v>
                      </c:pt>
                      <c:pt idx="6233">
                        <c:v>10.388333333333332</c:v>
                      </c:pt>
                      <c:pt idx="6234">
                        <c:v>10.389999999999999</c:v>
                      </c:pt>
                      <c:pt idx="6235">
                        <c:v>10.391666666666667</c:v>
                      </c:pt>
                      <c:pt idx="6236">
                        <c:v>10.393333333333334</c:v>
                      </c:pt>
                      <c:pt idx="6237">
                        <c:v>10.395000000000001</c:v>
                      </c:pt>
                      <c:pt idx="6238">
                        <c:v>10.396666666666667</c:v>
                      </c:pt>
                      <c:pt idx="6239">
                        <c:v>10.398333333333333</c:v>
                      </c:pt>
                      <c:pt idx="6240">
                        <c:v>10.4</c:v>
                      </c:pt>
                      <c:pt idx="6241">
                        <c:v>10.401666666666667</c:v>
                      </c:pt>
                      <c:pt idx="6242">
                        <c:v>10.403333333333334</c:v>
                      </c:pt>
                      <c:pt idx="6243">
                        <c:v>10.404999999999999</c:v>
                      </c:pt>
                      <c:pt idx="6244">
                        <c:v>10.406666666666666</c:v>
                      </c:pt>
                      <c:pt idx="6245">
                        <c:v>10.408333333333333</c:v>
                      </c:pt>
                      <c:pt idx="6246">
                        <c:v>10.41</c:v>
                      </c:pt>
                      <c:pt idx="6247">
                        <c:v>10.411666666666667</c:v>
                      </c:pt>
                      <c:pt idx="6248">
                        <c:v>10.413333333333332</c:v>
                      </c:pt>
                      <c:pt idx="6249">
                        <c:v>10.414999999999999</c:v>
                      </c:pt>
                      <c:pt idx="6250">
                        <c:v>10.416666666666666</c:v>
                      </c:pt>
                      <c:pt idx="6251">
                        <c:v>10.418333333333333</c:v>
                      </c:pt>
                      <c:pt idx="6252">
                        <c:v>10.42</c:v>
                      </c:pt>
                      <c:pt idx="6253">
                        <c:v>10.421666666666665</c:v>
                      </c:pt>
                      <c:pt idx="6254">
                        <c:v>10.423333333333334</c:v>
                      </c:pt>
                      <c:pt idx="6255">
                        <c:v>10.425000000000001</c:v>
                      </c:pt>
                      <c:pt idx="6256">
                        <c:v>10.426666666666668</c:v>
                      </c:pt>
                      <c:pt idx="6257">
                        <c:v>10.428333333333335</c:v>
                      </c:pt>
                      <c:pt idx="6258">
                        <c:v>10.43</c:v>
                      </c:pt>
                      <c:pt idx="6259">
                        <c:v>10.431666666666667</c:v>
                      </c:pt>
                      <c:pt idx="6260">
                        <c:v>10.433333333333334</c:v>
                      </c:pt>
                      <c:pt idx="6261">
                        <c:v>10.435</c:v>
                      </c:pt>
                      <c:pt idx="6262">
                        <c:v>10.436666666666667</c:v>
                      </c:pt>
                      <c:pt idx="6263">
                        <c:v>10.438333333333333</c:v>
                      </c:pt>
                      <c:pt idx="6264">
                        <c:v>10.44</c:v>
                      </c:pt>
                      <c:pt idx="6265">
                        <c:v>10.441666666666666</c:v>
                      </c:pt>
                      <c:pt idx="6266">
                        <c:v>10.443333333333333</c:v>
                      </c:pt>
                      <c:pt idx="6267">
                        <c:v>10.445</c:v>
                      </c:pt>
                      <c:pt idx="6268">
                        <c:v>10.446666666666665</c:v>
                      </c:pt>
                      <c:pt idx="6269">
                        <c:v>10.448333333333332</c:v>
                      </c:pt>
                      <c:pt idx="6270">
                        <c:v>10.45</c:v>
                      </c:pt>
                      <c:pt idx="6271">
                        <c:v>10.451666666666666</c:v>
                      </c:pt>
                      <c:pt idx="6272">
                        <c:v>10.453333333333335</c:v>
                      </c:pt>
                      <c:pt idx="6273">
                        <c:v>10.455</c:v>
                      </c:pt>
                      <c:pt idx="6274">
                        <c:v>10.456666666666667</c:v>
                      </c:pt>
                      <c:pt idx="6275">
                        <c:v>10.458333333333334</c:v>
                      </c:pt>
                      <c:pt idx="6276">
                        <c:v>10.46</c:v>
                      </c:pt>
                      <c:pt idx="6277">
                        <c:v>10.461666666666668</c:v>
                      </c:pt>
                      <c:pt idx="6278">
                        <c:v>10.463333333333333</c:v>
                      </c:pt>
                      <c:pt idx="6279">
                        <c:v>10.465</c:v>
                      </c:pt>
                      <c:pt idx="6280">
                        <c:v>10.466666666666667</c:v>
                      </c:pt>
                      <c:pt idx="6281">
                        <c:v>10.468333333333334</c:v>
                      </c:pt>
                      <c:pt idx="6282">
                        <c:v>10.47</c:v>
                      </c:pt>
                      <c:pt idx="6283">
                        <c:v>10.471666666666666</c:v>
                      </c:pt>
                      <c:pt idx="6284">
                        <c:v>10.473333333333333</c:v>
                      </c:pt>
                      <c:pt idx="6285">
                        <c:v>10.475</c:v>
                      </c:pt>
                      <c:pt idx="6286">
                        <c:v>10.476666666666667</c:v>
                      </c:pt>
                      <c:pt idx="6287">
                        <c:v>10.478333333333333</c:v>
                      </c:pt>
                      <c:pt idx="6288">
                        <c:v>10.479999999999999</c:v>
                      </c:pt>
                      <c:pt idx="6289">
                        <c:v>10.481666666666666</c:v>
                      </c:pt>
                      <c:pt idx="6290">
                        <c:v>10.483333333333333</c:v>
                      </c:pt>
                      <c:pt idx="6291">
                        <c:v>10.485000000000001</c:v>
                      </c:pt>
                      <c:pt idx="6292">
                        <c:v>10.486666666666668</c:v>
                      </c:pt>
                      <c:pt idx="6293">
                        <c:v>10.488333333333333</c:v>
                      </c:pt>
                      <c:pt idx="6294">
                        <c:v>10.49</c:v>
                      </c:pt>
                      <c:pt idx="6295">
                        <c:v>10.491666666666667</c:v>
                      </c:pt>
                      <c:pt idx="6296">
                        <c:v>10.493333333333334</c:v>
                      </c:pt>
                      <c:pt idx="6297">
                        <c:v>10.495000000000001</c:v>
                      </c:pt>
                      <c:pt idx="6298">
                        <c:v>10.496666666666666</c:v>
                      </c:pt>
                      <c:pt idx="6299">
                        <c:v>10.498333333333333</c:v>
                      </c:pt>
                      <c:pt idx="6300">
                        <c:v>10.5</c:v>
                      </c:pt>
                      <c:pt idx="6301">
                        <c:v>10.501666666666667</c:v>
                      </c:pt>
                      <c:pt idx="6302">
                        <c:v>10.503333333333334</c:v>
                      </c:pt>
                      <c:pt idx="6303">
                        <c:v>10.504999999999999</c:v>
                      </c:pt>
                      <c:pt idx="6304">
                        <c:v>10.506666666666666</c:v>
                      </c:pt>
                      <c:pt idx="6305">
                        <c:v>10.508333333333333</c:v>
                      </c:pt>
                      <c:pt idx="6306">
                        <c:v>10.51</c:v>
                      </c:pt>
                      <c:pt idx="6307">
                        <c:v>10.511666666666667</c:v>
                      </c:pt>
                      <c:pt idx="6308">
                        <c:v>10.513333333333332</c:v>
                      </c:pt>
                      <c:pt idx="6309">
                        <c:v>10.514999999999999</c:v>
                      </c:pt>
                      <c:pt idx="6310">
                        <c:v>10.516666666666667</c:v>
                      </c:pt>
                      <c:pt idx="6311">
                        <c:v>10.518333333333334</c:v>
                      </c:pt>
                      <c:pt idx="6312">
                        <c:v>10.520000000000001</c:v>
                      </c:pt>
                      <c:pt idx="6313">
                        <c:v>10.521666666666667</c:v>
                      </c:pt>
                      <c:pt idx="6314">
                        <c:v>10.523333333333333</c:v>
                      </c:pt>
                      <c:pt idx="6315">
                        <c:v>10.525</c:v>
                      </c:pt>
                      <c:pt idx="6316">
                        <c:v>10.526666666666667</c:v>
                      </c:pt>
                      <c:pt idx="6317">
                        <c:v>10.528333333333334</c:v>
                      </c:pt>
                      <c:pt idx="6318">
                        <c:v>10.53</c:v>
                      </c:pt>
                      <c:pt idx="6319">
                        <c:v>10.531666666666666</c:v>
                      </c:pt>
                      <c:pt idx="6320">
                        <c:v>10.533333333333333</c:v>
                      </c:pt>
                      <c:pt idx="6321">
                        <c:v>10.535</c:v>
                      </c:pt>
                      <c:pt idx="6322">
                        <c:v>10.536666666666667</c:v>
                      </c:pt>
                      <c:pt idx="6323">
                        <c:v>10.538333333333332</c:v>
                      </c:pt>
                      <c:pt idx="6324">
                        <c:v>10.54</c:v>
                      </c:pt>
                      <c:pt idx="6325">
                        <c:v>10.541666666666666</c:v>
                      </c:pt>
                      <c:pt idx="6326">
                        <c:v>10.543333333333333</c:v>
                      </c:pt>
                      <c:pt idx="6327">
                        <c:v>10.545</c:v>
                      </c:pt>
                      <c:pt idx="6328">
                        <c:v>10.546666666666665</c:v>
                      </c:pt>
                      <c:pt idx="6329">
                        <c:v>10.548333333333334</c:v>
                      </c:pt>
                      <c:pt idx="6330">
                        <c:v>10.55</c:v>
                      </c:pt>
                      <c:pt idx="6331">
                        <c:v>10.551666666666668</c:v>
                      </c:pt>
                      <c:pt idx="6332">
                        <c:v>10.553333333333335</c:v>
                      </c:pt>
                      <c:pt idx="6333">
                        <c:v>10.555</c:v>
                      </c:pt>
                      <c:pt idx="6334">
                        <c:v>10.556666666666667</c:v>
                      </c:pt>
                      <c:pt idx="6335">
                        <c:v>10.558333333333334</c:v>
                      </c:pt>
                      <c:pt idx="6336">
                        <c:v>10.56</c:v>
                      </c:pt>
                      <c:pt idx="6337">
                        <c:v>10.561666666666667</c:v>
                      </c:pt>
                      <c:pt idx="6338">
                        <c:v>10.563333333333333</c:v>
                      </c:pt>
                      <c:pt idx="6339">
                        <c:v>10.565</c:v>
                      </c:pt>
                      <c:pt idx="6340">
                        <c:v>10.566666666666666</c:v>
                      </c:pt>
                      <c:pt idx="6341">
                        <c:v>10.568333333333333</c:v>
                      </c:pt>
                      <c:pt idx="6342">
                        <c:v>10.57</c:v>
                      </c:pt>
                      <c:pt idx="6343">
                        <c:v>10.571666666666665</c:v>
                      </c:pt>
                      <c:pt idx="6344">
                        <c:v>10.573333333333332</c:v>
                      </c:pt>
                      <c:pt idx="6345">
                        <c:v>10.574999999999999</c:v>
                      </c:pt>
                      <c:pt idx="6346">
                        <c:v>10.576666666666666</c:v>
                      </c:pt>
                      <c:pt idx="6347">
                        <c:v>10.578333333333335</c:v>
                      </c:pt>
                      <c:pt idx="6348">
                        <c:v>10.58</c:v>
                      </c:pt>
                      <c:pt idx="6349">
                        <c:v>10.581666666666667</c:v>
                      </c:pt>
                      <c:pt idx="6350">
                        <c:v>10.583333333333334</c:v>
                      </c:pt>
                      <c:pt idx="6351">
                        <c:v>10.585000000000001</c:v>
                      </c:pt>
                      <c:pt idx="6352">
                        <c:v>10.586666666666668</c:v>
                      </c:pt>
                      <c:pt idx="6353">
                        <c:v>10.588333333333333</c:v>
                      </c:pt>
                      <c:pt idx="6354">
                        <c:v>10.59</c:v>
                      </c:pt>
                      <c:pt idx="6355">
                        <c:v>10.591666666666667</c:v>
                      </c:pt>
                      <c:pt idx="6356">
                        <c:v>10.593333333333334</c:v>
                      </c:pt>
                      <c:pt idx="6357">
                        <c:v>10.595000000000001</c:v>
                      </c:pt>
                      <c:pt idx="6358">
                        <c:v>10.596666666666666</c:v>
                      </c:pt>
                      <c:pt idx="6359">
                        <c:v>10.598333333333333</c:v>
                      </c:pt>
                      <c:pt idx="6360">
                        <c:v>10.6</c:v>
                      </c:pt>
                      <c:pt idx="6361">
                        <c:v>10.601666666666667</c:v>
                      </c:pt>
                      <c:pt idx="6362">
                        <c:v>10.603333333333333</c:v>
                      </c:pt>
                      <c:pt idx="6363">
                        <c:v>10.604999999999999</c:v>
                      </c:pt>
                      <c:pt idx="6364">
                        <c:v>10.606666666666666</c:v>
                      </c:pt>
                      <c:pt idx="6365">
                        <c:v>10.608333333333333</c:v>
                      </c:pt>
                      <c:pt idx="6366">
                        <c:v>10.610000000000001</c:v>
                      </c:pt>
                      <c:pt idx="6367">
                        <c:v>10.611666666666668</c:v>
                      </c:pt>
                      <c:pt idx="6368">
                        <c:v>10.613333333333333</c:v>
                      </c:pt>
                      <c:pt idx="6369">
                        <c:v>10.615</c:v>
                      </c:pt>
                      <c:pt idx="6370">
                        <c:v>10.616666666666667</c:v>
                      </c:pt>
                      <c:pt idx="6371">
                        <c:v>10.618333333333334</c:v>
                      </c:pt>
                      <c:pt idx="6372">
                        <c:v>10.620000000000001</c:v>
                      </c:pt>
                      <c:pt idx="6373">
                        <c:v>10.621666666666666</c:v>
                      </c:pt>
                      <c:pt idx="6374">
                        <c:v>10.623333333333333</c:v>
                      </c:pt>
                      <c:pt idx="6375">
                        <c:v>10.625</c:v>
                      </c:pt>
                      <c:pt idx="6376">
                        <c:v>10.626666666666667</c:v>
                      </c:pt>
                      <c:pt idx="6377">
                        <c:v>10.628333333333334</c:v>
                      </c:pt>
                      <c:pt idx="6378">
                        <c:v>10.629999999999999</c:v>
                      </c:pt>
                      <c:pt idx="6379">
                        <c:v>10.631666666666666</c:v>
                      </c:pt>
                      <c:pt idx="6380">
                        <c:v>10.633333333333333</c:v>
                      </c:pt>
                      <c:pt idx="6381">
                        <c:v>10.635</c:v>
                      </c:pt>
                      <c:pt idx="6382">
                        <c:v>10.636666666666667</c:v>
                      </c:pt>
                      <c:pt idx="6383">
                        <c:v>10.638333333333332</c:v>
                      </c:pt>
                      <c:pt idx="6384">
                        <c:v>10.639999999999999</c:v>
                      </c:pt>
                      <c:pt idx="6385">
                        <c:v>10.641666666666667</c:v>
                      </c:pt>
                      <c:pt idx="6386">
                        <c:v>10.643333333333334</c:v>
                      </c:pt>
                      <c:pt idx="6387">
                        <c:v>10.645000000000001</c:v>
                      </c:pt>
                      <c:pt idx="6388">
                        <c:v>10.646666666666667</c:v>
                      </c:pt>
                      <c:pt idx="6389">
                        <c:v>10.648333333333333</c:v>
                      </c:pt>
                      <c:pt idx="6390">
                        <c:v>10.65</c:v>
                      </c:pt>
                      <c:pt idx="6391">
                        <c:v>10.651666666666667</c:v>
                      </c:pt>
                      <c:pt idx="6392">
                        <c:v>10.653333333333334</c:v>
                      </c:pt>
                      <c:pt idx="6393">
                        <c:v>10.654999999999999</c:v>
                      </c:pt>
                      <c:pt idx="6394">
                        <c:v>10.656666666666666</c:v>
                      </c:pt>
                      <c:pt idx="6395">
                        <c:v>10.658333333333333</c:v>
                      </c:pt>
                      <c:pt idx="6396">
                        <c:v>10.66</c:v>
                      </c:pt>
                      <c:pt idx="6397">
                        <c:v>10.661666666666667</c:v>
                      </c:pt>
                      <c:pt idx="6398">
                        <c:v>10.663333333333332</c:v>
                      </c:pt>
                      <c:pt idx="6399">
                        <c:v>10.664999999999999</c:v>
                      </c:pt>
                      <c:pt idx="6400">
                        <c:v>10.666666666666666</c:v>
                      </c:pt>
                      <c:pt idx="6401">
                        <c:v>10.668333333333333</c:v>
                      </c:pt>
                      <c:pt idx="6402">
                        <c:v>10.67</c:v>
                      </c:pt>
                      <c:pt idx="6403">
                        <c:v>10.671666666666665</c:v>
                      </c:pt>
                      <c:pt idx="6404">
                        <c:v>10.673333333333334</c:v>
                      </c:pt>
                      <c:pt idx="6405">
                        <c:v>10.675000000000001</c:v>
                      </c:pt>
                      <c:pt idx="6406">
                        <c:v>10.676666666666668</c:v>
                      </c:pt>
                      <c:pt idx="6407">
                        <c:v>10.678333333333335</c:v>
                      </c:pt>
                      <c:pt idx="6408">
                        <c:v>10.68</c:v>
                      </c:pt>
                      <c:pt idx="6409">
                        <c:v>10.681666666666667</c:v>
                      </c:pt>
                      <c:pt idx="6410">
                        <c:v>10.683333333333334</c:v>
                      </c:pt>
                      <c:pt idx="6411">
                        <c:v>10.685</c:v>
                      </c:pt>
                      <c:pt idx="6412">
                        <c:v>10.686666666666667</c:v>
                      </c:pt>
                      <c:pt idx="6413">
                        <c:v>10.688333333333333</c:v>
                      </c:pt>
                      <c:pt idx="6414">
                        <c:v>10.69</c:v>
                      </c:pt>
                      <c:pt idx="6415">
                        <c:v>10.691666666666666</c:v>
                      </c:pt>
                      <c:pt idx="6416">
                        <c:v>10.693333333333333</c:v>
                      </c:pt>
                      <c:pt idx="6417">
                        <c:v>10.695</c:v>
                      </c:pt>
                      <c:pt idx="6418">
                        <c:v>10.696666666666665</c:v>
                      </c:pt>
                      <c:pt idx="6419">
                        <c:v>10.698333333333332</c:v>
                      </c:pt>
                      <c:pt idx="6420">
                        <c:v>10.7</c:v>
                      </c:pt>
                      <c:pt idx="6421">
                        <c:v>10.701666666666666</c:v>
                      </c:pt>
                      <c:pt idx="6422">
                        <c:v>10.703333333333335</c:v>
                      </c:pt>
                      <c:pt idx="6423">
                        <c:v>10.705</c:v>
                      </c:pt>
                      <c:pt idx="6424">
                        <c:v>10.706666666666667</c:v>
                      </c:pt>
                      <c:pt idx="6425">
                        <c:v>10.708333333333334</c:v>
                      </c:pt>
                      <c:pt idx="6426">
                        <c:v>10.71</c:v>
                      </c:pt>
                      <c:pt idx="6427">
                        <c:v>10.711666666666668</c:v>
                      </c:pt>
                      <c:pt idx="6428">
                        <c:v>10.713333333333333</c:v>
                      </c:pt>
                      <c:pt idx="6429">
                        <c:v>10.715</c:v>
                      </c:pt>
                      <c:pt idx="6430">
                        <c:v>10.716666666666667</c:v>
                      </c:pt>
                      <c:pt idx="6431">
                        <c:v>10.718333333333334</c:v>
                      </c:pt>
                      <c:pt idx="6432">
                        <c:v>10.72</c:v>
                      </c:pt>
                      <c:pt idx="6433">
                        <c:v>10.721666666666666</c:v>
                      </c:pt>
                      <c:pt idx="6434">
                        <c:v>10.723333333333333</c:v>
                      </c:pt>
                      <c:pt idx="6435">
                        <c:v>10.725</c:v>
                      </c:pt>
                      <c:pt idx="6436">
                        <c:v>10.726666666666667</c:v>
                      </c:pt>
                      <c:pt idx="6437">
                        <c:v>10.728333333333333</c:v>
                      </c:pt>
                      <c:pt idx="6438">
                        <c:v>10.729999999999999</c:v>
                      </c:pt>
                      <c:pt idx="6439">
                        <c:v>10.731666666666666</c:v>
                      </c:pt>
                      <c:pt idx="6440">
                        <c:v>10.733333333333333</c:v>
                      </c:pt>
                      <c:pt idx="6441">
                        <c:v>10.735000000000001</c:v>
                      </c:pt>
                      <c:pt idx="6442">
                        <c:v>10.736666666666668</c:v>
                      </c:pt>
                      <c:pt idx="6443">
                        <c:v>10.738333333333333</c:v>
                      </c:pt>
                      <c:pt idx="6444">
                        <c:v>10.74</c:v>
                      </c:pt>
                      <c:pt idx="6445">
                        <c:v>10.741666666666667</c:v>
                      </c:pt>
                      <c:pt idx="6446">
                        <c:v>10.743333333333334</c:v>
                      </c:pt>
                      <c:pt idx="6447">
                        <c:v>10.745000000000001</c:v>
                      </c:pt>
                      <c:pt idx="6448">
                        <c:v>10.746666666666666</c:v>
                      </c:pt>
                      <c:pt idx="6449">
                        <c:v>10.748333333333333</c:v>
                      </c:pt>
                      <c:pt idx="6450">
                        <c:v>10.75</c:v>
                      </c:pt>
                      <c:pt idx="6451">
                        <c:v>10.751666666666667</c:v>
                      </c:pt>
                      <c:pt idx="6452">
                        <c:v>10.753333333333334</c:v>
                      </c:pt>
                      <c:pt idx="6453">
                        <c:v>10.754999999999999</c:v>
                      </c:pt>
                      <c:pt idx="6454">
                        <c:v>10.756666666666666</c:v>
                      </c:pt>
                      <c:pt idx="6455">
                        <c:v>10.758333333333333</c:v>
                      </c:pt>
                      <c:pt idx="6456">
                        <c:v>10.76</c:v>
                      </c:pt>
                      <c:pt idx="6457">
                        <c:v>10.761666666666667</c:v>
                      </c:pt>
                      <c:pt idx="6458">
                        <c:v>10.763333333333332</c:v>
                      </c:pt>
                      <c:pt idx="6459">
                        <c:v>10.764999999999999</c:v>
                      </c:pt>
                      <c:pt idx="6460">
                        <c:v>10.766666666666667</c:v>
                      </c:pt>
                      <c:pt idx="6461">
                        <c:v>10.768333333333334</c:v>
                      </c:pt>
                      <c:pt idx="6462">
                        <c:v>10.770000000000001</c:v>
                      </c:pt>
                      <c:pt idx="6463">
                        <c:v>10.771666666666667</c:v>
                      </c:pt>
                      <c:pt idx="6464">
                        <c:v>10.773333333333333</c:v>
                      </c:pt>
                      <c:pt idx="6465">
                        <c:v>10.775</c:v>
                      </c:pt>
                      <c:pt idx="6466">
                        <c:v>10.776666666666667</c:v>
                      </c:pt>
                      <c:pt idx="6467">
                        <c:v>10.778333333333334</c:v>
                      </c:pt>
                      <c:pt idx="6468">
                        <c:v>10.78</c:v>
                      </c:pt>
                      <c:pt idx="6469">
                        <c:v>10.781666666666666</c:v>
                      </c:pt>
                      <c:pt idx="6470">
                        <c:v>10.783333333333333</c:v>
                      </c:pt>
                      <c:pt idx="6471">
                        <c:v>10.785</c:v>
                      </c:pt>
                      <c:pt idx="6472">
                        <c:v>10.786666666666667</c:v>
                      </c:pt>
                      <c:pt idx="6473">
                        <c:v>10.788333333333332</c:v>
                      </c:pt>
                      <c:pt idx="6474">
                        <c:v>10.79</c:v>
                      </c:pt>
                      <c:pt idx="6475">
                        <c:v>10.791666666666666</c:v>
                      </c:pt>
                      <c:pt idx="6476">
                        <c:v>10.793333333333333</c:v>
                      </c:pt>
                      <c:pt idx="6477">
                        <c:v>10.795</c:v>
                      </c:pt>
                      <c:pt idx="6478">
                        <c:v>10.796666666666665</c:v>
                      </c:pt>
                      <c:pt idx="6479">
                        <c:v>10.798333333333334</c:v>
                      </c:pt>
                      <c:pt idx="6480">
                        <c:v>10.8</c:v>
                      </c:pt>
                      <c:pt idx="6481">
                        <c:v>10.801666666666668</c:v>
                      </c:pt>
                      <c:pt idx="6482">
                        <c:v>10.803333333333335</c:v>
                      </c:pt>
                      <c:pt idx="6483">
                        <c:v>10.805</c:v>
                      </c:pt>
                      <c:pt idx="6484">
                        <c:v>10.806666666666667</c:v>
                      </c:pt>
                      <c:pt idx="6485">
                        <c:v>10.808333333333334</c:v>
                      </c:pt>
                      <c:pt idx="6486">
                        <c:v>10.81</c:v>
                      </c:pt>
                      <c:pt idx="6487">
                        <c:v>10.811666666666667</c:v>
                      </c:pt>
                      <c:pt idx="6488">
                        <c:v>10.813333333333333</c:v>
                      </c:pt>
                      <c:pt idx="6489">
                        <c:v>10.815</c:v>
                      </c:pt>
                      <c:pt idx="6490">
                        <c:v>10.816666666666666</c:v>
                      </c:pt>
                      <c:pt idx="6491">
                        <c:v>10.818333333333333</c:v>
                      </c:pt>
                      <c:pt idx="6492">
                        <c:v>10.82</c:v>
                      </c:pt>
                      <c:pt idx="6493">
                        <c:v>10.821666666666665</c:v>
                      </c:pt>
                      <c:pt idx="6494">
                        <c:v>10.823333333333332</c:v>
                      </c:pt>
                      <c:pt idx="6495">
                        <c:v>10.824999999999999</c:v>
                      </c:pt>
                      <c:pt idx="6496">
                        <c:v>10.826666666666666</c:v>
                      </c:pt>
                      <c:pt idx="6497">
                        <c:v>10.828333333333335</c:v>
                      </c:pt>
                      <c:pt idx="6498">
                        <c:v>10.83</c:v>
                      </c:pt>
                      <c:pt idx="6499">
                        <c:v>10.831666666666667</c:v>
                      </c:pt>
                      <c:pt idx="6500">
                        <c:v>10.833333333333334</c:v>
                      </c:pt>
                      <c:pt idx="6501">
                        <c:v>10.835000000000001</c:v>
                      </c:pt>
                      <c:pt idx="6502">
                        <c:v>10.836666666666668</c:v>
                      </c:pt>
                      <c:pt idx="6503">
                        <c:v>10.838333333333333</c:v>
                      </c:pt>
                      <c:pt idx="6504">
                        <c:v>10.84</c:v>
                      </c:pt>
                      <c:pt idx="6505">
                        <c:v>10.841666666666667</c:v>
                      </c:pt>
                      <c:pt idx="6506">
                        <c:v>10.843333333333334</c:v>
                      </c:pt>
                      <c:pt idx="6507">
                        <c:v>10.845000000000001</c:v>
                      </c:pt>
                      <c:pt idx="6508">
                        <c:v>10.846666666666666</c:v>
                      </c:pt>
                      <c:pt idx="6509">
                        <c:v>10.848333333333333</c:v>
                      </c:pt>
                      <c:pt idx="6510">
                        <c:v>10.85</c:v>
                      </c:pt>
                      <c:pt idx="6511">
                        <c:v>10.851666666666667</c:v>
                      </c:pt>
                      <c:pt idx="6512">
                        <c:v>10.853333333333333</c:v>
                      </c:pt>
                      <c:pt idx="6513">
                        <c:v>10.854999999999999</c:v>
                      </c:pt>
                      <c:pt idx="6514">
                        <c:v>10.856666666666666</c:v>
                      </c:pt>
                      <c:pt idx="6515">
                        <c:v>10.858333333333333</c:v>
                      </c:pt>
                      <c:pt idx="6516">
                        <c:v>10.860000000000001</c:v>
                      </c:pt>
                      <c:pt idx="6517">
                        <c:v>10.861666666666668</c:v>
                      </c:pt>
                      <c:pt idx="6518">
                        <c:v>10.863333333333333</c:v>
                      </c:pt>
                      <c:pt idx="6519">
                        <c:v>10.865</c:v>
                      </c:pt>
                      <c:pt idx="6520">
                        <c:v>10.866666666666667</c:v>
                      </c:pt>
                      <c:pt idx="6521">
                        <c:v>10.868333333333334</c:v>
                      </c:pt>
                      <c:pt idx="6522">
                        <c:v>10.870000000000001</c:v>
                      </c:pt>
                      <c:pt idx="6523">
                        <c:v>10.871666666666666</c:v>
                      </c:pt>
                      <c:pt idx="6524">
                        <c:v>10.873333333333333</c:v>
                      </c:pt>
                      <c:pt idx="6525">
                        <c:v>10.875</c:v>
                      </c:pt>
                      <c:pt idx="6526">
                        <c:v>10.876666666666667</c:v>
                      </c:pt>
                      <c:pt idx="6527">
                        <c:v>10.878333333333334</c:v>
                      </c:pt>
                      <c:pt idx="6528">
                        <c:v>10.879999999999999</c:v>
                      </c:pt>
                      <c:pt idx="6529">
                        <c:v>10.881666666666666</c:v>
                      </c:pt>
                      <c:pt idx="6530">
                        <c:v>10.883333333333333</c:v>
                      </c:pt>
                      <c:pt idx="6531">
                        <c:v>10.885</c:v>
                      </c:pt>
                      <c:pt idx="6532">
                        <c:v>10.886666666666667</c:v>
                      </c:pt>
                      <c:pt idx="6533">
                        <c:v>10.888333333333332</c:v>
                      </c:pt>
                      <c:pt idx="6534">
                        <c:v>10.889999999999999</c:v>
                      </c:pt>
                      <c:pt idx="6535">
                        <c:v>10.891666666666667</c:v>
                      </c:pt>
                      <c:pt idx="6536">
                        <c:v>10.893333333333334</c:v>
                      </c:pt>
                      <c:pt idx="6537">
                        <c:v>10.895000000000001</c:v>
                      </c:pt>
                      <c:pt idx="6538">
                        <c:v>10.896666666666667</c:v>
                      </c:pt>
                      <c:pt idx="6539">
                        <c:v>10.898333333333333</c:v>
                      </c:pt>
                      <c:pt idx="6540">
                        <c:v>10.9</c:v>
                      </c:pt>
                      <c:pt idx="6541">
                        <c:v>10.901666666666667</c:v>
                      </c:pt>
                      <c:pt idx="6542">
                        <c:v>10.903333333333334</c:v>
                      </c:pt>
                      <c:pt idx="6543">
                        <c:v>10.904999999999999</c:v>
                      </c:pt>
                      <c:pt idx="6544">
                        <c:v>10.906666666666666</c:v>
                      </c:pt>
                      <c:pt idx="6545">
                        <c:v>10.908333333333333</c:v>
                      </c:pt>
                      <c:pt idx="6546">
                        <c:v>10.91</c:v>
                      </c:pt>
                      <c:pt idx="6547">
                        <c:v>10.911666666666667</c:v>
                      </c:pt>
                      <c:pt idx="6548">
                        <c:v>10.913333333333332</c:v>
                      </c:pt>
                      <c:pt idx="6549">
                        <c:v>10.914999999999999</c:v>
                      </c:pt>
                      <c:pt idx="6550">
                        <c:v>10.916666666666666</c:v>
                      </c:pt>
                      <c:pt idx="6551">
                        <c:v>10.918333333333333</c:v>
                      </c:pt>
                      <c:pt idx="6552">
                        <c:v>10.92</c:v>
                      </c:pt>
                      <c:pt idx="6553">
                        <c:v>10.921666666666665</c:v>
                      </c:pt>
                      <c:pt idx="6554">
                        <c:v>10.923333333333334</c:v>
                      </c:pt>
                      <c:pt idx="6555">
                        <c:v>10.925000000000001</c:v>
                      </c:pt>
                      <c:pt idx="6556">
                        <c:v>10.926666666666668</c:v>
                      </c:pt>
                      <c:pt idx="6557">
                        <c:v>10.928333333333335</c:v>
                      </c:pt>
                      <c:pt idx="6558">
                        <c:v>10.93</c:v>
                      </c:pt>
                      <c:pt idx="6559">
                        <c:v>10.931666666666667</c:v>
                      </c:pt>
                      <c:pt idx="6560">
                        <c:v>10.933333333333334</c:v>
                      </c:pt>
                      <c:pt idx="6561">
                        <c:v>10.935</c:v>
                      </c:pt>
                      <c:pt idx="6562">
                        <c:v>10.936666666666667</c:v>
                      </c:pt>
                      <c:pt idx="6563">
                        <c:v>10.938333333333333</c:v>
                      </c:pt>
                      <c:pt idx="6564">
                        <c:v>10.94</c:v>
                      </c:pt>
                      <c:pt idx="6565">
                        <c:v>10.941666666666666</c:v>
                      </c:pt>
                      <c:pt idx="6566">
                        <c:v>10.943333333333333</c:v>
                      </c:pt>
                      <c:pt idx="6567">
                        <c:v>10.945</c:v>
                      </c:pt>
                      <c:pt idx="6568">
                        <c:v>10.946666666666665</c:v>
                      </c:pt>
                      <c:pt idx="6569">
                        <c:v>10.948333333333332</c:v>
                      </c:pt>
                      <c:pt idx="6570">
                        <c:v>10.95</c:v>
                      </c:pt>
                      <c:pt idx="6571">
                        <c:v>10.951666666666666</c:v>
                      </c:pt>
                      <c:pt idx="6572">
                        <c:v>10.953333333333335</c:v>
                      </c:pt>
                      <c:pt idx="6573">
                        <c:v>10.955</c:v>
                      </c:pt>
                      <c:pt idx="6574">
                        <c:v>10.956666666666667</c:v>
                      </c:pt>
                      <c:pt idx="6575">
                        <c:v>10.958333333333334</c:v>
                      </c:pt>
                      <c:pt idx="6576">
                        <c:v>10.96</c:v>
                      </c:pt>
                      <c:pt idx="6577">
                        <c:v>10.961666666666668</c:v>
                      </c:pt>
                      <c:pt idx="6578">
                        <c:v>10.963333333333333</c:v>
                      </c:pt>
                      <c:pt idx="6579">
                        <c:v>10.965</c:v>
                      </c:pt>
                      <c:pt idx="6580">
                        <c:v>10.966666666666667</c:v>
                      </c:pt>
                      <c:pt idx="6581">
                        <c:v>10.968333333333334</c:v>
                      </c:pt>
                      <c:pt idx="6582">
                        <c:v>10.97</c:v>
                      </c:pt>
                      <c:pt idx="6583">
                        <c:v>10.971666666666666</c:v>
                      </c:pt>
                      <c:pt idx="6584">
                        <c:v>10.973333333333333</c:v>
                      </c:pt>
                      <c:pt idx="6585">
                        <c:v>10.975</c:v>
                      </c:pt>
                      <c:pt idx="6586">
                        <c:v>10.976666666666667</c:v>
                      </c:pt>
                      <c:pt idx="6587">
                        <c:v>10.978333333333333</c:v>
                      </c:pt>
                      <c:pt idx="6588">
                        <c:v>10.979999999999999</c:v>
                      </c:pt>
                      <c:pt idx="6589">
                        <c:v>10.981666666666666</c:v>
                      </c:pt>
                      <c:pt idx="6590">
                        <c:v>10.983333333333333</c:v>
                      </c:pt>
                      <c:pt idx="6591">
                        <c:v>10.985000000000001</c:v>
                      </c:pt>
                      <c:pt idx="6592">
                        <c:v>10.986666666666668</c:v>
                      </c:pt>
                      <c:pt idx="6593">
                        <c:v>10.988333333333333</c:v>
                      </c:pt>
                      <c:pt idx="6594">
                        <c:v>10.99</c:v>
                      </c:pt>
                      <c:pt idx="6595">
                        <c:v>10.991666666666667</c:v>
                      </c:pt>
                      <c:pt idx="6596">
                        <c:v>10.993333333333334</c:v>
                      </c:pt>
                      <c:pt idx="6597">
                        <c:v>10.995000000000001</c:v>
                      </c:pt>
                      <c:pt idx="6598">
                        <c:v>10.996666666666666</c:v>
                      </c:pt>
                      <c:pt idx="6599">
                        <c:v>10.998333333333333</c:v>
                      </c:pt>
                      <c:pt idx="6600">
                        <c:v>11</c:v>
                      </c:pt>
                      <c:pt idx="6601">
                        <c:v>11.001666666666667</c:v>
                      </c:pt>
                      <c:pt idx="6602">
                        <c:v>11.003333333333334</c:v>
                      </c:pt>
                      <c:pt idx="6603">
                        <c:v>11.004999999999999</c:v>
                      </c:pt>
                      <c:pt idx="6604">
                        <c:v>11.006666666666666</c:v>
                      </c:pt>
                      <c:pt idx="6605">
                        <c:v>11.008333333333333</c:v>
                      </c:pt>
                      <c:pt idx="6606">
                        <c:v>11.01</c:v>
                      </c:pt>
                      <c:pt idx="6607">
                        <c:v>11.011666666666667</c:v>
                      </c:pt>
                      <c:pt idx="6608">
                        <c:v>11.013333333333332</c:v>
                      </c:pt>
                      <c:pt idx="6609">
                        <c:v>11.014999999999999</c:v>
                      </c:pt>
                      <c:pt idx="6610">
                        <c:v>11.016666666666667</c:v>
                      </c:pt>
                      <c:pt idx="6611">
                        <c:v>11.018333333333334</c:v>
                      </c:pt>
                      <c:pt idx="6612">
                        <c:v>11.020000000000001</c:v>
                      </c:pt>
                      <c:pt idx="6613">
                        <c:v>11.021666666666667</c:v>
                      </c:pt>
                      <c:pt idx="6614">
                        <c:v>11.023333333333333</c:v>
                      </c:pt>
                      <c:pt idx="6615">
                        <c:v>11.025</c:v>
                      </c:pt>
                      <c:pt idx="6616">
                        <c:v>11.026666666666667</c:v>
                      </c:pt>
                      <c:pt idx="6617">
                        <c:v>11.028333333333334</c:v>
                      </c:pt>
                      <c:pt idx="6618">
                        <c:v>11.03</c:v>
                      </c:pt>
                      <c:pt idx="6619">
                        <c:v>11.031666666666666</c:v>
                      </c:pt>
                      <c:pt idx="6620">
                        <c:v>11.033333333333333</c:v>
                      </c:pt>
                      <c:pt idx="6621">
                        <c:v>11.035</c:v>
                      </c:pt>
                      <c:pt idx="6622">
                        <c:v>11.036666666666667</c:v>
                      </c:pt>
                      <c:pt idx="6623">
                        <c:v>11.038333333333332</c:v>
                      </c:pt>
                      <c:pt idx="6624">
                        <c:v>11.04</c:v>
                      </c:pt>
                      <c:pt idx="6625">
                        <c:v>11.041666666666666</c:v>
                      </c:pt>
                      <c:pt idx="6626">
                        <c:v>11.043333333333333</c:v>
                      </c:pt>
                      <c:pt idx="6627">
                        <c:v>11.045</c:v>
                      </c:pt>
                      <c:pt idx="6628">
                        <c:v>11.046666666666665</c:v>
                      </c:pt>
                      <c:pt idx="6629">
                        <c:v>11.048333333333334</c:v>
                      </c:pt>
                      <c:pt idx="6630">
                        <c:v>11.05</c:v>
                      </c:pt>
                      <c:pt idx="6631">
                        <c:v>11.051666666666668</c:v>
                      </c:pt>
                      <c:pt idx="6632">
                        <c:v>11.053333333333335</c:v>
                      </c:pt>
                      <c:pt idx="6633">
                        <c:v>11.055</c:v>
                      </c:pt>
                      <c:pt idx="6634">
                        <c:v>11.056666666666667</c:v>
                      </c:pt>
                      <c:pt idx="6635">
                        <c:v>11.058333333333334</c:v>
                      </c:pt>
                      <c:pt idx="6636">
                        <c:v>11.06</c:v>
                      </c:pt>
                      <c:pt idx="6637">
                        <c:v>11.061666666666667</c:v>
                      </c:pt>
                      <c:pt idx="6638">
                        <c:v>11.063333333333333</c:v>
                      </c:pt>
                      <c:pt idx="6639">
                        <c:v>11.065</c:v>
                      </c:pt>
                      <c:pt idx="6640">
                        <c:v>11.066666666666666</c:v>
                      </c:pt>
                      <c:pt idx="6641">
                        <c:v>11.068333333333333</c:v>
                      </c:pt>
                      <c:pt idx="6642">
                        <c:v>11.07</c:v>
                      </c:pt>
                      <c:pt idx="6643">
                        <c:v>11.071666666666665</c:v>
                      </c:pt>
                      <c:pt idx="6644">
                        <c:v>11.073333333333332</c:v>
                      </c:pt>
                      <c:pt idx="6645">
                        <c:v>11.074999999999999</c:v>
                      </c:pt>
                      <c:pt idx="6646">
                        <c:v>11.076666666666666</c:v>
                      </c:pt>
                      <c:pt idx="6647">
                        <c:v>11.078333333333335</c:v>
                      </c:pt>
                      <c:pt idx="6648">
                        <c:v>11.08</c:v>
                      </c:pt>
                      <c:pt idx="6649">
                        <c:v>11.081666666666667</c:v>
                      </c:pt>
                      <c:pt idx="6650">
                        <c:v>11.083333333333334</c:v>
                      </c:pt>
                      <c:pt idx="6651">
                        <c:v>11.085000000000001</c:v>
                      </c:pt>
                      <c:pt idx="6652">
                        <c:v>11.086666666666668</c:v>
                      </c:pt>
                      <c:pt idx="6653">
                        <c:v>11.088333333333333</c:v>
                      </c:pt>
                      <c:pt idx="6654">
                        <c:v>11.09</c:v>
                      </c:pt>
                      <c:pt idx="6655">
                        <c:v>11.091666666666667</c:v>
                      </c:pt>
                      <c:pt idx="6656">
                        <c:v>11.093333333333334</c:v>
                      </c:pt>
                      <c:pt idx="6657">
                        <c:v>11.095000000000001</c:v>
                      </c:pt>
                      <c:pt idx="6658">
                        <c:v>11.096666666666666</c:v>
                      </c:pt>
                      <c:pt idx="6659">
                        <c:v>11.098333333333333</c:v>
                      </c:pt>
                      <c:pt idx="6660">
                        <c:v>11.1</c:v>
                      </c:pt>
                      <c:pt idx="6661">
                        <c:v>11.101666666666667</c:v>
                      </c:pt>
                      <c:pt idx="6662">
                        <c:v>11.103333333333333</c:v>
                      </c:pt>
                      <c:pt idx="6663">
                        <c:v>11.104999999999999</c:v>
                      </c:pt>
                      <c:pt idx="6664">
                        <c:v>11.106666666666666</c:v>
                      </c:pt>
                      <c:pt idx="6665">
                        <c:v>11.108333333333333</c:v>
                      </c:pt>
                      <c:pt idx="6666">
                        <c:v>11.110000000000001</c:v>
                      </c:pt>
                      <c:pt idx="6667">
                        <c:v>11.111666666666668</c:v>
                      </c:pt>
                      <c:pt idx="6668">
                        <c:v>11.113333333333333</c:v>
                      </c:pt>
                      <c:pt idx="6669">
                        <c:v>11.115</c:v>
                      </c:pt>
                      <c:pt idx="6670">
                        <c:v>11.116666666666667</c:v>
                      </c:pt>
                      <c:pt idx="6671">
                        <c:v>11.118333333333334</c:v>
                      </c:pt>
                      <c:pt idx="6672">
                        <c:v>11.120000000000001</c:v>
                      </c:pt>
                      <c:pt idx="6673">
                        <c:v>11.121666666666666</c:v>
                      </c:pt>
                      <c:pt idx="6674">
                        <c:v>11.123333333333333</c:v>
                      </c:pt>
                      <c:pt idx="6675">
                        <c:v>11.125</c:v>
                      </c:pt>
                      <c:pt idx="6676">
                        <c:v>11.126666666666667</c:v>
                      </c:pt>
                      <c:pt idx="6677">
                        <c:v>11.128333333333334</c:v>
                      </c:pt>
                      <c:pt idx="6678">
                        <c:v>11.129999999999999</c:v>
                      </c:pt>
                      <c:pt idx="6679">
                        <c:v>11.131666666666666</c:v>
                      </c:pt>
                      <c:pt idx="6680">
                        <c:v>11.133333333333333</c:v>
                      </c:pt>
                      <c:pt idx="6681">
                        <c:v>11.135</c:v>
                      </c:pt>
                      <c:pt idx="6682">
                        <c:v>11.136666666666667</c:v>
                      </c:pt>
                      <c:pt idx="6683">
                        <c:v>11.138333333333332</c:v>
                      </c:pt>
                      <c:pt idx="6684">
                        <c:v>11.139999999999999</c:v>
                      </c:pt>
                      <c:pt idx="6685">
                        <c:v>11.141666666666667</c:v>
                      </c:pt>
                      <c:pt idx="6686">
                        <c:v>11.143333333333334</c:v>
                      </c:pt>
                      <c:pt idx="6687">
                        <c:v>11.145000000000001</c:v>
                      </c:pt>
                      <c:pt idx="6688">
                        <c:v>11.146666666666667</c:v>
                      </c:pt>
                      <c:pt idx="6689">
                        <c:v>11.148333333333333</c:v>
                      </c:pt>
                      <c:pt idx="6690">
                        <c:v>11.15</c:v>
                      </c:pt>
                      <c:pt idx="6691">
                        <c:v>11.151666666666667</c:v>
                      </c:pt>
                      <c:pt idx="6692">
                        <c:v>11.153333333333334</c:v>
                      </c:pt>
                      <c:pt idx="6693">
                        <c:v>11.154999999999999</c:v>
                      </c:pt>
                      <c:pt idx="6694">
                        <c:v>11.156666666666666</c:v>
                      </c:pt>
                      <c:pt idx="6695">
                        <c:v>11.158333333333333</c:v>
                      </c:pt>
                      <c:pt idx="6696">
                        <c:v>11.16</c:v>
                      </c:pt>
                      <c:pt idx="6697">
                        <c:v>11.161666666666667</c:v>
                      </c:pt>
                      <c:pt idx="6698">
                        <c:v>11.163333333333332</c:v>
                      </c:pt>
                      <c:pt idx="6699">
                        <c:v>11.164999999999999</c:v>
                      </c:pt>
                      <c:pt idx="6700">
                        <c:v>11.166666666666666</c:v>
                      </c:pt>
                      <c:pt idx="6701">
                        <c:v>11.168333333333333</c:v>
                      </c:pt>
                      <c:pt idx="6702">
                        <c:v>11.17</c:v>
                      </c:pt>
                      <c:pt idx="6703">
                        <c:v>11.171666666666665</c:v>
                      </c:pt>
                      <c:pt idx="6704">
                        <c:v>11.173333333333334</c:v>
                      </c:pt>
                      <c:pt idx="6705">
                        <c:v>11.175000000000001</c:v>
                      </c:pt>
                      <c:pt idx="6706">
                        <c:v>11.176666666666668</c:v>
                      </c:pt>
                      <c:pt idx="6707">
                        <c:v>11.178333333333335</c:v>
                      </c:pt>
                      <c:pt idx="6708">
                        <c:v>11.18</c:v>
                      </c:pt>
                      <c:pt idx="6709">
                        <c:v>11.181666666666667</c:v>
                      </c:pt>
                      <c:pt idx="6710">
                        <c:v>11.183333333333334</c:v>
                      </c:pt>
                      <c:pt idx="6711">
                        <c:v>11.185</c:v>
                      </c:pt>
                      <c:pt idx="6712">
                        <c:v>11.186666666666667</c:v>
                      </c:pt>
                      <c:pt idx="6713">
                        <c:v>11.188333333333333</c:v>
                      </c:pt>
                      <c:pt idx="6714">
                        <c:v>11.19</c:v>
                      </c:pt>
                      <c:pt idx="6715">
                        <c:v>11.191666666666666</c:v>
                      </c:pt>
                      <c:pt idx="6716">
                        <c:v>11.193333333333333</c:v>
                      </c:pt>
                      <c:pt idx="6717">
                        <c:v>11.195</c:v>
                      </c:pt>
                      <c:pt idx="6718">
                        <c:v>11.196666666666665</c:v>
                      </c:pt>
                      <c:pt idx="6719">
                        <c:v>11.198333333333332</c:v>
                      </c:pt>
                      <c:pt idx="6720">
                        <c:v>11.2</c:v>
                      </c:pt>
                      <c:pt idx="6721">
                        <c:v>11.201666666666666</c:v>
                      </c:pt>
                      <c:pt idx="6722">
                        <c:v>11.203333333333335</c:v>
                      </c:pt>
                      <c:pt idx="6723">
                        <c:v>11.205</c:v>
                      </c:pt>
                      <c:pt idx="6724">
                        <c:v>11.206666666666667</c:v>
                      </c:pt>
                      <c:pt idx="6725">
                        <c:v>11.208333333333334</c:v>
                      </c:pt>
                      <c:pt idx="6726">
                        <c:v>11.21</c:v>
                      </c:pt>
                      <c:pt idx="6727">
                        <c:v>11.211666666666668</c:v>
                      </c:pt>
                      <c:pt idx="6728">
                        <c:v>11.213333333333333</c:v>
                      </c:pt>
                      <c:pt idx="6729">
                        <c:v>11.215</c:v>
                      </c:pt>
                      <c:pt idx="6730">
                        <c:v>11.216666666666667</c:v>
                      </c:pt>
                      <c:pt idx="6731">
                        <c:v>11.218333333333334</c:v>
                      </c:pt>
                      <c:pt idx="6732">
                        <c:v>11.22</c:v>
                      </c:pt>
                      <c:pt idx="6733">
                        <c:v>11.221666666666666</c:v>
                      </c:pt>
                      <c:pt idx="6734">
                        <c:v>11.223333333333333</c:v>
                      </c:pt>
                      <c:pt idx="6735">
                        <c:v>11.225</c:v>
                      </c:pt>
                      <c:pt idx="6736">
                        <c:v>11.226666666666667</c:v>
                      </c:pt>
                      <c:pt idx="6737">
                        <c:v>11.228333333333333</c:v>
                      </c:pt>
                      <c:pt idx="6738">
                        <c:v>11.229999999999999</c:v>
                      </c:pt>
                      <c:pt idx="6739">
                        <c:v>11.231666666666666</c:v>
                      </c:pt>
                      <c:pt idx="6740">
                        <c:v>11.233333333333333</c:v>
                      </c:pt>
                      <c:pt idx="6741">
                        <c:v>11.235000000000001</c:v>
                      </c:pt>
                      <c:pt idx="6742">
                        <c:v>11.236666666666668</c:v>
                      </c:pt>
                      <c:pt idx="6743">
                        <c:v>11.238333333333333</c:v>
                      </c:pt>
                      <c:pt idx="6744">
                        <c:v>11.24</c:v>
                      </c:pt>
                      <c:pt idx="6745">
                        <c:v>11.241666666666667</c:v>
                      </c:pt>
                      <c:pt idx="6746">
                        <c:v>11.243333333333334</c:v>
                      </c:pt>
                      <c:pt idx="6747">
                        <c:v>11.245000000000001</c:v>
                      </c:pt>
                      <c:pt idx="6748">
                        <c:v>11.246666666666666</c:v>
                      </c:pt>
                      <c:pt idx="6749">
                        <c:v>11.248333333333333</c:v>
                      </c:pt>
                      <c:pt idx="6750">
                        <c:v>11.25</c:v>
                      </c:pt>
                      <c:pt idx="6751">
                        <c:v>11.251666666666667</c:v>
                      </c:pt>
                      <c:pt idx="6752">
                        <c:v>11.253333333333334</c:v>
                      </c:pt>
                      <c:pt idx="6753">
                        <c:v>11.254999999999999</c:v>
                      </c:pt>
                      <c:pt idx="6754">
                        <c:v>11.256666666666666</c:v>
                      </c:pt>
                      <c:pt idx="6755">
                        <c:v>11.258333333333333</c:v>
                      </c:pt>
                      <c:pt idx="6756">
                        <c:v>11.26</c:v>
                      </c:pt>
                      <c:pt idx="6757">
                        <c:v>11.261666666666667</c:v>
                      </c:pt>
                      <c:pt idx="6758">
                        <c:v>11.263333333333332</c:v>
                      </c:pt>
                      <c:pt idx="6759">
                        <c:v>11.264999999999999</c:v>
                      </c:pt>
                      <c:pt idx="6760">
                        <c:v>11.266666666666667</c:v>
                      </c:pt>
                      <c:pt idx="6761">
                        <c:v>11.268333333333334</c:v>
                      </c:pt>
                      <c:pt idx="6762">
                        <c:v>11.270000000000001</c:v>
                      </c:pt>
                      <c:pt idx="6763">
                        <c:v>11.271666666666667</c:v>
                      </c:pt>
                      <c:pt idx="6764">
                        <c:v>11.273333333333333</c:v>
                      </c:pt>
                      <c:pt idx="6765">
                        <c:v>11.275</c:v>
                      </c:pt>
                      <c:pt idx="6766">
                        <c:v>11.276666666666667</c:v>
                      </c:pt>
                      <c:pt idx="6767">
                        <c:v>11.278333333333334</c:v>
                      </c:pt>
                      <c:pt idx="6768">
                        <c:v>11.28</c:v>
                      </c:pt>
                      <c:pt idx="6769">
                        <c:v>11.281666666666666</c:v>
                      </c:pt>
                      <c:pt idx="6770">
                        <c:v>11.283333333333333</c:v>
                      </c:pt>
                      <c:pt idx="6771">
                        <c:v>11.285</c:v>
                      </c:pt>
                      <c:pt idx="6772">
                        <c:v>11.286666666666667</c:v>
                      </c:pt>
                      <c:pt idx="6773">
                        <c:v>11.288333333333332</c:v>
                      </c:pt>
                      <c:pt idx="6774">
                        <c:v>11.29</c:v>
                      </c:pt>
                      <c:pt idx="6775">
                        <c:v>11.291666666666666</c:v>
                      </c:pt>
                      <c:pt idx="6776">
                        <c:v>11.293333333333333</c:v>
                      </c:pt>
                      <c:pt idx="6777">
                        <c:v>11.295</c:v>
                      </c:pt>
                      <c:pt idx="6778">
                        <c:v>11.296666666666665</c:v>
                      </c:pt>
                      <c:pt idx="6779">
                        <c:v>11.298333333333334</c:v>
                      </c:pt>
                      <c:pt idx="6780">
                        <c:v>11.3</c:v>
                      </c:pt>
                      <c:pt idx="6781">
                        <c:v>11.301666666666668</c:v>
                      </c:pt>
                      <c:pt idx="6782">
                        <c:v>11.303333333333335</c:v>
                      </c:pt>
                      <c:pt idx="6783">
                        <c:v>11.305</c:v>
                      </c:pt>
                      <c:pt idx="6784">
                        <c:v>11.306666666666667</c:v>
                      </c:pt>
                      <c:pt idx="6785">
                        <c:v>11.308333333333334</c:v>
                      </c:pt>
                      <c:pt idx="6786">
                        <c:v>11.31</c:v>
                      </c:pt>
                      <c:pt idx="6787">
                        <c:v>11.311666666666667</c:v>
                      </c:pt>
                      <c:pt idx="6788">
                        <c:v>11.313333333333333</c:v>
                      </c:pt>
                      <c:pt idx="6789">
                        <c:v>11.315</c:v>
                      </c:pt>
                      <c:pt idx="6790">
                        <c:v>11.316666666666666</c:v>
                      </c:pt>
                      <c:pt idx="6791">
                        <c:v>11.318333333333333</c:v>
                      </c:pt>
                      <c:pt idx="6792">
                        <c:v>11.32</c:v>
                      </c:pt>
                      <c:pt idx="6793">
                        <c:v>11.321666666666665</c:v>
                      </c:pt>
                      <c:pt idx="6794">
                        <c:v>11.323333333333332</c:v>
                      </c:pt>
                      <c:pt idx="6795">
                        <c:v>11.324999999999999</c:v>
                      </c:pt>
                      <c:pt idx="6796">
                        <c:v>11.326666666666666</c:v>
                      </c:pt>
                      <c:pt idx="6797">
                        <c:v>11.328333333333335</c:v>
                      </c:pt>
                      <c:pt idx="6798">
                        <c:v>11.33</c:v>
                      </c:pt>
                      <c:pt idx="6799">
                        <c:v>11.331666666666667</c:v>
                      </c:pt>
                      <c:pt idx="6800">
                        <c:v>11.333333333333334</c:v>
                      </c:pt>
                      <c:pt idx="6801">
                        <c:v>11.335000000000001</c:v>
                      </c:pt>
                      <c:pt idx="6802">
                        <c:v>11.336666666666668</c:v>
                      </c:pt>
                      <c:pt idx="6803">
                        <c:v>11.338333333333333</c:v>
                      </c:pt>
                      <c:pt idx="6804">
                        <c:v>11.34</c:v>
                      </c:pt>
                      <c:pt idx="6805">
                        <c:v>11.341666666666667</c:v>
                      </c:pt>
                      <c:pt idx="6806">
                        <c:v>11.343333333333334</c:v>
                      </c:pt>
                      <c:pt idx="6807">
                        <c:v>11.345000000000001</c:v>
                      </c:pt>
                      <c:pt idx="6808">
                        <c:v>11.346666666666666</c:v>
                      </c:pt>
                      <c:pt idx="6809">
                        <c:v>11.348333333333333</c:v>
                      </c:pt>
                      <c:pt idx="6810">
                        <c:v>11.35</c:v>
                      </c:pt>
                      <c:pt idx="6811">
                        <c:v>11.351666666666667</c:v>
                      </c:pt>
                      <c:pt idx="6812">
                        <c:v>11.353333333333333</c:v>
                      </c:pt>
                      <c:pt idx="6813">
                        <c:v>11.354999999999999</c:v>
                      </c:pt>
                      <c:pt idx="6814">
                        <c:v>11.356666666666666</c:v>
                      </c:pt>
                      <c:pt idx="6815">
                        <c:v>11.358333333333333</c:v>
                      </c:pt>
                      <c:pt idx="6816">
                        <c:v>11.360000000000001</c:v>
                      </c:pt>
                      <c:pt idx="6817">
                        <c:v>11.361666666666668</c:v>
                      </c:pt>
                      <c:pt idx="6818">
                        <c:v>11.363333333333333</c:v>
                      </c:pt>
                      <c:pt idx="6819">
                        <c:v>11.365</c:v>
                      </c:pt>
                      <c:pt idx="6820">
                        <c:v>11.366666666666667</c:v>
                      </c:pt>
                      <c:pt idx="6821">
                        <c:v>11.368333333333334</c:v>
                      </c:pt>
                      <c:pt idx="6822">
                        <c:v>11.370000000000001</c:v>
                      </c:pt>
                      <c:pt idx="6823">
                        <c:v>11.371666666666666</c:v>
                      </c:pt>
                      <c:pt idx="6824">
                        <c:v>11.373333333333333</c:v>
                      </c:pt>
                      <c:pt idx="6825">
                        <c:v>11.375</c:v>
                      </c:pt>
                      <c:pt idx="6826">
                        <c:v>11.376666666666667</c:v>
                      </c:pt>
                      <c:pt idx="6827">
                        <c:v>11.378333333333334</c:v>
                      </c:pt>
                      <c:pt idx="6828">
                        <c:v>11.379999999999999</c:v>
                      </c:pt>
                      <c:pt idx="6829">
                        <c:v>11.381666666666666</c:v>
                      </c:pt>
                      <c:pt idx="6830">
                        <c:v>11.383333333333333</c:v>
                      </c:pt>
                      <c:pt idx="6831">
                        <c:v>11.385</c:v>
                      </c:pt>
                      <c:pt idx="6832">
                        <c:v>11.386666666666667</c:v>
                      </c:pt>
                      <c:pt idx="6833">
                        <c:v>11.388333333333332</c:v>
                      </c:pt>
                      <c:pt idx="6834">
                        <c:v>11.389999999999999</c:v>
                      </c:pt>
                      <c:pt idx="6835">
                        <c:v>11.391666666666667</c:v>
                      </c:pt>
                      <c:pt idx="6836">
                        <c:v>11.393333333333334</c:v>
                      </c:pt>
                      <c:pt idx="6837">
                        <c:v>11.395000000000001</c:v>
                      </c:pt>
                      <c:pt idx="6838">
                        <c:v>11.396666666666667</c:v>
                      </c:pt>
                      <c:pt idx="6839">
                        <c:v>11.398333333333333</c:v>
                      </c:pt>
                      <c:pt idx="6840">
                        <c:v>11.4</c:v>
                      </c:pt>
                      <c:pt idx="6841">
                        <c:v>11.401666666666667</c:v>
                      </c:pt>
                      <c:pt idx="6842">
                        <c:v>11.403333333333334</c:v>
                      </c:pt>
                      <c:pt idx="6843">
                        <c:v>11.404999999999999</c:v>
                      </c:pt>
                      <c:pt idx="6844">
                        <c:v>11.406666666666666</c:v>
                      </c:pt>
                      <c:pt idx="6845">
                        <c:v>11.408333333333333</c:v>
                      </c:pt>
                      <c:pt idx="6846">
                        <c:v>11.41</c:v>
                      </c:pt>
                      <c:pt idx="6847">
                        <c:v>11.411666666666667</c:v>
                      </c:pt>
                      <c:pt idx="6848">
                        <c:v>11.413333333333332</c:v>
                      </c:pt>
                      <c:pt idx="6849">
                        <c:v>11.414999999999999</c:v>
                      </c:pt>
                      <c:pt idx="6850">
                        <c:v>11.416666666666666</c:v>
                      </c:pt>
                      <c:pt idx="6851">
                        <c:v>11.418333333333333</c:v>
                      </c:pt>
                      <c:pt idx="6852">
                        <c:v>11.42</c:v>
                      </c:pt>
                      <c:pt idx="6853">
                        <c:v>11.421666666666665</c:v>
                      </c:pt>
                      <c:pt idx="6854">
                        <c:v>11.423333333333334</c:v>
                      </c:pt>
                      <c:pt idx="6855">
                        <c:v>11.425000000000001</c:v>
                      </c:pt>
                      <c:pt idx="6856">
                        <c:v>11.426666666666668</c:v>
                      </c:pt>
                      <c:pt idx="6857">
                        <c:v>11.428333333333335</c:v>
                      </c:pt>
                      <c:pt idx="6858">
                        <c:v>11.43</c:v>
                      </c:pt>
                      <c:pt idx="6859">
                        <c:v>11.431666666666667</c:v>
                      </c:pt>
                      <c:pt idx="6860">
                        <c:v>11.433333333333334</c:v>
                      </c:pt>
                      <c:pt idx="6861">
                        <c:v>11.435</c:v>
                      </c:pt>
                      <c:pt idx="6862">
                        <c:v>11.436666666666667</c:v>
                      </c:pt>
                      <c:pt idx="6863">
                        <c:v>11.438333333333333</c:v>
                      </c:pt>
                      <c:pt idx="6864">
                        <c:v>11.44</c:v>
                      </c:pt>
                      <c:pt idx="6865">
                        <c:v>11.441666666666666</c:v>
                      </c:pt>
                      <c:pt idx="6866">
                        <c:v>11.443333333333333</c:v>
                      </c:pt>
                      <c:pt idx="6867">
                        <c:v>11.445</c:v>
                      </c:pt>
                      <c:pt idx="6868">
                        <c:v>11.446666666666665</c:v>
                      </c:pt>
                      <c:pt idx="6869">
                        <c:v>11.448333333333332</c:v>
                      </c:pt>
                      <c:pt idx="6870">
                        <c:v>11.45</c:v>
                      </c:pt>
                      <c:pt idx="6871">
                        <c:v>11.451666666666666</c:v>
                      </c:pt>
                      <c:pt idx="6872">
                        <c:v>11.453333333333335</c:v>
                      </c:pt>
                      <c:pt idx="6873">
                        <c:v>11.455</c:v>
                      </c:pt>
                      <c:pt idx="6874">
                        <c:v>11.456666666666667</c:v>
                      </c:pt>
                      <c:pt idx="6875">
                        <c:v>11.458333333333334</c:v>
                      </c:pt>
                      <c:pt idx="6876">
                        <c:v>11.46</c:v>
                      </c:pt>
                      <c:pt idx="6877">
                        <c:v>11.461666666666668</c:v>
                      </c:pt>
                      <c:pt idx="6878">
                        <c:v>11.463333333333333</c:v>
                      </c:pt>
                      <c:pt idx="6879">
                        <c:v>11.465</c:v>
                      </c:pt>
                      <c:pt idx="6880">
                        <c:v>11.466666666666667</c:v>
                      </c:pt>
                      <c:pt idx="6881">
                        <c:v>11.468333333333334</c:v>
                      </c:pt>
                      <c:pt idx="6882">
                        <c:v>11.47</c:v>
                      </c:pt>
                      <c:pt idx="6883">
                        <c:v>11.471666666666666</c:v>
                      </c:pt>
                      <c:pt idx="6884">
                        <c:v>11.473333333333333</c:v>
                      </c:pt>
                      <c:pt idx="6885">
                        <c:v>11.475</c:v>
                      </c:pt>
                      <c:pt idx="6886">
                        <c:v>11.476666666666667</c:v>
                      </c:pt>
                      <c:pt idx="6887">
                        <c:v>11.478333333333333</c:v>
                      </c:pt>
                      <c:pt idx="6888">
                        <c:v>11.479999999999999</c:v>
                      </c:pt>
                      <c:pt idx="6889">
                        <c:v>11.481666666666666</c:v>
                      </c:pt>
                      <c:pt idx="6890">
                        <c:v>11.483333333333333</c:v>
                      </c:pt>
                      <c:pt idx="6891">
                        <c:v>11.485000000000001</c:v>
                      </c:pt>
                      <c:pt idx="6892">
                        <c:v>11.486666666666668</c:v>
                      </c:pt>
                      <c:pt idx="6893">
                        <c:v>11.488333333333333</c:v>
                      </c:pt>
                      <c:pt idx="6894">
                        <c:v>11.49</c:v>
                      </c:pt>
                      <c:pt idx="6895">
                        <c:v>11.491666666666667</c:v>
                      </c:pt>
                      <c:pt idx="6896">
                        <c:v>11.493333333333334</c:v>
                      </c:pt>
                      <c:pt idx="6897">
                        <c:v>11.495000000000001</c:v>
                      </c:pt>
                      <c:pt idx="6898">
                        <c:v>11.496666666666666</c:v>
                      </c:pt>
                      <c:pt idx="6899">
                        <c:v>11.498333333333333</c:v>
                      </c:pt>
                      <c:pt idx="6900">
                        <c:v>11.5</c:v>
                      </c:pt>
                      <c:pt idx="6901">
                        <c:v>11.501666666666667</c:v>
                      </c:pt>
                      <c:pt idx="6902">
                        <c:v>11.503333333333334</c:v>
                      </c:pt>
                      <c:pt idx="6903">
                        <c:v>11.504999999999999</c:v>
                      </c:pt>
                      <c:pt idx="6904">
                        <c:v>11.506666666666666</c:v>
                      </c:pt>
                      <c:pt idx="6905">
                        <c:v>11.508333333333333</c:v>
                      </c:pt>
                      <c:pt idx="6906">
                        <c:v>11.51</c:v>
                      </c:pt>
                      <c:pt idx="6907">
                        <c:v>11.511666666666667</c:v>
                      </c:pt>
                      <c:pt idx="6908">
                        <c:v>11.513333333333332</c:v>
                      </c:pt>
                      <c:pt idx="6909">
                        <c:v>11.514999999999999</c:v>
                      </c:pt>
                      <c:pt idx="6910">
                        <c:v>11.516666666666667</c:v>
                      </c:pt>
                      <c:pt idx="6911">
                        <c:v>11.518333333333334</c:v>
                      </c:pt>
                      <c:pt idx="6912">
                        <c:v>11.520000000000001</c:v>
                      </c:pt>
                      <c:pt idx="6913">
                        <c:v>11.521666666666667</c:v>
                      </c:pt>
                      <c:pt idx="6914">
                        <c:v>11.523333333333333</c:v>
                      </c:pt>
                      <c:pt idx="6915">
                        <c:v>11.525</c:v>
                      </c:pt>
                      <c:pt idx="6916">
                        <c:v>11.526666666666667</c:v>
                      </c:pt>
                      <c:pt idx="6917">
                        <c:v>11.528333333333334</c:v>
                      </c:pt>
                      <c:pt idx="6918">
                        <c:v>11.53</c:v>
                      </c:pt>
                      <c:pt idx="6919">
                        <c:v>11.531666666666666</c:v>
                      </c:pt>
                      <c:pt idx="6920">
                        <c:v>11.533333333333333</c:v>
                      </c:pt>
                      <c:pt idx="6921">
                        <c:v>11.535</c:v>
                      </c:pt>
                      <c:pt idx="6922">
                        <c:v>11.536666666666667</c:v>
                      </c:pt>
                      <c:pt idx="6923">
                        <c:v>11.538333333333332</c:v>
                      </c:pt>
                      <c:pt idx="6924">
                        <c:v>11.54</c:v>
                      </c:pt>
                      <c:pt idx="6925">
                        <c:v>11.541666666666666</c:v>
                      </c:pt>
                      <c:pt idx="6926">
                        <c:v>11.543333333333333</c:v>
                      </c:pt>
                      <c:pt idx="6927">
                        <c:v>11.545</c:v>
                      </c:pt>
                      <c:pt idx="6928">
                        <c:v>11.546666666666665</c:v>
                      </c:pt>
                      <c:pt idx="6929">
                        <c:v>11.548333333333334</c:v>
                      </c:pt>
                      <c:pt idx="6930">
                        <c:v>11.55</c:v>
                      </c:pt>
                      <c:pt idx="6931">
                        <c:v>11.551666666666668</c:v>
                      </c:pt>
                      <c:pt idx="6932">
                        <c:v>11.553333333333335</c:v>
                      </c:pt>
                      <c:pt idx="6933">
                        <c:v>11.555</c:v>
                      </c:pt>
                      <c:pt idx="6934">
                        <c:v>11.556666666666667</c:v>
                      </c:pt>
                      <c:pt idx="6935">
                        <c:v>11.558333333333334</c:v>
                      </c:pt>
                      <c:pt idx="6936">
                        <c:v>11.56</c:v>
                      </c:pt>
                      <c:pt idx="6937">
                        <c:v>11.561666666666667</c:v>
                      </c:pt>
                      <c:pt idx="6938">
                        <c:v>11.563333333333333</c:v>
                      </c:pt>
                      <c:pt idx="6939">
                        <c:v>11.565</c:v>
                      </c:pt>
                      <c:pt idx="6940">
                        <c:v>11.566666666666666</c:v>
                      </c:pt>
                      <c:pt idx="6941">
                        <c:v>11.568333333333333</c:v>
                      </c:pt>
                      <c:pt idx="6942">
                        <c:v>11.57</c:v>
                      </c:pt>
                      <c:pt idx="6943">
                        <c:v>11.571666666666665</c:v>
                      </c:pt>
                      <c:pt idx="6944">
                        <c:v>11.573333333333332</c:v>
                      </c:pt>
                      <c:pt idx="6945">
                        <c:v>11.574999999999999</c:v>
                      </c:pt>
                      <c:pt idx="6946">
                        <c:v>11.576666666666666</c:v>
                      </c:pt>
                      <c:pt idx="6947">
                        <c:v>11.578333333333335</c:v>
                      </c:pt>
                      <c:pt idx="6948">
                        <c:v>11.58</c:v>
                      </c:pt>
                      <c:pt idx="6949">
                        <c:v>11.581666666666667</c:v>
                      </c:pt>
                      <c:pt idx="6950">
                        <c:v>11.583333333333334</c:v>
                      </c:pt>
                      <c:pt idx="6951">
                        <c:v>11.585000000000001</c:v>
                      </c:pt>
                      <c:pt idx="6952">
                        <c:v>11.586666666666668</c:v>
                      </c:pt>
                      <c:pt idx="6953">
                        <c:v>11.588333333333333</c:v>
                      </c:pt>
                      <c:pt idx="6954">
                        <c:v>11.59</c:v>
                      </c:pt>
                      <c:pt idx="6955">
                        <c:v>11.591666666666667</c:v>
                      </c:pt>
                      <c:pt idx="6956">
                        <c:v>11.593333333333334</c:v>
                      </c:pt>
                      <c:pt idx="6957">
                        <c:v>11.595000000000001</c:v>
                      </c:pt>
                      <c:pt idx="6958">
                        <c:v>11.596666666666666</c:v>
                      </c:pt>
                      <c:pt idx="6959">
                        <c:v>11.598333333333333</c:v>
                      </c:pt>
                      <c:pt idx="6960">
                        <c:v>11.6</c:v>
                      </c:pt>
                      <c:pt idx="6961">
                        <c:v>11.601666666666667</c:v>
                      </c:pt>
                      <c:pt idx="6962">
                        <c:v>11.603333333333333</c:v>
                      </c:pt>
                      <c:pt idx="6963">
                        <c:v>11.604999999999999</c:v>
                      </c:pt>
                      <c:pt idx="6964">
                        <c:v>11.606666666666666</c:v>
                      </c:pt>
                      <c:pt idx="6965">
                        <c:v>11.608333333333333</c:v>
                      </c:pt>
                      <c:pt idx="6966">
                        <c:v>11.610000000000001</c:v>
                      </c:pt>
                      <c:pt idx="6967">
                        <c:v>11.611666666666668</c:v>
                      </c:pt>
                      <c:pt idx="6968">
                        <c:v>11.613333333333333</c:v>
                      </c:pt>
                      <c:pt idx="6969">
                        <c:v>11.615</c:v>
                      </c:pt>
                      <c:pt idx="6970">
                        <c:v>11.616666666666667</c:v>
                      </c:pt>
                      <c:pt idx="6971">
                        <c:v>11.618333333333334</c:v>
                      </c:pt>
                      <c:pt idx="6972">
                        <c:v>11.620000000000001</c:v>
                      </c:pt>
                      <c:pt idx="6973">
                        <c:v>11.621666666666666</c:v>
                      </c:pt>
                      <c:pt idx="6974">
                        <c:v>11.623333333333333</c:v>
                      </c:pt>
                      <c:pt idx="6975">
                        <c:v>11.625</c:v>
                      </c:pt>
                      <c:pt idx="6976">
                        <c:v>11.626666666666667</c:v>
                      </c:pt>
                      <c:pt idx="6977">
                        <c:v>11.628333333333334</c:v>
                      </c:pt>
                      <c:pt idx="6978">
                        <c:v>11.629999999999999</c:v>
                      </c:pt>
                      <c:pt idx="6979">
                        <c:v>11.631666666666666</c:v>
                      </c:pt>
                      <c:pt idx="6980">
                        <c:v>11.633333333333333</c:v>
                      </c:pt>
                      <c:pt idx="6981">
                        <c:v>11.635</c:v>
                      </c:pt>
                      <c:pt idx="6982">
                        <c:v>11.636666666666667</c:v>
                      </c:pt>
                      <c:pt idx="6983">
                        <c:v>11.638333333333332</c:v>
                      </c:pt>
                      <c:pt idx="6984">
                        <c:v>11.639999999999999</c:v>
                      </c:pt>
                      <c:pt idx="6985">
                        <c:v>11.641666666666667</c:v>
                      </c:pt>
                      <c:pt idx="6986">
                        <c:v>11.643333333333334</c:v>
                      </c:pt>
                      <c:pt idx="6987">
                        <c:v>11.645000000000001</c:v>
                      </c:pt>
                      <c:pt idx="6988">
                        <c:v>11.646666666666667</c:v>
                      </c:pt>
                      <c:pt idx="6989">
                        <c:v>11.648333333333333</c:v>
                      </c:pt>
                      <c:pt idx="6990">
                        <c:v>11.65</c:v>
                      </c:pt>
                      <c:pt idx="6991">
                        <c:v>11.651666666666667</c:v>
                      </c:pt>
                      <c:pt idx="6992">
                        <c:v>11.653333333333334</c:v>
                      </c:pt>
                      <c:pt idx="6993">
                        <c:v>11.654999999999999</c:v>
                      </c:pt>
                      <c:pt idx="6994">
                        <c:v>11.656666666666666</c:v>
                      </c:pt>
                      <c:pt idx="6995">
                        <c:v>11.658333333333333</c:v>
                      </c:pt>
                      <c:pt idx="6996">
                        <c:v>11.66</c:v>
                      </c:pt>
                      <c:pt idx="6997">
                        <c:v>11.661666666666667</c:v>
                      </c:pt>
                      <c:pt idx="6998">
                        <c:v>11.663333333333332</c:v>
                      </c:pt>
                      <c:pt idx="6999">
                        <c:v>11.664999999999999</c:v>
                      </c:pt>
                      <c:pt idx="7000">
                        <c:v>11.666666666666666</c:v>
                      </c:pt>
                      <c:pt idx="7001">
                        <c:v>11.668333333333333</c:v>
                      </c:pt>
                      <c:pt idx="7002">
                        <c:v>11.67</c:v>
                      </c:pt>
                      <c:pt idx="7003">
                        <c:v>11.671666666666665</c:v>
                      </c:pt>
                      <c:pt idx="7004">
                        <c:v>11.673333333333334</c:v>
                      </c:pt>
                      <c:pt idx="7005">
                        <c:v>11.675000000000001</c:v>
                      </c:pt>
                      <c:pt idx="7006">
                        <c:v>11.676666666666668</c:v>
                      </c:pt>
                      <c:pt idx="7007">
                        <c:v>11.678333333333335</c:v>
                      </c:pt>
                      <c:pt idx="7008">
                        <c:v>11.68</c:v>
                      </c:pt>
                      <c:pt idx="7009">
                        <c:v>11.681666666666667</c:v>
                      </c:pt>
                      <c:pt idx="7010">
                        <c:v>11.683333333333334</c:v>
                      </c:pt>
                      <c:pt idx="7011">
                        <c:v>11.685</c:v>
                      </c:pt>
                      <c:pt idx="7012">
                        <c:v>11.686666666666667</c:v>
                      </c:pt>
                      <c:pt idx="7013">
                        <c:v>11.688333333333333</c:v>
                      </c:pt>
                      <c:pt idx="7014">
                        <c:v>11.69</c:v>
                      </c:pt>
                      <c:pt idx="7015">
                        <c:v>11.691666666666666</c:v>
                      </c:pt>
                      <c:pt idx="7016">
                        <c:v>11.693333333333333</c:v>
                      </c:pt>
                      <c:pt idx="7017">
                        <c:v>11.695</c:v>
                      </c:pt>
                      <c:pt idx="7018">
                        <c:v>11.696666666666665</c:v>
                      </c:pt>
                      <c:pt idx="7019">
                        <c:v>11.698333333333332</c:v>
                      </c:pt>
                      <c:pt idx="7020">
                        <c:v>11.7</c:v>
                      </c:pt>
                      <c:pt idx="7021">
                        <c:v>11.701666666666666</c:v>
                      </c:pt>
                      <c:pt idx="7022">
                        <c:v>11.703333333333335</c:v>
                      </c:pt>
                      <c:pt idx="7023">
                        <c:v>11.705</c:v>
                      </c:pt>
                      <c:pt idx="7024">
                        <c:v>11.706666666666667</c:v>
                      </c:pt>
                      <c:pt idx="7025">
                        <c:v>11.708333333333334</c:v>
                      </c:pt>
                      <c:pt idx="7026">
                        <c:v>11.71</c:v>
                      </c:pt>
                      <c:pt idx="7027">
                        <c:v>11.711666666666668</c:v>
                      </c:pt>
                      <c:pt idx="7028">
                        <c:v>11.713333333333333</c:v>
                      </c:pt>
                      <c:pt idx="7029">
                        <c:v>11.715</c:v>
                      </c:pt>
                      <c:pt idx="7030">
                        <c:v>11.716666666666667</c:v>
                      </c:pt>
                      <c:pt idx="7031">
                        <c:v>11.718333333333334</c:v>
                      </c:pt>
                      <c:pt idx="7032">
                        <c:v>11.72</c:v>
                      </c:pt>
                      <c:pt idx="7033">
                        <c:v>11.721666666666666</c:v>
                      </c:pt>
                      <c:pt idx="7034">
                        <c:v>11.723333333333333</c:v>
                      </c:pt>
                      <c:pt idx="7035">
                        <c:v>11.725</c:v>
                      </c:pt>
                      <c:pt idx="7036">
                        <c:v>11.726666666666667</c:v>
                      </c:pt>
                      <c:pt idx="7037">
                        <c:v>11.728333333333333</c:v>
                      </c:pt>
                      <c:pt idx="7038">
                        <c:v>11.729999999999999</c:v>
                      </c:pt>
                      <c:pt idx="7039">
                        <c:v>11.731666666666666</c:v>
                      </c:pt>
                      <c:pt idx="7040">
                        <c:v>11.733333333333333</c:v>
                      </c:pt>
                      <c:pt idx="7041">
                        <c:v>11.735000000000001</c:v>
                      </c:pt>
                      <c:pt idx="7042">
                        <c:v>11.736666666666668</c:v>
                      </c:pt>
                      <c:pt idx="7043">
                        <c:v>11.738333333333333</c:v>
                      </c:pt>
                      <c:pt idx="7044">
                        <c:v>11.74</c:v>
                      </c:pt>
                      <c:pt idx="7045">
                        <c:v>11.741666666666667</c:v>
                      </c:pt>
                      <c:pt idx="7046">
                        <c:v>11.743333333333334</c:v>
                      </c:pt>
                      <c:pt idx="7047">
                        <c:v>11.745000000000001</c:v>
                      </c:pt>
                      <c:pt idx="7048">
                        <c:v>11.746666666666666</c:v>
                      </c:pt>
                      <c:pt idx="7049">
                        <c:v>11.748333333333333</c:v>
                      </c:pt>
                      <c:pt idx="7050">
                        <c:v>11.75</c:v>
                      </c:pt>
                      <c:pt idx="7051">
                        <c:v>11.751666666666667</c:v>
                      </c:pt>
                      <c:pt idx="7052">
                        <c:v>11.753333333333334</c:v>
                      </c:pt>
                      <c:pt idx="7053">
                        <c:v>11.754999999999999</c:v>
                      </c:pt>
                      <c:pt idx="7054">
                        <c:v>11.756666666666666</c:v>
                      </c:pt>
                      <c:pt idx="7055">
                        <c:v>11.758333333333333</c:v>
                      </c:pt>
                      <c:pt idx="7056">
                        <c:v>11.76</c:v>
                      </c:pt>
                      <c:pt idx="7057">
                        <c:v>11.761666666666667</c:v>
                      </c:pt>
                      <c:pt idx="7058">
                        <c:v>11.763333333333332</c:v>
                      </c:pt>
                      <c:pt idx="7059">
                        <c:v>11.764999999999999</c:v>
                      </c:pt>
                      <c:pt idx="7060">
                        <c:v>11.766666666666667</c:v>
                      </c:pt>
                      <c:pt idx="7061">
                        <c:v>11.768333333333334</c:v>
                      </c:pt>
                      <c:pt idx="7062">
                        <c:v>11.770000000000001</c:v>
                      </c:pt>
                      <c:pt idx="7063">
                        <c:v>11.771666666666667</c:v>
                      </c:pt>
                      <c:pt idx="7064">
                        <c:v>11.773333333333333</c:v>
                      </c:pt>
                      <c:pt idx="7065">
                        <c:v>11.775</c:v>
                      </c:pt>
                      <c:pt idx="7066">
                        <c:v>11.776666666666667</c:v>
                      </c:pt>
                      <c:pt idx="7067">
                        <c:v>11.778333333333334</c:v>
                      </c:pt>
                      <c:pt idx="7068">
                        <c:v>11.78</c:v>
                      </c:pt>
                      <c:pt idx="7069">
                        <c:v>11.781666666666666</c:v>
                      </c:pt>
                      <c:pt idx="7070">
                        <c:v>11.783333333333333</c:v>
                      </c:pt>
                      <c:pt idx="7071">
                        <c:v>11.785</c:v>
                      </c:pt>
                      <c:pt idx="7072">
                        <c:v>11.786666666666667</c:v>
                      </c:pt>
                      <c:pt idx="7073">
                        <c:v>11.788333333333332</c:v>
                      </c:pt>
                      <c:pt idx="7074">
                        <c:v>11.79</c:v>
                      </c:pt>
                      <c:pt idx="7075">
                        <c:v>11.791666666666666</c:v>
                      </c:pt>
                      <c:pt idx="7076">
                        <c:v>11.793333333333333</c:v>
                      </c:pt>
                      <c:pt idx="7077">
                        <c:v>11.795</c:v>
                      </c:pt>
                      <c:pt idx="7078">
                        <c:v>11.796666666666665</c:v>
                      </c:pt>
                      <c:pt idx="7079">
                        <c:v>11.798333333333334</c:v>
                      </c:pt>
                      <c:pt idx="7080">
                        <c:v>11.8</c:v>
                      </c:pt>
                      <c:pt idx="7081">
                        <c:v>11.801666666666668</c:v>
                      </c:pt>
                      <c:pt idx="7082">
                        <c:v>11.803333333333335</c:v>
                      </c:pt>
                      <c:pt idx="7083">
                        <c:v>11.805</c:v>
                      </c:pt>
                      <c:pt idx="7084">
                        <c:v>11.806666666666667</c:v>
                      </c:pt>
                      <c:pt idx="7085">
                        <c:v>11.808333333333334</c:v>
                      </c:pt>
                      <c:pt idx="7086">
                        <c:v>11.81</c:v>
                      </c:pt>
                      <c:pt idx="7087">
                        <c:v>11.811666666666667</c:v>
                      </c:pt>
                      <c:pt idx="7088">
                        <c:v>11.813333333333333</c:v>
                      </c:pt>
                      <c:pt idx="7089">
                        <c:v>11.815</c:v>
                      </c:pt>
                      <c:pt idx="7090">
                        <c:v>11.816666666666666</c:v>
                      </c:pt>
                      <c:pt idx="7091">
                        <c:v>11.818333333333333</c:v>
                      </c:pt>
                      <c:pt idx="7092">
                        <c:v>11.82</c:v>
                      </c:pt>
                      <c:pt idx="7093">
                        <c:v>11.821666666666665</c:v>
                      </c:pt>
                      <c:pt idx="7094">
                        <c:v>11.823333333333332</c:v>
                      </c:pt>
                      <c:pt idx="7095">
                        <c:v>11.824999999999999</c:v>
                      </c:pt>
                      <c:pt idx="7096">
                        <c:v>11.826666666666666</c:v>
                      </c:pt>
                      <c:pt idx="7097">
                        <c:v>11.828333333333335</c:v>
                      </c:pt>
                      <c:pt idx="7098">
                        <c:v>11.83</c:v>
                      </c:pt>
                      <c:pt idx="7099">
                        <c:v>11.831666666666667</c:v>
                      </c:pt>
                      <c:pt idx="7100">
                        <c:v>11.833333333333334</c:v>
                      </c:pt>
                      <c:pt idx="7101">
                        <c:v>11.835000000000001</c:v>
                      </c:pt>
                      <c:pt idx="7102">
                        <c:v>11.836666666666668</c:v>
                      </c:pt>
                      <c:pt idx="7103">
                        <c:v>11.838333333333333</c:v>
                      </c:pt>
                      <c:pt idx="7104">
                        <c:v>11.84</c:v>
                      </c:pt>
                      <c:pt idx="7105">
                        <c:v>11.841666666666667</c:v>
                      </c:pt>
                      <c:pt idx="7106">
                        <c:v>11.843333333333334</c:v>
                      </c:pt>
                      <c:pt idx="7107">
                        <c:v>11.845000000000001</c:v>
                      </c:pt>
                      <c:pt idx="7108">
                        <c:v>11.846666666666666</c:v>
                      </c:pt>
                      <c:pt idx="7109">
                        <c:v>11.848333333333333</c:v>
                      </c:pt>
                      <c:pt idx="7110">
                        <c:v>11.85</c:v>
                      </c:pt>
                      <c:pt idx="7111">
                        <c:v>11.851666666666667</c:v>
                      </c:pt>
                      <c:pt idx="7112">
                        <c:v>11.853333333333333</c:v>
                      </c:pt>
                      <c:pt idx="7113">
                        <c:v>11.854999999999999</c:v>
                      </c:pt>
                      <c:pt idx="7114">
                        <c:v>11.856666666666666</c:v>
                      </c:pt>
                      <c:pt idx="7115">
                        <c:v>11.858333333333333</c:v>
                      </c:pt>
                      <c:pt idx="7116">
                        <c:v>11.860000000000001</c:v>
                      </c:pt>
                      <c:pt idx="7117">
                        <c:v>11.861666666666668</c:v>
                      </c:pt>
                      <c:pt idx="7118">
                        <c:v>11.863333333333333</c:v>
                      </c:pt>
                      <c:pt idx="7119">
                        <c:v>11.865</c:v>
                      </c:pt>
                      <c:pt idx="7120">
                        <c:v>11.866666666666667</c:v>
                      </c:pt>
                      <c:pt idx="7121">
                        <c:v>11.868333333333334</c:v>
                      </c:pt>
                      <c:pt idx="7122">
                        <c:v>11.870000000000001</c:v>
                      </c:pt>
                      <c:pt idx="7123">
                        <c:v>11.871666666666666</c:v>
                      </c:pt>
                      <c:pt idx="7124">
                        <c:v>11.873333333333333</c:v>
                      </c:pt>
                      <c:pt idx="7125">
                        <c:v>11.875</c:v>
                      </c:pt>
                      <c:pt idx="7126">
                        <c:v>11.876666666666667</c:v>
                      </c:pt>
                      <c:pt idx="7127">
                        <c:v>11.878333333333334</c:v>
                      </c:pt>
                      <c:pt idx="7128">
                        <c:v>11.879999999999999</c:v>
                      </c:pt>
                      <c:pt idx="7129">
                        <c:v>11.881666666666666</c:v>
                      </c:pt>
                      <c:pt idx="7130">
                        <c:v>11.883333333333333</c:v>
                      </c:pt>
                      <c:pt idx="7131">
                        <c:v>11.885</c:v>
                      </c:pt>
                      <c:pt idx="7132">
                        <c:v>11.886666666666667</c:v>
                      </c:pt>
                      <c:pt idx="7133">
                        <c:v>11.888333333333332</c:v>
                      </c:pt>
                      <c:pt idx="7134">
                        <c:v>11.889999999999999</c:v>
                      </c:pt>
                      <c:pt idx="7135">
                        <c:v>11.891666666666667</c:v>
                      </c:pt>
                      <c:pt idx="7136">
                        <c:v>11.893333333333334</c:v>
                      </c:pt>
                      <c:pt idx="7137">
                        <c:v>11.895000000000001</c:v>
                      </c:pt>
                      <c:pt idx="7138">
                        <c:v>11.896666666666667</c:v>
                      </c:pt>
                      <c:pt idx="7139">
                        <c:v>11.898333333333333</c:v>
                      </c:pt>
                      <c:pt idx="7140">
                        <c:v>11.9</c:v>
                      </c:pt>
                      <c:pt idx="7141">
                        <c:v>11.901666666666667</c:v>
                      </c:pt>
                      <c:pt idx="7142">
                        <c:v>11.903333333333334</c:v>
                      </c:pt>
                      <c:pt idx="7143">
                        <c:v>11.904999999999999</c:v>
                      </c:pt>
                      <c:pt idx="7144">
                        <c:v>11.906666666666666</c:v>
                      </c:pt>
                      <c:pt idx="7145">
                        <c:v>11.908333333333333</c:v>
                      </c:pt>
                      <c:pt idx="7146">
                        <c:v>11.91</c:v>
                      </c:pt>
                      <c:pt idx="7147">
                        <c:v>11.911666666666667</c:v>
                      </c:pt>
                      <c:pt idx="7148">
                        <c:v>11.913333333333332</c:v>
                      </c:pt>
                      <c:pt idx="7149">
                        <c:v>11.914999999999999</c:v>
                      </c:pt>
                      <c:pt idx="7150">
                        <c:v>11.916666666666666</c:v>
                      </c:pt>
                      <c:pt idx="7151">
                        <c:v>11.918333333333333</c:v>
                      </c:pt>
                      <c:pt idx="7152">
                        <c:v>11.92</c:v>
                      </c:pt>
                      <c:pt idx="7153">
                        <c:v>11.921666666666665</c:v>
                      </c:pt>
                      <c:pt idx="7154">
                        <c:v>11.923333333333334</c:v>
                      </c:pt>
                      <c:pt idx="7155">
                        <c:v>11.925000000000001</c:v>
                      </c:pt>
                      <c:pt idx="7156">
                        <c:v>11.926666666666668</c:v>
                      </c:pt>
                      <c:pt idx="7157">
                        <c:v>11.928333333333335</c:v>
                      </c:pt>
                      <c:pt idx="7158">
                        <c:v>11.93</c:v>
                      </c:pt>
                      <c:pt idx="7159">
                        <c:v>11.931666666666667</c:v>
                      </c:pt>
                      <c:pt idx="7160">
                        <c:v>11.933333333333334</c:v>
                      </c:pt>
                      <c:pt idx="7161">
                        <c:v>11.935</c:v>
                      </c:pt>
                      <c:pt idx="7162">
                        <c:v>11.936666666666667</c:v>
                      </c:pt>
                      <c:pt idx="7163">
                        <c:v>11.938333333333333</c:v>
                      </c:pt>
                      <c:pt idx="7164">
                        <c:v>11.94</c:v>
                      </c:pt>
                      <c:pt idx="7165">
                        <c:v>11.941666666666666</c:v>
                      </c:pt>
                      <c:pt idx="7166">
                        <c:v>11.943333333333333</c:v>
                      </c:pt>
                      <c:pt idx="7167">
                        <c:v>11.945</c:v>
                      </c:pt>
                      <c:pt idx="7168">
                        <c:v>11.946666666666665</c:v>
                      </c:pt>
                      <c:pt idx="7169">
                        <c:v>11.948333333333332</c:v>
                      </c:pt>
                      <c:pt idx="7170">
                        <c:v>11.95</c:v>
                      </c:pt>
                      <c:pt idx="7171">
                        <c:v>11.951666666666666</c:v>
                      </c:pt>
                      <c:pt idx="7172">
                        <c:v>11.953333333333335</c:v>
                      </c:pt>
                      <c:pt idx="7173">
                        <c:v>11.955</c:v>
                      </c:pt>
                      <c:pt idx="7174">
                        <c:v>11.956666666666667</c:v>
                      </c:pt>
                      <c:pt idx="7175">
                        <c:v>11.958333333333334</c:v>
                      </c:pt>
                      <c:pt idx="7176">
                        <c:v>11.96</c:v>
                      </c:pt>
                      <c:pt idx="7177">
                        <c:v>11.961666666666668</c:v>
                      </c:pt>
                      <c:pt idx="7178">
                        <c:v>11.963333333333333</c:v>
                      </c:pt>
                      <c:pt idx="7179">
                        <c:v>11.965</c:v>
                      </c:pt>
                      <c:pt idx="7180">
                        <c:v>11.966666666666667</c:v>
                      </c:pt>
                      <c:pt idx="7181">
                        <c:v>11.968333333333334</c:v>
                      </c:pt>
                      <c:pt idx="7182">
                        <c:v>11.97</c:v>
                      </c:pt>
                      <c:pt idx="7183">
                        <c:v>11.971666666666666</c:v>
                      </c:pt>
                      <c:pt idx="7184">
                        <c:v>11.973333333333333</c:v>
                      </c:pt>
                      <c:pt idx="7185">
                        <c:v>11.975</c:v>
                      </c:pt>
                      <c:pt idx="7186">
                        <c:v>11.976666666666667</c:v>
                      </c:pt>
                      <c:pt idx="7187">
                        <c:v>11.978333333333333</c:v>
                      </c:pt>
                      <c:pt idx="7188">
                        <c:v>11.979999999999999</c:v>
                      </c:pt>
                      <c:pt idx="7189">
                        <c:v>11.981666666666666</c:v>
                      </c:pt>
                      <c:pt idx="7190">
                        <c:v>11.983333333333333</c:v>
                      </c:pt>
                      <c:pt idx="7191">
                        <c:v>11.985000000000001</c:v>
                      </c:pt>
                      <c:pt idx="7192">
                        <c:v>11.986666666666668</c:v>
                      </c:pt>
                      <c:pt idx="7193">
                        <c:v>11.988333333333333</c:v>
                      </c:pt>
                      <c:pt idx="7194">
                        <c:v>11.99</c:v>
                      </c:pt>
                      <c:pt idx="7195">
                        <c:v>11.991666666666667</c:v>
                      </c:pt>
                      <c:pt idx="7196">
                        <c:v>11.993333333333334</c:v>
                      </c:pt>
                      <c:pt idx="7197">
                        <c:v>11.995000000000001</c:v>
                      </c:pt>
                      <c:pt idx="7198">
                        <c:v>11.996666666666666</c:v>
                      </c:pt>
                      <c:pt idx="7199">
                        <c:v>11.998333333333333</c:v>
                      </c:pt>
                      <c:pt idx="7200">
                        <c:v>12</c:v>
                      </c:pt>
                      <c:pt idx="7201">
                        <c:v>12.001666666666667</c:v>
                      </c:pt>
                      <c:pt idx="7202">
                        <c:v>12.003333333333334</c:v>
                      </c:pt>
                      <c:pt idx="7203">
                        <c:v>12.004999999999999</c:v>
                      </c:pt>
                      <c:pt idx="7204">
                        <c:v>12.006666666666666</c:v>
                      </c:pt>
                      <c:pt idx="7205">
                        <c:v>12.008333333333333</c:v>
                      </c:pt>
                      <c:pt idx="7206">
                        <c:v>12.01</c:v>
                      </c:pt>
                      <c:pt idx="7207">
                        <c:v>12.011666666666667</c:v>
                      </c:pt>
                      <c:pt idx="7208">
                        <c:v>12.013333333333332</c:v>
                      </c:pt>
                      <c:pt idx="7209">
                        <c:v>12.014999999999999</c:v>
                      </c:pt>
                      <c:pt idx="7210">
                        <c:v>12.016666666666667</c:v>
                      </c:pt>
                      <c:pt idx="7211">
                        <c:v>12.018333333333334</c:v>
                      </c:pt>
                      <c:pt idx="7212">
                        <c:v>12.020000000000001</c:v>
                      </c:pt>
                      <c:pt idx="7213">
                        <c:v>12.021666666666667</c:v>
                      </c:pt>
                      <c:pt idx="7214">
                        <c:v>12.023333333333333</c:v>
                      </c:pt>
                      <c:pt idx="7215">
                        <c:v>12.025</c:v>
                      </c:pt>
                      <c:pt idx="7216">
                        <c:v>12.026666666666667</c:v>
                      </c:pt>
                      <c:pt idx="7217">
                        <c:v>12.028333333333334</c:v>
                      </c:pt>
                      <c:pt idx="7218">
                        <c:v>12.03</c:v>
                      </c:pt>
                      <c:pt idx="7219">
                        <c:v>12.031666666666666</c:v>
                      </c:pt>
                      <c:pt idx="7220">
                        <c:v>12.033333333333333</c:v>
                      </c:pt>
                      <c:pt idx="7221">
                        <c:v>12.035</c:v>
                      </c:pt>
                      <c:pt idx="7222">
                        <c:v>12.036666666666667</c:v>
                      </c:pt>
                      <c:pt idx="7223">
                        <c:v>12.038333333333332</c:v>
                      </c:pt>
                      <c:pt idx="7224">
                        <c:v>12.04</c:v>
                      </c:pt>
                      <c:pt idx="7225">
                        <c:v>12.041666666666666</c:v>
                      </c:pt>
                      <c:pt idx="7226">
                        <c:v>12.043333333333333</c:v>
                      </c:pt>
                      <c:pt idx="7227">
                        <c:v>12.045</c:v>
                      </c:pt>
                      <c:pt idx="7228">
                        <c:v>12.046666666666665</c:v>
                      </c:pt>
                      <c:pt idx="7229">
                        <c:v>12.048333333333334</c:v>
                      </c:pt>
                      <c:pt idx="7230">
                        <c:v>12.05</c:v>
                      </c:pt>
                      <c:pt idx="7231">
                        <c:v>12.051666666666668</c:v>
                      </c:pt>
                      <c:pt idx="7232">
                        <c:v>12.053333333333335</c:v>
                      </c:pt>
                      <c:pt idx="7233">
                        <c:v>12.055</c:v>
                      </c:pt>
                      <c:pt idx="7234">
                        <c:v>12.056666666666667</c:v>
                      </c:pt>
                      <c:pt idx="7235">
                        <c:v>12.058333333333334</c:v>
                      </c:pt>
                      <c:pt idx="7236">
                        <c:v>12.06</c:v>
                      </c:pt>
                      <c:pt idx="7237">
                        <c:v>12.061666666666667</c:v>
                      </c:pt>
                      <c:pt idx="7238">
                        <c:v>12.063333333333333</c:v>
                      </c:pt>
                      <c:pt idx="7239">
                        <c:v>12.065</c:v>
                      </c:pt>
                      <c:pt idx="7240">
                        <c:v>12.066666666666666</c:v>
                      </c:pt>
                      <c:pt idx="7241">
                        <c:v>12.068333333333333</c:v>
                      </c:pt>
                      <c:pt idx="7242">
                        <c:v>12.07</c:v>
                      </c:pt>
                      <c:pt idx="7243">
                        <c:v>12.071666666666665</c:v>
                      </c:pt>
                      <c:pt idx="7244">
                        <c:v>12.073333333333332</c:v>
                      </c:pt>
                      <c:pt idx="7245">
                        <c:v>12.074999999999999</c:v>
                      </c:pt>
                      <c:pt idx="7246">
                        <c:v>12.076666666666666</c:v>
                      </c:pt>
                      <c:pt idx="7247">
                        <c:v>12.078333333333335</c:v>
                      </c:pt>
                      <c:pt idx="7248">
                        <c:v>12.08</c:v>
                      </c:pt>
                      <c:pt idx="7249">
                        <c:v>12.081666666666667</c:v>
                      </c:pt>
                      <c:pt idx="7250">
                        <c:v>12.083333333333334</c:v>
                      </c:pt>
                      <c:pt idx="7251">
                        <c:v>12.085000000000001</c:v>
                      </c:pt>
                      <c:pt idx="7252">
                        <c:v>12.086666666666668</c:v>
                      </c:pt>
                      <c:pt idx="7253">
                        <c:v>12.088333333333333</c:v>
                      </c:pt>
                      <c:pt idx="7254">
                        <c:v>12.09</c:v>
                      </c:pt>
                      <c:pt idx="7255">
                        <c:v>12.091666666666667</c:v>
                      </c:pt>
                      <c:pt idx="7256">
                        <c:v>12.093333333333334</c:v>
                      </c:pt>
                      <c:pt idx="7257">
                        <c:v>12.095000000000001</c:v>
                      </c:pt>
                      <c:pt idx="7258">
                        <c:v>12.096666666666666</c:v>
                      </c:pt>
                      <c:pt idx="7259">
                        <c:v>12.098333333333333</c:v>
                      </c:pt>
                      <c:pt idx="7260">
                        <c:v>12.1</c:v>
                      </c:pt>
                      <c:pt idx="7261">
                        <c:v>12.101666666666667</c:v>
                      </c:pt>
                      <c:pt idx="7262">
                        <c:v>12.103333333333333</c:v>
                      </c:pt>
                      <c:pt idx="7263">
                        <c:v>12.104999999999999</c:v>
                      </c:pt>
                      <c:pt idx="7264">
                        <c:v>12.106666666666666</c:v>
                      </c:pt>
                      <c:pt idx="7265">
                        <c:v>12.108333333333333</c:v>
                      </c:pt>
                      <c:pt idx="7266">
                        <c:v>12.110000000000001</c:v>
                      </c:pt>
                      <c:pt idx="7267">
                        <c:v>12.111666666666668</c:v>
                      </c:pt>
                      <c:pt idx="7268">
                        <c:v>12.113333333333333</c:v>
                      </c:pt>
                      <c:pt idx="7269">
                        <c:v>12.115</c:v>
                      </c:pt>
                      <c:pt idx="7270">
                        <c:v>12.116666666666667</c:v>
                      </c:pt>
                      <c:pt idx="7271">
                        <c:v>12.118333333333334</c:v>
                      </c:pt>
                      <c:pt idx="7272">
                        <c:v>12.120000000000001</c:v>
                      </c:pt>
                      <c:pt idx="7273">
                        <c:v>12.121666666666666</c:v>
                      </c:pt>
                      <c:pt idx="7274">
                        <c:v>12.123333333333333</c:v>
                      </c:pt>
                      <c:pt idx="7275">
                        <c:v>12.125</c:v>
                      </c:pt>
                      <c:pt idx="7276">
                        <c:v>12.126666666666667</c:v>
                      </c:pt>
                      <c:pt idx="7277">
                        <c:v>12.128333333333334</c:v>
                      </c:pt>
                      <c:pt idx="7278">
                        <c:v>12.129999999999999</c:v>
                      </c:pt>
                      <c:pt idx="7279">
                        <c:v>12.131666666666666</c:v>
                      </c:pt>
                      <c:pt idx="7280">
                        <c:v>12.133333333333333</c:v>
                      </c:pt>
                      <c:pt idx="7281">
                        <c:v>12.135</c:v>
                      </c:pt>
                      <c:pt idx="7282">
                        <c:v>12.136666666666667</c:v>
                      </c:pt>
                      <c:pt idx="7283">
                        <c:v>12.138333333333332</c:v>
                      </c:pt>
                      <c:pt idx="7284">
                        <c:v>12.139999999999999</c:v>
                      </c:pt>
                      <c:pt idx="7285">
                        <c:v>12.141666666666667</c:v>
                      </c:pt>
                      <c:pt idx="7286">
                        <c:v>12.143333333333334</c:v>
                      </c:pt>
                      <c:pt idx="7287">
                        <c:v>12.145000000000001</c:v>
                      </c:pt>
                      <c:pt idx="7288">
                        <c:v>12.146666666666667</c:v>
                      </c:pt>
                      <c:pt idx="7289">
                        <c:v>12.148333333333333</c:v>
                      </c:pt>
                      <c:pt idx="7290">
                        <c:v>12.15</c:v>
                      </c:pt>
                      <c:pt idx="7291">
                        <c:v>12.151666666666667</c:v>
                      </c:pt>
                      <c:pt idx="7292">
                        <c:v>12.153333333333334</c:v>
                      </c:pt>
                      <c:pt idx="7293">
                        <c:v>12.154999999999999</c:v>
                      </c:pt>
                      <c:pt idx="7294">
                        <c:v>12.156666666666666</c:v>
                      </c:pt>
                      <c:pt idx="7295">
                        <c:v>12.158333333333333</c:v>
                      </c:pt>
                      <c:pt idx="7296">
                        <c:v>12.16</c:v>
                      </c:pt>
                      <c:pt idx="7297">
                        <c:v>12.161666666666667</c:v>
                      </c:pt>
                      <c:pt idx="7298">
                        <c:v>12.163333333333332</c:v>
                      </c:pt>
                      <c:pt idx="7299">
                        <c:v>12.164999999999999</c:v>
                      </c:pt>
                      <c:pt idx="7300">
                        <c:v>12.166666666666666</c:v>
                      </c:pt>
                      <c:pt idx="7301">
                        <c:v>12.168333333333333</c:v>
                      </c:pt>
                      <c:pt idx="7302">
                        <c:v>12.17</c:v>
                      </c:pt>
                      <c:pt idx="7303">
                        <c:v>12.171666666666665</c:v>
                      </c:pt>
                      <c:pt idx="7304">
                        <c:v>12.173333333333334</c:v>
                      </c:pt>
                      <c:pt idx="7305">
                        <c:v>12.175000000000001</c:v>
                      </c:pt>
                      <c:pt idx="7306">
                        <c:v>12.176666666666668</c:v>
                      </c:pt>
                      <c:pt idx="7307">
                        <c:v>12.178333333333335</c:v>
                      </c:pt>
                      <c:pt idx="7308">
                        <c:v>12.18</c:v>
                      </c:pt>
                      <c:pt idx="7309">
                        <c:v>12.181666666666667</c:v>
                      </c:pt>
                      <c:pt idx="7310">
                        <c:v>12.183333333333334</c:v>
                      </c:pt>
                      <c:pt idx="7311">
                        <c:v>12.185</c:v>
                      </c:pt>
                      <c:pt idx="7312">
                        <c:v>12.186666666666667</c:v>
                      </c:pt>
                      <c:pt idx="7313">
                        <c:v>12.188333333333333</c:v>
                      </c:pt>
                      <c:pt idx="7314">
                        <c:v>12.19</c:v>
                      </c:pt>
                      <c:pt idx="7315">
                        <c:v>12.191666666666666</c:v>
                      </c:pt>
                      <c:pt idx="7316">
                        <c:v>12.193333333333333</c:v>
                      </c:pt>
                      <c:pt idx="7317">
                        <c:v>12.195</c:v>
                      </c:pt>
                      <c:pt idx="7318">
                        <c:v>12.196666666666665</c:v>
                      </c:pt>
                      <c:pt idx="7319">
                        <c:v>12.198333333333332</c:v>
                      </c:pt>
                      <c:pt idx="7320">
                        <c:v>12.2</c:v>
                      </c:pt>
                      <c:pt idx="7321">
                        <c:v>12.201666666666666</c:v>
                      </c:pt>
                      <c:pt idx="7322">
                        <c:v>12.203333333333335</c:v>
                      </c:pt>
                      <c:pt idx="7323">
                        <c:v>12.205</c:v>
                      </c:pt>
                      <c:pt idx="7324">
                        <c:v>12.206666666666667</c:v>
                      </c:pt>
                      <c:pt idx="7325">
                        <c:v>12.208333333333334</c:v>
                      </c:pt>
                      <c:pt idx="7326">
                        <c:v>12.21</c:v>
                      </c:pt>
                      <c:pt idx="7327">
                        <c:v>12.211666666666668</c:v>
                      </c:pt>
                      <c:pt idx="7328">
                        <c:v>12.213333333333333</c:v>
                      </c:pt>
                      <c:pt idx="7329">
                        <c:v>12.215</c:v>
                      </c:pt>
                      <c:pt idx="7330">
                        <c:v>12.216666666666667</c:v>
                      </c:pt>
                      <c:pt idx="7331">
                        <c:v>12.218333333333334</c:v>
                      </c:pt>
                      <c:pt idx="7332">
                        <c:v>12.22</c:v>
                      </c:pt>
                      <c:pt idx="7333">
                        <c:v>12.221666666666666</c:v>
                      </c:pt>
                      <c:pt idx="7334">
                        <c:v>12.223333333333333</c:v>
                      </c:pt>
                      <c:pt idx="7335">
                        <c:v>12.225</c:v>
                      </c:pt>
                      <c:pt idx="7336">
                        <c:v>12.226666666666667</c:v>
                      </c:pt>
                      <c:pt idx="7337">
                        <c:v>12.228333333333333</c:v>
                      </c:pt>
                      <c:pt idx="7338">
                        <c:v>12.229999999999999</c:v>
                      </c:pt>
                      <c:pt idx="7339">
                        <c:v>12.231666666666666</c:v>
                      </c:pt>
                      <c:pt idx="7340">
                        <c:v>12.233333333333333</c:v>
                      </c:pt>
                      <c:pt idx="7341">
                        <c:v>12.235000000000001</c:v>
                      </c:pt>
                      <c:pt idx="7342">
                        <c:v>12.236666666666668</c:v>
                      </c:pt>
                      <c:pt idx="7343">
                        <c:v>12.238333333333333</c:v>
                      </c:pt>
                      <c:pt idx="7344">
                        <c:v>12.24</c:v>
                      </c:pt>
                      <c:pt idx="7345">
                        <c:v>12.241666666666667</c:v>
                      </c:pt>
                      <c:pt idx="7346">
                        <c:v>12.243333333333334</c:v>
                      </c:pt>
                      <c:pt idx="7347">
                        <c:v>12.245000000000001</c:v>
                      </c:pt>
                      <c:pt idx="7348">
                        <c:v>12.246666666666666</c:v>
                      </c:pt>
                      <c:pt idx="7349">
                        <c:v>12.248333333333333</c:v>
                      </c:pt>
                      <c:pt idx="7350">
                        <c:v>12.25</c:v>
                      </c:pt>
                      <c:pt idx="7351">
                        <c:v>12.251666666666667</c:v>
                      </c:pt>
                      <c:pt idx="7352">
                        <c:v>12.253333333333334</c:v>
                      </c:pt>
                      <c:pt idx="7353">
                        <c:v>12.254999999999999</c:v>
                      </c:pt>
                      <c:pt idx="7354">
                        <c:v>12.256666666666666</c:v>
                      </c:pt>
                      <c:pt idx="7355">
                        <c:v>12.258333333333333</c:v>
                      </c:pt>
                      <c:pt idx="7356">
                        <c:v>12.26</c:v>
                      </c:pt>
                      <c:pt idx="7357">
                        <c:v>12.261666666666667</c:v>
                      </c:pt>
                      <c:pt idx="7358">
                        <c:v>12.263333333333332</c:v>
                      </c:pt>
                      <c:pt idx="7359">
                        <c:v>12.264999999999999</c:v>
                      </c:pt>
                      <c:pt idx="7360">
                        <c:v>12.266666666666667</c:v>
                      </c:pt>
                      <c:pt idx="7361">
                        <c:v>12.268333333333334</c:v>
                      </c:pt>
                      <c:pt idx="7362">
                        <c:v>12.270000000000001</c:v>
                      </c:pt>
                      <c:pt idx="7363">
                        <c:v>12.271666666666667</c:v>
                      </c:pt>
                      <c:pt idx="7364">
                        <c:v>12.273333333333333</c:v>
                      </c:pt>
                      <c:pt idx="7365">
                        <c:v>12.275</c:v>
                      </c:pt>
                      <c:pt idx="7366">
                        <c:v>12.276666666666667</c:v>
                      </c:pt>
                      <c:pt idx="7367">
                        <c:v>12.278333333333334</c:v>
                      </c:pt>
                      <c:pt idx="7368">
                        <c:v>12.28</c:v>
                      </c:pt>
                      <c:pt idx="7369">
                        <c:v>12.281666666666666</c:v>
                      </c:pt>
                      <c:pt idx="7370">
                        <c:v>12.283333333333333</c:v>
                      </c:pt>
                      <c:pt idx="7371">
                        <c:v>12.285</c:v>
                      </c:pt>
                      <c:pt idx="7372">
                        <c:v>12.286666666666667</c:v>
                      </c:pt>
                      <c:pt idx="7373">
                        <c:v>12.288333333333332</c:v>
                      </c:pt>
                      <c:pt idx="7374">
                        <c:v>12.29</c:v>
                      </c:pt>
                      <c:pt idx="7375">
                        <c:v>12.291666666666666</c:v>
                      </c:pt>
                      <c:pt idx="7376">
                        <c:v>12.293333333333333</c:v>
                      </c:pt>
                      <c:pt idx="7377">
                        <c:v>12.295</c:v>
                      </c:pt>
                      <c:pt idx="7378">
                        <c:v>12.296666666666665</c:v>
                      </c:pt>
                      <c:pt idx="7379">
                        <c:v>12.298333333333334</c:v>
                      </c:pt>
                      <c:pt idx="7380">
                        <c:v>12.3</c:v>
                      </c:pt>
                      <c:pt idx="7381">
                        <c:v>12.301666666666668</c:v>
                      </c:pt>
                      <c:pt idx="7382">
                        <c:v>12.303333333333335</c:v>
                      </c:pt>
                      <c:pt idx="7383">
                        <c:v>12.305</c:v>
                      </c:pt>
                      <c:pt idx="7384">
                        <c:v>12.306666666666667</c:v>
                      </c:pt>
                      <c:pt idx="7385">
                        <c:v>12.308333333333334</c:v>
                      </c:pt>
                      <c:pt idx="7386">
                        <c:v>12.31</c:v>
                      </c:pt>
                      <c:pt idx="7387">
                        <c:v>12.311666666666667</c:v>
                      </c:pt>
                      <c:pt idx="7388">
                        <c:v>12.313333333333333</c:v>
                      </c:pt>
                      <c:pt idx="7389">
                        <c:v>12.315</c:v>
                      </c:pt>
                      <c:pt idx="7390">
                        <c:v>12.316666666666666</c:v>
                      </c:pt>
                      <c:pt idx="7391">
                        <c:v>12.318333333333333</c:v>
                      </c:pt>
                      <c:pt idx="7392">
                        <c:v>12.32</c:v>
                      </c:pt>
                      <c:pt idx="7393">
                        <c:v>12.321666666666665</c:v>
                      </c:pt>
                      <c:pt idx="7394">
                        <c:v>12.323333333333332</c:v>
                      </c:pt>
                      <c:pt idx="7395">
                        <c:v>12.324999999999999</c:v>
                      </c:pt>
                      <c:pt idx="7396">
                        <c:v>12.326666666666666</c:v>
                      </c:pt>
                      <c:pt idx="7397">
                        <c:v>12.328333333333335</c:v>
                      </c:pt>
                      <c:pt idx="7398">
                        <c:v>12.33</c:v>
                      </c:pt>
                      <c:pt idx="7399">
                        <c:v>12.331666666666667</c:v>
                      </c:pt>
                      <c:pt idx="7400">
                        <c:v>12.333333333333334</c:v>
                      </c:pt>
                      <c:pt idx="7401">
                        <c:v>12.335000000000001</c:v>
                      </c:pt>
                      <c:pt idx="7402">
                        <c:v>12.336666666666668</c:v>
                      </c:pt>
                      <c:pt idx="7403">
                        <c:v>12.338333333333333</c:v>
                      </c:pt>
                      <c:pt idx="7404">
                        <c:v>12.34</c:v>
                      </c:pt>
                      <c:pt idx="7405">
                        <c:v>12.341666666666667</c:v>
                      </c:pt>
                      <c:pt idx="7406">
                        <c:v>12.343333333333334</c:v>
                      </c:pt>
                      <c:pt idx="7407">
                        <c:v>12.345000000000001</c:v>
                      </c:pt>
                      <c:pt idx="7408">
                        <c:v>12.346666666666666</c:v>
                      </c:pt>
                      <c:pt idx="7409">
                        <c:v>12.348333333333333</c:v>
                      </c:pt>
                      <c:pt idx="7410">
                        <c:v>12.35</c:v>
                      </c:pt>
                      <c:pt idx="7411">
                        <c:v>12.351666666666667</c:v>
                      </c:pt>
                      <c:pt idx="7412">
                        <c:v>12.353333333333333</c:v>
                      </c:pt>
                      <c:pt idx="7413">
                        <c:v>12.354999999999999</c:v>
                      </c:pt>
                      <c:pt idx="7414">
                        <c:v>12.356666666666666</c:v>
                      </c:pt>
                      <c:pt idx="7415">
                        <c:v>12.358333333333333</c:v>
                      </c:pt>
                      <c:pt idx="7416">
                        <c:v>12.360000000000001</c:v>
                      </c:pt>
                      <c:pt idx="7417">
                        <c:v>12.361666666666668</c:v>
                      </c:pt>
                      <c:pt idx="7418">
                        <c:v>12.363333333333333</c:v>
                      </c:pt>
                      <c:pt idx="7419">
                        <c:v>12.365</c:v>
                      </c:pt>
                      <c:pt idx="7420">
                        <c:v>12.366666666666667</c:v>
                      </c:pt>
                      <c:pt idx="7421">
                        <c:v>12.368333333333334</c:v>
                      </c:pt>
                      <c:pt idx="7422">
                        <c:v>12.370000000000001</c:v>
                      </c:pt>
                      <c:pt idx="7423">
                        <c:v>12.371666666666666</c:v>
                      </c:pt>
                      <c:pt idx="7424">
                        <c:v>12.373333333333333</c:v>
                      </c:pt>
                      <c:pt idx="7425">
                        <c:v>12.375</c:v>
                      </c:pt>
                      <c:pt idx="7426">
                        <c:v>12.376666666666667</c:v>
                      </c:pt>
                      <c:pt idx="7427">
                        <c:v>12.378333333333334</c:v>
                      </c:pt>
                      <c:pt idx="7428">
                        <c:v>12.379999999999999</c:v>
                      </c:pt>
                      <c:pt idx="7429">
                        <c:v>12.381666666666666</c:v>
                      </c:pt>
                      <c:pt idx="7430">
                        <c:v>12.383333333333333</c:v>
                      </c:pt>
                      <c:pt idx="7431">
                        <c:v>12.385</c:v>
                      </c:pt>
                      <c:pt idx="7432">
                        <c:v>12.386666666666667</c:v>
                      </c:pt>
                      <c:pt idx="7433">
                        <c:v>12.388333333333332</c:v>
                      </c:pt>
                      <c:pt idx="7434">
                        <c:v>12.389999999999999</c:v>
                      </c:pt>
                      <c:pt idx="7435">
                        <c:v>12.391666666666667</c:v>
                      </c:pt>
                      <c:pt idx="7436">
                        <c:v>12.393333333333334</c:v>
                      </c:pt>
                      <c:pt idx="7437">
                        <c:v>12.395000000000001</c:v>
                      </c:pt>
                      <c:pt idx="7438">
                        <c:v>12.396666666666667</c:v>
                      </c:pt>
                      <c:pt idx="7439">
                        <c:v>12.398333333333333</c:v>
                      </c:pt>
                      <c:pt idx="7440">
                        <c:v>12.4</c:v>
                      </c:pt>
                      <c:pt idx="7441">
                        <c:v>12.401666666666667</c:v>
                      </c:pt>
                      <c:pt idx="7442">
                        <c:v>12.403333333333334</c:v>
                      </c:pt>
                      <c:pt idx="7443">
                        <c:v>12.404999999999999</c:v>
                      </c:pt>
                      <c:pt idx="7444">
                        <c:v>12.406666666666666</c:v>
                      </c:pt>
                      <c:pt idx="7445">
                        <c:v>12.408333333333333</c:v>
                      </c:pt>
                      <c:pt idx="7446">
                        <c:v>12.41</c:v>
                      </c:pt>
                      <c:pt idx="7447">
                        <c:v>12.411666666666667</c:v>
                      </c:pt>
                      <c:pt idx="7448">
                        <c:v>12.413333333333332</c:v>
                      </c:pt>
                      <c:pt idx="7449">
                        <c:v>12.414999999999999</c:v>
                      </c:pt>
                      <c:pt idx="7450">
                        <c:v>12.416666666666666</c:v>
                      </c:pt>
                      <c:pt idx="7451">
                        <c:v>12.418333333333333</c:v>
                      </c:pt>
                      <c:pt idx="7452">
                        <c:v>12.42</c:v>
                      </c:pt>
                      <c:pt idx="7453">
                        <c:v>12.421666666666665</c:v>
                      </c:pt>
                      <c:pt idx="7454">
                        <c:v>12.423333333333334</c:v>
                      </c:pt>
                      <c:pt idx="7455">
                        <c:v>12.425000000000001</c:v>
                      </c:pt>
                      <c:pt idx="7456">
                        <c:v>12.426666666666668</c:v>
                      </c:pt>
                      <c:pt idx="7457">
                        <c:v>12.428333333333335</c:v>
                      </c:pt>
                      <c:pt idx="7458">
                        <c:v>12.43</c:v>
                      </c:pt>
                      <c:pt idx="7459">
                        <c:v>12.431666666666667</c:v>
                      </c:pt>
                      <c:pt idx="7460">
                        <c:v>12.433333333333334</c:v>
                      </c:pt>
                      <c:pt idx="7461">
                        <c:v>12.435</c:v>
                      </c:pt>
                      <c:pt idx="7462">
                        <c:v>12.436666666666667</c:v>
                      </c:pt>
                      <c:pt idx="7463">
                        <c:v>12.438333333333333</c:v>
                      </c:pt>
                      <c:pt idx="7464">
                        <c:v>12.44</c:v>
                      </c:pt>
                      <c:pt idx="7465">
                        <c:v>12.441666666666666</c:v>
                      </c:pt>
                      <c:pt idx="7466">
                        <c:v>12.443333333333333</c:v>
                      </c:pt>
                      <c:pt idx="7467">
                        <c:v>12.445</c:v>
                      </c:pt>
                      <c:pt idx="7468">
                        <c:v>12.446666666666665</c:v>
                      </c:pt>
                      <c:pt idx="7469">
                        <c:v>12.448333333333332</c:v>
                      </c:pt>
                      <c:pt idx="7470">
                        <c:v>12.45</c:v>
                      </c:pt>
                      <c:pt idx="7471">
                        <c:v>12.451666666666666</c:v>
                      </c:pt>
                      <c:pt idx="7472">
                        <c:v>12.453333333333335</c:v>
                      </c:pt>
                      <c:pt idx="7473">
                        <c:v>12.455</c:v>
                      </c:pt>
                      <c:pt idx="7474">
                        <c:v>12.456666666666667</c:v>
                      </c:pt>
                      <c:pt idx="7475">
                        <c:v>12.458333333333334</c:v>
                      </c:pt>
                      <c:pt idx="7476">
                        <c:v>12.46</c:v>
                      </c:pt>
                      <c:pt idx="7477">
                        <c:v>12.461666666666668</c:v>
                      </c:pt>
                      <c:pt idx="7478">
                        <c:v>12.463333333333333</c:v>
                      </c:pt>
                      <c:pt idx="7479">
                        <c:v>12.465</c:v>
                      </c:pt>
                      <c:pt idx="7480">
                        <c:v>12.466666666666667</c:v>
                      </c:pt>
                      <c:pt idx="7481">
                        <c:v>12.468333333333334</c:v>
                      </c:pt>
                      <c:pt idx="7482">
                        <c:v>12.47</c:v>
                      </c:pt>
                      <c:pt idx="7483">
                        <c:v>12.471666666666666</c:v>
                      </c:pt>
                      <c:pt idx="7484">
                        <c:v>12.473333333333333</c:v>
                      </c:pt>
                      <c:pt idx="7485">
                        <c:v>12.475</c:v>
                      </c:pt>
                      <c:pt idx="7486">
                        <c:v>12.476666666666667</c:v>
                      </c:pt>
                      <c:pt idx="7487">
                        <c:v>12.478333333333333</c:v>
                      </c:pt>
                      <c:pt idx="7488">
                        <c:v>12.479999999999999</c:v>
                      </c:pt>
                      <c:pt idx="7489">
                        <c:v>12.481666666666666</c:v>
                      </c:pt>
                      <c:pt idx="7490">
                        <c:v>12.483333333333333</c:v>
                      </c:pt>
                      <c:pt idx="7491">
                        <c:v>12.485000000000001</c:v>
                      </c:pt>
                      <c:pt idx="7492">
                        <c:v>12.486666666666668</c:v>
                      </c:pt>
                      <c:pt idx="7493">
                        <c:v>12.488333333333333</c:v>
                      </c:pt>
                      <c:pt idx="7494">
                        <c:v>12.49</c:v>
                      </c:pt>
                      <c:pt idx="7495">
                        <c:v>12.491666666666667</c:v>
                      </c:pt>
                      <c:pt idx="7496">
                        <c:v>12.493333333333334</c:v>
                      </c:pt>
                      <c:pt idx="7497">
                        <c:v>12.495000000000001</c:v>
                      </c:pt>
                      <c:pt idx="7498">
                        <c:v>12.496666666666666</c:v>
                      </c:pt>
                      <c:pt idx="7499">
                        <c:v>12.498333333333333</c:v>
                      </c:pt>
                      <c:pt idx="7500">
                        <c:v>12.5</c:v>
                      </c:pt>
                      <c:pt idx="7501">
                        <c:v>12.501666666666667</c:v>
                      </c:pt>
                      <c:pt idx="7502">
                        <c:v>12.503333333333334</c:v>
                      </c:pt>
                      <c:pt idx="7503">
                        <c:v>12.504999999999999</c:v>
                      </c:pt>
                      <c:pt idx="7504">
                        <c:v>12.506666666666666</c:v>
                      </c:pt>
                      <c:pt idx="7505">
                        <c:v>12.508333333333333</c:v>
                      </c:pt>
                      <c:pt idx="7506">
                        <c:v>12.51</c:v>
                      </c:pt>
                      <c:pt idx="7507">
                        <c:v>12.511666666666667</c:v>
                      </c:pt>
                      <c:pt idx="7508">
                        <c:v>12.513333333333332</c:v>
                      </c:pt>
                      <c:pt idx="7509">
                        <c:v>12.514999999999999</c:v>
                      </c:pt>
                      <c:pt idx="7510">
                        <c:v>12.516666666666667</c:v>
                      </c:pt>
                      <c:pt idx="7511">
                        <c:v>12.518333333333334</c:v>
                      </c:pt>
                      <c:pt idx="7512">
                        <c:v>12.520000000000001</c:v>
                      </c:pt>
                      <c:pt idx="7513">
                        <c:v>12.521666666666667</c:v>
                      </c:pt>
                      <c:pt idx="7514">
                        <c:v>12.523333333333333</c:v>
                      </c:pt>
                      <c:pt idx="7515">
                        <c:v>12.525</c:v>
                      </c:pt>
                      <c:pt idx="7516">
                        <c:v>12.526666666666667</c:v>
                      </c:pt>
                      <c:pt idx="7517">
                        <c:v>12.528333333333334</c:v>
                      </c:pt>
                      <c:pt idx="7518">
                        <c:v>12.53</c:v>
                      </c:pt>
                      <c:pt idx="7519">
                        <c:v>12.531666666666666</c:v>
                      </c:pt>
                      <c:pt idx="7520">
                        <c:v>12.533333333333333</c:v>
                      </c:pt>
                      <c:pt idx="7521">
                        <c:v>12.535</c:v>
                      </c:pt>
                      <c:pt idx="7522">
                        <c:v>12.536666666666667</c:v>
                      </c:pt>
                      <c:pt idx="7523">
                        <c:v>12.538333333333332</c:v>
                      </c:pt>
                      <c:pt idx="7524">
                        <c:v>12.54</c:v>
                      </c:pt>
                      <c:pt idx="7525">
                        <c:v>12.541666666666666</c:v>
                      </c:pt>
                      <c:pt idx="7526">
                        <c:v>12.543333333333333</c:v>
                      </c:pt>
                      <c:pt idx="7527">
                        <c:v>12.545</c:v>
                      </c:pt>
                      <c:pt idx="7528">
                        <c:v>12.546666666666665</c:v>
                      </c:pt>
                      <c:pt idx="7529">
                        <c:v>12.548333333333334</c:v>
                      </c:pt>
                      <c:pt idx="7530">
                        <c:v>12.55</c:v>
                      </c:pt>
                      <c:pt idx="7531">
                        <c:v>12.551666666666668</c:v>
                      </c:pt>
                      <c:pt idx="7532">
                        <c:v>12.553333333333335</c:v>
                      </c:pt>
                      <c:pt idx="7533">
                        <c:v>12.555</c:v>
                      </c:pt>
                      <c:pt idx="7534">
                        <c:v>12.556666666666667</c:v>
                      </c:pt>
                      <c:pt idx="7535">
                        <c:v>12.558333333333334</c:v>
                      </c:pt>
                      <c:pt idx="7536">
                        <c:v>12.56</c:v>
                      </c:pt>
                      <c:pt idx="7537">
                        <c:v>12.561666666666667</c:v>
                      </c:pt>
                      <c:pt idx="7538">
                        <c:v>12.563333333333333</c:v>
                      </c:pt>
                      <c:pt idx="7539">
                        <c:v>12.565</c:v>
                      </c:pt>
                      <c:pt idx="7540">
                        <c:v>12.566666666666666</c:v>
                      </c:pt>
                      <c:pt idx="7541">
                        <c:v>12.568333333333333</c:v>
                      </c:pt>
                      <c:pt idx="7542">
                        <c:v>12.57</c:v>
                      </c:pt>
                      <c:pt idx="7543">
                        <c:v>12.571666666666665</c:v>
                      </c:pt>
                      <c:pt idx="7544">
                        <c:v>12.573333333333332</c:v>
                      </c:pt>
                      <c:pt idx="7545">
                        <c:v>12.574999999999999</c:v>
                      </c:pt>
                      <c:pt idx="7546">
                        <c:v>12.576666666666666</c:v>
                      </c:pt>
                      <c:pt idx="7547">
                        <c:v>12.578333333333335</c:v>
                      </c:pt>
                      <c:pt idx="7548">
                        <c:v>12.58</c:v>
                      </c:pt>
                      <c:pt idx="7549">
                        <c:v>12.581666666666667</c:v>
                      </c:pt>
                      <c:pt idx="7550">
                        <c:v>12.583333333333334</c:v>
                      </c:pt>
                      <c:pt idx="7551">
                        <c:v>12.585000000000001</c:v>
                      </c:pt>
                      <c:pt idx="7552">
                        <c:v>12.586666666666668</c:v>
                      </c:pt>
                      <c:pt idx="7553">
                        <c:v>12.588333333333333</c:v>
                      </c:pt>
                      <c:pt idx="7554">
                        <c:v>12.59</c:v>
                      </c:pt>
                      <c:pt idx="7555">
                        <c:v>12.591666666666667</c:v>
                      </c:pt>
                      <c:pt idx="7556">
                        <c:v>12.593333333333334</c:v>
                      </c:pt>
                      <c:pt idx="7557">
                        <c:v>12.595000000000001</c:v>
                      </c:pt>
                      <c:pt idx="7558">
                        <c:v>12.596666666666666</c:v>
                      </c:pt>
                      <c:pt idx="7559">
                        <c:v>12.598333333333333</c:v>
                      </c:pt>
                      <c:pt idx="7560">
                        <c:v>12.6</c:v>
                      </c:pt>
                      <c:pt idx="7561">
                        <c:v>12.601666666666667</c:v>
                      </c:pt>
                      <c:pt idx="7562">
                        <c:v>12.603333333333333</c:v>
                      </c:pt>
                      <c:pt idx="7563">
                        <c:v>12.604999999999999</c:v>
                      </c:pt>
                      <c:pt idx="7564">
                        <c:v>12.606666666666666</c:v>
                      </c:pt>
                      <c:pt idx="7565">
                        <c:v>12.608333333333333</c:v>
                      </c:pt>
                      <c:pt idx="7566">
                        <c:v>12.610000000000001</c:v>
                      </c:pt>
                      <c:pt idx="7567">
                        <c:v>12.611666666666668</c:v>
                      </c:pt>
                      <c:pt idx="7568">
                        <c:v>12.613333333333333</c:v>
                      </c:pt>
                      <c:pt idx="7569">
                        <c:v>12.615</c:v>
                      </c:pt>
                      <c:pt idx="7570">
                        <c:v>12.616666666666667</c:v>
                      </c:pt>
                      <c:pt idx="7571">
                        <c:v>12.618333333333334</c:v>
                      </c:pt>
                      <c:pt idx="7572">
                        <c:v>12.620000000000001</c:v>
                      </c:pt>
                      <c:pt idx="7573">
                        <c:v>12.621666666666666</c:v>
                      </c:pt>
                      <c:pt idx="7574">
                        <c:v>12.623333333333333</c:v>
                      </c:pt>
                      <c:pt idx="7575">
                        <c:v>12.625</c:v>
                      </c:pt>
                      <c:pt idx="7576">
                        <c:v>12.626666666666667</c:v>
                      </c:pt>
                      <c:pt idx="7577">
                        <c:v>12.628333333333334</c:v>
                      </c:pt>
                      <c:pt idx="7578">
                        <c:v>12.629999999999999</c:v>
                      </c:pt>
                      <c:pt idx="7579">
                        <c:v>12.631666666666666</c:v>
                      </c:pt>
                      <c:pt idx="7580">
                        <c:v>12.633333333333333</c:v>
                      </c:pt>
                      <c:pt idx="7581">
                        <c:v>12.635</c:v>
                      </c:pt>
                      <c:pt idx="7582">
                        <c:v>12.636666666666667</c:v>
                      </c:pt>
                      <c:pt idx="7583">
                        <c:v>12.638333333333332</c:v>
                      </c:pt>
                      <c:pt idx="7584">
                        <c:v>12.639999999999999</c:v>
                      </c:pt>
                      <c:pt idx="7585">
                        <c:v>12.641666666666667</c:v>
                      </c:pt>
                      <c:pt idx="7586">
                        <c:v>12.643333333333334</c:v>
                      </c:pt>
                      <c:pt idx="7587">
                        <c:v>12.645000000000001</c:v>
                      </c:pt>
                      <c:pt idx="7588">
                        <c:v>12.646666666666667</c:v>
                      </c:pt>
                      <c:pt idx="7589">
                        <c:v>12.648333333333333</c:v>
                      </c:pt>
                      <c:pt idx="7590">
                        <c:v>12.65</c:v>
                      </c:pt>
                      <c:pt idx="7591">
                        <c:v>12.651666666666667</c:v>
                      </c:pt>
                      <c:pt idx="7592">
                        <c:v>12.653333333333334</c:v>
                      </c:pt>
                      <c:pt idx="7593">
                        <c:v>12.654999999999999</c:v>
                      </c:pt>
                      <c:pt idx="7594">
                        <c:v>12.656666666666666</c:v>
                      </c:pt>
                      <c:pt idx="7595">
                        <c:v>12.658333333333333</c:v>
                      </c:pt>
                      <c:pt idx="7596">
                        <c:v>12.66</c:v>
                      </c:pt>
                      <c:pt idx="7597">
                        <c:v>12.661666666666667</c:v>
                      </c:pt>
                      <c:pt idx="7598">
                        <c:v>12.663333333333332</c:v>
                      </c:pt>
                      <c:pt idx="7599">
                        <c:v>12.664999999999999</c:v>
                      </c:pt>
                      <c:pt idx="7600">
                        <c:v>12.666666666666666</c:v>
                      </c:pt>
                      <c:pt idx="7601">
                        <c:v>12.668333333333333</c:v>
                      </c:pt>
                      <c:pt idx="7602">
                        <c:v>12.67</c:v>
                      </c:pt>
                      <c:pt idx="7603">
                        <c:v>12.671666666666665</c:v>
                      </c:pt>
                      <c:pt idx="7604">
                        <c:v>12.673333333333334</c:v>
                      </c:pt>
                      <c:pt idx="7605">
                        <c:v>12.675000000000001</c:v>
                      </c:pt>
                      <c:pt idx="7606">
                        <c:v>12.676666666666668</c:v>
                      </c:pt>
                      <c:pt idx="7607">
                        <c:v>12.678333333333335</c:v>
                      </c:pt>
                      <c:pt idx="7608">
                        <c:v>12.68</c:v>
                      </c:pt>
                      <c:pt idx="7609">
                        <c:v>12.681666666666667</c:v>
                      </c:pt>
                      <c:pt idx="7610">
                        <c:v>12.683333333333334</c:v>
                      </c:pt>
                      <c:pt idx="7611">
                        <c:v>12.685</c:v>
                      </c:pt>
                      <c:pt idx="7612">
                        <c:v>12.686666666666667</c:v>
                      </c:pt>
                      <c:pt idx="7613">
                        <c:v>12.688333333333333</c:v>
                      </c:pt>
                      <c:pt idx="7614">
                        <c:v>12.69</c:v>
                      </c:pt>
                      <c:pt idx="7615">
                        <c:v>12.691666666666666</c:v>
                      </c:pt>
                      <c:pt idx="7616">
                        <c:v>12.693333333333333</c:v>
                      </c:pt>
                      <c:pt idx="7617">
                        <c:v>12.695</c:v>
                      </c:pt>
                      <c:pt idx="7618">
                        <c:v>12.696666666666665</c:v>
                      </c:pt>
                      <c:pt idx="7619">
                        <c:v>12.698333333333332</c:v>
                      </c:pt>
                      <c:pt idx="7620">
                        <c:v>12.7</c:v>
                      </c:pt>
                      <c:pt idx="7621">
                        <c:v>12.701666666666666</c:v>
                      </c:pt>
                      <c:pt idx="7622">
                        <c:v>12.703333333333335</c:v>
                      </c:pt>
                      <c:pt idx="7623">
                        <c:v>12.705</c:v>
                      </c:pt>
                      <c:pt idx="7624">
                        <c:v>12.706666666666667</c:v>
                      </c:pt>
                      <c:pt idx="7625">
                        <c:v>12.708333333333334</c:v>
                      </c:pt>
                      <c:pt idx="7626">
                        <c:v>12.71</c:v>
                      </c:pt>
                      <c:pt idx="7627">
                        <c:v>12.711666666666668</c:v>
                      </c:pt>
                      <c:pt idx="7628">
                        <c:v>12.713333333333333</c:v>
                      </c:pt>
                      <c:pt idx="7629">
                        <c:v>12.715</c:v>
                      </c:pt>
                      <c:pt idx="7630">
                        <c:v>12.716666666666667</c:v>
                      </c:pt>
                      <c:pt idx="7631">
                        <c:v>12.718333333333334</c:v>
                      </c:pt>
                      <c:pt idx="7632">
                        <c:v>12.72</c:v>
                      </c:pt>
                      <c:pt idx="7633">
                        <c:v>12.721666666666666</c:v>
                      </c:pt>
                      <c:pt idx="7634">
                        <c:v>12.723333333333333</c:v>
                      </c:pt>
                      <c:pt idx="7635">
                        <c:v>12.725</c:v>
                      </c:pt>
                      <c:pt idx="7636">
                        <c:v>12.726666666666667</c:v>
                      </c:pt>
                      <c:pt idx="7637">
                        <c:v>12.728333333333333</c:v>
                      </c:pt>
                      <c:pt idx="7638">
                        <c:v>12.729999999999999</c:v>
                      </c:pt>
                      <c:pt idx="7639">
                        <c:v>12.731666666666666</c:v>
                      </c:pt>
                      <c:pt idx="7640">
                        <c:v>12.733333333333333</c:v>
                      </c:pt>
                      <c:pt idx="7641">
                        <c:v>12.735000000000001</c:v>
                      </c:pt>
                      <c:pt idx="7642">
                        <c:v>12.736666666666668</c:v>
                      </c:pt>
                      <c:pt idx="7643">
                        <c:v>12.738333333333333</c:v>
                      </c:pt>
                      <c:pt idx="7644">
                        <c:v>12.74</c:v>
                      </c:pt>
                      <c:pt idx="7645">
                        <c:v>12.741666666666667</c:v>
                      </c:pt>
                      <c:pt idx="7646">
                        <c:v>12.743333333333334</c:v>
                      </c:pt>
                      <c:pt idx="7647">
                        <c:v>12.745000000000001</c:v>
                      </c:pt>
                      <c:pt idx="7648">
                        <c:v>12.746666666666666</c:v>
                      </c:pt>
                      <c:pt idx="7649">
                        <c:v>12.748333333333333</c:v>
                      </c:pt>
                      <c:pt idx="7650">
                        <c:v>12.75</c:v>
                      </c:pt>
                      <c:pt idx="7651">
                        <c:v>12.751666666666667</c:v>
                      </c:pt>
                      <c:pt idx="7652">
                        <c:v>12.753333333333334</c:v>
                      </c:pt>
                      <c:pt idx="7653">
                        <c:v>12.754999999999999</c:v>
                      </c:pt>
                      <c:pt idx="7654">
                        <c:v>12.756666666666666</c:v>
                      </c:pt>
                      <c:pt idx="7655">
                        <c:v>12.758333333333333</c:v>
                      </c:pt>
                      <c:pt idx="7656">
                        <c:v>12.76</c:v>
                      </c:pt>
                      <c:pt idx="7657">
                        <c:v>12.761666666666667</c:v>
                      </c:pt>
                      <c:pt idx="7658">
                        <c:v>12.763333333333332</c:v>
                      </c:pt>
                      <c:pt idx="7659">
                        <c:v>12.764999999999999</c:v>
                      </c:pt>
                      <c:pt idx="7660">
                        <c:v>12.766666666666667</c:v>
                      </c:pt>
                      <c:pt idx="7661">
                        <c:v>12.768333333333334</c:v>
                      </c:pt>
                      <c:pt idx="7662">
                        <c:v>12.770000000000001</c:v>
                      </c:pt>
                      <c:pt idx="7663">
                        <c:v>12.771666666666667</c:v>
                      </c:pt>
                      <c:pt idx="7664">
                        <c:v>12.773333333333333</c:v>
                      </c:pt>
                      <c:pt idx="7665">
                        <c:v>12.775</c:v>
                      </c:pt>
                      <c:pt idx="7666">
                        <c:v>12.776666666666667</c:v>
                      </c:pt>
                      <c:pt idx="7667">
                        <c:v>12.778333333333334</c:v>
                      </c:pt>
                      <c:pt idx="7668">
                        <c:v>12.78</c:v>
                      </c:pt>
                      <c:pt idx="7669">
                        <c:v>12.781666666666666</c:v>
                      </c:pt>
                      <c:pt idx="7670">
                        <c:v>12.783333333333333</c:v>
                      </c:pt>
                      <c:pt idx="7671">
                        <c:v>12.785</c:v>
                      </c:pt>
                      <c:pt idx="7672">
                        <c:v>12.786666666666667</c:v>
                      </c:pt>
                      <c:pt idx="7673">
                        <c:v>12.788333333333332</c:v>
                      </c:pt>
                      <c:pt idx="7674">
                        <c:v>12.79</c:v>
                      </c:pt>
                      <c:pt idx="7675">
                        <c:v>12.791666666666666</c:v>
                      </c:pt>
                      <c:pt idx="7676">
                        <c:v>12.793333333333333</c:v>
                      </c:pt>
                      <c:pt idx="7677">
                        <c:v>12.795</c:v>
                      </c:pt>
                      <c:pt idx="7678">
                        <c:v>12.796666666666665</c:v>
                      </c:pt>
                      <c:pt idx="7679">
                        <c:v>12.798333333333334</c:v>
                      </c:pt>
                      <c:pt idx="7680">
                        <c:v>12.8</c:v>
                      </c:pt>
                      <c:pt idx="7681">
                        <c:v>12.801666666666668</c:v>
                      </c:pt>
                      <c:pt idx="7682">
                        <c:v>12.803333333333335</c:v>
                      </c:pt>
                      <c:pt idx="7683">
                        <c:v>12.805</c:v>
                      </c:pt>
                      <c:pt idx="7684">
                        <c:v>12.806666666666667</c:v>
                      </c:pt>
                      <c:pt idx="7685">
                        <c:v>12.808333333333334</c:v>
                      </c:pt>
                      <c:pt idx="7686">
                        <c:v>12.81</c:v>
                      </c:pt>
                      <c:pt idx="7687">
                        <c:v>12.811666666666667</c:v>
                      </c:pt>
                      <c:pt idx="7688">
                        <c:v>12.813333333333333</c:v>
                      </c:pt>
                      <c:pt idx="7689">
                        <c:v>12.815</c:v>
                      </c:pt>
                      <c:pt idx="7690">
                        <c:v>12.816666666666666</c:v>
                      </c:pt>
                      <c:pt idx="7691">
                        <c:v>12.818333333333333</c:v>
                      </c:pt>
                      <c:pt idx="7692">
                        <c:v>12.82</c:v>
                      </c:pt>
                      <c:pt idx="7693">
                        <c:v>12.821666666666665</c:v>
                      </c:pt>
                      <c:pt idx="7694">
                        <c:v>12.823333333333332</c:v>
                      </c:pt>
                      <c:pt idx="7695">
                        <c:v>12.824999999999999</c:v>
                      </c:pt>
                      <c:pt idx="7696">
                        <c:v>12.826666666666666</c:v>
                      </c:pt>
                      <c:pt idx="7697">
                        <c:v>12.828333333333335</c:v>
                      </c:pt>
                      <c:pt idx="7698">
                        <c:v>12.83</c:v>
                      </c:pt>
                      <c:pt idx="7699">
                        <c:v>12.831666666666667</c:v>
                      </c:pt>
                      <c:pt idx="7700">
                        <c:v>12.833333333333334</c:v>
                      </c:pt>
                      <c:pt idx="7701">
                        <c:v>12.835000000000001</c:v>
                      </c:pt>
                      <c:pt idx="7702">
                        <c:v>12.836666666666668</c:v>
                      </c:pt>
                      <c:pt idx="7703">
                        <c:v>12.838333333333333</c:v>
                      </c:pt>
                      <c:pt idx="7704">
                        <c:v>12.84</c:v>
                      </c:pt>
                      <c:pt idx="7705">
                        <c:v>12.841666666666667</c:v>
                      </c:pt>
                      <c:pt idx="7706">
                        <c:v>12.843333333333334</c:v>
                      </c:pt>
                      <c:pt idx="7707">
                        <c:v>12.845000000000001</c:v>
                      </c:pt>
                      <c:pt idx="7708">
                        <c:v>12.846666666666666</c:v>
                      </c:pt>
                      <c:pt idx="7709">
                        <c:v>12.848333333333333</c:v>
                      </c:pt>
                      <c:pt idx="7710">
                        <c:v>12.85</c:v>
                      </c:pt>
                      <c:pt idx="7711">
                        <c:v>12.851666666666667</c:v>
                      </c:pt>
                      <c:pt idx="7712">
                        <c:v>12.853333333333333</c:v>
                      </c:pt>
                      <c:pt idx="7713">
                        <c:v>12.854999999999999</c:v>
                      </c:pt>
                      <c:pt idx="7714">
                        <c:v>12.856666666666666</c:v>
                      </c:pt>
                      <c:pt idx="7715">
                        <c:v>12.858333333333333</c:v>
                      </c:pt>
                      <c:pt idx="7716">
                        <c:v>12.860000000000001</c:v>
                      </c:pt>
                      <c:pt idx="7717">
                        <c:v>12.861666666666668</c:v>
                      </c:pt>
                      <c:pt idx="7718">
                        <c:v>12.863333333333333</c:v>
                      </c:pt>
                      <c:pt idx="7719">
                        <c:v>12.865</c:v>
                      </c:pt>
                      <c:pt idx="7720">
                        <c:v>12.866666666666667</c:v>
                      </c:pt>
                      <c:pt idx="7721">
                        <c:v>12.868333333333334</c:v>
                      </c:pt>
                      <c:pt idx="7722">
                        <c:v>12.870000000000001</c:v>
                      </c:pt>
                      <c:pt idx="7723">
                        <c:v>12.871666666666666</c:v>
                      </c:pt>
                      <c:pt idx="7724">
                        <c:v>12.873333333333333</c:v>
                      </c:pt>
                      <c:pt idx="7725">
                        <c:v>12.875</c:v>
                      </c:pt>
                      <c:pt idx="7726">
                        <c:v>12.876666666666667</c:v>
                      </c:pt>
                      <c:pt idx="7727">
                        <c:v>12.878333333333334</c:v>
                      </c:pt>
                      <c:pt idx="7728">
                        <c:v>12.879999999999999</c:v>
                      </c:pt>
                      <c:pt idx="7729">
                        <c:v>12.881666666666666</c:v>
                      </c:pt>
                      <c:pt idx="7730">
                        <c:v>12.883333333333333</c:v>
                      </c:pt>
                      <c:pt idx="7731">
                        <c:v>12.885</c:v>
                      </c:pt>
                      <c:pt idx="7732">
                        <c:v>12.886666666666667</c:v>
                      </c:pt>
                      <c:pt idx="7733">
                        <c:v>12.888333333333332</c:v>
                      </c:pt>
                      <c:pt idx="7734">
                        <c:v>12.889999999999999</c:v>
                      </c:pt>
                      <c:pt idx="7735">
                        <c:v>12.891666666666667</c:v>
                      </c:pt>
                      <c:pt idx="7736">
                        <c:v>12.893333333333334</c:v>
                      </c:pt>
                      <c:pt idx="7737">
                        <c:v>12.895000000000001</c:v>
                      </c:pt>
                      <c:pt idx="7738">
                        <c:v>12.896666666666667</c:v>
                      </c:pt>
                      <c:pt idx="7739">
                        <c:v>12.898333333333333</c:v>
                      </c:pt>
                      <c:pt idx="7740">
                        <c:v>12.9</c:v>
                      </c:pt>
                      <c:pt idx="7741">
                        <c:v>12.901666666666667</c:v>
                      </c:pt>
                      <c:pt idx="7742">
                        <c:v>12.903333333333334</c:v>
                      </c:pt>
                      <c:pt idx="7743">
                        <c:v>12.904999999999999</c:v>
                      </c:pt>
                      <c:pt idx="7744">
                        <c:v>12.906666666666666</c:v>
                      </c:pt>
                      <c:pt idx="7745">
                        <c:v>12.908333333333333</c:v>
                      </c:pt>
                      <c:pt idx="7746">
                        <c:v>12.91</c:v>
                      </c:pt>
                      <c:pt idx="7747">
                        <c:v>12.911666666666667</c:v>
                      </c:pt>
                      <c:pt idx="7748">
                        <c:v>12.913333333333332</c:v>
                      </c:pt>
                      <c:pt idx="7749">
                        <c:v>12.914999999999999</c:v>
                      </c:pt>
                      <c:pt idx="7750">
                        <c:v>12.916666666666666</c:v>
                      </c:pt>
                      <c:pt idx="7751">
                        <c:v>12.918333333333333</c:v>
                      </c:pt>
                      <c:pt idx="7752">
                        <c:v>12.92</c:v>
                      </c:pt>
                      <c:pt idx="7753">
                        <c:v>12.921666666666665</c:v>
                      </c:pt>
                      <c:pt idx="7754">
                        <c:v>12.923333333333334</c:v>
                      </c:pt>
                      <c:pt idx="7755">
                        <c:v>12.925000000000001</c:v>
                      </c:pt>
                      <c:pt idx="7756">
                        <c:v>12.926666666666668</c:v>
                      </c:pt>
                      <c:pt idx="7757">
                        <c:v>12.928333333333335</c:v>
                      </c:pt>
                      <c:pt idx="7758">
                        <c:v>12.93</c:v>
                      </c:pt>
                      <c:pt idx="7759">
                        <c:v>12.931666666666667</c:v>
                      </c:pt>
                      <c:pt idx="7760">
                        <c:v>12.933333333333334</c:v>
                      </c:pt>
                      <c:pt idx="7761">
                        <c:v>12.935</c:v>
                      </c:pt>
                      <c:pt idx="7762">
                        <c:v>12.936666666666667</c:v>
                      </c:pt>
                      <c:pt idx="7763">
                        <c:v>12.938333333333333</c:v>
                      </c:pt>
                      <c:pt idx="7764">
                        <c:v>12.94</c:v>
                      </c:pt>
                      <c:pt idx="7765">
                        <c:v>12.941666666666666</c:v>
                      </c:pt>
                      <c:pt idx="7766">
                        <c:v>12.943333333333333</c:v>
                      </c:pt>
                      <c:pt idx="7767">
                        <c:v>12.945</c:v>
                      </c:pt>
                      <c:pt idx="7768">
                        <c:v>12.946666666666665</c:v>
                      </c:pt>
                      <c:pt idx="7769">
                        <c:v>12.948333333333332</c:v>
                      </c:pt>
                      <c:pt idx="7770">
                        <c:v>12.95</c:v>
                      </c:pt>
                      <c:pt idx="7771">
                        <c:v>12.951666666666666</c:v>
                      </c:pt>
                      <c:pt idx="7772">
                        <c:v>12.953333333333335</c:v>
                      </c:pt>
                      <c:pt idx="7773">
                        <c:v>12.955</c:v>
                      </c:pt>
                      <c:pt idx="7774">
                        <c:v>12.956666666666667</c:v>
                      </c:pt>
                      <c:pt idx="7775">
                        <c:v>12.958333333333334</c:v>
                      </c:pt>
                      <c:pt idx="7776">
                        <c:v>12.96</c:v>
                      </c:pt>
                      <c:pt idx="7777">
                        <c:v>12.961666666666668</c:v>
                      </c:pt>
                      <c:pt idx="7778">
                        <c:v>12.963333333333333</c:v>
                      </c:pt>
                      <c:pt idx="7779">
                        <c:v>12.965</c:v>
                      </c:pt>
                      <c:pt idx="7780">
                        <c:v>12.966666666666667</c:v>
                      </c:pt>
                      <c:pt idx="7781">
                        <c:v>12.968333333333334</c:v>
                      </c:pt>
                      <c:pt idx="7782">
                        <c:v>12.97</c:v>
                      </c:pt>
                      <c:pt idx="7783">
                        <c:v>12.971666666666666</c:v>
                      </c:pt>
                      <c:pt idx="7784">
                        <c:v>12.973333333333333</c:v>
                      </c:pt>
                      <c:pt idx="7785">
                        <c:v>12.975</c:v>
                      </c:pt>
                      <c:pt idx="7786">
                        <c:v>12.976666666666667</c:v>
                      </c:pt>
                      <c:pt idx="7787">
                        <c:v>12.978333333333333</c:v>
                      </c:pt>
                      <c:pt idx="7788">
                        <c:v>12.979999999999999</c:v>
                      </c:pt>
                      <c:pt idx="7789">
                        <c:v>12.981666666666666</c:v>
                      </c:pt>
                      <c:pt idx="7790">
                        <c:v>12.983333333333333</c:v>
                      </c:pt>
                      <c:pt idx="7791">
                        <c:v>12.985000000000001</c:v>
                      </c:pt>
                      <c:pt idx="7792">
                        <c:v>12.986666666666668</c:v>
                      </c:pt>
                      <c:pt idx="7793">
                        <c:v>12.988333333333333</c:v>
                      </c:pt>
                      <c:pt idx="7794">
                        <c:v>12.99</c:v>
                      </c:pt>
                      <c:pt idx="7795">
                        <c:v>12.991666666666667</c:v>
                      </c:pt>
                      <c:pt idx="7796">
                        <c:v>12.993333333333334</c:v>
                      </c:pt>
                      <c:pt idx="7797">
                        <c:v>12.995000000000001</c:v>
                      </c:pt>
                      <c:pt idx="7798">
                        <c:v>12.996666666666666</c:v>
                      </c:pt>
                      <c:pt idx="7799">
                        <c:v>12.998333333333333</c:v>
                      </c:pt>
                      <c:pt idx="7800">
                        <c:v>13</c:v>
                      </c:pt>
                      <c:pt idx="7801">
                        <c:v>13.001666666666667</c:v>
                      </c:pt>
                      <c:pt idx="7802">
                        <c:v>13.003333333333334</c:v>
                      </c:pt>
                      <c:pt idx="7803">
                        <c:v>13.004999999999999</c:v>
                      </c:pt>
                      <c:pt idx="7804">
                        <c:v>13.006666666666666</c:v>
                      </c:pt>
                      <c:pt idx="7805">
                        <c:v>13.008333333333333</c:v>
                      </c:pt>
                      <c:pt idx="7806">
                        <c:v>13.01</c:v>
                      </c:pt>
                      <c:pt idx="7807">
                        <c:v>13.011666666666667</c:v>
                      </c:pt>
                      <c:pt idx="7808">
                        <c:v>13.013333333333332</c:v>
                      </c:pt>
                      <c:pt idx="7809">
                        <c:v>13.014999999999999</c:v>
                      </c:pt>
                      <c:pt idx="7810">
                        <c:v>13.016666666666667</c:v>
                      </c:pt>
                      <c:pt idx="7811">
                        <c:v>13.018333333333334</c:v>
                      </c:pt>
                      <c:pt idx="7812">
                        <c:v>13.020000000000001</c:v>
                      </c:pt>
                      <c:pt idx="7813">
                        <c:v>13.021666666666667</c:v>
                      </c:pt>
                      <c:pt idx="7814">
                        <c:v>13.023333333333333</c:v>
                      </c:pt>
                      <c:pt idx="7815">
                        <c:v>13.025</c:v>
                      </c:pt>
                      <c:pt idx="7816">
                        <c:v>13.026666666666667</c:v>
                      </c:pt>
                      <c:pt idx="7817">
                        <c:v>13.028333333333334</c:v>
                      </c:pt>
                      <c:pt idx="7818">
                        <c:v>13.03</c:v>
                      </c:pt>
                      <c:pt idx="7819">
                        <c:v>13.031666666666666</c:v>
                      </c:pt>
                      <c:pt idx="7820">
                        <c:v>13.033333333333333</c:v>
                      </c:pt>
                      <c:pt idx="7821">
                        <c:v>13.035</c:v>
                      </c:pt>
                      <c:pt idx="7822">
                        <c:v>13.036666666666667</c:v>
                      </c:pt>
                      <c:pt idx="7823">
                        <c:v>13.038333333333332</c:v>
                      </c:pt>
                      <c:pt idx="7824">
                        <c:v>13.04</c:v>
                      </c:pt>
                      <c:pt idx="7825">
                        <c:v>13.041666666666666</c:v>
                      </c:pt>
                      <c:pt idx="7826">
                        <c:v>13.043333333333333</c:v>
                      </c:pt>
                      <c:pt idx="7827">
                        <c:v>13.045</c:v>
                      </c:pt>
                      <c:pt idx="7828">
                        <c:v>13.046666666666665</c:v>
                      </c:pt>
                      <c:pt idx="7829">
                        <c:v>13.048333333333334</c:v>
                      </c:pt>
                      <c:pt idx="7830">
                        <c:v>13.05</c:v>
                      </c:pt>
                      <c:pt idx="7831">
                        <c:v>13.051666666666668</c:v>
                      </c:pt>
                      <c:pt idx="7832">
                        <c:v>13.053333333333335</c:v>
                      </c:pt>
                      <c:pt idx="7833">
                        <c:v>13.055</c:v>
                      </c:pt>
                      <c:pt idx="7834">
                        <c:v>13.056666666666667</c:v>
                      </c:pt>
                      <c:pt idx="7835">
                        <c:v>13.058333333333334</c:v>
                      </c:pt>
                      <c:pt idx="7836">
                        <c:v>13.06</c:v>
                      </c:pt>
                      <c:pt idx="7837">
                        <c:v>13.061666666666667</c:v>
                      </c:pt>
                      <c:pt idx="7838">
                        <c:v>13.063333333333333</c:v>
                      </c:pt>
                      <c:pt idx="7839">
                        <c:v>13.065</c:v>
                      </c:pt>
                      <c:pt idx="7840">
                        <c:v>13.066666666666666</c:v>
                      </c:pt>
                      <c:pt idx="7841">
                        <c:v>13.068333333333333</c:v>
                      </c:pt>
                      <c:pt idx="7842">
                        <c:v>13.07</c:v>
                      </c:pt>
                      <c:pt idx="7843">
                        <c:v>13.071666666666665</c:v>
                      </c:pt>
                      <c:pt idx="7844">
                        <c:v>13.073333333333332</c:v>
                      </c:pt>
                      <c:pt idx="7845">
                        <c:v>13.074999999999999</c:v>
                      </c:pt>
                      <c:pt idx="7846">
                        <c:v>13.076666666666666</c:v>
                      </c:pt>
                      <c:pt idx="7847">
                        <c:v>13.078333333333335</c:v>
                      </c:pt>
                      <c:pt idx="7848">
                        <c:v>13.08</c:v>
                      </c:pt>
                      <c:pt idx="7849">
                        <c:v>13.081666666666667</c:v>
                      </c:pt>
                      <c:pt idx="7850">
                        <c:v>13.083333333333334</c:v>
                      </c:pt>
                      <c:pt idx="7851">
                        <c:v>13.085000000000001</c:v>
                      </c:pt>
                      <c:pt idx="7852">
                        <c:v>13.086666666666668</c:v>
                      </c:pt>
                      <c:pt idx="7853">
                        <c:v>13.088333333333333</c:v>
                      </c:pt>
                      <c:pt idx="7854">
                        <c:v>13.09</c:v>
                      </c:pt>
                      <c:pt idx="7855">
                        <c:v>13.091666666666667</c:v>
                      </c:pt>
                      <c:pt idx="7856">
                        <c:v>13.093333333333334</c:v>
                      </c:pt>
                      <c:pt idx="7857">
                        <c:v>13.095000000000001</c:v>
                      </c:pt>
                      <c:pt idx="7858">
                        <c:v>13.096666666666666</c:v>
                      </c:pt>
                      <c:pt idx="7859">
                        <c:v>13.098333333333333</c:v>
                      </c:pt>
                      <c:pt idx="7860">
                        <c:v>13.1</c:v>
                      </c:pt>
                      <c:pt idx="7861">
                        <c:v>13.101666666666667</c:v>
                      </c:pt>
                      <c:pt idx="7862">
                        <c:v>13.103333333333333</c:v>
                      </c:pt>
                      <c:pt idx="7863">
                        <c:v>13.104999999999999</c:v>
                      </c:pt>
                      <c:pt idx="7864">
                        <c:v>13.106666666666666</c:v>
                      </c:pt>
                      <c:pt idx="7865">
                        <c:v>13.108333333333333</c:v>
                      </c:pt>
                      <c:pt idx="7866">
                        <c:v>13.110000000000001</c:v>
                      </c:pt>
                      <c:pt idx="7867">
                        <c:v>13.111666666666668</c:v>
                      </c:pt>
                      <c:pt idx="7868">
                        <c:v>13.113333333333333</c:v>
                      </c:pt>
                      <c:pt idx="7869">
                        <c:v>13.115</c:v>
                      </c:pt>
                      <c:pt idx="7870">
                        <c:v>13.116666666666667</c:v>
                      </c:pt>
                      <c:pt idx="7871">
                        <c:v>13.118333333333334</c:v>
                      </c:pt>
                      <c:pt idx="7872">
                        <c:v>13.120000000000001</c:v>
                      </c:pt>
                      <c:pt idx="7873">
                        <c:v>13.121666666666666</c:v>
                      </c:pt>
                      <c:pt idx="7874">
                        <c:v>13.123333333333333</c:v>
                      </c:pt>
                      <c:pt idx="7875">
                        <c:v>13.125</c:v>
                      </c:pt>
                      <c:pt idx="7876">
                        <c:v>13.126666666666667</c:v>
                      </c:pt>
                      <c:pt idx="7877">
                        <c:v>13.128333333333334</c:v>
                      </c:pt>
                      <c:pt idx="7878">
                        <c:v>13.129999999999999</c:v>
                      </c:pt>
                      <c:pt idx="7879">
                        <c:v>13.131666666666666</c:v>
                      </c:pt>
                      <c:pt idx="7880">
                        <c:v>13.133333333333333</c:v>
                      </c:pt>
                      <c:pt idx="7881">
                        <c:v>13.135</c:v>
                      </c:pt>
                      <c:pt idx="7882">
                        <c:v>13.136666666666667</c:v>
                      </c:pt>
                      <c:pt idx="7883">
                        <c:v>13.138333333333332</c:v>
                      </c:pt>
                      <c:pt idx="7884">
                        <c:v>13.139999999999999</c:v>
                      </c:pt>
                      <c:pt idx="7885">
                        <c:v>13.141666666666667</c:v>
                      </c:pt>
                      <c:pt idx="7886">
                        <c:v>13.143333333333334</c:v>
                      </c:pt>
                      <c:pt idx="7887">
                        <c:v>13.145000000000001</c:v>
                      </c:pt>
                      <c:pt idx="7888">
                        <c:v>13.146666666666667</c:v>
                      </c:pt>
                      <c:pt idx="7889">
                        <c:v>13.148333333333333</c:v>
                      </c:pt>
                      <c:pt idx="7890">
                        <c:v>13.15</c:v>
                      </c:pt>
                      <c:pt idx="7891">
                        <c:v>13.151666666666667</c:v>
                      </c:pt>
                      <c:pt idx="7892">
                        <c:v>13.153333333333334</c:v>
                      </c:pt>
                      <c:pt idx="7893">
                        <c:v>13.154999999999999</c:v>
                      </c:pt>
                      <c:pt idx="7894">
                        <c:v>13.156666666666666</c:v>
                      </c:pt>
                      <c:pt idx="7895">
                        <c:v>13.158333333333333</c:v>
                      </c:pt>
                      <c:pt idx="7896">
                        <c:v>13.16</c:v>
                      </c:pt>
                      <c:pt idx="7897">
                        <c:v>13.161666666666667</c:v>
                      </c:pt>
                      <c:pt idx="7898">
                        <c:v>13.163333333333332</c:v>
                      </c:pt>
                      <c:pt idx="7899">
                        <c:v>13.164999999999999</c:v>
                      </c:pt>
                      <c:pt idx="7900">
                        <c:v>13.166666666666666</c:v>
                      </c:pt>
                      <c:pt idx="7901">
                        <c:v>13.168333333333333</c:v>
                      </c:pt>
                      <c:pt idx="7902">
                        <c:v>13.17</c:v>
                      </c:pt>
                      <c:pt idx="7903">
                        <c:v>13.171666666666665</c:v>
                      </c:pt>
                      <c:pt idx="7904">
                        <c:v>13.173333333333334</c:v>
                      </c:pt>
                      <c:pt idx="7905">
                        <c:v>13.175000000000001</c:v>
                      </c:pt>
                      <c:pt idx="7906">
                        <c:v>13.176666666666668</c:v>
                      </c:pt>
                      <c:pt idx="7907">
                        <c:v>13.178333333333335</c:v>
                      </c:pt>
                      <c:pt idx="7908">
                        <c:v>13.18</c:v>
                      </c:pt>
                      <c:pt idx="7909">
                        <c:v>13.181666666666667</c:v>
                      </c:pt>
                      <c:pt idx="7910">
                        <c:v>13.183333333333334</c:v>
                      </c:pt>
                      <c:pt idx="7911">
                        <c:v>13.185</c:v>
                      </c:pt>
                      <c:pt idx="7912">
                        <c:v>13.186666666666667</c:v>
                      </c:pt>
                      <c:pt idx="7913">
                        <c:v>13.188333333333333</c:v>
                      </c:pt>
                      <c:pt idx="7914">
                        <c:v>13.19</c:v>
                      </c:pt>
                      <c:pt idx="7915">
                        <c:v>13.191666666666666</c:v>
                      </c:pt>
                      <c:pt idx="7916">
                        <c:v>13.193333333333333</c:v>
                      </c:pt>
                      <c:pt idx="7917">
                        <c:v>13.195</c:v>
                      </c:pt>
                      <c:pt idx="7918">
                        <c:v>13.196666666666665</c:v>
                      </c:pt>
                      <c:pt idx="7919">
                        <c:v>13.198333333333332</c:v>
                      </c:pt>
                      <c:pt idx="7920">
                        <c:v>13.2</c:v>
                      </c:pt>
                      <c:pt idx="7921">
                        <c:v>13.201666666666666</c:v>
                      </c:pt>
                      <c:pt idx="7922">
                        <c:v>13.203333333333335</c:v>
                      </c:pt>
                      <c:pt idx="7923">
                        <c:v>13.205</c:v>
                      </c:pt>
                      <c:pt idx="7924">
                        <c:v>13.206666666666667</c:v>
                      </c:pt>
                      <c:pt idx="7925">
                        <c:v>13.208333333333334</c:v>
                      </c:pt>
                      <c:pt idx="7926">
                        <c:v>13.21</c:v>
                      </c:pt>
                      <c:pt idx="7927">
                        <c:v>13.211666666666668</c:v>
                      </c:pt>
                      <c:pt idx="7928">
                        <c:v>13.213333333333333</c:v>
                      </c:pt>
                      <c:pt idx="7929">
                        <c:v>13.215</c:v>
                      </c:pt>
                      <c:pt idx="7930">
                        <c:v>13.216666666666667</c:v>
                      </c:pt>
                      <c:pt idx="7931">
                        <c:v>13.218333333333334</c:v>
                      </c:pt>
                      <c:pt idx="7932">
                        <c:v>13.22</c:v>
                      </c:pt>
                      <c:pt idx="7933">
                        <c:v>13.221666666666666</c:v>
                      </c:pt>
                      <c:pt idx="7934">
                        <c:v>13.223333333333333</c:v>
                      </c:pt>
                      <c:pt idx="7935">
                        <c:v>13.225</c:v>
                      </c:pt>
                      <c:pt idx="7936">
                        <c:v>13.226666666666667</c:v>
                      </c:pt>
                      <c:pt idx="7937">
                        <c:v>13.228333333333333</c:v>
                      </c:pt>
                      <c:pt idx="7938">
                        <c:v>13.229999999999999</c:v>
                      </c:pt>
                      <c:pt idx="7939">
                        <c:v>13.231666666666666</c:v>
                      </c:pt>
                      <c:pt idx="7940">
                        <c:v>13.233333333333333</c:v>
                      </c:pt>
                      <c:pt idx="7941">
                        <c:v>13.235000000000001</c:v>
                      </c:pt>
                      <c:pt idx="7942">
                        <c:v>13.236666666666668</c:v>
                      </c:pt>
                      <c:pt idx="7943">
                        <c:v>13.238333333333333</c:v>
                      </c:pt>
                      <c:pt idx="7944">
                        <c:v>13.24</c:v>
                      </c:pt>
                      <c:pt idx="7945">
                        <c:v>13.241666666666667</c:v>
                      </c:pt>
                      <c:pt idx="7946">
                        <c:v>13.243333333333334</c:v>
                      </c:pt>
                      <c:pt idx="7947">
                        <c:v>13.245000000000001</c:v>
                      </c:pt>
                      <c:pt idx="7948">
                        <c:v>13.246666666666666</c:v>
                      </c:pt>
                      <c:pt idx="7949">
                        <c:v>13.248333333333333</c:v>
                      </c:pt>
                      <c:pt idx="7950">
                        <c:v>13.25</c:v>
                      </c:pt>
                      <c:pt idx="7951">
                        <c:v>13.251666666666667</c:v>
                      </c:pt>
                      <c:pt idx="7952">
                        <c:v>13.253333333333334</c:v>
                      </c:pt>
                      <c:pt idx="7953">
                        <c:v>13.254999999999999</c:v>
                      </c:pt>
                      <c:pt idx="7954">
                        <c:v>13.256666666666666</c:v>
                      </c:pt>
                      <c:pt idx="7955">
                        <c:v>13.258333333333333</c:v>
                      </c:pt>
                      <c:pt idx="7956">
                        <c:v>13.26</c:v>
                      </c:pt>
                      <c:pt idx="7957">
                        <c:v>13.261666666666667</c:v>
                      </c:pt>
                      <c:pt idx="7958">
                        <c:v>13.263333333333332</c:v>
                      </c:pt>
                      <c:pt idx="7959">
                        <c:v>13.264999999999999</c:v>
                      </c:pt>
                      <c:pt idx="7960">
                        <c:v>13.266666666666667</c:v>
                      </c:pt>
                      <c:pt idx="7961">
                        <c:v>13.268333333333334</c:v>
                      </c:pt>
                      <c:pt idx="7962">
                        <c:v>13.270000000000001</c:v>
                      </c:pt>
                      <c:pt idx="7963">
                        <c:v>13.271666666666667</c:v>
                      </c:pt>
                      <c:pt idx="7964">
                        <c:v>13.273333333333333</c:v>
                      </c:pt>
                      <c:pt idx="7965">
                        <c:v>13.275</c:v>
                      </c:pt>
                      <c:pt idx="7966">
                        <c:v>13.276666666666667</c:v>
                      </c:pt>
                      <c:pt idx="7967">
                        <c:v>13.278333333333334</c:v>
                      </c:pt>
                      <c:pt idx="7968">
                        <c:v>13.28</c:v>
                      </c:pt>
                      <c:pt idx="7969">
                        <c:v>13.281666666666666</c:v>
                      </c:pt>
                      <c:pt idx="7970">
                        <c:v>13.283333333333333</c:v>
                      </c:pt>
                      <c:pt idx="7971">
                        <c:v>13.285</c:v>
                      </c:pt>
                      <c:pt idx="7972">
                        <c:v>13.286666666666667</c:v>
                      </c:pt>
                      <c:pt idx="7973">
                        <c:v>13.288333333333332</c:v>
                      </c:pt>
                      <c:pt idx="7974">
                        <c:v>13.29</c:v>
                      </c:pt>
                      <c:pt idx="7975">
                        <c:v>13.291666666666666</c:v>
                      </c:pt>
                      <c:pt idx="7976">
                        <c:v>13.293333333333333</c:v>
                      </c:pt>
                      <c:pt idx="7977">
                        <c:v>13.295</c:v>
                      </c:pt>
                      <c:pt idx="7978">
                        <c:v>13.296666666666665</c:v>
                      </c:pt>
                      <c:pt idx="7979">
                        <c:v>13.298333333333334</c:v>
                      </c:pt>
                      <c:pt idx="7980">
                        <c:v>13.3</c:v>
                      </c:pt>
                      <c:pt idx="7981">
                        <c:v>13.301666666666668</c:v>
                      </c:pt>
                      <c:pt idx="7982">
                        <c:v>13.303333333333335</c:v>
                      </c:pt>
                      <c:pt idx="7983">
                        <c:v>13.305</c:v>
                      </c:pt>
                      <c:pt idx="7984">
                        <c:v>13.306666666666667</c:v>
                      </c:pt>
                      <c:pt idx="7985">
                        <c:v>13.308333333333334</c:v>
                      </c:pt>
                      <c:pt idx="7986">
                        <c:v>13.31</c:v>
                      </c:pt>
                      <c:pt idx="7987">
                        <c:v>13.311666666666667</c:v>
                      </c:pt>
                      <c:pt idx="7988">
                        <c:v>13.313333333333333</c:v>
                      </c:pt>
                      <c:pt idx="7989">
                        <c:v>13.315</c:v>
                      </c:pt>
                      <c:pt idx="7990">
                        <c:v>13.316666666666666</c:v>
                      </c:pt>
                      <c:pt idx="7991">
                        <c:v>13.318333333333333</c:v>
                      </c:pt>
                      <c:pt idx="7992">
                        <c:v>13.32</c:v>
                      </c:pt>
                      <c:pt idx="7993">
                        <c:v>13.321666666666665</c:v>
                      </c:pt>
                      <c:pt idx="7994">
                        <c:v>13.323333333333332</c:v>
                      </c:pt>
                      <c:pt idx="7995">
                        <c:v>13.324999999999999</c:v>
                      </c:pt>
                      <c:pt idx="7996">
                        <c:v>13.326666666666666</c:v>
                      </c:pt>
                      <c:pt idx="7997">
                        <c:v>13.328333333333335</c:v>
                      </c:pt>
                      <c:pt idx="7998">
                        <c:v>13.33</c:v>
                      </c:pt>
                      <c:pt idx="7999">
                        <c:v>13.331666666666667</c:v>
                      </c:pt>
                      <c:pt idx="8000">
                        <c:v>13.333333333333334</c:v>
                      </c:pt>
                      <c:pt idx="8001">
                        <c:v>13.335000000000001</c:v>
                      </c:pt>
                      <c:pt idx="8002">
                        <c:v>13.336666666666668</c:v>
                      </c:pt>
                      <c:pt idx="8003">
                        <c:v>13.338333333333333</c:v>
                      </c:pt>
                      <c:pt idx="8004">
                        <c:v>13.34</c:v>
                      </c:pt>
                      <c:pt idx="8005">
                        <c:v>13.341666666666667</c:v>
                      </c:pt>
                      <c:pt idx="8006">
                        <c:v>13.343333333333334</c:v>
                      </c:pt>
                      <c:pt idx="8007">
                        <c:v>13.345000000000001</c:v>
                      </c:pt>
                      <c:pt idx="8008">
                        <c:v>13.346666666666666</c:v>
                      </c:pt>
                      <c:pt idx="8009">
                        <c:v>13.348333333333333</c:v>
                      </c:pt>
                      <c:pt idx="8010">
                        <c:v>13.35</c:v>
                      </c:pt>
                      <c:pt idx="8011">
                        <c:v>13.351666666666667</c:v>
                      </c:pt>
                      <c:pt idx="8012">
                        <c:v>13.353333333333333</c:v>
                      </c:pt>
                      <c:pt idx="8013">
                        <c:v>13.354999999999999</c:v>
                      </c:pt>
                      <c:pt idx="8014">
                        <c:v>13.356666666666666</c:v>
                      </c:pt>
                      <c:pt idx="8015">
                        <c:v>13.358333333333333</c:v>
                      </c:pt>
                      <c:pt idx="8016">
                        <c:v>13.360000000000001</c:v>
                      </c:pt>
                      <c:pt idx="8017">
                        <c:v>13.361666666666668</c:v>
                      </c:pt>
                      <c:pt idx="8018">
                        <c:v>13.363333333333333</c:v>
                      </c:pt>
                      <c:pt idx="8019">
                        <c:v>13.365</c:v>
                      </c:pt>
                      <c:pt idx="8020">
                        <c:v>13.366666666666667</c:v>
                      </c:pt>
                      <c:pt idx="8021">
                        <c:v>13.368333333333334</c:v>
                      </c:pt>
                      <c:pt idx="8022">
                        <c:v>13.370000000000001</c:v>
                      </c:pt>
                      <c:pt idx="8023">
                        <c:v>13.371666666666666</c:v>
                      </c:pt>
                      <c:pt idx="8024">
                        <c:v>13.373333333333333</c:v>
                      </c:pt>
                      <c:pt idx="8025">
                        <c:v>13.375</c:v>
                      </c:pt>
                      <c:pt idx="8026">
                        <c:v>13.376666666666667</c:v>
                      </c:pt>
                      <c:pt idx="8027">
                        <c:v>13.378333333333334</c:v>
                      </c:pt>
                      <c:pt idx="8028">
                        <c:v>13.379999999999999</c:v>
                      </c:pt>
                      <c:pt idx="8029">
                        <c:v>13.381666666666666</c:v>
                      </c:pt>
                      <c:pt idx="8030">
                        <c:v>13.383333333333333</c:v>
                      </c:pt>
                      <c:pt idx="8031">
                        <c:v>13.385</c:v>
                      </c:pt>
                      <c:pt idx="8032">
                        <c:v>13.386666666666667</c:v>
                      </c:pt>
                      <c:pt idx="8033">
                        <c:v>13.388333333333332</c:v>
                      </c:pt>
                      <c:pt idx="8034">
                        <c:v>13.389999999999999</c:v>
                      </c:pt>
                      <c:pt idx="8035">
                        <c:v>13.391666666666667</c:v>
                      </c:pt>
                      <c:pt idx="8036">
                        <c:v>13.393333333333334</c:v>
                      </c:pt>
                      <c:pt idx="8037">
                        <c:v>13.395000000000001</c:v>
                      </c:pt>
                      <c:pt idx="8038">
                        <c:v>13.396666666666667</c:v>
                      </c:pt>
                      <c:pt idx="8039">
                        <c:v>13.398333333333333</c:v>
                      </c:pt>
                      <c:pt idx="8040">
                        <c:v>13.4</c:v>
                      </c:pt>
                      <c:pt idx="8041">
                        <c:v>13.401666666666667</c:v>
                      </c:pt>
                      <c:pt idx="8042">
                        <c:v>13.403333333333334</c:v>
                      </c:pt>
                      <c:pt idx="8043">
                        <c:v>13.404999999999999</c:v>
                      </c:pt>
                      <c:pt idx="8044">
                        <c:v>13.406666666666666</c:v>
                      </c:pt>
                      <c:pt idx="8045">
                        <c:v>13.408333333333333</c:v>
                      </c:pt>
                      <c:pt idx="8046">
                        <c:v>13.41</c:v>
                      </c:pt>
                      <c:pt idx="8047">
                        <c:v>13.411666666666667</c:v>
                      </c:pt>
                      <c:pt idx="8048">
                        <c:v>13.413333333333332</c:v>
                      </c:pt>
                      <c:pt idx="8049">
                        <c:v>13.414999999999999</c:v>
                      </c:pt>
                      <c:pt idx="8050">
                        <c:v>13.416666666666666</c:v>
                      </c:pt>
                      <c:pt idx="8051">
                        <c:v>13.418333333333333</c:v>
                      </c:pt>
                      <c:pt idx="8052">
                        <c:v>13.42</c:v>
                      </c:pt>
                      <c:pt idx="8053">
                        <c:v>13.421666666666665</c:v>
                      </c:pt>
                      <c:pt idx="8054">
                        <c:v>13.423333333333334</c:v>
                      </c:pt>
                      <c:pt idx="8055">
                        <c:v>13.425000000000001</c:v>
                      </c:pt>
                      <c:pt idx="8056">
                        <c:v>13.426666666666668</c:v>
                      </c:pt>
                      <c:pt idx="8057">
                        <c:v>13.428333333333335</c:v>
                      </c:pt>
                      <c:pt idx="8058">
                        <c:v>13.43</c:v>
                      </c:pt>
                      <c:pt idx="8059">
                        <c:v>13.431666666666667</c:v>
                      </c:pt>
                      <c:pt idx="8060">
                        <c:v>13.433333333333334</c:v>
                      </c:pt>
                      <c:pt idx="8061">
                        <c:v>13.435</c:v>
                      </c:pt>
                      <c:pt idx="8062">
                        <c:v>13.436666666666667</c:v>
                      </c:pt>
                      <c:pt idx="8063">
                        <c:v>13.438333333333333</c:v>
                      </c:pt>
                      <c:pt idx="8064">
                        <c:v>13.44</c:v>
                      </c:pt>
                      <c:pt idx="8065">
                        <c:v>13.441666666666666</c:v>
                      </c:pt>
                      <c:pt idx="8066">
                        <c:v>13.443333333333333</c:v>
                      </c:pt>
                      <c:pt idx="8067">
                        <c:v>13.445</c:v>
                      </c:pt>
                      <c:pt idx="8068">
                        <c:v>13.446666666666665</c:v>
                      </c:pt>
                      <c:pt idx="8069">
                        <c:v>13.448333333333332</c:v>
                      </c:pt>
                      <c:pt idx="8070">
                        <c:v>13.45</c:v>
                      </c:pt>
                      <c:pt idx="8071">
                        <c:v>13.451666666666666</c:v>
                      </c:pt>
                      <c:pt idx="8072">
                        <c:v>13.453333333333335</c:v>
                      </c:pt>
                      <c:pt idx="8073">
                        <c:v>13.455</c:v>
                      </c:pt>
                      <c:pt idx="8074">
                        <c:v>13.456666666666667</c:v>
                      </c:pt>
                      <c:pt idx="8075">
                        <c:v>13.458333333333334</c:v>
                      </c:pt>
                      <c:pt idx="8076">
                        <c:v>13.46</c:v>
                      </c:pt>
                      <c:pt idx="8077">
                        <c:v>13.461666666666668</c:v>
                      </c:pt>
                      <c:pt idx="8078">
                        <c:v>13.463333333333333</c:v>
                      </c:pt>
                      <c:pt idx="8079">
                        <c:v>13.465</c:v>
                      </c:pt>
                      <c:pt idx="8080">
                        <c:v>13.466666666666667</c:v>
                      </c:pt>
                      <c:pt idx="8081">
                        <c:v>13.468333333333334</c:v>
                      </c:pt>
                      <c:pt idx="8082">
                        <c:v>13.47</c:v>
                      </c:pt>
                      <c:pt idx="8083">
                        <c:v>13.471666666666666</c:v>
                      </c:pt>
                      <c:pt idx="8084">
                        <c:v>13.473333333333333</c:v>
                      </c:pt>
                      <c:pt idx="8085">
                        <c:v>13.475</c:v>
                      </c:pt>
                      <c:pt idx="8086">
                        <c:v>13.476666666666667</c:v>
                      </c:pt>
                      <c:pt idx="8087">
                        <c:v>13.478333333333333</c:v>
                      </c:pt>
                      <c:pt idx="8088">
                        <c:v>13.479999999999999</c:v>
                      </c:pt>
                      <c:pt idx="8089">
                        <c:v>13.481666666666666</c:v>
                      </c:pt>
                      <c:pt idx="8090">
                        <c:v>13.483333333333333</c:v>
                      </c:pt>
                      <c:pt idx="8091">
                        <c:v>13.485000000000001</c:v>
                      </c:pt>
                      <c:pt idx="8092">
                        <c:v>13.486666666666668</c:v>
                      </c:pt>
                      <c:pt idx="8093">
                        <c:v>13.488333333333333</c:v>
                      </c:pt>
                      <c:pt idx="8094">
                        <c:v>13.49</c:v>
                      </c:pt>
                      <c:pt idx="8095">
                        <c:v>13.491666666666667</c:v>
                      </c:pt>
                      <c:pt idx="8096">
                        <c:v>13.493333333333334</c:v>
                      </c:pt>
                      <c:pt idx="8097">
                        <c:v>13.495000000000001</c:v>
                      </c:pt>
                      <c:pt idx="8098">
                        <c:v>13.496666666666666</c:v>
                      </c:pt>
                      <c:pt idx="8099">
                        <c:v>13.498333333333333</c:v>
                      </c:pt>
                      <c:pt idx="8100">
                        <c:v>13.5</c:v>
                      </c:pt>
                      <c:pt idx="8101">
                        <c:v>13.501666666666667</c:v>
                      </c:pt>
                      <c:pt idx="8102">
                        <c:v>13.503333333333334</c:v>
                      </c:pt>
                      <c:pt idx="8103">
                        <c:v>13.504999999999999</c:v>
                      </c:pt>
                      <c:pt idx="8104">
                        <c:v>13.506666666666666</c:v>
                      </c:pt>
                      <c:pt idx="8105">
                        <c:v>13.508333333333333</c:v>
                      </c:pt>
                      <c:pt idx="8106">
                        <c:v>13.51</c:v>
                      </c:pt>
                      <c:pt idx="8107">
                        <c:v>13.511666666666667</c:v>
                      </c:pt>
                      <c:pt idx="8108">
                        <c:v>13.513333333333332</c:v>
                      </c:pt>
                      <c:pt idx="8109">
                        <c:v>13.514999999999999</c:v>
                      </c:pt>
                      <c:pt idx="8110">
                        <c:v>13.516666666666667</c:v>
                      </c:pt>
                      <c:pt idx="8111">
                        <c:v>13.518333333333334</c:v>
                      </c:pt>
                      <c:pt idx="8112">
                        <c:v>13.520000000000001</c:v>
                      </c:pt>
                      <c:pt idx="8113">
                        <c:v>13.521666666666667</c:v>
                      </c:pt>
                      <c:pt idx="8114">
                        <c:v>13.523333333333333</c:v>
                      </c:pt>
                      <c:pt idx="8115">
                        <c:v>13.525</c:v>
                      </c:pt>
                      <c:pt idx="8116">
                        <c:v>13.526666666666667</c:v>
                      </c:pt>
                      <c:pt idx="8117">
                        <c:v>13.528333333333334</c:v>
                      </c:pt>
                      <c:pt idx="8118">
                        <c:v>13.53</c:v>
                      </c:pt>
                      <c:pt idx="8119">
                        <c:v>13.531666666666666</c:v>
                      </c:pt>
                      <c:pt idx="8120">
                        <c:v>13.533333333333333</c:v>
                      </c:pt>
                      <c:pt idx="8121">
                        <c:v>13.535</c:v>
                      </c:pt>
                      <c:pt idx="8122">
                        <c:v>13.536666666666667</c:v>
                      </c:pt>
                      <c:pt idx="8123">
                        <c:v>13.538333333333332</c:v>
                      </c:pt>
                      <c:pt idx="8124">
                        <c:v>13.54</c:v>
                      </c:pt>
                      <c:pt idx="8125">
                        <c:v>13.541666666666666</c:v>
                      </c:pt>
                      <c:pt idx="8126">
                        <c:v>13.543333333333333</c:v>
                      </c:pt>
                      <c:pt idx="8127">
                        <c:v>13.545</c:v>
                      </c:pt>
                      <c:pt idx="8128">
                        <c:v>13.546666666666665</c:v>
                      </c:pt>
                      <c:pt idx="8129">
                        <c:v>13.548333333333334</c:v>
                      </c:pt>
                      <c:pt idx="8130">
                        <c:v>13.55</c:v>
                      </c:pt>
                      <c:pt idx="8131">
                        <c:v>13.551666666666668</c:v>
                      </c:pt>
                      <c:pt idx="8132">
                        <c:v>13.553333333333335</c:v>
                      </c:pt>
                      <c:pt idx="8133">
                        <c:v>13.555</c:v>
                      </c:pt>
                      <c:pt idx="8134">
                        <c:v>13.556666666666667</c:v>
                      </c:pt>
                      <c:pt idx="8135">
                        <c:v>13.558333333333334</c:v>
                      </c:pt>
                      <c:pt idx="8136">
                        <c:v>13.56</c:v>
                      </c:pt>
                      <c:pt idx="8137">
                        <c:v>13.561666666666667</c:v>
                      </c:pt>
                      <c:pt idx="8138">
                        <c:v>13.563333333333333</c:v>
                      </c:pt>
                      <c:pt idx="8139">
                        <c:v>13.565</c:v>
                      </c:pt>
                      <c:pt idx="8140">
                        <c:v>13.566666666666666</c:v>
                      </c:pt>
                      <c:pt idx="8141">
                        <c:v>13.568333333333333</c:v>
                      </c:pt>
                      <c:pt idx="8142">
                        <c:v>13.57</c:v>
                      </c:pt>
                      <c:pt idx="8143">
                        <c:v>13.571666666666665</c:v>
                      </c:pt>
                      <c:pt idx="8144">
                        <c:v>13.573333333333332</c:v>
                      </c:pt>
                      <c:pt idx="8145">
                        <c:v>13.574999999999999</c:v>
                      </c:pt>
                      <c:pt idx="8146">
                        <c:v>13.576666666666666</c:v>
                      </c:pt>
                      <c:pt idx="8147">
                        <c:v>13.578333333333335</c:v>
                      </c:pt>
                      <c:pt idx="8148">
                        <c:v>13.58</c:v>
                      </c:pt>
                      <c:pt idx="8149">
                        <c:v>13.581666666666667</c:v>
                      </c:pt>
                      <c:pt idx="8150">
                        <c:v>13.583333333333334</c:v>
                      </c:pt>
                      <c:pt idx="8151">
                        <c:v>13.585000000000001</c:v>
                      </c:pt>
                      <c:pt idx="8152">
                        <c:v>13.586666666666668</c:v>
                      </c:pt>
                      <c:pt idx="8153">
                        <c:v>13.588333333333333</c:v>
                      </c:pt>
                      <c:pt idx="8154">
                        <c:v>13.59</c:v>
                      </c:pt>
                      <c:pt idx="8155">
                        <c:v>13.591666666666667</c:v>
                      </c:pt>
                      <c:pt idx="8156">
                        <c:v>13.593333333333334</c:v>
                      </c:pt>
                      <c:pt idx="8157">
                        <c:v>13.595000000000001</c:v>
                      </c:pt>
                      <c:pt idx="8158">
                        <c:v>13.596666666666666</c:v>
                      </c:pt>
                      <c:pt idx="8159">
                        <c:v>13.598333333333333</c:v>
                      </c:pt>
                      <c:pt idx="8160">
                        <c:v>13.6</c:v>
                      </c:pt>
                      <c:pt idx="8161">
                        <c:v>13.601666666666667</c:v>
                      </c:pt>
                      <c:pt idx="8162">
                        <c:v>13.603333333333333</c:v>
                      </c:pt>
                      <c:pt idx="8163">
                        <c:v>13.604999999999999</c:v>
                      </c:pt>
                      <c:pt idx="8164">
                        <c:v>13.606666666666666</c:v>
                      </c:pt>
                      <c:pt idx="8165">
                        <c:v>13.608333333333333</c:v>
                      </c:pt>
                      <c:pt idx="8166">
                        <c:v>13.610000000000001</c:v>
                      </c:pt>
                      <c:pt idx="8167">
                        <c:v>13.611666666666668</c:v>
                      </c:pt>
                      <c:pt idx="8168">
                        <c:v>13.613333333333333</c:v>
                      </c:pt>
                      <c:pt idx="8169">
                        <c:v>13.615</c:v>
                      </c:pt>
                      <c:pt idx="8170">
                        <c:v>13.616666666666667</c:v>
                      </c:pt>
                      <c:pt idx="8171">
                        <c:v>13.618333333333334</c:v>
                      </c:pt>
                      <c:pt idx="8172">
                        <c:v>13.620000000000001</c:v>
                      </c:pt>
                      <c:pt idx="8173">
                        <c:v>13.621666666666666</c:v>
                      </c:pt>
                      <c:pt idx="8174">
                        <c:v>13.623333333333333</c:v>
                      </c:pt>
                      <c:pt idx="8175">
                        <c:v>13.625</c:v>
                      </c:pt>
                      <c:pt idx="8176">
                        <c:v>13.626666666666667</c:v>
                      </c:pt>
                      <c:pt idx="8177">
                        <c:v>13.628333333333334</c:v>
                      </c:pt>
                      <c:pt idx="8178">
                        <c:v>13.629999999999999</c:v>
                      </c:pt>
                      <c:pt idx="8179">
                        <c:v>13.631666666666666</c:v>
                      </c:pt>
                      <c:pt idx="8180">
                        <c:v>13.633333333333333</c:v>
                      </c:pt>
                      <c:pt idx="8181">
                        <c:v>13.635</c:v>
                      </c:pt>
                      <c:pt idx="8182">
                        <c:v>13.636666666666667</c:v>
                      </c:pt>
                      <c:pt idx="8183">
                        <c:v>13.638333333333332</c:v>
                      </c:pt>
                      <c:pt idx="8184">
                        <c:v>13.639999999999999</c:v>
                      </c:pt>
                      <c:pt idx="8185">
                        <c:v>13.641666666666667</c:v>
                      </c:pt>
                      <c:pt idx="8186">
                        <c:v>13.643333333333334</c:v>
                      </c:pt>
                      <c:pt idx="8187">
                        <c:v>13.645000000000001</c:v>
                      </c:pt>
                      <c:pt idx="8188">
                        <c:v>13.646666666666667</c:v>
                      </c:pt>
                      <c:pt idx="8189">
                        <c:v>13.648333333333333</c:v>
                      </c:pt>
                      <c:pt idx="8190">
                        <c:v>13.65</c:v>
                      </c:pt>
                      <c:pt idx="8191">
                        <c:v>13.651666666666667</c:v>
                      </c:pt>
                      <c:pt idx="8192">
                        <c:v>13.653333333333334</c:v>
                      </c:pt>
                      <c:pt idx="8193">
                        <c:v>13.654999999999999</c:v>
                      </c:pt>
                      <c:pt idx="8194">
                        <c:v>13.656666666666666</c:v>
                      </c:pt>
                      <c:pt idx="8195">
                        <c:v>13.658333333333333</c:v>
                      </c:pt>
                      <c:pt idx="8196">
                        <c:v>13.66</c:v>
                      </c:pt>
                      <c:pt idx="8197">
                        <c:v>13.661666666666667</c:v>
                      </c:pt>
                      <c:pt idx="8198">
                        <c:v>13.663333333333332</c:v>
                      </c:pt>
                      <c:pt idx="8199">
                        <c:v>13.664999999999999</c:v>
                      </c:pt>
                      <c:pt idx="8200">
                        <c:v>13.666666666666666</c:v>
                      </c:pt>
                      <c:pt idx="8201">
                        <c:v>13.668333333333333</c:v>
                      </c:pt>
                      <c:pt idx="8202">
                        <c:v>13.67</c:v>
                      </c:pt>
                      <c:pt idx="8203">
                        <c:v>13.671666666666665</c:v>
                      </c:pt>
                      <c:pt idx="8204">
                        <c:v>13.673333333333334</c:v>
                      </c:pt>
                      <c:pt idx="8205">
                        <c:v>13.675000000000001</c:v>
                      </c:pt>
                      <c:pt idx="8206">
                        <c:v>13.676666666666668</c:v>
                      </c:pt>
                      <c:pt idx="8207">
                        <c:v>13.678333333333335</c:v>
                      </c:pt>
                      <c:pt idx="8208">
                        <c:v>13.68</c:v>
                      </c:pt>
                      <c:pt idx="8209">
                        <c:v>13.681666666666667</c:v>
                      </c:pt>
                      <c:pt idx="8210">
                        <c:v>13.683333333333334</c:v>
                      </c:pt>
                      <c:pt idx="8211">
                        <c:v>13.685</c:v>
                      </c:pt>
                      <c:pt idx="8212">
                        <c:v>13.686666666666667</c:v>
                      </c:pt>
                      <c:pt idx="8213">
                        <c:v>13.688333333333333</c:v>
                      </c:pt>
                      <c:pt idx="8214">
                        <c:v>13.69</c:v>
                      </c:pt>
                      <c:pt idx="8215">
                        <c:v>13.691666666666666</c:v>
                      </c:pt>
                      <c:pt idx="8216">
                        <c:v>13.693333333333333</c:v>
                      </c:pt>
                      <c:pt idx="8217">
                        <c:v>13.695</c:v>
                      </c:pt>
                      <c:pt idx="8218">
                        <c:v>13.696666666666665</c:v>
                      </c:pt>
                      <c:pt idx="8219">
                        <c:v>13.698333333333332</c:v>
                      </c:pt>
                      <c:pt idx="8220">
                        <c:v>13.7</c:v>
                      </c:pt>
                      <c:pt idx="8221">
                        <c:v>13.701666666666666</c:v>
                      </c:pt>
                      <c:pt idx="8222">
                        <c:v>13.703333333333335</c:v>
                      </c:pt>
                      <c:pt idx="8223">
                        <c:v>13.705</c:v>
                      </c:pt>
                      <c:pt idx="8224">
                        <c:v>13.706666666666667</c:v>
                      </c:pt>
                      <c:pt idx="8225">
                        <c:v>13.708333333333334</c:v>
                      </c:pt>
                      <c:pt idx="8226">
                        <c:v>13.71</c:v>
                      </c:pt>
                      <c:pt idx="8227">
                        <c:v>13.711666666666668</c:v>
                      </c:pt>
                      <c:pt idx="8228">
                        <c:v>13.713333333333333</c:v>
                      </c:pt>
                      <c:pt idx="8229">
                        <c:v>13.715</c:v>
                      </c:pt>
                      <c:pt idx="8230">
                        <c:v>13.716666666666667</c:v>
                      </c:pt>
                      <c:pt idx="8231">
                        <c:v>13.718333333333334</c:v>
                      </c:pt>
                      <c:pt idx="8232">
                        <c:v>13.72</c:v>
                      </c:pt>
                      <c:pt idx="8233">
                        <c:v>13.721666666666666</c:v>
                      </c:pt>
                      <c:pt idx="8234">
                        <c:v>13.723333333333333</c:v>
                      </c:pt>
                      <c:pt idx="8235">
                        <c:v>13.725</c:v>
                      </c:pt>
                      <c:pt idx="8236">
                        <c:v>13.726666666666667</c:v>
                      </c:pt>
                      <c:pt idx="8237">
                        <c:v>13.728333333333333</c:v>
                      </c:pt>
                      <c:pt idx="8238">
                        <c:v>13.729999999999999</c:v>
                      </c:pt>
                      <c:pt idx="8239">
                        <c:v>13.731666666666666</c:v>
                      </c:pt>
                      <c:pt idx="8240">
                        <c:v>13.733333333333333</c:v>
                      </c:pt>
                      <c:pt idx="8241">
                        <c:v>13.735000000000001</c:v>
                      </c:pt>
                      <c:pt idx="8242">
                        <c:v>13.736666666666668</c:v>
                      </c:pt>
                      <c:pt idx="8243">
                        <c:v>13.738333333333333</c:v>
                      </c:pt>
                      <c:pt idx="8244">
                        <c:v>13.74</c:v>
                      </c:pt>
                      <c:pt idx="8245">
                        <c:v>13.741666666666667</c:v>
                      </c:pt>
                      <c:pt idx="8246">
                        <c:v>13.743333333333334</c:v>
                      </c:pt>
                      <c:pt idx="8247">
                        <c:v>13.745000000000001</c:v>
                      </c:pt>
                      <c:pt idx="8248">
                        <c:v>13.746666666666666</c:v>
                      </c:pt>
                      <c:pt idx="8249">
                        <c:v>13.748333333333333</c:v>
                      </c:pt>
                      <c:pt idx="8250">
                        <c:v>13.75</c:v>
                      </c:pt>
                      <c:pt idx="8251">
                        <c:v>13.751666666666667</c:v>
                      </c:pt>
                      <c:pt idx="8252">
                        <c:v>13.753333333333334</c:v>
                      </c:pt>
                      <c:pt idx="8253">
                        <c:v>13.754999999999999</c:v>
                      </c:pt>
                      <c:pt idx="8254">
                        <c:v>13.756666666666666</c:v>
                      </c:pt>
                      <c:pt idx="8255">
                        <c:v>13.758333333333333</c:v>
                      </c:pt>
                      <c:pt idx="8256">
                        <c:v>13.76</c:v>
                      </c:pt>
                      <c:pt idx="8257">
                        <c:v>13.761666666666667</c:v>
                      </c:pt>
                      <c:pt idx="8258">
                        <c:v>13.763333333333332</c:v>
                      </c:pt>
                      <c:pt idx="8259">
                        <c:v>13.764999999999999</c:v>
                      </c:pt>
                      <c:pt idx="8260">
                        <c:v>13.766666666666667</c:v>
                      </c:pt>
                      <c:pt idx="8261">
                        <c:v>13.768333333333334</c:v>
                      </c:pt>
                      <c:pt idx="8262">
                        <c:v>13.770000000000001</c:v>
                      </c:pt>
                      <c:pt idx="8263">
                        <c:v>13.771666666666667</c:v>
                      </c:pt>
                      <c:pt idx="8264">
                        <c:v>13.773333333333333</c:v>
                      </c:pt>
                      <c:pt idx="8265">
                        <c:v>13.775</c:v>
                      </c:pt>
                      <c:pt idx="8266">
                        <c:v>13.776666666666667</c:v>
                      </c:pt>
                      <c:pt idx="8267">
                        <c:v>13.778333333333334</c:v>
                      </c:pt>
                      <c:pt idx="8268">
                        <c:v>13.78</c:v>
                      </c:pt>
                      <c:pt idx="8269">
                        <c:v>13.781666666666666</c:v>
                      </c:pt>
                      <c:pt idx="8270">
                        <c:v>13.783333333333333</c:v>
                      </c:pt>
                      <c:pt idx="8271">
                        <c:v>13.785</c:v>
                      </c:pt>
                      <c:pt idx="8272">
                        <c:v>13.786666666666667</c:v>
                      </c:pt>
                      <c:pt idx="8273">
                        <c:v>13.788333333333332</c:v>
                      </c:pt>
                      <c:pt idx="8274">
                        <c:v>13.79</c:v>
                      </c:pt>
                      <c:pt idx="8275">
                        <c:v>13.791666666666666</c:v>
                      </c:pt>
                      <c:pt idx="8276">
                        <c:v>13.793333333333333</c:v>
                      </c:pt>
                      <c:pt idx="8277">
                        <c:v>13.795</c:v>
                      </c:pt>
                      <c:pt idx="8278">
                        <c:v>13.796666666666665</c:v>
                      </c:pt>
                      <c:pt idx="8279">
                        <c:v>13.798333333333334</c:v>
                      </c:pt>
                      <c:pt idx="8280">
                        <c:v>13.8</c:v>
                      </c:pt>
                      <c:pt idx="8281">
                        <c:v>13.801666666666668</c:v>
                      </c:pt>
                      <c:pt idx="8282">
                        <c:v>13.803333333333335</c:v>
                      </c:pt>
                      <c:pt idx="8283">
                        <c:v>13.805</c:v>
                      </c:pt>
                      <c:pt idx="8284">
                        <c:v>13.806666666666667</c:v>
                      </c:pt>
                      <c:pt idx="8285">
                        <c:v>13.808333333333334</c:v>
                      </c:pt>
                      <c:pt idx="8286">
                        <c:v>13.81</c:v>
                      </c:pt>
                      <c:pt idx="8287">
                        <c:v>13.811666666666667</c:v>
                      </c:pt>
                      <c:pt idx="8288">
                        <c:v>13.813333333333333</c:v>
                      </c:pt>
                      <c:pt idx="8289">
                        <c:v>13.815</c:v>
                      </c:pt>
                      <c:pt idx="8290">
                        <c:v>13.816666666666666</c:v>
                      </c:pt>
                      <c:pt idx="8291">
                        <c:v>13.818333333333333</c:v>
                      </c:pt>
                      <c:pt idx="8292">
                        <c:v>13.82</c:v>
                      </c:pt>
                      <c:pt idx="8293">
                        <c:v>13.821666666666665</c:v>
                      </c:pt>
                      <c:pt idx="8294">
                        <c:v>13.823333333333332</c:v>
                      </c:pt>
                      <c:pt idx="8295">
                        <c:v>13.824999999999999</c:v>
                      </c:pt>
                      <c:pt idx="8296">
                        <c:v>13.826666666666666</c:v>
                      </c:pt>
                      <c:pt idx="8297">
                        <c:v>13.828333333333335</c:v>
                      </c:pt>
                      <c:pt idx="8298">
                        <c:v>13.83</c:v>
                      </c:pt>
                      <c:pt idx="8299">
                        <c:v>13.831666666666667</c:v>
                      </c:pt>
                      <c:pt idx="8300">
                        <c:v>13.833333333333334</c:v>
                      </c:pt>
                      <c:pt idx="8301">
                        <c:v>13.835000000000001</c:v>
                      </c:pt>
                      <c:pt idx="8302">
                        <c:v>13.836666666666668</c:v>
                      </c:pt>
                      <c:pt idx="8303">
                        <c:v>13.838333333333333</c:v>
                      </c:pt>
                      <c:pt idx="8304">
                        <c:v>13.84</c:v>
                      </c:pt>
                      <c:pt idx="8305">
                        <c:v>13.841666666666667</c:v>
                      </c:pt>
                      <c:pt idx="8306">
                        <c:v>13.843333333333334</c:v>
                      </c:pt>
                      <c:pt idx="8307">
                        <c:v>13.845000000000001</c:v>
                      </c:pt>
                      <c:pt idx="8308">
                        <c:v>13.846666666666666</c:v>
                      </c:pt>
                      <c:pt idx="8309">
                        <c:v>13.848333333333333</c:v>
                      </c:pt>
                      <c:pt idx="8310">
                        <c:v>13.85</c:v>
                      </c:pt>
                      <c:pt idx="8311">
                        <c:v>13.851666666666667</c:v>
                      </c:pt>
                      <c:pt idx="8312">
                        <c:v>13.853333333333333</c:v>
                      </c:pt>
                      <c:pt idx="8313">
                        <c:v>13.854999999999999</c:v>
                      </c:pt>
                      <c:pt idx="8314">
                        <c:v>13.856666666666666</c:v>
                      </c:pt>
                      <c:pt idx="8315">
                        <c:v>13.858333333333333</c:v>
                      </c:pt>
                      <c:pt idx="8316">
                        <c:v>13.860000000000001</c:v>
                      </c:pt>
                      <c:pt idx="8317">
                        <c:v>13.861666666666668</c:v>
                      </c:pt>
                      <c:pt idx="8318">
                        <c:v>13.863333333333333</c:v>
                      </c:pt>
                      <c:pt idx="8319">
                        <c:v>13.865</c:v>
                      </c:pt>
                      <c:pt idx="8320">
                        <c:v>13.866666666666667</c:v>
                      </c:pt>
                      <c:pt idx="8321">
                        <c:v>13.868333333333334</c:v>
                      </c:pt>
                      <c:pt idx="8322">
                        <c:v>13.870000000000001</c:v>
                      </c:pt>
                      <c:pt idx="8323">
                        <c:v>13.871666666666666</c:v>
                      </c:pt>
                      <c:pt idx="8324">
                        <c:v>13.873333333333333</c:v>
                      </c:pt>
                      <c:pt idx="8325">
                        <c:v>13.875</c:v>
                      </c:pt>
                      <c:pt idx="8326">
                        <c:v>13.876666666666667</c:v>
                      </c:pt>
                      <c:pt idx="8327">
                        <c:v>13.878333333333334</c:v>
                      </c:pt>
                      <c:pt idx="8328">
                        <c:v>13.879999999999999</c:v>
                      </c:pt>
                      <c:pt idx="8329">
                        <c:v>13.881666666666666</c:v>
                      </c:pt>
                      <c:pt idx="8330">
                        <c:v>13.883333333333333</c:v>
                      </c:pt>
                      <c:pt idx="8331">
                        <c:v>13.885</c:v>
                      </c:pt>
                      <c:pt idx="8332">
                        <c:v>13.886666666666667</c:v>
                      </c:pt>
                      <c:pt idx="8333">
                        <c:v>13.888333333333332</c:v>
                      </c:pt>
                      <c:pt idx="8334">
                        <c:v>13.889999999999999</c:v>
                      </c:pt>
                      <c:pt idx="8335">
                        <c:v>13.891666666666667</c:v>
                      </c:pt>
                      <c:pt idx="8336">
                        <c:v>13.893333333333334</c:v>
                      </c:pt>
                      <c:pt idx="8337">
                        <c:v>13.895000000000001</c:v>
                      </c:pt>
                      <c:pt idx="8338">
                        <c:v>13.896666666666667</c:v>
                      </c:pt>
                      <c:pt idx="8339">
                        <c:v>13.898333333333333</c:v>
                      </c:pt>
                      <c:pt idx="8340">
                        <c:v>13.9</c:v>
                      </c:pt>
                      <c:pt idx="8341">
                        <c:v>13.901666666666667</c:v>
                      </c:pt>
                      <c:pt idx="8342">
                        <c:v>13.903333333333334</c:v>
                      </c:pt>
                      <c:pt idx="8343">
                        <c:v>13.904999999999999</c:v>
                      </c:pt>
                      <c:pt idx="8344">
                        <c:v>13.906666666666666</c:v>
                      </c:pt>
                      <c:pt idx="8345">
                        <c:v>13.908333333333333</c:v>
                      </c:pt>
                      <c:pt idx="8346">
                        <c:v>13.91</c:v>
                      </c:pt>
                      <c:pt idx="8347">
                        <c:v>13.911666666666667</c:v>
                      </c:pt>
                      <c:pt idx="8348">
                        <c:v>13.913333333333332</c:v>
                      </c:pt>
                      <c:pt idx="8349">
                        <c:v>13.914999999999999</c:v>
                      </c:pt>
                      <c:pt idx="8350">
                        <c:v>13.916666666666666</c:v>
                      </c:pt>
                      <c:pt idx="8351">
                        <c:v>13.918333333333333</c:v>
                      </c:pt>
                      <c:pt idx="8352">
                        <c:v>13.92</c:v>
                      </c:pt>
                      <c:pt idx="8353">
                        <c:v>13.921666666666665</c:v>
                      </c:pt>
                      <c:pt idx="8354">
                        <c:v>13.923333333333334</c:v>
                      </c:pt>
                      <c:pt idx="8355">
                        <c:v>13.925000000000001</c:v>
                      </c:pt>
                      <c:pt idx="8356">
                        <c:v>13.926666666666668</c:v>
                      </c:pt>
                      <c:pt idx="8357">
                        <c:v>13.928333333333335</c:v>
                      </c:pt>
                      <c:pt idx="8358">
                        <c:v>13.93</c:v>
                      </c:pt>
                      <c:pt idx="8359">
                        <c:v>13.931666666666667</c:v>
                      </c:pt>
                      <c:pt idx="8360">
                        <c:v>13.933333333333334</c:v>
                      </c:pt>
                      <c:pt idx="8361">
                        <c:v>13.935</c:v>
                      </c:pt>
                      <c:pt idx="8362">
                        <c:v>13.936666666666667</c:v>
                      </c:pt>
                      <c:pt idx="8363">
                        <c:v>13.938333333333333</c:v>
                      </c:pt>
                      <c:pt idx="8364">
                        <c:v>13.94</c:v>
                      </c:pt>
                      <c:pt idx="8365">
                        <c:v>13.941666666666666</c:v>
                      </c:pt>
                      <c:pt idx="8366">
                        <c:v>13.943333333333333</c:v>
                      </c:pt>
                      <c:pt idx="8367">
                        <c:v>13.945</c:v>
                      </c:pt>
                      <c:pt idx="8368">
                        <c:v>13.946666666666665</c:v>
                      </c:pt>
                      <c:pt idx="8369">
                        <c:v>13.948333333333332</c:v>
                      </c:pt>
                      <c:pt idx="8370">
                        <c:v>13.95</c:v>
                      </c:pt>
                      <c:pt idx="8371">
                        <c:v>13.951666666666666</c:v>
                      </c:pt>
                      <c:pt idx="8372">
                        <c:v>13.953333333333335</c:v>
                      </c:pt>
                      <c:pt idx="8373">
                        <c:v>13.955</c:v>
                      </c:pt>
                      <c:pt idx="8374">
                        <c:v>13.956666666666667</c:v>
                      </c:pt>
                      <c:pt idx="8375">
                        <c:v>13.958333333333334</c:v>
                      </c:pt>
                      <c:pt idx="8376">
                        <c:v>13.96</c:v>
                      </c:pt>
                      <c:pt idx="8377">
                        <c:v>13.961666666666668</c:v>
                      </c:pt>
                      <c:pt idx="8378">
                        <c:v>13.963333333333333</c:v>
                      </c:pt>
                      <c:pt idx="8379">
                        <c:v>13.965</c:v>
                      </c:pt>
                      <c:pt idx="8380">
                        <c:v>13.966666666666667</c:v>
                      </c:pt>
                      <c:pt idx="8381">
                        <c:v>13.968333333333334</c:v>
                      </c:pt>
                      <c:pt idx="8382">
                        <c:v>13.97</c:v>
                      </c:pt>
                      <c:pt idx="8383">
                        <c:v>13.971666666666666</c:v>
                      </c:pt>
                      <c:pt idx="8384">
                        <c:v>13.973333333333333</c:v>
                      </c:pt>
                      <c:pt idx="8385">
                        <c:v>13.975</c:v>
                      </c:pt>
                      <c:pt idx="8386">
                        <c:v>13.976666666666667</c:v>
                      </c:pt>
                      <c:pt idx="8387">
                        <c:v>13.978333333333333</c:v>
                      </c:pt>
                      <c:pt idx="8388">
                        <c:v>13.979999999999999</c:v>
                      </c:pt>
                      <c:pt idx="8389">
                        <c:v>13.981666666666666</c:v>
                      </c:pt>
                      <c:pt idx="8390">
                        <c:v>13.983333333333333</c:v>
                      </c:pt>
                      <c:pt idx="8391">
                        <c:v>13.985000000000001</c:v>
                      </c:pt>
                      <c:pt idx="8392">
                        <c:v>13.986666666666668</c:v>
                      </c:pt>
                      <c:pt idx="8393">
                        <c:v>13.988333333333333</c:v>
                      </c:pt>
                      <c:pt idx="8394">
                        <c:v>13.99</c:v>
                      </c:pt>
                      <c:pt idx="8395">
                        <c:v>13.991666666666667</c:v>
                      </c:pt>
                      <c:pt idx="8396">
                        <c:v>13.993333333333334</c:v>
                      </c:pt>
                      <c:pt idx="8397">
                        <c:v>13.995000000000001</c:v>
                      </c:pt>
                      <c:pt idx="8398">
                        <c:v>13.996666666666666</c:v>
                      </c:pt>
                      <c:pt idx="8399">
                        <c:v>13.998333333333333</c:v>
                      </c:pt>
                      <c:pt idx="8400">
                        <c:v>14</c:v>
                      </c:pt>
                      <c:pt idx="8401">
                        <c:v>14.001666666666667</c:v>
                      </c:pt>
                      <c:pt idx="8402">
                        <c:v>14.003333333333334</c:v>
                      </c:pt>
                      <c:pt idx="8403">
                        <c:v>14.004999999999999</c:v>
                      </c:pt>
                      <c:pt idx="8404">
                        <c:v>14.006666666666666</c:v>
                      </c:pt>
                      <c:pt idx="8405">
                        <c:v>14.008333333333333</c:v>
                      </c:pt>
                      <c:pt idx="8406">
                        <c:v>14.01</c:v>
                      </c:pt>
                      <c:pt idx="8407">
                        <c:v>14.011666666666667</c:v>
                      </c:pt>
                      <c:pt idx="8408">
                        <c:v>14.013333333333332</c:v>
                      </c:pt>
                      <c:pt idx="8409">
                        <c:v>14.014999999999999</c:v>
                      </c:pt>
                      <c:pt idx="8410">
                        <c:v>14.016666666666667</c:v>
                      </c:pt>
                      <c:pt idx="8411">
                        <c:v>14.018333333333334</c:v>
                      </c:pt>
                      <c:pt idx="8412">
                        <c:v>14.020000000000001</c:v>
                      </c:pt>
                      <c:pt idx="8413">
                        <c:v>14.021666666666667</c:v>
                      </c:pt>
                      <c:pt idx="8414">
                        <c:v>14.023333333333333</c:v>
                      </c:pt>
                      <c:pt idx="8415">
                        <c:v>14.025</c:v>
                      </c:pt>
                      <c:pt idx="8416">
                        <c:v>14.026666666666667</c:v>
                      </c:pt>
                      <c:pt idx="8417">
                        <c:v>14.028333333333334</c:v>
                      </c:pt>
                      <c:pt idx="8418">
                        <c:v>14.03</c:v>
                      </c:pt>
                      <c:pt idx="8419">
                        <c:v>14.031666666666666</c:v>
                      </c:pt>
                      <c:pt idx="8420">
                        <c:v>14.033333333333333</c:v>
                      </c:pt>
                      <c:pt idx="8421">
                        <c:v>14.035</c:v>
                      </c:pt>
                      <c:pt idx="8422">
                        <c:v>14.036666666666667</c:v>
                      </c:pt>
                      <c:pt idx="8423">
                        <c:v>14.038333333333332</c:v>
                      </c:pt>
                      <c:pt idx="8424">
                        <c:v>14.04</c:v>
                      </c:pt>
                      <c:pt idx="8425">
                        <c:v>14.041666666666666</c:v>
                      </c:pt>
                      <c:pt idx="8426">
                        <c:v>14.043333333333333</c:v>
                      </c:pt>
                      <c:pt idx="8427">
                        <c:v>14.045</c:v>
                      </c:pt>
                      <c:pt idx="8428">
                        <c:v>14.046666666666665</c:v>
                      </c:pt>
                      <c:pt idx="8429">
                        <c:v>14.048333333333334</c:v>
                      </c:pt>
                      <c:pt idx="8430">
                        <c:v>14.05</c:v>
                      </c:pt>
                      <c:pt idx="8431">
                        <c:v>14.051666666666668</c:v>
                      </c:pt>
                      <c:pt idx="8432">
                        <c:v>14.053333333333335</c:v>
                      </c:pt>
                      <c:pt idx="8433">
                        <c:v>14.055</c:v>
                      </c:pt>
                      <c:pt idx="8434">
                        <c:v>14.056666666666667</c:v>
                      </c:pt>
                      <c:pt idx="8435">
                        <c:v>14.058333333333334</c:v>
                      </c:pt>
                      <c:pt idx="8436">
                        <c:v>14.06</c:v>
                      </c:pt>
                      <c:pt idx="8437">
                        <c:v>14.061666666666667</c:v>
                      </c:pt>
                      <c:pt idx="8438">
                        <c:v>14.063333333333333</c:v>
                      </c:pt>
                      <c:pt idx="8439">
                        <c:v>14.065</c:v>
                      </c:pt>
                      <c:pt idx="8440">
                        <c:v>14.066666666666666</c:v>
                      </c:pt>
                      <c:pt idx="8441">
                        <c:v>14.068333333333333</c:v>
                      </c:pt>
                      <c:pt idx="8442">
                        <c:v>14.07</c:v>
                      </c:pt>
                      <c:pt idx="8443">
                        <c:v>14.071666666666665</c:v>
                      </c:pt>
                      <c:pt idx="8444">
                        <c:v>14.073333333333332</c:v>
                      </c:pt>
                      <c:pt idx="8445">
                        <c:v>14.074999999999999</c:v>
                      </c:pt>
                      <c:pt idx="8446">
                        <c:v>14.076666666666666</c:v>
                      </c:pt>
                      <c:pt idx="8447">
                        <c:v>14.078333333333335</c:v>
                      </c:pt>
                      <c:pt idx="8448">
                        <c:v>14.08</c:v>
                      </c:pt>
                      <c:pt idx="8449">
                        <c:v>14.081666666666667</c:v>
                      </c:pt>
                      <c:pt idx="8450">
                        <c:v>14.083333333333334</c:v>
                      </c:pt>
                      <c:pt idx="8451">
                        <c:v>14.085000000000001</c:v>
                      </c:pt>
                      <c:pt idx="8452">
                        <c:v>14.086666666666668</c:v>
                      </c:pt>
                      <c:pt idx="8453">
                        <c:v>14.088333333333333</c:v>
                      </c:pt>
                      <c:pt idx="8454">
                        <c:v>14.09</c:v>
                      </c:pt>
                      <c:pt idx="8455">
                        <c:v>14.091666666666667</c:v>
                      </c:pt>
                      <c:pt idx="8456">
                        <c:v>14.093333333333334</c:v>
                      </c:pt>
                      <c:pt idx="8457">
                        <c:v>14.095000000000001</c:v>
                      </c:pt>
                      <c:pt idx="8458">
                        <c:v>14.096666666666666</c:v>
                      </c:pt>
                      <c:pt idx="8459">
                        <c:v>14.098333333333333</c:v>
                      </c:pt>
                      <c:pt idx="8460">
                        <c:v>14.1</c:v>
                      </c:pt>
                      <c:pt idx="8461">
                        <c:v>14.101666666666667</c:v>
                      </c:pt>
                      <c:pt idx="8462">
                        <c:v>14.103333333333333</c:v>
                      </c:pt>
                      <c:pt idx="8463">
                        <c:v>14.104999999999999</c:v>
                      </c:pt>
                      <c:pt idx="8464">
                        <c:v>14.106666666666666</c:v>
                      </c:pt>
                      <c:pt idx="8465">
                        <c:v>14.108333333333333</c:v>
                      </c:pt>
                      <c:pt idx="8466">
                        <c:v>14.110000000000001</c:v>
                      </c:pt>
                      <c:pt idx="8467">
                        <c:v>14.111666666666668</c:v>
                      </c:pt>
                      <c:pt idx="8468">
                        <c:v>14.113333333333333</c:v>
                      </c:pt>
                      <c:pt idx="8469">
                        <c:v>14.115</c:v>
                      </c:pt>
                      <c:pt idx="8470">
                        <c:v>14.116666666666667</c:v>
                      </c:pt>
                      <c:pt idx="8471">
                        <c:v>14.118333333333334</c:v>
                      </c:pt>
                      <c:pt idx="8472">
                        <c:v>14.120000000000001</c:v>
                      </c:pt>
                      <c:pt idx="8473">
                        <c:v>14.121666666666666</c:v>
                      </c:pt>
                      <c:pt idx="8474">
                        <c:v>14.123333333333333</c:v>
                      </c:pt>
                      <c:pt idx="8475">
                        <c:v>14.125</c:v>
                      </c:pt>
                      <c:pt idx="8476">
                        <c:v>14.126666666666667</c:v>
                      </c:pt>
                      <c:pt idx="8477">
                        <c:v>14.128333333333334</c:v>
                      </c:pt>
                      <c:pt idx="8478">
                        <c:v>14.129999999999999</c:v>
                      </c:pt>
                      <c:pt idx="8479">
                        <c:v>14.131666666666666</c:v>
                      </c:pt>
                      <c:pt idx="8480">
                        <c:v>14.133333333333333</c:v>
                      </c:pt>
                      <c:pt idx="8481">
                        <c:v>14.135</c:v>
                      </c:pt>
                      <c:pt idx="8482">
                        <c:v>14.136666666666667</c:v>
                      </c:pt>
                      <c:pt idx="8483">
                        <c:v>14.138333333333332</c:v>
                      </c:pt>
                      <c:pt idx="8484">
                        <c:v>14.139999999999999</c:v>
                      </c:pt>
                      <c:pt idx="8485">
                        <c:v>14.141666666666667</c:v>
                      </c:pt>
                      <c:pt idx="8486">
                        <c:v>14.143333333333334</c:v>
                      </c:pt>
                      <c:pt idx="8487">
                        <c:v>14.145000000000001</c:v>
                      </c:pt>
                      <c:pt idx="8488">
                        <c:v>14.146666666666667</c:v>
                      </c:pt>
                      <c:pt idx="8489">
                        <c:v>14.148333333333333</c:v>
                      </c:pt>
                      <c:pt idx="8490">
                        <c:v>14.15</c:v>
                      </c:pt>
                      <c:pt idx="8491">
                        <c:v>14.151666666666667</c:v>
                      </c:pt>
                      <c:pt idx="8492">
                        <c:v>14.153333333333334</c:v>
                      </c:pt>
                      <c:pt idx="8493">
                        <c:v>14.154999999999999</c:v>
                      </c:pt>
                      <c:pt idx="8494">
                        <c:v>14.156666666666666</c:v>
                      </c:pt>
                      <c:pt idx="8495">
                        <c:v>14.158333333333333</c:v>
                      </c:pt>
                      <c:pt idx="8496">
                        <c:v>14.16</c:v>
                      </c:pt>
                      <c:pt idx="8497">
                        <c:v>14.161666666666667</c:v>
                      </c:pt>
                      <c:pt idx="8498">
                        <c:v>14.163333333333332</c:v>
                      </c:pt>
                      <c:pt idx="8499">
                        <c:v>14.164999999999999</c:v>
                      </c:pt>
                      <c:pt idx="8500">
                        <c:v>14.166666666666666</c:v>
                      </c:pt>
                      <c:pt idx="8501">
                        <c:v>14.168333333333333</c:v>
                      </c:pt>
                      <c:pt idx="8502">
                        <c:v>14.17</c:v>
                      </c:pt>
                      <c:pt idx="8503">
                        <c:v>14.171666666666665</c:v>
                      </c:pt>
                      <c:pt idx="8504">
                        <c:v>14.173333333333334</c:v>
                      </c:pt>
                      <c:pt idx="8505">
                        <c:v>14.175000000000001</c:v>
                      </c:pt>
                      <c:pt idx="8506">
                        <c:v>14.176666666666668</c:v>
                      </c:pt>
                      <c:pt idx="8507">
                        <c:v>14.178333333333335</c:v>
                      </c:pt>
                      <c:pt idx="8508">
                        <c:v>14.18</c:v>
                      </c:pt>
                      <c:pt idx="8509">
                        <c:v>14.181666666666667</c:v>
                      </c:pt>
                      <c:pt idx="8510">
                        <c:v>14.183333333333334</c:v>
                      </c:pt>
                      <c:pt idx="8511">
                        <c:v>14.185</c:v>
                      </c:pt>
                      <c:pt idx="8512">
                        <c:v>14.186666666666667</c:v>
                      </c:pt>
                      <c:pt idx="8513">
                        <c:v>14.188333333333333</c:v>
                      </c:pt>
                      <c:pt idx="8514">
                        <c:v>14.19</c:v>
                      </c:pt>
                      <c:pt idx="8515">
                        <c:v>14.191666666666666</c:v>
                      </c:pt>
                      <c:pt idx="8516">
                        <c:v>14.193333333333333</c:v>
                      </c:pt>
                      <c:pt idx="8517">
                        <c:v>14.195</c:v>
                      </c:pt>
                      <c:pt idx="8518">
                        <c:v>14.196666666666665</c:v>
                      </c:pt>
                      <c:pt idx="8519">
                        <c:v>14.198333333333332</c:v>
                      </c:pt>
                      <c:pt idx="8520">
                        <c:v>14.2</c:v>
                      </c:pt>
                      <c:pt idx="8521">
                        <c:v>14.201666666666666</c:v>
                      </c:pt>
                      <c:pt idx="8522">
                        <c:v>14.203333333333335</c:v>
                      </c:pt>
                      <c:pt idx="8523">
                        <c:v>14.205</c:v>
                      </c:pt>
                      <c:pt idx="8524">
                        <c:v>14.206666666666667</c:v>
                      </c:pt>
                      <c:pt idx="8525">
                        <c:v>14.208333333333334</c:v>
                      </c:pt>
                      <c:pt idx="8526">
                        <c:v>14.21</c:v>
                      </c:pt>
                      <c:pt idx="8527">
                        <c:v>14.211666666666668</c:v>
                      </c:pt>
                      <c:pt idx="8528">
                        <c:v>14.213333333333333</c:v>
                      </c:pt>
                      <c:pt idx="8529">
                        <c:v>14.215</c:v>
                      </c:pt>
                      <c:pt idx="8530">
                        <c:v>14.216666666666667</c:v>
                      </c:pt>
                      <c:pt idx="8531">
                        <c:v>14.218333333333334</c:v>
                      </c:pt>
                      <c:pt idx="8532">
                        <c:v>14.22</c:v>
                      </c:pt>
                      <c:pt idx="8533">
                        <c:v>14.221666666666666</c:v>
                      </c:pt>
                      <c:pt idx="8534">
                        <c:v>14.223333333333333</c:v>
                      </c:pt>
                      <c:pt idx="8535">
                        <c:v>14.225</c:v>
                      </c:pt>
                      <c:pt idx="8536">
                        <c:v>14.226666666666667</c:v>
                      </c:pt>
                      <c:pt idx="8537">
                        <c:v>14.228333333333333</c:v>
                      </c:pt>
                      <c:pt idx="8538">
                        <c:v>14.229999999999999</c:v>
                      </c:pt>
                      <c:pt idx="8539">
                        <c:v>14.231666666666666</c:v>
                      </c:pt>
                      <c:pt idx="8540">
                        <c:v>14.233333333333333</c:v>
                      </c:pt>
                      <c:pt idx="8541">
                        <c:v>14.235000000000001</c:v>
                      </c:pt>
                      <c:pt idx="8542">
                        <c:v>14.236666666666668</c:v>
                      </c:pt>
                      <c:pt idx="8543">
                        <c:v>14.238333333333333</c:v>
                      </c:pt>
                      <c:pt idx="8544">
                        <c:v>14.24</c:v>
                      </c:pt>
                      <c:pt idx="8545">
                        <c:v>14.241666666666667</c:v>
                      </c:pt>
                      <c:pt idx="8546">
                        <c:v>14.243333333333334</c:v>
                      </c:pt>
                      <c:pt idx="8547">
                        <c:v>14.245000000000001</c:v>
                      </c:pt>
                      <c:pt idx="8548">
                        <c:v>14.246666666666666</c:v>
                      </c:pt>
                      <c:pt idx="8549">
                        <c:v>14.248333333333333</c:v>
                      </c:pt>
                      <c:pt idx="8550">
                        <c:v>14.25</c:v>
                      </c:pt>
                      <c:pt idx="8551">
                        <c:v>14.251666666666667</c:v>
                      </c:pt>
                      <c:pt idx="8552">
                        <c:v>14.253333333333334</c:v>
                      </c:pt>
                      <c:pt idx="8553">
                        <c:v>14.254999999999999</c:v>
                      </c:pt>
                      <c:pt idx="8554">
                        <c:v>14.256666666666666</c:v>
                      </c:pt>
                      <c:pt idx="8555">
                        <c:v>14.258333333333333</c:v>
                      </c:pt>
                      <c:pt idx="8556">
                        <c:v>14.26</c:v>
                      </c:pt>
                      <c:pt idx="8557">
                        <c:v>14.261666666666667</c:v>
                      </c:pt>
                      <c:pt idx="8558">
                        <c:v>14.263333333333332</c:v>
                      </c:pt>
                      <c:pt idx="8559">
                        <c:v>14.264999999999999</c:v>
                      </c:pt>
                      <c:pt idx="8560">
                        <c:v>14.266666666666667</c:v>
                      </c:pt>
                      <c:pt idx="8561">
                        <c:v>14.268333333333334</c:v>
                      </c:pt>
                      <c:pt idx="8562">
                        <c:v>14.270000000000001</c:v>
                      </c:pt>
                      <c:pt idx="8563">
                        <c:v>14.271666666666667</c:v>
                      </c:pt>
                      <c:pt idx="8564">
                        <c:v>14.273333333333333</c:v>
                      </c:pt>
                      <c:pt idx="8565">
                        <c:v>14.275</c:v>
                      </c:pt>
                      <c:pt idx="8566">
                        <c:v>14.276666666666667</c:v>
                      </c:pt>
                      <c:pt idx="8567">
                        <c:v>14.278333333333334</c:v>
                      </c:pt>
                      <c:pt idx="8568">
                        <c:v>14.28</c:v>
                      </c:pt>
                      <c:pt idx="8569">
                        <c:v>14.281666666666666</c:v>
                      </c:pt>
                      <c:pt idx="8570">
                        <c:v>14.283333333333333</c:v>
                      </c:pt>
                      <c:pt idx="8571">
                        <c:v>14.285</c:v>
                      </c:pt>
                      <c:pt idx="8572">
                        <c:v>14.286666666666667</c:v>
                      </c:pt>
                      <c:pt idx="8573">
                        <c:v>14.288333333333332</c:v>
                      </c:pt>
                      <c:pt idx="8574">
                        <c:v>14.29</c:v>
                      </c:pt>
                      <c:pt idx="8575">
                        <c:v>14.291666666666666</c:v>
                      </c:pt>
                      <c:pt idx="8576">
                        <c:v>14.293333333333333</c:v>
                      </c:pt>
                      <c:pt idx="8577">
                        <c:v>14.295</c:v>
                      </c:pt>
                      <c:pt idx="8578">
                        <c:v>14.296666666666665</c:v>
                      </c:pt>
                      <c:pt idx="8579">
                        <c:v>14.298333333333334</c:v>
                      </c:pt>
                      <c:pt idx="8580">
                        <c:v>14.3</c:v>
                      </c:pt>
                      <c:pt idx="8581">
                        <c:v>14.301666666666668</c:v>
                      </c:pt>
                      <c:pt idx="8582">
                        <c:v>14.303333333333335</c:v>
                      </c:pt>
                      <c:pt idx="8583">
                        <c:v>14.305</c:v>
                      </c:pt>
                      <c:pt idx="8584">
                        <c:v>14.306666666666667</c:v>
                      </c:pt>
                      <c:pt idx="8585">
                        <c:v>14.308333333333334</c:v>
                      </c:pt>
                      <c:pt idx="8586">
                        <c:v>14.31</c:v>
                      </c:pt>
                      <c:pt idx="8587">
                        <c:v>14.311666666666667</c:v>
                      </c:pt>
                      <c:pt idx="8588">
                        <c:v>14.313333333333333</c:v>
                      </c:pt>
                      <c:pt idx="8589">
                        <c:v>14.315</c:v>
                      </c:pt>
                      <c:pt idx="8590">
                        <c:v>14.316666666666666</c:v>
                      </c:pt>
                      <c:pt idx="8591">
                        <c:v>14.318333333333333</c:v>
                      </c:pt>
                      <c:pt idx="8592">
                        <c:v>14.32</c:v>
                      </c:pt>
                      <c:pt idx="8593">
                        <c:v>14.321666666666665</c:v>
                      </c:pt>
                      <c:pt idx="8594">
                        <c:v>14.323333333333332</c:v>
                      </c:pt>
                      <c:pt idx="8595">
                        <c:v>14.324999999999999</c:v>
                      </c:pt>
                      <c:pt idx="8596">
                        <c:v>14.326666666666666</c:v>
                      </c:pt>
                      <c:pt idx="8597">
                        <c:v>14.328333333333335</c:v>
                      </c:pt>
                      <c:pt idx="8598">
                        <c:v>14.33</c:v>
                      </c:pt>
                      <c:pt idx="8599">
                        <c:v>14.331666666666667</c:v>
                      </c:pt>
                      <c:pt idx="8600">
                        <c:v>14.333333333333334</c:v>
                      </c:pt>
                      <c:pt idx="8601">
                        <c:v>14.335000000000001</c:v>
                      </c:pt>
                      <c:pt idx="8602">
                        <c:v>14.336666666666668</c:v>
                      </c:pt>
                      <c:pt idx="8603">
                        <c:v>14.338333333333333</c:v>
                      </c:pt>
                      <c:pt idx="8604">
                        <c:v>14.34</c:v>
                      </c:pt>
                      <c:pt idx="8605">
                        <c:v>14.341666666666667</c:v>
                      </c:pt>
                      <c:pt idx="8606">
                        <c:v>14.343333333333334</c:v>
                      </c:pt>
                      <c:pt idx="8607">
                        <c:v>14.345000000000001</c:v>
                      </c:pt>
                      <c:pt idx="8608">
                        <c:v>14.346666666666666</c:v>
                      </c:pt>
                      <c:pt idx="8609">
                        <c:v>14.348333333333333</c:v>
                      </c:pt>
                      <c:pt idx="8610">
                        <c:v>14.35</c:v>
                      </c:pt>
                      <c:pt idx="8611">
                        <c:v>14.351666666666667</c:v>
                      </c:pt>
                      <c:pt idx="8612">
                        <c:v>14.353333333333333</c:v>
                      </c:pt>
                      <c:pt idx="8613">
                        <c:v>14.354999999999999</c:v>
                      </c:pt>
                      <c:pt idx="8614">
                        <c:v>14.356666666666666</c:v>
                      </c:pt>
                      <c:pt idx="8615">
                        <c:v>14.358333333333333</c:v>
                      </c:pt>
                      <c:pt idx="8616">
                        <c:v>14.360000000000001</c:v>
                      </c:pt>
                      <c:pt idx="8617">
                        <c:v>14.361666666666668</c:v>
                      </c:pt>
                      <c:pt idx="8618">
                        <c:v>14.363333333333333</c:v>
                      </c:pt>
                      <c:pt idx="8619">
                        <c:v>14.365</c:v>
                      </c:pt>
                      <c:pt idx="8620">
                        <c:v>14.366666666666667</c:v>
                      </c:pt>
                      <c:pt idx="8621">
                        <c:v>14.368333333333334</c:v>
                      </c:pt>
                      <c:pt idx="8622">
                        <c:v>14.370000000000001</c:v>
                      </c:pt>
                      <c:pt idx="8623">
                        <c:v>14.371666666666666</c:v>
                      </c:pt>
                      <c:pt idx="8624">
                        <c:v>14.373333333333333</c:v>
                      </c:pt>
                      <c:pt idx="8625">
                        <c:v>14.375</c:v>
                      </c:pt>
                      <c:pt idx="8626">
                        <c:v>14.376666666666667</c:v>
                      </c:pt>
                      <c:pt idx="8627">
                        <c:v>14.378333333333334</c:v>
                      </c:pt>
                      <c:pt idx="8628">
                        <c:v>14.379999999999999</c:v>
                      </c:pt>
                      <c:pt idx="8629">
                        <c:v>14.381666666666666</c:v>
                      </c:pt>
                      <c:pt idx="8630">
                        <c:v>14.383333333333333</c:v>
                      </c:pt>
                      <c:pt idx="8631">
                        <c:v>14.385</c:v>
                      </c:pt>
                      <c:pt idx="8632">
                        <c:v>14.386666666666667</c:v>
                      </c:pt>
                      <c:pt idx="8633">
                        <c:v>14.388333333333332</c:v>
                      </c:pt>
                      <c:pt idx="8634">
                        <c:v>14.389999999999999</c:v>
                      </c:pt>
                      <c:pt idx="8635">
                        <c:v>14.391666666666667</c:v>
                      </c:pt>
                      <c:pt idx="8636">
                        <c:v>14.393333333333334</c:v>
                      </c:pt>
                      <c:pt idx="8637">
                        <c:v>14.395000000000001</c:v>
                      </c:pt>
                      <c:pt idx="8638">
                        <c:v>14.396666666666667</c:v>
                      </c:pt>
                      <c:pt idx="8639">
                        <c:v>14.398333333333333</c:v>
                      </c:pt>
                      <c:pt idx="8640">
                        <c:v>14.4</c:v>
                      </c:pt>
                      <c:pt idx="8641">
                        <c:v>14.401666666666667</c:v>
                      </c:pt>
                      <c:pt idx="8642">
                        <c:v>14.403333333333334</c:v>
                      </c:pt>
                      <c:pt idx="8643">
                        <c:v>14.404999999999999</c:v>
                      </c:pt>
                      <c:pt idx="8644">
                        <c:v>14.406666666666666</c:v>
                      </c:pt>
                      <c:pt idx="8645">
                        <c:v>14.408333333333333</c:v>
                      </c:pt>
                      <c:pt idx="8646">
                        <c:v>14.41</c:v>
                      </c:pt>
                      <c:pt idx="8647">
                        <c:v>14.411666666666667</c:v>
                      </c:pt>
                      <c:pt idx="8648">
                        <c:v>14.413333333333332</c:v>
                      </c:pt>
                      <c:pt idx="8649">
                        <c:v>14.414999999999999</c:v>
                      </c:pt>
                      <c:pt idx="8650">
                        <c:v>14.416666666666666</c:v>
                      </c:pt>
                      <c:pt idx="8651">
                        <c:v>14.418333333333333</c:v>
                      </c:pt>
                      <c:pt idx="8652">
                        <c:v>14.42</c:v>
                      </c:pt>
                      <c:pt idx="8653">
                        <c:v>14.421666666666665</c:v>
                      </c:pt>
                      <c:pt idx="8654">
                        <c:v>14.423333333333334</c:v>
                      </c:pt>
                      <c:pt idx="8655">
                        <c:v>14.425000000000001</c:v>
                      </c:pt>
                      <c:pt idx="8656">
                        <c:v>14.426666666666668</c:v>
                      </c:pt>
                      <c:pt idx="8657">
                        <c:v>14.428333333333335</c:v>
                      </c:pt>
                      <c:pt idx="8658">
                        <c:v>14.43</c:v>
                      </c:pt>
                      <c:pt idx="8659">
                        <c:v>14.431666666666667</c:v>
                      </c:pt>
                      <c:pt idx="8660">
                        <c:v>14.433333333333334</c:v>
                      </c:pt>
                      <c:pt idx="8661">
                        <c:v>14.435</c:v>
                      </c:pt>
                      <c:pt idx="8662">
                        <c:v>14.436666666666667</c:v>
                      </c:pt>
                      <c:pt idx="8663">
                        <c:v>14.438333333333333</c:v>
                      </c:pt>
                      <c:pt idx="8664">
                        <c:v>14.44</c:v>
                      </c:pt>
                      <c:pt idx="8665">
                        <c:v>14.441666666666666</c:v>
                      </c:pt>
                      <c:pt idx="8666">
                        <c:v>14.443333333333333</c:v>
                      </c:pt>
                      <c:pt idx="8667">
                        <c:v>14.445</c:v>
                      </c:pt>
                      <c:pt idx="8668">
                        <c:v>14.446666666666665</c:v>
                      </c:pt>
                      <c:pt idx="8669">
                        <c:v>14.448333333333332</c:v>
                      </c:pt>
                      <c:pt idx="8670">
                        <c:v>14.45</c:v>
                      </c:pt>
                      <c:pt idx="8671">
                        <c:v>14.451666666666666</c:v>
                      </c:pt>
                      <c:pt idx="8672">
                        <c:v>14.453333333333335</c:v>
                      </c:pt>
                      <c:pt idx="8673">
                        <c:v>14.455</c:v>
                      </c:pt>
                      <c:pt idx="8674">
                        <c:v>14.456666666666667</c:v>
                      </c:pt>
                      <c:pt idx="8675">
                        <c:v>14.458333333333334</c:v>
                      </c:pt>
                      <c:pt idx="8676">
                        <c:v>14.46</c:v>
                      </c:pt>
                      <c:pt idx="8677">
                        <c:v>14.461666666666668</c:v>
                      </c:pt>
                      <c:pt idx="8678">
                        <c:v>14.463333333333333</c:v>
                      </c:pt>
                      <c:pt idx="8679">
                        <c:v>14.465</c:v>
                      </c:pt>
                      <c:pt idx="8680">
                        <c:v>14.466666666666667</c:v>
                      </c:pt>
                      <c:pt idx="8681">
                        <c:v>14.468333333333334</c:v>
                      </c:pt>
                      <c:pt idx="8682">
                        <c:v>14.47</c:v>
                      </c:pt>
                      <c:pt idx="8683">
                        <c:v>14.471666666666666</c:v>
                      </c:pt>
                      <c:pt idx="8684">
                        <c:v>14.473333333333333</c:v>
                      </c:pt>
                      <c:pt idx="8685">
                        <c:v>14.475</c:v>
                      </c:pt>
                      <c:pt idx="8686">
                        <c:v>14.476666666666667</c:v>
                      </c:pt>
                      <c:pt idx="8687">
                        <c:v>14.478333333333333</c:v>
                      </c:pt>
                      <c:pt idx="8688">
                        <c:v>14.479999999999999</c:v>
                      </c:pt>
                      <c:pt idx="8689">
                        <c:v>14.481666666666666</c:v>
                      </c:pt>
                      <c:pt idx="8690">
                        <c:v>14.483333333333333</c:v>
                      </c:pt>
                      <c:pt idx="8691">
                        <c:v>14.485000000000001</c:v>
                      </c:pt>
                      <c:pt idx="8692">
                        <c:v>14.486666666666668</c:v>
                      </c:pt>
                      <c:pt idx="8693">
                        <c:v>14.488333333333333</c:v>
                      </c:pt>
                      <c:pt idx="8694">
                        <c:v>14.49</c:v>
                      </c:pt>
                      <c:pt idx="8695">
                        <c:v>14.491666666666667</c:v>
                      </c:pt>
                      <c:pt idx="8696">
                        <c:v>14.493333333333334</c:v>
                      </c:pt>
                      <c:pt idx="8697">
                        <c:v>14.495000000000001</c:v>
                      </c:pt>
                      <c:pt idx="8698">
                        <c:v>14.496666666666666</c:v>
                      </c:pt>
                      <c:pt idx="8699">
                        <c:v>14.498333333333333</c:v>
                      </c:pt>
                      <c:pt idx="8700">
                        <c:v>14.5</c:v>
                      </c:pt>
                      <c:pt idx="8701">
                        <c:v>14.501666666666667</c:v>
                      </c:pt>
                      <c:pt idx="8702">
                        <c:v>14.503333333333334</c:v>
                      </c:pt>
                      <c:pt idx="8703">
                        <c:v>14.504999999999999</c:v>
                      </c:pt>
                      <c:pt idx="8704">
                        <c:v>14.506666666666666</c:v>
                      </c:pt>
                      <c:pt idx="8705">
                        <c:v>14.508333333333333</c:v>
                      </c:pt>
                      <c:pt idx="8706">
                        <c:v>14.51</c:v>
                      </c:pt>
                      <c:pt idx="8707">
                        <c:v>14.511666666666667</c:v>
                      </c:pt>
                      <c:pt idx="8708">
                        <c:v>14.513333333333332</c:v>
                      </c:pt>
                      <c:pt idx="8709">
                        <c:v>14.514999999999999</c:v>
                      </c:pt>
                      <c:pt idx="8710">
                        <c:v>14.516666666666667</c:v>
                      </c:pt>
                      <c:pt idx="8711">
                        <c:v>14.518333333333334</c:v>
                      </c:pt>
                      <c:pt idx="8712">
                        <c:v>14.520000000000001</c:v>
                      </c:pt>
                      <c:pt idx="8713">
                        <c:v>14.521666666666667</c:v>
                      </c:pt>
                      <c:pt idx="8714">
                        <c:v>14.523333333333333</c:v>
                      </c:pt>
                      <c:pt idx="8715">
                        <c:v>14.525</c:v>
                      </c:pt>
                      <c:pt idx="8716">
                        <c:v>14.526666666666667</c:v>
                      </c:pt>
                      <c:pt idx="8717">
                        <c:v>14.528333333333334</c:v>
                      </c:pt>
                      <c:pt idx="8718">
                        <c:v>14.53</c:v>
                      </c:pt>
                      <c:pt idx="8719">
                        <c:v>14.531666666666666</c:v>
                      </c:pt>
                      <c:pt idx="8720">
                        <c:v>14.533333333333333</c:v>
                      </c:pt>
                      <c:pt idx="8721">
                        <c:v>14.535</c:v>
                      </c:pt>
                      <c:pt idx="8722">
                        <c:v>14.536666666666667</c:v>
                      </c:pt>
                      <c:pt idx="8723">
                        <c:v>14.538333333333332</c:v>
                      </c:pt>
                      <c:pt idx="8724">
                        <c:v>14.54</c:v>
                      </c:pt>
                      <c:pt idx="8725">
                        <c:v>14.541666666666666</c:v>
                      </c:pt>
                      <c:pt idx="8726">
                        <c:v>14.543333333333333</c:v>
                      </c:pt>
                      <c:pt idx="8727">
                        <c:v>14.545</c:v>
                      </c:pt>
                      <c:pt idx="8728">
                        <c:v>14.546666666666665</c:v>
                      </c:pt>
                      <c:pt idx="8729">
                        <c:v>14.548333333333334</c:v>
                      </c:pt>
                      <c:pt idx="8730">
                        <c:v>14.55</c:v>
                      </c:pt>
                      <c:pt idx="8731">
                        <c:v>14.551666666666668</c:v>
                      </c:pt>
                      <c:pt idx="8732">
                        <c:v>14.553333333333335</c:v>
                      </c:pt>
                      <c:pt idx="8733">
                        <c:v>14.555</c:v>
                      </c:pt>
                      <c:pt idx="8734">
                        <c:v>14.556666666666667</c:v>
                      </c:pt>
                      <c:pt idx="8735">
                        <c:v>14.558333333333334</c:v>
                      </c:pt>
                      <c:pt idx="8736">
                        <c:v>14.56</c:v>
                      </c:pt>
                      <c:pt idx="8737">
                        <c:v>14.561666666666667</c:v>
                      </c:pt>
                      <c:pt idx="8738">
                        <c:v>14.563333333333333</c:v>
                      </c:pt>
                      <c:pt idx="8739">
                        <c:v>14.565</c:v>
                      </c:pt>
                      <c:pt idx="8740">
                        <c:v>14.566666666666666</c:v>
                      </c:pt>
                      <c:pt idx="8741">
                        <c:v>14.568333333333333</c:v>
                      </c:pt>
                      <c:pt idx="8742">
                        <c:v>14.57</c:v>
                      </c:pt>
                      <c:pt idx="8743">
                        <c:v>14.571666666666665</c:v>
                      </c:pt>
                      <c:pt idx="8744">
                        <c:v>14.573333333333332</c:v>
                      </c:pt>
                      <c:pt idx="8745">
                        <c:v>14.574999999999999</c:v>
                      </c:pt>
                      <c:pt idx="8746">
                        <c:v>14.576666666666666</c:v>
                      </c:pt>
                      <c:pt idx="8747">
                        <c:v>14.578333333333335</c:v>
                      </c:pt>
                      <c:pt idx="8748">
                        <c:v>14.58</c:v>
                      </c:pt>
                      <c:pt idx="8749">
                        <c:v>14.581666666666667</c:v>
                      </c:pt>
                      <c:pt idx="8750">
                        <c:v>14.583333333333334</c:v>
                      </c:pt>
                      <c:pt idx="8751">
                        <c:v>14.585000000000001</c:v>
                      </c:pt>
                      <c:pt idx="8752">
                        <c:v>14.586666666666668</c:v>
                      </c:pt>
                      <c:pt idx="8753">
                        <c:v>14.588333333333333</c:v>
                      </c:pt>
                      <c:pt idx="8754">
                        <c:v>14.59</c:v>
                      </c:pt>
                      <c:pt idx="8755">
                        <c:v>14.591666666666667</c:v>
                      </c:pt>
                      <c:pt idx="8756">
                        <c:v>14.593333333333334</c:v>
                      </c:pt>
                      <c:pt idx="8757">
                        <c:v>14.595000000000001</c:v>
                      </c:pt>
                      <c:pt idx="8758">
                        <c:v>14.596666666666666</c:v>
                      </c:pt>
                      <c:pt idx="8759">
                        <c:v>14.598333333333333</c:v>
                      </c:pt>
                      <c:pt idx="8760">
                        <c:v>14.6</c:v>
                      </c:pt>
                      <c:pt idx="8761">
                        <c:v>14.601666666666667</c:v>
                      </c:pt>
                      <c:pt idx="8762">
                        <c:v>14.603333333333333</c:v>
                      </c:pt>
                      <c:pt idx="8763">
                        <c:v>14.604999999999999</c:v>
                      </c:pt>
                      <c:pt idx="8764">
                        <c:v>14.606666666666666</c:v>
                      </c:pt>
                      <c:pt idx="8765">
                        <c:v>14.608333333333333</c:v>
                      </c:pt>
                      <c:pt idx="8766">
                        <c:v>14.610000000000001</c:v>
                      </c:pt>
                      <c:pt idx="8767">
                        <c:v>14.611666666666668</c:v>
                      </c:pt>
                      <c:pt idx="8768">
                        <c:v>14.613333333333333</c:v>
                      </c:pt>
                      <c:pt idx="8769">
                        <c:v>14.615</c:v>
                      </c:pt>
                      <c:pt idx="8770">
                        <c:v>14.616666666666667</c:v>
                      </c:pt>
                      <c:pt idx="8771">
                        <c:v>14.618333333333334</c:v>
                      </c:pt>
                      <c:pt idx="8772">
                        <c:v>14.620000000000001</c:v>
                      </c:pt>
                      <c:pt idx="8773">
                        <c:v>14.621666666666666</c:v>
                      </c:pt>
                      <c:pt idx="8774">
                        <c:v>14.623333333333333</c:v>
                      </c:pt>
                      <c:pt idx="8775">
                        <c:v>14.625</c:v>
                      </c:pt>
                      <c:pt idx="8776">
                        <c:v>14.626666666666667</c:v>
                      </c:pt>
                      <c:pt idx="8777">
                        <c:v>14.628333333333334</c:v>
                      </c:pt>
                      <c:pt idx="8778">
                        <c:v>14.629999999999999</c:v>
                      </c:pt>
                      <c:pt idx="8779">
                        <c:v>14.631666666666666</c:v>
                      </c:pt>
                      <c:pt idx="8780">
                        <c:v>14.633333333333333</c:v>
                      </c:pt>
                      <c:pt idx="8781">
                        <c:v>14.635</c:v>
                      </c:pt>
                      <c:pt idx="8782">
                        <c:v>14.636666666666667</c:v>
                      </c:pt>
                      <c:pt idx="8783">
                        <c:v>14.638333333333332</c:v>
                      </c:pt>
                      <c:pt idx="8784">
                        <c:v>14.639999999999999</c:v>
                      </c:pt>
                      <c:pt idx="8785">
                        <c:v>14.641666666666667</c:v>
                      </c:pt>
                      <c:pt idx="8786">
                        <c:v>14.643333333333334</c:v>
                      </c:pt>
                      <c:pt idx="8787">
                        <c:v>14.645000000000001</c:v>
                      </c:pt>
                      <c:pt idx="8788">
                        <c:v>14.646666666666667</c:v>
                      </c:pt>
                      <c:pt idx="8789">
                        <c:v>14.648333333333333</c:v>
                      </c:pt>
                      <c:pt idx="8790">
                        <c:v>14.65</c:v>
                      </c:pt>
                      <c:pt idx="8791">
                        <c:v>14.651666666666667</c:v>
                      </c:pt>
                      <c:pt idx="8792">
                        <c:v>14.653333333333334</c:v>
                      </c:pt>
                      <c:pt idx="8793">
                        <c:v>14.654999999999999</c:v>
                      </c:pt>
                      <c:pt idx="8794">
                        <c:v>14.656666666666666</c:v>
                      </c:pt>
                      <c:pt idx="8795">
                        <c:v>14.658333333333333</c:v>
                      </c:pt>
                      <c:pt idx="8796">
                        <c:v>14.66</c:v>
                      </c:pt>
                      <c:pt idx="8797">
                        <c:v>14.661666666666667</c:v>
                      </c:pt>
                      <c:pt idx="8798">
                        <c:v>14.663333333333332</c:v>
                      </c:pt>
                      <c:pt idx="8799">
                        <c:v>14.664999999999999</c:v>
                      </c:pt>
                      <c:pt idx="8800">
                        <c:v>14.666666666666666</c:v>
                      </c:pt>
                      <c:pt idx="8801">
                        <c:v>14.668333333333333</c:v>
                      </c:pt>
                      <c:pt idx="8802">
                        <c:v>14.67</c:v>
                      </c:pt>
                      <c:pt idx="8803">
                        <c:v>14.671666666666665</c:v>
                      </c:pt>
                      <c:pt idx="8804">
                        <c:v>14.673333333333334</c:v>
                      </c:pt>
                      <c:pt idx="8805">
                        <c:v>14.675000000000001</c:v>
                      </c:pt>
                      <c:pt idx="8806">
                        <c:v>14.676666666666668</c:v>
                      </c:pt>
                      <c:pt idx="8807">
                        <c:v>14.678333333333335</c:v>
                      </c:pt>
                      <c:pt idx="8808">
                        <c:v>14.68</c:v>
                      </c:pt>
                      <c:pt idx="8809">
                        <c:v>14.681666666666667</c:v>
                      </c:pt>
                      <c:pt idx="8810">
                        <c:v>14.683333333333334</c:v>
                      </c:pt>
                      <c:pt idx="8811">
                        <c:v>14.685</c:v>
                      </c:pt>
                      <c:pt idx="8812">
                        <c:v>14.686666666666667</c:v>
                      </c:pt>
                      <c:pt idx="8813">
                        <c:v>14.688333333333333</c:v>
                      </c:pt>
                      <c:pt idx="8814">
                        <c:v>14.69</c:v>
                      </c:pt>
                      <c:pt idx="8815">
                        <c:v>14.691666666666666</c:v>
                      </c:pt>
                      <c:pt idx="8816">
                        <c:v>14.693333333333333</c:v>
                      </c:pt>
                      <c:pt idx="8817">
                        <c:v>14.695</c:v>
                      </c:pt>
                      <c:pt idx="8818">
                        <c:v>14.696666666666665</c:v>
                      </c:pt>
                      <c:pt idx="8819">
                        <c:v>14.698333333333332</c:v>
                      </c:pt>
                      <c:pt idx="8820">
                        <c:v>14.7</c:v>
                      </c:pt>
                      <c:pt idx="8821">
                        <c:v>14.701666666666666</c:v>
                      </c:pt>
                      <c:pt idx="8822">
                        <c:v>14.703333333333335</c:v>
                      </c:pt>
                      <c:pt idx="8823">
                        <c:v>14.705</c:v>
                      </c:pt>
                      <c:pt idx="8824">
                        <c:v>14.706666666666667</c:v>
                      </c:pt>
                      <c:pt idx="8825">
                        <c:v>14.708333333333334</c:v>
                      </c:pt>
                      <c:pt idx="8826">
                        <c:v>14.71</c:v>
                      </c:pt>
                      <c:pt idx="8827">
                        <c:v>14.711666666666668</c:v>
                      </c:pt>
                      <c:pt idx="8828">
                        <c:v>14.713333333333333</c:v>
                      </c:pt>
                      <c:pt idx="8829">
                        <c:v>14.715</c:v>
                      </c:pt>
                      <c:pt idx="8830">
                        <c:v>14.716666666666667</c:v>
                      </c:pt>
                      <c:pt idx="8831">
                        <c:v>14.718333333333334</c:v>
                      </c:pt>
                      <c:pt idx="8832">
                        <c:v>14.72</c:v>
                      </c:pt>
                      <c:pt idx="8833">
                        <c:v>14.721666666666666</c:v>
                      </c:pt>
                      <c:pt idx="8834">
                        <c:v>14.723333333333333</c:v>
                      </c:pt>
                      <c:pt idx="8835">
                        <c:v>14.725</c:v>
                      </c:pt>
                      <c:pt idx="8836">
                        <c:v>14.726666666666667</c:v>
                      </c:pt>
                      <c:pt idx="8837">
                        <c:v>14.728333333333333</c:v>
                      </c:pt>
                      <c:pt idx="8838">
                        <c:v>14.729999999999999</c:v>
                      </c:pt>
                      <c:pt idx="8839">
                        <c:v>14.731666666666666</c:v>
                      </c:pt>
                      <c:pt idx="8840">
                        <c:v>14.733333333333333</c:v>
                      </c:pt>
                      <c:pt idx="8841">
                        <c:v>14.735000000000001</c:v>
                      </c:pt>
                      <c:pt idx="8842">
                        <c:v>14.736666666666668</c:v>
                      </c:pt>
                      <c:pt idx="8843">
                        <c:v>14.738333333333333</c:v>
                      </c:pt>
                      <c:pt idx="8844">
                        <c:v>14.74</c:v>
                      </c:pt>
                      <c:pt idx="8845">
                        <c:v>14.741666666666667</c:v>
                      </c:pt>
                      <c:pt idx="8846">
                        <c:v>14.743333333333334</c:v>
                      </c:pt>
                      <c:pt idx="8847">
                        <c:v>14.745000000000001</c:v>
                      </c:pt>
                      <c:pt idx="8848">
                        <c:v>14.746666666666666</c:v>
                      </c:pt>
                      <c:pt idx="8849">
                        <c:v>14.748333333333333</c:v>
                      </c:pt>
                      <c:pt idx="8850">
                        <c:v>14.75</c:v>
                      </c:pt>
                      <c:pt idx="8851">
                        <c:v>14.751666666666667</c:v>
                      </c:pt>
                      <c:pt idx="8852">
                        <c:v>14.753333333333334</c:v>
                      </c:pt>
                      <c:pt idx="8853">
                        <c:v>14.754999999999999</c:v>
                      </c:pt>
                      <c:pt idx="8854">
                        <c:v>14.756666666666666</c:v>
                      </c:pt>
                      <c:pt idx="8855">
                        <c:v>14.758333333333333</c:v>
                      </c:pt>
                      <c:pt idx="8856">
                        <c:v>14.76</c:v>
                      </c:pt>
                      <c:pt idx="8857">
                        <c:v>14.761666666666667</c:v>
                      </c:pt>
                      <c:pt idx="8858">
                        <c:v>14.763333333333332</c:v>
                      </c:pt>
                      <c:pt idx="8859">
                        <c:v>14.764999999999999</c:v>
                      </c:pt>
                      <c:pt idx="8860">
                        <c:v>14.766666666666667</c:v>
                      </c:pt>
                      <c:pt idx="8861">
                        <c:v>14.768333333333334</c:v>
                      </c:pt>
                      <c:pt idx="8862">
                        <c:v>14.770000000000001</c:v>
                      </c:pt>
                      <c:pt idx="8863">
                        <c:v>14.771666666666667</c:v>
                      </c:pt>
                      <c:pt idx="8864">
                        <c:v>14.773333333333333</c:v>
                      </c:pt>
                      <c:pt idx="8865">
                        <c:v>14.775</c:v>
                      </c:pt>
                      <c:pt idx="8866">
                        <c:v>14.776666666666667</c:v>
                      </c:pt>
                      <c:pt idx="8867">
                        <c:v>14.778333333333334</c:v>
                      </c:pt>
                      <c:pt idx="8868">
                        <c:v>14.78</c:v>
                      </c:pt>
                      <c:pt idx="8869">
                        <c:v>14.781666666666666</c:v>
                      </c:pt>
                      <c:pt idx="8870">
                        <c:v>14.783333333333333</c:v>
                      </c:pt>
                      <c:pt idx="8871">
                        <c:v>14.785</c:v>
                      </c:pt>
                      <c:pt idx="8872">
                        <c:v>14.786666666666667</c:v>
                      </c:pt>
                      <c:pt idx="8873">
                        <c:v>14.788333333333332</c:v>
                      </c:pt>
                      <c:pt idx="8874">
                        <c:v>14.79</c:v>
                      </c:pt>
                      <c:pt idx="8875">
                        <c:v>14.791666666666666</c:v>
                      </c:pt>
                      <c:pt idx="8876">
                        <c:v>14.793333333333333</c:v>
                      </c:pt>
                      <c:pt idx="8877">
                        <c:v>14.795</c:v>
                      </c:pt>
                      <c:pt idx="8878">
                        <c:v>14.796666666666665</c:v>
                      </c:pt>
                      <c:pt idx="8879">
                        <c:v>14.798333333333334</c:v>
                      </c:pt>
                      <c:pt idx="8880">
                        <c:v>14.8</c:v>
                      </c:pt>
                      <c:pt idx="8881">
                        <c:v>14.801666666666668</c:v>
                      </c:pt>
                      <c:pt idx="8882">
                        <c:v>14.803333333333335</c:v>
                      </c:pt>
                      <c:pt idx="8883">
                        <c:v>14.805</c:v>
                      </c:pt>
                      <c:pt idx="8884">
                        <c:v>14.806666666666667</c:v>
                      </c:pt>
                      <c:pt idx="8885">
                        <c:v>14.808333333333334</c:v>
                      </c:pt>
                      <c:pt idx="8886">
                        <c:v>14.81</c:v>
                      </c:pt>
                      <c:pt idx="8887">
                        <c:v>14.811666666666667</c:v>
                      </c:pt>
                      <c:pt idx="8888">
                        <c:v>14.813333333333333</c:v>
                      </c:pt>
                      <c:pt idx="8889">
                        <c:v>14.815</c:v>
                      </c:pt>
                      <c:pt idx="8890">
                        <c:v>14.816666666666666</c:v>
                      </c:pt>
                      <c:pt idx="8891">
                        <c:v>14.818333333333333</c:v>
                      </c:pt>
                      <c:pt idx="8892">
                        <c:v>14.82</c:v>
                      </c:pt>
                      <c:pt idx="8893">
                        <c:v>14.821666666666665</c:v>
                      </c:pt>
                      <c:pt idx="8894">
                        <c:v>14.823333333333332</c:v>
                      </c:pt>
                      <c:pt idx="8895">
                        <c:v>14.824999999999999</c:v>
                      </c:pt>
                      <c:pt idx="8896">
                        <c:v>14.826666666666666</c:v>
                      </c:pt>
                      <c:pt idx="8897">
                        <c:v>14.828333333333335</c:v>
                      </c:pt>
                      <c:pt idx="8898">
                        <c:v>14.83</c:v>
                      </c:pt>
                      <c:pt idx="8899">
                        <c:v>14.831666666666667</c:v>
                      </c:pt>
                      <c:pt idx="8900">
                        <c:v>14.833333333333334</c:v>
                      </c:pt>
                      <c:pt idx="8901">
                        <c:v>14.835000000000001</c:v>
                      </c:pt>
                      <c:pt idx="8902">
                        <c:v>14.836666666666668</c:v>
                      </c:pt>
                      <c:pt idx="8903">
                        <c:v>14.838333333333333</c:v>
                      </c:pt>
                      <c:pt idx="8904">
                        <c:v>14.84</c:v>
                      </c:pt>
                      <c:pt idx="8905">
                        <c:v>14.841666666666667</c:v>
                      </c:pt>
                      <c:pt idx="8906">
                        <c:v>14.843333333333334</c:v>
                      </c:pt>
                      <c:pt idx="8907">
                        <c:v>14.845000000000001</c:v>
                      </c:pt>
                      <c:pt idx="8908">
                        <c:v>14.846666666666666</c:v>
                      </c:pt>
                      <c:pt idx="8909">
                        <c:v>14.848333333333333</c:v>
                      </c:pt>
                      <c:pt idx="8910">
                        <c:v>14.85</c:v>
                      </c:pt>
                      <c:pt idx="8911">
                        <c:v>14.851666666666667</c:v>
                      </c:pt>
                      <c:pt idx="8912">
                        <c:v>14.853333333333333</c:v>
                      </c:pt>
                      <c:pt idx="8913">
                        <c:v>14.854999999999999</c:v>
                      </c:pt>
                      <c:pt idx="8914">
                        <c:v>14.856666666666666</c:v>
                      </c:pt>
                      <c:pt idx="8915">
                        <c:v>14.858333333333333</c:v>
                      </c:pt>
                      <c:pt idx="8916">
                        <c:v>14.860000000000001</c:v>
                      </c:pt>
                      <c:pt idx="8917">
                        <c:v>14.861666666666668</c:v>
                      </c:pt>
                      <c:pt idx="8918">
                        <c:v>14.863333333333333</c:v>
                      </c:pt>
                      <c:pt idx="8919">
                        <c:v>14.865</c:v>
                      </c:pt>
                      <c:pt idx="8920">
                        <c:v>14.866666666666667</c:v>
                      </c:pt>
                      <c:pt idx="8921">
                        <c:v>14.868333333333334</c:v>
                      </c:pt>
                      <c:pt idx="8922">
                        <c:v>14.870000000000001</c:v>
                      </c:pt>
                      <c:pt idx="8923">
                        <c:v>14.871666666666666</c:v>
                      </c:pt>
                      <c:pt idx="8924">
                        <c:v>14.873333333333333</c:v>
                      </c:pt>
                      <c:pt idx="8925">
                        <c:v>14.875</c:v>
                      </c:pt>
                      <c:pt idx="8926">
                        <c:v>14.876666666666667</c:v>
                      </c:pt>
                      <c:pt idx="8927">
                        <c:v>14.878333333333334</c:v>
                      </c:pt>
                      <c:pt idx="8928">
                        <c:v>14.879999999999999</c:v>
                      </c:pt>
                      <c:pt idx="8929">
                        <c:v>14.881666666666666</c:v>
                      </c:pt>
                      <c:pt idx="8930">
                        <c:v>14.883333333333333</c:v>
                      </c:pt>
                      <c:pt idx="8931">
                        <c:v>14.885</c:v>
                      </c:pt>
                      <c:pt idx="8932">
                        <c:v>14.886666666666667</c:v>
                      </c:pt>
                      <c:pt idx="8933">
                        <c:v>14.888333333333332</c:v>
                      </c:pt>
                      <c:pt idx="8934">
                        <c:v>14.889999999999999</c:v>
                      </c:pt>
                      <c:pt idx="8935">
                        <c:v>14.891666666666667</c:v>
                      </c:pt>
                      <c:pt idx="8936">
                        <c:v>14.893333333333334</c:v>
                      </c:pt>
                      <c:pt idx="8937">
                        <c:v>14.895000000000001</c:v>
                      </c:pt>
                      <c:pt idx="8938">
                        <c:v>14.896666666666667</c:v>
                      </c:pt>
                      <c:pt idx="8939">
                        <c:v>14.898333333333333</c:v>
                      </c:pt>
                      <c:pt idx="8940">
                        <c:v>14.9</c:v>
                      </c:pt>
                      <c:pt idx="8941">
                        <c:v>14.901666666666667</c:v>
                      </c:pt>
                      <c:pt idx="8942">
                        <c:v>14.903333333333334</c:v>
                      </c:pt>
                      <c:pt idx="8943">
                        <c:v>14.904999999999999</c:v>
                      </c:pt>
                      <c:pt idx="8944">
                        <c:v>14.906666666666666</c:v>
                      </c:pt>
                      <c:pt idx="8945">
                        <c:v>14.908333333333333</c:v>
                      </c:pt>
                      <c:pt idx="8946">
                        <c:v>14.91</c:v>
                      </c:pt>
                      <c:pt idx="8947">
                        <c:v>14.911666666666667</c:v>
                      </c:pt>
                      <c:pt idx="8948">
                        <c:v>14.913333333333332</c:v>
                      </c:pt>
                      <c:pt idx="8949">
                        <c:v>14.914999999999999</c:v>
                      </c:pt>
                      <c:pt idx="8950">
                        <c:v>14.916666666666666</c:v>
                      </c:pt>
                      <c:pt idx="8951">
                        <c:v>14.918333333333333</c:v>
                      </c:pt>
                      <c:pt idx="8952">
                        <c:v>14.92</c:v>
                      </c:pt>
                      <c:pt idx="8953">
                        <c:v>14.921666666666665</c:v>
                      </c:pt>
                      <c:pt idx="8954">
                        <c:v>14.923333333333334</c:v>
                      </c:pt>
                      <c:pt idx="8955">
                        <c:v>14.925000000000001</c:v>
                      </c:pt>
                      <c:pt idx="8956">
                        <c:v>14.926666666666668</c:v>
                      </c:pt>
                      <c:pt idx="8957">
                        <c:v>14.928333333333335</c:v>
                      </c:pt>
                      <c:pt idx="8958">
                        <c:v>14.93</c:v>
                      </c:pt>
                      <c:pt idx="8959">
                        <c:v>14.931666666666667</c:v>
                      </c:pt>
                      <c:pt idx="8960">
                        <c:v>14.933333333333334</c:v>
                      </c:pt>
                      <c:pt idx="8961">
                        <c:v>14.935</c:v>
                      </c:pt>
                      <c:pt idx="8962">
                        <c:v>14.936666666666667</c:v>
                      </c:pt>
                      <c:pt idx="8963">
                        <c:v>14.938333333333333</c:v>
                      </c:pt>
                      <c:pt idx="8964">
                        <c:v>14.94</c:v>
                      </c:pt>
                      <c:pt idx="8965">
                        <c:v>14.941666666666666</c:v>
                      </c:pt>
                      <c:pt idx="8966">
                        <c:v>14.943333333333333</c:v>
                      </c:pt>
                      <c:pt idx="8967">
                        <c:v>14.945</c:v>
                      </c:pt>
                      <c:pt idx="8968">
                        <c:v>14.946666666666665</c:v>
                      </c:pt>
                      <c:pt idx="8969">
                        <c:v>14.948333333333332</c:v>
                      </c:pt>
                      <c:pt idx="8970">
                        <c:v>14.95</c:v>
                      </c:pt>
                      <c:pt idx="8971">
                        <c:v>14.951666666666666</c:v>
                      </c:pt>
                      <c:pt idx="8972">
                        <c:v>14.953333333333335</c:v>
                      </c:pt>
                      <c:pt idx="8973">
                        <c:v>14.955</c:v>
                      </c:pt>
                      <c:pt idx="8974">
                        <c:v>14.956666666666667</c:v>
                      </c:pt>
                      <c:pt idx="8975">
                        <c:v>14.958333333333334</c:v>
                      </c:pt>
                      <c:pt idx="8976">
                        <c:v>14.96</c:v>
                      </c:pt>
                      <c:pt idx="8977">
                        <c:v>14.961666666666668</c:v>
                      </c:pt>
                      <c:pt idx="8978">
                        <c:v>14.963333333333333</c:v>
                      </c:pt>
                      <c:pt idx="8979">
                        <c:v>14.965</c:v>
                      </c:pt>
                      <c:pt idx="8980">
                        <c:v>14.966666666666667</c:v>
                      </c:pt>
                      <c:pt idx="8981">
                        <c:v>14.968333333333334</c:v>
                      </c:pt>
                      <c:pt idx="8982">
                        <c:v>14.97</c:v>
                      </c:pt>
                      <c:pt idx="8983">
                        <c:v>14.971666666666666</c:v>
                      </c:pt>
                      <c:pt idx="8984">
                        <c:v>14.973333333333333</c:v>
                      </c:pt>
                      <c:pt idx="8985">
                        <c:v>14.975</c:v>
                      </c:pt>
                      <c:pt idx="8986">
                        <c:v>14.976666666666667</c:v>
                      </c:pt>
                      <c:pt idx="8987">
                        <c:v>14.978333333333333</c:v>
                      </c:pt>
                      <c:pt idx="8988">
                        <c:v>14.979999999999999</c:v>
                      </c:pt>
                      <c:pt idx="8989">
                        <c:v>14.981666666666666</c:v>
                      </c:pt>
                      <c:pt idx="8990">
                        <c:v>14.983333333333333</c:v>
                      </c:pt>
                      <c:pt idx="8991">
                        <c:v>14.985000000000001</c:v>
                      </c:pt>
                      <c:pt idx="8992">
                        <c:v>14.986666666666668</c:v>
                      </c:pt>
                      <c:pt idx="8993">
                        <c:v>14.988333333333333</c:v>
                      </c:pt>
                      <c:pt idx="8994">
                        <c:v>14.99</c:v>
                      </c:pt>
                      <c:pt idx="8995">
                        <c:v>14.991666666666667</c:v>
                      </c:pt>
                      <c:pt idx="8996">
                        <c:v>14.993333333333334</c:v>
                      </c:pt>
                      <c:pt idx="8997">
                        <c:v>14.995000000000001</c:v>
                      </c:pt>
                      <c:pt idx="8998">
                        <c:v>14.996666666666666</c:v>
                      </c:pt>
                      <c:pt idx="8999">
                        <c:v>14.998333333333333</c:v>
                      </c:pt>
                      <c:pt idx="9000">
                        <c:v>15</c:v>
                      </c:pt>
                      <c:pt idx="9001">
                        <c:v>15.001666666666667</c:v>
                      </c:pt>
                      <c:pt idx="9002">
                        <c:v>15.003333333333334</c:v>
                      </c:pt>
                      <c:pt idx="9003">
                        <c:v>15.004999999999999</c:v>
                      </c:pt>
                      <c:pt idx="9004">
                        <c:v>15.006666666666666</c:v>
                      </c:pt>
                      <c:pt idx="9005">
                        <c:v>15.008333333333333</c:v>
                      </c:pt>
                      <c:pt idx="9006">
                        <c:v>15.01</c:v>
                      </c:pt>
                      <c:pt idx="9007">
                        <c:v>15.011666666666667</c:v>
                      </c:pt>
                      <c:pt idx="9008">
                        <c:v>15.013333333333332</c:v>
                      </c:pt>
                      <c:pt idx="9009">
                        <c:v>15.014999999999999</c:v>
                      </c:pt>
                      <c:pt idx="9010">
                        <c:v>15.016666666666667</c:v>
                      </c:pt>
                      <c:pt idx="9011">
                        <c:v>15.018333333333334</c:v>
                      </c:pt>
                      <c:pt idx="9012">
                        <c:v>15.020000000000001</c:v>
                      </c:pt>
                      <c:pt idx="9013">
                        <c:v>15.021666666666667</c:v>
                      </c:pt>
                      <c:pt idx="9014">
                        <c:v>15.023333333333333</c:v>
                      </c:pt>
                      <c:pt idx="9015">
                        <c:v>15.025</c:v>
                      </c:pt>
                      <c:pt idx="9016">
                        <c:v>15.026666666666667</c:v>
                      </c:pt>
                      <c:pt idx="9017">
                        <c:v>15.028333333333334</c:v>
                      </c:pt>
                      <c:pt idx="9018">
                        <c:v>15.03</c:v>
                      </c:pt>
                      <c:pt idx="9019">
                        <c:v>15.031666666666666</c:v>
                      </c:pt>
                      <c:pt idx="9020">
                        <c:v>15.033333333333333</c:v>
                      </c:pt>
                      <c:pt idx="9021">
                        <c:v>15.035</c:v>
                      </c:pt>
                      <c:pt idx="9022">
                        <c:v>15.036666666666667</c:v>
                      </c:pt>
                      <c:pt idx="9023">
                        <c:v>15.038333333333332</c:v>
                      </c:pt>
                      <c:pt idx="9024">
                        <c:v>15.04</c:v>
                      </c:pt>
                      <c:pt idx="9025">
                        <c:v>15.041666666666666</c:v>
                      </c:pt>
                      <c:pt idx="9026">
                        <c:v>15.043333333333333</c:v>
                      </c:pt>
                      <c:pt idx="9027">
                        <c:v>15.045</c:v>
                      </c:pt>
                      <c:pt idx="9028">
                        <c:v>15.046666666666665</c:v>
                      </c:pt>
                      <c:pt idx="9029">
                        <c:v>15.048333333333334</c:v>
                      </c:pt>
                      <c:pt idx="9030">
                        <c:v>15.05</c:v>
                      </c:pt>
                      <c:pt idx="9031">
                        <c:v>15.051666666666668</c:v>
                      </c:pt>
                      <c:pt idx="9032">
                        <c:v>15.053333333333335</c:v>
                      </c:pt>
                      <c:pt idx="9033">
                        <c:v>15.055</c:v>
                      </c:pt>
                      <c:pt idx="9034">
                        <c:v>15.056666666666667</c:v>
                      </c:pt>
                      <c:pt idx="9035">
                        <c:v>15.058333333333334</c:v>
                      </c:pt>
                      <c:pt idx="9036">
                        <c:v>15.06</c:v>
                      </c:pt>
                      <c:pt idx="9037">
                        <c:v>15.061666666666667</c:v>
                      </c:pt>
                      <c:pt idx="9038">
                        <c:v>15.063333333333333</c:v>
                      </c:pt>
                      <c:pt idx="9039">
                        <c:v>15.065</c:v>
                      </c:pt>
                      <c:pt idx="9040">
                        <c:v>15.066666666666666</c:v>
                      </c:pt>
                      <c:pt idx="9041">
                        <c:v>15.068333333333333</c:v>
                      </c:pt>
                      <c:pt idx="9042">
                        <c:v>15.07</c:v>
                      </c:pt>
                      <c:pt idx="9043">
                        <c:v>15.071666666666665</c:v>
                      </c:pt>
                      <c:pt idx="9044">
                        <c:v>15.073333333333332</c:v>
                      </c:pt>
                      <c:pt idx="9045">
                        <c:v>15.074999999999999</c:v>
                      </c:pt>
                      <c:pt idx="9046">
                        <c:v>15.076666666666666</c:v>
                      </c:pt>
                      <c:pt idx="9047">
                        <c:v>15.078333333333335</c:v>
                      </c:pt>
                      <c:pt idx="9048">
                        <c:v>15.08</c:v>
                      </c:pt>
                      <c:pt idx="9049">
                        <c:v>15.081666666666667</c:v>
                      </c:pt>
                      <c:pt idx="9050">
                        <c:v>15.083333333333334</c:v>
                      </c:pt>
                      <c:pt idx="9051">
                        <c:v>15.085000000000001</c:v>
                      </c:pt>
                      <c:pt idx="9052">
                        <c:v>15.086666666666668</c:v>
                      </c:pt>
                      <c:pt idx="9053">
                        <c:v>15.088333333333333</c:v>
                      </c:pt>
                      <c:pt idx="9054">
                        <c:v>15.09</c:v>
                      </c:pt>
                      <c:pt idx="9055">
                        <c:v>15.091666666666667</c:v>
                      </c:pt>
                      <c:pt idx="9056">
                        <c:v>15.093333333333334</c:v>
                      </c:pt>
                      <c:pt idx="9057">
                        <c:v>15.095000000000001</c:v>
                      </c:pt>
                      <c:pt idx="9058">
                        <c:v>15.096666666666666</c:v>
                      </c:pt>
                      <c:pt idx="9059">
                        <c:v>15.098333333333333</c:v>
                      </c:pt>
                      <c:pt idx="9060">
                        <c:v>15.1</c:v>
                      </c:pt>
                      <c:pt idx="9061">
                        <c:v>15.101666666666667</c:v>
                      </c:pt>
                      <c:pt idx="9062">
                        <c:v>15.103333333333333</c:v>
                      </c:pt>
                      <c:pt idx="9063">
                        <c:v>15.104999999999999</c:v>
                      </c:pt>
                      <c:pt idx="9064">
                        <c:v>15.106666666666666</c:v>
                      </c:pt>
                      <c:pt idx="9065">
                        <c:v>15.108333333333333</c:v>
                      </c:pt>
                      <c:pt idx="9066">
                        <c:v>15.110000000000001</c:v>
                      </c:pt>
                      <c:pt idx="9067">
                        <c:v>15.111666666666668</c:v>
                      </c:pt>
                      <c:pt idx="9068">
                        <c:v>15.113333333333333</c:v>
                      </c:pt>
                      <c:pt idx="9069">
                        <c:v>15.115</c:v>
                      </c:pt>
                      <c:pt idx="9070">
                        <c:v>15.116666666666667</c:v>
                      </c:pt>
                      <c:pt idx="9071">
                        <c:v>15.118333333333334</c:v>
                      </c:pt>
                      <c:pt idx="9072">
                        <c:v>15.120000000000001</c:v>
                      </c:pt>
                      <c:pt idx="9073">
                        <c:v>15.121666666666666</c:v>
                      </c:pt>
                      <c:pt idx="9074">
                        <c:v>15.123333333333333</c:v>
                      </c:pt>
                      <c:pt idx="9075">
                        <c:v>15.125</c:v>
                      </c:pt>
                      <c:pt idx="9076">
                        <c:v>15.126666666666667</c:v>
                      </c:pt>
                      <c:pt idx="9077">
                        <c:v>15.128333333333334</c:v>
                      </c:pt>
                      <c:pt idx="9078">
                        <c:v>15.129999999999999</c:v>
                      </c:pt>
                      <c:pt idx="9079">
                        <c:v>15.131666666666666</c:v>
                      </c:pt>
                      <c:pt idx="9080">
                        <c:v>15.133333333333333</c:v>
                      </c:pt>
                      <c:pt idx="9081">
                        <c:v>15.135</c:v>
                      </c:pt>
                      <c:pt idx="9082">
                        <c:v>15.136666666666667</c:v>
                      </c:pt>
                      <c:pt idx="9083">
                        <c:v>15.138333333333332</c:v>
                      </c:pt>
                      <c:pt idx="9084">
                        <c:v>15.139999999999999</c:v>
                      </c:pt>
                      <c:pt idx="9085">
                        <c:v>15.141666666666667</c:v>
                      </c:pt>
                      <c:pt idx="9086">
                        <c:v>15.143333333333334</c:v>
                      </c:pt>
                      <c:pt idx="9087">
                        <c:v>15.145000000000001</c:v>
                      </c:pt>
                      <c:pt idx="9088">
                        <c:v>15.146666666666667</c:v>
                      </c:pt>
                      <c:pt idx="9089">
                        <c:v>15.148333333333333</c:v>
                      </c:pt>
                      <c:pt idx="9090">
                        <c:v>15.15</c:v>
                      </c:pt>
                      <c:pt idx="9091">
                        <c:v>15.151666666666667</c:v>
                      </c:pt>
                      <c:pt idx="9092">
                        <c:v>15.153333333333334</c:v>
                      </c:pt>
                      <c:pt idx="9093">
                        <c:v>15.154999999999999</c:v>
                      </c:pt>
                      <c:pt idx="9094">
                        <c:v>15.156666666666666</c:v>
                      </c:pt>
                      <c:pt idx="9095">
                        <c:v>15.158333333333333</c:v>
                      </c:pt>
                      <c:pt idx="9096">
                        <c:v>15.16</c:v>
                      </c:pt>
                      <c:pt idx="9097">
                        <c:v>15.161666666666667</c:v>
                      </c:pt>
                      <c:pt idx="9098">
                        <c:v>15.163333333333332</c:v>
                      </c:pt>
                      <c:pt idx="9099">
                        <c:v>15.164999999999999</c:v>
                      </c:pt>
                      <c:pt idx="9100">
                        <c:v>15.166666666666666</c:v>
                      </c:pt>
                      <c:pt idx="9101">
                        <c:v>15.168333333333333</c:v>
                      </c:pt>
                      <c:pt idx="9102">
                        <c:v>15.17</c:v>
                      </c:pt>
                      <c:pt idx="9103">
                        <c:v>15.171666666666665</c:v>
                      </c:pt>
                      <c:pt idx="9104">
                        <c:v>15.173333333333334</c:v>
                      </c:pt>
                      <c:pt idx="9105">
                        <c:v>15.175000000000001</c:v>
                      </c:pt>
                      <c:pt idx="9106">
                        <c:v>15.176666666666668</c:v>
                      </c:pt>
                      <c:pt idx="9107">
                        <c:v>15.178333333333335</c:v>
                      </c:pt>
                      <c:pt idx="9108">
                        <c:v>15.18</c:v>
                      </c:pt>
                      <c:pt idx="9109">
                        <c:v>15.181666666666667</c:v>
                      </c:pt>
                      <c:pt idx="9110">
                        <c:v>15.183333333333334</c:v>
                      </c:pt>
                      <c:pt idx="9111">
                        <c:v>15.185</c:v>
                      </c:pt>
                      <c:pt idx="9112">
                        <c:v>15.186666666666667</c:v>
                      </c:pt>
                      <c:pt idx="9113">
                        <c:v>15.188333333333333</c:v>
                      </c:pt>
                      <c:pt idx="9114">
                        <c:v>15.19</c:v>
                      </c:pt>
                      <c:pt idx="9115">
                        <c:v>15.191666666666666</c:v>
                      </c:pt>
                      <c:pt idx="9116">
                        <c:v>15.193333333333333</c:v>
                      </c:pt>
                      <c:pt idx="9117">
                        <c:v>15.195</c:v>
                      </c:pt>
                      <c:pt idx="9118">
                        <c:v>15.196666666666665</c:v>
                      </c:pt>
                      <c:pt idx="9119">
                        <c:v>15.198333333333332</c:v>
                      </c:pt>
                      <c:pt idx="9120">
                        <c:v>15.2</c:v>
                      </c:pt>
                      <c:pt idx="9121">
                        <c:v>15.201666666666666</c:v>
                      </c:pt>
                      <c:pt idx="9122">
                        <c:v>15.203333333333335</c:v>
                      </c:pt>
                      <c:pt idx="9123">
                        <c:v>15.205</c:v>
                      </c:pt>
                      <c:pt idx="9124">
                        <c:v>15.206666666666667</c:v>
                      </c:pt>
                      <c:pt idx="9125">
                        <c:v>15.208333333333334</c:v>
                      </c:pt>
                      <c:pt idx="9126">
                        <c:v>15.21</c:v>
                      </c:pt>
                      <c:pt idx="9127">
                        <c:v>15.211666666666668</c:v>
                      </c:pt>
                      <c:pt idx="9128">
                        <c:v>15.213333333333333</c:v>
                      </c:pt>
                      <c:pt idx="9129">
                        <c:v>15.215</c:v>
                      </c:pt>
                      <c:pt idx="9130">
                        <c:v>15.216666666666667</c:v>
                      </c:pt>
                      <c:pt idx="9131">
                        <c:v>15.218333333333334</c:v>
                      </c:pt>
                      <c:pt idx="9132">
                        <c:v>15.22</c:v>
                      </c:pt>
                      <c:pt idx="9133">
                        <c:v>15.221666666666666</c:v>
                      </c:pt>
                      <c:pt idx="9134">
                        <c:v>15.223333333333333</c:v>
                      </c:pt>
                      <c:pt idx="9135">
                        <c:v>15.225</c:v>
                      </c:pt>
                      <c:pt idx="9136">
                        <c:v>15.226666666666667</c:v>
                      </c:pt>
                      <c:pt idx="9137">
                        <c:v>15.228333333333333</c:v>
                      </c:pt>
                      <c:pt idx="9138">
                        <c:v>15.229999999999999</c:v>
                      </c:pt>
                      <c:pt idx="9139">
                        <c:v>15.231666666666666</c:v>
                      </c:pt>
                      <c:pt idx="9140">
                        <c:v>15.233333333333333</c:v>
                      </c:pt>
                      <c:pt idx="9141">
                        <c:v>15.235000000000001</c:v>
                      </c:pt>
                      <c:pt idx="9142">
                        <c:v>15.236666666666668</c:v>
                      </c:pt>
                      <c:pt idx="9143">
                        <c:v>15.238333333333333</c:v>
                      </c:pt>
                      <c:pt idx="9144">
                        <c:v>15.24</c:v>
                      </c:pt>
                      <c:pt idx="9145">
                        <c:v>15.241666666666667</c:v>
                      </c:pt>
                      <c:pt idx="9146">
                        <c:v>15.243333333333334</c:v>
                      </c:pt>
                      <c:pt idx="9147">
                        <c:v>15.245000000000001</c:v>
                      </c:pt>
                      <c:pt idx="9148">
                        <c:v>15.246666666666666</c:v>
                      </c:pt>
                      <c:pt idx="9149">
                        <c:v>15.248333333333333</c:v>
                      </c:pt>
                      <c:pt idx="9150">
                        <c:v>15.25</c:v>
                      </c:pt>
                      <c:pt idx="9151">
                        <c:v>15.251666666666667</c:v>
                      </c:pt>
                      <c:pt idx="9152">
                        <c:v>15.253333333333334</c:v>
                      </c:pt>
                      <c:pt idx="9153">
                        <c:v>15.254999999999999</c:v>
                      </c:pt>
                      <c:pt idx="9154">
                        <c:v>15.256666666666666</c:v>
                      </c:pt>
                      <c:pt idx="9155">
                        <c:v>15.258333333333333</c:v>
                      </c:pt>
                      <c:pt idx="9156">
                        <c:v>15.26</c:v>
                      </c:pt>
                      <c:pt idx="9157">
                        <c:v>15.261666666666667</c:v>
                      </c:pt>
                      <c:pt idx="9158">
                        <c:v>15.263333333333332</c:v>
                      </c:pt>
                      <c:pt idx="9159">
                        <c:v>15.264999999999999</c:v>
                      </c:pt>
                      <c:pt idx="9160">
                        <c:v>15.266666666666667</c:v>
                      </c:pt>
                      <c:pt idx="9161">
                        <c:v>15.268333333333334</c:v>
                      </c:pt>
                      <c:pt idx="9162">
                        <c:v>15.270000000000001</c:v>
                      </c:pt>
                      <c:pt idx="9163">
                        <c:v>15.271666666666667</c:v>
                      </c:pt>
                      <c:pt idx="9164">
                        <c:v>15.273333333333333</c:v>
                      </c:pt>
                      <c:pt idx="9165">
                        <c:v>15.275</c:v>
                      </c:pt>
                      <c:pt idx="9166">
                        <c:v>15.276666666666667</c:v>
                      </c:pt>
                      <c:pt idx="9167">
                        <c:v>15.278333333333334</c:v>
                      </c:pt>
                      <c:pt idx="9168">
                        <c:v>15.28</c:v>
                      </c:pt>
                      <c:pt idx="9169">
                        <c:v>15.281666666666666</c:v>
                      </c:pt>
                      <c:pt idx="9170">
                        <c:v>15.283333333333333</c:v>
                      </c:pt>
                      <c:pt idx="9171">
                        <c:v>15.285</c:v>
                      </c:pt>
                      <c:pt idx="9172">
                        <c:v>15.286666666666667</c:v>
                      </c:pt>
                      <c:pt idx="9173">
                        <c:v>15.288333333333332</c:v>
                      </c:pt>
                      <c:pt idx="9174">
                        <c:v>15.29</c:v>
                      </c:pt>
                      <c:pt idx="9175">
                        <c:v>15.291666666666666</c:v>
                      </c:pt>
                      <c:pt idx="9176">
                        <c:v>15.293333333333333</c:v>
                      </c:pt>
                      <c:pt idx="9177">
                        <c:v>15.295</c:v>
                      </c:pt>
                      <c:pt idx="9178">
                        <c:v>15.296666666666665</c:v>
                      </c:pt>
                      <c:pt idx="9179">
                        <c:v>15.298333333333334</c:v>
                      </c:pt>
                      <c:pt idx="9180">
                        <c:v>15.3</c:v>
                      </c:pt>
                      <c:pt idx="9181">
                        <c:v>15.301666666666668</c:v>
                      </c:pt>
                      <c:pt idx="9182">
                        <c:v>15.303333333333335</c:v>
                      </c:pt>
                      <c:pt idx="9183">
                        <c:v>15.305</c:v>
                      </c:pt>
                      <c:pt idx="9184">
                        <c:v>15.306666666666667</c:v>
                      </c:pt>
                      <c:pt idx="9185">
                        <c:v>15.308333333333334</c:v>
                      </c:pt>
                      <c:pt idx="9186">
                        <c:v>15.31</c:v>
                      </c:pt>
                      <c:pt idx="9187">
                        <c:v>15.311666666666667</c:v>
                      </c:pt>
                      <c:pt idx="9188">
                        <c:v>15.313333333333333</c:v>
                      </c:pt>
                      <c:pt idx="9189">
                        <c:v>15.315</c:v>
                      </c:pt>
                      <c:pt idx="9190">
                        <c:v>15.316666666666666</c:v>
                      </c:pt>
                      <c:pt idx="9191">
                        <c:v>15.318333333333333</c:v>
                      </c:pt>
                      <c:pt idx="9192">
                        <c:v>15.32</c:v>
                      </c:pt>
                      <c:pt idx="9193">
                        <c:v>15.321666666666665</c:v>
                      </c:pt>
                      <c:pt idx="9194">
                        <c:v>15.323333333333332</c:v>
                      </c:pt>
                      <c:pt idx="9195">
                        <c:v>15.324999999999999</c:v>
                      </c:pt>
                      <c:pt idx="9196">
                        <c:v>15.326666666666666</c:v>
                      </c:pt>
                      <c:pt idx="9197">
                        <c:v>15.328333333333335</c:v>
                      </c:pt>
                      <c:pt idx="9198">
                        <c:v>15.33</c:v>
                      </c:pt>
                      <c:pt idx="9199">
                        <c:v>15.331666666666667</c:v>
                      </c:pt>
                      <c:pt idx="9200">
                        <c:v>15.333333333333334</c:v>
                      </c:pt>
                      <c:pt idx="9201">
                        <c:v>15.335000000000001</c:v>
                      </c:pt>
                      <c:pt idx="9202">
                        <c:v>15.336666666666668</c:v>
                      </c:pt>
                      <c:pt idx="9203">
                        <c:v>15.338333333333333</c:v>
                      </c:pt>
                      <c:pt idx="9204">
                        <c:v>15.34</c:v>
                      </c:pt>
                      <c:pt idx="9205">
                        <c:v>15.341666666666667</c:v>
                      </c:pt>
                      <c:pt idx="9206">
                        <c:v>15.343333333333334</c:v>
                      </c:pt>
                      <c:pt idx="9207">
                        <c:v>15.345000000000001</c:v>
                      </c:pt>
                      <c:pt idx="9208">
                        <c:v>15.346666666666666</c:v>
                      </c:pt>
                      <c:pt idx="9209">
                        <c:v>15.348333333333333</c:v>
                      </c:pt>
                      <c:pt idx="9210">
                        <c:v>15.35</c:v>
                      </c:pt>
                      <c:pt idx="9211">
                        <c:v>15.351666666666667</c:v>
                      </c:pt>
                      <c:pt idx="9212">
                        <c:v>15.353333333333333</c:v>
                      </c:pt>
                      <c:pt idx="9213">
                        <c:v>15.354999999999999</c:v>
                      </c:pt>
                      <c:pt idx="9214">
                        <c:v>15.356666666666666</c:v>
                      </c:pt>
                      <c:pt idx="9215">
                        <c:v>15.358333333333333</c:v>
                      </c:pt>
                      <c:pt idx="9216">
                        <c:v>15.360000000000001</c:v>
                      </c:pt>
                      <c:pt idx="9217">
                        <c:v>15.361666666666668</c:v>
                      </c:pt>
                      <c:pt idx="9218">
                        <c:v>15.363333333333333</c:v>
                      </c:pt>
                      <c:pt idx="9219">
                        <c:v>15.365</c:v>
                      </c:pt>
                      <c:pt idx="9220">
                        <c:v>15.366666666666667</c:v>
                      </c:pt>
                      <c:pt idx="9221">
                        <c:v>15.368333333333334</c:v>
                      </c:pt>
                      <c:pt idx="9222">
                        <c:v>15.370000000000001</c:v>
                      </c:pt>
                      <c:pt idx="9223">
                        <c:v>15.371666666666666</c:v>
                      </c:pt>
                      <c:pt idx="9224">
                        <c:v>15.373333333333333</c:v>
                      </c:pt>
                      <c:pt idx="9225">
                        <c:v>15.375</c:v>
                      </c:pt>
                      <c:pt idx="9226">
                        <c:v>15.376666666666667</c:v>
                      </c:pt>
                      <c:pt idx="9227">
                        <c:v>15.378333333333334</c:v>
                      </c:pt>
                      <c:pt idx="9228">
                        <c:v>15.379999999999999</c:v>
                      </c:pt>
                      <c:pt idx="9229">
                        <c:v>15.381666666666666</c:v>
                      </c:pt>
                      <c:pt idx="9230">
                        <c:v>15.383333333333333</c:v>
                      </c:pt>
                      <c:pt idx="9231">
                        <c:v>15.385</c:v>
                      </c:pt>
                      <c:pt idx="9232">
                        <c:v>15.386666666666667</c:v>
                      </c:pt>
                      <c:pt idx="9233">
                        <c:v>15.388333333333332</c:v>
                      </c:pt>
                      <c:pt idx="9234">
                        <c:v>15.389999999999999</c:v>
                      </c:pt>
                      <c:pt idx="9235">
                        <c:v>15.391666666666667</c:v>
                      </c:pt>
                      <c:pt idx="9236">
                        <c:v>15.393333333333334</c:v>
                      </c:pt>
                      <c:pt idx="9237">
                        <c:v>15.395000000000001</c:v>
                      </c:pt>
                      <c:pt idx="9238">
                        <c:v>15.396666666666667</c:v>
                      </c:pt>
                      <c:pt idx="9239">
                        <c:v>15.398333333333333</c:v>
                      </c:pt>
                      <c:pt idx="9240">
                        <c:v>15.4</c:v>
                      </c:pt>
                      <c:pt idx="9241">
                        <c:v>15.401666666666667</c:v>
                      </c:pt>
                      <c:pt idx="9242">
                        <c:v>15.403333333333334</c:v>
                      </c:pt>
                      <c:pt idx="9243">
                        <c:v>15.404999999999999</c:v>
                      </c:pt>
                      <c:pt idx="9244">
                        <c:v>15.406666666666666</c:v>
                      </c:pt>
                      <c:pt idx="9245">
                        <c:v>15.408333333333333</c:v>
                      </c:pt>
                      <c:pt idx="9246">
                        <c:v>15.41</c:v>
                      </c:pt>
                      <c:pt idx="9247">
                        <c:v>15.411666666666667</c:v>
                      </c:pt>
                      <c:pt idx="9248">
                        <c:v>15.413333333333332</c:v>
                      </c:pt>
                      <c:pt idx="9249">
                        <c:v>15.414999999999999</c:v>
                      </c:pt>
                      <c:pt idx="9250">
                        <c:v>15.416666666666666</c:v>
                      </c:pt>
                      <c:pt idx="9251">
                        <c:v>15.418333333333333</c:v>
                      </c:pt>
                      <c:pt idx="9252">
                        <c:v>15.42</c:v>
                      </c:pt>
                      <c:pt idx="9253">
                        <c:v>15.421666666666665</c:v>
                      </c:pt>
                      <c:pt idx="9254">
                        <c:v>15.423333333333334</c:v>
                      </c:pt>
                      <c:pt idx="9255">
                        <c:v>15.425000000000001</c:v>
                      </c:pt>
                      <c:pt idx="9256">
                        <c:v>15.426666666666668</c:v>
                      </c:pt>
                      <c:pt idx="9257">
                        <c:v>15.428333333333335</c:v>
                      </c:pt>
                      <c:pt idx="9258">
                        <c:v>15.43</c:v>
                      </c:pt>
                      <c:pt idx="9259">
                        <c:v>15.431666666666667</c:v>
                      </c:pt>
                      <c:pt idx="9260">
                        <c:v>15.433333333333334</c:v>
                      </c:pt>
                      <c:pt idx="9261">
                        <c:v>15.435</c:v>
                      </c:pt>
                      <c:pt idx="9262">
                        <c:v>15.436666666666667</c:v>
                      </c:pt>
                      <c:pt idx="9263">
                        <c:v>15.438333333333333</c:v>
                      </c:pt>
                      <c:pt idx="9264">
                        <c:v>15.44</c:v>
                      </c:pt>
                      <c:pt idx="9265">
                        <c:v>15.441666666666666</c:v>
                      </c:pt>
                      <c:pt idx="9266">
                        <c:v>15.443333333333333</c:v>
                      </c:pt>
                      <c:pt idx="9267">
                        <c:v>15.445</c:v>
                      </c:pt>
                      <c:pt idx="9268">
                        <c:v>15.446666666666665</c:v>
                      </c:pt>
                      <c:pt idx="9269">
                        <c:v>15.448333333333332</c:v>
                      </c:pt>
                      <c:pt idx="9270">
                        <c:v>15.45</c:v>
                      </c:pt>
                      <c:pt idx="9271">
                        <c:v>15.451666666666666</c:v>
                      </c:pt>
                      <c:pt idx="9272">
                        <c:v>15.453333333333335</c:v>
                      </c:pt>
                      <c:pt idx="9273">
                        <c:v>15.455</c:v>
                      </c:pt>
                      <c:pt idx="9274">
                        <c:v>15.456666666666667</c:v>
                      </c:pt>
                      <c:pt idx="9275">
                        <c:v>15.458333333333334</c:v>
                      </c:pt>
                      <c:pt idx="9276">
                        <c:v>15.46</c:v>
                      </c:pt>
                      <c:pt idx="9277">
                        <c:v>15.461666666666668</c:v>
                      </c:pt>
                      <c:pt idx="9278">
                        <c:v>15.463333333333333</c:v>
                      </c:pt>
                      <c:pt idx="9279">
                        <c:v>15.465</c:v>
                      </c:pt>
                      <c:pt idx="9280">
                        <c:v>15.466666666666667</c:v>
                      </c:pt>
                      <c:pt idx="9281">
                        <c:v>15.468333333333334</c:v>
                      </c:pt>
                      <c:pt idx="9282">
                        <c:v>15.47</c:v>
                      </c:pt>
                      <c:pt idx="9283">
                        <c:v>15.471666666666666</c:v>
                      </c:pt>
                      <c:pt idx="9284">
                        <c:v>15.473333333333333</c:v>
                      </c:pt>
                      <c:pt idx="9285">
                        <c:v>15.475</c:v>
                      </c:pt>
                      <c:pt idx="9286">
                        <c:v>15.476666666666667</c:v>
                      </c:pt>
                      <c:pt idx="9287">
                        <c:v>15.478333333333333</c:v>
                      </c:pt>
                      <c:pt idx="9288">
                        <c:v>15.479999999999999</c:v>
                      </c:pt>
                      <c:pt idx="9289">
                        <c:v>15.481666666666666</c:v>
                      </c:pt>
                      <c:pt idx="9290">
                        <c:v>15.483333333333333</c:v>
                      </c:pt>
                      <c:pt idx="9291">
                        <c:v>15.485000000000001</c:v>
                      </c:pt>
                      <c:pt idx="9292">
                        <c:v>15.486666666666668</c:v>
                      </c:pt>
                      <c:pt idx="9293">
                        <c:v>15.488333333333333</c:v>
                      </c:pt>
                      <c:pt idx="9294">
                        <c:v>15.49</c:v>
                      </c:pt>
                      <c:pt idx="9295">
                        <c:v>15.491666666666667</c:v>
                      </c:pt>
                      <c:pt idx="9296">
                        <c:v>15.493333333333334</c:v>
                      </c:pt>
                      <c:pt idx="9297">
                        <c:v>15.495000000000001</c:v>
                      </c:pt>
                      <c:pt idx="9298">
                        <c:v>15.496666666666666</c:v>
                      </c:pt>
                      <c:pt idx="9299">
                        <c:v>15.498333333333333</c:v>
                      </c:pt>
                      <c:pt idx="9300">
                        <c:v>15.5</c:v>
                      </c:pt>
                      <c:pt idx="9301">
                        <c:v>15.501666666666667</c:v>
                      </c:pt>
                      <c:pt idx="9302">
                        <c:v>15.503333333333334</c:v>
                      </c:pt>
                      <c:pt idx="9303">
                        <c:v>15.504999999999999</c:v>
                      </c:pt>
                      <c:pt idx="9304">
                        <c:v>15.506666666666666</c:v>
                      </c:pt>
                      <c:pt idx="9305">
                        <c:v>15.508333333333333</c:v>
                      </c:pt>
                      <c:pt idx="9306">
                        <c:v>15.51</c:v>
                      </c:pt>
                      <c:pt idx="9307">
                        <c:v>15.511666666666667</c:v>
                      </c:pt>
                      <c:pt idx="9308">
                        <c:v>15.513333333333332</c:v>
                      </c:pt>
                      <c:pt idx="9309">
                        <c:v>15.514999999999999</c:v>
                      </c:pt>
                      <c:pt idx="9310">
                        <c:v>15.516666666666667</c:v>
                      </c:pt>
                      <c:pt idx="9311">
                        <c:v>15.518333333333334</c:v>
                      </c:pt>
                      <c:pt idx="9312">
                        <c:v>15.520000000000001</c:v>
                      </c:pt>
                      <c:pt idx="9313">
                        <c:v>15.521666666666667</c:v>
                      </c:pt>
                      <c:pt idx="9314">
                        <c:v>15.523333333333333</c:v>
                      </c:pt>
                      <c:pt idx="9315">
                        <c:v>15.525</c:v>
                      </c:pt>
                      <c:pt idx="9316">
                        <c:v>15.526666666666667</c:v>
                      </c:pt>
                      <c:pt idx="9317">
                        <c:v>15.528333333333334</c:v>
                      </c:pt>
                      <c:pt idx="9318">
                        <c:v>15.53</c:v>
                      </c:pt>
                      <c:pt idx="9319">
                        <c:v>15.531666666666666</c:v>
                      </c:pt>
                      <c:pt idx="9320">
                        <c:v>15.533333333333333</c:v>
                      </c:pt>
                      <c:pt idx="9321">
                        <c:v>15.535</c:v>
                      </c:pt>
                      <c:pt idx="9322">
                        <c:v>15.536666666666667</c:v>
                      </c:pt>
                      <c:pt idx="9323">
                        <c:v>15.538333333333332</c:v>
                      </c:pt>
                      <c:pt idx="9324">
                        <c:v>15.54</c:v>
                      </c:pt>
                      <c:pt idx="9325">
                        <c:v>15.541666666666666</c:v>
                      </c:pt>
                      <c:pt idx="9326">
                        <c:v>15.543333333333333</c:v>
                      </c:pt>
                      <c:pt idx="9327">
                        <c:v>15.545</c:v>
                      </c:pt>
                      <c:pt idx="9328">
                        <c:v>15.546666666666665</c:v>
                      </c:pt>
                      <c:pt idx="9329">
                        <c:v>15.548333333333334</c:v>
                      </c:pt>
                      <c:pt idx="9330">
                        <c:v>15.55</c:v>
                      </c:pt>
                      <c:pt idx="9331">
                        <c:v>15.551666666666668</c:v>
                      </c:pt>
                      <c:pt idx="9332">
                        <c:v>15.553333333333335</c:v>
                      </c:pt>
                      <c:pt idx="9333">
                        <c:v>15.555</c:v>
                      </c:pt>
                      <c:pt idx="9334">
                        <c:v>15.556666666666667</c:v>
                      </c:pt>
                      <c:pt idx="9335">
                        <c:v>15.558333333333334</c:v>
                      </c:pt>
                      <c:pt idx="9336">
                        <c:v>15.56</c:v>
                      </c:pt>
                      <c:pt idx="9337">
                        <c:v>15.561666666666667</c:v>
                      </c:pt>
                      <c:pt idx="9338">
                        <c:v>15.563333333333333</c:v>
                      </c:pt>
                      <c:pt idx="9339">
                        <c:v>15.565</c:v>
                      </c:pt>
                      <c:pt idx="9340">
                        <c:v>15.566666666666666</c:v>
                      </c:pt>
                      <c:pt idx="9341">
                        <c:v>15.568333333333333</c:v>
                      </c:pt>
                      <c:pt idx="9342">
                        <c:v>15.57</c:v>
                      </c:pt>
                      <c:pt idx="9343">
                        <c:v>15.571666666666665</c:v>
                      </c:pt>
                      <c:pt idx="9344">
                        <c:v>15.573333333333332</c:v>
                      </c:pt>
                      <c:pt idx="9345">
                        <c:v>15.574999999999999</c:v>
                      </c:pt>
                      <c:pt idx="9346">
                        <c:v>15.576666666666666</c:v>
                      </c:pt>
                      <c:pt idx="9347">
                        <c:v>15.578333333333335</c:v>
                      </c:pt>
                      <c:pt idx="9348">
                        <c:v>15.58</c:v>
                      </c:pt>
                      <c:pt idx="9349">
                        <c:v>15.581666666666667</c:v>
                      </c:pt>
                      <c:pt idx="9350">
                        <c:v>15.583333333333334</c:v>
                      </c:pt>
                      <c:pt idx="9351">
                        <c:v>15.585000000000001</c:v>
                      </c:pt>
                      <c:pt idx="9352">
                        <c:v>15.586666666666668</c:v>
                      </c:pt>
                      <c:pt idx="9353">
                        <c:v>15.588333333333333</c:v>
                      </c:pt>
                      <c:pt idx="9354">
                        <c:v>15.59</c:v>
                      </c:pt>
                      <c:pt idx="9355">
                        <c:v>15.591666666666667</c:v>
                      </c:pt>
                      <c:pt idx="9356">
                        <c:v>15.593333333333334</c:v>
                      </c:pt>
                      <c:pt idx="9357">
                        <c:v>15.595000000000001</c:v>
                      </c:pt>
                      <c:pt idx="9358">
                        <c:v>15.596666666666666</c:v>
                      </c:pt>
                      <c:pt idx="9359">
                        <c:v>15.598333333333333</c:v>
                      </c:pt>
                      <c:pt idx="9360">
                        <c:v>15.6</c:v>
                      </c:pt>
                      <c:pt idx="9361">
                        <c:v>15.601666666666667</c:v>
                      </c:pt>
                      <c:pt idx="9362">
                        <c:v>15.603333333333333</c:v>
                      </c:pt>
                      <c:pt idx="9363">
                        <c:v>15.604999999999999</c:v>
                      </c:pt>
                      <c:pt idx="9364">
                        <c:v>15.606666666666666</c:v>
                      </c:pt>
                      <c:pt idx="9365">
                        <c:v>15.608333333333333</c:v>
                      </c:pt>
                      <c:pt idx="9366">
                        <c:v>15.610000000000001</c:v>
                      </c:pt>
                      <c:pt idx="9367">
                        <c:v>15.611666666666668</c:v>
                      </c:pt>
                      <c:pt idx="9368">
                        <c:v>15.613333333333333</c:v>
                      </c:pt>
                      <c:pt idx="9369">
                        <c:v>15.615</c:v>
                      </c:pt>
                      <c:pt idx="9370">
                        <c:v>15.616666666666667</c:v>
                      </c:pt>
                      <c:pt idx="9371">
                        <c:v>15.618333333333334</c:v>
                      </c:pt>
                      <c:pt idx="9372">
                        <c:v>15.620000000000001</c:v>
                      </c:pt>
                      <c:pt idx="9373">
                        <c:v>15.621666666666666</c:v>
                      </c:pt>
                      <c:pt idx="9374">
                        <c:v>15.623333333333333</c:v>
                      </c:pt>
                      <c:pt idx="9375">
                        <c:v>15.625</c:v>
                      </c:pt>
                      <c:pt idx="9376">
                        <c:v>15.626666666666667</c:v>
                      </c:pt>
                      <c:pt idx="9377">
                        <c:v>15.628333333333334</c:v>
                      </c:pt>
                      <c:pt idx="9378">
                        <c:v>15.629999999999999</c:v>
                      </c:pt>
                      <c:pt idx="9379">
                        <c:v>15.631666666666666</c:v>
                      </c:pt>
                      <c:pt idx="9380">
                        <c:v>15.633333333333333</c:v>
                      </c:pt>
                      <c:pt idx="9381">
                        <c:v>15.635</c:v>
                      </c:pt>
                      <c:pt idx="9382">
                        <c:v>15.636666666666667</c:v>
                      </c:pt>
                      <c:pt idx="9383">
                        <c:v>15.638333333333332</c:v>
                      </c:pt>
                      <c:pt idx="9384">
                        <c:v>15.639999999999999</c:v>
                      </c:pt>
                      <c:pt idx="9385">
                        <c:v>15.641666666666667</c:v>
                      </c:pt>
                      <c:pt idx="9386">
                        <c:v>15.643333333333334</c:v>
                      </c:pt>
                      <c:pt idx="9387">
                        <c:v>15.645000000000001</c:v>
                      </c:pt>
                      <c:pt idx="9388">
                        <c:v>15.646666666666667</c:v>
                      </c:pt>
                      <c:pt idx="9389">
                        <c:v>15.648333333333333</c:v>
                      </c:pt>
                      <c:pt idx="9390">
                        <c:v>15.65</c:v>
                      </c:pt>
                      <c:pt idx="9391">
                        <c:v>15.651666666666667</c:v>
                      </c:pt>
                      <c:pt idx="9392">
                        <c:v>15.653333333333334</c:v>
                      </c:pt>
                      <c:pt idx="9393">
                        <c:v>15.654999999999999</c:v>
                      </c:pt>
                      <c:pt idx="9394">
                        <c:v>15.656666666666666</c:v>
                      </c:pt>
                      <c:pt idx="9395">
                        <c:v>15.658333333333333</c:v>
                      </c:pt>
                      <c:pt idx="9396">
                        <c:v>15.66</c:v>
                      </c:pt>
                      <c:pt idx="9397">
                        <c:v>15.661666666666667</c:v>
                      </c:pt>
                      <c:pt idx="9398">
                        <c:v>15.663333333333332</c:v>
                      </c:pt>
                      <c:pt idx="9399">
                        <c:v>15.664999999999999</c:v>
                      </c:pt>
                      <c:pt idx="9400">
                        <c:v>15.666666666666666</c:v>
                      </c:pt>
                      <c:pt idx="9401">
                        <c:v>15.668333333333333</c:v>
                      </c:pt>
                      <c:pt idx="9402">
                        <c:v>15.67</c:v>
                      </c:pt>
                      <c:pt idx="9403">
                        <c:v>15.671666666666665</c:v>
                      </c:pt>
                      <c:pt idx="9404">
                        <c:v>15.673333333333334</c:v>
                      </c:pt>
                      <c:pt idx="9405">
                        <c:v>15.675000000000001</c:v>
                      </c:pt>
                      <c:pt idx="9406">
                        <c:v>15.676666666666668</c:v>
                      </c:pt>
                      <c:pt idx="9407">
                        <c:v>15.678333333333335</c:v>
                      </c:pt>
                      <c:pt idx="9408">
                        <c:v>15.68</c:v>
                      </c:pt>
                      <c:pt idx="9409">
                        <c:v>15.681666666666667</c:v>
                      </c:pt>
                      <c:pt idx="9410">
                        <c:v>15.683333333333334</c:v>
                      </c:pt>
                      <c:pt idx="9411">
                        <c:v>15.685</c:v>
                      </c:pt>
                      <c:pt idx="9412">
                        <c:v>15.686666666666667</c:v>
                      </c:pt>
                      <c:pt idx="9413">
                        <c:v>15.688333333333333</c:v>
                      </c:pt>
                      <c:pt idx="9414">
                        <c:v>15.69</c:v>
                      </c:pt>
                      <c:pt idx="9415">
                        <c:v>15.691666666666666</c:v>
                      </c:pt>
                      <c:pt idx="9416">
                        <c:v>15.693333333333333</c:v>
                      </c:pt>
                      <c:pt idx="9417">
                        <c:v>15.695</c:v>
                      </c:pt>
                      <c:pt idx="9418">
                        <c:v>15.696666666666665</c:v>
                      </c:pt>
                      <c:pt idx="9419">
                        <c:v>15.698333333333332</c:v>
                      </c:pt>
                      <c:pt idx="9420">
                        <c:v>15.7</c:v>
                      </c:pt>
                      <c:pt idx="9421">
                        <c:v>15.701666666666666</c:v>
                      </c:pt>
                      <c:pt idx="9422">
                        <c:v>15.703333333333335</c:v>
                      </c:pt>
                      <c:pt idx="9423">
                        <c:v>15.705</c:v>
                      </c:pt>
                      <c:pt idx="9424">
                        <c:v>15.706666666666667</c:v>
                      </c:pt>
                      <c:pt idx="9425">
                        <c:v>15.708333333333334</c:v>
                      </c:pt>
                      <c:pt idx="9426">
                        <c:v>15.71</c:v>
                      </c:pt>
                      <c:pt idx="9427">
                        <c:v>15.711666666666668</c:v>
                      </c:pt>
                      <c:pt idx="9428">
                        <c:v>15.713333333333333</c:v>
                      </c:pt>
                      <c:pt idx="9429">
                        <c:v>15.715</c:v>
                      </c:pt>
                      <c:pt idx="9430">
                        <c:v>15.716666666666667</c:v>
                      </c:pt>
                      <c:pt idx="9431">
                        <c:v>15.718333333333334</c:v>
                      </c:pt>
                      <c:pt idx="9432">
                        <c:v>15.72</c:v>
                      </c:pt>
                      <c:pt idx="9433">
                        <c:v>15.721666666666666</c:v>
                      </c:pt>
                      <c:pt idx="9434">
                        <c:v>15.723333333333333</c:v>
                      </c:pt>
                      <c:pt idx="9435">
                        <c:v>15.725</c:v>
                      </c:pt>
                      <c:pt idx="9436">
                        <c:v>15.726666666666667</c:v>
                      </c:pt>
                      <c:pt idx="9437">
                        <c:v>15.728333333333333</c:v>
                      </c:pt>
                      <c:pt idx="9438">
                        <c:v>15.729999999999999</c:v>
                      </c:pt>
                      <c:pt idx="9439">
                        <c:v>15.731666666666666</c:v>
                      </c:pt>
                      <c:pt idx="9440">
                        <c:v>15.733333333333333</c:v>
                      </c:pt>
                      <c:pt idx="9441">
                        <c:v>15.735000000000001</c:v>
                      </c:pt>
                      <c:pt idx="9442">
                        <c:v>15.736666666666668</c:v>
                      </c:pt>
                      <c:pt idx="9443">
                        <c:v>15.738333333333333</c:v>
                      </c:pt>
                      <c:pt idx="9444">
                        <c:v>15.74</c:v>
                      </c:pt>
                      <c:pt idx="9445">
                        <c:v>15.741666666666667</c:v>
                      </c:pt>
                      <c:pt idx="9446">
                        <c:v>15.743333333333334</c:v>
                      </c:pt>
                      <c:pt idx="9447">
                        <c:v>15.745000000000001</c:v>
                      </c:pt>
                      <c:pt idx="9448">
                        <c:v>15.746666666666666</c:v>
                      </c:pt>
                      <c:pt idx="9449">
                        <c:v>15.748333333333333</c:v>
                      </c:pt>
                      <c:pt idx="9450">
                        <c:v>15.75</c:v>
                      </c:pt>
                      <c:pt idx="9451">
                        <c:v>15.751666666666667</c:v>
                      </c:pt>
                      <c:pt idx="9452">
                        <c:v>15.753333333333334</c:v>
                      </c:pt>
                      <c:pt idx="9453">
                        <c:v>15.754999999999999</c:v>
                      </c:pt>
                      <c:pt idx="9454">
                        <c:v>15.756666666666666</c:v>
                      </c:pt>
                      <c:pt idx="9455">
                        <c:v>15.758333333333333</c:v>
                      </c:pt>
                      <c:pt idx="9456">
                        <c:v>15.76</c:v>
                      </c:pt>
                      <c:pt idx="9457">
                        <c:v>15.761666666666667</c:v>
                      </c:pt>
                      <c:pt idx="9458">
                        <c:v>15.763333333333332</c:v>
                      </c:pt>
                      <c:pt idx="9459">
                        <c:v>15.764999999999999</c:v>
                      </c:pt>
                      <c:pt idx="9460">
                        <c:v>15.766666666666667</c:v>
                      </c:pt>
                      <c:pt idx="9461">
                        <c:v>15.768333333333334</c:v>
                      </c:pt>
                      <c:pt idx="9462">
                        <c:v>15.770000000000001</c:v>
                      </c:pt>
                      <c:pt idx="9463">
                        <c:v>15.771666666666667</c:v>
                      </c:pt>
                      <c:pt idx="9464">
                        <c:v>15.773333333333333</c:v>
                      </c:pt>
                      <c:pt idx="9465">
                        <c:v>15.775</c:v>
                      </c:pt>
                      <c:pt idx="9466">
                        <c:v>15.776666666666667</c:v>
                      </c:pt>
                      <c:pt idx="9467">
                        <c:v>15.778333333333334</c:v>
                      </c:pt>
                      <c:pt idx="9468">
                        <c:v>15.78</c:v>
                      </c:pt>
                      <c:pt idx="9469">
                        <c:v>15.781666666666666</c:v>
                      </c:pt>
                      <c:pt idx="9470">
                        <c:v>15.783333333333333</c:v>
                      </c:pt>
                      <c:pt idx="9471">
                        <c:v>15.785</c:v>
                      </c:pt>
                      <c:pt idx="9472">
                        <c:v>15.786666666666667</c:v>
                      </c:pt>
                      <c:pt idx="9473">
                        <c:v>15.788333333333332</c:v>
                      </c:pt>
                      <c:pt idx="9474">
                        <c:v>15.79</c:v>
                      </c:pt>
                      <c:pt idx="9475">
                        <c:v>15.791666666666666</c:v>
                      </c:pt>
                      <c:pt idx="9476">
                        <c:v>15.793333333333333</c:v>
                      </c:pt>
                      <c:pt idx="9477">
                        <c:v>15.795</c:v>
                      </c:pt>
                      <c:pt idx="9478">
                        <c:v>15.796666666666665</c:v>
                      </c:pt>
                      <c:pt idx="9479">
                        <c:v>15.798333333333334</c:v>
                      </c:pt>
                      <c:pt idx="9480">
                        <c:v>15.8</c:v>
                      </c:pt>
                      <c:pt idx="9481">
                        <c:v>15.801666666666668</c:v>
                      </c:pt>
                      <c:pt idx="9482">
                        <c:v>15.803333333333335</c:v>
                      </c:pt>
                      <c:pt idx="9483">
                        <c:v>15.805</c:v>
                      </c:pt>
                      <c:pt idx="9484">
                        <c:v>15.806666666666667</c:v>
                      </c:pt>
                      <c:pt idx="9485">
                        <c:v>15.808333333333334</c:v>
                      </c:pt>
                      <c:pt idx="9486">
                        <c:v>15.81</c:v>
                      </c:pt>
                      <c:pt idx="9487">
                        <c:v>15.811666666666667</c:v>
                      </c:pt>
                      <c:pt idx="9488">
                        <c:v>15.813333333333333</c:v>
                      </c:pt>
                      <c:pt idx="9489">
                        <c:v>15.815</c:v>
                      </c:pt>
                      <c:pt idx="9490">
                        <c:v>15.816666666666666</c:v>
                      </c:pt>
                      <c:pt idx="9491">
                        <c:v>15.818333333333333</c:v>
                      </c:pt>
                      <c:pt idx="9492">
                        <c:v>15.82</c:v>
                      </c:pt>
                      <c:pt idx="9493">
                        <c:v>15.821666666666665</c:v>
                      </c:pt>
                      <c:pt idx="9494">
                        <c:v>15.823333333333332</c:v>
                      </c:pt>
                      <c:pt idx="9495">
                        <c:v>15.824999999999999</c:v>
                      </c:pt>
                      <c:pt idx="9496">
                        <c:v>15.826666666666666</c:v>
                      </c:pt>
                      <c:pt idx="9497">
                        <c:v>15.828333333333335</c:v>
                      </c:pt>
                      <c:pt idx="9498">
                        <c:v>15.83</c:v>
                      </c:pt>
                      <c:pt idx="9499">
                        <c:v>15.831666666666667</c:v>
                      </c:pt>
                      <c:pt idx="9500">
                        <c:v>15.833333333333334</c:v>
                      </c:pt>
                      <c:pt idx="9501">
                        <c:v>15.835000000000001</c:v>
                      </c:pt>
                      <c:pt idx="9502">
                        <c:v>15.836666666666668</c:v>
                      </c:pt>
                      <c:pt idx="9503">
                        <c:v>15.838333333333333</c:v>
                      </c:pt>
                      <c:pt idx="9504">
                        <c:v>15.84</c:v>
                      </c:pt>
                      <c:pt idx="9505">
                        <c:v>15.841666666666667</c:v>
                      </c:pt>
                      <c:pt idx="9506">
                        <c:v>15.843333333333334</c:v>
                      </c:pt>
                      <c:pt idx="9507">
                        <c:v>15.845000000000001</c:v>
                      </c:pt>
                      <c:pt idx="9508">
                        <c:v>15.846666666666666</c:v>
                      </c:pt>
                      <c:pt idx="9509">
                        <c:v>15.848333333333333</c:v>
                      </c:pt>
                      <c:pt idx="9510">
                        <c:v>15.85</c:v>
                      </c:pt>
                      <c:pt idx="9511">
                        <c:v>15.851666666666667</c:v>
                      </c:pt>
                      <c:pt idx="9512">
                        <c:v>15.853333333333333</c:v>
                      </c:pt>
                      <c:pt idx="9513">
                        <c:v>15.854999999999999</c:v>
                      </c:pt>
                      <c:pt idx="9514">
                        <c:v>15.856666666666666</c:v>
                      </c:pt>
                      <c:pt idx="9515">
                        <c:v>15.858333333333333</c:v>
                      </c:pt>
                      <c:pt idx="9516">
                        <c:v>15.860000000000001</c:v>
                      </c:pt>
                      <c:pt idx="9517">
                        <c:v>15.861666666666668</c:v>
                      </c:pt>
                      <c:pt idx="9518">
                        <c:v>15.863333333333333</c:v>
                      </c:pt>
                      <c:pt idx="9519">
                        <c:v>15.865</c:v>
                      </c:pt>
                      <c:pt idx="9520">
                        <c:v>15.866666666666667</c:v>
                      </c:pt>
                      <c:pt idx="9521">
                        <c:v>15.868333333333334</c:v>
                      </c:pt>
                      <c:pt idx="9522">
                        <c:v>15.870000000000001</c:v>
                      </c:pt>
                      <c:pt idx="9523">
                        <c:v>15.871666666666666</c:v>
                      </c:pt>
                      <c:pt idx="9524">
                        <c:v>15.873333333333333</c:v>
                      </c:pt>
                      <c:pt idx="9525">
                        <c:v>15.875</c:v>
                      </c:pt>
                      <c:pt idx="9526">
                        <c:v>15.876666666666667</c:v>
                      </c:pt>
                      <c:pt idx="9527">
                        <c:v>15.878333333333334</c:v>
                      </c:pt>
                      <c:pt idx="9528">
                        <c:v>15.879999999999999</c:v>
                      </c:pt>
                      <c:pt idx="9529">
                        <c:v>15.881666666666666</c:v>
                      </c:pt>
                      <c:pt idx="9530">
                        <c:v>15.883333333333333</c:v>
                      </c:pt>
                      <c:pt idx="9531">
                        <c:v>15.885</c:v>
                      </c:pt>
                      <c:pt idx="9532">
                        <c:v>15.886666666666667</c:v>
                      </c:pt>
                      <c:pt idx="9533">
                        <c:v>15.888333333333332</c:v>
                      </c:pt>
                      <c:pt idx="9534">
                        <c:v>15.889999999999999</c:v>
                      </c:pt>
                      <c:pt idx="9535">
                        <c:v>15.891666666666667</c:v>
                      </c:pt>
                      <c:pt idx="9536">
                        <c:v>15.893333333333334</c:v>
                      </c:pt>
                      <c:pt idx="9537">
                        <c:v>15.895000000000001</c:v>
                      </c:pt>
                      <c:pt idx="9538">
                        <c:v>15.896666666666667</c:v>
                      </c:pt>
                      <c:pt idx="9539">
                        <c:v>15.898333333333333</c:v>
                      </c:pt>
                      <c:pt idx="9540">
                        <c:v>15.9</c:v>
                      </c:pt>
                      <c:pt idx="9541">
                        <c:v>15.901666666666667</c:v>
                      </c:pt>
                      <c:pt idx="9542">
                        <c:v>15.903333333333334</c:v>
                      </c:pt>
                      <c:pt idx="9543">
                        <c:v>15.904999999999999</c:v>
                      </c:pt>
                      <c:pt idx="9544">
                        <c:v>15.906666666666666</c:v>
                      </c:pt>
                      <c:pt idx="9545">
                        <c:v>15.908333333333333</c:v>
                      </c:pt>
                      <c:pt idx="9546">
                        <c:v>15.91</c:v>
                      </c:pt>
                      <c:pt idx="9547">
                        <c:v>15.911666666666667</c:v>
                      </c:pt>
                      <c:pt idx="9548">
                        <c:v>15.913333333333332</c:v>
                      </c:pt>
                      <c:pt idx="9549">
                        <c:v>15.914999999999999</c:v>
                      </c:pt>
                      <c:pt idx="9550">
                        <c:v>15.916666666666666</c:v>
                      </c:pt>
                      <c:pt idx="9551">
                        <c:v>15.918333333333333</c:v>
                      </c:pt>
                      <c:pt idx="9552">
                        <c:v>15.92</c:v>
                      </c:pt>
                      <c:pt idx="9553">
                        <c:v>15.921666666666665</c:v>
                      </c:pt>
                      <c:pt idx="9554">
                        <c:v>15.923333333333334</c:v>
                      </c:pt>
                      <c:pt idx="9555">
                        <c:v>15.925000000000001</c:v>
                      </c:pt>
                      <c:pt idx="9556">
                        <c:v>15.926666666666668</c:v>
                      </c:pt>
                      <c:pt idx="9557">
                        <c:v>15.928333333333335</c:v>
                      </c:pt>
                      <c:pt idx="9558">
                        <c:v>15.93</c:v>
                      </c:pt>
                      <c:pt idx="9559">
                        <c:v>15.931666666666667</c:v>
                      </c:pt>
                      <c:pt idx="9560">
                        <c:v>15.933333333333334</c:v>
                      </c:pt>
                      <c:pt idx="9561">
                        <c:v>15.935</c:v>
                      </c:pt>
                      <c:pt idx="9562">
                        <c:v>15.936666666666667</c:v>
                      </c:pt>
                      <c:pt idx="9563">
                        <c:v>15.938333333333333</c:v>
                      </c:pt>
                      <c:pt idx="9564">
                        <c:v>15.94</c:v>
                      </c:pt>
                      <c:pt idx="9565">
                        <c:v>15.941666666666666</c:v>
                      </c:pt>
                      <c:pt idx="9566">
                        <c:v>15.943333333333333</c:v>
                      </c:pt>
                      <c:pt idx="9567">
                        <c:v>15.945</c:v>
                      </c:pt>
                      <c:pt idx="9568">
                        <c:v>15.946666666666665</c:v>
                      </c:pt>
                      <c:pt idx="9569">
                        <c:v>15.948333333333332</c:v>
                      </c:pt>
                      <c:pt idx="9570">
                        <c:v>15.95</c:v>
                      </c:pt>
                      <c:pt idx="9571">
                        <c:v>15.951666666666666</c:v>
                      </c:pt>
                      <c:pt idx="9572">
                        <c:v>15.953333333333335</c:v>
                      </c:pt>
                      <c:pt idx="9573">
                        <c:v>15.955</c:v>
                      </c:pt>
                      <c:pt idx="9574">
                        <c:v>15.956666666666667</c:v>
                      </c:pt>
                      <c:pt idx="9575">
                        <c:v>15.958333333333334</c:v>
                      </c:pt>
                      <c:pt idx="9576">
                        <c:v>15.96</c:v>
                      </c:pt>
                      <c:pt idx="9577">
                        <c:v>15.961666666666668</c:v>
                      </c:pt>
                      <c:pt idx="9578">
                        <c:v>15.963333333333333</c:v>
                      </c:pt>
                      <c:pt idx="9579">
                        <c:v>15.965</c:v>
                      </c:pt>
                      <c:pt idx="9580">
                        <c:v>15.966666666666667</c:v>
                      </c:pt>
                      <c:pt idx="9581">
                        <c:v>15.968333333333334</c:v>
                      </c:pt>
                      <c:pt idx="9582">
                        <c:v>15.97</c:v>
                      </c:pt>
                      <c:pt idx="9583">
                        <c:v>15.971666666666666</c:v>
                      </c:pt>
                      <c:pt idx="9584">
                        <c:v>15.973333333333333</c:v>
                      </c:pt>
                      <c:pt idx="9585">
                        <c:v>15.975</c:v>
                      </c:pt>
                      <c:pt idx="9586">
                        <c:v>15.976666666666667</c:v>
                      </c:pt>
                      <c:pt idx="9587">
                        <c:v>15.978333333333333</c:v>
                      </c:pt>
                      <c:pt idx="9588">
                        <c:v>15.979999999999999</c:v>
                      </c:pt>
                      <c:pt idx="9589">
                        <c:v>15.981666666666666</c:v>
                      </c:pt>
                      <c:pt idx="9590">
                        <c:v>15.983333333333333</c:v>
                      </c:pt>
                      <c:pt idx="9591">
                        <c:v>15.985000000000001</c:v>
                      </c:pt>
                      <c:pt idx="9592">
                        <c:v>15.986666666666668</c:v>
                      </c:pt>
                      <c:pt idx="9593">
                        <c:v>15.988333333333333</c:v>
                      </c:pt>
                      <c:pt idx="9594">
                        <c:v>15.99</c:v>
                      </c:pt>
                      <c:pt idx="9595">
                        <c:v>15.991666666666667</c:v>
                      </c:pt>
                      <c:pt idx="9596">
                        <c:v>15.993333333333334</c:v>
                      </c:pt>
                      <c:pt idx="9597">
                        <c:v>15.995000000000001</c:v>
                      </c:pt>
                      <c:pt idx="9598">
                        <c:v>15.996666666666666</c:v>
                      </c:pt>
                      <c:pt idx="9599">
                        <c:v>15.998333333333333</c:v>
                      </c:pt>
                      <c:pt idx="9600">
                        <c:v>16</c:v>
                      </c:pt>
                      <c:pt idx="9601">
                        <c:v>16.001666666666669</c:v>
                      </c:pt>
                      <c:pt idx="9602">
                        <c:v>16.003333333333334</c:v>
                      </c:pt>
                      <c:pt idx="9603">
                        <c:v>16.004999999999999</c:v>
                      </c:pt>
                      <c:pt idx="9604">
                        <c:v>16.006666666666668</c:v>
                      </c:pt>
                      <c:pt idx="9605">
                        <c:v>16.008333333333333</c:v>
                      </c:pt>
                      <c:pt idx="9606">
                        <c:v>16.010000000000002</c:v>
                      </c:pt>
                      <c:pt idx="9607">
                        <c:v>16.011666666666667</c:v>
                      </c:pt>
                      <c:pt idx="9608">
                        <c:v>16.013333333333332</c:v>
                      </c:pt>
                      <c:pt idx="9609">
                        <c:v>16.015000000000001</c:v>
                      </c:pt>
                      <c:pt idx="9610">
                        <c:v>16.016666666666666</c:v>
                      </c:pt>
                      <c:pt idx="9611">
                        <c:v>16.018333333333334</c:v>
                      </c:pt>
                      <c:pt idx="9612">
                        <c:v>16.02</c:v>
                      </c:pt>
                      <c:pt idx="9613">
                        <c:v>16.021666666666665</c:v>
                      </c:pt>
                      <c:pt idx="9614">
                        <c:v>16.023333333333333</c:v>
                      </c:pt>
                      <c:pt idx="9615">
                        <c:v>16.024999999999999</c:v>
                      </c:pt>
                      <c:pt idx="9616">
                        <c:v>16.026666666666667</c:v>
                      </c:pt>
                      <c:pt idx="9617">
                        <c:v>16.028333333333332</c:v>
                      </c:pt>
                      <c:pt idx="9618">
                        <c:v>16.029999999999998</c:v>
                      </c:pt>
                      <c:pt idx="9619">
                        <c:v>16.031666666666666</c:v>
                      </c:pt>
                      <c:pt idx="9620">
                        <c:v>16.033333333333335</c:v>
                      </c:pt>
                      <c:pt idx="9621">
                        <c:v>16.035</c:v>
                      </c:pt>
                      <c:pt idx="9622">
                        <c:v>16.036666666666669</c:v>
                      </c:pt>
                      <c:pt idx="9623">
                        <c:v>16.038333333333334</c:v>
                      </c:pt>
                      <c:pt idx="9624">
                        <c:v>16.04</c:v>
                      </c:pt>
                      <c:pt idx="9625">
                        <c:v>16.041666666666668</c:v>
                      </c:pt>
                      <c:pt idx="9626">
                        <c:v>16.043333333333333</c:v>
                      </c:pt>
                      <c:pt idx="9627">
                        <c:v>16.045000000000002</c:v>
                      </c:pt>
                      <c:pt idx="9628">
                        <c:v>16.046666666666667</c:v>
                      </c:pt>
                      <c:pt idx="9629">
                        <c:v>16.048333333333332</c:v>
                      </c:pt>
                      <c:pt idx="9630">
                        <c:v>16.05</c:v>
                      </c:pt>
                      <c:pt idx="9631">
                        <c:v>16.051666666666666</c:v>
                      </c:pt>
                      <c:pt idx="9632">
                        <c:v>16.053333333333335</c:v>
                      </c:pt>
                      <c:pt idx="9633">
                        <c:v>16.055</c:v>
                      </c:pt>
                      <c:pt idx="9634">
                        <c:v>16.056666666666665</c:v>
                      </c:pt>
                      <c:pt idx="9635">
                        <c:v>16.058333333333334</c:v>
                      </c:pt>
                      <c:pt idx="9636">
                        <c:v>16.059999999999999</c:v>
                      </c:pt>
                      <c:pt idx="9637">
                        <c:v>16.061666666666667</c:v>
                      </c:pt>
                      <c:pt idx="9638">
                        <c:v>16.063333333333333</c:v>
                      </c:pt>
                      <c:pt idx="9639">
                        <c:v>16.065000000000001</c:v>
                      </c:pt>
                      <c:pt idx="9640">
                        <c:v>16.066666666666666</c:v>
                      </c:pt>
                      <c:pt idx="9641">
                        <c:v>16.068333333333335</c:v>
                      </c:pt>
                      <c:pt idx="9642">
                        <c:v>16.07</c:v>
                      </c:pt>
                      <c:pt idx="9643">
                        <c:v>16.071666666666665</c:v>
                      </c:pt>
                      <c:pt idx="9644">
                        <c:v>16.073333333333334</c:v>
                      </c:pt>
                      <c:pt idx="9645">
                        <c:v>16.074999999999999</c:v>
                      </c:pt>
                      <c:pt idx="9646">
                        <c:v>16.076666666666668</c:v>
                      </c:pt>
                      <c:pt idx="9647">
                        <c:v>16.078333333333333</c:v>
                      </c:pt>
                      <c:pt idx="9648">
                        <c:v>16.079999999999998</c:v>
                      </c:pt>
                      <c:pt idx="9649">
                        <c:v>16.081666666666667</c:v>
                      </c:pt>
                      <c:pt idx="9650">
                        <c:v>16.083333333333332</c:v>
                      </c:pt>
                      <c:pt idx="9651">
                        <c:v>16.085000000000001</c:v>
                      </c:pt>
                      <c:pt idx="9652">
                        <c:v>16.086666666666666</c:v>
                      </c:pt>
                      <c:pt idx="9653">
                        <c:v>16.088333333333331</c:v>
                      </c:pt>
                      <c:pt idx="9654">
                        <c:v>16.09</c:v>
                      </c:pt>
                      <c:pt idx="9655">
                        <c:v>16.091666666666665</c:v>
                      </c:pt>
                      <c:pt idx="9656">
                        <c:v>16.093333333333334</c:v>
                      </c:pt>
                      <c:pt idx="9657">
                        <c:v>16.095000000000002</c:v>
                      </c:pt>
                      <c:pt idx="9658">
                        <c:v>16.096666666666668</c:v>
                      </c:pt>
                      <c:pt idx="9659">
                        <c:v>16.098333333333333</c:v>
                      </c:pt>
                      <c:pt idx="9660">
                        <c:v>16.100000000000001</c:v>
                      </c:pt>
                      <c:pt idx="9661">
                        <c:v>16.101666666666667</c:v>
                      </c:pt>
                      <c:pt idx="9662">
                        <c:v>16.103333333333335</c:v>
                      </c:pt>
                      <c:pt idx="9663">
                        <c:v>16.105</c:v>
                      </c:pt>
                      <c:pt idx="9664">
                        <c:v>16.106666666666666</c:v>
                      </c:pt>
                      <c:pt idx="9665">
                        <c:v>16.108333333333334</c:v>
                      </c:pt>
                      <c:pt idx="9666">
                        <c:v>16.11</c:v>
                      </c:pt>
                      <c:pt idx="9667">
                        <c:v>16.111666666666668</c:v>
                      </c:pt>
                      <c:pt idx="9668">
                        <c:v>16.113333333333333</c:v>
                      </c:pt>
                      <c:pt idx="9669">
                        <c:v>16.114999999999998</c:v>
                      </c:pt>
                      <c:pt idx="9670">
                        <c:v>16.116666666666667</c:v>
                      </c:pt>
                      <c:pt idx="9671">
                        <c:v>16.118333333333332</c:v>
                      </c:pt>
                      <c:pt idx="9672">
                        <c:v>16.12</c:v>
                      </c:pt>
                      <c:pt idx="9673">
                        <c:v>16.121666666666666</c:v>
                      </c:pt>
                      <c:pt idx="9674">
                        <c:v>16.123333333333331</c:v>
                      </c:pt>
                      <c:pt idx="9675">
                        <c:v>16.125</c:v>
                      </c:pt>
                      <c:pt idx="9676">
                        <c:v>16.126666666666669</c:v>
                      </c:pt>
                      <c:pt idx="9677">
                        <c:v>16.128333333333334</c:v>
                      </c:pt>
                      <c:pt idx="9678">
                        <c:v>16.13</c:v>
                      </c:pt>
                      <c:pt idx="9679">
                        <c:v>16.131666666666668</c:v>
                      </c:pt>
                      <c:pt idx="9680">
                        <c:v>16.133333333333333</c:v>
                      </c:pt>
                      <c:pt idx="9681">
                        <c:v>16.135000000000002</c:v>
                      </c:pt>
                      <c:pt idx="9682">
                        <c:v>16.136666666666667</c:v>
                      </c:pt>
                      <c:pt idx="9683">
                        <c:v>16.138333333333332</c:v>
                      </c:pt>
                      <c:pt idx="9684">
                        <c:v>16.14</c:v>
                      </c:pt>
                      <c:pt idx="9685">
                        <c:v>16.141666666666666</c:v>
                      </c:pt>
                      <c:pt idx="9686">
                        <c:v>16.143333333333334</c:v>
                      </c:pt>
                      <c:pt idx="9687">
                        <c:v>16.145</c:v>
                      </c:pt>
                      <c:pt idx="9688">
                        <c:v>16.146666666666665</c:v>
                      </c:pt>
                      <c:pt idx="9689">
                        <c:v>16.148333333333333</c:v>
                      </c:pt>
                      <c:pt idx="9690">
                        <c:v>16.149999999999999</c:v>
                      </c:pt>
                      <c:pt idx="9691">
                        <c:v>16.151666666666667</c:v>
                      </c:pt>
                      <c:pt idx="9692">
                        <c:v>16.153333333333332</c:v>
                      </c:pt>
                      <c:pt idx="9693">
                        <c:v>16.154999999999998</c:v>
                      </c:pt>
                      <c:pt idx="9694">
                        <c:v>16.156666666666666</c:v>
                      </c:pt>
                      <c:pt idx="9695">
                        <c:v>16.158333333333335</c:v>
                      </c:pt>
                      <c:pt idx="9696">
                        <c:v>16.16</c:v>
                      </c:pt>
                      <c:pt idx="9697">
                        <c:v>16.161666666666669</c:v>
                      </c:pt>
                      <c:pt idx="9698">
                        <c:v>16.163333333333334</c:v>
                      </c:pt>
                      <c:pt idx="9699">
                        <c:v>16.164999999999999</c:v>
                      </c:pt>
                      <c:pt idx="9700">
                        <c:v>16.166666666666668</c:v>
                      </c:pt>
                      <c:pt idx="9701">
                        <c:v>16.168333333333333</c:v>
                      </c:pt>
                      <c:pt idx="9702">
                        <c:v>16.170000000000002</c:v>
                      </c:pt>
                      <c:pt idx="9703">
                        <c:v>16.171666666666667</c:v>
                      </c:pt>
                      <c:pt idx="9704">
                        <c:v>16.173333333333332</c:v>
                      </c:pt>
                      <c:pt idx="9705">
                        <c:v>16.175000000000001</c:v>
                      </c:pt>
                      <c:pt idx="9706">
                        <c:v>16.176666666666666</c:v>
                      </c:pt>
                      <c:pt idx="9707">
                        <c:v>16.178333333333335</c:v>
                      </c:pt>
                      <c:pt idx="9708">
                        <c:v>16.18</c:v>
                      </c:pt>
                      <c:pt idx="9709">
                        <c:v>16.181666666666665</c:v>
                      </c:pt>
                      <c:pt idx="9710">
                        <c:v>16.183333333333334</c:v>
                      </c:pt>
                      <c:pt idx="9711">
                        <c:v>16.184999999999999</c:v>
                      </c:pt>
                      <c:pt idx="9712">
                        <c:v>16.186666666666667</c:v>
                      </c:pt>
                      <c:pt idx="9713">
                        <c:v>16.188333333333333</c:v>
                      </c:pt>
                      <c:pt idx="9714">
                        <c:v>16.190000000000001</c:v>
                      </c:pt>
                      <c:pt idx="9715">
                        <c:v>16.191666666666666</c:v>
                      </c:pt>
                      <c:pt idx="9716">
                        <c:v>16.193333333333335</c:v>
                      </c:pt>
                      <c:pt idx="9717">
                        <c:v>16.195</c:v>
                      </c:pt>
                      <c:pt idx="9718">
                        <c:v>16.196666666666665</c:v>
                      </c:pt>
                      <c:pt idx="9719">
                        <c:v>16.198333333333334</c:v>
                      </c:pt>
                      <c:pt idx="9720">
                        <c:v>16.2</c:v>
                      </c:pt>
                      <c:pt idx="9721">
                        <c:v>16.201666666666668</c:v>
                      </c:pt>
                      <c:pt idx="9722">
                        <c:v>16.203333333333333</c:v>
                      </c:pt>
                      <c:pt idx="9723">
                        <c:v>16.204999999999998</c:v>
                      </c:pt>
                      <c:pt idx="9724">
                        <c:v>16.206666666666667</c:v>
                      </c:pt>
                      <c:pt idx="9725">
                        <c:v>16.208333333333332</c:v>
                      </c:pt>
                      <c:pt idx="9726">
                        <c:v>16.21</c:v>
                      </c:pt>
                      <c:pt idx="9727">
                        <c:v>16.211666666666666</c:v>
                      </c:pt>
                      <c:pt idx="9728">
                        <c:v>16.213333333333331</c:v>
                      </c:pt>
                      <c:pt idx="9729">
                        <c:v>16.215</c:v>
                      </c:pt>
                      <c:pt idx="9730">
                        <c:v>16.216666666666665</c:v>
                      </c:pt>
                      <c:pt idx="9731">
                        <c:v>16.218333333333334</c:v>
                      </c:pt>
                      <c:pt idx="9732">
                        <c:v>16.220000000000002</c:v>
                      </c:pt>
                      <c:pt idx="9733">
                        <c:v>16.221666666666668</c:v>
                      </c:pt>
                      <c:pt idx="9734">
                        <c:v>16.223333333333333</c:v>
                      </c:pt>
                      <c:pt idx="9735">
                        <c:v>16.225000000000001</c:v>
                      </c:pt>
                      <c:pt idx="9736">
                        <c:v>16.226666666666667</c:v>
                      </c:pt>
                      <c:pt idx="9737">
                        <c:v>16.228333333333335</c:v>
                      </c:pt>
                      <c:pt idx="9738">
                        <c:v>16.23</c:v>
                      </c:pt>
                      <c:pt idx="9739">
                        <c:v>16.231666666666666</c:v>
                      </c:pt>
                      <c:pt idx="9740">
                        <c:v>16.233333333333334</c:v>
                      </c:pt>
                      <c:pt idx="9741">
                        <c:v>16.234999999999999</c:v>
                      </c:pt>
                      <c:pt idx="9742">
                        <c:v>16.236666666666668</c:v>
                      </c:pt>
                      <c:pt idx="9743">
                        <c:v>16.238333333333333</c:v>
                      </c:pt>
                      <c:pt idx="9744">
                        <c:v>16.239999999999998</c:v>
                      </c:pt>
                      <c:pt idx="9745">
                        <c:v>16.241666666666667</c:v>
                      </c:pt>
                      <c:pt idx="9746">
                        <c:v>16.243333333333332</c:v>
                      </c:pt>
                      <c:pt idx="9747">
                        <c:v>16.245000000000001</c:v>
                      </c:pt>
                      <c:pt idx="9748">
                        <c:v>16.246666666666666</c:v>
                      </c:pt>
                      <c:pt idx="9749">
                        <c:v>16.248333333333331</c:v>
                      </c:pt>
                      <c:pt idx="9750">
                        <c:v>16.25</c:v>
                      </c:pt>
                      <c:pt idx="9751">
                        <c:v>16.251666666666669</c:v>
                      </c:pt>
                      <c:pt idx="9752">
                        <c:v>16.253333333333334</c:v>
                      </c:pt>
                      <c:pt idx="9753">
                        <c:v>16.254999999999999</c:v>
                      </c:pt>
                      <c:pt idx="9754">
                        <c:v>16.256666666666668</c:v>
                      </c:pt>
                      <c:pt idx="9755">
                        <c:v>16.258333333333333</c:v>
                      </c:pt>
                      <c:pt idx="9756">
                        <c:v>16.260000000000002</c:v>
                      </c:pt>
                      <c:pt idx="9757">
                        <c:v>16.261666666666667</c:v>
                      </c:pt>
                      <c:pt idx="9758">
                        <c:v>16.263333333333332</c:v>
                      </c:pt>
                      <c:pt idx="9759">
                        <c:v>16.265000000000001</c:v>
                      </c:pt>
                      <c:pt idx="9760">
                        <c:v>16.266666666666666</c:v>
                      </c:pt>
                      <c:pt idx="9761">
                        <c:v>16.268333333333334</c:v>
                      </c:pt>
                      <c:pt idx="9762">
                        <c:v>16.27</c:v>
                      </c:pt>
                      <c:pt idx="9763">
                        <c:v>16.271666666666665</c:v>
                      </c:pt>
                      <c:pt idx="9764">
                        <c:v>16.273333333333333</c:v>
                      </c:pt>
                      <c:pt idx="9765">
                        <c:v>16.274999999999999</c:v>
                      </c:pt>
                      <c:pt idx="9766">
                        <c:v>16.276666666666667</c:v>
                      </c:pt>
                      <c:pt idx="9767">
                        <c:v>16.278333333333332</c:v>
                      </c:pt>
                      <c:pt idx="9768">
                        <c:v>16.279999999999998</c:v>
                      </c:pt>
                      <c:pt idx="9769">
                        <c:v>16.281666666666666</c:v>
                      </c:pt>
                      <c:pt idx="9770">
                        <c:v>16.283333333333335</c:v>
                      </c:pt>
                      <c:pt idx="9771">
                        <c:v>16.285</c:v>
                      </c:pt>
                      <c:pt idx="9772">
                        <c:v>16.286666666666669</c:v>
                      </c:pt>
                      <c:pt idx="9773">
                        <c:v>16.288333333333334</c:v>
                      </c:pt>
                      <c:pt idx="9774">
                        <c:v>16.29</c:v>
                      </c:pt>
                      <c:pt idx="9775">
                        <c:v>16.291666666666668</c:v>
                      </c:pt>
                      <c:pt idx="9776">
                        <c:v>16.293333333333333</c:v>
                      </c:pt>
                      <c:pt idx="9777">
                        <c:v>16.295000000000002</c:v>
                      </c:pt>
                      <c:pt idx="9778">
                        <c:v>16.296666666666667</c:v>
                      </c:pt>
                      <c:pt idx="9779">
                        <c:v>16.298333333333332</c:v>
                      </c:pt>
                      <c:pt idx="9780">
                        <c:v>16.3</c:v>
                      </c:pt>
                      <c:pt idx="9781">
                        <c:v>16.301666666666666</c:v>
                      </c:pt>
                      <c:pt idx="9782">
                        <c:v>16.303333333333335</c:v>
                      </c:pt>
                      <c:pt idx="9783">
                        <c:v>16.305</c:v>
                      </c:pt>
                      <c:pt idx="9784">
                        <c:v>16.306666666666665</c:v>
                      </c:pt>
                      <c:pt idx="9785">
                        <c:v>16.308333333333334</c:v>
                      </c:pt>
                      <c:pt idx="9786">
                        <c:v>16.309999999999999</c:v>
                      </c:pt>
                      <c:pt idx="9787">
                        <c:v>16.311666666666667</c:v>
                      </c:pt>
                      <c:pt idx="9788">
                        <c:v>16.313333333333333</c:v>
                      </c:pt>
                      <c:pt idx="9789">
                        <c:v>16.315000000000001</c:v>
                      </c:pt>
                      <c:pt idx="9790">
                        <c:v>16.316666666666666</c:v>
                      </c:pt>
                      <c:pt idx="9791">
                        <c:v>16.318333333333335</c:v>
                      </c:pt>
                      <c:pt idx="9792">
                        <c:v>16.32</c:v>
                      </c:pt>
                      <c:pt idx="9793">
                        <c:v>16.321666666666665</c:v>
                      </c:pt>
                      <c:pt idx="9794">
                        <c:v>16.323333333333334</c:v>
                      </c:pt>
                      <c:pt idx="9795">
                        <c:v>16.324999999999999</c:v>
                      </c:pt>
                      <c:pt idx="9796">
                        <c:v>16.326666666666668</c:v>
                      </c:pt>
                      <c:pt idx="9797">
                        <c:v>16.328333333333333</c:v>
                      </c:pt>
                      <c:pt idx="9798">
                        <c:v>16.329999999999998</c:v>
                      </c:pt>
                      <c:pt idx="9799">
                        <c:v>16.331666666666667</c:v>
                      </c:pt>
                      <c:pt idx="9800">
                        <c:v>16.333333333333332</c:v>
                      </c:pt>
                      <c:pt idx="9801">
                        <c:v>16.335000000000001</c:v>
                      </c:pt>
                      <c:pt idx="9802">
                        <c:v>16.336666666666666</c:v>
                      </c:pt>
                      <c:pt idx="9803">
                        <c:v>16.338333333333331</c:v>
                      </c:pt>
                      <c:pt idx="9804">
                        <c:v>16.34</c:v>
                      </c:pt>
                      <c:pt idx="9805">
                        <c:v>16.341666666666665</c:v>
                      </c:pt>
                      <c:pt idx="9806">
                        <c:v>16.343333333333334</c:v>
                      </c:pt>
                      <c:pt idx="9807">
                        <c:v>16.345000000000002</c:v>
                      </c:pt>
                      <c:pt idx="9808">
                        <c:v>16.346666666666668</c:v>
                      </c:pt>
                      <c:pt idx="9809">
                        <c:v>16.348333333333333</c:v>
                      </c:pt>
                      <c:pt idx="9810">
                        <c:v>16.350000000000001</c:v>
                      </c:pt>
                      <c:pt idx="9811">
                        <c:v>16.351666666666667</c:v>
                      </c:pt>
                      <c:pt idx="9812">
                        <c:v>16.353333333333335</c:v>
                      </c:pt>
                      <c:pt idx="9813">
                        <c:v>16.355</c:v>
                      </c:pt>
                      <c:pt idx="9814">
                        <c:v>16.356666666666666</c:v>
                      </c:pt>
                      <c:pt idx="9815">
                        <c:v>16.358333333333334</c:v>
                      </c:pt>
                      <c:pt idx="9816">
                        <c:v>16.36</c:v>
                      </c:pt>
                      <c:pt idx="9817">
                        <c:v>16.361666666666668</c:v>
                      </c:pt>
                      <c:pt idx="9818">
                        <c:v>16.363333333333333</c:v>
                      </c:pt>
                      <c:pt idx="9819">
                        <c:v>16.364999999999998</c:v>
                      </c:pt>
                      <c:pt idx="9820">
                        <c:v>16.366666666666667</c:v>
                      </c:pt>
                      <c:pt idx="9821">
                        <c:v>16.368333333333332</c:v>
                      </c:pt>
                      <c:pt idx="9822">
                        <c:v>16.37</c:v>
                      </c:pt>
                      <c:pt idx="9823">
                        <c:v>16.371666666666666</c:v>
                      </c:pt>
                      <c:pt idx="9824">
                        <c:v>16.373333333333331</c:v>
                      </c:pt>
                      <c:pt idx="9825">
                        <c:v>16.375</c:v>
                      </c:pt>
                      <c:pt idx="9826">
                        <c:v>16.376666666666669</c:v>
                      </c:pt>
                      <c:pt idx="9827">
                        <c:v>16.378333333333334</c:v>
                      </c:pt>
                      <c:pt idx="9828">
                        <c:v>16.38</c:v>
                      </c:pt>
                      <c:pt idx="9829">
                        <c:v>16.381666666666668</c:v>
                      </c:pt>
                      <c:pt idx="9830">
                        <c:v>16.383333333333333</c:v>
                      </c:pt>
                      <c:pt idx="9831">
                        <c:v>16.385000000000002</c:v>
                      </c:pt>
                      <c:pt idx="9832">
                        <c:v>16.386666666666667</c:v>
                      </c:pt>
                      <c:pt idx="9833">
                        <c:v>16.388333333333332</c:v>
                      </c:pt>
                      <c:pt idx="9834">
                        <c:v>16.39</c:v>
                      </c:pt>
                      <c:pt idx="9835">
                        <c:v>16.391666666666666</c:v>
                      </c:pt>
                      <c:pt idx="9836">
                        <c:v>16.393333333333334</c:v>
                      </c:pt>
                      <c:pt idx="9837">
                        <c:v>16.395</c:v>
                      </c:pt>
                      <c:pt idx="9838">
                        <c:v>16.396666666666665</c:v>
                      </c:pt>
                      <c:pt idx="9839">
                        <c:v>16.398333333333333</c:v>
                      </c:pt>
                      <c:pt idx="9840">
                        <c:v>16.399999999999999</c:v>
                      </c:pt>
                      <c:pt idx="9841">
                        <c:v>16.401666666666667</c:v>
                      </c:pt>
                      <c:pt idx="9842">
                        <c:v>16.403333333333332</c:v>
                      </c:pt>
                      <c:pt idx="9843">
                        <c:v>16.404999999999998</c:v>
                      </c:pt>
                      <c:pt idx="9844">
                        <c:v>16.406666666666666</c:v>
                      </c:pt>
                      <c:pt idx="9845">
                        <c:v>16.408333333333335</c:v>
                      </c:pt>
                      <c:pt idx="9846">
                        <c:v>16.41</c:v>
                      </c:pt>
                      <c:pt idx="9847">
                        <c:v>16.411666666666669</c:v>
                      </c:pt>
                      <c:pt idx="9848">
                        <c:v>16.413333333333334</c:v>
                      </c:pt>
                      <c:pt idx="9849">
                        <c:v>16.414999999999999</c:v>
                      </c:pt>
                      <c:pt idx="9850">
                        <c:v>16.416666666666668</c:v>
                      </c:pt>
                      <c:pt idx="9851">
                        <c:v>16.418333333333333</c:v>
                      </c:pt>
                      <c:pt idx="9852">
                        <c:v>16.420000000000002</c:v>
                      </c:pt>
                      <c:pt idx="9853">
                        <c:v>16.421666666666667</c:v>
                      </c:pt>
                      <c:pt idx="9854">
                        <c:v>16.423333333333332</c:v>
                      </c:pt>
                      <c:pt idx="9855">
                        <c:v>16.425000000000001</c:v>
                      </c:pt>
                      <c:pt idx="9856">
                        <c:v>16.426666666666666</c:v>
                      </c:pt>
                      <c:pt idx="9857">
                        <c:v>16.428333333333335</c:v>
                      </c:pt>
                      <c:pt idx="9858">
                        <c:v>16.43</c:v>
                      </c:pt>
                      <c:pt idx="9859">
                        <c:v>16.431666666666665</c:v>
                      </c:pt>
                      <c:pt idx="9860">
                        <c:v>16.433333333333334</c:v>
                      </c:pt>
                      <c:pt idx="9861">
                        <c:v>16.434999999999999</c:v>
                      </c:pt>
                      <c:pt idx="9862">
                        <c:v>16.436666666666667</c:v>
                      </c:pt>
                      <c:pt idx="9863">
                        <c:v>16.438333333333333</c:v>
                      </c:pt>
                      <c:pt idx="9864">
                        <c:v>16.440000000000001</c:v>
                      </c:pt>
                      <c:pt idx="9865">
                        <c:v>16.441666666666666</c:v>
                      </c:pt>
                      <c:pt idx="9866">
                        <c:v>16.443333333333335</c:v>
                      </c:pt>
                      <c:pt idx="9867">
                        <c:v>16.445</c:v>
                      </c:pt>
                      <c:pt idx="9868">
                        <c:v>16.446666666666665</c:v>
                      </c:pt>
                      <c:pt idx="9869">
                        <c:v>16.448333333333334</c:v>
                      </c:pt>
                      <c:pt idx="9870">
                        <c:v>16.45</c:v>
                      </c:pt>
                      <c:pt idx="9871">
                        <c:v>16.451666666666668</c:v>
                      </c:pt>
                      <c:pt idx="9872">
                        <c:v>16.453333333333333</c:v>
                      </c:pt>
                      <c:pt idx="9873">
                        <c:v>16.454999999999998</c:v>
                      </c:pt>
                      <c:pt idx="9874">
                        <c:v>16.456666666666667</c:v>
                      </c:pt>
                      <c:pt idx="9875">
                        <c:v>16.458333333333332</c:v>
                      </c:pt>
                      <c:pt idx="9876">
                        <c:v>16.46</c:v>
                      </c:pt>
                      <c:pt idx="9877">
                        <c:v>16.461666666666666</c:v>
                      </c:pt>
                      <c:pt idx="9878">
                        <c:v>16.463333333333331</c:v>
                      </c:pt>
                      <c:pt idx="9879">
                        <c:v>16.465</c:v>
                      </c:pt>
                      <c:pt idx="9880">
                        <c:v>16.466666666666665</c:v>
                      </c:pt>
                      <c:pt idx="9881">
                        <c:v>16.468333333333334</c:v>
                      </c:pt>
                      <c:pt idx="9882">
                        <c:v>16.470000000000002</c:v>
                      </c:pt>
                      <c:pt idx="9883">
                        <c:v>16.471666666666668</c:v>
                      </c:pt>
                      <c:pt idx="9884">
                        <c:v>16.473333333333333</c:v>
                      </c:pt>
                      <c:pt idx="9885">
                        <c:v>16.475000000000001</c:v>
                      </c:pt>
                      <c:pt idx="9886">
                        <c:v>16.476666666666667</c:v>
                      </c:pt>
                      <c:pt idx="9887">
                        <c:v>16.478333333333335</c:v>
                      </c:pt>
                      <c:pt idx="9888">
                        <c:v>16.48</c:v>
                      </c:pt>
                      <c:pt idx="9889">
                        <c:v>16.481666666666666</c:v>
                      </c:pt>
                      <c:pt idx="9890">
                        <c:v>16.483333333333334</c:v>
                      </c:pt>
                      <c:pt idx="9891">
                        <c:v>16.484999999999999</c:v>
                      </c:pt>
                      <c:pt idx="9892">
                        <c:v>16.486666666666668</c:v>
                      </c:pt>
                      <c:pt idx="9893">
                        <c:v>16.488333333333333</c:v>
                      </c:pt>
                      <c:pt idx="9894">
                        <c:v>16.489999999999998</c:v>
                      </c:pt>
                      <c:pt idx="9895">
                        <c:v>16.491666666666667</c:v>
                      </c:pt>
                      <c:pt idx="9896">
                        <c:v>16.493333333333332</c:v>
                      </c:pt>
                      <c:pt idx="9897">
                        <c:v>16.495000000000001</c:v>
                      </c:pt>
                      <c:pt idx="9898">
                        <c:v>16.496666666666666</c:v>
                      </c:pt>
                      <c:pt idx="9899">
                        <c:v>16.498333333333331</c:v>
                      </c:pt>
                      <c:pt idx="9900">
                        <c:v>16.5</c:v>
                      </c:pt>
                      <c:pt idx="9901">
                        <c:v>16.501666666666669</c:v>
                      </c:pt>
                      <c:pt idx="9902">
                        <c:v>16.503333333333334</c:v>
                      </c:pt>
                      <c:pt idx="9903">
                        <c:v>16.504999999999999</c:v>
                      </c:pt>
                      <c:pt idx="9904">
                        <c:v>16.506666666666668</c:v>
                      </c:pt>
                      <c:pt idx="9905">
                        <c:v>16.508333333333333</c:v>
                      </c:pt>
                      <c:pt idx="9906">
                        <c:v>16.510000000000002</c:v>
                      </c:pt>
                      <c:pt idx="9907">
                        <c:v>16.511666666666667</c:v>
                      </c:pt>
                      <c:pt idx="9908">
                        <c:v>16.513333333333332</c:v>
                      </c:pt>
                      <c:pt idx="9909">
                        <c:v>16.515000000000001</c:v>
                      </c:pt>
                      <c:pt idx="9910">
                        <c:v>16.516666666666666</c:v>
                      </c:pt>
                      <c:pt idx="9911">
                        <c:v>16.518333333333334</c:v>
                      </c:pt>
                      <c:pt idx="9912">
                        <c:v>16.52</c:v>
                      </c:pt>
                      <c:pt idx="9913">
                        <c:v>16.521666666666665</c:v>
                      </c:pt>
                      <c:pt idx="9914">
                        <c:v>16.523333333333333</c:v>
                      </c:pt>
                      <c:pt idx="9915">
                        <c:v>16.524999999999999</c:v>
                      </c:pt>
                      <c:pt idx="9916">
                        <c:v>16.526666666666667</c:v>
                      </c:pt>
                      <c:pt idx="9917">
                        <c:v>16.528333333333332</c:v>
                      </c:pt>
                      <c:pt idx="9918">
                        <c:v>16.529999999999998</c:v>
                      </c:pt>
                      <c:pt idx="9919">
                        <c:v>16.531666666666666</c:v>
                      </c:pt>
                      <c:pt idx="9920">
                        <c:v>16.533333333333335</c:v>
                      </c:pt>
                      <c:pt idx="9921">
                        <c:v>16.535</c:v>
                      </c:pt>
                      <c:pt idx="9922">
                        <c:v>16.536666666666669</c:v>
                      </c:pt>
                      <c:pt idx="9923">
                        <c:v>16.538333333333334</c:v>
                      </c:pt>
                      <c:pt idx="9924">
                        <c:v>16.54</c:v>
                      </c:pt>
                      <c:pt idx="9925">
                        <c:v>16.541666666666668</c:v>
                      </c:pt>
                      <c:pt idx="9926">
                        <c:v>16.543333333333333</c:v>
                      </c:pt>
                      <c:pt idx="9927">
                        <c:v>16.545000000000002</c:v>
                      </c:pt>
                      <c:pt idx="9928">
                        <c:v>16.546666666666667</c:v>
                      </c:pt>
                      <c:pt idx="9929">
                        <c:v>16.548333333333332</c:v>
                      </c:pt>
                      <c:pt idx="9930">
                        <c:v>16.55</c:v>
                      </c:pt>
                      <c:pt idx="9931">
                        <c:v>16.551666666666666</c:v>
                      </c:pt>
                      <c:pt idx="9932">
                        <c:v>16.553333333333335</c:v>
                      </c:pt>
                      <c:pt idx="9933">
                        <c:v>16.555</c:v>
                      </c:pt>
                      <c:pt idx="9934">
                        <c:v>16.556666666666665</c:v>
                      </c:pt>
                      <c:pt idx="9935">
                        <c:v>16.558333333333334</c:v>
                      </c:pt>
                      <c:pt idx="9936">
                        <c:v>16.559999999999999</c:v>
                      </c:pt>
                      <c:pt idx="9937">
                        <c:v>16.561666666666667</c:v>
                      </c:pt>
                      <c:pt idx="9938">
                        <c:v>16.563333333333333</c:v>
                      </c:pt>
                      <c:pt idx="9939">
                        <c:v>16.565000000000001</c:v>
                      </c:pt>
                      <c:pt idx="9940">
                        <c:v>16.566666666666666</c:v>
                      </c:pt>
                      <c:pt idx="9941">
                        <c:v>16.568333333333335</c:v>
                      </c:pt>
                      <c:pt idx="9942">
                        <c:v>16.57</c:v>
                      </c:pt>
                      <c:pt idx="9943">
                        <c:v>16.571666666666665</c:v>
                      </c:pt>
                      <c:pt idx="9944">
                        <c:v>16.573333333333334</c:v>
                      </c:pt>
                      <c:pt idx="9945">
                        <c:v>16.574999999999999</c:v>
                      </c:pt>
                      <c:pt idx="9946">
                        <c:v>16.576666666666668</c:v>
                      </c:pt>
                      <c:pt idx="9947">
                        <c:v>16.578333333333333</c:v>
                      </c:pt>
                      <c:pt idx="9948">
                        <c:v>16.579999999999998</c:v>
                      </c:pt>
                      <c:pt idx="9949">
                        <c:v>16.581666666666667</c:v>
                      </c:pt>
                      <c:pt idx="9950">
                        <c:v>16.583333333333332</c:v>
                      </c:pt>
                      <c:pt idx="9951">
                        <c:v>16.585000000000001</c:v>
                      </c:pt>
                      <c:pt idx="9952">
                        <c:v>16.586666666666666</c:v>
                      </c:pt>
                      <c:pt idx="9953">
                        <c:v>16.588333333333331</c:v>
                      </c:pt>
                      <c:pt idx="9954">
                        <c:v>16.59</c:v>
                      </c:pt>
                      <c:pt idx="9955">
                        <c:v>16.591666666666665</c:v>
                      </c:pt>
                      <c:pt idx="9956">
                        <c:v>16.593333333333334</c:v>
                      </c:pt>
                      <c:pt idx="9957">
                        <c:v>16.595000000000002</c:v>
                      </c:pt>
                      <c:pt idx="9958">
                        <c:v>16.596666666666668</c:v>
                      </c:pt>
                      <c:pt idx="9959">
                        <c:v>16.598333333333333</c:v>
                      </c:pt>
                      <c:pt idx="9960">
                        <c:v>16.600000000000001</c:v>
                      </c:pt>
                      <c:pt idx="9961">
                        <c:v>16.601666666666667</c:v>
                      </c:pt>
                      <c:pt idx="9962">
                        <c:v>16.603333333333335</c:v>
                      </c:pt>
                      <c:pt idx="9963">
                        <c:v>16.605</c:v>
                      </c:pt>
                      <c:pt idx="9964">
                        <c:v>16.606666666666666</c:v>
                      </c:pt>
                      <c:pt idx="9965">
                        <c:v>16.608333333333334</c:v>
                      </c:pt>
                      <c:pt idx="9966">
                        <c:v>16.61</c:v>
                      </c:pt>
                      <c:pt idx="9967">
                        <c:v>16.611666666666668</c:v>
                      </c:pt>
                      <c:pt idx="9968">
                        <c:v>16.613333333333333</c:v>
                      </c:pt>
                      <c:pt idx="9969">
                        <c:v>16.614999999999998</c:v>
                      </c:pt>
                      <c:pt idx="9970">
                        <c:v>16.616666666666667</c:v>
                      </c:pt>
                      <c:pt idx="9971">
                        <c:v>16.618333333333332</c:v>
                      </c:pt>
                      <c:pt idx="9972">
                        <c:v>16.62</c:v>
                      </c:pt>
                      <c:pt idx="9973">
                        <c:v>16.621666666666666</c:v>
                      </c:pt>
                      <c:pt idx="9974">
                        <c:v>16.623333333333331</c:v>
                      </c:pt>
                      <c:pt idx="9975">
                        <c:v>16.625</c:v>
                      </c:pt>
                      <c:pt idx="9976">
                        <c:v>16.626666666666669</c:v>
                      </c:pt>
                      <c:pt idx="9977">
                        <c:v>16.628333333333334</c:v>
                      </c:pt>
                      <c:pt idx="9978">
                        <c:v>16.63</c:v>
                      </c:pt>
                      <c:pt idx="9979">
                        <c:v>16.631666666666668</c:v>
                      </c:pt>
                      <c:pt idx="9980">
                        <c:v>16.633333333333333</c:v>
                      </c:pt>
                      <c:pt idx="9981">
                        <c:v>16.635000000000002</c:v>
                      </c:pt>
                      <c:pt idx="9982">
                        <c:v>16.636666666666667</c:v>
                      </c:pt>
                      <c:pt idx="9983">
                        <c:v>16.638333333333332</c:v>
                      </c:pt>
                      <c:pt idx="9984">
                        <c:v>16.64</c:v>
                      </c:pt>
                      <c:pt idx="9985">
                        <c:v>16.641666666666666</c:v>
                      </c:pt>
                      <c:pt idx="9986">
                        <c:v>16.643333333333334</c:v>
                      </c:pt>
                      <c:pt idx="9987">
                        <c:v>16.645</c:v>
                      </c:pt>
                      <c:pt idx="9988">
                        <c:v>16.646666666666665</c:v>
                      </c:pt>
                      <c:pt idx="9989">
                        <c:v>16.648333333333333</c:v>
                      </c:pt>
                      <c:pt idx="9990">
                        <c:v>16.649999999999999</c:v>
                      </c:pt>
                      <c:pt idx="9991">
                        <c:v>16.651666666666667</c:v>
                      </c:pt>
                      <c:pt idx="9992">
                        <c:v>16.653333333333332</c:v>
                      </c:pt>
                      <c:pt idx="9993">
                        <c:v>16.654999999999998</c:v>
                      </c:pt>
                      <c:pt idx="9994">
                        <c:v>16.656666666666666</c:v>
                      </c:pt>
                      <c:pt idx="9995">
                        <c:v>16.658333333333335</c:v>
                      </c:pt>
                      <c:pt idx="9996">
                        <c:v>16.66</c:v>
                      </c:pt>
                      <c:pt idx="9997">
                        <c:v>16.661666666666669</c:v>
                      </c:pt>
                      <c:pt idx="9998">
                        <c:v>16.663333333333334</c:v>
                      </c:pt>
                      <c:pt idx="9999">
                        <c:v>16.664999999999999</c:v>
                      </c:pt>
                      <c:pt idx="10000">
                        <c:v>16.666666666666668</c:v>
                      </c:pt>
                      <c:pt idx="10001">
                        <c:v>16.668333333333333</c:v>
                      </c:pt>
                      <c:pt idx="10002">
                        <c:v>16.670000000000002</c:v>
                      </c:pt>
                      <c:pt idx="10003">
                        <c:v>16.671666666666667</c:v>
                      </c:pt>
                      <c:pt idx="10004">
                        <c:v>16.673333333333332</c:v>
                      </c:pt>
                      <c:pt idx="10005">
                        <c:v>16.675000000000001</c:v>
                      </c:pt>
                      <c:pt idx="10006">
                        <c:v>16.676666666666666</c:v>
                      </c:pt>
                      <c:pt idx="10007">
                        <c:v>16.678333333333335</c:v>
                      </c:pt>
                      <c:pt idx="10008">
                        <c:v>16.68</c:v>
                      </c:pt>
                      <c:pt idx="10009">
                        <c:v>16.681666666666665</c:v>
                      </c:pt>
                      <c:pt idx="10010">
                        <c:v>16.683333333333334</c:v>
                      </c:pt>
                      <c:pt idx="10011">
                        <c:v>16.684999999999999</c:v>
                      </c:pt>
                      <c:pt idx="10012">
                        <c:v>16.686666666666667</c:v>
                      </c:pt>
                      <c:pt idx="10013">
                        <c:v>16.688333333333333</c:v>
                      </c:pt>
                      <c:pt idx="10014">
                        <c:v>16.690000000000001</c:v>
                      </c:pt>
                      <c:pt idx="10015">
                        <c:v>16.691666666666666</c:v>
                      </c:pt>
                      <c:pt idx="10016">
                        <c:v>16.693333333333335</c:v>
                      </c:pt>
                      <c:pt idx="10017">
                        <c:v>16.695</c:v>
                      </c:pt>
                      <c:pt idx="10018">
                        <c:v>16.696666666666665</c:v>
                      </c:pt>
                      <c:pt idx="10019">
                        <c:v>16.698333333333334</c:v>
                      </c:pt>
                      <c:pt idx="10020">
                        <c:v>16.7</c:v>
                      </c:pt>
                      <c:pt idx="10021">
                        <c:v>16.701666666666668</c:v>
                      </c:pt>
                      <c:pt idx="10022">
                        <c:v>16.703333333333333</c:v>
                      </c:pt>
                      <c:pt idx="10023">
                        <c:v>16.704999999999998</c:v>
                      </c:pt>
                      <c:pt idx="10024">
                        <c:v>16.706666666666667</c:v>
                      </c:pt>
                      <c:pt idx="10025">
                        <c:v>16.708333333333332</c:v>
                      </c:pt>
                      <c:pt idx="10026">
                        <c:v>16.71</c:v>
                      </c:pt>
                      <c:pt idx="10027">
                        <c:v>16.711666666666666</c:v>
                      </c:pt>
                      <c:pt idx="10028">
                        <c:v>16.713333333333331</c:v>
                      </c:pt>
                      <c:pt idx="10029">
                        <c:v>16.715</c:v>
                      </c:pt>
                      <c:pt idx="10030">
                        <c:v>16.716666666666665</c:v>
                      </c:pt>
                      <c:pt idx="10031">
                        <c:v>16.718333333333334</c:v>
                      </c:pt>
                      <c:pt idx="10032">
                        <c:v>16.720000000000002</c:v>
                      </c:pt>
                      <c:pt idx="10033">
                        <c:v>16.721666666666668</c:v>
                      </c:pt>
                      <c:pt idx="10034">
                        <c:v>16.723333333333333</c:v>
                      </c:pt>
                      <c:pt idx="10035">
                        <c:v>16.725000000000001</c:v>
                      </c:pt>
                      <c:pt idx="10036">
                        <c:v>16.726666666666667</c:v>
                      </c:pt>
                      <c:pt idx="10037">
                        <c:v>16.728333333333335</c:v>
                      </c:pt>
                      <c:pt idx="10038">
                        <c:v>16.73</c:v>
                      </c:pt>
                      <c:pt idx="10039">
                        <c:v>16.731666666666666</c:v>
                      </c:pt>
                      <c:pt idx="10040">
                        <c:v>16.733333333333334</c:v>
                      </c:pt>
                      <c:pt idx="10041">
                        <c:v>16.734999999999999</c:v>
                      </c:pt>
                      <c:pt idx="10042">
                        <c:v>16.736666666666668</c:v>
                      </c:pt>
                      <c:pt idx="10043">
                        <c:v>16.738333333333333</c:v>
                      </c:pt>
                      <c:pt idx="10044">
                        <c:v>16.739999999999998</c:v>
                      </c:pt>
                      <c:pt idx="10045">
                        <c:v>16.741666666666667</c:v>
                      </c:pt>
                      <c:pt idx="10046">
                        <c:v>16.743333333333332</c:v>
                      </c:pt>
                      <c:pt idx="10047">
                        <c:v>16.745000000000001</c:v>
                      </c:pt>
                      <c:pt idx="10048">
                        <c:v>16.746666666666666</c:v>
                      </c:pt>
                      <c:pt idx="10049">
                        <c:v>16.748333333333331</c:v>
                      </c:pt>
                      <c:pt idx="10050">
                        <c:v>16.75</c:v>
                      </c:pt>
                      <c:pt idx="10051">
                        <c:v>16.751666666666669</c:v>
                      </c:pt>
                      <c:pt idx="10052">
                        <c:v>16.753333333333334</c:v>
                      </c:pt>
                      <c:pt idx="10053">
                        <c:v>16.754999999999999</c:v>
                      </c:pt>
                      <c:pt idx="10054">
                        <c:v>16.756666666666668</c:v>
                      </c:pt>
                      <c:pt idx="10055">
                        <c:v>16.758333333333333</c:v>
                      </c:pt>
                      <c:pt idx="10056">
                        <c:v>16.760000000000002</c:v>
                      </c:pt>
                      <c:pt idx="10057">
                        <c:v>16.761666666666667</c:v>
                      </c:pt>
                      <c:pt idx="10058">
                        <c:v>16.763333333333332</c:v>
                      </c:pt>
                      <c:pt idx="10059">
                        <c:v>16.765000000000001</c:v>
                      </c:pt>
                      <c:pt idx="10060">
                        <c:v>16.766666666666666</c:v>
                      </c:pt>
                      <c:pt idx="10061">
                        <c:v>16.768333333333334</c:v>
                      </c:pt>
                      <c:pt idx="10062">
                        <c:v>16.77</c:v>
                      </c:pt>
                      <c:pt idx="10063">
                        <c:v>16.771666666666665</c:v>
                      </c:pt>
                      <c:pt idx="10064">
                        <c:v>16.773333333333333</c:v>
                      </c:pt>
                      <c:pt idx="10065">
                        <c:v>16.774999999999999</c:v>
                      </c:pt>
                      <c:pt idx="10066">
                        <c:v>16.776666666666667</c:v>
                      </c:pt>
                      <c:pt idx="10067">
                        <c:v>16.778333333333332</c:v>
                      </c:pt>
                      <c:pt idx="10068">
                        <c:v>16.779999999999998</c:v>
                      </c:pt>
                      <c:pt idx="10069">
                        <c:v>16.781666666666666</c:v>
                      </c:pt>
                      <c:pt idx="10070">
                        <c:v>16.783333333333335</c:v>
                      </c:pt>
                      <c:pt idx="10071">
                        <c:v>16.785</c:v>
                      </c:pt>
                      <c:pt idx="10072">
                        <c:v>16.786666666666669</c:v>
                      </c:pt>
                      <c:pt idx="10073">
                        <c:v>16.788333333333334</c:v>
                      </c:pt>
                      <c:pt idx="10074">
                        <c:v>16.79</c:v>
                      </c:pt>
                      <c:pt idx="10075">
                        <c:v>16.791666666666668</c:v>
                      </c:pt>
                      <c:pt idx="10076">
                        <c:v>16.793333333333333</c:v>
                      </c:pt>
                      <c:pt idx="10077">
                        <c:v>16.795000000000002</c:v>
                      </c:pt>
                      <c:pt idx="10078">
                        <c:v>16.796666666666667</c:v>
                      </c:pt>
                      <c:pt idx="10079">
                        <c:v>16.798333333333332</c:v>
                      </c:pt>
                      <c:pt idx="10080">
                        <c:v>16.8</c:v>
                      </c:pt>
                      <c:pt idx="10081">
                        <c:v>16.801666666666666</c:v>
                      </c:pt>
                      <c:pt idx="10082">
                        <c:v>16.803333333333335</c:v>
                      </c:pt>
                      <c:pt idx="10083">
                        <c:v>16.805</c:v>
                      </c:pt>
                      <c:pt idx="10084">
                        <c:v>16.806666666666665</c:v>
                      </c:pt>
                      <c:pt idx="10085">
                        <c:v>16.808333333333334</c:v>
                      </c:pt>
                      <c:pt idx="10086">
                        <c:v>16.809999999999999</c:v>
                      </c:pt>
                      <c:pt idx="10087">
                        <c:v>16.811666666666667</c:v>
                      </c:pt>
                      <c:pt idx="10088">
                        <c:v>16.813333333333333</c:v>
                      </c:pt>
                      <c:pt idx="10089">
                        <c:v>16.815000000000001</c:v>
                      </c:pt>
                      <c:pt idx="10090">
                        <c:v>16.816666666666666</c:v>
                      </c:pt>
                      <c:pt idx="10091">
                        <c:v>16.818333333333335</c:v>
                      </c:pt>
                      <c:pt idx="10092">
                        <c:v>16.82</c:v>
                      </c:pt>
                      <c:pt idx="10093">
                        <c:v>16.821666666666665</c:v>
                      </c:pt>
                      <c:pt idx="10094">
                        <c:v>16.823333333333334</c:v>
                      </c:pt>
                      <c:pt idx="10095">
                        <c:v>16.824999999999999</c:v>
                      </c:pt>
                      <c:pt idx="10096">
                        <c:v>16.826666666666668</c:v>
                      </c:pt>
                      <c:pt idx="10097">
                        <c:v>16.828333333333333</c:v>
                      </c:pt>
                      <c:pt idx="10098">
                        <c:v>16.829999999999998</c:v>
                      </c:pt>
                      <c:pt idx="10099">
                        <c:v>16.831666666666667</c:v>
                      </c:pt>
                      <c:pt idx="10100">
                        <c:v>16.833333333333332</c:v>
                      </c:pt>
                      <c:pt idx="10101">
                        <c:v>16.835000000000001</c:v>
                      </c:pt>
                      <c:pt idx="10102">
                        <c:v>16.836666666666666</c:v>
                      </c:pt>
                      <c:pt idx="10103">
                        <c:v>16.838333333333331</c:v>
                      </c:pt>
                      <c:pt idx="10104">
                        <c:v>16.84</c:v>
                      </c:pt>
                      <c:pt idx="10105">
                        <c:v>16.841666666666665</c:v>
                      </c:pt>
                      <c:pt idx="10106">
                        <c:v>16.843333333333334</c:v>
                      </c:pt>
                      <c:pt idx="10107">
                        <c:v>16.845000000000002</c:v>
                      </c:pt>
                      <c:pt idx="10108">
                        <c:v>16.846666666666668</c:v>
                      </c:pt>
                      <c:pt idx="10109">
                        <c:v>16.848333333333333</c:v>
                      </c:pt>
                      <c:pt idx="10110">
                        <c:v>16.850000000000001</c:v>
                      </c:pt>
                      <c:pt idx="10111">
                        <c:v>16.851666666666667</c:v>
                      </c:pt>
                      <c:pt idx="10112">
                        <c:v>16.853333333333335</c:v>
                      </c:pt>
                      <c:pt idx="10113">
                        <c:v>16.855</c:v>
                      </c:pt>
                      <c:pt idx="10114">
                        <c:v>16.856666666666666</c:v>
                      </c:pt>
                      <c:pt idx="10115">
                        <c:v>16.858333333333334</c:v>
                      </c:pt>
                      <c:pt idx="10116">
                        <c:v>16.86</c:v>
                      </c:pt>
                      <c:pt idx="10117">
                        <c:v>16.861666666666668</c:v>
                      </c:pt>
                      <c:pt idx="10118">
                        <c:v>16.863333333333333</c:v>
                      </c:pt>
                      <c:pt idx="10119">
                        <c:v>16.864999999999998</c:v>
                      </c:pt>
                      <c:pt idx="10120">
                        <c:v>16.866666666666667</c:v>
                      </c:pt>
                      <c:pt idx="10121">
                        <c:v>16.868333333333332</c:v>
                      </c:pt>
                      <c:pt idx="10122">
                        <c:v>16.87</c:v>
                      </c:pt>
                      <c:pt idx="10123">
                        <c:v>16.871666666666666</c:v>
                      </c:pt>
                      <c:pt idx="10124">
                        <c:v>16.873333333333331</c:v>
                      </c:pt>
                      <c:pt idx="10125">
                        <c:v>16.875</c:v>
                      </c:pt>
                      <c:pt idx="10126">
                        <c:v>16.876666666666669</c:v>
                      </c:pt>
                      <c:pt idx="10127">
                        <c:v>16.878333333333334</c:v>
                      </c:pt>
                      <c:pt idx="10128">
                        <c:v>16.88</c:v>
                      </c:pt>
                      <c:pt idx="10129">
                        <c:v>16.881666666666668</c:v>
                      </c:pt>
                      <c:pt idx="10130">
                        <c:v>16.883333333333333</c:v>
                      </c:pt>
                      <c:pt idx="10131">
                        <c:v>16.885000000000002</c:v>
                      </c:pt>
                      <c:pt idx="10132">
                        <c:v>16.886666666666667</c:v>
                      </c:pt>
                      <c:pt idx="10133">
                        <c:v>16.888333333333332</c:v>
                      </c:pt>
                      <c:pt idx="10134">
                        <c:v>16.89</c:v>
                      </c:pt>
                      <c:pt idx="10135">
                        <c:v>16.891666666666666</c:v>
                      </c:pt>
                      <c:pt idx="10136">
                        <c:v>16.893333333333334</c:v>
                      </c:pt>
                      <c:pt idx="10137">
                        <c:v>16.895</c:v>
                      </c:pt>
                      <c:pt idx="10138">
                        <c:v>16.896666666666665</c:v>
                      </c:pt>
                      <c:pt idx="10139">
                        <c:v>16.898333333333333</c:v>
                      </c:pt>
                      <c:pt idx="10140">
                        <c:v>16.899999999999999</c:v>
                      </c:pt>
                      <c:pt idx="10141">
                        <c:v>16.901666666666667</c:v>
                      </c:pt>
                      <c:pt idx="10142">
                        <c:v>16.903333333333332</c:v>
                      </c:pt>
                      <c:pt idx="10143">
                        <c:v>16.904999999999998</c:v>
                      </c:pt>
                      <c:pt idx="10144">
                        <c:v>16.906666666666666</c:v>
                      </c:pt>
                      <c:pt idx="10145">
                        <c:v>16.908333333333335</c:v>
                      </c:pt>
                      <c:pt idx="10146">
                        <c:v>16.91</c:v>
                      </c:pt>
                      <c:pt idx="10147">
                        <c:v>16.911666666666669</c:v>
                      </c:pt>
                      <c:pt idx="10148">
                        <c:v>16.913333333333334</c:v>
                      </c:pt>
                      <c:pt idx="10149">
                        <c:v>16.914999999999999</c:v>
                      </c:pt>
                      <c:pt idx="10150">
                        <c:v>16.916666666666668</c:v>
                      </c:pt>
                      <c:pt idx="10151">
                        <c:v>16.918333333333333</c:v>
                      </c:pt>
                      <c:pt idx="10152">
                        <c:v>16.920000000000002</c:v>
                      </c:pt>
                      <c:pt idx="10153">
                        <c:v>16.921666666666667</c:v>
                      </c:pt>
                      <c:pt idx="10154">
                        <c:v>16.923333333333332</c:v>
                      </c:pt>
                      <c:pt idx="10155">
                        <c:v>16.925000000000001</c:v>
                      </c:pt>
                      <c:pt idx="10156">
                        <c:v>16.926666666666666</c:v>
                      </c:pt>
                      <c:pt idx="10157">
                        <c:v>16.928333333333335</c:v>
                      </c:pt>
                      <c:pt idx="10158">
                        <c:v>16.93</c:v>
                      </c:pt>
                      <c:pt idx="10159">
                        <c:v>16.931666666666665</c:v>
                      </c:pt>
                      <c:pt idx="10160">
                        <c:v>16.933333333333334</c:v>
                      </c:pt>
                      <c:pt idx="10161">
                        <c:v>16.934999999999999</c:v>
                      </c:pt>
                      <c:pt idx="10162">
                        <c:v>16.936666666666667</c:v>
                      </c:pt>
                      <c:pt idx="10163">
                        <c:v>16.938333333333333</c:v>
                      </c:pt>
                      <c:pt idx="10164">
                        <c:v>16.940000000000001</c:v>
                      </c:pt>
                      <c:pt idx="10165">
                        <c:v>16.941666666666666</c:v>
                      </c:pt>
                      <c:pt idx="10166">
                        <c:v>16.943333333333335</c:v>
                      </c:pt>
                      <c:pt idx="10167">
                        <c:v>16.945</c:v>
                      </c:pt>
                      <c:pt idx="10168">
                        <c:v>16.946666666666665</c:v>
                      </c:pt>
                      <c:pt idx="10169">
                        <c:v>16.948333333333334</c:v>
                      </c:pt>
                      <c:pt idx="10170">
                        <c:v>16.95</c:v>
                      </c:pt>
                      <c:pt idx="10171">
                        <c:v>16.951666666666668</c:v>
                      </c:pt>
                      <c:pt idx="10172">
                        <c:v>16.953333333333333</c:v>
                      </c:pt>
                      <c:pt idx="10173">
                        <c:v>16.954999999999998</c:v>
                      </c:pt>
                      <c:pt idx="10174">
                        <c:v>16.956666666666667</c:v>
                      </c:pt>
                      <c:pt idx="10175">
                        <c:v>16.958333333333332</c:v>
                      </c:pt>
                      <c:pt idx="10176">
                        <c:v>16.96</c:v>
                      </c:pt>
                      <c:pt idx="10177">
                        <c:v>16.961666666666666</c:v>
                      </c:pt>
                      <c:pt idx="10178">
                        <c:v>16.963333333333331</c:v>
                      </c:pt>
                      <c:pt idx="10179">
                        <c:v>16.965</c:v>
                      </c:pt>
                      <c:pt idx="10180">
                        <c:v>16.966666666666665</c:v>
                      </c:pt>
                      <c:pt idx="10181">
                        <c:v>16.968333333333334</c:v>
                      </c:pt>
                      <c:pt idx="10182">
                        <c:v>16.970000000000002</c:v>
                      </c:pt>
                      <c:pt idx="10183">
                        <c:v>16.971666666666668</c:v>
                      </c:pt>
                      <c:pt idx="10184">
                        <c:v>16.973333333333333</c:v>
                      </c:pt>
                      <c:pt idx="10185">
                        <c:v>16.975000000000001</c:v>
                      </c:pt>
                      <c:pt idx="10186">
                        <c:v>16.976666666666667</c:v>
                      </c:pt>
                      <c:pt idx="10187">
                        <c:v>16.978333333333335</c:v>
                      </c:pt>
                      <c:pt idx="10188">
                        <c:v>16.98</c:v>
                      </c:pt>
                      <c:pt idx="10189">
                        <c:v>16.981666666666666</c:v>
                      </c:pt>
                      <c:pt idx="10190">
                        <c:v>16.983333333333334</c:v>
                      </c:pt>
                      <c:pt idx="10191">
                        <c:v>16.984999999999999</c:v>
                      </c:pt>
                      <c:pt idx="10192">
                        <c:v>16.986666666666668</c:v>
                      </c:pt>
                      <c:pt idx="10193">
                        <c:v>16.988333333333333</c:v>
                      </c:pt>
                      <c:pt idx="10194">
                        <c:v>16.989999999999998</c:v>
                      </c:pt>
                      <c:pt idx="10195">
                        <c:v>16.991666666666667</c:v>
                      </c:pt>
                      <c:pt idx="10196">
                        <c:v>16.993333333333332</c:v>
                      </c:pt>
                      <c:pt idx="10197">
                        <c:v>16.995000000000001</c:v>
                      </c:pt>
                      <c:pt idx="10198">
                        <c:v>16.996666666666666</c:v>
                      </c:pt>
                      <c:pt idx="10199">
                        <c:v>16.998333333333331</c:v>
                      </c:pt>
                    </c:numCache>
                  </c:numRef>
                </c:cat>
                <c:val>
                  <c:numRef>
                    <c:extLst>
                      <c:ext uri="{02D57815-91ED-43cb-92C2-25804820EDAC}">
                        <c15:formulaRef>
                          <c15:sqref>Sheet1!$A$2:$A$10201</c15:sqref>
                        </c15:formulaRef>
                      </c:ext>
                    </c:extLst>
                    <c:numCache>
                      <c:formatCode>0.0</c:formatCode>
                      <c:ptCount val="10200"/>
                      <c:pt idx="0">
                        <c:v>0</c:v>
                      </c:pt>
                      <c:pt idx="1">
                        <c:v>1.6666666666666668E-3</c:v>
                      </c:pt>
                      <c:pt idx="2">
                        <c:v>3.3333333333333335E-3</c:v>
                      </c:pt>
                      <c:pt idx="3">
                        <c:v>5.0000000000000001E-3</c:v>
                      </c:pt>
                      <c:pt idx="4">
                        <c:v>6.6666666666666671E-3</c:v>
                      </c:pt>
                      <c:pt idx="5">
                        <c:v>8.3333333333333332E-3</c:v>
                      </c:pt>
                      <c:pt idx="6">
                        <c:v>0.01</c:v>
                      </c:pt>
                      <c:pt idx="7">
                        <c:v>1.1666666666666665E-2</c:v>
                      </c:pt>
                      <c:pt idx="8">
                        <c:v>1.3333333333333334E-2</c:v>
                      </c:pt>
                      <c:pt idx="9">
                        <c:v>1.5000000000000001E-2</c:v>
                      </c:pt>
                      <c:pt idx="10">
                        <c:v>1.6666666666666666E-2</c:v>
                      </c:pt>
                      <c:pt idx="11">
                        <c:v>1.8333333333333333E-2</c:v>
                      </c:pt>
                      <c:pt idx="12">
                        <c:v>0.02</c:v>
                      </c:pt>
                      <c:pt idx="13">
                        <c:v>2.1666666666666667E-2</c:v>
                      </c:pt>
                      <c:pt idx="14">
                        <c:v>2.3333333333333331E-2</c:v>
                      </c:pt>
                      <c:pt idx="15">
                        <c:v>2.5000000000000001E-2</c:v>
                      </c:pt>
                      <c:pt idx="16">
                        <c:v>2.6666666666666668E-2</c:v>
                      </c:pt>
                      <c:pt idx="17">
                        <c:v>2.8333333333333332E-2</c:v>
                      </c:pt>
                      <c:pt idx="18">
                        <c:v>3.0000000000000002E-2</c:v>
                      </c:pt>
                      <c:pt idx="19">
                        <c:v>3.1666666666666662E-2</c:v>
                      </c:pt>
                      <c:pt idx="20">
                        <c:v>3.3333333333333333E-2</c:v>
                      </c:pt>
                      <c:pt idx="21">
                        <c:v>3.5000000000000003E-2</c:v>
                      </c:pt>
                      <c:pt idx="22">
                        <c:v>3.6666666666666667E-2</c:v>
                      </c:pt>
                      <c:pt idx="23">
                        <c:v>3.833333333333333E-2</c:v>
                      </c:pt>
                      <c:pt idx="24">
                        <c:v>0.04</c:v>
                      </c:pt>
                      <c:pt idx="25">
                        <c:v>4.1666666666666664E-2</c:v>
                      </c:pt>
                      <c:pt idx="26">
                        <c:v>4.3333333333333335E-2</c:v>
                      </c:pt>
                      <c:pt idx="27">
                        <c:v>4.5000000000000005E-2</c:v>
                      </c:pt>
                      <c:pt idx="28">
                        <c:v>4.6666666666666662E-2</c:v>
                      </c:pt>
                      <c:pt idx="29">
                        <c:v>4.8333333333333332E-2</c:v>
                      </c:pt>
                      <c:pt idx="30">
                        <c:v>0.05</c:v>
                      </c:pt>
                      <c:pt idx="31">
                        <c:v>5.1666666666666666E-2</c:v>
                      </c:pt>
                      <c:pt idx="32">
                        <c:v>5.3333333333333337E-2</c:v>
                      </c:pt>
                      <c:pt idx="33">
                        <c:v>5.5E-2</c:v>
                      </c:pt>
                      <c:pt idx="34">
                        <c:v>5.6666666666666664E-2</c:v>
                      </c:pt>
                      <c:pt idx="35">
                        <c:v>5.8333333333333334E-2</c:v>
                      </c:pt>
                      <c:pt idx="36">
                        <c:v>6.0000000000000005E-2</c:v>
                      </c:pt>
                      <c:pt idx="37">
                        <c:v>6.1666666666666668E-2</c:v>
                      </c:pt>
                      <c:pt idx="38">
                        <c:v>6.3333333333333325E-2</c:v>
                      </c:pt>
                      <c:pt idx="39">
                        <c:v>6.5000000000000002E-2</c:v>
                      </c:pt>
                      <c:pt idx="40">
                        <c:v>6.6666666666666666E-2</c:v>
                      </c:pt>
                      <c:pt idx="41">
                        <c:v>6.8333333333333329E-2</c:v>
                      </c:pt>
                      <c:pt idx="42">
                        <c:v>7.0000000000000007E-2</c:v>
                      </c:pt>
                      <c:pt idx="43">
                        <c:v>7.166666666666667E-2</c:v>
                      </c:pt>
                      <c:pt idx="44">
                        <c:v>7.3333333333333334E-2</c:v>
                      </c:pt>
                      <c:pt idx="45">
                        <c:v>7.4999999999999997E-2</c:v>
                      </c:pt>
                      <c:pt idx="46">
                        <c:v>7.6666666666666661E-2</c:v>
                      </c:pt>
                      <c:pt idx="47">
                        <c:v>7.8333333333333338E-2</c:v>
                      </c:pt>
                      <c:pt idx="48">
                        <c:v>0.08</c:v>
                      </c:pt>
                      <c:pt idx="49">
                        <c:v>8.1666666666666679E-2</c:v>
                      </c:pt>
                      <c:pt idx="50">
                        <c:v>8.3333333333333329E-2</c:v>
                      </c:pt>
                      <c:pt idx="51">
                        <c:v>8.4999999999999992E-2</c:v>
                      </c:pt>
                      <c:pt idx="52">
                        <c:v>8.666666666666667E-2</c:v>
                      </c:pt>
                      <c:pt idx="53">
                        <c:v>8.8333333333333333E-2</c:v>
                      </c:pt>
                      <c:pt idx="54">
                        <c:v>9.0000000000000011E-2</c:v>
                      </c:pt>
                      <c:pt idx="55">
                        <c:v>9.166666666666666E-2</c:v>
                      </c:pt>
                      <c:pt idx="56">
                        <c:v>9.3333333333333324E-2</c:v>
                      </c:pt>
                      <c:pt idx="57">
                        <c:v>9.5000000000000001E-2</c:v>
                      </c:pt>
                      <c:pt idx="58">
                        <c:v>9.6666666666666665E-2</c:v>
                      </c:pt>
                      <c:pt idx="59">
                        <c:v>9.8333333333333342E-2</c:v>
                      </c:pt>
                      <c:pt idx="60">
                        <c:v>0.1</c:v>
                      </c:pt>
                      <c:pt idx="61">
                        <c:v>0.10166666666666666</c:v>
                      </c:pt>
                      <c:pt idx="62">
                        <c:v>0.10333333333333333</c:v>
                      </c:pt>
                      <c:pt idx="63">
                        <c:v>0.105</c:v>
                      </c:pt>
                      <c:pt idx="64">
                        <c:v>0.10666666666666667</c:v>
                      </c:pt>
                      <c:pt idx="65">
                        <c:v>0.10833333333333334</c:v>
                      </c:pt>
                      <c:pt idx="66">
                        <c:v>0.11</c:v>
                      </c:pt>
                      <c:pt idx="67">
                        <c:v>0.11166666666666666</c:v>
                      </c:pt>
                      <c:pt idx="68">
                        <c:v>0.11333333333333333</c:v>
                      </c:pt>
                      <c:pt idx="69">
                        <c:v>0.115</c:v>
                      </c:pt>
                      <c:pt idx="70">
                        <c:v>0.11666666666666667</c:v>
                      </c:pt>
                      <c:pt idx="71">
                        <c:v>0.11833333333333333</c:v>
                      </c:pt>
                      <c:pt idx="72">
                        <c:v>0.12000000000000001</c:v>
                      </c:pt>
                      <c:pt idx="73">
                        <c:v>0.12166666666666666</c:v>
                      </c:pt>
                      <c:pt idx="74">
                        <c:v>0.12333333333333334</c:v>
                      </c:pt>
                      <c:pt idx="75">
                        <c:v>0.125</c:v>
                      </c:pt>
                      <c:pt idx="76">
                        <c:v>0.12666666666666665</c:v>
                      </c:pt>
                      <c:pt idx="77">
                        <c:v>0.12833333333333333</c:v>
                      </c:pt>
                      <c:pt idx="78">
                        <c:v>0.13</c:v>
                      </c:pt>
                      <c:pt idx="79">
                        <c:v>0.13166666666666668</c:v>
                      </c:pt>
                      <c:pt idx="80">
                        <c:v>0.13333333333333333</c:v>
                      </c:pt>
                      <c:pt idx="81">
                        <c:v>0.13499999999999998</c:v>
                      </c:pt>
                      <c:pt idx="82">
                        <c:v>0.13666666666666666</c:v>
                      </c:pt>
                      <c:pt idx="83">
                        <c:v>0.13833333333333334</c:v>
                      </c:pt>
                      <c:pt idx="84">
                        <c:v>0.14000000000000001</c:v>
                      </c:pt>
                      <c:pt idx="85">
                        <c:v>0.14166666666666666</c:v>
                      </c:pt>
                      <c:pt idx="86">
                        <c:v>0.14333333333333334</c:v>
                      </c:pt>
                      <c:pt idx="87">
                        <c:v>0.14499999999999999</c:v>
                      </c:pt>
                      <c:pt idx="88">
                        <c:v>0.14666666666666667</c:v>
                      </c:pt>
                      <c:pt idx="89">
                        <c:v>0.14833333333333334</c:v>
                      </c:pt>
                      <c:pt idx="90">
                        <c:v>0.15</c:v>
                      </c:pt>
                      <c:pt idx="91">
                        <c:v>0.15166666666666667</c:v>
                      </c:pt>
                      <c:pt idx="92">
                        <c:v>0.15333333333333332</c:v>
                      </c:pt>
                      <c:pt idx="93">
                        <c:v>0.155</c:v>
                      </c:pt>
                      <c:pt idx="94">
                        <c:v>0.15666666666666668</c:v>
                      </c:pt>
                      <c:pt idx="95">
                        <c:v>0.15833333333333333</c:v>
                      </c:pt>
                      <c:pt idx="96">
                        <c:v>0.16</c:v>
                      </c:pt>
                      <c:pt idx="97">
                        <c:v>0.16166666666666665</c:v>
                      </c:pt>
                      <c:pt idx="98">
                        <c:v>0.16333333333333336</c:v>
                      </c:pt>
                      <c:pt idx="99">
                        <c:v>0.16500000000000001</c:v>
                      </c:pt>
                      <c:pt idx="100">
                        <c:v>0.16666666666666666</c:v>
                      </c:pt>
                      <c:pt idx="101">
                        <c:v>0.16833333333333333</c:v>
                      </c:pt>
                      <c:pt idx="102">
                        <c:v>0.16999999999999998</c:v>
                      </c:pt>
                      <c:pt idx="103">
                        <c:v>0.17166666666666669</c:v>
                      </c:pt>
                      <c:pt idx="104">
                        <c:v>0.17333333333333334</c:v>
                      </c:pt>
                      <c:pt idx="105">
                        <c:v>0.17499999999999999</c:v>
                      </c:pt>
                      <c:pt idx="106">
                        <c:v>0.17666666666666667</c:v>
                      </c:pt>
                      <c:pt idx="107">
                        <c:v>0.17833333333333332</c:v>
                      </c:pt>
                      <c:pt idx="108">
                        <c:v>0.18000000000000002</c:v>
                      </c:pt>
                      <c:pt idx="109">
                        <c:v>0.18166666666666667</c:v>
                      </c:pt>
                      <c:pt idx="110">
                        <c:v>0.18333333333333332</c:v>
                      </c:pt>
                      <c:pt idx="111">
                        <c:v>0.185</c:v>
                      </c:pt>
                      <c:pt idx="112">
                        <c:v>0.18666666666666665</c:v>
                      </c:pt>
                      <c:pt idx="113">
                        <c:v>0.18833333333333335</c:v>
                      </c:pt>
                      <c:pt idx="114">
                        <c:v>0.19</c:v>
                      </c:pt>
                      <c:pt idx="115">
                        <c:v>0.19166666666666668</c:v>
                      </c:pt>
                      <c:pt idx="116">
                        <c:v>0.19333333333333333</c:v>
                      </c:pt>
                      <c:pt idx="117">
                        <c:v>0.19499999999999998</c:v>
                      </c:pt>
                      <c:pt idx="118">
                        <c:v>0.19666666666666668</c:v>
                      </c:pt>
                      <c:pt idx="119">
                        <c:v>0.19833333333333333</c:v>
                      </c:pt>
                      <c:pt idx="120">
                        <c:v>0.2</c:v>
                      </c:pt>
                      <c:pt idx="121">
                        <c:v>0.20166666666666666</c:v>
                      </c:pt>
                      <c:pt idx="122">
                        <c:v>0.20333333333333331</c:v>
                      </c:pt>
                      <c:pt idx="123">
                        <c:v>0.20500000000000002</c:v>
                      </c:pt>
                      <c:pt idx="124">
                        <c:v>0.20666666666666667</c:v>
                      </c:pt>
                      <c:pt idx="125">
                        <c:v>0.20833333333333334</c:v>
                      </c:pt>
                      <c:pt idx="126">
                        <c:v>0.21</c:v>
                      </c:pt>
                      <c:pt idx="127">
                        <c:v>0.21166666666666664</c:v>
                      </c:pt>
                      <c:pt idx="128">
                        <c:v>0.21333333333333335</c:v>
                      </c:pt>
                      <c:pt idx="129">
                        <c:v>0.215</c:v>
                      </c:pt>
                      <c:pt idx="130">
                        <c:v>0.21666666666666667</c:v>
                      </c:pt>
                      <c:pt idx="131">
                        <c:v>0.21833333333333332</c:v>
                      </c:pt>
                      <c:pt idx="132">
                        <c:v>0.22</c:v>
                      </c:pt>
                      <c:pt idx="133">
                        <c:v>0.22166666666666668</c:v>
                      </c:pt>
                      <c:pt idx="134">
                        <c:v>0.22333333333333333</c:v>
                      </c:pt>
                      <c:pt idx="135">
                        <c:v>0.22500000000000001</c:v>
                      </c:pt>
                      <c:pt idx="136">
                        <c:v>0.22666666666666666</c:v>
                      </c:pt>
                      <c:pt idx="137">
                        <c:v>0.22833333333333333</c:v>
                      </c:pt>
                      <c:pt idx="138">
                        <c:v>0.23</c:v>
                      </c:pt>
                      <c:pt idx="139">
                        <c:v>0.23166666666666666</c:v>
                      </c:pt>
                      <c:pt idx="140">
                        <c:v>0.23333333333333334</c:v>
                      </c:pt>
                      <c:pt idx="141">
                        <c:v>0.23499999999999999</c:v>
                      </c:pt>
                      <c:pt idx="142">
                        <c:v>0.23666666666666666</c:v>
                      </c:pt>
                      <c:pt idx="143">
                        <c:v>0.23833333333333334</c:v>
                      </c:pt>
                      <c:pt idx="144">
                        <c:v>0.24000000000000002</c:v>
                      </c:pt>
                      <c:pt idx="145">
                        <c:v>0.24166666666666667</c:v>
                      </c:pt>
                      <c:pt idx="146">
                        <c:v>0.24333333333333332</c:v>
                      </c:pt>
                      <c:pt idx="147">
                        <c:v>0.245</c:v>
                      </c:pt>
                      <c:pt idx="148">
                        <c:v>0.24666666666666667</c:v>
                      </c:pt>
                      <c:pt idx="149">
                        <c:v>0.24833333333333335</c:v>
                      </c:pt>
                      <c:pt idx="150">
                        <c:v>0.25</c:v>
                      </c:pt>
                      <c:pt idx="151">
                        <c:v>0.25166666666666665</c:v>
                      </c:pt>
                      <c:pt idx="152">
                        <c:v>0.2533333333333333</c:v>
                      </c:pt>
                      <c:pt idx="153">
                        <c:v>0.255</c:v>
                      </c:pt>
                      <c:pt idx="154">
                        <c:v>0.25666666666666665</c:v>
                      </c:pt>
                      <c:pt idx="155">
                        <c:v>0.25833333333333336</c:v>
                      </c:pt>
                      <c:pt idx="156">
                        <c:v>0.26</c:v>
                      </c:pt>
                      <c:pt idx="157">
                        <c:v>0.26166666666666666</c:v>
                      </c:pt>
                      <c:pt idx="158">
                        <c:v>0.26333333333333336</c:v>
                      </c:pt>
                      <c:pt idx="159">
                        <c:v>0.26500000000000001</c:v>
                      </c:pt>
                      <c:pt idx="160">
                        <c:v>0.26666666666666666</c:v>
                      </c:pt>
                      <c:pt idx="161">
                        <c:v>0.26833333333333337</c:v>
                      </c:pt>
                      <c:pt idx="162">
                        <c:v>0.26999999999999996</c:v>
                      </c:pt>
                      <c:pt idx="163">
                        <c:v>0.27166666666666667</c:v>
                      </c:pt>
                      <c:pt idx="164">
                        <c:v>0.27333333333333332</c:v>
                      </c:pt>
                      <c:pt idx="165">
                        <c:v>0.27500000000000002</c:v>
                      </c:pt>
                      <c:pt idx="166">
                        <c:v>0.27666666666666667</c:v>
                      </c:pt>
                      <c:pt idx="167">
                        <c:v>0.27833333333333332</c:v>
                      </c:pt>
                      <c:pt idx="168">
                        <c:v>0.28000000000000003</c:v>
                      </c:pt>
                      <c:pt idx="169">
                        <c:v>0.28166666666666662</c:v>
                      </c:pt>
                      <c:pt idx="170">
                        <c:v>0.28333333333333333</c:v>
                      </c:pt>
                      <c:pt idx="171">
                        <c:v>0.28500000000000003</c:v>
                      </c:pt>
                      <c:pt idx="172">
                        <c:v>0.28666666666666668</c:v>
                      </c:pt>
                      <c:pt idx="173">
                        <c:v>0.28833333333333333</c:v>
                      </c:pt>
                      <c:pt idx="174">
                        <c:v>0.28999999999999998</c:v>
                      </c:pt>
                      <c:pt idx="175">
                        <c:v>0.29166666666666669</c:v>
                      </c:pt>
                      <c:pt idx="176">
                        <c:v>0.29333333333333333</c:v>
                      </c:pt>
                      <c:pt idx="177">
                        <c:v>0.29499999999999998</c:v>
                      </c:pt>
                      <c:pt idx="178">
                        <c:v>0.29666666666666669</c:v>
                      </c:pt>
                      <c:pt idx="179">
                        <c:v>0.29833333333333328</c:v>
                      </c:pt>
                      <c:pt idx="180">
                        <c:v>0.3</c:v>
                      </c:pt>
                      <c:pt idx="181">
                        <c:v>0.30166666666666669</c:v>
                      </c:pt>
                      <c:pt idx="182">
                        <c:v>0.30333333333333334</c:v>
                      </c:pt>
                      <c:pt idx="183">
                        <c:v>0.30499999999999999</c:v>
                      </c:pt>
                      <c:pt idx="184">
                        <c:v>0.30666666666666664</c:v>
                      </c:pt>
                      <c:pt idx="185">
                        <c:v>0.30833333333333335</c:v>
                      </c:pt>
                      <c:pt idx="186">
                        <c:v>0.31</c:v>
                      </c:pt>
                      <c:pt idx="187">
                        <c:v>0.31166666666666665</c:v>
                      </c:pt>
                      <c:pt idx="188">
                        <c:v>0.31333333333333335</c:v>
                      </c:pt>
                      <c:pt idx="189">
                        <c:v>0.315</c:v>
                      </c:pt>
                      <c:pt idx="190">
                        <c:v>0.31666666666666665</c:v>
                      </c:pt>
                      <c:pt idx="191">
                        <c:v>0.31833333333333336</c:v>
                      </c:pt>
                      <c:pt idx="192">
                        <c:v>0.32</c:v>
                      </c:pt>
                      <c:pt idx="193">
                        <c:v>0.32166666666666666</c:v>
                      </c:pt>
                      <c:pt idx="194">
                        <c:v>0.32333333333333331</c:v>
                      </c:pt>
                      <c:pt idx="195">
                        <c:v>0.32500000000000001</c:v>
                      </c:pt>
                      <c:pt idx="196">
                        <c:v>0.32666666666666672</c:v>
                      </c:pt>
                      <c:pt idx="197">
                        <c:v>0.32833333333333331</c:v>
                      </c:pt>
                      <c:pt idx="198">
                        <c:v>0.33</c:v>
                      </c:pt>
                      <c:pt idx="199">
                        <c:v>0.33166666666666667</c:v>
                      </c:pt>
                      <c:pt idx="200">
                        <c:v>0.33333333333333331</c:v>
                      </c:pt>
                      <c:pt idx="201">
                        <c:v>0.33500000000000002</c:v>
                      </c:pt>
                      <c:pt idx="202">
                        <c:v>0.33666666666666667</c:v>
                      </c:pt>
                      <c:pt idx="203">
                        <c:v>0.33833333333333332</c:v>
                      </c:pt>
                      <c:pt idx="204">
                        <c:v>0.33999999999999997</c:v>
                      </c:pt>
                      <c:pt idx="205">
                        <c:v>0.34166666666666667</c:v>
                      </c:pt>
                      <c:pt idx="206">
                        <c:v>0.34333333333333338</c:v>
                      </c:pt>
                      <c:pt idx="207">
                        <c:v>0.34499999999999997</c:v>
                      </c:pt>
                      <c:pt idx="208">
                        <c:v>0.34666666666666668</c:v>
                      </c:pt>
                      <c:pt idx="209">
                        <c:v>0.34833333333333333</c:v>
                      </c:pt>
                      <c:pt idx="210">
                        <c:v>0.35</c:v>
                      </c:pt>
                      <c:pt idx="211">
                        <c:v>0.35166666666666668</c:v>
                      </c:pt>
                      <c:pt idx="212">
                        <c:v>0.35333333333333333</c:v>
                      </c:pt>
                      <c:pt idx="213">
                        <c:v>0.35500000000000004</c:v>
                      </c:pt>
                      <c:pt idx="214">
                        <c:v>0.35666666666666663</c:v>
                      </c:pt>
                      <c:pt idx="215">
                        <c:v>0.35833333333333334</c:v>
                      </c:pt>
                      <c:pt idx="216">
                        <c:v>0.36000000000000004</c:v>
                      </c:pt>
                      <c:pt idx="217">
                        <c:v>0.36166666666666664</c:v>
                      </c:pt>
                      <c:pt idx="218">
                        <c:v>0.36333333333333334</c:v>
                      </c:pt>
                      <c:pt idx="219">
                        <c:v>0.36499999999999999</c:v>
                      </c:pt>
                      <c:pt idx="220">
                        <c:v>0.36666666666666664</c:v>
                      </c:pt>
                      <c:pt idx="221">
                        <c:v>0.36833333333333335</c:v>
                      </c:pt>
                      <c:pt idx="222">
                        <c:v>0.37</c:v>
                      </c:pt>
                      <c:pt idx="223">
                        <c:v>0.3716666666666667</c:v>
                      </c:pt>
                      <c:pt idx="224">
                        <c:v>0.37333333333333329</c:v>
                      </c:pt>
                      <c:pt idx="225">
                        <c:v>0.375</c:v>
                      </c:pt>
                      <c:pt idx="226">
                        <c:v>0.37666666666666671</c:v>
                      </c:pt>
                      <c:pt idx="227">
                        <c:v>0.3783333333333333</c:v>
                      </c:pt>
                      <c:pt idx="228">
                        <c:v>0.38</c:v>
                      </c:pt>
                      <c:pt idx="229">
                        <c:v>0.38166666666666665</c:v>
                      </c:pt>
                      <c:pt idx="230">
                        <c:v>0.38333333333333336</c:v>
                      </c:pt>
                      <c:pt idx="231">
                        <c:v>0.38500000000000001</c:v>
                      </c:pt>
                      <c:pt idx="232">
                        <c:v>0.38666666666666666</c:v>
                      </c:pt>
                      <c:pt idx="233">
                        <c:v>0.38833333333333336</c:v>
                      </c:pt>
                      <c:pt idx="234">
                        <c:v>0.38999999999999996</c:v>
                      </c:pt>
                      <c:pt idx="235">
                        <c:v>0.39166666666666666</c:v>
                      </c:pt>
                      <c:pt idx="236">
                        <c:v>0.39333333333333337</c:v>
                      </c:pt>
                      <c:pt idx="237">
                        <c:v>0.39499999999999996</c:v>
                      </c:pt>
                      <c:pt idx="238">
                        <c:v>0.39666666666666667</c:v>
                      </c:pt>
                      <c:pt idx="239">
                        <c:v>0.39833333333333332</c:v>
                      </c:pt>
                      <c:pt idx="240">
                        <c:v>0.4</c:v>
                      </c:pt>
                      <c:pt idx="241">
                        <c:v>0.40166666666666667</c:v>
                      </c:pt>
                      <c:pt idx="242">
                        <c:v>0.40333333333333332</c:v>
                      </c:pt>
                      <c:pt idx="243">
                        <c:v>0.40500000000000003</c:v>
                      </c:pt>
                      <c:pt idx="244">
                        <c:v>0.40666666666666662</c:v>
                      </c:pt>
                      <c:pt idx="245">
                        <c:v>0.40833333333333333</c:v>
                      </c:pt>
                      <c:pt idx="246">
                        <c:v>0.41000000000000003</c:v>
                      </c:pt>
                      <c:pt idx="247">
                        <c:v>0.41166666666666668</c:v>
                      </c:pt>
                      <c:pt idx="248">
                        <c:v>0.41333333333333333</c:v>
                      </c:pt>
                      <c:pt idx="249">
                        <c:v>0.41499999999999998</c:v>
                      </c:pt>
                      <c:pt idx="250">
                        <c:v>0.41666666666666669</c:v>
                      </c:pt>
                      <c:pt idx="251">
                        <c:v>0.41833333333333333</c:v>
                      </c:pt>
                      <c:pt idx="252">
                        <c:v>0.42</c:v>
                      </c:pt>
                      <c:pt idx="253">
                        <c:v>0.42166666666666669</c:v>
                      </c:pt>
                      <c:pt idx="254">
                        <c:v>0.42333333333333328</c:v>
                      </c:pt>
                      <c:pt idx="255">
                        <c:v>0.42499999999999999</c:v>
                      </c:pt>
                      <c:pt idx="256">
                        <c:v>0.42666666666666669</c:v>
                      </c:pt>
                      <c:pt idx="257">
                        <c:v>0.42833333333333334</c:v>
                      </c:pt>
                      <c:pt idx="258">
                        <c:v>0.43</c:v>
                      </c:pt>
                      <c:pt idx="259">
                        <c:v>0.43166666666666664</c:v>
                      </c:pt>
                      <c:pt idx="260">
                        <c:v>0.43333333333333335</c:v>
                      </c:pt>
                      <c:pt idx="261">
                        <c:v>0.435</c:v>
                      </c:pt>
                      <c:pt idx="262">
                        <c:v>0.43666666666666665</c:v>
                      </c:pt>
                      <c:pt idx="263">
                        <c:v>0.43833333333333335</c:v>
                      </c:pt>
                      <c:pt idx="264">
                        <c:v>0.44</c:v>
                      </c:pt>
                      <c:pt idx="265">
                        <c:v>0.44166666666666665</c:v>
                      </c:pt>
                      <c:pt idx="266">
                        <c:v>0.44333333333333336</c:v>
                      </c:pt>
                      <c:pt idx="267">
                        <c:v>0.44500000000000001</c:v>
                      </c:pt>
                      <c:pt idx="268">
                        <c:v>0.44666666666666666</c:v>
                      </c:pt>
                      <c:pt idx="269">
                        <c:v>0.44833333333333331</c:v>
                      </c:pt>
                      <c:pt idx="270">
                        <c:v>0.45</c:v>
                      </c:pt>
                      <c:pt idx="271">
                        <c:v>0.45166666666666672</c:v>
                      </c:pt>
                      <c:pt idx="272">
                        <c:v>0.45333333333333331</c:v>
                      </c:pt>
                      <c:pt idx="273">
                        <c:v>0.45500000000000002</c:v>
                      </c:pt>
                      <c:pt idx="274">
                        <c:v>0.45666666666666667</c:v>
                      </c:pt>
                      <c:pt idx="275">
                        <c:v>0.45833333333333331</c:v>
                      </c:pt>
                      <c:pt idx="276">
                        <c:v>0.46</c:v>
                      </c:pt>
                      <c:pt idx="277">
                        <c:v>0.46166666666666667</c:v>
                      </c:pt>
                      <c:pt idx="278">
                        <c:v>0.46333333333333332</c:v>
                      </c:pt>
                      <c:pt idx="279">
                        <c:v>0.46499999999999997</c:v>
                      </c:pt>
                      <c:pt idx="280">
                        <c:v>0.46666666666666667</c:v>
                      </c:pt>
                      <c:pt idx="281">
                        <c:v>0.46833333333333338</c:v>
                      </c:pt>
                      <c:pt idx="282">
                        <c:v>0.47</c:v>
                      </c:pt>
                      <c:pt idx="283">
                        <c:v>0.47166666666666668</c:v>
                      </c:pt>
                      <c:pt idx="284">
                        <c:v>0.47333333333333333</c:v>
                      </c:pt>
                      <c:pt idx="285">
                        <c:v>0.47499999999999998</c:v>
                      </c:pt>
                      <c:pt idx="286">
                        <c:v>0.47666666666666668</c:v>
                      </c:pt>
                      <c:pt idx="287">
                        <c:v>0.47833333333333333</c:v>
                      </c:pt>
                      <c:pt idx="288">
                        <c:v>0.48000000000000004</c:v>
                      </c:pt>
                      <c:pt idx="289">
                        <c:v>0.48166666666666663</c:v>
                      </c:pt>
                      <c:pt idx="290">
                        <c:v>0.48333333333333334</c:v>
                      </c:pt>
                      <c:pt idx="291">
                        <c:v>0.48500000000000004</c:v>
                      </c:pt>
                      <c:pt idx="292">
                        <c:v>0.48666666666666664</c:v>
                      </c:pt>
                      <c:pt idx="293">
                        <c:v>0.48833333333333334</c:v>
                      </c:pt>
                      <c:pt idx="294">
                        <c:v>0.49</c:v>
                      </c:pt>
                      <c:pt idx="295">
                        <c:v>0.49166666666666664</c:v>
                      </c:pt>
                      <c:pt idx="296">
                        <c:v>0.49333333333333335</c:v>
                      </c:pt>
                      <c:pt idx="297">
                        <c:v>0.495</c:v>
                      </c:pt>
                      <c:pt idx="298">
                        <c:v>0.4966666666666667</c:v>
                      </c:pt>
                      <c:pt idx="299">
                        <c:v>0.49833333333333329</c:v>
                      </c:pt>
                      <c:pt idx="300">
                        <c:v>0.5</c:v>
                      </c:pt>
                      <c:pt idx="301">
                        <c:v>0.50166666666666671</c:v>
                      </c:pt>
                      <c:pt idx="302">
                        <c:v>0.5033333333333333</c:v>
                      </c:pt>
                      <c:pt idx="303">
                        <c:v>0.505</c:v>
                      </c:pt>
                      <c:pt idx="304">
                        <c:v>0.5066666666666666</c:v>
                      </c:pt>
                      <c:pt idx="305">
                        <c:v>0.5083333333333333</c:v>
                      </c:pt>
                      <c:pt idx="306">
                        <c:v>0.51</c:v>
                      </c:pt>
                      <c:pt idx="307">
                        <c:v>0.5116666666666666</c:v>
                      </c:pt>
                      <c:pt idx="308">
                        <c:v>0.51333333333333331</c:v>
                      </c:pt>
                      <c:pt idx="309">
                        <c:v>0.51500000000000001</c:v>
                      </c:pt>
                      <c:pt idx="310">
                        <c:v>0.51666666666666672</c:v>
                      </c:pt>
                      <c:pt idx="311">
                        <c:v>0.51833333333333331</c:v>
                      </c:pt>
                      <c:pt idx="312">
                        <c:v>0.52</c:v>
                      </c:pt>
                      <c:pt idx="313">
                        <c:v>0.52166666666666672</c:v>
                      </c:pt>
                      <c:pt idx="314">
                        <c:v>0.52333333333333332</c:v>
                      </c:pt>
                      <c:pt idx="315">
                        <c:v>0.52500000000000002</c:v>
                      </c:pt>
                      <c:pt idx="316">
                        <c:v>0.52666666666666673</c:v>
                      </c:pt>
                      <c:pt idx="317">
                        <c:v>0.52833333333333332</c:v>
                      </c:pt>
                      <c:pt idx="318">
                        <c:v>0.53</c:v>
                      </c:pt>
                      <c:pt idx="319">
                        <c:v>0.53166666666666662</c:v>
                      </c:pt>
                      <c:pt idx="320">
                        <c:v>0.53333333333333333</c:v>
                      </c:pt>
                      <c:pt idx="321">
                        <c:v>0.53500000000000003</c:v>
                      </c:pt>
                      <c:pt idx="322">
                        <c:v>0.53666666666666674</c:v>
                      </c:pt>
                      <c:pt idx="323">
                        <c:v>0.53833333333333333</c:v>
                      </c:pt>
                      <c:pt idx="324">
                        <c:v>0.53999999999999992</c:v>
                      </c:pt>
                      <c:pt idx="325">
                        <c:v>0.54166666666666663</c:v>
                      </c:pt>
                      <c:pt idx="326">
                        <c:v>0.54333333333333333</c:v>
                      </c:pt>
                      <c:pt idx="327">
                        <c:v>0.54500000000000004</c:v>
                      </c:pt>
                      <c:pt idx="328">
                        <c:v>0.54666666666666663</c:v>
                      </c:pt>
                      <c:pt idx="329">
                        <c:v>0.54833333333333334</c:v>
                      </c:pt>
                      <c:pt idx="330">
                        <c:v>0.55000000000000004</c:v>
                      </c:pt>
                      <c:pt idx="331">
                        <c:v>0.55166666666666664</c:v>
                      </c:pt>
                      <c:pt idx="332">
                        <c:v>0.55333333333333334</c:v>
                      </c:pt>
                      <c:pt idx="333">
                        <c:v>0.55499999999999994</c:v>
                      </c:pt>
                      <c:pt idx="334">
                        <c:v>0.55666666666666664</c:v>
                      </c:pt>
                      <c:pt idx="335">
                        <c:v>0.55833333333333335</c:v>
                      </c:pt>
                      <c:pt idx="336">
                        <c:v>0.56000000000000005</c:v>
                      </c:pt>
                      <c:pt idx="337">
                        <c:v>0.56166666666666676</c:v>
                      </c:pt>
                      <c:pt idx="338">
                        <c:v>0.56333333333333324</c:v>
                      </c:pt>
                      <c:pt idx="339">
                        <c:v>0.56499999999999995</c:v>
                      </c:pt>
                      <c:pt idx="340">
                        <c:v>0.56666666666666665</c:v>
                      </c:pt>
                      <c:pt idx="341">
                        <c:v>0.56833333333333336</c:v>
                      </c:pt>
                      <c:pt idx="342">
                        <c:v>0.57000000000000006</c:v>
                      </c:pt>
                      <c:pt idx="343">
                        <c:v>0.57166666666666666</c:v>
                      </c:pt>
                      <c:pt idx="344">
                        <c:v>0.57333333333333336</c:v>
                      </c:pt>
                      <c:pt idx="345">
                        <c:v>0.57499999999999996</c:v>
                      </c:pt>
                      <c:pt idx="346">
                        <c:v>0.57666666666666666</c:v>
                      </c:pt>
                      <c:pt idx="347">
                        <c:v>0.57833333333333337</c:v>
                      </c:pt>
                      <c:pt idx="348">
                        <c:v>0.57999999999999996</c:v>
                      </c:pt>
                      <c:pt idx="349">
                        <c:v>0.58166666666666667</c:v>
                      </c:pt>
                      <c:pt idx="350">
                        <c:v>0.58333333333333337</c:v>
                      </c:pt>
                      <c:pt idx="351">
                        <c:v>0.58500000000000008</c:v>
                      </c:pt>
                      <c:pt idx="352">
                        <c:v>0.58666666666666667</c:v>
                      </c:pt>
                      <c:pt idx="353">
                        <c:v>0.58833333333333326</c:v>
                      </c:pt>
                      <c:pt idx="354">
                        <c:v>0.59</c:v>
                      </c:pt>
                      <c:pt idx="355">
                        <c:v>0.59166666666666667</c:v>
                      </c:pt>
                      <c:pt idx="356">
                        <c:v>0.59333333333333338</c:v>
                      </c:pt>
                      <c:pt idx="357">
                        <c:v>0.59500000000000008</c:v>
                      </c:pt>
                      <c:pt idx="358">
                        <c:v>0.59666666666666657</c:v>
                      </c:pt>
                      <c:pt idx="359">
                        <c:v>0.59833333333333327</c:v>
                      </c:pt>
                      <c:pt idx="360">
                        <c:v>0.6</c:v>
                      </c:pt>
                      <c:pt idx="361">
                        <c:v>0.60166666666666668</c:v>
                      </c:pt>
                      <c:pt idx="362">
                        <c:v>0.60333333333333339</c:v>
                      </c:pt>
                      <c:pt idx="363">
                        <c:v>0.60499999999999998</c:v>
                      </c:pt>
                      <c:pt idx="364">
                        <c:v>0.60666666666666669</c:v>
                      </c:pt>
                      <c:pt idx="365">
                        <c:v>0.60833333333333328</c:v>
                      </c:pt>
                      <c:pt idx="366">
                        <c:v>0.61</c:v>
                      </c:pt>
                      <c:pt idx="367">
                        <c:v>0.61166666666666669</c:v>
                      </c:pt>
                      <c:pt idx="368">
                        <c:v>0.61333333333333329</c:v>
                      </c:pt>
                      <c:pt idx="369">
                        <c:v>0.61499999999999999</c:v>
                      </c:pt>
                      <c:pt idx="370">
                        <c:v>0.6166666666666667</c:v>
                      </c:pt>
                      <c:pt idx="371">
                        <c:v>0.6183333333333334</c:v>
                      </c:pt>
                      <c:pt idx="372">
                        <c:v>0.62</c:v>
                      </c:pt>
                      <c:pt idx="373">
                        <c:v>0.62166666666666659</c:v>
                      </c:pt>
                      <c:pt idx="374">
                        <c:v>0.62333333333333329</c:v>
                      </c:pt>
                      <c:pt idx="375">
                        <c:v>0.625</c:v>
                      </c:pt>
                      <c:pt idx="376">
                        <c:v>0.62666666666666671</c:v>
                      </c:pt>
                      <c:pt idx="377">
                        <c:v>0.62833333333333341</c:v>
                      </c:pt>
                      <c:pt idx="378">
                        <c:v>0.63</c:v>
                      </c:pt>
                      <c:pt idx="379">
                        <c:v>0.6316666666666666</c:v>
                      </c:pt>
                      <c:pt idx="380">
                        <c:v>0.6333333333333333</c:v>
                      </c:pt>
                      <c:pt idx="381">
                        <c:v>0.63500000000000001</c:v>
                      </c:pt>
                      <c:pt idx="382">
                        <c:v>0.63666666666666671</c:v>
                      </c:pt>
                      <c:pt idx="383">
                        <c:v>0.63833333333333331</c:v>
                      </c:pt>
                      <c:pt idx="384">
                        <c:v>0.64</c:v>
                      </c:pt>
                      <c:pt idx="385">
                        <c:v>0.64166666666666672</c:v>
                      </c:pt>
                      <c:pt idx="386">
                        <c:v>0.64333333333333331</c:v>
                      </c:pt>
                      <c:pt idx="387">
                        <c:v>0.64500000000000002</c:v>
                      </c:pt>
                      <c:pt idx="388">
                        <c:v>0.64666666666666661</c:v>
                      </c:pt>
                      <c:pt idx="389">
                        <c:v>0.64833333333333332</c:v>
                      </c:pt>
                      <c:pt idx="390">
                        <c:v>0.65</c:v>
                      </c:pt>
                      <c:pt idx="391">
                        <c:v>0.65166666666666673</c:v>
                      </c:pt>
                      <c:pt idx="392">
                        <c:v>0.65333333333333343</c:v>
                      </c:pt>
                      <c:pt idx="393">
                        <c:v>0.65499999999999992</c:v>
                      </c:pt>
                      <c:pt idx="394">
                        <c:v>0.65666666666666662</c:v>
                      </c:pt>
                      <c:pt idx="395">
                        <c:v>0.65833333333333333</c:v>
                      </c:pt>
                      <c:pt idx="396">
                        <c:v>0.66</c:v>
                      </c:pt>
                      <c:pt idx="397">
                        <c:v>0.66166666666666674</c:v>
                      </c:pt>
                      <c:pt idx="398">
                        <c:v>0.66333333333333333</c:v>
                      </c:pt>
                      <c:pt idx="399">
                        <c:v>0.66499999999999992</c:v>
                      </c:pt>
                      <c:pt idx="400">
                        <c:v>0.66666666666666663</c:v>
                      </c:pt>
                      <c:pt idx="401">
                        <c:v>0.66833333333333333</c:v>
                      </c:pt>
                      <c:pt idx="402">
                        <c:v>0.67</c:v>
                      </c:pt>
                      <c:pt idx="403">
                        <c:v>0.67166666666666663</c:v>
                      </c:pt>
                      <c:pt idx="404">
                        <c:v>0.67333333333333334</c:v>
                      </c:pt>
                      <c:pt idx="405">
                        <c:v>0.67500000000000004</c:v>
                      </c:pt>
                      <c:pt idx="406">
                        <c:v>0.67666666666666664</c:v>
                      </c:pt>
                      <c:pt idx="407">
                        <c:v>0.67833333333333334</c:v>
                      </c:pt>
                      <c:pt idx="408">
                        <c:v>0.67999999999999994</c:v>
                      </c:pt>
                      <c:pt idx="409">
                        <c:v>0.68166666666666664</c:v>
                      </c:pt>
                      <c:pt idx="410">
                        <c:v>0.68333333333333335</c:v>
                      </c:pt>
                      <c:pt idx="411">
                        <c:v>0.68500000000000005</c:v>
                      </c:pt>
                      <c:pt idx="412">
                        <c:v>0.68666666666666676</c:v>
                      </c:pt>
                      <c:pt idx="413">
                        <c:v>0.68833333333333324</c:v>
                      </c:pt>
                      <c:pt idx="414">
                        <c:v>0.69</c:v>
                      </c:pt>
                      <c:pt idx="415">
                        <c:v>0.69166666666666665</c:v>
                      </c:pt>
                      <c:pt idx="416">
                        <c:v>0.69333333333333336</c:v>
                      </c:pt>
                      <c:pt idx="417">
                        <c:v>0.69500000000000006</c:v>
                      </c:pt>
                      <c:pt idx="418">
                        <c:v>0.69666666666666666</c:v>
                      </c:pt>
                      <c:pt idx="419">
                        <c:v>0.69833333333333336</c:v>
                      </c:pt>
                      <c:pt idx="420">
                        <c:v>0.7</c:v>
                      </c:pt>
                      <c:pt idx="421">
                        <c:v>0.70166666666666666</c:v>
                      </c:pt>
                      <c:pt idx="422">
                        <c:v>0.70333333333333337</c:v>
                      </c:pt>
                      <c:pt idx="423">
                        <c:v>0.70499999999999996</c:v>
                      </c:pt>
                      <c:pt idx="424">
                        <c:v>0.70666666666666667</c:v>
                      </c:pt>
                      <c:pt idx="425">
                        <c:v>0.70833333333333337</c:v>
                      </c:pt>
                      <c:pt idx="426">
                        <c:v>0.71000000000000008</c:v>
                      </c:pt>
                      <c:pt idx="427">
                        <c:v>0.71166666666666667</c:v>
                      </c:pt>
                      <c:pt idx="428">
                        <c:v>0.71333333333333326</c:v>
                      </c:pt>
                      <c:pt idx="429">
                        <c:v>0.71499999999999997</c:v>
                      </c:pt>
                      <c:pt idx="430">
                        <c:v>0.71666666666666667</c:v>
                      </c:pt>
                      <c:pt idx="431">
                        <c:v>0.71833333333333338</c:v>
                      </c:pt>
                      <c:pt idx="432">
                        <c:v>0.72000000000000008</c:v>
                      </c:pt>
                      <c:pt idx="433">
                        <c:v>0.72166666666666657</c:v>
                      </c:pt>
                      <c:pt idx="434">
                        <c:v>0.72333333333333327</c:v>
                      </c:pt>
                      <c:pt idx="435">
                        <c:v>0.72499999999999998</c:v>
                      </c:pt>
                      <c:pt idx="436">
                        <c:v>0.72666666666666668</c:v>
                      </c:pt>
                      <c:pt idx="437">
                        <c:v>0.72833333333333339</c:v>
                      </c:pt>
                      <c:pt idx="438">
                        <c:v>0.73</c:v>
                      </c:pt>
                      <c:pt idx="439">
                        <c:v>0.73166666666666669</c:v>
                      </c:pt>
                      <c:pt idx="440">
                        <c:v>0.73333333333333328</c:v>
                      </c:pt>
                      <c:pt idx="441">
                        <c:v>0.73499999999999999</c:v>
                      </c:pt>
                      <c:pt idx="442">
                        <c:v>0.73666666666666669</c:v>
                      </c:pt>
                      <c:pt idx="443">
                        <c:v>0.73833333333333329</c:v>
                      </c:pt>
                      <c:pt idx="444">
                        <c:v>0.74</c:v>
                      </c:pt>
                      <c:pt idx="445">
                        <c:v>0.7416666666666667</c:v>
                      </c:pt>
                      <c:pt idx="446">
                        <c:v>0.7433333333333334</c:v>
                      </c:pt>
                      <c:pt idx="447">
                        <c:v>0.745</c:v>
                      </c:pt>
                      <c:pt idx="448">
                        <c:v>0.74666666666666659</c:v>
                      </c:pt>
                      <c:pt idx="449">
                        <c:v>0.74833333333333329</c:v>
                      </c:pt>
                      <c:pt idx="450">
                        <c:v>0.75</c:v>
                      </c:pt>
                      <c:pt idx="451">
                        <c:v>0.75166666666666671</c:v>
                      </c:pt>
                      <c:pt idx="452">
                        <c:v>0.75333333333333341</c:v>
                      </c:pt>
                      <c:pt idx="453">
                        <c:v>0.755</c:v>
                      </c:pt>
                      <c:pt idx="454">
                        <c:v>0.7566666666666666</c:v>
                      </c:pt>
                      <c:pt idx="455">
                        <c:v>0.7583333333333333</c:v>
                      </c:pt>
                      <c:pt idx="456">
                        <c:v>0.76</c:v>
                      </c:pt>
                      <c:pt idx="457">
                        <c:v>0.76166666666666671</c:v>
                      </c:pt>
                      <c:pt idx="458">
                        <c:v>0.76333333333333331</c:v>
                      </c:pt>
                      <c:pt idx="459">
                        <c:v>0.76500000000000001</c:v>
                      </c:pt>
                      <c:pt idx="460">
                        <c:v>0.76666666666666672</c:v>
                      </c:pt>
                      <c:pt idx="461">
                        <c:v>0.76833333333333331</c:v>
                      </c:pt>
                      <c:pt idx="462">
                        <c:v>0.77</c:v>
                      </c:pt>
                      <c:pt idx="463">
                        <c:v>0.77166666666666661</c:v>
                      </c:pt>
                      <c:pt idx="464">
                        <c:v>0.77333333333333332</c:v>
                      </c:pt>
                      <c:pt idx="465">
                        <c:v>0.77500000000000002</c:v>
                      </c:pt>
                      <c:pt idx="466">
                        <c:v>0.77666666666666673</c:v>
                      </c:pt>
                      <c:pt idx="467">
                        <c:v>0.77833333333333343</c:v>
                      </c:pt>
                      <c:pt idx="468">
                        <c:v>0.77999999999999992</c:v>
                      </c:pt>
                      <c:pt idx="469">
                        <c:v>0.78166666666666662</c:v>
                      </c:pt>
                      <c:pt idx="470">
                        <c:v>0.78333333333333333</c:v>
                      </c:pt>
                      <c:pt idx="471">
                        <c:v>0.78500000000000003</c:v>
                      </c:pt>
                      <c:pt idx="472">
                        <c:v>0.78666666666666674</c:v>
                      </c:pt>
                      <c:pt idx="473">
                        <c:v>0.78833333333333333</c:v>
                      </c:pt>
                      <c:pt idx="474">
                        <c:v>0.78999999999999992</c:v>
                      </c:pt>
                      <c:pt idx="475">
                        <c:v>0.79166666666666663</c:v>
                      </c:pt>
                      <c:pt idx="476">
                        <c:v>0.79333333333333333</c:v>
                      </c:pt>
                      <c:pt idx="477">
                        <c:v>0.79500000000000004</c:v>
                      </c:pt>
                      <c:pt idx="478">
                        <c:v>0.79666666666666663</c:v>
                      </c:pt>
                      <c:pt idx="479">
                        <c:v>0.79833333333333334</c:v>
                      </c:pt>
                      <c:pt idx="480">
                        <c:v>0.8</c:v>
                      </c:pt>
                      <c:pt idx="481">
                        <c:v>0.80166666666666664</c:v>
                      </c:pt>
                      <c:pt idx="482">
                        <c:v>0.80333333333333334</c:v>
                      </c:pt>
                      <c:pt idx="483">
                        <c:v>0.80499999999999994</c:v>
                      </c:pt>
                      <c:pt idx="484">
                        <c:v>0.80666666666666664</c:v>
                      </c:pt>
                      <c:pt idx="485">
                        <c:v>0.80833333333333335</c:v>
                      </c:pt>
                      <c:pt idx="486">
                        <c:v>0.81</c:v>
                      </c:pt>
                      <c:pt idx="487">
                        <c:v>0.81166666666666676</c:v>
                      </c:pt>
                      <c:pt idx="488">
                        <c:v>0.81333333333333324</c:v>
                      </c:pt>
                      <c:pt idx="489">
                        <c:v>0.81499999999999995</c:v>
                      </c:pt>
                      <c:pt idx="490">
                        <c:v>0.81666666666666665</c:v>
                      </c:pt>
                      <c:pt idx="491">
                        <c:v>0.81833333333333336</c:v>
                      </c:pt>
                      <c:pt idx="492">
                        <c:v>0.82000000000000006</c:v>
                      </c:pt>
                      <c:pt idx="493">
                        <c:v>0.82166666666666666</c:v>
                      </c:pt>
                      <c:pt idx="494">
                        <c:v>0.82333333333333336</c:v>
                      </c:pt>
                      <c:pt idx="495">
                        <c:v>0.82499999999999996</c:v>
                      </c:pt>
                      <c:pt idx="496">
                        <c:v>0.82666666666666666</c:v>
                      </c:pt>
                      <c:pt idx="497">
                        <c:v>0.82833333333333337</c:v>
                      </c:pt>
                      <c:pt idx="498">
                        <c:v>0.83</c:v>
                      </c:pt>
                      <c:pt idx="499">
                        <c:v>0.83166666666666667</c:v>
                      </c:pt>
                      <c:pt idx="500">
                        <c:v>0.83333333333333337</c:v>
                      </c:pt>
                      <c:pt idx="501">
                        <c:v>0.83500000000000008</c:v>
                      </c:pt>
                      <c:pt idx="502">
                        <c:v>0.83666666666666667</c:v>
                      </c:pt>
                      <c:pt idx="503">
                        <c:v>0.83833333333333326</c:v>
                      </c:pt>
                      <c:pt idx="504">
                        <c:v>0.84</c:v>
                      </c:pt>
                      <c:pt idx="505">
                        <c:v>0.84166666666666667</c:v>
                      </c:pt>
                      <c:pt idx="506">
                        <c:v>0.84333333333333338</c:v>
                      </c:pt>
                      <c:pt idx="507">
                        <c:v>0.84500000000000008</c:v>
                      </c:pt>
                      <c:pt idx="508">
                        <c:v>0.84666666666666657</c:v>
                      </c:pt>
                      <c:pt idx="509">
                        <c:v>0.84833333333333327</c:v>
                      </c:pt>
                      <c:pt idx="510">
                        <c:v>0.85</c:v>
                      </c:pt>
                      <c:pt idx="511">
                        <c:v>0.85166666666666668</c:v>
                      </c:pt>
                      <c:pt idx="512">
                        <c:v>0.85333333333333339</c:v>
                      </c:pt>
                      <c:pt idx="513">
                        <c:v>0.85499999999999998</c:v>
                      </c:pt>
                      <c:pt idx="514">
                        <c:v>0.85666666666666669</c:v>
                      </c:pt>
                      <c:pt idx="515">
                        <c:v>0.85833333333333328</c:v>
                      </c:pt>
                      <c:pt idx="516">
                        <c:v>0.86</c:v>
                      </c:pt>
                      <c:pt idx="517">
                        <c:v>0.86166666666666669</c:v>
                      </c:pt>
                      <c:pt idx="518">
                        <c:v>0.86333333333333329</c:v>
                      </c:pt>
                      <c:pt idx="519">
                        <c:v>0.86499999999999999</c:v>
                      </c:pt>
                      <c:pt idx="520">
                        <c:v>0.8666666666666667</c:v>
                      </c:pt>
                      <c:pt idx="521">
                        <c:v>0.8683333333333334</c:v>
                      </c:pt>
                      <c:pt idx="522">
                        <c:v>0.87</c:v>
                      </c:pt>
                      <c:pt idx="523">
                        <c:v>0.87166666666666659</c:v>
                      </c:pt>
                      <c:pt idx="524">
                        <c:v>0.87333333333333329</c:v>
                      </c:pt>
                      <c:pt idx="525">
                        <c:v>0.875</c:v>
                      </c:pt>
                      <c:pt idx="526">
                        <c:v>0.87666666666666671</c:v>
                      </c:pt>
                      <c:pt idx="527">
                        <c:v>0.87833333333333341</c:v>
                      </c:pt>
                      <c:pt idx="528">
                        <c:v>0.88</c:v>
                      </c:pt>
                      <c:pt idx="529">
                        <c:v>0.8816666666666666</c:v>
                      </c:pt>
                      <c:pt idx="530">
                        <c:v>0.8833333333333333</c:v>
                      </c:pt>
                      <c:pt idx="531">
                        <c:v>0.88500000000000001</c:v>
                      </c:pt>
                      <c:pt idx="532">
                        <c:v>0.88666666666666671</c:v>
                      </c:pt>
                      <c:pt idx="533">
                        <c:v>0.88833333333333331</c:v>
                      </c:pt>
                      <c:pt idx="534">
                        <c:v>0.89</c:v>
                      </c:pt>
                      <c:pt idx="535">
                        <c:v>0.89166666666666672</c:v>
                      </c:pt>
                      <c:pt idx="536">
                        <c:v>0.89333333333333331</c:v>
                      </c:pt>
                      <c:pt idx="537">
                        <c:v>0.89500000000000002</c:v>
                      </c:pt>
                      <c:pt idx="538">
                        <c:v>0.89666666666666661</c:v>
                      </c:pt>
                      <c:pt idx="539">
                        <c:v>0.89833333333333332</c:v>
                      </c:pt>
                      <c:pt idx="540">
                        <c:v>0.9</c:v>
                      </c:pt>
                      <c:pt idx="541">
                        <c:v>0.90166666666666673</c:v>
                      </c:pt>
                      <c:pt idx="542">
                        <c:v>0.90333333333333343</c:v>
                      </c:pt>
                      <c:pt idx="543">
                        <c:v>0.90499999999999992</c:v>
                      </c:pt>
                      <c:pt idx="544">
                        <c:v>0.90666666666666662</c:v>
                      </c:pt>
                      <c:pt idx="545">
                        <c:v>0.90833333333333333</c:v>
                      </c:pt>
                      <c:pt idx="546">
                        <c:v>0.91</c:v>
                      </c:pt>
                      <c:pt idx="547">
                        <c:v>0.91166666666666674</c:v>
                      </c:pt>
                      <c:pt idx="548">
                        <c:v>0.91333333333333333</c:v>
                      </c:pt>
                      <c:pt idx="549">
                        <c:v>0.91499999999999992</c:v>
                      </c:pt>
                      <c:pt idx="550">
                        <c:v>0.91666666666666663</c:v>
                      </c:pt>
                      <c:pt idx="551">
                        <c:v>0.91833333333333333</c:v>
                      </c:pt>
                      <c:pt idx="552">
                        <c:v>0.92</c:v>
                      </c:pt>
                      <c:pt idx="553">
                        <c:v>0.92166666666666663</c:v>
                      </c:pt>
                      <c:pt idx="554">
                        <c:v>0.92333333333333334</c:v>
                      </c:pt>
                      <c:pt idx="555">
                        <c:v>0.92500000000000004</c:v>
                      </c:pt>
                      <c:pt idx="556">
                        <c:v>0.92666666666666664</c:v>
                      </c:pt>
                      <c:pt idx="557">
                        <c:v>0.92833333333333334</c:v>
                      </c:pt>
                      <c:pt idx="558">
                        <c:v>0.92999999999999994</c:v>
                      </c:pt>
                      <c:pt idx="559">
                        <c:v>0.93166666666666664</c:v>
                      </c:pt>
                      <c:pt idx="560">
                        <c:v>0.93333333333333335</c:v>
                      </c:pt>
                      <c:pt idx="561">
                        <c:v>0.93500000000000005</c:v>
                      </c:pt>
                      <c:pt idx="562">
                        <c:v>0.93666666666666676</c:v>
                      </c:pt>
                      <c:pt idx="563">
                        <c:v>0.93833333333333324</c:v>
                      </c:pt>
                      <c:pt idx="564">
                        <c:v>0.94</c:v>
                      </c:pt>
                      <c:pt idx="565">
                        <c:v>0.94166666666666665</c:v>
                      </c:pt>
                      <c:pt idx="566">
                        <c:v>0.94333333333333336</c:v>
                      </c:pt>
                      <c:pt idx="567">
                        <c:v>0.94500000000000006</c:v>
                      </c:pt>
                      <c:pt idx="568">
                        <c:v>0.94666666666666666</c:v>
                      </c:pt>
                      <c:pt idx="569">
                        <c:v>0.94833333333333336</c:v>
                      </c:pt>
                      <c:pt idx="570">
                        <c:v>0.95</c:v>
                      </c:pt>
                      <c:pt idx="571">
                        <c:v>0.95166666666666666</c:v>
                      </c:pt>
                      <c:pt idx="572">
                        <c:v>0.95333333333333337</c:v>
                      </c:pt>
                      <c:pt idx="573">
                        <c:v>0.95499999999999996</c:v>
                      </c:pt>
                      <c:pt idx="574">
                        <c:v>0.95666666666666667</c:v>
                      </c:pt>
                      <c:pt idx="575">
                        <c:v>0.95833333333333337</c:v>
                      </c:pt>
                      <c:pt idx="576">
                        <c:v>0.96000000000000008</c:v>
                      </c:pt>
                      <c:pt idx="577">
                        <c:v>0.96166666666666667</c:v>
                      </c:pt>
                      <c:pt idx="578">
                        <c:v>0.96333333333333326</c:v>
                      </c:pt>
                      <c:pt idx="579">
                        <c:v>0.96499999999999997</c:v>
                      </c:pt>
                      <c:pt idx="580">
                        <c:v>0.96666666666666667</c:v>
                      </c:pt>
                      <c:pt idx="581">
                        <c:v>0.96833333333333338</c:v>
                      </c:pt>
                      <c:pt idx="582">
                        <c:v>0.97000000000000008</c:v>
                      </c:pt>
                      <c:pt idx="583">
                        <c:v>0.97166666666666657</c:v>
                      </c:pt>
                      <c:pt idx="584">
                        <c:v>0.97333333333333327</c:v>
                      </c:pt>
                      <c:pt idx="585">
                        <c:v>0.97499999999999998</c:v>
                      </c:pt>
                      <c:pt idx="586">
                        <c:v>0.97666666666666668</c:v>
                      </c:pt>
                      <c:pt idx="587">
                        <c:v>0.97833333333333339</c:v>
                      </c:pt>
                      <c:pt idx="588">
                        <c:v>0.98</c:v>
                      </c:pt>
                      <c:pt idx="589">
                        <c:v>0.98166666666666669</c:v>
                      </c:pt>
                      <c:pt idx="590">
                        <c:v>0.98333333333333328</c:v>
                      </c:pt>
                      <c:pt idx="591">
                        <c:v>0.98499999999999999</c:v>
                      </c:pt>
                      <c:pt idx="592">
                        <c:v>0.98666666666666669</c:v>
                      </c:pt>
                      <c:pt idx="593">
                        <c:v>0.98833333333333329</c:v>
                      </c:pt>
                      <c:pt idx="594">
                        <c:v>0.99</c:v>
                      </c:pt>
                      <c:pt idx="595">
                        <c:v>0.9916666666666667</c:v>
                      </c:pt>
                      <c:pt idx="596">
                        <c:v>0.9933333333333334</c:v>
                      </c:pt>
                      <c:pt idx="597">
                        <c:v>0.995</c:v>
                      </c:pt>
                      <c:pt idx="598">
                        <c:v>0.99666666666666659</c:v>
                      </c:pt>
                      <c:pt idx="599">
                        <c:v>0.99833333333333329</c:v>
                      </c:pt>
                      <c:pt idx="600">
                        <c:v>1</c:v>
                      </c:pt>
                      <c:pt idx="601">
                        <c:v>1.0016666666666667</c:v>
                      </c:pt>
                      <c:pt idx="602">
                        <c:v>1.0033333333333334</c:v>
                      </c:pt>
                      <c:pt idx="603">
                        <c:v>1.0049999999999999</c:v>
                      </c:pt>
                      <c:pt idx="604">
                        <c:v>1.0066666666666666</c:v>
                      </c:pt>
                      <c:pt idx="605">
                        <c:v>1.0083333333333333</c:v>
                      </c:pt>
                      <c:pt idx="606">
                        <c:v>1.01</c:v>
                      </c:pt>
                      <c:pt idx="607">
                        <c:v>1.0116666666666667</c:v>
                      </c:pt>
                      <c:pt idx="608">
                        <c:v>1.0133333333333332</c:v>
                      </c:pt>
                      <c:pt idx="609">
                        <c:v>1.0149999999999999</c:v>
                      </c:pt>
                      <c:pt idx="610">
                        <c:v>1.0166666666666666</c:v>
                      </c:pt>
                      <c:pt idx="611">
                        <c:v>1.0183333333333333</c:v>
                      </c:pt>
                      <c:pt idx="612">
                        <c:v>1.02</c:v>
                      </c:pt>
                      <c:pt idx="613">
                        <c:v>1.0216666666666667</c:v>
                      </c:pt>
                      <c:pt idx="614">
                        <c:v>1.0233333333333332</c:v>
                      </c:pt>
                      <c:pt idx="615">
                        <c:v>1.0249999999999999</c:v>
                      </c:pt>
                      <c:pt idx="616">
                        <c:v>1.0266666666666666</c:v>
                      </c:pt>
                      <c:pt idx="617">
                        <c:v>1.0283333333333333</c:v>
                      </c:pt>
                      <c:pt idx="618">
                        <c:v>1.03</c:v>
                      </c:pt>
                      <c:pt idx="619">
                        <c:v>1.0316666666666667</c:v>
                      </c:pt>
                      <c:pt idx="620">
                        <c:v>1.0333333333333334</c:v>
                      </c:pt>
                      <c:pt idx="621">
                        <c:v>1.0349999999999999</c:v>
                      </c:pt>
                      <c:pt idx="622">
                        <c:v>1.0366666666666666</c:v>
                      </c:pt>
                      <c:pt idx="623">
                        <c:v>1.0383333333333333</c:v>
                      </c:pt>
                      <c:pt idx="624">
                        <c:v>1.04</c:v>
                      </c:pt>
                      <c:pt idx="625">
                        <c:v>1.0416666666666667</c:v>
                      </c:pt>
                      <c:pt idx="626">
                        <c:v>1.0433333333333334</c:v>
                      </c:pt>
                      <c:pt idx="627">
                        <c:v>1.0450000000000002</c:v>
                      </c:pt>
                      <c:pt idx="628">
                        <c:v>1.0466666666666666</c:v>
                      </c:pt>
                      <c:pt idx="629">
                        <c:v>1.0483333333333333</c:v>
                      </c:pt>
                      <c:pt idx="630">
                        <c:v>1.05</c:v>
                      </c:pt>
                      <c:pt idx="631">
                        <c:v>1.0516666666666667</c:v>
                      </c:pt>
                      <c:pt idx="632">
                        <c:v>1.0533333333333335</c:v>
                      </c:pt>
                      <c:pt idx="633">
                        <c:v>1.0549999999999999</c:v>
                      </c:pt>
                      <c:pt idx="634">
                        <c:v>1.0566666666666666</c:v>
                      </c:pt>
                      <c:pt idx="635">
                        <c:v>1.0583333333333333</c:v>
                      </c:pt>
                      <c:pt idx="636">
                        <c:v>1.06</c:v>
                      </c:pt>
                      <c:pt idx="637">
                        <c:v>1.0616666666666668</c:v>
                      </c:pt>
                      <c:pt idx="638">
                        <c:v>1.0633333333333332</c:v>
                      </c:pt>
                      <c:pt idx="639">
                        <c:v>1.0649999999999999</c:v>
                      </c:pt>
                      <c:pt idx="640">
                        <c:v>1.0666666666666667</c:v>
                      </c:pt>
                      <c:pt idx="641">
                        <c:v>1.0683333333333331</c:v>
                      </c:pt>
                      <c:pt idx="642">
                        <c:v>1.07</c:v>
                      </c:pt>
                      <c:pt idx="643">
                        <c:v>1.0716666666666665</c:v>
                      </c:pt>
                      <c:pt idx="644">
                        <c:v>1.0733333333333335</c:v>
                      </c:pt>
                      <c:pt idx="645">
                        <c:v>1.075</c:v>
                      </c:pt>
                      <c:pt idx="646">
                        <c:v>1.0766666666666667</c:v>
                      </c:pt>
                      <c:pt idx="647">
                        <c:v>1.0783333333333334</c:v>
                      </c:pt>
                      <c:pt idx="648">
                        <c:v>1.0799999999999998</c:v>
                      </c:pt>
                      <c:pt idx="649">
                        <c:v>1.0816666666666668</c:v>
                      </c:pt>
                      <c:pt idx="650">
                        <c:v>1.0833333333333333</c:v>
                      </c:pt>
                      <c:pt idx="651">
                        <c:v>1.085</c:v>
                      </c:pt>
                      <c:pt idx="652">
                        <c:v>1.0866666666666667</c:v>
                      </c:pt>
                      <c:pt idx="653">
                        <c:v>1.0883333333333334</c:v>
                      </c:pt>
                      <c:pt idx="654">
                        <c:v>1.0900000000000001</c:v>
                      </c:pt>
                      <c:pt idx="655">
                        <c:v>1.0916666666666666</c:v>
                      </c:pt>
                      <c:pt idx="656">
                        <c:v>1.0933333333333333</c:v>
                      </c:pt>
                      <c:pt idx="657">
                        <c:v>1.095</c:v>
                      </c:pt>
                      <c:pt idx="658">
                        <c:v>1.0966666666666667</c:v>
                      </c:pt>
                      <c:pt idx="659">
                        <c:v>1.0983333333333334</c:v>
                      </c:pt>
                      <c:pt idx="660">
                        <c:v>1.1000000000000001</c:v>
                      </c:pt>
                      <c:pt idx="661">
                        <c:v>1.1016666666666666</c:v>
                      </c:pt>
                      <c:pt idx="662">
                        <c:v>1.1033333333333333</c:v>
                      </c:pt>
                      <c:pt idx="663">
                        <c:v>1.105</c:v>
                      </c:pt>
                      <c:pt idx="664">
                        <c:v>1.1066666666666667</c:v>
                      </c:pt>
                      <c:pt idx="665">
                        <c:v>1.1083333333333334</c:v>
                      </c:pt>
                      <c:pt idx="666">
                        <c:v>1.1099999999999999</c:v>
                      </c:pt>
                      <c:pt idx="667">
                        <c:v>1.1116666666666668</c:v>
                      </c:pt>
                      <c:pt idx="668">
                        <c:v>1.1133333333333333</c:v>
                      </c:pt>
                      <c:pt idx="669">
                        <c:v>1.115</c:v>
                      </c:pt>
                      <c:pt idx="670">
                        <c:v>1.1166666666666667</c:v>
                      </c:pt>
                      <c:pt idx="671">
                        <c:v>1.1183333333333332</c:v>
                      </c:pt>
                      <c:pt idx="672">
                        <c:v>1.1200000000000001</c:v>
                      </c:pt>
                      <c:pt idx="673">
                        <c:v>1.1216666666666666</c:v>
                      </c:pt>
                      <c:pt idx="674">
                        <c:v>1.1233333333333335</c:v>
                      </c:pt>
                      <c:pt idx="675">
                        <c:v>1.125</c:v>
                      </c:pt>
                      <c:pt idx="676">
                        <c:v>1.1266666666666665</c:v>
                      </c:pt>
                      <c:pt idx="677">
                        <c:v>1.1283333333333334</c:v>
                      </c:pt>
                      <c:pt idx="678">
                        <c:v>1.1299999999999999</c:v>
                      </c:pt>
                      <c:pt idx="679">
                        <c:v>1.1316666666666668</c:v>
                      </c:pt>
                      <c:pt idx="680">
                        <c:v>1.1333333333333333</c:v>
                      </c:pt>
                      <c:pt idx="681">
                        <c:v>1.135</c:v>
                      </c:pt>
                      <c:pt idx="682">
                        <c:v>1.1366666666666667</c:v>
                      </c:pt>
                      <c:pt idx="683">
                        <c:v>1.1383333333333332</c:v>
                      </c:pt>
                      <c:pt idx="684">
                        <c:v>1.1400000000000001</c:v>
                      </c:pt>
                      <c:pt idx="685">
                        <c:v>1.1416666666666666</c:v>
                      </c:pt>
                      <c:pt idx="686">
                        <c:v>1.1433333333333333</c:v>
                      </c:pt>
                      <c:pt idx="687">
                        <c:v>1.145</c:v>
                      </c:pt>
                      <c:pt idx="688">
                        <c:v>1.1466666666666667</c:v>
                      </c:pt>
                      <c:pt idx="689">
                        <c:v>1.1483333333333334</c:v>
                      </c:pt>
                      <c:pt idx="690">
                        <c:v>1.1499999999999999</c:v>
                      </c:pt>
                      <c:pt idx="691">
                        <c:v>1.1516666666666666</c:v>
                      </c:pt>
                      <c:pt idx="692">
                        <c:v>1.1533333333333333</c:v>
                      </c:pt>
                      <c:pt idx="693">
                        <c:v>1.155</c:v>
                      </c:pt>
                      <c:pt idx="694">
                        <c:v>1.1566666666666667</c:v>
                      </c:pt>
                      <c:pt idx="695">
                        <c:v>1.1583333333333334</c:v>
                      </c:pt>
                      <c:pt idx="696">
                        <c:v>1.1599999999999999</c:v>
                      </c:pt>
                      <c:pt idx="697">
                        <c:v>1.1616666666666666</c:v>
                      </c:pt>
                      <c:pt idx="698">
                        <c:v>1.1633333333333333</c:v>
                      </c:pt>
                      <c:pt idx="699">
                        <c:v>1.165</c:v>
                      </c:pt>
                      <c:pt idx="700">
                        <c:v>1.1666666666666667</c:v>
                      </c:pt>
                      <c:pt idx="701">
                        <c:v>1.1683333333333332</c:v>
                      </c:pt>
                      <c:pt idx="702">
                        <c:v>1.1700000000000002</c:v>
                      </c:pt>
                      <c:pt idx="703">
                        <c:v>1.1716666666666666</c:v>
                      </c:pt>
                      <c:pt idx="704">
                        <c:v>1.1733333333333333</c:v>
                      </c:pt>
                      <c:pt idx="705">
                        <c:v>1.175</c:v>
                      </c:pt>
                      <c:pt idx="706">
                        <c:v>1.1766666666666665</c:v>
                      </c:pt>
                      <c:pt idx="707">
                        <c:v>1.1783333333333335</c:v>
                      </c:pt>
                      <c:pt idx="708">
                        <c:v>1.18</c:v>
                      </c:pt>
                      <c:pt idx="709">
                        <c:v>1.1816666666666669</c:v>
                      </c:pt>
                      <c:pt idx="710">
                        <c:v>1.1833333333333333</c:v>
                      </c:pt>
                      <c:pt idx="711">
                        <c:v>1.1849999999999998</c:v>
                      </c:pt>
                      <c:pt idx="712">
                        <c:v>1.1866666666666668</c:v>
                      </c:pt>
                      <c:pt idx="713">
                        <c:v>1.1883333333333332</c:v>
                      </c:pt>
                      <c:pt idx="714">
                        <c:v>1.1900000000000002</c:v>
                      </c:pt>
                      <c:pt idx="715">
                        <c:v>1.1916666666666667</c:v>
                      </c:pt>
                      <c:pt idx="716">
                        <c:v>1.1933333333333331</c:v>
                      </c:pt>
                      <c:pt idx="717">
                        <c:v>1.1950000000000001</c:v>
                      </c:pt>
                      <c:pt idx="718">
                        <c:v>1.1966666666666665</c:v>
                      </c:pt>
                      <c:pt idx="719">
                        <c:v>1.1983333333333335</c:v>
                      </c:pt>
                      <c:pt idx="720">
                        <c:v>1.2</c:v>
                      </c:pt>
                      <c:pt idx="721">
                        <c:v>1.2016666666666667</c:v>
                      </c:pt>
                      <c:pt idx="722">
                        <c:v>1.2033333333333334</c:v>
                      </c:pt>
                      <c:pt idx="723">
                        <c:v>1.2049999999999998</c:v>
                      </c:pt>
                      <c:pt idx="724">
                        <c:v>1.2066666666666668</c:v>
                      </c:pt>
                      <c:pt idx="725">
                        <c:v>1.2083333333333333</c:v>
                      </c:pt>
                      <c:pt idx="726">
                        <c:v>1.21</c:v>
                      </c:pt>
                      <c:pt idx="727">
                        <c:v>1.2116666666666667</c:v>
                      </c:pt>
                      <c:pt idx="728">
                        <c:v>1.2133333333333334</c:v>
                      </c:pt>
                      <c:pt idx="729">
                        <c:v>1.2150000000000001</c:v>
                      </c:pt>
                      <c:pt idx="730">
                        <c:v>1.2166666666666666</c:v>
                      </c:pt>
                      <c:pt idx="731">
                        <c:v>1.2183333333333333</c:v>
                      </c:pt>
                      <c:pt idx="732">
                        <c:v>1.22</c:v>
                      </c:pt>
                      <c:pt idx="733">
                        <c:v>1.2216666666666667</c:v>
                      </c:pt>
                      <c:pt idx="734">
                        <c:v>1.2233333333333334</c:v>
                      </c:pt>
                      <c:pt idx="735">
                        <c:v>1.2250000000000001</c:v>
                      </c:pt>
                      <c:pt idx="736">
                        <c:v>1.2266666666666666</c:v>
                      </c:pt>
                      <c:pt idx="737">
                        <c:v>1.2283333333333333</c:v>
                      </c:pt>
                      <c:pt idx="738">
                        <c:v>1.23</c:v>
                      </c:pt>
                      <c:pt idx="739">
                        <c:v>1.2316666666666667</c:v>
                      </c:pt>
                      <c:pt idx="740">
                        <c:v>1.2333333333333334</c:v>
                      </c:pt>
                      <c:pt idx="741">
                        <c:v>1.2349999999999999</c:v>
                      </c:pt>
                      <c:pt idx="742">
                        <c:v>1.2366666666666668</c:v>
                      </c:pt>
                      <c:pt idx="743">
                        <c:v>1.2383333333333333</c:v>
                      </c:pt>
                      <c:pt idx="744">
                        <c:v>1.24</c:v>
                      </c:pt>
                      <c:pt idx="745">
                        <c:v>1.2416666666666667</c:v>
                      </c:pt>
                      <c:pt idx="746">
                        <c:v>1.2433333333333332</c:v>
                      </c:pt>
                      <c:pt idx="747">
                        <c:v>1.2450000000000001</c:v>
                      </c:pt>
                      <c:pt idx="748">
                        <c:v>1.2466666666666666</c:v>
                      </c:pt>
                      <c:pt idx="749">
                        <c:v>1.2483333333333335</c:v>
                      </c:pt>
                      <c:pt idx="750">
                        <c:v>1.25</c:v>
                      </c:pt>
                      <c:pt idx="751">
                        <c:v>1.2516666666666665</c:v>
                      </c:pt>
                      <c:pt idx="752">
                        <c:v>1.2533333333333334</c:v>
                      </c:pt>
                      <c:pt idx="753">
                        <c:v>1.2549999999999999</c:v>
                      </c:pt>
                      <c:pt idx="754">
                        <c:v>1.2566666666666668</c:v>
                      </c:pt>
                      <c:pt idx="755">
                        <c:v>1.2583333333333333</c:v>
                      </c:pt>
                      <c:pt idx="756">
                        <c:v>1.26</c:v>
                      </c:pt>
                      <c:pt idx="757">
                        <c:v>1.2616666666666667</c:v>
                      </c:pt>
                      <c:pt idx="758">
                        <c:v>1.2633333333333332</c:v>
                      </c:pt>
                      <c:pt idx="759">
                        <c:v>1.2650000000000001</c:v>
                      </c:pt>
                      <c:pt idx="760">
                        <c:v>1.2666666666666666</c:v>
                      </c:pt>
                      <c:pt idx="761">
                        <c:v>1.2683333333333333</c:v>
                      </c:pt>
                      <c:pt idx="762">
                        <c:v>1.27</c:v>
                      </c:pt>
                      <c:pt idx="763">
                        <c:v>1.2716666666666667</c:v>
                      </c:pt>
                      <c:pt idx="764">
                        <c:v>1.2733333333333334</c:v>
                      </c:pt>
                      <c:pt idx="765">
                        <c:v>1.2749999999999999</c:v>
                      </c:pt>
                      <c:pt idx="766">
                        <c:v>1.2766666666666666</c:v>
                      </c:pt>
                      <c:pt idx="767">
                        <c:v>1.2783333333333333</c:v>
                      </c:pt>
                      <c:pt idx="768">
                        <c:v>1.28</c:v>
                      </c:pt>
                      <c:pt idx="769">
                        <c:v>1.2816666666666667</c:v>
                      </c:pt>
                      <c:pt idx="770">
                        <c:v>1.2833333333333334</c:v>
                      </c:pt>
                      <c:pt idx="771">
                        <c:v>1.2849999999999999</c:v>
                      </c:pt>
                      <c:pt idx="772">
                        <c:v>1.2866666666666666</c:v>
                      </c:pt>
                      <c:pt idx="773">
                        <c:v>1.2883333333333333</c:v>
                      </c:pt>
                      <c:pt idx="774">
                        <c:v>1.29</c:v>
                      </c:pt>
                      <c:pt idx="775">
                        <c:v>1.2916666666666667</c:v>
                      </c:pt>
                      <c:pt idx="776">
                        <c:v>1.2933333333333332</c:v>
                      </c:pt>
                      <c:pt idx="777">
                        <c:v>1.2950000000000002</c:v>
                      </c:pt>
                      <c:pt idx="778">
                        <c:v>1.2966666666666666</c:v>
                      </c:pt>
                      <c:pt idx="779">
                        <c:v>1.2983333333333333</c:v>
                      </c:pt>
                      <c:pt idx="780">
                        <c:v>1.3</c:v>
                      </c:pt>
                      <c:pt idx="781">
                        <c:v>1.3016666666666665</c:v>
                      </c:pt>
                      <c:pt idx="782">
                        <c:v>1.3033333333333335</c:v>
                      </c:pt>
                      <c:pt idx="783">
                        <c:v>1.3049999999999999</c:v>
                      </c:pt>
                      <c:pt idx="784">
                        <c:v>1.3066666666666669</c:v>
                      </c:pt>
                      <c:pt idx="785">
                        <c:v>1.3083333333333333</c:v>
                      </c:pt>
                      <c:pt idx="786">
                        <c:v>1.3099999999999998</c:v>
                      </c:pt>
                      <c:pt idx="787">
                        <c:v>1.3116666666666668</c:v>
                      </c:pt>
                      <c:pt idx="788">
                        <c:v>1.3133333333333332</c:v>
                      </c:pt>
                      <c:pt idx="789">
                        <c:v>1.3150000000000002</c:v>
                      </c:pt>
                      <c:pt idx="790">
                        <c:v>1.3166666666666667</c:v>
                      </c:pt>
                      <c:pt idx="791">
                        <c:v>1.3183333333333331</c:v>
                      </c:pt>
                      <c:pt idx="792">
                        <c:v>1.32</c:v>
                      </c:pt>
                      <c:pt idx="793">
                        <c:v>1.3216666666666665</c:v>
                      </c:pt>
                      <c:pt idx="794">
                        <c:v>1.3233333333333335</c:v>
                      </c:pt>
                      <c:pt idx="795">
                        <c:v>1.325</c:v>
                      </c:pt>
                      <c:pt idx="796">
                        <c:v>1.3266666666666667</c:v>
                      </c:pt>
                      <c:pt idx="797">
                        <c:v>1.3283333333333334</c:v>
                      </c:pt>
                      <c:pt idx="798">
                        <c:v>1.3299999999999998</c:v>
                      </c:pt>
                      <c:pt idx="799">
                        <c:v>1.3316666666666668</c:v>
                      </c:pt>
                      <c:pt idx="800">
                        <c:v>1.3333333333333333</c:v>
                      </c:pt>
                      <c:pt idx="801">
                        <c:v>1.335</c:v>
                      </c:pt>
                      <c:pt idx="802">
                        <c:v>1.3366666666666667</c:v>
                      </c:pt>
                      <c:pt idx="803">
                        <c:v>1.3383333333333334</c:v>
                      </c:pt>
                      <c:pt idx="804">
                        <c:v>1.34</c:v>
                      </c:pt>
                      <c:pt idx="805">
                        <c:v>1.3416666666666666</c:v>
                      </c:pt>
                      <c:pt idx="806">
                        <c:v>1.3433333333333333</c:v>
                      </c:pt>
                      <c:pt idx="807">
                        <c:v>1.345</c:v>
                      </c:pt>
                      <c:pt idx="808">
                        <c:v>1.3466666666666667</c:v>
                      </c:pt>
                      <c:pt idx="809">
                        <c:v>1.3483333333333334</c:v>
                      </c:pt>
                      <c:pt idx="810">
                        <c:v>1.35</c:v>
                      </c:pt>
                      <c:pt idx="811">
                        <c:v>1.3516666666666666</c:v>
                      </c:pt>
                      <c:pt idx="812">
                        <c:v>1.3533333333333333</c:v>
                      </c:pt>
                      <c:pt idx="813">
                        <c:v>1.355</c:v>
                      </c:pt>
                      <c:pt idx="814">
                        <c:v>1.3566666666666667</c:v>
                      </c:pt>
                      <c:pt idx="815">
                        <c:v>1.3583333333333334</c:v>
                      </c:pt>
                      <c:pt idx="816">
                        <c:v>1.3599999999999999</c:v>
                      </c:pt>
                      <c:pt idx="817">
                        <c:v>1.3616666666666668</c:v>
                      </c:pt>
                      <c:pt idx="818">
                        <c:v>1.3633333333333333</c:v>
                      </c:pt>
                      <c:pt idx="819">
                        <c:v>1.365</c:v>
                      </c:pt>
                      <c:pt idx="820">
                        <c:v>1.3666666666666667</c:v>
                      </c:pt>
                      <c:pt idx="821">
                        <c:v>1.3683333333333332</c:v>
                      </c:pt>
                      <c:pt idx="822">
                        <c:v>1.37</c:v>
                      </c:pt>
                      <c:pt idx="823">
                        <c:v>1.3716666666666666</c:v>
                      </c:pt>
                      <c:pt idx="824">
                        <c:v>1.3733333333333335</c:v>
                      </c:pt>
                      <c:pt idx="825">
                        <c:v>1.375</c:v>
                      </c:pt>
                      <c:pt idx="826">
                        <c:v>1.3766666666666665</c:v>
                      </c:pt>
                      <c:pt idx="827">
                        <c:v>1.3783333333333334</c:v>
                      </c:pt>
                      <c:pt idx="828">
                        <c:v>1.38</c:v>
                      </c:pt>
                      <c:pt idx="829">
                        <c:v>1.3816666666666668</c:v>
                      </c:pt>
                      <c:pt idx="830">
                        <c:v>1.3833333333333333</c:v>
                      </c:pt>
                      <c:pt idx="831">
                        <c:v>1.385</c:v>
                      </c:pt>
                      <c:pt idx="832">
                        <c:v>1.3866666666666667</c:v>
                      </c:pt>
                      <c:pt idx="833">
                        <c:v>1.3883333333333332</c:v>
                      </c:pt>
                      <c:pt idx="834">
                        <c:v>1.3900000000000001</c:v>
                      </c:pt>
                      <c:pt idx="835">
                        <c:v>1.3916666666666666</c:v>
                      </c:pt>
                      <c:pt idx="836">
                        <c:v>1.3933333333333333</c:v>
                      </c:pt>
                      <c:pt idx="837">
                        <c:v>1.395</c:v>
                      </c:pt>
                      <c:pt idx="838">
                        <c:v>1.3966666666666667</c:v>
                      </c:pt>
                      <c:pt idx="839">
                        <c:v>1.3983333333333334</c:v>
                      </c:pt>
                      <c:pt idx="840">
                        <c:v>1.4</c:v>
                      </c:pt>
                      <c:pt idx="841">
                        <c:v>1.4016666666666666</c:v>
                      </c:pt>
                      <c:pt idx="842">
                        <c:v>1.4033333333333333</c:v>
                      </c:pt>
                      <c:pt idx="843">
                        <c:v>1.405</c:v>
                      </c:pt>
                      <c:pt idx="844">
                        <c:v>1.4066666666666667</c:v>
                      </c:pt>
                      <c:pt idx="845">
                        <c:v>1.4083333333333334</c:v>
                      </c:pt>
                      <c:pt idx="846">
                        <c:v>1.41</c:v>
                      </c:pt>
                      <c:pt idx="847">
                        <c:v>1.4116666666666666</c:v>
                      </c:pt>
                      <c:pt idx="848">
                        <c:v>1.4133333333333333</c:v>
                      </c:pt>
                      <c:pt idx="849">
                        <c:v>1.415</c:v>
                      </c:pt>
                      <c:pt idx="850">
                        <c:v>1.4166666666666667</c:v>
                      </c:pt>
                      <c:pt idx="851">
                        <c:v>1.4183333333333332</c:v>
                      </c:pt>
                      <c:pt idx="852">
                        <c:v>1.4200000000000002</c:v>
                      </c:pt>
                      <c:pt idx="853">
                        <c:v>1.4216666666666666</c:v>
                      </c:pt>
                      <c:pt idx="854">
                        <c:v>1.4233333333333333</c:v>
                      </c:pt>
                      <c:pt idx="855">
                        <c:v>1.425</c:v>
                      </c:pt>
                      <c:pt idx="856">
                        <c:v>1.4266666666666665</c:v>
                      </c:pt>
                      <c:pt idx="857">
                        <c:v>1.4283333333333335</c:v>
                      </c:pt>
                      <c:pt idx="858">
                        <c:v>1.43</c:v>
                      </c:pt>
                      <c:pt idx="859">
                        <c:v>1.4316666666666669</c:v>
                      </c:pt>
                      <c:pt idx="860">
                        <c:v>1.4333333333333333</c:v>
                      </c:pt>
                      <c:pt idx="861">
                        <c:v>1.4349999999999998</c:v>
                      </c:pt>
                      <c:pt idx="862">
                        <c:v>1.4366666666666668</c:v>
                      </c:pt>
                      <c:pt idx="863">
                        <c:v>1.4383333333333332</c:v>
                      </c:pt>
                      <c:pt idx="864">
                        <c:v>1.4400000000000002</c:v>
                      </c:pt>
                      <c:pt idx="865">
                        <c:v>1.4416666666666667</c:v>
                      </c:pt>
                      <c:pt idx="866">
                        <c:v>1.4433333333333331</c:v>
                      </c:pt>
                      <c:pt idx="867">
                        <c:v>1.4450000000000001</c:v>
                      </c:pt>
                      <c:pt idx="868">
                        <c:v>1.4466666666666665</c:v>
                      </c:pt>
                      <c:pt idx="869">
                        <c:v>1.4483333333333335</c:v>
                      </c:pt>
                      <c:pt idx="870">
                        <c:v>1.45</c:v>
                      </c:pt>
                      <c:pt idx="871">
                        <c:v>1.4516666666666667</c:v>
                      </c:pt>
                      <c:pt idx="872">
                        <c:v>1.4533333333333334</c:v>
                      </c:pt>
                      <c:pt idx="873">
                        <c:v>1.4549999999999998</c:v>
                      </c:pt>
                      <c:pt idx="874">
                        <c:v>1.4566666666666668</c:v>
                      </c:pt>
                      <c:pt idx="875">
                        <c:v>1.4583333333333333</c:v>
                      </c:pt>
                      <c:pt idx="876">
                        <c:v>1.46</c:v>
                      </c:pt>
                      <c:pt idx="877">
                        <c:v>1.4616666666666667</c:v>
                      </c:pt>
                      <c:pt idx="878">
                        <c:v>1.4633333333333334</c:v>
                      </c:pt>
                      <c:pt idx="879">
                        <c:v>1.4650000000000001</c:v>
                      </c:pt>
                      <c:pt idx="880">
                        <c:v>1.4666666666666666</c:v>
                      </c:pt>
                      <c:pt idx="881">
                        <c:v>1.4683333333333333</c:v>
                      </c:pt>
                      <c:pt idx="882">
                        <c:v>1.47</c:v>
                      </c:pt>
                      <c:pt idx="883">
                        <c:v>1.4716666666666667</c:v>
                      </c:pt>
                      <c:pt idx="884">
                        <c:v>1.4733333333333334</c:v>
                      </c:pt>
                      <c:pt idx="885">
                        <c:v>1.4750000000000001</c:v>
                      </c:pt>
                      <c:pt idx="886">
                        <c:v>1.4766666666666666</c:v>
                      </c:pt>
                      <c:pt idx="887">
                        <c:v>1.4783333333333333</c:v>
                      </c:pt>
                      <c:pt idx="888">
                        <c:v>1.48</c:v>
                      </c:pt>
                      <c:pt idx="889">
                        <c:v>1.4816666666666667</c:v>
                      </c:pt>
                      <c:pt idx="890">
                        <c:v>1.4833333333333334</c:v>
                      </c:pt>
                      <c:pt idx="891">
                        <c:v>1.4849999999999999</c:v>
                      </c:pt>
                      <c:pt idx="892">
                        <c:v>1.4866666666666668</c:v>
                      </c:pt>
                      <c:pt idx="893">
                        <c:v>1.4883333333333333</c:v>
                      </c:pt>
                      <c:pt idx="894">
                        <c:v>1.49</c:v>
                      </c:pt>
                      <c:pt idx="895">
                        <c:v>1.4916666666666667</c:v>
                      </c:pt>
                      <c:pt idx="896">
                        <c:v>1.4933333333333332</c:v>
                      </c:pt>
                      <c:pt idx="897">
                        <c:v>1.4950000000000001</c:v>
                      </c:pt>
                      <c:pt idx="898">
                        <c:v>1.4966666666666666</c:v>
                      </c:pt>
                      <c:pt idx="899">
                        <c:v>1.4983333333333335</c:v>
                      </c:pt>
                      <c:pt idx="900">
                        <c:v>1.5</c:v>
                      </c:pt>
                      <c:pt idx="901">
                        <c:v>1.5016666666666665</c:v>
                      </c:pt>
                      <c:pt idx="902">
                        <c:v>1.5033333333333334</c:v>
                      </c:pt>
                      <c:pt idx="903">
                        <c:v>1.5049999999999999</c:v>
                      </c:pt>
                      <c:pt idx="904">
                        <c:v>1.5066666666666668</c:v>
                      </c:pt>
                      <c:pt idx="905">
                        <c:v>1.5083333333333333</c:v>
                      </c:pt>
                      <c:pt idx="906">
                        <c:v>1.51</c:v>
                      </c:pt>
                      <c:pt idx="907">
                        <c:v>1.5116666666666667</c:v>
                      </c:pt>
                      <c:pt idx="908">
                        <c:v>1.5133333333333332</c:v>
                      </c:pt>
                      <c:pt idx="909">
                        <c:v>1.5150000000000001</c:v>
                      </c:pt>
                      <c:pt idx="910">
                        <c:v>1.5166666666666666</c:v>
                      </c:pt>
                      <c:pt idx="911">
                        <c:v>1.5183333333333333</c:v>
                      </c:pt>
                      <c:pt idx="912">
                        <c:v>1.52</c:v>
                      </c:pt>
                      <c:pt idx="913">
                        <c:v>1.5216666666666667</c:v>
                      </c:pt>
                      <c:pt idx="914">
                        <c:v>1.5233333333333334</c:v>
                      </c:pt>
                      <c:pt idx="915">
                        <c:v>1.5249999999999999</c:v>
                      </c:pt>
                      <c:pt idx="916">
                        <c:v>1.5266666666666666</c:v>
                      </c:pt>
                      <c:pt idx="917">
                        <c:v>1.5283333333333333</c:v>
                      </c:pt>
                      <c:pt idx="918">
                        <c:v>1.53</c:v>
                      </c:pt>
                      <c:pt idx="919">
                        <c:v>1.5316666666666667</c:v>
                      </c:pt>
                      <c:pt idx="920">
                        <c:v>1.5333333333333334</c:v>
                      </c:pt>
                      <c:pt idx="921">
                        <c:v>1.5349999999999999</c:v>
                      </c:pt>
                      <c:pt idx="922">
                        <c:v>1.5366666666666666</c:v>
                      </c:pt>
                      <c:pt idx="923">
                        <c:v>1.5383333333333333</c:v>
                      </c:pt>
                      <c:pt idx="924">
                        <c:v>1.54</c:v>
                      </c:pt>
                      <c:pt idx="925">
                        <c:v>1.5416666666666667</c:v>
                      </c:pt>
                      <c:pt idx="926">
                        <c:v>1.5433333333333332</c:v>
                      </c:pt>
                      <c:pt idx="927">
                        <c:v>1.5450000000000002</c:v>
                      </c:pt>
                      <c:pt idx="928">
                        <c:v>1.5466666666666666</c:v>
                      </c:pt>
                      <c:pt idx="929">
                        <c:v>1.5483333333333333</c:v>
                      </c:pt>
                      <c:pt idx="930">
                        <c:v>1.55</c:v>
                      </c:pt>
                      <c:pt idx="931">
                        <c:v>1.5516666666666665</c:v>
                      </c:pt>
                      <c:pt idx="932">
                        <c:v>1.5533333333333335</c:v>
                      </c:pt>
                      <c:pt idx="933">
                        <c:v>1.5549999999999999</c:v>
                      </c:pt>
                      <c:pt idx="934">
                        <c:v>1.5566666666666669</c:v>
                      </c:pt>
                      <c:pt idx="935">
                        <c:v>1.5583333333333333</c:v>
                      </c:pt>
                      <c:pt idx="936">
                        <c:v>1.5599999999999998</c:v>
                      </c:pt>
                      <c:pt idx="937">
                        <c:v>1.5616666666666668</c:v>
                      </c:pt>
                      <c:pt idx="938">
                        <c:v>1.5633333333333332</c:v>
                      </c:pt>
                      <c:pt idx="939">
                        <c:v>1.5650000000000002</c:v>
                      </c:pt>
                      <c:pt idx="940">
                        <c:v>1.5666666666666667</c:v>
                      </c:pt>
                      <c:pt idx="941">
                        <c:v>1.5683333333333331</c:v>
                      </c:pt>
                      <c:pt idx="942">
                        <c:v>1.57</c:v>
                      </c:pt>
                      <c:pt idx="943">
                        <c:v>1.5716666666666665</c:v>
                      </c:pt>
                      <c:pt idx="944">
                        <c:v>1.5733333333333335</c:v>
                      </c:pt>
                      <c:pt idx="945">
                        <c:v>1.575</c:v>
                      </c:pt>
                      <c:pt idx="946">
                        <c:v>1.5766666666666667</c:v>
                      </c:pt>
                      <c:pt idx="947">
                        <c:v>1.5783333333333334</c:v>
                      </c:pt>
                      <c:pt idx="948">
                        <c:v>1.5799999999999998</c:v>
                      </c:pt>
                      <c:pt idx="949">
                        <c:v>1.5816666666666668</c:v>
                      </c:pt>
                      <c:pt idx="950">
                        <c:v>1.5833333333333333</c:v>
                      </c:pt>
                      <c:pt idx="951">
                        <c:v>1.585</c:v>
                      </c:pt>
                      <c:pt idx="952">
                        <c:v>1.5866666666666667</c:v>
                      </c:pt>
                      <c:pt idx="953">
                        <c:v>1.5883333333333334</c:v>
                      </c:pt>
                      <c:pt idx="954">
                        <c:v>1.59</c:v>
                      </c:pt>
                      <c:pt idx="955">
                        <c:v>1.5916666666666666</c:v>
                      </c:pt>
                      <c:pt idx="956">
                        <c:v>1.5933333333333333</c:v>
                      </c:pt>
                      <c:pt idx="957">
                        <c:v>1.595</c:v>
                      </c:pt>
                      <c:pt idx="958">
                        <c:v>1.5966666666666667</c:v>
                      </c:pt>
                      <c:pt idx="959">
                        <c:v>1.5983333333333334</c:v>
                      </c:pt>
                      <c:pt idx="960">
                        <c:v>1.6</c:v>
                      </c:pt>
                      <c:pt idx="961">
                        <c:v>1.6016666666666666</c:v>
                      </c:pt>
                      <c:pt idx="962">
                        <c:v>1.6033333333333333</c:v>
                      </c:pt>
                      <c:pt idx="963">
                        <c:v>1.605</c:v>
                      </c:pt>
                      <c:pt idx="964">
                        <c:v>1.6066666666666667</c:v>
                      </c:pt>
                      <c:pt idx="965">
                        <c:v>1.6083333333333334</c:v>
                      </c:pt>
                      <c:pt idx="966">
                        <c:v>1.6099999999999999</c:v>
                      </c:pt>
                      <c:pt idx="967">
                        <c:v>1.6116666666666668</c:v>
                      </c:pt>
                      <c:pt idx="968">
                        <c:v>1.6133333333333333</c:v>
                      </c:pt>
                      <c:pt idx="969">
                        <c:v>1.615</c:v>
                      </c:pt>
                      <c:pt idx="970">
                        <c:v>1.6166666666666667</c:v>
                      </c:pt>
                      <c:pt idx="971">
                        <c:v>1.6183333333333332</c:v>
                      </c:pt>
                      <c:pt idx="972">
                        <c:v>1.62</c:v>
                      </c:pt>
                      <c:pt idx="973">
                        <c:v>1.6216666666666666</c:v>
                      </c:pt>
                      <c:pt idx="974">
                        <c:v>1.6233333333333335</c:v>
                      </c:pt>
                      <c:pt idx="975">
                        <c:v>1.625</c:v>
                      </c:pt>
                      <c:pt idx="976">
                        <c:v>1.6266666666666665</c:v>
                      </c:pt>
                      <c:pt idx="977">
                        <c:v>1.6283333333333334</c:v>
                      </c:pt>
                      <c:pt idx="978">
                        <c:v>1.63</c:v>
                      </c:pt>
                      <c:pt idx="979">
                        <c:v>1.6316666666666668</c:v>
                      </c:pt>
                      <c:pt idx="980">
                        <c:v>1.6333333333333333</c:v>
                      </c:pt>
                      <c:pt idx="981">
                        <c:v>1.635</c:v>
                      </c:pt>
                      <c:pt idx="982">
                        <c:v>1.6366666666666667</c:v>
                      </c:pt>
                      <c:pt idx="983">
                        <c:v>1.6383333333333332</c:v>
                      </c:pt>
                      <c:pt idx="984">
                        <c:v>1.6400000000000001</c:v>
                      </c:pt>
                      <c:pt idx="985">
                        <c:v>1.6416666666666666</c:v>
                      </c:pt>
                      <c:pt idx="986">
                        <c:v>1.6433333333333333</c:v>
                      </c:pt>
                      <c:pt idx="987">
                        <c:v>1.645</c:v>
                      </c:pt>
                      <c:pt idx="988">
                        <c:v>1.6466666666666667</c:v>
                      </c:pt>
                      <c:pt idx="989">
                        <c:v>1.6483333333333334</c:v>
                      </c:pt>
                      <c:pt idx="990">
                        <c:v>1.65</c:v>
                      </c:pt>
                      <c:pt idx="991">
                        <c:v>1.6516666666666666</c:v>
                      </c:pt>
                      <c:pt idx="992">
                        <c:v>1.6533333333333333</c:v>
                      </c:pt>
                      <c:pt idx="993">
                        <c:v>1.655</c:v>
                      </c:pt>
                      <c:pt idx="994">
                        <c:v>1.6566666666666667</c:v>
                      </c:pt>
                      <c:pt idx="995">
                        <c:v>1.6583333333333334</c:v>
                      </c:pt>
                      <c:pt idx="996">
                        <c:v>1.66</c:v>
                      </c:pt>
                      <c:pt idx="997">
                        <c:v>1.6616666666666666</c:v>
                      </c:pt>
                      <c:pt idx="998">
                        <c:v>1.6633333333333333</c:v>
                      </c:pt>
                      <c:pt idx="999">
                        <c:v>1.665</c:v>
                      </c:pt>
                      <c:pt idx="1000">
                        <c:v>1.6666666666666667</c:v>
                      </c:pt>
                      <c:pt idx="1001">
                        <c:v>1.6683333333333332</c:v>
                      </c:pt>
                      <c:pt idx="1002">
                        <c:v>1.6700000000000002</c:v>
                      </c:pt>
                      <c:pt idx="1003">
                        <c:v>1.6716666666666666</c:v>
                      </c:pt>
                      <c:pt idx="1004">
                        <c:v>1.6733333333333333</c:v>
                      </c:pt>
                      <c:pt idx="1005">
                        <c:v>1.675</c:v>
                      </c:pt>
                      <c:pt idx="1006">
                        <c:v>1.6766666666666665</c:v>
                      </c:pt>
                      <c:pt idx="1007">
                        <c:v>1.6783333333333335</c:v>
                      </c:pt>
                      <c:pt idx="1008">
                        <c:v>1.68</c:v>
                      </c:pt>
                      <c:pt idx="1009">
                        <c:v>1.6816666666666669</c:v>
                      </c:pt>
                      <c:pt idx="1010">
                        <c:v>1.6833333333333333</c:v>
                      </c:pt>
                      <c:pt idx="1011">
                        <c:v>1.6849999999999998</c:v>
                      </c:pt>
                      <c:pt idx="1012">
                        <c:v>1.6866666666666668</c:v>
                      </c:pt>
                      <c:pt idx="1013">
                        <c:v>1.6883333333333332</c:v>
                      </c:pt>
                      <c:pt idx="1014">
                        <c:v>1.6900000000000002</c:v>
                      </c:pt>
                      <c:pt idx="1015">
                        <c:v>1.6916666666666667</c:v>
                      </c:pt>
                      <c:pt idx="1016">
                        <c:v>1.6933333333333331</c:v>
                      </c:pt>
                      <c:pt idx="1017">
                        <c:v>1.6950000000000001</c:v>
                      </c:pt>
                      <c:pt idx="1018">
                        <c:v>1.6966666666666665</c:v>
                      </c:pt>
                      <c:pt idx="1019">
                        <c:v>1.6983333333333335</c:v>
                      </c:pt>
                      <c:pt idx="1020">
                        <c:v>1.7</c:v>
                      </c:pt>
                      <c:pt idx="1021">
                        <c:v>1.7016666666666667</c:v>
                      </c:pt>
                      <c:pt idx="1022">
                        <c:v>1.7033333333333334</c:v>
                      </c:pt>
                      <c:pt idx="1023">
                        <c:v>1.7049999999999998</c:v>
                      </c:pt>
                      <c:pt idx="1024">
                        <c:v>1.7066666666666668</c:v>
                      </c:pt>
                      <c:pt idx="1025">
                        <c:v>1.7083333333333333</c:v>
                      </c:pt>
                      <c:pt idx="1026">
                        <c:v>1.71</c:v>
                      </c:pt>
                      <c:pt idx="1027">
                        <c:v>1.7116666666666667</c:v>
                      </c:pt>
                      <c:pt idx="1028">
                        <c:v>1.7133333333333334</c:v>
                      </c:pt>
                      <c:pt idx="1029">
                        <c:v>1.7150000000000001</c:v>
                      </c:pt>
                      <c:pt idx="1030">
                        <c:v>1.7166666666666666</c:v>
                      </c:pt>
                      <c:pt idx="1031">
                        <c:v>1.7183333333333333</c:v>
                      </c:pt>
                      <c:pt idx="1032">
                        <c:v>1.72</c:v>
                      </c:pt>
                      <c:pt idx="1033">
                        <c:v>1.7216666666666667</c:v>
                      </c:pt>
                      <c:pt idx="1034">
                        <c:v>1.7233333333333334</c:v>
                      </c:pt>
                      <c:pt idx="1035">
                        <c:v>1.7250000000000001</c:v>
                      </c:pt>
                      <c:pt idx="1036">
                        <c:v>1.7266666666666666</c:v>
                      </c:pt>
                      <c:pt idx="1037">
                        <c:v>1.7283333333333333</c:v>
                      </c:pt>
                      <c:pt idx="1038">
                        <c:v>1.73</c:v>
                      </c:pt>
                      <c:pt idx="1039">
                        <c:v>1.7316666666666667</c:v>
                      </c:pt>
                      <c:pt idx="1040">
                        <c:v>1.7333333333333334</c:v>
                      </c:pt>
                      <c:pt idx="1041">
                        <c:v>1.7349999999999999</c:v>
                      </c:pt>
                      <c:pt idx="1042">
                        <c:v>1.7366666666666668</c:v>
                      </c:pt>
                      <c:pt idx="1043">
                        <c:v>1.7383333333333333</c:v>
                      </c:pt>
                      <c:pt idx="1044">
                        <c:v>1.74</c:v>
                      </c:pt>
                      <c:pt idx="1045">
                        <c:v>1.7416666666666667</c:v>
                      </c:pt>
                      <c:pt idx="1046">
                        <c:v>1.7433333333333332</c:v>
                      </c:pt>
                      <c:pt idx="1047">
                        <c:v>1.7450000000000001</c:v>
                      </c:pt>
                      <c:pt idx="1048">
                        <c:v>1.7466666666666666</c:v>
                      </c:pt>
                      <c:pt idx="1049">
                        <c:v>1.7483333333333335</c:v>
                      </c:pt>
                      <c:pt idx="1050">
                        <c:v>1.75</c:v>
                      </c:pt>
                      <c:pt idx="1051">
                        <c:v>1.7516666666666665</c:v>
                      </c:pt>
                      <c:pt idx="1052">
                        <c:v>1.7533333333333334</c:v>
                      </c:pt>
                      <c:pt idx="1053">
                        <c:v>1.7549999999999999</c:v>
                      </c:pt>
                      <c:pt idx="1054">
                        <c:v>1.7566666666666668</c:v>
                      </c:pt>
                      <c:pt idx="1055">
                        <c:v>1.7583333333333333</c:v>
                      </c:pt>
                      <c:pt idx="1056">
                        <c:v>1.76</c:v>
                      </c:pt>
                      <c:pt idx="1057">
                        <c:v>1.7616666666666667</c:v>
                      </c:pt>
                      <c:pt idx="1058">
                        <c:v>1.7633333333333332</c:v>
                      </c:pt>
                      <c:pt idx="1059">
                        <c:v>1.7650000000000001</c:v>
                      </c:pt>
                      <c:pt idx="1060">
                        <c:v>1.7666666666666666</c:v>
                      </c:pt>
                      <c:pt idx="1061">
                        <c:v>1.7683333333333333</c:v>
                      </c:pt>
                      <c:pt idx="1062">
                        <c:v>1.77</c:v>
                      </c:pt>
                      <c:pt idx="1063">
                        <c:v>1.7716666666666667</c:v>
                      </c:pt>
                      <c:pt idx="1064">
                        <c:v>1.7733333333333334</c:v>
                      </c:pt>
                      <c:pt idx="1065">
                        <c:v>1.7749999999999999</c:v>
                      </c:pt>
                      <c:pt idx="1066">
                        <c:v>1.7766666666666666</c:v>
                      </c:pt>
                      <c:pt idx="1067">
                        <c:v>1.7783333333333333</c:v>
                      </c:pt>
                      <c:pt idx="1068">
                        <c:v>1.78</c:v>
                      </c:pt>
                      <c:pt idx="1069">
                        <c:v>1.7816666666666667</c:v>
                      </c:pt>
                      <c:pt idx="1070">
                        <c:v>1.7833333333333334</c:v>
                      </c:pt>
                      <c:pt idx="1071">
                        <c:v>1.7849999999999999</c:v>
                      </c:pt>
                      <c:pt idx="1072">
                        <c:v>1.7866666666666666</c:v>
                      </c:pt>
                      <c:pt idx="1073">
                        <c:v>1.7883333333333333</c:v>
                      </c:pt>
                      <c:pt idx="1074">
                        <c:v>1.79</c:v>
                      </c:pt>
                      <c:pt idx="1075">
                        <c:v>1.7916666666666667</c:v>
                      </c:pt>
                      <c:pt idx="1076">
                        <c:v>1.7933333333333332</c:v>
                      </c:pt>
                      <c:pt idx="1077">
                        <c:v>1.7950000000000002</c:v>
                      </c:pt>
                      <c:pt idx="1078">
                        <c:v>1.7966666666666666</c:v>
                      </c:pt>
                      <c:pt idx="1079">
                        <c:v>1.7983333333333333</c:v>
                      </c:pt>
                      <c:pt idx="1080">
                        <c:v>1.8</c:v>
                      </c:pt>
                      <c:pt idx="1081">
                        <c:v>1.8016666666666665</c:v>
                      </c:pt>
                      <c:pt idx="1082">
                        <c:v>1.8033333333333335</c:v>
                      </c:pt>
                      <c:pt idx="1083">
                        <c:v>1.8049999999999999</c:v>
                      </c:pt>
                      <c:pt idx="1084">
                        <c:v>1.8066666666666669</c:v>
                      </c:pt>
                      <c:pt idx="1085">
                        <c:v>1.8083333333333333</c:v>
                      </c:pt>
                      <c:pt idx="1086">
                        <c:v>1.8099999999999998</c:v>
                      </c:pt>
                      <c:pt idx="1087">
                        <c:v>1.8116666666666668</c:v>
                      </c:pt>
                      <c:pt idx="1088">
                        <c:v>1.8133333333333332</c:v>
                      </c:pt>
                      <c:pt idx="1089">
                        <c:v>1.8150000000000002</c:v>
                      </c:pt>
                      <c:pt idx="1090">
                        <c:v>1.8166666666666667</c:v>
                      </c:pt>
                      <c:pt idx="1091">
                        <c:v>1.8183333333333331</c:v>
                      </c:pt>
                      <c:pt idx="1092">
                        <c:v>1.82</c:v>
                      </c:pt>
                      <c:pt idx="1093">
                        <c:v>1.8216666666666665</c:v>
                      </c:pt>
                      <c:pt idx="1094">
                        <c:v>1.8233333333333335</c:v>
                      </c:pt>
                      <c:pt idx="1095">
                        <c:v>1.825</c:v>
                      </c:pt>
                      <c:pt idx="1096">
                        <c:v>1.8266666666666667</c:v>
                      </c:pt>
                      <c:pt idx="1097">
                        <c:v>1.8283333333333334</c:v>
                      </c:pt>
                      <c:pt idx="1098">
                        <c:v>1.8299999999999998</c:v>
                      </c:pt>
                      <c:pt idx="1099">
                        <c:v>1.8316666666666668</c:v>
                      </c:pt>
                      <c:pt idx="1100">
                        <c:v>1.8333333333333333</c:v>
                      </c:pt>
                      <c:pt idx="1101">
                        <c:v>1.835</c:v>
                      </c:pt>
                      <c:pt idx="1102">
                        <c:v>1.8366666666666667</c:v>
                      </c:pt>
                      <c:pt idx="1103">
                        <c:v>1.8383333333333334</c:v>
                      </c:pt>
                      <c:pt idx="1104">
                        <c:v>1.84</c:v>
                      </c:pt>
                      <c:pt idx="1105">
                        <c:v>1.8416666666666666</c:v>
                      </c:pt>
                      <c:pt idx="1106">
                        <c:v>1.8433333333333333</c:v>
                      </c:pt>
                      <c:pt idx="1107">
                        <c:v>1.845</c:v>
                      </c:pt>
                      <c:pt idx="1108">
                        <c:v>1.8466666666666667</c:v>
                      </c:pt>
                      <c:pt idx="1109">
                        <c:v>1.8483333333333334</c:v>
                      </c:pt>
                      <c:pt idx="1110">
                        <c:v>1.85</c:v>
                      </c:pt>
                      <c:pt idx="1111">
                        <c:v>1.8516666666666666</c:v>
                      </c:pt>
                      <c:pt idx="1112">
                        <c:v>1.8533333333333333</c:v>
                      </c:pt>
                      <c:pt idx="1113">
                        <c:v>1.855</c:v>
                      </c:pt>
                      <c:pt idx="1114">
                        <c:v>1.8566666666666667</c:v>
                      </c:pt>
                      <c:pt idx="1115">
                        <c:v>1.8583333333333334</c:v>
                      </c:pt>
                      <c:pt idx="1116">
                        <c:v>1.8599999999999999</c:v>
                      </c:pt>
                      <c:pt idx="1117">
                        <c:v>1.8616666666666668</c:v>
                      </c:pt>
                      <c:pt idx="1118">
                        <c:v>1.8633333333333333</c:v>
                      </c:pt>
                      <c:pt idx="1119">
                        <c:v>1.865</c:v>
                      </c:pt>
                      <c:pt idx="1120">
                        <c:v>1.8666666666666667</c:v>
                      </c:pt>
                      <c:pt idx="1121">
                        <c:v>1.8683333333333332</c:v>
                      </c:pt>
                      <c:pt idx="1122">
                        <c:v>1.87</c:v>
                      </c:pt>
                      <c:pt idx="1123">
                        <c:v>1.8716666666666666</c:v>
                      </c:pt>
                      <c:pt idx="1124">
                        <c:v>1.8733333333333335</c:v>
                      </c:pt>
                      <c:pt idx="1125">
                        <c:v>1.875</c:v>
                      </c:pt>
                      <c:pt idx="1126">
                        <c:v>1.8766666666666665</c:v>
                      </c:pt>
                      <c:pt idx="1127">
                        <c:v>1.8783333333333334</c:v>
                      </c:pt>
                      <c:pt idx="1128">
                        <c:v>1.88</c:v>
                      </c:pt>
                      <c:pt idx="1129">
                        <c:v>1.8816666666666668</c:v>
                      </c:pt>
                      <c:pt idx="1130">
                        <c:v>1.8833333333333333</c:v>
                      </c:pt>
                      <c:pt idx="1131">
                        <c:v>1.885</c:v>
                      </c:pt>
                      <c:pt idx="1132">
                        <c:v>1.8866666666666667</c:v>
                      </c:pt>
                      <c:pt idx="1133">
                        <c:v>1.8883333333333332</c:v>
                      </c:pt>
                      <c:pt idx="1134">
                        <c:v>1.8900000000000001</c:v>
                      </c:pt>
                      <c:pt idx="1135">
                        <c:v>1.8916666666666666</c:v>
                      </c:pt>
                      <c:pt idx="1136">
                        <c:v>1.8933333333333333</c:v>
                      </c:pt>
                      <c:pt idx="1137">
                        <c:v>1.895</c:v>
                      </c:pt>
                      <c:pt idx="1138">
                        <c:v>1.8966666666666667</c:v>
                      </c:pt>
                      <c:pt idx="1139">
                        <c:v>1.8983333333333334</c:v>
                      </c:pt>
                      <c:pt idx="1140">
                        <c:v>1.9</c:v>
                      </c:pt>
                      <c:pt idx="1141">
                        <c:v>1.9016666666666666</c:v>
                      </c:pt>
                      <c:pt idx="1142">
                        <c:v>1.9033333333333333</c:v>
                      </c:pt>
                      <c:pt idx="1143">
                        <c:v>1.905</c:v>
                      </c:pt>
                      <c:pt idx="1144">
                        <c:v>1.9066666666666667</c:v>
                      </c:pt>
                      <c:pt idx="1145">
                        <c:v>1.9083333333333334</c:v>
                      </c:pt>
                      <c:pt idx="1146">
                        <c:v>1.91</c:v>
                      </c:pt>
                      <c:pt idx="1147">
                        <c:v>1.9116666666666666</c:v>
                      </c:pt>
                      <c:pt idx="1148">
                        <c:v>1.9133333333333333</c:v>
                      </c:pt>
                      <c:pt idx="1149">
                        <c:v>1.915</c:v>
                      </c:pt>
                      <c:pt idx="1150">
                        <c:v>1.9166666666666667</c:v>
                      </c:pt>
                      <c:pt idx="1151">
                        <c:v>1.9183333333333332</c:v>
                      </c:pt>
                      <c:pt idx="1152">
                        <c:v>1.9200000000000002</c:v>
                      </c:pt>
                      <c:pt idx="1153">
                        <c:v>1.9216666666666666</c:v>
                      </c:pt>
                      <c:pt idx="1154">
                        <c:v>1.9233333333333333</c:v>
                      </c:pt>
                      <c:pt idx="1155">
                        <c:v>1.925</c:v>
                      </c:pt>
                      <c:pt idx="1156">
                        <c:v>1.9266666666666665</c:v>
                      </c:pt>
                      <c:pt idx="1157">
                        <c:v>1.9283333333333335</c:v>
                      </c:pt>
                      <c:pt idx="1158">
                        <c:v>1.93</c:v>
                      </c:pt>
                      <c:pt idx="1159">
                        <c:v>1.9316666666666669</c:v>
                      </c:pt>
                      <c:pt idx="1160">
                        <c:v>1.9333333333333333</c:v>
                      </c:pt>
                      <c:pt idx="1161">
                        <c:v>1.9349999999999998</c:v>
                      </c:pt>
                      <c:pt idx="1162">
                        <c:v>1.9366666666666668</c:v>
                      </c:pt>
                      <c:pt idx="1163">
                        <c:v>1.9383333333333332</c:v>
                      </c:pt>
                      <c:pt idx="1164">
                        <c:v>1.9400000000000002</c:v>
                      </c:pt>
                      <c:pt idx="1165">
                        <c:v>1.9416666666666667</c:v>
                      </c:pt>
                      <c:pt idx="1166">
                        <c:v>1.9433333333333331</c:v>
                      </c:pt>
                      <c:pt idx="1167">
                        <c:v>1.9450000000000001</c:v>
                      </c:pt>
                      <c:pt idx="1168">
                        <c:v>1.9466666666666665</c:v>
                      </c:pt>
                      <c:pt idx="1169">
                        <c:v>1.9483333333333335</c:v>
                      </c:pt>
                      <c:pt idx="1170">
                        <c:v>1.95</c:v>
                      </c:pt>
                      <c:pt idx="1171">
                        <c:v>1.9516666666666667</c:v>
                      </c:pt>
                      <c:pt idx="1172">
                        <c:v>1.9533333333333334</c:v>
                      </c:pt>
                      <c:pt idx="1173">
                        <c:v>1.9549999999999998</c:v>
                      </c:pt>
                      <c:pt idx="1174">
                        <c:v>1.9566666666666668</c:v>
                      </c:pt>
                      <c:pt idx="1175">
                        <c:v>1.9583333333333333</c:v>
                      </c:pt>
                      <c:pt idx="1176">
                        <c:v>1.96</c:v>
                      </c:pt>
                      <c:pt idx="1177">
                        <c:v>1.9616666666666667</c:v>
                      </c:pt>
                      <c:pt idx="1178">
                        <c:v>1.9633333333333334</c:v>
                      </c:pt>
                      <c:pt idx="1179">
                        <c:v>1.9650000000000001</c:v>
                      </c:pt>
                      <c:pt idx="1180">
                        <c:v>1.9666666666666666</c:v>
                      </c:pt>
                      <c:pt idx="1181">
                        <c:v>1.9683333333333333</c:v>
                      </c:pt>
                      <c:pt idx="1182">
                        <c:v>1.97</c:v>
                      </c:pt>
                      <c:pt idx="1183">
                        <c:v>1.9716666666666667</c:v>
                      </c:pt>
                      <c:pt idx="1184">
                        <c:v>1.9733333333333334</c:v>
                      </c:pt>
                      <c:pt idx="1185">
                        <c:v>1.9750000000000001</c:v>
                      </c:pt>
                      <c:pt idx="1186">
                        <c:v>1.9766666666666666</c:v>
                      </c:pt>
                      <c:pt idx="1187">
                        <c:v>1.9783333333333333</c:v>
                      </c:pt>
                      <c:pt idx="1188">
                        <c:v>1.98</c:v>
                      </c:pt>
                      <c:pt idx="1189">
                        <c:v>1.9816666666666667</c:v>
                      </c:pt>
                      <c:pt idx="1190">
                        <c:v>1.9833333333333334</c:v>
                      </c:pt>
                      <c:pt idx="1191">
                        <c:v>1.9849999999999999</c:v>
                      </c:pt>
                      <c:pt idx="1192">
                        <c:v>1.9866666666666668</c:v>
                      </c:pt>
                      <c:pt idx="1193">
                        <c:v>1.9883333333333333</c:v>
                      </c:pt>
                      <c:pt idx="1194">
                        <c:v>1.99</c:v>
                      </c:pt>
                      <c:pt idx="1195">
                        <c:v>1.9916666666666667</c:v>
                      </c:pt>
                      <c:pt idx="1196">
                        <c:v>1.9933333333333332</c:v>
                      </c:pt>
                      <c:pt idx="1197">
                        <c:v>1.9950000000000001</c:v>
                      </c:pt>
                      <c:pt idx="1198">
                        <c:v>1.9966666666666666</c:v>
                      </c:pt>
                      <c:pt idx="1199">
                        <c:v>1.9983333333333335</c:v>
                      </c:pt>
                      <c:pt idx="1200">
                        <c:v>2</c:v>
                      </c:pt>
                      <c:pt idx="1201">
                        <c:v>2.0016666666666665</c:v>
                      </c:pt>
                      <c:pt idx="1202">
                        <c:v>2.0033333333333334</c:v>
                      </c:pt>
                      <c:pt idx="1203">
                        <c:v>2.0049999999999999</c:v>
                      </c:pt>
                      <c:pt idx="1204">
                        <c:v>2.0066666666666668</c:v>
                      </c:pt>
                      <c:pt idx="1205">
                        <c:v>2.0083333333333333</c:v>
                      </c:pt>
                      <c:pt idx="1206">
                        <c:v>2.0099999999999998</c:v>
                      </c:pt>
                      <c:pt idx="1207">
                        <c:v>2.0116666666666667</c:v>
                      </c:pt>
                      <c:pt idx="1208">
                        <c:v>2.0133333333333332</c:v>
                      </c:pt>
                      <c:pt idx="1209">
                        <c:v>2.0150000000000001</c:v>
                      </c:pt>
                      <c:pt idx="1210">
                        <c:v>2.0166666666666666</c:v>
                      </c:pt>
                      <c:pt idx="1211">
                        <c:v>2.0183333333333331</c:v>
                      </c:pt>
                      <c:pt idx="1212">
                        <c:v>2.02</c:v>
                      </c:pt>
                      <c:pt idx="1213">
                        <c:v>2.0216666666666665</c:v>
                      </c:pt>
                      <c:pt idx="1214">
                        <c:v>2.0233333333333334</c:v>
                      </c:pt>
                      <c:pt idx="1215">
                        <c:v>2.0249999999999999</c:v>
                      </c:pt>
                      <c:pt idx="1216">
                        <c:v>2.0266666666666664</c:v>
                      </c:pt>
                      <c:pt idx="1217">
                        <c:v>2.0283333333333333</c:v>
                      </c:pt>
                      <c:pt idx="1218">
                        <c:v>2.0299999999999998</c:v>
                      </c:pt>
                      <c:pt idx="1219">
                        <c:v>2.0316666666666667</c:v>
                      </c:pt>
                      <c:pt idx="1220">
                        <c:v>2.0333333333333332</c:v>
                      </c:pt>
                      <c:pt idx="1221">
                        <c:v>2.0349999999999997</c:v>
                      </c:pt>
                      <c:pt idx="1222">
                        <c:v>2.0366666666666666</c:v>
                      </c:pt>
                      <c:pt idx="1223">
                        <c:v>2.0383333333333331</c:v>
                      </c:pt>
                      <c:pt idx="1224">
                        <c:v>2.04</c:v>
                      </c:pt>
                      <c:pt idx="1225">
                        <c:v>2.0416666666666665</c:v>
                      </c:pt>
                      <c:pt idx="1226">
                        <c:v>2.0433333333333334</c:v>
                      </c:pt>
                      <c:pt idx="1227">
                        <c:v>2.0449999999999999</c:v>
                      </c:pt>
                      <c:pt idx="1228">
                        <c:v>2.0466666666666664</c:v>
                      </c:pt>
                      <c:pt idx="1229">
                        <c:v>2.0483333333333333</c:v>
                      </c:pt>
                      <c:pt idx="1230">
                        <c:v>2.0499999999999998</c:v>
                      </c:pt>
                      <c:pt idx="1231">
                        <c:v>2.0516666666666667</c:v>
                      </c:pt>
                      <c:pt idx="1232">
                        <c:v>2.0533333333333332</c:v>
                      </c:pt>
                      <c:pt idx="1233">
                        <c:v>2.0550000000000002</c:v>
                      </c:pt>
                      <c:pt idx="1234">
                        <c:v>2.0566666666666666</c:v>
                      </c:pt>
                      <c:pt idx="1235">
                        <c:v>2.0583333333333331</c:v>
                      </c:pt>
                      <c:pt idx="1236">
                        <c:v>2.06</c:v>
                      </c:pt>
                      <c:pt idx="1237">
                        <c:v>2.0616666666666665</c:v>
                      </c:pt>
                      <c:pt idx="1238">
                        <c:v>2.0633333333333335</c:v>
                      </c:pt>
                      <c:pt idx="1239">
                        <c:v>2.0649999999999999</c:v>
                      </c:pt>
                      <c:pt idx="1240">
                        <c:v>2.0666666666666669</c:v>
                      </c:pt>
                      <c:pt idx="1241">
                        <c:v>2.0683333333333334</c:v>
                      </c:pt>
                      <c:pt idx="1242">
                        <c:v>2.0699999999999998</c:v>
                      </c:pt>
                      <c:pt idx="1243">
                        <c:v>2.0716666666666668</c:v>
                      </c:pt>
                      <c:pt idx="1244">
                        <c:v>2.0733333333333333</c:v>
                      </c:pt>
                      <c:pt idx="1245">
                        <c:v>2.0750000000000002</c:v>
                      </c:pt>
                      <c:pt idx="1246">
                        <c:v>2.0766666666666667</c:v>
                      </c:pt>
                      <c:pt idx="1247">
                        <c:v>2.0783333333333336</c:v>
                      </c:pt>
                      <c:pt idx="1248">
                        <c:v>2.08</c:v>
                      </c:pt>
                      <c:pt idx="1249">
                        <c:v>2.0816666666666666</c:v>
                      </c:pt>
                      <c:pt idx="1250">
                        <c:v>2.0833333333333335</c:v>
                      </c:pt>
                      <c:pt idx="1251">
                        <c:v>2.085</c:v>
                      </c:pt>
                      <c:pt idx="1252">
                        <c:v>2.0866666666666669</c:v>
                      </c:pt>
                      <c:pt idx="1253">
                        <c:v>2.0883333333333334</c:v>
                      </c:pt>
                      <c:pt idx="1254">
                        <c:v>2.0900000000000003</c:v>
                      </c:pt>
                      <c:pt idx="1255">
                        <c:v>2.0916666666666668</c:v>
                      </c:pt>
                      <c:pt idx="1256">
                        <c:v>2.0933333333333333</c:v>
                      </c:pt>
                      <c:pt idx="1257">
                        <c:v>2.0950000000000002</c:v>
                      </c:pt>
                      <c:pt idx="1258">
                        <c:v>2.0966666666666667</c:v>
                      </c:pt>
                      <c:pt idx="1259">
                        <c:v>2.0983333333333336</c:v>
                      </c:pt>
                      <c:pt idx="1260">
                        <c:v>2.1</c:v>
                      </c:pt>
                      <c:pt idx="1261">
                        <c:v>2.1016666666666666</c:v>
                      </c:pt>
                      <c:pt idx="1262">
                        <c:v>2.1033333333333335</c:v>
                      </c:pt>
                      <c:pt idx="1263">
                        <c:v>2.105</c:v>
                      </c:pt>
                      <c:pt idx="1264">
                        <c:v>2.1066666666666669</c:v>
                      </c:pt>
                      <c:pt idx="1265">
                        <c:v>2.1083333333333334</c:v>
                      </c:pt>
                      <c:pt idx="1266">
                        <c:v>2.11</c:v>
                      </c:pt>
                      <c:pt idx="1267">
                        <c:v>2.1116666666666668</c:v>
                      </c:pt>
                      <c:pt idx="1268">
                        <c:v>2.1133333333333333</c:v>
                      </c:pt>
                      <c:pt idx="1269">
                        <c:v>2.1150000000000002</c:v>
                      </c:pt>
                      <c:pt idx="1270">
                        <c:v>2.1166666666666667</c:v>
                      </c:pt>
                      <c:pt idx="1271">
                        <c:v>2.1183333333333332</c:v>
                      </c:pt>
                      <c:pt idx="1272">
                        <c:v>2.12</c:v>
                      </c:pt>
                      <c:pt idx="1273">
                        <c:v>2.1216666666666666</c:v>
                      </c:pt>
                      <c:pt idx="1274">
                        <c:v>2.1233333333333335</c:v>
                      </c:pt>
                      <c:pt idx="1275">
                        <c:v>2.125</c:v>
                      </c:pt>
                      <c:pt idx="1276">
                        <c:v>2.1266666666666665</c:v>
                      </c:pt>
                      <c:pt idx="1277">
                        <c:v>2.1283333333333334</c:v>
                      </c:pt>
                      <c:pt idx="1278">
                        <c:v>2.13</c:v>
                      </c:pt>
                      <c:pt idx="1279">
                        <c:v>2.1316666666666668</c:v>
                      </c:pt>
                      <c:pt idx="1280">
                        <c:v>2.1333333333333333</c:v>
                      </c:pt>
                      <c:pt idx="1281">
                        <c:v>2.1349999999999998</c:v>
                      </c:pt>
                      <c:pt idx="1282">
                        <c:v>2.1366666666666663</c:v>
                      </c:pt>
                      <c:pt idx="1283">
                        <c:v>2.1383333333333336</c:v>
                      </c:pt>
                      <c:pt idx="1284">
                        <c:v>2.14</c:v>
                      </c:pt>
                      <c:pt idx="1285">
                        <c:v>2.1416666666666666</c:v>
                      </c:pt>
                      <c:pt idx="1286">
                        <c:v>2.1433333333333331</c:v>
                      </c:pt>
                      <c:pt idx="1287">
                        <c:v>2.145</c:v>
                      </c:pt>
                      <c:pt idx="1288">
                        <c:v>2.1466666666666669</c:v>
                      </c:pt>
                      <c:pt idx="1289">
                        <c:v>2.1483333333333334</c:v>
                      </c:pt>
                      <c:pt idx="1290">
                        <c:v>2.15</c:v>
                      </c:pt>
                      <c:pt idx="1291">
                        <c:v>2.1516666666666664</c:v>
                      </c:pt>
                      <c:pt idx="1292">
                        <c:v>2.1533333333333333</c:v>
                      </c:pt>
                      <c:pt idx="1293">
                        <c:v>2.1550000000000002</c:v>
                      </c:pt>
                      <c:pt idx="1294">
                        <c:v>2.1566666666666667</c:v>
                      </c:pt>
                      <c:pt idx="1295">
                        <c:v>2.1583333333333332</c:v>
                      </c:pt>
                      <c:pt idx="1296">
                        <c:v>2.1599999999999997</c:v>
                      </c:pt>
                      <c:pt idx="1297">
                        <c:v>2.1616666666666666</c:v>
                      </c:pt>
                      <c:pt idx="1298">
                        <c:v>2.1633333333333336</c:v>
                      </c:pt>
                      <c:pt idx="1299">
                        <c:v>2.165</c:v>
                      </c:pt>
                      <c:pt idx="1300">
                        <c:v>2.1666666666666665</c:v>
                      </c:pt>
                      <c:pt idx="1301">
                        <c:v>2.1683333333333334</c:v>
                      </c:pt>
                      <c:pt idx="1302">
                        <c:v>2.17</c:v>
                      </c:pt>
                      <c:pt idx="1303">
                        <c:v>2.1716666666666669</c:v>
                      </c:pt>
                      <c:pt idx="1304">
                        <c:v>2.1733333333333333</c:v>
                      </c:pt>
                      <c:pt idx="1305">
                        <c:v>2.1749999999999998</c:v>
                      </c:pt>
                      <c:pt idx="1306">
                        <c:v>2.1766666666666667</c:v>
                      </c:pt>
                      <c:pt idx="1307">
                        <c:v>2.1783333333333332</c:v>
                      </c:pt>
                      <c:pt idx="1308">
                        <c:v>2.1800000000000002</c:v>
                      </c:pt>
                      <c:pt idx="1309">
                        <c:v>2.1816666666666666</c:v>
                      </c:pt>
                      <c:pt idx="1310">
                        <c:v>2.1833333333333331</c:v>
                      </c:pt>
                      <c:pt idx="1311">
                        <c:v>2.1850000000000001</c:v>
                      </c:pt>
                      <c:pt idx="1312">
                        <c:v>2.1866666666666665</c:v>
                      </c:pt>
                      <c:pt idx="1313">
                        <c:v>2.1883333333333335</c:v>
                      </c:pt>
                      <c:pt idx="1314">
                        <c:v>2.19</c:v>
                      </c:pt>
                      <c:pt idx="1315">
                        <c:v>2.1916666666666669</c:v>
                      </c:pt>
                      <c:pt idx="1316">
                        <c:v>2.1933333333333334</c:v>
                      </c:pt>
                      <c:pt idx="1317">
                        <c:v>2.1949999999999998</c:v>
                      </c:pt>
                      <c:pt idx="1318">
                        <c:v>2.1966666666666668</c:v>
                      </c:pt>
                      <c:pt idx="1319">
                        <c:v>2.1983333333333333</c:v>
                      </c:pt>
                      <c:pt idx="1320">
                        <c:v>2.2000000000000002</c:v>
                      </c:pt>
                      <c:pt idx="1321">
                        <c:v>2.2016666666666667</c:v>
                      </c:pt>
                      <c:pt idx="1322">
                        <c:v>2.2033333333333331</c:v>
                      </c:pt>
                      <c:pt idx="1323">
                        <c:v>2.2050000000000001</c:v>
                      </c:pt>
                      <c:pt idx="1324">
                        <c:v>2.2066666666666666</c:v>
                      </c:pt>
                      <c:pt idx="1325">
                        <c:v>2.2083333333333335</c:v>
                      </c:pt>
                      <c:pt idx="1326">
                        <c:v>2.21</c:v>
                      </c:pt>
                      <c:pt idx="1327">
                        <c:v>2.2116666666666664</c:v>
                      </c:pt>
                      <c:pt idx="1328">
                        <c:v>2.2133333333333334</c:v>
                      </c:pt>
                      <c:pt idx="1329">
                        <c:v>2.2150000000000003</c:v>
                      </c:pt>
                      <c:pt idx="1330">
                        <c:v>2.2166666666666668</c:v>
                      </c:pt>
                      <c:pt idx="1331">
                        <c:v>2.2183333333333333</c:v>
                      </c:pt>
                      <c:pt idx="1332">
                        <c:v>2.2199999999999998</c:v>
                      </c:pt>
                      <c:pt idx="1333">
                        <c:v>2.2216666666666667</c:v>
                      </c:pt>
                      <c:pt idx="1334">
                        <c:v>2.2233333333333336</c:v>
                      </c:pt>
                      <c:pt idx="1335">
                        <c:v>2.2250000000000001</c:v>
                      </c:pt>
                      <c:pt idx="1336">
                        <c:v>2.2266666666666666</c:v>
                      </c:pt>
                      <c:pt idx="1337">
                        <c:v>2.2283333333333331</c:v>
                      </c:pt>
                      <c:pt idx="1338">
                        <c:v>2.23</c:v>
                      </c:pt>
                      <c:pt idx="1339">
                        <c:v>2.2316666666666669</c:v>
                      </c:pt>
                      <c:pt idx="1340">
                        <c:v>2.2333333333333334</c:v>
                      </c:pt>
                      <c:pt idx="1341">
                        <c:v>2.2349999999999999</c:v>
                      </c:pt>
                      <c:pt idx="1342">
                        <c:v>2.2366666666666664</c:v>
                      </c:pt>
                      <c:pt idx="1343">
                        <c:v>2.2383333333333337</c:v>
                      </c:pt>
                      <c:pt idx="1344">
                        <c:v>2.2400000000000002</c:v>
                      </c:pt>
                      <c:pt idx="1345">
                        <c:v>2.2416666666666667</c:v>
                      </c:pt>
                      <c:pt idx="1346">
                        <c:v>2.2433333333333332</c:v>
                      </c:pt>
                      <c:pt idx="1347">
                        <c:v>2.2449999999999997</c:v>
                      </c:pt>
                      <c:pt idx="1348">
                        <c:v>2.246666666666667</c:v>
                      </c:pt>
                      <c:pt idx="1349">
                        <c:v>2.2483333333333335</c:v>
                      </c:pt>
                      <c:pt idx="1350">
                        <c:v>2.25</c:v>
                      </c:pt>
                      <c:pt idx="1351">
                        <c:v>2.2516666666666665</c:v>
                      </c:pt>
                      <c:pt idx="1352">
                        <c:v>2.253333333333333</c:v>
                      </c:pt>
                      <c:pt idx="1353">
                        <c:v>2.2550000000000003</c:v>
                      </c:pt>
                      <c:pt idx="1354">
                        <c:v>2.2566666666666668</c:v>
                      </c:pt>
                      <c:pt idx="1355">
                        <c:v>2.2583333333333333</c:v>
                      </c:pt>
                      <c:pt idx="1356">
                        <c:v>2.2599999999999998</c:v>
                      </c:pt>
                      <c:pt idx="1357">
                        <c:v>2.2616666666666663</c:v>
                      </c:pt>
                      <c:pt idx="1358">
                        <c:v>2.2633333333333336</c:v>
                      </c:pt>
                      <c:pt idx="1359">
                        <c:v>2.2650000000000001</c:v>
                      </c:pt>
                      <c:pt idx="1360">
                        <c:v>2.2666666666666666</c:v>
                      </c:pt>
                      <c:pt idx="1361">
                        <c:v>2.2683333333333331</c:v>
                      </c:pt>
                      <c:pt idx="1362">
                        <c:v>2.27</c:v>
                      </c:pt>
                      <c:pt idx="1363">
                        <c:v>2.2716666666666669</c:v>
                      </c:pt>
                      <c:pt idx="1364">
                        <c:v>2.2733333333333334</c:v>
                      </c:pt>
                      <c:pt idx="1365">
                        <c:v>2.2749999999999999</c:v>
                      </c:pt>
                      <c:pt idx="1366">
                        <c:v>2.2766666666666664</c:v>
                      </c:pt>
                      <c:pt idx="1367">
                        <c:v>2.2783333333333333</c:v>
                      </c:pt>
                      <c:pt idx="1368">
                        <c:v>2.2800000000000002</c:v>
                      </c:pt>
                      <c:pt idx="1369">
                        <c:v>2.2816666666666667</c:v>
                      </c:pt>
                      <c:pt idx="1370">
                        <c:v>2.2833333333333332</c:v>
                      </c:pt>
                      <c:pt idx="1371">
                        <c:v>2.2849999999999997</c:v>
                      </c:pt>
                      <c:pt idx="1372">
                        <c:v>2.2866666666666666</c:v>
                      </c:pt>
                      <c:pt idx="1373">
                        <c:v>2.2883333333333336</c:v>
                      </c:pt>
                      <c:pt idx="1374">
                        <c:v>2.29</c:v>
                      </c:pt>
                      <c:pt idx="1375">
                        <c:v>2.2916666666666665</c:v>
                      </c:pt>
                      <c:pt idx="1376">
                        <c:v>2.2933333333333334</c:v>
                      </c:pt>
                      <c:pt idx="1377">
                        <c:v>2.2949999999999999</c:v>
                      </c:pt>
                      <c:pt idx="1378">
                        <c:v>2.2966666666666669</c:v>
                      </c:pt>
                      <c:pt idx="1379">
                        <c:v>2.2983333333333333</c:v>
                      </c:pt>
                      <c:pt idx="1380">
                        <c:v>2.2999999999999998</c:v>
                      </c:pt>
                      <c:pt idx="1381">
                        <c:v>2.3016666666666667</c:v>
                      </c:pt>
                      <c:pt idx="1382">
                        <c:v>2.3033333333333332</c:v>
                      </c:pt>
                      <c:pt idx="1383">
                        <c:v>2.3050000000000002</c:v>
                      </c:pt>
                      <c:pt idx="1384">
                        <c:v>2.3066666666666666</c:v>
                      </c:pt>
                      <c:pt idx="1385">
                        <c:v>2.3083333333333331</c:v>
                      </c:pt>
                      <c:pt idx="1386">
                        <c:v>2.31</c:v>
                      </c:pt>
                      <c:pt idx="1387">
                        <c:v>2.3116666666666665</c:v>
                      </c:pt>
                      <c:pt idx="1388">
                        <c:v>2.3133333333333335</c:v>
                      </c:pt>
                      <c:pt idx="1389">
                        <c:v>2.3149999999999999</c:v>
                      </c:pt>
                      <c:pt idx="1390">
                        <c:v>2.3166666666666669</c:v>
                      </c:pt>
                      <c:pt idx="1391">
                        <c:v>2.3183333333333334</c:v>
                      </c:pt>
                      <c:pt idx="1392">
                        <c:v>2.3199999999999998</c:v>
                      </c:pt>
                      <c:pt idx="1393">
                        <c:v>2.3216666666666668</c:v>
                      </c:pt>
                      <c:pt idx="1394">
                        <c:v>2.3233333333333333</c:v>
                      </c:pt>
                      <c:pt idx="1395">
                        <c:v>2.3250000000000002</c:v>
                      </c:pt>
                      <c:pt idx="1396">
                        <c:v>2.3266666666666667</c:v>
                      </c:pt>
                      <c:pt idx="1397">
                        <c:v>2.3283333333333331</c:v>
                      </c:pt>
                      <c:pt idx="1398">
                        <c:v>2.33</c:v>
                      </c:pt>
                      <c:pt idx="1399">
                        <c:v>2.3316666666666666</c:v>
                      </c:pt>
                      <c:pt idx="1400">
                        <c:v>2.3333333333333335</c:v>
                      </c:pt>
                      <c:pt idx="1401">
                        <c:v>2.335</c:v>
                      </c:pt>
                      <c:pt idx="1402">
                        <c:v>2.3366666666666664</c:v>
                      </c:pt>
                      <c:pt idx="1403">
                        <c:v>2.3383333333333334</c:v>
                      </c:pt>
                      <c:pt idx="1404">
                        <c:v>2.3400000000000003</c:v>
                      </c:pt>
                      <c:pt idx="1405">
                        <c:v>2.3416666666666668</c:v>
                      </c:pt>
                      <c:pt idx="1406">
                        <c:v>2.3433333333333333</c:v>
                      </c:pt>
                      <c:pt idx="1407">
                        <c:v>2.3449999999999998</c:v>
                      </c:pt>
                      <c:pt idx="1408">
                        <c:v>2.3466666666666667</c:v>
                      </c:pt>
                      <c:pt idx="1409">
                        <c:v>2.3483333333333336</c:v>
                      </c:pt>
                      <c:pt idx="1410">
                        <c:v>2.35</c:v>
                      </c:pt>
                      <c:pt idx="1411">
                        <c:v>2.3516666666666666</c:v>
                      </c:pt>
                      <c:pt idx="1412">
                        <c:v>2.3533333333333331</c:v>
                      </c:pt>
                      <c:pt idx="1413">
                        <c:v>2.355</c:v>
                      </c:pt>
                      <c:pt idx="1414">
                        <c:v>2.3566666666666669</c:v>
                      </c:pt>
                      <c:pt idx="1415">
                        <c:v>2.3583333333333334</c:v>
                      </c:pt>
                      <c:pt idx="1416">
                        <c:v>2.36</c:v>
                      </c:pt>
                      <c:pt idx="1417">
                        <c:v>2.3616666666666664</c:v>
                      </c:pt>
                      <c:pt idx="1418">
                        <c:v>2.3633333333333337</c:v>
                      </c:pt>
                      <c:pt idx="1419">
                        <c:v>2.3650000000000002</c:v>
                      </c:pt>
                      <c:pt idx="1420">
                        <c:v>2.3666666666666667</c:v>
                      </c:pt>
                      <c:pt idx="1421">
                        <c:v>2.3683333333333332</c:v>
                      </c:pt>
                      <c:pt idx="1422">
                        <c:v>2.3699999999999997</c:v>
                      </c:pt>
                      <c:pt idx="1423">
                        <c:v>2.371666666666667</c:v>
                      </c:pt>
                      <c:pt idx="1424">
                        <c:v>2.3733333333333335</c:v>
                      </c:pt>
                      <c:pt idx="1425">
                        <c:v>2.375</c:v>
                      </c:pt>
                      <c:pt idx="1426">
                        <c:v>2.3766666666666665</c:v>
                      </c:pt>
                      <c:pt idx="1427">
                        <c:v>2.378333333333333</c:v>
                      </c:pt>
                      <c:pt idx="1428">
                        <c:v>2.3800000000000003</c:v>
                      </c:pt>
                      <c:pt idx="1429">
                        <c:v>2.3816666666666668</c:v>
                      </c:pt>
                      <c:pt idx="1430">
                        <c:v>2.3833333333333333</c:v>
                      </c:pt>
                      <c:pt idx="1431">
                        <c:v>2.3849999999999998</c:v>
                      </c:pt>
                      <c:pt idx="1432">
                        <c:v>2.3866666666666663</c:v>
                      </c:pt>
                      <c:pt idx="1433">
                        <c:v>2.3883333333333336</c:v>
                      </c:pt>
                      <c:pt idx="1434">
                        <c:v>2.39</c:v>
                      </c:pt>
                      <c:pt idx="1435">
                        <c:v>2.3916666666666666</c:v>
                      </c:pt>
                      <c:pt idx="1436">
                        <c:v>2.3933333333333331</c:v>
                      </c:pt>
                      <c:pt idx="1437">
                        <c:v>2.395</c:v>
                      </c:pt>
                      <c:pt idx="1438">
                        <c:v>2.3966666666666669</c:v>
                      </c:pt>
                      <c:pt idx="1439">
                        <c:v>2.3983333333333334</c:v>
                      </c:pt>
                      <c:pt idx="1440">
                        <c:v>2.4</c:v>
                      </c:pt>
                      <c:pt idx="1441">
                        <c:v>2.4016666666666664</c:v>
                      </c:pt>
                      <c:pt idx="1442">
                        <c:v>2.4033333333333333</c:v>
                      </c:pt>
                      <c:pt idx="1443">
                        <c:v>2.4050000000000002</c:v>
                      </c:pt>
                      <c:pt idx="1444">
                        <c:v>2.4066666666666667</c:v>
                      </c:pt>
                      <c:pt idx="1445">
                        <c:v>2.4083333333333332</c:v>
                      </c:pt>
                      <c:pt idx="1446">
                        <c:v>2.4099999999999997</c:v>
                      </c:pt>
                      <c:pt idx="1447">
                        <c:v>2.4116666666666666</c:v>
                      </c:pt>
                      <c:pt idx="1448">
                        <c:v>2.4133333333333336</c:v>
                      </c:pt>
                      <c:pt idx="1449">
                        <c:v>2.415</c:v>
                      </c:pt>
                      <c:pt idx="1450">
                        <c:v>2.4166666666666665</c:v>
                      </c:pt>
                      <c:pt idx="1451">
                        <c:v>2.4183333333333334</c:v>
                      </c:pt>
                      <c:pt idx="1452">
                        <c:v>2.42</c:v>
                      </c:pt>
                      <c:pt idx="1453">
                        <c:v>2.4216666666666669</c:v>
                      </c:pt>
                      <c:pt idx="1454">
                        <c:v>2.4233333333333333</c:v>
                      </c:pt>
                      <c:pt idx="1455">
                        <c:v>2.4249999999999998</c:v>
                      </c:pt>
                      <c:pt idx="1456">
                        <c:v>2.4266666666666667</c:v>
                      </c:pt>
                      <c:pt idx="1457">
                        <c:v>2.4283333333333332</c:v>
                      </c:pt>
                      <c:pt idx="1458">
                        <c:v>2.4300000000000002</c:v>
                      </c:pt>
                      <c:pt idx="1459">
                        <c:v>2.4316666666666666</c:v>
                      </c:pt>
                      <c:pt idx="1460">
                        <c:v>2.4333333333333331</c:v>
                      </c:pt>
                      <c:pt idx="1461">
                        <c:v>2.4350000000000001</c:v>
                      </c:pt>
                      <c:pt idx="1462">
                        <c:v>2.4366666666666665</c:v>
                      </c:pt>
                      <c:pt idx="1463">
                        <c:v>2.4383333333333335</c:v>
                      </c:pt>
                      <c:pt idx="1464">
                        <c:v>2.44</c:v>
                      </c:pt>
                      <c:pt idx="1465">
                        <c:v>2.4416666666666669</c:v>
                      </c:pt>
                      <c:pt idx="1466">
                        <c:v>2.4433333333333334</c:v>
                      </c:pt>
                      <c:pt idx="1467">
                        <c:v>2.4449999999999998</c:v>
                      </c:pt>
                      <c:pt idx="1468">
                        <c:v>2.4466666666666668</c:v>
                      </c:pt>
                      <c:pt idx="1469">
                        <c:v>2.4483333333333333</c:v>
                      </c:pt>
                      <c:pt idx="1470">
                        <c:v>2.4500000000000002</c:v>
                      </c:pt>
                      <c:pt idx="1471">
                        <c:v>2.4516666666666667</c:v>
                      </c:pt>
                      <c:pt idx="1472">
                        <c:v>2.4533333333333331</c:v>
                      </c:pt>
                      <c:pt idx="1473">
                        <c:v>2.4550000000000001</c:v>
                      </c:pt>
                      <c:pt idx="1474">
                        <c:v>2.4566666666666666</c:v>
                      </c:pt>
                      <c:pt idx="1475">
                        <c:v>2.4583333333333335</c:v>
                      </c:pt>
                      <c:pt idx="1476">
                        <c:v>2.46</c:v>
                      </c:pt>
                      <c:pt idx="1477">
                        <c:v>2.4616666666666664</c:v>
                      </c:pt>
                      <c:pt idx="1478">
                        <c:v>2.4633333333333334</c:v>
                      </c:pt>
                      <c:pt idx="1479">
                        <c:v>2.4650000000000003</c:v>
                      </c:pt>
                      <c:pt idx="1480">
                        <c:v>2.4666666666666668</c:v>
                      </c:pt>
                      <c:pt idx="1481">
                        <c:v>2.4683333333333333</c:v>
                      </c:pt>
                      <c:pt idx="1482">
                        <c:v>2.4699999999999998</c:v>
                      </c:pt>
                      <c:pt idx="1483">
                        <c:v>2.4716666666666667</c:v>
                      </c:pt>
                      <c:pt idx="1484">
                        <c:v>2.4733333333333336</c:v>
                      </c:pt>
                      <c:pt idx="1485">
                        <c:v>2.4750000000000001</c:v>
                      </c:pt>
                      <c:pt idx="1486">
                        <c:v>2.4766666666666666</c:v>
                      </c:pt>
                      <c:pt idx="1487">
                        <c:v>2.4783333333333331</c:v>
                      </c:pt>
                      <c:pt idx="1488">
                        <c:v>2.48</c:v>
                      </c:pt>
                      <c:pt idx="1489">
                        <c:v>2.4816666666666669</c:v>
                      </c:pt>
                      <c:pt idx="1490">
                        <c:v>2.4833333333333334</c:v>
                      </c:pt>
                      <c:pt idx="1491">
                        <c:v>2.4849999999999999</c:v>
                      </c:pt>
                      <c:pt idx="1492">
                        <c:v>2.4866666666666664</c:v>
                      </c:pt>
                      <c:pt idx="1493">
                        <c:v>2.4883333333333337</c:v>
                      </c:pt>
                      <c:pt idx="1494">
                        <c:v>2.4900000000000002</c:v>
                      </c:pt>
                      <c:pt idx="1495">
                        <c:v>2.4916666666666667</c:v>
                      </c:pt>
                      <c:pt idx="1496">
                        <c:v>2.4933333333333332</c:v>
                      </c:pt>
                      <c:pt idx="1497">
                        <c:v>2.4949999999999997</c:v>
                      </c:pt>
                      <c:pt idx="1498">
                        <c:v>2.496666666666667</c:v>
                      </c:pt>
                      <c:pt idx="1499">
                        <c:v>2.4983333333333335</c:v>
                      </c:pt>
                      <c:pt idx="1500">
                        <c:v>2.5</c:v>
                      </c:pt>
                      <c:pt idx="1501">
                        <c:v>2.5016666666666665</c:v>
                      </c:pt>
                      <c:pt idx="1502">
                        <c:v>2.503333333333333</c:v>
                      </c:pt>
                      <c:pt idx="1503">
                        <c:v>2.5050000000000003</c:v>
                      </c:pt>
                      <c:pt idx="1504">
                        <c:v>2.5066666666666668</c:v>
                      </c:pt>
                      <c:pt idx="1505">
                        <c:v>2.5083333333333333</c:v>
                      </c:pt>
                      <c:pt idx="1506">
                        <c:v>2.5099999999999998</c:v>
                      </c:pt>
                      <c:pt idx="1507">
                        <c:v>2.5116666666666663</c:v>
                      </c:pt>
                      <c:pt idx="1508">
                        <c:v>2.5133333333333336</c:v>
                      </c:pt>
                      <c:pt idx="1509">
                        <c:v>2.5150000000000001</c:v>
                      </c:pt>
                      <c:pt idx="1510">
                        <c:v>2.5166666666666666</c:v>
                      </c:pt>
                      <c:pt idx="1511">
                        <c:v>2.5183333333333331</c:v>
                      </c:pt>
                      <c:pt idx="1512">
                        <c:v>2.52</c:v>
                      </c:pt>
                      <c:pt idx="1513">
                        <c:v>2.5216666666666669</c:v>
                      </c:pt>
                      <c:pt idx="1514">
                        <c:v>2.5233333333333334</c:v>
                      </c:pt>
                      <c:pt idx="1515">
                        <c:v>2.5249999999999999</c:v>
                      </c:pt>
                      <c:pt idx="1516">
                        <c:v>2.5266666666666664</c:v>
                      </c:pt>
                      <c:pt idx="1517">
                        <c:v>2.5283333333333333</c:v>
                      </c:pt>
                      <c:pt idx="1518">
                        <c:v>2.5300000000000002</c:v>
                      </c:pt>
                      <c:pt idx="1519">
                        <c:v>2.5316666666666667</c:v>
                      </c:pt>
                      <c:pt idx="1520">
                        <c:v>2.5333333333333332</c:v>
                      </c:pt>
                      <c:pt idx="1521">
                        <c:v>2.5349999999999997</c:v>
                      </c:pt>
                      <c:pt idx="1522">
                        <c:v>2.5366666666666666</c:v>
                      </c:pt>
                      <c:pt idx="1523">
                        <c:v>2.5383333333333336</c:v>
                      </c:pt>
                      <c:pt idx="1524">
                        <c:v>2.54</c:v>
                      </c:pt>
                      <c:pt idx="1525">
                        <c:v>2.5416666666666665</c:v>
                      </c:pt>
                      <c:pt idx="1526">
                        <c:v>2.5433333333333334</c:v>
                      </c:pt>
                      <c:pt idx="1527">
                        <c:v>2.5449999999999999</c:v>
                      </c:pt>
                      <c:pt idx="1528">
                        <c:v>2.5466666666666669</c:v>
                      </c:pt>
                      <c:pt idx="1529">
                        <c:v>2.5483333333333333</c:v>
                      </c:pt>
                      <c:pt idx="1530">
                        <c:v>2.5499999999999998</c:v>
                      </c:pt>
                      <c:pt idx="1531">
                        <c:v>2.5516666666666667</c:v>
                      </c:pt>
                      <c:pt idx="1532">
                        <c:v>2.5533333333333332</c:v>
                      </c:pt>
                      <c:pt idx="1533">
                        <c:v>2.5550000000000002</c:v>
                      </c:pt>
                      <c:pt idx="1534">
                        <c:v>2.5566666666666666</c:v>
                      </c:pt>
                      <c:pt idx="1535">
                        <c:v>2.5583333333333331</c:v>
                      </c:pt>
                      <c:pt idx="1536">
                        <c:v>2.56</c:v>
                      </c:pt>
                      <c:pt idx="1537">
                        <c:v>2.5616666666666665</c:v>
                      </c:pt>
                      <c:pt idx="1538">
                        <c:v>2.5633333333333335</c:v>
                      </c:pt>
                      <c:pt idx="1539">
                        <c:v>2.5649999999999999</c:v>
                      </c:pt>
                      <c:pt idx="1540">
                        <c:v>2.5666666666666669</c:v>
                      </c:pt>
                      <c:pt idx="1541">
                        <c:v>2.5683333333333334</c:v>
                      </c:pt>
                      <c:pt idx="1542">
                        <c:v>2.57</c:v>
                      </c:pt>
                      <c:pt idx="1543">
                        <c:v>2.5716666666666668</c:v>
                      </c:pt>
                      <c:pt idx="1544">
                        <c:v>2.5733333333333333</c:v>
                      </c:pt>
                      <c:pt idx="1545">
                        <c:v>2.5750000000000002</c:v>
                      </c:pt>
                      <c:pt idx="1546">
                        <c:v>2.5766666666666667</c:v>
                      </c:pt>
                      <c:pt idx="1547">
                        <c:v>2.5783333333333331</c:v>
                      </c:pt>
                      <c:pt idx="1548">
                        <c:v>2.58</c:v>
                      </c:pt>
                      <c:pt idx="1549">
                        <c:v>2.5816666666666666</c:v>
                      </c:pt>
                      <c:pt idx="1550">
                        <c:v>2.5833333333333335</c:v>
                      </c:pt>
                      <c:pt idx="1551">
                        <c:v>2.585</c:v>
                      </c:pt>
                      <c:pt idx="1552">
                        <c:v>2.5866666666666664</c:v>
                      </c:pt>
                      <c:pt idx="1553">
                        <c:v>2.5883333333333334</c:v>
                      </c:pt>
                      <c:pt idx="1554">
                        <c:v>2.5900000000000003</c:v>
                      </c:pt>
                      <c:pt idx="1555">
                        <c:v>2.5916666666666668</c:v>
                      </c:pt>
                      <c:pt idx="1556">
                        <c:v>2.5933333333333333</c:v>
                      </c:pt>
                      <c:pt idx="1557">
                        <c:v>2.5949999999999998</c:v>
                      </c:pt>
                      <c:pt idx="1558">
                        <c:v>2.5966666666666667</c:v>
                      </c:pt>
                      <c:pt idx="1559">
                        <c:v>2.5983333333333336</c:v>
                      </c:pt>
                      <c:pt idx="1560">
                        <c:v>2.6</c:v>
                      </c:pt>
                      <c:pt idx="1561">
                        <c:v>2.6016666666666666</c:v>
                      </c:pt>
                      <c:pt idx="1562">
                        <c:v>2.6033333333333331</c:v>
                      </c:pt>
                      <c:pt idx="1563">
                        <c:v>2.605</c:v>
                      </c:pt>
                      <c:pt idx="1564">
                        <c:v>2.6066666666666669</c:v>
                      </c:pt>
                      <c:pt idx="1565">
                        <c:v>2.6083333333333334</c:v>
                      </c:pt>
                      <c:pt idx="1566">
                        <c:v>2.61</c:v>
                      </c:pt>
                      <c:pt idx="1567">
                        <c:v>2.6116666666666664</c:v>
                      </c:pt>
                      <c:pt idx="1568">
                        <c:v>2.6133333333333337</c:v>
                      </c:pt>
                      <c:pt idx="1569">
                        <c:v>2.6150000000000002</c:v>
                      </c:pt>
                      <c:pt idx="1570">
                        <c:v>2.6166666666666667</c:v>
                      </c:pt>
                      <c:pt idx="1571">
                        <c:v>2.6183333333333332</c:v>
                      </c:pt>
                      <c:pt idx="1572">
                        <c:v>2.6199999999999997</c:v>
                      </c:pt>
                      <c:pt idx="1573">
                        <c:v>2.621666666666667</c:v>
                      </c:pt>
                      <c:pt idx="1574">
                        <c:v>2.6233333333333335</c:v>
                      </c:pt>
                      <c:pt idx="1575">
                        <c:v>2.625</c:v>
                      </c:pt>
                      <c:pt idx="1576">
                        <c:v>2.6266666666666665</c:v>
                      </c:pt>
                      <c:pt idx="1577">
                        <c:v>2.628333333333333</c:v>
                      </c:pt>
                      <c:pt idx="1578">
                        <c:v>2.6300000000000003</c:v>
                      </c:pt>
                      <c:pt idx="1579">
                        <c:v>2.6316666666666668</c:v>
                      </c:pt>
                      <c:pt idx="1580">
                        <c:v>2.6333333333333333</c:v>
                      </c:pt>
                      <c:pt idx="1581">
                        <c:v>2.6349999999999998</c:v>
                      </c:pt>
                      <c:pt idx="1582">
                        <c:v>2.6366666666666663</c:v>
                      </c:pt>
                      <c:pt idx="1583">
                        <c:v>2.6383333333333336</c:v>
                      </c:pt>
                      <c:pt idx="1584">
                        <c:v>2.64</c:v>
                      </c:pt>
                      <c:pt idx="1585">
                        <c:v>2.6416666666666666</c:v>
                      </c:pt>
                      <c:pt idx="1586">
                        <c:v>2.6433333333333331</c:v>
                      </c:pt>
                      <c:pt idx="1587">
                        <c:v>2.645</c:v>
                      </c:pt>
                      <c:pt idx="1588">
                        <c:v>2.6466666666666669</c:v>
                      </c:pt>
                      <c:pt idx="1589">
                        <c:v>2.6483333333333334</c:v>
                      </c:pt>
                      <c:pt idx="1590">
                        <c:v>2.65</c:v>
                      </c:pt>
                      <c:pt idx="1591">
                        <c:v>2.6516666666666664</c:v>
                      </c:pt>
                      <c:pt idx="1592">
                        <c:v>2.6533333333333333</c:v>
                      </c:pt>
                      <c:pt idx="1593">
                        <c:v>2.6550000000000002</c:v>
                      </c:pt>
                      <c:pt idx="1594">
                        <c:v>2.6566666666666667</c:v>
                      </c:pt>
                      <c:pt idx="1595">
                        <c:v>2.6583333333333332</c:v>
                      </c:pt>
                      <c:pt idx="1596">
                        <c:v>2.6599999999999997</c:v>
                      </c:pt>
                      <c:pt idx="1597">
                        <c:v>2.6616666666666666</c:v>
                      </c:pt>
                      <c:pt idx="1598">
                        <c:v>2.6633333333333336</c:v>
                      </c:pt>
                      <c:pt idx="1599">
                        <c:v>2.665</c:v>
                      </c:pt>
                      <c:pt idx="1600">
                        <c:v>2.6666666666666665</c:v>
                      </c:pt>
                      <c:pt idx="1601">
                        <c:v>2.6683333333333334</c:v>
                      </c:pt>
                      <c:pt idx="1602">
                        <c:v>2.67</c:v>
                      </c:pt>
                      <c:pt idx="1603">
                        <c:v>2.6716666666666669</c:v>
                      </c:pt>
                      <c:pt idx="1604">
                        <c:v>2.6733333333333333</c:v>
                      </c:pt>
                      <c:pt idx="1605">
                        <c:v>2.6749999999999998</c:v>
                      </c:pt>
                      <c:pt idx="1606">
                        <c:v>2.6766666666666667</c:v>
                      </c:pt>
                      <c:pt idx="1607">
                        <c:v>2.6783333333333332</c:v>
                      </c:pt>
                      <c:pt idx="1608">
                        <c:v>2.68</c:v>
                      </c:pt>
                      <c:pt idx="1609">
                        <c:v>2.6816666666666666</c:v>
                      </c:pt>
                      <c:pt idx="1610">
                        <c:v>2.6833333333333331</c:v>
                      </c:pt>
                      <c:pt idx="1611">
                        <c:v>2.6850000000000001</c:v>
                      </c:pt>
                      <c:pt idx="1612">
                        <c:v>2.6866666666666665</c:v>
                      </c:pt>
                      <c:pt idx="1613">
                        <c:v>2.6883333333333335</c:v>
                      </c:pt>
                      <c:pt idx="1614">
                        <c:v>2.69</c:v>
                      </c:pt>
                      <c:pt idx="1615">
                        <c:v>2.6916666666666669</c:v>
                      </c:pt>
                      <c:pt idx="1616">
                        <c:v>2.6933333333333334</c:v>
                      </c:pt>
                      <c:pt idx="1617">
                        <c:v>2.6949999999999998</c:v>
                      </c:pt>
                      <c:pt idx="1618">
                        <c:v>2.6966666666666668</c:v>
                      </c:pt>
                      <c:pt idx="1619">
                        <c:v>2.6983333333333333</c:v>
                      </c:pt>
                      <c:pt idx="1620">
                        <c:v>2.7</c:v>
                      </c:pt>
                      <c:pt idx="1621">
                        <c:v>2.7016666666666667</c:v>
                      </c:pt>
                      <c:pt idx="1622">
                        <c:v>2.7033333333333331</c:v>
                      </c:pt>
                      <c:pt idx="1623">
                        <c:v>2.7050000000000001</c:v>
                      </c:pt>
                      <c:pt idx="1624">
                        <c:v>2.7066666666666666</c:v>
                      </c:pt>
                      <c:pt idx="1625">
                        <c:v>2.7083333333333335</c:v>
                      </c:pt>
                      <c:pt idx="1626">
                        <c:v>2.71</c:v>
                      </c:pt>
                      <c:pt idx="1627">
                        <c:v>2.7116666666666664</c:v>
                      </c:pt>
                      <c:pt idx="1628">
                        <c:v>2.7133333333333334</c:v>
                      </c:pt>
                      <c:pt idx="1629">
                        <c:v>2.7150000000000003</c:v>
                      </c:pt>
                      <c:pt idx="1630">
                        <c:v>2.7166666666666668</c:v>
                      </c:pt>
                      <c:pt idx="1631">
                        <c:v>2.7183333333333333</c:v>
                      </c:pt>
                      <c:pt idx="1632">
                        <c:v>2.7199999999999998</c:v>
                      </c:pt>
                      <c:pt idx="1633">
                        <c:v>2.7216666666666667</c:v>
                      </c:pt>
                      <c:pt idx="1634">
                        <c:v>2.7233333333333336</c:v>
                      </c:pt>
                      <c:pt idx="1635">
                        <c:v>2.7250000000000001</c:v>
                      </c:pt>
                      <c:pt idx="1636">
                        <c:v>2.7266666666666666</c:v>
                      </c:pt>
                      <c:pt idx="1637">
                        <c:v>2.7283333333333331</c:v>
                      </c:pt>
                      <c:pt idx="1638">
                        <c:v>2.73</c:v>
                      </c:pt>
                      <c:pt idx="1639">
                        <c:v>2.7316666666666669</c:v>
                      </c:pt>
                      <c:pt idx="1640">
                        <c:v>2.7333333333333334</c:v>
                      </c:pt>
                      <c:pt idx="1641">
                        <c:v>2.7349999999999999</c:v>
                      </c:pt>
                      <c:pt idx="1642">
                        <c:v>2.7366666666666664</c:v>
                      </c:pt>
                      <c:pt idx="1643">
                        <c:v>2.7383333333333337</c:v>
                      </c:pt>
                      <c:pt idx="1644">
                        <c:v>2.74</c:v>
                      </c:pt>
                      <c:pt idx="1645">
                        <c:v>2.7416666666666667</c:v>
                      </c:pt>
                      <c:pt idx="1646">
                        <c:v>2.7433333333333332</c:v>
                      </c:pt>
                      <c:pt idx="1647">
                        <c:v>2.7449999999999997</c:v>
                      </c:pt>
                      <c:pt idx="1648">
                        <c:v>2.746666666666667</c:v>
                      </c:pt>
                      <c:pt idx="1649">
                        <c:v>2.7483333333333335</c:v>
                      </c:pt>
                      <c:pt idx="1650">
                        <c:v>2.75</c:v>
                      </c:pt>
                      <c:pt idx="1651">
                        <c:v>2.7516666666666665</c:v>
                      </c:pt>
                      <c:pt idx="1652">
                        <c:v>2.753333333333333</c:v>
                      </c:pt>
                      <c:pt idx="1653">
                        <c:v>2.7550000000000003</c:v>
                      </c:pt>
                      <c:pt idx="1654">
                        <c:v>2.7566666666666668</c:v>
                      </c:pt>
                      <c:pt idx="1655">
                        <c:v>2.7583333333333333</c:v>
                      </c:pt>
                      <c:pt idx="1656">
                        <c:v>2.76</c:v>
                      </c:pt>
                      <c:pt idx="1657">
                        <c:v>2.7616666666666663</c:v>
                      </c:pt>
                      <c:pt idx="1658">
                        <c:v>2.7633333333333336</c:v>
                      </c:pt>
                      <c:pt idx="1659">
                        <c:v>2.7650000000000001</c:v>
                      </c:pt>
                      <c:pt idx="1660">
                        <c:v>2.7666666666666666</c:v>
                      </c:pt>
                      <c:pt idx="1661">
                        <c:v>2.7683333333333331</c:v>
                      </c:pt>
                      <c:pt idx="1662">
                        <c:v>2.77</c:v>
                      </c:pt>
                      <c:pt idx="1663">
                        <c:v>2.7716666666666669</c:v>
                      </c:pt>
                      <c:pt idx="1664">
                        <c:v>2.7733333333333334</c:v>
                      </c:pt>
                      <c:pt idx="1665">
                        <c:v>2.7749999999999999</c:v>
                      </c:pt>
                      <c:pt idx="1666">
                        <c:v>2.7766666666666664</c:v>
                      </c:pt>
                      <c:pt idx="1667">
                        <c:v>2.7783333333333333</c:v>
                      </c:pt>
                      <c:pt idx="1668">
                        <c:v>2.7800000000000002</c:v>
                      </c:pt>
                      <c:pt idx="1669">
                        <c:v>2.7816666666666667</c:v>
                      </c:pt>
                      <c:pt idx="1670">
                        <c:v>2.7833333333333332</c:v>
                      </c:pt>
                      <c:pt idx="1671">
                        <c:v>2.7849999999999997</c:v>
                      </c:pt>
                      <c:pt idx="1672">
                        <c:v>2.7866666666666666</c:v>
                      </c:pt>
                      <c:pt idx="1673">
                        <c:v>2.7883333333333336</c:v>
                      </c:pt>
                      <c:pt idx="1674">
                        <c:v>2.79</c:v>
                      </c:pt>
                      <c:pt idx="1675">
                        <c:v>2.7916666666666665</c:v>
                      </c:pt>
                      <c:pt idx="1676">
                        <c:v>2.7933333333333334</c:v>
                      </c:pt>
                      <c:pt idx="1677">
                        <c:v>2.7949999999999999</c:v>
                      </c:pt>
                      <c:pt idx="1678">
                        <c:v>2.7966666666666669</c:v>
                      </c:pt>
                      <c:pt idx="1679">
                        <c:v>2.7983333333333333</c:v>
                      </c:pt>
                      <c:pt idx="1680">
                        <c:v>2.8</c:v>
                      </c:pt>
                      <c:pt idx="1681">
                        <c:v>2.8016666666666667</c:v>
                      </c:pt>
                      <c:pt idx="1682">
                        <c:v>2.8033333333333332</c:v>
                      </c:pt>
                      <c:pt idx="1683">
                        <c:v>2.8050000000000002</c:v>
                      </c:pt>
                      <c:pt idx="1684">
                        <c:v>2.8066666666666666</c:v>
                      </c:pt>
                      <c:pt idx="1685">
                        <c:v>2.8083333333333331</c:v>
                      </c:pt>
                      <c:pt idx="1686">
                        <c:v>2.81</c:v>
                      </c:pt>
                      <c:pt idx="1687">
                        <c:v>2.8116666666666665</c:v>
                      </c:pt>
                      <c:pt idx="1688">
                        <c:v>2.8133333333333335</c:v>
                      </c:pt>
                      <c:pt idx="1689">
                        <c:v>2.8149999999999999</c:v>
                      </c:pt>
                      <c:pt idx="1690">
                        <c:v>2.8166666666666669</c:v>
                      </c:pt>
                      <c:pt idx="1691">
                        <c:v>2.8183333333333334</c:v>
                      </c:pt>
                      <c:pt idx="1692">
                        <c:v>2.82</c:v>
                      </c:pt>
                      <c:pt idx="1693">
                        <c:v>2.8216666666666668</c:v>
                      </c:pt>
                      <c:pt idx="1694">
                        <c:v>2.8233333333333333</c:v>
                      </c:pt>
                      <c:pt idx="1695">
                        <c:v>2.8250000000000002</c:v>
                      </c:pt>
                      <c:pt idx="1696">
                        <c:v>2.8266666666666667</c:v>
                      </c:pt>
                      <c:pt idx="1697">
                        <c:v>2.8283333333333331</c:v>
                      </c:pt>
                      <c:pt idx="1698">
                        <c:v>2.83</c:v>
                      </c:pt>
                      <c:pt idx="1699">
                        <c:v>2.8316666666666666</c:v>
                      </c:pt>
                      <c:pt idx="1700">
                        <c:v>2.8333333333333335</c:v>
                      </c:pt>
                      <c:pt idx="1701">
                        <c:v>2.835</c:v>
                      </c:pt>
                      <c:pt idx="1702">
                        <c:v>2.8366666666666664</c:v>
                      </c:pt>
                      <c:pt idx="1703">
                        <c:v>2.8383333333333334</c:v>
                      </c:pt>
                      <c:pt idx="1704">
                        <c:v>2.8400000000000003</c:v>
                      </c:pt>
                      <c:pt idx="1705">
                        <c:v>2.8416666666666668</c:v>
                      </c:pt>
                      <c:pt idx="1706">
                        <c:v>2.8433333333333333</c:v>
                      </c:pt>
                      <c:pt idx="1707">
                        <c:v>2.8449999999999998</c:v>
                      </c:pt>
                      <c:pt idx="1708">
                        <c:v>2.8466666666666667</c:v>
                      </c:pt>
                      <c:pt idx="1709">
                        <c:v>2.8483333333333336</c:v>
                      </c:pt>
                      <c:pt idx="1710">
                        <c:v>2.85</c:v>
                      </c:pt>
                      <c:pt idx="1711">
                        <c:v>2.8516666666666666</c:v>
                      </c:pt>
                      <c:pt idx="1712">
                        <c:v>2.8533333333333331</c:v>
                      </c:pt>
                      <c:pt idx="1713">
                        <c:v>2.855</c:v>
                      </c:pt>
                      <c:pt idx="1714">
                        <c:v>2.8566666666666669</c:v>
                      </c:pt>
                      <c:pt idx="1715">
                        <c:v>2.8583333333333334</c:v>
                      </c:pt>
                      <c:pt idx="1716">
                        <c:v>2.86</c:v>
                      </c:pt>
                      <c:pt idx="1717">
                        <c:v>2.8616666666666664</c:v>
                      </c:pt>
                      <c:pt idx="1718">
                        <c:v>2.8633333333333337</c:v>
                      </c:pt>
                      <c:pt idx="1719">
                        <c:v>2.8650000000000002</c:v>
                      </c:pt>
                      <c:pt idx="1720">
                        <c:v>2.8666666666666667</c:v>
                      </c:pt>
                      <c:pt idx="1721">
                        <c:v>2.8683333333333332</c:v>
                      </c:pt>
                      <c:pt idx="1722">
                        <c:v>2.8699999999999997</c:v>
                      </c:pt>
                      <c:pt idx="1723">
                        <c:v>2.871666666666667</c:v>
                      </c:pt>
                      <c:pt idx="1724">
                        <c:v>2.8733333333333335</c:v>
                      </c:pt>
                      <c:pt idx="1725">
                        <c:v>2.875</c:v>
                      </c:pt>
                      <c:pt idx="1726">
                        <c:v>2.8766666666666665</c:v>
                      </c:pt>
                      <c:pt idx="1727">
                        <c:v>2.878333333333333</c:v>
                      </c:pt>
                      <c:pt idx="1728">
                        <c:v>2.8800000000000003</c:v>
                      </c:pt>
                      <c:pt idx="1729">
                        <c:v>2.8816666666666668</c:v>
                      </c:pt>
                      <c:pt idx="1730">
                        <c:v>2.8833333333333333</c:v>
                      </c:pt>
                      <c:pt idx="1731">
                        <c:v>2.8849999999999998</c:v>
                      </c:pt>
                      <c:pt idx="1732">
                        <c:v>2.8866666666666663</c:v>
                      </c:pt>
                      <c:pt idx="1733">
                        <c:v>2.8883333333333336</c:v>
                      </c:pt>
                      <c:pt idx="1734">
                        <c:v>2.89</c:v>
                      </c:pt>
                      <c:pt idx="1735">
                        <c:v>2.8916666666666666</c:v>
                      </c:pt>
                      <c:pt idx="1736">
                        <c:v>2.8933333333333331</c:v>
                      </c:pt>
                      <c:pt idx="1737">
                        <c:v>2.895</c:v>
                      </c:pt>
                      <c:pt idx="1738">
                        <c:v>2.8966666666666669</c:v>
                      </c:pt>
                      <c:pt idx="1739">
                        <c:v>2.8983333333333334</c:v>
                      </c:pt>
                      <c:pt idx="1740">
                        <c:v>2.9</c:v>
                      </c:pt>
                      <c:pt idx="1741">
                        <c:v>2.9016666666666664</c:v>
                      </c:pt>
                      <c:pt idx="1742">
                        <c:v>2.9033333333333333</c:v>
                      </c:pt>
                      <c:pt idx="1743">
                        <c:v>2.9050000000000002</c:v>
                      </c:pt>
                      <c:pt idx="1744">
                        <c:v>2.9066666666666667</c:v>
                      </c:pt>
                      <c:pt idx="1745">
                        <c:v>2.9083333333333332</c:v>
                      </c:pt>
                      <c:pt idx="1746">
                        <c:v>2.9099999999999997</c:v>
                      </c:pt>
                      <c:pt idx="1747">
                        <c:v>2.9116666666666666</c:v>
                      </c:pt>
                      <c:pt idx="1748">
                        <c:v>2.9133333333333336</c:v>
                      </c:pt>
                      <c:pt idx="1749">
                        <c:v>2.915</c:v>
                      </c:pt>
                      <c:pt idx="1750">
                        <c:v>2.9166666666666665</c:v>
                      </c:pt>
                      <c:pt idx="1751">
                        <c:v>2.9183333333333334</c:v>
                      </c:pt>
                      <c:pt idx="1752">
                        <c:v>2.92</c:v>
                      </c:pt>
                      <c:pt idx="1753">
                        <c:v>2.9216666666666669</c:v>
                      </c:pt>
                      <c:pt idx="1754">
                        <c:v>2.9233333333333333</c:v>
                      </c:pt>
                      <c:pt idx="1755">
                        <c:v>2.9249999999999998</c:v>
                      </c:pt>
                      <c:pt idx="1756">
                        <c:v>2.9266666666666667</c:v>
                      </c:pt>
                      <c:pt idx="1757">
                        <c:v>2.9283333333333332</c:v>
                      </c:pt>
                      <c:pt idx="1758">
                        <c:v>2.93</c:v>
                      </c:pt>
                      <c:pt idx="1759">
                        <c:v>2.9316666666666666</c:v>
                      </c:pt>
                      <c:pt idx="1760">
                        <c:v>2.9333333333333331</c:v>
                      </c:pt>
                      <c:pt idx="1761">
                        <c:v>2.9350000000000001</c:v>
                      </c:pt>
                      <c:pt idx="1762">
                        <c:v>2.9366666666666665</c:v>
                      </c:pt>
                      <c:pt idx="1763">
                        <c:v>2.9383333333333335</c:v>
                      </c:pt>
                      <c:pt idx="1764">
                        <c:v>2.94</c:v>
                      </c:pt>
                      <c:pt idx="1765">
                        <c:v>2.9416666666666669</c:v>
                      </c:pt>
                      <c:pt idx="1766">
                        <c:v>2.9433333333333334</c:v>
                      </c:pt>
                      <c:pt idx="1767">
                        <c:v>2.9449999999999998</c:v>
                      </c:pt>
                      <c:pt idx="1768">
                        <c:v>2.9466666666666668</c:v>
                      </c:pt>
                      <c:pt idx="1769">
                        <c:v>2.9483333333333333</c:v>
                      </c:pt>
                      <c:pt idx="1770">
                        <c:v>2.95</c:v>
                      </c:pt>
                      <c:pt idx="1771">
                        <c:v>2.9516666666666667</c:v>
                      </c:pt>
                      <c:pt idx="1772">
                        <c:v>2.9533333333333331</c:v>
                      </c:pt>
                      <c:pt idx="1773">
                        <c:v>2.9550000000000001</c:v>
                      </c:pt>
                      <c:pt idx="1774">
                        <c:v>2.9566666666666666</c:v>
                      </c:pt>
                      <c:pt idx="1775">
                        <c:v>2.9583333333333335</c:v>
                      </c:pt>
                      <c:pt idx="1776">
                        <c:v>2.96</c:v>
                      </c:pt>
                      <c:pt idx="1777">
                        <c:v>2.9616666666666664</c:v>
                      </c:pt>
                      <c:pt idx="1778">
                        <c:v>2.9633333333333334</c:v>
                      </c:pt>
                      <c:pt idx="1779">
                        <c:v>2.9650000000000003</c:v>
                      </c:pt>
                      <c:pt idx="1780">
                        <c:v>2.9666666666666668</c:v>
                      </c:pt>
                      <c:pt idx="1781">
                        <c:v>2.9683333333333333</c:v>
                      </c:pt>
                      <c:pt idx="1782">
                        <c:v>2.9699999999999998</c:v>
                      </c:pt>
                      <c:pt idx="1783">
                        <c:v>2.9716666666666667</c:v>
                      </c:pt>
                      <c:pt idx="1784">
                        <c:v>2.9733333333333336</c:v>
                      </c:pt>
                      <c:pt idx="1785">
                        <c:v>2.9750000000000001</c:v>
                      </c:pt>
                      <c:pt idx="1786">
                        <c:v>2.9766666666666666</c:v>
                      </c:pt>
                      <c:pt idx="1787">
                        <c:v>2.9783333333333331</c:v>
                      </c:pt>
                      <c:pt idx="1788">
                        <c:v>2.98</c:v>
                      </c:pt>
                      <c:pt idx="1789">
                        <c:v>2.9816666666666669</c:v>
                      </c:pt>
                      <c:pt idx="1790">
                        <c:v>2.9833333333333334</c:v>
                      </c:pt>
                      <c:pt idx="1791">
                        <c:v>2.9849999999999999</c:v>
                      </c:pt>
                      <c:pt idx="1792">
                        <c:v>2.9866666666666664</c:v>
                      </c:pt>
                      <c:pt idx="1793">
                        <c:v>2.9883333333333337</c:v>
                      </c:pt>
                      <c:pt idx="1794">
                        <c:v>2.99</c:v>
                      </c:pt>
                      <c:pt idx="1795">
                        <c:v>2.9916666666666667</c:v>
                      </c:pt>
                      <c:pt idx="1796">
                        <c:v>2.9933333333333332</c:v>
                      </c:pt>
                      <c:pt idx="1797">
                        <c:v>2.9949999999999997</c:v>
                      </c:pt>
                      <c:pt idx="1798">
                        <c:v>2.996666666666667</c:v>
                      </c:pt>
                      <c:pt idx="1799">
                        <c:v>2.9983333333333335</c:v>
                      </c:pt>
                      <c:pt idx="1800">
                        <c:v>3</c:v>
                      </c:pt>
                      <c:pt idx="1801">
                        <c:v>3.0016666666666665</c:v>
                      </c:pt>
                      <c:pt idx="1802">
                        <c:v>3.003333333333333</c:v>
                      </c:pt>
                      <c:pt idx="1803">
                        <c:v>3.0050000000000003</c:v>
                      </c:pt>
                      <c:pt idx="1804">
                        <c:v>3.0066666666666668</c:v>
                      </c:pt>
                      <c:pt idx="1805">
                        <c:v>3.0083333333333333</c:v>
                      </c:pt>
                      <c:pt idx="1806">
                        <c:v>3.01</c:v>
                      </c:pt>
                      <c:pt idx="1807">
                        <c:v>3.0116666666666663</c:v>
                      </c:pt>
                      <c:pt idx="1808">
                        <c:v>3.0133333333333336</c:v>
                      </c:pt>
                      <c:pt idx="1809">
                        <c:v>3.0150000000000001</c:v>
                      </c:pt>
                      <c:pt idx="1810">
                        <c:v>3.0166666666666666</c:v>
                      </c:pt>
                      <c:pt idx="1811">
                        <c:v>3.0183333333333331</c:v>
                      </c:pt>
                      <c:pt idx="1812">
                        <c:v>3.02</c:v>
                      </c:pt>
                      <c:pt idx="1813">
                        <c:v>3.0216666666666669</c:v>
                      </c:pt>
                      <c:pt idx="1814">
                        <c:v>3.0233333333333334</c:v>
                      </c:pt>
                      <c:pt idx="1815">
                        <c:v>3.0249999999999999</c:v>
                      </c:pt>
                      <c:pt idx="1816">
                        <c:v>3.0266666666666664</c:v>
                      </c:pt>
                      <c:pt idx="1817">
                        <c:v>3.0283333333333333</c:v>
                      </c:pt>
                      <c:pt idx="1818">
                        <c:v>3.0300000000000002</c:v>
                      </c:pt>
                      <c:pt idx="1819">
                        <c:v>3.0316666666666667</c:v>
                      </c:pt>
                      <c:pt idx="1820">
                        <c:v>3.0333333333333332</c:v>
                      </c:pt>
                      <c:pt idx="1821">
                        <c:v>3.0349999999999997</c:v>
                      </c:pt>
                      <c:pt idx="1822">
                        <c:v>3.0366666666666666</c:v>
                      </c:pt>
                      <c:pt idx="1823">
                        <c:v>3.0383333333333336</c:v>
                      </c:pt>
                      <c:pt idx="1824">
                        <c:v>3.04</c:v>
                      </c:pt>
                      <c:pt idx="1825">
                        <c:v>3.0416666666666665</c:v>
                      </c:pt>
                      <c:pt idx="1826">
                        <c:v>3.0433333333333334</c:v>
                      </c:pt>
                      <c:pt idx="1827">
                        <c:v>3.0449999999999999</c:v>
                      </c:pt>
                      <c:pt idx="1828">
                        <c:v>3.0466666666666669</c:v>
                      </c:pt>
                      <c:pt idx="1829">
                        <c:v>3.0483333333333333</c:v>
                      </c:pt>
                      <c:pt idx="1830">
                        <c:v>3.05</c:v>
                      </c:pt>
                      <c:pt idx="1831">
                        <c:v>3.0516666666666667</c:v>
                      </c:pt>
                      <c:pt idx="1832">
                        <c:v>3.0533333333333332</c:v>
                      </c:pt>
                      <c:pt idx="1833">
                        <c:v>3.0550000000000002</c:v>
                      </c:pt>
                      <c:pt idx="1834">
                        <c:v>3.0566666666666666</c:v>
                      </c:pt>
                      <c:pt idx="1835">
                        <c:v>3.0583333333333331</c:v>
                      </c:pt>
                      <c:pt idx="1836">
                        <c:v>3.06</c:v>
                      </c:pt>
                      <c:pt idx="1837">
                        <c:v>3.0616666666666665</c:v>
                      </c:pt>
                      <c:pt idx="1838">
                        <c:v>3.0633333333333335</c:v>
                      </c:pt>
                      <c:pt idx="1839">
                        <c:v>3.0649999999999999</c:v>
                      </c:pt>
                      <c:pt idx="1840">
                        <c:v>3.0666666666666669</c:v>
                      </c:pt>
                      <c:pt idx="1841">
                        <c:v>3.0683333333333334</c:v>
                      </c:pt>
                      <c:pt idx="1842">
                        <c:v>3.07</c:v>
                      </c:pt>
                      <c:pt idx="1843">
                        <c:v>3.0716666666666668</c:v>
                      </c:pt>
                      <c:pt idx="1844">
                        <c:v>3.0733333333333333</c:v>
                      </c:pt>
                      <c:pt idx="1845">
                        <c:v>3.0750000000000002</c:v>
                      </c:pt>
                      <c:pt idx="1846">
                        <c:v>3.0766666666666667</c:v>
                      </c:pt>
                      <c:pt idx="1847">
                        <c:v>3.0783333333333331</c:v>
                      </c:pt>
                      <c:pt idx="1848">
                        <c:v>3.08</c:v>
                      </c:pt>
                      <c:pt idx="1849">
                        <c:v>3.0816666666666666</c:v>
                      </c:pt>
                      <c:pt idx="1850">
                        <c:v>3.0833333333333335</c:v>
                      </c:pt>
                      <c:pt idx="1851">
                        <c:v>3.085</c:v>
                      </c:pt>
                      <c:pt idx="1852">
                        <c:v>3.0866666666666664</c:v>
                      </c:pt>
                      <c:pt idx="1853">
                        <c:v>3.0883333333333334</c:v>
                      </c:pt>
                      <c:pt idx="1854">
                        <c:v>3.0900000000000003</c:v>
                      </c:pt>
                      <c:pt idx="1855">
                        <c:v>3.0916666666666668</c:v>
                      </c:pt>
                      <c:pt idx="1856">
                        <c:v>3.0933333333333333</c:v>
                      </c:pt>
                      <c:pt idx="1857">
                        <c:v>3.0949999999999998</c:v>
                      </c:pt>
                      <c:pt idx="1858">
                        <c:v>3.0966666666666667</c:v>
                      </c:pt>
                      <c:pt idx="1859">
                        <c:v>3.0983333333333336</c:v>
                      </c:pt>
                      <c:pt idx="1860">
                        <c:v>3.1</c:v>
                      </c:pt>
                      <c:pt idx="1861">
                        <c:v>3.1016666666666666</c:v>
                      </c:pt>
                      <c:pt idx="1862">
                        <c:v>3.1033333333333331</c:v>
                      </c:pt>
                      <c:pt idx="1863">
                        <c:v>3.105</c:v>
                      </c:pt>
                      <c:pt idx="1864">
                        <c:v>3.1066666666666669</c:v>
                      </c:pt>
                      <c:pt idx="1865">
                        <c:v>3.1083333333333334</c:v>
                      </c:pt>
                      <c:pt idx="1866">
                        <c:v>3.11</c:v>
                      </c:pt>
                      <c:pt idx="1867">
                        <c:v>3.1116666666666664</c:v>
                      </c:pt>
                      <c:pt idx="1868">
                        <c:v>3.1133333333333337</c:v>
                      </c:pt>
                      <c:pt idx="1869">
                        <c:v>3.1150000000000002</c:v>
                      </c:pt>
                      <c:pt idx="1870">
                        <c:v>3.1166666666666667</c:v>
                      </c:pt>
                      <c:pt idx="1871">
                        <c:v>3.1183333333333332</c:v>
                      </c:pt>
                      <c:pt idx="1872">
                        <c:v>3.1199999999999997</c:v>
                      </c:pt>
                      <c:pt idx="1873">
                        <c:v>3.121666666666667</c:v>
                      </c:pt>
                      <c:pt idx="1874">
                        <c:v>3.1233333333333335</c:v>
                      </c:pt>
                      <c:pt idx="1875">
                        <c:v>3.125</c:v>
                      </c:pt>
                      <c:pt idx="1876">
                        <c:v>3.1266666666666665</c:v>
                      </c:pt>
                      <c:pt idx="1877">
                        <c:v>3.128333333333333</c:v>
                      </c:pt>
                      <c:pt idx="1878">
                        <c:v>3.1300000000000003</c:v>
                      </c:pt>
                      <c:pt idx="1879">
                        <c:v>3.1316666666666668</c:v>
                      </c:pt>
                      <c:pt idx="1880">
                        <c:v>3.1333333333333333</c:v>
                      </c:pt>
                      <c:pt idx="1881">
                        <c:v>3.1349999999999998</c:v>
                      </c:pt>
                      <c:pt idx="1882">
                        <c:v>3.1366666666666663</c:v>
                      </c:pt>
                      <c:pt idx="1883">
                        <c:v>3.1383333333333336</c:v>
                      </c:pt>
                      <c:pt idx="1884">
                        <c:v>3.14</c:v>
                      </c:pt>
                      <c:pt idx="1885">
                        <c:v>3.1416666666666666</c:v>
                      </c:pt>
                      <c:pt idx="1886">
                        <c:v>3.1433333333333331</c:v>
                      </c:pt>
                      <c:pt idx="1887">
                        <c:v>3.145</c:v>
                      </c:pt>
                      <c:pt idx="1888">
                        <c:v>3.1466666666666669</c:v>
                      </c:pt>
                      <c:pt idx="1889">
                        <c:v>3.1483333333333334</c:v>
                      </c:pt>
                      <c:pt idx="1890">
                        <c:v>3.15</c:v>
                      </c:pt>
                      <c:pt idx="1891">
                        <c:v>3.1516666666666664</c:v>
                      </c:pt>
                      <c:pt idx="1892">
                        <c:v>3.1533333333333333</c:v>
                      </c:pt>
                      <c:pt idx="1893">
                        <c:v>3.1550000000000002</c:v>
                      </c:pt>
                      <c:pt idx="1894">
                        <c:v>3.1566666666666667</c:v>
                      </c:pt>
                      <c:pt idx="1895">
                        <c:v>3.1583333333333332</c:v>
                      </c:pt>
                      <c:pt idx="1896">
                        <c:v>3.1599999999999997</c:v>
                      </c:pt>
                      <c:pt idx="1897">
                        <c:v>3.1616666666666666</c:v>
                      </c:pt>
                      <c:pt idx="1898">
                        <c:v>3.1633333333333336</c:v>
                      </c:pt>
                      <c:pt idx="1899">
                        <c:v>3.165</c:v>
                      </c:pt>
                      <c:pt idx="1900">
                        <c:v>3.1666666666666665</c:v>
                      </c:pt>
                      <c:pt idx="1901">
                        <c:v>3.1683333333333334</c:v>
                      </c:pt>
                      <c:pt idx="1902">
                        <c:v>3.17</c:v>
                      </c:pt>
                      <c:pt idx="1903">
                        <c:v>3.1716666666666669</c:v>
                      </c:pt>
                      <c:pt idx="1904">
                        <c:v>3.1733333333333333</c:v>
                      </c:pt>
                      <c:pt idx="1905">
                        <c:v>3.1749999999999998</c:v>
                      </c:pt>
                      <c:pt idx="1906">
                        <c:v>3.1766666666666667</c:v>
                      </c:pt>
                      <c:pt idx="1907">
                        <c:v>3.1783333333333332</c:v>
                      </c:pt>
                      <c:pt idx="1908">
                        <c:v>3.18</c:v>
                      </c:pt>
                      <c:pt idx="1909">
                        <c:v>3.1816666666666666</c:v>
                      </c:pt>
                      <c:pt idx="1910">
                        <c:v>3.1833333333333331</c:v>
                      </c:pt>
                      <c:pt idx="1911">
                        <c:v>3.1850000000000001</c:v>
                      </c:pt>
                      <c:pt idx="1912">
                        <c:v>3.1866666666666665</c:v>
                      </c:pt>
                      <c:pt idx="1913">
                        <c:v>3.1883333333333335</c:v>
                      </c:pt>
                      <c:pt idx="1914">
                        <c:v>3.19</c:v>
                      </c:pt>
                      <c:pt idx="1915">
                        <c:v>3.1916666666666669</c:v>
                      </c:pt>
                      <c:pt idx="1916">
                        <c:v>3.1933333333333334</c:v>
                      </c:pt>
                      <c:pt idx="1917">
                        <c:v>3.1949999999999998</c:v>
                      </c:pt>
                      <c:pt idx="1918">
                        <c:v>3.1966666666666668</c:v>
                      </c:pt>
                      <c:pt idx="1919">
                        <c:v>3.1983333333333333</c:v>
                      </c:pt>
                      <c:pt idx="1920">
                        <c:v>3.2</c:v>
                      </c:pt>
                      <c:pt idx="1921">
                        <c:v>3.2016666666666667</c:v>
                      </c:pt>
                      <c:pt idx="1922">
                        <c:v>3.2033333333333331</c:v>
                      </c:pt>
                      <c:pt idx="1923">
                        <c:v>3.2050000000000001</c:v>
                      </c:pt>
                      <c:pt idx="1924">
                        <c:v>3.2066666666666666</c:v>
                      </c:pt>
                      <c:pt idx="1925">
                        <c:v>3.2083333333333335</c:v>
                      </c:pt>
                      <c:pt idx="1926">
                        <c:v>3.21</c:v>
                      </c:pt>
                      <c:pt idx="1927">
                        <c:v>3.2116666666666664</c:v>
                      </c:pt>
                      <c:pt idx="1928">
                        <c:v>3.2133333333333334</c:v>
                      </c:pt>
                      <c:pt idx="1929">
                        <c:v>3.2150000000000003</c:v>
                      </c:pt>
                      <c:pt idx="1930">
                        <c:v>3.2166666666666668</c:v>
                      </c:pt>
                      <c:pt idx="1931">
                        <c:v>3.2183333333333333</c:v>
                      </c:pt>
                      <c:pt idx="1932">
                        <c:v>3.2199999999999998</c:v>
                      </c:pt>
                      <c:pt idx="1933">
                        <c:v>3.2216666666666667</c:v>
                      </c:pt>
                      <c:pt idx="1934">
                        <c:v>3.2233333333333336</c:v>
                      </c:pt>
                      <c:pt idx="1935">
                        <c:v>3.2250000000000001</c:v>
                      </c:pt>
                      <c:pt idx="1936">
                        <c:v>3.2266666666666666</c:v>
                      </c:pt>
                      <c:pt idx="1937">
                        <c:v>3.2283333333333331</c:v>
                      </c:pt>
                      <c:pt idx="1938">
                        <c:v>3.23</c:v>
                      </c:pt>
                      <c:pt idx="1939">
                        <c:v>3.2316666666666669</c:v>
                      </c:pt>
                      <c:pt idx="1940">
                        <c:v>3.2333333333333334</c:v>
                      </c:pt>
                      <c:pt idx="1941">
                        <c:v>3.2349999999999999</c:v>
                      </c:pt>
                      <c:pt idx="1942">
                        <c:v>3.2366666666666664</c:v>
                      </c:pt>
                      <c:pt idx="1943">
                        <c:v>3.2383333333333337</c:v>
                      </c:pt>
                      <c:pt idx="1944">
                        <c:v>3.24</c:v>
                      </c:pt>
                      <c:pt idx="1945">
                        <c:v>3.2416666666666667</c:v>
                      </c:pt>
                      <c:pt idx="1946">
                        <c:v>3.2433333333333332</c:v>
                      </c:pt>
                      <c:pt idx="1947">
                        <c:v>3.2449999999999997</c:v>
                      </c:pt>
                      <c:pt idx="1948">
                        <c:v>3.246666666666667</c:v>
                      </c:pt>
                      <c:pt idx="1949">
                        <c:v>3.2483333333333335</c:v>
                      </c:pt>
                      <c:pt idx="1950">
                        <c:v>3.25</c:v>
                      </c:pt>
                      <c:pt idx="1951">
                        <c:v>3.2516666666666665</c:v>
                      </c:pt>
                      <c:pt idx="1952">
                        <c:v>3.253333333333333</c:v>
                      </c:pt>
                      <c:pt idx="1953">
                        <c:v>3.2550000000000003</c:v>
                      </c:pt>
                      <c:pt idx="1954">
                        <c:v>3.2566666666666668</c:v>
                      </c:pt>
                      <c:pt idx="1955">
                        <c:v>3.2583333333333333</c:v>
                      </c:pt>
                      <c:pt idx="1956">
                        <c:v>3.26</c:v>
                      </c:pt>
                      <c:pt idx="1957">
                        <c:v>3.2616666666666663</c:v>
                      </c:pt>
                      <c:pt idx="1958">
                        <c:v>3.2633333333333336</c:v>
                      </c:pt>
                      <c:pt idx="1959">
                        <c:v>3.2650000000000001</c:v>
                      </c:pt>
                      <c:pt idx="1960">
                        <c:v>3.2666666666666666</c:v>
                      </c:pt>
                      <c:pt idx="1961">
                        <c:v>3.2683333333333331</c:v>
                      </c:pt>
                      <c:pt idx="1962">
                        <c:v>3.27</c:v>
                      </c:pt>
                      <c:pt idx="1963">
                        <c:v>3.2716666666666669</c:v>
                      </c:pt>
                      <c:pt idx="1964">
                        <c:v>3.2733333333333334</c:v>
                      </c:pt>
                      <c:pt idx="1965">
                        <c:v>3.2749999999999999</c:v>
                      </c:pt>
                      <c:pt idx="1966">
                        <c:v>3.2766666666666664</c:v>
                      </c:pt>
                      <c:pt idx="1967">
                        <c:v>3.2783333333333333</c:v>
                      </c:pt>
                      <c:pt idx="1968">
                        <c:v>3.2800000000000002</c:v>
                      </c:pt>
                      <c:pt idx="1969">
                        <c:v>3.2816666666666667</c:v>
                      </c:pt>
                      <c:pt idx="1970">
                        <c:v>3.2833333333333332</c:v>
                      </c:pt>
                      <c:pt idx="1971">
                        <c:v>3.2849999999999997</c:v>
                      </c:pt>
                      <c:pt idx="1972">
                        <c:v>3.2866666666666666</c:v>
                      </c:pt>
                      <c:pt idx="1973">
                        <c:v>3.2883333333333336</c:v>
                      </c:pt>
                      <c:pt idx="1974">
                        <c:v>3.29</c:v>
                      </c:pt>
                      <c:pt idx="1975">
                        <c:v>3.2916666666666665</c:v>
                      </c:pt>
                      <c:pt idx="1976">
                        <c:v>3.2933333333333334</c:v>
                      </c:pt>
                      <c:pt idx="1977">
                        <c:v>3.2949999999999999</c:v>
                      </c:pt>
                      <c:pt idx="1978">
                        <c:v>3.2966666666666669</c:v>
                      </c:pt>
                      <c:pt idx="1979">
                        <c:v>3.2983333333333333</c:v>
                      </c:pt>
                      <c:pt idx="1980">
                        <c:v>3.3</c:v>
                      </c:pt>
                      <c:pt idx="1981">
                        <c:v>3.3016666666666667</c:v>
                      </c:pt>
                      <c:pt idx="1982">
                        <c:v>3.3033333333333332</c:v>
                      </c:pt>
                      <c:pt idx="1983">
                        <c:v>3.3050000000000002</c:v>
                      </c:pt>
                      <c:pt idx="1984">
                        <c:v>3.3066666666666666</c:v>
                      </c:pt>
                      <c:pt idx="1985">
                        <c:v>3.3083333333333331</c:v>
                      </c:pt>
                      <c:pt idx="1986">
                        <c:v>3.31</c:v>
                      </c:pt>
                      <c:pt idx="1987">
                        <c:v>3.3116666666666665</c:v>
                      </c:pt>
                      <c:pt idx="1988">
                        <c:v>3.3133333333333335</c:v>
                      </c:pt>
                      <c:pt idx="1989">
                        <c:v>3.3149999999999999</c:v>
                      </c:pt>
                      <c:pt idx="1990">
                        <c:v>3.3166666666666669</c:v>
                      </c:pt>
                      <c:pt idx="1991">
                        <c:v>3.3183333333333334</c:v>
                      </c:pt>
                      <c:pt idx="1992">
                        <c:v>3.32</c:v>
                      </c:pt>
                      <c:pt idx="1993">
                        <c:v>3.3216666666666668</c:v>
                      </c:pt>
                      <c:pt idx="1994">
                        <c:v>3.3233333333333333</c:v>
                      </c:pt>
                      <c:pt idx="1995">
                        <c:v>3.3250000000000002</c:v>
                      </c:pt>
                      <c:pt idx="1996">
                        <c:v>3.3266666666666667</c:v>
                      </c:pt>
                      <c:pt idx="1997">
                        <c:v>3.3283333333333331</c:v>
                      </c:pt>
                      <c:pt idx="1998">
                        <c:v>3.33</c:v>
                      </c:pt>
                      <c:pt idx="1999">
                        <c:v>3.3316666666666666</c:v>
                      </c:pt>
                      <c:pt idx="2000">
                        <c:v>3.3333333333333335</c:v>
                      </c:pt>
                      <c:pt idx="2001">
                        <c:v>3.335</c:v>
                      </c:pt>
                      <c:pt idx="2002">
                        <c:v>3.3366666666666664</c:v>
                      </c:pt>
                      <c:pt idx="2003">
                        <c:v>3.3383333333333334</c:v>
                      </c:pt>
                      <c:pt idx="2004">
                        <c:v>3.3400000000000003</c:v>
                      </c:pt>
                      <c:pt idx="2005">
                        <c:v>3.3416666666666668</c:v>
                      </c:pt>
                      <c:pt idx="2006">
                        <c:v>3.3433333333333333</c:v>
                      </c:pt>
                      <c:pt idx="2007">
                        <c:v>3.3449999999999998</c:v>
                      </c:pt>
                      <c:pt idx="2008">
                        <c:v>3.3466666666666667</c:v>
                      </c:pt>
                      <c:pt idx="2009">
                        <c:v>3.3483333333333336</c:v>
                      </c:pt>
                      <c:pt idx="2010">
                        <c:v>3.35</c:v>
                      </c:pt>
                      <c:pt idx="2011">
                        <c:v>3.3516666666666666</c:v>
                      </c:pt>
                      <c:pt idx="2012">
                        <c:v>3.3533333333333331</c:v>
                      </c:pt>
                      <c:pt idx="2013">
                        <c:v>3.355</c:v>
                      </c:pt>
                      <c:pt idx="2014">
                        <c:v>3.3566666666666669</c:v>
                      </c:pt>
                      <c:pt idx="2015">
                        <c:v>3.3583333333333334</c:v>
                      </c:pt>
                      <c:pt idx="2016">
                        <c:v>3.36</c:v>
                      </c:pt>
                      <c:pt idx="2017">
                        <c:v>3.3616666666666664</c:v>
                      </c:pt>
                      <c:pt idx="2018">
                        <c:v>3.3633333333333337</c:v>
                      </c:pt>
                      <c:pt idx="2019">
                        <c:v>3.3650000000000002</c:v>
                      </c:pt>
                      <c:pt idx="2020">
                        <c:v>3.3666666666666667</c:v>
                      </c:pt>
                      <c:pt idx="2021">
                        <c:v>3.3683333333333332</c:v>
                      </c:pt>
                      <c:pt idx="2022">
                        <c:v>3.3699999999999997</c:v>
                      </c:pt>
                      <c:pt idx="2023">
                        <c:v>3.371666666666667</c:v>
                      </c:pt>
                      <c:pt idx="2024">
                        <c:v>3.3733333333333335</c:v>
                      </c:pt>
                      <c:pt idx="2025">
                        <c:v>3.375</c:v>
                      </c:pt>
                      <c:pt idx="2026">
                        <c:v>3.3766666666666665</c:v>
                      </c:pt>
                      <c:pt idx="2027">
                        <c:v>3.378333333333333</c:v>
                      </c:pt>
                      <c:pt idx="2028">
                        <c:v>3.3800000000000003</c:v>
                      </c:pt>
                      <c:pt idx="2029">
                        <c:v>3.3816666666666668</c:v>
                      </c:pt>
                      <c:pt idx="2030">
                        <c:v>3.3833333333333333</c:v>
                      </c:pt>
                      <c:pt idx="2031">
                        <c:v>3.3849999999999998</c:v>
                      </c:pt>
                      <c:pt idx="2032">
                        <c:v>3.3866666666666663</c:v>
                      </c:pt>
                      <c:pt idx="2033">
                        <c:v>3.3883333333333336</c:v>
                      </c:pt>
                      <c:pt idx="2034">
                        <c:v>3.39</c:v>
                      </c:pt>
                      <c:pt idx="2035">
                        <c:v>3.3916666666666666</c:v>
                      </c:pt>
                      <c:pt idx="2036">
                        <c:v>3.3933333333333331</c:v>
                      </c:pt>
                      <c:pt idx="2037">
                        <c:v>3.395</c:v>
                      </c:pt>
                      <c:pt idx="2038">
                        <c:v>3.3966666666666669</c:v>
                      </c:pt>
                      <c:pt idx="2039">
                        <c:v>3.3983333333333334</c:v>
                      </c:pt>
                      <c:pt idx="2040">
                        <c:v>3.4</c:v>
                      </c:pt>
                      <c:pt idx="2041">
                        <c:v>3.4016666666666664</c:v>
                      </c:pt>
                      <c:pt idx="2042">
                        <c:v>3.4033333333333333</c:v>
                      </c:pt>
                      <c:pt idx="2043">
                        <c:v>3.4050000000000002</c:v>
                      </c:pt>
                      <c:pt idx="2044">
                        <c:v>3.4066666666666667</c:v>
                      </c:pt>
                      <c:pt idx="2045">
                        <c:v>3.4083333333333332</c:v>
                      </c:pt>
                      <c:pt idx="2046">
                        <c:v>3.4099999999999997</c:v>
                      </c:pt>
                      <c:pt idx="2047">
                        <c:v>3.4116666666666666</c:v>
                      </c:pt>
                      <c:pt idx="2048">
                        <c:v>3.4133333333333336</c:v>
                      </c:pt>
                      <c:pt idx="2049">
                        <c:v>3.415</c:v>
                      </c:pt>
                      <c:pt idx="2050">
                        <c:v>3.4166666666666665</c:v>
                      </c:pt>
                      <c:pt idx="2051">
                        <c:v>3.4183333333333334</c:v>
                      </c:pt>
                      <c:pt idx="2052">
                        <c:v>3.42</c:v>
                      </c:pt>
                      <c:pt idx="2053">
                        <c:v>3.4216666666666669</c:v>
                      </c:pt>
                      <c:pt idx="2054">
                        <c:v>3.4233333333333333</c:v>
                      </c:pt>
                      <c:pt idx="2055">
                        <c:v>3.4249999999999998</c:v>
                      </c:pt>
                      <c:pt idx="2056">
                        <c:v>3.4266666666666667</c:v>
                      </c:pt>
                      <c:pt idx="2057">
                        <c:v>3.4283333333333332</c:v>
                      </c:pt>
                      <c:pt idx="2058">
                        <c:v>3.43</c:v>
                      </c:pt>
                      <c:pt idx="2059">
                        <c:v>3.4316666666666666</c:v>
                      </c:pt>
                      <c:pt idx="2060">
                        <c:v>3.4333333333333331</c:v>
                      </c:pt>
                      <c:pt idx="2061">
                        <c:v>3.4350000000000001</c:v>
                      </c:pt>
                      <c:pt idx="2062">
                        <c:v>3.4366666666666665</c:v>
                      </c:pt>
                      <c:pt idx="2063">
                        <c:v>3.4383333333333335</c:v>
                      </c:pt>
                      <c:pt idx="2064">
                        <c:v>3.44</c:v>
                      </c:pt>
                      <c:pt idx="2065">
                        <c:v>3.4416666666666669</c:v>
                      </c:pt>
                      <c:pt idx="2066">
                        <c:v>3.4433333333333334</c:v>
                      </c:pt>
                      <c:pt idx="2067">
                        <c:v>3.4449999999999998</c:v>
                      </c:pt>
                      <c:pt idx="2068">
                        <c:v>3.4466666666666668</c:v>
                      </c:pt>
                      <c:pt idx="2069">
                        <c:v>3.4483333333333333</c:v>
                      </c:pt>
                      <c:pt idx="2070">
                        <c:v>3.45</c:v>
                      </c:pt>
                      <c:pt idx="2071">
                        <c:v>3.4516666666666667</c:v>
                      </c:pt>
                      <c:pt idx="2072">
                        <c:v>3.4533333333333331</c:v>
                      </c:pt>
                      <c:pt idx="2073">
                        <c:v>3.4550000000000001</c:v>
                      </c:pt>
                      <c:pt idx="2074">
                        <c:v>3.4566666666666666</c:v>
                      </c:pt>
                      <c:pt idx="2075">
                        <c:v>3.4583333333333335</c:v>
                      </c:pt>
                      <c:pt idx="2076">
                        <c:v>3.46</c:v>
                      </c:pt>
                      <c:pt idx="2077">
                        <c:v>3.4616666666666664</c:v>
                      </c:pt>
                      <c:pt idx="2078">
                        <c:v>3.4633333333333334</c:v>
                      </c:pt>
                      <c:pt idx="2079">
                        <c:v>3.4650000000000003</c:v>
                      </c:pt>
                      <c:pt idx="2080">
                        <c:v>3.4666666666666668</c:v>
                      </c:pt>
                      <c:pt idx="2081">
                        <c:v>3.4683333333333333</c:v>
                      </c:pt>
                      <c:pt idx="2082">
                        <c:v>3.4699999999999998</c:v>
                      </c:pt>
                      <c:pt idx="2083">
                        <c:v>3.4716666666666667</c:v>
                      </c:pt>
                      <c:pt idx="2084">
                        <c:v>3.4733333333333336</c:v>
                      </c:pt>
                      <c:pt idx="2085">
                        <c:v>3.4750000000000001</c:v>
                      </c:pt>
                      <c:pt idx="2086">
                        <c:v>3.4766666666666666</c:v>
                      </c:pt>
                      <c:pt idx="2087">
                        <c:v>3.4783333333333331</c:v>
                      </c:pt>
                      <c:pt idx="2088">
                        <c:v>3.48</c:v>
                      </c:pt>
                      <c:pt idx="2089">
                        <c:v>3.4816666666666669</c:v>
                      </c:pt>
                      <c:pt idx="2090">
                        <c:v>3.4833333333333334</c:v>
                      </c:pt>
                      <c:pt idx="2091">
                        <c:v>3.4849999999999999</c:v>
                      </c:pt>
                      <c:pt idx="2092">
                        <c:v>3.4866666666666664</c:v>
                      </c:pt>
                      <c:pt idx="2093">
                        <c:v>3.4883333333333337</c:v>
                      </c:pt>
                      <c:pt idx="2094">
                        <c:v>3.49</c:v>
                      </c:pt>
                      <c:pt idx="2095">
                        <c:v>3.4916666666666667</c:v>
                      </c:pt>
                      <c:pt idx="2096">
                        <c:v>3.4933333333333332</c:v>
                      </c:pt>
                      <c:pt idx="2097">
                        <c:v>3.4949999999999997</c:v>
                      </c:pt>
                      <c:pt idx="2098">
                        <c:v>3.496666666666667</c:v>
                      </c:pt>
                      <c:pt idx="2099">
                        <c:v>3.4983333333333335</c:v>
                      </c:pt>
                      <c:pt idx="2100">
                        <c:v>3.5</c:v>
                      </c:pt>
                      <c:pt idx="2101">
                        <c:v>3.5016666666666665</c:v>
                      </c:pt>
                      <c:pt idx="2102">
                        <c:v>3.503333333333333</c:v>
                      </c:pt>
                      <c:pt idx="2103">
                        <c:v>3.5050000000000003</c:v>
                      </c:pt>
                      <c:pt idx="2104">
                        <c:v>3.5066666666666668</c:v>
                      </c:pt>
                      <c:pt idx="2105">
                        <c:v>3.5083333333333333</c:v>
                      </c:pt>
                      <c:pt idx="2106">
                        <c:v>3.51</c:v>
                      </c:pt>
                      <c:pt idx="2107">
                        <c:v>3.5116666666666663</c:v>
                      </c:pt>
                      <c:pt idx="2108">
                        <c:v>3.5133333333333336</c:v>
                      </c:pt>
                      <c:pt idx="2109">
                        <c:v>3.5150000000000001</c:v>
                      </c:pt>
                      <c:pt idx="2110">
                        <c:v>3.5166666666666666</c:v>
                      </c:pt>
                      <c:pt idx="2111">
                        <c:v>3.5183333333333331</c:v>
                      </c:pt>
                      <c:pt idx="2112">
                        <c:v>3.52</c:v>
                      </c:pt>
                      <c:pt idx="2113">
                        <c:v>3.5216666666666669</c:v>
                      </c:pt>
                      <c:pt idx="2114">
                        <c:v>3.5233333333333334</c:v>
                      </c:pt>
                      <c:pt idx="2115">
                        <c:v>3.5249999999999999</c:v>
                      </c:pt>
                      <c:pt idx="2116">
                        <c:v>3.5266666666666664</c:v>
                      </c:pt>
                      <c:pt idx="2117">
                        <c:v>3.5283333333333333</c:v>
                      </c:pt>
                      <c:pt idx="2118">
                        <c:v>3.5300000000000002</c:v>
                      </c:pt>
                      <c:pt idx="2119">
                        <c:v>3.5316666666666667</c:v>
                      </c:pt>
                      <c:pt idx="2120">
                        <c:v>3.5333333333333332</c:v>
                      </c:pt>
                      <c:pt idx="2121">
                        <c:v>3.5349999999999997</c:v>
                      </c:pt>
                      <c:pt idx="2122">
                        <c:v>3.5366666666666666</c:v>
                      </c:pt>
                      <c:pt idx="2123">
                        <c:v>3.5383333333333336</c:v>
                      </c:pt>
                      <c:pt idx="2124">
                        <c:v>3.54</c:v>
                      </c:pt>
                      <c:pt idx="2125">
                        <c:v>3.5416666666666665</c:v>
                      </c:pt>
                      <c:pt idx="2126">
                        <c:v>3.5433333333333334</c:v>
                      </c:pt>
                      <c:pt idx="2127">
                        <c:v>3.5449999999999999</c:v>
                      </c:pt>
                      <c:pt idx="2128">
                        <c:v>3.5466666666666669</c:v>
                      </c:pt>
                      <c:pt idx="2129">
                        <c:v>3.5483333333333333</c:v>
                      </c:pt>
                      <c:pt idx="2130">
                        <c:v>3.55</c:v>
                      </c:pt>
                      <c:pt idx="2131">
                        <c:v>3.5516666666666667</c:v>
                      </c:pt>
                      <c:pt idx="2132">
                        <c:v>3.5533333333333332</c:v>
                      </c:pt>
                      <c:pt idx="2133">
                        <c:v>3.5550000000000002</c:v>
                      </c:pt>
                      <c:pt idx="2134">
                        <c:v>3.5566666666666666</c:v>
                      </c:pt>
                      <c:pt idx="2135">
                        <c:v>3.5583333333333331</c:v>
                      </c:pt>
                      <c:pt idx="2136">
                        <c:v>3.56</c:v>
                      </c:pt>
                      <c:pt idx="2137">
                        <c:v>3.5616666666666665</c:v>
                      </c:pt>
                      <c:pt idx="2138">
                        <c:v>3.5633333333333335</c:v>
                      </c:pt>
                      <c:pt idx="2139">
                        <c:v>3.5649999999999999</c:v>
                      </c:pt>
                      <c:pt idx="2140">
                        <c:v>3.5666666666666669</c:v>
                      </c:pt>
                      <c:pt idx="2141">
                        <c:v>3.5683333333333334</c:v>
                      </c:pt>
                      <c:pt idx="2142">
                        <c:v>3.57</c:v>
                      </c:pt>
                      <c:pt idx="2143">
                        <c:v>3.5716666666666668</c:v>
                      </c:pt>
                      <c:pt idx="2144">
                        <c:v>3.5733333333333333</c:v>
                      </c:pt>
                      <c:pt idx="2145">
                        <c:v>3.5750000000000002</c:v>
                      </c:pt>
                      <c:pt idx="2146">
                        <c:v>3.5766666666666667</c:v>
                      </c:pt>
                      <c:pt idx="2147">
                        <c:v>3.5783333333333331</c:v>
                      </c:pt>
                      <c:pt idx="2148">
                        <c:v>3.58</c:v>
                      </c:pt>
                      <c:pt idx="2149">
                        <c:v>3.5816666666666666</c:v>
                      </c:pt>
                      <c:pt idx="2150">
                        <c:v>3.5833333333333335</c:v>
                      </c:pt>
                      <c:pt idx="2151">
                        <c:v>3.585</c:v>
                      </c:pt>
                      <c:pt idx="2152">
                        <c:v>3.5866666666666664</c:v>
                      </c:pt>
                      <c:pt idx="2153">
                        <c:v>3.5883333333333334</c:v>
                      </c:pt>
                      <c:pt idx="2154">
                        <c:v>3.5900000000000003</c:v>
                      </c:pt>
                      <c:pt idx="2155">
                        <c:v>3.5916666666666668</c:v>
                      </c:pt>
                      <c:pt idx="2156">
                        <c:v>3.5933333333333333</c:v>
                      </c:pt>
                      <c:pt idx="2157">
                        <c:v>3.5949999999999998</c:v>
                      </c:pt>
                      <c:pt idx="2158">
                        <c:v>3.5966666666666667</c:v>
                      </c:pt>
                      <c:pt idx="2159">
                        <c:v>3.5983333333333336</c:v>
                      </c:pt>
                      <c:pt idx="2160">
                        <c:v>3.6</c:v>
                      </c:pt>
                      <c:pt idx="2161">
                        <c:v>3.6016666666666666</c:v>
                      </c:pt>
                      <c:pt idx="2162">
                        <c:v>3.6033333333333331</c:v>
                      </c:pt>
                      <c:pt idx="2163">
                        <c:v>3.605</c:v>
                      </c:pt>
                      <c:pt idx="2164">
                        <c:v>3.6066666666666669</c:v>
                      </c:pt>
                      <c:pt idx="2165">
                        <c:v>3.6083333333333334</c:v>
                      </c:pt>
                      <c:pt idx="2166">
                        <c:v>3.61</c:v>
                      </c:pt>
                      <c:pt idx="2167">
                        <c:v>3.6116666666666664</c:v>
                      </c:pt>
                      <c:pt idx="2168">
                        <c:v>3.6133333333333337</c:v>
                      </c:pt>
                      <c:pt idx="2169">
                        <c:v>3.6150000000000002</c:v>
                      </c:pt>
                      <c:pt idx="2170">
                        <c:v>3.6166666666666667</c:v>
                      </c:pt>
                      <c:pt idx="2171">
                        <c:v>3.6183333333333332</c:v>
                      </c:pt>
                      <c:pt idx="2172">
                        <c:v>3.6199999999999997</c:v>
                      </c:pt>
                      <c:pt idx="2173">
                        <c:v>3.621666666666667</c:v>
                      </c:pt>
                      <c:pt idx="2174">
                        <c:v>3.6233333333333335</c:v>
                      </c:pt>
                      <c:pt idx="2175">
                        <c:v>3.625</c:v>
                      </c:pt>
                      <c:pt idx="2176">
                        <c:v>3.6266666666666665</c:v>
                      </c:pt>
                      <c:pt idx="2177">
                        <c:v>3.628333333333333</c:v>
                      </c:pt>
                      <c:pt idx="2178">
                        <c:v>3.6300000000000003</c:v>
                      </c:pt>
                      <c:pt idx="2179">
                        <c:v>3.6316666666666668</c:v>
                      </c:pt>
                      <c:pt idx="2180">
                        <c:v>3.6333333333333333</c:v>
                      </c:pt>
                      <c:pt idx="2181">
                        <c:v>3.6349999999999998</c:v>
                      </c:pt>
                      <c:pt idx="2182">
                        <c:v>3.6366666666666663</c:v>
                      </c:pt>
                      <c:pt idx="2183">
                        <c:v>3.6383333333333336</c:v>
                      </c:pt>
                      <c:pt idx="2184">
                        <c:v>3.64</c:v>
                      </c:pt>
                      <c:pt idx="2185">
                        <c:v>3.6416666666666666</c:v>
                      </c:pt>
                      <c:pt idx="2186">
                        <c:v>3.6433333333333331</c:v>
                      </c:pt>
                      <c:pt idx="2187">
                        <c:v>3.645</c:v>
                      </c:pt>
                      <c:pt idx="2188">
                        <c:v>3.6466666666666669</c:v>
                      </c:pt>
                      <c:pt idx="2189">
                        <c:v>3.6483333333333334</c:v>
                      </c:pt>
                      <c:pt idx="2190">
                        <c:v>3.65</c:v>
                      </c:pt>
                      <c:pt idx="2191">
                        <c:v>3.6516666666666664</c:v>
                      </c:pt>
                      <c:pt idx="2192">
                        <c:v>3.6533333333333333</c:v>
                      </c:pt>
                      <c:pt idx="2193">
                        <c:v>3.6550000000000002</c:v>
                      </c:pt>
                      <c:pt idx="2194">
                        <c:v>3.6566666666666667</c:v>
                      </c:pt>
                      <c:pt idx="2195">
                        <c:v>3.6583333333333332</c:v>
                      </c:pt>
                      <c:pt idx="2196">
                        <c:v>3.6599999999999997</c:v>
                      </c:pt>
                      <c:pt idx="2197">
                        <c:v>3.6616666666666666</c:v>
                      </c:pt>
                      <c:pt idx="2198">
                        <c:v>3.6633333333333336</c:v>
                      </c:pt>
                      <c:pt idx="2199">
                        <c:v>3.665</c:v>
                      </c:pt>
                      <c:pt idx="2200">
                        <c:v>3.6666666666666665</c:v>
                      </c:pt>
                      <c:pt idx="2201">
                        <c:v>3.6683333333333334</c:v>
                      </c:pt>
                      <c:pt idx="2202">
                        <c:v>3.67</c:v>
                      </c:pt>
                      <c:pt idx="2203">
                        <c:v>3.6716666666666669</c:v>
                      </c:pt>
                      <c:pt idx="2204">
                        <c:v>3.6733333333333333</c:v>
                      </c:pt>
                      <c:pt idx="2205">
                        <c:v>3.6749999999999998</c:v>
                      </c:pt>
                      <c:pt idx="2206">
                        <c:v>3.6766666666666667</c:v>
                      </c:pt>
                      <c:pt idx="2207">
                        <c:v>3.6783333333333332</c:v>
                      </c:pt>
                      <c:pt idx="2208">
                        <c:v>3.68</c:v>
                      </c:pt>
                      <c:pt idx="2209">
                        <c:v>3.6816666666666666</c:v>
                      </c:pt>
                      <c:pt idx="2210">
                        <c:v>3.6833333333333331</c:v>
                      </c:pt>
                      <c:pt idx="2211">
                        <c:v>3.6850000000000001</c:v>
                      </c:pt>
                      <c:pt idx="2212">
                        <c:v>3.6866666666666665</c:v>
                      </c:pt>
                      <c:pt idx="2213">
                        <c:v>3.6883333333333335</c:v>
                      </c:pt>
                      <c:pt idx="2214">
                        <c:v>3.69</c:v>
                      </c:pt>
                      <c:pt idx="2215">
                        <c:v>3.6916666666666669</c:v>
                      </c:pt>
                      <c:pt idx="2216">
                        <c:v>3.6933333333333334</c:v>
                      </c:pt>
                      <c:pt idx="2217">
                        <c:v>3.6949999999999998</c:v>
                      </c:pt>
                      <c:pt idx="2218">
                        <c:v>3.6966666666666668</c:v>
                      </c:pt>
                      <c:pt idx="2219">
                        <c:v>3.6983333333333333</c:v>
                      </c:pt>
                      <c:pt idx="2220">
                        <c:v>3.7</c:v>
                      </c:pt>
                      <c:pt idx="2221">
                        <c:v>3.7016666666666667</c:v>
                      </c:pt>
                      <c:pt idx="2222">
                        <c:v>3.7033333333333331</c:v>
                      </c:pt>
                      <c:pt idx="2223">
                        <c:v>3.7050000000000001</c:v>
                      </c:pt>
                      <c:pt idx="2224">
                        <c:v>3.7066666666666666</c:v>
                      </c:pt>
                      <c:pt idx="2225">
                        <c:v>3.7083333333333335</c:v>
                      </c:pt>
                      <c:pt idx="2226">
                        <c:v>3.71</c:v>
                      </c:pt>
                      <c:pt idx="2227">
                        <c:v>3.7116666666666664</c:v>
                      </c:pt>
                      <c:pt idx="2228">
                        <c:v>3.7133333333333334</c:v>
                      </c:pt>
                      <c:pt idx="2229">
                        <c:v>3.7150000000000003</c:v>
                      </c:pt>
                      <c:pt idx="2230">
                        <c:v>3.7166666666666668</c:v>
                      </c:pt>
                      <c:pt idx="2231">
                        <c:v>3.7183333333333333</c:v>
                      </c:pt>
                      <c:pt idx="2232">
                        <c:v>3.7199999999999998</c:v>
                      </c:pt>
                      <c:pt idx="2233">
                        <c:v>3.7216666666666667</c:v>
                      </c:pt>
                      <c:pt idx="2234">
                        <c:v>3.7233333333333336</c:v>
                      </c:pt>
                      <c:pt idx="2235">
                        <c:v>3.7250000000000001</c:v>
                      </c:pt>
                      <c:pt idx="2236">
                        <c:v>3.7266666666666666</c:v>
                      </c:pt>
                      <c:pt idx="2237">
                        <c:v>3.7283333333333331</c:v>
                      </c:pt>
                      <c:pt idx="2238">
                        <c:v>3.73</c:v>
                      </c:pt>
                      <c:pt idx="2239">
                        <c:v>3.7316666666666669</c:v>
                      </c:pt>
                      <c:pt idx="2240">
                        <c:v>3.7333333333333334</c:v>
                      </c:pt>
                      <c:pt idx="2241">
                        <c:v>3.7349999999999999</c:v>
                      </c:pt>
                      <c:pt idx="2242">
                        <c:v>3.7366666666666664</c:v>
                      </c:pt>
                      <c:pt idx="2243">
                        <c:v>3.7383333333333337</c:v>
                      </c:pt>
                      <c:pt idx="2244">
                        <c:v>3.74</c:v>
                      </c:pt>
                      <c:pt idx="2245">
                        <c:v>3.7416666666666667</c:v>
                      </c:pt>
                      <c:pt idx="2246">
                        <c:v>3.7433333333333332</c:v>
                      </c:pt>
                      <c:pt idx="2247">
                        <c:v>3.7449999999999997</c:v>
                      </c:pt>
                      <c:pt idx="2248">
                        <c:v>3.746666666666667</c:v>
                      </c:pt>
                      <c:pt idx="2249">
                        <c:v>3.7483333333333335</c:v>
                      </c:pt>
                      <c:pt idx="2250">
                        <c:v>3.75</c:v>
                      </c:pt>
                      <c:pt idx="2251">
                        <c:v>3.7516666666666665</c:v>
                      </c:pt>
                      <c:pt idx="2252">
                        <c:v>3.753333333333333</c:v>
                      </c:pt>
                      <c:pt idx="2253">
                        <c:v>3.7550000000000003</c:v>
                      </c:pt>
                      <c:pt idx="2254">
                        <c:v>3.7566666666666668</c:v>
                      </c:pt>
                      <c:pt idx="2255">
                        <c:v>3.7583333333333333</c:v>
                      </c:pt>
                      <c:pt idx="2256">
                        <c:v>3.76</c:v>
                      </c:pt>
                      <c:pt idx="2257">
                        <c:v>3.7616666666666663</c:v>
                      </c:pt>
                      <c:pt idx="2258">
                        <c:v>3.7633333333333336</c:v>
                      </c:pt>
                      <c:pt idx="2259">
                        <c:v>3.7650000000000001</c:v>
                      </c:pt>
                      <c:pt idx="2260">
                        <c:v>3.7666666666666666</c:v>
                      </c:pt>
                      <c:pt idx="2261">
                        <c:v>3.7683333333333331</c:v>
                      </c:pt>
                      <c:pt idx="2262">
                        <c:v>3.77</c:v>
                      </c:pt>
                      <c:pt idx="2263">
                        <c:v>3.7716666666666669</c:v>
                      </c:pt>
                      <c:pt idx="2264">
                        <c:v>3.7733333333333334</c:v>
                      </c:pt>
                      <c:pt idx="2265">
                        <c:v>3.7749999999999999</c:v>
                      </c:pt>
                      <c:pt idx="2266">
                        <c:v>3.7766666666666664</c:v>
                      </c:pt>
                      <c:pt idx="2267">
                        <c:v>3.7783333333333333</c:v>
                      </c:pt>
                      <c:pt idx="2268">
                        <c:v>3.7800000000000002</c:v>
                      </c:pt>
                      <c:pt idx="2269">
                        <c:v>3.7816666666666667</c:v>
                      </c:pt>
                      <c:pt idx="2270">
                        <c:v>3.7833333333333332</c:v>
                      </c:pt>
                      <c:pt idx="2271">
                        <c:v>3.7849999999999997</c:v>
                      </c:pt>
                      <c:pt idx="2272">
                        <c:v>3.7866666666666666</c:v>
                      </c:pt>
                      <c:pt idx="2273">
                        <c:v>3.7883333333333336</c:v>
                      </c:pt>
                      <c:pt idx="2274">
                        <c:v>3.79</c:v>
                      </c:pt>
                      <c:pt idx="2275">
                        <c:v>3.7916666666666665</c:v>
                      </c:pt>
                      <c:pt idx="2276">
                        <c:v>3.7933333333333334</c:v>
                      </c:pt>
                      <c:pt idx="2277">
                        <c:v>3.7949999999999999</c:v>
                      </c:pt>
                      <c:pt idx="2278">
                        <c:v>3.7966666666666669</c:v>
                      </c:pt>
                      <c:pt idx="2279">
                        <c:v>3.7983333333333333</c:v>
                      </c:pt>
                      <c:pt idx="2280">
                        <c:v>3.8</c:v>
                      </c:pt>
                      <c:pt idx="2281">
                        <c:v>3.8016666666666667</c:v>
                      </c:pt>
                      <c:pt idx="2282">
                        <c:v>3.8033333333333332</c:v>
                      </c:pt>
                      <c:pt idx="2283">
                        <c:v>3.8050000000000002</c:v>
                      </c:pt>
                      <c:pt idx="2284">
                        <c:v>3.8066666666666666</c:v>
                      </c:pt>
                      <c:pt idx="2285">
                        <c:v>3.8083333333333331</c:v>
                      </c:pt>
                      <c:pt idx="2286">
                        <c:v>3.81</c:v>
                      </c:pt>
                      <c:pt idx="2287">
                        <c:v>3.8116666666666665</c:v>
                      </c:pt>
                      <c:pt idx="2288">
                        <c:v>3.8133333333333335</c:v>
                      </c:pt>
                      <c:pt idx="2289">
                        <c:v>3.8149999999999999</c:v>
                      </c:pt>
                      <c:pt idx="2290">
                        <c:v>3.8166666666666669</c:v>
                      </c:pt>
                      <c:pt idx="2291">
                        <c:v>3.8183333333333334</c:v>
                      </c:pt>
                      <c:pt idx="2292">
                        <c:v>3.82</c:v>
                      </c:pt>
                      <c:pt idx="2293">
                        <c:v>3.8216666666666668</c:v>
                      </c:pt>
                      <c:pt idx="2294">
                        <c:v>3.8233333333333333</c:v>
                      </c:pt>
                      <c:pt idx="2295">
                        <c:v>3.8250000000000002</c:v>
                      </c:pt>
                      <c:pt idx="2296">
                        <c:v>3.8266666666666667</c:v>
                      </c:pt>
                      <c:pt idx="2297">
                        <c:v>3.8283333333333331</c:v>
                      </c:pt>
                      <c:pt idx="2298">
                        <c:v>3.83</c:v>
                      </c:pt>
                      <c:pt idx="2299">
                        <c:v>3.8316666666666666</c:v>
                      </c:pt>
                      <c:pt idx="2300">
                        <c:v>3.8333333333333335</c:v>
                      </c:pt>
                      <c:pt idx="2301">
                        <c:v>3.835</c:v>
                      </c:pt>
                      <c:pt idx="2302">
                        <c:v>3.8366666666666664</c:v>
                      </c:pt>
                      <c:pt idx="2303">
                        <c:v>3.8383333333333334</c:v>
                      </c:pt>
                      <c:pt idx="2304">
                        <c:v>3.8400000000000003</c:v>
                      </c:pt>
                      <c:pt idx="2305">
                        <c:v>3.8416666666666668</c:v>
                      </c:pt>
                      <c:pt idx="2306">
                        <c:v>3.8433333333333333</c:v>
                      </c:pt>
                      <c:pt idx="2307">
                        <c:v>3.8449999999999998</c:v>
                      </c:pt>
                      <c:pt idx="2308">
                        <c:v>3.8466666666666667</c:v>
                      </c:pt>
                      <c:pt idx="2309">
                        <c:v>3.8483333333333336</c:v>
                      </c:pt>
                      <c:pt idx="2310">
                        <c:v>3.85</c:v>
                      </c:pt>
                      <c:pt idx="2311">
                        <c:v>3.8516666666666666</c:v>
                      </c:pt>
                      <c:pt idx="2312">
                        <c:v>3.8533333333333331</c:v>
                      </c:pt>
                      <c:pt idx="2313">
                        <c:v>3.855</c:v>
                      </c:pt>
                      <c:pt idx="2314">
                        <c:v>3.8566666666666669</c:v>
                      </c:pt>
                      <c:pt idx="2315">
                        <c:v>3.8583333333333334</c:v>
                      </c:pt>
                      <c:pt idx="2316">
                        <c:v>3.86</c:v>
                      </c:pt>
                      <c:pt idx="2317">
                        <c:v>3.8616666666666664</c:v>
                      </c:pt>
                      <c:pt idx="2318">
                        <c:v>3.8633333333333337</c:v>
                      </c:pt>
                      <c:pt idx="2319">
                        <c:v>3.8650000000000002</c:v>
                      </c:pt>
                      <c:pt idx="2320">
                        <c:v>3.8666666666666667</c:v>
                      </c:pt>
                      <c:pt idx="2321">
                        <c:v>3.8683333333333332</c:v>
                      </c:pt>
                      <c:pt idx="2322">
                        <c:v>3.8699999999999997</c:v>
                      </c:pt>
                      <c:pt idx="2323">
                        <c:v>3.871666666666667</c:v>
                      </c:pt>
                      <c:pt idx="2324">
                        <c:v>3.8733333333333335</c:v>
                      </c:pt>
                      <c:pt idx="2325">
                        <c:v>3.875</c:v>
                      </c:pt>
                      <c:pt idx="2326">
                        <c:v>3.8766666666666665</c:v>
                      </c:pt>
                      <c:pt idx="2327">
                        <c:v>3.878333333333333</c:v>
                      </c:pt>
                      <c:pt idx="2328">
                        <c:v>3.8800000000000003</c:v>
                      </c:pt>
                      <c:pt idx="2329">
                        <c:v>3.8816666666666668</c:v>
                      </c:pt>
                      <c:pt idx="2330">
                        <c:v>3.8833333333333333</c:v>
                      </c:pt>
                      <c:pt idx="2331">
                        <c:v>3.8849999999999998</c:v>
                      </c:pt>
                      <c:pt idx="2332">
                        <c:v>3.8866666666666663</c:v>
                      </c:pt>
                      <c:pt idx="2333">
                        <c:v>3.8883333333333336</c:v>
                      </c:pt>
                      <c:pt idx="2334">
                        <c:v>3.89</c:v>
                      </c:pt>
                      <c:pt idx="2335">
                        <c:v>3.8916666666666666</c:v>
                      </c:pt>
                      <c:pt idx="2336">
                        <c:v>3.8933333333333331</c:v>
                      </c:pt>
                      <c:pt idx="2337">
                        <c:v>3.895</c:v>
                      </c:pt>
                      <c:pt idx="2338">
                        <c:v>3.8966666666666669</c:v>
                      </c:pt>
                      <c:pt idx="2339">
                        <c:v>3.8983333333333334</c:v>
                      </c:pt>
                      <c:pt idx="2340">
                        <c:v>3.9</c:v>
                      </c:pt>
                      <c:pt idx="2341">
                        <c:v>3.9016666666666664</c:v>
                      </c:pt>
                      <c:pt idx="2342">
                        <c:v>3.9033333333333333</c:v>
                      </c:pt>
                      <c:pt idx="2343">
                        <c:v>3.9050000000000002</c:v>
                      </c:pt>
                      <c:pt idx="2344">
                        <c:v>3.9066666666666667</c:v>
                      </c:pt>
                      <c:pt idx="2345">
                        <c:v>3.9083333333333332</c:v>
                      </c:pt>
                      <c:pt idx="2346">
                        <c:v>3.9099999999999997</c:v>
                      </c:pt>
                      <c:pt idx="2347">
                        <c:v>3.9116666666666666</c:v>
                      </c:pt>
                      <c:pt idx="2348">
                        <c:v>3.9133333333333336</c:v>
                      </c:pt>
                      <c:pt idx="2349">
                        <c:v>3.915</c:v>
                      </c:pt>
                      <c:pt idx="2350">
                        <c:v>3.9166666666666665</c:v>
                      </c:pt>
                      <c:pt idx="2351">
                        <c:v>3.9183333333333334</c:v>
                      </c:pt>
                      <c:pt idx="2352">
                        <c:v>3.92</c:v>
                      </c:pt>
                      <c:pt idx="2353">
                        <c:v>3.9216666666666669</c:v>
                      </c:pt>
                      <c:pt idx="2354">
                        <c:v>3.9233333333333333</c:v>
                      </c:pt>
                      <c:pt idx="2355">
                        <c:v>3.9249999999999998</c:v>
                      </c:pt>
                      <c:pt idx="2356">
                        <c:v>3.9266666666666667</c:v>
                      </c:pt>
                      <c:pt idx="2357">
                        <c:v>3.9283333333333332</c:v>
                      </c:pt>
                      <c:pt idx="2358">
                        <c:v>3.93</c:v>
                      </c:pt>
                      <c:pt idx="2359">
                        <c:v>3.9316666666666666</c:v>
                      </c:pt>
                      <c:pt idx="2360">
                        <c:v>3.9333333333333331</c:v>
                      </c:pt>
                      <c:pt idx="2361">
                        <c:v>3.9350000000000001</c:v>
                      </c:pt>
                      <c:pt idx="2362">
                        <c:v>3.9366666666666665</c:v>
                      </c:pt>
                      <c:pt idx="2363">
                        <c:v>3.9383333333333335</c:v>
                      </c:pt>
                      <c:pt idx="2364">
                        <c:v>3.94</c:v>
                      </c:pt>
                      <c:pt idx="2365">
                        <c:v>3.9416666666666669</c:v>
                      </c:pt>
                      <c:pt idx="2366">
                        <c:v>3.9433333333333334</c:v>
                      </c:pt>
                      <c:pt idx="2367">
                        <c:v>3.9449999999999998</c:v>
                      </c:pt>
                      <c:pt idx="2368">
                        <c:v>3.9466666666666668</c:v>
                      </c:pt>
                      <c:pt idx="2369">
                        <c:v>3.9483333333333333</c:v>
                      </c:pt>
                      <c:pt idx="2370">
                        <c:v>3.95</c:v>
                      </c:pt>
                      <c:pt idx="2371">
                        <c:v>3.9516666666666667</c:v>
                      </c:pt>
                      <c:pt idx="2372">
                        <c:v>3.9533333333333331</c:v>
                      </c:pt>
                      <c:pt idx="2373">
                        <c:v>3.9550000000000001</c:v>
                      </c:pt>
                      <c:pt idx="2374">
                        <c:v>3.9566666666666666</c:v>
                      </c:pt>
                      <c:pt idx="2375">
                        <c:v>3.9583333333333335</c:v>
                      </c:pt>
                      <c:pt idx="2376">
                        <c:v>3.96</c:v>
                      </c:pt>
                      <c:pt idx="2377">
                        <c:v>3.9616666666666664</c:v>
                      </c:pt>
                      <c:pt idx="2378">
                        <c:v>3.9633333333333334</c:v>
                      </c:pt>
                      <c:pt idx="2379">
                        <c:v>3.9650000000000003</c:v>
                      </c:pt>
                      <c:pt idx="2380">
                        <c:v>3.9666666666666668</c:v>
                      </c:pt>
                      <c:pt idx="2381">
                        <c:v>3.9683333333333333</c:v>
                      </c:pt>
                      <c:pt idx="2382">
                        <c:v>3.9699999999999998</c:v>
                      </c:pt>
                      <c:pt idx="2383">
                        <c:v>3.9716666666666667</c:v>
                      </c:pt>
                      <c:pt idx="2384">
                        <c:v>3.9733333333333336</c:v>
                      </c:pt>
                      <c:pt idx="2385">
                        <c:v>3.9750000000000001</c:v>
                      </c:pt>
                      <c:pt idx="2386">
                        <c:v>3.9766666666666666</c:v>
                      </c:pt>
                      <c:pt idx="2387">
                        <c:v>3.9783333333333331</c:v>
                      </c:pt>
                      <c:pt idx="2388">
                        <c:v>3.98</c:v>
                      </c:pt>
                      <c:pt idx="2389">
                        <c:v>3.9816666666666669</c:v>
                      </c:pt>
                      <c:pt idx="2390">
                        <c:v>3.9833333333333334</c:v>
                      </c:pt>
                      <c:pt idx="2391">
                        <c:v>3.9849999999999999</c:v>
                      </c:pt>
                      <c:pt idx="2392">
                        <c:v>3.9866666666666664</c:v>
                      </c:pt>
                      <c:pt idx="2393">
                        <c:v>3.9883333333333337</c:v>
                      </c:pt>
                      <c:pt idx="2394">
                        <c:v>3.99</c:v>
                      </c:pt>
                      <c:pt idx="2395">
                        <c:v>3.9916666666666667</c:v>
                      </c:pt>
                      <c:pt idx="2396">
                        <c:v>3.9933333333333332</c:v>
                      </c:pt>
                      <c:pt idx="2397">
                        <c:v>3.9949999999999997</c:v>
                      </c:pt>
                      <c:pt idx="2398">
                        <c:v>3.996666666666667</c:v>
                      </c:pt>
                      <c:pt idx="2399">
                        <c:v>3.9983333333333335</c:v>
                      </c:pt>
                      <c:pt idx="2400">
                        <c:v>4</c:v>
                      </c:pt>
                      <c:pt idx="2401">
                        <c:v>4.0016666666666669</c:v>
                      </c:pt>
                      <c:pt idx="2402">
                        <c:v>4.003333333333333</c:v>
                      </c:pt>
                      <c:pt idx="2403">
                        <c:v>4.0049999999999999</c:v>
                      </c:pt>
                      <c:pt idx="2404">
                        <c:v>4.0066666666666668</c:v>
                      </c:pt>
                      <c:pt idx="2405">
                        <c:v>4.0083333333333337</c:v>
                      </c:pt>
                      <c:pt idx="2406">
                        <c:v>4.01</c:v>
                      </c:pt>
                      <c:pt idx="2407">
                        <c:v>4.0116666666666667</c:v>
                      </c:pt>
                      <c:pt idx="2408">
                        <c:v>4.0133333333333336</c:v>
                      </c:pt>
                      <c:pt idx="2409">
                        <c:v>4.0149999999999997</c:v>
                      </c:pt>
                      <c:pt idx="2410">
                        <c:v>4.0166666666666666</c:v>
                      </c:pt>
                      <c:pt idx="2411">
                        <c:v>4.0183333333333335</c:v>
                      </c:pt>
                      <c:pt idx="2412">
                        <c:v>4.0199999999999996</c:v>
                      </c:pt>
                      <c:pt idx="2413">
                        <c:v>4.0216666666666665</c:v>
                      </c:pt>
                      <c:pt idx="2414">
                        <c:v>4.0233333333333334</c:v>
                      </c:pt>
                      <c:pt idx="2415">
                        <c:v>4.0250000000000004</c:v>
                      </c:pt>
                      <c:pt idx="2416">
                        <c:v>4.0266666666666664</c:v>
                      </c:pt>
                      <c:pt idx="2417">
                        <c:v>4.0283333333333333</c:v>
                      </c:pt>
                      <c:pt idx="2418">
                        <c:v>4.03</c:v>
                      </c:pt>
                      <c:pt idx="2419">
                        <c:v>4.0316666666666672</c:v>
                      </c:pt>
                      <c:pt idx="2420">
                        <c:v>4.0333333333333332</c:v>
                      </c:pt>
                      <c:pt idx="2421">
                        <c:v>4.0350000000000001</c:v>
                      </c:pt>
                      <c:pt idx="2422">
                        <c:v>4.0366666666666662</c:v>
                      </c:pt>
                      <c:pt idx="2423">
                        <c:v>4.0383333333333331</c:v>
                      </c:pt>
                      <c:pt idx="2424">
                        <c:v>4.04</c:v>
                      </c:pt>
                      <c:pt idx="2425">
                        <c:v>4.041666666666667</c:v>
                      </c:pt>
                      <c:pt idx="2426">
                        <c:v>4.043333333333333</c:v>
                      </c:pt>
                      <c:pt idx="2427">
                        <c:v>4.0449999999999999</c:v>
                      </c:pt>
                      <c:pt idx="2428">
                        <c:v>4.0466666666666669</c:v>
                      </c:pt>
                      <c:pt idx="2429">
                        <c:v>4.0483333333333338</c:v>
                      </c:pt>
                      <c:pt idx="2430">
                        <c:v>4.05</c:v>
                      </c:pt>
                      <c:pt idx="2431">
                        <c:v>4.0516666666666667</c:v>
                      </c:pt>
                      <c:pt idx="2432">
                        <c:v>4.0533333333333328</c:v>
                      </c:pt>
                      <c:pt idx="2433">
                        <c:v>4.0550000000000006</c:v>
                      </c:pt>
                      <c:pt idx="2434">
                        <c:v>4.0566666666666666</c:v>
                      </c:pt>
                      <c:pt idx="2435">
                        <c:v>4.0583333333333336</c:v>
                      </c:pt>
                      <c:pt idx="2436">
                        <c:v>4.0599999999999996</c:v>
                      </c:pt>
                      <c:pt idx="2437">
                        <c:v>4.0616666666666665</c:v>
                      </c:pt>
                      <c:pt idx="2438">
                        <c:v>4.0633333333333335</c:v>
                      </c:pt>
                      <c:pt idx="2439">
                        <c:v>4.0650000000000004</c:v>
                      </c:pt>
                      <c:pt idx="2440">
                        <c:v>4.0666666666666664</c:v>
                      </c:pt>
                      <c:pt idx="2441">
                        <c:v>4.0683333333333334</c:v>
                      </c:pt>
                      <c:pt idx="2442">
                        <c:v>4.0699999999999994</c:v>
                      </c:pt>
                      <c:pt idx="2443">
                        <c:v>4.0716666666666672</c:v>
                      </c:pt>
                      <c:pt idx="2444">
                        <c:v>4.0733333333333333</c:v>
                      </c:pt>
                      <c:pt idx="2445">
                        <c:v>4.0750000000000002</c:v>
                      </c:pt>
                      <c:pt idx="2446">
                        <c:v>4.0766666666666662</c:v>
                      </c:pt>
                      <c:pt idx="2447">
                        <c:v>4.0783333333333331</c:v>
                      </c:pt>
                      <c:pt idx="2448">
                        <c:v>4.08</c:v>
                      </c:pt>
                      <c:pt idx="2449">
                        <c:v>4.081666666666667</c:v>
                      </c:pt>
                      <c:pt idx="2450">
                        <c:v>4.083333333333333</c:v>
                      </c:pt>
                      <c:pt idx="2451">
                        <c:v>4.085</c:v>
                      </c:pt>
                      <c:pt idx="2452">
                        <c:v>4.0866666666666669</c:v>
                      </c:pt>
                      <c:pt idx="2453">
                        <c:v>4.0883333333333338</c:v>
                      </c:pt>
                      <c:pt idx="2454">
                        <c:v>4.09</c:v>
                      </c:pt>
                      <c:pt idx="2455">
                        <c:v>4.0916666666666668</c:v>
                      </c:pt>
                      <c:pt idx="2456">
                        <c:v>4.0933333333333328</c:v>
                      </c:pt>
                      <c:pt idx="2457">
                        <c:v>4.0949999999999998</c:v>
                      </c:pt>
                      <c:pt idx="2458">
                        <c:v>4.0966666666666667</c:v>
                      </c:pt>
                      <c:pt idx="2459">
                        <c:v>4.0983333333333336</c:v>
                      </c:pt>
                      <c:pt idx="2460">
                        <c:v>4.0999999999999996</c:v>
                      </c:pt>
                      <c:pt idx="2461">
                        <c:v>4.1016666666666666</c:v>
                      </c:pt>
                      <c:pt idx="2462">
                        <c:v>4.1033333333333335</c:v>
                      </c:pt>
                      <c:pt idx="2463">
                        <c:v>4.1050000000000004</c:v>
                      </c:pt>
                      <c:pt idx="2464">
                        <c:v>4.1066666666666665</c:v>
                      </c:pt>
                      <c:pt idx="2465">
                        <c:v>4.1083333333333334</c:v>
                      </c:pt>
                      <c:pt idx="2466">
                        <c:v>4.1100000000000003</c:v>
                      </c:pt>
                      <c:pt idx="2467">
                        <c:v>4.1116666666666664</c:v>
                      </c:pt>
                      <c:pt idx="2468">
                        <c:v>4.1133333333333333</c:v>
                      </c:pt>
                      <c:pt idx="2469">
                        <c:v>4.1150000000000002</c:v>
                      </c:pt>
                      <c:pt idx="2470">
                        <c:v>4.1166666666666663</c:v>
                      </c:pt>
                      <c:pt idx="2471">
                        <c:v>4.1183333333333332</c:v>
                      </c:pt>
                      <c:pt idx="2472">
                        <c:v>4.12</c:v>
                      </c:pt>
                      <c:pt idx="2473">
                        <c:v>4.121666666666667</c:v>
                      </c:pt>
                      <c:pt idx="2474">
                        <c:v>4.1233333333333331</c:v>
                      </c:pt>
                      <c:pt idx="2475">
                        <c:v>4.125</c:v>
                      </c:pt>
                      <c:pt idx="2476">
                        <c:v>4.1266666666666669</c:v>
                      </c:pt>
                      <c:pt idx="2477">
                        <c:v>4.128333333333333</c:v>
                      </c:pt>
                      <c:pt idx="2478">
                        <c:v>4.13</c:v>
                      </c:pt>
                      <c:pt idx="2479">
                        <c:v>4.1316666666666668</c:v>
                      </c:pt>
                      <c:pt idx="2480">
                        <c:v>4.1333333333333337</c:v>
                      </c:pt>
                      <c:pt idx="2481">
                        <c:v>4.1349999999999998</c:v>
                      </c:pt>
                      <c:pt idx="2482">
                        <c:v>4.1366666666666667</c:v>
                      </c:pt>
                      <c:pt idx="2483">
                        <c:v>4.1383333333333336</c:v>
                      </c:pt>
                      <c:pt idx="2484">
                        <c:v>4.1399999999999997</c:v>
                      </c:pt>
                      <c:pt idx="2485">
                        <c:v>4.1416666666666666</c:v>
                      </c:pt>
                      <c:pt idx="2486">
                        <c:v>4.1433333333333335</c:v>
                      </c:pt>
                      <c:pt idx="2487">
                        <c:v>4.1449999999999996</c:v>
                      </c:pt>
                      <c:pt idx="2488">
                        <c:v>4.1466666666666665</c:v>
                      </c:pt>
                      <c:pt idx="2489">
                        <c:v>4.1483333333333334</c:v>
                      </c:pt>
                      <c:pt idx="2490">
                        <c:v>4.1500000000000004</c:v>
                      </c:pt>
                      <c:pt idx="2491">
                        <c:v>4.1516666666666664</c:v>
                      </c:pt>
                      <c:pt idx="2492">
                        <c:v>4.1533333333333333</c:v>
                      </c:pt>
                      <c:pt idx="2493">
                        <c:v>4.1550000000000002</c:v>
                      </c:pt>
                      <c:pt idx="2494">
                        <c:v>4.1566666666666672</c:v>
                      </c:pt>
                      <c:pt idx="2495">
                        <c:v>4.1583333333333332</c:v>
                      </c:pt>
                      <c:pt idx="2496">
                        <c:v>4.16</c:v>
                      </c:pt>
                      <c:pt idx="2497">
                        <c:v>4.1616666666666662</c:v>
                      </c:pt>
                      <c:pt idx="2498">
                        <c:v>4.1633333333333331</c:v>
                      </c:pt>
                      <c:pt idx="2499">
                        <c:v>4.165</c:v>
                      </c:pt>
                      <c:pt idx="2500">
                        <c:v>4.166666666666667</c:v>
                      </c:pt>
                      <c:pt idx="2501">
                        <c:v>4.168333333333333</c:v>
                      </c:pt>
                      <c:pt idx="2502">
                        <c:v>4.17</c:v>
                      </c:pt>
                      <c:pt idx="2503">
                        <c:v>4.1716666666666669</c:v>
                      </c:pt>
                      <c:pt idx="2504">
                        <c:v>4.1733333333333338</c:v>
                      </c:pt>
                      <c:pt idx="2505">
                        <c:v>4.1749999999999998</c:v>
                      </c:pt>
                      <c:pt idx="2506">
                        <c:v>4.1766666666666667</c:v>
                      </c:pt>
                      <c:pt idx="2507">
                        <c:v>4.1783333333333328</c:v>
                      </c:pt>
                      <c:pt idx="2508">
                        <c:v>4.1800000000000006</c:v>
                      </c:pt>
                      <c:pt idx="2509">
                        <c:v>4.1816666666666666</c:v>
                      </c:pt>
                      <c:pt idx="2510">
                        <c:v>4.1833333333333336</c:v>
                      </c:pt>
                      <c:pt idx="2511">
                        <c:v>4.1849999999999996</c:v>
                      </c:pt>
                      <c:pt idx="2512">
                        <c:v>4.1866666666666665</c:v>
                      </c:pt>
                      <c:pt idx="2513">
                        <c:v>4.1883333333333335</c:v>
                      </c:pt>
                      <c:pt idx="2514">
                        <c:v>4.1900000000000004</c:v>
                      </c:pt>
                      <c:pt idx="2515">
                        <c:v>4.1916666666666664</c:v>
                      </c:pt>
                      <c:pt idx="2516">
                        <c:v>4.1933333333333334</c:v>
                      </c:pt>
                      <c:pt idx="2517">
                        <c:v>4.1949999999999994</c:v>
                      </c:pt>
                      <c:pt idx="2518">
                        <c:v>4.1966666666666672</c:v>
                      </c:pt>
                      <c:pt idx="2519">
                        <c:v>4.1983333333333333</c:v>
                      </c:pt>
                      <c:pt idx="2520">
                        <c:v>4.2</c:v>
                      </c:pt>
                      <c:pt idx="2521">
                        <c:v>4.2016666666666662</c:v>
                      </c:pt>
                      <c:pt idx="2522">
                        <c:v>4.2033333333333331</c:v>
                      </c:pt>
                      <c:pt idx="2523">
                        <c:v>4.2050000000000001</c:v>
                      </c:pt>
                      <c:pt idx="2524">
                        <c:v>4.206666666666667</c:v>
                      </c:pt>
                      <c:pt idx="2525">
                        <c:v>4.208333333333333</c:v>
                      </c:pt>
                      <c:pt idx="2526">
                        <c:v>4.21</c:v>
                      </c:pt>
                      <c:pt idx="2527">
                        <c:v>4.2116666666666669</c:v>
                      </c:pt>
                      <c:pt idx="2528">
                        <c:v>4.2133333333333338</c:v>
                      </c:pt>
                      <c:pt idx="2529">
                        <c:v>4.2149999999999999</c:v>
                      </c:pt>
                      <c:pt idx="2530">
                        <c:v>4.2166666666666668</c:v>
                      </c:pt>
                      <c:pt idx="2531">
                        <c:v>4.2183333333333328</c:v>
                      </c:pt>
                      <c:pt idx="2532">
                        <c:v>4.22</c:v>
                      </c:pt>
                      <c:pt idx="2533">
                        <c:v>4.2216666666666667</c:v>
                      </c:pt>
                      <c:pt idx="2534">
                        <c:v>4.2233333333333336</c:v>
                      </c:pt>
                      <c:pt idx="2535">
                        <c:v>4.2249999999999996</c:v>
                      </c:pt>
                      <c:pt idx="2536">
                        <c:v>4.2266666666666666</c:v>
                      </c:pt>
                      <c:pt idx="2537">
                        <c:v>4.2283333333333335</c:v>
                      </c:pt>
                      <c:pt idx="2538">
                        <c:v>4.2300000000000004</c:v>
                      </c:pt>
                      <c:pt idx="2539">
                        <c:v>4.2316666666666665</c:v>
                      </c:pt>
                      <c:pt idx="2540">
                        <c:v>4.2333333333333334</c:v>
                      </c:pt>
                      <c:pt idx="2541">
                        <c:v>4.2350000000000003</c:v>
                      </c:pt>
                      <c:pt idx="2542">
                        <c:v>4.2366666666666664</c:v>
                      </c:pt>
                      <c:pt idx="2543">
                        <c:v>4.2383333333333333</c:v>
                      </c:pt>
                      <c:pt idx="2544">
                        <c:v>4.24</c:v>
                      </c:pt>
                      <c:pt idx="2545">
                        <c:v>4.2416666666666663</c:v>
                      </c:pt>
                      <c:pt idx="2546">
                        <c:v>4.2433333333333332</c:v>
                      </c:pt>
                      <c:pt idx="2547">
                        <c:v>4.2450000000000001</c:v>
                      </c:pt>
                      <c:pt idx="2548">
                        <c:v>4.246666666666667</c:v>
                      </c:pt>
                      <c:pt idx="2549">
                        <c:v>4.2483333333333331</c:v>
                      </c:pt>
                      <c:pt idx="2550">
                        <c:v>4.25</c:v>
                      </c:pt>
                      <c:pt idx="2551">
                        <c:v>4.2516666666666669</c:v>
                      </c:pt>
                      <c:pt idx="2552">
                        <c:v>4.253333333333333</c:v>
                      </c:pt>
                      <c:pt idx="2553">
                        <c:v>4.2549999999999999</c:v>
                      </c:pt>
                      <c:pt idx="2554">
                        <c:v>4.2566666666666668</c:v>
                      </c:pt>
                      <c:pt idx="2555">
                        <c:v>4.2583333333333337</c:v>
                      </c:pt>
                      <c:pt idx="2556">
                        <c:v>4.26</c:v>
                      </c:pt>
                      <c:pt idx="2557">
                        <c:v>4.2616666666666667</c:v>
                      </c:pt>
                      <c:pt idx="2558">
                        <c:v>4.2633333333333336</c:v>
                      </c:pt>
                      <c:pt idx="2559">
                        <c:v>4.2649999999999997</c:v>
                      </c:pt>
                      <c:pt idx="2560">
                        <c:v>4.2666666666666666</c:v>
                      </c:pt>
                      <c:pt idx="2561">
                        <c:v>4.2683333333333335</c:v>
                      </c:pt>
                      <c:pt idx="2562">
                        <c:v>4.2699999999999996</c:v>
                      </c:pt>
                      <c:pt idx="2563">
                        <c:v>4.2716666666666665</c:v>
                      </c:pt>
                      <c:pt idx="2564">
                        <c:v>4.2733333333333325</c:v>
                      </c:pt>
                      <c:pt idx="2565">
                        <c:v>4.2750000000000004</c:v>
                      </c:pt>
                      <c:pt idx="2566">
                        <c:v>4.2766666666666673</c:v>
                      </c:pt>
                      <c:pt idx="2567">
                        <c:v>4.2783333333333333</c:v>
                      </c:pt>
                      <c:pt idx="2568">
                        <c:v>4.28</c:v>
                      </c:pt>
                      <c:pt idx="2569">
                        <c:v>4.2816666666666663</c:v>
                      </c:pt>
                      <c:pt idx="2570">
                        <c:v>4.2833333333333332</c:v>
                      </c:pt>
                      <c:pt idx="2571">
                        <c:v>4.2850000000000001</c:v>
                      </c:pt>
                      <c:pt idx="2572">
                        <c:v>4.2866666666666662</c:v>
                      </c:pt>
                      <c:pt idx="2573">
                        <c:v>4.2883333333333331</c:v>
                      </c:pt>
                      <c:pt idx="2574">
                        <c:v>4.29</c:v>
                      </c:pt>
                      <c:pt idx="2575">
                        <c:v>4.291666666666667</c:v>
                      </c:pt>
                      <c:pt idx="2576">
                        <c:v>4.2933333333333339</c:v>
                      </c:pt>
                      <c:pt idx="2577">
                        <c:v>4.2949999999999999</c:v>
                      </c:pt>
                      <c:pt idx="2578">
                        <c:v>4.2966666666666669</c:v>
                      </c:pt>
                      <c:pt idx="2579">
                        <c:v>4.2983333333333329</c:v>
                      </c:pt>
                      <c:pt idx="2580">
                        <c:v>4.3</c:v>
                      </c:pt>
                      <c:pt idx="2581">
                        <c:v>4.3016666666666667</c:v>
                      </c:pt>
                      <c:pt idx="2582">
                        <c:v>4.3033333333333328</c:v>
                      </c:pt>
                      <c:pt idx="2583">
                        <c:v>4.3050000000000006</c:v>
                      </c:pt>
                      <c:pt idx="2584">
                        <c:v>4.3066666666666666</c:v>
                      </c:pt>
                      <c:pt idx="2585">
                        <c:v>4.3083333333333336</c:v>
                      </c:pt>
                      <c:pt idx="2586">
                        <c:v>4.3100000000000005</c:v>
                      </c:pt>
                      <c:pt idx="2587">
                        <c:v>4.3116666666666665</c:v>
                      </c:pt>
                      <c:pt idx="2588">
                        <c:v>4.3133333333333335</c:v>
                      </c:pt>
                      <c:pt idx="2589">
                        <c:v>4.3149999999999995</c:v>
                      </c:pt>
                      <c:pt idx="2590">
                        <c:v>4.3166666666666664</c:v>
                      </c:pt>
                      <c:pt idx="2591">
                        <c:v>4.3183333333333334</c:v>
                      </c:pt>
                      <c:pt idx="2592">
                        <c:v>4.3199999999999994</c:v>
                      </c:pt>
                      <c:pt idx="2593">
                        <c:v>4.3216666666666672</c:v>
                      </c:pt>
                      <c:pt idx="2594">
                        <c:v>4.3233333333333333</c:v>
                      </c:pt>
                      <c:pt idx="2595">
                        <c:v>4.3250000000000002</c:v>
                      </c:pt>
                      <c:pt idx="2596">
                        <c:v>4.3266666666666671</c:v>
                      </c:pt>
                      <c:pt idx="2597">
                        <c:v>4.3283333333333331</c:v>
                      </c:pt>
                      <c:pt idx="2598">
                        <c:v>4.33</c:v>
                      </c:pt>
                      <c:pt idx="2599">
                        <c:v>4.3316666666666661</c:v>
                      </c:pt>
                      <c:pt idx="2600">
                        <c:v>4.333333333333333</c:v>
                      </c:pt>
                      <c:pt idx="2601">
                        <c:v>4.335</c:v>
                      </c:pt>
                      <c:pt idx="2602">
                        <c:v>4.3366666666666669</c:v>
                      </c:pt>
                      <c:pt idx="2603">
                        <c:v>4.3383333333333338</c:v>
                      </c:pt>
                      <c:pt idx="2604">
                        <c:v>4.34</c:v>
                      </c:pt>
                      <c:pt idx="2605">
                        <c:v>4.3416666666666668</c:v>
                      </c:pt>
                      <c:pt idx="2606">
                        <c:v>4.3433333333333337</c:v>
                      </c:pt>
                      <c:pt idx="2607">
                        <c:v>4.3449999999999998</c:v>
                      </c:pt>
                      <c:pt idx="2608">
                        <c:v>4.3466666666666667</c:v>
                      </c:pt>
                      <c:pt idx="2609">
                        <c:v>4.3483333333333327</c:v>
                      </c:pt>
                      <c:pt idx="2610">
                        <c:v>4.3499999999999996</c:v>
                      </c:pt>
                      <c:pt idx="2611">
                        <c:v>4.3516666666666675</c:v>
                      </c:pt>
                      <c:pt idx="2612">
                        <c:v>4.3533333333333335</c:v>
                      </c:pt>
                      <c:pt idx="2613">
                        <c:v>4.3550000000000004</c:v>
                      </c:pt>
                      <c:pt idx="2614">
                        <c:v>4.3566666666666665</c:v>
                      </c:pt>
                      <c:pt idx="2615">
                        <c:v>4.3583333333333334</c:v>
                      </c:pt>
                      <c:pt idx="2616">
                        <c:v>4.3600000000000003</c:v>
                      </c:pt>
                      <c:pt idx="2617">
                        <c:v>4.3616666666666664</c:v>
                      </c:pt>
                      <c:pt idx="2618">
                        <c:v>4.3633333333333333</c:v>
                      </c:pt>
                      <c:pt idx="2619">
                        <c:v>4.3649999999999993</c:v>
                      </c:pt>
                      <c:pt idx="2620">
                        <c:v>4.3666666666666663</c:v>
                      </c:pt>
                      <c:pt idx="2621">
                        <c:v>4.3683333333333341</c:v>
                      </c:pt>
                      <c:pt idx="2622">
                        <c:v>4.37</c:v>
                      </c:pt>
                      <c:pt idx="2623">
                        <c:v>4.371666666666667</c:v>
                      </c:pt>
                      <c:pt idx="2624">
                        <c:v>4.3733333333333331</c:v>
                      </c:pt>
                      <c:pt idx="2625">
                        <c:v>4.375</c:v>
                      </c:pt>
                      <c:pt idx="2626">
                        <c:v>4.3766666666666669</c:v>
                      </c:pt>
                      <c:pt idx="2627">
                        <c:v>4.378333333333333</c:v>
                      </c:pt>
                      <c:pt idx="2628">
                        <c:v>4.38</c:v>
                      </c:pt>
                      <c:pt idx="2629">
                        <c:v>4.3816666666666659</c:v>
                      </c:pt>
                      <c:pt idx="2630">
                        <c:v>4.3833333333333337</c:v>
                      </c:pt>
                      <c:pt idx="2631">
                        <c:v>4.3850000000000007</c:v>
                      </c:pt>
                      <c:pt idx="2632">
                        <c:v>4.3866666666666667</c:v>
                      </c:pt>
                      <c:pt idx="2633">
                        <c:v>4.3883333333333336</c:v>
                      </c:pt>
                      <c:pt idx="2634">
                        <c:v>4.3899999999999997</c:v>
                      </c:pt>
                      <c:pt idx="2635">
                        <c:v>4.3916666666666666</c:v>
                      </c:pt>
                      <c:pt idx="2636">
                        <c:v>4.3933333333333335</c:v>
                      </c:pt>
                      <c:pt idx="2637">
                        <c:v>4.3949999999999996</c:v>
                      </c:pt>
                      <c:pt idx="2638">
                        <c:v>4.3966666666666665</c:v>
                      </c:pt>
                      <c:pt idx="2639">
                        <c:v>4.3983333333333325</c:v>
                      </c:pt>
                      <c:pt idx="2640">
                        <c:v>4.4000000000000004</c:v>
                      </c:pt>
                      <c:pt idx="2641">
                        <c:v>4.4016666666666673</c:v>
                      </c:pt>
                      <c:pt idx="2642">
                        <c:v>4.4033333333333333</c:v>
                      </c:pt>
                      <c:pt idx="2643">
                        <c:v>4.4050000000000002</c:v>
                      </c:pt>
                      <c:pt idx="2644">
                        <c:v>4.4066666666666663</c:v>
                      </c:pt>
                      <c:pt idx="2645">
                        <c:v>4.4083333333333332</c:v>
                      </c:pt>
                      <c:pt idx="2646">
                        <c:v>4.41</c:v>
                      </c:pt>
                      <c:pt idx="2647">
                        <c:v>4.4116666666666662</c:v>
                      </c:pt>
                      <c:pt idx="2648">
                        <c:v>4.4133333333333331</c:v>
                      </c:pt>
                      <c:pt idx="2649">
                        <c:v>4.415</c:v>
                      </c:pt>
                      <c:pt idx="2650">
                        <c:v>4.416666666666667</c:v>
                      </c:pt>
                      <c:pt idx="2651">
                        <c:v>4.4183333333333339</c:v>
                      </c:pt>
                      <c:pt idx="2652">
                        <c:v>4.42</c:v>
                      </c:pt>
                      <c:pt idx="2653">
                        <c:v>4.4216666666666669</c:v>
                      </c:pt>
                      <c:pt idx="2654">
                        <c:v>4.4233333333333329</c:v>
                      </c:pt>
                      <c:pt idx="2655">
                        <c:v>4.4249999999999998</c:v>
                      </c:pt>
                      <c:pt idx="2656">
                        <c:v>4.4266666666666667</c:v>
                      </c:pt>
                      <c:pt idx="2657">
                        <c:v>4.4283333333333328</c:v>
                      </c:pt>
                      <c:pt idx="2658">
                        <c:v>4.4300000000000006</c:v>
                      </c:pt>
                      <c:pt idx="2659">
                        <c:v>4.4316666666666666</c:v>
                      </c:pt>
                      <c:pt idx="2660">
                        <c:v>4.4333333333333336</c:v>
                      </c:pt>
                      <c:pt idx="2661">
                        <c:v>4.4350000000000005</c:v>
                      </c:pt>
                      <c:pt idx="2662">
                        <c:v>4.4366666666666665</c:v>
                      </c:pt>
                      <c:pt idx="2663">
                        <c:v>4.4383333333333335</c:v>
                      </c:pt>
                      <c:pt idx="2664">
                        <c:v>4.4399999999999995</c:v>
                      </c:pt>
                      <c:pt idx="2665">
                        <c:v>4.4416666666666664</c:v>
                      </c:pt>
                      <c:pt idx="2666">
                        <c:v>4.4433333333333334</c:v>
                      </c:pt>
                      <c:pt idx="2667">
                        <c:v>4.4449999999999994</c:v>
                      </c:pt>
                      <c:pt idx="2668">
                        <c:v>4.4466666666666672</c:v>
                      </c:pt>
                      <c:pt idx="2669">
                        <c:v>4.4483333333333333</c:v>
                      </c:pt>
                      <c:pt idx="2670">
                        <c:v>4.45</c:v>
                      </c:pt>
                      <c:pt idx="2671">
                        <c:v>4.4516666666666671</c:v>
                      </c:pt>
                      <c:pt idx="2672">
                        <c:v>4.4533333333333331</c:v>
                      </c:pt>
                      <c:pt idx="2673">
                        <c:v>4.4550000000000001</c:v>
                      </c:pt>
                      <c:pt idx="2674">
                        <c:v>4.4566666666666661</c:v>
                      </c:pt>
                      <c:pt idx="2675">
                        <c:v>4.458333333333333</c:v>
                      </c:pt>
                      <c:pt idx="2676">
                        <c:v>4.46</c:v>
                      </c:pt>
                      <c:pt idx="2677">
                        <c:v>4.4616666666666669</c:v>
                      </c:pt>
                      <c:pt idx="2678">
                        <c:v>4.4633333333333338</c:v>
                      </c:pt>
                      <c:pt idx="2679">
                        <c:v>4.4649999999999999</c:v>
                      </c:pt>
                      <c:pt idx="2680">
                        <c:v>4.4666666666666668</c:v>
                      </c:pt>
                      <c:pt idx="2681">
                        <c:v>4.4683333333333337</c:v>
                      </c:pt>
                      <c:pt idx="2682">
                        <c:v>4.47</c:v>
                      </c:pt>
                      <c:pt idx="2683">
                        <c:v>4.4716666666666667</c:v>
                      </c:pt>
                      <c:pt idx="2684">
                        <c:v>4.4733333333333327</c:v>
                      </c:pt>
                      <c:pt idx="2685">
                        <c:v>4.4749999999999996</c:v>
                      </c:pt>
                      <c:pt idx="2686">
                        <c:v>4.4766666666666675</c:v>
                      </c:pt>
                      <c:pt idx="2687">
                        <c:v>4.4783333333333335</c:v>
                      </c:pt>
                      <c:pt idx="2688">
                        <c:v>4.4800000000000004</c:v>
                      </c:pt>
                      <c:pt idx="2689">
                        <c:v>4.4816666666666665</c:v>
                      </c:pt>
                      <c:pt idx="2690">
                        <c:v>4.4833333333333334</c:v>
                      </c:pt>
                      <c:pt idx="2691">
                        <c:v>4.4850000000000003</c:v>
                      </c:pt>
                      <c:pt idx="2692">
                        <c:v>4.4866666666666664</c:v>
                      </c:pt>
                      <c:pt idx="2693">
                        <c:v>4.4883333333333333</c:v>
                      </c:pt>
                      <c:pt idx="2694">
                        <c:v>4.4899999999999993</c:v>
                      </c:pt>
                      <c:pt idx="2695">
                        <c:v>4.4916666666666663</c:v>
                      </c:pt>
                      <c:pt idx="2696">
                        <c:v>4.4933333333333341</c:v>
                      </c:pt>
                      <c:pt idx="2697">
                        <c:v>4.4950000000000001</c:v>
                      </c:pt>
                      <c:pt idx="2698">
                        <c:v>4.496666666666667</c:v>
                      </c:pt>
                      <c:pt idx="2699">
                        <c:v>4.4983333333333331</c:v>
                      </c:pt>
                      <c:pt idx="2700">
                        <c:v>4.5</c:v>
                      </c:pt>
                      <c:pt idx="2701">
                        <c:v>4.5016666666666669</c:v>
                      </c:pt>
                      <c:pt idx="2702">
                        <c:v>4.503333333333333</c:v>
                      </c:pt>
                      <c:pt idx="2703">
                        <c:v>4.5049999999999999</c:v>
                      </c:pt>
                      <c:pt idx="2704">
                        <c:v>4.5066666666666659</c:v>
                      </c:pt>
                      <c:pt idx="2705">
                        <c:v>4.5083333333333337</c:v>
                      </c:pt>
                      <c:pt idx="2706">
                        <c:v>4.5100000000000007</c:v>
                      </c:pt>
                      <c:pt idx="2707">
                        <c:v>4.5116666666666667</c:v>
                      </c:pt>
                      <c:pt idx="2708">
                        <c:v>4.5133333333333336</c:v>
                      </c:pt>
                      <c:pt idx="2709">
                        <c:v>4.5149999999999997</c:v>
                      </c:pt>
                      <c:pt idx="2710">
                        <c:v>4.5166666666666666</c:v>
                      </c:pt>
                      <c:pt idx="2711">
                        <c:v>4.5183333333333335</c:v>
                      </c:pt>
                      <c:pt idx="2712">
                        <c:v>4.5199999999999996</c:v>
                      </c:pt>
                      <c:pt idx="2713">
                        <c:v>4.5216666666666665</c:v>
                      </c:pt>
                      <c:pt idx="2714">
                        <c:v>4.5233333333333325</c:v>
                      </c:pt>
                      <c:pt idx="2715">
                        <c:v>4.5250000000000004</c:v>
                      </c:pt>
                      <c:pt idx="2716">
                        <c:v>4.5266666666666673</c:v>
                      </c:pt>
                      <c:pt idx="2717">
                        <c:v>4.5283333333333333</c:v>
                      </c:pt>
                      <c:pt idx="2718">
                        <c:v>4.53</c:v>
                      </c:pt>
                      <c:pt idx="2719">
                        <c:v>4.5316666666666663</c:v>
                      </c:pt>
                      <c:pt idx="2720">
                        <c:v>4.5333333333333332</c:v>
                      </c:pt>
                      <c:pt idx="2721">
                        <c:v>4.5350000000000001</c:v>
                      </c:pt>
                      <c:pt idx="2722">
                        <c:v>4.5366666666666662</c:v>
                      </c:pt>
                      <c:pt idx="2723">
                        <c:v>4.5383333333333331</c:v>
                      </c:pt>
                      <c:pt idx="2724">
                        <c:v>4.54</c:v>
                      </c:pt>
                      <c:pt idx="2725">
                        <c:v>4.541666666666667</c:v>
                      </c:pt>
                      <c:pt idx="2726">
                        <c:v>4.5433333333333339</c:v>
                      </c:pt>
                      <c:pt idx="2727">
                        <c:v>4.5449999999999999</c:v>
                      </c:pt>
                      <c:pt idx="2728">
                        <c:v>4.5466666666666669</c:v>
                      </c:pt>
                      <c:pt idx="2729">
                        <c:v>4.5483333333333329</c:v>
                      </c:pt>
                      <c:pt idx="2730">
                        <c:v>4.55</c:v>
                      </c:pt>
                      <c:pt idx="2731">
                        <c:v>4.5516666666666667</c:v>
                      </c:pt>
                      <c:pt idx="2732">
                        <c:v>4.5533333333333328</c:v>
                      </c:pt>
                      <c:pt idx="2733">
                        <c:v>4.5550000000000006</c:v>
                      </c:pt>
                      <c:pt idx="2734">
                        <c:v>4.5566666666666666</c:v>
                      </c:pt>
                      <c:pt idx="2735">
                        <c:v>4.5583333333333336</c:v>
                      </c:pt>
                      <c:pt idx="2736">
                        <c:v>4.5600000000000005</c:v>
                      </c:pt>
                      <c:pt idx="2737">
                        <c:v>4.5616666666666665</c:v>
                      </c:pt>
                      <c:pt idx="2738">
                        <c:v>4.5633333333333335</c:v>
                      </c:pt>
                      <c:pt idx="2739">
                        <c:v>4.5649999999999995</c:v>
                      </c:pt>
                      <c:pt idx="2740">
                        <c:v>4.5666666666666664</c:v>
                      </c:pt>
                      <c:pt idx="2741">
                        <c:v>4.5683333333333334</c:v>
                      </c:pt>
                      <c:pt idx="2742">
                        <c:v>4.5699999999999994</c:v>
                      </c:pt>
                      <c:pt idx="2743">
                        <c:v>4.5716666666666672</c:v>
                      </c:pt>
                      <c:pt idx="2744">
                        <c:v>4.5733333333333333</c:v>
                      </c:pt>
                      <c:pt idx="2745">
                        <c:v>4.5750000000000002</c:v>
                      </c:pt>
                      <c:pt idx="2746">
                        <c:v>4.5766666666666671</c:v>
                      </c:pt>
                      <c:pt idx="2747">
                        <c:v>4.5783333333333331</c:v>
                      </c:pt>
                      <c:pt idx="2748">
                        <c:v>4.58</c:v>
                      </c:pt>
                      <c:pt idx="2749">
                        <c:v>4.5816666666666661</c:v>
                      </c:pt>
                      <c:pt idx="2750">
                        <c:v>4.583333333333333</c:v>
                      </c:pt>
                      <c:pt idx="2751">
                        <c:v>4.585</c:v>
                      </c:pt>
                      <c:pt idx="2752">
                        <c:v>4.5866666666666669</c:v>
                      </c:pt>
                      <c:pt idx="2753">
                        <c:v>4.5883333333333338</c:v>
                      </c:pt>
                      <c:pt idx="2754">
                        <c:v>4.59</c:v>
                      </c:pt>
                      <c:pt idx="2755">
                        <c:v>4.5916666666666668</c:v>
                      </c:pt>
                      <c:pt idx="2756">
                        <c:v>4.5933333333333337</c:v>
                      </c:pt>
                      <c:pt idx="2757">
                        <c:v>4.5949999999999998</c:v>
                      </c:pt>
                      <c:pt idx="2758">
                        <c:v>4.5966666666666667</c:v>
                      </c:pt>
                      <c:pt idx="2759">
                        <c:v>4.5983333333333327</c:v>
                      </c:pt>
                      <c:pt idx="2760">
                        <c:v>4.5999999999999996</c:v>
                      </c:pt>
                      <c:pt idx="2761">
                        <c:v>4.6016666666666675</c:v>
                      </c:pt>
                      <c:pt idx="2762">
                        <c:v>4.6033333333333335</c:v>
                      </c:pt>
                      <c:pt idx="2763">
                        <c:v>4.6050000000000004</c:v>
                      </c:pt>
                      <c:pt idx="2764">
                        <c:v>4.6066666666666665</c:v>
                      </c:pt>
                      <c:pt idx="2765">
                        <c:v>4.6083333333333334</c:v>
                      </c:pt>
                      <c:pt idx="2766">
                        <c:v>4.6100000000000003</c:v>
                      </c:pt>
                      <c:pt idx="2767">
                        <c:v>4.6116666666666664</c:v>
                      </c:pt>
                      <c:pt idx="2768">
                        <c:v>4.6133333333333333</c:v>
                      </c:pt>
                      <c:pt idx="2769">
                        <c:v>4.6149999999999993</c:v>
                      </c:pt>
                      <c:pt idx="2770">
                        <c:v>4.6166666666666663</c:v>
                      </c:pt>
                      <c:pt idx="2771">
                        <c:v>4.6183333333333341</c:v>
                      </c:pt>
                      <c:pt idx="2772">
                        <c:v>4.62</c:v>
                      </c:pt>
                      <c:pt idx="2773">
                        <c:v>4.621666666666667</c:v>
                      </c:pt>
                      <c:pt idx="2774">
                        <c:v>4.6233333333333331</c:v>
                      </c:pt>
                      <c:pt idx="2775">
                        <c:v>4.625</c:v>
                      </c:pt>
                      <c:pt idx="2776">
                        <c:v>4.6266666666666669</c:v>
                      </c:pt>
                      <c:pt idx="2777">
                        <c:v>4.628333333333333</c:v>
                      </c:pt>
                      <c:pt idx="2778">
                        <c:v>4.63</c:v>
                      </c:pt>
                      <c:pt idx="2779">
                        <c:v>4.6316666666666659</c:v>
                      </c:pt>
                      <c:pt idx="2780">
                        <c:v>4.6333333333333337</c:v>
                      </c:pt>
                      <c:pt idx="2781">
                        <c:v>4.6350000000000007</c:v>
                      </c:pt>
                      <c:pt idx="2782">
                        <c:v>4.6366666666666667</c:v>
                      </c:pt>
                      <c:pt idx="2783">
                        <c:v>4.6383333333333336</c:v>
                      </c:pt>
                      <c:pt idx="2784">
                        <c:v>4.6399999999999997</c:v>
                      </c:pt>
                      <c:pt idx="2785">
                        <c:v>4.6416666666666666</c:v>
                      </c:pt>
                      <c:pt idx="2786">
                        <c:v>4.6433333333333335</c:v>
                      </c:pt>
                      <c:pt idx="2787">
                        <c:v>4.6449999999999996</c:v>
                      </c:pt>
                      <c:pt idx="2788">
                        <c:v>4.6466666666666665</c:v>
                      </c:pt>
                      <c:pt idx="2789">
                        <c:v>4.6483333333333325</c:v>
                      </c:pt>
                      <c:pt idx="2790">
                        <c:v>4.6500000000000004</c:v>
                      </c:pt>
                      <c:pt idx="2791">
                        <c:v>4.6516666666666673</c:v>
                      </c:pt>
                      <c:pt idx="2792">
                        <c:v>4.6533333333333333</c:v>
                      </c:pt>
                      <c:pt idx="2793">
                        <c:v>4.6550000000000002</c:v>
                      </c:pt>
                      <c:pt idx="2794">
                        <c:v>4.6566666666666663</c:v>
                      </c:pt>
                      <c:pt idx="2795">
                        <c:v>4.6583333333333332</c:v>
                      </c:pt>
                      <c:pt idx="2796">
                        <c:v>4.66</c:v>
                      </c:pt>
                      <c:pt idx="2797">
                        <c:v>4.6616666666666662</c:v>
                      </c:pt>
                      <c:pt idx="2798">
                        <c:v>4.6633333333333331</c:v>
                      </c:pt>
                      <c:pt idx="2799">
                        <c:v>4.665</c:v>
                      </c:pt>
                      <c:pt idx="2800">
                        <c:v>4.666666666666667</c:v>
                      </c:pt>
                      <c:pt idx="2801">
                        <c:v>4.6683333333333339</c:v>
                      </c:pt>
                      <c:pt idx="2802">
                        <c:v>4.67</c:v>
                      </c:pt>
                      <c:pt idx="2803">
                        <c:v>4.6716666666666669</c:v>
                      </c:pt>
                      <c:pt idx="2804">
                        <c:v>4.6733333333333329</c:v>
                      </c:pt>
                      <c:pt idx="2805">
                        <c:v>4.6749999999999998</c:v>
                      </c:pt>
                      <c:pt idx="2806">
                        <c:v>4.6766666666666667</c:v>
                      </c:pt>
                      <c:pt idx="2807">
                        <c:v>4.6783333333333328</c:v>
                      </c:pt>
                      <c:pt idx="2808">
                        <c:v>4.6800000000000006</c:v>
                      </c:pt>
                      <c:pt idx="2809">
                        <c:v>4.6816666666666666</c:v>
                      </c:pt>
                      <c:pt idx="2810">
                        <c:v>4.6833333333333336</c:v>
                      </c:pt>
                      <c:pt idx="2811">
                        <c:v>4.6850000000000005</c:v>
                      </c:pt>
                      <c:pt idx="2812">
                        <c:v>4.6866666666666665</c:v>
                      </c:pt>
                      <c:pt idx="2813">
                        <c:v>4.6883333333333335</c:v>
                      </c:pt>
                      <c:pt idx="2814">
                        <c:v>4.6899999999999995</c:v>
                      </c:pt>
                      <c:pt idx="2815">
                        <c:v>4.6916666666666664</c:v>
                      </c:pt>
                      <c:pt idx="2816">
                        <c:v>4.6933333333333334</c:v>
                      </c:pt>
                      <c:pt idx="2817">
                        <c:v>4.6949999999999994</c:v>
                      </c:pt>
                      <c:pt idx="2818">
                        <c:v>4.6966666666666672</c:v>
                      </c:pt>
                      <c:pt idx="2819">
                        <c:v>4.6983333333333333</c:v>
                      </c:pt>
                      <c:pt idx="2820">
                        <c:v>4.7</c:v>
                      </c:pt>
                      <c:pt idx="2821">
                        <c:v>4.7016666666666671</c:v>
                      </c:pt>
                      <c:pt idx="2822">
                        <c:v>4.7033333333333331</c:v>
                      </c:pt>
                      <c:pt idx="2823">
                        <c:v>4.7050000000000001</c:v>
                      </c:pt>
                      <c:pt idx="2824">
                        <c:v>4.7066666666666661</c:v>
                      </c:pt>
                      <c:pt idx="2825">
                        <c:v>4.708333333333333</c:v>
                      </c:pt>
                      <c:pt idx="2826">
                        <c:v>4.71</c:v>
                      </c:pt>
                      <c:pt idx="2827">
                        <c:v>4.7116666666666669</c:v>
                      </c:pt>
                      <c:pt idx="2828">
                        <c:v>4.7133333333333338</c:v>
                      </c:pt>
                      <c:pt idx="2829">
                        <c:v>4.7149999999999999</c:v>
                      </c:pt>
                      <c:pt idx="2830">
                        <c:v>4.7166666666666668</c:v>
                      </c:pt>
                      <c:pt idx="2831">
                        <c:v>4.7183333333333337</c:v>
                      </c:pt>
                      <c:pt idx="2832">
                        <c:v>4.72</c:v>
                      </c:pt>
                      <c:pt idx="2833">
                        <c:v>4.7216666666666667</c:v>
                      </c:pt>
                      <c:pt idx="2834">
                        <c:v>4.7233333333333327</c:v>
                      </c:pt>
                      <c:pt idx="2835">
                        <c:v>4.7249999999999996</c:v>
                      </c:pt>
                      <c:pt idx="2836">
                        <c:v>4.7266666666666675</c:v>
                      </c:pt>
                      <c:pt idx="2837">
                        <c:v>4.7283333333333335</c:v>
                      </c:pt>
                      <c:pt idx="2838">
                        <c:v>4.7300000000000004</c:v>
                      </c:pt>
                      <c:pt idx="2839">
                        <c:v>4.7316666666666665</c:v>
                      </c:pt>
                      <c:pt idx="2840">
                        <c:v>4.7333333333333334</c:v>
                      </c:pt>
                      <c:pt idx="2841">
                        <c:v>4.7350000000000003</c:v>
                      </c:pt>
                      <c:pt idx="2842">
                        <c:v>4.7366666666666664</c:v>
                      </c:pt>
                      <c:pt idx="2843">
                        <c:v>4.7383333333333333</c:v>
                      </c:pt>
                      <c:pt idx="2844">
                        <c:v>4.7399999999999993</c:v>
                      </c:pt>
                      <c:pt idx="2845">
                        <c:v>4.7416666666666663</c:v>
                      </c:pt>
                      <c:pt idx="2846">
                        <c:v>4.7433333333333341</c:v>
                      </c:pt>
                      <c:pt idx="2847">
                        <c:v>4.7450000000000001</c:v>
                      </c:pt>
                      <c:pt idx="2848">
                        <c:v>4.746666666666667</c:v>
                      </c:pt>
                      <c:pt idx="2849">
                        <c:v>4.7483333333333331</c:v>
                      </c:pt>
                      <c:pt idx="2850">
                        <c:v>4.75</c:v>
                      </c:pt>
                      <c:pt idx="2851">
                        <c:v>4.7516666666666669</c:v>
                      </c:pt>
                      <c:pt idx="2852">
                        <c:v>4.753333333333333</c:v>
                      </c:pt>
                      <c:pt idx="2853">
                        <c:v>4.7549999999999999</c:v>
                      </c:pt>
                      <c:pt idx="2854">
                        <c:v>4.7566666666666659</c:v>
                      </c:pt>
                      <c:pt idx="2855">
                        <c:v>4.7583333333333337</c:v>
                      </c:pt>
                      <c:pt idx="2856">
                        <c:v>4.7600000000000007</c:v>
                      </c:pt>
                      <c:pt idx="2857">
                        <c:v>4.7616666666666667</c:v>
                      </c:pt>
                      <c:pt idx="2858">
                        <c:v>4.7633333333333336</c:v>
                      </c:pt>
                      <c:pt idx="2859">
                        <c:v>4.7649999999999997</c:v>
                      </c:pt>
                      <c:pt idx="2860">
                        <c:v>4.7666666666666666</c:v>
                      </c:pt>
                      <c:pt idx="2861">
                        <c:v>4.7683333333333335</c:v>
                      </c:pt>
                      <c:pt idx="2862">
                        <c:v>4.7699999999999996</c:v>
                      </c:pt>
                      <c:pt idx="2863">
                        <c:v>4.7716666666666665</c:v>
                      </c:pt>
                      <c:pt idx="2864">
                        <c:v>4.7733333333333325</c:v>
                      </c:pt>
                      <c:pt idx="2865">
                        <c:v>4.7750000000000004</c:v>
                      </c:pt>
                      <c:pt idx="2866">
                        <c:v>4.7766666666666673</c:v>
                      </c:pt>
                      <c:pt idx="2867">
                        <c:v>4.7783333333333333</c:v>
                      </c:pt>
                      <c:pt idx="2868">
                        <c:v>4.78</c:v>
                      </c:pt>
                      <c:pt idx="2869">
                        <c:v>4.7816666666666663</c:v>
                      </c:pt>
                      <c:pt idx="2870">
                        <c:v>4.7833333333333332</c:v>
                      </c:pt>
                      <c:pt idx="2871">
                        <c:v>4.7850000000000001</c:v>
                      </c:pt>
                      <c:pt idx="2872">
                        <c:v>4.7866666666666662</c:v>
                      </c:pt>
                      <c:pt idx="2873">
                        <c:v>4.7883333333333331</c:v>
                      </c:pt>
                      <c:pt idx="2874">
                        <c:v>4.79</c:v>
                      </c:pt>
                      <c:pt idx="2875">
                        <c:v>4.791666666666667</c:v>
                      </c:pt>
                      <c:pt idx="2876">
                        <c:v>4.7933333333333339</c:v>
                      </c:pt>
                      <c:pt idx="2877">
                        <c:v>4.7949999999999999</c:v>
                      </c:pt>
                      <c:pt idx="2878">
                        <c:v>4.7966666666666669</c:v>
                      </c:pt>
                      <c:pt idx="2879">
                        <c:v>4.7983333333333329</c:v>
                      </c:pt>
                      <c:pt idx="2880">
                        <c:v>4.8</c:v>
                      </c:pt>
                      <c:pt idx="2881">
                        <c:v>4.8016666666666667</c:v>
                      </c:pt>
                      <c:pt idx="2882">
                        <c:v>4.8033333333333328</c:v>
                      </c:pt>
                      <c:pt idx="2883">
                        <c:v>4.8050000000000006</c:v>
                      </c:pt>
                      <c:pt idx="2884">
                        <c:v>4.8066666666666666</c:v>
                      </c:pt>
                      <c:pt idx="2885">
                        <c:v>4.8083333333333336</c:v>
                      </c:pt>
                      <c:pt idx="2886">
                        <c:v>4.8100000000000005</c:v>
                      </c:pt>
                      <c:pt idx="2887">
                        <c:v>4.8116666666666665</c:v>
                      </c:pt>
                      <c:pt idx="2888">
                        <c:v>4.8133333333333335</c:v>
                      </c:pt>
                      <c:pt idx="2889">
                        <c:v>4.8149999999999995</c:v>
                      </c:pt>
                      <c:pt idx="2890">
                        <c:v>4.8166666666666664</c:v>
                      </c:pt>
                      <c:pt idx="2891">
                        <c:v>4.8183333333333334</c:v>
                      </c:pt>
                      <c:pt idx="2892">
                        <c:v>4.8199999999999994</c:v>
                      </c:pt>
                      <c:pt idx="2893">
                        <c:v>4.8216666666666672</c:v>
                      </c:pt>
                      <c:pt idx="2894">
                        <c:v>4.8233333333333333</c:v>
                      </c:pt>
                      <c:pt idx="2895">
                        <c:v>4.8250000000000002</c:v>
                      </c:pt>
                      <c:pt idx="2896">
                        <c:v>4.8266666666666671</c:v>
                      </c:pt>
                      <c:pt idx="2897">
                        <c:v>4.8283333333333331</c:v>
                      </c:pt>
                      <c:pt idx="2898">
                        <c:v>4.83</c:v>
                      </c:pt>
                      <c:pt idx="2899">
                        <c:v>4.8316666666666661</c:v>
                      </c:pt>
                      <c:pt idx="2900">
                        <c:v>4.833333333333333</c:v>
                      </c:pt>
                      <c:pt idx="2901">
                        <c:v>4.835</c:v>
                      </c:pt>
                      <c:pt idx="2902">
                        <c:v>4.8366666666666669</c:v>
                      </c:pt>
                      <c:pt idx="2903">
                        <c:v>4.8383333333333338</c:v>
                      </c:pt>
                      <c:pt idx="2904">
                        <c:v>4.84</c:v>
                      </c:pt>
                      <c:pt idx="2905">
                        <c:v>4.8416666666666668</c:v>
                      </c:pt>
                      <c:pt idx="2906">
                        <c:v>4.8433333333333337</c:v>
                      </c:pt>
                      <c:pt idx="2907">
                        <c:v>4.8449999999999998</c:v>
                      </c:pt>
                      <c:pt idx="2908">
                        <c:v>4.8466666666666667</c:v>
                      </c:pt>
                      <c:pt idx="2909">
                        <c:v>4.8483333333333327</c:v>
                      </c:pt>
                      <c:pt idx="2910">
                        <c:v>4.8499999999999996</c:v>
                      </c:pt>
                      <c:pt idx="2911">
                        <c:v>4.8516666666666675</c:v>
                      </c:pt>
                      <c:pt idx="2912">
                        <c:v>4.8533333333333335</c:v>
                      </c:pt>
                      <c:pt idx="2913">
                        <c:v>4.8550000000000004</c:v>
                      </c:pt>
                      <c:pt idx="2914">
                        <c:v>4.8566666666666665</c:v>
                      </c:pt>
                      <c:pt idx="2915">
                        <c:v>4.8583333333333334</c:v>
                      </c:pt>
                      <c:pt idx="2916">
                        <c:v>4.8600000000000003</c:v>
                      </c:pt>
                      <c:pt idx="2917">
                        <c:v>4.8616666666666664</c:v>
                      </c:pt>
                      <c:pt idx="2918">
                        <c:v>4.8633333333333333</c:v>
                      </c:pt>
                      <c:pt idx="2919">
                        <c:v>4.8649999999999993</c:v>
                      </c:pt>
                      <c:pt idx="2920">
                        <c:v>4.8666666666666663</c:v>
                      </c:pt>
                      <c:pt idx="2921">
                        <c:v>4.8683333333333341</c:v>
                      </c:pt>
                      <c:pt idx="2922">
                        <c:v>4.87</c:v>
                      </c:pt>
                      <c:pt idx="2923">
                        <c:v>4.871666666666667</c:v>
                      </c:pt>
                      <c:pt idx="2924">
                        <c:v>4.8733333333333331</c:v>
                      </c:pt>
                      <c:pt idx="2925">
                        <c:v>4.875</c:v>
                      </c:pt>
                      <c:pt idx="2926">
                        <c:v>4.8766666666666669</c:v>
                      </c:pt>
                      <c:pt idx="2927">
                        <c:v>4.878333333333333</c:v>
                      </c:pt>
                      <c:pt idx="2928">
                        <c:v>4.88</c:v>
                      </c:pt>
                      <c:pt idx="2929">
                        <c:v>4.8816666666666659</c:v>
                      </c:pt>
                      <c:pt idx="2930">
                        <c:v>4.8833333333333337</c:v>
                      </c:pt>
                      <c:pt idx="2931">
                        <c:v>4.8850000000000007</c:v>
                      </c:pt>
                      <c:pt idx="2932">
                        <c:v>4.8866666666666667</c:v>
                      </c:pt>
                      <c:pt idx="2933">
                        <c:v>4.8883333333333336</c:v>
                      </c:pt>
                      <c:pt idx="2934">
                        <c:v>4.8899999999999997</c:v>
                      </c:pt>
                      <c:pt idx="2935">
                        <c:v>4.8916666666666666</c:v>
                      </c:pt>
                      <c:pt idx="2936">
                        <c:v>4.8933333333333335</c:v>
                      </c:pt>
                      <c:pt idx="2937">
                        <c:v>4.8949999999999996</c:v>
                      </c:pt>
                      <c:pt idx="2938">
                        <c:v>4.8966666666666665</c:v>
                      </c:pt>
                      <c:pt idx="2939">
                        <c:v>4.8983333333333325</c:v>
                      </c:pt>
                      <c:pt idx="2940">
                        <c:v>4.9000000000000004</c:v>
                      </c:pt>
                      <c:pt idx="2941">
                        <c:v>4.9016666666666673</c:v>
                      </c:pt>
                      <c:pt idx="2942">
                        <c:v>4.9033333333333333</c:v>
                      </c:pt>
                      <c:pt idx="2943">
                        <c:v>4.9050000000000002</c:v>
                      </c:pt>
                      <c:pt idx="2944">
                        <c:v>4.9066666666666663</c:v>
                      </c:pt>
                      <c:pt idx="2945">
                        <c:v>4.9083333333333332</c:v>
                      </c:pt>
                      <c:pt idx="2946">
                        <c:v>4.91</c:v>
                      </c:pt>
                      <c:pt idx="2947">
                        <c:v>4.9116666666666662</c:v>
                      </c:pt>
                      <c:pt idx="2948">
                        <c:v>4.9133333333333331</c:v>
                      </c:pt>
                      <c:pt idx="2949">
                        <c:v>4.915</c:v>
                      </c:pt>
                      <c:pt idx="2950">
                        <c:v>4.916666666666667</c:v>
                      </c:pt>
                      <c:pt idx="2951">
                        <c:v>4.9183333333333339</c:v>
                      </c:pt>
                      <c:pt idx="2952">
                        <c:v>4.92</c:v>
                      </c:pt>
                      <c:pt idx="2953">
                        <c:v>4.9216666666666669</c:v>
                      </c:pt>
                      <c:pt idx="2954">
                        <c:v>4.9233333333333329</c:v>
                      </c:pt>
                      <c:pt idx="2955">
                        <c:v>4.9249999999999998</c:v>
                      </c:pt>
                      <c:pt idx="2956">
                        <c:v>4.9266666666666667</c:v>
                      </c:pt>
                      <c:pt idx="2957">
                        <c:v>4.9283333333333328</c:v>
                      </c:pt>
                      <c:pt idx="2958">
                        <c:v>4.9300000000000006</c:v>
                      </c:pt>
                      <c:pt idx="2959">
                        <c:v>4.9316666666666666</c:v>
                      </c:pt>
                      <c:pt idx="2960">
                        <c:v>4.9333333333333336</c:v>
                      </c:pt>
                      <c:pt idx="2961">
                        <c:v>4.9350000000000005</c:v>
                      </c:pt>
                      <c:pt idx="2962">
                        <c:v>4.9366666666666665</c:v>
                      </c:pt>
                      <c:pt idx="2963">
                        <c:v>4.9383333333333335</c:v>
                      </c:pt>
                      <c:pt idx="2964">
                        <c:v>4.9399999999999995</c:v>
                      </c:pt>
                      <c:pt idx="2965">
                        <c:v>4.9416666666666664</c:v>
                      </c:pt>
                      <c:pt idx="2966">
                        <c:v>4.9433333333333334</c:v>
                      </c:pt>
                      <c:pt idx="2967">
                        <c:v>4.9449999999999994</c:v>
                      </c:pt>
                      <c:pt idx="2968">
                        <c:v>4.9466666666666672</c:v>
                      </c:pt>
                      <c:pt idx="2969">
                        <c:v>4.9483333333333333</c:v>
                      </c:pt>
                      <c:pt idx="2970">
                        <c:v>4.95</c:v>
                      </c:pt>
                      <c:pt idx="2971">
                        <c:v>4.9516666666666671</c:v>
                      </c:pt>
                      <c:pt idx="2972">
                        <c:v>4.9533333333333331</c:v>
                      </c:pt>
                      <c:pt idx="2973">
                        <c:v>4.9550000000000001</c:v>
                      </c:pt>
                      <c:pt idx="2974">
                        <c:v>4.9566666666666661</c:v>
                      </c:pt>
                      <c:pt idx="2975">
                        <c:v>4.958333333333333</c:v>
                      </c:pt>
                      <c:pt idx="2976">
                        <c:v>4.96</c:v>
                      </c:pt>
                      <c:pt idx="2977">
                        <c:v>4.9616666666666669</c:v>
                      </c:pt>
                      <c:pt idx="2978">
                        <c:v>4.9633333333333338</c:v>
                      </c:pt>
                      <c:pt idx="2979">
                        <c:v>4.9649999999999999</c:v>
                      </c:pt>
                      <c:pt idx="2980">
                        <c:v>4.9666666666666668</c:v>
                      </c:pt>
                      <c:pt idx="2981">
                        <c:v>4.9683333333333337</c:v>
                      </c:pt>
                      <c:pt idx="2982">
                        <c:v>4.97</c:v>
                      </c:pt>
                      <c:pt idx="2983">
                        <c:v>4.9716666666666667</c:v>
                      </c:pt>
                      <c:pt idx="2984">
                        <c:v>4.9733333333333327</c:v>
                      </c:pt>
                      <c:pt idx="2985">
                        <c:v>4.9749999999999996</c:v>
                      </c:pt>
                      <c:pt idx="2986">
                        <c:v>4.9766666666666675</c:v>
                      </c:pt>
                      <c:pt idx="2987">
                        <c:v>4.9783333333333335</c:v>
                      </c:pt>
                      <c:pt idx="2988">
                        <c:v>4.9800000000000004</c:v>
                      </c:pt>
                      <c:pt idx="2989">
                        <c:v>4.9816666666666665</c:v>
                      </c:pt>
                      <c:pt idx="2990">
                        <c:v>4.9833333333333334</c:v>
                      </c:pt>
                      <c:pt idx="2991">
                        <c:v>4.9850000000000003</c:v>
                      </c:pt>
                      <c:pt idx="2992">
                        <c:v>4.9866666666666664</c:v>
                      </c:pt>
                      <c:pt idx="2993">
                        <c:v>4.9883333333333333</c:v>
                      </c:pt>
                      <c:pt idx="2994">
                        <c:v>4.9899999999999993</c:v>
                      </c:pt>
                      <c:pt idx="2995">
                        <c:v>4.9916666666666663</c:v>
                      </c:pt>
                      <c:pt idx="2996">
                        <c:v>4.9933333333333341</c:v>
                      </c:pt>
                      <c:pt idx="2997">
                        <c:v>4.9950000000000001</c:v>
                      </c:pt>
                      <c:pt idx="2998">
                        <c:v>4.996666666666667</c:v>
                      </c:pt>
                      <c:pt idx="2999">
                        <c:v>4.9983333333333331</c:v>
                      </c:pt>
                      <c:pt idx="3000">
                        <c:v>5</c:v>
                      </c:pt>
                      <c:pt idx="3001">
                        <c:v>5.0016666666666669</c:v>
                      </c:pt>
                      <c:pt idx="3002">
                        <c:v>5.003333333333333</c:v>
                      </c:pt>
                      <c:pt idx="3003">
                        <c:v>5.0049999999999999</c:v>
                      </c:pt>
                      <c:pt idx="3004">
                        <c:v>5.0066666666666659</c:v>
                      </c:pt>
                      <c:pt idx="3005">
                        <c:v>5.0083333333333337</c:v>
                      </c:pt>
                      <c:pt idx="3006">
                        <c:v>5.0100000000000007</c:v>
                      </c:pt>
                      <c:pt idx="3007">
                        <c:v>5.0116666666666667</c:v>
                      </c:pt>
                      <c:pt idx="3008">
                        <c:v>5.0133333333333336</c:v>
                      </c:pt>
                      <c:pt idx="3009">
                        <c:v>5.0149999999999997</c:v>
                      </c:pt>
                      <c:pt idx="3010">
                        <c:v>5.0166666666666666</c:v>
                      </c:pt>
                      <c:pt idx="3011">
                        <c:v>5.0183333333333335</c:v>
                      </c:pt>
                      <c:pt idx="3012">
                        <c:v>5.0199999999999996</c:v>
                      </c:pt>
                      <c:pt idx="3013">
                        <c:v>5.0216666666666665</c:v>
                      </c:pt>
                      <c:pt idx="3014">
                        <c:v>5.0233333333333325</c:v>
                      </c:pt>
                      <c:pt idx="3015">
                        <c:v>5.0250000000000004</c:v>
                      </c:pt>
                      <c:pt idx="3016">
                        <c:v>5.0266666666666673</c:v>
                      </c:pt>
                      <c:pt idx="3017">
                        <c:v>5.0283333333333333</c:v>
                      </c:pt>
                      <c:pt idx="3018">
                        <c:v>5.03</c:v>
                      </c:pt>
                      <c:pt idx="3019">
                        <c:v>5.0316666666666663</c:v>
                      </c:pt>
                      <c:pt idx="3020">
                        <c:v>5.0333333333333332</c:v>
                      </c:pt>
                      <c:pt idx="3021">
                        <c:v>5.0350000000000001</c:v>
                      </c:pt>
                      <c:pt idx="3022">
                        <c:v>5.0366666666666662</c:v>
                      </c:pt>
                      <c:pt idx="3023">
                        <c:v>5.0383333333333331</c:v>
                      </c:pt>
                      <c:pt idx="3024">
                        <c:v>5.04</c:v>
                      </c:pt>
                      <c:pt idx="3025">
                        <c:v>5.041666666666667</c:v>
                      </c:pt>
                      <c:pt idx="3026">
                        <c:v>5.0433333333333339</c:v>
                      </c:pt>
                      <c:pt idx="3027">
                        <c:v>5.0449999999999999</c:v>
                      </c:pt>
                      <c:pt idx="3028">
                        <c:v>5.0466666666666669</c:v>
                      </c:pt>
                      <c:pt idx="3029">
                        <c:v>5.0483333333333329</c:v>
                      </c:pt>
                      <c:pt idx="3030">
                        <c:v>5.05</c:v>
                      </c:pt>
                      <c:pt idx="3031">
                        <c:v>5.0516666666666667</c:v>
                      </c:pt>
                      <c:pt idx="3032">
                        <c:v>5.0533333333333328</c:v>
                      </c:pt>
                      <c:pt idx="3033">
                        <c:v>5.0550000000000006</c:v>
                      </c:pt>
                      <c:pt idx="3034">
                        <c:v>5.0566666666666666</c:v>
                      </c:pt>
                      <c:pt idx="3035">
                        <c:v>5.0583333333333336</c:v>
                      </c:pt>
                      <c:pt idx="3036">
                        <c:v>5.0600000000000005</c:v>
                      </c:pt>
                      <c:pt idx="3037">
                        <c:v>5.0616666666666665</c:v>
                      </c:pt>
                      <c:pt idx="3038">
                        <c:v>5.0633333333333335</c:v>
                      </c:pt>
                      <c:pt idx="3039">
                        <c:v>5.0649999999999995</c:v>
                      </c:pt>
                      <c:pt idx="3040">
                        <c:v>5.0666666666666664</c:v>
                      </c:pt>
                      <c:pt idx="3041">
                        <c:v>5.0683333333333334</c:v>
                      </c:pt>
                      <c:pt idx="3042">
                        <c:v>5.0699999999999994</c:v>
                      </c:pt>
                      <c:pt idx="3043">
                        <c:v>5.0716666666666672</c:v>
                      </c:pt>
                      <c:pt idx="3044">
                        <c:v>5.0733333333333333</c:v>
                      </c:pt>
                      <c:pt idx="3045">
                        <c:v>5.0750000000000002</c:v>
                      </c:pt>
                      <c:pt idx="3046">
                        <c:v>5.0766666666666671</c:v>
                      </c:pt>
                      <c:pt idx="3047">
                        <c:v>5.0783333333333331</c:v>
                      </c:pt>
                      <c:pt idx="3048">
                        <c:v>5.08</c:v>
                      </c:pt>
                      <c:pt idx="3049">
                        <c:v>5.0816666666666661</c:v>
                      </c:pt>
                      <c:pt idx="3050">
                        <c:v>5.083333333333333</c:v>
                      </c:pt>
                      <c:pt idx="3051">
                        <c:v>5.085</c:v>
                      </c:pt>
                      <c:pt idx="3052">
                        <c:v>5.0866666666666669</c:v>
                      </c:pt>
                      <c:pt idx="3053">
                        <c:v>5.0883333333333338</c:v>
                      </c:pt>
                      <c:pt idx="3054">
                        <c:v>5.09</c:v>
                      </c:pt>
                      <c:pt idx="3055">
                        <c:v>5.0916666666666668</c:v>
                      </c:pt>
                      <c:pt idx="3056">
                        <c:v>5.0933333333333337</c:v>
                      </c:pt>
                      <c:pt idx="3057">
                        <c:v>5.0949999999999998</c:v>
                      </c:pt>
                      <c:pt idx="3058">
                        <c:v>5.0966666666666667</c:v>
                      </c:pt>
                      <c:pt idx="3059">
                        <c:v>5.0983333333333327</c:v>
                      </c:pt>
                      <c:pt idx="3060">
                        <c:v>5.0999999999999996</c:v>
                      </c:pt>
                      <c:pt idx="3061">
                        <c:v>5.1016666666666675</c:v>
                      </c:pt>
                      <c:pt idx="3062">
                        <c:v>5.1033333333333335</c:v>
                      </c:pt>
                      <c:pt idx="3063">
                        <c:v>5.1050000000000004</c:v>
                      </c:pt>
                      <c:pt idx="3064">
                        <c:v>5.1066666666666665</c:v>
                      </c:pt>
                      <c:pt idx="3065">
                        <c:v>5.1083333333333334</c:v>
                      </c:pt>
                      <c:pt idx="3066">
                        <c:v>5.1100000000000003</c:v>
                      </c:pt>
                      <c:pt idx="3067">
                        <c:v>5.1116666666666664</c:v>
                      </c:pt>
                      <c:pt idx="3068">
                        <c:v>5.1133333333333333</c:v>
                      </c:pt>
                      <c:pt idx="3069">
                        <c:v>5.1149999999999993</c:v>
                      </c:pt>
                      <c:pt idx="3070">
                        <c:v>5.1166666666666663</c:v>
                      </c:pt>
                      <c:pt idx="3071">
                        <c:v>5.1183333333333341</c:v>
                      </c:pt>
                      <c:pt idx="3072">
                        <c:v>5.12</c:v>
                      </c:pt>
                      <c:pt idx="3073">
                        <c:v>5.121666666666667</c:v>
                      </c:pt>
                      <c:pt idx="3074">
                        <c:v>5.1233333333333331</c:v>
                      </c:pt>
                      <c:pt idx="3075">
                        <c:v>5.125</c:v>
                      </c:pt>
                      <c:pt idx="3076">
                        <c:v>5.1266666666666669</c:v>
                      </c:pt>
                      <c:pt idx="3077">
                        <c:v>5.128333333333333</c:v>
                      </c:pt>
                      <c:pt idx="3078">
                        <c:v>5.13</c:v>
                      </c:pt>
                      <c:pt idx="3079">
                        <c:v>5.1316666666666659</c:v>
                      </c:pt>
                      <c:pt idx="3080">
                        <c:v>5.1333333333333337</c:v>
                      </c:pt>
                      <c:pt idx="3081">
                        <c:v>5.1350000000000007</c:v>
                      </c:pt>
                      <c:pt idx="3082">
                        <c:v>5.1366666666666667</c:v>
                      </c:pt>
                      <c:pt idx="3083">
                        <c:v>5.1383333333333336</c:v>
                      </c:pt>
                      <c:pt idx="3084">
                        <c:v>5.14</c:v>
                      </c:pt>
                      <c:pt idx="3085">
                        <c:v>5.1416666666666666</c:v>
                      </c:pt>
                      <c:pt idx="3086">
                        <c:v>5.1433333333333335</c:v>
                      </c:pt>
                      <c:pt idx="3087">
                        <c:v>5.1449999999999996</c:v>
                      </c:pt>
                      <c:pt idx="3088">
                        <c:v>5.1466666666666665</c:v>
                      </c:pt>
                      <c:pt idx="3089">
                        <c:v>5.1483333333333325</c:v>
                      </c:pt>
                      <c:pt idx="3090">
                        <c:v>5.15</c:v>
                      </c:pt>
                      <c:pt idx="3091">
                        <c:v>5.1516666666666673</c:v>
                      </c:pt>
                      <c:pt idx="3092">
                        <c:v>5.1533333333333333</c:v>
                      </c:pt>
                      <c:pt idx="3093">
                        <c:v>5.1550000000000002</c:v>
                      </c:pt>
                      <c:pt idx="3094">
                        <c:v>5.1566666666666663</c:v>
                      </c:pt>
                      <c:pt idx="3095">
                        <c:v>5.1583333333333332</c:v>
                      </c:pt>
                      <c:pt idx="3096">
                        <c:v>5.16</c:v>
                      </c:pt>
                      <c:pt idx="3097">
                        <c:v>5.1616666666666662</c:v>
                      </c:pt>
                      <c:pt idx="3098">
                        <c:v>5.1633333333333331</c:v>
                      </c:pt>
                      <c:pt idx="3099">
                        <c:v>5.165</c:v>
                      </c:pt>
                      <c:pt idx="3100">
                        <c:v>5.166666666666667</c:v>
                      </c:pt>
                      <c:pt idx="3101">
                        <c:v>5.1683333333333339</c:v>
                      </c:pt>
                      <c:pt idx="3102">
                        <c:v>5.17</c:v>
                      </c:pt>
                      <c:pt idx="3103">
                        <c:v>5.1716666666666669</c:v>
                      </c:pt>
                      <c:pt idx="3104">
                        <c:v>5.1733333333333329</c:v>
                      </c:pt>
                      <c:pt idx="3105">
                        <c:v>5.1749999999999998</c:v>
                      </c:pt>
                      <c:pt idx="3106">
                        <c:v>5.1766666666666667</c:v>
                      </c:pt>
                      <c:pt idx="3107">
                        <c:v>5.1783333333333328</c:v>
                      </c:pt>
                      <c:pt idx="3108">
                        <c:v>5.1800000000000006</c:v>
                      </c:pt>
                      <c:pt idx="3109">
                        <c:v>5.1816666666666666</c:v>
                      </c:pt>
                      <c:pt idx="3110">
                        <c:v>5.1833333333333336</c:v>
                      </c:pt>
                      <c:pt idx="3111">
                        <c:v>5.1850000000000005</c:v>
                      </c:pt>
                      <c:pt idx="3112">
                        <c:v>5.1866666666666665</c:v>
                      </c:pt>
                      <c:pt idx="3113">
                        <c:v>5.1883333333333335</c:v>
                      </c:pt>
                      <c:pt idx="3114">
                        <c:v>5.1899999999999995</c:v>
                      </c:pt>
                      <c:pt idx="3115">
                        <c:v>5.1916666666666664</c:v>
                      </c:pt>
                      <c:pt idx="3116">
                        <c:v>5.1933333333333334</c:v>
                      </c:pt>
                      <c:pt idx="3117">
                        <c:v>5.1949999999999994</c:v>
                      </c:pt>
                      <c:pt idx="3118">
                        <c:v>5.1966666666666672</c:v>
                      </c:pt>
                      <c:pt idx="3119">
                        <c:v>5.1983333333333333</c:v>
                      </c:pt>
                      <c:pt idx="3120">
                        <c:v>5.2</c:v>
                      </c:pt>
                      <c:pt idx="3121">
                        <c:v>5.2016666666666671</c:v>
                      </c:pt>
                      <c:pt idx="3122">
                        <c:v>5.2033333333333331</c:v>
                      </c:pt>
                      <c:pt idx="3123">
                        <c:v>5.2050000000000001</c:v>
                      </c:pt>
                      <c:pt idx="3124">
                        <c:v>5.2066666666666661</c:v>
                      </c:pt>
                      <c:pt idx="3125">
                        <c:v>5.208333333333333</c:v>
                      </c:pt>
                      <c:pt idx="3126">
                        <c:v>5.21</c:v>
                      </c:pt>
                      <c:pt idx="3127">
                        <c:v>5.2116666666666669</c:v>
                      </c:pt>
                      <c:pt idx="3128">
                        <c:v>5.2133333333333338</c:v>
                      </c:pt>
                      <c:pt idx="3129">
                        <c:v>5.2149999999999999</c:v>
                      </c:pt>
                      <c:pt idx="3130">
                        <c:v>5.2166666666666668</c:v>
                      </c:pt>
                      <c:pt idx="3131">
                        <c:v>5.2183333333333337</c:v>
                      </c:pt>
                      <c:pt idx="3132">
                        <c:v>5.22</c:v>
                      </c:pt>
                      <c:pt idx="3133">
                        <c:v>5.2216666666666667</c:v>
                      </c:pt>
                      <c:pt idx="3134">
                        <c:v>5.2233333333333327</c:v>
                      </c:pt>
                      <c:pt idx="3135">
                        <c:v>5.2249999999999996</c:v>
                      </c:pt>
                      <c:pt idx="3136">
                        <c:v>5.2266666666666675</c:v>
                      </c:pt>
                      <c:pt idx="3137">
                        <c:v>5.2283333333333335</c:v>
                      </c:pt>
                      <c:pt idx="3138">
                        <c:v>5.23</c:v>
                      </c:pt>
                      <c:pt idx="3139">
                        <c:v>5.2316666666666665</c:v>
                      </c:pt>
                      <c:pt idx="3140">
                        <c:v>5.2333333333333334</c:v>
                      </c:pt>
                      <c:pt idx="3141">
                        <c:v>5.2350000000000003</c:v>
                      </c:pt>
                      <c:pt idx="3142">
                        <c:v>5.2366666666666664</c:v>
                      </c:pt>
                      <c:pt idx="3143">
                        <c:v>5.2383333333333333</c:v>
                      </c:pt>
                      <c:pt idx="3144">
                        <c:v>5.2399999999999993</c:v>
                      </c:pt>
                      <c:pt idx="3145">
                        <c:v>5.2416666666666663</c:v>
                      </c:pt>
                      <c:pt idx="3146">
                        <c:v>5.2433333333333341</c:v>
                      </c:pt>
                      <c:pt idx="3147">
                        <c:v>5.2450000000000001</c:v>
                      </c:pt>
                      <c:pt idx="3148">
                        <c:v>5.246666666666667</c:v>
                      </c:pt>
                      <c:pt idx="3149">
                        <c:v>5.2483333333333331</c:v>
                      </c:pt>
                      <c:pt idx="3150">
                        <c:v>5.25</c:v>
                      </c:pt>
                      <c:pt idx="3151">
                        <c:v>5.2516666666666669</c:v>
                      </c:pt>
                      <c:pt idx="3152">
                        <c:v>5.253333333333333</c:v>
                      </c:pt>
                      <c:pt idx="3153">
                        <c:v>5.2549999999999999</c:v>
                      </c:pt>
                      <c:pt idx="3154">
                        <c:v>5.2566666666666659</c:v>
                      </c:pt>
                      <c:pt idx="3155">
                        <c:v>5.2583333333333337</c:v>
                      </c:pt>
                      <c:pt idx="3156">
                        <c:v>5.2600000000000007</c:v>
                      </c:pt>
                      <c:pt idx="3157">
                        <c:v>5.2616666666666667</c:v>
                      </c:pt>
                      <c:pt idx="3158">
                        <c:v>5.2633333333333336</c:v>
                      </c:pt>
                      <c:pt idx="3159">
                        <c:v>5.2649999999999997</c:v>
                      </c:pt>
                      <c:pt idx="3160">
                        <c:v>5.2666666666666666</c:v>
                      </c:pt>
                      <c:pt idx="3161">
                        <c:v>5.2683333333333335</c:v>
                      </c:pt>
                      <c:pt idx="3162">
                        <c:v>5.27</c:v>
                      </c:pt>
                      <c:pt idx="3163">
                        <c:v>5.2716666666666665</c:v>
                      </c:pt>
                      <c:pt idx="3164">
                        <c:v>5.2733333333333325</c:v>
                      </c:pt>
                      <c:pt idx="3165">
                        <c:v>5.2750000000000004</c:v>
                      </c:pt>
                      <c:pt idx="3166">
                        <c:v>5.2766666666666673</c:v>
                      </c:pt>
                      <c:pt idx="3167">
                        <c:v>5.2783333333333333</c:v>
                      </c:pt>
                      <c:pt idx="3168">
                        <c:v>5.28</c:v>
                      </c:pt>
                      <c:pt idx="3169">
                        <c:v>5.2816666666666663</c:v>
                      </c:pt>
                      <c:pt idx="3170">
                        <c:v>5.2833333333333332</c:v>
                      </c:pt>
                      <c:pt idx="3171">
                        <c:v>5.2850000000000001</c:v>
                      </c:pt>
                      <c:pt idx="3172">
                        <c:v>5.2866666666666662</c:v>
                      </c:pt>
                      <c:pt idx="3173">
                        <c:v>5.2883333333333331</c:v>
                      </c:pt>
                      <c:pt idx="3174">
                        <c:v>5.29</c:v>
                      </c:pt>
                      <c:pt idx="3175">
                        <c:v>5.291666666666667</c:v>
                      </c:pt>
                      <c:pt idx="3176">
                        <c:v>5.2933333333333339</c:v>
                      </c:pt>
                      <c:pt idx="3177">
                        <c:v>5.2949999999999999</c:v>
                      </c:pt>
                      <c:pt idx="3178">
                        <c:v>5.2966666666666669</c:v>
                      </c:pt>
                      <c:pt idx="3179">
                        <c:v>5.2983333333333329</c:v>
                      </c:pt>
                      <c:pt idx="3180">
                        <c:v>5.3</c:v>
                      </c:pt>
                      <c:pt idx="3181">
                        <c:v>5.3016666666666667</c:v>
                      </c:pt>
                      <c:pt idx="3182">
                        <c:v>5.3033333333333328</c:v>
                      </c:pt>
                      <c:pt idx="3183">
                        <c:v>5.3050000000000006</c:v>
                      </c:pt>
                      <c:pt idx="3184">
                        <c:v>5.3066666666666666</c:v>
                      </c:pt>
                      <c:pt idx="3185">
                        <c:v>5.3083333333333336</c:v>
                      </c:pt>
                      <c:pt idx="3186">
                        <c:v>5.3100000000000005</c:v>
                      </c:pt>
                      <c:pt idx="3187">
                        <c:v>5.3116666666666665</c:v>
                      </c:pt>
                      <c:pt idx="3188">
                        <c:v>5.3133333333333335</c:v>
                      </c:pt>
                      <c:pt idx="3189">
                        <c:v>5.3149999999999995</c:v>
                      </c:pt>
                      <c:pt idx="3190">
                        <c:v>5.3166666666666664</c:v>
                      </c:pt>
                      <c:pt idx="3191">
                        <c:v>5.3183333333333334</c:v>
                      </c:pt>
                      <c:pt idx="3192">
                        <c:v>5.3199999999999994</c:v>
                      </c:pt>
                      <c:pt idx="3193">
                        <c:v>5.3216666666666672</c:v>
                      </c:pt>
                      <c:pt idx="3194">
                        <c:v>5.3233333333333333</c:v>
                      </c:pt>
                      <c:pt idx="3195">
                        <c:v>5.3250000000000002</c:v>
                      </c:pt>
                      <c:pt idx="3196">
                        <c:v>5.3266666666666671</c:v>
                      </c:pt>
                      <c:pt idx="3197">
                        <c:v>5.3283333333333331</c:v>
                      </c:pt>
                      <c:pt idx="3198">
                        <c:v>5.33</c:v>
                      </c:pt>
                      <c:pt idx="3199">
                        <c:v>5.3316666666666661</c:v>
                      </c:pt>
                      <c:pt idx="3200">
                        <c:v>5.333333333333333</c:v>
                      </c:pt>
                      <c:pt idx="3201">
                        <c:v>5.335</c:v>
                      </c:pt>
                      <c:pt idx="3202">
                        <c:v>5.3366666666666669</c:v>
                      </c:pt>
                      <c:pt idx="3203">
                        <c:v>5.3383333333333338</c:v>
                      </c:pt>
                      <c:pt idx="3204">
                        <c:v>5.34</c:v>
                      </c:pt>
                      <c:pt idx="3205">
                        <c:v>5.3416666666666668</c:v>
                      </c:pt>
                      <c:pt idx="3206">
                        <c:v>5.3433333333333337</c:v>
                      </c:pt>
                      <c:pt idx="3207">
                        <c:v>5.3449999999999998</c:v>
                      </c:pt>
                      <c:pt idx="3208">
                        <c:v>5.3466666666666667</c:v>
                      </c:pt>
                      <c:pt idx="3209">
                        <c:v>5.3483333333333327</c:v>
                      </c:pt>
                      <c:pt idx="3210">
                        <c:v>5.35</c:v>
                      </c:pt>
                      <c:pt idx="3211">
                        <c:v>5.3516666666666675</c:v>
                      </c:pt>
                      <c:pt idx="3212">
                        <c:v>5.3533333333333335</c:v>
                      </c:pt>
                      <c:pt idx="3213">
                        <c:v>5.3550000000000004</c:v>
                      </c:pt>
                      <c:pt idx="3214">
                        <c:v>5.3566666666666665</c:v>
                      </c:pt>
                      <c:pt idx="3215">
                        <c:v>5.3583333333333334</c:v>
                      </c:pt>
                      <c:pt idx="3216">
                        <c:v>5.36</c:v>
                      </c:pt>
                      <c:pt idx="3217">
                        <c:v>5.3616666666666664</c:v>
                      </c:pt>
                      <c:pt idx="3218">
                        <c:v>5.3633333333333333</c:v>
                      </c:pt>
                      <c:pt idx="3219">
                        <c:v>5.3649999999999993</c:v>
                      </c:pt>
                      <c:pt idx="3220">
                        <c:v>5.3666666666666663</c:v>
                      </c:pt>
                      <c:pt idx="3221">
                        <c:v>5.3683333333333341</c:v>
                      </c:pt>
                      <c:pt idx="3222">
                        <c:v>5.37</c:v>
                      </c:pt>
                      <c:pt idx="3223">
                        <c:v>5.371666666666667</c:v>
                      </c:pt>
                      <c:pt idx="3224">
                        <c:v>5.3733333333333331</c:v>
                      </c:pt>
                      <c:pt idx="3225">
                        <c:v>5.375</c:v>
                      </c:pt>
                      <c:pt idx="3226">
                        <c:v>5.3766666666666669</c:v>
                      </c:pt>
                      <c:pt idx="3227">
                        <c:v>5.378333333333333</c:v>
                      </c:pt>
                      <c:pt idx="3228">
                        <c:v>5.38</c:v>
                      </c:pt>
                      <c:pt idx="3229">
                        <c:v>5.3816666666666659</c:v>
                      </c:pt>
                      <c:pt idx="3230">
                        <c:v>5.3833333333333337</c:v>
                      </c:pt>
                      <c:pt idx="3231">
                        <c:v>5.3850000000000007</c:v>
                      </c:pt>
                      <c:pt idx="3232">
                        <c:v>5.3866666666666667</c:v>
                      </c:pt>
                      <c:pt idx="3233">
                        <c:v>5.3883333333333336</c:v>
                      </c:pt>
                      <c:pt idx="3234">
                        <c:v>5.39</c:v>
                      </c:pt>
                      <c:pt idx="3235">
                        <c:v>5.3916666666666666</c:v>
                      </c:pt>
                      <c:pt idx="3236">
                        <c:v>5.3933333333333335</c:v>
                      </c:pt>
                      <c:pt idx="3237">
                        <c:v>5.3949999999999996</c:v>
                      </c:pt>
                      <c:pt idx="3238">
                        <c:v>5.3966666666666665</c:v>
                      </c:pt>
                      <c:pt idx="3239">
                        <c:v>5.3983333333333325</c:v>
                      </c:pt>
                      <c:pt idx="3240">
                        <c:v>5.4</c:v>
                      </c:pt>
                      <c:pt idx="3241">
                        <c:v>5.4016666666666673</c:v>
                      </c:pt>
                      <c:pt idx="3242">
                        <c:v>5.4033333333333333</c:v>
                      </c:pt>
                      <c:pt idx="3243">
                        <c:v>5.4050000000000002</c:v>
                      </c:pt>
                      <c:pt idx="3244">
                        <c:v>5.4066666666666663</c:v>
                      </c:pt>
                      <c:pt idx="3245">
                        <c:v>5.4083333333333332</c:v>
                      </c:pt>
                      <c:pt idx="3246">
                        <c:v>5.41</c:v>
                      </c:pt>
                      <c:pt idx="3247">
                        <c:v>5.4116666666666662</c:v>
                      </c:pt>
                      <c:pt idx="3248">
                        <c:v>5.4133333333333331</c:v>
                      </c:pt>
                      <c:pt idx="3249">
                        <c:v>5.415</c:v>
                      </c:pt>
                      <c:pt idx="3250">
                        <c:v>5.416666666666667</c:v>
                      </c:pt>
                      <c:pt idx="3251">
                        <c:v>5.4183333333333339</c:v>
                      </c:pt>
                      <c:pt idx="3252">
                        <c:v>5.42</c:v>
                      </c:pt>
                      <c:pt idx="3253">
                        <c:v>5.4216666666666669</c:v>
                      </c:pt>
                      <c:pt idx="3254">
                        <c:v>5.4233333333333329</c:v>
                      </c:pt>
                      <c:pt idx="3255">
                        <c:v>5.4249999999999998</c:v>
                      </c:pt>
                      <c:pt idx="3256">
                        <c:v>5.4266666666666667</c:v>
                      </c:pt>
                      <c:pt idx="3257">
                        <c:v>5.4283333333333328</c:v>
                      </c:pt>
                      <c:pt idx="3258">
                        <c:v>5.4300000000000006</c:v>
                      </c:pt>
                      <c:pt idx="3259">
                        <c:v>5.4316666666666666</c:v>
                      </c:pt>
                      <c:pt idx="3260">
                        <c:v>5.4333333333333336</c:v>
                      </c:pt>
                      <c:pt idx="3261">
                        <c:v>5.4350000000000005</c:v>
                      </c:pt>
                      <c:pt idx="3262">
                        <c:v>5.4366666666666665</c:v>
                      </c:pt>
                      <c:pt idx="3263">
                        <c:v>5.4383333333333335</c:v>
                      </c:pt>
                      <c:pt idx="3264">
                        <c:v>5.4399999999999995</c:v>
                      </c:pt>
                      <c:pt idx="3265">
                        <c:v>5.4416666666666664</c:v>
                      </c:pt>
                      <c:pt idx="3266">
                        <c:v>5.4433333333333334</c:v>
                      </c:pt>
                      <c:pt idx="3267">
                        <c:v>5.4449999999999994</c:v>
                      </c:pt>
                      <c:pt idx="3268">
                        <c:v>5.4466666666666672</c:v>
                      </c:pt>
                      <c:pt idx="3269">
                        <c:v>5.4483333333333333</c:v>
                      </c:pt>
                      <c:pt idx="3270">
                        <c:v>5.45</c:v>
                      </c:pt>
                      <c:pt idx="3271">
                        <c:v>5.4516666666666671</c:v>
                      </c:pt>
                      <c:pt idx="3272">
                        <c:v>5.4533333333333331</c:v>
                      </c:pt>
                      <c:pt idx="3273">
                        <c:v>5.4550000000000001</c:v>
                      </c:pt>
                      <c:pt idx="3274">
                        <c:v>5.4566666666666661</c:v>
                      </c:pt>
                      <c:pt idx="3275">
                        <c:v>5.458333333333333</c:v>
                      </c:pt>
                      <c:pt idx="3276">
                        <c:v>5.46</c:v>
                      </c:pt>
                      <c:pt idx="3277">
                        <c:v>5.4616666666666669</c:v>
                      </c:pt>
                      <c:pt idx="3278">
                        <c:v>5.4633333333333338</c:v>
                      </c:pt>
                      <c:pt idx="3279">
                        <c:v>5.4649999999999999</c:v>
                      </c:pt>
                      <c:pt idx="3280">
                        <c:v>5.4666666666666668</c:v>
                      </c:pt>
                      <c:pt idx="3281">
                        <c:v>5.4683333333333337</c:v>
                      </c:pt>
                      <c:pt idx="3282">
                        <c:v>5.47</c:v>
                      </c:pt>
                      <c:pt idx="3283">
                        <c:v>5.4716666666666667</c:v>
                      </c:pt>
                      <c:pt idx="3284">
                        <c:v>5.4733333333333327</c:v>
                      </c:pt>
                      <c:pt idx="3285">
                        <c:v>5.4749999999999996</c:v>
                      </c:pt>
                      <c:pt idx="3286">
                        <c:v>5.4766666666666675</c:v>
                      </c:pt>
                      <c:pt idx="3287">
                        <c:v>5.4783333333333335</c:v>
                      </c:pt>
                      <c:pt idx="3288">
                        <c:v>5.48</c:v>
                      </c:pt>
                      <c:pt idx="3289">
                        <c:v>5.4816666666666665</c:v>
                      </c:pt>
                      <c:pt idx="3290">
                        <c:v>5.4833333333333334</c:v>
                      </c:pt>
                      <c:pt idx="3291">
                        <c:v>5.4850000000000003</c:v>
                      </c:pt>
                      <c:pt idx="3292">
                        <c:v>5.4866666666666664</c:v>
                      </c:pt>
                      <c:pt idx="3293">
                        <c:v>5.4883333333333333</c:v>
                      </c:pt>
                      <c:pt idx="3294">
                        <c:v>5.4899999999999993</c:v>
                      </c:pt>
                      <c:pt idx="3295">
                        <c:v>5.4916666666666663</c:v>
                      </c:pt>
                      <c:pt idx="3296">
                        <c:v>5.4933333333333341</c:v>
                      </c:pt>
                      <c:pt idx="3297">
                        <c:v>5.4950000000000001</c:v>
                      </c:pt>
                      <c:pt idx="3298">
                        <c:v>5.496666666666667</c:v>
                      </c:pt>
                      <c:pt idx="3299">
                        <c:v>5.4983333333333331</c:v>
                      </c:pt>
                      <c:pt idx="3300">
                        <c:v>5.5</c:v>
                      </c:pt>
                      <c:pt idx="3301">
                        <c:v>5.5016666666666669</c:v>
                      </c:pt>
                      <c:pt idx="3302">
                        <c:v>5.503333333333333</c:v>
                      </c:pt>
                      <c:pt idx="3303">
                        <c:v>5.5049999999999999</c:v>
                      </c:pt>
                      <c:pt idx="3304">
                        <c:v>5.5066666666666659</c:v>
                      </c:pt>
                      <c:pt idx="3305">
                        <c:v>5.5083333333333337</c:v>
                      </c:pt>
                      <c:pt idx="3306">
                        <c:v>5.5100000000000007</c:v>
                      </c:pt>
                      <c:pt idx="3307">
                        <c:v>5.5116666666666667</c:v>
                      </c:pt>
                      <c:pt idx="3308">
                        <c:v>5.5133333333333336</c:v>
                      </c:pt>
                      <c:pt idx="3309">
                        <c:v>5.5149999999999997</c:v>
                      </c:pt>
                      <c:pt idx="3310">
                        <c:v>5.5166666666666666</c:v>
                      </c:pt>
                      <c:pt idx="3311">
                        <c:v>5.5183333333333335</c:v>
                      </c:pt>
                      <c:pt idx="3312">
                        <c:v>5.52</c:v>
                      </c:pt>
                      <c:pt idx="3313">
                        <c:v>5.5216666666666665</c:v>
                      </c:pt>
                      <c:pt idx="3314">
                        <c:v>5.5233333333333325</c:v>
                      </c:pt>
                      <c:pt idx="3315">
                        <c:v>5.5250000000000004</c:v>
                      </c:pt>
                      <c:pt idx="3316">
                        <c:v>5.5266666666666673</c:v>
                      </c:pt>
                      <c:pt idx="3317">
                        <c:v>5.5283333333333333</c:v>
                      </c:pt>
                      <c:pt idx="3318">
                        <c:v>5.53</c:v>
                      </c:pt>
                      <c:pt idx="3319">
                        <c:v>5.5316666666666663</c:v>
                      </c:pt>
                      <c:pt idx="3320">
                        <c:v>5.5333333333333332</c:v>
                      </c:pt>
                      <c:pt idx="3321">
                        <c:v>5.5350000000000001</c:v>
                      </c:pt>
                      <c:pt idx="3322">
                        <c:v>5.5366666666666662</c:v>
                      </c:pt>
                      <c:pt idx="3323">
                        <c:v>5.5383333333333331</c:v>
                      </c:pt>
                      <c:pt idx="3324">
                        <c:v>5.54</c:v>
                      </c:pt>
                      <c:pt idx="3325">
                        <c:v>5.541666666666667</c:v>
                      </c:pt>
                      <c:pt idx="3326">
                        <c:v>5.5433333333333339</c:v>
                      </c:pt>
                      <c:pt idx="3327">
                        <c:v>5.5449999999999999</c:v>
                      </c:pt>
                      <c:pt idx="3328">
                        <c:v>5.5466666666666669</c:v>
                      </c:pt>
                      <c:pt idx="3329">
                        <c:v>5.5483333333333329</c:v>
                      </c:pt>
                      <c:pt idx="3330">
                        <c:v>5.55</c:v>
                      </c:pt>
                      <c:pt idx="3331">
                        <c:v>5.5516666666666667</c:v>
                      </c:pt>
                      <c:pt idx="3332">
                        <c:v>5.5533333333333328</c:v>
                      </c:pt>
                      <c:pt idx="3333">
                        <c:v>5.5550000000000006</c:v>
                      </c:pt>
                      <c:pt idx="3334">
                        <c:v>5.5566666666666666</c:v>
                      </c:pt>
                      <c:pt idx="3335">
                        <c:v>5.5583333333333336</c:v>
                      </c:pt>
                      <c:pt idx="3336">
                        <c:v>5.5600000000000005</c:v>
                      </c:pt>
                      <c:pt idx="3337">
                        <c:v>5.5616666666666665</c:v>
                      </c:pt>
                      <c:pt idx="3338">
                        <c:v>5.5633333333333335</c:v>
                      </c:pt>
                      <c:pt idx="3339">
                        <c:v>5.5649999999999995</c:v>
                      </c:pt>
                      <c:pt idx="3340">
                        <c:v>5.5666666666666664</c:v>
                      </c:pt>
                      <c:pt idx="3341">
                        <c:v>5.5683333333333334</c:v>
                      </c:pt>
                      <c:pt idx="3342">
                        <c:v>5.5699999999999994</c:v>
                      </c:pt>
                      <c:pt idx="3343">
                        <c:v>5.5716666666666672</c:v>
                      </c:pt>
                      <c:pt idx="3344">
                        <c:v>5.5733333333333333</c:v>
                      </c:pt>
                      <c:pt idx="3345">
                        <c:v>5.5750000000000002</c:v>
                      </c:pt>
                      <c:pt idx="3346">
                        <c:v>5.5766666666666671</c:v>
                      </c:pt>
                      <c:pt idx="3347">
                        <c:v>5.5783333333333331</c:v>
                      </c:pt>
                      <c:pt idx="3348">
                        <c:v>5.58</c:v>
                      </c:pt>
                      <c:pt idx="3349">
                        <c:v>5.5816666666666661</c:v>
                      </c:pt>
                      <c:pt idx="3350">
                        <c:v>5.583333333333333</c:v>
                      </c:pt>
                      <c:pt idx="3351">
                        <c:v>5.585</c:v>
                      </c:pt>
                      <c:pt idx="3352">
                        <c:v>5.5866666666666669</c:v>
                      </c:pt>
                      <c:pt idx="3353">
                        <c:v>5.5883333333333338</c:v>
                      </c:pt>
                      <c:pt idx="3354">
                        <c:v>5.59</c:v>
                      </c:pt>
                      <c:pt idx="3355">
                        <c:v>5.5916666666666668</c:v>
                      </c:pt>
                      <c:pt idx="3356">
                        <c:v>5.5933333333333337</c:v>
                      </c:pt>
                      <c:pt idx="3357">
                        <c:v>5.5949999999999998</c:v>
                      </c:pt>
                      <c:pt idx="3358">
                        <c:v>5.5966666666666667</c:v>
                      </c:pt>
                      <c:pt idx="3359">
                        <c:v>5.5983333333333327</c:v>
                      </c:pt>
                      <c:pt idx="3360">
                        <c:v>5.6</c:v>
                      </c:pt>
                      <c:pt idx="3361">
                        <c:v>5.6016666666666675</c:v>
                      </c:pt>
                      <c:pt idx="3362">
                        <c:v>5.6033333333333335</c:v>
                      </c:pt>
                      <c:pt idx="3363">
                        <c:v>5.6050000000000004</c:v>
                      </c:pt>
                      <c:pt idx="3364">
                        <c:v>5.6066666666666665</c:v>
                      </c:pt>
                      <c:pt idx="3365">
                        <c:v>5.6083333333333334</c:v>
                      </c:pt>
                      <c:pt idx="3366">
                        <c:v>5.61</c:v>
                      </c:pt>
                      <c:pt idx="3367">
                        <c:v>5.6116666666666664</c:v>
                      </c:pt>
                      <c:pt idx="3368">
                        <c:v>5.6133333333333333</c:v>
                      </c:pt>
                      <c:pt idx="3369">
                        <c:v>5.6149999999999993</c:v>
                      </c:pt>
                      <c:pt idx="3370">
                        <c:v>5.6166666666666663</c:v>
                      </c:pt>
                      <c:pt idx="3371">
                        <c:v>5.6183333333333341</c:v>
                      </c:pt>
                      <c:pt idx="3372">
                        <c:v>5.62</c:v>
                      </c:pt>
                      <c:pt idx="3373">
                        <c:v>5.621666666666667</c:v>
                      </c:pt>
                      <c:pt idx="3374">
                        <c:v>5.6233333333333331</c:v>
                      </c:pt>
                      <c:pt idx="3375">
                        <c:v>5.625</c:v>
                      </c:pt>
                      <c:pt idx="3376">
                        <c:v>5.6266666666666669</c:v>
                      </c:pt>
                      <c:pt idx="3377">
                        <c:v>5.628333333333333</c:v>
                      </c:pt>
                      <c:pt idx="3378">
                        <c:v>5.63</c:v>
                      </c:pt>
                      <c:pt idx="3379">
                        <c:v>5.6316666666666659</c:v>
                      </c:pt>
                      <c:pt idx="3380">
                        <c:v>5.6333333333333337</c:v>
                      </c:pt>
                      <c:pt idx="3381">
                        <c:v>5.6350000000000007</c:v>
                      </c:pt>
                      <c:pt idx="3382">
                        <c:v>5.6366666666666667</c:v>
                      </c:pt>
                      <c:pt idx="3383">
                        <c:v>5.6383333333333336</c:v>
                      </c:pt>
                      <c:pt idx="3384">
                        <c:v>5.64</c:v>
                      </c:pt>
                      <c:pt idx="3385">
                        <c:v>5.6416666666666666</c:v>
                      </c:pt>
                      <c:pt idx="3386">
                        <c:v>5.6433333333333335</c:v>
                      </c:pt>
                      <c:pt idx="3387">
                        <c:v>5.6449999999999996</c:v>
                      </c:pt>
                      <c:pt idx="3388">
                        <c:v>5.6466666666666665</c:v>
                      </c:pt>
                      <c:pt idx="3389">
                        <c:v>5.6483333333333325</c:v>
                      </c:pt>
                      <c:pt idx="3390">
                        <c:v>5.65</c:v>
                      </c:pt>
                      <c:pt idx="3391">
                        <c:v>5.6516666666666673</c:v>
                      </c:pt>
                      <c:pt idx="3392">
                        <c:v>5.6533333333333333</c:v>
                      </c:pt>
                      <c:pt idx="3393">
                        <c:v>5.6550000000000002</c:v>
                      </c:pt>
                      <c:pt idx="3394">
                        <c:v>5.6566666666666663</c:v>
                      </c:pt>
                      <c:pt idx="3395">
                        <c:v>5.6583333333333332</c:v>
                      </c:pt>
                      <c:pt idx="3396">
                        <c:v>5.66</c:v>
                      </c:pt>
                      <c:pt idx="3397">
                        <c:v>5.6616666666666662</c:v>
                      </c:pt>
                      <c:pt idx="3398">
                        <c:v>5.6633333333333331</c:v>
                      </c:pt>
                      <c:pt idx="3399">
                        <c:v>5.665</c:v>
                      </c:pt>
                      <c:pt idx="3400">
                        <c:v>5.666666666666667</c:v>
                      </c:pt>
                      <c:pt idx="3401">
                        <c:v>5.6683333333333339</c:v>
                      </c:pt>
                      <c:pt idx="3402">
                        <c:v>5.67</c:v>
                      </c:pt>
                      <c:pt idx="3403">
                        <c:v>5.6716666666666669</c:v>
                      </c:pt>
                      <c:pt idx="3404">
                        <c:v>5.6733333333333329</c:v>
                      </c:pt>
                      <c:pt idx="3405">
                        <c:v>5.6749999999999998</c:v>
                      </c:pt>
                      <c:pt idx="3406">
                        <c:v>5.6766666666666667</c:v>
                      </c:pt>
                      <c:pt idx="3407">
                        <c:v>5.6783333333333328</c:v>
                      </c:pt>
                      <c:pt idx="3408">
                        <c:v>5.6800000000000006</c:v>
                      </c:pt>
                      <c:pt idx="3409">
                        <c:v>5.6816666666666666</c:v>
                      </c:pt>
                      <c:pt idx="3410">
                        <c:v>5.6833333333333336</c:v>
                      </c:pt>
                      <c:pt idx="3411">
                        <c:v>5.6850000000000005</c:v>
                      </c:pt>
                      <c:pt idx="3412">
                        <c:v>5.6866666666666665</c:v>
                      </c:pt>
                      <c:pt idx="3413">
                        <c:v>5.6883333333333335</c:v>
                      </c:pt>
                      <c:pt idx="3414">
                        <c:v>5.6899999999999995</c:v>
                      </c:pt>
                      <c:pt idx="3415">
                        <c:v>5.6916666666666664</c:v>
                      </c:pt>
                      <c:pt idx="3416">
                        <c:v>5.6933333333333334</c:v>
                      </c:pt>
                      <c:pt idx="3417">
                        <c:v>5.6949999999999994</c:v>
                      </c:pt>
                      <c:pt idx="3418">
                        <c:v>5.6966666666666672</c:v>
                      </c:pt>
                      <c:pt idx="3419">
                        <c:v>5.6983333333333333</c:v>
                      </c:pt>
                      <c:pt idx="3420">
                        <c:v>5.7</c:v>
                      </c:pt>
                      <c:pt idx="3421">
                        <c:v>5.7016666666666671</c:v>
                      </c:pt>
                      <c:pt idx="3422">
                        <c:v>5.7033333333333331</c:v>
                      </c:pt>
                      <c:pt idx="3423">
                        <c:v>5.7050000000000001</c:v>
                      </c:pt>
                      <c:pt idx="3424">
                        <c:v>5.7066666666666661</c:v>
                      </c:pt>
                      <c:pt idx="3425">
                        <c:v>5.708333333333333</c:v>
                      </c:pt>
                      <c:pt idx="3426">
                        <c:v>5.71</c:v>
                      </c:pt>
                      <c:pt idx="3427">
                        <c:v>5.7116666666666669</c:v>
                      </c:pt>
                      <c:pt idx="3428">
                        <c:v>5.7133333333333338</c:v>
                      </c:pt>
                      <c:pt idx="3429">
                        <c:v>5.7149999999999999</c:v>
                      </c:pt>
                      <c:pt idx="3430">
                        <c:v>5.7166666666666668</c:v>
                      </c:pt>
                      <c:pt idx="3431">
                        <c:v>5.7183333333333337</c:v>
                      </c:pt>
                      <c:pt idx="3432">
                        <c:v>5.72</c:v>
                      </c:pt>
                      <c:pt idx="3433">
                        <c:v>5.7216666666666667</c:v>
                      </c:pt>
                      <c:pt idx="3434">
                        <c:v>5.7233333333333327</c:v>
                      </c:pt>
                      <c:pt idx="3435">
                        <c:v>5.7249999999999996</c:v>
                      </c:pt>
                      <c:pt idx="3436">
                        <c:v>5.7266666666666675</c:v>
                      </c:pt>
                      <c:pt idx="3437">
                        <c:v>5.7283333333333335</c:v>
                      </c:pt>
                      <c:pt idx="3438">
                        <c:v>5.73</c:v>
                      </c:pt>
                      <c:pt idx="3439">
                        <c:v>5.7316666666666665</c:v>
                      </c:pt>
                      <c:pt idx="3440">
                        <c:v>5.7333333333333334</c:v>
                      </c:pt>
                      <c:pt idx="3441">
                        <c:v>5.7350000000000003</c:v>
                      </c:pt>
                      <c:pt idx="3442">
                        <c:v>5.7366666666666664</c:v>
                      </c:pt>
                      <c:pt idx="3443">
                        <c:v>5.7383333333333333</c:v>
                      </c:pt>
                      <c:pt idx="3444">
                        <c:v>5.7399999999999993</c:v>
                      </c:pt>
                      <c:pt idx="3445">
                        <c:v>5.7416666666666663</c:v>
                      </c:pt>
                      <c:pt idx="3446">
                        <c:v>5.7433333333333341</c:v>
                      </c:pt>
                      <c:pt idx="3447">
                        <c:v>5.7450000000000001</c:v>
                      </c:pt>
                      <c:pt idx="3448">
                        <c:v>5.746666666666667</c:v>
                      </c:pt>
                      <c:pt idx="3449">
                        <c:v>5.7483333333333331</c:v>
                      </c:pt>
                      <c:pt idx="3450">
                        <c:v>5.75</c:v>
                      </c:pt>
                      <c:pt idx="3451">
                        <c:v>5.7516666666666669</c:v>
                      </c:pt>
                      <c:pt idx="3452">
                        <c:v>5.753333333333333</c:v>
                      </c:pt>
                      <c:pt idx="3453">
                        <c:v>5.7549999999999999</c:v>
                      </c:pt>
                      <c:pt idx="3454">
                        <c:v>5.7566666666666659</c:v>
                      </c:pt>
                      <c:pt idx="3455">
                        <c:v>5.7583333333333337</c:v>
                      </c:pt>
                      <c:pt idx="3456">
                        <c:v>5.7600000000000007</c:v>
                      </c:pt>
                      <c:pt idx="3457">
                        <c:v>5.7616666666666667</c:v>
                      </c:pt>
                      <c:pt idx="3458">
                        <c:v>5.7633333333333336</c:v>
                      </c:pt>
                      <c:pt idx="3459">
                        <c:v>5.7649999999999997</c:v>
                      </c:pt>
                      <c:pt idx="3460">
                        <c:v>5.7666666666666666</c:v>
                      </c:pt>
                      <c:pt idx="3461">
                        <c:v>5.7683333333333335</c:v>
                      </c:pt>
                      <c:pt idx="3462">
                        <c:v>5.77</c:v>
                      </c:pt>
                      <c:pt idx="3463">
                        <c:v>5.7716666666666665</c:v>
                      </c:pt>
                      <c:pt idx="3464">
                        <c:v>5.7733333333333325</c:v>
                      </c:pt>
                      <c:pt idx="3465">
                        <c:v>5.7750000000000004</c:v>
                      </c:pt>
                      <c:pt idx="3466">
                        <c:v>5.7766666666666673</c:v>
                      </c:pt>
                      <c:pt idx="3467">
                        <c:v>5.7783333333333333</c:v>
                      </c:pt>
                      <c:pt idx="3468">
                        <c:v>5.78</c:v>
                      </c:pt>
                      <c:pt idx="3469">
                        <c:v>5.7816666666666663</c:v>
                      </c:pt>
                      <c:pt idx="3470">
                        <c:v>5.7833333333333332</c:v>
                      </c:pt>
                      <c:pt idx="3471">
                        <c:v>5.7850000000000001</c:v>
                      </c:pt>
                      <c:pt idx="3472">
                        <c:v>5.7866666666666662</c:v>
                      </c:pt>
                      <c:pt idx="3473">
                        <c:v>5.7883333333333331</c:v>
                      </c:pt>
                      <c:pt idx="3474">
                        <c:v>5.79</c:v>
                      </c:pt>
                      <c:pt idx="3475">
                        <c:v>5.791666666666667</c:v>
                      </c:pt>
                      <c:pt idx="3476">
                        <c:v>5.7933333333333339</c:v>
                      </c:pt>
                      <c:pt idx="3477">
                        <c:v>5.7949999999999999</c:v>
                      </c:pt>
                      <c:pt idx="3478">
                        <c:v>5.7966666666666669</c:v>
                      </c:pt>
                      <c:pt idx="3479">
                        <c:v>5.7983333333333329</c:v>
                      </c:pt>
                      <c:pt idx="3480">
                        <c:v>5.8</c:v>
                      </c:pt>
                      <c:pt idx="3481">
                        <c:v>5.8016666666666667</c:v>
                      </c:pt>
                      <c:pt idx="3482">
                        <c:v>5.8033333333333328</c:v>
                      </c:pt>
                      <c:pt idx="3483">
                        <c:v>5.8050000000000006</c:v>
                      </c:pt>
                      <c:pt idx="3484">
                        <c:v>5.8066666666666666</c:v>
                      </c:pt>
                      <c:pt idx="3485">
                        <c:v>5.8083333333333336</c:v>
                      </c:pt>
                      <c:pt idx="3486">
                        <c:v>5.8100000000000005</c:v>
                      </c:pt>
                      <c:pt idx="3487">
                        <c:v>5.8116666666666665</c:v>
                      </c:pt>
                      <c:pt idx="3488">
                        <c:v>5.8133333333333335</c:v>
                      </c:pt>
                      <c:pt idx="3489">
                        <c:v>5.8149999999999995</c:v>
                      </c:pt>
                      <c:pt idx="3490">
                        <c:v>5.8166666666666664</c:v>
                      </c:pt>
                      <c:pt idx="3491">
                        <c:v>5.8183333333333334</c:v>
                      </c:pt>
                      <c:pt idx="3492">
                        <c:v>5.8199999999999994</c:v>
                      </c:pt>
                      <c:pt idx="3493">
                        <c:v>5.8216666666666672</c:v>
                      </c:pt>
                      <c:pt idx="3494">
                        <c:v>5.8233333333333333</c:v>
                      </c:pt>
                      <c:pt idx="3495">
                        <c:v>5.8250000000000002</c:v>
                      </c:pt>
                      <c:pt idx="3496">
                        <c:v>5.8266666666666671</c:v>
                      </c:pt>
                      <c:pt idx="3497">
                        <c:v>5.8283333333333331</c:v>
                      </c:pt>
                      <c:pt idx="3498">
                        <c:v>5.83</c:v>
                      </c:pt>
                      <c:pt idx="3499">
                        <c:v>5.8316666666666661</c:v>
                      </c:pt>
                      <c:pt idx="3500">
                        <c:v>5.833333333333333</c:v>
                      </c:pt>
                      <c:pt idx="3501">
                        <c:v>5.835</c:v>
                      </c:pt>
                      <c:pt idx="3502">
                        <c:v>5.8366666666666669</c:v>
                      </c:pt>
                      <c:pt idx="3503">
                        <c:v>5.8383333333333338</c:v>
                      </c:pt>
                      <c:pt idx="3504">
                        <c:v>5.84</c:v>
                      </c:pt>
                      <c:pt idx="3505">
                        <c:v>5.8416666666666668</c:v>
                      </c:pt>
                      <c:pt idx="3506">
                        <c:v>5.8433333333333337</c:v>
                      </c:pt>
                      <c:pt idx="3507">
                        <c:v>5.8449999999999998</c:v>
                      </c:pt>
                      <c:pt idx="3508">
                        <c:v>5.8466666666666667</c:v>
                      </c:pt>
                      <c:pt idx="3509">
                        <c:v>5.8483333333333327</c:v>
                      </c:pt>
                      <c:pt idx="3510">
                        <c:v>5.85</c:v>
                      </c:pt>
                      <c:pt idx="3511">
                        <c:v>5.8516666666666675</c:v>
                      </c:pt>
                      <c:pt idx="3512">
                        <c:v>5.8533333333333335</c:v>
                      </c:pt>
                      <c:pt idx="3513">
                        <c:v>5.8550000000000004</c:v>
                      </c:pt>
                      <c:pt idx="3514">
                        <c:v>5.8566666666666665</c:v>
                      </c:pt>
                      <c:pt idx="3515">
                        <c:v>5.8583333333333334</c:v>
                      </c:pt>
                      <c:pt idx="3516">
                        <c:v>5.86</c:v>
                      </c:pt>
                      <c:pt idx="3517">
                        <c:v>5.8616666666666664</c:v>
                      </c:pt>
                      <c:pt idx="3518">
                        <c:v>5.8633333333333333</c:v>
                      </c:pt>
                      <c:pt idx="3519">
                        <c:v>5.8649999999999993</c:v>
                      </c:pt>
                      <c:pt idx="3520">
                        <c:v>5.8666666666666663</c:v>
                      </c:pt>
                      <c:pt idx="3521">
                        <c:v>5.8683333333333341</c:v>
                      </c:pt>
                      <c:pt idx="3522">
                        <c:v>5.87</c:v>
                      </c:pt>
                      <c:pt idx="3523">
                        <c:v>5.871666666666667</c:v>
                      </c:pt>
                      <c:pt idx="3524">
                        <c:v>5.8733333333333331</c:v>
                      </c:pt>
                      <c:pt idx="3525">
                        <c:v>5.875</c:v>
                      </c:pt>
                      <c:pt idx="3526">
                        <c:v>5.8766666666666669</c:v>
                      </c:pt>
                      <c:pt idx="3527">
                        <c:v>5.878333333333333</c:v>
                      </c:pt>
                      <c:pt idx="3528">
                        <c:v>5.88</c:v>
                      </c:pt>
                      <c:pt idx="3529">
                        <c:v>5.8816666666666659</c:v>
                      </c:pt>
                      <c:pt idx="3530">
                        <c:v>5.8833333333333337</c:v>
                      </c:pt>
                      <c:pt idx="3531">
                        <c:v>5.8850000000000007</c:v>
                      </c:pt>
                      <c:pt idx="3532">
                        <c:v>5.8866666666666667</c:v>
                      </c:pt>
                      <c:pt idx="3533">
                        <c:v>5.8883333333333336</c:v>
                      </c:pt>
                      <c:pt idx="3534">
                        <c:v>5.89</c:v>
                      </c:pt>
                      <c:pt idx="3535">
                        <c:v>5.8916666666666666</c:v>
                      </c:pt>
                      <c:pt idx="3536">
                        <c:v>5.8933333333333335</c:v>
                      </c:pt>
                      <c:pt idx="3537">
                        <c:v>5.8949999999999996</c:v>
                      </c:pt>
                      <c:pt idx="3538">
                        <c:v>5.8966666666666665</c:v>
                      </c:pt>
                      <c:pt idx="3539">
                        <c:v>5.8983333333333325</c:v>
                      </c:pt>
                      <c:pt idx="3540">
                        <c:v>5.9</c:v>
                      </c:pt>
                      <c:pt idx="3541">
                        <c:v>5.9016666666666673</c:v>
                      </c:pt>
                      <c:pt idx="3542">
                        <c:v>5.9033333333333333</c:v>
                      </c:pt>
                      <c:pt idx="3543">
                        <c:v>5.9050000000000002</c:v>
                      </c:pt>
                      <c:pt idx="3544">
                        <c:v>5.9066666666666663</c:v>
                      </c:pt>
                      <c:pt idx="3545">
                        <c:v>5.9083333333333332</c:v>
                      </c:pt>
                      <c:pt idx="3546">
                        <c:v>5.91</c:v>
                      </c:pt>
                      <c:pt idx="3547">
                        <c:v>5.9116666666666662</c:v>
                      </c:pt>
                      <c:pt idx="3548">
                        <c:v>5.9133333333333331</c:v>
                      </c:pt>
                      <c:pt idx="3549">
                        <c:v>5.915</c:v>
                      </c:pt>
                      <c:pt idx="3550">
                        <c:v>5.916666666666667</c:v>
                      </c:pt>
                      <c:pt idx="3551">
                        <c:v>5.9183333333333339</c:v>
                      </c:pt>
                      <c:pt idx="3552">
                        <c:v>5.92</c:v>
                      </c:pt>
                      <c:pt idx="3553">
                        <c:v>5.9216666666666669</c:v>
                      </c:pt>
                      <c:pt idx="3554">
                        <c:v>5.9233333333333329</c:v>
                      </c:pt>
                      <c:pt idx="3555">
                        <c:v>5.9249999999999998</c:v>
                      </c:pt>
                      <c:pt idx="3556">
                        <c:v>5.9266666666666667</c:v>
                      </c:pt>
                      <c:pt idx="3557">
                        <c:v>5.9283333333333328</c:v>
                      </c:pt>
                      <c:pt idx="3558">
                        <c:v>5.9300000000000006</c:v>
                      </c:pt>
                      <c:pt idx="3559">
                        <c:v>5.9316666666666666</c:v>
                      </c:pt>
                      <c:pt idx="3560">
                        <c:v>5.9333333333333336</c:v>
                      </c:pt>
                      <c:pt idx="3561">
                        <c:v>5.9350000000000005</c:v>
                      </c:pt>
                      <c:pt idx="3562">
                        <c:v>5.9366666666666665</c:v>
                      </c:pt>
                      <c:pt idx="3563">
                        <c:v>5.9383333333333335</c:v>
                      </c:pt>
                      <c:pt idx="3564">
                        <c:v>5.9399999999999995</c:v>
                      </c:pt>
                      <c:pt idx="3565">
                        <c:v>5.9416666666666664</c:v>
                      </c:pt>
                      <c:pt idx="3566">
                        <c:v>5.9433333333333334</c:v>
                      </c:pt>
                      <c:pt idx="3567">
                        <c:v>5.9449999999999994</c:v>
                      </c:pt>
                      <c:pt idx="3568">
                        <c:v>5.9466666666666672</c:v>
                      </c:pt>
                      <c:pt idx="3569">
                        <c:v>5.9483333333333333</c:v>
                      </c:pt>
                      <c:pt idx="3570">
                        <c:v>5.95</c:v>
                      </c:pt>
                      <c:pt idx="3571">
                        <c:v>5.9516666666666671</c:v>
                      </c:pt>
                      <c:pt idx="3572">
                        <c:v>5.9533333333333331</c:v>
                      </c:pt>
                      <c:pt idx="3573">
                        <c:v>5.9550000000000001</c:v>
                      </c:pt>
                      <c:pt idx="3574">
                        <c:v>5.9566666666666661</c:v>
                      </c:pt>
                      <c:pt idx="3575">
                        <c:v>5.958333333333333</c:v>
                      </c:pt>
                      <c:pt idx="3576">
                        <c:v>5.96</c:v>
                      </c:pt>
                      <c:pt idx="3577">
                        <c:v>5.9616666666666669</c:v>
                      </c:pt>
                      <c:pt idx="3578">
                        <c:v>5.9633333333333338</c:v>
                      </c:pt>
                      <c:pt idx="3579">
                        <c:v>5.9649999999999999</c:v>
                      </c:pt>
                      <c:pt idx="3580">
                        <c:v>5.9666666666666668</c:v>
                      </c:pt>
                      <c:pt idx="3581">
                        <c:v>5.9683333333333337</c:v>
                      </c:pt>
                      <c:pt idx="3582">
                        <c:v>5.97</c:v>
                      </c:pt>
                      <c:pt idx="3583">
                        <c:v>5.9716666666666667</c:v>
                      </c:pt>
                      <c:pt idx="3584">
                        <c:v>5.9733333333333327</c:v>
                      </c:pt>
                      <c:pt idx="3585">
                        <c:v>5.9749999999999996</c:v>
                      </c:pt>
                      <c:pt idx="3586">
                        <c:v>5.9766666666666675</c:v>
                      </c:pt>
                      <c:pt idx="3587">
                        <c:v>5.9783333333333335</c:v>
                      </c:pt>
                      <c:pt idx="3588">
                        <c:v>5.98</c:v>
                      </c:pt>
                      <c:pt idx="3589">
                        <c:v>5.9816666666666665</c:v>
                      </c:pt>
                      <c:pt idx="3590">
                        <c:v>5.9833333333333334</c:v>
                      </c:pt>
                      <c:pt idx="3591">
                        <c:v>5.9850000000000003</c:v>
                      </c:pt>
                      <c:pt idx="3592">
                        <c:v>5.9866666666666664</c:v>
                      </c:pt>
                      <c:pt idx="3593">
                        <c:v>5.9883333333333333</c:v>
                      </c:pt>
                      <c:pt idx="3594">
                        <c:v>5.9899999999999993</c:v>
                      </c:pt>
                      <c:pt idx="3595">
                        <c:v>5.9916666666666663</c:v>
                      </c:pt>
                      <c:pt idx="3596">
                        <c:v>5.9933333333333341</c:v>
                      </c:pt>
                      <c:pt idx="3597">
                        <c:v>5.9950000000000001</c:v>
                      </c:pt>
                      <c:pt idx="3598">
                        <c:v>5.996666666666667</c:v>
                      </c:pt>
                      <c:pt idx="3599">
                        <c:v>5.9983333333333331</c:v>
                      </c:pt>
                      <c:pt idx="3600">
                        <c:v>6</c:v>
                      </c:pt>
                      <c:pt idx="3601">
                        <c:v>6.0016666666666669</c:v>
                      </c:pt>
                      <c:pt idx="3602">
                        <c:v>6.003333333333333</c:v>
                      </c:pt>
                      <c:pt idx="3603">
                        <c:v>6.0049999999999999</c:v>
                      </c:pt>
                      <c:pt idx="3604">
                        <c:v>6.0066666666666659</c:v>
                      </c:pt>
                      <c:pt idx="3605">
                        <c:v>6.0083333333333337</c:v>
                      </c:pt>
                      <c:pt idx="3606">
                        <c:v>6.0100000000000007</c:v>
                      </c:pt>
                      <c:pt idx="3607">
                        <c:v>6.0116666666666667</c:v>
                      </c:pt>
                      <c:pt idx="3608">
                        <c:v>6.0133333333333336</c:v>
                      </c:pt>
                      <c:pt idx="3609">
                        <c:v>6.0149999999999997</c:v>
                      </c:pt>
                      <c:pt idx="3610">
                        <c:v>6.0166666666666666</c:v>
                      </c:pt>
                      <c:pt idx="3611">
                        <c:v>6.0183333333333335</c:v>
                      </c:pt>
                      <c:pt idx="3612">
                        <c:v>6.02</c:v>
                      </c:pt>
                      <c:pt idx="3613">
                        <c:v>6.0216666666666665</c:v>
                      </c:pt>
                      <c:pt idx="3614">
                        <c:v>6.0233333333333325</c:v>
                      </c:pt>
                      <c:pt idx="3615">
                        <c:v>6.0250000000000004</c:v>
                      </c:pt>
                      <c:pt idx="3616">
                        <c:v>6.0266666666666673</c:v>
                      </c:pt>
                      <c:pt idx="3617">
                        <c:v>6.0283333333333333</c:v>
                      </c:pt>
                      <c:pt idx="3618">
                        <c:v>6.03</c:v>
                      </c:pt>
                      <c:pt idx="3619">
                        <c:v>6.0316666666666663</c:v>
                      </c:pt>
                      <c:pt idx="3620">
                        <c:v>6.0333333333333332</c:v>
                      </c:pt>
                      <c:pt idx="3621">
                        <c:v>6.0350000000000001</c:v>
                      </c:pt>
                      <c:pt idx="3622">
                        <c:v>6.0366666666666662</c:v>
                      </c:pt>
                      <c:pt idx="3623">
                        <c:v>6.0383333333333331</c:v>
                      </c:pt>
                      <c:pt idx="3624">
                        <c:v>6.04</c:v>
                      </c:pt>
                      <c:pt idx="3625">
                        <c:v>6.041666666666667</c:v>
                      </c:pt>
                      <c:pt idx="3626">
                        <c:v>6.0433333333333339</c:v>
                      </c:pt>
                      <c:pt idx="3627">
                        <c:v>6.0449999999999999</c:v>
                      </c:pt>
                      <c:pt idx="3628">
                        <c:v>6.0466666666666669</c:v>
                      </c:pt>
                      <c:pt idx="3629">
                        <c:v>6.0483333333333329</c:v>
                      </c:pt>
                      <c:pt idx="3630">
                        <c:v>6.05</c:v>
                      </c:pt>
                      <c:pt idx="3631">
                        <c:v>6.0516666666666667</c:v>
                      </c:pt>
                      <c:pt idx="3632">
                        <c:v>6.0533333333333328</c:v>
                      </c:pt>
                      <c:pt idx="3633">
                        <c:v>6.0550000000000006</c:v>
                      </c:pt>
                      <c:pt idx="3634">
                        <c:v>6.0566666666666666</c:v>
                      </c:pt>
                      <c:pt idx="3635">
                        <c:v>6.0583333333333336</c:v>
                      </c:pt>
                      <c:pt idx="3636">
                        <c:v>6.0600000000000005</c:v>
                      </c:pt>
                      <c:pt idx="3637">
                        <c:v>6.0616666666666665</c:v>
                      </c:pt>
                      <c:pt idx="3638">
                        <c:v>6.0633333333333335</c:v>
                      </c:pt>
                      <c:pt idx="3639">
                        <c:v>6.0649999999999995</c:v>
                      </c:pt>
                      <c:pt idx="3640">
                        <c:v>6.0666666666666664</c:v>
                      </c:pt>
                      <c:pt idx="3641">
                        <c:v>6.0683333333333334</c:v>
                      </c:pt>
                      <c:pt idx="3642">
                        <c:v>6.0699999999999994</c:v>
                      </c:pt>
                      <c:pt idx="3643">
                        <c:v>6.0716666666666672</c:v>
                      </c:pt>
                      <c:pt idx="3644">
                        <c:v>6.0733333333333333</c:v>
                      </c:pt>
                      <c:pt idx="3645">
                        <c:v>6.0750000000000002</c:v>
                      </c:pt>
                      <c:pt idx="3646">
                        <c:v>6.0766666666666671</c:v>
                      </c:pt>
                      <c:pt idx="3647">
                        <c:v>6.0783333333333331</c:v>
                      </c:pt>
                      <c:pt idx="3648">
                        <c:v>6.08</c:v>
                      </c:pt>
                      <c:pt idx="3649">
                        <c:v>6.0816666666666661</c:v>
                      </c:pt>
                      <c:pt idx="3650">
                        <c:v>6.083333333333333</c:v>
                      </c:pt>
                      <c:pt idx="3651">
                        <c:v>6.085</c:v>
                      </c:pt>
                      <c:pt idx="3652">
                        <c:v>6.0866666666666669</c:v>
                      </c:pt>
                      <c:pt idx="3653">
                        <c:v>6.0883333333333338</c:v>
                      </c:pt>
                      <c:pt idx="3654">
                        <c:v>6.09</c:v>
                      </c:pt>
                      <c:pt idx="3655">
                        <c:v>6.0916666666666668</c:v>
                      </c:pt>
                      <c:pt idx="3656">
                        <c:v>6.0933333333333337</c:v>
                      </c:pt>
                      <c:pt idx="3657">
                        <c:v>6.0949999999999998</c:v>
                      </c:pt>
                      <c:pt idx="3658">
                        <c:v>6.0966666666666667</c:v>
                      </c:pt>
                      <c:pt idx="3659">
                        <c:v>6.0983333333333327</c:v>
                      </c:pt>
                      <c:pt idx="3660">
                        <c:v>6.1</c:v>
                      </c:pt>
                      <c:pt idx="3661">
                        <c:v>6.1016666666666675</c:v>
                      </c:pt>
                      <c:pt idx="3662">
                        <c:v>6.1033333333333335</c:v>
                      </c:pt>
                      <c:pt idx="3663">
                        <c:v>6.1050000000000004</c:v>
                      </c:pt>
                      <c:pt idx="3664">
                        <c:v>6.1066666666666665</c:v>
                      </c:pt>
                      <c:pt idx="3665">
                        <c:v>6.1083333333333334</c:v>
                      </c:pt>
                      <c:pt idx="3666">
                        <c:v>6.11</c:v>
                      </c:pt>
                      <c:pt idx="3667">
                        <c:v>6.1116666666666664</c:v>
                      </c:pt>
                      <c:pt idx="3668">
                        <c:v>6.1133333333333333</c:v>
                      </c:pt>
                      <c:pt idx="3669">
                        <c:v>6.1149999999999993</c:v>
                      </c:pt>
                      <c:pt idx="3670">
                        <c:v>6.1166666666666663</c:v>
                      </c:pt>
                      <c:pt idx="3671">
                        <c:v>6.1183333333333341</c:v>
                      </c:pt>
                      <c:pt idx="3672">
                        <c:v>6.12</c:v>
                      </c:pt>
                      <c:pt idx="3673">
                        <c:v>6.121666666666667</c:v>
                      </c:pt>
                      <c:pt idx="3674">
                        <c:v>6.1233333333333331</c:v>
                      </c:pt>
                      <c:pt idx="3675">
                        <c:v>6.125</c:v>
                      </c:pt>
                      <c:pt idx="3676">
                        <c:v>6.1266666666666669</c:v>
                      </c:pt>
                      <c:pt idx="3677">
                        <c:v>6.128333333333333</c:v>
                      </c:pt>
                      <c:pt idx="3678">
                        <c:v>6.13</c:v>
                      </c:pt>
                      <c:pt idx="3679">
                        <c:v>6.1316666666666659</c:v>
                      </c:pt>
                      <c:pt idx="3680">
                        <c:v>6.1333333333333337</c:v>
                      </c:pt>
                      <c:pt idx="3681">
                        <c:v>6.1350000000000007</c:v>
                      </c:pt>
                      <c:pt idx="3682">
                        <c:v>6.1366666666666667</c:v>
                      </c:pt>
                      <c:pt idx="3683">
                        <c:v>6.1383333333333336</c:v>
                      </c:pt>
                      <c:pt idx="3684">
                        <c:v>6.14</c:v>
                      </c:pt>
                      <c:pt idx="3685">
                        <c:v>6.1416666666666666</c:v>
                      </c:pt>
                      <c:pt idx="3686">
                        <c:v>6.1433333333333335</c:v>
                      </c:pt>
                      <c:pt idx="3687">
                        <c:v>6.1449999999999996</c:v>
                      </c:pt>
                      <c:pt idx="3688">
                        <c:v>6.1466666666666665</c:v>
                      </c:pt>
                      <c:pt idx="3689">
                        <c:v>6.1483333333333325</c:v>
                      </c:pt>
                      <c:pt idx="3690">
                        <c:v>6.15</c:v>
                      </c:pt>
                      <c:pt idx="3691">
                        <c:v>6.1516666666666673</c:v>
                      </c:pt>
                      <c:pt idx="3692">
                        <c:v>6.1533333333333333</c:v>
                      </c:pt>
                      <c:pt idx="3693">
                        <c:v>6.1550000000000002</c:v>
                      </c:pt>
                      <c:pt idx="3694">
                        <c:v>6.1566666666666663</c:v>
                      </c:pt>
                      <c:pt idx="3695">
                        <c:v>6.1583333333333332</c:v>
                      </c:pt>
                      <c:pt idx="3696">
                        <c:v>6.16</c:v>
                      </c:pt>
                      <c:pt idx="3697">
                        <c:v>6.1616666666666662</c:v>
                      </c:pt>
                      <c:pt idx="3698">
                        <c:v>6.1633333333333331</c:v>
                      </c:pt>
                      <c:pt idx="3699">
                        <c:v>6.165</c:v>
                      </c:pt>
                      <c:pt idx="3700">
                        <c:v>6.166666666666667</c:v>
                      </c:pt>
                      <c:pt idx="3701">
                        <c:v>6.1683333333333339</c:v>
                      </c:pt>
                      <c:pt idx="3702">
                        <c:v>6.17</c:v>
                      </c:pt>
                      <c:pt idx="3703">
                        <c:v>6.1716666666666669</c:v>
                      </c:pt>
                      <c:pt idx="3704">
                        <c:v>6.1733333333333329</c:v>
                      </c:pt>
                      <c:pt idx="3705">
                        <c:v>6.1749999999999998</c:v>
                      </c:pt>
                      <c:pt idx="3706">
                        <c:v>6.1766666666666667</c:v>
                      </c:pt>
                      <c:pt idx="3707">
                        <c:v>6.1783333333333328</c:v>
                      </c:pt>
                      <c:pt idx="3708">
                        <c:v>6.1800000000000006</c:v>
                      </c:pt>
                      <c:pt idx="3709">
                        <c:v>6.1816666666666666</c:v>
                      </c:pt>
                      <c:pt idx="3710">
                        <c:v>6.1833333333333336</c:v>
                      </c:pt>
                      <c:pt idx="3711">
                        <c:v>6.1850000000000005</c:v>
                      </c:pt>
                      <c:pt idx="3712">
                        <c:v>6.1866666666666665</c:v>
                      </c:pt>
                      <c:pt idx="3713">
                        <c:v>6.1883333333333335</c:v>
                      </c:pt>
                      <c:pt idx="3714">
                        <c:v>6.1899999999999995</c:v>
                      </c:pt>
                      <c:pt idx="3715">
                        <c:v>6.1916666666666664</c:v>
                      </c:pt>
                      <c:pt idx="3716">
                        <c:v>6.1933333333333334</c:v>
                      </c:pt>
                      <c:pt idx="3717">
                        <c:v>6.1949999999999994</c:v>
                      </c:pt>
                      <c:pt idx="3718">
                        <c:v>6.1966666666666672</c:v>
                      </c:pt>
                      <c:pt idx="3719">
                        <c:v>6.1983333333333333</c:v>
                      </c:pt>
                      <c:pt idx="3720">
                        <c:v>6.2</c:v>
                      </c:pt>
                      <c:pt idx="3721">
                        <c:v>6.2016666666666671</c:v>
                      </c:pt>
                      <c:pt idx="3722">
                        <c:v>6.2033333333333331</c:v>
                      </c:pt>
                      <c:pt idx="3723">
                        <c:v>6.2050000000000001</c:v>
                      </c:pt>
                      <c:pt idx="3724">
                        <c:v>6.2066666666666661</c:v>
                      </c:pt>
                      <c:pt idx="3725">
                        <c:v>6.208333333333333</c:v>
                      </c:pt>
                      <c:pt idx="3726">
                        <c:v>6.21</c:v>
                      </c:pt>
                      <c:pt idx="3727">
                        <c:v>6.2116666666666669</c:v>
                      </c:pt>
                      <c:pt idx="3728">
                        <c:v>6.2133333333333338</c:v>
                      </c:pt>
                      <c:pt idx="3729">
                        <c:v>6.2149999999999999</c:v>
                      </c:pt>
                      <c:pt idx="3730">
                        <c:v>6.2166666666666668</c:v>
                      </c:pt>
                      <c:pt idx="3731">
                        <c:v>6.2183333333333337</c:v>
                      </c:pt>
                      <c:pt idx="3732">
                        <c:v>6.22</c:v>
                      </c:pt>
                      <c:pt idx="3733">
                        <c:v>6.2216666666666667</c:v>
                      </c:pt>
                      <c:pt idx="3734">
                        <c:v>6.2233333333333327</c:v>
                      </c:pt>
                      <c:pt idx="3735">
                        <c:v>6.2249999999999996</c:v>
                      </c:pt>
                      <c:pt idx="3736">
                        <c:v>6.2266666666666675</c:v>
                      </c:pt>
                      <c:pt idx="3737">
                        <c:v>6.2283333333333335</c:v>
                      </c:pt>
                      <c:pt idx="3738">
                        <c:v>6.23</c:v>
                      </c:pt>
                      <c:pt idx="3739">
                        <c:v>6.2316666666666665</c:v>
                      </c:pt>
                      <c:pt idx="3740">
                        <c:v>6.2333333333333334</c:v>
                      </c:pt>
                      <c:pt idx="3741">
                        <c:v>6.2350000000000003</c:v>
                      </c:pt>
                      <c:pt idx="3742">
                        <c:v>6.2366666666666664</c:v>
                      </c:pt>
                      <c:pt idx="3743">
                        <c:v>6.2383333333333333</c:v>
                      </c:pt>
                      <c:pt idx="3744">
                        <c:v>6.2399999999999993</c:v>
                      </c:pt>
                      <c:pt idx="3745">
                        <c:v>6.2416666666666663</c:v>
                      </c:pt>
                      <c:pt idx="3746">
                        <c:v>6.2433333333333341</c:v>
                      </c:pt>
                      <c:pt idx="3747">
                        <c:v>6.2450000000000001</c:v>
                      </c:pt>
                      <c:pt idx="3748">
                        <c:v>6.246666666666667</c:v>
                      </c:pt>
                      <c:pt idx="3749">
                        <c:v>6.2483333333333331</c:v>
                      </c:pt>
                      <c:pt idx="3750">
                        <c:v>6.25</c:v>
                      </c:pt>
                      <c:pt idx="3751">
                        <c:v>6.2516666666666669</c:v>
                      </c:pt>
                      <c:pt idx="3752">
                        <c:v>6.253333333333333</c:v>
                      </c:pt>
                      <c:pt idx="3753">
                        <c:v>6.2549999999999999</c:v>
                      </c:pt>
                      <c:pt idx="3754">
                        <c:v>6.2566666666666659</c:v>
                      </c:pt>
                      <c:pt idx="3755">
                        <c:v>6.2583333333333337</c:v>
                      </c:pt>
                      <c:pt idx="3756">
                        <c:v>6.2600000000000007</c:v>
                      </c:pt>
                      <c:pt idx="3757">
                        <c:v>6.2616666666666667</c:v>
                      </c:pt>
                      <c:pt idx="3758">
                        <c:v>6.2633333333333336</c:v>
                      </c:pt>
                      <c:pt idx="3759">
                        <c:v>6.2649999999999997</c:v>
                      </c:pt>
                      <c:pt idx="3760">
                        <c:v>6.2666666666666666</c:v>
                      </c:pt>
                      <c:pt idx="3761">
                        <c:v>6.2683333333333335</c:v>
                      </c:pt>
                      <c:pt idx="3762">
                        <c:v>6.27</c:v>
                      </c:pt>
                      <c:pt idx="3763">
                        <c:v>6.2716666666666665</c:v>
                      </c:pt>
                      <c:pt idx="3764">
                        <c:v>6.2733333333333325</c:v>
                      </c:pt>
                      <c:pt idx="3765">
                        <c:v>6.2750000000000004</c:v>
                      </c:pt>
                      <c:pt idx="3766">
                        <c:v>6.2766666666666673</c:v>
                      </c:pt>
                      <c:pt idx="3767">
                        <c:v>6.2783333333333333</c:v>
                      </c:pt>
                      <c:pt idx="3768">
                        <c:v>6.28</c:v>
                      </c:pt>
                      <c:pt idx="3769">
                        <c:v>6.2816666666666663</c:v>
                      </c:pt>
                      <c:pt idx="3770">
                        <c:v>6.2833333333333332</c:v>
                      </c:pt>
                      <c:pt idx="3771">
                        <c:v>6.2850000000000001</c:v>
                      </c:pt>
                      <c:pt idx="3772">
                        <c:v>6.2866666666666662</c:v>
                      </c:pt>
                      <c:pt idx="3773">
                        <c:v>6.2883333333333331</c:v>
                      </c:pt>
                      <c:pt idx="3774">
                        <c:v>6.29</c:v>
                      </c:pt>
                      <c:pt idx="3775">
                        <c:v>6.291666666666667</c:v>
                      </c:pt>
                      <c:pt idx="3776">
                        <c:v>6.2933333333333339</c:v>
                      </c:pt>
                      <c:pt idx="3777">
                        <c:v>6.2949999999999999</c:v>
                      </c:pt>
                      <c:pt idx="3778">
                        <c:v>6.2966666666666669</c:v>
                      </c:pt>
                      <c:pt idx="3779">
                        <c:v>6.2983333333333329</c:v>
                      </c:pt>
                      <c:pt idx="3780">
                        <c:v>6.3</c:v>
                      </c:pt>
                      <c:pt idx="3781">
                        <c:v>6.3016666666666667</c:v>
                      </c:pt>
                      <c:pt idx="3782">
                        <c:v>6.3033333333333328</c:v>
                      </c:pt>
                      <c:pt idx="3783">
                        <c:v>6.3050000000000006</c:v>
                      </c:pt>
                      <c:pt idx="3784">
                        <c:v>6.3066666666666666</c:v>
                      </c:pt>
                      <c:pt idx="3785">
                        <c:v>6.3083333333333336</c:v>
                      </c:pt>
                      <c:pt idx="3786">
                        <c:v>6.3100000000000005</c:v>
                      </c:pt>
                      <c:pt idx="3787">
                        <c:v>6.3116666666666665</c:v>
                      </c:pt>
                      <c:pt idx="3788">
                        <c:v>6.3133333333333335</c:v>
                      </c:pt>
                      <c:pt idx="3789">
                        <c:v>6.3149999999999995</c:v>
                      </c:pt>
                      <c:pt idx="3790">
                        <c:v>6.3166666666666664</c:v>
                      </c:pt>
                      <c:pt idx="3791">
                        <c:v>6.3183333333333334</c:v>
                      </c:pt>
                      <c:pt idx="3792">
                        <c:v>6.3199999999999994</c:v>
                      </c:pt>
                      <c:pt idx="3793">
                        <c:v>6.3216666666666672</c:v>
                      </c:pt>
                      <c:pt idx="3794">
                        <c:v>6.3233333333333333</c:v>
                      </c:pt>
                      <c:pt idx="3795">
                        <c:v>6.3250000000000002</c:v>
                      </c:pt>
                      <c:pt idx="3796">
                        <c:v>6.3266666666666671</c:v>
                      </c:pt>
                      <c:pt idx="3797">
                        <c:v>6.3283333333333331</c:v>
                      </c:pt>
                      <c:pt idx="3798">
                        <c:v>6.33</c:v>
                      </c:pt>
                      <c:pt idx="3799">
                        <c:v>6.3316666666666661</c:v>
                      </c:pt>
                      <c:pt idx="3800">
                        <c:v>6.333333333333333</c:v>
                      </c:pt>
                      <c:pt idx="3801">
                        <c:v>6.335</c:v>
                      </c:pt>
                      <c:pt idx="3802">
                        <c:v>6.3366666666666669</c:v>
                      </c:pt>
                      <c:pt idx="3803">
                        <c:v>6.3383333333333338</c:v>
                      </c:pt>
                      <c:pt idx="3804">
                        <c:v>6.34</c:v>
                      </c:pt>
                      <c:pt idx="3805">
                        <c:v>6.3416666666666668</c:v>
                      </c:pt>
                      <c:pt idx="3806">
                        <c:v>6.3433333333333337</c:v>
                      </c:pt>
                      <c:pt idx="3807">
                        <c:v>6.3449999999999998</c:v>
                      </c:pt>
                      <c:pt idx="3808">
                        <c:v>6.3466666666666667</c:v>
                      </c:pt>
                      <c:pt idx="3809">
                        <c:v>6.3483333333333327</c:v>
                      </c:pt>
                      <c:pt idx="3810">
                        <c:v>6.35</c:v>
                      </c:pt>
                      <c:pt idx="3811">
                        <c:v>6.3516666666666675</c:v>
                      </c:pt>
                      <c:pt idx="3812">
                        <c:v>6.3533333333333335</c:v>
                      </c:pt>
                      <c:pt idx="3813">
                        <c:v>6.3550000000000004</c:v>
                      </c:pt>
                      <c:pt idx="3814">
                        <c:v>6.3566666666666665</c:v>
                      </c:pt>
                      <c:pt idx="3815">
                        <c:v>6.3583333333333334</c:v>
                      </c:pt>
                      <c:pt idx="3816">
                        <c:v>6.36</c:v>
                      </c:pt>
                      <c:pt idx="3817">
                        <c:v>6.3616666666666664</c:v>
                      </c:pt>
                      <c:pt idx="3818">
                        <c:v>6.3633333333333333</c:v>
                      </c:pt>
                      <c:pt idx="3819">
                        <c:v>6.3649999999999993</c:v>
                      </c:pt>
                      <c:pt idx="3820">
                        <c:v>6.3666666666666663</c:v>
                      </c:pt>
                      <c:pt idx="3821">
                        <c:v>6.3683333333333341</c:v>
                      </c:pt>
                      <c:pt idx="3822">
                        <c:v>6.37</c:v>
                      </c:pt>
                      <c:pt idx="3823">
                        <c:v>6.371666666666667</c:v>
                      </c:pt>
                      <c:pt idx="3824">
                        <c:v>6.3733333333333331</c:v>
                      </c:pt>
                      <c:pt idx="3825">
                        <c:v>6.375</c:v>
                      </c:pt>
                      <c:pt idx="3826">
                        <c:v>6.3766666666666669</c:v>
                      </c:pt>
                      <c:pt idx="3827">
                        <c:v>6.378333333333333</c:v>
                      </c:pt>
                      <c:pt idx="3828">
                        <c:v>6.38</c:v>
                      </c:pt>
                      <c:pt idx="3829">
                        <c:v>6.3816666666666659</c:v>
                      </c:pt>
                      <c:pt idx="3830">
                        <c:v>6.3833333333333337</c:v>
                      </c:pt>
                      <c:pt idx="3831">
                        <c:v>6.3850000000000007</c:v>
                      </c:pt>
                      <c:pt idx="3832">
                        <c:v>6.3866666666666667</c:v>
                      </c:pt>
                      <c:pt idx="3833">
                        <c:v>6.3883333333333336</c:v>
                      </c:pt>
                      <c:pt idx="3834">
                        <c:v>6.39</c:v>
                      </c:pt>
                      <c:pt idx="3835">
                        <c:v>6.3916666666666666</c:v>
                      </c:pt>
                      <c:pt idx="3836">
                        <c:v>6.3933333333333335</c:v>
                      </c:pt>
                      <c:pt idx="3837">
                        <c:v>6.3949999999999996</c:v>
                      </c:pt>
                      <c:pt idx="3838">
                        <c:v>6.3966666666666665</c:v>
                      </c:pt>
                      <c:pt idx="3839">
                        <c:v>6.3983333333333325</c:v>
                      </c:pt>
                      <c:pt idx="3840">
                        <c:v>6.4</c:v>
                      </c:pt>
                      <c:pt idx="3841">
                        <c:v>6.4016666666666673</c:v>
                      </c:pt>
                      <c:pt idx="3842">
                        <c:v>6.4033333333333333</c:v>
                      </c:pt>
                      <c:pt idx="3843">
                        <c:v>6.4050000000000002</c:v>
                      </c:pt>
                      <c:pt idx="3844">
                        <c:v>6.4066666666666663</c:v>
                      </c:pt>
                      <c:pt idx="3845">
                        <c:v>6.4083333333333332</c:v>
                      </c:pt>
                      <c:pt idx="3846">
                        <c:v>6.41</c:v>
                      </c:pt>
                      <c:pt idx="3847">
                        <c:v>6.4116666666666662</c:v>
                      </c:pt>
                      <c:pt idx="3848">
                        <c:v>6.4133333333333331</c:v>
                      </c:pt>
                      <c:pt idx="3849">
                        <c:v>6.415</c:v>
                      </c:pt>
                      <c:pt idx="3850">
                        <c:v>6.416666666666667</c:v>
                      </c:pt>
                      <c:pt idx="3851">
                        <c:v>6.4183333333333339</c:v>
                      </c:pt>
                      <c:pt idx="3852">
                        <c:v>6.42</c:v>
                      </c:pt>
                      <c:pt idx="3853">
                        <c:v>6.4216666666666669</c:v>
                      </c:pt>
                      <c:pt idx="3854">
                        <c:v>6.4233333333333329</c:v>
                      </c:pt>
                      <c:pt idx="3855">
                        <c:v>6.4249999999999998</c:v>
                      </c:pt>
                      <c:pt idx="3856">
                        <c:v>6.4266666666666667</c:v>
                      </c:pt>
                      <c:pt idx="3857">
                        <c:v>6.4283333333333328</c:v>
                      </c:pt>
                      <c:pt idx="3858">
                        <c:v>6.4300000000000006</c:v>
                      </c:pt>
                      <c:pt idx="3859">
                        <c:v>6.4316666666666666</c:v>
                      </c:pt>
                      <c:pt idx="3860">
                        <c:v>6.4333333333333336</c:v>
                      </c:pt>
                      <c:pt idx="3861">
                        <c:v>6.4350000000000005</c:v>
                      </c:pt>
                      <c:pt idx="3862">
                        <c:v>6.4366666666666665</c:v>
                      </c:pt>
                      <c:pt idx="3863">
                        <c:v>6.4383333333333335</c:v>
                      </c:pt>
                      <c:pt idx="3864">
                        <c:v>6.4399999999999995</c:v>
                      </c:pt>
                      <c:pt idx="3865">
                        <c:v>6.4416666666666664</c:v>
                      </c:pt>
                      <c:pt idx="3866">
                        <c:v>6.4433333333333334</c:v>
                      </c:pt>
                      <c:pt idx="3867">
                        <c:v>6.4449999999999994</c:v>
                      </c:pt>
                      <c:pt idx="3868">
                        <c:v>6.4466666666666672</c:v>
                      </c:pt>
                      <c:pt idx="3869">
                        <c:v>6.4483333333333333</c:v>
                      </c:pt>
                      <c:pt idx="3870">
                        <c:v>6.45</c:v>
                      </c:pt>
                      <c:pt idx="3871">
                        <c:v>6.4516666666666671</c:v>
                      </c:pt>
                      <c:pt idx="3872">
                        <c:v>6.4533333333333331</c:v>
                      </c:pt>
                      <c:pt idx="3873">
                        <c:v>6.4550000000000001</c:v>
                      </c:pt>
                      <c:pt idx="3874">
                        <c:v>6.4566666666666661</c:v>
                      </c:pt>
                      <c:pt idx="3875">
                        <c:v>6.458333333333333</c:v>
                      </c:pt>
                      <c:pt idx="3876">
                        <c:v>6.46</c:v>
                      </c:pt>
                      <c:pt idx="3877">
                        <c:v>6.4616666666666669</c:v>
                      </c:pt>
                      <c:pt idx="3878">
                        <c:v>6.4633333333333338</c:v>
                      </c:pt>
                      <c:pt idx="3879">
                        <c:v>6.4649999999999999</c:v>
                      </c:pt>
                      <c:pt idx="3880">
                        <c:v>6.4666666666666668</c:v>
                      </c:pt>
                      <c:pt idx="3881">
                        <c:v>6.4683333333333337</c:v>
                      </c:pt>
                      <c:pt idx="3882">
                        <c:v>6.47</c:v>
                      </c:pt>
                      <c:pt idx="3883">
                        <c:v>6.4716666666666667</c:v>
                      </c:pt>
                      <c:pt idx="3884">
                        <c:v>6.4733333333333327</c:v>
                      </c:pt>
                      <c:pt idx="3885">
                        <c:v>6.4749999999999996</c:v>
                      </c:pt>
                      <c:pt idx="3886">
                        <c:v>6.4766666666666675</c:v>
                      </c:pt>
                      <c:pt idx="3887">
                        <c:v>6.4783333333333335</c:v>
                      </c:pt>
                      <c:pt idx="3888">
                        <c:v>6.48</c:v>
                      </c:pt>
                      <c:pt idx="3889">
                        <c:v>6.4816666666666665</c:v>
                      </c:pt>
                      <c:pt idx="3890">
                        <c:v>6.4833333333333334</c:v>
                      </c:pt>
                      <c:pt idx="3891">
                        <c:v>6.4850000000000003</c:v>
                      </c:pt>
                      <c:pt idx="3892">
                        <c:v>6.4866666666666664</c:v>
                      </c:pt>
                      <c:pt idx="3893">
                        <c:v>6.4883333333333333</c:v>
                      </c:pt>
                      <c:pt idx="3894">
                        <c:v>6.4899999999999993</c:v>
                      </c:pt>
                      <c:pt idx="3895">
                        <c:v>6.4916666666666663</c:v>
                      </c:pt>
                      <c:pt idx="3896">
                        <c:v>6.4933333333333341</c:v>
                      </c:pt>
                      <c:pt idx="3897">
                        <c:v>6.4950000000000001</c:v>
                      </c:pt>
                      <c:pt idx="3898">
                        <c:v>6.496666666666667</c:v>
                      </c:pt>
                      <c:pt idx="3899">
                        <c:v>6.4983333333333331</c:v>
                      </c:pt>
                      <c:pt idx="3900">
                        <c:v>6.5</c:v>
                      </c:pt>
                      <c:pt idx="3901">
                        <c:v>6.5016666666666669</c:v>
                      </c:pt>
                      <c:pt idx="3902">
                        <c:v>6.503333333333333</c:v>
                      </c:pt>
                      <c:pt idx="3903">
                        <c:v>6.5049999999999999</c:v>
                      </c:pt>
                      <c:pt idx="3904">
                        <c:v>6.5066666666666659</c:v>
                      </c:pt>
                      <c:pt idx="3905">
                        <c:v>6.5083333333333337</c:v>
                      </c:pt>
                      <c:pt idx="3906">
                        <c:v>6.5100000000000007</c:v>
                      </c:pt>
                      <c:pt idx="3907">
                        <c:v>6.5116666666666667</c:v>
                      </c:pt>
                      <c:pt idx="3908">
                        <c:v>6.5133333333333336</c:v>
                      </c:pt>
                      <c:pt idx="3909">
                        <c:v>6.5149999999999997</c:v>
                      </c:pt>
                      <c:pt idx="3910">
                        <c:v>6.5166666666666666</c:v>
                      </c:pt>
                      <c:pt idx="3911">
                        <c:v>6.5183333333333335</c:v>
                      </c:pt>
                      <c:pt idx="3912">
                        <c:v>6.52</c:v>
                      </c:pt>
                      <c:pt idx="3913">
                        <c:v>6.5216666666666665</c:v>
                      </c:pt>
                      <c:pt idx="3914">
                        <c:v>6.5233333333333325</c:v>
                      </c:pt>
                      <c:pt idx="3915">
                        <c:v>6.5250000000000004</c:v>
                      </c:pt>
                      <c:pt idx="3916">
                        <c:v>6.5266666666666673</c:v>
                      </c:pt>
                      <c:pt idx="3917">
                        <c:v>6.5283333333333333</c:v>
                      </c:pt>
                      <c:pt idx="3918">
                        <c:v>6.53</c:v>
                      </c:pt>
                      <c:pt idx="3919">
                        <c:v>6.5316666666666663</c:v>
                      </c:pt>
                      <c:pt idx="3920">
                        <c:v>6.5333333333333332</c:v>
                      </c:pt>
                      <c:pt idx="3921">
                        <c:v>6.5350000000000001</c:v>
                      </c:pt>
                      <c:pt idx="3922">
                        <c:v>6.5366666666666662</c:v>
                      </c:pt>
                      <c:pt idx="3923">
                        <c:v>6.5383333333333331</c:v>
                      </c:pt>
                      <c:pt idx="3924">
                        <c:v>6.54</c:v>
                      </c:pt>
                      <c:pt idx="3925">
                        <c:v>6.541666666666667</c:v>
                      </c:pt>
                      <c:pt idx="3926">
                        <c:v>6.5433333333333339</c:v>
                      </c:pt>
                      <c:pt idx="3927">
                        <c:v>6.5449999999999999</c:v>
                      </c:pt>
                      <c:pt idx="3928">
                        <c:v>6.5466666666666669</c:v>
                      </c:pt>
                      <c:pt idx="3929">
                        <c:v>6.5483333333333329</c:v>
                      </c:pt>
                      <c:pt idx="3930">
                        <c:v>6.55</c:v>
                      </c:pt>
                      <c:pt idx="3931">
                        <c:v>6.5516666666666667</c:v>
                      </c:pt>
                      <c:pt idx="3932">
                        <c:v>6.5533333333333328</c:v>
                      </c:pt>
                      <c:pt idx="3933">
                        <c:v>6.5550000000000006</c:v>
                      </c:pt>
                      <c:pt idx="3934">
                        <c:v>6.5566666666666666</c:v>
                      </c:pt>
                      <c:pt idx="3935">
                        <c:v>6.5583333333333336</c:v>
                      </c:pt>
                      <c:pt idx="3936">
                        <c:v>6.5600000000000005</c:v>
                      </c:pt>
                      <c:pt idx="3937">
                        <c:v>6.5616666666666665</c:v>
                      </c:pt>
                      <c:pt idx="3938">
                        <c:v>6.5633333333333335</c:v>
                      </c:pt>
                      <c:pt idx="3939">
                        <c:v>6.5649999999999995</c:v>
                      </c:pt>
                      <c:pt idx="3940">
                        <c:v>6.5666666666666664</c:v>
                      </c:pt>
                      <c:pt idx="3941">
                        <c:v>6.5683333333333334</c:v>
                      </c:pt>
                      <c:pt idx="3942">
                        <c:v>6.5699999999999994</c:v>
                      </c:pt>
                      <c:pt idx="3943">
                        <c:v>6.5716666666666672</c:v>
                      </c:pt>
                      <c:pt idx="3944">
                        <c:v>6.5733333333333333</c:v>
                      </c:pt>
                      <c:pt idx="3945">
                        <c:v>6.5750000000000002</c:v>
                      </c:pt>
                      <c:pt idx="3946">
                        <c:v>6.5766666666666671</c:v>
                      </c:pt>
                      <c:pt idx="3947">
                        <c:v>6.5783333333333331</c:v>
                      </c:pt>
                      <c:pt idx="3948">
                        <c:v>6.58</c:v>
                      </c:pt>
                      <c:pt idx="3949">
                        <c:v>6.5816666666666661</c:v>
                      </c:pt>
                      <c:pt idx="3950">
                        <c:v>6.583333333333333</c:v>
                      </c:pt>
                      <c:pt idx="3951">
                        <c:v>6.585</c:v>
                      </c:pt>
                      <c:pt idx="3952">
                        <c:v>6.5866666666666669</c:v>
                      </c:pt>
                      <c:pt idx="3953">
                        <c:v>6.5883333333333338</c:v>
                      </c:pt>
                      <c:pt idx="3954">
                        <c:v>6.59</c:v>
                      </c:pt>
                      <c:pt idx="3955">
                        <c:v>6.5916666666666668</c:v>
                      </c:pt>
                      <c:pt idx="3956">
                        <c:v>6.5933333333333337</c:v>
                      </c:pt>
                      <c:pt idx="3957">
                        <c:v>6.5949999999999998</c:v>
                      </c:pt>
                      <c:pt idx="3958">
                        <c:v>6.5966666666666667</c:v>
                      </c:pt>
                      <c:pt idx="3959">
                        <c:v>6.5983333333333327</c:v>
                      </c:pt>
                      <c:pt idx="3960">
                        <c:v>6.6</c:v>
                      </c:pt>
                      <c:pt idx="3961">
                        <c:v>6.6016666666666675</c:v>
                      </c:pt>
                      <c:pt idx="3962">
                        <c:v>6.6033333333333335</c:v>
                      </c:pt>
                      <c:pt idx="3963">
                        <c:v>6.6050000000000004</c:v>
                      </c:pt>
                      <c:pt idx="3964">
                        <c:v>6.6066666666666665</c:v>
                      </c:pt>
                      <c:pt idx="3965">
                        <c:v>6.6083333333333334</c:v>
                      </c:pt>
                      <c:pt idx="3966">
                        <c:v>6.61</c:v>
                      </c:pt>
                      <c:pt idx="3967">
                        <c:v>6.6116666666666664</c:v>
                      </c:pt>
                      <c:pt idx="3968">
                        <c:v>6.6133333333333333</c:v>
                      </c:pt>
                      <c:pt idx="3969">
                        <c:v>6.6149999999999993</c:v>
                      </c:pt>
                      <c:pt idx="3970">
                        <c:v>6.6166666666666663</c:v>
                      </c:pt>
                      <c:pt idx="3971">
                        <c:v>6.6183333333333341</c:v>
                      </c:pt>
                      <c:pt idx="3972">
                        <c:v>6.62</c:v>
                      </c:pt>
                      <c:pt idx="3973">
                        <c:v>6.621666666666667</c:v>
                      </c:pt>
                      <c:pt idx="3974">
                        <c:v>6.6233333333333331</c:v>
                      </c:pt>
                      <c:pt idx="3975">
                        <c:v>6.625</c:v>
                      </c:pt>
                      <c:pt idx="3976">
                        <c:v>6.6266666666666669</c:v>
                      </c:pt>
                      <c:pt idx="3977">
                        <c:v>6.628333333333333</c:v>
                      </c:pt>
                      <c:pt idx="3978">
                        <c:v>6.63</c:v>
                      </c:pt>
                      <c:pt idx="3979">
                        <c:v>6.6316666666666659</c:v>
                      </c:pt>
                      <c:pt idx="3980">
                        <c:v>6.6333333333333337</c:v>
                      </c:pt>
                      <c:pt idx="3981">
                        <c:v>6.6350000000000007</c:v>
                      </c:pt>
                      <c:pt idx="3982">
                        <c:v>6.6366666666666667</c:v>
                      </c:pt>
                      <c:pt idx="3983">
                        <c:v>6.6383333333333336</c:v>
                      </c:pt>
                      <c:pt idx="3984">
                        <c:v>6.64</c:v>
                      </c:pt>
                      <c:pt idx="3985">
                        <c:v>6.6416666666666666</c:v>
                      </c:pt>
                      <c:pt idx="3986">
                        <c:v>6.6433333333333335</c:v>
                      </c:pt>
                      <c:pt idx="3987">
                        <c:v>6.6449999999999996</c:v>
                      </c:pt>
                      <c:pt idx="3988">
                        <c:v>6.6466666666666665</c:v>
                      </c:pt>
                      <c:pt idx="3989">
                        <c:v>6.6483333333333325</c:v>
                      </c:pt>
                      <c:pt idx="3990">
                        <c:v>6.65</c:v>
                      </c:pt>
                      <c:pt idx="3991">
                        <c:v>6.6516666666666673</c:v>
                      </c:pt>
                      <c:pt idx="3992">
                        <c:v>6.6533333333333333</c:v>
                      </c:pt>
                      <c:pt idx="3993">
                        <c:v>6.6550000000000002</c:v>
                      </c:pt>
                      <c:pt idx="3994">
                        <c:v>6.6566666666666663</c:v>
                      </c:pt>
                      <c:pt idx="3995">
                        <c:v>6.6583333333333332</c:v>
                      </c:pt>
                      <c:pt idx="3996">
                        <c:v>6.66</c:v>
                      </c:pt>
                      <c:pt idx="3997">
                        <c:v>6.6616666666666662</c:v>
                      </c:pt>
                      <c:pt idx="3998">
                        <c:v>6.6633333333333331</c:v>
                      </c:pt>
                      <c:pt idx="3999">
                        <c:v>6.665</c:v>
                      </c:pt>
                      <c:pt idx="4000">
                        <c:v>6.666666666666667</c:v>
                      </c:pt>
                      <c:pt idx="4001">
                        <c:v>6.6683333333333339</c:v>
                      </c:pt>
                      <c:pt idx="4002">
                        <c:v>6.67</c:v>
                      </c:pt>
                      <c:pt idx="4003">
                        <c:v>6.6716666666666669</c:v>
                      </c:pt>
                      <c:pt idx="4004">
                        <c:v>6.6733333333333329</c:v>
                      </c:pt>
                      <c:pt idx="4005">
                        <c:v>6.6749999999999998</c:v>
                      </c:pt>
                      <c:pt idx="4006">
                        <c:v>6.6766666666666667</c:v>
                      </c:pt>
                      <c:pt idx="4007">
                        <c:v>6.6783333333333328</c:v>
                      </c:pt>
                      <c:pt idx="4008">
                        <c:v>6.6800000000000006</c:v>
                      </c:pt>
                      <c:pt idx="4009">
                        <c:v>6.6816666666666666</c:v>
                      </c:pt>
                      <c:pt idx="4010">
                        <c:v>6.6833333333333336</c:v>
                      </c:pt>
                      <c:pt idx="4011">
                        <c:v>6.6850000000000005</c:v>
                      </c:pt>
                      <c:pt idx="4012">
                        <c:v>6.6866666666666665</c:v>
                      </c:pt>
                      <c:pt idx="4013">
                        <c:v>6.6883333333333335</c:v>
                      </c:pt>
                      <c:pt idx="4014">
                        <c:v>6.6899999999999995</c:v>
                      </c:pt>
                      <c:pt idx="4015">
                        <c:v>6.6916666666666664</c:v>
                      </c:pt>
                      <c:pt idx="4016">
                        <c:v>6.6933333333333334</c:v>
                      </c:pt>
                      <c:pt idx="4017">
                        <c:v>6.6949999999999994</c:v>
                      </c:pt>
                      <c:pt idx="4018">
                        <c:v>6.6966666666666672</c:v>
                      </c:pt>
                      <c:pt idx="4019">
                        <c:v>6.6983333333333333</c:v>
                      </c:pt>
                      <c:pt idx="4020">
                        <c:v>6.7</c:v>
                      </c:pt>
                      <c:pt idx="4021">
                        <c:v>6.7016666666666671</c:v>
                      </c:pt>
                      <c:pt idx="4022">
                        <c:v>6.7033333333333331</c:v>
                      </c:pt>
                      <c:pt idx="4023">
                        <c:v>6.7050000000000001</c:v>
                      </c:pt>
                      <c:pt idx="4024">
                        <c:v>6.7066666666666661</c:v>
                      </c:pt>
                      <c:pt idx="4025">
                        <c:v>6.708333333333333</c:v>
                      </c:pt>
                      <c:pt idx="4026">
                        <c:v>6.71</c:v>
                      </c:pt>
                      <c:pt idx="4027">
                        <c:v>6.7116666666666669</c:v>
                      </c:pt>
                      <c:pt idx="4028">
                        <c:v>6.7133333333333338</c:v>
                      </c:pt>
                      <c:pt idx="4029">
                        <c:v>6.7149999999999999</c:v>
                      </c:pt>
                      <c:pt idx="4030">
                        <c:v>6.7166666666666668</c:v>
                      </c:pt>
                      <c:pt idx="4031">
                        <c:v>6.7183333333333337</c:v>
                      </c:pt>
                      <c:pt idx="4032">
                        <c:v>6.72</c:v>
                      </c:pt>
                      <c:pt idx="4033">
                        <c:v>6.7216666666666667</c:v>
                      </c:pt>
                      <c:pt idx="4034">
                        <c:v>6.7233333333333327</c:v>
                      </c:pt>
                      <c:pt idx="4035">
                        <c:v>6.7249999999999996</c:v>
                      </c:pt>
                      <c:pt idx="4036">
                        <c:v>6.7266666666666675</c:v>
                      </c:pt>
                      <c:pt idx="4037">
                        <c:v>6.7283333333333335</c:v>
                      </c:pt>
                      <c:pt idx="4038">
                        <c:v>6.73</c:v>
                      </c:pt>
                      <c:pt idx="4039">
                        <c:v>6.7316666666666665</c:v>
                      </c:pt>
                      <c:pt idx="4040">
                        <c:v>6.7333333333333334</c:v>
                      </c:pt>
                      <c:pt idx="4041">
                        <c:v>6.7350000000000003</c:v>
                      </c:pt>
                      <c:pt idx="4042">
                        <c:v>6.7366666666666664</c:v>
                      </c:pt>
                      <c:pt idx="4043">
                        <c:v>6.7383333333333333</c:v>
                      </c:pt>
                      <c:pt idx="4044">
                        <c:v>6.7399999999999993</c:v>
                      </c:pt>
                      <c:pt idx="4045">
                        <c:v>6.7416666666666663</c:v>
                      </c:pt>
                      <c:pt idx="4046">
                        <c:v>6.7433333333333341</c:v>
                      </c:pt>
                      <c:pt idx="4047">
                        <c:v>6.7450000000000001</c:v>
                      </c:pt>
                      <c:pt idx="4048">
                        <c:v>6.746666666666667</c:v>
                      </c:pt>
                      <c:pt idx="4049">
                        <c:v>6.7483333333333331</c:v>
                      </c:pt>
                      <c:pt idx="4050">
                        <c:v>6.75</c:v>
                      </c:pt>
                      <c:pt idx="4051">
                        <c:v>6.7516666666666669</c:v>
                      </c:pt>
                      <c:pt idx="4052">
                        <c:v>6.753333333333333</c:v>
                      </c:pt>
                      <c:pt idx="4053">
                        <c:v>6.7549999999999999</c:v>
                      </c:pt>
                      <c:pt idx="4054">
                        <c:v>6.7566666666666659</c:v>
                      </c:pt>
                      <c:pt idx="4055">
                        <c:v>6.7583333333333337</c:v>
                      </c:pt>
                      <c:pt idx="4056">
                        <c:v>6.7600000000000007</c:v>
                      </c:pt>
                      <c:pt idx="4057">
                        <c:v>6.7616666666666667</c:v>
                      </c:pt>
                      <c:pt idx="4058">
                        <c:v>6.7633333333333336</c:v>
                      </c:pt>
                      <c:pt idx="4059">
                        <c:v>6.7649999999999997</c:v>
                      </c:pt>
                      <c:pt idx="4060">
                        <c:v>6.7666666666666666</c:v>
                      </c:pt>
                      <c:pt idx="4061">
                        <c:v>6.7683333333333335</c:v>
                      </c:pt>
                      <c:pt idx="4062">
                        <c:v>6.77</c:v>
                      </c:pt>
                      <c:pt idx="4063">
                        <c:v>6.7716666666666665</c:v>
                      </c:pt>
                      <c:pt idx="4064">
                        <c:v>6.7733333333333325</c:v>
                      </c:pt>
                      <c:pt idx="4065">
                        <c:v>6.7750000000000004</c:v>
                      </c:pt>
                      <c:pt idx="4066">
                        <c:v>6.7766666666666673</c:v>
                      </c:pt>
                      <c:pt idx="4067">
                        <c:v>6.7783333333333333</c:v>
                      </c:pt>
                      <c:pt idx="4068">
                        <c:v>6.78</c:v>
                      </c:pt>
                      <c:pt idx="4069">
                        <c:v>6.7816666666666663</c:v>
                      </c:pt>
                      <c:pt idx="4070">
                        <c:v>6.7833333333333332</c:v>
                      </c:pt>
                      <c:pt idx="4071">
                        <c:v>6.7850000000000001</c:v>
                      </c:pt>
                      <c:pt idx="4072">
                        <c:v>6.7866666666666662</c:v>
                      </c:pt>
                      <c:pt idx="4073">
                        <c:v>6.7883333333333331</c:v>
                      </c:pt>
                      <c:pt idx="4074">
                        <c:v>6.79</c:v>
                      </c:pt>
                      <c:pt idx="4075">
                        <c:v>6.791666666666667</c:v>
                      </c:pt>
                      <c:pt idx="4076">
                        <c:v>6.7933333333333339</c:v>
                      </c:pt>
                      <c:pt idx="4077">
                        <c:v>6.7949999999999999</c:v>
                      </c:pt>
                      <c:pt idx="4078">
                        <c:v>6.7966666666666669</c:v>
                      </c:pt>
                      <c:pt idx="4079">
                        <c:v>6.7983333333333329</c:v>
                      </c:pt>
                      <c:pt idx="4080">
                        <c:v>6.8</c:v>
                      </c:pt>
                      <c:pt idx="4081">
                        <c:v>6.8016666666666667</c:v>
                      </c:pt>
                      <c:pt idx="4082">
                        <c:v>6.8033333333333328</c:v>
                      </c:pt>
                      <c:pt idx="4083">
                        <c:v>6.8050000000000006</c:v>
                      </c:pt>
                      <c:pt idx="4084">
                        <c:v>6.8066666666666666</c:v>
                      </c:pt>
                      <c:pt idx="4085">
                        <c:v>6.8083333333333336</c:v>
                      </c:pt>
                      <c:pt idx="4086">
                        <c:v>6.8100000000000005</c:v>
                      </c:pt>
                      <c:pt idx="4087">
                        <c:v>6.8116666666666665</c:v>
                      </c:pt>
                      <c:pt idx="4088">
                        <c:v>6.8133333333333335</c:v>
                      </c:pt>
                      <c:pt idx="4089">
                        <c:v>6.8149999999999995</c:v>
                      </c:pt>
                      <c:pt idx="4090">
                        <c:v>6.8166666666666664</c:v>
                      </c:pt>
                      <c:pt idx="4091">
                        <c:v>6.8183333333333334</c:v>
                      </c:pt>
                      <c:pt idx="4092">
                        <c:v>6.8199999999999994</c:v>
                      </c:pt>
                      <c:pt idx="4093">
                        <c:v>6.8216666666666672</c:v>
                      </c:pt>
                      <c:pt idx="4094">
                        <c:v>6.8233333333333333</c:v>
                      </c:pt>
                      <c:pt idx="4095">
                        <c:v>6.8250000000000002</c:v>
                      </c:pt>
                      <c:pt idx="4096">
                        <c:v>6.8266666666666671</c:v>
                      </c:pt>
                      <c:pt idx="4097">
                        <c:v>6.8283333333333331</c:v>
                      </c:pt>
                      <c:pt idx="4098">
                        <c:v>6.83</c:v>
                      </c:pt>
                      <c:pt idx="4099">
                        <c:v>6.8316666666666661</c:v>
                      </c:pt>
                      <c:pt idx="4100">
                        <c:v>6.833333333333333</c:v>
                      </c:pt>
                      <c:pt idx="4101">
                        <c:v>6.835</c:v>
                      </c:pt>
                      <c:pt idx="4102">
                        <c:v>6.8366666666666669</c:v>
                      </c:pt>
                      <c:pt idx="4103">
                        <c:v>6.8383333333333338</c:v>
                      </c:pt>
                      <c:pt idx="4104">
                        <c:v>6.84</c:v>
                      </c:pt>
                      <c:pt idx="4105">
                        <c:v>6.8416666666666668</c:v>
                      </c:pt>
                      <c:pt idx="4106">
                        <c:v>6.8433333333333337</c:v>
                      </c:pt>
                      <c:pt idx="4107">
                        <c:v>6.8449999999999998</c:v>
                      </c:pt>
                      <c:pt idx="4108">
                        <c:v>6.8466666666666667</c:v>
                      </c:pt>
                      <c:pt idx="4109">
                        <c:v>6.8483333333333327</c:v>
                      </c:pt>
                      <c:pt idx="4110">
                        <c:v>6.85</c:v>
                      </c:pt>
                      <c:pt idx="4111">
                        <c:v>6.8516666666666675</c:v>
                      </c:pt>
                      <c:pt idx="4112">
                        <c:v>6.8533333333333335</c:v>
                      </c:pt>
                      <c:pt idx="4113">
                        <c:v>6.8550000000000004</c:v>
                      </c:pt>
                      <c:pt idx="4114">
                        <c:v>6.8566666666666665</c:v>
                      </c:pt>
                      <c:pt idx="4115">
                        <c:v>6.8583333333333334</c:v>
                      </c:pt>
                      <c:pt idx="4116">
                        <c:v>6.86</c:v>
                      </c:pt>
                      <c:pt idx="4117">
                        <c:v>6.8616666666666664</c:v>
                      </c:pt>
                      <c:pt idx="4118">
                        <c:v>6.8633333333333333</c:v>
                      </c:pt>
                      <c:pt idx="4119">
                        <c:v>6.8649999999999993</c:v>
                      </c:pt>
                      <c:pt idx="4120">
                        <c:v>6.8666666666666663</c:v>
                      </c:pt>
                      <c:pt idx="4121">
                        <c:v>6.8683333333333341</c:v>
                      </c:pt>
                      <c:pt idx="4122">
                        <c:v>6.87</c:v>
                      </c:pt>
                      <c:pt idx="4123">
                        <c:v>6.871666666666667</c:v>
                      </c:pt>
                      <c:pt idx="4124">
                        <c:v>6.8733333333333331</c:v>
                      </c:pt>
                      <c:pt idx="4125">
                        <c:v>6.875</c:v>
                      </c:pt>
                      <c:pt idx="4126">
                        <c:v>6.8766666666666669</c:v>
                      </c:pt>
                      <c:pt idx="4127">
                        <c:v>6.878333333333333</c:v>
                      </c:pt>
                      <c:pt idx="4128">
                        <c:v>6.88</c:v>
                      </c:pt>
                      <c:pt idx="4129">
                        <c:v>6.8816666666666659</c:v>
                      </c:pt>
                      <c:pt idx="4130">
                        <c:v>6.8833333333333337</c:v>
                      </c:pt>
                      <c:pt idx="4131">
                        <c:v>6.8850000000000007</c:v>
                      </c:pt>
                      <c:pt idx="4132">
                        <c:v>6.8866666666666667</c:v>
                      </c:pt>
                      <c:pt idx="4133">
                        <c:v>6.8883333333333336</c:v>
                      </c:pt>
                      <c:pt idx="4134">
                        <c:v>6.89</c:v>
                      </c:pt>
                      <c:pt idx="4135">
                        <c:v>6.8916666666666666</c:v>
                      </c:pt>
                      <c:pt idx="4136">
                        <c:v>6.8933333333333335</c:v>
                      </c:pt>
                      <c:pt idx="4137">
                        <c:v>6.8949999999999996</c:v>
                      </c:pt>
                      <c:pt idx="4138">
                        <c:v>6.8966666666666665</c:v>
                      </c:pt>
                      <c:pt idx="4139">
                        <c:v>6.8983333333333325</c:v>
                      </c:pt>
                      <c:pt idx="4140">
                        <c:v>6.9</c:v>
                      </c:pt>
                      <c:pt idx="4141">
                        <c:v>6.9016666666666673</c:v>
                      </c:pt>
                      <c:pt idx="4142">
                        <c:v>6.9033333333333333</c:v>
                      </c:pt>
                      <c:pt idx="4143">
                        <c:v>6.9050000000000002</c:v>
                      </c:pt>
                      <c:pt idx="4144">
                        <c:v>6.9066666666666663</c:v>
                      </c:pt>
                      <c:pt idx="4145">
                        <c:v>6.9083333333333332</c:v>
                      </c:pt>
                      <c:pt idx="4146">
                        <c:v>6.91</c:v>
                      </c:pt>
                      <c:pt idx="4147">
                        <c:v>6.9116666666666662</c:v>
                      </c:pt>
                      <c:pt idx="4148">
                        <c:v>6.9133333333333331</c:v>
                      </c:pt>
                      <c:pt idx="4149">
                        <c:v>6.915</c:v>
                      </c:pt>
                      <c:pt idx="4150">
                        <c:v>6.916666666666667</c:v>
                      </c:pt>
                      <c:pt idx="4151">
                        <c:v>6.9183333333333339</c:v>
                      </c:pt>
                      <c:pt idx="4152">
                        <c:v>6.92</c:v>
                      </c:pt>
                      <c:pt idx="4153">
                        <c:v>6.9216666666666669</c:v>
                      </c:pt>
                      <c:pt idx="4154">
                        <c:v>6.9233333333333329</c:v>
                      </c:pt>
                      <c:pt idx="4155">
                        <c:v>6.9249999999999998</c:v>
                      </c:pt>
                      <c:pt idx="4156">
                        <c:v>6.9266666666666667</c:v>
                      </c:pt>
                      <c:pt idx="4157">
                        <c:v>6.9283333333333328</c:v>
                      </c:pt>
                      <c:pt idx="4158">
                        <c:v>6.9300000000000006</c:v>
                      </c:pt>
                      <c:pt idx="4159">
                        <c:v>6.9316666666666666</c:v>
                      </c:pt>
                      <c:pt idx="4160">
                        <c:v>6.9333333333333336</c:v>
                      </c:pt>
                      <c:pt idx="4161">
                        <c:v>6.9350000000000005</c:v>
                      </c:pt>
                      <c:pt idx="4162">
                        <c:v>6.9366666666666665</c:v>
                      </c:pt>
                      <c:pt idx="4163">
                        <c:v>6.9383333333333335</c:v>
                      </c:pt>
                      <c:pt idx="4164">
                        <c:v>6.9399999999999995</c:v>
                      </c:pt>
                      <c:pt idx="4165">
                        <c:v>6.9416666666666664</c:v>
                      </c:pt>
                      <c:pt idx="4166">
                        <c:v>6.9433333333333334</c:v>
                      </c:pt>
                      <c:pt idx="4167">
                        <c:v>6.9449999999999994</c:v>
                      </c:pt>
                      <c:pt idx="4168">
                        <c:v>6.9466666666666672</c:v>
                      </c:pt>
                      <c:pt idx="4169">
                        <c:v>6.9483333333333333</c:v>
                      </c:pt>
                      <c:pt idx="4170">
                        <c:v>6.95</c:v>
                      </c:pt>
                      <c:pt idx="4171">
                        <c:v>6.9516666666666671</c:v>
                      </c:pt>
                      <c:pt idx="4172">
                        <c:v>6.9533333333333331</c:v>
                      </c:pt>
                      <c:pt idx="4173">
                        <c:v>6.9550000000000001</c:v>
                      </c:pt>
                      <c:pt idx="4174">
                        <c:v>6.9566666666666661</c:v>
                      </c:pt>
                      <c:pt idx="4175">
                        <c:v>6.958333333333333</c:v>
                      </c:pt>
                      <c:pt idx="4176">
                        <c:v>6.96</c:v>
                      </c:pt>
                      <c:pt idx="4177">
                        <c:v>6.9616666666666669</c:v>
                      </c:pt>
                      <c:pt idx="4178">
                        <c:v>6.9633333333333338</c:v>
                      </c:pt>
                      <c:pt idx="4179">
                        <c:v>6.9649999999999999</c:v>
                      </c:pt>
                      <c:pt idx="4180">
                        <c:v>6.9666666666666668</c:v>
                      </c:pt>
                      <c:pt idx="4181">
                        <c:v>6.9683333333333337</c:v>
                      </c:pt>
                      <c:pt idx="4182">
                        <c:v>6.97</c:v>
                      </c:pt>
                      <c:pt idx="4183">
                        <c:v>6.9716666666666667</c:v>
                      </c:pt>
                      <c:pt idx="4184">
                        <c:v>6.9733333333333327</c:v>
                      </c:pt>
                      <c:pt idx="4185">
                        <c:v>6.9749999999999996</c:v>
                      </c:pt>
                      <c:pt idx="4186">
                        <c:v>6.9766666666666675</c:v>
                      </c:pt>
                      <c:pt idx="4187">
                        <c:v>6.9783333333333335</c:v>
                      </c:pt>
                      <c:pt idx="4188">
                        <c:v>6.98</c:v>
                      </c:pt>
                      <c:pt idx="4189">
                        <c:v>6.9816666666666665</c:v>
                      </c:pt>
                      <c:pt idx="4190">
                        <c:v>6.9833333333333334</c:v>
                      </c:pt>
                      <c:pt idx="4191">
                        <c:v>6.9850000000000003</c:v>
                      </c:pt>
                      <c:pt idx="4192">
                        <c:v>6.9866666666666664</c:v>
                      </c:pt>
                      <c:pt idx="4193">
                        <c:v>6.9883333333333333</c:v>
                      </c:pt>
                      <c:pt idx="4194">
                        <c:v>6.9899999999999993</c:v>
                      </c:pt>
                      <c:pt idx="4195">
                        <c:v>6.9916666666666663</c:v>
                      </c:pt>
                      <c:pt idx="4196">
                        <c:v>6.9933333333333341</c:v>
                      </c:pt>
                      <c:pt idx="4197">
                        <c:v>6.9950000000000001</c:v>
                      </c:pt>
                      <c:pt idx="4198">
                        <c:v>6.996666666666667</c:v>
                      </c:pt>
                      <c:pt idx="4199">
                        <c:v>6.9983333333333331</c:v>
                      </c:pt>
                      <c:pt idx="4200">
                        <c:v>7</c:v>
                      </c:pt>
                      <c:pt idx="4201">
                        <c:v>7.0016666666666669</c:v>
                      </c:pt>
                      <c:pt idx="4202">
                        <c:v>7.003333333333333</c:v>
                      </c:pt>
                      <c:pt idx="4203">
                        <c:v>7.0049999999999999</c:v>
                      </c:pt>
                      <c:pt idx="4204">
                        <c:v>7.0066666666666659</c:v>
                      </c:pt>
                      <c:pt idx="4205">
                        <c:v>7.0083333333333337</c:v>
                      </c:pt>
                      <c:pt idx="4206">
                        <c:v>7.0100000000000007</c:v>
                      </c:pt>
                      <c:pt idx="4207">
                        <c:v>7.0116666666666667</c:v>
                      </c:pt>
                      <c:pt idx="4208">
                        <c:v>7.0133333333333336</c:v>
                      </c:pt>
                      <c:pt idx="4209">
                        <c:v>7.0149999999999997</c:v>
                      </c:pt>
                      <c:pt idx="4210">
                        <c:v>7.0166666666666666</c:v>
                      </c:pt>
                      <c:pt idx="4211">
                        <c:v>7.0183333333333335</c:v>
                      </c:pt>
                      <c:pt idx="4212">
                        <c:v>7.02</c:v>
                      </c:pt>
                      <c:pt idx="4213">
                        <c:v>7.0216666666666665</c:v>
                      </c:pt>
                      <c:pt idx="4214">
                        <c:v>7.0233333333333325</c:v>
                      </c:pt>
                      <c:pt idx="4215">
                        <c:v>7.0250000000000004</c:v>
                      </c:pt>
                      <c:pt idx="4216">
                        <c:v>7.0266666666666673</c:v>
                      </c:pt>
                      <c:pt idx="4217">
                        <c:v>7.0283333333333333</c:v>
                      </c:pt>
                      <c:pt idx="4218">
                        <c:v>7.03</c:v>
                      </c:pt>
                      <c:pt idx="4219">
                        <c:v>7.0316666666666663</c:v>
                      </c:pt>
                      <c:pt idx="4220">
                        <c:v>7.0333333333333332</c:v>
                      </c:pt>
                      <c:pt idx="4221">
                        <c:v>7.0350000000000001</c:v>
                      </c:pt>
                      <c:pt idx="4222">
                        <c:v>7.0366666666666662</c:v>
                      </c:pt>
                      <c:pt idx="4223">
                        <c:v>7.0383333333333331</c:v>
                      </c:pt>
                      <c:pt idx="4224">
                        <c:v>7.04</c:v>
                      </c:pt>
                      <c:pt idx="4225">
                        <c:v>7.041666666666667</c:v>
                      </c:pt>
                      <c:pt idx="4226">
                        <c:v>7.0433333333333339</c:v>
                      </c:pt>
                      <c:pt idx="4227">
                        <c:v>7.0449999999999999</c:v>
                      </c:pt>
                      <c:pt idx="4228">
                        <c:v>7.0466666666666669</c:v>
                      </c:pt>
                      <c:pt idx="4229">
                        <c:v>7.0483333333333329</c:v>
                      </c:pt>
                      <c:pt idx="4230">
                        <c:v>7.05</c:v>
                      </c:pt>
                      <c:pt idx="4231">
                        <c:v>7.0516666666666667</c:v>
                      </c:pt>
                      <c:pt idx="4232">
                        <c:v>7.0533333333333328</c:v>
                      </c:pt>
                      <c:pt idx="4233">
                        <c:v>7.0550000000000006</c:v>
                      </c:pt>
                      <c:pt idx="4234">
                        <c:v>7.0566666666666666</c:v>
                      </c:pt>
                      <c:pt idx="4235">
                        <c:v>7.0583333333333336</c:v>
                      </c:pt>
                      <c:pt idx="4236">
                        <c:v>7.0600000000000005</c:v>
                      </c:pt>
                      <c:pt idx="4237">
                        <c:v>7.0616666666666665</c:v>
                      </c:pt>
                      <c:pt idx="4238">
                        <c:v>7.0633333333333335</c:v>
                      </c:pt>
                      <c:pt idx="4239">
                        <c:v>7.0649999999999995</c:v>
                      </c:pt>
                      <c:pt idx="4240">
                        <c:v>7.0666666666666664</c:v>
                      </c:pt>
                      <c:pt idx="4241">
                        <c:v>7.0683333333333334</c:v>
                      </c:pt>
                      <c:pt idx="4242">
                        <c:v>7.0699999999999994</c:v>
                      </c:pt>
                      <c:pt idx="4243">
                        <c:v>7.0716666666666672</c:v>
                      </c:pt>
                      <c:pt idx="4244">
                        <c:v>7.0733333333333333</c:v>
                      </c:pt>
                      <c:pt idx="4245">
                        <c:v>7.0750000000000002</c:v>
                      </c:pt>
                      <c:pt idx="4246">
                        <c:v>7.0766666666666671</c:v>
                      </c:pt>
                      <c:pt idx="4247">
                        <c:v>7.0783333333333331</c:v>
                      </c:pt>
                      <c:pt idx="4248">
                        <c:v>7.08</c:v>
                      </c:pt>
                      <c:pt idx="4249">
                        <c:v>7.0816666666666661</c:v>
                      </c:pt>
                      <c:pt idx="4250">
                        <c:v>7.083333333333333</c:v>
                      </c:pt>
                      <c:pt idx="4251">
                        <c:v>7.085</c:v>
                      </c:pt>
                      <c:pt idx="4252">
                        <c:v>7.0866666666666669</c:v>
                      </c:pt>
                      <c:pt idx="4253">
                        <c:v>7.0883333333333338</c:v>
                      </c:pt>
                      <c:pt idx="4254">
                        <c:v>7.09</c:v>
                      </c:pt>
                      <c:pt idx="4255">
                        <c:v>7.0916666666666668</c:v>
                      </c:pt>
                      <c:pt idx="4256">
                        <c:v>7.0933333333333337</c:v>
                      </c:pt>
                      <c:pt idx="4257">
                        <c:v>7.0949999999999998</c:v>
                      </c:pt>
                      <c:pt idx="4258">
                        <c:v>7.0966666666666667</c:v>
                      </c:pt>
                      <c:pt idx="4259">
                        <c:v>7.0983333333333327</c:v>
                      </c:pt>
                      <c:pt idx="4260">
                        <c:v>7.1</c:v>
                      </c:pt>
                      <c:pt idx="4261">
                        <c:v>7.1016666666666675</c:v>
                      </c:pt>
                      <c:pt idx="4262">
                        <c:v>7.1033333333333335</c:v>
                      </c:pt>
                      <c:pt idx="4263">
                        <c:v>7.1050000000000004</c:v>
                      </c:pt>
                      <c:pt idx="4264">
                        <c:v>7.1066666666666665</c:v>
                      </c:pt>
                      <c:pt idx="4265">
                        <c:v>7.1083333333333334</c:v>
                      </c:pt>
                      <c:pt idx="4266">
                        <c:v>7.11</c:v>
                      </c:pt>
                      <c:pt idx="4267">
                        <c:v>7.1116666666666664</c:v>
                      </c:pt>
                      <c:pt idx="4268">
                        <c:v>7.1133333333333333</c:v>
                      </c:pt>
                      <c:pt idx="4269">
                        <c:v>7.1149999999999993</c:v>
                      </c:pt>
                      <c:pt idx="4270">
                        <c:v>7.1166666666666663</c:v>
                      </c:pt>
                      <c:pt idx="4271">
                        <c:v>7.1183333333333341</c:v>
                      </c:pt>
                      <c:pt idx="4272">
                        <c:v>7.12</c:v>
                      </c:pt>
                      <c:pt idx="4273">
                        <c:v>7.121666666666667</c:v>
                      </c:pt>
                      <c:pt idx="4274">
                        <c:v>7.1233333333333331</c:v>
                      </c:pt>
                      <c:pt idx="4275">
                        <c:v>7.125</c:v>
                      </c:pt>
                      <c:pt idx="4276">
                        <c:v>7.1266666666666669</c:v>
                      </c:pt>
                      <c:pt idx="4277">
                        <c:v>7.128333333333333</c:v>
                      </c:pt>
                      <c:pt idx="4278">
                        <c:v>7.13</c:v>
                      </c:pt>
                      <c:pt idx="4279">
                        <c:v>7.1316666666666659</c:v>
                      </c:pt>
                      <c:pt idx="4280">
                        <c:v>7.1333333333333337</c:v>
                      </c:pt>
                      <c:pt idx="4281">
                        <c:v>7.1350000000000007</c:v>
                      </c:pt>
                      <c:pt idx="4282">
                        <c:v>7.1366666666666667</c:v>
                      </c:pt>
                      <c:pt idx="4283">
                        <c:v>7.1383333333333336</c:v>
                      </c:pt>
                      <c:pt idx="4284">
                        <c:v>7.14</c:v>
                      </c:pt>
                      <c:pt idx="4285">
                        <c:v>7.1416666666666666</c:v>
                      </c:pt>
                      <c:pt idx="4286">
                        <c:v>7.1433333333333335</c:v>
                      </c:pt>
                      <c:pt idx="4287">
                        <c:v>7.1449999999999996</c:v>
                      </c:pt>
                      <c:pt idx="4288">
                        <c:v>7.1466666666666665</c:v>
                      </c:pt>
                      <c:pt idx="4289">
                        <c:v>7.1483333333333325</c:v>
                      </c:pt>
                      <c:pt idx="4290">
                        <c:v>7.15</c:v>
                      </c:pt>
                      <c:pt idx="4291">
                        <c:v>7.1516666666666673</c:v>
                      </c:pt>
                      <c:pt idx="4292">
                        <c:v>7.1533333333333333</c:v>
                      </c:pt>
                      <c:pt idx="4293">
                        <c:v>7.1550000000000002</c:v>
                      </c:pt>
                      <c:pt idx="4294">
                        <c:v>7.1566666666666663</c:v>
                      </c:pt>
                      <c:pt idx="4295">
                        <c:v>7.1583333333333332</c:v>
                      </c:pt>
                      <c:pt idx="4296">
                        <c:v>7.16</c:v>
                      </c:pt>
                      <c:pt idx="4297">
                        <c:v>7.1616666666666662</c:v>
                      </c:pt>
                      <c:pt idx="4298">
                        <c:v>7.1633333333333331</c:v>
                      </c:pt>
                      <c:pt idx="4299">
                        <c:v>7.165</c:v>
                      </c:pt>
                      <c:pt idx="4300">
                        <c:v>7.166666666666667</c:v>
                      </c:pt>
                      <c:pt idx="4301">
                        <c:v>7.1683333333333339</c:v>
                      </c:pt>
                      <c:pt idx="4302">
                        <c:v>7.17</c:v>
                      </c:pt>
                      <c:pt idx="4303">
                        <c:v>7.1716666666666669</c:v>
                      </c:pt>
                      <c:pt idx="4304">
                        <c:v>7.1733333333333329</c:v>
                      </c:pt>
                      <c:pt idx="4305">
                        <c:v>7.1749999999999998</c:v>
                      </c:pt>
                      <c:pt idx="4306">
                        <c:v>7.1766666666666667</c:v>
                      </c:pt>
                      <c:pt idx="4307">
                        <c:v>7.1783333333333328</c:v>
                      </c:pt>
                      <c:pt idx="4308">
                        <c:v>7.1800000000000006</c:v>
                      </c:pt>
                      <c:pt idx="4309">
                        <c:v>7.1816666666666666</c:v>
                      </c:pt>
                      <c:pt idx="4310">
                        <c:v>7.1833333333333336</c:v>
                      </c:pt>
                      <c:pt idx="4311">
                        <c:v>7.1850000000000005</c:v>
                      </c:pt>
                      <c:pt idx="4312">
                        <c:v>7.1866666666666665</c:v>
                      </c:pt>
                      <c:pt idx="4313">
                        <c:v>7.1883333333333335</c:v>
                      </c:pt>
                      <c:pt idx="4314">
                        <c:v>7.1899999999999995</c:v>
                      </c:pt>
                      <c:pt idx="4315">
                        <c:v>7.1916666666666664</c:v>
                      </c:pt>
                      <c:pt idx="4316">
                        <c:v>7.1933333333333334</c:v>
                      </c:pt>
                      <c:pt idx="4317">
                        <c:v>7.1949999999999994</c:v>
                      </c:pt>
                      <c:pt idx="4318">
                        <c:v>7.1966666666666672</c:v>
                      </c:pt>
                      <c:pt idx="4319">
                        <c:v>7.1983333333333333</c:v>
                      </c:pt>
                      <c:pt idx="4320">
                        <c:v>7.2</c:v>
                      </c:pt>
                      <c:pt idx="4321">
                        <c:v>7.2016666666666671</c:v>
                      </c:pt>
                      <c:pt idx="4322">
                        <c:v>7.2033333333333331</c:v>
                      </c:pt>
                      <c:pt idx="4323">
                        <c:v>7.2050000000000001</c:v>
                      </c:pt>
                      <c:pt idx="4324">
                        <c:v>7.2066666666666661</c:v>
                      </c:pt>
                      <c:pt idx="4325">
                        <c:v>7.208333333333333</c:v>
                      </c:pt>
                      <c:pt idx="4326">
                        <c:v>7.21</c:v>
                      </c:pt>
                      <c:pt idx="4327">
                        <c:v>7.2116666666666669</c:v>
                      </c:pt>
                      <c:pt idx="4328">
                        <c:v>7.2133333333333338</c:v>
                      </c:pt>
                      <c:pt idx="4329">
                        <c:v>7.2149999999999999</c:v>
                      </c:pt>
                      <c:pt idx="4330">
                        <c:v>7.2166666666666668</c:v>
                      </c:pt>
                      <c:pt idx="4331">
                        <c:v>7.2183333333333337</c:v>
                      </c:pt>
                      <c:pt idx="4332">
                        <c:v>7.22</c:v>
                      </c:pt>
                      <c:pt idx="4333">
                        <c:v>7.2216666666666667</c:v>
                      </c:pt>
                      <c:pt idx="4334">
                        <c:v>7.2233333333333327</c:v>
                      </c:pt>
                      <c:pt idx="4335">
                        <c:v>7.2249999999999996</c:v>
                      </c:pt>
                      <c:pt idx="4336">
                        <c:v>7.2266666666666675</c:v>
                      </c:pt>
                      <c:pt idx="4337">
                        <c:v>7.2283333333333335</c:v>
                      </c:pt>
                      <c:pt idx="4338">
                        <c:v>7.23</c:v>
                      </c:pt>
                      <c:pt idx="4339">
                        <c:v>7.2316666666666665</c:v>
                      </c:pt>
                      <c:pt idx="4340">
                        <c:v>7.2333333333333334</c:v>
                      </c:pt>
                      <c:pt idx="4341">
                        <c:v>7.2350000000000003</c:v>
                      </c:pt>
                      <c:pt idx="4342">
                        <c:v>7.2366666666666664</c:v>
                      </c:pt>
                      <c:pt idx="4343">
                        <c:v>7.2383333333333333</c:v>
                      </c:pt>
                      <c:pt idx="4344">
                        <c:v>7.2399999999999993</c:v>
                      </c:pt>
                      <c:pt idx="4345">
                        <c:v>7.2416666666666663</c:v>
                      </c:pt>
                      <c:pt idx="4346">
                        <c:v>7.2433333333333341</c:v>
                      </c:pt>
                      <c:pt idx="4347">
                        <c:v>7.2450000000000001</c:v>
                      </c:pt>
                      <c:pt idx="4348">
                        <c:v>7.246666666666667</c:v>
                      </c:pt>
                      <c:pt idx="4349">
                        <c:v>7.2483333333333331</c:v>
                      </c:pt>
                      <c:pt idx="4350">
                        <c:v>7.25</c:v>
                      </c:pt>
                      <c:pt idx="4351">
                        <c:v>7.2516666666666669</c:v>
                      </c:pt>
                      <c:pt idx="4352">
                        <c:v>7.253333333333333</c:v>
                      </c:pt>
                      <c:pt idx="4353">
                        <c:v>7.2549999999999999</c:v>
                      </c:pt>
                      <c:pt idx="4354">
                        <c:v>7.2566666666666659</c:v>
                      </c:pt>
                      <c:pt idx="4355">
                        <c:v>7.2583333333333337</c:v>
                      </c:pt>
                      <c:pt idx="4356">
                        <c:v>7.2600000000000007</c:v>
                      </c:pt>
                      <c:pt idx="4357">
                        <c:v>7.2616666666666667</c:v>
                      </c:pt>
                      <c:pt idx="4358">
                        <c:v>7.2633333333333336</c:v>
                      </c:pt>
                      <c:pt idx="4359">
                        <c:v>7.2649999999999997</c:v>
                      </c:pt>
                      <c:pt idx="4360">
                        <c:v>7.2666666666666666</c:v>
                      </c:pt>
                      <c:pt idx="4361">
                        <c:v>7.2683333333333335</c:v>
                      </c:pt>
                      <c:pt idx="4362">
                        <c:v>7.27</c:v>
                      </c:pt>
                      <c:pt idx="4363">
                        <c:v>7.2716666666666665</c:v>
                      </c:pt>
                      <c:pt idx="4364">
                        <c:v>7.2733333333333325</c:v>
                      </c:pt>
                      <c:pt idx="4365">
                        <c:v>7.2750000000000004</c:v>
                      </c:pt>
                      <c:pt idx="4366">
                        <c:v>7.2766666666666673</c:v>
                      </c:pt>
                      <c:pt idx="4367">
                        <c:v>7.2783333333333333</c:v>
                      </c:pt>
                      <c:pt idx="4368">
                        <c:v>7.28</c:v>
                      </c:pt>
                      <c:pt idx="4369">
                        <c:v>7.2816666666666663</c:v>
                      </c:pt>
                      <c:pt idx="4370">
                        <c:v>7.2833333333333332</c:v>
                      </c:pt>
                      <c:pt idx="4371">
                        <c:v>7.2850000000000001</c:v>
                      </c:pt>
                      <c:pt idx="4372">
                        <c:v>7.2866666666666662</c:v>
                      </c:pt>
                      <c:pt idx="4373">
                        <c:v>7.2883333333333331</c:v>
                      </c:pt>
                      <c:pt idx="4374">
                        <c:v>7.29</c:v>
                      </c:pt>
                      <c:pt idx="4375">
                        <c:v>7.291666666666667</c:v>
                      </c:pt>
                      <c:pt idx="4376">
                        <c:v>7.2933333333333339</c:v>
                      </c:pt>
                      <c:pt idx="4377">
                        <c:v>7.2949999999999999</c:v>
                      </c:pt>
                      <c:pt idx="4378">
                        <c:v>7.2966666666666669</c:v>
                      </c:pt>
                      <c:pt idx="4379">
                        <c:v>7.2983333333333329</c:v>
                      </c:pt>
                      <c:pt idx="4380">
                        <c:v>7.3</c:v>
                      </c:pt>
                      <c:pt idx="4381">
                        <c:v>7.3016666666666667</c:v>
                      </c:pt>
                      <c:pt idx="4382">
                        <c:v>7.3033333333333328</c:v>
                      </c:pt>
                      <c:pt idx="4383">
                        <c:v>7.3050000000000006</c:v>
                      </c:pt>
                      <c:pt idx="4384">
                        <c:v>7.3066666666666666</c:v>
                      </c:pt>
                      <c:pt idx="4385">
                        <c:v>7.3083333333333336</c:v>
                      </c:pt>
                      <c:pt idx="4386">
                        <c:v>7.3100000000000005</c:v>
                      </c:pt>
                      <c:pt idx="4387">
                        <c:v>7.3116666666666665</c:v>
                      </c:pt>
                      <c:pt idx="4388">
                        <c:v>7.3133333333333335</c:v>
                      </c:pt>
                      <c:pt idx="4389">
                        <c:v>7.3149999999999995</c:v>
                      </c:pt>
                      <c:pt idx="4390">
                        <c:v>7.3166666666666664</c:v>
                      </c:pt>
                      <c:pt idx="4391">
                        <c:v>7.3183333333333334</c:v>
                      </c:pt>
                      <c:pt idx="4392">
                        <c:v>7.3199999999999994</c:v>
                      </c:pt>
                      <c:pt idx="4393">
                        <c:v>7.3216666666666672</c:v>
                      </c:pt>
                      <c:pt idx="4394">
                        <c:v>7.3233333333333333</c:v>
                      </c:pt>
                      <c:pt idx="4395">
                        <c:v>7.3250000000000002</c:v>
                      </c:pt>
                      <c:pt idx="4396">
                        <c:v>7.3266666666666671</c:v>
                      </c:pt>
                      <c:pt idx="4397">
                        <c:v>7.3283333333333331</c:v>
                      </c:pt>
                      <c:pt idx="4398">
                        <c:v>7.33</c:v>
                      </c:pt>
                      <c:pt idx="4399">
                        <c:v>7.3316666666666661</c:v>
                      </c:pt>
                      <c:pt idx="4400">
                        <c:v>7.333333333333333</c:v>
                      </c:pt>
                      <c:pt idx="4401">
                        <c:v>7.335</c:v>
                      </c:pt>
                      <c:pt idx="4402">
                        <c:v>7.3366666666666669</c:v>
                      </c:pt>
                      <c:pt idx="4403">
                        <c:v>7.3383333333333338</c:v>
                      </c:pt>
                      <c:pt idx="4404">
                        <c:v>7.34</c:v>
                      </c:pt>
                      <c:pt idx="4405">
                        <c:v>7.3416666666666668</c:v>
                      </c:pt>
                      <c:pt idx="4406">
                        <c:v>7.3433333333333337</c:v>
                      </c:pt>
                      <c:pt idx="4407">
                        <c:v>7.3449999999999998</c:v>
                      </c:pt>
                      <c:pt idx="4408">
                        <c:v>7.3466666666666667</c:v>
                      </c:pt>
                      <c:pt idx="4409">
                        <c:v>7.3483333333333327</c:v>
                      </c:pt>
                      <c:pt idx="4410">
                        <c:v>7.35</c:v>
                      </c:pt>
                      <c:pt idx="4411">
                        <c:v>7.3516666666666675</c:v>
                      </c:pt>
                      <c:pt idx="4412">
                        <c:v>7.3533333333333335</c:v>
                      </c:pt>
                      <c:pt idx="4413">
                        <c:v>7.3550000000000004</c:v>
                      </c:pt>
                      <c:pt idx="4414">
                        <c:v>7.3566666666666665</c:v>
                      </c:pt>
                      <c:pt idx="4415">
                        <c:v>7.3583333333333334</c:v>
                      </c:pt>
                      <c:pt idx="4416">
                        <c:v>7.36</c:v>
                      </c:pt>
                      <c:pt idx="4417">
                        <c:v>7.3616666666666664</c:v>
                      </c:pt>
                      <c:pt idx="4418">
                        <c:v>7.3633333333333333</c:v>
                      </c:pt>
                      <c:pt idx="4419">
                        <c:v>7.3649999999999993</c:v>
                      </c:pt>
                      <c:pt idx="4420">
                        <c:v>7.3666666666666663</c:v>
                      </c:pt>
                      <c:pt idx="4421">
                        <c:v>7.3683333333333341</c:v>
                      </c:pt>
                      <c:pt idx="4422">
                        <c:v>7.37</c:v>
                      </c:pt>
                      <c:pt idx="4423">
                        <c:v>7.371666666666667</c:v>
                      </c:pt>
                      <c:pt idx="4424">
                        <c:v>7.3733333333333331</c:v>
                      </c:pt>
                      <c:pt idx="4425">
                        <c:v>7.375</c:v>
                      </c:pt>
                      <c:pt idx="4426">
                        <c:v>7.3766666666666669</c:v>
                      </c:pt>
                      <c:pt idx="4427">
                        <c:v>7.378333333333333</c:v>
                      </c:pt>
                      <c:pt idx="4428">
                        <c:v>7.38</c:v>
                      </c:pt>
                      <c:pt idx="4429">
                        <c:v>7.3816666666666659</c:v>
                      </c:pt>
                      <c:pt idx="4430">
                        <c:v>7.3833333333333337</c:v>
                      </c:pt>
                      <c:pt idx="4431">
                        <c:v>7.3850000000000007</c:v>
                      </c:pt>
                      <c:pt idx="4432">
                        <c:v>7.3866666666666667</c:v>
                      </c:pt>
                      <c:pt idx="4433">
                        <c:v>7.3883333333333336</c:v>
                      </c:pt>
                      <c:pt idx="4434">
                        <c:v>7.39</c:v>
                      </c:pt>
                      <c:pt idx="4435">
                        <c:v>7.3916666666666666</c:v>
                      </c:pt>
                      <c:pt idx="4436">
                        <c:v>7.3933333333333335</c:v>
                      </c:pt>
                      <c:pt idx="4437">
                        <c:v>7.3949999999999996</c:v>
                      </c:pt>
                      <c:pt idx="4438">
                        <c:v>7.3966666666666665</c:v>
                      </c:pt>
                      <c:pt idx="4439">
                        <c:v>7.3983333333333325</c:v>
                      </c:pt>
                      <c:pt idx="4440">
                        <c:v>7.4</c:v>
                      </c:pt>
                      <c:pt idx="4441">
                        <c:v>7.4016666666666673</c:v>
                      </c:pt>
                      <c:pt idx="4442">
                        <c:v>7.4033333333333333</c:v>
                      </c:pt>
                      <c:pt idx="4443">
                        <c:v>7.4050000000000002</c:v>
                      </c:pt>
                      <c:pt idx="4444">
                        <c:v>7.4066666666666663</c:v>
                      </c:pt>
                      <c:pt idx="4445">
                        <c:v>7.4083333333333332</c:v>
                      </c:pt>
                      <c:pt idx="4446">
                        <c:v>7.41</c:v>
                      </c:pt>
                      <c:pt idx="4447">
                        <c:v>7.4116666666666662</c:v>
                      </c:pt>
                      <c:pt idx="4448">
                        <c:v>7.4133333333333331</c:v>
                      </c:pt>
                      <c:pt idx="4449">
                        <c:v>7.415</c:v>
                      </c:pt>
                      <c:pt idx="4450">
                        <c:v>7.416666666666667</c:v>
                      </c:pt>
                      <c:pt idx="4451">
                        <c:v>7.4183333333333339</c:v>
                      </c:pt>
                      <c:pt idx="4452">
                        <c:v>7.42</c:v>
                      </c:pt>
                      <c:pt idx="4453">
                        <c:v>7.4216666666666669</c:v>
                      </c:pt>
                      <c:pt idx="4454">
                        <c:v>7.4233333333333329</c:v>
                      </c:pt>
                      <c:pt idx="4455">
                        <c:v>7.4249999999999998</c:v>
                      </c:pt>
                      <c:pt idx="4456">
                        <c:v>7.4266666666666667</c:v>
                      </c:pt>
                      <c:pt idx="4457">
                        <c:v>7.4283333333333328</c:v>
                      </c:pt>
                      <c:pt idx="4458">
                        <c:v>7.4300000000000006</c:v>
                      </c:pt>
                      <c:pt idx="4459">
                        <c:v>7.4316666666666666</c:v>
                      </c:pt>
                      <c:pt idx="4460">
                        <c:v>7.4333333333333336</c:v>
                      </c:pt>
                      <c:pt idx="4461">
                        <c:v>7.4350000000000005</c:v>
                      </c:pt>
                      <c:pt idx="4462">
                        <c:v>7.4366666666666665</c:v>
                      </c:pt>
                      <c:pt idx="4463">
                        <c:v>7.4383333333333335</c:v>
                      </c:pt>
                      <c:pt idx="4464">
                        <c:v>7.4399999999999995</c:v>
                      </c:pt>
                      <c:pt idx="4465">
                        <c:v>7.4416666666666664</c:v>
                      </c:pt>
                      <c:pt idx="4466">
                        <c:v>7.4433333333333334</c:v>
                      </c:pt>
                      <c:pt idx="4467">
                        <c:v>7.4449999999999994</c:v>
                      </c:pt>
                      <c:pt idx="4468">
                        <c:v>7.4466666666666672</c:v>
                      </c:pt>
                      <c:pt idx="4469">
                        <c:v>7.4483333333333333</c:v>
                      </c:pt>
                      <c:pt idx="4470">
                        <c:v>7.45</c:v>
                      </c:pt>
                      <c:pt idx="4471">
                        <c:v>7.4516666666666671</c:v>
                      </c:pt>
                      <c:pt idx="4472">
                        <c:v>7.4533333333333331</c:v>
                      </c:pt>
                      <c:pt idx="4473">
                        <c:v>7.4550000000000001</c:v>
                      </c:pt>
                      <c:pt idx="4474">
                        <c:v>7.4566666666666661</c:v>
                      </c:pt>
                      <c:pt idx="4475">
                        <c:v>7.458333333333333</c:v>
                      </c:pt>
                      <c:pt idx="4476">
                        <c:v>7.46</c:v>
                      </c:pt>
                      <c:pt idx="4477">
                        <c:v>7.4616666666666669</c:v>
                      </c:pt>
                      <c:pt idx="4478">
                        <c:v>7.4633333333333338</c:v>
                      </c:pt>
                      <c:pt idx="4479">
                        <c:v>7.4649999999999999</c:v>
                      </c:pt>
                      <c:pt idx="4480">
                        <c:v>7.4666666666666668</c:v>
                      </c:pt>
                      <c:pt idx="4481">
                        <c:v>7.4683333333333337</c:v>
                      </c:pt>
                      <c:pt idx="4482">
                        <c:v>7.47</c:v>
                      </c:pt>
                      <c:pt idx="4483">
                        <c:v>7.4716666666666667</c:v>
                      </c:pt>
                      <c:pt idx="4484">
                        <c:v>7.4733333333333327</c:v>
                      </c:pt>
                      <c:pt idx="4485">
                        <c:v>7.4749999999999996</c:v>
                      </c:pt>
                      <c:pt idx="4486">
                        <c:v>7.4766666666666675</c:v>
                      </c:pt>
                      <c:pt idx="4487">
                        <c:v>7.4783333333333335</c:v>
                      </c:pt>
                      <c:pt idx="4488">
                        <c:v>7.48</c:v>
                      </c:pt>
                      <c:pt idx="4489">
                        <c:v>7.4816666666666665</c:v>
                      </c:pt>
                      <c:pt idx="4490">
                        <c:v>7.4833333333333334</c:v>
                      </c:pt>
                      <c:pt idx="4491">
                        <c:v>7.4850000000000003</c:v>
                      </c:pt>
                      <c:pt idx="4492">
                        <c:v>7.4866666666666664</c:v>
                      </c:pt>
                      <c:pt idx="4493">
                        <c:v>7.4883333333333333</c:v>
                      </c:pt>
                      <c:pt idx="4494">
                        <c:v>7.4899999999999993</c:v>
                      </c:pt>
                      <c:pt idx="4495">
                        <c:v>7.4916666666666663</c:v>
                      </c:pt>
                      <c:pt idx="4496">
                        <c:v>7.4933333333333341</c:v>
                      </c:pt>
                      <c:pt idx="4497">
                        <c:v>7.4950000000000001</c:v>
                      </c:pt>
                      <c:pt idx="4498">
                        <c:v>7.496666666666667</c:v>
                      </c:pt>
                      <c:pt idx="4499">
                        <c:v>7.4983333333333331</c:v>
                      </c:pt>
                      <c:pt idx="4500">
                        <c:v>7.5</c:v>
                      </c:pt>
                      <c:pt idx="4501">
                        <c:v>7.5016666666666669</c:v>
                      </c:pt>
                      <c:pt idx="4502">
                        <c:v>7.503333333333333</c:v>
                      </c:pt>
                      <c:pt idx="4503">
                        <c:v>7.5049999999999999</c:v>
                      </c:pt>
                      <c:pt idx="4504">
                        <c:v>7.5066666666666659</c:v>
                      </c:pt>
                      <c:pt idx="4505">
                        <c:v>7.5083333333333337</c:v>
                      </c:pt>
                      <c:pt idx="4506">
                        <c:v>7.5100000000000007</c:v>
                      </c:pt>
                      <c:pt idx="4507">
                        <c:v>7.5116666666666667</c:v>
                      </c:pt>
                      <c:pt idx="4508">
                        <c:v>7.5133333333333336</c:v>
                      </c:pt>
                      <c:pt idx="4509">
                        <c:v>7.5149999999999997</c:v>
                      </c:pt>
                      <c:pt idx="4510">
                        <c:v>7.5166666666666666</c:v>
                      </c:pt>
                      <c:pt idx="4511">
                        <c:v>7.5183333333333335</c:v>
                      </c:pt>
                      <c:pt idx="4512">
                        <c:v>7.52</c:v>
                      </c:pt>
                      <c:pt idx="4513">
                        <c:v>7.5216666666666665</c:v>
                      </c:pt>
                      <c:pt idx="4514">
                        <c:v>7.5233333333333325</c:v>
                      </c:pt>
                      <c:pt idx="4515">
                        <c:v>7.5250000000000004</c:v>
                      </c:pt>
                      <c:pt idx="4516">
                        <c:v>7.5266666666666673</c:v>
                      </c:pt>
                      <c:pt idx="4517">
                        <c:v>7.5283333333333333</c:v>
                      </c:pt>
                      <c:pt idx="4518">
                        <c:v>7.53</c:v>
                      </c:pt>
                      <c:pt idx="4519">
                        <c:v>7.5316666666666663</c:v>
                      </c:pt>
                      <c:pt idx="4520">
                        <c:v>7.5333333333333332</c:v>
                      </c:pt>
                      <c:pt idx="4521">
                        <c:v>7.5350000000000001</c:v>
                      </c:pt>
                      <c:pt idx="4522">
                        <c:v>7.5366666666666662</c:v>
                      </c:pt>
                      <c:pt idx="4523">
                        <c:v>7.5383333333333331</c:v>
                      </c:pt>
                      <c:pt idx="4524">
                        <c:v>7.54</c:v>
                      </c:pt>
                      <c:pt idx="4525">
                        <c:v>7.541666666666667</c:v>
                      </c:pt>
                      <c:pt idx="4526">
                        <c:v>7.5433333333333339</c:v>
                      </c:pt>
                      <c:pt idx="4527">
                        <c:v>7.5449999999999999</c:v>
                      </c:pt>
                      <c:pt idx="4528">
                        <c:v>7.5466666666666669</c:v>
                      </c:pt>
                      <c:pt idx="4529">
                        <c:v>7.5483333333333329</c:v>
                      </c:pt>
                      <c:pt idx="4530">
                        <c:v>7.55</c:v>
                      </c:pt>
                      <c:pt idx="4531">
                        <c:v>7.5516666666666667</c:v>
                      </c:pt>
                      <c:pt idx="4532">
                        <c:v>7.5533333333333328</c:v>
                      </c:pt>
                      <c:pt idx="4533">
                        <c:v>7.5550000000000006</c:v>
                      </c:pt>
                      <c:pt idx="4534">
                        <c:v>7.5566666666666666</c:v>
                      </c:pt>
                      <c:pt idx="4535">
                        <c:v>7.5583333333333336</c:v>
                      </c:pt>
                      <c:pt idx="4536">
                        <c:v>7.5600000000000005</c:v>
                      </c:pt>
                      <c:pt idx="4537">
                        <c:v>7.5616666666666665</c:v>
                      </c:pt>
                      <c:pt idx="4538">
                        <c:v>7.5633333333333335</c:v>
                      </c:pt>
                      <c:pt idx="4539">
                        <c:v>7.5649999999999995</c:v>
                      </c:pt>
                      <c:pt idx="4540">
                        <c:v>7.5666666666666664</c:v>
                      </c:pt>
                      <c:pt idx="4541">
                        <c:v>7.5683333333333334</c:v>
                      </c:pt>
                      <c:pt idx="4542">
                        <c:v>7.5699999999999994</c:v>
                      </c:pt>
                      <c:pt idx="4543">
                        <c:v>7.5716666666666672</c:v>
                      </c:pt>
                      <c:pt idx="4544">
                        <c:v>7.5733333333333333</c:v>
                      </c:pt>
                      <c:pt idx="4545">
                        <c:v>7.5750000000000002</c:v>
                      </c:pt>
                      <c:pt idx="4546">
                        <c:v>7.5766666666666671</c:v>
                      </c:pt>
                      <c:pt idx="4547">
                        <c:v>7.5783333333333331</c:v>
                      </c:pt>
                      <c:pt idx="4548">
                        <c:v>7.58</c:v>
                      </c:pt>
                      <c:pt idx="4549">
                        <c:v>7.5816666666666661</c:v>
                      </c:pt>
                      <c:pt idx="4550">
                        <c:v>7.583333333333333</c:v>
                      </c:pt>
                      <c:pt idx="4551">
                        <c:v>7.585</c:v>
                      </c:pt>
                      <c:pt idx="4552">
                        <c:v>7.5866666666666669</c:v>
                      </c:pt>
                      <c:pt idx="4553">
                        <c:v>7.5883333333333338</c:v>
                      </c:pt>
                      <c:pt idx="4554">
                        <c:v>7.59</c:v>
                      </c:pt>
                      <c:pt idx="4555">
                        <c:v>7.5916666666666668</c:v>
                      </c:pt>
                      <c:pt idx="4556">
                        <c:v>7.5933333333333337</c:v>
                      </c:pt>
                      <c:pt idx="4557">
                        <c:v>7.5949999999999998</c:v>
                      </c:pt>
                      <c:pt idx="4558">
                        <c:v>7.5966666666666667</c:v>
                      </c:pt>
                      <c:pt idx="4559">
                        <c:v>7.5983333333333327</c:v>
                      </c:pt>
                      <c:pt idx="4560">
                        <c:v>7.6</c:v>
                      </c:pt>
                      <c:pt idx="4561">
                        <c:v>7.6016666666666675</c:v>
                      </c:pt>
                      <c:pt idx="4562">
                        <c:v>7.6033333333333335</c:v>
                      </c:pt>
                      <c:pt idx="4563">
                        <c:v>7.6050000000000004</c:v>
                      </c:pt>
                      <c:pt idx="4564">
                        <c:v>7.6066666666666665</c:v>
                      </c:pt>
                      <c:pt idx="4565">
                        <c:v>7.6083333333333334</c:v>
                      </c:pt>
                      <c:pt idx="4566">
                        <c:v>7.61</c:v>
                      </c:pt>
                      <c:pt idx="4567">
                        <c:v>7.6116666666666664</c:v>
                      </c:pt>
                      <c:pt idx="4568">
                        <c:v>7.6133333333333333</c:v>
                      </c:pt>
                      <c:pt idx="4569">
                        <c:v>7.6149999999999993</c:v>
                      </c:pt>
                      <c:pt idx="4570">
                        <c:v>7.6166666666666663</c:v>
                      </c:pt>
                      <c:pt idx="4571">
                        <c:v>7.6183333333333341</c:v>
                      </c:pt>
                      <c:pt idx="4572">
                        <c:v>7.62</c:v>
                      </c:pt>
                      <c:pt idx="4573">
                        <c:v>7.621666666666667</c:v>
                      </c:pt>
                      <c:pt idx="4574">
                        <c:v>7.6233333333333331</c:v>
                      </c:pt>
                      <c:pt idx="4575">
                        <c:v>7.625</c:v>
                      </c:pt>
                      <c:pt idx="4576">
                        <c:v>7.6266666666666669</c:v>
                      </c:pt>
                      <c:pt idx="4577">
                        <c:v>7.628333333333333</c:v>
                      </c:pt>
                      <c:pt idx="4578">
                        <c:v>7.63</c:v>
                      </c:pt>
                      <c:pt idx="4579">
                        <c:v>7.6316666666666659</c:v>
                      </c:pt>
                      <c:pt idx="4580">
                        <c:v>7.6333333333333337</c:v>
                      </c:pt>
                      <c:pt idx="4581">
                        <c:v>7.6350000000000007</c:v>
                      </c:pt>
                      <c:pt idx="4582">
                        <c:v>7.6366666666666667</c:v>
                      </c:pt>
                      <c:pt idx="4583">
                        <c:v>7.6383333333333336</c:v>
                      </c:pt>
                      <c:pt idx="4584">
                        <c:v>7.64</c:v>
                      </c:pt>
                      <c:pt idx="4585">
                        <c:v>7.6416666666666666</c:v>
                      </c:pt>
                      <c:pt idx="4586">
                        <c:v>7.6433333333333335</c:v>
                      </c:pt>
                      <c:pt idx="4587">
                        <c:v>7.6449999999999996</c:v>
                      </c:pt>
                      <c:pt idx="4588">
                        <c:v>7.6466666666666665</c:v>
                      </c:pt>
                      <c:pt idx="4589">
                        <c:v>7.6483333333333325</c:v>
                      </c:pt>
                      <c:pt idx="4590">
                        <c:v>7.65</c:v>
                      </c:pt>
                      <c:pt idx="4591">
                        <c:v>7.6516666666666673</c:v>
                      </c:pt>
                      <c:pt idx="4592">
                        <c:v>7.6533333333333333</c:v>
                      </c:pt>
                      <c:pt idx="4593">
                        <c:v>7.6550000000000002</c:v>
                      </c:pt>
                      <c:pt idx="4594">
                        <c:v>7.6566666666666663</c:v>
                      </c:pt>
                      <c:pt idx="4595">
                        <c:v>7.6583333333333332</c:v>
                      </c:pt>
                      <c:pt idx="4596">
                        <c:v>7.66</c:v>
                      </c:pt>
                      <c:pt idx="4597">
                        <c:v>7.6616666666666662</c:v>
                      </c:pt>
                      <c:pt idx="4598">
                        <c:v>7.6633333333333331</c:v>
                      </c:pt>
                      <c:pt idx="4599">
                        <c:v>7.665</c:v>
                      </c:pt>
                      <c:pt idx="4600">
                        <c:v>7.666666666666667</c:v>
                      </c:pt>
                      <c:pt idx="4601">
                        <c:v>7.6683333333333339</c:v>
                      </c:pt>
                      <c:pt idx="4602">
                        <c:v>7.67</c:v>
                      </c:pt>
                      <c:pt idx="4603">
                        <c:v>7.6716666666666669</c:v>
                      </c:pt>
                      <c:pt idx="4604">
                        <c:v>7.6733333333333329</c:v>
                      </c:pt>
                      <c:pt idx="4605">
                        <c:v>7.6749999999999998</c:v>
                      </c:pt>
                      <c:pt idx="4606">
                        <c:v>7.6766666666666667</c:v>
                      </c:pt>
                      <c:pt idx="4607">
                        <c:v>7.6783333333333328</c:v>
                      </c:pt>
                      <c:pt idx="4608">
                        <c:v>7.6800000000000006</c:v>
                      </c:pt>
                      <c:pt idx="4609">
                        <c:v>7.6816666666666666</c:v>
                      </c:pt>
                      <c:pt idx="4610">
                        <c:v>7.6833333333333336</c:v>
                      </c:pt>
                      <c:pt idx="4611">
                        <c:v>7.6850000000000005</c:v>
                      </c:pt>
                      <c:pt idx="4612">
                        <c:v>7.6866666666666665</c:v>
                      </c:pt>
                      <c:pt idx="4613">
                        <c:v>7.6883333333333335</c:v>
                      </c:pt>
                      <c:pt idx="4614">
                        <c:v>7.6899999999999995</c:v>
                      </c:pt>
                      <c:pt idx="4615">
                        <c:v>7.6916666666666664</c:v>
                      </c:pt>
                      <c:pt idx="4616">
                        <c:v>7.6933333333333334</c:v>
                      </c:pt>
                      <c:pt idx="4617">
                        <c:v>7.6949999999999994</c:v>
                      </c:pt>
                      <c:pt idx="4618">
                        <c:v>7.6966666666666672</c:v>
                      </c:pt>
                      <c:pt idx="4619">
                        <c:v>7.6983333333333333</c:v>
                      </c:pt>
                      <c:pt idx="4620">
                        <c:v>7.7</c:v>
                      </c:pt>
                      <c:pt idx="4621">
                        <c:v>7.7016666666666671</c:v>
                      </c:pt>
                      <c:pt idx="4622">
                        <c:v>7.7033333333333331</c:v>
                      </c:pt>
                      <c:pt idx="4623">
                        <c:v>7.7050000000000001</c:v>
                      </c:pt>
                      <c:pt idx="4624">
                        <c:v>7.7066666666666661</c:v>
                      </c:pt>
                      <c:pt idx="4625">
                        <c:v>7.708333333333333</c:v>
                      </c:pt>
                      <c:pt idx="4626">
                        <c:v>7.71</c:v>
                      </c:pt>
                      <c:pt idx="4627">
                        <c:v>7.7116666666666669</c:v>
                      </c:pt>
                      <c:pt idx="4628">
                        <c:v>7.7133333333333338</c:v>
                      </c:pt>
                      <c:pt idx="4629">
                        <c:v>7.7149999999999999</c:v>
                      </c:pt>
                      <c:pt idx="4630">
                        <c:v>7.7166666666666668</c:v>
                      </c:pt>
                      <c:pt idx="4631">
                        <c:v>7.7183333333333337</c:v>
                      </c:pt>
                      <c:pt idx="4632">
                        <c:v>7.72</c:v>
                      </c:pt>
                      <c:pt idx="4633">
                        <c:v>7.7216666666666667</c:v>
                      </c:pt>
                      <c:pt idx="4634">
                        <c:v>7.7233333333333327</c:v>
                      </c:pt>
                      <c:pt idx="4635">
                        <c:v>7.7249999999999996</c:v>
                      </c:pt>
                      <c:pt idx="4636">
                        <c:v>7.7266666666666675</c:v>
                      </c:pt>
                      <c:pt idx="4637">
                        <c:v>7.7283333333333335</c:v>
                      </c:pt>
                      <c:pt idx="4638">
                        <c:v>7.73</c:v>
                      </c:pt>
                      <c:pt idx="4639">
                        <c:v>7.7316666666666665</c:v>
                      </c:pt>
                      <c:pt idx="4640">
                        <c:v>7.7333333333333334</c:v>
                      </c:pt>
                      <c:pt idx="4641">
                        <c:v>7.7350000000000003</c:v>
                      </c:pt>
                      <c:pt idx="4642">
                        <c:v>7.7366666666666664</c:v>
                      </c:pt>
                      <c:pt idx="4643">
                        <c:v>7.7383333333333333</c:v>
                      </c:pt>
                      <c:pt idx="4644">
                        <c:v>7.7399999999999993</c:v>
                      </c:pt>
                      <c:pt idx="4645">
                        <c:v>7.7416666666666663</c:v>
                      </c:pt>
                      <c:pt idx="4646">
                        <c:v>7.7433333333333341</c:v>
                      </c:pt>
                      <c:pt idx="4647">
                        <c:v>7.7450000000000001</c:v>
                      </c:pt>
                      <c:pt idx="4648">
                        <c:v>7.746666666666667</c:v>
                      </c:pt>
                      <c:pt idx="4649">
                        <c:v>7.7483333333333331</c:v>
                      </c:pt>
                      <c:pt idx="4650">
                        <c:v>7.75</c:v>
                      </c:pt>
                      <c:pt idx="4651">
                        <c:v>7.7516666666666669</c:v>
                      </c:pt>
                      <c:pt idx="4652">
                        <c:v>7.753333333333333</c:v>
                      </c:pt>
                      <c:pt idx="4653">
                        <c:v>7.7549999999999999</c:v>
                      </c:pt>
                      <c:pt idx="4654">
                        <c:v>7.7566666666666659</c:v>
                      </c:pt>
                      <c:pt idx="4655">
                        <c:v>7.7583333333333337</c:v>
                      </c:pt>
                      <c:pt idx="4656">
                        <c:v>7.7600000000000007</c:v>
                      </c:pt>
                      <c:pt idx="4657">
                        <c:v>7.7616666666666667</c:v>
                      </c:pt>
                      <c:pt idx="4658">
                        <c:v>7.7633333333333336</c:v>
                      </c:pt>
                      <c:pt idx="4659">
                        <c:v>7.7649999999999997</c:v>
                      </c:pt>
                      <c:pt idx="4660">
                        <c:v>7.7666666666666666</c:v>
                      </c:pt>
                      <c:pt idx="4661">
                        <c:v>7.7683333333333335</c:v>
                      </c:pt>
                      <c:pt idx="4662">
                        <c:v>7.77</c:v>
                      </c:pt>
                      <c:pt idx="4663">
                        <c:v>7.7716666666666665</c:v>
                      </c:pt>
                      <c:pt idx="4664">
                        <c:v>7.7733333333333325</c:v>
                      </c:pt>
                      <c:pt idx="4665">
                        <c:v>7.7750000000000004</c:v>
                      </c:pt>
                      <c:pt idx="4666">
                        <c:v>7.7766666666666673</c:v>
                      </c:pt>
                      <c:pt idx="4667">
                        <c:v>7.7783333333333333</c:v>
                      </c:pt>
                      <c:pt idx="4668">
                        <c:v>7.78</c:v>
                      </c:pt>
                      <c:pt idx="4669">
                        <c:v>7.7816666666666663</c:v>
                      </c:pt>
                      <c:pt idx="4670">
                        <c:v>7.7833333333333332</c:v>
                      </c:pt>
                      <c:pt idx="4671">
                        <c:v>7.7850000000000001</c:v>
                      </c:pt>
                      <c:pt idx="4672">
                        <c:v>7.7866666666666662</c:v>
                      </c:pt>
                      <c:pt idx="4673">
                        <c:v>7.7883333333333331</c:v>
                      </c:pt>
                      <c:pt idx="4674">
                        <c:v>7.79</c:v>
                      </c:pt>
                      <c:pt idx="4675">
                        <c:v>7.791666666666667</c:v>
                      </c:pt>
                      <c:pt idx="4676">
                        <c:v>7.7933333333333339</c:v>
                      </c:pt>
                      <c:pt idx="4677">
                        <c:v>7.7949999999999999</c:v>
                      </c:pt>
                      <c:pt idx="4678">
                        <c:v>7.7966666666666669</c:v>
                      </c:pt>
                      <c:pt idx="4679">
                        <c:v>7.7983333333333329</c:v>
                      </c:pt>
                      <c:pt idx="4680">
                        <c:v>7.8</c:v>
                      </c:pt>
                      <c:pt idx="4681">
                        <c:v>7.8016666666666667</c:v>
                      </c:pt>
                      <c:pt idx="4682">
                        <c:v>7.8033333333333328</c:v>
                      </c:pt>
                      <c:pt idx="4683">
                        <c:v>7.8050000000000006</c:v>
                      </c:pt>
                      <c:pt idx="4684">
                        <c:v>7.8066666666666666</c:v>
                      </c:pt>
                      <c:pt idx="4685">
                        <c:v>7.8083333333333336</c:v>
                      </c:pt>
                      <c:pt idx="4686">
                        <c:v>7.8100000000000005</c:v>
                      </c:pt>
                      <c:pt idx="4687">
                        <c:v>7.8116666666666665</c:v>
                      </c:pt>
                      <c:pt idx="4688">
                        <c:v>7.8133333333333335</c:v>
                      </c:pt>
                      <c:pt idx="4689">
                        <c:v>7.8149999999999995</c:v>
                      </c:pt>
                      <c:pt idx="4690">
                        <c:v>7.8166666666666664</c:v>
                      </c:pt>
                      <c:pt idx="4691">
                        <c:v>7.8183333333333334</c:v>
                      </c:pt>
                      <c:pt idx="4692">
                        <c:v>7.8199999999999994</c:v>
                      </c:pt>
                      <c:pt idx="4693">
                        <c:v>7.8216666666666672</c:v>
                      </c:pt>
                      <c:pt idx="4694">
                        <c:v>7.8233333333333333</c:v>
                      </c:pt>
                      <c:pt idx="4695">
                        <c:v>7.8250000000000002</c:v>
                      </c:pt>
                      <c:pt idx="4696">
                        <c:v>7.8266666666666671</c:v>
                      </c:pt>
                      <c:pt idx="4697">
                        <c:v>7.8283333333333331</c:v>
                      </c:pt>
                      <c:pt idx="4698">
                        <c:v>7.83</c:v>
                      </c:pt>
                      <c:pt idx="4699">
                        <c:v>7.8316666666666661</c:v>
                      </c:pt>
                      <c:pt idx="4700">
                        <c:v>7.833333333333333</c:v>
                      </c:pt>
                      <c:pt idx="4701">
                        <c:v>7.835</c:v>
                      </c:pt>
                      <c:pt idx="4702">
                        <c:v>7.8366666666666669</c:v>
                      </c:pt>
                      <c:pt idx="4703">
                        <c:v>7.8383333333333338</c:v>
                      </c:pt>
                      <c:pt idx="4704">
                        <c:v>7.84</c:v>
                      </c:pt>
                      <c:pt idx="4705">
                        <c:v>7.8416666666666668</c:v>
                      </c:pt>
                      <c:pt idx="4706">
                        <c:v>7.8433333333333337</c:v>
                      </c:pt>
                      <c:pt idx="4707">
                        <c:v>7.8449999999999998</c:v>
                      </c:pt>
                      <c:pt idx="4708">
                        <c:v>7.8466666666666667</c:v>
                      </c:pt>
                      <c:pt idx="4709">
                        <c:v>7.8483333333333327</c:v>
                      </c:pt>
                      <c:pt idx="4710">
                        <c:v>7.85</c:v>
                      </c:pt>
                      <c:pt idx="4711">
                        <c:v>7.8516666666666675</c:v>
                      </c:pt>
                      <c:pt idx="4712">
                        <c:v>7.8533333333333335</c:v>
                      </c:pt>
                      <c:pt idx="4713">
                        <c:v>7.8550000000000004</c:v>
                      </c:pt>
                      <c:pt idx="4714">
                        <c:v>7.8566666666666665</c:v>
                      </c:pt>
                      <c:pt idx="4715">
                        <c:v>7.8583333333333334</c:v>
                      </c:pt>
                      <c:pt idx="4716">
                        <c:v>7.86</c:v>
                      </c:pt>
                      <c:pt idx="4717">
                        <c:v>7.8616666666666664</c:v>
                      </c:pt>
                      <c:pt idx="4718">
                        <c:v>7.8633333333333333</c:v>
                      </c:pt>
                      <c:pt idx="4719">
                        <c:v>7.8649999999999993</c:v>
                      </c:pt>
                      <c:pt idx="4720">
                        <c:v>7.8666666666666663</c:v>
                      </c:pt>
                      <c:pt idx="4721">
                        <c:v>7.8683333333333341</c:v>
                      </c:pt>
                      <c:pt idx="4722">
                        <c:v>7.87</c:v>
                      </c:pt>
                      <c:pt idx="4723">
                        <c:v>7.871666666666667</c:v>
                      </c:pt>
                      <c:pt idx="4724">
                        <c:v>7.8733333333333331</c:v>
                      </c:pt>
                      <c:pt idx="4725">
                        <c:v>7.875</c:v>
                      </c:pt>
                      <c:pt idx="4726">
                        <c:v>7.8766666666666669</c:v>
                      </c:pt>
                      <c:pt idx="4727">
                        <c:v>7.878333333333333</c:v>
                      </c:pt>
                      <c:pt idx="4728">
                        <c:v>7.88</c:v>
                      </c:pt>
                      <c:pt idx="4729">
                        <c:v>7.8816666666666659</c:v>
                      </c:pt>
                      <c:pt idx="4730">
                        <c:v>7.8833333333333337</c:v>
                      </c:pt>
                      <c:pt idx="4731">
                        <c:v>7.8850000000000007</c:v>
                      </c:pt>
                      <c:pt idx="4732">
                        <c:v>7.8866666666666667</c:v>
                      </c:pt>
                      <c:pt idx="4733">
                        <c:v>7.8883333333333336</c:v>
                      </c:pt>
                      <c:pt idx="4734">
                        <c:v>7.89</c:v>
                      </c:pt>
                      <c:pt idx="4735">
                        <c:v>7.8916666666666666</c:v>
                      </c:pt>
                      <c:pt idx="4736">
                        <c:v>7.8933333333333335</c:v>
                      </c:pt>
                      <c:pt idx="4737">
                        <c:v>7.8949999999999996</c:v>
                      </c:pt>
                      <c:pt idx="4738">
                        <c:v>7.8966666666666665</c:v>
                      </c:pt>
                      <c:pt idx="4739">
                        <c:v>7.8983333333333325</c:v>
                      </c:pt>
                      <c:pt idx="4740">
                        <c:v>7.9</c:v>
                      </c:pt>
                      <c:pt idx="4741">
                        <c:v>7.9016666666666673</c:v>
                      </c:pt>
                      <c:pt idx="4742">
                        <c:v>7.9033333333333333</c:v>
                      </c:pt>
                      <c:pt idx="4743">
                        <c:v>7.9050000000000002</c:v>
                      </c:pt>
                      <c:pt idx="4744">
                        <c:v>7.9066666666666663</c:v>
                      </c:pt>
                      <c:pt idx="4745">
                        <c:v>7.9083333333333332</c:v>
                      </c:pt>
                      <c:pt idx="4746">
                        <c:v>7.91</c:v>
                      </c:pt>
                      <c:pt idx="4747">
                        <c:v>7.9116666666666662</c:v>
                      </c:pt>
                      <c:pt idx="4748">
                        <c:v>7.9133333333333331</c:v>
                      </c:pt>
                      <c:pt idx="4749">
                        <c:v>7.915</c:v>
                      </c:pt>
                      <c:pt idx="4750">
                        <c:v>7.916666666666667</c:v>
                      </c:pt>
                      <c:pt idx="4751">
                        <c:v>7.9183333333333339</c:v>
                      </c:pt>
                      <c:pt idx="4752">
                        <c:v>7.92</c:v>
                      </c:pt>
                      <c:pt idx="4753">
                        <c:v>7.9216666666666669</c:v>
                      </c:pt>
                      <c:pt idx="4754">
                        <c:v>7.9233333333333329</c:v>
                      </c:pt>
                      <c:pt idx="4755">
                        <c:v>7.9249999999999998</c:v>
                      </c:pt>
                      <c:pt idx="4756">
                        <c:v>7.9266666666666667</c:v>
                      </c:pt>
                      <c:pt idx="4757">
                        <c:v>7.9283333333333328</c:v>
                      </c:pt>
                      <c:pt idx="4758">
                        <c:v>7.9300000000000006</c:v>
                      </c:pt>
                      <c:pt idx="4759">
                        <c:v>7.9316666666666666</c:v>
                      </c:pt>
                      <c:pt idx="4760">
                        <c:v>7.9333333333333336</c:v>
                      </c:pt>
                      <c:pt idx="4761">
                        <c:v>7.9350000000000005</c:v>
                      </c:pt>
                      <c:pt idx="4762">
                        <c:v>7.9366666666666665</c:v>
                      </c:pt>
                      <c:pt idx="4763">
                        <c:v>7.9383333333333335</c:v>
                      </c:pt>
                      <c:pt idx="4764">
                        <c:v>7.9399999999999995</c:v>
                      </c:pt>
                      <c:pt idx="4765">
                        <c:v>7.9416666666666664</c:v>
                      </c:pt>
                      <c:pt idx="4766">
                        <c:v>7.9433333333333334</c:v>
                      </c:pt>
                      <c:pt idx="4767">
                        <c:v>7.9449999999999994</c:v>
                      </c:pt>
                      <c:pt idx="4768">
                        <c:v>7.9466666666666672</c:v>
                      </c:pt>
                      <c:pt idx="4769">
                        <c:v>7.9483333333333333</c:v>
                      </c:pt>
                      <c:pt idx="4770">
                        <c:v>7.95</c:v>
                      </c:pt>
                      <c:pt idx="4771">
                        <c:v>7.9516666666666671</c:v>
                      </c:pt>
                      <c:pt idx="4772">
                        <c:v>7.9533333333333331</c:v>
                      </c:pt>
                      <c:pt idx="4773">
                        <c:v>7.9550000000000001</c:v>
                      </c:pt>
                      <c:pt idx="4774">
                        <c:v>7.9566666666666661</c:v>
                      </c:pt>
                      <c:pt idx="4775">
                        <c:v>7.958333333333333</c:v>
                      </c:pt>
                      <c:pt idx="4776">
                        <c:v>7.96</c:v>
                      </c:pt>
                      <c:pt idx="4777">
                        <c:v>7.9616666666666669</c:v>
                      </c:pt>
                      <c:pt idx="4778">
                        <c:v>7.9633333333333338</c:v>
                      </c:pt>
                      <c:pt idx="4779">
                        <c:v>7.9649999999999999</c:v>
                      </c:pt>
                      <c:pt idx="4780">
                        <c:v>7.9666666666666668</c:v>
                      </c:pt>
                      <c:pt idx="4781">
                        <c:v>7.9683333333333337</c:v>
                      </c:pt>
                      <c:pt idx="4782">
                        <c:v>7.97</c:v>
                      </c:pt>
                      <c:pt idx="4783">
                        <c:v>7.9716666666666667</c:v>
                      </c:pt>
                      <c:pt idx="4784">
                        <c:v>7.9733333333333327</c:v>
                      </c:pt>
                      <c:pt idx="4785">
                        <c:v>7.9749999999999996</c:v>
                      </c:pt>
                      <c:pt idx="4786">
                        <c:v>7.9766666666666675</c:v>
                      </c:pt>
                      <c:pt idx="4787">
                        <c:v>7.9783333333333335</c:v>
                      </c:pt>
                      <c:pt idx="4788">
                        <c:v>7.98</c:v>
                      </c:pt>
                      <c:pt idx="4789">
                        <c:v>7.9816666666666665</c:v>
                      </c:pt>
                      <c:pt idx="4790">
                        <c:v>7.9833333333333334</c:v>
                      </c:pt>
                      <c:pt idx="4791">
                        <c:v>7.9850000000000003</c:v>
                      </c:pt>
                      <c:pt idx="4792">
                        <c:v>7.9866666666666664</c:v>
                      </c:pt>
                      <c:pt idx="4793">
                        <c:v>7.9883333333333333</c:v>
                      </c:pt>
                      <c:pt idx="4794">
                        <c:v>7.9899999999999993</c:v>
                      </c:pt>
                      <c:pt idx="4795">
                        <c:v>7.9916666666666663</c:v>
                      </c:pt>
                      <c:pt idx="4796">
                        <c:v>7.9933333333333341</c:v>
                      </c:pt>
                      <c:pt idx="4797">
                        <c:v>7.9950000000000001</c:v>
                      </c:pt>
                      <c:pt idx="4798">
                        <c:v>7.996666666666667</c:v>
                      </c:pt>
                      <c:pt idx="4799">
                        <c:v>7.9983333333333331</c:v>
                      </c:pt>
                      <c:pt idx="4800">
                        <c:v>8</c:v>
                      </c:pt>
                      <c:pt idx="4801">
                        <c:v>8.0016666666666669</c:v>
                      </c:pt>
                      <c:pt idx="4802">
                        <c:v>8.0033333333333339</c:v>
                      </c:pt>
                      <c:pt idx="4803">
                        <c:v>8.0050000000000008</c:v>
                      </c:pt>
                      <c:pt idx="4804">
                        <c:v>8.0066666666666659</c:v>
                      </c:pt>
                      <c:pt idx="4805">
                        <c:v>8.0083333333333329</c:v>
                      </c:pt>
                      <c:pt idx="4806">
                        <c:v>8.01</c:v>
                      </c:pt>
                      <c:pt idx="4807">
                        <c:v>8.0116666666666667</c:v>
                      </c:pt>
                      <c:pt idx="4808">
                        <c:v>8.0133333333333336</c:v>
                      </c:pt>
                      <c:pt idx="4809">
                        <c:v>8.0149999999999988</c:v>
                      </c:pt>
                      <c:pt idx="4810">
                        <c:v>8.0166666666666675</c:v>
                      </c:pt>
                      <c:pt idx="4811">
                        <c:v>8.0183333333333344</c:v>
                      </c:pt>
                      <c:pt idx="4812">
                        <c:v>8.02</c:v>
                      </c:pt>
                      <c:pt idx="4813">
                        <c:v>8.0216666666666665</c:v>
                      </c:pt>
                      <c:pt idx="4814">
                        <c:v>8.0233333333333334</c:v>
                      </c:pt>
                      <c:pt idx="4815">
                        <c:v>8.0250000000000004</c:v>
                      </c:pt>
                      <c:pt idx="4816">
                        <c:v>8.0266666666666673</c:v>
                      </c:pt>
                      <c:pt idx="4817">
                        <c:v>8.0283333333333324</c:v>
                      </c:pt>
                      <c:pt idx="4818">
                        <c:v>8.0299999999999994</c:v>
                      </c:pt>
                      <c:pt idx="4819">
                        <c:v>8.0316666666666663</c:v>
                      </c:pt>
                      <c:pt idx="4820">
                        <c:v>8.0333333333333332</c:v>
                      </c:pt>
                      <c:pt idx="4821">
                        <c:v>8.0350000000000001</c:v>
                      </c:pt>
                      <c:pt idx="4822">
                        <c:v>8.0366666666666671</c:v>
                      </c:pt>
                      <c:pt idx="4823">
                        <c:v>8.038333333333334</c:v>
                      </c:pt>
                      <c:pt idx="4824">
                        <c:v>8.0399999999999991</c:v>
                      </c:pt>
                      <c:pt idx="4825">
                        <c:v>8.0416666666666661</c:v>
                      </c:pt>
                      <c:pt idx="4826">
                        <c:v>8.043333333333333</c:v>
                      </c:pt>
                      <c:pt idx="4827">
                        <c:v>8.0449999999999999</c:v>
                      </c:pt>
                      <c:pt idx="4828">
                        <c:v>8.0466666666666669</c:v>
                      </c:pt>
                      <c:pt idx="4829">
                        <c:v>8.0483333333333338</c:v>
                      </c:pt>
                      <c:pt idx="4830">
                        <c:v>8.0500000000000007</c:v>
                      </c:pt>
                      <c:pt idx="4831">
                        <c:v>8.0516666666666676</c:v>
                      </c:pt>
                      <c:pt idx="4832">
                        <c:v>8.0533333333333328</c:v>
                      </c:pt>
                      <c:pt idx="4833">
                        <c:v>8.0549999999999997</c:v>
                      </c:pt>
                      <c:pt idx="4834">
                        <c:v>8.0566666666666666</c:v>
                      </c:pt>
                      <c:pt idx="4835">
                        <c:v>8.0583333333333336</c:v>
                      </c:pt>
                      <c:pt idx="4836">
                        <c:v>8.06</c:v>
                      </c:pt>
                      <c:pt idx="4837">
                        <c:v>8.0616666666666656</c:v>
                      </c:pt>
                      <c:pt idx="4838">
                        <c:v>8.0633333333333344</c:v>
                      </c:pt>
                      <c:pt idx="4839">
                        <c:v>8.0649999999999995</c:v>
                      </c:pt>
                      <c:pt idx="4840">
                        <c:v>8.0666666666666664</c:v>
                      </c:pt>
                      <c:pt idx="4841">
                        <c:v>8.0683333333333334</c:v>
                      </c:pt>
                      <c:pt idx="4842">
                        <c:v>8.07</c:v>
                      </c:pt>
                      <c:pt idx="4843">
                        <c:v>8.0716666666666672</c:v>
                      </c:pt>
                      <c:pt idx="4844">
                        <c:v>8.0733333333333324</c:v>
                      </c:pt>
                      <c:pt idx="4845">
                        <c:v>8.0749999999999993</c:v>
                      </c:pt>
                      <c:pt idx="4846">
                        <c:v>8.0766666666666662</c:v>
                      </c:pt>
                      <c:pt idx="4847">
                        <c:v>8.0783333333333331</c:v>
                      </c:pt>
                      <c:pt idx="4848">
                        <c:v>8.08</c:v>
                      </c:pt>
                      <c:pt idx="4849">
                        <c:v>8.081666666666667</c:v>
                      </c:pt>
                      <c:pt idx="4850">
                        <c:v>8.0833333333333339</c:v>
                      </c:pt>
                      <c:pt idx="4851">
                        <c:v>8.0850000000000009</c:v>
                      </c:pt>
                      <c:pt idx="4852">
                        <c:v>8.086666666666666</c:v>
                      </c:pt>
                      <c:pt idx="4853">
                        <c:v>8.0883333333333329</c:v>
                      </c:pt>
                      <c:pt idx="4854">
                        <c:v>8.09</c:v>
                      </c:pt>
                      <c:pt idx="4855">
                        <c:v>8.0916666666666668</c:v>
                      </c:pt>
                      <c:pt idx="4856">
                        <c:v>8.0933333333333337</c:v>
                      </c:pt>
                      <c:pt idx="4857">
                        <c:v>8.0950000000000006</c:v>
                      </c:pt>
                      <c:pt idx="4858">
                        <c:v>8.0966666666666676</c:v>
                      </c:pt>
                      <c:pt idx="4859">
                        <c:v>8.0983333333333327</c:v>
                      </c:pt>
                      <c:pt idx="4860">
                        <c:v>8.1</c:v>
                      </c:pt>
                      <c:pt idx="4861">
                        <c:v>8.1016666666666666</c:v>
                      </c:pt>
                      <c:pt idx="4862">
                        <c:v>8.1033333333333335</c:v>
                      </c:pt>
                      <c:pt idx="4863">
                        <c:v>8.1050000000000004</c:v>
                      </c:pt>
                      <c:pt idx="4864">
                        <c:v>8.1066666666666656</c:v>
                      </c:pt>
                      <c:pt idx="4865">
                        <c:v>8.1083333333333325</c:v>
                      </c:pt>
                      <c:pt idx="4866">
                        <c:v>8.1100000000000012</c:v>
                      </c:pt>
                      <c:pt idx="4867">
                        <c:v>8.1116666666666664</c:v>
                      </c:pt>
                      <c:pt idx="4868">
                        <c:v>8.1133333333333333</c:v>
                      </c:pt>
                      <c:pt idx="4869">
                        <c:v>8.1150000000000002</c:v>
                      </c:pt>
                      <c:pt idx="4870">
                        <c:v>8.1166666666666671</c:v>
                      </c:pt>
                      <c:pt idx="4871">
                        <c:v>8.1183333333333341</c:v>
                      </c:pt>
                      <c:pt idx="4872">
                        <c:v>8.1199999999999992</c:v>
                      </c:pt>
                      <c:pt idx="4873">
                        <c:v>8.1216666666666661</c:v>
                      </c:pt>
                      <c:pt idx="4874">
                        <c:v>8.1233333333333331</c:v>
                      </c:pt>
                      <c:pt idx="4875">
                        <c:v>8.125</c:v>
                      </c:pt>
                      <c:pt idx="4876">
                        <c:v>8.1266666666666669</c:v>
                      </c:pt>
                      <c:pt idx="4877">
                        <c:v>8.1283333333333339</c:v>
                      </c:pt>
                      <c:pt idx="4878">
                        <c:v>8.1300000000000008</c:v>
                      </c:pt>
                      <c:pt idx="4879">
                        <c:v>8.1316666666666659</c:v>
                      </c:pt>
                      <c:pt idx="4880">
                        <c:v>8.1333333333333329</c:v>
                      </c:pt>
                      <c:pt idx="4881">
                        <c:v>8.1349999999999998</c:v>
                      </c:pt>
                      <c:pt idx="4882">
                        <c:v>8.1366666666666667</c:v>
                      </c:pt>
                      <c:pt idx="4883">
                        <c:v>8.1383333333333336</c:v>
                      </c:pt>
                      <c:pt idx="4884">
                        <c:v>8.1399999999999988</c:v>
                      </c:pt>
                      <c:pt idx="4885">
                        <c:v>8.1416666666666675</c:v>
                      </c:pt>
                      <c:pt idx="4886">
                        <c:v>8.1433333333333344</c:v>
                      </c:pt>
                      <c:pt idx="4887">
                        <c:v>8.1449999999999996</c:v>
                      </c:pt>
                      <c:pt idx="4888">
                        <c:v>8.1466666666666665</c:v>
                      </c:pt>
                      <c:pt idx="4889">
                        <c:v>8.1483333333333334</c:v>
                      </c:pt>
                      <c:pt idx="4890">
                        <c:v>8.15</c:v>
                      </c:pt>
                      <c:pt idx="4891">
                        <c:v>8.1516666666666673</c:v>
                      </c:pt>
                      <c:pt idx="4892">
                        <c:v>8.1533333333333324</c:v>
                      </c:pt>
                      <c:pt idx="4893">
                        <c:v>8.1549999999999994</c:v>
                      </c:pt>
                      <c:pt idx="4894">
                        <c:v>8.1566666666666663</c:v>
                      </c:pt>
                      <c:pt idx="4895">
                        <c:v>8.1583333333333332</c:v>
                      </c:pt>
                      <c:pt idx="4896">
                        <c:v>8.16</c:v>
                      </c:pt>
                      <c:pt idx="4897">
                        <c:v>8.1616666666666671</c:v>
                      </c:pt>
                      <c:pt idx="4898">
                        <c:v>8.163333333333334</c:v>
                      </c:pt>
                      <c:pt idx="4899">
                        <c:v>8.1649999999999991</c:v>
                      </c:pt>
                      <c:pt idx="4900">
                        <c:v>8.1666666666666661</c:v>
                      </c:pt>
                      <c:pt idx="4901">
                        <c:v>8.168333333333333</c:v>
                      </c:pt>
                      <c:pt idx="4902">
                        <c:v>8.17</c:v>
                      </c:pt>
                      <c:pt idx="4903">
                        <c:v>8.1716666666666669</c:v>
                      </c:pt>
                      <c:pt idx="4904">
                        <c:v>8.1733333333333338</c:v>
                      </c:pt>
                      <c:pt idx="4905">
                        <c:v>8.1750000000000007</c:v>
                      </c:pt>
                      <c:pt idx="4906">
                        <c:v>8.1766666666666676</c:v>
                      </c:pt>
                      <c:pt idx="4907">
                        <c:v>8.1783333333333328</c:v>
                      </c:pt>
                      <c:pt idx="4908">
                        <c:v>8.18</c:v>
                      </c:pt>
                      <c:pt idx="4909">
                        <c:v>8.1816666666666666</c:v>
                      </c:pt>
                      <c:pt idx="4910">
                        <c:v>8.1833333333333336</c:v>
                      </c:pt>
                      <c:pt idx="4911">
                        <c:v>8.1850000000000005</c:v>
                      </c:pt>
                      <c:pt idx="4912">
                        <c:v>8.1866666666666656</c:v>
                      </c:pt>
                      <c:pt idx="4913">
                        <c:v>8.1883333333333344</c:v>
                      </c:pt>
                      <c:pt idx="4914">
                        <c:v>8.19</c:v>
                      </c:pt>
                      <c:pt idx="4915">
                        <c:v>8.1916666666666664</c:v>
                      </c:pt>
                      <c:pt idx="4916">
                        <c:v>8.1933333333333334</c:v>
                      </c:pt>
                      <c:pt idx="4917">
                        <c:v>8.1950000000000003</c:v>
                      </c:pt>
                      <c:pt idx="4918">
                        <c:v>8.1966666666666672</c:v>
                      </c:pt>
                      <c:pt idx="4919">
                        <c:v>8.1983333333333324</c:v>
                      </c:pt>
                      <c:pt idx="4920">
                        <c:v>8.1999999999999993</c:v>
                      </c:pt>
                      <c:pt idx="4921">
                        <c:v>8.2016666666666662</c:v>
                      </c:pt>
                      <c:pt idx="4922">
                        <c:v>8.2033333333333331</c:v>
                      </c:pt>
                      <c:pt idx="4923">
                        <c:v>8.2050000000000001</c:v>
                      </c:pt>
                      <c:pt idx="4924">
                        <c:v>8.206666666666667</c:v>
                      </c:pt>
                      <c:pt idx="4925">
                        <c:v>8.2083333333333339</c:v>
                      </c:pt>
                      <c:pt idx="4926">
                        <c:v>8.2100000000000009</c:v>
                      </c:pt>
                      <c:pt idx="4927">
                        <c:v>8.211666666666666</c:v>
                      </c:pt>
                      <c:pt idx="4928">
                        <c:v>8.2133333333333329</c:v>
                      </c:pt>
                      <c:pt idx="4929">
                        <c:v>8.2149999999999999</c:v>
                      </c:pt>
                      <c:pt idx="4930">
                        <c:v>8.2166666666666668</c:v>
                      </c:pt>
                      <c:pt idx="4931">
                        <c:v>8.2183333333333337</c:v>
                      </c:pt>
                      <c:pt idx="4932">
                        <c:v>8.2200000000000006</c:v>
                      </c:pt>
                      <c:pt idx="4933">
                        <c:v>8.2216666666666676</c:v>
                      </c:pt>
                      <c:pt idx="4934">
                        <c:v>8.2233333333333327</c:v>
                      </c:pt>
                      <c:pt idx="4935">
                        <c:v>8.2249999999999996</c:v>
                      </c:pt>
                      <c:pt idx="4936">
                        <c:v>8.2266666666666666</c:v>
                      </c:pt>
                      <c:pt idx="4937">
                        <c:v>8.2283333333333335</c:v>
                      </c:pt>
                      <c:pt idx="4938">
                        <c:v>8.23</c:v>
                      </c:pt>
                      <c:pt idx="4939">
                        <c:v>8.2316666666666656</c:v>
                      </c:pt>
                      <c:pt idx="4940">
                        <c:v>8.2333333333333325</c:v>
                      </c:pt>
                      <c:pt idx="4941">
                        <c:v>8.2350000000000012</c:v>
                      </c:pt>
                      <c:pt idx="4942">
                        <c:v>8.2366666666666664</c:v>
                      </c:pt>
                      <c:pt idx="4943">
                        <c:v>8.2383333333333333</c:v>
                      </c:pt>
                      <c:pt idx="4944">
                        <c:v>8.24</c:v>
                      </c:pt>
                      <c:pt idx="4945">
                        <c:v>8.2416666666666671</c:v>
                      </c:pt>
                      <c:pt idx="4946">
                        <c:v>8.2433333333333341</c:v>
                      </c:pt>
                      <c:pt idx="4947">
                        <c:v>8.2449999999999992</c:v>
                      </c:pt>
                      <c:pt idx="4948">
                        <c:v>8.2466666666666661</c:v>
                      </c:pt>
                      <c:pt idx="4949">
                        <c:v>8.2483333333333331</c:v>
                      </c:pt>
                      <c:pt idx="4950">
                        <c:v>8.25</c:v>
                      </c:pt>
                      <c:pt idx="4951">
                        <c:v>8.2516666666666669</c:v>
                      </c:pt>
                      <c:pt idx="4952">
                        <c:v>8.2533333333333339</c:v>
                      </c:pt>
                      <c:pt idx="4953">
                        <c:v>8.2550000000000008</c:v>
                      </c:pt>
                      <c:pt idx="4954">
                        <c:v>8.2566666666666659</c:v>
                      </c:pt>
                      <c:pt idx="4955">
                        <c:v>8.2583333333333329</c:v>
                      </c:pt>
                      <c:pt idx="4956">
                        <c:v>8.26</c:v>
                      </c:pt>
                      <c:pt idx="4957">
                        <c:v>8.2616666666666667</c:v>
                      </c:pt>
                      <c:pt idx="4958">
                        <c:v>8.2633333333333336</c:v>
                      </c:pt>
                      <c:pt idx="4959">
                        <c:v>8.2649999999999988</c:v>
                      </c:pt>
                      <c:pt idx="4960">
                        <c:v>8.2666666666666675</c:v>
                      </c:pt>
                      <c:pt idx="4961">
                        <c:v>8.2683333333333344</c:v>
                      </c:pt>
                      <c:pt idx="4962">
                        <c:v>8.27</c:v>
                      </c:pt>
                      <c:pt idx="4963">
                        <c:v>8.2716666666666665</c:v>
                      </c:pt>
                      <c:pt idx="4964">
                        <c:v>8.2733333333333334</c:v>
                      </c:pt>
                      <c:pt idx="4965">
                        <c:v>8.2750000000000004</c:v>
                      </c:pt>
                      <c:pt idx="4966">
                        <c:v>8.2766666666666673</c:v>
                      </c:pt>
                      <c:pt idx="4967">
                        <c:v>8.2783333333333324</c:v>
                      </c:pt>
                      <c:pt idx="4968">
                        <c:v>8.2799999999999994</c:v>
                      </c:pt>
                      <c:pt idx="4969">
                        <c:v>8.2816666666666663</c:v>
                      </c:pt>
                      <c:pt idx="4970">
                        <c:v>8.2833333333333332</c:v>
                      </c:pt>
                      <c:pt idx="4971">
                        <c:v>8.2850000000000001</c:v>
                      </c:pt>
                      <c:pt idx="4972">
                        <c:v>8.2866666666666671</c:v>
                      </c:pt>
                      <c:pt idx="4973">
                        <c:v>8.288333333333334</c:v>
                      </c:pt>
                      <c:pt idx="4974">
                        <c:v>8.2899999999999991</c:v>
                      </c:pt>
                      <c:pt idx="4975">
                        <c:v>8.2916666666666661</c:v>
                      </c:pt>
                      <c:pt idx="4976">
                        <c:v>8.293333333333333</c:v>
                      </c:pt>
                      <c:pt idx="4977">
                        <c:v>8.2949999999999999</c:v>
                      </c:pt>
                      <c:pt idx="4978">
                        <c:v>8.2966666666666669</c:v>
                      </c:pt>
                      <c:pt idx="4979">
                        <c:v>8.2983333333333338</c:v>
                      </c:pt>
                      <c:pt idx="4980">
                        <c:v>8.3000000000000007</c:v>
                      </c:pt>
                      <c:pt idx="4981">
                        <c:v>8.3016666666666676</c:v>
                      </c:pt>
                      <c:pt idx="4982">
                        <c:v>8.3033333333333328</c:v>
                      </c:pt>
                      <c:pt idx="4983">
                        <c:v>8.3049999999999997</c:v>
                      </c:pt>
                      <c:pt idx="4984">
                        <c:v>8.3066666666666666</c:v>
                      </c:pt>
                      <c:pt idx="4985">
                        <c:v>8.3083333333333336</c:v>
                      </c:pt>
                      <c:pt idx="4986">
                        <c:v>8.31</c:v>
                      </c:pt>
                      <c:pt idx="4987">
                        <c:v>8.3116666666666656</c:v>
                      </c:pt>
                      <c:pt idx="4988">
                        <c:v>8.3133333333333344</c:v>
                      </c:pt>
                      <c:pt idx="4989">
                        <c:v>8.3149999999999995</c:v>
                      </c:pt>
                      <c:pt idx="4990">
                        <c:v>8.3166666666666664</c:v>
                      </c:pt>
                      <c:pt idx="4991">
                        <c:v>8.3183333333333334</c:v>
                      </c:pt>
                      <c:pt idx="4992">
                        <c:v>8.32</c:v>
                      </c:pt>
                      <c:pt idx="4993">
                        <c:v>8.3216666666666672</c:v>
                      </c:pt>
                      <c:pt idx="4994">
                        <c:v>8.3233333333333324</c:v>
                      </c:pt>
                      <c:pt idx="4995">
                        <c:v>8.3249999999999993</c:v>
                      </c:pt>
                      <c:pt idx="4996">
                        <c:v>8.3266666666666662</c:v>
                      </c:pt>
                      <c:pt idx="4997">
                        <c:v>8.3283333333333331</c:v>
                      </c:pt>
                      <c:pt idx="4998">
                        <c:v>8.33</c:v>
                      </c:pt>
                      <c:pt idx="4999">
                        <c:v>8.331666666666667</c:v>
                      </c:pt>
                      <c:pt idx="5000">
                        <c:v>8.3333333333333339</c:v>
                      </c:pt>
                      <c:pt idx="5001">
                        <c:v>8.3350000000000009</c:v>
                      </c:pt>
                      <c:pt idx="5002">
                        <c:v>8.336666666666666</c:v>
                      </c:pt>
                      <c:pt idx="5003">
                        <c:v>8.3383333333333329</c:v>
                      </c:pt>
                      <c:pt idx="5004">
                        <c:v>8.34</c:v>
                      </c:pt>
                      <c:pt idx="5005">
                        <c:v>8.3416666666666668</c:v>
                      </c:pt>
                      <c:pt idx="5006">
                        <c:v>8.3433333333333337</c:v>
                      </c:pt>
                      <c:pt idx="5007">
                        <c:v>8.3450000000000006</c:v>
                      </c:pt>
                      <c:pt idx="5008">
                        <c:v>8.3466666666666676</c:v>
                      </c:pt>
                      <c:pt idx="5009">
                        <c:v>8.3483333333333327</c:v>
                      </c:pt>
                      <c:pt idx="5010">
                        <c:v>8.35</c:v>
                      </c:pt>
                      <c:pt idx="5011">
                        <c:v>8.3516666666666666</c:v>
                      </c:pt>
                      <c:pt idx="5012">
                        <c:v>8.3533333333333335</c:v>
                      </c:pt>
                      <c:pt idx="5013">
                        <c:v>8.3550000000000004</c:v>
                      </c:pt>
                      <c:pt idx="5014">
                        <c:v>8.3566666666666656</c:v>
                      </c:pt>
                      <c:pt idx="5015">
                        <c:v>8.3583333333333325</c:v>
                      </c:pt>
                      <c:pt idx="5016">
                        <c:v>8.3600000000000012</c:v>
                      </c:pt>
                      <c:pt idx="5017">
                        <c:v>8.3616666666666664</c:v>
                      </c:pt>
                      <c:pt idx="5018">
                        <c:v>8.3633333333333333</c:v>
                      </c:pt>
                      <c:pt idx="5019">
                        <c:v>8.3650000000000002</c:v>
                      </c:pt>
                      <c:pt idx="5020">
                        <c:v>8.3666666666666671</c:v>
                      </c:pt>
                      <c:pt idx="5021">
                        <c:v>8.3683333333333341</c:v>
                      </c:pt>
                      <c:pt idx="5022">
                        <c:v>8.3699999999999992</c:v>
                      </c:pt>
                      <c:pt idx="5023">
                        <c:v>8.3716666666666661</c:v>
                      </c:pt>
                      <c:pt idx="5024">
                        <c:v>8.3733333333333331</c:v>
                      </c:pt>
                      <c:pt idx="5025">
                        <c:v>8.375</c:v>
                      </c:pt>
                      <c:pt idx="5026">
                        <c:v>8.3766666666666669</c:v>
                      </c:pt>
                      <c:pt idx="5027">
                        <c:v>8.3783333333333339</c:v>
                      </c:pt>
                      <c:pt idx="5028">
                        <c:v>8.3800000000000008</c:v>
                      </c:pt>
                      <c:pt idx="5029">
                        <c:v>8.3816666666666659</c:v>
                      </c:pt>
                      <c:pt idx="5030">
                        <c:v>8.3833333333333329</c:v>
                      </c:pt>
                      <c:pt idx="5031">
                        <c:v>8.3849999999999998</c:v>
                      </c:pt>
                      <c:pt idx="5032">
                        <c:v>8.3866666666666667</c:v>
                      </c:pt>
                      <c:pt idx="5033">
                        <c:v>8.3883333333333336</c:v>
                      </c:pt>
                      <c:pt idx="5034">
                        <c:v>8.3899999999999988</c:v>
                      </c:pt>
                      <c:pt idx="5035">
                        <c:v>8.3916666666666675</c:v>
                      </c:pt>
                      <c:pt idx="5036">
                        <c:v>8.3933333333333344</c:v>
                      </c:pt>
                      <c:pt idx="5037">
                        <c:v>8.3949999999999996</c:v>
                      </c:pt>
                      <c:pt idx="5038">
                        <c:v>8.3966666666666665</c:v>
                      </c:pt>
                      <c:pt idx="5039">
                        <c:v>8.3983333333333334</c:v>
                      </c:pt>
                      <c:pt idx="5040">
                        <c:v>8.4</c:v>
                      </c:pt>
                      <c:pt idx="5041">
                        <c:v>8.4016666666666673</c:v>
                      </c:pt>
                      <c:pt idx="5042">
                        <c:v>8.4033333333333324</c:v>
                      </c:pt>
                      <c:pt idx="5043">
                        <c:v>8.4049999999999994</c:v>
                      </c:pt>
                      <c:pt idx="5044">
                        <c:v>8.4066666666666663</c:v>
                      </c:pt>
                      <c:pt idx="5045">
                        <c:v>8.4083333333333332</c:v>
                      </c:pt>
                      <c:pt idx="5046">
                        <c:v>8.41</c:v>
                      </c:pt>
                      <c:pt idx="5047">
                        <c:v>8.4116666666666671</c:v>
                      </c:pt>
                      <c:pt idx="5048">
                        <c:v>8.413333333333334</c:v>
                      </c:pt>
                      <c:pt idx="5049">
                        <c:v>8.4149999999999991</c:v>
                      </c:pt>
                      <c:pt idx="5050">
                        <c:v>8.4166666666666661</c:v>
                      </c:pt>
                      <c:pt idx="5051">
                        <c:v>8.418333333333333</c:v>
                      </c:pt>
                      <c:pt idx="5052">
                        <c:v>8.42</c:v>
                      </c:pt>
                      <c:pt idx="5053">
                        <c:v>8.4216666666666669</c:v>
                      </c:pt>
                      <c:pt idx="5054">
                        <c:v>8.4233333333333338</c:v>
                      </c:pt>
                      <c:pt idx="5055">
                        <c:v>8.4250000000000007</c:v>
                      </c:pt>
                      <c:pt idx="5056">
                        <c:v>8.4266666666666676</c:v>
                      </c:pt>
                      <c:pt idx="5057">
                        <c:v>8.4283333333333328</c:v>
                      </c:pt>
                      <c:pt idx="5058">
                        <c:v>8.43</c:v>
                      </c:pt>
                      <c:pt idx="5059">
                        <c:v>8.4316666666666666</c:v>
                      </c:pt>
                      <c:pt idx="5060">
                        <c:v>8.4333333333333336</c:v>
                      </c:pt>
                      <c:pt idx="5061">
                        <c:v>8.4350000000000005</c:v>
                      </c:pt>
                      <c:pt idx="5062">
                        <c:v>8.4366666666666656</c:v>
                      </c:pt>
                      <c:pt idx="5063">
                        <c:v>8.4383333333333344</c:v>
                      </c:pt>
                      <c:pt idx="5064">
                        <c:v>8.44</c:v>
                      </c:pt>
                      <c:pt idx="5065">
                        <c:v>8.4416666666666664</c:v>
                      </c:pt>
                      <c:pt idx="5066">
                        <c:v>8.4433333333333334</c:v>
                      </c:pt>
                      <c:pt idx="5067">
                        <c:v>8.4450000000000003</c:v>
                      </c:pt>
                      <c:pt idx="5068">
                        <c:v>8.4466666666666672</c:v>
                      </c:pt>
                      <c:pt idx="5069">
                        <c:v>8.4483333333333324</c:v>
                      </c:pt>
                      <c:pt idx="5070">
                        <c:v>8.4499999999999993</c:v>
                      </c:pt>
                      <c:pt idx="5071">
                        <c:v>8.4516666666666662</c:v>
                      </c:pt>
                      <c:pt idx="5072">
                        <c:v>8.4533333333333331</c:v>
                      </c:pt>
                      <c:pt idx="5073">
                        <c:v>8.4550000000000001</c:v>
                      </c:pt>
                      <c:pt idx="5074">
                        <c:v>8.456666666666667</c:v>
                      </c:pt>
                      <c:pt idx="5075">
                        <c:v>8.4583333333333339</c:v>
                      </c:pt>
                      <c:pt idx="5076">
                        <c:v>8.4600000000000009</c:v>
                      </c:pt>
                      <c:pt idx="5077">
                        <c:v>8.461666666666666</c:v>
                      </c:pt>
                      <c:pt idx="5078">
                        <c:v>8.4633333333333329</c:v>
                      </c:pt>
                      <c:pt idx="5079">
                        <c:v>8.4649999999999999</c:v>
                      </c:pt>
                      <c:pt idx="5080">
                        <c:v>8.4666666666666668</c:v>
                      </c:pt>
                      <c:pt idx="5081">
                        <c:v>8.4683333333333337</c:v>
                      </c:pt>
                      <c:pt idx="5082">
                        <c:v>8.4700000000000006</c:v>
                      </c:pt>
                      <c:pt idx="5083">
                        <c:v>8.4716666666666676</c:v>
                      </c:pt>
                      <c:pt idx="5084">
                        <c:v>8.4733333333333327</c:v>
                      </c:pt>
                      <c:pt idx="5085">
                        <c:v>8.4749999999999996</c:v>
                      </c:pt>
                      <c:pt idx="5086">
                        <c:v>8.4766666666666666</c:v>
                      </c:pt>
                      <c:pt idx="5087">
                        <c:v>8.4783333333333335</c:v>
                      </c:pt>
                      <c:pt idx="5088">
                        <c:v>8.48</c:v>
                      </c:pt>
                      <c:pt idx="5089">
                        <c:v>8.4816666666666656</c:v>
                      </c:pt>
                      <c:pt idx="5090">
                        <c:v>8.4833333333333325</c:v>
                      </c:pt>
                      <c:pt idx="5091">
                        <c:v>8.4850000000000012</c:v>
                      </c:pt>
                      <c:pt idx="5092">
                        <c:v>8.4866666666666664</c:v>
                      </c:pt>
                      <c:pt idx="5093">
                        <c:v>8.4883333333333333</c:v>
                      </c:pt>
                      <c:pt idx="5094">
                        <c:v>8.49</c:v>
                      </c:pt>
                      <c:pt idx="5095">
                        <c:v>8.4916666666666671</c:v>
                      </c:pt>
                      <c:pt idx="5096">
                        <c:v>8.4933333333333341</c:v>
                      </c:pt>
                      <c:pt idx="5097">
                        <c:v>8.4949999999999992</c:v>
                      </c:pt>
                      <c:pt idx="5098">
                        <c:v>8.4966666666666661</c:v>
                      </c:pt>
                      <c:pt idx="5099">
                        <c:v>8.4983333333333331</c:v>
                      </c:pt>
                      <c:pt idx="5100">
                        <c:v>8.5</c:v>
                      </c:pt>
                      <c:pt idx="5101">
                        <c:v>8.5016666666666669</c:v>
                      </c:pt>
                      <c:pt idx="5102">
                        <c:v>8.5033333333333339</c:v>
                      </c:pt>
                      <c:pt idx="5103">
                        <c:v>8.5050000000000008</c:v>
                      </c:pt>
                      <c:pt idx="5104">
                        <c:v>8.5066666666666659</c:v>
                      </c:pt>
                      <c:pt idx="5105">
                        <c:v>8.5083333333333329</c:v>
                      </c:pt>
                      <c:pt idx="5106">
                        <c:v>8.51</c:v>
                      </c:pt>
                      <c:pt idx="5107">
                        <c:v>8.5116666666666667</c:v>
                      </c:pt>
                      <c:pt idx="5108">
                        <c:v>8.5133333333333336</c:v>
                      </c:pt>
                      <c:pt idx="5109">
                        <c:v>8.5149999999999988</c:v>
                      </c:pt>
                      <c:pt idx="5110">
                        <c:v>8.5166666666666675</c:v>
                      </c:pt>
                      <c:pt idx="5111">
                        <c:v>8.5183333333333344</c:v>
                      </c:pt>
                      <c:pt idx="5112">
                        <c:v>8.52</c:v>
                      </c:pt>
                      <c:pt idx="5113">
                        <c:v>8.5216666666666665</c:v>
                      </c:pt>
                      <c:pt idx="5114">
                        <c:v>8.5233333333333334</c:v>
                      </c:pt>
                      <c:pt idx="5115">
                        <c:v>8.5250000000000004</c:v>
                      </c:pt>
                      <c:pt idx="5116">
                        <c:v>8.5266666666666673</c:v>
                      </c:pt>
                      <c:pt idx="5117">
                        <c:v>8.5283333333333324</c:v>
                      </c:pt>
                      <c:pt idx="5118">
                        <c:v>8.5299999999999994</c:v>
                      </c:pt>
                      <c:pt idx="5119">
                        <c:v>8.5316666666666663</c:v>
                      </c:pt>
                      <c:pt idx="5120">
                        <c:v>8.5333333333333332</c:v>
                      </c:pt>
                      <c:pt idx="5121">
                        <c:v>8.5350000000000001</c:v>
                      </c:pt>
                      <c:pt idx="5122">
                        <c:v>8.5366666666666671</c:v>
                      </c:pt>
                      <c:pt idx="5123">
                        <c:v>8.5383333333333322</c:v>
                      </c:pt>
                      <c:pt idx="5124">
                        <c:v>8.5399999999999991</c:v>
                      </c:pt>
                      <c:pt idx="5125">
                        <c:v>8.5416666666666661</c:v>
                      </c:pt>
                      <c:pt idx="5126">
                        <c:v>8.543333333333333</c:v>
                      </c:pt>
                      <c:pt idx="5127">
                        <c:v>8.5449999999999999</c:v>
                      </c:pt>
                      <c:pt idx="5128">
                        <c:v>8.5466666666666651</c:v>
                      </c:pt>
                      <c:pt idx="5129">
                        <c:v>8.5483333333333338</c:v>
                      </c:pt>
                      <c:pt idx="5130">
                        <c:v>8.5500000000000007</c:v>
                      </c:pt>
                      <c:pt idx="5131">
                        <c:v>8.5516666666666676</c:v>
                      </c:pt>
                      <c:pt idx="5132">
                        <c:v>8.5533333333333346</c:v>
                      </c:pt>
                      <c:pt idx="5133">
                        <c:v>8.5549999999999997</c:v>
                      </c:pt>
                      <c:pt idx="5134">
                        <c:v>8.5566666666666666</c:v>
                      </c:pt>
                      <c:pt idx="5135">
                        <c:v>8.5583333333333336</c:v>
                      </c:pt>
                      <c:pt idx="5136">
                        <c:v>8.56</c:v>
                      </c:pt>
                      <c:pt idx="5137">
                        <c:v>8.5616666666666674</c:v>
                      </c:pt>
                      <c:pt idx="5138">
                        <c:v>8.5633333333333326</c:v>
                      </c:pt>
                      <c:pt idx="5139">
                        <c:v>8.5649999999999995</c:v>
                      </c:pt>
                      <c:pt idx="5140">
                        <c:v>8.5666666666666664</c:v>
                      </c:pt>
                      <c:pt idx="5141">
                        <c:v>8.5683333333333334</c:v>
                      </c:pt>
                      <c:pt idx="5142">
                        <c:v>8.57</c:v>
                      </c:pt>
                      <c:pt idx="5143">
                        <c:v>8.5716666666666654</c:v>
                      </c:pt>
                      <c:pt idx="5144">
                        <c:v>8.5733333333333324</c:v>
                      </c:pt>
                      <c:pt idx="5145">
                        <c:v>8.5749999999999993</c:v>
                      </c:pt>
                      <c:pt idx="5146">
                        <c:v>8.5766666666666662</c:v>
                      </c:pt>
                      <c:pt idx="5147">
                        <c:v>8.5783333333333349</c:v>
                      </c:pt>
                      <c:pt idx="5148">
                        <c:v>8.58</c:v>
                      </c:pt>
                      <c:pt idx="5149">
                        <c:v>8.581666666666667</c:v>
                      </c:pt>
                      <c:pt idx="5150">
                        <c:v>8.5833333333333339</c:v>
                      </c:pt>
                      <c:pt idx="5151">
                        <c:v>8.5850000000000009</c:v>
                      </c:pt>
                      <c:pt idx="5152">
                        <c:v>8.5866666666666678</c:v>
                      </c:pt>
                      <c:pt idx="5153">
                        <c:v>8.5883333333333329</c:v>
                      </c:pt>
                      <c:pt idx="5154">
                        <c:v>8.59</c:v>
                      </c:pt>
                      <c:pt idx="5155">
                        <c:v>8.5916666666666668</c:v>
                      </c:pt>
                      <c:pt idx="5156">
                        <c:v>8.5933333333333337</c:v>
                      </c:pt>
                      <c:pt idx="5157">
                        <c:v>8.5950000000000006</c:v>
                      </c:pt>
                      <c:pt idx="5158">
                        <c:v>8.5966666666666658</c:v>
                      </c:pt>
                      <c:pt idx="5159">
                        <c:v>8.5983333333333327</c:v>
                      </c:pt>
                      <c:pt idx="5160">
                        <c:v>8.6</c:v>
                      </c:pt>
                      <c:pt idx="5161">
                        <c:v>8.6016666666666666</c:v>
                      </c:pt>
                      <c:pt idx="5162">
                        <c:v>8.6033333333333335</c:v>
                      </c:pt>
                      <c:pt idx="5163">
                        <c:v>8.6049999999999986</c:v>
                      </c:pt>
                      <c:pt idx="5164">
                        <c:v>8.6066666666666656</c:v>
                      </c:pt>
                      <c:pt idx="5165">
                        <c:v>8.6083333333333325</c:v>
                      </c:pt>
                      <c:pt idx="5166">
                        <c:v>8.6100000000000012</c:v>
                      </c:pt>
                      <c:pt idx="5167">
                        <c:v>8.6116666666666681</c:v>
                      </c:pt>
                      <c:pt idx="5168">
                        <c:v>8.6133333333333333</c:v>
                      </c:pt>
                      <c:pt idx="5169">
                        <c:v>8.6150000000000002</c:v>
                      </c:pt>
                      <c:pt idx="5170">
                        <c:v>8.6166666666666671</c:v>
                      </c:pt>
                      <c:pt idx="5171">
                        <c:v>8.6183333333333341</c:v>
                      </c:pt>
                      <c:pt idx="5172">
                        <c:v>8.620000000000001</c:v>
                      </c:pt>
                      <c:pt idx="5173">
                        <c:v>8.6216666666666661</c:v>
                      </c:pt>
                      <c:pt idx="5174">
                        <c:v>8.6233333333333331</c:v>
                      </c:pt>
                      <c:pt idx="5175">
                        <c:v>8.625</c:v>
                      </c:pt>
                      <c:pt idx="5176">
                        <c:v>8.6266666666666669</c:v>
                      </c:pt>
                      <c:pt idx="5177">
                        <c:v>8.6283333333333339</c:v>
                      </c:pt>
                      <c:pt idx="5178">
                        <c:v>8.629999999999999</c:v>
                      </c:pt>
                      <c:pt idx="5179">
                        <c:v>8.6316666666666659</c:v>
                      </c:pt>
                      <c:pt idx="5180">
                        <c:v>8.6333333333333329</c:v>
                      </c:pt>
                      <c:pt idx="5181">
                        <c:v>8.6349999999999998</c:v>
                      </c:pt>
                      <c:pt idx="5182">
                        <c:v>8.6366666666666667</c:v>
                      </c:pt>
                      <c:pt idx="5183">
                        <c:v>8.6383333333333319</c:v>
                      </c:pt>
                      <c:pt idx="5184">
                        <c:v>8.6399999999999988</c:v>
                      </c:pt>
                      <c:pt idx="5185">
                        <c:v>8.6416666666666675</c:v>
                      </c:pt>
                      <c:pt idx="5186">
                        <c:v>8.6433333333333344</c:v>
                      </c:pt>
                      <c:pt idx="5187">
                        <c:v>8.6450000000000014</c:v>
                      </c:pt>
                      <c:pt idx="5188">
                        <c:v>8.6466666666666665</c:v>
                      </c:pt>
                      <c:pt idx="5189">
                        <c:v>8.6483333333333334</c:v>
                      </c:pt>
                      <c:pt idx="5190">
                        <c:v>8.65</c:v>
                      </c:pt>
                      <c:pt idx="5191">
                        <c:v>8.6516666666666673</c:v>
                      </c:pt>
                      <c:pt idx="5192">
                        <c:v>8.6533333333333342</c:v>
                      </c:pt>
                      <c:pt idx="5193">
                        <c:v>8.6549999999999994</c:v>
                      </c:pt>
                      <c:pt idx="5194">
                        <c:v>8.6566666666666663</c:v>
                      </c:pt>
                      <c:pt idx="5195">
                        <c:v>8.6583333333333332</c:v>
                      </c:pt>
                      <c:pt idx="5196">
                        <c:v>8.66</c:v>
                      </c:pt>
                      <c:pt idx="5197">
                        <c:v>8.6616666666666671</c:v>
                      </c:pt>
                      <c:pt idx="5198">
                        <c:v>8.6633333333333322</c:v>
                      </c:pt>
                      <c:pt idx="5199">
                        <c:v>8.6649999999999991</c:v>
                      </c:pt>
                      <c:pt idx="5200">
                        <c:v>8.6666666666666661</c:v>
                      </c:pt>
                      <c:pt idx="5201">
                        <c:v>8.668333333333333</c:v>
                      </c:pt>
                      <c:pt idx="5202">
                        <c:v>8.67</c:v>
                      </c:pt>
                      <c:pt idx="5203">
                        <c:v>8.6716666666666651</c:v>
                      </c:pt>
                      <c:pt idx="5204">
                        <c:v>8.6733333333333338</c:v>
                      </c:pt>
                      <c:pt idx="5205">
                        <c:v>8.6750000000000007</c:v>
                      </c:pt>
                      <c:pt idx="5206">
                        <c:v>8.6766666666666676</c:v>
                      </c:pt>
                      <c:pt idx="5207">
                        <c:v>8.6783333333333346</c:v>
                      </c:pt>
                      <c:pt idx="5208">
                        <c:v>8.68</c:v>
                      </c:pt>
                      <c:pt idx="5209">
                        <c:v>8.6816666666666666</c:v>
                      </c:pt>
                      <c:pt idx="5210">
                        <c:v>8.6833333333333336</c:v>
                      </c:pt>
                      <c:pt idx="5211">
                        <c:v>8.6850000000000005</c:v>
                      </c:pt>
                      <c:pt idx="5212">
                        <c:v>8.6866666666666674</c:v>
                      </c:pt>
                      <c:pt idx="5213">
                        <c:v>8.6883333333333326</c:v>
                      </c:pt>
                      <c:pt idx="5214">
                        <c:v>8.69</c:v>
                      </c:pt>
                      <c:pt idx="5215">
                        <c:v>8.6916666666666664</c:v>
                      </c:pt>
                      <c:pt idx="5216">
                        <c:v>8.6933333333333334</c:v>
                      </c:pt>
                      <c:pt idx="5217">
                        <c:v>8.6950000000000003</c:v>
                      </c:pt>
                      <c:pt idx="5218">
                        <c:v>8.6966666666666654</c:v>
                      </c:pt>
                      <c:pt idx="5219">
                        <c:v>8.6983333333333324</c:v>
                      </c:pt>
                      <c:pt idx="5220">
                        <c:v>8.6999999999999993</c:v>
                      </c:pt>
                      <c:pt idx="5221">
                        <c:v>8.7016666666666662</c:v>
                      </c:pt>
                      <c:pt idx="5222">
                        <c:v>8.7033333333333349</c:v>
                      </c:pt>
                      <c:pt idx="5223">
                        <c:v>8.7050000000000001</c:v>
                      </c:pt>
                      <c:pt idx="5224">
                        <c:v>8.706666666666667</c:v>
                      </c:pt>
                      <c:pt idx="5225">
                        <c:v>8.7083333333333339</c:v>
                      </c:pt>
                      <c:pt idx="5226">
                        <c:v>8.7100000000000009</c:v>
                      </c:pt>
                      <c:pt idx="5227">
                        <c:v>8.7116666666666678</c:v>
                      </c:pt>
                      <c:pt idx="5228">
                        <c:v>8.7133333333333329</c:v>
                      </c:pt>
                      <c:pt idx="5229">
                        <c:v>8.7149999999999999</c:v>
                      </c:pt>
                      <c:pt idx="5230">
                        <c:v>8.7166666666666668</c:v>
                      </c:pt>
                      <c:pt idx="5231">
                        <c:v>8.7183333333333337</c:v>
                      </c:pt>
                      <c:pt idx="5232">
                        <c:v>8.7200000000000006</c:v>
                      </c:pt>
                      <c:pt idx="5233">
                        <c:v>8.7216666666666658</c:v>
                      </c:pt>
                      <c:pt idx="5234">
                        <c:v>8.7233333333333327</c:v>
                      </c:pt>
                      <c:pt idx="5235">
                        <c:v>8.7249999999999996</c:v>
                      </c:pt>
                      <c:pt idx="5236">
                        <c:v>8.7266666666666666</c:v>
                      </c:pt>
                      <c:pt idx="5237">
                        <c:v>8.7283333333333335</c:v>
                      </c:pt>
                      <c:pt idx="5238">
                        <c:v>8.7299999999999986</c:v>
                      </c:pt>
                      <c:pt idx="5239">
                        <c:v>8.7316666666666656</c:v>
                      </c:pt>
                      <c:pt idx="5240">
                        <c:v>8.7333333333333325</c:v>
                      </c:pt>
                      <c:pt idx="5241">
                        <c:v>8.7350000000000012</c:v>
                      </c:pt>
                      <c:pt idx="5242">
                        <c:v>8.7366666666666681</c:v>
                      </c:pt>
                      <c:pt idx="5243">
                        <c:v>8.7383333333333333</c:v>
                      </c:pt>
                      <c:pt idx="5244">
                        <c:v>8.74</c:v>
                      </c:pt>
                      <c:pt idx="5245">
                        <c:v>8.7416666666666671</c:v>
                      </c:pt>
                      <c:pt idx="5246">
                        <c:v>8.7433333333333341</c:v>
                      </c:pt>
                      <c:pt idx="5247">
                        <c:v>8.745000000000001</c:v>
                      </c:pt>
                      <c:pt idx="5248">
                        <c:v>8.7466666666666661</c:v>
                      </c:pt>
                      <c:pt idx="5249">
                        <c:v>8.7483333333333331</c:v>
                      </c:pt>
                      <c:pt idx="5250">
                        <c:v>8.75</c:v>
                      </c:pt>
                      <c:pt idx="5251">
                        <c:v>8.7516666666666669</c:v>
                      </c:pt>
                      <c:pt idx="5252">
                        <c:v>8.7533333333333339</c:v>
                      </c:pt>
                      <c:pt idx="5253">
                        <c:v>8.754999999999999</c:v>
                      </c:pt>
                      <c:pt idx="5254">
                        <c:v>8.7566666666666659</c:v>
                      </c:pt>
                      <c:pt idx="5255">
                        <c:v>8.7583333333333329</c:v>
                      </c:pt>
                      <c:pt idx="5256">
                        <c:v>8.76</c:v>
                      </c:pt>
                      <c:pt idx="5257">
                        <c:v>8.7616666666666667</c:v>
                      </c:pt>
                      <c:pt idx="5258">
                        <c:v>8.7633333333333319</c:v>
                      </c:pt>
                      <c:pt idx="5259">
                        <c:v>8.7649999999999988</c:v>
                      </c:pt>
                      <c:pt idx="5260">
                        <c:v>8.7666666666666675</c:v>
                      </c:pt>
                      <c:pt idx="5261">
                        <c:v>8.7683333333333344</c:v>
                      </c:pt>
                      <c:pt idx="5262">
                        <c:v>8.7700000000000014</c:v>
                      </c:pt>
                      <c:pt idx="5263">
                        <c:v>8.7716666666666665</c:v>
                      </c:pt>
                      <c:pt idx="5264">
                        <c:v>8.7733333333333334</c:v>
                      </c:pt>
                      <c:pt idx="5265">
                        <c:v>8.7750000000000004</c:v>
                      </c:pt>
                      <c:pt idx="5266">
                        <c:v>8.7766666666666673</c:v>
                      </c:pt>
                      <c:pt idx="5267">
                        <c:v>8.7783333333333342</c:v>
                      </c:pt>
                      <c:pt idx="5268">
                        <c:v>8.7799999999999994</c:v>
                      </c:pt>
                      <c:pt idx="5269">
                        <c:v>8.7816666666666663</c:v>
                      </c:pt>
                      <c:pt idx="5270">
                        <c:v>8.7833333333333332</c:v>
                      </c:pt>
                      <c:pt idx="5271">
                        <c:v>8.7850000000000001</c:v>
                      </c:pt>
                      <c:pt idx="5272">
                        <c:v>8.7866666666666671</c:v>
                      </c:pt>
                      <c:pt idx="5273">
                        <c:v>8.7883333333333322</c:v>
                      </c:pt>
                      <c:pt idx="5274">
                        <c:v>8.7899999999999991</c:v>
                      </c:pt>
                      <c:pt idx="5275">
                        <c:v>8.7916666666666661</c:v>
                      </c:pt>
                      <c:pt idx="5276">
                        <c:v>8.793333333333333</c:v>
                      </c:pt>
                      <c:pt idx="5277">
                        <c:v>8.7949999999999999</c:v>
                      </c:pt>
                      <c:pt idx="5278">
                        <c:v>8.7966666666666651</c:v>
                      </c:pt>
                      <c:pt idx="5279">
                        <c:v>8.7983333333333338</c:v>
                      </c:pt>
                      <c:pt idx="5280">
                        <c:v>8.8000000000000007</c:v>
                      </c:pt>
                      <c:pt idx="5281">
                        <c:v>8.8016666666666676</c:v>
                      </c:pt>
                      <c:pt idx="5282">
                        <c:v>8.8033333333333346</c:v>
                      </c:pt>
                      <c:pt idx="5283">
                        <c:v>8.8049999999999997</c:v>
                      </c:pt>
                      <c:pt idx="5284">
                        <c:v>8.8066666666666666</c:v>
                      </c:pt>
                      <c:pt idx="5285">
                        <c:v>8.8083333333333336</c:v>
                      </c:pt>
                      <c:pt idx="5286">
                        <c:v>8.81</c:v>
                      </c:pt>
                      <c:pt idx="5287">
                        <c:v>8.8116666666666674</c:v>
                      </c:pt>
                      <c:pt idx="5288">
                        <c:v>8.8133333333333326</c:v>
                      </c:pt>
                      <c:pt idx="5289">
                        <c:v>8.8149999999999995</c:v>
                      </c:pt>
                      <c:pt idx="5290">
                        <c:v>8.8166666666666664</c:v>
                      </c:pt>
                      <c:pt idx="5291">
                        <c:v>8.8183333333333334</c:v>
                      </c:pt>
                      <c:pt idx="5292">
                        <c:v>8.82</c:v>
                      </c:pt>
                      <c:pt idx="5293">
                        <c:v>8.8216666666666654</c:v>
                      </c:pt>
                      <c:pt idx="5294">
                        <c:v>8.8233333333333324</c:v>
                      </c:pt>
                      <c:pt idx="5295">
                        <c:v>8.8249999999999993</c:v>
                      </c:pt>
                      <c:pt idx="5296">
                        <c:v>8.8266666666666662</c:v>
                      </c:pt>
                      <c:pt idx="5297">
                        <c:v>8.8283333333333349</c:v>
                      </c:pt>
                      <c:pt idx="5298">
                        <c:v>8.83</c:v>
                      </c:pt>
                      <c:pt idx="5299">
                        <c:v>8.831666666666667</c:v>
                      </c:pt>
                      <c:pt idx="5300">
                        <c:v>8.8333333333333339</c:v>
                      </c:pt>
                      <c:pt idx="5301">
                        <c:v>8.8350000000000009</c:v>
                      </c:pt>
                      <c:pt idx="5302">
                        <c:v>8.8366666666666678</c:v>
                      </c:pt>
                      <c:pt idx="5303">
                        <c:v>8.8383333333333329</c:v>
                      </c:pt>
                      <c:pt idx="5304">
                        <c:v>8.84</c:v>
                      </c:pt>
                      <c:pt idx="5305">
                        <c:v>8.8416666666666668</c:v>
                      </c:pt>
                      <c:pt idx="5306">
                        <c:v>8.8433333333333337</c:v>
                      </c:pt>
                      <c:pt idx="5307">
                        <c:v>8.8450000000000006</c:v>
                      </c:pt>
                      <c:pt idx="5308">
                        <c:v>8.8466666666666658</c:v>
                      </c:pt>
                      <c:pt idx="5309">
                        <c:v>8.8483333333333327</c:v>
                      </c:pt>
                      <c:pt idx="5310">
                        <c:v>8.85</c:v>
                      </c:pt>
                      <c:pt idx="5311">
                        <c:v>8.8516666666666666</c:v>
                      </c:pt>
                      <c:pt idx="5312">
                        <c:v>8.8533333333333335</c:v>
                      </c:pt>
                      <c:pt idx="5313">
                        <c:v>8.8549999999999986</c:v>
                      </c:pt>
                      <c:pt idx="5314">
                        <c:v>8.8566666666666656</c:v>
                      </c:pt>
                      <c:pt idx="5315">
                        <c:v>8.8583333333333325</c:v>
                      </c:pt>
                      <c:pt idx="5316">
                        <c:v>8.8600000000000012</c:v>
                      </c:pt>
                      <c:pt idx="5317">
                        <c:v>8.8616666666666681</c:v>
                      </c:pt>
                      <c:pt idx="5318">
                        <c:v>8.8633333333333333</c:v>
                      </c:pt>
                      <c:pt idx="5319">
                        <c:v>8.8650000000000002</c:v>
                      </c:pt>
                      <c:pt idx="5320">
                        <c:v>8.8666666666666671</c:v>
                      </c:pt>
                      <c:pt idx="5321">
                        <c:v>8.8683333333333341</c:v>
                      </c:pt>
                      <c:pt idx="5322">
                        <c:v>8.870000000000001</c:v>
                      </c:pt>
                      <c:pt idx="5323">
                        <c:v>8.8716666666666661</c:v>
                      </c:pt>
                      <c:pt idx="5324">
                        <c:v>8.8733333333333331</c:v>
                      </c:pt>
                      <c:pt idx="5325">
                        <c:v>8.875</c:v>
                      </c:pt>
                      <c:pt idx="5326">
                        <c:v>8.8766666666666669</c:v>
                      </c:pt>
                      <c:pt idx="5327">
                        <c:v>8.8783333333333339</c:v>
                      </c:pt>
                      <c:pt idx="5328">
                        <c:v>8.879999999999999</c:v>
                      </c:pt>
                      <c:pt idx="5329">
                        <c:v>8.8816666666666659</c:v>
                      </c:pt>
                      <c:pt idx="5330">
                        <c:v>8.8833333333333329</c:v>
                      </c:pt>
                      <c:pt idx="5331">
                        <c:v>8.8849999999999998</c:v>
                      </c:pt>
                      <c:pt idx="5332">
                        <c:v>8.8866666666666667</c:v>
                      </c:pt>
                      <c:pt idx="5333">
                        <c:v>8.8883333333333319</c:v>
                      </c:pt>
                      <c:pt idx="5334">
                        <c:v>8.8899999999999988</c:v>
                      </c:pt>
                      <c:pt idx="5335">
                        <c:v>8.8916666666666675</c:v>
                      </c:pt>
                      <c:pt idx="5336">
                        <c:v>8.8933333333333344</c:v>
                      </c:pt>
                      <c:pt idx="5337">
                        <c:v>8.8950000000000014</c:v>
                      </c:pt>
                      <c:pt idx="5338">
                        <c:v>8.8966666666666665</c:v>
                      </c:pt>
                      <c:pt idx="5339">
                        <c:v>8.8983333333333334</c:v>
                      </c:pt>
                      <c:pt idx="5340">
                        <c:v>8.9</c:v>
                      </c:pt>
                      <c:pt idx="5341">
                        <c:v>8.9016666666666673</c:v>
                      </c:pt>
                      <c:pt idx="5342">
                        <c:v>8.9033333333333342</c:v>
                      </c:pt>
                      <c:pt idx="5343">
                        <c:v>8.9049999999999994</c:v>
                      </c:pt>
                      <c:pt idx="5344">
                        <c:v>8.9066666666666663</c:v>
                      </c:pt>
                      <c:pt idx="5345">
                        <c:v>8.9083333333333332</c:v>
                      </c:pt>
                      <c:pt idx="5346">
                        <c:v>8.91</c:v>
                      </c:pt>
                      <c:pt idx="5347">
                        <c:v>8.9116666666666671</c:v>
                      </c:pt>
                      <c:pt idx="5348">
                        <c:v>8.9133333333333322</c:v>
                      </c:pt>
                      <c:pt idx="5349">
                        <c:v>8.9149999999999991</c:v>
                      </c:pt>
                      <c:pt idx="5350">
                        <c:v>8.9166666666666661</c:v>
                      </c:pt>
                      <c:pt idx="5351">
                        <c:v>8.918333333333333</c:v>
                      </c:pt>
                      <c:pt idx="5352">
                        <c:v>8.92</c:v>
                      </c:pt>
                      <c:pt idx="5353">
                        <c:v>8.9216666666666651</c:v>
                      </c:pt>
                      <c:pt idx="5354">
                        <c:v>8.9233333333333338</c:v>
                      </c:pt>
                      <c:pt idx="5355">
                        <c:v>8.9250000000000007</c:v>
                      </c:pt>
                      <c:pt idx="5356">
                        <c:v>8.9266666666666676</c:v>
                      </c:pt>
                      <c:pt idx="5357">
                        <c:v>8.9283333333333346</c:v>
                      </c:pt>
                      <c:pt idx="5358">
                        <c:v>8.93</c:v>
                      </c:pt>
                      <c:pt idx="5359">
                        <c:v>8.9316666666666666</c:v>
                      </c:pt>
                      <c:pt idx="5360">
                        <c:v>8.9333333333333336</c:v>
                      </c:pt>
                      <c:pt idx="5361">
                        <c:v>8.9350000000000005</c:v>
                      </c:pt>
                      <c:pt idx="5362">
                        <c:v>8.9366666666666674</c:v>
                      </c:pt>
                      <c:pt idx="5363">
                        <c:v>8.9383333333333326</c:v>
                      </c:pt>
                      <c:pt idx="5364">
                        <c:v>8.94</c:v>
                      </c:pt>
                      <c:pt idx="5365">
                        <c:v>8.9416666666666664</c:v>
                      </c:pt>
                      <c:pt idx="5366">
                        <c:v>8.9433333333333334</c:v>
                      </c:pt>
                      <c:pt idx="5367">
                        <c:v>8.9450000000000003</c:v>
                      </c:pt>
                      <c:pt idx="5368">
                        <c:v>8.9466666666666654</c:v>
                      </c:pt>
                      <c:pt idx="5369">
                        <c:v>8.9483333333333324</c:v>
                      </c:pt>
                      <c:pt idx="5370">
                        <c:v>8.9499999999999993</c:v>
                      </c:pt>
                      <c:pt idx="5371">
                        <c:v>8.9516666666666662</c:v>
                      </c:pt>
                      <c:pt idx="5372">
                        <c:v>8.9533333333333349</c:v>
                      </c:pt>
                      <c:pt idx="5373">
                        <c:v>8.9550000000000001</c:v>
                      </c:pt>
                      <c:pt idx="5374">
                        <c:v>8.956666666666667</c:v>
                      </c:pt>
                      <c:pt idx="5375">
                        <c:v>8.9583333333333339</c:v>
                      </c:pt>
                      <c:pt idx="5376">
                        <c:v>8.9600000000000009</c:v>
                      </c:pt>
                      <c:pt idx="5377">
                        <c:v>8.9616666666666678</c:v>
                      </c:pt>
                      <c:pt idx="5378">
                        <c:v>8.9633333333333329</c:v>
                      </c:pt>
                      <c:pt idx="5379">
                        <c:v>8.9649999999999999</c:v>
                      </c:pt>
                      <c:pt idx="5380">
                        <c:v>8.9666666666666668</c:v>
                      </c:pt>
                      <c:pt idx="5381">
                        <c:v>8.9683333333333337</c:v>
                      </c:pt>
                      <c:pt idx="5382">
                        <c:v>8.9700000000000006</c:v>
                      </c:pt>
                      <c:pt idx="5383">
                        <c:v>8.9716666666666658</c:v>
                      </c:pt>
                      <c:pt idx="5384">
                        <c:v>8.9733333333333327</c:v>
                      </c:pt>
                      <c:pt idx="5385">
                        <c:v>8.9749999999999996</c:v>
                      </c:pt>
                      <c:pt idx="5386">
                        <c:v>8.9766666666666666</c:v>
                      </c:pt>
                      <c:pt idx="5387">
                        <c:v>8.9783333333333335</c:v>
                      </c:pt>
                      <c:pt idx="5388">
                        <c:v>8.9799999999999986</c:v>
                      </c:pt>
                      <c:pt idx="5389">
                        <c:v>8.9816666666666656</c:v>
                      </c:pt>
                      <c:pt idx="5390">
                        <c:v>8.9833333333333325</c:v>
                      </c:pt>
                      <c:pt idx="5391">
                        <c:v>8.9850000000000012</c:v>
                      </c:pt>
                      <c:pt idx="5392">
                        <c:v>8.9866666666666681</c:v>
                      </c:pt>
                      <c:pt idx="5393">
                        <c:v>8.9883333333333333</c:v>
                      </c:pt>
                      <c:pt idx="5394">
                        <c:v>8.99</c:v>
                      </c:pt>
                      <c:pt idx="5395">
                        <c:v>8.9916666666666671</c:v>
                      </c:pt>
                      <c:pt idx="5396">
                        <c:v>8.9933333333333341</c:v>
                      </c:pt>
                      <c:pt idx="5397">
                        <c:v>8.995000000000001</c:v>
                      </c:pt>
                      <c:pt idx="5398">
                        <c:v>8.9966666666666661</c:v>
                      </c:pt>
                      <c:pt idx="5399">
                        <c:v>8.9983333333333331</c:v>
                      </c:pt>
                      <c:pt idx="5400">
                        <c:v>9</c:v>
                      </c:pt>
                      <c:pt idx="5401">
                        <c:v>9.0016666666666669</c:v>
                      </c:pt>
                      <c:pt idx="5402">
                        <c:v>9.0033333333333339</c:v>
                      </c:pt>
                      <c:pt idx="5403">
                        <c:v>9.004999999999999</c:v>
                      </c:pt>
                      <c:pt idx="5404">
                        <c:v>9.0066666666666659</c:v>
                      </c:pt>
                      <c:pt idx="5405">
                        <c:v>9.0083333333333329</c:v>
                      </c:pt>
                      <c:pt idx="5406">
                        <c:v>9.01</c:v>
                      </c:pt>
                      <c:pt idx="5407">
                        <c:v>9.0116666666666667</c:v>
                      </c:pt>
                      <c:pt idx="5408">
                        <c:v>9.0133333333333319</c:v>
                      </c:pt>
                      <c:pt idx="5409">
                        <c:v>9.0149999999999988</c:v>
                      </c:pt>
                      <c:pt idx="5410">
                        <c:v>9.0166666666666675</c:v>
                      </c:pt>
                      <c:pt idx="5411">
                        <c:v>9.0183333333333344</c:v>
                      </c:pt>
                      <c:pt idx="5412">
                        <c:v>9.0200000000000014</c:v>
                      </c:pt>
                      <c:pt idx="5413">
                        <c:v>9.0216666666666665</c:v>
                      </c:pt>
                      <c:pt idx="5414">
                        <c:v>9.0233333333333334</c:v>
                      </c:pt>
                      <c:pt idx="5415">
                        <c:v>9.0250000000000004</c:v>
                      </c:pt>
                      <c:pt idx="5416">
                        <c:v>9.0266666666666673</c:v>
                      </c:pt>
                      <c:pt idx="5417">
                        <c:v>9.0283333333333342</c:v>
                      </c:pt>
                      <c:pt idx="5418">
                        <c:v>9.0299999999999994</c:v>
                      </c:pt>
                      <c:pt idx="5419">
                        <c:v>9.0316666666666663</c:v>
                      </c:pt>
                      <c:pt idx="5420">
                        <c:v>9.0333333333333332</c:v>
                      </c:pt>
                      <c:pt idx="5421">
                        <c:v>9.0350000000000001</c:v>
                      </c:pt>
                      <c:pt idx="5422">
                        <c:v>9.0366666666666671</c:v>
                      </c:pt>
                      <c:pt idx="5423">
                        <c:v>9.0383333333333322</c:v>
                      </c:pt>
                      <c:pt idx="5424">
                        <c:v>9.0399999999999991</c:v>
                      </c:pt>
                      <c:pt idx="5425">
                        <c:v>9.0416666666666661</c:v>
                      </c:pt>
                      <c:pt idx="5426">
                        <c:v>9.043333333333333</c:v>
                      </c:pt>
                      <c:pt idx="5427">
                        <c:v>9.0449999999999999</c:v>
                      </c:pt>
                      <c:pt idx="5428">
                        <c:v>9.0466666666666651</c:v>
                      </c:pt>
                      <c:pt idx="5429">
                        <c:v>9.0483333333333338</c:v>
                      </c:pt>
                      <c:pt idx="5430">
                        <c:v>9.0500000000000007</c:v>
                      </c:pt>
                      <c:pt idx="5431">
                        <c:v>9.0516666666666676</c:v>
                      </c:pt>
                      <c:pt idx="5432">
                        <c:v>9.0533333333333346</c:v>
                      </c:pt>
                      <c:pt idx="5433">
                        <c:v>9.0549999999999997</c:v>
                      </c:pt>
                      <c:pt idx="5434">
                        <c:v>9.0566666666666666</c:v>
                      </c:pt>
                      <c:pt idx="5435">
                        <c:v>9.0583333333333336</c:v>
                      </c:pt>
                      <c:pt idx="5436">
                        <c:v>9.06</c:v>
                      </c:pt>
                      <c:pt idx="5437">
                        <c:v>9.0616666666666674</c:v>
                      </c:pt>
                      <c:pt idx="5438">
                        <c:v>9.0633333333333326</c:v>
                      </c:pt>
                      <c:pt idx="5439">
                        <c:v>9.0649999999999995</c:v>
                      </c:pt>
                      <c:pt idx="5440">
                        <c:v>9.0666666666666664</c:v>
                      </c:pt>
                      <c:pt idx="5441">
                        <c:v>9.0683333333333334</c:v>
                      </c:pt>
                      <c:pt idx="5442">
                        <c:v>9.07</c:v>
                      </c:pt>
                      <c:pt idx="5443">
                        <c:v>9.0716666666666654</c:v>
                      </c:pt>
                      <c:pt idx="5444">
                        <c:v>9.0733333333333324</c:v>
                      </c:pt>
                      <c:pt idx="5445">
                        <c:v>9.0749999999999993</c:v>
                      </c:pt>
                      <c:pt idx="5446">
                        <c:v>9.0766666666666662</c:v>
                      </c:pt>
                      <c:pt idx="5447">
                        <c:v>9.0783333333333349</c:v>
                      </c:pt>
                      <c:pt idx="5448">
                        <c:v>9.08</c:v>
                      </c:pt>
                      <c:pt idx="5449">
                        <c:v>9.081666666666667</c:v>
                      </c:pt>
                      <c:pt idx="5450">
                        <c:v>9.0833333333333339</c:v>
                      </c:pt>
                      <c:pt idx="5451">
                        <c:v>9.0850000000000009</c:v>
                      </c:pt>
                      <c:pt idx="5452">
                        <c:v>9.0866666666666678</c:v>
                      </c:pt>
                      <c:pt idx="5453">
                        <c:v>9.0883333333333329</c:v>
                      </c:pt>
                      <c:pt idx="5454">
                        <c:v>9.09</c:v>
                      </c:pt>
                      <c:pt idx="5455">
                        <c:v>9.0916666666666668</c:v>
                      </c:pt>
                      <c:pt idx="5456">
                        <c:v>9.0933333333333337</c:v>
                      </c:pt>
                      <c:pt idx="5457">
                        <c:v>9.0950000000000006</c:v>
                      </c:pt>
                      <c:pt idx="5458">
                        <c:v>9.0966666666666658</c:v>
                      </c:pt>
                      <c:pt idx="5459">
                        <c:v>9.0983333333333327</c:v>
                      </c:pt>
                      <c:pt idx="5460">
                        <c:v>9.1</c:v>
                      </c:pt>
                      <c:pt idx="5461">
                        <c:v>9.1016666666666666</c:v>
                      </c:pt>
                      <c:pt idx="5462">
                        <c:v>9.1033333333333335</c:v>
                      </c:pt>
                      <c:pt idx="5463">
                        <c:v>9.1049999999999986</c:v>
                      </c:pt>
                      <c:pt idx="5464">
                        <c:v>9.1066666666666656</c:v>
                      </c:pt>
                      <c:pt idx="5465">
                        <c:v>9.1083333333333325</c:v>
                      </c:pt>
                      <c:pt idx="5466">
                        <c:v>9.1100000000000012</c:v>
                      </c:pt>
                      <c:pt idx="5467">
                        <c:v>9.1116666666666681</c:v>
                      </c:pt>
                      <c:pt idx="5468">
                        <c:v>9.1133333333333333</c:v>
                      </c:pt>
                      <c:pt idx="5469">
                        <c:v>9.1150000000000002</c:v>
                      </c:pt>
                      <c:pt idx="5470">
                        <c:v>9.1166666666666671</c:v>
                      </c:pt>
                      <c:pt idx="5471">
                        <c:v>9.1183333333333341</c:v>
                      </c:pt>
                      <c:pt idx="5472">
                        <c:v>9.120000000000001</c:v>
                      </c:pt>
                      <c:pt idx="5473">
                        <c:v>9.1216666666666661</c:v>
                      </c:pt>
                      <c:pt idx="5474">
                        <c:v>9.1233333333333331</c:v>
                      </c:pt>
                      <c:pt idx="5475">
                        <c:v>9.125</c:v>
                      </c:pt>
                      <c:pt idx="5476">
                        <c:v>9.1266666666666669</c:v>
                      </c:pt>
                      <c:pt idx="5477">
                        <c:v>9.1283333333333339</c:v>
                      </c:pt>
                      <c:pt idx="5478">
                        <c:v>9.129999999999999</c:v>
                      </c:pt>
                      <c:pt idx="5479">
                        <c:v>9.1316666666666659</c:v>
                      </c:pt>
                      <c:pt idx="5480">
                        <c:v>9.1333333333333329</c:v>
                      </c:pt>
                      <c:pt idx="5481">
                        <c:v>9.1349999999999998</c:v>
                      </c:pt>
                      <c:pt idx="5482">
                        <c:v>9.1366666666666667</c:v>
                      </c:pt>
                      <c:pt idx="5483">
                        <c:v>9.1383333333333319</c:v>
                      </c:pt>
                      <c:pt idx="5484">
                        <c:v>9.1399999999999988</c:v>
                      </c:pt>
                      <c:pt idx="5485">
                        <c:v>9.1416666666666675</c:v>
                      </c:pt>
                      <c:pt idx="5486">
                        <c:v>9.1433333333333344</c:v>
                      </c:pt>
                      <c:pt idx="5487">
                        <c:v>9.1450000000000014</c:v>
                      </c:pt>
                      <c:pt idx="5488">
                        <c:v>9.1466666666666665</c:v>
                      </c:pt>
                      <c:pt idx="5489">
                        <c:v>9.1483333333333334</c:v>
                      </c:pt>
                      <c:pt idx="5490">
                        <c:v>9.15</c:v>
                      </c:pt>
                      <c:pt idx="5491">
                        <c:v>9.1516666666666673</c:v>
                      </c:pt>
                      <c:pt idx="5492">
                        <c:v>9.1533333333333342</c:v>
                      </c:pt>
                      <c:pt idx="5493">
                        <c:v>9.1549999999999994</c:v>
                      </c:pt>
                      <c:pt idx="5494">
                        <c:v>9.1566666666666663</c:v>
                      </c:pt>
                      <c:pt idx="5495">
                        <c:v>9.1583333333333332</c:v>
                      </c:pt>
                      <c:pt idx="5496">
                        <c:v>9.16</c:v>
                      </c:pt>
                      <c:pt idx="5497">
                        <c:v>9.1616666666666671</c:v>
                      </c:pt>
                      <c:pt idx="5498">
                        <c:v>9.1633333333333322</c:v>
                      </c:pt>
                      <c:pt idx="5499">
                        <c:v>9.1649999999999991</c:v>
                      </c:pt>
                      <c:pt idx="5500">
                        <c:v>9.1666666666666661</c:v>
                      </c:pt>
                      <c:pt idx="5501">
                        <c:v>9.168333333333333</c:v>
                      </c:pt>
                      <c:pt idx="5502">
                        <c:v>9.17</c:v>
                      </c:pt>
                      <c:pt idx="5503">
                        <c:v>9.1716666666666651</c:v>
                      </c:pt>
                      <c:pt idx="5504">
                        <c:v>9.1733333333333338</c:v>
                      </c:pt>
                      <c:pt idx="5505">
                        <c:v>9.1750000000000007</c:v>
                      </c:pt>
                      <c:pt idx="5506">
                        <c:v>9.1766666666666676</c:v>
                      </c:pt>
                      <c:pt idx="5507">
                        <c:v>9.1783333333333346</c:v>
                      </c:pt>
                      <c:pt idx="5508">
                        <c:v>9.18</c:v>
                      </c:pt>
                      <c:pt idx="5509">
                        <c:v>9.1816666666666666</c:v>
                      </c:pt>
                      <c:pt idx="5510">
                        <c:v>9.1833333333333336</c:v>
                      </c:pt>
                      <c:pt idx="5511">
                        <c:v>9.1850000000000005</c:v>
                      </c:pt>
                      <c:pt idx="5512">
                        <c:v>9.1866666666666674</c:v>
                      </c:pt>
                      <c:pt idx="5513">
                        <c:v>9.1883333333333326</c:v>
                      </c:pt>
                      <c:pt idx="5514">
                        <c:v>9.19</c:v>
                      </c:pt>
                      <c:pt idx="5515">
                        <c:v>9.1916666666666664</c:v>
                      </c:pt>
                      <c:pt idx="5516">
                        <c:v>9.1933333333333334</c:v>
                      </c:pt>
                      <c:pt idx="5517">
                        <c:v>9.1950000000000003</c:v>
                      </c:pt>
                      <c:pt idx="5518">
                        <c:v>9.1966666666666654</c:v>
                      </c:pt>
                      <c:pt idx="5519">
                        <c:v>9.1983333333333324</c:v>
                      </c:pt>
                      <c:pt idx="5520">
                        <c:v>9.1999999999999993</c:v>
                      </c:pt>
                      <c:pt idx="5521">
                        <c:v>9.2016666666666662</c:v>
                      </c:pt>
                      <c:pt idx="5522">
                        <c:v>9.2033333333333349</c:v>
                      </c:pt>
                      <c:pt idx="5523">
                        <c:v>9.2050000000000001</c:v>
                      </c:pt>
                      <c:pt idx="5524">
                        <c:v>9.206666666666667</c:v>
                      </c:pt>
                      <c:pt idx="5525">
                        <c:v>9.2083333333333339</c:v>
                      </c:pt>
                      <c:pt idx="5526">
                        <c:v>9.2100000000000009</c:v>
                      </c:pt>
                      <c:pt idx="5527">
                        <c:v>9.2116666666666678</c:v>
                      </c:pt>
                      <c:pt idx="5528">
                        <c:v>9.2133333333333329</c:v>
                      </c:pt>
                      <c:pt idx="5529">
                        <c:v>9.2149999999999999</c:v>
                      </c:pt>
                      <c:pt idx="5530">
                        <c:v>9.2166666666666668</c:v>
                      </c:pt>
                      <c:pt idx="5531">
                        <c:v>9.2183333333333337</c:v>
                      </c:pt>
                      <c:pt idx="5532">
                        <c:v>9.2200000000000006</c:v>
                      </c:pt>
                      <c:pt idx="5533">
                        <c:v>9.2216666666666658</c:v>
                      </c:pt>
                      <c:pt idx="5534">
                        <c:v>9.2233333333333327</c:v>
                      </c:pt>
                      <c:pt idx="5535">
                        <c:v>9.2249999999999996</c:v>
                      </c:pt>
                      <c:pt idx="5536">
                        <c:v>9.2266666666666666</c:v>
                      </c:pt>
                      <c:pt idx="5537">
                        <c:v>9.2283333333333335</c:v>
                      </c:pt>
                      <c:pt idx="5538">
                        <c:v>9.2299999999999986</c:v>
                      </c:pt>
                      <c:pt idx="5539">
                        <c:v>9.2316666666666656</c:v>
                      </c:pt>
                      <c:pt idx="5540">
                        <c:v>9.2333333333333325</c:v>
                      </c:pt>
                      <c:pt idx="5541">
                        <c:v>9.2350000000000012</c:v>
                      </c:pt>
                      <c:pt idx="5542">
                        <c:v>9.2366666666666681</c:v>
                      </c:pt>
                      <c:pt idx="5543">
                        <c:v>9.2383333333333333</c:v>
                      </c:pt>
                      <c:pt idx="5544">
                        <c:v>9.24</c:v>
                      </c:pt>
                      <c:pt idx="5545">
                        <c:v>9.2416666666666671</c:v>
                      </c:pt>
                      <c:pt idx="5546">
                        <c:v>9.2433333333333341</c:v>
                      </c:pt>
                      <c:pt idx="5547">
                        <c:v>9.245000000000001</c:v>
                      </c:pt>
                      <c:pt idx="5548">
                        <c:v>9.2466666666666661</c:v>
                      </c:pt>
                      <c:pt idx="5549">
                        <c:v>9.2483333333333331</c:v>
                      </c:pt>
                      <c:pt idx="5550">
                        <c:v>9.25</c:v>
                      </c:pt>
                      <c:pt idx="5551">
                        <c:v>9.2516666666666669</c:v>
                      </c:pt>
                      <c:pt idx="5552">
                        <c:v>9.2533333333333339</c:v>
                      </c:pt>
                      <c:pt idx="5553">
                        <c:v>9.254999999999999</c:v>
                      </c:pt>
                      <c:pt idx="5554">
                        <c:v>9.2566666666666659</c:v>
                      </c:pt>
                      <c:pt idx="5555">
                        <c:v>9.2583333333333329</c:v>
                      </c:pt>
                      <c:pt idx="5556">
                        <c:v>9.26</c:v>
                      </c:pt>
                      <c:pt idx="5557">
                        <c:v>9.2616666666666667</c:v>
                      </c:pt>
                      <c:pt idx="5558">
                        <c:v>9.2633333333333319</c:v>
                      </c:pt>
                      <c:pt idx="5559">
                        <c:v>9.2649999999999988</c:v>
                      </c:pt>
                      <c:pt idx="5560">
                        <c:v>9.2666666666666675</c:v>
                      </c:pt>
                      <c:pt idx="5561">
                        <c:v>9.2683333333333344</c:v>
                      </c:pt>
                      <c:pt idx="5562">
                        <c:v>9.2700000000000014</c:v>
                      </c:pt>
                      <c:pt idx="5563">
                        <c:v>9.2716666666666665</c:v>
                      </c:pt>
                      <c:pt idx="5564">
                        <c:v>9.2733333333333334</c:v>
                      </c:pt>
                      <c:pt idx="5565">
                        <c:v>9.2750000000000004</c:v>
                      </c:pt>
                      <c:pt idx="5566">
                        <c:v>9.2766666666666673</c:v>
                      </c:pt>
                      <c:pt idx="5567">
                        <c:v>9.2783333333333342</c:v>
                      </c:pt>
                      <c:pt idx="5568">
                        <c:v>9.2799999999999994</c:v>
                      </c:pt>
                      <c:pt idx="5569">
                        <c:v>9.2816666666666663</c:v>
                      </c:pt>
                      <c:pt idx="5570">
                        <c:v>9.2833333333333332</c:v>
                      </c:pt>
                      <c:pt idx="5571">
                        <c:v>9.2850000000000001</c:v>
                      </c:pt>
                      <c:pt idx="5572">
                        <c:v>9.2866666666666671</c:v>
                      </c:pt>
                      <c:pt idx="5573">
                        <c:v>9.2883333333333322</c:v>
                      </c:pt>
                      <c:pt idx="5574">
                        <c:v>9.2899999999999991</c:v>
                      </c:pt>
                      <c:pt idx="5575">
                        <c:v>9.2916666666666661</c:v>
                      </c:pt>
                      <c:pt idx="5576">
                        <c:v>9.293333333333333</c:v>
                      </c:pt>
                      <c:pt idx="5577">
                        <c:v>9.2949999999999999</c:v>
                      </c:pt>
                      <c:pt idx="5578">
                        <c:v>9.2966666666666651</c:v>
                      </c:pt>
                      <c:pt idx="5579">
                        <c:v>9.2983333333333338</c:v>
                      </c:pt>
                      <c:pt idx="5580">
                        <c:v>9.3000000000000007</c:v>
                      </c:pt>
                      <c:pt idx="5581">
                        <c:v>9.3016666666666676</c:v>
                      </c:pt>
                      <c:pt idx="5582">
                        <c:v>9.3033333333333346</c:v>
                      </c:pt>
                      <c:pt idx="5583">
                        <c:v>9.3049999999999997</c:v>
                      </c:pt>
                      <c:pt idx="5584">
                        <c:v>9.3066666666666666</c:v>
                      </c:pt>
                      <c:pt idx="5585">
                        <c:v>9.3083333333333336</c:v>
                      </c:pt>
                      <c:pt idx="5586">
                        <c:v>9.31</c:v>
                      </c:pt>
                      <c:pt idx="5587">
                        <c:v>9.3116666666666674</c:v>
                      </c:pt>
                      <c:pt idx="5588">
                        <c:v>9.3133333333333326</c:v>
                      </c:pt>
                      <c:pt idx="5589">
                        <c:v>9.3149999999999995</c:v>
                      </c:pt>
                      <c:pt idx="5590">
                        <c:v>9.3166666666666664</c:v>
                      </c:pt>
                      <c:pt idx="5591">
                        <c:v>9.3183333333333334</c:v>
                      </c:pt>
                      <c:pt idx="5592">
                        <c:v>9.32</c:v>
                      </c:pt>
                      <c:pt idx="5593">
                        <c:v>9.3216666666666654</c:v>
                      </c:pt>
                      <c:pt idx="5594">
                        <c:v>9.3233333333333324</c:v>
                      </c:pt>
                      <c:pt idx="5595">
                        <c:v>9.3249999999999993</c:v>
                      </c:pt>
                      <c:pt idx="5596">
                        <c:v>9.3266666666666662</c:v>
                      </c:pt>
                      <c:pt idx="5597">
                        <c:v>9.3283333333333349</c:v>
                      </c:pt>
                      <c:pt idx="5598">
                        <c:v>9.33</c:v>
                      </c:pt>
                      <c:pt idx="5599">
                        <c:v>9.331666666666667</c:v>
                      </c:pt>
                      <c:pt idx="5600">
                        <c:v>9.3333333333333339</c:v>
                      </c:pt>
                      <c:pt idx="5601">
                        <c:v>9.3350000000000009</c:v>
                      </c:pt>
                      <c:pt idx="5602">
                        <c:v>9.3366666666666678</c:v>
                      </c:pt>
                      <c:pt idx="5603">
                        <c:v>9.3383333333333329</c:v>
                      </c:pt>
                      <c:pt idx="5604">
                        <c:v>9.34</c:v>
                      </c:pt>
                      <c:pt idx="5605">
                        <c:v>9.3416666666666668</c:v>
                      </c:pt>
                      <c:pt idx="5606">
                        <c:v>9.3433333333333337</c:v>
                      </c:pt>
                      <c:pt idx="5607">
                        <c:v>9.3450000000000006</c:v>
                      </c:pt>
                      <c:pt idx="5608">
                        <c:v>9.3466666666666658</c:v>
                      </c:pt>
                      <c:pt idx="5609">
                        <c:v>9.3483333333333327</c:v>
                      </c:pt>
                      <c:pt idx="5610">
                        <c:v>9.35</c:v>
                      </c:pt>
                      <c:pt idx="5611">
                        <c:v>9.3516666666666666</c:v>
                      </c:pt>
                      <c:pt idx="5612">
                        <c:v>9.3533333333333335</c:v>
                      </c:pt>
                      <c:pt idx="5613">
                        <c:v>9.3549999999999986</c:v>
                      </c:pt>
                      <c:pt idx="5614">
                        <c:v>9.3566666666666656</c:v>
                      </c:pt>
                      <c:pt idx="5615">
                        <c:v>9.3583333333333325</c:v>
                      </c:pt>
                      <c:pt idx="5616">
                        <c:v>9.3600000000000012</c:v>
                      </c:pt>
                      <c:pt idx="5617">
                        <c:v>9.3616666666666681</c:v>
                      </c:pt>
                      <c:pt idx="5618">
                        <c:v>9.3633333333333333</c:v>
                      </c:pt>
                      <c:pt idx="5619">
                        <c:v>9.3650000000000002</c:v>
                      </c:pt>
                      <c:pt idx="5620">
                        <c:v>9.3666666666666671</c:v>
                      </c:pt>
                      <c:pt idx="5621">
                        <c:v>9.3683333333333341</c:v>
                      </c:pt>
                      <c:pt idx="5622">
                        <c:v>9.370000000000001</c:v>
                      </c:pt>
                      <c:pt idx="5623">
                        <c:v>9.3716666666666661</c:v>
                      </c:pt>
                      <c:pt idx="5624">
                        <c:v>9.3733333333333331</c:v>
                      </c:pt>
                      <c:pt idx="5625">
                        <c:v>9.375</c:v>
                      </c:pt>
                      <c:pt idx="5626">
                        <c:v>9.3766666666666669</c:v>
                      </c:pt>
                      <c:pt idx="5627">
                        <c:v>9.3783333333333339</c:v>
                      </c:pt>
                      <c:pt idx="5628">
                        <c:v>9.379999999999999</c:v>
                      </c:pt>
                      <c:pt idx="5629">
                        <c:v>9.3816666666666659</c:v>
                      </c:pt>
                      <c:pt idx="5630">
                        <c:v>9.3833333333333329</c:v>
                      </c:pt>
                      <c:pt idx="5631">
                        <c:v>9.3849999999999998</c:v>
                      </c:pt>
                      <c:pt idx="5632">
                        <c:v>9.3866666666666667</c:v>
                      </c:pt>
                      <c:pt idx="5633">
                        <c:v>9.3883333333333319</c:v>
                      </c:pt>
                      <c:pt idx="5634">
                        <c:v>9.3899999999999988</c:v>
                      </c:pt>
                      <c:pt idx="5635">
                        <c:v>9.3916666666666675</c:v>
                      </c:pt>
                      <c:pt idx="5636">
                        <c:v>9.3933333333333344</c:v>
                      </c:pt>
                      <c:pt idx="5637">
                        <c:v>9.3950000000000014</c:v>
                      </c:pt>
                      <c:pt idx="5638">
                        <c:v>9.3966666666666665</c:v>
                      </c:pt>
                      <c:pt idx="5639">
                        <c:v>9.3983333333333334</c:v>
                      </c:pt>
                      <c:pt idx="5640">
                        <c:v>9.4</c:v>
                      </c:pt>
                      <c:pt idx="5641">
                        <c:v>9.4016666666666673</c:v>
                      </c:pt>
                      <c:pt idx="5642">
                        <c:v>9.4033333333333342</c:v>
                      </c:pt>
                      <c:pt idx="5643">
                        <c:v>9.4049999999999994</c:v>
                      </c:pt>
                      <c:pt idx="5644">
                        <c:v>9.4066666666666663</c:v>
                      </c:pt>
                      <c:pt idx="5645">
                        <c:v>9.4083333333333332</c:v>
                      </c:pt>
                      <c:pt idx="5646">
                        <c:v>9.41</c:v>
                      </c:pt>
                      <c:pt idx="5647">
                        <c:v>9.4116666666666671</c:v>
                      </c:pt>
                      <c:pt idx="5648">
                        <c:v>9.4133333333333322</c:v>
                      </c:pt>
                      <c:pt idx="5649">
                        <c:v>9.4149999999999991</c:v>
                      </c:pt>
                      <c:pt idx="5650">
                        <c:v>9.4166666666666661</c:v>
                      </c:pt>
                      <c:pt idx="5651">
                        <c:v>9.418333333333333</c:v>
                      </c:pt>
                      <c:pt idx="5652">
                        <c:v>9.42</c:v>
                      </c:pt>
                      <c:pt idx="5653">
                        <c:v>9.4216666666666651</c:v>
                      </c:pt>
                      <c:pt idx="5654">
                        <c:v>9.4233333333333338</c:v>
                      </c:pt>
                      <c:pt idx="5655">
                        <c:v>9.4250000000000007</c:v>
                      </c:pt>
                      <c:pt idx="5656">
                        <c:v>9.4266666666666676</c:v>
                      </c:pt>
                      <c:pt idx="5657">
                        <c:v>9.4283333333333346</c:v>
                      </c:pt>
                      <c:pt idx="5658">
                        <c:v>9.43</c:v>
                      </c:pt>
                      <c:pt idx="5659">
                        <c:v>9.4316666666666666</c:v>
                      </c:pt>
                      <c:pt idx="5660">
                        <c:v>9.4333333333333336</c:v>
                      </c:pt>
                      <c:pt idx="5661">
                        <c:v>9.4350000000000005</c:v>
                      </c:pt>
                      <c:pt idx="5662">
                        <c:v>9.4366666666666674</c:v>
                      </c:pt>
                      <c:pt idx="5663">
                        <c:v>9.4383333333333326</c:v>
                      </c:pt>
                      <c:pt idx="5664">
                        <c:v>9.44</c:v>
                      </c:pt>
                      <c:pt idx="5665">
                        <c:v>9.4416666666666664</c:v>
                      </c:pt>
                      <c:pt idx="5666">
                        <c:v>9.4433333333333334</c:v>
                      </c:pt>
                      <c:pt idx="5667">
                        <c:v>9.4450000000000003</c:v>
                      </c:pt>
                      <c:pt idx="5668">
                        <c:v>9.4466666666666654</c:v>
                      </c:pt>
                      <c:pt idx="5669">
                        <c:v>9.4483333333333324</c:v>
                      </c:pt>
                      <c:pt idx="5670">
                        <c:v>9.4499999999999993</c:v>
                      </c:pt>
                      <c:pt idx="5671">
                        <c:v>9.4516666666666662</c:v>
                      </c:pt>
                      <c:pt idx="5672">
                        <c:v>9.4533333333333349</c:v>
                      </c:pt>
                      <c:pt idx="5673">
                        <c:v>9.4550000000000001</c:v>
                      </c:pt>
                      <c:pt idx="5674">
                        <c:v>9.456666666666667</c:v>
                      </c:pt>
                      <c:pt idx="5675">
                        <c:v>9.4583333333333339</c:v>
                      </c:pt>
                      <c:pt idx="5676">
                        <c:v>9.4600000000000009</c:v>
                      </c:pt>
                      <c:pt idx="5677">
                        <c:v>9.4616666666666678</c:v>
                      </c:pt>
                      <c:pt idx="5678">
                        <c:v>9.4633333333333329</c:v>
                      </c:pt>
                      <c:pt idx="5679">
                        <c:v>9.4649999999999999</c:v>
                      </c:pt>
                      <c:pt idx="5680">
                        <c:v>9.4666666666666668</c:v>
                      </c:pt>
                      <c:pt idx="5681">
                        <c:v>9.4683333333333337</c:v>
                      </c:pt>
                      <c:pt idx="5682">
                        <c:v>9.4700000000000006</c:v>
                      </c:pt>
                      <c:pt idx="5683">
                        <c:v>9.4716666666666658</c:v>
                      </c:pt>
                      <c:pt idx="5684">
                        <c:v>9.4733333333333327</c:v>
                      </c:pt>
                      <c:pt idx="5685">
                        <c:v>9.4749999999999996</c:v>
                      </c:pt>
                      <c:pt idx="5686">
                        <c:v>9.4766666666666666</c:v>
                      </c:pt>
                      <c:pt idx="5687">
                        <c:v>9.4783333333333335</c:v>
                      </c:pt>
                      <c:pt idx="5688">
                        <c:v>9.4799999999999986</c:v>
                      </c:pt>
                      <c:pt idx="5689">
                        <c:v>9.4816666666666656</c:v>
                      </c:pt>
                      <c:pt idx="5690">
                        <c:v>9.4833333333333325</c:v>
                      </c:pt>
                      <c:pt idx="5691">
                        <c:v>9.4850000000000012</c:v>
                      </c:pt>
                      <c:pt idx="5692">
                        <c:v>9.4866666666666681</c:v>
                      </c:pt>
                      <c:pt idx="5693">
                        <c:v>9.4883333333333333</c:v>
                      </c:pt>
                      <c:pt idx="5694">
                        <c:v>9.49</c:v>
                      </c:pt>
                      <c:pt idx="5695">
                        <c:v>9.4916666666666671</c:v>
                      </c:pt>
                      <c:pt idx="5696">
                        <c:v>9.4933333333333341</c:v>
                      </c:pt>
                      <c:pt idx="5697">
                        <c:v>9.495000000000001</c:v>
                      </c:pt>
                      <c:pt idx="5698">
                        <c:v>9.4966666666666661</c:v>
                      </c:pt>
                      <c:pt idx="5699">
                        <c:v>9.4983333333333331</c:v>
                      </c:pt>
                      <c:pt idx="5700">
                        <c:v>9.5</c:v>
                      </c:pt>
                      <c:pt idx="5701">
                        <c:v>9.5016666666666669</c:v>
                      </c:pt>
                      <c:pt idx="5702">
                        <c:v>9.5033333333333339</c:v>
                      </c:pt>
                      <c:pt idx="5703">
                        <c:v>9.504999999999999</c:v>
                      </c:pt>
                      <c:pt idx="5704">
                        <c:v>9.5066666666666659</c:v>
                      </c:pt>
                      <c:pt idx="5705">
                        <c:v>9.5083333333333329</c:v>
                      </c:pt>
                      <c:pt idx="5706">
                        <c:v>9.51</c:v>
                      </c:pt>
                      <c:pt idx="5707">
                        <c:v>9.5116666666666667</c:v>
                      </c:pt>
                      <c:pt idx="5708">
                        <c:v>9.5133333333333319</c:v>
                      </c:pt>
                      <c:pt idx="5709">
                        <c:v>9.5149999999999988</c:v>
                      </c:pt>
                      <c:pt idx="5710">
                        <c:v>9.5166666666666675</c:v>
                      </c:pt>
                      <c:pt idx="5711">
                        <c:v>9.5183333333333344</c:v>
                      </c:pt>
                      <c:pt idx="5712">
                        <c:v>9.5200000000000014</c:v>
                      </c:pt>
                      <c:pt idx="5713">
                        <c:v>9.5216666666666665</c:v>
                      </c:pt>
                      <c:pt idx="5714">
                        <c:v>9.5233333333333334</c:v>
                      </c:pt>
                      <c:pt idx="5715">
                        <c:v>9.5250000000000004</c:v>
                      </c:pt>
                      <c:pt idx="5716">
                        <c:v>9.5266666666666673</c:v>
                      </c:pt>
                      <c:pt idx="5717">
                        <c:v>9.5283333333333342</c:v>
                      </c:pt>
                      <c:pt idx="5718">
                        <c:v>9.5299999999999994</c:v>
                      </c:pt>
                      <c:pt idx="5719">
                        <c:v>9.5316666666666663</c:v>
                      </c:pt>
                      <c:pt idx="5720">
                        <c:v>9.5333333333333332</c:v>
                      </c:pt>
                      <c:pt idx="5721">
                        <c:v>9.5350000000000001</c:v>
                      </c:pt>
                      <c:pt idx="5722">
                        <c:v>9.5366666666666671</c:v>
                      </c:pt>
                      <c:pt idx="5723">
                        <c:v>9.5383333333333322</c:v>
                      </c:pt>
                      <c:pt idx="5724">
                        <c:v>9.5399999999999991</c:v>
                      </c:pt>
                      <c:pt idx="5725">
                        <c:v>9.5416666666666661</c:v>
                      </c:pt>
                      <c:pt idx="5726">
                        <c:v>9.543333333333333</c:v>
                      </c:pt>
                      <c:pt idx="5727">
                        <c:v>9.5449999999999999</c:v>
                      </c:pt>
                      <c:pt idx="5728">
                        <c:v>9.5466666666666651</c:v>
                      </c:pt>
                      <c:pt idx="5729">
                        <c:v>9.5483333333333338</c:v>
                      </c:pt>
                      <c:pt idx="5730">
                        <c:v>9.5500000000000007</c:v>
                      </c:pt>
                      <c:pt idx="5731">
                        <c:v>9.5516666666666676</c:v>
                      </c:pt>
                      <c:pt idx="5732">
                        <c:v>9.5533333333333346</c:v>
                      </c:pt>
                      <c:pt idx="5733">
                        <c:v>9.5549999999999997</c:v>
                      </c:pt>
                      <c:pt idx="5734">
                        <c:v>9.5566666666666666</c:v>
                      </c:pt>
                      <c:pt idx="5735">
                        <c:v>9.5583333333333336</c:v>
                      </c:pt>
                      <c:pt idx="5736">
                        <c:v>9.56</c:v>
                      </c:pt>
                      <c:pt idx="5737">
                        <c:v>9.5616666666666674</c:v>
                      </c:pt>
                      <c:pt idx="5738">
                        <c:v>9.5633333333333326</c:v>
                      </c:pt>
                      <c:pt idx="5739">
                        <c:v>9.5649999999999995</c:v>
                      </c:pt>
                      <c:pt idx="5740">
                        <c:v>9.5666666666666664</c:v>
                      </c:pt>
                      <c:pt idx="5741">
                        <c:v>9.5683333333333334</c:v>
                      </c:pt>
                      <c:pt idx="5742">
                        <c:v>9.57</c:v>
                      </c:pt>
                      <c:pt idx="5743">
                        <c:v>9.5716666666666654</c:v>
                      </c:pt>
                      <c:pt idx="5744">
                        <c:v>9.5733333333333324</c:v>
                      </c:pt>
                      <c:pt idx="5745">
                        <c:v>9.5749999999999993</c:v>
                      </c:pt>
                      <c:pt idx="5746">
                        <c:v>9.5766666666666662</c:v>
                      </c:pt>
                      <c:pt idx="5747">
                        <c:v>9.5783333333333349</c:v>
                      </c:pt>
                      <c:pt idx="5748">
                        <c:v>9.58</c:v>
                      </c:pt>
                      <c:pt idx="5749">
                        <c:v>9.581666666666667</c:v>
                      </c:pt>
                      <c:pt idx="5750">
                        <c:v>9.5833333333333339</c:v>
                      </c:pt>
                      <c:pt idx="5751">
                        <c:v>9.5850000000000009</c:v>
                      </c:pt>
                      <c:pt idx="5752">
                        <c:v>9.5866666666666678</c:v>
                      </c:pt>
                      <c:pt idx="5753">
                        <c:v>9.5883333333333329</c:v>
                      </c:pt>
                      <c:pt idx="5754">
                        <c:v>9.59</c:v>
                      </c:pt>
                      <c:pt idx="5755">
                        <c:v>9.5916666666666668</c:v>
                      </c:pt>
                      <c:pt idx="5756">
                        <c:v>9.5933333333333337</c:v>
                      </c:pt>
                      <c:pt idx="5757">
                        <c:v>9.5950000000000006</c:v>
                      </c:pt>
                      <c:pt idx="5758">
                        <c:v>9.5966666666666658</c:v>
                      </c:pt>
                      <c:pt idx="5759">
                        <c:v>9.5983333333333327</c:v>
                      </c:pt>
                      <c:pt idx="5760">
                        <c:v>9.6</c:v>
                      </c:pt>
                      <c:pt idx="5761">
                        <c:v>9.6016666666666666</c:v>
                      </c:pt>
                      <c:pt idx="5762">
                        <c:v>9.6033333333333335</c:v>
                      </c:pt>
                      <c:pt idx="5763">
                        <c:v>9.6049999999999986</c:v>
                      </c:pt>
                      <c:pt idx="5764">
                        <c:v>9.6066666666666656</c:v>
                      </c:pt>
                      <c:pt idx="5765">
                        <c:v>9.6083333333333325</c:v>
                      </c:pt>
                      <c:pt idx="5766">
                        <c:v>9.6100000000000012</c:v>
                      </c:pt>
                      <c:pt idx="5767">
                        <c:v>9.6116666666666681</c:v>
                      </c:pt>
                      <c:pt idx="5768">
                        <c:v>9.6133333333333333</c:v>
                      </c:pt>
                      <c:pt idx="5769">
                        <c:v>9.6150000000000002</c:v>
                      </c:pt>
                      <c:pt idx="5770">
                        <c:v>9.6166666666666671</c:v>
                      </c:pt>
                      <c:pt idx="5771">
                        <c:v>9.6183333333333341</c:v>
                      </c:pt>
                      <c:pt idx="5772">
                        <c:v>9.620000000000001</c:v>
                      </c:pt>
                      <c:pt idx="5773">
                        <c:v>9.6216666666666661</c:v>
                      </c:pt>
                      <c:pt idx="5774">
                        <c:v>9.6233333333333331</c:v>
                      </c:pt>
                      <c:pt idx="5775">
                        <c:v>9.625</c:v>
                      </c:pt>
                      <c:pt idx="5776">
                        <c:v>9.6266666666666669</c:v>
                      </c:pt>
                      <c:pt idx="5777">
                        <c:v>9.6283333333333339</c:v>
                      </c:pt>
                      <c:pt idx="5778">
                        <c:v>9.629999999999999</c:v>
                      </c:pt>
                      <c:pt idx="5779">
                        <c:v>9.6316666666666659</c:v>
                      </c:pt>
                      <c:pt idx="5780">
                        <c:v>9.6333333333333329</c:v>
                      </c:pt>
                      <c:pt idx="5781">
                        <c:v>9.6349999999999998</c:v>
                      </c:pt>
                      <c:pt idx="5782">
                        <c:v>9.6366666666666667</c:v>
                      </c:pt>
                      <c:pt idx="5783">
                        <c:v>9.6383333333333319</c:v>
                      </c:pt>
                      <c:pt idx="5784">
                        <c:v>9.6399999999999988</c:v>
                      </c:pt>
                      <c:pt idx="5785">
                        <c:v>9.6416666666666675</c:v>
                      </c:pt>
                      <c:pt idx="5786">
                        <c:v>9.6433333333333344</c:v>
                      </c:pt>
                      <c:pt idx="5787">
                        <c:v>9.6450000000000014</c:v>
                      </c:pt>
                      <c:pt idx="5788">
                        <c:v>9.6466666666666665</c:v>
                      </c:pt>
                      <c:pt idx="5789">
                        <c:v>9.6483333333333334</c:v>
                      </c:pt>
                      <c:pt idx="5790">
                        <c:v>9.65</c:v>
                      </c:pt>
                      <c:pt idx="5791">
                        <c:v>9.6516666666666673</c:v>
                      </c:pt>
                      <c:pt idx="5792">
                        <c:v>9.6533333333333342</c:v>
                      </c:pt>
                      <c:pt idx="5793">
                        <c:v>9.6549999999999994</c:v>
                      </c:pt>
                      <c:pt idx="5794">
                        <c:v>9.6566666666666663</c:v>
                      </c:pt>
                      <c:pt idx="5795">
                        <c:v>9.6583333333333332</c:v>
                      </c:pt>
                      <c:pt idx="5796">
                        <c:v>9.66</c:v>
                      </c:pt>
                      <c:pt idx="5797">
                        <c:v>9.6616666666666671</c:v>
                      </c:pt>
                      <c:pt idx="5798">
                        <c:v>9.6633333333333322</c:v>
                      </c:pt>
                      <c:pt idx="5799">
                        <c:v>9.6649999999999991</c:v>
                      </c:pt>
                      <c:pt idx="5800">
                        <c:v>9.6666666666666661</c:v>
                      </c:pt>
                      <c:pt idx="5801">
                        <c:v>9.668333333333333</c:v>
                      </c:pt>
                      <c:pt idx="5802">
                        <c:v>9.67</c:v>
                      </c:pt>
                      <c:pt idx="5803">
                        <c:v>9.6716666666666651</c:v>
                      </c:pt>
                      <c:pt idx="5804">
                        <c:v>9.6733333333333338</c:v>
                      </c:pt>
                      <c:pt idx="5805">
                        <c:v>9.6750000000000007</c:v>
                      </c:pt>
                      <c:pt idx="5806">
                        <c:v>9.6766666666666676</c:v>
                      </c:pt>
                      <c:pt idx="5807">
                        <c:v>9.6783333333333346</c:v>
                      </c:pt>
                      <c:pt idx="5808">
                        <c:v>9.68</c:v>
                      </c:pt>
                      <c:pt idx="5809">
                        <c:v>9.6816666666666666</c:v>
                      </c:pt>
                      <c:pt idx="5810">
                        <c:v>9.6833333333333336</c:v>
                      </c:pt>
                      <c:pt idx="5811">
                        <c:v>9.6850000000000005</c:v>
                      </c:pt>
                      <c:pt idx="5812">
                        <c:v>9.6866666666666674</c:v>
                      </c:pt>
                      <c:pt idx="5813">
                        <c:v>9.6883333333333326</c:v>
                      </c:pt>
                      <c:pt idx="5814">
                        <c:v>9.69</c:v>
                      </c:pt>
                      <c:pt idx="5815">
                        <c:v>9.6916666666666664</c:v>
                      </c:pt>
                      <c:pt idx="5816">
                        <c:v>9.6933333333333334</c:v>
                      </c:pt>
                      <c:pt idx="5817">
                        <c:v>9.6950000000000003</c:v>
                      </c:pt>
                      <c:pt idx="5818">
                        <c:v>9.6966666666666654</c:v>
                      </c:pt>
                      <c:pt idx="5819">
                        <c:v>9.6983333333333324</c:v>
                      </c:pt>
                      <c:pt idx="5820">
                        <c:v>9.6999999999999993</c:v>
                      </c:pt>
                      <c:pt idx="5821">
                        <c:v>9.7016666666666662</c:v>
                      </c:pt>
                      <c:pt idx="5822">
                        <c:v>9.7033333333333349</c:v>
                      </c:pt>
                      <c:pt idx="5823">
                        <c:v>9.7050000000000001</c:v>
                      </c:pt>
                      <c:pt idx="5824">
                        <c:v>9.706666666666667</c:v>
                      </c:pt>
                      <c:pt idx="5825">
                        <c:v>9.7083333333333339</c:v>
                      </c:pt>
                      <c:pt idx="5826">
                        <c:v>9.7100000000000009</c:v>
                      </c:pt>
                      <c:pt idx="5827">
                        <c:v>9.7116666666666678</c:v>
                      </c:pt>
                      <c:pt idx="5828">
                        <c:v>9.7133333333333329</c:v>
                      </c:pt>
                      <c:pt idx="5829">
                        <c:v>9.7149999999999999</c:v>
                      </c:pt>
                      <c:pt idx="5830">
                        <c:v>9.7166666666666668</c:v>
                      </c:pt>
                      <c:pt idx="5831">
                        <c:v>9.7183333333333337</c:v>
                      </c:pt>
                      <c:pt idx="5832">
                        <c:v>9.7200000000000006</c:v>
                      </c:pt>
                      <c:pt idx="5833">
                        <c:v>9.7216666666666658</c:v>
                      </c:pt>
                      <c:pt idx="5834">
                        <c:v>9.7233333333333327</c:v>
                      </c:pt>
                      <c:pt idx="5835">
                        <c:v>9.7249999999999996</c:v>
                      </c:pt>
                      <c:pt idx="5836">
                        <c:v>9.7266666666666666</c:v>
                      </c:pt>
                      <c:pt idx="5837">
                        <c:v>9.7283333333333335</c:v>
                      </c:pt>
                      <c:pt idx="5838">
                        <c:v>9.7299999999999986</c:v>
                      </c:pt>
                      <c:pt idx="5839">
                        <c:v>9.7316666666666656</c:v>
                      </c:pt>
                      <c:pt idx="5840">
                        <c:v>9.7333333333333325</c:v>
                      </c:pt>
                      <c:pt idx="5841">
                        <c:v>9.7350000000000012</c:v>
                      </c:pt>
                      <c:pt idx="5842">
                        <c:v>9.7366666666666681</c:v>
                      </c:pt>
                      <c:pt idx="5843">
                        <c:v>9.7383333333333333</c:v>
                      </c:pt>
                      <c:pt idx="5844">
                        <c:v>9.74</c:v>
                      </c:pt>
                      <c:pt idx="5845">
                        <c:v>9.7416666666666671</c:v>
                      </c:pt>
                      <c:pt idx="5846">
                        <c:v>9.7433333333333341</c:v>
                      </c:pt>
                      <c:pt idx="5847">
                        <c:v>9.745000000000001</c:v>
                      </c:pt>
                      <c:pt idx="5848">
                        <c:v>9.7466666666666661</c:v>
                      </c:pt>
                      <c:pt idx="5849">
                        <c:v>9.7483333333333331</c:v>
                      </c:pt>
                      <c:pt idx="5850">
                        <c:v>9.75</c:v>
                      </c:pt>
                      <c:pt idx="5851">
                        <c:v>9.7516666666666669</c:v>
                      </c:pt>
                      <c:pt idx="5852">
                        <c:v>9.7533333333333339</c:v>
                      </c:pt>
                      <c:pt idx="5853">
                        <c:v>9.754999999999999</c:v>
                      </c:pt>
                      <c:pt idx="5854">
                        <c:v>9.7566666666666659</c:v>
                      </c:pt>
                      <c:pt idx="5855">
                        <c:v>9.7583333333333329</c:v>
                      </c:pt>
                      <c:pt idx="5856">
                        <c:v>9.76</c:v>
                      </c:pt>
                      <c:pt idx="5857">
                        <c:v>9.7616666666666667</c:v>
                      </c:pt>
                      <c:pt idx="5858">
                        <c:v>9.7633333333333319</c:v>
                      </c:pt>
                      <c:pt idx="5859">
                        <c:v>9.7649999999999988</c:v>
                      </c:pt>
                      <c:pt idx="5860">
                        <c:v>9.7666666666666675</c:v>
                      </c:pt>
                      <c:pt idx="5861">
                        <c:v>9.7683333333333344</c:v>
                      </c:pt>
                      <c:pt idx="5862">
                        <c:v>9.7700000000000014</c:v>
                      </c:pt>
                      <c:pt idx="5863">
                        <c:v>9.7716666666666665</c:v>
                      </c:pt>
                      <c:pt idx="5864">
                        <c:v>9.7733333333333334</c:v>
                      </c:pt>
                      <c:pt idx="5865">
                        <c:v>9.7750000000000004</c:v>
                      </c:pt>
                      <c:pt idx="5866">
                        <c:v>9.7766666666666673</c:v>
                      </c:pt>
                      <c:pt idx="5867">
                        <c:v>9.7783333333333342</c:v>
                      </c:pt>
                      <c:pt idx="5868">
                        <c:v>9.7799999999999994</c:v>
                      </c:pt>
                      <c:pt idx="5869">
                        <c:v>9.7816666666666663</c:v>
                      </c:pt>
                      <c:pt idx="5870">
                        <c:v>9.7833333333333332</c:v>
                      </c:pt>
                      <c:pt idx="5871">
                        <c:v>9.7850000000000001</c:v>
                      </c:pt>
                      <c:pt idx="5872">
                        <c:v>9.7866666666666671</c:v>
                      </c:pt>
                      <c:pt idx="5873">
                        <c:v>9.7883333333333322</c:v>
                      </c:pt>
                      <c:pt idx="5874">
                        <c:v>9.7899999999999991</c:v>
                      </c:pt>
                      <c:pt idx="5875">
                        <c:v>9.7916666666666661</c:v>
                      </c:pt>
                      <c:pt idx="5876">
                        <c:v>9.793333333333333</c:v>
                      </c:pt>
                      <c:pt idx="5877">
                        <c:v>9.7949999999999999</c:v>
                      </c:pt>
                      <c:pt idx="5878">
                        <c:v>9.7966666666666651</c:v>
                      </c:pt>
                      <c:pt idx="5879">
                        <c:v>9.7983333333333338</c:v>
                      </c:pt>
                      <c:pt idx="5880">
                        <c:v>9.8000000000000007</c:v>
                      </c:pt>
                      <c:pt idx="5881">
                        <c:v>9.8016666666666676</c:v>
                      </c:pt>
                      <c:pt idx="5882">
                        <c:v>9.8033333333333346</c:v>
                      </c:pt>
                      <c:pt idx="5883">
                        <c:v>9.8049999999999997</c:v>
                      </c:pt>
                      <c:pt idx="5884">
                        <c:v>9.8066666666666666</c:v>
                      </c:pt>
                      <c:pt idx="5885">
                        <c:v>9.8083333333333336</c:v>
                      </c:pt>
                      <c:pt idx="5886">
                        <c:v>9.81</c:v>
                      </c:pt>
                      <c:pt idx="5887">
                        <c:v>9.8116666666666674</c:v>
                      </c:pt>
                      <c:pt idx="5888">
                        <c:v>9.8133333333333326</c:v>
                      </c:pt>
                      <c:pt idx="5889">
                        <c:v>9.8149999999999995</c:v>
                      </c:pt>
                      <c:pt idx="5890">
                        <c:v>9.8166666666666664</c:v>
                      </c:pt>
                      <c:pt idx="5891">
                        <c:v>9.8183333333333334</c:v>
                      </c:pt>
                      <c:pt idx="5892">
                        <c:v>9.82</c:v>
                      </c:pt>
                      <c:pt idx="5893">
                        <c:v>9.8216666666666654</c:v>
                      </c:pt>
                      <c:pt idx="5894">
                        <c:v>9.8233333333333324</c:v>
                      </c:pt>
                      <c:pt idx="5895">
                        <c:v>9.8249999999999993</c:v>
                      </c:pt>
                      <c:pt idx="5896">
                        <c:v>9.8266666666666662</c:v>
                      </c:pt>
                      <c:pt idx="5897">
                        <c:v>9.8283333333333349</c:v>
                      </c:pt>
                      <c:pt idx="5898">
                        <c:v>9.83</c:v>
                      </c:pt>
                      <c:pt idx="5899">
                        <c:v>9.831666666666667</c:v>
                      </c:pt>
                      <c:pt idx="5900">
                        <c:v>9.8333333333333339</c:v>
                      </c:pt>
                      <c:pt idx="5901">
                        <c:v>9.8350000000000009</c:v>
                      </c:pt>
                      <c:pt idx="5902">
                        <c:v>9.8366666666666678</c:v>
                      </c:pt>
                      <c:pt idx="5903">
                        <c:v>9.8383333333333329</c:v>
                      </c:pt>
                      <c:pt idx="5904">
                        <c:v>9.84</c:v>
                      </c:pt>
                      <c:pt idx="5905">
                        <c:v>9.8416666666666668</c:v>
                      </c:pt>
                      <c:pt idx="5906">
                        <c:v>9.8433333333333337</c:v>
                      </c:pt>
                      <c:pt idx="5907">
                        <c:v>9.8450000000000006</c:v>
                      </c:pt>
                      <c:pt idx="5908">
                        <c:v>9.8466666666666658</c:v>
                      </c:pt>
                      <c:pt idx="5909">
                        <c:v>9.8483333333333327</c:v>
                      </c:pt>
                      <c:pt idx="5910">
                        <c:v>9.85</c:v>
                      </c:pt>
                      <c:pt idx="5911">
                        <c:v>9.8516666666666666</c:v>
                      </c:pt>
                      <c:pt idx="5912">
                        <c:v>9.8533333333333335</c:v>
                      </c:pt>
                      <c:pt idx="5913">
                        <c:v>9.8549999999999986</c:v>
                      </c:pt>
                      <c:pt idx="5914">
                        <c:v>9.8566666666666656</c:v>
                      </c:pt>
                      <c:pt idx="5915">
                        <c:v>9.8583333333333325</c:v>
                      </c:pt>
                      <c:pt idx="5916">
                        <c:v>9.8600000000000012</c:v>
                      </c:pt>
                      <c:pt idx="5917">
                        <c:v>9.8616666666666681</c:v>
                      </c:pt>
                      <c:pt idx="5918">
                        <c:v>9.8633333333333333</c:v>
                      </c:pt>
                      <c:pt idx="5919">
                        <c:v>9.8650000000000002</c:v>
                      </c:pt>
                      <c:pt idx="5920">
                        <c:v>9.8666666666666671</c:v>
                      </c:pt>
                      <c:pt idx="5921">
                        <c:v>9.8683333333333341</c:v>
                      </c:pt>
                      <c:pt idx="5922">
                        <c:v>9.870000000000001</c:v>
                      </c:pt>
                      <c:pt idx="5923">
                        <c:v>9.8716666666666661</c:v>
                      </c:pt>
                      <c:pt idx="5924">
                        <c:v>9.8733333333333331</c:v>
                      </c:pt>
                      <c:pt idx="5925">
                        <c:v>9.875</c:v>
                      </c:pt>
                      <c:pt idx="5926">
                        <c:v>9.8766666666666669</c:v>
                      </c:pt>
                      <c:pt idx="5927">
                        <c:v>9.8783333333333339</c:v>
                      </c:pt>
                      <c:pt idx="5928">
                        <c:v>9.879999999999999</c:v>
                      </c:pt>
                      <c:pt idx="5929">
                        <c:v>9.8816666666666659</c:v>
                      </c:pt>
                      <c:pt idx="5930">
                        <c:v>9.8833333333333329</c:v>
                      </c:pt>
                      <c:pt idx="5931">
                        <c:v>9.8849999999999998</c:v>
                      </c:pt>
                      <c:pt idx="5932">
                        <c:v>9.8866666666666667</c:v>
                      </c:pt>
                      <c:pt idx="5933">
                        <c:v>9.8883333333333319</c:v>
                      </c:pt>
                      <c:pt idx="5934">
                        <c:v>9.8899999999999988</c:v>
                      </c:pt>
                      <c:pt idx="5935">
                        <c:v>9.8916666666666675</c:v>
                      </c:pt>
                      <c:pt idx="5936">
                        <c:v>9.8933333333333344</c:v>
                      </c:pt>
                      <c:pt idx="5937">
                        <c:v>9.8950000000000014</c:v>
                      </c:pt>
                      <c:pt idx="5938">
                        <c:v>9.8966666666666665</c:v>
                      </c:pt>
                      <c:pt idx="5939">
                        <c:v>9.8983333333333334</c:v>
                      </c:pt>
                      <c:pt idx="5940">
                        <c:v>9.9</c:v>
                      </c:pt>
                      <c:pt idx="5941">
                        <c:v>9.9016666666666673</c:v>
                      </c:pt>
                      <c:pt idx="5942">
                        <c:v>9.9033333333333342</c:v>
                      </c:pt>
                      <c:pt idx="5943">
                        <c:v>9.9049999999999994</c:v>
                      </c:pt>
                      <c:pt idx="5944">
                        <c:v>9.9066666666666663</c:v>
                      </c:pt>
                      <c:pt idx="5945">
                        <c:v>9.9083333333333332</c:v>
                      </c:pt>
                      <c:pt idx="5946">
                        <c:v>9.91</c:v>
                      </c:pt>
                      <c:pt idx="5947">
                        <c:v>9.9116666666666671</c:v>
                      </c:pt>
                      <c:pt idx="5948">
                        <c:v>9.9133333333333322</c:v>
                      </c:pt>
                      <c:pt idx="5949">
                        <c:v>9.9149999999999991</c:v>
                      </c:pt>
                      <c:pt idx="5950">
                        <c:v>9.9166666666666661</c:v>
                      </c:pt>
                      <c:pt idx="5951">
                        <c:v>9.918333333333333</c:v>
                      </c:pt>
                      <c:pt idx="5952">
                        <c:v>9.92</c:v>
                      </c:pt>
                      <c:pt idx="5953">
                        <c:v>9.9216666666666651</c:v>
                      </c:pt>
                      <c:pt idx="5954">
                        <c:v>9.9233333333333338</c:v>
                      </c:pt>
                      <c:pt idx="5955">
                        <c:v>9.9250000000000007</c:v>
                      </c:pt>
                      <c:pt idx="5956">
                        <c:v>9.9266666666666676</c:v>
                      </c:pt>
                      <c:pt idx="5957">
                        <c:v>9.9283333333333346</c:v>
                      </c:pt>
                      <c:pt idx="5958">
                        <c:v>9.93</c:v>
                      </c:pt>
                      <c:pt idx="5959">
                        <c:v>9.9316666666666666</c:v>
                      </c:pt>
                      <c:pt idx="5960">
                        <c:v>9.9333333333333336</c:v>
                      </c:pt>
                      <c:pt idx="5961">
                        <c:v>9.9350000000000005</c:v>
                      </c:pt>
                      <c:pt idx="5962">
                        <c:v>9.9366666666666674</c:v>
                      </c:pt>
                      <c:pt idx="5963">
                        <c:v>9.9383333333333326</c:v>
                      </c:pt>
                      <c:pt idx="5964">
                        <c:v>9.94</c:v>
                      </c:pt>
                      <c:pt idx="5965">
                        <c:v>9.9416666666666664</c:v>
                      </c:pt>
                      <c:pt idx="5966">
                        <c:v>9.9433333333333334</c:v>
                      </c:pt>
                      <c:pt idx="5967">
                        <c:v>9.9450000000000003</c:v>
                      </c:pt>
                      <c:pt idx="5968">
                        <c:v>9.9466666666666654</c:v>
                      </c:pt>
                      <c:pt idx="5969">
                        <c:v>9.9483333333333324</c:v>
                      </c:pt>
                      <c:pt idx="5970">
                        <c:v>9.9499999999999993</c:v>
                      </c:pt>
                      <c:pt idx="5971">
                        <c:v>9.9516666666666662</c:v>
                      </c:pt>
                      <c:pt idx="5972">
                        <c:v>9.9533333333333349</c:v>
                      </c:pt>
                      <c:pt idx="5973">
                        <c:v>9.9550000000000001</c:v>
                      </c:pt>
                      <c:pt idx="5974">
                        <c:v>9.956666666666667</c:v>
                      </c:pt>
                      <c:pt idx="5975">
                        <c:v>9.9583333333333339</c:v>
                      </c:pt>
                      <c:pt idx="5976">
                        <c:v>9.9600000000000009</c:v>
                      </c:pt>
                      <c:pt idx="5977">
                        <c:v>9.9616666666666678</c:v>
                      </c:pt>
                      <c:pt idx="5978">
                        <c:v>9.9633333333333329</c:v>
                      </c:pt>
                      <c:pt idx="5979">
                        <c:v>9.9649999999999999</c:v>
                      </c:pt>
                      <c:pt idx="5980">
                        <c:v>9.9666666666666668</c:v>
                      </c:pt>
                      <c:pt idx="5981">
                        <c:v>9.9683333333333337</c:v>
                      </c:pt>
                      <c:pt idx="5982">
                        <c:v>9.9700000000000006</c:v>
                      </c:pt>
                      <c:pt idx="5983">
                        <c:v>9.9716666666666658</c:v>
                      </c:pt>
                      <c:pt idx="5984">
                        <c:v>9.9733333333333327</c:v>
                      </c:pt>
                      <c:pt idx="5985">
                        <c:v>9.9749999999999996</c:v>
                      </c:pt>
                      <c:pt idx="5986">
                        <c:v>9.9766666666666666</c:v>
                      </c:pt>
                      <c:pt idx="5987">
                        <c:v>9.9783333333333335</c:v>
                      </c:pt>
                      <c:pt idx="5988">
                        <c:v>9.9799999999999986</c:v>
                      </c:pt>
                      <c:pt idx="5989">
                        <c:v>9.9816666666666656</c:v>
                      </c:pt>
                      <c:pt idx="5990">
                        <c:v>9.9833333333333325</c:v>
                      </c:pt>
                      <c:pt idx="5991">
                        <c:v>9.9850000000000012</c:v>
                      </c:pt>
                      <c:pt idx="5992">
                        <c:v>9.9866666666666681</c:v>
                      </c:pt>
                      <c:pt idx="5993">
                        <c:v>9.9883333333333333</c:v>
                      </c:pt>
                      <c:pt idx="5994">
                        <c:v>9.99</c:v>
                      </c:pt>
                      <c:pt idx="5995">
                        <c:v>9.9916666666666671</c:v>
                      </c:pt>
                      <c:pt idx="5996">
                        <c:v>9.9933333333333341</c:v>
                      </c:pt>
                      <c:pt idx="5997">
                        <c:v>9.995000000000001</c:v>
                      </c:pt>
                      <c:pt idx="5998">
                        <c:v>9.9966666666666661</c:v>
                      </c:pt>
                      <c:pt idx="5999">
                        <c:v>9.9983333333333331</c:v>
                      </c:pt>
                      <c:pt idx="6000">
                        <c:v>10</c:v>
                      </c:pt>
                      <c:pt idx="6001">
                        <c:v>10.001666666666667</c:v>
                      </c:pt>
                      <c:pt idx="6002">
                        <c:v>10.003333333333334</c:v>
                      </c:pt>
                      <c:pt idx="6003">
                        <c:v>10.004999999999999</c:v>
                      </c:pt>
                      <c:pt idx="6004">
                        <c:v>10.006666666666666</c:v>
                      </c:pt>
                      <c:pt idx="6005">
                        <c:v>10.008333333333333</c:v>
                      </c:pt>
                      <c:pt idx="6006">
                        <c:v>10.01</c:v>
                      </c:pt>
                      <c:pt idx="6007">
                        <c:v>10.011666666666667</c:v>
                      </c:pt>
                      <c:pt idx="6008">
                        <c:v>10.013333333333332</c:v>
                      </c:pt>
                      <c:pt idx="6009">
                        <c:v>10.014999999999999</c:v>
                      </c:pt>
                      <c:pt idx="6010">
                        <c:v>10.016666666666667</c:v>
                      </c:pt>
                      <c:pt idx="6011">
                        <c:v>10.018333333333334</c:v>
                      </c:pt>
                      <c:pt idx="6012">
                        <c:v>10.020000000000001</c:v>
                      </c:pt>
                      <c:pt idx="6013">
                        <c:v>10.021666666666667</c:v>
                      </c:pt>
                      <c:pt idx="6014">
                        <c:v>10.023333333333333</c:v>
                      </c:pt>
                      <c:pt idx="6015">
                        <c:v>10.025</c:v>
                      </c:pt>
                      <c:pt idx="6016">
                        <c:v>10.026666666666667</c:v>
                      </c:pt>
                      <c:pt idx="6017">
                        <c:v>10.028333333333334</c:v>
                      </c:pt>
                      <c:pt idx="6018">
                        <c:v>10.029999999999999</c:v>
                      </c:pt>
                      <c:pt idx="6019">
                        <c:v>10.031666666666666</c:v>
                      </c:pt>
                      <c:pt idx="6020">
                        <c:v>10.033333333333333</c:v>
                      </c:pt>
                      <c:pt idx="6021">
                        <c:v>10.035</c:v>
                      </c:pt>
                      <c:pt idx="6022">
                        <c:v>10.036666666666667</c:v>
                      </c:pt>
                      <c:pt idx="6023">
                        <c:v>10.038333333333332</c:v>
                      </c:pt>
                      <c:pt idx="6024">
                        <c:v>10.039999999999999</c:v>
                      </c:pt>
                      <c:pt idx="6025">
                        <c:v>10.041666666666666</c:v>
                      </c:pt>
                      <c:pt idx="6026">
                        <c:v>10.043333333333333</c:v>
                      </c:pt>
                      <c:pt idx="6027">
                        <c:v>10.045</c:v>
                      </c:pt>
                      <c:pt idx="6028">
                        <c:v>10.046666666666665</c:v>
                      </c:pt>
                      <c:pt idx="6029">
                        <c:v>10.048333333333334</c:v>
                      </c:pt>
                      <c:pt idx="6030">
                        <c:v>10.050000000000001</c:v>
                      </c:pt>
                      <c:pt idx="6031">
                        <c:v>10.051666666666668</c:v>
                      </c:pt>
                      <c:pt idx="6032">
                        <c:v>10.053333333333335</c:v>
                      </c:pt>
                      <c:pt idx="6033">
                        <c:v>10.055</c:v>
                      </c:pt>
                      <c:pt idx="6034">
                        <c:v>10.056666666666667</c:v>
                      </c:pt>
                      <c:pt idx="6035">
                        <c:v>10.058333333333334</c:v>
                      </c:pt>
                      <c:pt idx="6036">
                        <c:v>10.06</c:v>
                      </c:pt>
                      <c:pt idx="6037">
                        <c:v>10.061666666666667</c:v>
                      </c:pt>
                      <c:pt idx="6038">
                        <c:v>10.063333333333333</c:v>
                      </c:pt>
                      <c:pt idx="6039">
                        <c:v>10.065</c:v>
                      </c:pt>
                      <c:pt idx="6040">
                        <c:v>10.066666666666666</c:v>
                      </c:pt>
                      <c:pt idx="6041">
                        <c:v>10.068333333333333</c:v>
                      </c:pt>
                      <c:pt idx="6042">
                        <c:v>10.07</c:v>
                      </c:pt>
                      <c:pt idx="6043">
                        <c:v>10.071666666666665</c:v>
                      </c:pt>
                      <c:pt idx="6044">
                        <c:v>10.073333333333332</c:v>
                      </c:pt>
                      <c:pt idx="6045">
                        <c:v>10.074999999999999</c:v>
                      </c:pt>
                      <c:pt idx="6046">
                        <c:v>10.076666666666666</c:v>
                      </c:pt>
                      <c:pt idx="6047">
                        <c:v>10.078333333333335</c:v>
                      </c:pt>
                      <c:pt idx="6048">
                        <c:v>10.08</c:v>
                      </c:pt>
                      <c:pt idx="6049">
                        <c:v>10.081666666666667</c:v>
                      </c:pt>
                      <c:pt idx="6050">
                        <c:v>10.083333333333334</c:v>
                      </c:pt>
                      <c:pt idx="6051">
                        <c:v>10.085000000000001</c:v>
                      </c:pt>
                      <c:pt idx="6052">
                        <c:v>10.086666666666668</c:v>
                      </c:pt>
                      <c:pt idx="6053">
                        <c:v>10.088333333333333</c:v>
                      </c:pt>
                      <c:pt idx="6054">
                        <c:v>10.09</c:v>
                      </c:pt>
                      <c:pt idx="6055">
                        <c:v>10.091666666666667</c:v>
                      </c:pt>
                      <c:pt idx="6056">
                        <c:v>10.093333333333334</c:v>
                      </c:pt>
                      <c:pt idx="6057">
                        <c:v>10.095000000000001</c:v>
                      </c:pt>
                      <c:pt idx="6058">
                        <c:v>10.096666666666666</c:v>
                      </c:pt>
                      <c:pt idx="6059">
                        <c:v>10.098333333333333</c:v>
                      </c:pt>
                      <c:pt idx="6060">
                        <c:v>10.1</c:v>
                      </c:pt>
                      <c:pt idx="6061">
                        <c:v>10.101666666666667</c:v>
                      </c:pt>
                      <c:pt idx="6062">
                        <c:v>10.103333333333333</c:v>
                      </c:pt>
                      <c:pt idx="6063">
                        <c:v>10.104999999999999</c:v>
                      </c:pt>
                      <c:pt idx="6064">
                        <c:v>10.106666666666666</c:v>
                      </c:pt>
                      <c:pt idx="6065">
                        <c:v>10.108333333333333</c:v>
                      </c:pt>
                      <c:pt idx="6066">
                        <c:v>10.110000000000001</c:v>
                      </c:pt>
                      <c:pt idx="6067">
                        <c:v>10.111666666666668</c:v>
                      </c:pt>
                      <c:pt idx="6068">
                        <c:v>10.113333333333333</c:v>
                      </c:pt>
                      <c:pt idx="6069">
                        <c:v>10.115</c:v>
                      </c:pt>
                      <c:pt idx="6070">
                        <c:v>10.116666666666667</c:v>
                      </c:pt>
                      <c:pt idx="6071">
                        <c:v>10.118333333333334</c:v>
                      </c:pt>
                      <c:pt idx="6072">
                        <c:v>10.120000000000001</c:v>
                      </c:pt>
                      <c:pt idx="6073">
                        <c:v>10.121666666666666</c:v>
                      </c:pt>
                      <c:pt idx="6074">
                        <c:v>10.123333333333333</c:v>
                      </c:pt>
                      <c:pt idx="6075">
                        <c:v>10.125</c:v>
                      </c:pt>
                      <c:pt idx="6076">
                        <c:v>10.126666666666667</c:v>
                      </c:pt>
                      <c:pt idx="6077">
                        <c:v>10.128333333333334</c:v>
                      </c:pt>
                      <c:pt idx="6078">
                        <c:v>10.129999999999999</c:v>
                      </c:pt>
                      <c:pt idx="6079">
                        <c:v>10.131666666666666</c:v>
                      </c:pt>
                      <c:pt idx="6080">
                        <c:v>10.133333333333333</c:v>
                      </c:pt>
                      <c:pt idx="6081">
                        <c:v>10.135</c:v>
                      </c:pt>
                      <c:pt idx="6082">
                        <c:v>10.136666666666667</c:v>
                      </c:pt>
                      <c:pt idx="6083">
                        <c:v>10.138333333333332</c:v>
                      </c:pt>
                      <c:pt idx="6084">
                        <c:v>10.139999999999999</c:v>
                      </c:pt>
                      <c:pt idx="6085">
                        <c:v>10.141666666666667</c:v>
                      </c:pt>
                      <c:pt idx="6086">
                        <c:v>10.143333333333334</c:v>
                      </c:pt>
                      <c:pt idx="6087">
                        <c:v>10.145000000000001</c:v>
                      </c:pt>
                      <c:pt idx="6088">
                        <c:v>10.146666666666667</c:v>
                      </c:pt>
                      <c:pt idx="6089">
                        <c:v>10.148333333333333</c:v>
                      </c:pt>
                      <c:pt idx="6090">
                        <c:v>10.15</c:v>
                      </c:pt>
                      <c:pt idx="6091">
                        <c:v>10.151666666666667</c:v>
                      </c:pt>
                      <c:pt idx="6092">
                        <c:v>10.153333333333334</c:v>
                      </c:pt>
                      <c:pt idx="6093">
                        <c:v>10.154999999999999</c:v>
                      </c:pt>
                      <c:pt idx="6094">
                        <c:v>10.156666666666666</c:v>
                      </c:pt>
                      <c:pt idx="6095">
                        <c:v>10.158333333333333</c:v>
                      </c:pt>
                      <c:pt idx="6096">
                        <c:v>10.16</c:v>
                      </c:pt>
                      <c:pt idx="6097">
                        <c:v>10.161666666666667</c:v>
                      </c:pt>
                      <c:pt idx="6098">
                        <c:v>10.163333333333332</c:v>
                      </c:pt>
                      <c:pt idx="6099">
                        <c:v>10.164999999999999</c:v>
                      </c:pt>
                      <c:pt idx="6100">
                        <c:v>10.166666666666666</c:v>
                      </c:pt>
                      <c:pt idx="6101">
                        <c:v>10.168333333333333</c:v>
                      </c:pt>
                      <c:pt idx="6102">
                        <c:v>10.17</c:v>
                      </c:pt>
                      <c:pt idx="6103">
                        <c:v>10.171666666666665</c:v>
                      </c:pt>
                      <c:pt idx="6104">
                        <c:v>10.173333333333334</c:v>
                      </c:pt>
                      <c:pt idx="6105">
                        <c:v>10.175000000000001</c:v>
                      </c:pt>
                      <c:pt idx="6106">
                        <c:v>10.176666666666668</c:v>
                      </c:pt>
                      <c:pt idx="6107">
                        <c:v>10.178333333333335</c:v>
                      </c:pt>
                      <c:pt idx="6108">
                        <c:v>10.18</c:v>
                      </c:pt>
                      <c:pt idx="6109">
                        <c:v>10.181666666666667</c:v>
                      </c:pt>
                      <c:pt idx="6110">
                        <c:v>10.183333333333334</c:v>
                      </c:pt>
                      <c:pt idx="6111">
                        <c:v>10.185</c:v>
                      </c:pt>
                      <c:pt idx="6112">
                        <c:v>10.186666666666667</c:v>
                      </c:pt>
                      <c:pt idx="6113">
                        <c:v>10.188333333333333</c:v>
                      </c:pt>
                      <c:pt idx="6114">
                        <c:v>10.19</c:v>
                      </c:pt>
                      <c:pt idx="6115">
                        <c:v>10.191666666666666</c:v>
                      </c:pt>
                      <c:pt idx="6116">
                        <c:v>10.193333333333333</c:v>
                      </c:pt>
                      <c:pt idx="6117">
                        <c:v>10.195</c:v>
                      </c:pt>
                      <c:pt idx="6118">
                        <c:v>10.196666666666665</c:v>
                      </c:pt>
                      <c:pt idx="6119">
                        <c:v>10.198333333333332</c:v>
                      </c:pt>
                      <c:pt idx="6120">
                        <c:v>10.199999999999999</c:v>
                      </c:pt>
                      <c:pt idx="6121">
                        <c:v>10.201666666666666</c:v>
                      </c:pt>
                      <c:pt idx="6122">
                        <c:v>10.203333333333335</c:v>
                      </c:pt>
                      <c:pt idx="6123">
                        <c:v>10.205</c:v>
                      </c:pt>
                      <c:pt idx="6124">
                        <c:v>10.206666666666667</c:v>
                      </c:pt>
                      <c:pt idx="6125">
                        <c:v>10.208333333333334</c:v>
                      </c:pt>
                      <c:pt idx="6126">
                        <c:v>10.210000000000001</c:v>
                      </c:pt>
                      <c:pt idx="6127">
                        <c:v>10.211666666666668</c:v>
                      </c:pt>
                      <c:pt idx="6128">
                        <c:v>10.213333333333333</c:v>
                      </c:pt>
                      <c:pt idx="6129">
                        <c:v>10.215</c:v>
                      </c:pt>
                      <c:pt idx="6130">
                        <c:v>10.216666666666667</c:v>
                      </c:pt>
                      <c:pt idx="6131">
                        <c:v>10.218333333333334</c:v>
                      </c:pt>
                      <c:pt idx="6132">
                        <c:v>10.220000000000001</c:v>
                      </c:pt>
                      <c:pt idx="6133">
                        <c:v>10.221666666666666</c:v>
                      </c:pt>
                      <c:pt idx="6134">
                        <c:v>10.223333333333333</c:v>
                      </c:pt>
                      <c:pt idx="6135">
                        <c:v>10.225</c:v>
                      </c:pt>
                      <c:pt idx="6136">
                        <c:v>10.226666666666667</c:v>
                      </c:pt>
                      <c:pt idx="6137">
                        <c:v>10.228333333333333</c:v>
                      </c:pt>
                      <c:pt idx="6138">
                        <c:v>10.229999999999999</c:v>
                      </c:pt>
                      <c:pt idx="6139">
                        <c:v>10.231666666666666</c:v>
                      </c:pt>
                      <c:pt idx="6140">
                        <c:v>10.233333333333333</c:v>
                      </c:pt>
                      <c:pt idx="6141">
                        <c:v>10.235000000000001</c:v>
                      </c:pt>
                      <c:pt idx="6142">
                        <c:v>10.236666666666668</c:v>
                      </c:pt>
                      <c:pt idx="6143">
                        <c:v>10.238333333333333</c:v>
                      </c:pt>
                      <c:pt idx="6144">
                        <c:v>10.24</c:v>
                      </c:pt>
                      <c:pt idx="6145">
                        <c:v>10.241666666666667</c:v>
                      </c:pt>
                      <c:pt idx="6146">
                        <c:v>10.243333333333334</c:v>
                      </c:pt>
                      <c:pt idx="6147">
                        <c:v>10.245000000000001</c:v>
                      </c:pt>
                      <c:pt idx="6148">
                        <c:v>10.246666666666666</c:v>
                      </c:pt>
                      <c:pt idx="6149">
                        <c:v>10.248333333333333</c:v>
                      </c:pt>
                      <c:pt idx="6150">
                        <c:v>10.25</c:v>
                      </c:pt>
                      <c:pt idx="6151">
                        <c:v>10.251666666666667</c:v>
                      </c:pt>
                      <c:pt idx="6152">
                        <c:v>10.253333333333334</c:v>
                      </c:pt>
                      <c:pt idx="6153">
                        <c:v>10.254999999999999</c:v>
                      </c:pt>
                      <c:pt idx="6154">
                        <c:v>10.256666666666666</c:v>
                      </c:pt>
                      <c:pt idx="6155">
                        <c:v>10.258333333333333</c:v>
                      </c:pt>
                      <c:pt idx="6156">
                        <c:v>10.26</c:v>
                      </c:pt>
                      <c:pt idx="6157">
                        <c:v>10.261666666666667</c:v>
                      </c:pt>
                      <c:pt idx="6158">
                        <c:v>10.263333333333332</c:v>
                      </c:pt>
                      <c:pt idx="6159">
                        <c:v>10.264999999999999</c:v>
                      </c:pt>
                      <c:pt idx="6160">
                        <c:v>10.266666666666667</c:v>
                      </c:pt>
                      <c:pt idx="6161">
                        <c:v>10.268333333333334</c:v>
                      </c:pt>
                      <c:pt idx="6162">
                        <c:v>10.270000000000001</c:v>
                      </c:pt>
                      <c:pt idx="6163">
                        <c:v>10.271666666666667</c:v>
                      </c:pt>
                      <c:pt idx="6164">
                        <c:v>10.273333333333333</c:v>
                      </c:pt>
                      <c:pt idx="6165">
                        <c:v>10.275</c:v>
                      </c:pt>
                      <c:pt idx="6166">
                        <c:v>10.276666666666667</c:v>
                      </c:pt>
                      <c:pt idx="6167">
                        <c:v>10.278333333333334</c:v>
                      </c:pt>
                      <c:pt idx="6168">
                        <c:v>10.28</c:v>
                      </c:pt>
                      <c:pt idx="6169">
                        <c:v>10.281666666666666</c:v>
                      </c:pt>
                      <c:pt idx="6170">
                        <c:v>10.283333333333333</c:v>
                      </c:pt>
                      <c:pt idx="6171">
                        <c:v>10.285</c:v>
                      </c:pt>
                      <c:pt idx="6172">
                        <c:v>10.286666666666667</c:v>
                      </c:pt>
                      <c:pt idx="6173">
                        <c:v>10.288333333333332</c:v>
                      </c:pt>
                      <c:pt idx="6174">
                        <c:v>10.29</c:v>
                      </c:pt>
                      <c:pt idx="6175">
                        <c:v>10.291666666666666</c:v>
                      </c:pt>
                      <c:pt idx="6176">
                        <c:v>10.293333333333333</c:v>
                      </c:pt>
                      <c:pt idx="6177">
                        <c:v>10.295</c:v>
                      </c:pt>
                      <c:pt idx="6178">
                        <c:v>10.296666666666665</c:v>
                      </c:pt>
                      <c:pt idx="6179">
                        <c:v>10.298333333333334</c:v>
                      </c:pt>
                      <c:pt idx="6180">
                        <c:v>10.3</c:v>
                      </c:pt>
                      <c:pt idx="6181">
                        <c:v>10.301666666666668</c:v>
                      </c:pt>
                      <c:pt idx="6182">
                        <c:v>10.303333333333335</c:v>
                      </c:pt>
                      <c:pt idx="6183">
                        <c:v>10.305</c:v>
                      </c:pt>
                      <c:pt idx="6184">
                        <c:v>10.306666666666667</c:v>
                      </c:pt>
                      <c:pt idx="6185">
                        <c:v>10.308333333333334</c:v>
                      </c:pt>
                      <c:pt idx="6186">
                        <c:v>10.31</c:v>
                      </c:pt>
                      <c:pt idx="6187">
                        <c:v>10.311666666666667</c:v>
                      </c:pt>
                      <c:pt idx="6188">
                        <c:v>10.313333333333333</c:v>
                      </c:pt>
                      <c:pt idx="6189">
                        <c:v>10.315</c:v>
                      </c:pt>
                      <c:pt idx="6190">
                        <c:v>10.316666666666666</c:v>
                      </c:pt>
                      <c:pt idx="6191">
                        <c:v>10.318333333333333</c:v>
                      </c:pt>
                      <c:pt idx="6192">
                        <c:v>10.32</c:v>
                      </c:pt>
                      <c:pt idx="6193">
                        <c:v>10.321666666666665</c:v>
                      </c:pt>
                      <c:pt idx="6194">
                        <c:v>10.323333333333332</c:v>
                      </c:pt>
                      <c:pt idx="6195">
                        <c:v>10.324999999999999</c:v>
                      </c:pt>
                      <c:pt idx="6196">
                        <c:v>10.326666666666666</c:v>
                      </c:pt>
                      <c:pt idx="6197">
                        <c:v>10.328333333333335</c:v>
                      </c:pt>
                      <c:pt idx="6198">
                        <c:v>10.33</c:v>
                      </c:pt>
                      <c:pt idx="6199">
                        <c:v>10.331666666666667</c:v>
                      </c:pt>
                      <c:pt idx="6200">
                        <c:v>10.333333333333334</c:v>
                      </c:pt>
                      <c:pt idx="6201">
                        <c:v>10.335000000000001</c:v>
                      </c:pt>
                      <c:pt idx="6202">
                        <c:v>10.336666666666668</c:v>
                      </c:pt>
                      <c:pt idx="6203">
                        <c:v>10.338333333333333</c:v>
                      </c:pt>
                      <c:pt idx="6204">
                        <c:v>10.34</c:v>
                      </c:pt>
                      <c:pt idx="6205">
                        <c:v>10.341666666666667</c:v>
                      </c:pt>
                      <c:pt idx="6206">
                        <c:v>10.343333333333334</c:v>
                      </c:pt>
                      <c:pt idx="6207">
                        <c:v>10.345000000000001</c:v>
                      </c:pt>
                      <c:pt idx="6208">
                        <c:v>10.346666666666666</c:v>
                      </c:pt>
                      <c:pt idx="6209">
                        <c:v>10.348333333333333</c:v>
                      </c:pt>
                      <c:pt idx="6210">
                        <c:v>10.35</c:v>
                      </c:pt>
                      <c:pt idx="6211">
                        <c:v>10.351666666666667</c:v>
                      </c:pt>
                      <c:pt idx="6212">
                        <c:v>10.353333333333333</c:v>
                      </c:pt>
                      <c:pt idx="6213">
                        <c:v>10.354999999999999</c:v>
                      </c:pt>
                      <c:pt idx="6214">
                        <c:v>10.356666666666666</c:v>
                      </c:pt>
                      <c:pt idx="6215">
                        <c:v>10.358333333333333</c:v>
                      </c:pt>
                      <c:pt idx="6216">
                        <c:v>10.360000000000001</c:v>
                      </c:pt>
                      <c:pt idx="6217">
                        <c:v>10.361666666666668</c:v>
                      </c:pt>
                      <c:pt idx="6218">
                        <c:v>10.363333333333333</c:v>
                      </c:pt>
                      <c:pt idx="6219">
                        <c:v>10.365</c:v>
                      </c:pt>
                      <c:pt idx="6220">
                        <c:v>10.366666666666667</c:v>
                      </c:pt>
                      <c:pt idx="6221">
                        <c:v>10.368333333333334</c:v>
                      </c:pt>
                      <c:pt idx="6222">
                        <c:v>10.370000000000001</c:v>
                      </c:pt>
                      <c:pt idx="6223">
                        <c:v>10.371666666666666</c:v>
                      </c:pt>
                      <c:pt idx="6224">
                        <c:v>10.373333333333333</c:v>
                      </c:pt>
                      <c:pt idx="6225">
                        <c:v>10.375</c:v>
                      </c:pt>
                      <c:pt idx="6226">
                        <c:v>10.376666666666667</c:v>
                      </c:pt>
                      <c:pt idx="6227">
                        <c:v>10.378333333333334</c:v>
                      </c:pt>
                      <c:pt idx="6228">
                        <c:v>10.379999999999999</c:v>
                      </c:pt>
                      <c:pt idx="6229">
                        <c:v>10.381666666666666</c:v>
                      </c:pt>
                      <c:pt idx="6230">
                        <c:v>10.383333333333333</c:v>
                      </c:pt>
                      <c:pt idx="6231">
                        <c:v>10.385</c:v>
                      </c:pt>
                      <c:pt idx="6232">
                        <c:v>10.386666666666667</c:v>
                      </c:pt>
                      <c:pt idx="6233">
                        <c:v>10.388333333333332</c:v>
                      </c:pt>
                      <c:pt idx="6234">
                        <c:v>10.389999999999999</c:v>
                      </c:pt>
                      <c:pt idx="6235">
                        <c:v>10.391666666666667</c:v>
                      </c:pt>
                      <c:pt idx="6236">
                        <c:v>10.393333333333334</c:v>
                      </c:pt>
                      <c:pt idx="6237">
                        <c:v>10.395000000000001</c:v>
                      </c:pt>
                      <c:pt idx="6238">
                        <c:v>10.396666666666667</c:v>
                      </c:pt>
                      <c:pt idx="6239">
                        <c:v>10.398333333333333</c:v>
                      </c:pt>
                      <c:pt idx="6240">
                        <c:v>10.4</c:v>
                      </c:pt>
                      <c:pt idx="6241">
                        <c:v>10.401666666666667</c:v>
                      </c:pt>
                      <c:pt idx="6242">
                        <c:v>10.403333333333334</c:v>
                      </c:pt>
                      <c:pt idx="6243">
                        <c:v>10.404999999999999</c:v>
                      </c:pt>
                      <c:pt idx="6244">
                        <c:v>10.406666666666666</c:v>
                      </c:pt>
                      <c:pt idx="6245">
                        <c:v>10.408333333333333</c:v>
                      </c:pt>
                      <c:pt idx="6246">
                        <c:v>10.41</c:v>
                      </c:pt>
                      <c:pt idx="6247">
                        <c:v>10.411666666666667</c:v>
                      </c:pt>
                      <c:pt idx="6248">
                        <c:v>10.413333333333332</c:v>
                      </c:pt>
                      <c:pt idx="6249">
                        <c:v>10.414999999999999</c:v>
                      </c:pt>
                      <c:pt idx="6250">
                        <c:v>10.416666666666666</c:v>
                      </c:pt>
                      <c:pt idx="6251">
                        <c:v>10.418333333333333</c:v>
                      </c:pt>
                      <c:pt idx="6252">
                        <c:v>10.42</c:v>
                      </c:pt>
                      <c:pt idx="6253">
                        <c:v>10.421666666666665</c:v>
                      </c:pt>
                      <c:pt idx="6254">
                        <c:v>10.423333333333334</c:v>
                      </c:pt>
                      <c:pt idx="6255">
                        <c:v>10.425000000000001</c:v>
                      </c:pt>
                      <c:pt idx="6256">
                        <c:v>10.426666666666668</c:v>
                      </c:pt>
                      <c:pt idx="6257">
                        <c:v>10.428333333333335</c:v>
                      </c:pt>
                      <c:pt idx="6258">
                        <c:v>10.43</c:v>
                      </c:pt>
                      <c:pt idx="6259">
                        <c:v>10.431666666666667</c:v>
                      </c:pt>
                      <c:pt idx="6260">
                        <c:v>10.433333333333334</c:v>
                      </c:pt>
                      <c:pt idx="6261">
                        <c:v>10.435</c:v>
                      </c:pt>
                      <c:pt idx="6262">
                        <c:v>10.436666666666667</c:v>
                      </c:pt>
                      <c:pt idx="6263">
                        <c:v>10.438333333333333</c:v>
                      </c:pt>
                      <c:pt idx="6264">
                        <c:v>10.44</c:v>
                      </c:pt>
                      <c:pt idx="6265">
                        <c:v>10.441666666666666</c:v>
                      </c:pt>
                      <c:pt idx="6266">
                        <c:v>10.443333333333333</c:v>
                      </c:pt>
                      <c:pt idx="6267">
                        <c:v>10.445</c:v>
                      </c:pt>
                      <c:pt idx="6268">
                        <c:v>10.446666666666665</c:v>
                      </c:pt>
                      <c:pt idx="6269">
                        <c:v>10.448333333333332</c:v>
                      </c:pt>
                      <c:pt idx="6270">
                        <c:v>10.45</c:v>
                      </c:pt>
                      <c:pt idx="6271">
                        <c:v>10.451666666666666</c:v>
                      </c:pt>
                      <c:pt idx="6272">
                        <c:v>10.453333333333335</c:v>
                      </c:pt>
                      <c:pt idx="6273">
                        <c:v>10.455</c:v>
                      </c:pt>
                      <c:pt idx="6274">
                        <c:v>10.456666666666667</c:v>
                      </c:pt>
                      <c:pt idx="6275">
                        <c:v>10.458333333333334</c:v>
                      </c:pt>
                      <c:pt idx="6276">
                        <c:v>10.46</c:v>
                      </c:pt>
                      <c:pt idx="6277">
                        <c:v>10.461666666666668</c:v>
                      </c:pt>
                      <c:pt idx="6278">
                        <c:v>10.463333333333333</c:v>
                      </c:pt>
                      <c:pt idx="6279">
                        <c:v>10.465</c:v>
                      </c:pt>
                      <c:pt idx="6280">
                        <c:v>10.466666666666667</c:v>
                      </c:pt>
                      <c:pt idx="6281">
                        <c:v>10.468333333333334</c:v>
                      </c:pt>
                      <c:pt idx="6282">
                        <c:v>10.47</c:v>
                      </c:pt>
                      <c:pt idx="6283">
                        <c:v>10.471666666666666</c:v>
                      </c:pt>
                      <c:pt idx="6284">
                        <c:v>10.473333333333333</c:v>
                      </c:pt>
                      <c:pt idx="6285">
                        <c:v>10.475</c:v>
                      </c:pt>
                      <c:pt idx="6286">
                        <c:v>10.476666666666667</c:v>
                      </c:pt>
                      <c:pt idx="6287">
                        <c:v>10.478333333333333</c:v>
                      </c:pt>
                      <c:pt idx="6288">
                        <c:v>10.479999999999999</c:v>
                      </c:pt>
                      <c:pt idx="6289">
                        <c:v>10.481666666666666</c:v>
                      </c:pt>
                      <c:pt idx="6290">
                        <c:v>10.483333333333333</c:v>
                      </c:pt>
                      <c:pt idx="6291">
                        <c:v>10.485000000000001</c:v>
                      </c:pt>
                      <c:pt idx="6292">
                        <c:v>10.486666666666668</c:v>
                      </c:pt>
                      <c:pt idx="6293">
                        <c:v>10.488333333333333</c:v>
                      </c:pt>
                      <c:pt idx="6294">
                        <c:v>10.49</c:v>
                      </c:pt>
                      <c:pt idx="6295">
                        <c:v>10.491666666666667</c:v>
                      </c:pt>
                      <c:pt idx="6296">
                        <c:v>10.493333333333334</c:v>
                      </c:pt>
                      <c:pt idx="6297">
                        <c:v>10.495000000000001</c:v>
                      </c:pt>
                      <c:pt idx="6298">
                        <c:v>10.496666666666666</c:v>
                      </c:pt>
                      <c:pt idx="6299">
                        <c:v>10.498333333333333</c:v>
                      </c:pt>
                      <c:pt idx="6300">
                        <c:v>10.5</c:v>
                      </c:pt>
                      <c:pt idx="6301">
                        <c:v>10.501666666666667</c:v>
                      </c:pt>
                      <c:pt idx="6302">
                        <c:v>10.503333333333334</c:v>
                      </c:pt>
                      <c:pt idx="6303">
                        <c:v>10.504999999999999</c:v>
                      </c:pt>
                      <c:pt idx="6304">
                        <c:v>10.506666666666666</c:v>
                      </c:pt>
                      <c:pt idx="6305">
                        <c:v>10.508333333333333</c:v>
                      </c:pt>
                      <c:pt idx="6306">
                        <c:v>10.51</c:v>
                      </c:pt>
                      <c:pt idx="6307">
                        <c:v>10.511666666666667</c:v>
                      </c:pt>
                      <c:pt idx="6308">
                        <c:v>10.513333333333332</c:v>
                      </c:pt>
                      <c:pt idx="6309">
                        <c:v>10.514999999999999</c:v>
                      </c:pt>
                      <c:pt idx="6310">
                        <c:v>10.516666666666667</c:v>
                      </c:pt>
                      <c:pt idx="6311">
                        <c:v>10.518333333333334</c:v>
                      </c:pt>
                      <c:pt idx="6312">
                        <c:v>10.520000000000001</c:v>
                      </c:pt>
                      <c:pt idx="6313">
                        <c:v>10.521666666666667</c:v>
                      </c:pt>
                      <c:pt idx="6314">
                        <c:v>10.523333333333333</c:v>
                      </c:pt>
                      <c:pt idx="6315">
                        <c:v>10.525</c:v>
                      </c:pt>
                      <c:pt idx="6316">
                        <c:v>10.526666666666667</c:v>
                      </c:pt>
                      <c:pt idx="6317">
                        <c:v>10.528333333333334</c:v>
                      </c:pt>
                      <c:pt idx="6318">
                        <c:v>10.53</c:v>
                      </c:pt>
                      <c:pt idx="6319">
                        <c:v>10.531666666666666</c:v>
                      </c:pt>
                      <c:pt idx="6320">
                        <c:v>10.533333333333333</c:v>
                      </c:pt>
                      <c:pt idx="6321">
                        <c:v>10.535</c:v>
                      </c:pt>
                      <c:pt idx="6322">
                        <c:v>10.536666666666667</c:v>
                      </c:pt>
                      <c:pt idx="6323">
                        <c:v>10.538333333333332</c:v>
                      </c:pt>
                      <c:pt idx="6324">
                        <c:v>10.54</c:v>
                      </c:pt>
                      <c:pt idx="6325">
                        <c:v>10.541666666666666</c:v>
                      </c:pt>
                      <c:pt idx="6326">
                        <c:v>10.543333333333333</c:v>
                      </c:pt>
                      <c:pt idx="6327">
                        <c:v>10.545</c:v>
                      </c:pt>
                      <c:pt idx="6328">
                        <c:v>10.546666666666665</c:v>
                      </c:pt>
                      <c:pt idx="6329">
                        <c:v>10.548333333333334</c:v>
                      </c:pt>
                      <c:pt idx="6330">
                        <c:v>10.55</c:v>
                      </c:pt>
                      <c:pt idx="6331">
                        <c:v>10.551666666666668</c:v>
                      </c:pt>
                      <c:pt idx="6332">
                        <c:v>10.553333333333335</c:v>
                      </c:pt>
                      <c:pt idx="6333">
                        <c:v>10.555</c:v>
                      </c:pt>
                      <c:pt idx="6334">
                        <c:v>10.556666666666667</c:v>
                      </c:pt>
                      <c:pt idx="6335">
                        <c:v>10.558333333333334</c:v>
                      </c:pt>
                      <c:pt idx="6336">
                        <c:v>10.56</c:v>
                      </c:pt>
                      <c:pt idx="6337">
                        <c:v>10.561666666666667</c:v>
                      </c:pt>
                      <c:pt idx="6338">
                        <c:v>10.563333333333333</c:v>
                      </c:pt>
                      <c:pt idx="6339">
                        <c:v>10.565</c:v>
                      </c:pt>
                      <c:pt idx="6340">
                        <c:v>10.566666666666666</c:v>
                      </c:pt>
                      <c:pt idx="6341">
                        <c:v>10.568333333333333</c:v>
                      </c:pt>
                      <c:pt idx="6342">
                        <c:v>10.57</c:v>
                      </c:pt>
                      <c:pt idx="6343">
                        <c:v>10.571666666666665</c:v>
                      </c:pt>
                      <c:pt idx="6344">
                        <c:v>10.573333333333332</c:v>
                      </c:pt>
                      <c:pt idx="6345">
                        <c:v>10.574999999999999</c:v>
                      </c:pt>
                      <c:pt idx="6346">
                        <c:v>10.576666666666666</c:v>
                      </c:pt>
                      <c:pt idx="6347">
                        <c:v>10.578333333333335</c:v>
                      </c:pt>
                      <c:pt idx="6348">
                        <c:v>10.58</c:v>
                      </c:pt>
                      <c:pt idx="6349">
                        <c:v>10.581666666666667</c:v>
                      </c:pt>
                      <c:pt idx="6350">
                        <c:v>10.583333333333334</c:v>
                      </c:pt>
                      <c:pt idx="6351">
                        <c:v>10.585000000000001</c:v>
                      </c:pt>
                      <c:pt idx="6352">
                        <c:v>10.586666666666668</c:v>
                      </c:pt>
                      <c:pt idx="6353">
                        <c:v>10.588333333333333</c:v>
                      </c:pt>
                      <c:pt idx="6354">
                        <c:v>10.59</c:v>
                      </c:pt>
                      <c:pt idx="6355">
                        <c:v>10.591666666666667</c:v>
                      </c:pt>
                      <c:pt idx="6356">
                        <c:v>10.593333333333334</c:v>
                      </c:pt>
                      <c:pt idx="6357">
                        <c:v>10.595000000000001</c:v>
                      </c:pt>
                      <c:pt idx="6358">
                        <c:v>10.596666666666666</c:v>
                      </c:pt>
                      <c:pt idx="6359">
                        <c:v>10.598333333333333</c:v>
                      </c:pt>
                      <c:pt idx="6360">
                        <c:v>10.6</c:v>
                      </c:pt>
                      <c:pt idx="6361">
                        <c:v>10.601666666666667</c:v>
                      </c:pt>
                      <c:pt idx="6362">
                        <c:v>10.603333333333333</c:v>
                      </c:pt>
                      <c:pt idx="6363">
                        <c:v>10.604999999999999</c:v>
                      </c:pt>
                      <c:pt idx="6364">
                        <c:v>10.606666666666666</c:v>
                      </c:pt>
                      <c:pt idx="6365">
                        <c:v>10.608333333333333</c:v>
                      </c:pt>
                      <c:pt idx="6366">
                        <c:v>10.610000000000001</c:v>
                      </c:pt>
                      <c:pt idx="6367">
                        <c:v>10.611666666666668</c:v>
                      </c:pt>
                      <c:pt idx="6368">
                        <c:v>10.613333333333333</c:v>
                      </c:pt>
                      <c:pt idx="6369">
                        <c:v>10.615</c:v>
                      </c:pt>
                      <c:pt idx="6370">
                        <c:v>10.616666666666667</c:v>
                      </c:pt>
                      <c:pt idx="6371">
                        <c:v>10.618333333333334</c:v>
                      </c:pt>
                      <c:pt idx="6372">
                        <c:v>10.620000000000001</c:v>
                      </c:pt>
                      <c:pt idx="6373">
                        <c:v>10.621666666666666</c:v>
                      </c:pt>
                      <c:pt idx="6374">
                        <c:v>10.623333333333333</c:v>
                      </c:pt>
                      <c:pt idx="6375">
                        <c:v>10.625</c:v>
                      </c:pt>
                      <c:pt idx="6376">
                        <c:v>10.626666666666667</c:v>
                      </c:pt>
                      <c:pt idx="6377">
                        <c:v>10.628333333333334</c:v>
                      </c:pt>
                      <c:pt idx="6378">
                        <c:v>10.629999999999999</c:v>
                      </c:pt>
                      <c:pt idx="6379">
                        <c:v>10.631666666666666</c:v>
                      </c:pt>
                      <c:pt idx="6380">
                        <c:v>10.633333333333333</c:v>
                      </c:pt>
                      <c:pt idx="6381">
                        <c:v>10.635</c:v>
                      </c:pt>
                      <c:pt idx="6382">
                        <c:v>10.636666666666667</c:v>
                      </c:pt>
                      <c:pt idx="6383">
                        <c:v>10.638333333333332</c:v>
                      </c:pt>
                      <c:pt idx="6384">
                        <c:v>10.639999999999999</c:v>
                      </c:pt>
                      <c:pt idx="6385">
                        <c:v>10.641666666666667</c:v>
                      </c:pt>
                      <c:pt idx="6386">
                        <c:v>10.643333333333334</c:v>
                      </c:pt>
                      <c:pt idx="6387">
                        <c:v>10.645000000000001</c:v>
                      </c:pt>
                      <c:pt idx="6388">
                        <c:v>10.646666666666667</c:v>
                      </c:pt>
                      <c:pt idx="6389">
                        <c:v>10.648333333333333</c:v>
                      </c:pt>
                      <c:pt idx="6390">
                        <c:v>10.65</c:v>
                      </c:pt>
                      <c:pt idx="6391">
                        <c:v>10.651666666666667</c:v>
                      </c:pt>
                      <c:pt idx="6392">
                        <c:v>10.653333333333334</c:v>
                      </c:pt>
                      <c:pt idx="6393">
                        <c:v>10.654999999999999</c:v>
                      </c:pt>
                      <c:pt idx="6394">
                        <c:v>10.656666666666666</c:v>
                      </c:pt>
                      <c:pt idx="6395">
                        <c:v>10.658333333333333</c:v>
                      </c:pt>
                      <c:pt idx="6396">
                        <c:v>10.66</c:v>
                      </c:pt>
                      <c:pt idx="6397">
                        <c:v>10.661666666666667</c:v>
                      </c:pt>
                      <c:pt idx="6398">
                        <c:v>10.663333333333332</c:v>
                      </c:pt>
                      <c:pt idx="6399">
                        <c:v>10.664999999999999</c:v>
                      </c:pt>
                      <c:pt idx="6400">
                        <c:v>10.666666666666666</c:v>
                      </c:pt>
                      <c:pt idx="6401">
                        <c:v>10.668333333333333</c:v>
                      </c:pt>
                      <c:pt idx="6402">
                        <c:v>10.67</c:v>
                      </c:pt>
                      <c:pt idx="6403">
                        <c:v>10.671666666666665</c:v>
                      </c:pt>
                      <c:pt idx="6404">
                        <c:v>10.673333333333334</c:v>
                      </c:pt>
                      <c:pt idx="6405">
                        <c:v>10.675000000000001</c:v>
                      </c:pt>
                      <c:pt idx="6406">
                        <c:v>10.676666666666668</c:v>
                      </c:pt>
                      <c:pt idx="6407">
                        <c:v>10.678333333333335</c:v>
                      </c:pt>
                      <c:pt idx="6408">
                        <c:v>10.68</c:v>
                      </c:pt>
                      <c:pt idx="6409">
                        <c:v>10.681666666666667</c:v>
                      </c:pt>
                      <c:pt idx="6410">
                        <c:v>10.683333333333334</c:v>
                      </c:pt>
                      <c:pt idx="6411">
                        <c:v>10.685</c:v>
                      </c:pt>
                      <c:pt idx="6412">
                        <c:v>10.686666666666667</c:v>
                      </c:pt>
                      <c:pt idx="6413">
                        <c:v>10.688333333333333</c:v>
                      </c:pt>
                      <c:pt idx="6414">
                        <c:v>10.69</c:v>
                      </c:pt>
                      <c:pt idx="6415">
                        <c:v>10.691666666666666</c:v>
                      </c:pt>
                      <c:pt idx="6416">
                        <c:v>10.693333333333333</c:v>
                      </c:pt>
                      <c:pt idx="6417">
                        <c:v>10.695</c:v>
                      </c:pt>
                      <c:pt idx="6418">
                        <c:v>10.696666666666665</c:v>
                      </c:pt>
                      <c:pt idx="6419">
                        <c:v>10.698333333333332</c:v>
                      </c:pt>
                      <c:pt idx="6420">
                        <c:v>10.7</c:v>
                      </c:pt>
                      <c:pt idx="6421">
                        <c:v>10.701666666666666</c:v>
                      </c:pt>
                      <c:pt idx="6422">
                        <c:v>10.703333333333335</c:v>
                      </c:pt>
                      <c:pt idx="6423">
                        <c:v>10.705</c:v>
                      </c:pt>
                      <c:pt idx="6424">
                        <c:v>10.706666666666667</c:v>
                      </c:pt>
                      <c:pt idx="6425">
                        <c:v>10.708333333333334</c:v>
                      </c:pt>
                      <c:pt idx="6426">
                        <c:v>10.71</c:v>
                      </c:pt>
                      <c:pt idx="6427">
                        <c:v>10.711666666666668</c:v>
                      </c:pt>
                      <c:pt idx="6428">
                        <c:v>10.713333333333333</c:v>
                      </c:pt>
                      <c:pt idx="6429">
                        <c:v>10.715</c:v>
                      </c:pt>
                      <c:pt idx="6430">
                        <c:v>10.716666666666667</c:v>
                      </c:pt>
                      <c:pt idx="6431">
                        <c:v>10.718333333333334</c:v>
                      </c:pt>
                      <c:pt idx="6432">
                        <c:v>10.72</c:v>
                      </c:pt>
                      <c:pt idx="6433">
                        <c:v>10.721666666666666</c:v>
                      </c:pt>
                      <c:pt idx="6434">
                        <c:v>10.723333333333333</c:v>
                      </c:pt>
                      <c:pt idx="6435">
                        <c:v>10.725</c:v>
                      </c:pt>
                      <c:pt idx="6436">
                        <c:v>10.726666666666667</c:v>
                      </c:pt>
                      <c:pt idx="6437">
                        <c:v>10.728333333333333</c:v>
                      </c:pt>
                      <c:pt idx="6438">
                        <c:v>10.729999999999999</c:v>
                      </c:pt>
                      <c:pt idx="6439">
                        <c:v>10.731666666666666</c:v>
                      </c:pt>
                      <c:pt idx="6440">
                        <c:v>10.733333333333333</c:v>
                      </c:pt>
                      <c:pt idx="6441">
                        <c:v>10.735000000000001</c:v>
                      </c:pt>
                      <c:pt idx="6442">
                        <c:v>10.736666666666668</c:v>
                      </c:pt>
                      <c:pt idx="6443">
                        <c:v>10.738333333333333</c:v>
                      </c:pt>
                      <c:pt idx="6444">
                        <c:v>10.74</c:v>
                      </c:pt>
                      <c:pt idx="6445">
                        <c:v>10.741666666666667</c:v>
                      </c:pt>
                      <c:pt idx="6446">
                        <c:v>10.743333333333334</c:v>
                      </c:pt>
                      <c:pt idx="6447">
                        <c:v>10.745000000000001</c:v>
                      </c:pt>
                      <c:pt idx="6448">
                        <c:v>10.746666666666666</c:v>
                      </c:pt>
                      <c:pt idx="6449">
                        <c:v>10.748333333333333</c:v>
                      </c:pt>
                      <c:pt idx="6450">
                        <c:v>10.75</c:v>
                      </c:pt>
                      <c:pt idx="6451">
                        <c:v>10.751666666666667</c:v>
                      </c:pt>
                      <c:pt idx="6452">
                        <c:v>10.753333333333334</c:v>
                      </c:pt>
                      <c:pt idx="6453">
                        <c:v>10.754999999999999</c:v>
                      </c:pt>
                      <c:pt idx="6454">
                        <c:v>10.756666666666666</c:v>
                      </c:pt>
                      <c:pt idx="6455">
                        <c:v>10.758333333333333</c:v>
                      </c:pt>
                      <c:pt idx="6456">
                        <c:v>10.76</c:v>
                      </c:pt>
                      <c:pt idx="6457">
                        <c:v>10.761666666666667</c:v>
                      </c:pt>
                      <c:pt idx="6458">
                        <c:v>10.763333333333332</c:v>
                      </c:pt>
                      <c:pt idx="6459">
                        <c:v>10.764999999999999</c:v>
                      </c:pt>
                      <c:pt idx="6460">
                        <c:v>10.766666666666667</c:v>
                      </c:pt>
                      <c:pt idx="6461">
                        <c:v>10.768333333333334</c:v>
                      </c:pt>
                      <c:pt idx="6462">
                        <c:v>10.770000000000001</c:v>
                      </c:pt>
                      <c:pt idx="6463">
                        <c:v>10.771666666666667</c:v>
                      </c:pt>
                      <c:pt idx="6464">
                        <c:v>10.773333333333333</c:v>
                      </c:pt>
                      <c:pt idx="6465">
                        <c:v>10.775</c:v>
                      </c:pt>
                      <c:pt idx="6466">
                        <c:v>10.776666666666667</c:v>
                      </c:pt>
                      <c:pt idx="6467">
                        <c:v>10.778333333333334</c:v>
                      </c:pt>
                      <c:pt idx="6468">
                        <c:v>10.78</c:v>
                      </c:pt>
                      <c:pt idx="6469">
                        <c:v>10.781666666666666</c:v>
                      </c:pt>
                      <c:pt idx="6470">
                        <c:v>10.783333333333333</c:v>
                      </c:pt>
                      <c:pt idx="6471">
                        <c:v>10.785</c:v>
                      </c:pt>
                      <c:pt idx="6472">
                        <c:v>10.786666666666667</c:v>
                      </c:pt>
                      <c:pt idx="6473">
                        <c:v>10.788333333333332</c:v>
                      </c:pt>
                      <c:pt idx="6474">
                        <c:v>10.79</c:v>
                      </c:pt>
                      <c:pt idx="6475">
                        <c:v>10.791666666666666</c:v>
                      </c:pt>
                      <c:pt idx="6476">
                        <c:v>10.793333333333333</c:v>
                      </c:pt>
                      <c:pt idx="6477">
                        <c:v>10.795</c:v>
                      </c:pt>
                      <c:pt idx="6478">
                        <c:v>10.796666666666665</c:v>
                      </c:pt>
                      <c:pt idx="6479">
                        <c:v>10.798333333333334</c:v>
                      </c:pt>
                      <c:pt idx="6480">
                        <c:v>10.8</c:v>
                      </c:pt>
                      <c:pt idx="6481">
                        <c:v>10.801666666666668</c:v>
                      </c:pt>
                      <c:pt idx="6482">
                        <c:v>10.803333333333335</c:v>
                      </c:pt>
                      <c:pt idx="6483">
                        <c:v>10.805</c:v>
                      </c:pt>
                      <c:pt idx="6484">
                        <c:v>10.806666666666667</c:v>
                      </c:pt>
                      <c:pt idx="6485">
                        <c:v>10.808333333333334</c:v>
                      </c:pt>
                      <c:pt idx="6486">
                        <c:v>10.81</c:v>
                      </c:pt>
                      <c:pt idx="6487">
                        <c:v>10.811666666666667</c:v>
                      </c:pt>
                      <c:pt idx="6488">
                        <c:v>10.813333333333333</c:v>
                      </c:pt>
                      <c:pt idx="6489">
                        <c:v>10.815</c:v>
                      </c:pt>
                      <c:pt idx="6490">
                        <c:v>10.816666666666666</c:v>
                      </c:pt>
                      <c:pt idx="6491">
                        <c:v>10.818333333333333</c:v>
                      </c:pt>
                      <c:pt idx="6492">
                        <c:v>10.82</c:v>
                      </c:pt>
                      <c:pt idx="6493">
                        <c:v>10.821666666666665</c:v>
                      </c:pt>
                      <c:pt idx="6494">
                        <c:v>10.823333333333332</c:v>
                      </c:pt>
                      <c:pt idx="6495">
                        <c:v>10.824999999999999</c:v>
                      </c:pt>
                      <c:pt idx="6496">
                        <c:v>10.826666666666666</c:v>
                      </c:pt>
                      <c:pt idx="6497">
                        <c:v>10.828333333333335</c:v>
                      </c:pt>
                      <c:pt idx="6498">
                        <c:v>10.83</c:v>
                      </c:pt>
                      <c:pt idx="6499">
                        <c:v>10.831666666666667</c:v>
                      </c:pt>
                      <c:pt idx="6500">
                        <c:v>10.833333333333334</c:v>
                      </c:pt>
                      <c:pt idx="6501">
                        <c:v>10.835000000000001</c:v>
                      </c:pt>
                      <c:pt idx="6502">
                        <c:v>10.836666666666668</c:v>
                      </c:pt>
                      <c:pt idx="6503">
                        <c:v>10.838333333333333</c:v>
                      </c:pt>
                      <c:pt idx="6504">
                        <c:v>10.84</c:v>
                      </c:pt>
                      <c:pt idx="6505">
                        <c:v>10.841666666666667</c:v>
                      </c:pt>
                      <c:pt idx="6506">
                        <c:v>10.843333333333334</c:v>
                      </c:pt>
                      <c:pt idx="6507">
                        <c:v>10.845000000000001</c:v>
                      </c:pt>
                      <c:pt idx="6508">
                        <c:v>10.846666666666666</c:v>
                      </c:pt>
                      <c:pt idx="6509">
                        <c:v>10.848333333333333</c:v>
                      </c:pt>
                      <c:pt idx="6510">
                        <c:v>10.85</c:v>
                      </c:pt>
                      <c:pt idx="6511">
                        <c:v>10.851666666666667</c:v>
                      </c:pt>
                      <c:pt idx="6512">
                        <c:v>10.853333333333333</c:v>
                      </c:pt>
                      <c:pt idx="6513">
                        <c:v>10.854999999999999</c:v>
                      </c:pt>
                      <c:pt idx="6514">
                        <c:v>10.856666666666666</c:v>
                      </c:pt>
                      <c:pt idx="6515">
                        <c:v>10.858333333333333</c:v>
                      </c:pt>
                      <c:pt idx="6516">
                        <c:v>10.860000000000001</c:v>
                      </c:pt>
                      <c:pt idx="6517">
                        <c:v>10.861666666666668</c:v>
                      </c:pt>
                      <c:pt idx="6518">
                        <c:v>10.863333333333333</c:v>
                      </c:pt>
                      <c:pt idx="6519">
                        <c:v>10.865</c:v>
                      </c:pt>
                      <c:pt idx="6520">
                        <c:v>10.866666666666667</c:v>
                      </c:pt>
                      <c:pt idx="6521">
                        <c:v>10.868333333333334</c:v>
                      </c:pt>
                      <c:pt idx="6522">
                        <c:v>10.870000000000001</c:v>
                      </c:pt>
                      <c:pt idx="6523">
                        <c:v>10.871666666666666</c:v>
                      </c:pt>
                      <c:pt idx="6524">
                        <c:v>10.873333333333333</c:v>
                      </c:pt>
                      <c:pt idx="6525">
                        <c:v>10.875</c:v>
                      </c:pt>
                      <c:pt idx="6526">
                        <c:v>10.876666666666667</c:v>
                      </c:pt>
                      <c:pt idx="6527">
                        <c:v>10.878333333333334</c:v>
                      </c:pt>
                      <c:pt idx="6528">
                        <c:v>10.879999999999999</c:v>
                      </c:pt>
                      <c:pt idx="6529">
                        <c:v>10.881666666666666</c:v>
                      </c:pt>
                      <c:pt idx="6530">
                        <c:v>10.883333333333333</c:v>
                      </c:pt>
                      <c:pt idx="6531">
                        <c:v>10.885</c:v>
                      </c:pt>
                      <c:pt idx="6532">
                        <c:v>10.886666666666667</c:v>
                      </c:pt>
                      <c:pt idx="6533">
                        <c:v>10.888333333333332</c:v>
                      </c:pt>
                      <c:pt idx="6534">
                        <c:v>10.889999999999999</c:v>
                      </c:pt>
                      <c:pt idx="6535">
                        <c:v>10.891666666666667</c:v>
                      </c:pt>
                      <c:pt idx="6536">
                        <c:v>10.893333333333334</c:v>
                      </c:pt>
                      <c:pt idx="6537">
                        <c:v>10.895000000000001</c:v>
                      </c:pt>
                      <c:pt idx="6538">
                        <c:v>10.896666666666667</c:v>
                      </c:pt>
                      <c:pt idx="6539">
                        <c:v>10.898333333333333</c:v>
                      </c:pt>
                      <c:pt idx="6540">
                        <c:v>10.9</c:v>
                      </c:pt>
                      <c:pt idx="6541">
                        <c:v>10.901666666666667</c:v>
                      </c:pt>
                      <c:pt idx="6542">
                        <c:v>10.903333333333334</c:v>
                      </c:pt>
                      <c:pt idx="6543">
                        <c:v>10.904999999999999</c:v>
                      </c:pt>
                      <c:pt idx="6544">
                        <c:v>10.906666666666666</c:v>
                      </c:pt>
                      <c:pt idx="6545">
                        <c:v>10.908333333333333</c:v>
                      </c:pt>
                      <c:pt idx="6546">
                        <c:v>10.91</c:v>
                      </c:pt>
                      <c:pt idx="6547">
                        <c:v>10.911666666666667</c:v>
                      </c:pt>
                      <c:pt idx="6548">
                        <c:v>10.913333333333332</c:v>
                      </c:pt>
                      <c:pt idx="6549">
                        <c:v>10.914999999999999</c:v>
                      </c:pt>
                      <c:pt idx="6550">
                        <c:v>10.916666666666666</c:v>
                      </c:pt>
                      <c:pt idx="6551">
                        <c:v>10.918333333333333</c:v>
                      </c:pt>
                      <c:pt idx="6552">
                        <c:v>10.92</c:v>
                      </c:pt>
                      <c:pt idx="6553">
                        <c:v>10.921666666666665</c:v>
                      </c:pt>
                      <c:pt idx="6554">
                        <c:v>10.923333333333334</c:v>
                      </c:pt>
                      <c:pt idx="6555">
                        <c:v>10.925000000000001</c:v>
                      </c:pt>
                      <c:pt idx="6556">
                        <c:v>10.926666666666668</c:v>
                      </c:pt>
                      <c:pt idx="6557">
                        <c:v>10.928333333333335</c:v>
                      </c:pt>
                      <c:pt idx="6558">
                        <c:v>10.93</c:v>
                      </c:pt>
                      <c:pt idx="6559">
                        <c:v>10.931666666666667</c:v>
                      </c:pt>
                      <c:pt idx="6560">
                        <c:v>10.933333333333334</c:v>
                      </c:pt>
                      <c:pt idx="6561">
                        <c:v>10.935</c:v>
                      </c:pt>
                      <c:pt idx="6562">
                        <c:v>10.936666666666667</c:v>
                      </c:pt>
                      <c:pt idx="6563">
                        <c:v>10.938333333333333</c:v>
                      </c:pt>
                      <c:pt idx="6564">
                        <c:v>10.94</c:v>
                      </c:pt>
                      <c:pt idx="6565">
                        <c:v>10.941666666666666</c:v>
                      </c:pt>
                      <c:pt idx="6566">
                        <c:v>10.943333333333333</c:v>
                      </c:pt>
                      <c:pt idx="6567">
                        <c:v>10.945</c:v>
                      </c:pt>
                      <c:pt idx="6568">
                        <c:v>10.946666666666665</c:v>
                      </c:pt>
                      <c:pt idx="6569">
                        <c:v>10.948333333333332</c:v>
                      </c:pt>
                      <c:pt idx="6570">
                        <c:v>10.95</c:v>
                      </c:pt>
                      <c:pt idx="6571">
                        <c:v>10.951666666666666</c:v>
                      </c:pt>
                      <c:pt idx="6572">
                        <c:v>10.953333333333335</c:v>
                      </c:pt>
                      <c:pt idx="6573">
                        <c:v>10.955</c:v>
                      </c:pt>
                      <c:pt idx="6574">
                        <c:v>10.956666666666667</c:v>
                      </c:pt>
                      <c:pt idx="6575">
                        <c:v>10.958333333333334</c:v>
                      </c:pt>
                      <c:pt idx="6576">
                        <c:v>10.96</c:v>
                      </c:pt>
                      <c:pt idx="6577">
                        <c:v>10.961666666666668</c:v>
                      </c:pt>
                      <c:pt idx="6578">
                        <c:v>10.963333333333333</c:v>
                      </c:pt>
                      <c:pt idx="6579">
                        <c:v>10.965</c:v>
                      </c:pt>
                      <c:pt idx="6580">
                        <c:v>10.966666666666667</c:v>
                      </c:pt>
                      <c:pt idx="6581">
                        <c:v>10.968333333333334</c:v>
                      </c:pt>
                      <c:pt idx="6582">
                        <c:v>10.97</c:v>
                      </c:pt>
                      <c:pt idx="6583">
                        <c:v>10.971666666666666</c:v>
                      </c:pt>
                      <c:pt idx="6584">
                        <c:v>10.973333333333333</c:v>
                      </c:pt>
                      <c:pt idx="6585">
                        <c:v>10.975</c:v>
                      </c:pt>
                      <c:pt idx="6586">
                        <c:v>10.976666666666667</c:v>
                      </c:pt>
                      <c:pt idx="6587">
                        <c:v>10.978333333333333</c:v>
                      </c:pt>
                      <c:pt idx="6588">
                        <c:v>10.979999999999999</c:v>
                      </c:pt>
                      <c:pt idx="6589">
                        <c:v>10.981666666666666</c:v>
                      </c:pt>
                      <c:pt idx="6590">
                        <c:v>10.983333333333333</c:v>
                      </c:pt>
                      <c:pt idx="6591">
                        <c:v>10.985000000000001</c:v>
                      </c:pt>
                      <c:pt idx="6592">
                        <c:v>10.986666666666668</c:v>
                      </c:pt>
                      <c:pt idx="6593">
                        <c:v>10.988333333333333</c:v>
                      </c:pt>
                      <c:pt idx="6594">
                        <c:v>10.99</c:v>
                      </c:pt>
                      <c:pt idx="6595">
                        <c:v>10.991666666666667</c:v>
                      </c:pt>
                      <c:pt idx="6596">
                        <c:v>10.993333333333334</c:v>
                      </c:pt>
                      <c:pt idx="6597">
                        <c:v>10.995000000000001</c:v>
                      </c:pt>
                      <c:pt idx="6598">
                        <c:v>10.996666666666666</c:v>
                      </c:pt>
                      <c:pt idx="6599">
                        <c:v>10.998333333333333</c:v>
                      </c:pt>
                      <c:pt idx="6600">
                        <c:v>11</c:v>
                      </c:pt>
                      <c:pt idx="6601">
                        <c:v>11.001666666666667</c:v>
                      </c:pt>
                      <c:pt idx="6602">
                        <c:v>11.003333333333334</c:v>
                      </c:pt>
                      <c:pt idx="6603">
                        <c:v>11.004999999999999</c:v>
                      </c:pt>
                      <c:pt idx="6604">
                        <c:v>11.006666666666666</c:v>
                      </c:pt>
                      <c:pt idx="6605">
                        <c:v>11.008333333333333</c:v>
                      </c:pt>
                      <c:pt idx="6606">
                        <c:v>11.01</c:v>
                      </c:pt>
                      <c:pt idx="6607">
                        <c:v>11.011666666666667</c:v>
                      </c:pt>
                      <c:pt idx="6608">
                        <c:v>11.013333333333332</c:v>
                      </c:pt>
                      <c:pt idx="6609">
                        <c:v>11.014999999999999</c:v>
                      </c:pt>
                      <c:pt idx="6610">
                        <c:v>11.016666666666667</c:v>
                      </c:pt>
                      <c:pt idx="6611">
                        <c:v>11.018333333333334</c:v>
                      </c:pt>
                      <c:pt idx="6612">
                        <c:v>11.020000000000001</c:v>
                      </c:pt>
                      <c:pt idx="6613">
                        <c:v>11.021666666666667</c:v>
                      </c:pt>
                      <c:pt idx="6614">
                        <c:v>11.023333333333333</c:v>
                      </c:pt>
                      <c:pt idx="6615">
                        <c:v>11.025</c:v>
                      </c:pt>
                      <c:pt idx="6616">
                        <c:v>11.026666666666667</c:v>
                      </c:pt>
                      <c:pt idx="6617">
                        <c:v>11.028333333333334</c:v>
                      </c:pt>
                      <c:pt idx="6618">
                        <c:v>11.03</c:v>
                      </c:pt>
                      <c:pt idx="6619">
                        <c:v>11.031666666666666</c:v>
                      </c:pt>
                      <c:pt idx="6620">
                        <c:v>11.033333333333333</c:v>
                      </c:pt>
                      <c:pt idx="6621">
                        <c:v>11.035</c:v>
                      </c:pt>
                      <c:pt idx="6622">
                        <c:v>11.036666666666667</c:v>
                      </c:pt>
                      <c:pt idx="6623">
                        <c:v>11.038333333333332</c:v>
                      </c:pt>
                      <c:pt idx="6624">
                        <c:v>11.04</c:v>
                      </c:pt>
                      <c:pt idx="6625">
                        <c:v>11.041666666666666</c:v>
                      </c:pt>
                      <c:pt idx="6626">
                        <c:v>11.043333333333333</c:v>
                      </c:pt>
                      <c:pt idx="6627">
                        <c:v>11.045</c:v>
                      </c:pt>
                      <c:pt idx="6628">
                        <c:v>11.046666666666665</c:v>
                      </c:pt>
                      <c:pt idx="6629">
                        <c:v>11.048333333333334</c:v>
                      </c:pt>
                      <c:pt idx="6630">
                        <c:v>11.05</c:v>
                      </c:pt>
                      <c:pt idx="6631">
                        <c:v>11.051666666666668</c:v>
                      </c:pt>
                      <c:pt idx="6632">
                        <c:v>11.053333333333335</c:v>
                      </c:pt>
                      <c:pt idx="6633">
                        <c:v>11.055</c:v>
                      </c:pt>
                      <c:pt idx="6634">
                        <c:v>11.056666666666667</c:v>
                      </c:pt>
                      <c:pt idx="6635">
                        <c:v>11.058333333333334</c:v>
                      </c:pt>
                      <c:pt idx="6636">
                        <c:v>11.06</c:v>
                      </c:pt>
                      <c:pt idx="6637">
                        <c:v>11.061666666666667</c:v>
                      </c:pt>
                      <c:pt idx="6638">
                        <c:v>11.063333333333333</c:v>
                      </c:pt>
                      <c:pt idx="6639">
                        <c:v>11.065</c:v>
                      </c:pt>
                      <c:pt idx="6640">
                        <c:v>11.066666666666666</c:v>
                      </c:pt>
                      <c:pt idx="6641">
                        <c:v>11.068333333333333</c:v>
                      </c:pt>
                      <c:pt idx="6642">
                        <c:v>11.07</c:v>
                      </c:pt>
                      <c:pt idx="6643">
                        <c:v>11.071666666666665</c:v>
                      </c:pt>
                      <c:pt idx="6644">
                        <c:v>11.073333333333332</c:v>
                      </c:pt>
                      <c:pt idx="6645">
                        <c:v>11.074999999999999</c:v>
                      </c:pt>
                      <c:pt idx="6646">
                        <c:v>11.076666666666666</c:v>
                      </c:pt>
                      <c:pt idx="6647">
                        <c:v>11.078333333333335</c:v>
                      </c:pt>
                      <c:pt idx="6648">
                        <c:v>11.08</c:v>
                      </c:pt>
                      <c:pt idx="6649">
                        <c:v>11.081666666666667</c:v>
                      </c:pt>
                      <c:pt idx="6650">
                        <c:v>11.083333333333334</c:v>
                      </c:pt>
                      <c:pt idx="6651">
                        <c:v>11.085000000000001</c:v>
                      </c:pt>
                      <c:pt idx="6652">
                        <c:v>11.086666666666668</c:v>
                      </c:pt>
                      <c:pt idx="6653">
                        <c:v>11.088333333333333</c:v>
                      </c:pt>
                      <c:pt idx="6654">
                        <c:v>11.09</c:v>
                      </c:pt>
                      <c:pt idx="6655">
                        <c:v>11.091666666666667</c:v>
                      </c:pt>
                      <c:pt idx="6656">
                        <c:v>11.093333333333334</c:v>
                      </c:pt>
                      <c:pt idx="6657">
                        <c:v>11.095000000000001</c:v>
                      </c:pt>
                      <c:pt idx="6658">
                        <c:v>11.096666666666666</c:v>
                      </c:pt>
                      <c:pt idx="6659">
                        <c:v>11.098333333333333</c:v>
                      </c:pt>
                      <c:pt idx="6660">
                        <c:v>11.1</c:v>
                      </c:pt>
                      <c:pt idx="6661">
                        <c:v>11.101666666666667</c:v>
                      </c:pt>
                      <c:pt idx="6662">
                        <c:v>11.103333333333333</c:v>
                      </c:pt>
                      <c:pt idx="6663">
                        <c:v>11.104999999999999</c:v>
                      </c:pt>
                      <c:pt idx="6664">
                        <c:v>11.106666666666666</c:v>
                      </c:pt>
                      <c:pt idx="6665">
                        <c:v>11.108333333333333</c:v>
                      </c:pt>
                      <c:pt idx="6666">
                        <c:v>11.110000000000001</c:v>
                      </c:pt>
                      <c:pt idx="6667">
                        <c:v>11.111666666666668</c:v>
                      </c:pt>
                      <c:pt idx="6668">
                        <c:v>11.113333333333333</c:v>
                      </c:pt>
                      <c:pt idx="6669">
                        <c:v>11.115</c:v>
                      </c:pt>
                      <c:pt idx="6670">
                        <c:v>11.116666666666667</c:v>
                      </c:pt>
                      <c:pt idx="6671">
                        <c:v>11.118333333333334</c:v>
                      </c:pt>
                      <c:pt idx="6672">
                        <c:v>11.120000000000001</c:v>
                      </c:pt>
                      <c:pt idx="6673">
                        <c:v>11.121666666666666</c:v>
                      </c:pt>
                      <c:pt idx="6674">
                        <c:v>11.123333333333333</c:v>
                      </c:pt>
                      <c:pt idx="6675">
                        <c:v>11.125</c:v>
                      </c:pt>
                      <c:pt idx="6676">
                        <c:v>11.126666666666667</c:v>
                      </c:pt>
                      <c:pt idx="6677">
                        <c:v>11.128333333333334</c:v>
                      </c:pt>
                      <c:pt idx="6678">
                        <c:v>11.129999999999999</c:v>
                      </c:pt>
                      <c:pt idx="6679">
                        <c:v>11.131666666666666</c:v>
                      </c:pt>
                      <c:pt idx="6680">
                        <c:v>11.133333333333333</c:v>
                      </c:pt>
                      <c:pt idx="6681">
                        <c:v>11.135</c:v>
                      </c:pt>
                      <c:pt idx="6682">
                        <c:v>11.136666666666667</c:v>
                      </c:pt>
                      <c:pt idx="6683">
                        <c:v>11.138333333333332</c:v>
                      </c:pt>
                      <c:pt idx="6684">
                        <c:v>11.139999999999999</c:v>
                      </c:pt>
                      <c:pt idx="6685">
                        <c:v>11.141666666666667</c:v>
                      </c:pt>
                      <c:pt idx="6686">
                        <c:v>11.143333333333334</c:v>
                      </c:pt>
                      <c:pt idx="6687">
                        <c:v>11.145000000000001</c:v>
                      </c:pt>
                      <c:pt idx="6688">
                        <c:v>11.146666666666667</c:v>
                      </c:pt>
                      <c:pt idx="6689">
                        <c:v>11.148333333333333</c:v>
                      </c:pt>
                      <c:pt idx="6690">
                        <c:v>11.15</c:v>
                      </c:pt>
                      <c:pt idx="6691">
                        <c:v>11.151666666666667</c:v>
                      </c:pt>
                      <c:pt idx="6692">
                        <c:v>11.153333333333334</c:v>
                      </c:pt>
                      <c:pt idx="6693">
                        <c:v>11.154999999999999</c:v>
                      </c:pt>
                      <c:pt idx="6694">
                        <c:v>11.156666666666666</c:v>
                      </c:pt>
                      <c:pt idx="6695">
                        <c:v>11.158333333333333</c:v>
                      </c:pt>
                      <c:pt idx="6696">
                        <c:v>11.16</c:v>
                      </c:pt>
                      <c:pt idx="6697">
                        <c:v>11.161666666666667</c:v>
                      </c:pt>
                      <c:pt idx="6698">
                        <c:v>11.163333333333332</c:v>
                      </c:pt>
                      <c:pt idx="6699">
                        <c:v>11.164999999999999</c:v>
                      </c:pt>
                      <c:pt idx="6700">
                        <c:v>11.166666666666666</c:v>
                      </c:pt>
                      <c:pt idx="6701">
                        <c:v>11.168333333333333</c:v>
                      </c:pt>
                      <c:pt idx="6702">
                        <c:v>11.17</c:v>
                      </c:pt>
                      <c:pt idx="6703">
                        <c:v>11.171666666666665</c:v>
                      </c:pt>
                      <c:pt idx="6704">
                        <c:v>11.173333333333334</c:v>
                      </c:pt>
                      <c:pt idx="6705">
                        <c:v>11.175000000000001</c:v>
                      </c:pt>
                      <c:pt idx="6706">
                        <c:v>11.176666666666668</c:v>
                      </c:pt>
                      <c:pt idx="6707">
                        <c:v>11.178333333333335</c:v>
                      </c:pt>
                      <c:pt idx="6708">
                        <c:v>11.18</c:v>
                      </c:pt>
                      <c:pt idx="6709">
                        <c:v>11.181666666666667</c:v>
                      </c:pt>
                      <c:pt idx="6710">
                        <c:v>11.183333333333334</c:v>
                      </c:pt>
                      <c:pt idx="6711">
                        <c:v>11.185</c:v>
                      </c:pt>
                      <c:pt idx="6712">
                        <c:v>11.186666666666667</c:v>
                      </c:pt>
                      <c:pt idx="6713">
                        <c:v>11.188333333333333</c:v>
                      </c:pt>
                      <c:pt idx="6714">
                        <c:v>11.19</c:v>
                      </c:pt>
                      <c:pt idx="6715">
                        <c:v>11.191666666666666</c:v>
                      </c:pt>
                      <c:pt idx="6716">
                        <c:v>11.193333333333333</c:v>
                      </c:pt>
                      <c:pt idx="6717">
                        <c:v>11.195</c:v>
                      </c:pt>
                      <c:pt idx="6718">
                        <c:v>11.196666666666665</c:v>
                      </c:pt>
                      <c:pt idx="6719">
                        <c:v>11.198333333333332</c:v>
                      </c:pt>
                      <c:pt idx="6720">
                        <c:v>11.2</c:v>
                      </c:pt>
                      <c:pt idx="6721">
                        <c:v>11.201666666666666</c:v>
                      </c:pt>
                      <c:pt idx="6722">
                        <c:v>11.203333333333335</c:v>
                      </c:pt>
                      <c:pt idx="6723">
                        <c:v>11.205</c:v>
                      </c:pt>
                      <c:pt idx="6724">
                        <c:v>11.206666666666667</c:v>
                      </c:pt>
                      <c:pt idx="6725">
                        <c:v>11.208333333333334</c:v>
                      </c:pt>
                      <c:pt idx="6726">
                        <c:v>11.21</c:v>
                      </c:pt>
                      <c:pt idx="6727">
                        <c:v>11.211666666666668</c:v>
                      </c:pt>
                      <c:pt idx="6728">
                        <c:v>11.213333333333333</c:v>
                      </c:pt>
                      <c:pt idx="6729">
                        <c:v>11.215</c:v>
                      </c:pt>
                      <c:pt idx="6730">
                        <c:v>11.216666666666667</c:v>
                      </c:pt>
                      <c:pt idx="6731">
                        <c:v>11.218333333333334</c:v>
                      </c:pt>
                      <c:pt idx="6732">
                        <c:v>11.22</c:v>
                      </c:pt>
                      <c:pt idx="6733">
                        <c:v>11.221666666666666</c:v>
                      </c:pt>
                      <c:pt idx="6734">
                        <c:v>11.223333333333333</c:v>
                      </c:pt>
                      <c:pt idx="6735">
                        <c:v>11.225</c:v>
                      </c:pt>
                      <c:pt idx="6736">
                        <c:v>11.226666666666667</c:v>
                      </c:pt>
                      <c:pt idx="6737">
                        <c:v>11.228333333333333</c:v>
                      </c:pt>
                      <c:pt idx="6738">
                        <c:v>11.229999999999999</c:v>
                      </c:pt>
                      <c:pt idx="6739">
                        <c:v>11.231666666666666</c:v>
                      </c:pt>
                      <c:pt idx="6740">
                        <c:v>11.233333333333333</c:v>
                      </c:pt>
                      <c:pt idx="6741">
                        <c:v>11.235000000000001</c:v>
                      </c:pt>
                      <c:pt idx="6742">
                        <c:v>11.236666666666668</c:v>
                      </c:pt>
                      <c:pt idx="6743">
                        <c:v>11.238333333333333</c:v>
                      </c:pt>
                      <c:pt idx="6744">
                        <c:v>11.24</c:v>
                      </c:pt>
                      <c:pt idx="6745">
                        <c:v>11.241666666666667</c:v>
                      </c:pt>
                      <c:pt idx="6746">
                        <c:v>11.243333333333334</c:v>
                      </c:pt>
                      <c:pt idx="6747">
                        <c:v>11.245000000000001</c:v>
                      </c:pt>
                      <c:pt idx="6748">
                        <c:v>11.246666666666666</c:v>
                      </c:pt>
                      <c:pt idx="6749">
                        <c:v>11.248333333333333</c:v>
                      </c:pt>
                      <c:pt idx="6750">
                        <c:v>11.25</c:v>
                      </c:pt>
                      <c:pt idx="6751">
                        <c:v>11.251666666666667</c:v>
                      </c:pt>
                      <c:pt idx="6752">
                        <c:v>11.253333333333334</c:v>
                      </c:pt>
                      <c:pt idx="6753">
                        <c:v>11.254999999999999</c:v>
                      </c:pt>
                      <c:pt idx="6754">
                        <c:v>11.256666666666666</c:v>
                      </c:pt>
                      <c:pt idx="6755">
                        <c:v>11.258333333333333</c:v>
                      </c:pt>
                      <c:pt idx="6756">
                        <c:v>11.26</c:v>
                      </c:pt>
                      <c:pt idx="6757">
                        <c:v>11.261666666666667</c:v>
                      </c:pt>
                      <c:pt idx="6758">
                        <c:v>11.263333333333332</c:v>
                      </c:pt>
                      <c:pt idx="6759">
                        <c:v>11.264999999999999</c:v>
                      </c:pt>
                      <c:pt idx="6760">
                        <c:v>11.266666666666667</c:v>
                      </c:pt>
                      <c:pt idx="6761">
                        <c:v>11.268333333333334</c:v>
                      </c:pt>
                      <c:pt idx="6762">
                        <c:v>11.270000000000001</c:v>
                      </c:pt>
                      <c:pt idx="6763">
                        <c:v>11.271666666666667</c:v>
                      </c:pt>
                      <c:pt idx="6764">
                        <c:v>11.273333333333333</c:v>
                      </c:pt>
                      <c:pt idx="6765">
                        <c:v>11.275</c:v>
                      </c:pt>
                      <c:pt idx="6766">
                        <c:v>11.276666666666667</c:v>
                      </c:pt>
                      <c:pt idx="6767">
                        <c:v>11.278333333333334</c:v>
                      </c:pt>
                      <c:pt idx="6768">
                        <c:v>11.28</c:v>
                      </c:pt>
                      <c:pt idx="6769">
                        <c:v>11.281666666666666</c:v>
                      </c:pt>
                      <c:pt idx="6770">
                        <c:v>11.283333333333333</c:v>
                      </c:pt>
                      <c:pt idx="6771">
                        <c:v>11.285</c:v>
                      </c:pt>
                      <c:pt idx="6772">
                        <c:v>11.286666666666667</c:v>
                      </c:pt>
                      <c:pt idx="6773">
                        <c:v>11.288333333333332</c:v>
                      </c:pt>
                      <c:pt idx="6774">
                        <c:v>11.29</c:v>
                      </c:pt>
                      <c:pt idx="6775">
                        <c:v>11.291666666666666</c:v>
                      </c:pt>
                      <c:pt idx="6776">
                        <c:v>11.293333333333333</c:v>
                      </c:pt>
                      <c:pt idx="6777">
                        <c:v>11.295</c:v>
                      </c:pt>
                      <c:pt idx="6778">
                        <c:v>11.296666666666665</c:v>
                      </c:pt>
                      <c:pt idx="6779">
                        <c:v>11.298333333333334</c:v>
                      </c:pt>
                      <c:pt idx="6780">
                        <c:v>11.3</c:v>
                      </c:pt>
                      <c:pt idx="6781">
                        <c:v>11.301666666666668</c:v>
                      </c:pt>
                      <c:pt idx="6782">
                        <c:v>11.303333333333335</c:v>
                      </c:pt>
                      <c:pt idx="6783">
                        <c:v>11.305</c:v>
                      </c:pt>
                      <c:pt idx="6784">
                        <c:v>11.306666666666667</c:v>
                      </c:pt>
                      <c:pt idx="6785">
                        <c:v>11.308333333333334</c:v>
                      </c:pt>
                      <c:pt idx="6786">
                        <c:v>11.31</c:v>
                      </c:pt>
                      <c:pt idx="6787">
                        <c:v>11.311666666666667</c:v>
                      </c:pt>
                      <c:pt idx="6788">
                        <c:v>11.313333333333333</c:v>
                      </c:pt>
                      <c:pt idx="6789">
                        <c:v>11.315</c:v>
                      </c:pt>
                      <c:pt idx="6790">
                        <c:v>11.316666666666666</c:v>
                      </c:pt>
                      <c:pt idx="6791">
                        <c:v>11.318333333333333</c:v>
                      </c:pt>
                      <c:pt idx="6792">
                        <c:v>11.32</c:v>
                      </c:pt>
                      <c:pt idx="6793">
                        <c:v>11.321666666666665</c:v>
                      </c:pt>
                      <c:pt idx="6794">
                        <c:v>11.323333333333332</c:v>
                      </c:pt>
                      <c:pt idx="6795">
                        <c:v>11.324999999999999</c:v>
                      </c:pt>
                      <c:pt idx="6796">
                        <c:v>11.326666666666666</c:v>
                      </c:pt>
                      <c:pt idx="6797">
                        <c:v>11.328333333333335</c:v>
                      </c:pt>
                      <c:pt idx="6798">
                        <c:v>11.33</c:v>
                      </c:pt>
                      <c:pt idx="6799">
                        <c:v>11.331666666666667</c:v>
                      </c:pt>
                      <c:pt idx="6800">
                        <c:v>11.333333333333334</c:v>
                      </c:pt>
                      <c:pt idx="6801">
                        <c:v>11.335000000000001</c:v>
                      </c:pt>
                      <c:pt idx="6802">
                        <c:v>11.336666666666668</c:v>
                      </c:pt>
                      <c:pt idx="6803">
                        <c:v>11.338333333333333</c:v>
                      </c:pt>
                      <c:pt idx="6804">
                        <c:v>11.34</c:v>
                      </c:pt>
                      <c:pt idx="6805">
                        <c:v>11.341666666666667</c:v>
                      </c:pt>
                      <c:pt idx="6806">
                        <c:v>11.343333333333334</c:v>
                      </c:pt>
                      <c:pt idx="6807">
                        <c:v>11.345000000000001</c:v>
                      </c:pt>
                      <c:pt idx="6808">
                        <c:v>11.346666666666666</c:v>
                      </c:pt>
                      <c:pt idx="6809">
                        <c:v>11.348333333333333</c:v>
                      </c:pt>
                      <c:pt idx="6810">
                        <c:v>11.35</c:v>
                      </c:pt>
                      <c:pt idx="6811">
                        <c:v>11.351666666666667</c:v>
                      </c:pt>
                      <c:pt idx="6812">
                        <c:v>11.353333333333333</c:v>
                      </c:pt>
                      <c:pt idx="6813">
                        <c:v>11.354999999999999</c:v>
                      </c:pt>
                      <c:pt idx="6814">
                        <c:v>11.356666666666666</c:v>
                      </c:pt>
                      <c:pt idx="6815">
                        <c:v>11.358333333333333</c:v>
                      </c:pt>
                      <c:pt idx="6816">
                        <c:v>11.360000000000001</c:v>
                      </c:pt>
                      <c:pt idx="6817">
                        <c:v>11.361666666666668</c:v>
                      </c:pt>
                      <c:pt idx="6818">
                        <c:v>11.363333333333333</c:v>
                      </c:pt>
                      <c:pt idx="6819">
                        <c:v>11.365</c:v>
                      </c:pt>
                      <c:pt idx="6820">
                        <c:v>11.366666666666667</c:v>
                      </c:pt>
                      <c:pt idx="6821">
                        <c:v>11.368333333333334</c:v>
                      </c:pt>
                      <c:pt idx="6822">
                        <c:v>11.370000000000001</c:v>
                      </c:pt>
                      <c:pt idx="6823">
                        <c:v>11.371666666666666</c:v>
                      </c:pt>
                      <c:pt idx="6824">
                        <c:v>11.373333333333333</c:v>
                      </c:pt>
                      <c:pt idx="6825">
                        <c:v>11.375</c:v>
                      </c:pt>
                      <c:pt idx="6826">
                        <c:v>11.376666666666667</c:v>
                      </c:pt>
                      <c:pt idx="6827">
                        <c:v>11.378333333333334</c:v>
                      </c:pt>
                      <c:pt idx="6828">
                        <c:v>11.379999999999999</c:v>
                      </c:pt>
                      <c:pt idx="6829">
                        <c:v>11.381666666666666</c:v>
                      </c:pt>
                      <c:pt idx="6830">
                        <c:v>11.383333333333333</c:v>
                      </c:pt>
                      <c:pt idx="6831">
                        <c:v>11.385</c:v>
                      </c:pt>
                      <c:pt idx="6832">
                        <c:v>11.386666666666667</c:v>
                      </c:pt>
                      <c:pt idx="6833">
                        <c:v>11.388333333333332</c:v>
                      </c:pt>
                      <c:pt idx="6834">
                        <c:v>11.389999999999999</c:v>
                      </c:pt>
                      <c:pt idx="6835">
                        <c:v>11.391666666666667</c:v>
                      </c:pt>
                      <c:pt idx="6836">
                        <c:v>11.393333333333334</c:v>
                      </c:pt>
                      <c:pt idx="6837">
                        <c:v>11.395000000000001</c:v>
                      </c:pt>
                      <c:pt idx="6838">
                        <c:v>11.396666666666667</c:v>
                      </c:pt>
                      <c:pt idx="6839">
                        <c:v>11.398333333333333</c:v>
                      </c:pt>
                      <c:pt idx="6840">
                        <c:v>11.4</c:v>
                      </c:pt>
                      <c:pt idx="6841">
                        <c:v>11.401666666666667</c:v>
                      </c:pt>
                      <c:pt idx="6842">
                        <c:v>11.403333333333334</c:v>
                      </c:pt>
                      <c:pt idx="6843">
                        <c:v>11.404999999999999</c:v>
                      </c:pt>
                      <c:pt idx="6844">
                        <c:v>11.406666666666666</c:v>
                      </c:pt>
                      <c:pt idx="6845">
                        <c:v>11.408333333333333</c:v>
                      </c:pt>
                      <c:pt idx="6846">
                        <c:v>11.41</c:v>
                      </c:pt>
                      <c:pt idx="6847">
                        <c:v>11.411666666666667</c:v>
                      </c:pt>
                      <c:pt idx="6848">
                        <c:v>11.413333333333332</c:v>
                      </c:pt>
                      <c:pt idx="6849">
                        <c:v>11.414999999999999</c:v>
                      </c:pt>
                      <c:pt idx="6850">
                        <c:v>11.416666666666666</c:v>
                      </c:pt>
                      <c:pt idx="6851">
                        <c:v>11.418333333333333</c:v>
                      </c:pt>
                      <c:pt idx="6852">
                        <c:v>11.42</c:v>
                      </c:pt>
                      <c:pt idx="6853">
                        <c:v>11.421666666666665</c:v>
                      </c:pt>
                      <c:pt idx="6854">
                        <c:v>11.423333333333334</c:v>
                      </c:pt>
                      <c:pt idx="6855">
                        <c:v>11.425000000000001</c:v>
                      </c:pt>
                      <c:pt idx="6856">
                        <c:v>11.426666666666668</c:v>
                      </c:pt>
                      <c:pt idx="6857">
                        <c:v>11.428333333333335</c:v>
                      </c:pt>
                      <c:pt idx="6858">
                        <c:v>11.43</c:v>
                      </c:pt>
                      <c:pt idx="6859">
                        <c:v>11.431666666666667</c:v>
                      </c:pt>
                      <c:pt idx="6860">
                        <c:v>11.433333333333334</c:v>
                      </c:pt>
                      <c:pt idx="6861">
                        <c:v>11.435</c:v>
                      </c:pt>
                      <c:pt idx="6862">
                        <c:v>11.436666666666667</c:v>
                      </c:pt>
                      <c:pt idx="6863">
                        <c:v>11.438333333333333</c:v>
                      </c:pt>
                      <c:pt idx="6864">
                        <c:v>11.44</c:v>
                      </c:pt>
                      <c:pt idx="6865">
                        <c:v>11.441666666666666</c:v>
                      </c:pt>
                      <c:pt idx="6866">
                        <c:v>11.443333333333333</c:v>
                      </c:pt>
                      <c:pt idx="6867">
                        <c:v>11.445</c:v>
                      </c:pt>
                      <c:pt idx="6868">
                        <c:v>11.446666666666665</c:v>
                      </c:pt>
                      <c:pt idx="6869">
                        <c:v>11.448333333333332</c:v>
                      </c:pt>
                      <c:pt idx="6870">
                        <c:v>11.45</c:v>
                      </c:pt>
                      <c:pt idx="6871">
                        <c:v>11.451666666666666</c:v>
                      </c:pt>
                      <c:pt idx="6872">
                        <c:v>11.453333333333335</c:v>
                      </c:pt>
                      <c:pt idx="6873">
                        <c:v>11.455</c:v>
                      </c:pt>
                      <c:pt idx="6874">
                        <c:v>11.456666666666667</c:v>
                      </c:pt>
                      <c:pt idx="6875">
                        <c:v>11.458333333333334</c:v>
                      </c:pt>
                      <c:pt idx="6876">
                        <c:v>11.46</c:v>
                      </c:pt>
                      <c:pt idx="6877">
                        <c:v>11.461666666666668</c:v>
                      </c:pt>
                      <c:pt idx="6878">
                        <c:v>11.463333333333333</c:v>
                      </c:pt>
                      <c:pt idx="6879">
                        <c:v>11.465</c:v>
                      </c:pt>
                      <c:pt idx="6880">
                        <c:v>11.466666666666667</c:v>
                      </c:pt>
                      <c:pt idx="6881">
                        <c:v>11.468333333333334</c:v>
                      </c:pt>
                      <c:pt idx="6882">
                        <c:v>11.47</c:v>
                      </c:pt>
                      <c:pt idx="6883">
                        <c:v>11.471666666666666</c:v>
                      </c:pt>
                      <c:pt idx="6884">
                        <c:v>11.473333333333333</c:v>
                      </c:pt>
                      <c:pt idx="6885">
                        <c:v>11.475</c:v>
                      </c:pt>
                      <c:pt idx="6886">
                        <c:v>11.476666666666667</c:v>
                      </c:pt>
                      <c:pt idx="6887">
                        <c:v>11.478333333333333</c:v>
                      </c:pt>
                      <c:pt idx="6888">
                        <c:v>11.479999999999999</c:v>
                      </c:pt>
                      <c:pt idx="6889">
                        <c:v>11.481666666666666</c:v>
                      </c:pt>
                      <c:pt idx="6890">
                        <c:v>11.483333333333333</c:v>
                      </c:pt>
                      <c:pt idx="6891">
                        <c:v>11.485000000000001</c:v>
                      </c:pt>
                      <c:pt idx="6892">
                        <c:v>11.486666666666668</c:v>
                      </c:pt>
                      <c:pt idx="6893">
                        <c:v>11.488333333333333</c:v>
                      </c:pt>
                      <c:pt idx="6894">
                        <c:v>11.49</c:v>
                      </c:pt>
                      <c:pt idx="6895">
                        <c:v>11.491666666666667</c:v>
                      </c:pt>
                      <c:pt idx="6896">
                        <c:v>11.493333333333334</c:v>
                      </c:pt>
                      <c:pt idx="6897">
                        <c:v>11.495000000000001</c:v>
                      </c:pt>
                      <c:pt idx="6898">
                        <c:v>11.496666666666666</c:v>
                      </c:pt>
                      <c:pt idx="6899">
                        <c:v>11.498333333333333</c:v>
                      </c:pt>
                      <c:pt idx="6900">
                        <c:v>11.5</c:v>
                      </c:pt>
                      <c:pt idx="6901">
                        <c:v>11.501666666666667</c:v>
                      </c:pt>
                      <c:pt idx="6902">
                        <c:v>11.503333333333334</c:v>
                      </c:pt>
                      <c:pt idx="6903">
                        <c:v>11.504999999999999</c:v>
                      </c:pt>
                      <c:pt idx="6904">
                        <c:v>11.506666666666666</c:v>
                      </c:pt>
                      <c:pt idx="6905">
                        <c:v>11.508333333333333</c:v>
                      </c:pt>
                      <c:pt idx="6906">
                        <c:v>11.51</c:v>
                      </c:pt>
                      <c:pt idx="6907">
                        <c:v>11.511666666666667</c:v>
                      </c:pt>
                      <c:pt idx="6908">
                        <c:v>11.513333333333332</c:v>
                      </c:pt>
                      <c:pt idx="6909">
                        <c:v>11.514999999999999</c:v>
                      </c:pt>
                      <c:pt idx="6910">
                        <c:v>11.516666666666667</c:v>
                      </c:pt>
                      <c:pt idx="6911">
                        <c:v>11.518333333333334</c:v>
                      </c:pt>
                      <c:pt idx="6912">
                        <c:v>11.520000000000001</c:v>
                      </c:pt>
                      <c:pt idx="6913">
                        <c:v>11.521666666666667</c:v>
                      </c:pt>
                      <c:pt idx="6914">
                        <c:v>11.523333333333333</c:v>
                      </c:pt>
                      <c:pt idx="6915">
                        <c:v>11.525</c:v>
                      </c:pt>
                      <c:pt idx="6916">
                        <c:v>11.526666666666667</c:v>
                      </c:pt>
                      <c:pt idx="6917">
                        <c:v>11.528333333333334</c:v>
                      </c:pt>
                      <c:pt idx="6918">
                        <c:v>11.53</c:v>
                      </c:pt>
                      <c:pt idx="6919">
                        <c:v>11.531666666666666</c:v>
                      </c:pt>
                      <c:pt idx="6920">
                        <c:v>11.533333333333333</c:v>
                      </c:pt>
                      <c:pt idx="6921">
                        <c:v>11.535</c:v>
                      </c:pt>
                      <c:pt idx="6922">
                        <c:v>11.536666666666667</c:v>
                      </c:pt>
                      <c:pt idx="6923">
                        <c:v>11.538333333333332</c:v>
                      </c:pt>
                      <c:pt idx="6924">
                        <c:v>11.54</c:v>
                      </c:pt>
                      <c:pt idx="6925">
                        <c:v>11.541666666666666</c:v>
                      </c:pt>
                      <c:pt idx="6926">
                        <c:v>11.543333333333333</c:v>
                      </c:pt>
                      <c:pt idx="6927">
                        <c:v>11.545</c:v>
                      </c:pt>
                      <c:pt idx="6928">
                        <c:v>11.546666666666665</c:v>
                      </c:pt>
                      <c:pt idx="6929">
                        <c:v>11.548333333333334</c:v>
                      </c:pt>
                      <c:pt idx="6930">
                        <c:v>11.55</c:v>
                      </c:pt>
                      <c:pt idx="6931">
                        <c:v>11.551666666666668</c:v>
                      </c:pt>
                      <c:pt idx="6932">
                        <c:v>11.553333333333335</c:v>
                      </c:pt>
                      <c:pt idx="6933">
                        <c:v>11.555</c:v>
                      </c:pt>
                      <c:pt idx="6934">
                        <c:v>11.556666666666667</c:v>
                      </c:pt>
                      <c:pt idx="6935">
                        <c:v>11.558333333333334</c:v>
                      </c:pt>
                      <c:pt idx="6936">
                        <c:v>11.56</c:v>
                      </c:pt>
                      <c:pt idx="6937">
                        <c:v>11.561666666666667</c:v>
                      </c:pt>
                      <c:pt idx="6938">
                        <c:v>11.563333333333333</c:v>
                      </c:pt>
                      <c:pt idx="6939">
                        <c:v>11.565</c:v>
                      </c:pt>
                      <c:pt idx="6940">
                        <c:v>11.566666666666666</c:v>
                      </c:pt>
                      <c:pt idx="6941">
                        <c:v>11.568333333333333</c:v>
                      </c:pt>
                      <c:pt idx="6942">
                        <c:v>11.57</c:v>
                      </c:pt>
                      <c:pt idx="6943">
                        <c:v>11.571666666666665</c:v>
                      </c:pt>
                      <c:pt idx="6944">
                        <c:v>11.573333333333332</c:v>
                      </c:pt>
                      <c:pt idx="6945">
                        <c:v>11.574999999999999</c:v>
                      </c:pt>
                      <c:pt idx="6946">
                        <c:v>11.576666666666666</c:v>
                      </c:pt>
                      <c:pt idx="6947">
                        <c:v>11.578333333333335</c:v>
                      </c:pt>
                      <c:pt idx="6948">
                        <c:v>11.58</c:v>
                      </c:pt>
                      <c:pt idx="6949">
                        <c:v>11.581666666666667</c:v>
                      </c:pt>
                      <c:pt idx="6950">
                        <c:v>11.583333333333334</c:v>
                      </c:pt>
                      <c:pt idx="6951">
                        <c:v>11.585000000000001</c:v>
                      </c:pt>
                      <c:pt idx="6952">
                        <c:v>11.586666666666668</c:v>
                      </c:pt>
                      <c:pt idx="6953">
                        <c:v>11.588333333333333</c:v>
                      </c:pt>
                      <c:pt idx="6954">
                        <c:v>11.59</c:v>
                      </c:pt>
                      <c:pt idx="6955">
                        <c:v>11.591666666666667</c:v>
                      </c:pt>
                      <c:pt idx="6956">
                        <c:v>11.593333333333334</c:v>
                      </c:pt>
                      <c:pt idx="6957">
                        <c:v>11.595000000000001</c:v>
                      </c:pt>
                      <c:pt idx="6958">
                        <c:v>11.596666666666666</c:v>
                      </c:pt>
                      <c:pt idx="6959">
                        <c:v>11.598333333333333</c:v>
                      </c:pt>
                      <c:pt idx="6960">
                        <c:v>11.6</c:v>
                      </c:pt>
                      <c:pt idx="6961">
                        <c:v>11.601666666666667</c:v>
                      </c:pt>
                      <c:pt idx="6962">
                        <c:v>11.603333333333333</c:v>
                      </c:pt>
                      <c:pt idx="6963">
                        <c:v>11.604999999999999</c:v>
                      </c:pt>
                      <c:pt idx="6964">
                        <c:v>11.606666666666666</c:v>
                      </c:pt>
                      <c:pt idx="6965">
                        <c:v>11.608333333333333</c:v>
                      </c:pt>
                      <c:pt idx="6966">
                        <c:v>11.610000000000001</c:v>
                      </c:pt>
                      <c:pt idx="6967">
                        <c:v>11.611666666666668</c:v>
                      </c:pt>
                      <c:pt idx="6968">
                        <c:v>11.613333333333333</c:v>
                      </c:pt>
                      <c:pt idx="6969">
                        <c:v>11.615</c:v>
                      </c:pt>
                      <c:pt idx="6970">
                        <c:v>11.616666666666667</c:v>
                      </c:pt>
                      <c:pt idx="6971">
                        <c:v>11.618333333333334</c:v>
                      </c:pt>
                      <c:pt idx="6972">
                        <c:v>11.620000000000001</c:v>
                      </c:pt>
                      <c:pt idx="6973">
                        <c:v>11.621666666666666</c:v>
                      </c:pt>
                      <c:pt idx="6974">
                        <c:v>11.623333333333333</c:v>
                      </c:pt>
                      <c:pt idx="6975">
                        <c:v>11.625</c:v>
                      </c:pt>
                      <c:pt idx="6976">
                        <c:v>11.626666666666667</c:v>
                      </c:pt>
                      <c:pt idx="6977">
                        <c:v>11.628333333333334</c:v>
                      </c:pt>
                      <c:pt idx="6978">
                        <c:v>11.629999999999999</c:v>
                      </c:pt>
                      <c:pt idx="6979">
                        <c:v>11.631666666666666</c:v>
                      </c:pt>
                      <c:pt idx="6980">
                        <c:v>11.633333333333333</c:v>
                      </c:pt>
                      <c:pt idx="6981">
                        <c:v>11.635</c:v>
                      </c:pt>
                      <c:pt idx="6982">
                        <c:v>11.636666666666667</c:v>
                      </c:pt>
                      <c:pt idx="6983">
                        <c:v>11.638333333333332</c:v>
                      </c:pt>
                      <c:pt idx="6984">
                        <c:v>11.639999999999999</c:v>
                      </c:pt>
                      <c:pt idx="6985">
                        <c:v>11.641666666666667</c:v>
                      </c:pt>
                      <c:pt idx="6986">
                        <c:v>11.643333333333334</c:v>
                      </c:pt>
                      <c:pt idx="6987">
                        <c:v>11.645000000000001</c:v>
                      </c:pt>
                      <c:pt idx="6988">
                        <c:v>11.646666666666667</c:v>
                      </c:pt>
                      <c:pt idx="6989">
                        <c:v>11.648333333333333</c:v>
                      </c:pt>
                      <c:pt idx="6990">
                        <c:v>11.65</c:v>
                      </c:pt>
                      <c:pt idx="6991">
                        <c:v>11.651666666666667</c:v>
                      </c:pt>
                      <c:pt idx="6992">
                        <c:v>11.653333333333334</c:v>
                      </c:pt>
                      <c:pt idx="6993">
                        <c:v>11.654999999999999</c:v>
                      </c:pt>
                      <c:pt idx="6994">
                        <c:v>11.656666666666666</c:v>
                      </c:pt>
                      <c:pt idx="6995">
                        <c:v>11.658333333333333</c:v>
                      </c:pt>
                      <c:pt idx="6996">
                        <c:v>11.66</c:v>
                      </c:pt>
                      <c:pt idx="6997">
                        <c:v>11.661666666666667</c:v>
                      </c:pt>
                      <c:pt idx="6998">
                        <c:v>11.663333333333332</c:v>
                      </c:pt>
                      <c:pt idx="6999">
                        <c:v>11.664999999999999</c:v>
                      </c:pt>
                      <c:pt idx="7000">
                        <c:v>11.666666666666666</c:v>
                      </c:pt>
                      <c:pt idx="7001">
                        <c:v>11.668333333333333</c:v>
                      </c:pt>
                      <c:pt idx="7002">
                        <c:v>11.67</c:v>
                      </c:pt>
                      <c:pt idx="7003">
                        <c:v>11.671666666666665</c:v>
                      </c:pt>
                      <c:pt idx="7004">
                        <c:v>11.673333333333334</c:v>
                      </c:pt>
                      <c:pt idx="7005">
                        <c:v>11.675000000000001</c:v>
                      </c:pt>
                      <c:pt idx="7006">
                        <c:v>11.676666666666668</c:v>
                      </c:pt>
                      <c:pt idx="7007">
                        <c:v>11.678333333333335</c:v>
                      </c:pt>
                      <c:pt idx="7008">
                        <c:v>11.68</c:v>
                      </c:pt>
                      <c:pt idx="7009">
                        <c:v>11.681666666666667</c:v>
                      </c:pt>
                      <c:pt idx="7010">
                        <c:v>11.683333333333334</c:v>
                      </c:pt>
                      <c:pt idx="7011">
                        <c:v>11.685</c:v>
                      </c:pt>
                      <c:pt idx="7012">
                        <c:v>11.686666666666667</c:v>
                      </c:pt>
                      <c:pt idx="7013">
                        <c:v>11.688333333333333</c:v>
                      </c:pt>
                      <c:pt idx="7014">
                        <c:v>11.69</c:v>
                      </c:pt>
                      <c:pt idx="7015">
                        <c:v>11.691666666666666</c:v>
                      </c:pt>
                      <c:pt idx="7016">
                        <c:v>11.693333333333333</c:v>
                      </c:pt>
                      <c:pt idx="7017">
                        <c:v>11.695</c:v>
                      </c:pt>
                      <c:pt idx="7018">
                        <c:v>11.696666666666665</c:v>
                      </c:pt>
                      <c:pt idx="7019">
                        <c:v>11.698333333333332</c:v>
                      </c:pt>
                      <c:pt idx="7020">
                        <c:v>11.7</c:v>
                      </c:pt>
                      <c:pt idx="7021">
                        <c:v>11.701666666666666</c:v>
                      </c:pt>
                      <c:pt idx="7022">
                        <c:v>11.703333333333335</c:v>
                      </c:pt>
                      <c:pt idx="7023">
                        <c:v>11.705</c:v>
                      </c:pt>
                      <c:pt idx="7024">
                        <c:v>11.706666666666667</c:v>
                      </c:pt>
                      <c:pt idx="7025">
                        <c:v>11.708333333333334</c:v>
                      </c:pt>
                      <c:pt idx="7026">
                        <c:v>11.71</c:v>
                      </c:pt>
                      <c:pt idx="7027">
                        <c:v>11.711666666666668</c:v>
                      </c:pt>
                      <c:pt idx="7028">
                        <c:v>11.713333333333333</c:v>
                      </c:pt>
                      <c:pt idx="7029">
                        <c:v>11.715</c:v>
                      </c:pt>
                      <c:pt idx="7030">
                        <c:v>11.716666666666667</c:v>
                      </c:pt>
                      <c:pt idx="7031">
                        <c:v>11.718333333333334</c:v>
                      </c:pt>
                      <c:pt idx="7032">
                        <c:v>11.72</c:v>
                      </c:pt>
                      <c:pt idx="7033">
                        <c:v>11.721666666666666</c:v>
                      </c:pt>
                      <c:pt idx="7034">
                        <c:v>11.723333333333333</c:v>
                      </c:pt>
                      <c:pt idx="7035">
                        <c:v>11.725</c:v>
                      </c:pt>
                      <c:pt idx="7036">
                        <c:v>11.726666666666667</c:v>
                      </c:pt>
                      <c:pt idx="7037">
                        <c:v>11.728333333333333</c:v>
                      </c:pt>
                      <c:pt idx="7038">
                        <c:v>11.729999999999999</c:v>
                      </c:pt>
                      <c:pt idx="7039">
                        <c:v>11.731666666666666</c:v>
                      </c:pt>
                      <c:pt idx="7040">
                        <c:v>11.733333333333333</c:v>
                      </c:pt>
                      <c:pt idx="7041">
                        <c:v>11.735000000000001</c:v>
                      </c:pt>
                      <c:pt idx="7042">
                        <c:v>11.736666666666668</c:v>
                      </c:pt>
                      <c:pt idx="7043">
                        <c:v>11.738333333333333</c:v>
                      </c:pt>
                      <c:pt idx="7044">
                        <c:v>11.74</c:v>
                      </c:pt>
                      <c:pt idx="7045">
                        <c:v>11.741666666666667</c:v>
                      </c:pt>
                      <c:pt idx="7046">
                        <c:v>11.743333333333334</c:v>
                      </c:pt>
                      <c:pt idx="7047">
                        <c:v>11.745000000000001</c:v>
                      </c:pt>
                      <c:pt idx="7048">
                        <c:v>11.746666666666666</c:v>
                      </c:pt>
                      <c:pt idx="7049">
                        <c:v>11.748333333333333</c:v>
                      </c:pt>
                      <c:pt idx="7050">
                        <c:v>11.75</c:v>
                      </c:pt>
                      <c:pt idx="7051">
                        <c:v>11.751666666666667</c:v>
                      </c:pt>
                      <c:pt idx="7052">
                        <c:v>11.753333333333334</c:v>
                      </c:pt>
                      <c:pt idx="7053">
                        <c:v>11.754999999999999</c:v>
                      </c:pt>
                      <c:pt idx="7054">
                        <c:v>11.756666666666666</c:v>
                      </c:pt>
                      <c:pt idx="7055">
                        <c:v>11.758333333333333</c:v>
                      </c:pt>
                      <c:pt idx="7056">
                        <c:v>11.76</c:v>
                      </c:pt>
                      <c:pt idx="7057">
                        <c:v>11.761666666666667</c:v>
                      </c:pt>
                      <c:pt idx="7058">
                        <c:v>11.763333333333332</c:v>
                      </c:pt>
                      <c:pt idx="7059">
                        <c:v>11.764999999999999</c:v>
                      </c:pt>
                      <c:pt idx="7060">
                        <c:v>11.766666666666667</c:v>
                      </c:pt>
                      <c:pt idx="7061">
                        <c:v>11.768333333333334</c:v>
                      </c:pt>
                      <c:pt idx="7062">
                        <c:v>11.770000000000001</c:v>
                      </c:pt>
                      <c:pt idx="7063">
                        <c:v>11.771666666666667</c:v>
                      </c:pt>
                      <c:pt idx="7064">
                        <c:v>11.773333333333333</c:v>
                      </c:pt>
                      <c:pt idx="7065">
                        <c:v>11.775</c:v>
                      </c:pt>
                      <c:pt idx="7066">
                        <c:v>11.776666666666667</c:v>
                      </c:pt>
                      <c:pt idx="7067">
                        <c:v>11.778333333333334</c:v>
                      </c:pt>
                      <c:pt idx="7068">
                        <c:v>11.78</c:v>
                      </c:pt>
                      <c:pt idx="7069">
                        <c:v>11.781666666666666</c:v>
                      </c:pt>
                      <c:pt idx="7070">
                        <c:v>11.783333333333333</c:v>
                      </c:pt>
                      <c:pt idx="7071">
                        <c:v>11.785</c:v>
                      </c:pt>
                      <c:pt idx="7072">
                        <c:v>11.786666666666667</c:v>
                      </c:pt>
                      <c:pt idx="7073">
                        <c:v>11.788333333333332</c:v>
                      </c:pt>
                      <c:pt idx="7074">
                        <c:v>11.79</c:v>
                      </c:pt>
                      <c:pt idx="7075">
                        <c:v>11.791666666666666</c:v>
                      </c:pt>
                      <c:pt idx="7076">
                        <c:v>11.793333333333333</c:v>
                      </c:pt>
                      <c:pt idx="7077">
                        <c:v>11.795</c:v>
                      </c:pt>
                      <c:pt idx="7078">
                        <c:v>11.796666666666665</c:v>
                      </c:pt>
                      <c:pt idx="7079">
                        <c:v>11.798333333333334</c:v>
                      </c:pt>
                      <c:pt idx="7080">
                        <c:v>11.8</c:v>
                      </c:pt>
                      <c:pt idx="7081">
                        <c:v>11.801666666666668</c:v>
                      </c:pt>
                      <c:pt idx="7082">
                        <c:v>11.803333333333335</c:v>
                      </c:pt>
                      <c:pt idx="7083">
                        <c:v>11.805</c:v>
                      </c:pt>
                      <c:pt idx="7084">
                        <c:v>11.806666666666667</c:v>
                      </c:pt>
                      <c:pt idx="7085">
                        <c:v>11.808333333333334</c:v>
                      </c:pt>
                      <c:pt idx="7086">
                        <c:v>11.81</c:v>
                      </c:pt>
                      <c:pt idx="7087">
                        <c:v>11.811666666666667</c:v>
                      </c:pt>
                      <c:pt idx="7088">
                        <c:v>11.813333333333333</c:v>
                      </c:pt>
                      <c:pt idx="7089">
                        <c:v>11.815</c:v>
                      </c:pt>
                      <c:pt idx="7090">
                        <c:v>11.816666666666666</c:v>
                      </c:pt>
                      <c:pt idx="7091">
                        <c:v>11.818333333333333</c:v>
                      </c:pt>
                      <c:pt idx="7092">
                        <c:v>11.82</c:v>
                      </c:pt>
                      <c:pt idx="7093">
                        <c:v>11.821666666666665</c:v>
                      </c:pt>
                      <c:pt idx="7094">
                        <c:v>11.823333333333332</c:v>
                      </c:pt>
                      <c:pt idx="7095">
                        <c:v>11.824999999999999</c:v>
                      </c:pt>
                      <c:pt idx="7096">
                        <c:v>11.826666666666666</c:v>
                      </c:pt>
                      <c:pt idx="7097">
                        <c:v>11.828333333333335</c:v>
                      </c:pt>
                      <c:pt idx="7098">
                        <c:v>11.83</c:v>
                      </c:pt>
                      <c:pt idx="7099">
                        <c:v>11.831666666666667</c:v>
                      </c:pt>
                      <c:pt idx="7100">
                        <c:v>11.833333333333334</c:v>
                      </c:pt>
                      <c:pt idx="7101">
                        <c:v>11.835000000000001</c:v>
                      </c:pt>
                      <c:pt idx="7102">
                        <c:v>11.836666666666668</c:v>
                      </c:pt>
                      <c:pt idx="7103">
                        <c:v>11.838333333333333</c:v>
                      </c:pt>
                      <c:pt idx="7104">
                        <c:v>11.84</c:v>
                      </c:pt>
                      <c:pt idx="7105">
                        <c:v>11.841666666666667</c:v>
                      </c:pt>
                      <c:pt idx="7106">
                        <c:v>11.843333333333334</c:v>
                      </c:pt>
                      <c:pt idx="7107">
                        <c:v>11.845000000000001</c:v>
                      </c:pt>
                      <c:pt idx="7108">
                        <c:v>11.846666666666666</c:v>
                      </c:pt>
                      <c:pt idx="7109">
                        <c:v>11.848333333333333</c:v>
                      </c:pt>
                      <c:pt idx="7110">
                        <c:v>11.85</c:v>
                      </c:pt>
                      <c:pt idx="7111">
                        <c:v>11.851666666666667</c:v>
                      </c:pt>
                      <c:pt idx="7112">
                        <c:v>11.853333333333333</c:v>
                      </c:pt>
                      <c:pt idx="7113">
                        <c:v>11.854999999999999</c:v>
                      </c:pt>
                      <c:pt idx="7114">
                        <c:v>11.856666666666666</c:v>
                      </c:pt>
                      <c:pt idx="7115">
                        <c:v>11.858333333333333</c:v>
                      </c:pt>
                      <c:pt idx="7116">
                        <c:v>11.860000000000001</c:v>
                      </c:pt>
                      <c:pt idx="7117">
                        <c:v>11.861666666666668</c:v>
                      </c:pt>
                      <c:pt idx="7118">
                        <c:v>11.863333333333333</c:v>
                      </c:pt>
                      <c:pt idx="7119">
                        <c:v>11.865</c:v>
                      </c:pt>
                      <c:pt idx="7120">
                        <c:v>11.866666666666667</c:v>
                      </c:pt>
                      <c:pt idx="7121">
                        <c:v>11.868333333333334</c:v>
                      </c:pt>
                      <c:pt idx="7122">
                        <c:v>11.870000000000001</c:v>
                      </c:pt>
                      <c:pt idx="7123">
                        <c:v>11.871666666666666</c:v>
                      </c:pt>
                      <c:pt idx="7124">
                        <c:v>11.873333333333333</c:v>
                      </c:pt>
                      <c:pt idx="7125">
                        <c:v>11.875</c:v>
                      </c:pt>
                      <c:pt idx="7126">
                        <c:v>11.876666666666667</c:v>
                      </c:pt>
                      <c:pt idx="7127">
                        <c:v>11.878333333333334</c:v>
                      </c:pt>
                      <c:pt idx="7128">
                        <c:v>11.879999999999999</c:v>
                      </c:pt>
                      <c:pt idx="7129">
                        <c:v>11.881666666666666</c:v>
                      </c:pt>
                      <c:pt idx="7130">
                        <c:v>11.883333333333333</c:v>
                      </c:pt>
                      <c:pt idx="7131">
                        <c:v>11.885</c:v>
                      </c:pt>
                      <c:pt idx="7132">
                        <c:v>11.886666666666667</c:v>
                      </c:pt>
                      <c:pt idx="7133">
                        <c:v>11.888333333333332</c:v>
                      </c:pt>
                      <c:pt idx="7134">
                        <c:v>11.889999999999999</c:v>
                      </c:pt>
                      <c:pt idx="7135">
                        <c:v>11.891666666666667</c:v>
                      </c:pt>
                      <c:pt idx="7136">
                        <c:v>11.893333333333334</c:v>
                      </c:pt>
                      <c:pt idx="7137">
                        <c:v>11.895000000000001</c:v>
                      </c:pt>
                      <c:pt idx="7138">
                        <c:v>11.896666666666667</c:v>
                      </c:pt>
                      <c:pt idx="7139">
                        <c:v>11.898333333333333</c:v>
                      </c:pt>
                      <c:pt idx="7140">
                        <c:v>11.9</c:v>
                      </c:pt>
                      <c:pt idx="7141">
                        <c:v>11.901666666666667</c:v>
                      </c:pt>
                      <c:pt idx="7142">
                        <c:v>11.903333333333334</c:v>
                      </c:pt>
                      <c:pt idx="7143">
                        <c:v>11.904999999999999</c:v>
                      </c:pt>
                      <c:pt idx="7144">
                        <c:v>11.906666666666666</c:v>
                      </c:pt>
                      <c:pt idx="7145">
                        <c:v>11.908333333333333</c:v>
                      </c:pt>
                      <c:pt idx="7146">
                        <c:v>11.91</c:v>
                      </c:pt>
                      <c:pt idx="7147">
                        <c:v>11.911666666666667</c:v>
                      </c:pt>
                      <c:pt idx="7148">
                        <c:v>11.913333333333332</c:v>
                      </c:pt>
                      <c:pt idx="7149">
                        <c:v>11.914999999999999</c:v>
                      </c:pt>
                      <c:pt idx="7150">
                        <c:v>11.916666666666666</c:v>
                      </c:pt>
                      <c:pt idx="7151">
                        <c:v>11.918333333333333</c:v>
                      </c:pt>
                      <c:pt idx="7152">
                        <c:v>11.92</c:v>
                      </c:pt>
                      <c:pt idx="7153">
                        <c:v>11.921666666666665</c:v>
                      </c:pt>
                      <c:pt idx="7154">
                        <c:v>11.923333333333334</c:v>
                      </c:pt>
                      <c:pt idx="7155">
                        <c:v>11.925000000000001</c:v>
                      </c:pt>
                      <c:pt idx="7156">
                        <c:v>11.926666666666668</c:v>
                      </c:pt>
                      <c:pt idx="7157">
                        <c:v>11.928333333333335</c:v>
                      </c:pt>
                      <c:pt idx="7158">
                        <c:v>11.93</c:v>
                      </c:pt>
                      <c:pt idx="7159">
                        <c:v>11.931666666666667</c:v>
                      </c:pt>
                      <c:pt idx="7160">
                        <c:v>11.933333333333334</c:v>
                      </c:pt>
                      <c:pt idx="7161">
                        <c:v>11.935</c:v>
                      </c:pt>
                      <c:pt idx="7162">
                        <c:v>11.936666666666667</c:v>
                      </c:pt>
                      <c:pt idx="7163">
                        <c:v>11.938333333333333</c:v>
                      </c:pt>
                      <c:pt idx="7164">
                        <c:v>11.94</c:v>
                      </c:pt>
                      <c:pt idx="7165">
                        <c:v>11.941666666666666</c:v>
                      </c:pt>
                      <c:pt idx="7166">
                        <c:v>11.943333333333333</c:v>
                      </c:pt>
                      <c:pt idx="7167">
                        <c:v>11.945</c:v>
                      </c:pt>
                      <c:pt idx="7168">
                        <c:v>11.946666666666665</c:v>
                      </c:pt>
                      <c:pt idx="7169">
                        <c:v>11.948333333333332</c:v>
                      </c:pt>
                      <c:pt idx="7170">
                        <c:v>11.95</c:v>
                      </c:pt>
                      <c:pt idx="7171">
                        <c:v>11.951666666666666</c:v>
                      </c:pt>
                      <c:pt idx="7172">
                        <c:v>11.953333333333335</c:v>
                      </c:pt>
                      <c:pt idx="7173">
                        <c:v>11.955</c:v>
                      </c:pt>
                      <c:pt idx="7174">
                        <c:v>11.956666666666667</c:v>
                      </c:pt>
                      <c:pt idx="7175">
                        <c:v>11.958333333333334</c:v>
                      </c:pt>
                      <c:pt idx="7176">
                        <c:v>11.96</c:v>
                      </c:pt>
                      <c:pt idx="7177">
                        <c:v>11.961666666666668</c:v>
                      </c:pt>
                      <c:pt idx="7178">
                        <c:v>11.963333333333333</c:v>
                      </c:pt>
                      <c:pt idx="7179">
                        <c:v>11.965</c:v>
                      </c:pt>
                      <c:pt idx="7180">
                        <c:v>11.966666666666667</c:v>
                      </c:pt>
                      <c:pt idx="7181">
                        <c:v>11.968333333333334</c:v>
                      </c:pt>
                      <c:pt idx="7182">
                        <c:v>11.97</c:v>
                      </c:pt>
                      <c:pt idx="7183">
                        <c:v>11.971666666666666</c:v>
                      </c:pt>
                      <c:pt idx="7184">
                        <c:v>11.973333333333333</c:v>
                      </c:pt>
                      <c:pt idx="7185">
                        <c:v>11.975</c:v>
                      </c:pt>
                      <c:pt idx="7186">
                        <c:v>11.976666666666667</c:v>
                      </c:pt>
                      <c:pt idx="7187">
                        <c:v>11.978333333333333</c:v>
                      </c:pt>
                      <c:pt idx="7188">
                        <c:v>11.979999999999999</c:v>
                      </c:pt>
                      <c:pt idx="7189">
                        <c:v>11.981666666666666</c:v>
                      </c:pt>
                      <c:pt idx="7190">
                        <c:v>11.983333333333333</c:v>
                      </c:pt>
                      <c:pt idx="7191">
                        <c:v>11.985000000000001</c:v>
                      </c:pt>
                      <c:pt idx="7192">
                        <c:v>11.986666666666668</c:v>
                      </c:pt>
                      <c:pt idx="7193">
                        <c:v>11.988333333333333</c:v>
                      </c:pt>
                      <c:pt idx="7194">
                        <c:v>11.99</c:v>
                      </c:pt>
                      <c:pt idx="7195">
                        <c:v>11.991666666666667</c:v>
                      </c:pt>
                      <c:pt idx="7196">
                        <c:v>11.993333333333334</c:v>
                      </c:pt>
                      <c:pt idx="7197">
                        <c:v>11.995000000000001</c:v>
                      </c:pt>
                      <c:pt idx="7198">
                        <c:v>11.996666666666666</c:v>
                      </c:pt>
                      <c:pt idx="7199">
                        <c:v>11.998333333333333</c:v>
                      </c:pt>
                      <c:pt idx="7200">
                        <c:v>12</c:v>
                      </c:pt>
                      <c:pt idx="7201">
                        <c:v>12.001666666666667</c:v>
                      </c:pt>
                      <c:pt idx="7202">
                        <c:v>12.003333333333334</c:v>
                      </c:pt>
                      <c:pt idx="7203">
                        <c:v>12.004999999999999</c:v>
                      </c:pt>
                      <c:pt idx="7204">
                        <c:v>12.006666666666666</c:v>
                      </c:pt>
                      <c:pt idx="7205">
                        <c:v>12.008333333333333</c:v>
                      </c:pt>
                      <c:pt idx="7206">
                        <c:v>12.01</c:v>
                      </c:pt>
                      <c:pt idx="7207">
                        <c:v>12.011666666666667</c:v>
                      </c:pt>
                      <c:pt idx="7208">
                        <c:v>12.013333333333332</c:v>
                      </c:pt>
                      <c:pt idx="7209">
                        <c:v>12.014999999999999</c:v>
                      </c:pt>
                      <c:pt idx="7210">
                        <c:v>12.016666666666667</c:v>
                      </c:pt>
                      <c:pt idx="7211">
                        <c:v>12.018333333333334</c:v>
                      </c:pt>
                      <c:pt idx="7212">
                        <c:v>12.020000000000001</c:v>
                      </c:pt>
                      <c:pt idx="7213">
                        <c:v>12.021666666666667</c:v>
                      </c:pt>
                      <c:pt idx="7214">
                        <c:v>12.023333333333333</c:v>
                      </c:pt>
                      <c:pt idx="7215">
                        <c:v>12.025</c:v>
                      </c:pt>
                      <c:pt idx="7216">
                        <c:v>12.026666666666667</c:v>
                      </c:pt>
                      <c:pt idx="7217">
                        <c:v>12.028333333333334</c:v>
                      </c:pt>
                      <c:pt idx="7218">
                        <c:v>12.03</c:v>
                      </c:pt>
                      <c:pt idx="7219">
                        <c:v>12.031666666666666</c:v>
                      </c:pt>
                      <c:pt idx="7220">
                        <c:v>12.033333333333333</c:v>
                      </c:pt>
                      <c:pt idx="7221">
                        <c:v>12.035</c:v>
                      </c:pt>
                      <c:pt idx="7222">
                        <c:v>12.036666666666667</c:v>
                      </c:pt>
                      <c:pt idx="7223">
                        <c:v>12.038333333333332</c:v>
                      </c:pt>
                      <c:pt idx="7224">
                        <c:v>12.04</c:v>
                      </c:pt>
                      <c:pt idx="7225">
                        <c:v>12.041666666666666</c:v>
                      </c:pt>
                      <c:pt idx="7226">
                        <c:v>12.043333333333333</c:v>
                      </c:pt>
                      <c:pt idx="7227">
                        <c:v>12.045</c:v>
                      </c:pt>
                      <c:pt idx="7228">
                        <c:v>12.046666666666665</c:v>
                      </c:pt>
                      <c:pt idx="7229">
                        <c:v>12.048333333333334</c:v>
                      </c:pt>
                      <c:pt idx="7230">
                        <c:v>12.05</c:v>
                      </c:pt>
                      <c:pt idx="7231">
                        <c:v>12.051666666666668</c:v>
                      </c:pt>
                      <c:pt idx="7232">
                        <c:v>12.053333333333335</c:v>
                      </c:pt>
                      <c:pt idx="7233">
                        <c:v>12.055</c:v>
                      </c:pt>
                      <c:pt idx="7234">
                        <c:v>12.056666666666667</c:v>
                      </c:pt>
                      <c:pt idx="7235">
                        <c:v>12.058333333333334</c:v>
                      </c:pt>
                      <c:pt idx="7236">
                        <c:v>12.06</c:v>
                      </c:pt>
                      <c:pt idx="7237">
                        <c:v>12.061666666666667</c:v>
                      </c:pt>
                      <c:pt idx="7238">
                        <c:v>12.063333333333333</c:v>
                      </c:pt>
                      <c:pt idx="7239">
                        <c:v>12.065</c:v>
                      </c:pt>
                      <c:pt idx="7240">
                        <c:v>12.066666666666666</c:v>
                      </c:pt>
                      <c:pt idx="7241">
                        <c:v>12.068333333333333</c:v>
                      </c:pt>
                      <c:pt idx="7242">
                        <c:v>12.07</c:v>
                      </c:pt>
                      <c:pt idx="7243">
                        <c:v>12.071666666666665</c:v>
                      </c:pt>
                      <c:pt idx="7244">
                        <c:v>12.073333333333332</c:v>
                      </c:pt>
                      <c:pt idx="7245">
                        <c:v>12.074999999999999</c:v>
                      </c:pt>
                      <c:pt idx="7246">
                        <c:v>12.076666666666666</c:v>
                      </c:pt>
                      <c:pt idx="7247">
                        <c:v>12.078333333333335</c:v>
                      </c:pt>
                      <c:pt idx="7248">
                        <c:v>12.08</c:v>
                      </c:pt>
                      <c:pt idx="7249">
                        <c:v>12.081666666666667</c:v>
                      </c:pt>
                      <c:pt idx="7250">
                        <c:v>12.083333333333334</c:v>
                      </c:pt>
                      <c:pt idx="7251">
                        <c:v>12.085000000000001</c:v>
                      </c:pt>
                      <c:pt idx="7252">
                        <c:v>12.086666666666668</c:v>
                      </c:pt>
                      <c:pt idx="7253">
                        <c:v>12.088333333333333</c:v>
                      </c:pt>
                      <c:pt idx="7254">
                        <c:v>12.09</c:v>
                      </c:pt>
                      <c:pt idx="7255">
                        <c:v>12.091666666666667</c:v>
                      </c:pt>
                      <c:pt idx="7256">
                        <c:v>12.093333333333334</c:v>
                      </c:pt>
                      <c:pt idx="7257">
                        <c:v>12.095000000000001</c:v>
                      </c:pt>
                      <c:pt idx="7258">
                        <c:v>12.096666666666666</c:v>
                      </c:pt>
                      <c:pt idx="7259">
                        <c:v>12.098333333333333</c:v>
                      </c:pt>
                      <c:pt idx="7260">
                        <c:v>12.1</c:v>
                      </c:pt>
                      <c:pt idx="7261">
                        <c:v>12.101666666666667</c:v>
                      </c:pt>
                      <c:pt idx="7262">
                        <c:v>12.103333333333333</c:v>
                      </c:pt>
                      <c:pt idx="7263">
                        <c:v>12.104999999999999</c:v>
                      </c:pt>
                      <c:pt idx="7264">
                        <c:v>12.106666666666666</c:v>
                      </c:pt>
                      <c:pt idx="7265">
                        <c:v>12.108333333333333</c:v>
                      </c:pt>
                      <c:pt idx="7266">
                        <c:v>12.110000000000001</c:v>
                      </c:pt>
                      <c:pt idx="7267">
                        <c:v>12.111666666666668</c:v>
                      </c:pt>
                      <c:pt idx="7268">
                        <c:v>12.113333333333333</c:v>
                      </c:pt>
                      <c:pt idx="7269">
                        <c:v>12.115</c:v>
                      </c:pt>
                      <c:pt idx="7270">
                        <c:v>12.116666666666667</c:v>
                      </c:pt>
                      <c:pt idx="7271">
                        <c:v>12.118333333333334</c:v>
                      </c:pt>
                      <c:pt idx="7272">
                        <c:v>12.120000000000001</c:v>
                      </c:pt>
                      <c:pt idx="7273">
                        <c:v>12.121666666666666</c:v>
                      </c:pt>
                      <c:pt idx="7274">
                        <c:v>12.123333333333333</c:v>
                      </c:pt>
                      <c:pt idx="7275">
                        <c:v>12.125</c:v>
                      </c:pt>
                      <c:pt idx="7276">
                        <c:v>12.126666666666667</c:v>
                      </c:pt>
                      <c:pt idx="7277">
                        <c:v>12.128333333333334</c:v>
                      </c:pt>
                      <c:pt idx="7278">
                        <c:v>12.129999999999999</c:v>
                      </c:pt>
                      <c:pt idx="7279">
                        <c:v>12.131666666666666</c:v>
                      </c:pt>
                      <c:pt idx="7280">
                        <c:v>12.133333333333333</c:v>
                      </c:pt>
                      <c:pt idx="7281">
                        <c:v>12.135</c:v>
                      </c:pt>
                      <c:pt idx="7282">
                        <c:v>12.136666666666667</c:v>
                      </c:pt>
                      <c:pt idx="7283">
                        <c:v>12.138333333333332</c:v>
                      </c:pt>
                      <c:pt idx="7284">
                        <c:v>12.139999999999999</c:v>
                      </c:pt>
                      <c:pt idx="7285">
                        <c:v>12.141666666666667</c:v>
                      </c:pt>
                      <c:pt idx="7286">
                        <c:v>12.143333333333334</c:v>
                      </c:pt>
                      <c:pt idx="7287">
                        <c:v>12.145000000000001</c:v>
                      </c:pt>
                      <c:pt idx="7288">
                        <c:v>12.146666666666667</c:v>
                      </c:pt>
                      <c:pt idx="7289">
                        <c:v>12.148333333333333</c:v>
                      </c:pt>
                      <c:pt idx="7290">
                        <c:v>12.15</c:v>
                      </c:pt>
                      <c:pt idx="7291">
                        <c:v>12.151666666666667</c:v>
                      </c:pt>
                      <c:pt idx="7292">
                        <c:v>12.153333333333334</c:v>
                      </c:pt>
                      <c:pt idx="7293">
                        <c:v>12.154999999999999</c:v>
                      </c:pt>
                      <c:pt idx="7294">
                        <c:v>12.156666666666666</c:v>
                      </c:pt>
                      <c:pt idx="7295">
                        <c:v>12.158333333333333</c:v>
                      </c:pt>
                      <c:pt idx="7296">
                        <c:v>12.16</c:v>
                      </c:pt>
                      <c:pt idx="7297">
                        <c:v>12.161666666666667</c:v>
                      </c:pt>
                      <c:pt idx="7298">
                        <c:v>12.163333333333332</c:v>
                      </c:pt>
                      <c:pt idx="7299">
                        <c:v>12.164999999999999</c:v>
                      </c:pt>
                      <c:pt idx="7300">
                        <c:v>12.166666666666666</c:v>
                      </c:pt>
                      <c:pt idx="7301">
                        <c:v>12.168333333333333</c:v>
                      </c:pt>
                      <c:pt idx="7302">
                        <c:v>12.17</c:v>
                      </c:pt>
                      <c:pt idx="7303">
                        <c:v>12.171666666666665</c:v>
                      </c:pt>
                      <c:pt idx="7304">
                        <c:v>12.173333333333334</c:v>
                      </c:pt>
                      <c:pt idx="7305">
                        <c:v>12.175000000000001</c:v>
                      </c:pt>
                      <c:pt idx="7306">
                        <c:v>12.176666666666668</c:v>
                      </c:pt>
                      <c:pt idx="7307">
                        <c:v>12.178333333333335</c:v>
                      </c:pt>
                      <c:pt idx="7308">
                        <c:v>12.18</c:v>
                      </c:pt>
                      <c:pt idx="7309">
                        <c:v>12.181666666666667</c:v>
                      </c:pt>
                      <c:pt idx="7310">
                        <c:v>12.183333333333334</c:v>
                      </c:pt>
                      <c:pt idx="7311">
                        <c:v>12.185</c:v>
                      </c:pt>
                      <c:pt idx="7312">
                        <c:v>12.186666666666667</c:v>
                      </c:pt>
                      <c:pt idx="7313">
                        <c:v>12.188333333333333</c:v>
                      </c:pt>
                      <c:pt idx="7314">
                        <c:v>12.19</c:v>
                      </c:pt>
                      <c:pt idx="7315">
                        <c:v>12.191666666666666</c:v>
                      </c:pt>
                      <c:pt idx="7316">
                        <c:v>12.193333333333333</c:v>
                      </c:pt>
                      <c:pt idx="7317">
                        <c:v>12.195</c:v>
                      </c:pt>
                      <c:pt idx="7318">
                        <c:v>12.196666666666665</c:v>
                      </c:pt>
                      <c:pt idx="7319">
                        <c:v>12.198333333333332</c:v>
                      </c:pt>
                      <c:pt idx="7320">
                        <c:v>12.2</c:v>
                      </c:pt>
                      <c:pt idx="7321">
                        <c:v>12.201666666666666</c:v>
                      </c:pt>
                      <c:pt idx="7322">
                        <c:v>12.203333333333335</c:v>
                      </c:pt>
                      <c:pt idx="7323">
                        <c:v>12.205</c:v>
                      </c:pt>
                      <c:pt idx="7324">
                        <c:v>12.206666666666667</c:v>
                      </c:pt>
                      <c:pt idx="7325">
                        <c:v>12.208333333333334</c:v>
                      </c:pt>
                      <c:pt idx="7326">
                        <c:v>12.21</c:v>
                      </c:pt>
                      <c:pt idx="7327">
                        <c:v>12.211666666666668</c:v>
                      </c:pt>
                      <c:pt idx="7328">
                        <c:v>12.213333333333333</c:v>
                      </c:pt>
                      <c:pt idx="7329">
                        <c:v>12.215</c:v>
                      </c:pt>
                      <c:pt idx="7330">
                        <c:v>12.216666666666667</c:v>
                      </c:pt>
                      <c:pt idx="7331">
                        <c:v>12.218333333333334</c:v>
                      </c:pt>
                      <c:pt idx="7332">
                        <c:v>12.22</c:v>
                      </c:pt>
                      <c:pt idx="7333">
                        <c:v>12.221666666666666</c:v>
                      </c:pt>
                      <c:pt idx="7334">
                        <c:v>12.223333333333333</c:v>
                      </c:pt>
                      <c:pt idx="7335">
                        <c:v>12.225</c:v>
                      </c:pt>
                      <c:pt idx="7336">
                        <c:v>12.226666666666667</c:v>
                      </c:pt>
                      <c:pt idx="7337">
                        <c:v>12.228333333333333</c:v>
                      </c:pt>
                      <c:pt idx="7338">
                        <c:v>12.229999999999999</c:v>
                      </c:pt>
                      <c:pt idx="7339">
                        <c:v>12.231666666666666</c:v>
                      </c:pt>
                      <c:pt idx="7340">
                        <c:v>12.233333333333333</c:v>
                      </c:pt>
                      <c:pt idx="7341">
                        <c:v>12.235000000000001</c:v>
                      </c:pt>
                      <c:pt idx="7342">
                        <c:v>12.236666666666668</c:v>
                      </c:pt>
                      <c:pt idx="7343">
                        <c:v>12.238333333333333</c:v>
                      </c:pt>
                      <c:pt idx="7344">
                        <c:v>12.24</c:v>
                      </c:pt>
                      <c:pt idx="7345">
                        <c:v>12.241666666666667</c:v>
                      </c:pt>
                      <c:pt idx="7346">
                        <c:v>12.243333333333334</c:v>
                      </c:pt>
                      <c:pt idx="7347">
                        <c:v>12.245000000000001</c:v>
                      </c:pt>
                      <c:pt idx="7348">
                        <c:v>12.246666666666666</c:v>
                      </c:pt>
                      <c:pt idx="7349">
                        <c:v>12.248333333333333</c:v>
                      </c:pt>
                      <c:pt idx="7350">
                        <c:v>12.25</c:v>
                      </c:pt>
                      <c:pt idx="7351">
                        <c:v>12.251666666666667</c:v>
                      </c:pt>
                      <c:pt idx="7352">
                        <c:v>12.253333333333334</c:v>
                      </c:pt>
                      <c:pt idx="7353">
                        <c:v>12.254999999999999</c:v>
                      </c:pt>
                      <c:pt idx="7354">
                        <c:v>12.256666666666666</c:v>
                      </c:pt>
                      <c:pt idx="7355">
                        <c:v>12.258333333333333</c:v>
                      </c:pt>
                      <c:pt idx="7356">
                        <c:v>12.26</c:v>
                      </c:pt>
                      <c:pt idx="7357">
                        <c:v>12.261666666666667</c:v>
                      </c:pt>
                      <c:pt idx="7358">
                        <c:v>12.263333333333332</c:v>
                      </c:pt>
                      <c:pt idx="7359">
                        <c:v>12.264999999999999</c:v>
                      </c:pt>
                      <c:pt idx="7360">
                        <c:v>12.266666666666667</c:v>
                      </c:pt>
                      <c:pt idx="7361">
                        <c:v>12.268333333333334</c:v>
                      </c:pt>
                      <c:pt idx="7362">
                        <c:v>12.270000000000001</c:v>
                      </c:pt>
                      <c:pt idx="7363">
                        <c:v>12.271666666666667</c:v>
                      </c:pt>
                      <c:pt idx="7364">
                        <c:v>12.273333333333333</c:v>
                      </c:pt>
                      <c:pt idx="7365">
                        <c:v>12.275</c:v>
                      </c:pt>
                      <c:pt idx="7366">
                        <c:v>12.276666666666667</c:v>
                      </c:pt>
                      <c:pt idx="7367">
                        <c:v>12.278333333333334</c:v>
                      </c:pt>
                      <c:pt idx="7368">
                        <c:v>12.28</c:v>
                      </c:pt>
                      <c:pt idx="7369">
                        <c:v>12.281666666666666</c:v>
                      </c:pt>
                      <c:pt idx="7370">
                        <c:v>12.283333333333333</c:v>
                      </c:pt>
                      <c:pt idx="7371">
                        <c:v>12.285</c:v>
                      </c:pt>
                      <c:pt idx="7372">
                        <c:v>12.286666666666667</c:v>
                      </c:pt>
                      <c:pt idx="7373">
                        <c:v>12.288333333333332</c:v>
                      </c:pt>
                      <c:pt idx="7374">
                        <c:v>12.29</c:v>
                      </c:pt>
                      <c:pt idx="7375">
                        <c:v>12.291666666666666</c:v>
                      </c:pt>
                      <c:pt idx="7376">
                        <c:v>12.293333333333333</c:v>
                      </c:pt>
                      <c:pt idx="7377">
                        <c:v>12.295</c:v>
                      </c:pt>
                      <c:pt idx="7378">
                        <c:v>12.296666666666665</c:v>
                      </c:pt>
                      <c:pt idx="7379">
                        <c:v>12.298333333333334</c:v>
                      </c:pt>
                      <c:pt idx="7380">
                        <c:v>12.3</c:v>
                      </c:pt>
                      <c:pt idx="7381">
                        <c:v>12.301666666666668</c:v>
                      </c:pt>
                      <c:pt idx="7382">
                        <c:v>12.303333333333335</c:v>
                      </c:pt>
                      <c:pt idx="7383">
                        <c:v>12.305</c:v>
                      </c:pt>
                      <c:pt idx="7384">
                        <c:v>12.306666666666667</c:v>
                      </c:pt>
                      <c:pt idx="7385">
                        <c:v>12.308333333333334</c:v>
                      </c:pt>
                      <c:pt idx="7386">
                        <c:v>12.31</c:v>
                      </c:pt>
                      <c:pt idx="7387">
                        <c:v>12.311666666666667</c:v>
                      </c:pt>
                      <c:pt idx="7388">
                        <c:v>12.313333333333333</c:v>
                      </c:pt>
                      <c:pt idx="7389">
                        <c:v>12.315</c:v>
                      </c:pt>
                      <c:pt idx="7390">
                        <c:v>12.316666666666666</c:v>
                      </c:pt>
                      <c:pt idx="7391">
                        <c:v>12.318333333333333</c:v>
                      </c:pt>
                      <c:pt idx="7392">
                        <c:v>12.32</c:v>
                      </c:pt>
                      <c:pt idx="7393">
                        <c:v>12.321666666666665</c:v>
                      </c:pt>
                      <c:pt idx="7394">
                        <c:v>12.323333333333332</c:v>
                      </c:pt>
                      <c:pt idx="7395">
                        <c:v>12.324999999999999</c:v>
                      </c:pt>
                      <c:pt idx="7396">
                        <c:v>12.326666666666666</c:v>
                      </c:pt>
                      <c:pt idx="7397">
                        <c:v>12.328333333333335</c:v>
                      </c:pt>
                      <c:pt idx="7398">
                        <c:v>12.33</c:v>
                      </c:pt>
                      <c:pt idx="7399">
                        <c:v>12.331666666666667</c:v>
                      </c:pt>
                      <c:pt idx="7400">
                        <c:v>12.333333333333334</c:v>
                      </c:pt>
                      <c:pt idx="7401">
                        <c:v>12.335000000000001</c:v>
                      </c:pt>
                      <c:pt idx="7402">
                        <c:v>12.336666666666668</c:v>
                      </c:pt>
                      <c:pt idx="7403">
                        <c:v>12.338333333333333</c:v>
                      </c:pt>
                      <c:pt idx="7404">
                        <c:v>12.34</c:v>
                      </c:pt>
                      <c:pt idx="7405">
                        <c:v>12.341666666666667</c:v>
                      </c:pt>
                      <c:pt idx="7406">
                        <c:v>12.343333333333334</c:v>
                      </c:pt>
                      <c:pt idx="7407">
                        <c:v>12.345000000000001</c:v>
                      </c:pt>
                      <c:pt idx="7408">
                        <c:v>12.346666666666666</c:v>
                      </c:pt>
                      <c:pt idx="7409">
                        <c:v>12.348333333333333</c:v>
                      </c:pt>
                      <c:pt idx="7410">
                        <c:v>12.35</c:v>
                      </c:pt>
                      <c:pt idx="7411">
                        <c:v>12.351666666666667</c:v>
                      </c:pt>
                      <c:pt idx="7412">
                        <c:v>12.353333333333333</c:v>
                      </c:pt>
                      <c:pt idx="7413">
                        <c:v>12.354999999999999</c:v>
                      </c:pt>
                      <c:pt idx="7414">
                        <c:v>12.356666666666666</c:v>
                      </c:pt>
                      <c:pt idx="7415">
                        <c:v>12.358333333333333</c:v>
                      </c:pt>
                      <c:pt idx="7416">
                        <c:v>12.360000000000001</c:v>
                      </c:pt>
                      <c:pt idx="7417">
                        <c:v>12.361666666666668</c:v>
                      </c:pt>
                      <c:pt idx="7418">
                        <c:v>12.363333333333333</c:v>
                      </c:pt>
                      <c:pt idx="7419">
                        <c:v>12.365</c:v>
                      </c:pt>
                      <c:pt idx="7420">
                        <c:v>12.366666666666667</c:v>
                      </c:pt>
                      <c:pt idx="7421">
                        <c:v>12.368333333333334</c:v>
                      </c:pt>
                      <c:pt idx="7422">
                        <c:v>12.370000000000001</c:v>
                      </c:pt>
                      <c:pt idx="7423">
                        <c:v>12.371666666666666</c:v>
                      </c:pt>
                      <c:pt idx="7424">
                        <c:v>12.373333333333333</c:v>
                      </c:pt>
                      <c:pt idx="7425">
                        <c:v>12.375</c:v>
                      </c:pt>
                      <c:pt idx="7426">
                        <c:v>12.376666666666667</c:v>
                      </c:pt>
                      <c:pt idx="7427">
                        <c:v>12.378333333333334</c:v>
                      </c:pt>
                      <c:pt idx="7428">
                        <c:v>12.379999999999999</c:v>
                      </c:pt>
                      <c:pt idx="7429">
                        <c:v>12.381666666666666</c:v>
                      </c:pt>
                      <c:pt idx="7430">
                        <c:v>12.383333333333333</c:v>
                      </c:pt>
                      <c:pt idx="7431">
                        <c:v>12.385</c:v>
                      </c:pt>
                      <c:pt idx="7432">
                        <c:v>12.386666666666667</c:v>
                      </c:pt>
                      <c:pt idx="7433">
                        <c:v>12.388333333333332</c:v>
                      </c:pt>
                      <c:pt idx="7434">
                        <c:v>12.389999999999999</c:v>
                      </c:pt>
                      <c:pt idx="7435">
                        <c:v>12.391666666666667</c:v>
                      </c:pt>
                      <c:pt idx="7436">
                        <c:v>12.393333333333334</c:v>
                      </c:pt>
                      <c:pt idx="7437">
                        <c:v>12.395000000000001</c:v>
                      </c:pt>
                      <c:pt idx="7438">
                        <c:v>12.396666666666667</c:v>
                      </c:pt>
                      <c:pt idx="7439">
                        <c:v>12.398333333333333</c:v>
                      </c:pt>
                      <c:pt idx="7440">
                        <c:v>12.4</c:v>
                      </c:pt>
                      <c:pt idx="7441">
                        <c:v>12.401666666666667</c:v>
                      </c:pt>
                      <c:pt idx="7442">
                        <c:v>12.403333333333334</c:v>
                      </c:pt>
                      <c:pt idx="7443">
                        <c:v>12.404999999999999</c:v>
                      </c:pt>
                      <c:pt idx="7444">
                        <c:v>12.406666666666666</c:v>
                      </c:pt>
                      <c:pt idx="7445">
                        <c:v>12.408333333333333</c:v>
                      </c:pt>
                      <c:pt idx="7446">
                        <c:v>12.41</c:v>
                      </c:pt>
                      <c:pt idx="7447">
                        <c:v>12.411666666666667</c:v>
                      </c:pt>
                      <c:pt idx="7448">
                        <c:v>12.413333333333332</c:v>
                      </c:pt>
                      <c:pt idx="7449">
                        <c:v>12.414999999999999</c:v>
                      </c:pt>
                      <c:pt idx="7450">
                        <c:v>12.416666666666666</c:v>
                      </c:pt>
                      <c:pt idx="7451">
                        <c:v>12.418333333333333</c:v>
                      </c:pt>
                      <c:pt idx="7452">
                        <c:v>12.42</c:v>
                      </c:pt>
                      <c:pt idx="7453">
                        <c:v>12.421666666666665</c:v>
                      </c:pt>
                      <c:pt idx="7454">
                        <c:v>12.423333333333334</c:v>
                      </c:pt>
                      <c:pt idx="7455">
                        <c:v>12.425000000000001</c:v>
                      </c:pt>
                      <c:pt idx="7456">
                        <c:v>12.426666666666668</c:v>
                      </c:pt>
                      <c:pt idx="7457">
                        <c:v>12.428333333333335</c:v>
                      </c:pt>
                      <c:pt idx="7458">
                        <c:v>12.43</c:v>
                      </c:pt>
                      <c:pt idx="7459">
                        <c:v>12.431666666666667</c:v>
                      </c:pt>
                      <c:pt idx="7460">
                        <c:v>12.433333333333334</c:v>
                      </c:pt>
                      <c:pt idx="7461">
                        <c:v>12.435</c:v>
                      </c:pt>
                      <c:pt idx="7462">
                        <c:v>12.436666666666667</c:v>
                      </c:pt>
                      <c:pt idx="7463">
                        <c:v>12.438333333333333</c:v>
                      </c:pt>
                      <c:pt idx="7464">
                        <c:v>12.44</c:v>
                      </c:pt>
                      <c:pt idx="7465">
                        <c:v>12.441666666666666</c:v>
                      </c:pt>
                      <c:pt idx="7466">
                        <c:v>12.443333333333333</c:v>
                      </c:pt>
                      <c:pt idx="7467">
                        <c:v>12.445</c:v>
                      </c:pt>
                      <c:pt idx="7468">
                        <c:v>12.446666666666665</c:v>
                      </c:pt>
                      <c:pt idx="7469">
                        <c:v>12.448333333333332</c:v>
                      </c:pt>
                      <c:pt idx="7470">
                        <c:v>12.45</c:v>
                      </c:pt>
                      <c:pt idx="7471">
                        <c:v>12.451666666666666</c:v>
                      </c:pt>
                      <c:pt idx="7472">
                        <c:v>12.453333333333335</c:v>
                      </c:pt>
                      <c:pt idx="7473">
                        <c:v>12.455</c:v>
                      </c:pt>
                      <c:pt idx="7474">
                        <c:v>12.456666666666667</c:v>
                      </c:pt>
                      <c:pt idx="7475">
                        <c:v>12.458333333333334</c:v>
                      </c:pt>
                      <c:pt idx="7476">
                        <c:v>12.46</c:v>
                      </c:pt>
                      <c:pt idx="7477">
                        <c:v>12.461666666666668</c:v>
                      </c:pt>
                      <c:pt idx="7478">
                        <c:v>12.463333333333333</c:v>
                      </c:pt>
                      <c:pt idx="7479">
                        <c:v>12.465</c:v>
                      </c:pt>
                      <c:pt idx="7480">
                        <c:v>12.466666666666667</c:v>
                      </c:pt>
                      <c:pt idx="7481">
                        <c:v>12.468333333333334</c:v>
                      </c:pt>
                      <c:pt idx="7482">
                        <c:v>12.47</c:v>
                      </c:pt>
                      <c:pt idx="7483">
                        <c:v>12.471666666666666</c:v>
                      </c:pt>
                      <c:pt idx="7484">
                        <c:v>12.473333333333333</c:v>
                      </c:pt>
                      <c:pt idx="7485">
                        <c:v>12.475</c:v>
                      </c:pt>
                      <c:pt idx="7486">
                        <c:v>12.476666666666667</c:v>
                      </c:pt>
                      <c:pt idx="7487">
                        <c:v>12.478333333333333</c:v>
                      </c:pt>
                      <c:pt idx="7488">
                        <c:v>12.479999999999999</c:v>
                      </c:pt>
                      <c:pt idx="7489">
                        <c:v>12.481666666666666</c:v>
                      </c:pt>
                      <c:pt idx="7490">
                        <c:v>12.483333333333333</c:v>
                      </c:pt>
                      <c:pt idx="7491">
                        <c:v>12.485000000000001</c:v>
                      </c:pt>
                      <c:pt idx="7492">
                        <c:v>12.486666666666668</c:v>
                      </c:pt>
                      <c:pt idx="7493">
                        <c:v>12.488333333333333</c:v>
                      </c:pt>
                      <c:pt idx="7494">
                        <c:v>12.49</c:v>
                      </c:pt>
                      <c:pt idx="7495">
                        <c:v>12.491666666666667</c:v>
                      </c:pt>
                      <c:pt idx="7496">
                        <c:v>12.493333333333334</c:v>
                      </c:pt>
                      <c:pt idx="7497">
                        <c:v>12.495000000000001</c:v>
                      </c:pt>
                      <c:pt idx="7498">
                        <c:v>12.496666666666666</c:v>
                      </c:pt>
                      <c:pt idx="7499">
                        <c:v>12.498333333333333</c:v>
                      </c:pt>
                      <c:pt idx="7500">
                        <c:v>12.5</c:v>
                      </c:pt>
                      <c:pt idx="7501">
                        <c:v>12.501666666666667</c:v>
                      </c:pt>
                      <c:pt idx="7502">
                        <c:v>12.503333333333334</c:v>
                      </c:pt>
                      <c:pt idx="7503">
                        <c:v>12.504999999999999</c:v>
                      </c:pt>
                      <c:pt idx="7504">
                        <c:v>12.506666666666666</c:v>
                      </c:pt>
                      <c:pt idx="7505">
                        <c:v>12.508333333333333</c:v>
                      </c:pt>
                      <c:pt idx="7506">
                        <c:v>12.51</c:v>
                      </c:pt>
                      <c:pt idx="7507">
                        <c:v>12.511666666666667</c:v>
                      </c:pt>
                      <c:pt idx="7508">
                        <c:v>12.513333333333332</c:v>
                      </c:pt>
                      <c:pt idx="7509">
                        <c:v>12.514999999999999</c:v>
                      </c:pt>
                      <c:pt idx="7510">
                        <c:v>12.516666666666667</c:v>
                      </c:pt>
                      <c:pt idx="7511">
                        <c:v>12.518333333333334</c:v>
                      </c:pt>
                      <c:pt idx="7512">
                        <c:v>12.520000000000001</c:v>
                      </c:pt>
                      <c:pt idx="7513">
                        <c:v>12.521666666666667</c:v>
                      </c:pt>
                      <c:pt idx="7514">
                        <c:v>12.523333333333333</c:v>
                      </c:pt>
                      <c:pt idx="7515">
                        <c:v>12.525</c:v>
                      </c:pt>
                      <c:pt idx="7516">
                        <c:v>12.526666666666667</c:v>
                      </c:pt>
                      <c:pt idx="7517">
                        <c:v>12.528333333333334</c:v>
                      </c:pt>
                      <c:pt idx="7518">
                        <c:v>12.53</c:v>
                      </c:pt>
                      <c:pt idx="7519">
                        <c:v>12.531666666666666</c:v>
                      </c:pt>
                      <c:pt idx="7520">
                        <c:v>12.533333333333333</c:v>
                      </c:pt>
                      <c:pt idx="7521">
                        <c:v>12.535</c:v>
                      </c:pt>
                      <c:pt idx="7522">
                        <c:v>12.536666666666667</c:v>
                      </c:pt>
                      <c:pt idx="7523">
                        <c:v>12.538333333333332</c:v>
                      </c:pt>
                      <c:pt idx="7524">
                        <c:v>12.54</c:v>
                      </c:pt>
                      <c:pt idx="7525">
                        <c:v>12.541666666666666</c:v>
                      </c:pt>
                      <c:pt idx="7526">
                        <c:v>12.543333333333333</c:v>
                      </c:pt>
                      <c:pt idx="7527">
                        <c:v>12.545</c:v>
                      </c:pt>
                      <c:pt idx="7528">
                        <c:v>12.546666666666665</c:v>
                      </c:pt>
                      <c:pt idx="7529">
                        <c:v>12.548333333333334</c:v>
                      </c:pt>
                      <c:pt idx="7530">
                        <c:v>12.55</c:v>
                      </c:pt>
                      <c:pt idx="7531">
                        <c:v>12.551666666666668</c:v>
                      </c:pt>
                      <c:pt idx="7532">
                        <c:v>12.553333333333335</c:v>
                      </c:pt>
                      <c:pt idx="7533">
                        <c:v>12.555</c:v>
                      </c:pt>
                      <c:pt idx="7534">
                        <c:v>12.556666666666667</c:v>
                      </c:pt>
                      <c:pt idx="7535">
                        <c:v>12.558333333333334</c:v>
                      </c:pt>
                      <c:pt idx="7536">
                        <c:v>12.56</c:v>
                      </c:pt>
                      <c:pt idx="7537">
                        <c:v>12.561666666666667</c:v>
                      </c:pt>
                      <c:pt idx="7538">
                        <c:v>12.563333333333333</c:v>
                      </c:pt>
                      <c:pt idx="7539">
                        <c:v>12.565</c:v>
                      </c:pt>
                      <c:pt idx="7540">
                        <c:v>12.566666666666666</c:v>
                      </c:pt>
                      <c:pt idx="7541">
                        <c:v>12.568333333333333</c:v>
                      </c:pt>
                      <c:pt idx="7542">
                        <c:v>12.57</c:v>
                      </c:pt>
                      <c:pt idx="7543">
                        <c:v>12.571666666666665</c:v>
                      </c:pt>
                      <c:pt idx="7544">
                        <c:v>12.573333333333332</c:v>
                      </c:pt>
                      <c:pt idx="7545">
                        <c:v>12.574999999999999</c:v>
                      </c:pt>
                      <c:pt idx="7546">
                        <c:v>12.576666666666666</c:v>
                      </c:pt>
                      <c:pt idx="7547">
                        <c:v>12.578333333333335</c:v>
                      </c:pt>
                      <c:pt idx="7548">
                        <c:v>12.58</c:v>
                      </c:pt>
                      <c:pt idx="7549">
                        <c:v>12.581666666666667</c:v>
                      </c:pt>
                      <c:pt idx="7550">
                        <c:v>12.583333333333334</c:v>
                      </c:pt>
                      <c:pt idx="7551">
                        <c:v>12.585000000000001</c:v>
                      </c:pt>
                      <c:pt idx="7552">
                        <c:v>12.586666666666668</c:v>
                      </c:pt>
                      <c:pt idx="7553">
                        <c:v>12.588333333333333</c:v>
                      </c:pt>
                      <c:pt idx="7554">
                        <c:v>12.59</c:v>
                      </c:pt>
                      <c:pt idx="7555">
                        <c:v>12.591666666666667</c:v>
                      </c:pt>
                      <c:pt idx="7556">
                        <c:v>12.593333333333334</c:v>
                      </c:pt>
                      <c:pt idx="7557">
                        <c:v>12.595000000000001</c:v>
                      </c:pt>
                      <c:pt idx="7558">
                        <c:v>12.596666666666666</c:v>
                      </c:pt>
                      <c:pt idx="7559">
                        <c:v>12.598333333333333</c:v>
                      </c:pt>
                      <c:pt idx="7560">
                        <c:v>12.6</c:v>
                      </c:pt>
                      <c:pt idx="7561">
                        <c:v>12.601666666666667</c:v>
                      </c:pt>
                      <c:pt idx="7562">
                        <c:v>12.603333333333333</c:v>
                      </c:pt>
                      <c:pt idx="7563">
                        <c:v>12.604999999999999</c:v>
                      </c:pt>
                      <c:pt idx="7564">
                        <c:v>12.606666666666666</c:v>
                      </c:pt>
                      <c:pt idx="7565">
                        <c:v>12.608333333333333</c:v>
                      </c:pt>
                      <c:pt idx="7566">
                        <c:v>12.610000000000001</c:v>
                      </c:pt>
                      <c:pt idx="7567">
                        <c:v>12.611666666666668</c:v>
                      </c:pt>
                      <c:pt idx="7568">
                        <c:v>12.613333333333333</c:v>
                      </c:pt>
                      <c:pt idx="7569">
                        <c:v>12.615</c:v>
                      </c:pt>
                      <c:pt idx="7570">
                        <c:v>12.616666666666667</c:v>
                      </c:pt>
                      <c:pt idx="7571">
                        <c:v>12.618333333333334</c:v>
                      </c:pt>
                      <c:pt idx="7572">
                        <c:v>12.620000000000001</c:v>
                      </c:pt>
                      <c:pt idx="7573">
                        <c:v>12.621666666666666</c:v>
                      </c:pt>
                      <c:pt idx="7574">
                        <c:v>12.623333333333333</c:v>
                      </c:pt>
                      <c:pt idx="7575">
                        <c:v>12.625</c:v>
                      </c:pt>
                      <c:pt idx="7576">
                        <c:v>12.626666666666667</c:v>
                      </c:pt>
                      <c:pt idx="7577">
                        <c:v>12.628333333333334</c:v>
                      </c:pt>
                      <c:pt idx="7578">
                        <c:v>12.629999999999999</c:v>
                      </c:pt>
                      <c:pt idx="7579">
                        <c:v>12.631666666666666</c:v>
                      </c:pt>
                      <c:pt idx="7580">
                        <c:v>12.633333333333333</c:v>
                      </c:pt>
                      <c:pt idx="7581">
                        <c:v>12.635</c:v>
                      </c:pt>
                      <c:pt idx="7582">
                        <c:v>12.636666666666667</c:v>
                      </c:pt>
                      <c:pt idx="7583">
                        <c:v>12.638333333333332</c:v>
                      </c:pt>
                      <c:pt idx="7584">
                        <c:v>12.639999999999999</c:v>
                      </c:pt>
                      <c:pt idx="7585">
                        <c:v>12.641666666666667</c:v>
                      </c:pt>
                      <c:pt idx="7586">
                        <c:v>12.643333333333334</c:v>
                      </c:pt>
                      <c:pt idx="7587">
                        <c:v>12.645000000000001</c:v>
                      </c:pt>
                      <c:pt idx="7588">
                        <c:v>12.646666666666667</c:v>
                      </c:pt>
                      <c:pt idx="7589">
                        <c:v>12.648333333333333</c:v>
                      </c:pt>
                      <c:pt idx="7590">
                        <c:v>12.65</c:v>
                      </c:pt>
                      <c:pt idx="7591">
                        <c:v>12.651666666666667</c:v>
                      </c:pt>
                      <c:pt idx="7592">
                        <c:v>12.653333333333334</c:v>
                      </c:pt>
                      <c:pt idx="7593">
                        <c:v>12.654999999999999</c:v>
                      </c:pt>
                      <c:pt idx="7594">
                        <c:v>12.656666666666666</c:v>
                      </c:pt>
                      <c:pt idx="7595">
                        <c:v>12.658333333333333</c:v>
                      </c:pt>
                      <c:pt idx="7596">
                        <c:v>12.66</c:v>
                      </c:pt>
                      <c:pt idx="7597">
                        <c:v>12.661666666666667</c:v>
                      </c:pt>
                      <c:pt idx="7598">
                        <c:v>12.663333333333332</c:v>
                      </c:pt>
                      <c:pt idx="7599">
                        <c:v>12.664999999999999</c:v>
                      </c:pt>
                      <c:pt idx="7600">
                        <c:v>12.666666666666666</c:v>
                      </c:pt>
                      <c:pt idx="7601">
                        <c:v>12.668333333333333</c:v>
                      </c:pt>
                      <c:pt idx="7602">
                        <c:v>12.67</c:v>
                      </c:pt>
                      <c:pt idx="7603">
                        <c:v>12.671666666666665</c:v>
                      </c:pt>
                      <c:pt idx="7604">
                        <c:v>12.673333333333334</c:v>
                      </c:pt>
                      <c:pt idx="7605">
                        <c:v>12.675000000000001</c:v>
                      </c:pt>
                      <c:pt idx="7606">
                        <c:v>12.676666666666668</c:v>
                      </c:pt>
                      <c:pt idx="7607">
                        <c:v>12.678333333333335</c:v>
                      </c:pt>
                      <c:pt idx="7608">
                        <c:v>12.68</c:v>
                      </c:pt>
                      <c:pt idx="7609">
                        <c:v>12.681666666666667</c:v>
                      </c:pt>
                      <c:pt idx="7610">
                        <c:v>12.683333333333334</c:v>
                      </c:pt>
                      <c:pt idx="7611">
                        <c:v>12.685</c:v>
                      </c:pt>
                      <c:pt idx="7612">
                        <c:v>12.686666666666667</c:v>
                      </c:pt>
                      <c:pt idx="7613">
                        <c:v>12.688333333333333</c:v>
                      </c:pt>
                      <c:pt idx="7614">
                        <c:v>12.69</c:v>
                      </c:pt>
                      <c:pt idx="7615">
                        <c:v>12.691666666666666</c:v>
                      </c:pt>
                      <c:pt idx="7616">
                        <c:v>12.693333333333333</c:v>
                      </c:pt>
                      <c:pt idx="7617">
                        <c:v>12.695</c:v>
                      </c:pt>
                      <c:pt idx="7618">
                        <c:v>12.696666666666665</c:v>
                      </c:pt>
                      <c:pt idx="7619">
                        <c:v>12.698333333333332</c:v>
                      </c:pt>
                      <c:pt idx="7620">
                        <c:v>12.7</c:v>
                      </c:pt>
                      <c:pt idx="7621">
                        <c:v>12.701666666666666</c:v>
                      </c:pt>
                      <c:pt idx="7622">
                        <c:v>12.703333333333335</c:v>
                      </c:pt>
                      <c:pt idx="7623">
                        <c:v>12.705</c:v>
                      </c:pt>
                      <c:pt idx="7624">
                        <c:v>12.706666666666667</c:v>
                      </c:pt>
                      <c:pt idx="7625">
                        <c:v>12.708333333333334</c:v>
                      </c:pt>
                      <c:pt idx="7626">
                        <c:v>12.71</c:v>
                      </c:pt>
                      <c:pt idx="7627">
                        <c:v>12.711666666666668</c:v>
                      </c:pt>
                      <c:pt idx="7628">
                        <c:v>12.713333333333333</c:v>
                      </c:pt>
                      <c:pt idx="7629">
                        <c:v>12.715</c:v>
                      </c:pt>
                      <c:pt idx="7630">
                        <c:v>12.716666666666667</c:v>
                      </c:pt>
                      <c:pt idx="7631">
                        <c:v>12.718333333333334</c:v>
                      </c:pt>
                      <c:pt idx="7632">
                        <c:v>12.72</c:v>
                      </c:pt>
                      <c:pt idx="7633">
                        <c:v>12.721666666666666</c:v>
                      </c:pt>
                      <c:pt idx="7634">
                        <c:v>12.723333333333333</c:v>
                      </c:pt>
                      <c:pt idx="7635">
                        <c:v>12.725</c:v>
                      </c:pt>
                      <c:pt idx="7636">
                        <c:v>12.726666666666667</c:v>
                      </c:pt>
                      <c:pt idx="7637">
                        <c:v>12.728333333333333</c:v>
                      </c:pt>
                      <c:pt idx="7638">
                        <c:v>12.729999999999999</c:v>
                      </c:pt>
                      <c:pt idx="7639">
                        <c:v>12.731666666666666</c:v>
                      </c:pt>
                      <c:pt idx="7640">
                        <c:v>12.733333333333333</c:v>
                      </c:pt>
                      <c:pt idx="7641">
                        <c:v>12.735000000000001</c:v>
                      </c:pt>
                      <c:pt idx="7642">
                        <c:v>12.736666666666668</c:v>
                      </c:pt>
                      <c:pt idx="7643">
                        <c:v>12.738333333333333</c:v>
                      </c:pt>
                      <c:pt idx="7644">
                        <c:v>12.74</c:v>
                      </c:pt>
                      <c:pt idx="7645">
                        <c:v>12.741666666666667</c:v>
                      </c:pt>
                      <c:pt idx="7646">
                        <c:v>12.743333333333334</c:v>
                      </c:pt>
                      <c:pt idx="7647">
                        <c:v>12.745000000000001</c:v>
                      </c:pt>
                      <c:pt idx="7648">
                        <c:v>12.746666666666666</c:v>
                      </c:pt>
                      <c:pt idx="7649">
                        <c:v>12.748333333333333</c:v>
                      </c:pt>
                      <c:pt idx="7650">
                        <c:v>12.75</c:v>
                      </c:pt>
                      <c:pt idx="7651">
                        <c:v>12.751666666666667</c:v>
                      </c:pt>
                      <c:pt idx="7652">
                        <c:v>12.753333333333334</c:v>
                      </c:pt>
                      <c:pt idx="7653">
                        <c:v>12.754999999999999</c:v>
                      </c:pt>
                      <c:pt idx="7654">
                        <c:v>12.756666666666666</c:v>
                      </c:pt>
                      <c:pt idx="7655">
                        <c:v>12.758333333333333</c:v>
                      </c:pt>
                      <c:pt idx="7656">
                        <c:v>12.76</c:v>
                      </c:pt>
                      <c:pt idx="7657">
                        <c:v>12.761666666666667</c:v>
                      </c:pt>
                      <c:pt idx="7658">
                        <c:v>12.763333333333332</c:v>
                      </c:pt>
                      <c:pt idx="7659">
                        <c:v>12.764999999999999</c:v>
                      </c:pt>
                      <c:pt idx="7660">
                        <c:v>12.766666666666667</c:v>
                      </c:pt>
                      <c:pt idx="7661">
                        <c:v>12.768333333333334</c:v>
                      </c:pt>
                      <c:pt idx="7662">
                        <c:v>12.770000000000001</c:v>
                      </c:pt>
                      <c:pt idx="7663">
                        <c:v>12.771666666666667</c:v>
                      </c:pt>
                      <c:pt idx="7664">
                        <c:v>12.773333333333333</c:v>
                      </c:pt>
                      <c:pt idx="7665">
                        <c:v>12.775</c:v>
                      </c:pt>
                      <c:pt idx="7666">
                        <c:v>12.776666666666667</c:v>
                      </c:pt>
                      <c:pt idx="7667">
                        <c:v>12.778333333333334</c:v>
                      </c:pt>
                      <c:pt idx="7668">
                        <c:v>12.78</c:v>
                      </c:pt>
                      <c:pt idx="7669">
                        <c:v>12.781666666666666</c:v>
                      </c:pt>
                      <c:pt idx="7670">
                        <c:v>12.783333333333333</c:v>
                      </c:pt>
                      <c:pt idx="7671">
                        <c:v>12.785</c:v>
                      </c:pt>
                      <c:pt idx="7672">
                        <c:v>12.786666666666667</c:v>
                      </c:pt>
                      <c:pt idx="7673">
                        <c:v>12.788333333333332</c:v>
                      </c:pt>
                      <c:pt idx="7674">
                        <c:v>12.79</c:v>
                      </c:pt>
                      <c:pt idx="7675">
                        <c:v>12.791666666666666</c:v>
                      </c:pt>
                      <c:pt idx="7676">
                        <c:v>12.793333333333333</c:v>
                      </c:pt>
                      <c:pt idx="7677">
                        <c:v>12.795</c:v>
                      </c:pt>
                      <c:pt idx="7678">
                        <c:v>12.796666666666665</c:v>
                      </c:pt>
                      <c:pt idx="7679">
                        <c:v>12.798333333333334</c:v>
                      </c:pt>
                      <c:pt idx="7680">
                        <c:v>12.8</c:v>
                      </c:pt>
                      <c:pt idx="7681">
                        <c:v>12.801666666666668</c:v>
                      </c:pt>
                      <c:pt idx="7682">
                        <c:v>12.803333333333335</c:v>
                      </c:pt>
                      <c:pt idx="7683">
                        <c:v>12.805</c:v>
                      </c:pt>
                      <c:pt idx="7684">
                        <c:v>12.806666666666667</c:v>
                      </c:pt>
                      <c:pt idx="7685">
                        <c:v>12.808333333333334</c:v>
                      </c:pt>
                      <c:pt idx="7686">
                        <c:v>12.81</c:v>
                      </c:pt>
                      <c:pt idx="7687">
                        <c:v>12.811666666666667</c:v>
                      </c:pt>
                      <c:pt idx="7688">
                        <c:v>12.813333333333333</c:v>
                      </c:pt>
                      <c:pt idx="7689">
                        <c:v>12.815</c:v>
                      </c:pt>
                      <c:pt idx="7690">
                        <c:v>12.816666666666666</c:v>
                      </c:pt>
                      <c:pt idx="7691">
                        <c:v>12.818333333333333</c:v>
                      </c:pt>
                      <c:pt idx="7692">
                        <c:v>12.82</c:v>
                      </c:pt>
                      <c:pt idx="7693">
                        <c:v>12.821666666666665</c:v>
                      </c:pt>
                      <c:pt idx="7694">
                        <c:v>12.823333333333332</c:v>
                      </c:pt>
                      <c:pt idx="7695">
                        <c:v>12.824999999999999</c:v>
                      </c:pt>
                      <c:pt idx="7696">
                        <c:v>12.826666666666666</c:v>
                      </c:pt>
                      <c:pt idx="7697">
                        <c:v>12.828333333333335</c:v>
                      </c:pt>
                      <c:pt idx="7698">
                        <c:v>12.83</c:v>
                      </c:pt>
                      <c:pt idx="7699">
                        <c:v>12.831666666666667</c:v>
                      </c:pt>
                      <c:pt idx="7700">
                        <c:v>12.833333333333334</c:v>
                      </c:pt>
                      <c:pt idx="7701">
                        <c:v>12.835000000000001</c:v>
                      </c:pt>
                      <c:pt idx="7702">
                        <c:v>12.836666666666668</c:v>
                      </c:pt>
                      <c:pt idx="7703">
                        <c:v>12.838333333333333</c:v>
                      </c:pt>
                      <c:pt idx="7704">
                        <c:v>12.84</c:v>
                      </c:pt>
                      <c:pt idx="7705">
                        <c:v>12.841666666666667</c:v>
                      </c:pt>
                      <c:pt idx="7706">
                        <c:v>12.843333333333334</c:v>
                      </c:pt>
                      <c:pt idx="7707">
                        <c:v>12.845000000000001</c:v>
                      </c:pt>
                      <c:pt idx="7708">
                        <c:v>12.846666666666666</c:v>
                      </c:pt>
                      <c:pt idx="7709">
                        <c:v>12.848333333333333</c:v>
                      </c:pt>
                      <c:pt idx="7710">
                        <c:v>12.85</c:v>
                      </c:pt>
                      <c:pt idx="7711">
                        <c:v>12.851666666666667</c:v>
                      </c:pt>
                      <c:pt idx="7712">
                        <c:v>12.853333333333333</c:v>
                      </c:pt>
                      <c:pt idx="7713">
                        <c:v>12.854999999999999</c:v>
                      </c:pt>
                      <c:pt idx="7714">
                        <c:v>12.856666666666666</c:v>
                      </c:pt>
                      <c:pt idx="7715">
                        <c:v>12.858333333333333</c:v>
                      </c:pt>
                      <c:pt idx="7716">
                        <c:v>12.860000000000001</c:v>
                      </c:pt>
                      <c:pt idx="7717">
                        <c:v>12.861666666666668</c:v>
                      </c:pt>
                      <c:pt idx="7718">
                        <c:v>12.863333333333333</c:v>
                      </c:pt>
                      <c:pt idx="7719">
                        <c:v>12.865</c:v>
                      </c:pt>
                      <c:pt idx="7720">
                        <c:v>12.866666666666667</c:v>
                      </c:pt>
                      <c:pt idx="7721">
                        <c:v>12.868333333333334</c:v>
                      </c:pt>
                      <c:pt idx="7722">
                        <c:v>12.870000000000001</c:v>
                      </c:pt>
                      <c:pt idx="7723">
                        <c:v>12.871666666666666</c:v>
                      </c:pt>
                      <c:pt idx="7724">
                        <c:v>12.873333333333333</c:v>
                      </c:pt>
                      <c:pt idx="7725">
                        <c:v>12.875</c:v>
                      </c:pt>
                      <c:pt idx="7726">
                        <c:v>12.876666666666667</c:v>
                      </c:pt>
                      <c:pt idx="7727">
                        <c:v>12.878333333333334</c:v>
                      </c:pt>
                      <c:pt idx="7728">
                        <c:v>12.879999999999999</c:v>
                      </c:pt>
                      <c:pt idx="7729">
                        <c:v>12.881666666666666</c:v>
                      </c:pt>
                      <c:pt idx="7730">
                        <c:v>12.883333333333333</c:v>
                      </c:pt>
                      <c:pt idx="7731">
                        <c:v>12.885</c:v>
                      </c:pt>
                      <c:pt idx="7732">
                        <c:v>12.886666666666667</c:v>
                      </c:pt>
                      <c:pt idx="7733">
                        <c:v>12.888333333333332</c:v>
                      </c:pt>
                      <c:pt idx="7734">
                        <c:v>12.889999999999999</c:v>
                      </c:pt>
                      <c:pt idx="7735">
                        <c:v>12.891666666666667</c:v>
                      </c:pt>
                      <c:pt idx="7736">
                        <c:v>12.893333333333334</c:v>
                      </c:pt>
                      <c:pt idx="7737">
                        <c:v>12.895000000000001</c:v>
                      </c:pt>
                      <c:pt idx="7738">
                        <c:v>12.896666666666667</c:v>
                      </c:pt>
                      <c:pt idx="7739">
                        <c:v>12.898333333333333</c:v>
                      </c:pt>
                      <c:pt idx="7740">
                        <c:v>12.9</c:v>
                      </c:pt>
                      <c:pt idx="7741">
                        <c:v>12.901666666666667</c:v>
                      </c:pt>
                      <c:pt idx="7742">
                        <c:v>12.903333333333334</c:v>
                      </c:pt>
                      <c:pt idx="7743">
                        <c:v>12.904999999999999</c:v>
                      </c:pt>
                      <c:pt idx="7744">
                        <c:v>12.906666666666666</c:v>
                      </c:pt>
                      <c:pt idx="7745">
                        <c:v>12.908333333333333</c:v>
                      </c:pt>
                      <c:pt idx="7746">
                        <c:v>12.91</c:v>
                      </c:pt>
                      <c:pt idx="7747">
                        <c:v>12.911666666666667</c:v>
                      </c:pt>
                      <c:pt idx="7748">
                        <c:v>12.913333333333332</c:v>
                      </c:pt>
                      <c:pt idx="7749">
                        <c:v>12.914999999999999</c:v>
                      </c:pt>
                      <c:pt idx="7750">
                        <c:v>12.916666666666666</c:v>
                      </c:pt>
                      <c:pt idx="7751">
                        <c:v>12.918333333333333</c:v>
                      </c:pt>
                      <c:pt idx="7752">
                        <c:v>12.92</c:v>
                      </c:pt>
                      <c:pt idx="7753">
                        <c:v>12.921666666666665</c:v>
                      </c:pt>
                      <c:pt idx="7754">
                        <c:v>12.923333333333334</c:v>
                      </c:pt>
                      <c:pt idx="7755">
                        <c:v>12.925000000000001</c:v>
                      </c:pt>
                      <c:pt idx="7756">
                        <c:v>12.926666666666668</c:v>
                      </c:pt>
                      <c:pt idx="7757">
                        <c:v>12.928333333333335</c:v>
                      </c:pt>
                      <c:pt idx="7758">
                        <c:v>12.93</c:v>
                      </c:pt>
                      <c:pt idx="7759">
                        <c:v>12.931666666666667</c:v>
                      </c:pt>
                      <c:pt idx="7760">
                        <c:v>12.933333333333334</c:v>
                      </c:pt>
                      <c:pt idx="7761">
                        <c:v>12.935</c:v>
                      </c:pt>
                      <c:pt idx="7762">
                        <c:v>12.936666666666667</c:v>
                      </c:pt>
                      <c:pt idx="7763">
                        <c:v>12.938333333333333</c:v>
                      </c:pt>
                      <c:pt idx="7764">
                        <c:v>12.94</c:v>
                      </c:pt>
                      <c:pt idx="7765">
                        <c:v>12.941666666666666</c:v>
                      </c:pt>
                      <c:pt idx="7766">
                        <c:v>12.943333333333333</c:v>
                      </c:pt>
                      <c:pt idx="7767">
                        <c:v>12.945</c:v>
                      </c:pt>
                      <c:pt idx="7768">
                        <c:v>12.946666666666665</c:v>
                      </c:pt>
                      <c:pt idx="7769">
                        <c:v>12.948333333333332</c:v>
                      </c:pt>
                      <c:pt idx="7770">
                        <c:v>12.95</c:v>
                      </c:pt>
                      <c:pt idx="7771">
                        <c:v>12.951666666666666</c:v>
                      </c:pt>
                      <c:pt idx="7772">
                        <c:v>12.953333333333335</c:v>
                      </c:pt>
                      <c:pt idx="7773">
                        <c:v>12.955</c:v>
                      </c:pt>
                      <c:pt idx="7774">
                        <c:v>12.956666666666667</c:v>
                      </c:pt>
                      <c:pt idx="7775">
                        <c:v>12.958333333333334</c:v>
                      </c:pt>
                      <c:pt idx="7776">
                        <c:v>12.96</c:v>
                      </c:pt>
                      <c:pt idx="7777">
                        <c:v>12.961666666666668</c:v>
                      </c:pt>
                      <c:pt idx="7778">
                        <c:v>12.963333333333333</c:v>
                      </c:pt>
                      <c:pt idx="7779">
                        <c:v>12.965</c:v>
                      </c:pt>
                      <c:pt idx="7780">
                        <c:v>12.966666666666667</c:v>
                      </c:pt>
                      <c:pt idx="7781">
                        <c:v>12.968333333333334</c:v>
                      </c:pt>
                      <c:pt idx="7782">
                        <c:v>12.97</c:v>
                      </c:pt>
                      <c:pt idx="7783">
                        <c:v>12.971666666666666</c:v>
                      </c:pt>
                      <c:pt idx="7784">
                        <c:v>12.973333333333333</c:v>
                      </c:pt>
                      <c:pt idx="7785">
                        <c:v>12.975</c:v>
                      </c:pt>
                      <c:pt idx="7786">
                        <c:v>12.976666666666667</c:v>
                      </c:pt>
                      <c:pt idx="7787">
                        <c:v>12.978333333333333</c:v>
                      </c:pt>
                      <c:pt idx="7788">
                        <c:v>12.979999999999999</c:v>
                      </c:pt>
                      <c:pt idx="7789">
                        <c:v>12.981666666666666</c:v>
                      </c:pt>
                      <c:pt idx="7790">
                        <c:v>12.983333333333333</c:v>
                      </c:pt>
                      <c:pt idx="7791">
                        <c:v>12.985000000000001</c:v>
                      </c:pt>
                      <c:pt idx="7792">
                        <c:v>12.986666666666668</c:v>
                      </c:pt>
                      <c:pt idx="7793">
                        <c:v>12.988333333333333</c:v>
                      </c:pt>
                      <c:pt idx="7794">
                        <c:v>12.99</c:v>
                      </c:pt>
                      <c:pt idx="7795">
                        <c:v>12.991666666666667</c:v>
                      </c:pt>
                      <c:pt idx="7796">
                        <c:v>12.993333333333334</c:v>
                      </c:pt>
                      <c:pt idx="7797">
                        <c:v>12.995000000000001</c:v>
                      </c:pt>
                      <c:pt idx="7798">
                        <c:v>12.996666666666666</c:v>
                      </c:pt>
                      <c:pt idx="7799">
                        <c:v>12.998333333333333</c:v>
                      </c:pt>
                      <c:pt idx="7800">
                        <c:v>13</c:v>
                      </c:pt>
                      <c:pt idx="7801">
                        <c:v>13.001666666666667</c:v>
                      </c:pt>
                      <c:pt idx="7802">
                        <c:v>13.003333333333334</c:v>
                      </c:pt>
                      <c:pt idx="7803">
                        <c:v>13.004999999999999</c:v>
                      </c:pt>
                      <c:pt idx="7804">
                        <c:v>13.006666666666666</c:v>
                      </c:pt>
                      <c:pt idx="7805">
                        <c:v>13.008333333333333</c:v>
                      </c:pt>
                      <c:pt idx="7806">
                        <c:v>13.01</c:v>
                      </c:pt>
                      <c:pt idx="7807">
                        <c:v>13.011666666666667</c:v>
                      </c:pt>
                      <c:pt idx="7808">
                        <c:v>13.013333333333332</c:v>
                      </c:pt>
                      <c:pt idx="7809">
                        <c:v>13.014999999999999</c:v>
                      </c:pt>
                      <c:pt idx="7810">
                        <c:v>13.016666666666667</c:v>
                      </c:pt>
                      <c:pt idx="7811">
                        <c:v>13.018333333333334</c:v>
                      </c:pt>
                      <c:pt idx="7812">
                        <c:v>13.020000000000001</c:v>
                      </c:pt>
                      <c:pt idx="7813">
                        <c:v>13.021666666666667</c:v>
                      </c:pt>
                      <c:pt idx="7814">
                        <c:v>13.023333333333333</c:v>
                      </c:pt>
                      <c:pt idx="7815">
                        <c:v>13.025</c:v>
                      </c:pt>
                      <c:pt idx="7816">
                        <c:v>13.026666666666667</c:v>
                      </c:pt>
                      <c:pt idx="7817">
                        <c:v>13.028333333333334</c:v>
                      </c:pt>
                      <c:pt idx="7818">
                        <c:v>13.03</c:v>
                      </c:pt>
                      <c:pt idx="7819">
                        <c:v>13.031666666666666</c:v>
                      </c:pt>
                      <c:pt idx="7820">
                        <c:v>13.033333333333333</c:v>
                      </c:pt>
                      <c:pt idx="7821">
                        <c:v>13.035</c:v>
                      </c:pt>
                      <c:pt idx="7822">
                        <c:v>13.036666666666667</c:v>
                      </c:pt>
                      <c:pt idx="7823">
                        <c:v>13.038333333333332</c:v>
                      </c:pt>
                      <c:pt idx="7824">
                        <c:v>13.04</c:v>
                      </c:pt>
                      <c:pt idx="7825">
                        <c:v>13.041666666666666</c:v>
                      </c:pt>
                      <c:pt idx="7826">
                        <c:v>13.043333333333333</c:v>
                      </c:pt>
                      <c:pt idx="7827">
                        <c:v>13.045</c:v>
                      </c:pt>
                      <c:pt idx="7828">
                        <c:v>13.046666666666665</c:v>
                      </c:pt>
                      <c:pt idx="7829">
                        <c:v>13.048333333333334</c:v>
                      </c:pt>
                      <c:pt idx="7830">
                        <c:v>13.05</c:v>
                      </c:pt>
                      <c:pt idx="7831">
                        <c:v>13.051666666666668</c:v>
                      </c:pt>
                      <c:pt idx="7832">
                        <c:v>13.053333333333335</c:v>
                      </c:pt>
                      <c:pt idx="7833">
                        <c:v>13.055</c:v>
                      </c:pt>
                      <c:pt idx="7834">
                        <c:v>13.056666666666667</c:v>
                      </c:pt>
                      <c:pt idx="7835">
                        <c:v>13.058333333333334</c:v>
                      </c:pt>
                      <c:pt idx="7836">
                        <c:v>13.06</c:v>
                      </c:pt>
                      <c:pt idx="7837">
                        <c:v>13.061666666666667</c:v>
                      </c:pt>
                      <c:pt idx="7838">
                        <c:v>13.063333333333333</c:v>
                      </c:pt>
                      <c:pt idx="7839">
                        <c:v>13.065</c:v>
                      </c:pt>
                      <c:pt idx="7840">
                        <c:v>13.066666666666666</c:v>
                      </c:pt>
                      <c:pt idx="7841">
                        <c:v>13.068333333333333</c:v>
                      </c:pt>
                      <c:pt idx="7842">
                        <c:v>13.07</c:v>
                      </c:pt>
                      <c:pt idx="7843">
                        <c:v>13.071666666666665</c:v>
                      </c:pt>
                      <c:pt idx="7844">
                        <c:v>13.073333333333332</c:v>
                      </c:pt>
                      <c:pt idx="7845">
                        <c:v>13.074999999999999</c:v>
                      </c:pt>
                      <c:pt idx="7846">
                        <c:v>13.076666666666666</c:v>
                      </c:pt>
                      <c:pt idx="7847">
                        <c:v>13.078333333333335</c:v>
                      </c:pt>
                      <c:pt idx="7848">
                        <c:v>13.08</c:v>
                      </c:pt>
                      <c:pt idx="7849">
                        <c:v>13.081666666666667</c:v>
                      </c:pt>
                      <c:pt idx="7850">
                        <c:v>13.083333333333334</c:v>
                      </c:pt>
                      <c:pt idx="7851">
                        <c:v>13.085000000000001</c:v>
                      </c:pt>
                      <c:pt idx="7852">
                        <c:v>13.086666666666668</c:v>
                      </c:pt>
                      <c:pt idx="7853">
                        <c:v>13.088333333333333</c:v>
                      </c:pt>
                      <c:pt idx="7854">
                        <c:v>13.09</c:v>
                      </c:pt>
                      <c:pt idx="7855">
                        <c:v>13.091666666666667</c:v>
                      </c:pt>
                      <c:pt idx="7856">
                        <c:v>13.093333333333334</c:v>
                      </c:pt>
                      <c:pt idx="7857">
                        <c:v>13.095000000000001</c:v>
                      </c:pt>
                      <c:pt idx="7858">
                        <c:v>13.096666666666666</c:v>
                      </c:pt>
                      <c:pt idx="7859">
                        <c:v>13.098333333333333</c:v>
                      </c:pt>
                      <c:pt idx="7860">
                        <c:v>13.1</c:v>
                      </c:pt>
                      <c:pt idx="7861">
                        <c:v>13.101666666666667</c:v>
                      </c:pt>
                      <c:pt idx="7862">
                        <c:v>13.103333333333333</c:v>
                      </c:pt>
                      <c:pt idx="7863">
                        <c:v>13.104999999999999</c:v>
                      </c:pt>
                      <c:pt idx="7864">
                        <c:v>13.106666666666666</c:v>
                      </c:pt>
                      <c:pt idx="7865">
                        <c:v>13.108333333333333</c:v>
                      </c:pt>
                      <c:pt idx="7866">
                        <c:v>13.110000000000001</c:v>
                      </c:pt>
                      <c:pt idx="7867">
                        <c:v>13.111666666666668</c:v>
                      </c:pt>
                      <c:pt idx="7868">
                        <c:v>13.113333333333333</c:v>
                      </c:pt>
                      <c:pt idx="7869">
                        <c:v>13.115</c:v>
                      </c:pt>
                      <c:pt idx="7870">
                        <c:v>13.116666666666667</c:v>
                      </c:pt>
                      <c:pt idx="7871">
                        <c:v>13.118333333333334</c:v>
                      </c:pt>
                      <c:pt idx="7872">
                        <c:v>13.120000000000001</c:v>
                      </c:pt>
                      <c:pt idx="7873">
                        <c:v>13.121666666666666</c:v>
                      </c:pt>
                      <c:pt idx="7874">
                        <c:v>13.123333333333333</c:v>
                      </c:pt>
                      <c:pt idx="7875">
                        <c:v>13.125</c:v>
                      </c:pt>
                      <c:pt idx="7876">
                        <c:v>13.126666666666667</c:v>
                      </c:pt>
                      <c:pt idx="7877">
                        <c:v>13.128333333333334</c:v>
                      </c:pt>
                      <c:pt idx="7878">
                        <c:v>13.129999999999999</c:v>
                      </c:pt>
                      <c:pt idx="7879">
                        <c:v>13.131666666666666</c:v>
                      </c:pt>
                      <c:pt idx="7880">
                        <c:v>13.133333333333333</c:v>
                      </c:pt>
                      <c:pt idx="7881">
                        <c:v>13.135</c:v>
                      </c:pt>
                      <c:pt idx="7882">
                        <c:v>13.136666666666667</c:v>
                      </c:pt>
                      <c:pt idx="7883">
                        <c:v>13.138333333333332</c:v>
                      </c:pt>
                      <c:pt idx="7884">
                        <c:v>13.139999999999999</c:v>
                      </c:pt>
                      <c:pt idx="7885">
                        <c:v>13.141666666666667</c:v>
                      </c:pt>
                      <c:pt idx="7886">
                        <c:v>13.143333333333334</c:v>
                      </c:pt>
                      <c:pt idx="7887">
                        <c:v>13.145000000000001</c:v>
                      </c:pt>
                      <c:pt idx="7888">
                        <c:v>13.146666666666667</c:v>
                      </c:pt>
                      <c:pt idx="7889">
                        <c:v>13.148333333333333</c:v>
                      </c:pt>
                      <c:pt idx="7890">
                        <c:v>13.15</c:v>
                      </c:pt>
                      <c:pt idx="7891">
                        <c:v>13.151666666666667</c:v>
                      </c:pt>
                      <c:pt idx="7892">
                        <c:v>13.153333333333334</c:v>
                      </c:pt>
                      <c:pt idx="7893">
                        <c:v>13.154999999999999</c:v>
                      </c:pt>
                      <c:pt idx="7894">
                        <c:v>13.156666666666666</c:v>
                      </c:pt>
                      <c:pt idx="7895">
                        <c:v>13.158333333333333</c:v>
                      </c:pt>
                      <c:pt idx="7896">
                        <c:v>13.16</c:v>
                      </c:pt>
                      <c:pt idx="7897">
                        <c:v>13.161666666666667</c:v>
                      </c:pt>
                      <c:pt idx="7898">
                        <c:v>13.163333333333332</c:v>
                      </c:pt>
                      <c:pt idx="7899">
                        <c:v>13.164999999999999</c:v>
                      </c:pt>
                      <c:pt idx="7900">
                        <c:v>13.166666666666666</c:v>
                      </c:pt>
                      <c:pt idx="7901">
                        <c:v>13.168333333333333</c:v>
                      </c:pt>
                      <c:pt idx="7902">
                        <c:v>13.17</c:v>
                      </c:pt>
                      <c:pt idx="7903">
                        <c:v>13.171666666666665</c:v>
                      </c:pt>
                      <c:pt idx="7904">
                        <c:v>13.173333333333334</c:v>
                      </c:pt>
                      <c:pt idx="7905">
                        <c:v>13.175000000000001</c:v>
                      </c:pt>
                      <c:pt idx="7906">
                        <c:v>13.176666666666668</c:v>
                      </c:pt>
                      <c:pt idx="7907">
                        <c:v>13.178333333333335</c:v>
                      </c:pt>
                      <c:pt idx="7908">
                        <c:v>13.18</c:v>
                      </c:pt>
                      <c:pt idx="7909">
                        <c:v>13.181666666666667</c:v>
                      </c:pt>
                      <c:pt idx="7910">
                        <c:v>13.183333333333334</c:v>
                      </c:pt>
                      <c:pt idx="7911">
                        <c:v>13.185</c:v>
                      </c:pt>
                      <c:pt idx="7912">
                        <c:v>13.186666666666667</c:v>
                      </c:pt>
                      <c:pt idx="7913">
                        <c:v>13.188333333333333</c:v>
                      </c:pt>
                      <c:pt idx="7914">
                        <c:v>13.19</c:v>
                      </c:pt>
                      <c:pt idx="7915">
                        <c:v>13.191666666666666</c:v>
                      </c:pt>
                      <c:pt idx="7916">
                        <c:v>13.193333333333333</c:v>
                      </c:pt>
                      <c:pt idx="7917">
                        <c:v>13.195</c:v>
                      </c:pt>
                      <c:pt idx="7918">
                        <c:v>13.196666666666665</c:v>
                      </c:pt>
                      <c:pt idx="7919">
                        <c:v>13.198333333333332</c:v>
                      </c:pt>
                      <c:pt idx="7920">
                        <c:v>13.2</c:v>
                      </c:pt>
                      <c:pt idx="7921">
                        <c:v>13.201666666666666</c:v>
                      </c:pt>
                      <c:pt idx="7922">
                        <c:v>13.203333333333335</c:v>
                      </c:pt>
                      <c:pt idx="7923">
                        <c:v>13.205</c:v>
                      </c:pt>
                      <c:pt idx="7924">
                        <c:v>13.206666666666667</c:v>
                      </c:pt>
                      <c:pt idx="7925">
                        <c:v>13.208333333333334</c:v>
                      </c:pt>
                      <c:pt idx="7926">
                        <c:v>13.21</c:v>
                      </c:pt>
                      <c:pt idx="7927">
                        <c:v>13.211666666666668</c:v>
                      </c:pt>
                      <c:pt idx="7928">
                        <c:v>13.213333333333333</c:v>
                      </c:pt>
                      <c:pt idx="7929">
                        <c:v>13.215</c:v>
                      </c:pt>
                      <c:pt idx="7930">
                        <c:v>13.216666666666667</c:v>
                      </c:pt>
                      <c:pt idx="7931">
                        <c:v>13.218333333333334</c:v>
                      </c:pt>
                      <c:pt idx="7932">
                        <c:v>13.22</c:v>
                      </c:pt>
                      <c:pt idx="7933">
                        <c:v>13.221666666666666</c:v>
                      </c:pt>
                      <c:pt idx="7934">
                        <c:v>13.223333333333333</c:v>
                      </c:pt>
                      <c:pt idx="7935">
                        <c:v>13.225</c:v>
                      </c:pt>
                      <c:pt idx="7936">
                        <c:v>13.226666666666667</c:v>
                      </c:pt>
                      <c:pt idx="7937">
                        <c:v>13.228333333333333</c:v>
                      </c:pt>
                      <c:pt idx="7938">
                        <c:v>13.229999999999999</c:v>
                      </c:pt>
                      <c:pt idx="7939">
                        <c:v>13.231666666666666</c:v>
                      </c:pt>
                      <c:pt idx="7940">
                        <c:v>13.233333333333333</c:v>
                      </c:pt>
                      <c:pt idx="7941">
                        <c:v>13.235000000000001</c:v>
                      </c:pt>
                      <c:pt idx="7942">
                        <c:v>13.236666666666668</c:v>
                      </c:pt>
                      <c:pt idx="7943">
                        <c:v>13.238333333333333</c:v>
                      </c:pt>
                      <c:pt idx="7944">
                        <c:v>13.24</c:v>
                      </c:pt>
                      <c:pt idx="7945">
                        <c:v>13.241666666666667</c:v>
                      </c:pt>
                      <c:pt idx="7946">
                        <c:v>13.243333333333334</c:v>
                      </c:pt>
                      <c:pt idx="7947">
                        <c:v>13.245000000000001</c:v>
                      </c:pt>
                      <c:pt idx="7948">
                        <c:v>13.246666666666666</c:v>
                      </c:pt>
                      <c:pt idx="7949">
                        <c:v>13.248333333333333</c:v>
                      </c:pt>
                      <c:pt idx="7950">
                        <c:v>13.25</c:v>
                      </c:pt>
                      <c:pt idx="7951">
                        <c:v>13.251666666666667</c:v>
                      </c:pt>
                      <c:pt idx="7952">
                        <c:v>13.253333333333334</c:v>
                      </c:pt>
                      <c:pt idx="7953">
                        <c:v>13.254999999999999</c:v>
                      </c:pt>
                      <c:pt idx="7954">
                        <c:v>13.256666666666666</c:v>
                      </c:pt>
                      <c:pt idx="7955">
                        <c:v>13.258333333333333</c:v>
                      </c:pt>
                      <c:pt idx="7956">
                        <c:v>13.26</c:v>
                      </c:pt>
                      <c:pt idx="7957">
                        <c:v>13.261666666666667</c:v>
                      </c:pt>
                      <c:pt idx="7958">
                        <c:v>13.263333333333332</c:v>
                      </c:pt>
                      <c:pt idx="7959">
                        <c:v>13.264999999999999</c:v>
                      </c:pt>
                      <c:pt idx="7960">
                        <c:v>13.266666666666667</c:v>
                      </c:pt>
                      <c:pt idx="7961">
                        <c:v>13.268333333333334</c:v>
                      </c:pt>
                      <c:pt idx="7962">
                        <c:v>13.270000000000001</c:v>
                      </c:pt>
                      <c:pt idx="7963">
                        <c:v>13.271666666666667</c:v>
                      </c:pt>
                      <c:pt idx="7964">
                        <c:v>13.273333333333333</c:v>
                      </c:pt>
                      <c:pt idx="7965">
                        <c:v>13.275</c:v>
                      </c:pt>
                      <c:pt idx="7966">
                        <c:v>13.276666666666667</c:v>
                      </c:pt>
                      <c:pt idx="7967">
                        <c:v>13.278333333333334</c:v>
                      </c:pt>
                      <c:pt idx="7968">
                        <c:v>13.28</c:v>
                      </c:pt>
                      <c:pt idx="7969">
                        <c:v>13.281666666666666</c:v>
                      </c:pt>
                      <c:pt idx="7970">
                        <c:v>13.283333333333333</c:v>
                      </c:pt>
                      <c:pt idx="7971">
                        <c:v>13.285</c:v>
                      </c:pt>
                      <c:pt idx="7972">
                        <c:v>13.286666666666667</c:v>
                      </c:pt>
                      <c:pt idx="7973">
                        <c:v>13.288333333333332</c:v>
                      </c:pt>
                      <c:pt idx="7974">
                        <c:v>13.29</c:v>
                      </c:pt>
                      <c:pt idx="7975">
                        <c:v>13.291666666666666</c:v>
                      </c:pt>
                      <c:pt idx="7976">
                        <c:v>13.293333333333333</c:v>
                      </c:pt>
                      <c:pt idx="7977">
                        <c:v>13.295</c:v>
                      </c:pt>
                      <c:pt idx="7978">
                        <c:v>13.296666666666665</c:v>
                      </c:pt>
                      <c:pt idx="7979">
                        <c:v>13.298333333333334</c:v>
                      </c:pt>
                      <c:pt idx="7980">
                        <c:v>13.3</c:v>
                      </c:pt>
                      <c:pt idx="7981">
                        <c:v>13.301666666666668</c:v>
                      </c:pt>
                      <c:pt idx="7982">
                        <c:v>13.303333333333335</c:v>
                      </c:pt>
                      <c:pt idx="7983">
                        <c:v>13.305</c:v>
                      </c:pt>
                      <c:pt idx="7984">
                        <c:v>13.306666666666667</c:v>
                      </c:pt>
                      <c:pt idx="7985">
                        <c:v>13.308333333333334</c:v>
                      </c:pt>
                      <c:pt idx="7986">
                        <c:v>13.31</c:v>
                      </c:pt>
                      <c:pt idx="7987">
                        <c:v>13.311666666666667</c:v>
                      </c:pt>
                      <c:pt idx="7988">
                        <c:v>13.313333333333333</c:v>
                      </c:pt>
                      <c:pt idx="7989">
                        <c:v>13.315</c:v>
                      </c:pt>
                      <c:pt idx="7990">
                        <c:v>13.316666666666666</c:v>
                      </c:pt>
                      <c:pt idx="7991">
                        <c:v>13.318333333333333</c:v>
                      </c:pt>
                      <c:pt idx="7992">
                        <c:v>13.32</c:v>
                      </c:pt>
                      <c:pt idx="7993">
                        <c:v>13.321666666666665</c:v>
                      </c:pt>
                      <c:pt idx="7994">
                        <c:v>13.323333333333332</c:v>
                      </c:pt>
                      <c:pt idx="7995">
                        <c:v>13.324999999999999</c:v>
                      </c:pt>
                      <c:pt idx="7996">
                        <c:v>13.326666666666666</c:v>
                      </c:pt>
                      <c:pt idx="7997">
                        <c:v>13.328333333333335</c:v>
                      </c:pt>
                      <c:pt idx="7998">
                        <c:v>13.33</c:v>
                      </c:pt>
                      <c:pt idx="7999">
                        <c:v>13.331666666666667</c:v>
                      </c:pt>
                      <c:pt idx="8000">
                        <c:v>13.333333333333334</c:v>
                      </c:pt>
                      <c:pt idx="8001">
                        <c:v>13.335000000000001</c:v>
                      </c:pt>
                      <c:pt idx="8002">
                        <c:v>13.336666666666668</c:v>
                      </c:pt>
                      <c:pt idx="8003">
                        <c:v>13.338333333333333</c:v>
                      </c:pt>
                      <c:pt idx="8004">
                        <c:v>13.34</c:v>
                      </c:pt>
                      <c:pt idx="8005">
                        <c:v>13.341666666666667</c:v>
                      </c:pt>
                      <c:pt idx="8006">
                        <c:v>13.343333333333334</c:v>
                      </c:pt>
                      <c:pt idx="8007">
                        <c:v>13.345000000000001</c:v>
                      </c:pt>
                      <c:pt idx="8008">
                        <c:v>13.346666666666666</c:v>
                      </c:pt>
                      <c:pt idx="8009">
                        <c:v>13.348333333333333</c:v>
                      </c:pt>
                      <c:pt idx="8010">
                        <c:v>13.35</c:v>
                      </c:pt>
                      <c:pt idx="8011">
                        <c:v>13.351666666666667</c:v>
                      </c:pt>
                      <c:pt idx="8012">
                        <c:v>13.353333333333333</c:v>
                      </c:pt>
                      <c:pt idx="8013">
                        <c:v>13.354999999999999</c:v>
                      </c:pt>
                      <c:pt idx="8014">
                        <c:v>13.356666666666666</c:v>
                      </c:pt>
                      <c:pt idx="8015">
                        <c:v>13.358333333333333</c:v>
                      </c:pt>
                      <c:pt idx="8016">
                        <c:v>13.360000000000001</c:v>
                      </c:pt>
                      <c:pt idx="8017">
                        <c:v>13.361666666666668</c:v>
                      </c:pt>
                      <c:pt idx="8018">
                        <c:v>13.363333333333333</c:v>
                      </c:pt>
                      <c:pt idx="8019">
                        <c:v>13.365</c:v>
                      </c:pt>
                      <c:pt idx="8020">
                        <c:v>13.366666666666667</c:v>
                      </c:pt>
                      <c:pt idx="8021">
                        <c:v>13.368333333333334</c:v>
                      </c:pt>
                      <c:pt idx="8022">
                        <c:v>13.370000000000001</c:v>
                      </c:pt>
                      <c:pt idx="8023">
                        <c:v>13.371666666666666</c:v>
                      </c:pt>
                      <c:pt idx="8024">
                        <c:v>13.373333333333333</c:v>
                      </c:pt>
                      <c:pt idx="8025">
                        <c:v>13.375</c:v>
                      </c:pt>
                      <c:pt idx="8026">
                        <c:v>13.376666666666667</c:v>
                      </c:pt>
                      <c:pt idx="8027">
                        <c:v>13.378333333333334</c:v>
                      </c:pt>
                      <c:pt idx="8028">
                        <c:v>13.379999999999999</c:v>
                      </c:pt>
                      <c:pt idx="8029">
                        <c:v>13.381666666666666</c:v>
                      </c:pt>
                      <c:pt idx="8030">
                        <c:v>13.383333333333333</c:v>
                      </c:pt>
                      <c:pt idx="8031">
                        <c:v>13.385</c:v>
                      </c:pt>
                      <c:pt idx="8032">
                        <c:v>13.386666666666667</c:v>
                      </c:pt>
                      <c:pt idx="8033">
                        <c:v>13.388333333333332</c:v>
                      </c:pt>
                      <c:pt idx="8034">
                        <c:v>13.389999999999999</c:v>
                      </c:pt>
                      <c:pt idx="8035">
                        <c:v>13.391666666666667</c:v>
                      </c:pt>
                      <c:pt idx="8036">
                        <c:v>13.393333333333334</c:v>
                      </c:pt>
                      <c:pt idx="8037">
                        <c:v>13.395000000000001</c:v>
                      </c:pt>
                      <c:pt idx="8038">
                        <c:v>13.396666666666667</c:v>
                      </c:pt>
                      <c:pt idx="8039">
                        <c:v>13.398333333333333</c:v>
                      </c:pt>
                      <c:pt idx="8040">
                        <c:v>13.4</c:v>
                      </c:pt>
                      <c:pt idx="8041">
                        <c:v>13.401666666666667</c:v>
                      </c:pt>
                      <c:pt idx="8042">
                        <c:v>13.403333333333334</c:v>
                      </c:pt>
                      <c:pt idx="8043">
                        <c:v>13.404999999999999</c:v>
                      </c:pt>
                      <c:pt idx="8044">
                        <c:v>13.406666666666666</c:v>
                      </c:pt>
                      <c:pt idx="8045">
                        <c:v>13.408333333333333</c:v>
                      </c:pt>
                      <c:pt idx="8046">
                        <c:v>13.41</c:v>
                      </c:pt>
                      <c:pt idx="8047">
                        <c:v>13.411666666666667</c:v>
                      </c:pt>
                      <c:pt idx="8048">
                        <c:v>13.413333333333332</c:v>
                      </c:pt>
                      <c:pt idx="8049">
                        <c:v>13.414999999999999</c:v>
                      </c:pt>
                      <c:pt idx="8050">
                        <c:v>13.416666666666666</c:v>
                      </c:pt>
                      <c:pt idx="8051">
                        <c:v>13.418333333333333</c:v>
                      </c:pt>
                      <c:pt idx="8052">
                        <c:v>13.42</c:v>
                      </c:pt>
                      <c:pt idx="8053">
                        <c:v>13.421666666666665</c:v>
                      </c:pt>
                      <c:pt idx="8054">
                        <c:v>13.423333333333334</c:v>
                      </c:pt>
                      <c:pt idx="8055">
                        <c:v>13.425000000000001</c:v>
                      </c:pt>
                      <c:pt idx="8056">
                        <c:v>13.426666666666668</c:v>
                      </c:pt>
                      <c:pt idx="8057">
                        <c:v>13.428333333333335</c:v>
                      </c:pt>
                      <c:pt idx="8058">
                        <c:v>13.43</c:v>
                      </c:pt>
                      <c:pt idx="8059">
                        <c:v>13.431666666666667</c:v>
                      </c:pt>
                      <c:pt idx="8060">
                        <c:v>13.433333333333334</c:v>
                      </c:pt>
                      <c:pt idx="8061">
                        <c:v>13.435</c:v>
                      </c:pt>
                      <c:pt idx="8062">
                        <c:v>13.436666666666667</c:v>
                      </c:pt>
                      <c:pt idx="8063">
                        <c:v>13.438333333333333</c:v>
                      </c:pt>
                      <c:pt idx="8064">
                        <c:v>13.44</c:v>
                      </c:pt>
                      <c:pt idx="8065">
                        <c:v>13.441666666666666</c:v>
                      </c:pt>
                      <c:pt idx="8066">
                        <c:v>13.443333333333333</c:v>
                      </c:pt>
                      <c:pt idx="8067">
                        <c:v>13.445</c:v>
                      </c:pt>
                      <c:pt idx="8068">
                        <c:v>13.446666666666665</c:v>
                      </c:pt>
                      <c:pt idx="8069">
                        <c:v>13.448333333333332</c:v>
                      </c:pt>
                      <c:pt idx="8070">
                        <c:v>13.45</c:v>
                      </c:pt>
                      <c:pt idx="8071">
                        <c:v>13.451666666666666</c:v>
                      </c:pt>
                      <c:pt idx="8072">
                        <c:v>13.453333333333335</c:v>
                      </c:pt>
                      <c:pt idx="8073">
                        <c:v>13.455</c:v>
                      </c:pt>
                      <c:pt idx="8074">
                        <c:v>13.456666666666667</c:v>
                      </c:pt>
                      <c:pt idx="8075">
                        <c:v>13.458333333333334</c:v>
                      </c:pt>
                      <c:pt idx="8076">
                        <c:v>13.46</c:v>
                      </c:pt>
                      <c:pt idx="8077">
                        <c:v>13.461666666666668</c:v>
                      </c:pt>
                      <c:pt idx="8078">
                        <c:v>13.463333333333333</c:v>
                      </c:pt>
                      <c:pt idx="8079">
                        <c:v>13.465</c:v>
                      </c:pt>
                      <c:pt idx="8080">
                        <c:v>13.466666666666667</c:v>
                      </c:pt>
                      <c:pt idx="8081">
                        <c:v>13.468333333333334</c:v>
                      </c:pt>
                      <c:pt idx="8082">
                        <c:v>13.47</c:v>
                      </c:pt>
                      <c:pt idx="8083">
                        <c:v>13.471666666666666</c:v>
                      </c:pt>
                      <c:pt idx="8084">
                        <c:v>13.473333333333333</c:v>
                      </c:pt>
                      <c:pt idx="8085">
                        <c:v>13.475</c:v>
                      </c:pt>
                      <c:pt idx="8086">
                        <c:v>13.476666666666667</c:v>
                      </c:pt>
                      <c:pt idx="8087">
                        <c:v>13.478333333333333</c:v>
                      </c:pt>
                      <c:pt idx="8088">
                        <c:v>13.479999999999999</c:v>
                      </c:pt>
                      <c:pt idx="8089">
                        <c:v>13.481666666666666</c:v>
                      </c:pt>
                      <c:pt idx="8090">
                        <c:v>13.483333333333333</c:v>
                      </c:pt>
                      <c:pt idx="8091">
                        <c:v>13.485000000000001</c:v>
                      </c:pt>
                      <c:pt idx="8092">
                        <c:v>13.486666666666668</c:v>
                      </c:pt>
                      <c:pt idx="8093">
                        <c:v>13.488333333333333</c:v>
                      </c:pt>
                      <c:pt idx="8094">
                        <c:v>13.49</c:v>
                      </c:pt>
                      <c:pt idx="8095">
                        <c:v>13.491666666666667</c:v>
                      </c:pt>
                      <c:pt idx="8096">
                        <c:v>13.493333333333334</c:v>
                      </c:pt>
                      <c:pt idx="8097">
                        <c:v>13.495000000000001</c:v>
                      </c:pt>
                      <c:pt idx="8098">
                        <c:v>13.496666666666666</c:v>
                      </c:pt>
                      <c:pt idx="8099">
                        <c:v>13.498333333333333</c:v>
                      </c:pt>
                      <c:pt idx="8100">
                        <c:v>13.5</c:v>
                      </c:pt>
                      <c:pt idx="8101">
                        <c:v>13.501666666666667</c:v>
                      </c:pt>
                      <c:pt idx="8102">
                        <c:v>13.503333333333334</c:v>
                      </c:pt>
                      <c:pt idx="8103">
                        <c:v>13.504999999999999</c:v>
                      </c:pt>
                      <c:pt idx="8104">
                        <c:v>13.506666666666666</c:v>
                      </c:pt>
                      <c:pt idx="8105">
                        <c:v>13.508333333333333</c:v>
                      </c:pt>
                      <c:pt idx="8106">
                        <c:v>13.51</c:v>
                      </c:pt>
                      <c:pt idx="8107">
                        <c:v>13.511666666666667</c:v>
                      </c:pt>
                      <c:pt idx="8108">
                        <c:v>13.513333333333332</c:v>
                      </c:pt>
                      <c:pt idx="8109">
                        <c:v>13.514999999999999</c:v>
                      </c:pt>
                      <c:pt idx="8110">
                        <c:v>13.516666666666667</c:v>
                      </c:pt>
                      <c:pt idx="8111">
                        <c:v>13.518333333333334</c:v>
                      </c:pt>
                      <c:pt idx="8112">
                        <c:v>13.520000000000001</c:v>
                      </c:pt>
                      <c:pt idx="8113">
                        <c:v>13.521666666666667</c:v>
                      </c:pt>
                      <c:pt idx="8114">
                        <c:v>13.523333333333333</c:v>
                      </c:pt>
                      <c:pt idx="8115">
                        <c:v>13.525</c:v>
                      </c:pt>
                      <c:pt idx="8116">
                        <c:v>13.526666666666667</c:v>
                      </c:pt>
                      <c:pt idx="8117">
                        <c:v>13.528333333333334</c:v>
                      </c:pt>
                      <c:pt idx="8118">
                        <c:v>13.53</c:v>
                      </c:pt>
                      <c:pt idx="8119">
                        <c:v>13.531666666666666</c:v>
                      </c:pt>
                      <c:pt idx="8120">
                        <c:v>13.533333333333333</c:v>
                      </c:pt>
                      <c:pt idx="8121">
                        <c:v>13.535</c:v>
                      </c:pt>
                      <c:pt idx="8122">
                        <c:v>13.536666666666667</c:v>
                      </c:pt>
                      <c:pt idx="8123">
                        <c:v>13.538333333333332</c:v>
                      </c:pt>
                      <c:pt idx="8124">
                        <c:v>13.54</c:v>
                      </c:pt>
                      <c:pt idx="8125">
                        <c:v>13.541666666666666</c:v>
                      </c:pt>
                      <c:pt idx="8126">
                        <c:v>13.543333333333333</c:v>
                      </c:pt>
                      <c:pt idx="8127">
                        <c:v>13.545</c:v>
                      </c:pt>
                      <c:pt idx="8128">
                        <c:v>13.546666666666665</c:v>
                      </c:pt>
                      <c:pt idx="8129">
                        <c:v>13.548333333333334</c:v>
                      </c:pt>
                      <c:pt idx="8130">
                        <c:v>13.55</c:v>
                      </c:pt>
                      <c:pt idx="8131">
                        <c:v>13.551666666666668</c:v>
                      </c:pt>
                      <c:pt idx="8132">
                        <c:v>13.553333333333335</c:v>
                      </c:pt>
                      <c:pt idx="8133">
                        <c:v>13.555</c:v>
                      </c:pt>
                      <c:pt idx="8134">
                        <c:v>13.556666666666667</c:v>
                      </c:pt>
                      <c:pt idx="8135">
                        <c:v>13.558333333333334</c:v>
                      </c:pt>
                      <c:pt idx="8136">
                        <c:v>13.56</c:v>
                      </c:pt>
                      <c:pt idx="8137">
                        <c:v>13.561666666666667</c:v>
                      </c:pt>
                      <c:pt idx="8138">
                        <c:v>13.563333333333333</c:v>
                      </c:pt>
                      <c:pt idx="8139">
                        <c:v>13.565</c:v>
                      </c:pt>
                      <c:pt idx="8140">
                        <c:v>13.566666666666666</c:v>
                      </c:pt>
                      <c:pt idx="8141">
                        <c:v>13.568333333333333</c:v>
                      </c:pt>
                      <c:pt idx="8142">
                        <c:v>13.57</c:v>
                      </c:pt>
                      <c:pt idx="8143">
                        <c:v>13.571666666666665</c:v>
                      </c:pt>
                      <c:pt idx="8144">
                        <c:v>13.573333333333332</c:v>
                      </c:pt>
                      <c:pt idx="8145">
                        <c:v>13.574999999999999</c:v>
                      </c:pt>
                      <c:pt idx="8146">
                        <c:v>13.576666666666666</c:v>
                      </c:pt>
                      <c:pt idx="8147">
                        <c:v>13.578333333333335</c:v>
                      </c:pt>
                      <c:pt idx="8148">
                        <c:v>13.58</c:v>
                      </c:pt>
                      <c:pt idx="8149">
                        <c:v>13.581666666666667</c:v>
                      </c:pt>
                      <c:pt idx="8150">
                        <c:v>13.583333333333334</c:v>
                      </c:pt>
                      <c:pt idx="8151">
                        <c:v>13.585000000000001</c:v>
                      </c:pt>
                      <c:pt idx="8152">
                        <c:v>13.586666666666668</c:v>
                      </c:pt>
                      <c:pt idx="8153">
                        <c:v>13.588333333333333</c:v>
                      </c:pt>
                      <c:pt idx="8154">
                        <c:v>13.59</c:v>
                      </c:pt>
                      <c:pt idx="8155">
                        <c:v>13.591666666666667</c:v>
                      </c:pt>
                      <c:pt idx="8156">
                        <c:v>13.593333333333334</c:v>
                      </c:pt>
                      <c:pt idx="8157">
                        <c:v>13.595000000000001</c:v>
                      </c:pt>
                      <c:pt idx="8158">
                        <c:v>13.596666666666666</c:v>
                      </c:pt>
                      <c:pt idx="8159">
                        <c:v>13.598333333333333</c:v>
                      </c:pt>
                      <c:pt idx="8160">
                        <c:v>13.6</c:v>
                      </c:pt>
                      <c:pt idx="8161">
                        <c:v>13.601666666666667</c:v>
                      </c:pt>
                      <c:pt idx="8162">
                        <c:v>13.603333333333333</c:v>
                      </c:pt>
                      <c:pt idx="8163">
                        <c:v>13.604999999999999</c:v>
                      </c:pt>
                      <c:pt idx="8164">
                        <c:v>13.606666666666666</c:v>
                      </c:pt>
                      <c:pt idx="8165">
                        <c:v>13.608333333333333</c:v>
                      </c:pt>
                      <c:pt idx="8166">
                        <c:v>13.610000000000001</c:v>
                      </c:pt>
                      <c:pt idx="8167">
                        <c:v>13.611666666666668</c:v>
                      </c:pt>
                      <c:pt idx="8168">
                        <c:v>13.613333333333333</c:v>
                      </c:pt>
                      <c:pt idx="8169">
                        <c:v>13.615</c:v>
                      </c:pt>
                      <c:pt idx="8170">
                        <c:v>13.616666666666667</c:v>
                      </c:pt>
                      <c:pt idx="8171">
                        <c:v>13.618333333333334</c:v>
                      </c:pt>
                      <c:pt idx="8172">
                        <c:v>13.620000000000001</c:v>
                      </c:pt>
                      <c:pt idx="8173">
                        <c:v>13.621666666666666</c:v>
                      </c:pt>
                      <c:pt idx="8174">
                        <c:v>13.623333333333333</c:v>
                      </c:pt>
                      <c:pt idx="8175">
                        <c:v>13.625</c:v>
                      </c:pt>
                      <c:pt idx="8176">
                        <c:v>13.626666666666667</c:v>
                      </c:pt>
                      <c:pt idx="8177">
                        <c:v>13.628333333333334</c:v>
                      </c:pt>
                      <c:pt idx="8178">
                        <c:v>13.629999999999999</c:v>
                      </c:pt>
                      <c:pt idx="8179">
                        <c:v>13.631666666666666</c:v>
                      </c:pt>
                      <c:pt idx="8180">
                        <c:v>13.633333333333333</c:v>
                      </c:pt>
                      <c:pt idx="8181">
                        <c:v>13.635</c:v>
                      </c:pt>
                      <c:pt idx="8182">
                        <c:v>13.636666666666667</c:v>
                      </c:pt>
                      <c:pt idx="8183">
                        <c:v>13.638333333333332</c:v>
                      </c:pt>
                      <c:pt idx="8184">
                        <c:v>13.639999999999999</c:v>
                      </c:pt>
                      <c:pt idx="8185">
                        <c:v>13.641666666666667</c:v>
                      </c:pt>
                      <c:pt idx="8186">
                        <c:v>13.643333333333334</c:v>
                      </c:pt>
                      <c:pt idx="8187">
                        <c:v>13.645000000000001</c:v>
                      </c:pt>
                      <c:pt idx="8188">
                        <c:v>13.646666666666667</c:v>
                      </c:pt>
                      <c:pt idx="8189">
                        <c:v>13.648333333333333</c:v>
                      </c:pt>
                      <c:pt idx="8190">
                        <c:v>13.65</c:v>
                      </c:pt>
                      <c:pt idx="8191">
                        <c:v>13.651666666666667</c:v>
                      </c:pt>
                      <c:pt idx="8192">
                        <c:v>13.653333333333334</c:v>
                      </c:pt>
                      <c:pt idx="8193">
                        <c:v>13.654999999999999</c:v>
                      </c:pt>
                      <c:pt idx="8194">
                        <c:v>13.656666666666666</c:v>
                      </c:pt>
                      <c:pt idx="8195">
                        <c:v>13.658333333333333</c:v>
                      </c:pt>
                      <c:pt idx="8196">
                        <c:v>13.66</c:v>
                      </c:pt>
                      <c:pt idx="8197">
                        <c:v>13.661666666666667</c:v>
                      </c:pt>
                      <c:pt idx="8198">
                        <c:v>13.663333333333332</c:v>
                      </c:pt>
                      <c:pt idx="8199">
                        <c:v>13.664999999999999</c:v>
                      </c:pt>
                      <c:pt idx="8200">
                        <c:v>13.666666666666666</c:v>
                      </c:pt>
                      <c:pt idx="8201">
                        <c:v>13.668333333333333</c:v>
                      </c:pt>
                      <c:pt idx="8202">
                        <c:v>13.67</c:v>
                      </c:pt>
                      <c:pt idx="8203">
                        <c:v>13.671666666666665</c:v>
                      </c:pt>
                      <c:pt idx="8204">
                        <c:v>13.673333333333334</c:v>
                      </c:pt>
                      <c:pt idx="8205">
                        <c:v>13.675000000000001</c:v>
                      </c:pt>
                      <c:pt idx="8206">
                        <c:v>13.676666666666668</c:v>
                      </c:pt>
                      <c:pt idx="8207">
                        <c:v>13.678333333333335</c:v>
                      </c:pt>
                      <c:pt idx="8208">
                        <c:v>13.68</c:v>
                      </c:pt>
                      <c:pt idx="8209">
                        <c:v>13.681666666666667</c:v>
                      </c:pt>
                      <c:pt idx="8210">
                        <c:v>13.683333333333334</c:v>
                      </c:pt>
                      <c:pt idx="8211">
                        <c:v>13.685</c:v>
                      </c:pt>
                      <c:pt idx="8212">
                        <c:v>13.686666666666667</c:v>
                      </c:pt>
                      <c:pt idx="8213">
                        <c:v>13.688333333333333</c:v>
                      </c:pt>
                      <c:pt idx="8214">
                        <c:v>13.69</c:v>
                      </c:pt>
                      <c:pt idx="8215">
                        <c:v>13.691666666666666</c:v>
                      </c:pt>
                      <c:pt idx="8216">
                        <c:v>13.693333333333333</c:v>
                      </c:pt>
                      <c:pt idx="8217">
                        <c:v>13.695</c:v>
                      </c:pt>
                      <c:pt idx="8218">
                        <c:v>13.696666666666665</c:v>
                      </c:pt>
                      <c:pt idx="8219">
                        <c:v>13.698333333333332</c:v>
                      </c:pt>
                      <c:pt idx="8220">
                        <c:v>13.7</c:v>
                      </c:pt>
                      <c:pt idx="8221">
                        <c:v>13.701666666666666</c:v>
                      </c:pt>
                      <c:pt idx="8222">
                        <c:v>13.703333333333335</c:v>
                      </c:pt>
                      <c:pt idx="8223">
                        <c:v>13.705</c:v>
                      </c:pt>
                      <c:pt idx="8224">
                        <c:v>13.706666666666667</c:v>
                      </c:pt>
                      <c:pt idx="8225">
                        <c:v>13.708333333333334</c:v>
                      </c:pt>
                      <c:pt idx="8226">
                        <c:v>13.71</c:v>
                      </c:pt>
                      <c:pt idx="8227">
                        <c:v>13.711666666666668</c:v>
                      </c:pt>
                      <c:pt idx="8228">
                        <c:v>13.713333333333333</c:v>
                      </c:pt>
                      <c:pt idx="8229">
                        <c:v>13.715</c:v>
                      </c:pt>
                      <c:pt idx="8230">
                        <c:v>13.716666666666667</c:v>
                      </c:pt>
                      <c:pt idx="8231">
                        <c:v>13.718333333333334</c:v>
                      </c:pt>
                      <c:pt idx="8232">
                        <c:v>13.72</c:v>
                      </c:pt>
                      <c:pt idx="8233">
                        <c:v>13.721666666666666</c:v>
                      </c:pt>
                      <c:pt idx="8234">
                        <c:v>13.723333333333333</c:v>
                      </c:pt>
                      <c:pt idx="8235">
                        <c:v>13.725</c:v>
                      </c:pt>
                      <c:pt idx="8236">
                        <c:v>13.726666666666667</c:v>
                      </c:pt>
                      <c:pt idx="8237">
                        <c:v>13.728333333333333</c:v>
                      </c:pt>
                      <c:pt idx="8238">
                        <c:v>13.729999999999999</c:v>
                      </c:pt>
                      <c:pt idx="8239">
                        <c:v>13.731666666666666</c:v>
                      </c:pt>
                      <c:pt idx="8240">
                        <c:v>13.733333333333333</c:v>
                      </c:pt>
                      <c:pt idx="8241">
                        <c:v>13.735000000000001</c:v>
                      </c:pt>
                      <c:pt idx="8242">
                        <c:v>13.736666666666668</c:v>
                      </c:pt>
                      <c:pt idx="8243">
                        <c:v>13.738333333333333</c:v>
                      </c:pt>
                      <c:pt idx="8244">
                        <c:v>13.74</c:v>
                      </c:pt>
                      <c:pt idx="8245">
                        <c:v>13.741666666666667</c:v>
                      </c:pt>
                      <c:pt idx="8246">
                        <c:v>13.743333333333334</c:v>
                      </c:pt>
                      <c:pt idx="8247">
                        <c:v>13.745000000000001</c:v>
                      </c:pt>
                      <c:pt idx="8248">
                        <c:v>13.746666666666666</c:v>
                      </c:pt>
                      <c:pt idx="8249">
                        <c:v>13.748333333333333</c:v>
                      </c:pt>
                      <c:pt idx="8250">
                        <c:v>13.75</c:v>
                      </c:pt>
                      <c:pt idx="8251">
                        <c:v>13.751666666666667</c:v>
                      </c:pt>
                      <c:pt idx="8252">
                        <c:v>13.753333333333334</c:v>
                      </c:pt>
                      <c:pt idx="8253">
                        <c:v>13.754999999999999</c:v>
                      </c:pt>
                      <c:pt idx="8254">
                        <c:v>13.756666666666666</c:v>
                      </c:pt>
                      <c:pt idx="8255">
                        <c:v>13.758333333333333</c:v>
                      </c:pt>
                      <c:pt idx="8256">
                        <c:v>13.76</c:v>
                      </c:pt>
                      <c:pt idx="8257">
                        <c:v>13.761666666666667</c:v>
                      </c:pt>
                      <c:pt idx="8258">
                        <c:v>13.763333333333332</c:v>
                      </c:pt>
                      <c:pt idx="8259">
                        <c:v>13.764999999999999</c:v>
                      </c:pt>
                      <c:pt idx="8260">
                        <c:v>13.766666666666667</c:v>
                      </c:pt>
                      <c:pt idx="8261">
                        <c:v>13.768333333333334</c:v>
                      </c:pt>
                      <c:pt idx="8262">
                        <c:v>13.770000000000001</c:v>
                      </c:pt>
                      <c:pt idx="8263">
                        <c:v>13.771666666666667</c:v>
                      </c:pt>
                      <c:pt idx="8264">
                        <c:v>13.773333333333333</c:v>
                      </c:pt>
                      <c:pt idx="8265">
                        <c:v>13.775</c:v>
                      </c:pt>
                      <c:pt idx="8266">
                        <c:v>13.776666666666667</c:v>
                      </c:pt>
                      <c:pt idx="8267">
                        <c:v>13.778333333333334</c:v>
                      </c:pt>
                      <c:pt idx="8268">
                        <c:v>13.78</c:v>
                      </c:pt>
                      <c:pt idx="8269">
                        <c:v>13.781666666666666</c:v>
                      </c:pt>
                      <c:pt idx="8270">
                        <c:v>13.783333333333333</c:v>
                      </c:pt>
                      <c:pt idx="8271">
                        <c:v>13.785</c:v>
                      </c:pt>
                      <c:pt idx="8272">
                        <c:v>13.786666666666667</c:v>
                      </c:pt>
                      <c:pt idx="8273">
                        <c:v>13.788333333333332</c:v>
                      </c:pt>
                      <c:pt idx="8274">
                        <c:v>13.79</c:v>
                      </c:pt>
                      <c:pt idx="8275">
                        <c:v>13.791666666666666</c:v>
                      </c:pt>
                      <c:pt idx="8276">
                        <c:v>13.793333333333333</c:v>
                      </c:pt>
                      <c:pt idx="8277">
                        <c:v>13.795</c:v>
                      </c:pt>
                      <c:pt idx="8278">
                        <c:v>13.796666666666665</c:v>
                      </c:pt>
                      <c:pt idx="8279">
                        <c:v>13.798333333333334</c:v>
                      </c:pt>
                      <c:pt idx="8280">
                        <c:v>13.8</c:v>
                      </c:pt>
                      <c:pt idx="8281">
                        <c:v>13.801666666666668</c:v>
                      </c:pt>
                      <c:pt idx="8282">
                        <c:v>13.803333333333335</c:v>
                      </c:pt>
                      <c:pt idx="8283">
                        <c:v>13.805</c:v>
                      </c:pt>
                      <c:pt idx="8284">
                        <c:v>13.806666666666667</c:v>
                      </c:pt>
                      <c:pt idx="8285">
                        <c:v>13.808333333333334</c:v>
                      </c:pt>
                      <c:pt idx="8286">
                        <c:v>13.81</c:v>
                      </c:pt>
                      <c:pt idx="8287">
                        <c:v>13.811666666666667</c:v>
                      </c:pt>
                      <c:pt idx="8288">
                        <c:v>13.813333333333333</c:v>
                      </c:pt>
                      <c:pt idx="8289">
                        <c:v>13.815</c:v>
                      </c:pt>
                      <c:pt idx="8290">
                        <c:v>13.816666666666666</c:v>
                      </c:pt>
                      <c:pt idx="8291">
                        <c:v>13.818333333333333</c:v>
                      </c:pt>
                      <c:pt idx="8292">
                        <c:v>13.82</c:v>
                      </c:pt>
                      <c:pt idx="8293">
                        <c:v>13.821666666666665</c:v>
                      </c:pt>
                      <c:pt idx="8294">
                        <c:v>13.823333333333332</c:v>
                      </c:pt>
                      <c:pt idx="8295">
                        <c:v>13.824999999999999</c:v>
                      </c:pt>
                      <c:pt idx="8296">
                        <c:v>13.826666666666666</c:v>
                      </c:pt>
                      <c:pt idx="8297">
                        <c:v>13.828333333333335</c:v>
                      </c:pt>
                      <c:pt idx="8298">
                        <c:v>13.83</c:v>
                      </c:pt>
                      <c:pt idx="8299">
                        <c:v>13.831666666666667</c:v>
                      </c:pt>
                      <c:pt idx="8300">
                        <c:v>13.833333333333334</c:v>
                      </c:pt>
                      <c:pt idx="8301">
                        <c:v>13.835000000000001</c:v>
                      </c:pt>
                      <c:pt idx="8302">
                        <c:v>13.836666666666668</c:v>
                      </c:pt>
                      <c:pt idx="8303">
                        <c:v>13.838333333333333</c:v>
                      </c:pt>
                      <c:pt idx="8304">
                        <c:v>13.84</c:v>
                      </c:pt>
                      <c:pt idx="8305">
                        <c:v>13.841666666666667</c:v>
                      </c:pt>
                      <c:pt idx="8306">
                        <c:v>13.843333333333334</c:v>
                      </c:pt>
                      <c:pt idx="8307">
                        <c:v>13.845000000000001</c:v>
                      </c:pt>
                      <c:pt idx="8308">
                        <c:v>13.846666666666666</c:v>
                      </c:pt>
                      <c:pt idx="8309">
                        <c:v>13.848333333333333</c:v>
                      </c:pt>
                      <c:pt idx="8310">
                        <c:v>13.85</c:v>
                      </c:pt>
                      <c:pt idx="8311">
                        <c:v>13.851666666666667</c:v>
                      </c:pt>
                      <c:pt idx="8312">
                        <c:v>13.853333333333333</c:v>
                      </c:pt>
                      <c:pt idx="8313">
                        <c:v>13.854999999999999</c:v>
                      </c:pt>
                      <c:pt idx="8314">
                        <c:v>13.856666666666666</c:v>
                      </c:pt>
                      <c:pt idx="8315">
                        <c:v>13.858333333333333</c:v>
                      </c:pt>
                      <c:pt idx="8316">
                        <c:v>13.860000000000001</c:v>
                      </c:pt>
                      <c:pt idx="8317">
                        <c:v>13.861666666666668</c:v>
                      </c:pt>
                      <c:pt idx="8318">
                        <c:v>13.863333333333333</c:v>
                      </c:pt>
                      <c:pt idx="8319">
                        <c:v>13.865</c:v>
                      </c:pt>
                      <c:pt idx="8320">
                        <c:v>13.866666666666667</c:v>
                      </c:pt>
                      <c:pt idx="8321">
                        <c:v>13.868333333333334</c:v>
                      </c:pt>
                      <c:pt idx="8322">
                        <c:v>13.870000000000001</c:v>
                      </c:pt>
                      <c:pt idx="8323">
                        <c:v>13.871666666666666</c:v>
                      </c:pt>
                      <c:pt idx="8324">
                        <c:v>13.873333333333333</c:v>
                      </c:pt>
                      <c:pt idx="8325">
                        <c:v>13.875</c:v>
                      </c:pt>
                      <c:pt idx="8326">
                        <c:v>13.876666666666667</c:v>
                      </c:pt>
                      <c:pt idx="8327">
                        <c:v>13.878333333333334</c:v>
                      </c:pt>
                      <c:pt idx="8328">
                        <c:v>13.879999999999999</c:v>
                      </c:pt>
                      <c:pt idx="8329">
                        <c:v>13.881666666666666</c:v>
                      </c:pt>
                      <c:pt idx="8330">
                        <c:v>13.883333333333333</c:v>
                      </c:pt>
                      <c:pt idx="8331">
                        <c:v>13.885</c:v>
                      </c:pt>
                      <c:pt idx="8332">
                        <c:v>13.886666666666667</c:v>
                      </c:pt>
                      <c:pt idx="8333">
                        <c:v>13.888333333333332</c:v>
                      </c:pt>
                      <c:pt idx="8334">
                        <c:v>13.889999999999999</c:v>
                      </c:pt>
                      <c:pt idx="8335">
                        <c:v>13.891666666666667</c:v>
                      </c:pt>
                      <c:pt idx="8336">
                        <c:v>13.893333333333334</c:v>
                      </c:pt>
                      <c:pt idx="8337">
                        <c:v>13.895000000000001</c:v>
                      </c:pt>
                      <c:pt idx="8338">
                        <c:v>13.896666666666667</c:v>
                      </c:pt>
                      <c:pt idx="8339">
                        <c:v>13.898333333333333</c:v>
                      </c:pt>
                      <c:pt idx="8340">
                        <c:v>13.9</c:v>
                      </c:pt>
                      <c:pt idx="8341">
                        <c:v>13.901666666666667</c:v>
                      </c:pt>
                      <c:pt idx="8342">
                        <c:v>13.903333333333334</c:v>
                      </c:pt>
                      <c:pt idx="8343">
                        <c:v>13.904999999999999</c:v>
                      </c:pt>
                      <c:pt idx="8344">
                        <c:v>13.906666666666666</c:v>
                      </c:pt>
                      <c:pt idx="8345">
                        <c:v>13.908333333333333</c:v>
                      </c:pt>
                      <c:pt idx="8346">
                        <c:v>13.91</c:v>
                      </c:pt>
                      <c:pt idx="8347">
                        <c:v>13.911666666666667</c:v>
                      </c:pt>
                      <c:pt idx="8348">
                        <c:v>13.913333333333332</c:v>
                      </c:pt>
                      <c:pt idx="8349">
                        <c:v>13.914999999999999</c:v>
                      </c:pt>
                      <c:pt idx="8350">
                        <c:v>13.916666666666666</c:v>
                      </c:pt>
                      <c:pt idx="8351">
                        <c:v>13.918333333333333</c:v>
                      </c:pt>
                      <c:pt idx="8352">
                        <c:v>13.92</c:v>
                      </c:pt>
                      <c:pt idx="8353">
                        <c:v>13.921666666666665</c:v>
                      </c:pt>
                      <c:pt idx="8354">
                        <c:v>13.923333333333334</c:v>
                      </c:pt>
                      <c:pt idx="8355">
                        <c:v>13.925000000000001</c:v>
                      </c:pt>
                      <c:pt idx="8356">
                        <c:v>13.926666666666668</c:v>
                      </c:pt>
                      <c:pt idx="8357">
                        <c:v>13.928333333333335</c:v>
                      </c:pt>
                      <c:pt idx="8358">
                        <c:v>13.93</c:v>
                      </c:pt>
                      <c:pt idx="8359">
                        <c:v>13.931666666666667</c:v>
                      </c:pt>
                      <c:pt idx="8360">
                        <c:v>13.933333333333334</c:v>
                      </c:pt>
                      <c:pt idx="8361">
                        <c:v>13.935</c:v>
                      </c:pt>
                      <c:pt idx="8362">
                        <c:v>13.936666666666667</c:v>
                      </c:pt>
                      <c:pt idx="8363">
                        <c:v>13.938333333333333</c:v>
                      </c:pt>
                      <c:pt idx="8364">
                        <c:v>13.94</c:v>
                      </c:pt>
                      <c:pt idx="8365">
                        <c:v>13.941666666666666</c:v>
                      </c:pt>
                      <c:pt idx="8366">
                        <c:v>13.943333333333333</c:v>
                      </c:pt>
                      <c:pt idx="8367">
                        <c:v>13.945</c:v>
                      </c:pt>
                      <c:pt idx="8368">
                        <c:v>13.946666666666665</c:v>
                      </c:pt>
                      <c:pt idx="8369">
                        <c:v>13.948333333333332</c:v>
                      </c:pt>
                      <c:pt idx="8370">
                        <c:v>13.95</c:v>
                      </c:pt>
                      <c:pt idx="8371">
                        <c:v>13.951666666666666</c:v>
                      </c:pt>
                      <c:pt idx="8372">
                        <c:v>13.953333333333335</c:v>
                      </c:pt>
                      <c:pt idx="8373">
                        <c:v>13.955</c:v>
                      </c:pt>
                      <c:pt idx="8374">
                        <c:v>13.956666666666667</c:v>
                      </c:pt>
                      <c:pt idx="8375">
                        <c:v>13.958333333333334</c:v>
                      </c:pt>
                      <c:pt idx="8376">
                        <c:v>13.96</c:v>
                      </c:pt>
                      <c:pt idx="8377">
                        <c:v>13.961666666666668</c:v>
                      </c:pt>
                      <c:pt idx="8378">
                        <c:v>13.963333333333333</c:v>
                      </c:pt>
                      <c:pt idx="8379">
                        <c:v>13.965</c:v>
                      </c:pt>
                      <c:pt idx="8380">
                        <c:v>13.966666666666667</c:v>
                      </c:pt>
                      <c:pt idx="8381">
                        <c:v>13.968333333333334</c:v>
                      </c:pt>
                      <c:pt idx="8382">
                        <c:v>13.97</c:v>
                      </c:pt>
                      <c:pt idx="8383">
                        <c:v>13.971666666666666</c:v>
                      </c:pt>
                      <c:pt idx="8384">
                        <c:v>13.973333333333333</c:v>
                      </c:pt>
                      <c:pt idx="8385">
                        <c:v>13.975</c:v>
                      </c:pt>
                      <c:pt idx="8386">
                        <c:v>13.976666666666667</c:v>
                      </c:pt>
                      <c:pt idx="8387">
                        <c:v>13.978333333333333</c:v>
                      </c:pt>
                      <c:pt idx="8388">
                        <c:v>13.979999999999999</c:v>
                      </c:pt>
                      <c:pt idx="8389">
                        <c:v>13.981666666666666</c:v>
                      </c:pt>
                      <c:pt idx="8390">
                        <c:v>13.983333333333333</c:v>
                      </c:pt>
                      <c:pt idx="8391">
                        <c:v>13.985000000000001</c:v>
                      </c:pt>
                      <c:pt idx="8392">
                        <c:v>13.986666666666668</c:v>
                      </c:pt>
                      <c:pt idx="8393">
                        <c:v>13.988333333333333</c:v>
                      </c:pt>
                      <c:pt idx="8394">
                        <c:v>13.99</c:v>
                      </c:pt>
                      <c:pt idx="8395">
                        <c:v>13.991666666666667</c:v>
                      </c:pt>
                      <c:pt idx="8396">
                        <c:v>13.993333333333334</c:v>
                      </c:pt>
                      <c:pt idx="8397">
                        <c:v>13.995000000000001</c:v>
                      </c:pt>
                      <c:pt idx="8398">
                        <c:v>13.996666666666666</c:v>
                      </c:pt>
                      <c:pt idx="8399">
                        <c:v>13.998333333333333</c:v>
                      </c:pt>
                      <c:pt idx="8400">
                        <c:v>14</c:v>
                      </c:pt>
                      <c:pt idx="8401">
                        <c:v>14.001666666666667</c:v>
                      </c:pt>
                      <c:pt idx="8402">
                        <c:v>14.003333333333334</c:v>
                      </c:pt>
                      <c:pt idx="8403">
                        <c:v>14.004999999999999</c:v>
                      </c:pt>
                      <c:pt idx="8404">
                        <c:v>14.006666666666666</c:v>
                      </c:pt>
                      <c:pt idx="8405">
                        <c:v>14.008333333333333</c:v>
                      </c:pt>
                      <c:pt idx="8406">
                        <c:v>14.01</c:v>
                      </c:pt>
                      <c:pt idx="8407">
                        <c:v>14.011666666666667</c:v>
                      </c:pt>
                      <c:pt idx="8408">
                        <c:v>14.013333333333332</c:v>
                      </c:pt>
                      <c:pt idx="8409">
                        <c:v>14.014999999999999</c:v>
                      </c:pt>
                      <c:pt idx="8410">
                        <c:v>14.016666666666667</c:v>
                      </c:pt>
                      <c:pt idx="8411">
                        <c:v>14.018333333333334</c:v>
                      </c:pt>
                      <c:pt idx="8412">
                        <c:v>14.020000000000001</c:v>
                      </c:pt>
                      <c:pt idx="8413">
                        <c:v>14.021666666666667</c:v>
                      </c:pt>
                      <c:pt idx="8414">
                        <c:v>14.023333333333333</c:v>
                      </c:pt>
                      <c:pt idx="8415">
                        <c:v>14.025</c:v>
                      </c:pt>
                      <c:pt idx="8416">
                        <c:v>14.026666666666667</c:v>
                      </c:pt>
                      <c:pt idx="8417">
                        <c:v>14.028333333333334</c:v>
                      </c:pt>
                      <c:pt idx="8418">
                        <c:v>14.03</c:v>
                      </c:pt>
                      <c:pt idx="8419">
                        <c:v>14.031666666666666</c:v>
                      </c:pt>
                      <c:pt idx="8420">
                        <c:v>14.033333333333333</c:v>
                      </c:pt>
                      <c:pt idx="8421">
                        <c:v>14.035</c:v>
                      </c:pt>
                      <c:pt idx="8422">
                        <c:v>14.036666666666667</c:v>
                      </c:pt>
                      <c:pt idx="8423">
                        <c:v>14.038333333333332</c:v>
                      </c:pt>
                      <c:pt idx="8424">
                        <c:v>14.04</c:v>
                      </c:pt>
                      <c:pt idx="8425">
                        <c:v>14.041666666666666</c:v>
                      </c:pt>
                      <c:pt idx="8426">
                        <c:v>14.043333333333333</c:v>
                      </c:pt>
                      <c:pt idx="8427">
                        <c:v>14.045</c:v>
                      </c:pt>
                      <c:pt idx="8428">
                        <c:v>14.046666666666665</c:v>
                      </c:pt>
                      <c:pt idx="8429">
                        <c:v>14.048333333333334</c:v>
                      </c:pt>
                      <c:pt idx="8430">
                        <c:v>14.05</c:v>
                      </c:pt>
                      <c:pt idx="8431">
                        <c:v>14.051666666666668</c:v>
                      </c:pt>
                      <c:pt idx="8432">
                        <c:v>14.053333333333335</c:v>
                      </c:pt>
                      <c:pt idx="8433">
                        <c:v>14.055</c:v>
                      </c:pt>
                      <c:pt idx="8434">
                        <c:v>14.056666666666667</c:v>
                      </c:pt>
                      <c:pt idx="8435">
                        <c:v>14.058333333333334</c:v>
                      </c:pt>
                      <c:pt idx="8436">
                        <c:v>14.06</c:v>
                      </c:pt>
                      <c:pt idx="8437">
                        <c:v>14.061666666666667</c:v>
                      </c:pt>
                      <c:pt idx="8438">
                        <c:v>14.063333333333333</c:v>
                      </c:pt>
                      <c:pt idx="8439">
                        <c:v>14.065</c:v>
                      </c:pt>
                      <c:pt idx="8440">
                        <c:v>14.066666666666666</c:v>
                      </c:pt>
                      <c:pt idx="8441">
                        <c:v>14.068333333333333</c:v>
                      </c:pt>
                      <c:pt idx="8442">
                        <c:v>14.07</c:v>
                      </c:pt>
                      <c:pt idx="8443">
                        <c:v>14.071666666666665</c:v>
                      </c:pt>
                      <c:pt idx="8444">
                        <c:v>14.073333333333332</c:v>
                      </c:pt>
                      <c:pt idx="8445">
                        <c:v>14.074999999999999</c:v>
                      </c:pt>
                      <c:pt idx="8446">
                        <c:v>14.076666666666666</c:v>
                      </c:pt>
                      <c:pt idx="8447">
                        <c:v>14.078333333333335</c:v>
                      </c:pt>
                      <c:pt idx="8448">
                        <c:v>14.08</c:v>
                      </c:pt>
                      <c:pt idx="8449">
                        <c:v>14.081666666666667</c:v>
                      </c:pt>
                      <c:pt idx="8450">
                        <c:v>14.083333333333334</c:v>
                      </c:pt>
                      <c:pt idx="8451">
                        <c:v>14.085000000000001</c:v>
                      </c:pt>
                      <c:pt idx="8452">
                        <c:v>14.086666666666668</c:v>
                      </c:pt>
                      <c:pt idx="8453">
                        <c:v>14.088333333333333</c:v>
                      </c:pt>
                      <c:pt idx="8454">
                        <c:v>14.09</c:v>
                      </c:pt>
                      <c:pt idx="8455">
                        <c:v>14.091666666666667</c:v>
                      </c:pt>
                      <c:pt idx="8456">
                        <c:v>14.093333333333334</c:v>
                      </c:pt>
                      <c:pt idx="8457">
                        <c:v>14.095000000000001</c:v>
                      </c:pt>
                      <c:pt idx="8458">
                        <c:v>14.096666666666666</c:v>
                      </c:pt>
                      <c:pt idx="8459">
                        <c:v>14.098333333333333</c:v>
                      </c:pt>
                      <c:pt idx="8460">
                        <c:v>14.1</c:v>
                      </c:pt>
                      <c:pt idx="8461">
                        <c:v>14.101666666666667</c:v>
                      </c:pt>
                      <c:pt idx="8462">
                        <c:v>14.103333333333333</c:v>
                      </c:pt>
                      <c:pt idx="8463">
                        <c:v>14.104999999999999</c:v>
                      </c:pt>
                      <c:pt idx="8464">
                        <c:v>14.106666666666666</c:v>
                      </c:pt>
                      <c:pt idx="8465">
                        <c:v>14.108333333333333</c:v>
                      </c:pt>
                      <c:pt idx="8466">
                        <c:v>14.110000000000001</c:v>
                      </c:pt>
                      <c:pt idx="8467">
                        <c:v>14.111666666666668</c:v>
                      </c:pt>
                      <c:pt idx="8468">
                        <c:v>14.113333333333333</c:v>
                      </c:pt>
                      <c:pt idx="8469">
                        <c:v>14.115</c:v>
                      </c:pt>
                      <c:pt idx="8470">
                        <c:v>14.116666666666667</c:v>
                      </c:pt>
                      <c:pt idx="8471">
                        <c:v>14.118333333333334</c:v>
                      </c:pt>
                      <c:pt idx="8472">
                        <c:v>14.120000000000001</c:v>
                      </c:pt>
                      <c:pt idx="8473">
                        <c:v>14.121666666666666</c:v>
                      </c:pt>
                      <c:pt idx="8474">
                        <c:v>14.123333333333333</c:v>
                      </c:pt>
                      <c:pt idx="8475">
                        <c:v>14.125</c:v>
                      </c:pt>
                      <c:pt idx="8476">
                        <c:v>14.126666666666667</c:v>
                      </c:pt>
                      <c:pt idx="8477">
                        <c:v>14.128333333333334</c:v>
                      </c:pt>
                      <c:pt idx="8478">
                        <c:v>14.129999999999999</c:v>
                      </c:pt>
                      <c:pt idx="8479">
                        <c:v>14.131666666666666</c:v>
                      </c:pt>
                      <c:pt idx="8480">
                        <c:v>14.133333333333333</c:v>
                      </c:pt>
                      <c:pt idx="8481">
                        <c:v>14.135</c:v>
                      </c:pt>
                      <c:pt idx="8482">
                        <c:v>14.136666666666667</c:v>
                      </c:pt>
                      <c:pt idx="8483">
                        <c:v>14.138333333333332</c:v>
                      </c:pt>
                      <c:pt idx="8484">
                        <c:v>14.139999999999999</c:v>
                      </c:pt>
                      <c:pt idx="8485">
                        <c:v>14.141666666666667</c:v>
                      </c:pt>
                      <c:pt idx="8486">
                        <c:v>14.143333333333334</c:v>
                      </c:pt>
                      <c:pt idx="8487">
                        <c:v>14.145000000000001</c:v>
                      </c:pt>
                      <c:pt idx="8488">
                        <c:v>14.146666666666667</c:v>
                      </c:pt>
                      <c:pt idx="8489">
                        <c:v>14.148333333333333</c:v>
                      </c:pt>
                      <c:pt idx="8490">
                        <c:v>14.15</c:v>
                      </c:pt>
                      <c:pt idx="8491">
                        <c:v>14.151666666666667</c:v>
                      </c:pt>
                      <c:pt idx="8492">
                        <c:v>14.153333333333334</c:v>
                      </c:pt>
                      <c:pt idx="8493">
                        <c:v>14.154999999999999</c:v>
                      </c:pt>
                      <c:pt idx="8494">
                        <c:v>14.156666666666666</c:v>
                      </c:pt>
                      <c:pt idx="8495">
                        <c:v>14.158333333333333</c:v>
                      </c:pt>
                      <c:pt idx="8496">
                        <c:v>14.16</c:v>
                      </c:pt>
                      <c:pt idx="8497">
                        <c:v>14.161666666666667</c:v>
                      </c:pt>
                      <c:pt idx="8498">
                        <c:v>14.163333333333332</c:v>
                      </c:pt>
                      <c:pt idx="8499">
                        <c:v>14.164999999999999</c:v>
                      </c:pt>
                      <c:pt idx="8500">
                        <c:v>14.166666666666666</c:v>
                      </c:pt>
                      <c:pt idx="8501">
                        <c:v>14.168333333333333</c:v>
                      </c:pt>
                      <c:pt idx="8502">
                        <c:v>14.17</c:v>
                      </c:pt>
                      <c:pt idx="8503">
                        <c:v>14.171666666666665</c:v>
                      </c:pt>
                      <c:pt idx="8504">
                        <c:v>14.173333333333334</c:v>
                      </c:pt>
                      <c:pt idx="8505">
                        <c:v>14.175000000000001</c:v>
                      </c:pt>
                      <c:pt idx="8506">
                        <c:v>14.176666666666668</c:v>
                      </c:pt>
                      <c:pt idx="8507">
                        <c:v>14.178333333333335</c:v>
                      </c:pt>
                      <c:pt idx="8508">
                        <c:v>14.18</c:v>
                      </c:pt>
                      <c:pt idx="8509">
                        <c:v>14.181666666666667</c:v>
                      </c:pt>
                      <c:pt idx="8510">
                        <c:v>14.183333333333334</c:v>
                      </c:pt>
                      <c:pt idx="8511">
                        <c:v>14.185</c:v>
                      </c:pt>
                      <c:pt idx="8512">
                        <c:v>14.186666666666667</c:v>
                      </c:pt>
                      <c:pt idx="8513">
                        <c:v>14.188333333333333</c:v>
                      </c:pt>
                      <c:pt idx="8514">
                        <c:v>14.19</c:v>
                      </c:pt>
                      <c:pt idx="8515">
                        <c:v>14.191666666666666</c:v>
                      </c:pt>
                      <c:pt idx="8516">
                        <c:v>14.193333333333333</c:v>
                      </c:pt>
                      <c:pt idx="8517">
                        <c:v>14.195</c:v>
                      </c:pt>
                      <c:pt idx="8518">
                        <c:v>14.196666666666665</c:v>
                      </c:pt>
                      <c:pt idx="8519">
                        <c:v>14.198333333333332</c:v>
                      </c:pt>
                      <c:pt idx="8520">
                        <c:v>14.2</c:v>
                      </c:pt>
                      <c:pt idx="8521">
                        <c:v>14.201666666666666</c:v>
                      </c:pt>
                      <c:pt idx="8522">
                        <c:v>14.203333333333335</c:v>
                      </c:pt>
                      <c:pt idx="8523">
                        <c:v>14.205</c:v>
                      </c:pt>
                      <c:pt idx="8524">
                        <c:v>14.206666666666667</c:v>
                      </c:pt>
                      <c:pt idx="8525">
                        <c:v>14.208333333333334</c:v>
                      </c:pt>
                      <c:pt idx="8526">
                        <c:v>14.21</c:v>
                      </c:pt>
                      <c:pt idx="8527">
                        <c:v>14.211666666666668</c:v>
                      </c:pt>
                      <c:pt idx="8528">
                        <c:v>14.213333333333333</c:v>
                      </c:pt>
                      <c:pt idx="8529">
                        <c:v>14.215</c:v>
                      </c:pt>
                      <c:pt idx="8530">
                        <c:v>14.216666666666667</c:v>
                      </c:pt>
                      <c:pt idx="8531">
                        <c:v>14.218333333333334</c:v>
                      </c:pt>
                      <c:pt idx="8532">
                        <c:v>14.22</c:v>
                      </c:pt>
                      <c:pt idx="8533">
                        <c:v>14.221666666666666</c:v>
                      </c:pt>
                      <c:pt idx="8534">
                        <c:v>14.223333333333333</c:v>
                      </c:pt>
                      <c:pt idx="8535">
                        <c:v>14.225</c:v>
                      </c:pt>
                      <c:pt idx="8536">
                        <c:v>14.226666666666667</c:v>
                      </c:pt>
                      <c:pt idx="8537">
                        <c:v>14.228333333333333</c:v>
                      </c:pt>
                      <c:pt idx="8538">
                        <c:v>14.229999999999999</c:v>
                      </c:pt>
                      <c:pt idx="8539">
                        <c:v>14.231666666666666</c:v>
                      </c:pt>
                      <c:pt idx="8540">
                        <c:v>14.233333333333333</c:v>
                      </c:pt>
                      <c:pt idx="8541">
                        <c:v>14.235000000000001</c:v>
                      </c:pt>
                      <c:pt idx="8542">
                        <c:v>14.236666666666668</c:v>
                      </c:pt>
                      <c:pt idx="8543">
                        <c:v>14.238333333333333</c:v>
                      </c:pt>
                      <c:pt idx="8544">
                        <c:v>14.24</c:v>
                      </c:pt>
                      <c:pt idx="8545">
                        <c:v>14.241666666666667</c:v>
                      </c:pt>
                      <c:pt idx="8546">
                        <c:v>14.243333333333334</c:v>
                      </c:pt>
                      <c:pt idx="8547">
                        <c:v>14.245000000000001</c:v>
                      </c:pt>
                      <c:pt idx="8548">
                        <c:v>14.246666666666666</c:v>
                      </c:pt>
                      <c:pt idx="8549">
                        <c:v>14.248333333333333</c:v>
                      </c:pt>
                      <c:pt idx="8550">
                        <c:v>14.25</c:v>
                      </c:pt>
                      <c:pt idx="8551">
                        <c:v>14.251666666666667</c:v>
                      </c:pt>
                      <c:pt idx="8552">
                        <c:v>14.253333333333334</c:v>
                      </c:pt>
                      <c:pt idx="8553">
                        <c:v>14.254999999999999</c:v>
                      </c:pt>
                      <c:pt idx="8554">
                        <c:v>14.256666666666666</c:v>
                      </c:pt>
                      <c:pt idx="8555">
                        <c:v>14.258333333333333</c:v>
                      </c:pt>
                      <c:pt idx="8556">
                        <c:v>14.26</c:v>
                      </c:pt>
                      <c:pt idx="8557">
                        <c:v>14.261666666666667</c:v>
                      </c:pt>
                      <c:pt idx="8558">
                        <c:v>14.263333333333332</c:v>
                      </c:pt>
                      <c:pt idx="8559">
                        <c:v>14.264999999999999</c:v>
                      </c:pt>
                      <c:pt idx="8560">
                        <c:v>14.266666666666667</c:v>
                      </c:pt>
                      <c:pt idx="8561">
                        <c:v>14.268333333333334</c:v>
                      </c:pt>
                      <c:pt idx="8562">
                        <c:v>14.270000000000001</c:v>
                      </c:pt>
                      <c:pt idx="8563">
                        <c:v>14.271666666666667</c:v>
                      </c:pt>
                      <c:pt idx="8564">
                        <c:v>14.273333333333333</c:v>
                      </c:pt>
                      <c:pt idx="8565">
                        <c:v>14.275</c:v>
                      </c:pt>
                      <c:pt idx="8566">
                        <c:v>14.276666666666667</c:v>
                      </c:pt>
                      <c:pt idx="8567">
                        <c:v>14.278333333333334</c:v>
                      </c:pt>
                      <c:pt idx="8568">
                        <c:v>14.28</c:v>
                      </c:pt>
                      <c:pt idx="8569">
                        <c:v>14.281666666666666</c:v>
                      </c:pt>
                      <c:pt idx="8570">
                        <c:v>14.283333333333333</c:v>
                      </c:pt>
                      <c:pt idx="8571">
                        <c:v>14.285</c:v>
                      </c:pt>
                      <c:pt idx="8572">
                        <c:v>14.286666666666667</c:v>
                      </c:pt>
                      <c:pt idx="8573">
                        <c:v>14.288333333333332</c:v>
                      </c:pt>
                      <c:pt idx="8574">
                        <c:v>14.29</c:v>
                      </c:pt>
                      <c:pt idx="8575">
                        <c:v>14.291666666666666</c:v>
                      </c:pt>
                      <c:pt idx="8576">
                        <c:v>14.293333333333333</c:v>
                      </c:pt>
                      <c:pt idx="8577">
                        <c:v>14.295</c:v>
                      </c:pt>
                      <c:pt idx="8578">
                        <c:v>14.296666666666665</c:v>
                      </c:pt>
                      <c:pt idx="8579">
                        <c:v>14.298333333333334</c:v>
                      </c:pt>
                      <c:pt idx="8580">
                        <c:v>14.3</c:v>
                      </c:pt>
                      <c:pt idx="8581">
                        <c:v>14.301666666666668</c:v>
                      </c:pt>
                      <c:pt idx="8582">
                        <c:v>14.303333333333335</c:v>
                      </c:pt>
                      <c:pt idx="8583">
                        <c:v>14.305</c:v>
                      </c:pt>
                      <c:pt idx="8584">
                        <c:v>14.306666666666667</c:v>
                      </c:pt>
                      <c:pt idx="8585">
                        <c:v>14.308333333333334</c:v>
                      </c:pt>
                      <c:pt idx="8586">
                        <c:v>14.31</c:v>
                      </c:pt>
                      <c:pt idx="8587">
                        <c:v>14.311666666666667</c:v>
                      </c:pt>
                      <c:pt idx="8588">
                        <c:v>14.313333333333333</c:v>
                      </c:pt>
                      <c:pt idx="8589">
                        <c:v>14.315</c:v>
                      </c:pt>
                      <c:pt idx="8590">
                        <c:v>14.316666666666666</c:v>
                      </c:pt>
                      <c:pt idx="8591">
                        <c:v>14.318333333333333</c:v>
                      </c:pt>
                      <c:pt idx="8592">
                        <c:v>14.32</c:v>
                      </c:pt>
                      <c:pt idx="8593">
                        <c:v>14.321666666666665</c:v>
                      </c:pt>
                      <c:pt idx="8594">
                        <c:v>14.323333333333332</c:v>
                      </c:pt>
                      <c:pt idx="8595">
                        <c:v>14.324999999999999</c:v>
                      </c:pt>
                      <c:pt idx="8596">
                        <c:v>14.326666666666666</c:v>
                      </c:pt>
                      <c:pt idx="8597">
                        <c:v>14.328333333333335</c:v>
                      </c:pt>
                      <c:pt idx="8598">
                        <c:v>14.33</c:v>
                      </c:pt>
                      <c:pt idx="8599">
                        <c:v>14.331666666666667</c:v>
                      </c:pt>
                      <c:pt idx="8600">
                        <c:v>14.333333333333334</c:v>
                      </c:pt>
                      <c:pt idx="8601">
                        <c:v>14.335000000000001</c:v>
                      </c:pt>
                      <c:pt idx="8602">
                        <c:v>14.336666666666668</c:v>
                      </c:pt>
                      <c:pt idx="8603">
                        <c:v>14.338333333333333</c:v>
                      </c:pt>
                      <c:pt idx="8604">
                        <c:v>14.34</c:v>
                      </c:pt>
                      <c:pt idx="8605">
                        <c:v>14.341666666666667</c:v>
                      </c:pt>
                      <c:pt idx="8606">
                        <c:v>14.343333333333334</c:v>
                      </c:pt>
                      <c:pt idx="8607">
                        <c:v>14.345000000000001</c:v>
                      </c:pt>
                      <c:pt idx="8608">
                        <c:v>14.346666666666666</c:v>
                      </c:pt>
                      <c:pt idx="8609">
                        <c:v>14.348333333333333</c:v>
                      </c:pt>
                      <c:pt idx="8610">
                        <c:v>14.35</c:v>
                      </c:pt>
                      <c:pt idx="8611">
                        <c:v>14.351666666666667</c:v>
                      </c:pt>
                      <c:pt idx="8612">
                        <c:v>14.353333333333333</c:v>
                      </c:pt>
                      <c:pt idx="8613">
                        <c:v>14.354999999999999</c:v>
                      </c:pt>
                      <c:pt idx="8614">
                        <c:v>14.356666666666666</c:v>
                      </c:pt>
                      <c:pt idx="8615">
                        <c:v>14.358333333333333</c:v>
                      </c:pt>
                      <c:pt idx="8616">
                        <c:v>14.360000000000001</c:v>
                      </c:pt>
                      <c:pt idx="8617">
                        <c:v>14.361666666666668</c:v>
                      </c:pt>
                      <c:pt idx="8618">
                        <c:v>14.363333333333333</c:v>
                      </c:pt>
                      <c:pt idx="8619">
                        <c:v>14.365</c:v>
                      </c:pt>
                      <c:pt idx="8620">
                        <c:v>14.366666666666667</c:v>
                      </c:pt>
                      <c:pt idx="8621">
                        <c:v>14.368333333333334</c:v>
                      </c:pt>
                      <c:pt idx="8622">
                        <c:v>14.370000000000001</c:v>
                      </c:pt>
                      <c:pt idx="8623">
                        <c:v>14.371666666666666</c:v>
                      </c:pt>
                      <c:pt idx="8624">
                        <c:v>14.373333333333333</c:v>
                      </c:pt>
                      <c:pt idx="8625">
                        <c:v>14.375</c:v>
                      </c:pt>
                      <c:pt idx="8626">
                        <c:v>14.376666666666667</c:v>
                      </c:pt>
                      <c:pt idx="8627">
                        <c:v>14.378333333333334</c:v>
                      </c:pt>
                      <c:pt idx="8628">
                        <c:v>14.379999999999999</c:v>
                      </c:pt>
                      <c:pt idx="8629">
                        <c:v>14.381666666666666</c:v>
                      </c:pt>
                      <c:pt idx="8630">
                        <c:v>14.383333333333333</c:v>
                      </c:pt>
                      <c:pt idx="8631">
                        <c:v>14.385</c:v>
                      </c:pt>
                      <c:pt idx="8632">
                        <c:v>14.386666666666667</c:v>
                      </c:pt>
                      <c:pt idx="8633">
                        <c:v>14.388333333333332</c:v>
                      </c:pt>
                      <c:pt idx="8634">
                        <c:v>14.389999999999999</c:v>
                      </c:pt>
                      <c:pt idx="8635">
                        <c:v>14.391666666666667</c:v>
                      </c:pt>
                      <c:pt idx="8636">
                        <c:v>14.393333333333334</c:v>
                      </c:pt>
                      <c:pt idx="8637">
                        <c:v>14.395000000000001</c:v>
                      </c:pt>
                      <c:pt idx="8638">
                        <c:v>14.396666666666667</c:v>
                      </c:pt>
                      <c:pt idx="8639">
                        <c:v>14.398333333333333</c:v>
                      </c:pt>
                      <c:pt idx="8640">
                        <c:v>14.4</c:v>
                      </c:pt>
                      <c:pt idx="8641">
                        <c:v>14.401666666666667</c:v>
                      </c:pt>
                      <c:pt idx="8642">
                        <c:v>14.403333333333334</c:v>
                      </c:pt>
                      <c:pt idx="8643">
                        <c:v>14.404999999999999</c:v>
                      </c:pt>
                      <c:pt idx="8644">
                        <c:v>14.406666666666666</c:v>
                      </c:pt>
                      <c:pt idx="8645">
                        <c:v>14.408333333333333</c:v>
                      </c:pt>
                      <c:pt idx="8646">
                        <c:v>14.41</c:v>
                      </c:pt>
                      <c:pt idx="8647">
                        <c:v>14.411666666666667</c:v>
                      </c:pt>
                      <c:pt idx="8648">
                        <c:v>14.413333333333332</c:v>
                      </c:pt>
                      <c:pt idx="8649">
                        <c:v>14.414999999999999</c:v>
                      </c:pt>
                      <c:pt idx="8650">
                        <c:v>14.416666666666666</c:v>
                      </c:pt>
                      <c:pt idx="8651">
                        <c:v>14.418333333333333</c:v>
                      </c:pt>
                      <c:pt idx="8652">
                        <c:v>14.42</c:v>
                      </c:pt>
                      <c:pt idx="8653">
                        <c:v>14.421666666666665</c:v>
                      </c:pt>
                      <c:pt idx="8654">
                        <c:v>14.423333333333334</c:v>
                      </c:pt>
                      <c:pt idx="8655">
                        <c:v>14.425000000000001</c:v>
                      </c:pt>
                      <c:pt idx="8656">
                        <c:v>14.426666666666668</c:v>
                      </c:pt>
                      <c:pt idx="8657">
                        <c:v>14.428333333333335</c:v>
                      </c:pt>
                      <c:pt idx="8658">
                        <c:v>14.43</c:v>
                      </c:pt>
                      <c:pt idx="8659">
                        <c:v>14.431666666666667</c:v>
                      </c:pt>
                      <c:pt idx="8660">
                        <c:v>14.433333333333334</c:v>
                      </c:pt>
                      <c:pt idx="8661">
                        <c:v>14.435</c:v>
                      </c:pt>
                      <c:pt idx="8662">
                        <c:v>14.436666666666667</c:v>
                      </c:pt>
                      <c:pt idx="8663">
                        <c:v>14.438333333333333</c:v>
                      </c:pt>
                      <c:pt idx="8664">
                        <c:v>14.44</c:v>
                      </c:pt>
                      <c:pt idx="8665">
                        <c:v>14.441666666666666</c:v>
                      </c:pt>
                      <c:pt idx="8666">
                        <c:v>14.443333333333333</c:v>
                      </c:pt>
                      <c:pt idx="8667">
                        <c:v>14.445</c:v>
                      </c:pt>
                      <c:pt idx="8668">
                        <c:v>14.446666666666665</c:v>
                      </c:pt>
                      <c:pt idx="8669">
                        <c:v>14.448333333333332</c:v>
                      </c:pt>
                      <c:pt idx="8670">
                        <c:v>14.45</c:v>
                      </c:pt>
                      <c:pt idx="8671">
                        <c:v>14.451666666666666</c:v>
                      </c:pt>
                      <c:pt idx="8672">
                        <c:v>14.453333333333335</c:v>
                      </c:pt>
                      <c:pt idx="8673">
                        <c:v>14.455</c:v>
                      </c:pt>
                      <c:pt idx="8674">
                        <c:v>14.456666666666667</c:v>
                      </c:pt>
                      <c:pt idx="8675">
                        <c:v>14.458333333333334</c:v>
                      </c:pt>
                      <c:pt idx="8676">
                        <c:v>14.46</c:v>
                      </c:pt>
                      <c:pt idx="8677">
                        <c:v>14.461666666666668</c:v>
                      </c:pt>
                      <c:pt idx="8678">
                        <c:v>14.463333333333333</c:v>
                      </c:pt>
                      <c:pt idx="8679">
                        <c:v>14.465</c:v>
                      </c:pt>
                      <c:pt idx="8680">
                        <c:v>14.466666666666667</c:v>
                      </c:pt>
                      <c:pt idx="8681">
                        <c:v>14.468333333333334</c:v>
                      </c:pt>
                      <c:pt idx="8682">
                        <c:v>14.47</c:v>
                      </c:pt>
                      <c:pt idx="8683">
                        <c:v>14.471666666666666</c:v>
                      </c:pt>
                      <c:pt idx="8684">
                        <c:v>14.473333333333333</c:v>
                      </c:pt>
                      <c:pt idx="8685">
                        <c:v>14.475</c:v>
                      </c:pt>
                      <c:pt idx="8686">
                        <c:v>14.476666666666667</c:v>
                      </c:pt>
                      <c:pt idx="8687">
                        <c:v>14.478333333333333</c:v>
                      </c:pt>
                      <c:pt idx="8688">
                        <c:v>14.479999999999999</c:v>
                      </c:pt>
                      <c:pt idx="8689">
                        <c:v>14.481666666666666</c:v>
                      </c:pt>
                      <c:pt idx="8690">
                        <c:v>14.483333333333333</c:v>
                      </c:pt>
                      <c:pt idx="8691">
                        <c:v>14.485000000000001</c:v>
                      </c:pt>
                      <c:pt idx="8692">
                        <c:v>14.486666666666668</c:v>
                      </c:pt>
                      <c:pt idx="8693">
                        <c:v>14.488333333333333</c:v>
                      </c:pt>
                      <c:pt idx="8694">
                        <c:v>14.49</c:v>
                      </c:pt>
                      <c:pt idx="8695">
                        <c:v>14.491666666666667</c:v>
                      </c:pt>
                      <c:pt idx="8696">
                        <c:v>14.493333333333334</c:v>
                      </c:pt>
                      <c:pt idx="8697">
                        <c:v>14.495000000000001</c:v>
                      </c:pt>
                      <c:pt idx="8698">
                        <c:v>14.496666666666666</c:v>
                      </c:pt>
                      <c:pt idx="8699">
                        <c:v>14.498333333333333</c:v>
                      </c:pt>
                      <c:pt idx="8700">
                        <c:v>14.5</c:v>
                      </c:pt>
                      <c:pt idx="8701">
                        <c:v>14.501666666666667</c:v>
                      </c:pt>
                      <c:pt idx="8702">
                        <c:v>14.503333333333334</c:v>
                      </c:pt>
                      <c:pt idx="8703">
                        <c:v>14.504999999999999</c:v>
                      </c:pt>
                      <c:pt idx="8704">
                        <c:v>14.506666666666666</c:v>
                      </c:pt>
                      <c:pt idx="8705">
                        <c:v>14.508333333333333</c:v>
                      </c:pt>
                      <c:pt idx="8706">
                        <c:v>14.51</c:v>
                      </c:pt>
                      <c:pt idx="8707">
                        <c:v>14.511666666666667</c:v>
                      </c:pt>
                      <c:pt idx="8708">
                        <c:v>14.513333333333332</c:v>
                      </c:pt>
                      <c:pt idx="8709">
                        <c:v>14.514999999999999</c:v>
                      </c:pt>
                      <c:pt idx="8710">
                        <c:v>14.516666666666667</c:v>
                      </c:pt>
                      <c:pt idx="8711">
                        <c:v>14.518333333333334</c:v>
                      </c:pt>
                      <c:pt idx="8712">
                        <c:v>14.520000000000001</c:v>
                      </c:pt>
                      <c:pt idx="8713">
                        <c:v>14.521666666666667</c:v>
                      </c:pt>
                      <c:pt idx="8714">
                        <c:v>14.523333333333333</c:v>
                      </c:pt>
                      <c:pt idx="8715">
                        <c:v>14.525</c:v>
                      </c:pt>
                      <c:pt idx="8716">
                        <c:v>14.526666666666667</c:v>
                      </c:pt>
                      <c:pt idx="8717">
                        <c:v>14.528333333333334</c:v>
                      </c:pt>
                      <c:pt idx="8718">
                        <c:v>14.53</c:v>
                      </c:pt>
                      <c:pt idx="8719">
                        <c:v>14.531666666666666</c:v>
                      </c:pt>
                      <c:pt idx="8720">
                        <c:v>14.533333333333333</c:v>
                      </c:pt>
                      <c:pt idx="8721">
                        <c:v>14.535</c:v>
                      </c:pt>
                      <c:pt idx="8722">
                        <c:v>14.536666666666667</c:v>
                      </c:pt>
                      <c:pt idx="8723">
                        <c:v>14.538333333333332</c:v>
                      </c:pt>
                      <c:pt idx="8724">
                        <c:v>14.54</c:v>
                      </c:pt>
                      <c:pt idx="8725">
                        <c:v>14.541666666666666</c:v>
                      </c:pt>
                      <c:pt idx="8726">
                        <c:v>14.543333333333333</c:v>
                      </c:pt>
                      <c:pt idx="8727">
                        <c:v>14.545</c:v>
                      </c:pt>
                      <c:pt idx="8728">
                        <c:v>14.546666666666665</c:v>
                      </c:pt>
                      <c:pt idx="8729">
                        <c:v>14.548333333333334</c:v>
                      </c:pt>
                      <c:pt idx="8730">
                        <c:v>14.55</c:v>
                      </c:pt>
                      <c:pt idx="8731">
                        <c:v>14.551666666666668</c:v>
                      </c:pt>
                      <c:pt idx="8732">
                        <c:v>14.553333333333335</c:v>
                      </c:pt>
                      <c:pt idx="8733">
                        <c:v>14.555</c:v>
                      </c:pt>
                      <c:pt idx="8734">
                        <c:v>14.556666666666667</c:v>
                      </c:pt>
                      <c:pt idx="8735">
                        <c:v>14.558333333333334</c:v>
                      </c:pt>
                      <c:pt idx="8736">
                        <c:v>14.56</c:v>
                      </c:pt>
                      <c:pt idx="8737">
                        <c:v>14.561666666666667</c:v>
                      </c:pt>
                      <c:pt idx="8738">
                        <c:v>14.563333333333333</c:v>
                      </c:pt>
                      <c:pt idx="8739">
                        <c:v>14.565</c:v>
                      </c:pt>
                      <c:pt idx="8740">
                        <c:v>14.566666666666666</c:v>
                      </c:pt>
                      <c:pt idx="8741">
                        <c:v>14.568333333333333</c:v>
                      </c:pt>
                      <c:pt idx="8742">
                        <c:v>14.57</c:v>
                      </c:pt>
                      <c:pt idx="8743">
                        <c:v>14.571666666666665</c:v>
                      </c:pt>
                      <c:pt idx="8744">
                        <c:v>14.573333333333332</c:v>
                      </c:pt>
                      <c:pt idx="8745">
                        <c:v>14.574999999999999</c:v>
                      </c:pt>
                      <c:pt idx="8746">
                        <c:v>14.576666666666666</c:v>
                      </c:pt>
                      <c:pt idx="8747">
                        <c:v>14.578333333333335</c:v>
                      </c:pt>
                      <c:pt idx="8748">
                        <c:v>14.58</c:v>
                      </c:pt>
                      <c:pt idx="8749">
                        <c:v>14.581666666666667</c:v>
                      </c:pt>
                      <c:pt idx="8750">
                        <c:v>14.583333333333334</c:v>
                      </c:pt>
                      <c:pt idx="8751">
                        <c:v>14.585000000000001</c:v>
                      </c:pt>
                      <c:pt idx="8752">
                        <c:v>14.586666666666668</c:v>
                      </c:pt>
                      <c:pt idx="8753">
                        <c:v>14.588333333333333</c:v>
                      </c:pt>
                      <c:pt idx="8754">
                        <c:v>14.59</c:v>
                      </c:pt>
                      <c:pt idx="8755">
                        <c:v>14.591666666666667</c:v>
                      </c:pt>
                      <c:pt idx="8756">
                        <c:v>14.593333333333334</c:v>
                      </c:pt>
                      <c:pt idx="8757">
                        <c:v>14.595000000000001</c:v>
                      </c:pt>
                      <c:pt idx="8758">
                        <c:v>14.596666666666666</c:v>
                      </c:pt>
                      <c:pt idx="8759">
                        <c:v>14.598333333333333</c:v>
                      </c:pt>
                      <c:pt idx="8760">
                        <c:v>14.6</c:v>
                      </c:pt>
                      <c:pt idx="8761">
                        <c:v>14.601666666666667</c:v>
                      </c:pt>
                      <c:pt idx="8762">
                        <c:v>14.603333333333333</c:v>
                      </c:pt>
                      <c:pt idx="8763">
                        <c:v>14.604999999999999</c:v>
                      </c:pt>
                      <c:pt idx="8764">
                        <c:v>14.606666666666666</c:v>
                      </c:pt>
                      <c:pt idx="8765">
                        <c:v>14.608333333333333</c:v>
                      </c:pt>
                      <c:pt idx="8766">
                        <c:v>14.610000000000001</c:v>
                      </c:pt>
                      <c:pt idx="8767">
                        <c:v>14.611666666666668</c:v>
                      </c:pt>
                      <c:pt idx="8768">
                        <c:v>14.613333333333333</c:v>
                      </c:pt>
                      <c:pt idx="8769">
                        <c:v>14.615</c:v>
                      </c:pt>
                      <c:pt idx="8770">
                        <c:v>14.616666666666667</c:v>
                      </c:pt>
                      <c:pt idx="8771">
                        <c:v>14.618333333333334</c:v>
                      </c:pt>
                      <c:pt idx="8772">
                        <c:v>14.620000000000001</c:v>
                      </c:pt>
                      <c:pt idx="8773">
                        <c:v>14.621666666666666</c:v>
                      </c:pt>
                      <c:pt idx="8774">
                        <c:v>14.623333333333333</c:v>
                      </c:pt>
                      <c:pt idx="8775">
                        <c:v>14.625</c:v>
                      </c:pt>
                      <c:pt idx="8776">
                        <c:v>14.626666666666667</c:v>
                      </c:pt>
                      <c:pt idx="8777">
                        <c:v>14.628333333333334</c:v>
                      </c:pt>
                      <c:pt idx="8778">
                        <c:v>14.629999999999999</c:v>
                      </c:pt>
                      <c:pt idx="8779">
                        <c:v>14.631666666666666</c:v>
                      </c:pt>
                      <c:pt idx="8780">
                        <c:v>14.633333333333333</c:v>
                      </c:pt>
                      <c:pt idx="8781">
                        <c:v>14.635</c:v>
                      </c:pt>
                      <c:pt idx="8782">
                        <c:v>14.636666666666667</c:v>
                      </c:pt>
                      <c:pt idx="8783">
                        <c:v>14.638333333333332</c:v>
                      </c:pt>
                      <c:pt idx="8784">
                        <c:v>14.639999999999999</c:v>
                      </c:pt>
                      <c:pt idx="8785">
                        <c:v>14.641666666666667</c:v>
                      </c:pt>
                      <c:pt idx="8786">
                        <c:v>14.643333333333334</c:v>
                      </c:pt>
                      <c:pt idx="8787">
                        <c:v>14.645000000000001</c:v>
                      </c:pt>
                      <c:pt idx="8788">
                        <c:v>14.646666666666667</c:v>
                      </c:pt>
                      <c:pt idx="8789">
                        <c:v>14.648333333333333</c:v>
                      </c:pt>
                      <c:pt idx="8790">
                        <c:v>14.65</c:v>
                      </c:pt>
                      <c:pt idx="8791">
                        <c:v>14.651666666666667</c:v>
                      </c:pt>
                      <c:pt idx="8792">
                        <c:v>14.653333333333334</c:v>
                      </c:pt>
                      <c:pt idx="8793">
                        <c:v>14.654999999999999</c:v>
                      </c:pt>
                      <c:pt idx="8794">
                        <c:v>14.656666666666666</c:v>
                      </c:pt>
                      <c:pt idx="8795">
                        <c:v>14.658333333333333</c:v>
                      </c:pt>
                      <c:pt idx="8796">
                        <c:v>14.66</c:v>
                      </c:pt>
                      <c:pt idx="8797">
                        <c:v>14.661666666666667</c:v>
                      </c:pt>
                      <c:pt idx="8798">
                        <c:v>14.663333333333332</c:v>
                      </c:pt>
                      <c:pt idx="8799">
                        <c:v>14.664999999999999</c:v>
                      </c:pt>
                      <c:pt idx="8800">
                        <c:v>14.666666666666666</c:v>
                      </c:pt>
                      <c:pt idx="8801">
                        <c:v>14.668333333333333</c:v>
                      </c:pt>
                      <c:pt idx="8802">
                        <c:v>14.67</c:v>
                      </c:pt>
                      <c:pt idx="8803">
                        <c:v>14.671666666666665</c:v>
                      </c:pt>
                      <c:pt idx="8804">
                        <c:v>14.673333333333334</c:v>
                      </c:pt>
                      <c:pt idx="8805">
                        <c:v>14.675000000000001</c:v>
                      </c:pt>
                      <c:pt idx="8806">
                        <c:v>14.676666666666668</c:v>
                      </c:pt>
                      <c:pt idx="8807">
                        <c:v>14.678333333333335</c:v>
                      </c:pt>
                      <c:pt idx="8808">
                        <c:v>14.68</c:v>
                      </c:pt>
                      <c:pt idx="8809">
                        <c:v>14.681666666666667</c:v>
                      </c:pt>
                      <c:pt idx="8810">
                        <c:v>14.683333333333334</c:v>
                      </c:pt>
                      <c:pt idx="8811">
                        <c:v>14.685</c:v>
                      </c:pt>
                      <c:pt idx="8812">
                        <c:v>14.686666666666667</c:v>
                      </c:pt>
                      <c:pt idx="8813">
                        <c:v>14.688333333333333</c:v>
                      </c:pt>
                      <c:pt idx="8814">
                        <c:v>14.69</c:v>
                      </c:pt>
                      <c:pt idx="8815">
                        <c:v>14.691666666666666</c:v>
                      </c:pt>
                      <c:pt idx="8816">
                        <c:v>14.693333333333333</c:v>
                      </c:pt>
                      <c:pt idx="8817">
                        <c:v>14.695</c:v>
                      </c:pt>
                      <c:pt idx="8818">
                        <c:v>14.696666666666665</c:v>
                      </c:pt>
                      <c:pt idx="8819">
                        <c:v>14.698333333333332</c:v>
                      </c:pt>
                      <c:pt idx="8820">
                        <c:v>14.7</c:v>
                      </c:pt>
                      <c:pt idx="8821">
                        <c:v>14.701666666666666</c:v>
                      </c:pt>
                      <c:pt idx="8822">
                        <c:v>14.703333333333335</c:v>
                      </c:pt>
                      <c:pt idx="8823">
                        <c:v>14.705</c:v>
                      </c:pt>
                      <c:pt idx="8824">
                        <c:v>14.706666666666667</c:v>
                      </c:pt>
                      <c:pt idx="8825">
                        <c:v>14.708333333333334</c:v>
                      </c:pt>
                      <c:pt idx="8826">
                        <c:v>14.71</c:v>
                      </c:pt>
                      <c:pt idx="8827">
                        <c:v>14.711666666666668</c:v>
                      </c:pt>
                      <c:pt idx="8828">
                        <c:v>14.713333333333333</c:v>
                      </c:pt>
                      <c:pt idx="8829">
                        <c:v>14.715</c:v>
                      </c:pt>
                      <c:pt idx="8830">
                        <c:v>14.716666666666667</c:v>
                      </c:pt>
                      <c:pt idx="8831">
                        <c:v>14.718333333333334</c:v>
                      </c:pt>
                      <c:pt idx="8832">
                        <c:v>14.72</c:v>
                      </c:pt>
                      <c:pt idx="8833">
                        <c:v>14.721666666666666</c:v>
                      </c:pt>
                      <c:pt idx="8834">
                        <c:v>14.723333333333333</c:v>
                      </c:pt>
                      <c:pt idx="8835">
                        <c:v>14.725</c:v>
                      </c:pt>
                      <c:pt idx="8836">
                        <c:v>14.726666666666667</c:v>
                      </c:pt>
                      <c:pt idx="8837">
                        <c:v>14.728333333333333</c:v>
                      </c:pt>
                      <c:pt idx="8838">
                        <c:v>14.729999999999999</c:v>
                      </c:pt>
                      <c:pt idx="8839">
                        <c:v>14.731666666666666</c:v>
                      </c:pt>
                      <c:pt idx="8840">
                        <c:v>14.733333333333333</c:v>
                      </c:pt>
                      <c:pt idx="8841">
                        <c:v>14.735000000000001</c:v>
                      </c:pt>
                      <c:pt idx="8842">
                        <c:v>14.736666666666668</c:v>
                      </c:pt>
                      <c:pt idx="8843">
                        <c:v>14.738333333333333</c:v>
                      </c:pt>
                      <c:pt idx="8844">
                        <c:v>14.74</c:v>
                      </c:pt>
                      <c:pt idx="8845">
                        <c:v>14.741666666666667</c:v>
                      </c:pt>
                      <c:pt idx="8846">
                        <c:v>14.743333333333334</c:v>
                      </c:pt>
                      <c:pt idx="8847">
                        <c:v>14.745000000000001</c:v>
                      </c:pt>
                      <c:pt idx="8848">
                        <c:v>14.746666666666666</c:v>
                      </c:pt>
                      <c:pt idx="8849">
                        <c:v>14.748333333333333</c:v>
                      </c:pt>
                      <c:pt idx="8850">
                        <c:v>14.75</c:v>
                      </c:pt>
                      <c:pt idx="8851">
                        <c:v>14.751666666666667</c:v>
                      </c:pt>
                      <c:pt idx="8852">
                        <c:v>14.753333333333334</c:v>
                      </c:pt>
                      <c:pt idx="8853">
                        <c:v>14.754999999999999</c:v>
                      </c:pt>
                      <c:pt idx="8854">
                        <c:v>14.756666666666666</c:v>
                      </c:pt>
                      <c:pt idx="8855">
                        <c:v>14.758333333333333</c:v>
                      </c:pt>
                      <c:pt idx="8856">
                        <c:v>14.76</c:v>
                      </c:pt>
                      <c:pt idx="8857">
                        <c:v>14.761666666666667</c:v>
                      </c:pt>
                      <c:pt idx="8858">
                        <c:v>14.763333333333332</c:v>
                      </c:pt>
                      <c:pt idx="8859">
                        <c:v>14.764999999999999</c:v>
                      </c:pt>
                      <c:pt idx="8860">
                        <c:v>14.766666666666667</c:v>
                      </c:pt>
                      <c:pt idx="8861">
                        <c:v>14.768333333333334</c:v>
                      </c:pt>
                      <c:pt idx="8862">
                        <c:v>14.770000000000001</c:v>
                      </c:pt>
                      <c:pt idx="8863">
                        <c:v>14.771666666666667</c:v>
                      </c:pt>
                      <c:pt idx="8864">
                        <c:v>14.773333333333333</c:v>
                      </c:pt>
                      <c:pt idx="8865">
                        <c:v>14.775</c:v>
                      </c:pt>
                      <c:pt idx="8866">
                        <c:v>14.776666666666667</c:v>
                      </c:pt>
                      <c:pt idx="8867">
                        <c:v>14.778333333333334</c:v>
                      </c:pt>
                      <c:pt idx="8868">
                        <c:v>14.78</c:v>
                      </c:pt>
                      <c:pt idx="8869">
                        <c:v>14.781666666666666</c:v>
                      </c:pt>
                      <c:pt idx="8870">
                        <c:v>14.783333333333333</c:v>
                      </c:pt>
                      <c:pt idx="8871">
                        <c:v>14.785</c:v>
                      </c:pt>
                      <c:pt idx="8872">
                        <c:v>14.786666666666667</c:v>
                      </c:pt>
                      <c:pt idx="8873">
                        <c:v>14.788333333333332</c:v>
                      </c:pt>
                      <c:pt idx="8874">
                        <c:v>14.79</c:v>
                      </c:pt>
                      <c:pt idx="8875">
                        <c:v>14.791666666666666</c:v>
                      </c:pt>
                      <c:pt idx="8876">
                        <c:v>14.793333333333333</c:v>
                      </c:pt>
                      <c:pt idx="8877">
                        <c:v>14.795</c:v>
                      </c:pt>
                      <c:pt idx="8878">
                        <c:v>14.796666666666665</c:v>
                      </c:pt>
                      <c:pt idx="8879">
                        <c:v>14.798333333333334</c:v>
                      </c:pt>
                      <c:pt idx="8880">
                        <c:v>14.8</c:v>
                      </c:pt>
                      <c:pt idx="8881">
                        <c:v>14.801666666666668</c:v>
                      </c:pt>
                      <c:pt idx="8882">
                        <c:v>14.803333333333335</c:v>
                      </c:pt>
                      <c:pt idx="8883">
                        <c:v>14.805</c:v>
                      </c:pt>
                      <c:pt idx="8884">
                        <c:v>14.806666666666667</c:v>
                      </c:pt>
                      <c:pt idx="8885">
                        <c:v>14.808333333333334</c:v>
                      </c:pt>
                      <c:pt idx="8886">
                        <c:v>14.81</c:v>
                      </c:pt>
                      <c:pt idx="8887">
                        <c:v>14.811666666666667</c:v>
                      </c:pt>
                      <c:pt idx="8888">
                        <c:v>14.813333333333333</c:v>
                      </c:pt>
                      <c:pt idx="8889">
                        <c:v>14.815</c:v>
                      </c:pt>
                      <c:pt idx="8890">
                        <c:v>14.816666666666666</c:v>
                      </c:pt>
                      <c:pt idx="8891">
                        <c:v>14.818333333333333</c:v>
                      </c:pt>
                      <c:pt idx="8892">
                        <c:v>14.82</c:v>
                      </c:pt>
                      <c:pt idx="8893">
                        <c:v>14.821666666666665</c:v>
                      </c:pt>
                      <c:pt idx="8894">
                        <c:v>14.823333333333332</c:v>
                      </c:pt>
                      <c:pt idx="8895">
                        <c:v>14.824999999999999</c:v>
                      </c:pt>
                      <c:pt idx="8896">
                        <c:v>14.826666666666666</c:v>
                      </c:pt>
                      <c:pt idx="8897">
                        <c:v>14.828333333333335</c:v>
                      </c:pt>
                      <c:pt idx="8898">
                        <c:v>14.83</c:v>
                      </c:pt>
                      <c:pt idx="8899">
                        <c:v>14.831666666666667</c:v>
                      </c:pt>
                      <c:pt idx="8900">
                        <c:v>14.833333333333334</c:v>
                      </c:pt>
                      <c:pt idx="8901">
                        <c:v>14.835000000000001</c:v>
                      </c:pt>
                      <c:pt idx="8902">
                        <c:v>14.836666666666668</c:v>
                      </c:pt>
                      <c:pt idx="8903">
                        <c:v>14.838333333333333</c:v>
                      </c:pt>
                      <c:pt idx="8904">
                        <c:v>14.84</c:v>
                      </c:pt>
                      <c:pt idx="8905">
                        <c:v>14.841666666666667</c:v>
                      </c:pt>
                      <c:pt idx="8906">
                        <c:v>14.843333333333334</c:v>
                      </c:pt>
                      <c:pt idx="8907">
                        <c:v>14.845000000000001</c:v>
                      </c:pt>
                      <c:pt idx="8908">
                        <c:v>14.846666666666666</c:v>
                      </c:pt>
                      <c:pt idx="8909">
                        <c:v>14.848333333333333</c:v>
                      </c:pt>
                      <c:pt idx="8910">
                        <c:v>14.85</c:v>
                      </c:pt>
                      <c:pt idx="8911">
                        <c:v>14.851666666666667</c:v>
                      </c:pt>
                      <c:pt idx="8912">
                        <c:v>14.853333333333333</c:v>
                      </c:pt>
                      <c:pt idx="8913">
                        <c:v>14.854999999999999</c:v>
                      </c:pt>
                      <c:pt idx="8914">
                        <c:v>14.856666666666666</c:v>
                      </c:pt>
                      <c:pt idx="8915">
                        <c:v>14.858333333333333</c:v>
                      </c:pt>
                      <c:pt idx="8916">
                        <c:v>14.860000000000001</c:v>
                      </c:pt>
                      <c:pt idx="8917">
                        <c:v>14.861666666666668</c:v>
                      </c:pt>
                      <c:pt idx="8918">
                        <c:v>14.863333333333333</c:v>
                      </c:pt>
                      <c:pt idx="8919">
                        <c:v>14.865</c:v>
                      </c:pt>
                      <c:pt idx="8920">
                        <c:v>14.866666666666667</c:v>
                      </c:pt>
                      <c:pt idx="8921">
                        <c:v>14.868333333333334</c:v>
                      </c:pt>
                      <c:pt idx="8922">
                        <c:v>14.870000000000001</c:v>
                      </c:pt>
                      <c:pt idx="8923">
                        <c:v>14.871666666666666</c:v>
                      </c:pt>
                      <c:pt idx="8924">
                        <c:v>14.873333333333333</c:v>
                      </c:pt>
                      <c:pt idx="8925">
                        <c:v>14.875</c:v>
                      </c:pt>
                      <c:pt idx="8926">
                        <c:v>14.876666666666667</c:v>
                      </c:pt>
                      <c:pt idx="8927">
                        <c:v>14.878333333333334</c:v>
                      </c:pt>
                      <c:pt idx="8928">
                        <c:v>14.879999999999999</c:v>
                      </c:pt>
                      <c:pt idx="8929">
                        <c:v>14.881666666666666</c:v>
                      </c:pt>
                      <c:pt idx="8930">
                        <c:v>14.883333333333333</c:v>
                      </c:pt>
                      <c:pt idx="8931">
                        <c:v>14.885</c:v>
                      </c:pt>
                      <c:pt idx="8932">
                        <c:v>14.886666666666667</c:v>
                      </c:pt>
                      <c:pt idx="8933">
                        <c:v>14.888333333333332</c:v>
                      </c:pt>
                      <c:pt idx="8934">
                        <c:v>14.889999999999999</c:v>
                      </c:pt>
                      <c:pt idx="8935">
                        <c:v>14.891666666666667</c:v>
                      </c:pt>
                      <c:pt idx="8936">
                        <c:v>14.893333333333334</c:v>
                      </c:pt>
                      <c:pt idx="8937">
                        <c:v>14.895000000000001</c:v>
                      </c:pt>
                      <c:pt idx="8938">
                        <c:v>14.896666666666667</c:v>
                      </c:pt>
                      <c:pt idx="8939">
                        <c:v>14.898333333333333</c:v>
                      </c:pt>
                      <c:pt idx="8940">
                        <c:v>14.9</c:v>
                      </c:pt>
                      <c:pt idx="8941">
                        <c:v>14.901666666666667</c:v>
                      </c:pt>
                      <c:pt idx="8942">
                        <c:v>14.903333333333334</c:v>
                      </c:pt>
                      <c:pt idx="8943">
                        <c:v>14.904999999999999</c:v>
                      </c:pt>
                      <c:pt idx="8944">
                        <c:v>14.906666666666666</c:v>
                      </c:pt>
                      <c:pt idx="8945">
                        <c:v>14.908333333333333</c:v>
                      </c:pt>
                      <c:pt idx="8946">
                        <c:v>14.91</c:v>
                      </c:pt>
                      <c:pt idx="8947">
                        <c:v>14.911666666666667</c:v>
                      </c:pt>
                      <c:pt idx="8948">
                        <c:v>14.913333333333332</c:v>
                      </c:pt>
                      <c:pt idx="8949">
                        <c:v>14.914999999999999</c:v>
                      </c:pt>
                      <c:pt idx="8950">
                        <c:v>14.916666666666666</c:v>
                      </c:pt>
                      <c:pt idx="8951">
                        <c:v>14.918333333333333</c:v>
                      </c:pt>
                      <c:pt idx="8952">
                        <c:v>14.92</c:v>
                      </c:pt>
                      <c:pt idx="8953">
                        <c:v>14.921666666666665</c:v>
                      </c:pt>
                      <c:pt idx="8954">
                        <c:v>14.923333333333334</c:v>
                      </c:pt>
                      <c:pt idx="8955">
                        <c:v>14.925000000000001</c:v>
                      </c:pt>
                      <c:pt idx="8956">
                        <c:v>14.926666666666668</c:v>
                      </c:pt>
                      <c:pt idx="8957">
                        <c:v>14.928333333333335</c:v>
                      </c:pt>
                      <c:pt idx="8958">
                        <c:v>14.93</c:v>
                      </c:pt>
                      <c:pt idx="8959">
                        <c:v>14.931666666666667</c:v>
                      </c:pt>
                      <c:pt idx="8960">
                        <c:v>14.933333333333334</c:v>
                      </c:pt>
                      <c:pt idx="8961">
                        <c:v>14.935</c:v>
                      </c:pt>
                      <c:pt idx="8962">
                        <c:v>14.936666666666667</c:v>
                      </c:pt>
                      <c:pt idx="8963">
                        <c:v>14.938333333333333</c:v>
                      </c:pt>
                      <c:pt idx="8964">
                        <c:v>14.94</c:v>
                      </c:pt>
                      <c:pt idx="8965">
                        <c:v>14.941666666666666</c:v>
                      </c:pt>
                      <c:pt idx="8966">
                        <c:v>14.943333333333333</c:v>
                      </c:pt>
                      <c:pt idx="8967">
                        <c:v>14.945</c:v>
                      </c:pt>
                      <c:pt idx="8968">
                        <c:v>14.946666666666665</c:v>
                      </c:pt>
                      <c:pt idx="8969">
                        <c:v>14.948333333333332</c:v>
                      </c:pt>
                      <c:pt idx="8970">
                        <c:v>14.95</c:v>
                      </c:pt>
                      <c:pt idx="8971">
                        <c:v>14.951666666666666</c:v>
                      </c:pt>
                      <c:pt idx="8972">
                        <c:v>14.953333333333335</c:v>
                      </c:pt>
                      <c:pt idx="8973">
                        <c:v>14.955</c:v>
                      </c:pt>
                      <c:pt idx="8974">
                        <c:v>14.956666666666667</c:v>
                      </c:pt>
                      <c:pt idx="8975">
                        <c:v>14.958333333333334</c:v>
                      </c:pt>
                      <c:pt idx="8976">
                        <c:v>14.96</c:v>
                      </c:pt>
                      <c:pt idx="8977">
                        <c:v>14.961666666666668</c:v>
                      </c:pt>
                      <c:pt idx="8978">
                        <c:v>14.963333333333333</c:v>
                      </c:pt>
                      <c:pt idx="8979">
                        <c:v>14.965</c:v>
                      </c:pt>
                      <c:pt idx="8980">
                        <c:v>14.966666666666667</c:v>
                      </c:pt>
                      <c:pt idx="8981">
                        <c:v>14.968333333333334</c:v>
                      </c:pt>
                      <c:pt idx="8982">
                        <c:v>14.97</c:v>
                      </c:pt>
                      <c:pt idx="8983">
                        <c:v>14.971666666666666</c:v>
                      </c:pt>
                      <c:pt idx="8984">
                        <c:v>14.973333333333333</c:v>
                      </c:pt>
                      <c:pt idx="8985">
                        <c:v>14.975</c:v>
                      </c:pt>
                      <c:pt idx="8986">
                        <c:v>14.976666666666667</c:v>
                      </c:pt>
                      <c:pt idx="8987">
                        <c:v>14.978333333333333</c:v>
                      </c:pt>
                      <c:pt idx="8988">
                        <c:v>14.979999999999999</c:v>
                      </c:pt>
                      <c:pt idx="8989">
                        <c:v>14.981666666666666</c:v>
                      </c:pt>
                      <c:pt idx="8990">
                        <c:v>14.983333333333333</c:v>
                      </c:pt>
                      <c:pt idx="8991">
                        <c:v>14.985000000000001</c:v>
                      </c:pt>
                      <c:pt idx="8992">
                        <c:v>14.986666666666668</c:v>
                      </c:pt>
                      <c:pt idx="8993">
                        <c:v>14.988333333333333</c:v>
                      </c:pt>
                      <c:pt idx="8994">
                        <c:v>14.99</c:v>
                      </c:pt>
                      <c:pt idx="8995">
                        <c:v>14.991666666666667</c:v>
                      </c:pt>
                      <c:pt idx="8996">
                        <c:v>14.993333333333334</c:v>
                      </c:pt>
                      <c:pt idx="8997">
                        <c:v>14.995000000000001</c:v>
                      </c:pt>
                      <c:pt idx="8998">
                        <c:v>14.996666666666666</c:v>
                      </c:pt>
                      <c:pt idx="8999">
                        <c:v>14.998333333333333</c:v>
                      </c:pt>
                      <c:pt idx="9000">
                        <c:v>15</c:v>
                      </c:pt>
                      <c:pt idx="9001">
                        <c:v>15.001666666666667</c:v>
                      </c:pt>
                      <c:pt idx="9002">
                        <c:v>15.003333333333334</c:v>
                      </c:pt>
                      <c:pt idx="9003">
                        <c:v>15.004999999999999</c:v>
                      </c:pt>
                      <c:pt idx="9004">
                        <c:v>15.006666666666666</c:v>
                      </c:pt>
                      <c:pt idx="9005">
                        <c:v>15.008333333333333</c:v>
                      </c:pt>
                      <c:pt idx="9006">
                        <c:v>15.01</c:v>
                      </c:pt>
                      <c:pt idx="9007">
                        <c:v>15.011666666666667</c:v>
                      </c:pt>
                      <c:pt idx="9008">
                        <c:v>15.013333333333332</c:v>
                      </c:pt>
                      <c:pt idx="9009">
                        <c:v>15.014999999999999</c:v>
                      </c:pt>
                      <c:pt idx="9010">
                        <c:v>15.016666666666667</c:v>
                      </c:pt>
                      <c:pt idx="9011">
                        <c:v>15.018333333333334</c:v>
                      </c:pt>
                      <c:pt idx="9012">
                        <c:v>15.020000000000001</c:v>
                      </c:pt>
                      <c:pt idx="9013">
                        <c:v>15.021666666666667</c:v>
                      </c:pt>
                      <c:pt idx="9014">
                        <c:v>15.023333333333333</c:v>
                      </c:pt>
                      <c:pt idx="9015">
                        <c:v>15.025</c:v>
                      </c:pt>
                      <c:pt idx="9016">
                        <c:v>15.026666666666667</c:v>
                      </c:pt>
                      <c:pt idx="9017">
                        <c:v>15.028333333333334</c:v>
                      </c:pt>
                      <c:pt idx="9018">
                        <c:v>15.03</c:v>
                      </c:pt>
                      <c:pt idx="9019">
                        <c:v>15.031666666666666</c:v>
                      </c:pt>
                      <c:pt idx="9020">
                        <c:v>15.033333333333333</c:v>
                      </c:pt>
                      <c:pt idx="9021">
                        <c:v>15.035</c:v>
                      </c:pt>
                      <c:pt idx="9022">
                        <c:v>15.036666666666667</c:v>
                      </c:pt>
                      <c:pt idx="9023">
                        <c:v>15.038333333333332</c:v>
                      </c:pt>
                      <c:pt idx="9024">
                        <c:v>15.04</c:v>
                      </c:pt>
                      <c:pt idx="9025">
                        <c:v>15.041666666666666</c:v>
                      </c:pt>
                      <c:pt idx="9026">
                        <c:v>15.043333333333333</c:v>
                      </c:pt>
                      <c:pt idx="9027">
                        <c:v>15.045</c:v>
                      </c:pt>
                      <c:pt idx="9028">
                        <c:v>15.046666666666665</c:v>
                      </c:pt>
                      <c:pt idx="9029">
                        <c:v>15.048333333333334</c:v>
                      </c:pt>
                      <c:pt idx="9030">
                        <c:v>15.05</c:v>
                      </c:pt>
                      <c:pt idx="9031">
                        <c:v>15.051666666666668</c:v>
                      </c:pt>
                      <c:pt idx="9032">
                        <c:v>15.053333333333335</c:v>
                      </c:pt>
                      <c:pt idx="9033">
                        <c:v>15.055</c:v>
                      </c:pt>
                      <c:pt idx="9034">
                        <c:v>15.056666666666667</c:v>
                      </c:pt>
                      <c:pt idx="9035">
                        <c:v>15.058333333333334</c:v>
                      </c:pt>
                      <c:pt idx="9036">
                        <c:v>15.06</c:v>
                      </c:pt>
                      <c:pt idx="9037">
                        <c:v>15.061666666666667</c:v>
                      </c:pt>
                      <c:pt idx="9038">
                        <c:v>15.063333333333333</c:v>
                      </c:pt>
                      <c:pt idx="9039">
                        <c:v>15.065</c:v>
                      </c:pt>
                      <c:pt idx="9040">
                        <c:v>15.066666666666666</c:v>
                      </c:pt>
                      <c:pt idx="9041">
                        <c:v>15.068333333333333</c:v>
                      </c:pt>
                      <c:pt idx="9042">
                        <c:v>15.07</c:v>
                      </c:pt>
                      <c:pt idx="9043">
                        <c:v>15.071666666666665</c:v>
                      </c:pt>
                      <c:pt idx="9044">
                        <c:v>15.073333333333332</c:v>
                      </c:pt>
                      <c:pt idx="9045">
                        <c:v>15.074999999999999</c:v>
                      </c:pt>
                      <c:pt idx="9046">
                        <c:v>15.076666666666666</c:v>
                      </c:pt>
                      <c:pt idx="9047">
                        <c:v>15.078333333333335</c:v>
                      </c:pt>
                      <c:pt idx="9048">
                        <c:v>15.08</c:v>
                      </c:pt>
                      <c:pt idx="9049">
                        <c:v>15.081666666666667</c:v>
                      </c:pt>
                      <c:pt idx="9050">
                        <c:v>15.083333333333334</c:v>
                      </c:pt>
                      <c:pt idx="9051">
                        <c:v>15.085000000000001</c:v>
                      </c:pt>
                      <c:pt idx="9052">
                        <c:v>15.086666666666668</c:v>
                      </c:pt>
                      <c:pt idx="9053">
                        <c:v>15.088333333333333</c:v>
                      </c:pt>
                      <c:pt idx="9054">
                        <c:v>15.09</c:v>
                      </c:pt>
                      <c:pt idx="9055">
                        <c:v>15.091666666666667</c:v>
                      </c:pt>
                      <c:pt idx="9056">
                        <c:v>15.093333333333334</c:v>
                      </c:pt>
                      <c:pt idx="9057">
                        <c:v>15.095000000000001</c:v>
                      </c:pt>
                      <c:pt idx="9058">
                        <c:v>15.096666666666666</c:v>
                      </c:pt>
                      <c:pt idx="9059">
                        <c:v>15.098333333333333</c:v>
                      </c:pt>
                      <c:pt idx="9060">
                        <c:v>15.1</c:v>
                      </c:pt>
                      <c:pt idx="9061">
                        <c:v>15.101666666666667</c:v>
                      </c:pt>
                      <c:pt idx="9062">
                        <c:v>15.103333333333333</c:v>
                      </c:pt>
                      <c:pt idx="9063">
                        <c:v>15.104999999999999</c:v>
                      </c:pt>
                      <c:pt idx="9064">
                        <c:v>15.106666666666666</c:v>
                      </c:pt>
                      <c:pt idx="9065">
                        <c:v>15.108333333333333</c:v>
                      </c:pt>
                      <c:pt idx="9066">
                        <c:v>15.110000000000001</c:v>
                      </c:pt>
                      <c:pt idx="9067">
                        <c:v>15.111666666666668</c:v>
                      </c:pt>
                      <c:pt idx="9068">
                        <c:v>15.113333333333333</c:v>
                      </c:pt>
                      <c:pt idx="9069">
                        <c:v>15.115</c:v>
                      </c:pt>
                      <c:pt idx="9070">
                        <c:v>15.116666666666667</c:v>
                      </c:pt>
                      <c:pt idx="9071">
                        <c:v>15.118333333333334</c:v>
                      </c:pt>
                      <c:pt idx="9072">
                        <c:v>15.120000000000001</c:v>
                      </c:pt>
                      <c:pt idx="9073">
                        <c:v>15.121666666666666</c:v>
                      </c:pt>
                      <c:pt idx="9074">
                        <c:v>15.123333333333333</c:v>
                      </c:pt>
                      <c:pt idx="9075">
                        <c:v>15.125</c:v>
                      </c:pt>
                      <c:pt idx="9076">
                        <c:v>15.126666666666667</c:v>
                      </c:pt>
                      <c:pt idx="9077">
                        <c:v>15.128333333333334</c:v>
                      </c:pt>
                      <c:pt idx="9078">
                        <c:v>15.129999999999999</c:v>
                      </c:pt>
                      <c:pt idx="9079">
                        <c:v>15.131666666666666</c:v>
                      </c:pt>
                      <c:pt idx="9080">
                        <c:v>15.133333333333333</c:v>
                      </c:pt>
                      <c:pt idx="9081">
                        <c:v>15.135</c:v>
                      </c:pt>
                      <c:pt idx="9082">
                        <c:v>15.136666666666667</c:v>
                      </c:pt>
                      <c:pt idx="9083">
                        <c:v>15.138333333333332</c:v>
                      </c:pt>
                      <c:pt idx="9084">
                        <c:v>15.139999999999999</c:v>
                      </c:pt>
                      <c:pt idx="9085">
                        <c:v>15.141666666666667</c:v>
                      </c:pt>
                      <c:pt idx="9086">
                        <c:v>15.143333333333334</c:v>
                      </c:pt>
                      <c:pt idx="9087">
                        <c:v>15.145000000000001</c:v>
                      </c:pt>
                      <c:pt idx="9088">
                        <c:v>15.146666666666667</c:v>
                      </c:pt>
                      <c:pt idx="9089">
                        <c:v>15.148333333333333</c:v>
                      </c:pt>
                      <c:pt idx="9090">
                        <c:v>15.15</c:v>
                      </c:pt>
                      <c:pt idx="9091">
                        <c:v>15.151666666666667</c:v>
                      </c:pt>
                      <c:pt idx="9092">
                        <c:v>15.153333333333334</c:v>
                      </c:pt>
                      <c:pt idx="9093">
                        <c:v>15.154999999999999</c:v>
                      </c:pt>
                      <c:pt idx="9094">
                        <c:v>15.156666666666666</c:v>
                      </c:pt>
                      <c:pt idx="9095">
                        <c:v>15.158333333333333</c:v>
                      </c:pt>
                      <c:pt idx="9096">
                        <c:v>15.16</c:v>
                      </c:pt>
                      <c:pt idx="9097">
                        <c:v>15.161666666666667</c:v>
                      </c:pt>
                      <c:pt idx="9098">
                        <c:v>15.163333333333332</c:v>
                      </c:pt>
                      <c:pt idx="9099">
                        <c:v>15.164999999999999</c:v>
                      </c:pt>
                      <c:pt idx="9100">
                        <c:v>15.166666666666666</c:v>
                      </c:pt>
                      <c:pt idx="9101">
                        <c:v>15.168333333333333</c:v>
                      </c:pt>
                      <c:pt idx="9102">
                        <c:v>15.17</c:v>
                      </c:pt>
                      <c:pt idx="9103">
                        <c:v>15.171666666666665</c:v>
                      </c:pt>
                      <c:pt idx="9104">
                        <c:v>15.173333333333334</c:v>
                      </c:pt>
                      <c:pt idx="9105">
                        <c:v>15.175000000000001</c:v>
                      </c:pt>
                      <c:pt idx="9106">
                        <c:v>15.176666666666668</c:v>
                      </c:pt>
                      <c:pt idx="9107">
                        <c:v>15.178333333333335</c:v>
                      </c:pt>
                      <c:pt idx="9108">
                        <c:v>15.18</c:v>
                      </c:pt>
                      <c:pt idx="9109">
                        <c:v>15.181666666666667</c:v>
                      </c:pt>
                      <c:pt idx="9110">
                        <c:v>15.183333333333334</c:v>
                      </c:pt>
                      <c:pt idx="9111">
                        <c:v>15.185</c:v>
                      </c:pt>
                      <c:pt idx="9112">
                        <c:v>15.186666666666667</c:v>
                      </c:pt>
                      <c:pt idx="9113">
                        <c:v>15.188333333333333</c:v>
                      </c:pt>
                      <c:pt idx="9114">
                        <c:v>15.19</c:v>
                      </c:pt>
                      <c:pt idx="9115">
                        <c:v>15.191666666666666</c:v>
                      </c:pt>
                      <c:pt idx="9116">
                        <c:v>15.193333333333333</c:v>
                      </c:pt>
                      <c:pt idx="9117">
                        <c:v>15.195</c:v>
                      </c:pt>
                      <c:pt idx="9118">
                        <c:v>15.196666666666665</c:v>
                      </c:pt>
                      <c:pt idx="9119">
                        <c:v>15.198333333333332</c:v>
                      </c:pt>
                      <c:pt idx="9120">
                        <c:v>15.2</c:v>
                      </c:pt>
                      <c:pt idx="9121">
                        <c:v>15.201666666666666</c:v>
                      </c:pt>
                      <c:pt idx="9122">
                        <c:v>15.203333333333335</c:v>
                      </c:pt>
                      <c:pt idx="9123">
                        <c:v>15.205</c:v>
                      </c:pt>
                      <c:pt idx="9124">
                        <c:v>15.206666666666667</c:v>
                      </c:pt>
                      <c:pt idx="9125">
                        <c:v>15.208333333333334</c:v>
                      </c:pt>
                      <c:pt idx="9126">
                        <c:v>15.21</c:v>
                      </c:pt>
                      <c:pt idx="9127">
                        <c:v>15.211666666666668</c:v>
                      </c:pt>
                      <c:pt idx="9128">
                        <c:v>15.213333333333333</c:v>
                      </c:pt>
                      <c:pt idx="9129">
                        <c:v>15.215</c:v>
                      </c:pt>
                      <c:pt idx="9130">
                        <c:v>15.216666666666667</c:v>
                      </c:pt>
                      <c:pt idx="9131">
                        <c:v>15.218333333333334</c:v>
                      </c:pt>
                      <c:pt idx="9132">
                        <c:v>15.22</c:v>
                      </c:pt>
                      <c:pt idx="9133">
                        <c:v>15.221666666666666</c:v>
                      </c:pt>
                      <c:pt idx="9134">
                        <c:v>15.223333333333333</c:v>
                      </c:pt>
                      <c:pt idx="9135">
                        <c:v>15.225</c:v>
                      </c:pt>
                      <c:pt idx="9136">
                        <c:v>15.226666666666667</c:v>
                      </c:pt>
                      <c:pt idx="9137">
                        <c:v>15.228333333333333</c:v>
                      </c:pt>
                      <c:pt idx="9138">
                        <c:v>15.229999999999999</c:v>
                      </c:pt>
                      <c:pt idx="9139">
                        <c:v>15.231666666666666</c:v>
                      </c:pt>
                      <c:pt idx="9140">
                        <c:v>15.233333333333333</c:v>
                      </c:pt>
                      <c:pt idx="9141">
                        <c:v>15.235000000000001</c:v>
                      </c:pt>
                      <c:pt idx="9142">
                        <c:v>15.236666666666668</c:v>
                      </c:pt>
                      <c:pt idx="9143">
                        <c:v>15.238333333333333</c:v>
                      </c:pt>
                      <c:pt idx="9144">
                        <c:v>15.24</c:v>
                      </c:pt>
                      <c:pt idx="9145">
                        <c:v>15.241666666666667</c:v>
                      </c:pt>
                      <c:pt idx="9146">
                        <c:v>15.243333333333334</c:v>
                      </c:pt>
                      <c:pt idx="9147">
                        <c:v>15.245000000000001</c:v>
                      </c:pt>
                      <c:pt idx="9148">
                        <c:v>15.246666666666666</c:v>
                      </c:pt>
                      <c:pt idx="9149">
                        <c:v>15.248333333333333</c:v>
                      </c:pt>
                      <c:pt idx="9150">
                        <c:v>15.25</c:v>
                      </c:pt>
                      <c:pt idx="9151">
                        <c:v>15.251666666666667</c:v>
                      </c:pt>
                      <c:pt idx="9152">
                        <c:v>15.253333333333334</c:v>
                      </c:pt>
                      <c:pt idx="9153">
                        <c:v>15.254999999999999</c:v>
                      </c:pt>
                      <c:pt idx="9154">
                        <c:v>15.256666666666666</c:v>
                      </c:pt>
                      <c:pt idx="9155">
                        <c:v>15.258333333333333</c:v>
                      </c:pt>
                      <c:pt idx="9156">
                        <c:v>15.26</c:v>
                      </c:pt>
                      <c:pt idx="9157">
                        <c:v>15.261666666666667</c:v>
                      </c:pt>
                      <c:pt idx="9158">
                        <c:v>15.263333333333332</c:v>
                      </c:pt>
                      <c:pt idx="9159">
                        <c:v>15.264999999999999</c:v>
                      </c:pt>
                      <c:pt idx="9160">
                        <c:v>15.266666666666667</c:v>
                      </c:pt>
                      <c:pt idx="9161">
                        <c:v>15.268333333333334</c:v>
                      </c:pt>
                      <c:pt idx="9162">
                        <c:v>15.270000000000001</c:v>
                      </c:pt>
                      <c:pt idx="9163">
                        <c:v>15.271666666666667</c:v>
                      </c:pt>
                      <c:pt idx="9164">
                        <c:v>15.273333333333333</c:v>
                      </c:pt>
                      <c:pt idx="9165">
                        <c:v>15.275</c:v>
                      </c:pt>
                      <c:pt idx="9166">
                        <c:v>15.276666666666667</c:v>
                      </c:pt>
                      <c:pt idx="9167">
                        <c:v>15.278333333333334</c:v>
                      </c:pt>
                      <c:pt idx="9168">
                        <c:v>15.28</c:v>
                      </c:pt>
                      <c:pt idx="9169">
                        <c:v>15.281666666666666</c:v>
                      </c:pt>
                      <c:pt idx="9170">
                        <c:v>15.283333333333333</c:v>
                      </c:pt>
                      <c:pt idx="9171">
                        <c:v>15.285</c:v>
                      </c:pt>
                      <c:pt idx="9172">
                        <c:v>15.286666666666667</c:v>
                      </c:pt>
                      <c:pt idx="9173">
                        <c:v>15.288333333333332</c:v>
                      </c:pt>
                      <c:pt idx="9174">
                        <c:v>15.29</c:v>
                      </c:pt>
                      <c:pt idx="9175">
                        <c:v>15.291666666666666</c:v>
                      </c:pt>
                      <c:pt idx="9176">
                        <c:v>15.293333333333333</c:v>
                      </c:pt>
                      <c:pt idx="9177">
                        <c:v>15.295</c:v>
                      </c:pt>
                      <c:pt idx="9178">
                        <c:v>15.296666666666665</c:v>
                      </c:pt>
                      <c:pt idx="9179">
                        <c:v>15.298333333333334</c:v>
                      </c:pt>
                      <c:pt idx="9180">
                        <c:v>15.3</c:v>
                      </c:pt>
                      <c:pt idx="9181">
                        <c:v>15.301666666666668</c:v>
                      </c:pt>
                      <c:pt idx="9182">
                        <c:v>15.303333333333335</c:v>
                      </c:pt>
                      <c:pt idx="9183">
                        <c:v>15.305</c:v>
                      </c:pt>
                      <c:pt idx="9184">
                        <c:v>15.306666666666667</c:v>
                      </c:pt>
                      <c:pt idx="9185">
                        <c:v>15.308333333333334</c:v>
                      </c:pt>
                      <c:pt idx="9186">
                        <c:v>15.31</c:v>
                      </c:pt>
                      <c:pt idx="9187">
                        <c:v>15.311666666666667</c:v>
                      </c:pt>
                      <c:pt idx="9188">
                        <c:v>15.313333333333333</c:v>
                      </c:pt>
                      <c:pt idx="9189">
                        <c:v>15.315</c:v>
                      </c:pt>
                      <c:pt idx="9190">
                        <c:v>15.316666666666666</c:v>
                      </c:pt>
                      <c:pt idx="9191">
                        <c:v>15.318333333333333</c:v>
                      </c:pt>
                      <c:pt idx="9192">
                        <c:v>15.32</c:v>
                      </c:pt>
                      <c:pt idx="9193">
                        <c:v>15.321666666666665</c:v>
                      </c:pt>
                      <c:pt idx="9194">
                        <c:v>15.323333333333332</c:v>
                      </c:pt>
                      <c:pt idx="9195">
                        <c:v>15.324999999999999</c:v>
                      </c:pt>
                      <c:pt idx="9196">
                        <c:v>15.326666666666666</c:v>
                      </c:pt>
                      <c:pt idx="9197">
                        <c:v>15.328333333333335</c:v>
                      </c:pt>
                      <c:pt idx="9198">
                        <c:v>15.33</c:v>
                      </c:pt>
                      <c:pt idx="9199">
                        <c:v>15.331666666666667</c:v>
                      </c:pt>
                      <c:pt idx="9200">
                        <c:v>15.333333333333334</c:v>
                      </c:pt>
                      <c:pt idx="9201">
                        <c:v>15.335000000000001</c:v>
                      </c:pt>
                      <c:pt idx="9202">
                        <c:v>15.336666666666668</c:v>
                      </c:pt>
                      <c:pt idx="9203">
                        <c:v>15.338333333333333</c:v>
                      </c:pt>
                      <c:pt idx="9204">
                        <c:v>15.34</c:v>
                      </c:pt>
                      <c:pt idx="9205">
                        <c:v>15.341666666666667</c:v>
                      </c:pt>
                      <c:pt idx="9206">
                        <c:v>15.343333333333334</c:v>
                      </c:pt>
                      <c:pt idx="9207">
                        <c:v>15.345000000000001</c:v>
                      </c:pt>
                      <c:pt idx="9208">
                        <c:v>15.346666666666666</c:v>
                      </c:pt>
                      <c:pt idx="9209">
                        <c:v>15.348333333333333</c:v>
                      </c:pt>
                      <c:pt idx="9210">
                        <c:v>15.35</c:v>
                      </c:pt>
                      <c:pt idx="9211">
                        <c:v>15.351666666666667</c:v>
                      </c:pt>
                      <c:pt idx="9212">
                        <c:v>15.353333333333333</c:v>
                      </c:pt>
                      <c:pt idx="9213">
                        <c:v>15.354999999999999</c:v>
                      </c:pt>
                      <c:pt idx="9214">
                        <c:v>15.356666666666666</c:v>
                      </c:pt>
                      <c:pt idx="9215">
                        <c:v>15.358333333333333</c:v>
                      </c:pt>
                      <c:pt idx="9216">
                        <c:v>15.360000000000001</c:v>
                      </c:pt>
                      <c:pt idx="9217">
                        <c:v>15.361666666666668</c:v>
                      </c:pt>
                      <c:pt idx="9218">
                        <c:v>15.363333333333333</c:v>
                      </c:pt>
                      <c:pt idx="9219">
                        <c:v>15.365</c:v>
                      </c:pt>
                      <c:pt idx="9220">
                        <c:v>15.366666666666667</c:v>
                      </c:pt>
                      <c:pt idx="9221">
                        <c:v>15.368333333333334</c:v>
                      </c:pt>
                      <c:pt idx="9222">
                        <c:v>15.370000000000001</c:v>
                      </c:pt>
                      <c:pt idx="9223">
                        <c:v>15.371666666666666</c:v>
                      </c:pt>
                      <c:pt idx="9224">
                        <c:v>15.373333333333333</c:v>
                      </c:pt>
                      <c:pt idx="9225">
                        <c:v>15.375</c:v>
                      </c:pt>
                      <c:pt idx="9226">
                        <c:v>15.376666666666667</c:v>
                      </c:pt>
                      <c:pt idx="9227">
                        <c:v>15.378333333333334</c:v>
                      </c:pt>
                      <c:pt idx="9228">
                        <c:v>15.379999999999999</c:v>
                      </c:pt>
                      <c:pt idx="9229">
                        <c:v>15.381666666666666</c:v>
                      </c:pt>
                      <c:pt idx="9230">
                        <c:v>15.383333333333333</c:v>
                      </c:pt>
                      <c:pt idx="9231">
                        <c:v>15.385</c:v>
                      </c:pt>
                      <c:pt idx="9232">
                        <c:v>15.386666666666667</c:v>
                      </c:pt>
                      <c:pt idx="9233">
                        <c:v>15.388333333333332</c:v>
                      </c:pt>
                      <c:pt idx="9234">
                        <c:v>15.389999999999999</c:v>
                      </c:pt>
                      <c:pt idx="9235">
                        <c:v>15.391666666666667</c:v>
                      </c:pt>
                      <c:pt idx="9236">
                        <c:v>15.393333333333334</c:v>
                      </c:pt>
                      <c:pt idx="9237">
                        <c:v>15.395000000000001</c:v>
                      </c:pt>
                      <c:pt idx="9238">
                        <c:v>15.396666666666667</c:v>
                      </c:pt>
                      <c:pt idx="9239">
                        <c:v>15.398333333333333</c:v>
                      </c:pt>
                      <c:pt idx="9240">
                        <c:v>15.4</c:v>
                      </c:pt>
                      <c:pt idx="9241">
                        <c:v>15.401666666666667</c:v>
                      </c:pt>
                      <c:pt idx="9242">
                        <c:v>15.403333333333334</c:v>
                      </c:pt>
                      <c:pt idx="9243">
                        <c:v>15.404999999999999</c:v>
                      </c:pt>
                      <c:pt idx="9244">
                        <c:v>15.406666666666666</c:v>
                      </c:pt>
                      <c:pt idx="9245">
                        <c:v>15.408333333333333</c:v>
                      </c:pt>
                      <c:pt idx="9246">
                        <c:v>15.41</c:v>
                      </c:pt>
                      <c:pt idx="9247">
                        <c:v>15.411666666666667</c:v>
                      </c:pt>
                      <c:pt idx="9248">
                        <c:v>15.413333333333332</c:v>
                      </c:pt>
                      <c:pt idx="9249">
                        <c:v>15.414999999999999</c:v>
                      </c:pt>
                      <c:pt idx="9250">
                        <c:v>15.416666666666666</c:v>
                      </c:pt>
                      <c:pt idx="9251">
                        <c:v>15.418333333333333</c:v>
                      </c:pt>
                      <c:pt idx="9252">
                        <c:v>15.42</c:v>
                      </c:pt>
                      <c:pt idx="9253">
                        <c:v>15.421666666666665</c:v>
                      </c:pt>
                      <c:pt idx="9254">
                        <c:v>15.423333333333334</c:v>
                      </c:pt>
                      <c:pt idx="9255">
                        <c:v>15.425000000000001</c:v>
                      </c:pt>
                      <c:pt idx="9256">
                        <c:v>15.426666666666668</c:v>
                      </c:pt>
                      <c:pt idx="9257">
                        <c:v>15.428333333333335</c:v>
                      </c:pt>
                      <c:pt idx="9258">
                        <c:v>15.43</c:v>
                      </c:pt>
                      <c:pt idx="9259">
                        <c:v>15.431666666666667</c:v>
                      </c:pt>
                      <c:pt idx="9260">
                        <c:v>15.433333333333334</c:v>
                      </c:pt>
                      <c:pt idx="9261">
                        <c:v>15.435</c:v>
                      </c:pt>
                      <c:pt idx="9262">
                        <c:v>15.436666666666667</c:v>
                      </c:pt>
                      <c:pt idx="9263">
                        <c:v>15.438333333333333</c:v>
                      </c:pt>
                      <c:pt idx="9264">
                        <c:v>15.44</c:v>
                      </c:pt>
                      <c:pt idx="9265">
                        <c:v>15.441666666666666</c:v>
                      </c:pt>
                      <c:pt idx="9266">
                        <c:v>15.443333333333333</c:v>
                      </c:pt>
                      <c:pt idx="9267">
                        <c:v>15.445</c:v>
                      </c:pt>
                      <c:pt idx="9268">
                        <c:v>15.446666666666665</c:v>
                      </c:pt>
                      <c:pt idx="9269">
                        <c:v>15.448333333333332</c:v>
                      </c:pt>
                      <c:pt idx="9270">
                        <c:v>15.45</c:v>
                      </c:pt>
                      <c:pt idx="9271">
                        <c:v>15.451666666666666</c:v>
                      </c:pt>
                      <c:pt idx="9272">
                        <c:v>15.453333333333335</c:v>
                      </c:pt>
                      <c:pt idx="9273">
                        <c:v>15.455</c:v>
                      </c:pt>
                      <c:pt idx="9274">
                        <c:v>15.456666666666667</c:v>
                      </c:pt>
                      <c:pt idx="9275">
                        <c:v>15.458333333333334</c:v>
                      </c:pt>
                      <c:pt idx="9276">
                        <c:v>15.46</c:v>
                      </c:pt>
                      <c:pt idx="9277">
                        <c:v>15.461666666666668</c:v>
                      </c:pt>
                      <c:pt idx="9278">
                        <c:v>15.463333333333333</c:v>
                      </c:pt>
                      <c:pt idx="9279">
                        <c:v>15.465</c:v>
                      </c:pt>
                      <c:pt idx="9280">
                        <c:v>15.466666666666667</c:v>
                      </c:pt>
                      <c:pt idx="9281">
                        <c:v>15.468333333333334</c:v>
                      </c:pt>
                      <c:pt idx="9282">
                        <c:v>15.47</c:v>
                      </c:pt>
                      <c:pt idx="9283">
                        <c:v>15.471666666666666</c:v>
                      </c:pt>
                      <c:pt idx="9284">
                        <c:v>15.473333333333333</c:v>
                      </c:pt>
                      <c:pt idx="9285">
                        <c:v>15.475</c:v>
                      </c:pt>
                      <c:pt idx="9286">
                        <c:v>15.476666666666667</c:v>
                      </c:pt>
                      <c:pt idx="9287">
                        <c:v>15.478333333333333</c:v>
                      </c:pt>
                      <c:pt idx="9288">
                        <c:v>15.479999999999999</c:v>
                      </c:pt>
                      <c:pt idx="9289">
                        <c:v>15.481666666666666</c:v>
                      </c:pt>
                      <c:pt idx="9290">
                        <c:v>15.483333333333333</c:v>
                      </c:pt>
                      <c:pt idx="9291">
                        <c:v>15.485000000000001</c:v>
                      </c:pt>
                      <c:pt idx="9292">
                        <c:v>15.486666666666668</c:v>
                      </c:pt>
                      <c:pt idx="9293">
                        <c:v>15.488333333333333</c:v>
                      </c:pt>
                      <c:pt idx="9294">
                        <c:v>15.49</c:v>
                      </c:pt>
                      <c:pt idx="9295">
                        <c:v>15.491666666666667</c:v>
                      </c:pt>
                      <c:pt idx="9296">
                        <c:v>15.493333333333334</c:v>
                      </c:pt>
                      <c:pt idx="9297">
                        <c:v>15.495000000000001</c:v>
                      </c:pt>
                      <c:pt idx="9298">
                        <c:v>15.496666666666666</c:v>
                      </c:pt>
                      <c:pt idx="9299">
                        <c:v>15.498333333333333</c:v>
                      </c:pt>
                      <c:pt idx="9300">
                        <c:v>15.5</c:v>
                      </c:pt>
                      <c:pt idx="9301">
                        <c:v>15.501666666666667</c:v>
                      </c:pt>
                      <c:pt idx="9302">
                        <c:v>15.503333333333334</c:v>
                      </c:pt>
                      <c:pt idx="9303">
                        <c:v>15.504999999999999</c:v>
                      </c:pt>
                      <c:pt idx="9304">
                        <c:v>15.506666666666666</c:v>
                      </c:pt>
                      <c:pt idx="9305">
                        <c:v>15.508333333333333</c:v>
                      </c:pt>
                      <c:pt idx="9306">
                        <c:v>15.51</c:v>
                      </c:pt>
                      <c:pt idx="9307">
                        <c:v>15.511666666666667</c:v>
                      </c:pt>
                      <c:pt idx="9308">
                        <c:v>15.513333333333332</c:v>
                      </c:pt>
                      <c:pt idx="9309">
                        <c:v>15.514999999999999</c:v>
                      </c:pt>
                      <c:pt idx="9310">
                        <c:v>15.516666666666667</c:v>
                      </c:pt>
                      <c:pt idx="9311">
                        <c:v>15.518333333333334</c:v>
                      </c:pt>
                      <c:pt idx="9312">
                        <c:v>15.520000000000001</c:v>
                      </c:pt>
                      <c:pt idx="9313">
                        <c:v>15.521666666666667</c:v>
                      </c:pt>
                      <c:pt idx="9314">
                        <c:v>15.523333333333333</c:v>
                      </c:pt>
                      <c:pt idx="9315">
                        <c:v>15.525</c:v>
                      </c:pt>
                      <c:pt idx="9316">
                        <c:v>15.526666666666667</c:v>
                      </c:pt>
                      <c:pt idx="9317">
                        <c:v>15.528333333333334</c:v>
                      </c:pt>
                      <c:pt idx="9318">
                        <c:v>15.53</c:v>
                      </c:pt>
                      <c:pt idx="9319">
                        <c:v>15.531666666666666</c:v>
                      </c:pt>
                      <c:pt idx="9320">
                        <c:v>15.533333333333333</c:v>
                      </c:pt>
                      <c:pt idx="9321">
                        <c:v>15.535</c:v>
                      </c:pt>
                      <c:pt idx="9322">
                        <c:v>15.536666666666667</c:v>
                      </c:pt>
                      <c:pt idx="9323">
                        <c:v>15.538333333333332</c:v>
                      </c:pt>
                      <c:pt idx="9324">
                        <c:v>15.54</c:v>
                      </c:pt>
                      <c:pt idx="9325">
                        <c:v>15.541666666666666</c:v>
                      </c:pt>
                      <c:pt idx="9326">
                        <c:v>15.543333333333333</c:v>
                      </c:pt>
                      <c:pt idx="9327">
                        <c:v>15.545</c:v>
                      </c:pt>
                      <c:pt idx="9328">
                        <c:v>15.546666666666665</c:v>
                      </c:pt>
                      <c:pt idx="9329">
                        <c:v>15.548333333333334</c:v>
                      </c:pt>
                      <c:pt idx="9330">
                        <c:v>15.55</c:v>
                      </c:pt>
                      <c:pt idx="9331">
                        <c:v>15.551666666666668</c:v>
                      </c:pt>
                      <c:pt idx="9332">
                        <c:v>15.553333333333335</c:v>
                      </c:pt>
                      <c:pt idx="9333">
                        <c:v>15.555</c:v>
                      </c:pt>
                      <c:pt idx="9334">
                        <c:v>15.556666666666667</c:v>
                      </c:pt>
                      <c:pt idx="9335">
                        <c:v>15.558333333333334</c:v>
                      </c:pt>
                      <c:pt idx="9336">
                        <c:v>15.56</c:v>
                      </c:pt>
                      <c:pt idx="9337">
                        <c:v>15.561666666666667</c:v>
                      </c:pt>
                      <c:pt idx="9338">
                        <c:v>15.563333333333333</c:v>
                      </c:pt>
                      <c:pt idx="9339">
                        <c:v>15.565</c:v>
                      </c:pt>
                      <c:pt idx="9340">
                        <c:v>15.566666666666666</c:v>
                      </c:pt>
                      <c:pt idx="9341">
                        <c:v>15.568333333333333</c:v>
                      </c:pt>
                      <c:pt idx="9342">
                        <c:v>15.57</c:v>
                      </c:pt>
                      <c:pt idx="9343">
                        <c:v>15.571666666666665</c:v>
                      </c:pt>
                      <c:pt idx="9344">
                        <c:v>15.573333333333332</c:v>
                      </c:pt>
                      <c:pt idx="9345">
                        <c:v>15.574999999999999</c:v>
                      </c:pt>
                      <c:pt idx="9346">
                        <c:v>15.576666666666666</c:v>
                      </c:pt>
                      <c:pt idx="9347">
                        <c:v>15.578333333333335</c:v>
                      </c:pt>
                      <c:pt idx="9348">
                        <c:v>15.58</c:v>
                      </c:pt>
                      <c:pt idx="9349">
                        <c:v>15.581666666666667</c:v>
                      </c:pt>
                      <c:pt idx="9350">
                        <c:v>15.583333333333334</c:v>
                      </c:pt>
                      <c:pt idx="9351">
                        <c:v>15.585000000000001</c:v>
                      </c:pt>
                      <c:pt idx="9352">
                        <c:v>15.586666666666668</c:v>
                      </c:pt>
                      <c:pt idx="9353">
                        <c:v>15.588333333333333</c:v>
                      </c:pt>
                      <c:pt idx="9354">
                        <c:v>15.59</c:v>
                      </c:pt>
                      <c:pt idx="9355">
                        <c:v>15.591666666666667</c:v>
                      </c:pt>
                      <c:pt idx="9356">
                        <c:v>15.593333333333334</c:v>
                      </c:pt>
                      <c:pt idx="9357">
                        <c:v>15.595000000000001</c:v>
                      </c:pt>
                      <c:pt idx="9358">
                        <c:v>15.596666666666666</c:v>
                      </c:pt>
                      <c:pt idx="9359">
                        <c:v>15.598333333333333</c:v>
                      </c:pt>
                      <c:pt idx="9360">
                        <c:v>15.6</c:v>
                      </c:pt>
                      <c:pt idx="9361">
                        <c:v>15.601666666666667</c:v>
                      </c:pt>
                      <c:pt idx="9362">
                        <c:v>15.603333333333333</c:v>
                      </c:pt>
                      <c:pt idx="9363">
                        <c:v>15.604999999999999</c:v>
                      </c:pt>
                      <c:pt idx="9364">
                        <c:v>15.606666666666666</c:v>
                      </c:pt>
                      <c:pt idx="9365">
                        <c:v>15.608333333333333</c:v>
                      </c:pt>
                      <c:pt idx="9366">
                        <c:v>15.610000000000001</c:v>
                      </c:pt>
                      <c:pt idx="9367">
                        <c:v>15.611666666666668</c:v>
                      </c:pt>
                      <c:pt idx="9368">
                        <c:v>15.613333333333333</c:v>
                      </c:pt>
                      <c:pt idx="9369">
                        <c:v>15.615</c:v>
                      </c:pt>
                      <c:pt idx="9370">
                        <c:v>15.616666666666667</c:v>
                      </c:pt>
                      <c:pt idx="9371">
                        <c:v>15.618333333333334</c:v>
                      </c:pt>
                      <c:pt idx="9372">
                        <c:v>15.620000000000001</c:v>
                      </c:pt>
                      <c:pt idx="9373">
                        <c:v>15.621666666666666</c:v>
                      </c:pt>
                      <c:pt idx="9374">
                        <c:v>15.623333333333333</c:v>
                      </c:pt>
                      <c:pt idx="9375">
                        <c:v>15.625</c:v>
                      </c:pt>
                      <c:pt idx="9376">
                        <c:v>15.626666666666667</c:v>
                      </c:pt>
                      <c:pt idx="9377">
                        <c:v>15.628333333333334</c:v>
                      </c:pt>
                      <c:pt idx="9378">
                        <c:v>15.629999999999999</c:v>
                      </c:pt>
                      <c:pt idx="9379">
                        <c:v>15.631666666666666</c:v>
                      </c:pt>
                      <c:pt idx="9380">
                        <c:v>15.633333333333333</c:v>
                      </c:pt>
                      <c:pt idx="9381">
                        <c:v>15.635</c:v>
                      </c:pt>
                      <c:pt idx="9382">
                        <c:v>15.636666666666667</c:v>
                      </c:pt>
                      <c:pt idx="9383">
                        <c:v>15.638333333333332</c:v>
                      </c:pt>
                      <c:pt idx="9384">
                        <c:v>15.639999999999999</c:v>
                      </c:pt>
                      <c:pt idx="9385">
                        <c:v>15.641666666666667</c:v>
                      </c:pt>
                      <c:pt idx="9386">
                        <c:v>15.643333333333334</c:v>
                      </c:pt>
                      <c:pt idx="9387">
                        <c:v>15.645000000000001</c:v>
                      </c:pt>
                      <c:pt idx="9388">
                        <c:v>15.646666666666667</c:v>
                      </c:pt>
                      <c:pt idx="9389">
                        <c:v>15.648333333333333</c:v>
                      </c:pt>
                      <c:pt idx="9390">
                        <c:v>15.65</c:v>
                      </c:pt>
                      <c:pt idx="9391">
                        <c:v>15.651666666666667</c:v>
                      </c:pt>
                      <c:pt idx="9392">
                        <c:v>15.653333333333334</c:v>
                      </c:pt>
                      <c:pt idx="9393">
                        <c:v>15.654999999999999</c:v>
                      </c:pt>
                      <c:pt idx="9394">
                        <c:v>15.656666666666666</c:v>
                      </c:pt>
                      <c:pt idx="9395">
                        <c:v>15.658333333333333</c:v>
                      </c:pt>
                      <c:pt idx="9396">
                        <c:v>15.66</c:v>
                      </c:pt>
                      <c:pt idx="9397">
                        <c:v>15.661666666666667</c:v>
                      </c:pt>
                      <c:pt idx="9398">
                        <c:v>15.663333333333332</c:v>
                      </c:pt>
                      <c:pt idx="9399">
                        <c:v>15.664999999999999</c:v>
                      </c:pt>
                      <c:pt idx="9400">
                        <c:v>15.666666666666666</c:v>
                      </c:pt>
                      <c:pt idx="9401">
                        <c:v>15.668333333333333</c:v>
                      </c:pt>
                      <c:pt idx="9402">
                        <c:v>15.67</c:v>
                      </c:pt>
                      <c:pt idx="9403">
                        <c:v>15.671666666666665</c:v>
                      </c:pt>
                      <c:pt idx="9404">
                        <c:v>15.673333333333334</c:v>
                      </c:pt>
                      <c:pt idx="9405">
                        <c:v>15.675000000000001</c:v>
                      </c:pt>
                      <c:pt idx="9406">
                        <c:v>15.676666666666668</c:v>
                      </c:pt>
                      <c:pt idx="9407">
                        <c:v>15.678333333333335</c:v>
                      </c:pt>
                      <c:pt idx="9408">
                        <c:v>15.68</c:v>
                      </c:pt>
                      <c:pt idx="9409">
                        <c:v>15.681666666666667</c:v>
                      </c:pt>
                      <c:pt idx="9410">
                        <c:v>15.683333333333334</c:v>
                      </c:pt>
                      <c:pt idx="9411">
                        <c:v>15.685</c:v>
                      </c:pt>
                      <c:pt idx="9412">
                        <c:v>15.686666666666667</c:v>
                      </c:pt>
                      <c:pt idx="9413">
                        <c:v>15.688333333333333</c:v>
                      </c:pt>
                      <c:pt idx="9414">
                        <c:v>15.69</c:v>
                      </c:pt>
                      <c:pt idx="9415">
                        <c:v>15.691666666666666</c:v>
                      </c:pt>
                      <c:pt idx="9416">
                        <c:v>15.693333333333333</c:v>
                      </c:pt>
                      <c:pt idx="9417">
                        <c:v>15.695</c:v>
                      </c:pt>
                      <c:pt idx="9418">
                        <c:v>15.696666666666665</c:v>
                      </c:pt>
                      <c:pt idx="9419">
                        <c:v>15.698333333333332</c:v>
                      </c:pt>
                      <c:pt idx="9420">
                        <c:v>15.7</c:v>
                      </c:pt>
                      <c:pt idx="9421">
                        <c:v>15.701666666666666</c:v>
                      </c:pt>
                      <c:pt idx="9422">
                        <c:v>15.703333333333335</c:v>
                      </c:pt>
                      <c:pt idx="9423">
                        <c:v>15.705</c:v>
                      </c:pt>
                      <c:pt idx="9424">
                        <c:v>15.706666666666667</c:v>
                      </c:pt>
                      <c:pt idx="9425">
                        <c:v>15.708333333333334</c:v>
                      </c:pt>
                      <c:pt idx="9426">
                        <c:v>15.71</c:v>
                      </c:pt>
                      <c:pt idx="9427">
                        <c:v>15.711666666666668</c:v>
                      </c:pt>
                      <c:pt idx="9428">
                        <c:v>15.713333333333333</c:v>
                      </c:pt>
                      <c:pt idx="9429">
                        <c:v>15.715</c:v>
                      </c:pt>
                      <c:pt idx="9430">
                        <c:v>15.716666666666667</c:v>
                      </c:pt>
                      <c:pt idx="9431">
                        <c:v>15.718333333333334</c:v>
                      </c:pt>
                      <c:pt idx="9432">
                        <c:v>15.72</c:v>
                      </c:pt>
                      <c:pt idx="9433">
                        <c:v>15.721666666666666</c:v>
                      </c:pt>
                      <c:pt idx="9434">
                        <c:v>15.723333333333333</c:v>
                      </c:pt>
                      <c:pt idx="9435">
                        <c:v>15.725</c:v>
                      </c:pt>
                      <c:pt idx="9436">
                        <c:v>15.726666666666667</c:v>
                      </c:pt>
                      <c:pt idx="9437">
                        <c:v>15.728333333333333</c:v>
                      </c:pt>
                      <c:pt idx="9438">
                        <c:v>15.729999999999999</c:v>
                      </c:pt>
                      <c:pt idx="9439">
                        <c:v>15.731666666666666</c:v>
                      </c:pt>
                      <c:pt idx="9440">
                        <c:v>15.733333333333333</c:v>
                      </c:pt>
                      <c:pt idx="9441">
                        <c:v>15.735000000000001</c:v>
                      </c:pt>
                      <c:pt idx="9442">
                        <c:v>15.736666666666668</c:v>
                      </c:pt>
                      <c:pt idx="9443">
                        <c:v>15.738333333333333</c:v>
                      </c:pt>
                      <c:pt idx="9444">
                        <c:v>15.74</c:v>
                      </c:pt>
                      <c:pt idx="9445">
                        <c:v>15.741666666666667</c:v>
                      </c:pt>
                      <c:pt idx="9446">
                        <c:v>15.743333333333334</c:v>
                      </c:pt>
                      <c:pt idx="9447">
                        <c:v>15.745000000000001</c:v>
                      </c:pt>
                      <c:pt idx="9448">
                        <c:v>15.746666666666666</c:v>
                      </c:pt>
                      <c:pt idx="9449">
                        <c:v>15.748333333333333</c:v>
                      </c:pt>
                      <c:pt idx="9450">
                        <c:v>15.75</c:v>
                      </c:pt>
                      <c:pt idx="9451">
                        <c:v>15.751666666666667</c:v>
                      </c:pt>
                      <c:pt idx="9452">
                        <c:v>15.753333333333334</c:v>
                      </c:pt>
                      <c:pt idx="9453">
                        <c:v>15.754999999999999</c:v>
                      </c:pt>
                      <c:pt idx="9454">
                        <c:v>15.756666666666666</c:v>
                      </c:pt>
                      <c:pt idx="9455">
                        <c:v>15.758333333333333</c:v>
                      </c:pt>
                      <c:pt idx="9456">
                        <c:v>15.76</c:v>
                      </c:pt>
                      <c:pt idx="9457">
                        <c:v>15.761666666666667</c:v>
                      </c:pt>
                      <c:pt idx="9458">
                        <c:v>15.763333333333332</c:v>
                      </c:pt>
                      <c:pt idx="9459">
                        <c:v>15.764999999999999</c:v>
                      </c:pt>
                      <c:pt idx="9460">
                        <c:v>15.766666666666667</c:v>
                      </c:pt>
                      <c:pt idx="9461">
                        <c:v>15.768333333333334</c:v>
                      </c:pt>
                      <c:pt idx="9462">
                        <c:v>15.770000000000001</c:v>
                      </c:pt>
                      <c:pt idx="9463">
                        <c:v>15.771666666666667</c:v>
                      </c:pt>
                      <c:pt idx="9464">
                        <c:v>15.773333333333333</c:v>
                      </c:pt>
                      <c:pt idx="9465">
                        <c:v>15.775</c:v>
                      </c:pt>
                      <c:pt idx="9466">
                        <c:v>15.776666666666667</c:v>
                      </c:pt>
                      <c:pt idx="9467">
                        <c:v>15.778333333333334</c:v>
                      </c:pt>
                      <c:pt idx="9468">
                        <c:v>15.78</c:v>
                      </c:pt>
                      <c:pt idx="9469">
                        <c:v>15.781666666666666</c:v>
                      </c:pt>
                      <c:pt idx="9470">
                        <c:v>15.783333333333333</c:v>
                      </c:pt>
                      <c:pt idx="9471">
                        <c:v>15.785</c:v>
                      </c:pt>
                      <c:pt idx="9472">
                        <c:v>15.786666666666667</c:v>
                      </c:pt>
                      <c:pt idx="9473">
                        <c:v>15.788333333333332</c:v>
                      </c:pt>
                      <c:pt idx="9474">
                        <c:v>15.79</c:v>
                      </c:pt>
                      <c:pt idx="9475">
                        <c:v>15.791666666666666</c:v>
                      </c:pt>
                      <c:pt idx="9476">
                        <c:v>15.793333333333333</c:v>
                      </c:pt>
                      <c:pt idx="9477">
                        <c:v>15.795</c:v>
                      </c:pt>
                      <c:pt idx="9478">
                        <c:v>15.796666666666665</c:v>
                      </c:pt>
                      <c:pt idx="9479">
                        <c:v>15.798333333333334</c:v>
                      </c:pt>
                      <c:pt idx="9480">
                        <c:v>15.8</c:v>
                      </c:pt>
                      <c:pt idx="9481">
                        <c:v>15.801666666666668</c:v>
                      </c:pt>
                      <c:pt idx="9482">
                        <c:v>15.803333333333335</c:v>
                      </c:pt>
                      <c:pt idx="9483">
                        <c:v>15.805</c:v>
                      </c:pt>
                      <c:pt idx="9484">
                        <c:v>15.806666666666667</c:v>
                      </c:pt>
                      <c:pt idx="9485">
                        <c:v>15.808333333333334</c:v>
                      </c:pt>
                      <c:pt idx="9486">
                        <c:v>15.81</c:v>
                      </c:pt>
                      <c:pt idx="9487">
                        <c:v>15.811666666666667</c:v>
                      </c:pt>
                      <c:pt idx="9488">
                        <c:v>15.813333333333333</c:v>
                      </c:pt>
                      <c:pt idx="9489">
                        <c:v>15.815</c:v>
                      </c:pt>
                      <c:pt idx="9490">
                        <c:v>15.816666666666666</c:v>
                      </c:pt>
                      <c:pt idx="9491">
                        <c:v>15.818333333333333</c:v>
                      </c:pt>
                      <c:pt idx="9492">
                        <c:v>15.82</c:v>
                      </c:pt>
                      <c:pt idx="9493">
                        <c:v>15.821666666666665</c:v>
                      </c:pt>
                      <c:pt idx="9494">
                        <c:v>15.823333333333332</c:v>
                      </c:pt>
                      <c:pt idx="9495">
                        <c:v>15.824999999999999</c:v>
                      </c:pt>
                      <c:pt idx="9496">
                        <c:v>15.826666666666666</c:v>
                      </c:pt>
                      <c:pt idx="9497">
                        <c:v>15.828333333333335</c:v>
                      </c:pt>
                      <c:pt idx="9498">
                        <c:v>15.83</c:v>
                      </c:pt>
                      <c:pt idx="9499">
                        <c:v>15.831666666666667</c:v>
                      </c:pt>
                      <c:pt idx="9500">
                        <c:v>15.833333333333334</c:v>
                      </c:pt>
                      <c:pt idx="9501">
                        <c:v>15.835000000000001</c:v>
                      </c:pt>
                      <c:pt idx="9502">
                        <c:v>15.836666666666668</c:v>
                      </c:pt>
                      <c:pt idx="9503">
                        <c:v>15.838333333333333</c:v>
                      </c:pt>
                      <c:pt idx="9504">
                        <c:v>15.84</c:v>
                      </c:pt>
                      <c:pt idx="9505">
                        <c:v>15.841666666666667</c:v>
                      </c:pt>
                      <c:pt idx="9506">
                        <c:v>15.843333333333334</c:v>
                      </c:pt>
                      <c:pt idx="9507">
                        <c:v>15.845000000000001</c:v>
                      </c:pt>
                      <c:pt idx="9508">
                        <c:v>15.846666666666666</c:v>
                      </c:pt>
                      <c:pt idx="9509">
                        <c:v>15.848333333333333</c:v>
                      </c:pt>
                      <c:pt idx="9510">
                        <c:v>15.85</c:v>
                      </c:pt>
                      <c:pt idx="9511">
                        <c:v>15.851666666666667</c:v>
                      </c:pt>
                      <c:pt idx="9512">
                        <c:v>15.853333333333333</c:v>
                      </c:pt>
                      <c:pt idx="9513">
                        <c:v>15.854999999999999</c:v>
                      </c:pt>
                      <c:pt idx="9514">
                        <c:v>15.856666666666666</c:v>
                      </c:pt>
                      <c:pt idx="9515">
                        <c:v>15.858333333333333</c:v>
                      </c:pt>
                      <c:pt idx="9516">
                        <c:v>15.860000000000001</c:v>
                      </c:pt>
                      <c:pt idx="9517">
                        <c:v>15.861666666666668</c:v>
                      </c:pt>
                      <c:pt idx="9518">
                        <c:v>15.863333333333333</c:v>
                      </c:pt>
                      <c:pt idx="9519">
                        <c:v>15.865</c:v>
                      </c:pt>
                      <c:pt idx="9520">
                        <c:v>15.866666666666667</c:v>
                      </c:pt>
                      <c:pt idx="9521">
                        <c:v>15.868333333333334</c:v>
                      </c:pt>
                      <c:pt idx="9522">
                        <c:v>15.870000000000001</c:v>
                      </c:pt>
                      <c:pt idx="9523">
                        <c:v>15.871666666666666</c:v>
                      </c:pt>
                      <c:pt idx="9524">
                        <c:v>15.873333333333333</c:v>
                      </c:pt>
                      <c:pt idx="9525">
                        <c:v>15.875</c:v>
                      </c:pt>
                      <c:pt idx="9526">
                        <c:v>15.876666666666667</c:v>
                      </c:pt>
                      <c:pt idx="9527">
                        <c:v>15.878333333333334</c:v>
                      </c:pt>
                      <c:pt idx="9528">
                        <c:v>15.879999999999999</c:v>
                      </c:pt>
                      <c:pt idx="9529">
                        <c:v>15.881666666666666</c:v>
                      </c:pt>
                      <c:pt idx="9530">
                        <c:v>15.883333333333333</c:v>
                      </c:pt>
                      <c:pt idx="9531">
                        <c:v>15.885</c:v>
                      </c:pt>
                      <c:pt idx="9532">
                        <c:v>15.886666666666667</c:v>
                      </c:pt>
                      <c:pt idx="9533">
                        <c:v>15.888333333333332</c:v>
                      </c:pt>
                      <c:pt idx="9534">
                        <c:v>15.889999999999999</c:v>
                      </c:pt>
                      <c:pt idx="9535">
                        <c:v>15.891666666666667</c:v>
                      </c:pt>
                      <c:pt idx="9536">
                        <c:v>15.893333333333334</c:v>
                      </c:pt>
                      <c:pt idx="9537">
                        <c:v>15.895000000000001</c:v>
                      </c:pt>
                      <c:pt idx="9538">
                        <c:v>15.896666666666667</c:v>
                      </c:pt>
                      <c:pt idx="9539">
                        <c:v>15.898333333333333</c:v>
                      </c:pt>
                      <c:pt idx="9540">
                        <c:v>15.9</c:v>
                      </c:pt>
                      <c:pt idx="9541">
                        <c:v>15.901666666666667</c:v>
                      </c:pt>
                      <c:pt idx="9542">
                        <c:v>15.903333333333334</c:v>
                      </c:pt>
                      <c:pt idx="9543">
                        <c:v>15.904999999999999</c:v>
                      </c:pt>
                      <c:pt idx="9544">
                        <c:v>15.906666666666666</c:v>
                      </c:pt>
                      <c:pt idx="9545">
                        <c:v>15.908333333333333</c:v>
                      </c:pt>
                      <c:pt idx="9546">
                        <c:v>15.91</c:v>
                      </c:pt>
                      <c:pt idx="9547">
                        <c:v>15.911666666666667</c:v>
                      </c:pt>
                      <c:pt idx="9548">
                        <c:v>15.913333333333332</c:v>
                      </c:pt>
                      <c:pt idx="9549">
                        <c:v>15.914999999999999</c:v>
                      </c:pt>
                      <c:pt idx="9550">
                        <c:v>15.916666666666666</c:v>
                      </c:pt>
                      <c:pt idx="9551">
                        <c:v>15.918333333333333</c:v>
                      </c:pt>
                      <c:pt idx="9552">
                        <c:v>15.92</c:v>
                      </c:pt>
                      <c:pt idx="9553">
                        <c:v>15.921666666666665</c:v>
                      </c:pt>
                      <c:pt idx="9554">
                        <c:v>15.923333333333334</c:v>
                      </c:pt>
                      <c:pt idx="9555">
                        <c:v>15.925000000000001</c:v>
                      </c:pt>
                      <c:pt idx="9556">
                        <c:v>15.926666666666668</c:v>
                      </c:pt>
                      <c:pt idx="9557">
                        <c:v>15.928333333333335</c:v>
                      </c:pt>
                      <c:pt idx="9558">
                        <c:v>15.93</c:v>
                      </c:pt>
                      <c:pt idx="9559">
                        <c:v>15.931666666666667</c:v>
                      </c:pt>
                      <c:pt idx="9560">
                        <c:v>15.933333333333334</c:v>
                      </c:pt>
                      <c:pt idx="9561">
                        <c:v>15.935</c:v>
                      </c:pt>
                      <c:pt idx="9562">
                        <c:v>15.936666666666667</c:v>
                      </c:pt>
                      <c:pt idx="9563">
                        <c:v>15.938333333333333</c:v>
                      </c:pt>
                      <c:pt idx="9564">
                        <c:v>15.94</c:v>
                      </c:pt>
                      <c:pt idx="9565">
                        <c:v>15.941666666666666</c:v>
                      </c:pt>
                      <c:pt idx="9566">
                        <c:v>15.943333333333333</c:v>
                      </c:pt>
                      <c:pt idx="9567">
                        <c:v>15.945</c:v>
                      </c:pt>
                      <c:pt idx="9568">
                        <c:v>15.946666666666665</c:v>
                      </c:pt>
                      <c:pt idx="9569">
                        <c:v>15.948333333333332</c:v>
                      </c:pt>
                      <c:pt idx="9570">
                        <c:v>15.95</c:v>
                      </c:pt>
                      <c:pt idx="9571">
                        <c:v>15.951666666666666</c:v>
                      </c:pt>
                      <c:pt idx="9572">
                        <c:v>15.953333333333335</c:v>
                      </c:pt>
                      <c:pt idx="9573">
                        <c:v>15.955</c:v>
                      </c:pt>
                      <c:pt idx="9574">
                        <c:v>15.956666666666667</c:v>
                      </c:pt>
                      <c:pt idx="9575">
                        <c:v>15.958333333333334</c:v>
                      </c:pt>
                      <c:pt idx="9576">
                        <c:v>15.96</c:v>
                      </c:pt>
                      <c:pt idx="9577">
                        <c:v>15.961666666666668</c:v>
                      </c:pt>
                      <c:pt idx="9578">
                        <c:v>15.963333333333333</c:v>
                      </c:pt>
                      <c:pt idx="9579">
                        <c:v>15.965</c:v>
                      </c:pt>
                      <c:pt idx="9580">
                        <c:v>15.966666666666667</c:v>
                      </c:pt>
                      <c:pt idx="9581">
                        <c:v>15.968333333333334</c:v>
                      </c:pt>
                      <c:pt idx="9582">
                        <c:v>15.97</c:v>
                      </c:pt>
                      <c:pt idx="9583">
                        <c:v>15.971666666666666</c:v>
                      </c:pt>
                      <c:pt idx="9584">
                        <c:v>15.973333333333333</c:v>
                      </c:pt>
                      <c:pt idx="9585">
                        <c:v>15.975</c:v>
                      </c:pt>
                      <c:pt idx="9586">
                        <c:v>15.976666666666667</c:v>
                      </c:pt>
                      <c:pt idx="9587">
                        <c:v>15.978333333333333</c:v>
                      </c:pt>
                      <c:pt idx="9588">
                        <c:v>15.979999999999999</c:v>
                      </c:pt>
                      <c:pt idx="9589">
                        <c:v>15.981666666666666</c:v>
                      </c:pt>
                      <c:pt idx="9590">
                        <c:v>15.983333333333333</c:v>
                      </c:pt>
                      <c:pt idx="9591">
                        <c:v>15.985000000000001</c:v>
                      </c:pt>
                      <c:pt idx="9592">
                        <c:v>15.986666666666668</c:v>
                      </c:pt>
                      <c:pt idx="9593">
                        <c:v>15.988333333333333</c:v>
                      </c:pt>
                      <c:pt idx="9594">
                        <c:v>15.99</c:v>
                      </c:pt>
                      <c:pt idx="9595">
                        <c:v>15.991666666666667</c:v>
                      </c:pt>
                      <c:pt idx="9596">
                        <c:v>15.993333333333334</c:v>
                      </c:pt>
                      <c:pt idx="9597">
                        <c:v>15.995000000000001</c:v>
                      </c:pt>
                      <c:pt idx="9598">
                        <c:v>15.996666666666666</c:v>
                      </c:pt>
                      <c:pt idx="9599">
                        <c:v>15.998333333333333</c:v>
                      </c:pt>
                      <c:pt idx="9600">
                        <c:v>16</c:v>
                      </c:pt>
                      <c:pt idx="9601">
                        <c:v>16.001666666666669</c:v>
                      </c:pt>
                      <c:pt idx="9602">
                        <c:v>16.003333333333334</c:v>
                      </c:pt>
                      <c:pt idx="9603">
                        <c:v>16.004999999999999</c:v>
                      </c:pt>
                      <c:pt idx="9604">
                        <c:v>16.006666666666668</c:v>
                      </c:pt>
                      <c:pt idx="9605">
                        <c:v>16.008333333333333</c:v>
                      </c:pt>
                      <c:pt idx="9606">
                        <c:v>16.010000000000002</c:v>
                      </c:pt>
                      <c:pt idx="9607">
                        <c:v>16.011666666666667</c:v>
                      </c:pt>
                      <c:pt idx="9608">
                        <c:v>16.013333333333332</c:v>
                      </c:pt>
                      <c:pt idx="9609">
                        <c:v>16.015000000000001</c:v>
                      </c:pt>
                      <c:pt idx="9610">
                        <c:v>16.016666666666666</c:v>
                      </c:pt>
                      <c:pt idx="9611">
                        <c:v>16.018333333333334</c:v>
                      </c:pt>
                      <c:pt idx="9612">
                        <c:v>16.02</c:v>
                      </c:pt>
                      <c:pt idx="9613">
                        <c:v>16.021666666666665</c:v>
                      </c:pt>
                      <c:pt idx="9614">
                        <c:v>16.023333333333333</c:v>
                      </c:pt>
                      <c:pt idx="9615">
                        <c:v>16.024999999999999</c:v>
                      </c:pt>
                      <c:pt idx="9616">
                        <c:v>16.026666666666667</c:v>
                      </c:pt>
                      <c:pt idx="9617">
                        <c:v>16.028333333333332</c:v>
                      </c:pt>
                      <c:pt idx="9618">
                        <c:v>16.029999999999998</c:v>
                      </c:pt>
                      <c:pt idx="9619">
                        <c:v>16.031666666666666</c:v>
                      </c:pt>
                      <c:pt idx="9620">
                        <c:v>16.033333333333335</c:v>
                      </c:pt>
                      <c:pt idx="9621">
                        <c:v>16.035</c:v>
                      </c:pt>
                      <c:pt idx="9622">
                        <c:v>16.036666666666669</c:v>
                      </c:pt>
                      <c:pt idx="9623">
                        <c:v>16.038333333333334</c:v>
                      </c:pt>
                      <c:pt idx="9624">
                        <c:v>16.04</c:v>
                      </c:pt>
                      <c:pt idx="9625">
                        <c:v>16.041666666666668</c:v>
                      </c:pt>
                      <c:pt idx="9626">
                        <c:v>16.043333333333333</c:v>
                      </c:pt>
                      <c:pt idx="9627">
                        <c:v>16.045000000000002</c:v>
                      </c:pt>
                      <c:pt idx="9628">
                        <c:v>16.046666666666667</c:v>
                      </c:pt>
                      <c:pt idx="9629">
                        <c:v>16.048333333333332</c:v>
                      </c:pt>
                      <c:pt idx="9630">
                        <c:v>16.05</c:v>
                      </c:pt>
                      <c:pt idx="9631">
                        <c:v>16.051666666666666</c:v>
                      </c:pt>
                      <c:pt idx="9632">
                        <c:v>16.053333333333335</c:v>
                      </c:pt>
                      <c:pt idx="9633">
                        <c:v>16.055</c:v>
                      </c:pt>
                      <c:pt idx="9634">
                        <c:v>16.056666666666665</c:v>
                      </c:pt>
                      <c:pt idx="9635">
                        <c:v>16.058333333333334</c:v>
                      </c:pt>
                      <c:pt idx="9636">
                        <c:v>16.059999999999999</c:v>
                      </c:pt>
                      <c:pt idx="9637">
                        <c:v>16.061666666666667</c:v>
                      </c:pt>
                      <c:pt idx="9638">
                        <c:v>16.063333333333333</c:v>
                      </c:pt>
                      <c:pt idx="9639">
                        <c:v>16.065000000000001</c:v>
                      </c:pt>
                      <c:pt idx="9640">
                        <c:v>16.066666666666666</c:v>
                      </c:pt>
                      <c:pt idx="9641">
                        <c:v>16.068333333333335</c:v>
                      </c:pt>
                      <c:pt idx="9642">
                        <c:v>16.07</c:v>
                      </c:pt>
                      <c:pt idx="9643">
                        <c:v>16.071666666666665</c:v>
                      </c:pt>
                      <c:pt idx="9644">
                        <c:v>16.073333333333334</c:v>
                      </c:pt>
                      <c:pt idx="9645">
                        <c:v>16.074999999999999</c:v>
                      </c:pt>
                      <c:pt idx="9646">
                        <c:v>16.076666666666668</c:v>
                      </c:pt>
                      <c:pt idx="9647">
                        <c:v>16.078333333333333</c:v>
                      </c:pt>
                      <c:pt idx="9648">
                        <c:v>16.079999999999998</c:v>
                      </c:pt>
                      <c:pt idx="9649">
                        <c:v>16.081666666666667</c:v>
                      </c:pt>
                      <c:pt idx="9650">
                        <c:v>16.083333333333332</c:v>
                      </c:pt>
                      <c:pt idx="9651">
                        <c:v>16.085000000000001</c:v>
                      </c:pt>
                      <c:pt idx="9652">
                        <c:v>16.086666666666666</c:v>
                      </c:pt>
                      <c:pt idx="9653">
                        <c:v>16.088333333333331</c:v>
                      </c:pt>
                      <c:pt idx="9654">
                        <c:v>16.09</c:v>
                      </c:pt>
                      <c:pt idx="9655">
                        <c:v>16.091666666666665</c:v>
                      </c:pt>
                      <c:pt idx="9656">
                        <c:v>16.093333333333334</c:v>
                      </c:pt>
                      <c:pt idx="9657">
                        <c:v>16.095000000000002</c:v>
                      </c:pt>
                      <c:pt idx="9658">
                        <c:v>16.096666666666668</c:v>
                      </c:pt>
                      <c:pt idx="9659">
                        <c:v>16.098333333333333</c:v>
                      </c:pt>
                      <c:pt idx="9660">
                        <c:v>16.100000000000001</c:v>
                      </c:pt>
                      <c:pt idx="9661">
                        <c:v>16.101666666666667</c:v>
                      </c:pt>
                      <c:pt idx="9662">
                        <c:v>16.103333333333335</c:v>
                      </c:pt>
                      <c:pt idx="9663">
                        <c:v>16.105</c:v>
                      </c:pt>
                      <c:pt idx="9664">
                        <c:v>16.106666666666666</c:v>
                      </c:pt>
                      <c:pt idx="9665">
                        <c:v>16.108333333333334</c:v>
                      </c:pt>
                      <c:pt idx="9666">
                        <c:v>16.11</c:v>
                      </c:pt>
                      <c:pt idx="9667">
                        <c:v>16.111666666666668</c:v>
                      </c:pt>
                      <c:pt idx="9668">
                        <c:v>16.113333333333333</c:v>
                      </c:pt>
                      <c:pt idx="9669">
                        <c:v>16.114999999999998</c:v>
                      </c:pt>
                      <c:pt idx="9670">
                        <c:v>16.116666666666667</c:v>
                      </c:pt>
                      <c:pt idx="9671">
                        <c:v>16.118333333333332</c:v>
                      </c:pt>
                      <c:pt idx="9672">
                        <c:v>16.12</c:v>
                      </c:pt>
                      <c:pt idx="9673">
                        <c:v>16.121666666666666</c:v>
                      </c:pt>
                      <c:pt idx="9674">
                        <c:v>16.123333333333331</c:v>
                      </c:pt>
                      <c:pt idx="9675">
                        <c:v>16.125</c:v>
                      </c:pt>
                      <c:pt idx="9676">
                        <c:v>16.126666666666669</c:v>
                      </c:pt>
                      <c:pt idx="9677">
                        <c:v>16.128333333333334</c:v>
                      </c:pt>
                      <c:pt idx="9678">
                        <c:v>16.13</c:v>
                      </c:pt>
                      <c:pt idx="9679">
                        <c:v>16.131666666666668</c:v>
                      </c:pt>
                      <c:pt idx="9680">
                        <c:v>16.133333333333333</c:v>
                      </c:pt>
                      <c:pt idx="9681">
                        <c:v>16.135000000000002</c:v>
                      </c:pt>
                      <c:pt idx="9682">
                        <c:v>16.136666666666667</c:v>
                      </c:pt>
                      <c:pt idx="9683">
                        <c:v>16.138333333333332</c:v>
                      </c:pt>
                      <c:pt idx="9684">
                        <c:v>16.14</c:v>
                      </c:pt>
                      <c:pt idx="9685">
                        <c:v>16.141666666666666</c:v>
                      </c:pt>
                      <c:pt idx="9686">
                        <c:v>16.143333333333334</c:v>
                      </c:pt>
                      <c:pt idx="9687">
                        <c:v>16.145</c:v>
                      </c:pt>
                      <c:pt idx="9688">
                        <c:v>16.146666666666665</c:v>
                      </c:pt>
                      <c:pt idx="9689">
                        <c:v>16.148333333333333</c:v>
                      </c:pt>
                      <c:pt idx="9690">
                        <c:v>16.149999999999999</c:v>
                      </c:pt>
                      <c:pt idx="9691">
                        <c:v>16.151666666666667</c:v>
                      </c:pt>
                      <c:pt idx="9692">
                        <c:v>16.153333333333332</c:v>
                      </c:pt>
                      <c:pt idx="9693">
                        <c:v>16.154999999999998</c:v>
                      </c:pt>
                      <c:pt idx="9694">
                        <c:v>16.156666666666666</c:v>
                      </c:pt>
                      <c:pt idx="9695">
                        <c:v>16.158333333333335</c:v>
                      </c:pt>
                      <c:pt idx="9696">
                        <c:v>16.16</c:v>
                      </c:pt>
                      <c:pt idx="9697">
                        <c:v>16.161666666666669</c:v>
                      </c:pt>
                      <c:pt idx="9698">
                        <c:v>16.163333333333334</c:v>
                      </c:pt>
                      <c:pt idx="9699">
                        <c:v>16.164999999999999</c:v>
                      </c:pt>
                      <c:pt idx="9700">
                        <c:v>16.166666666666668</c:v>
                      </c:pt>
                      <c:pt idx="9701">
                        <c:v>16.168333333333333</c:v>
                      </c:pt>
                      <c:pt idx="9702">
                        <c:v>16.170000000000002</c:v>
                      </c:pt>
                      <c:pt idx="9703">
                        <c:v>16.171666666666667</c:v>
                      </c:pt>
                      <c:pt idx="9704">
                        <c:v>16.173333333333332</c:v>
                      </c:pt>
                      <c:pt idx="9705">
                        <c:v>16.175000000000001</c:v>
                      </c:pt>
                      <c:pt idx="9706">
                        <c:v>16.176666666666666</c:v>
                      </c:pt>
                      <c:pt idx="9707">
                        <c:v>16.178333333333335</c:v>
                      </c:pt>
                      <c:pt idx="9708">
                        <c:v>16.18</c:v>
                      </c:pt>
                      <c:pt idx="9709">
                        <c:v>16.181666666666665</c:v>
                      </c:pt>
                      <c:pt idx="9710">
                        <c:v>16.183333333333334</c:v>
                      </c:pt>
                      <c:pt idx="9711">
                        <c:v>16.184999999999999</c:v>
                      </c:pt>
                      <c:pt idx="9712">
                        <c:v>16.186666666666667</c:v>
                      </c:pt>
                      <c:pt idx="9713">
                        <c:v>16.188333333333333</c:v>
                      </c:pt>
                      <c:pt idx="9714">
                        <c:v>16.190000000000001</c:v>
                      </c:pt>
                      <c:pt idx="9715">
                        <c:v>16.191666666666666</c:v>
                      </c:pt>
                      <c:pt idx="9716">
                        <c:v>16.193333333333335</c:v>
                      </c:pt>
                      <c:pt idx="9717">
                        <c:v>16.195</c:v>
                      </c:pt>
                      <c:pt idx="9718">
                        <c:v>16.196666666666665</c:v>
                      </c:pt>
                      <c:pt idx="9719">
                        <c:v>16.198333333333334</c:v>
                      </c:pt>
                      <c:pt idx="9720">
                        <c:v>16.2</c:v>
                      </c:pt>
                      <c:pt idx="9721">
                        <c:v>16.201666666666668</c:v>
                      </c:pt>
                      <c:pt idx="9722">
                        <c:v>16.203333333333333</c:v>
                      </c:pt>
                      <c:pt idx="9723">
                        <c:v>16.204999999999998</c:v>
                      </c:pt>
                      <c:pt idx="9724">
                        <c:v>16.206666666666667</c:v>
                      </c:pt>
                      <c:pt idx="9725">
                        <c:v>16.208333333333332</c:v>
                      </c:pt>
                      <c:pt idx="9726">
                        <c:v>16.21</c:v>
                      </c:pt>
                      <c:pt idx="9727">
                        <c:v>16.211666666666666</c:v>
                      </c:pt>
                      <c:pt idx="9728">
                        <c:v>16.213333333333331</c:v>
                      </c:pt>
                      <c:pt idx="9729">
                        <c:v>16.215</c:v>
                      </c:pt>
                      <c:pt idx="9730">
                        <c:v>16.216666666666665</c:v>
                      </c:pt>
                      <c:pt idx="9731">
                        <c:v>16.218333333333334</c:v>
                      </c:pt>
                      <c:pt idx="9732">
                        <c:v>16.220000000000002</c:v>
                      </c:pt>
                      <c:pt idx="9733">
                        <c:v>16.221666666666668</c:v>
                      </c:pt>
                      <c:pt idx="9734">
                        <c:v>16.223333333333333</c:v>
                      </c:pt>
                      <c:pt idx="9735">
                        <c:v>16.225000000000001</c:v>
                      </c:pt>
                      <c:pt idx="9736">
                        <c:v>16.226666666666667</c:v>
                      </c:pt>
                      <c:pt idx="9737">
                        <c:v>16.228333333333335</c:v>
                      </c:pt>
                      <c:pt idx="9738">
                        <c:v>16.23</c:v>
                      </c:pt>
                      <c:pt idx="9739">
                        <c:v>16.231666666666666</c:v>
                      </c:pt>
                      <c:pt idx="9740">
                        <c:v>16.233333333333334</c:v>
                      </c:pt>
                      <c:pt idx="9741">
                        <c:v>16.234999999999999</c:v>
                      </c:pt>
                      <c:pt idx="9742">
                        <c:v>16.236666666666668</c:v>
                      </c:pt>
                      <c:pt idx="9743">
                        <c:v>16.238333333333333</c:v>
                      </c:pt>
                      <c:pt idx="9744">
                        <c:v>16.239999999999998</c:v>
                      </c:pt>
                      <c:pt idx="9745">
                        <c:v>16.241666666666667</c:v>
                      </c:pt>
                      <c:pt idx="9746">
                        <c:v>16.243333333333332</c:v>
                      </c:pt>
                      <c:pt idx="9747">
                        <c:v>16.245000000000001</c:v>
                      </c:pt>
                      <c:pt idx="9748">
                        <c:v>16.246666666666666</c:v>
                      </c:pt>
                      <c:pt idx="9749">
                        <c:v>16.248333333333331</c:v>
                      </c:pt>
                      <c:pt idx="9750">
                        <c:v>16.25</c:v>
                      </c:pt>
                      <c:pt idx="9751">
                        <c:v>16.251666666666669</c:v>
                      </c:pt>
                      <c:pt idx="9752">
                        <c:v>16.253333333333334</c:v>
                      </c:pt>
                      <c:pt idx="9753">
                        <c:v>16.254999999999999</c:v>
                      </c:pt>
                      <c:pt idx="9754">
                        <c:v>16.256666666666668</c:v>
                      </c:pt>
                      <c:pt idx="9755">
                        <c:v>16.258333333333333</c:v>
                      </c:pt>
                      <c:pt idx="9756">
                        <c:v>16.260000000000002</c:v>
                      </c:pt>
                      <c:pt idx="9757">
                        <c:v>16.261666666666667</c:v>
                      </c:pt>
                      <c:pt idx="9758">
                        <c:v>16.263333333333332</c:v>
                      </c:pt>
                      <c:pt idx="9759">
                        <c:v>16.265000000000001</c:v>
                      </c:pt>
                      <c:pt idx="9760">
                        <c:v>16.266666666666666</c:v>
                      </c:pt>
                      <c:pt idx="9761">
                        <c:v>16.268333333333334</c:v>
                      </c:pt>
                      <c:pt idx="9762">
                        <c:v>16.27</c:v>
                      </c:pt>
                      <c:pt idx="9763">
                        <c:v>16.271666666666665</c:v>
                      </c:pt>
                      <c:pt idx="9764">
                        <c:v>16.273333333333333</c:v>
                      </c:pt>
                      <c:pt idx="9765">
                        <c:v>16.274999999999999</c:v>
                      </c:pt>
                      <c:pt idx="9766">
                        <c:v>16.276666666666667</c:v>
                      </c:pt>
                      <c:pt idx="9767">
                        <c:v>16.278333333333332</c:v>
                      </c:pt>
                      <c:pt idx="9768">
                        <c:v>16.279999999999998</c:v>
                      </c:pt>
                      <c:pt idx="9769">
                        <c:v>16.281666666666666</c:v>
                      </c:pt>
                      <c:pt idx="9770">
                        <c:v>16.283333333333335</c:v>
                      </c:pt>
                      <c:pt idx="9771">
                        <c:v>16.285</c:v>
                      </c:pt>
                      <c:pt idx="9772">
                        <c:v>16.286666666666669</c:v>
                      </c:pt>
                      <c:pt idx="9773">
                        <c:v>16.288333333333334</c:v>
                      </c:pt>
                      <c:pt idx="9774">
                        <c:v>16.29</c:v>
                      </c:pt>
                      <c:pt idx="9775">
                        <c:v>16.291666666666668</c:v>
                      </c:pt>
                      <c:pt idx="9776">
                        <c:v>16.293333333333333</c:v>
                      </c:pt>
                      <c:pt idx="9777">
                        <c:v>16.295000000000002</c:v>
                      </c:pt>
                      <c:pt idx="9778">
                        <c:v>16.296666666666667</c:v>
                      </c:pt>
                      <c:pt idx="9779">
                        <c:v>16.298333333333332</c:v>
                      </c:pt>
                      <c:pt idx="9780">
                        <c:v>16.3</c:v>
                      </c:pt>
                      <c:pt idx="9781">
                        <c:v>16.301666666666666</c:v>
                      </c:pt>
                      <c:pt idx="9782">
                        <c:v>16.303333333333335</c:v>
                      </c:pt>
                      <c:pt idx="9783">
                        <c:v>16.305</c:v>
                      </c:pt>
                      <c:pt idx="9784">
                        <c:v>16.306666666666665</c:v>
                      </c:pt>
                      <c:pt idx="9785">
                        <c:v>16.308333333333334</c:v>
                      </c:pt>
                      <c:pt idx="9786">
                        <c:v>16.309999999999999</c:v>
                      </c:pt>
                      <c:pt idx="9787">
                        <c:v>16.311666666666667</c:v>
                      </c:pt>
                      <c:pt idx="9788">
                        <c:v>16.313333333333333</c:v>
                      </c:pt>
                      <c:pt idx="9789">
                        <c:v>16.315000000000001</c:v>
                      </c:pt>
                      <c:pt idx="9790">
                        <c:v>16.316666666666666</c:v>
                      </c:pt>
                      <c:pt idx="9791">
                        <c:v>16.318333333333335</c:v>
                      </c:pt>
                      <c:pt idx="9792">
                        <c:v>16.32</c:v>
                      </c:pt>
                      <c:pt idx="9793">
                        <c:v>16.321666666666665</c:v>
                      </c:pt>
                      <c:pt idx="9794">
                        <c:v>16.323333333333334</c:v>
                      </c:pt>
                      <c:pt idx="9795">
                        <c:v>16.324999999999999</c:v>
                      </c:pt>
                      <c:pt idx="9796">
                        <c:v>16.326666666666668</c:v>
                      </c:pt>
                      <c:pt idx="9797">
                        <c:v>16.328333333333333</c:v>
                      </c:pt>
                      <c:pt idx="9798">
                        <c:v>16.329999999999998</c:v>
                      </c:pt>
                      <c:pt idx="9799">
                        <c:v>16.331666666666667</c:v>
                      </c:pt>
                      <c:pt idx="9800">
                        <c:v>16.333333333333332</c:v>
                      </c:pt>
                      <c:pt idx="9801">
                        <c:v>16.335000000000001</c:v>
                      </c:pt>
                      <c:pt idx="9802">
                        <c:v>16.336666666666666</c:v>
                      </c:pt>
                      <c:pt idx="9803">
                        <c:v>16.338333333333331</c:v>
                      </c:pt>
                      <c:pt idx="9804">
                        <c:v>16.34</c:v>
                      </c:pt>
                      <c:pt idx="9805">
                        <c:v>16.341666666666665</c:v>
                      </c:pt>
                      <c:pt idx="9806">
                        <c:v>16.343333333333334</c:v>
                      </c:pt>
                      <c:pt idx="9807">
                        <c:v>16.345000000000002</c:v>
                      </c:pt>
                      <c:pt idx="9808">
                        <c:v>16.346666666666668</c:v>
                      </c:pt>
                      <c:pt idx="9809">
                        <c:v>16.348333333333333</c:v>
                      </c:pt>
                      <c:pt idx="9810">
                        <c:v>16.350000000000001</c:v>
                      </c:pt>
                      <c:pt idx="9811">
                        <c:v>16.351666666666667</c:v>
                      </c:pt>
                      <c:pt idx="9812">
                        <c:v>16.353333333333335</c:v>
                      </c:pt>
                      <c:pt idx="9813">
                        <c:v>16.355</c:v>
                      </c:pt>
                      <c:pt idx="9814">
                        <c:v>16.356666666666666</c:v>
                      </c:pt>
                      <c:pt idx="9815">
                        <c:v>16.358333333333334</c:v>
                      </c:pt>
                      <c:pt idx="9816">
                        <c:v>16.36</c:v>
                      </c:pt>
                      <c:pt idx="9817">
                        <c:v>16.361666666666668</c:v>
                      </c:pt>
                      <c:pt idx="9818">
                        <c:v>16.363333333333333</c:v>
                      </c:pt>
                      <c:pt idx="9819">
                        <c:v>16.364999999999998</c:v>
                      </c:pt>
                      <c:pt idx="9820">
                        <c:v>16.366666666666667</c:v>
                      </c:pt>
                      <c:pt idx="9821">
                        <c:v>16.368333333333332</c:v>
                      </c:pt>
                      <c:pt idx="9822">
                        <c:v>16.37</c:v>
                      </c:pt>
                      <c:pt idx="9823">
                        <c:v>16.371666666666666</c:v>
                      </c:pt>
                      <c:pt idx="9824">
                        <c:v>16.373333333333331</c:v>
                      </c:pt>
                      <c:pt idx="9825">
                        <c:v>16.375</c:v>
                      </c:pt>
                      <c:pt idx="9826">
                        <c:v>16.376666666666669</c:v>
                      </c:pt>
                      <c:pt idx="9827">
                        <c:v>16.378333333333334</c:v>
                      </c:pt>
                      <c:pt idx="9828">
                        <c:v>16.38</c:v>
                      </c:pt>
                      <c:pt idx="9829">
                        <c:v>16.381666666666668</c:v>
                      </c:pt>
                      <c:pt idx="9830">
                        <c:v>16.383333333333333</c:v>
                      </c:pt>
                      <c:pt idx="9831">
                        <c:v>16.385000000000002</c:v>
                      </c:pt>
                      <c:pt idx="9832">
                        <c:v>16.386666666666667</c:v>
                      </c:pt>
                      <c:pt idx="9833">
                        <c:v>16.388333333333332</c:v>
                      </c:pt>
                      <c:pt idx="9834">
                        <c:v>16.39</c:v>
                      </c:pt>
                      <c:pt idx="9835">
                        <c:v>16.391666666666666</c:v>
                      </c:pt>
                      <c:pt idx="9836">
                        <c:v>16.393333333333334</c:v>
                      </c:pt>
                      <c:pt idx="9837">
                        <c:v>16.395</c:v>
                      </c:pt>
                      <c:pt idx="9838">
                        <c:v>16.396666666666665</c:v>
                      </c:pt>
                      <c:pt idx="9839">
                        <c:v>16.398333333333333</c:v>
                      </c:pt>
                      <c:pt idx="9840">
                        <c:v>16.399999999999999</c:v>
                      </c:pt>
                      <c:pt idx="9841">
                        <c:v>16.401666666666667</c:v>
                      </c:pt>
                      <c:pt idx="9842">
                        <c:v>16.403333333333332</c:v>
                      </c:pt>
                      <c:pt idx="9843">
                        <c:v>16.404999999999998</c:v>
                      </c:pt>
                      <c:pt idx="9844">
                        <c:v>16.406666666666666</c:v>
                      </c:pt>
                      <c:pt idx="9845">
                        <c:v>16.408333333333335</c:v>
                      </c:pt>
                      <c:pt idx="9846">
                        <c:v>16.41</c:v>
                      </c:pt>
                      <c:pt idx="9847">
                        <c:v>16.411666666666669</c:v>
                      </c:pt>
                      <c:pt idx="9848">
                        <c:v>16.413333333333334</c:v>
                      </c:pt>
                      <c:pt idx="9849">
                        <c:v>16.414999999999999</c:v>
                      </c:pt>
                      <c:pt idx="9850">
                        <c:v>16.416666666666668</c:v>
                      </c:pt>
                      <c:pt idx="9851">
                        <c:v>16.418333333333333</c:v>
                      </c:pt>
                      <c:pt idx="9852">
                        <c:v>16.420000000000002</c:v>
                      </c:pt>
                      <c:pt idx="9853">
                        <c:v>16.421666666666667</c:v>
                      </c:pt>
                      <c:pt idx="9854">
                        <c:v>16.423333333333332</c:v>
                      </c:pt>
                      <c:pt idx="9855">
                        <c:v>16.425000000000001</c:v>
                      </c:pt>
                      <c:pt idx="9856">
                        <c:v>16.426666666666666</c:v>
                      </c:pt>
                      <c:pt idx="9857">
                        <c:v>16.428333333333335</c:v>
                      </c:pt>
                      <c:pt idx="9858">
                        <c:v>16.43</c:v>
                      </c:pt>
                      <c:pt idx="9859">
                        <c:v>16.431666666666665</c:v>
                      </c:pt>
                      <c:pt idx="9860">
                        <c:v>16.433333333333334</c:v>
                      </c:pt>
                      <c:pt idx="9861">
                        <c:v>16.434999999999999</c:v>
                      </c:pt>
                      <c:pt idx="9862">
                        <c:v>16.436666666666667</c:v>
                      </c:pt>
                      <c:pt idx="9863">
                        <c:v>16.438333333333333</c:v>
                      </c:pt>
                      <c:pt idx="9864">
                        <c:v>16.440000000000001</c:v>
                      </c:pt>
                      <c:pt idx="9865">
                        <c:v>16.441666666666666</c:v>
                      </c:pt>
                      <c:pt idx="9866">
                        <c:v>16.443333333333335</c:v>
                      </c:pt>
                      <c:pt idx="9867">
                        <c:v>16.445</c:v>
                      </c:pt>
                      <c:pt idx="9868">
                        <c:v>16.446666666666665</c:v>
                      </c:pt>
                      <c:pt idx="9869">
                        <c:v>16.448333333333334</c:v>
                      </c:pt>
                      <c:pt idx="9870">
                        <c:v>16.45</c:v>
                      </c:pt>
                      <c:pt idx="9871">
                        <c:v>16.451666666666668</c:v>
                      </c:pt>
                      <c:pt idx="9872">
                        <c:v>16.453333333333333</c:v>
                      </c:pt>
                      <c:pt idx="9873">
                        <c:v>16.454999999999998</c:v>
                      </c:pt>
                      <c:pt idx="9874">
                        <c:v>16.456666666666667</c:v>
                      </c:pt>
                      <c:pt idx="9875">
                        <c:v>16.458333333333332</c:v>
                      </c:pt>
                      <c:pt idx="9876">
                        <c:v>16.46</c:v>
                      </c:pt>
                      <c:pt idx="9877">
                        <c:v>16.461666666666666</c:v>
                      </c:pt>
                      <c:pt idx="9878">
                        <c:v>16.463333333333331</c:v>
                      </c:pt>
                      <c:pt idx="9879">
                        <c:v>16.465</c:v>
                      </c:pt>
                      <c:pt idx="9880">
                        <c:v>16.466666666666665</c:v>
                      </c:pt>
                      <c:pt idx="9881">
                        <c:v>16.468333333333334</c:v>
                      </c:pt>
                      <c:pt idx="9882">
                        <c:v>16.470000000000002</c:v>
                      </c:pt>
                      <c:pt idx="9883">
                        <c:v>16.471666666666668</c:v>
                      </c:pt>
                      <c:pt idx="9884">
                        <c:v>16.473333333333333</c:v>
                      </c:pt>
                      <c:pt idx="9885">
                        <c:v>16.475000000000001</c:v>
                      </c:pt>
                      <c:pt idx="9886">
                        <c:v>16.476666666666667</c:v>
                      </c:pt>
                      <c:pt idx="9887">
                        <c:v>16.478333333333335</c:v>
                      </c:pt>
                      <c:pt idx="9888">
                        <c:v>16.48</c:v>
                      </c:pt>
                      <c:pt idx="9889">
                        <c:v>16.481666666666666</c:v>
                      </c:pt>
                      <c:pt idx="9890">
                        <c:v>16.483333333333334</c:v>
                      </c:pt>
                      <c:pt idx="9891">
                        <c:v>16.484999999999999</c:v>
                      </c:pt>
                      <c:pt idx="9892">
                        <c:v>16.486666666666668</c:v>
                      </c:pt>
                      <c:pt idx="9893">
                        <c:v>16.488333333333333</c:v>
                      </c:pt>
                      <c:pt idx="9894">
                        <c:v>16.489999999999998</c:v>
                      </c:pt>
                      <c:pt idx="9895">
                        <c:v>16.491666666666667</c:v>
                      </c:pt>
                      <c:pt idx="9896">
                        <c:v>16.493333333333332</c:v>
                      </c:pt>
                      <c:pt idx="9897">
                        <c:v>16.495000000000001</c:v>
                      </c:pt>
                      <c:pt idx="9898">
                        <c:v>16.496666666666666</c:v>
                      </c:pt>
                      <c:pt idx="9899">
                        <c:v>16.498333333333331</c:v>
                      </c:pt>
                      <c:pt idx="9900">
                        <c:v>16.5</c:v>
                      </c:pt>
                      <c:pt idx="9901">
                        <c:v>16.501666666666669</c:v>
                      </c:pt>
                      <c:pt idx="9902">
                        <c:v>16.503333333333334</c:v>
                      </c:pt>
                      <c:pt idx="9903">
                        <c:v>16.504999999999999</c:v>
                      </c:pt>
                      <c:pt idx="9904">
                        <c:v>16.506666666666668</c:v>
                      </c:pt>
                      <c:pt idx="9905">
                        <c:v>16.508333333333333</c:v>
                      </c:pt>
                      <c:pt idx="9906">
                        <c:v>16.510000000000002</c:v>
                      </c:pt>
                      <c:pt idx="9907">
                        <c:v>16.511666666666667</c:v>
                      </c:pt>
                      <c:pt idx="9908">
                        <c:v>16.513333333333332</c:v>
                      </c:pt>
                      <c:pt idx="9909">
                        <c:v>16.515000000000001</c:v>
                      </c:pt>
                      <c:pt idx="9910">
                        <c:v>16.516666666666666</c:v>
                      </c:pt>
                      <c:pt idx="9911">
                        <c:v>16.518333333333334</c:v>
                      </c:pt>
                      <c:pt idx="9912">
                        <c:v>16.52</c:v>
                      </c:pt>
                      <c:pt idx="9913">
                        <c:v>16.521666666666665</c:v>
                      </c:pt>
                      <c:pt idx="9914">
                        <c:v>16.523333333333333</c:v>
                      </c:pt>
                      <c:pt idx="9915">
                        <c:v>16.524999999999999</c:v>
                      </c:pt>
                      <c:pt idx="9916">
                        <c:v>16.526666666666667</c:v>
                      </c:pt>
                      <c:pt idx="9917">
                        <c:v>16.528333333333332</c:v>
                      </c:pt>
                      <c:pt idx="9918">
                        <c:v>16.529999999999998</c:v>
                      </c:pt>
                      <c:pt idx="9919">
                        <c:v>16.531666666666666</c:v>
                      </c:pt>
                      <c:pt idx="9920">
                        <c:v>16.533333333333335</c:v>
                      </c:pt>
                      <c:pt idx="9921">
                        <c:v>16.535</c:v>
                      </c:pt>
                      <c:pt idx="9922">
                        <c:v>16.536666666666669</c:v>
                      </c:pt>
                      <c:pt idx="9923">
                        <c:v>16.538333333333334</c:v>
                      </c:pt>
                      <c:pt idx="9924">
                        <c:v>16.54</c:v>
                      </c:pt>
                      <c:pt idx="9925">
                        <c:v>16.541666666666668</c:v>
                      </c:pt>
                      <c:pt idx="9926">
                        <c:v>16.543333333333333</c:v>
                      </c:pt>
                      <c:pt idx="9927">
                        <c:v>16.545000000000002</c:v>
                      </c:pt>
                      <c:pt idx="9928">
                        <c:v>16.546666666666667</c:v>
                      </c:pt>
                      <c:pt idx="9929">
                        <c:v>16.548333333333332</c:v>
                      </c:pt>
                      <c:pt idx="9930">
                        <c:v>16.55</c:v>
                      </c:pt>
                      <c:pt idx="9931">
                        <c:v>16.551666666666666</c:v>
                      </c:pt>
                      <c:pt idx="9932">
                        <c:v>16.553333333333335</c:v>
                      </c:pt>
                      <c:pt idx="9933">
                        <c:v>16.555</c:v>
                      </c:pt>
                      <c:pt idx="9934">
                        <c:v>16.556666666666665</c:v>
                      </c:pt>
                      <c:pt idx="9935">
                        <c:v>16.558333333333334</c:v>
                      </c:pt>
                      <c:pt idx="9936">
                        <c:v>16.559999999999999</c:v>
                      </c:pt>
                      <c:pt idx="9937">
                        <c:v>16.561666666666667</c:v>
                      </c:pt>
                      <c:pt idx="9938">
                        <c:v>16.563333333333333</c:v>
                      </c:pt>
                      <c:pt idx="9939">
                        <c:v>16.565000000000001</c:v>
                      </c:pt>
                      <c:pt idx="9940">
                        <c:v>16.566666666666666</c:v>
                      </c:pt>
                      <c:pt idx="9941">
                        <c:v>16.568333333333335</c:v>
                      </c:pt>
                      <c:pt idx="9942">
                        <c:v>16.57</c:v>
                      </c:pt>
                      <c:pt idx="9943">
                        <c:v>16.571666666666665</c:v>
                      </c:pt>
                      <c:pt idx="9944">
                        <c:v>16.573333333333334</c:v>
                      </c:pt>
                      <c:pt idx="9945">
                        <c:v>16.574999999999999</c:v>
                      </c:pt>
                      <c:pt idx="9946">
                        <c:v>16.576666666666668</c:v>
                      </c:pt>
                      <c:pt idx="9947">
                        <c:v>16.578333333333333</c:v>
                      </c:pt>
                      <c:pt idx="9948">
                        <c:v>16.579999999999998</c:v>
                      </c:pt>
                      <c:pt idx="9949">
                        <c:v>16.581666666666667</c:v>
                      </c:pt>
                      <c:pt idx="9950">
                        <c:v>16.583333333333332</c:v>
                      </c:pt>
                      <c:pt idx="9951">
                        <c:v>16.585000000000001</c:v>
                      </c:pt>
                      <c:pt idx="9952">
                        <c:v>16.586666666666666</c:v>
                      </c:pt>
                      <c:pt idx="9953">
                        <c:v>16.588333333333331</c:v>
                      </c:pt>
                      <c:pt idx="9954">
                        <c:v>16.59</c:v>
                      </c:pt>
                      <c:pt idx="9955">
                        <c:v>16.591666666666665</c:v>
                      </c:pt>
                      <c:pt idx="9956">
                        <c:v>16.593333333333334</c:v>
                      </c:pt>
                      <c:pt idx="9957">
                        <c:v>16.595000000000002</c:v>
                      </c:pt>
                      <c:pt idx="9958">
                        <c:v>16.596666666666668</c:v>
                      </c:pt>
                      <c:pt idx="9959">
                        <c:v>16.598333333333333</c:v>
                      </c:pt>
                      <c:pt idx="9960">
                        <c:v>16.600000000000001</c:v>
                      </c:pt>
                      <c:pt idx="9961">
                        <c:v>16.601666666666667</c:v>
                      </c:pt>
                      <c:pt idx="9962">
                        <c:v>16.603333333333335</c:v>
                      </c:pt>
                      <c:pt idx="9963">
                        <c:v>16.605</c:v>
                      </c:pt>
                      <c:pt idx="9964">
                        <c:v>16.606666666666666</c:v>
                      </c:pt>
                      <c:pt idx="9965">
                        <c:v>16.608333333333334</c:v>
                      </c:pt>
                      <c:pt idx="9966">
                        <c:v>16.61</c:v>
                      </c:pt>
                      <c:pt idx="9967">
                        <c:v>16.611666666666668</c:v>
                      </c:pt>
                      <c:pt idx="9968">
                        <c:v>16.613333333333333</c:v>
                      </c:pt>
                      <c:pt idx="9969">
                        <c:v>16.614999999999998</c:v>
                      </c:pt>
                      <c:pt idx="9970">
                        <c:v>16.616666666666667</c:v>
                      </c:pt>
                      <c:pt idx="9971">
                        <c:v>16.618333333333332</c:v>
                      </c:pt>
                      <c:pt idx="9972">
                        <c:v>16.62</c:v>
                      </c:pt>
                      <c:pt idx="9973">
                        <c:v>16.621666666666666</c:v>
                      </c:pt>
                      <c:pt idx="9974">
                        <c:v>16.623333333333331</c:v>
                      </c:pt>
                      <c:pt idx="9975">
                        <c:v>16.625</c:v>
                      </c:pt>
                      <c:pt idx="9976">
                        <c:v>16.626666666666669</c:v>
                      </c:pt>
                      <c:pt idx="9977">
                        <c:v>16.628333333333334</c:v>
                      </c:pt>
                      <c:pt idx="9978">
                        <c:v>16.63</c:v>
                      </c:pt>
                      <c:pt idx="9979">
                        <c:v>16.631666666666668</c:v>
                      </c:pt>
                      <c:pt idx="9980">
                        <c:v>16.633333333333333</c:v>
                      </c:pt>
                      <c:pt idx="9981">
                        <c:v>16.635000000000002</c:v>
                      </c:pt>
                      <c:pt idx="9982">
                        <c:v>16.636666666666667</c:v>
                      </c:pt>
                      <c:pt idx="9983">
                        <c:v>16.638333333333332</c:v>
                      </c:pt>
                      <c:pt idx="9984">
                        <c:v>16.64</c:v>
                      </c:pt>
                      <c:pt idx="9985">
                        <c:v>16.641666666666666</c:v>
                      </c:pt>
                      <c:pt idx="9986">
                        <c:v>16.643333333333334</c:v>
                      </c:pt>
                      <c:pt idx="9987">
                        <c:v>16.645</c:v>
                      </c:pt>
                      <c:pt idx="9988">
                        <c:v>16.646666666666665</c:v>
                      </c:pt>
                      <c:pt idx="9989">
                        <c:v>16.648333333333333</c:v>
                      </c:pt>
                      <c:pt idx="9990">
                        <c:v>16.649999999999999</c:v>
                      </c:pt>
                      <c:pt idx="9991">
                        <c:v>16.651666666666667</c:v>
                      </c:pt>
                      <c:pt idx="9992">
                        <c:v>16.653333333333332</c:v>
                      </c:pt>
                      <c:pt idx="9993">
                        <c:v>16.654999999999998</c:v>
                      </c:pt>
                      <c:pt idx="9994">
                        <c:v>16.656666666666666</c:v>
                      </c:pt>
                      <c:pt idx="9995">
                        <c:v>16.658333333333335</c:v>
                      </c:pt>
                      <c:pt idx="9996">
                        <c:v>16.66</c:v>
                      </c:pt>
                      <c:pt idx="9997">
                        <c:v>16.661666666666669</c:v>
                      </c:pt>
                      <c:pt idx="9998">
                        <c:v>16.663333333333334</c:v>
                      </c:pt>
                      <c:pt idx="9999">
                        <c:v>16.664999999999999</c:v>
                      </c:pt>
                      <c:pt idx="10000">
                        <c:v>16.666666666666668</c:v>
                      </c:pt>
                      <c:pt idx="10001">
                        <c:v>16.668333333333333</c:v>
                      </c:pt>
                      <c:pt idx="10002">
                        <c:v>16.670000000000002</c:v>
                      </c:pt>
                      <c:pt idx="10003">
                        <c:v>16.671666666666667</c:v>
                      </c:pt>
                      <c:pt idx="10004">
                        <c:v>16.673333333333332</c:v>
                      </c:pt>
                      <c:pt idx="10005">
                        <c:v>16.675000000000001</c:v>
                      </c:pt>
                      <c:pt idx="10006">
                        <c:v>16.676666666666666</c:v>
                      </c:pt>
                      <c:pt idx="10007">
                        <c:v>16.678333333333335</c:v>
                      </c:pt>
                      <c:pt idx="10008">
                        <c:v>16.68</c:v>
                      </c:pt>
                      <c:pt idx="10009">
                        <c:v>16.681666666666665</c:v>
                      </c:pt>
                      <c:pt idx="10010">
                        <c:v>16.683333333333334</c:v>
                      </c:pt>
                      <c:pt idx="10011">
                        <c:v>16.684999999999999</c:v>
                      </c:pt>
                      <c:pt idx="10012">
                        <c:v>16.686666666666667</c:v>
                      </c:pt>
                      <c:pt idx="10013">
                        <c:v>16.688333333333333</c:v>
                      </c:pt>
                      <c:pt idx="10014">
                        <c:v>16.690000000000001</c:v>
                      </c:pt>
                      <c:pt idx="10015">
                        <c:v>16.691666666666666</c:v>
                      </c:pt>
                      <c:pt idx="10016">
                        <c:v>16.693333333333335</c:v>
                      </c:pt>
                      <c:pt idx="10017">
                        <c:v>16.695</c:v>
                      </c:pt>
                      <c:pt idx="10018">
                        <c:v>16.696666666666665</c:v>
                      </c:pt>
                      <c:pt idx="10019">
                        <c:v>16.698333333333334</c:v>
                      </c:pt>
                      <c:pt idx="10020">
                        <c:v>16.7</c:v>
                      </c:pt>
                      <c:pt idx="10021">
                        <c:v>16.701666666666668</c:v>
                      </c:pt>
                      <c:pt idx="10022">
                        <c:v>16.703333333333333</c:v>
                      </c:pt>
                      <c:pt idx="10023">
                        <c:v>16.704999999999998</c:v>
                      </c:pt>
                      <c:pt idx="10024">
                        <c:v>16.706666666666667</c:v>
                      </c:pt>
                      <c:pt idx="10025">
                        <c:v>16.708333333333332</c:v>
                      </c:pt>
                      <c:pt idx="10026">
                        <c:v>16.71</c:v>
                      </c:pt>
                      <c:pt idx="10027">
                        <c:v>16.711666666666666</c:v>
                      </c:pt>
                      <c:pt idx="10028">
                        <c:v>16.713333333333331</c:v>
                      </c:pt>
                      <c:pt idx="10029">
                        <c:v>16.715</c:v>
                      </c:pt>
                      <c:pt idx="10030">
                        <c:v>16.716666666666665</c:v>
                      </c:pt>
                      <c:pt idx="10031">
                        <c:v>16.718333333333334</c:v>
                      </c:pt>
                      <c:pt idx="10032">
                        <c:v>16.720000000000002</c:v>
                      </c:pt>
                      <c:pt idx="10033">
                        <c:v>16.721666666666668</c:v>
                      </c:pt>
                      <c:pt idx="10034">
                        <c:v>16.723333333333333</c:v>
                      </c:pt>
                      <c:pt idx="10035">
                        <c:v>16.725000000000001</c:v>
                      </c:pt>
                      <c:pt idx="10036">
                        <c:v>16.726666666666667</c:v>
                      </c:pt>
                      <c:pt idx="10037">
                        <c:v>16.728333333333335</c:v>
                      </c:pt>
                      <c:pt idx="10038">
                        <c:v>16.73</c:v>
                      </c:pt>
                      <c:pt idx="10039">
                        <c:v>16.731666666666666</c:v>
                      </c:pt>
                      <c:pt idx="10040">
                        <c:v>16.733333333333334</c:v>
                      </c:pt>
                      <c:pt idx="10041">
                        <c:v>16.734999999999999</c:v>
                      </c:pt>
                      <c:pt idx="10042">
                        <c:v>16.736666666666668</c:v>
                      </c:pt>
                      <c:pt idx="10043">
                        <c:v>16.738333333333333</c:v>
                      </c:pt>
                      <c:pt idx="10044">
                        <c:v>16.739999999999998</c:v>
                      </c:pt>
                      <c:pt idx="10045">
                        <c:v>16.741666666666667</c:v>
                      </c:pt>
                      <c:pt idx="10046">
                        <c:v>16.743333333333332</c:v>
                      </c:pt>
                      <c:pt idx="10047">
                        <c:v>16.745000000000001</c:v>
                      </c:pt>
                      <c:pt idx="10048">
                        <c:v>16.746666666666666</c:v>
                      </c:pt>
                      <c:pt idx="10049">
                        <c:v>16.748333333333331</c:v>
                      </c:pt>
                      <c:pt idx="10050">
                        <c:v>16.75</c:v>
                      </c:pt>
                      <c:pt idx="10051">
                        <c:v>16.751666666666669</c:v>
                      </c:pt>
                      <c:pt idx="10052">
                        <c:v>16.753333333333334</c:v>
                      </c:pt>
                      <c:pt idx="10053">
                        <c:v>16.754999999999999</c:v>
                      </c:pt>
                      <c:pt idx="10054">
                        <c:v>16.756666666666668</c:v>
                      </c:pt>
                      <c:pt idx="10055">
                        <c:v>16.758333333333333</c:v>
                      </c:pt>
                      <c:pt idx="10056">
                        <c:v>16.760000000000002</c:v>
                      </c:pt>
                      <c:pt idx="10057">
                        <c:v>16.761666666666667</c:v>
                      </c:pt>
                      <c:pt idx="10058">
                        <c:v>16.763333333333332</c:v>
                      </c:pt>
                      <c:pt idx="10059">
                        <c:v>16.765000000000001</c:v>
                      </c:pt>
                      <c:pt idx="10060">
                        <c:v>16.766666666666666</c:v>
                      </c:pt>
                      <c:pt idx="10061">
                        <c:v>16.768333333333334</c:v>
                      </c:pt>
                      <c:pt idx="10062">
                        <c:v>16.77</c:v>
                      </c:pt>
                      <c:pt idx="10063">
                        <c:v>16.771666666666665</c:v>
                      </c:pt>
                      <c:pt idx="10064">
                        <c:v>16.773333333333333</c:v>
                      </c:pt>
                      <c:pt idx="10065">
                        <c:v>16.774999999999999</c:v>
                      </c:pt>
                      <c:pt idx="10066">
                        <c:v>16.776666666666667</c:v>
                      </c:pt>
                      <c:pt idx="10067">
                        <c:v>16.778333333333332</c:v>
                      </c:pt>
                      <c:pt idx="10068">
                        <c:v>16.779999999999998</c:v>
                      </c:pt>
                      <c:pt idx="10069">
                        <c:v>16.781666666666666</c:v>
                      </c:pt>
                      <c:pt idx="10070">
                        <c:v>16.783333333333335</c:v>
                      </c:pt>
                      <c:pt idx="10071">
                        <c:v>16.785</c:v>
                      </c:pt>
                      <c:pt idx="10072">
                        <c:v>16.786666666666669</c:v>
                      </c:pt>
                      <c:pt idx="10073">
                        <c:v>16.788333333333334</c:v>
                      </c:pt>
                      <c:pt idx="10074">
                        <c:v>16.79</c:v>
                      </c:pt>
                      <c:pt idx="10075">
                        <c:v>16.791666666666668</c:v>
                      </c:pt>
                      <c:pt idx="10076">
                        <c:v>16.793333333333333</c:v>
                      </c:pt>
                      <c:pt idx="10077">
                        <c:v>16.795000000000002</c:v>
                      </c:pt>
                      <c:pt idx="10078">
                        <c:v>16.796666666666667</c:v>
                      </c:pt>
                      <c:pt idx="10079">
                        <c:v>16.798333333333332</c:v>
                      </c:pt>
                      <c:pt idx="10080">
                        <c:v>16.8</c:v>
                      </c:pt>
                      <c:pt idx="10081">
                        <c:v>16.801666666666666</c:v>
                      </c:pt>
                      <c:pt idx="10082">
                        <c:v>16.803333333333335</c:v>
                      </c:pt>
                      <c:pt idx="10083">
                        <c:v>16.805</c:v>
                      </c:pt>
                      <c:pt idx="10084">
                        <c:v>16.806666666666665</c:v>
                      </c:pt>
                      <c:pt idx="10085">
                        <c:v>16.808333333333334</c:v>
                      </c:pt>
                      <c:pt idx="10086">
                        <c:v>16.809999999999999</c:v>
                      </c:pt>
                      <c:pt idx="10087">
                        <c:v>16.811666666666667</c:v>
                      </c:pt>
                      <c:pt idx="10088">
                        <c:v>16.813333333333333</c:v>
                      </c:pt>
                      <c:pt idx="10089">
                        <c:v>16.815000000000001</c:v>
                      </c:pt>
                      <c:pt idx="10090">
                        <c:v>16.816666666666666</c:v>
                      </c:pt>
                      <c:pt idx="10091">
                        <c:v>16.818333333333335</c:v>
                      </c:pt>
                      <c:pt idx="10092">
                        <c:v>16.82</c:v>
                      </c:pt>
                      <c:pt idx="10093">
                        <c:v>16.821666666666665</c:v>
                      </c:pt>
                      <c:pt idx="10094">
                        <c:v>16.823333333333334</c:v>
                      </c:pt>
                      <c:pt idx="10095">
                        <c:v>16.824999999999999</c:v>
                      </c:pt>
                      <c:pt idx="10096">
                        <c:v>16.826666666666668</c:v>
                      </c:pt>
                      <c:pt idx="10097">
                        <c:v>16.828333333333333</c:v>
                      </c:pt>
                      <c:pt idx="10098">
                        <c:v>16.829999999999998</c:v>
                      </c:pt>
                      <c:pt idx="10099">
                        <c:v>16.831666666666667</c:v>
                      </c:pt>
                      <c:pt idx="10100">
                        <c:v>16.833333333333332</c:v>
                      </c:pt>
                      <c:pt idx="10101">
                        <c:v>16.835000000000001</c:v>
                      </c:pt>
                      <c:pt idx="10102">
                        <c:v>16.836666666666666</c:v>
                      </c:pt>
                      <c:pt idx="10103">
                        <c:v>16.838333333333331</c:v>
                      </c:pt>
                      <c:pt idx="10104">
                        <c:v>16.84</c:v>
                      </c:pt>
                      <c:pt idx="10105">
                        <c:v>16.841666666666665</c:v>
                      </c:pt>
                      <c:pt idx="10106">
                        <c:v>16.843333333333334</c:v>
                      </c:pt>
                      <c:pt idx="10107">
                        <c:v>16.845000000000002</c:v>
                      </c:pt>
                      <c:pt idx="10108">
                        <c:v>16.846666666666668</c:v>
                      </c:pt>
                      <c:pt idx="10109">
                        <c:v>16.848333333333333</c:v>
                      </c:pt>
                      <c:pt idx="10110">
                        <c:v>16.850000000000001</c:v>
                      </c:pt>
                      <c:pt idx="10111">
                        <c:v>16.851666666666667</c:v>
                      </c:pt>
                      <c:pt idx="10112">
                        <c:v>16.853333333333335</c:v>
                      </c:pt>
                      <c:pt idx="10113">
                        <c:v>16.855</c:v>
                      </c:pt>
                      <c:pt idx="10114">
                        <c:v>16.856666666666666</c:v>
                      </c:pt>
                      <c:pt idx="10115">
                        <c:v>16.858333333333334</c:v>
                      </c:pt>
                      <c:pt idx="10116">
                        <c:v>16.86</c:v>
                      </c:pt>
                      <c:pt idx="10117">
                        <c:v>16.861666666666668</c:v>
                      </c:pt>
                      <c:pt idx="10118">
                        <c:v>16.863333333333333</c:v>
                      </c:pt>
                      <c:pt idx="10119">
                        <c:v>16.864999999999998</c:v>
                      </c:pt>
                      <c:pt idx="10120">
                        <c:v>16.866666666666667</c:v>
                      </c:pt>
                      <c:pt idx="10121">
                        <c:v>16.868333333333332</c:v>
                      </c:pt>
                      <c:pt idx="10122">
                        <c:v>16.87</c:v>
                      </c:pt>
                      <c:pt idx="10123">
                        <c:v>16.871666666666666</c:v>
                      </c:pt>
                      <c:pt idx="10124">
                        <c:v>16.873333333333331</c:v>
                      </c:pt>
                      <c:pt idx="10125">
                        <c:v>16.875</c:v>
                      </c:pt>
                      <c:pt idx="10126">
                        <c:v>16.876666666666669</c:v>
                      </c:pt>
                      <c:pt idx="10127">
                        <c:v>16.878333333333334</c:v>
                      </c:pt>
                      <c:pt idx="10128">
                        <c:v>16.88</c:v>
                      </c:pt>
                      <c:pt idx="10129">
                        <c:v>16.881666666666668</c:v>
                      </c:pt>
                      <c:pt idx="10130">
                        <c:v>16.883333333333333</c:v>
                      </c:pt>
                      <c:pt idx="10131">
                        <c:v>16.885000000000002</c:v>
                      </c:pt>
                      <c:pt idx="10132">
                        <c:v>16.886666666666667</c:v>
                      </c:pt>
                      <c:pt idx="10133">
                        <c:v>16.888333333333332</c:v>
                      </c:pt>
                      <c:pt idx="10134">
                        <c:v>16.89</c:v>
                      </c:pt>
                      <c:pt idx="10135">
                        <c:v>16.891666666666666</c:v>
                      </c:pt>
                      <c:pt idx="10136">
                        <c:v>16.893333333333334</c:v>
                      </c:pt>
                      <c:pt idx="10137">
                        <c:v>16.895</c:v>
                      </c:pt>
                      <c:pt idx="10138">
                        <c:v>16.896666666666665</c:v>
                      </c:pt>
                      <c:pt idx="10139">
                        <c:v>16.898333333333333</c:v>
                      </c:pt>
                      <c:pt idx="10140">
                        <c:v>16.899999999999999</c:v>
                      </c:pt>
                      <c:pt idx="10141">
                        <c:v>16.901666666666667</c:v>
                      </c:pt>
                      <c:pt idx="10142">
                        <c:v>16.903333333333332</c:v>
                      </c:pt>
                      <c:pt idx="10143">
                        <c:v>16.904999999999998</c:v>
                      </c:pt>
                      <c:pt idx="10144">
                        <c:v>16.906666666666666</c:v>
                      </c:pt>
                      <c:pt idx="10145">
                        <c:v>16.908333333333335</c:v>
                      </c:pt>
                      <c:pt idx="10146">
                        <c:v>16.91</c:v>
                      </c:pt>
                      <c:pt idx="10147">
                        <c:v>16.911666666666669</c:v>
                      </c:pt>
                      <c:pt idx="10148">
                        <c:v>16.913333333333334</c:v>
                      </c:pt>
                      <c:pt idx="10149">
                        <c:v>16.914999999999999</c:v>
                      </c:pt>
                      <c:pt idx="10150">
                        <c:v>16.916666666666668</c:v>
                      </c:pt>
                      <c:pt idx="10151">
                        <c:v>16.918333333333333</c:v>
                      </c:pt>
                      <c:pt idx="10152">
                        <c:v>16.920000000000002</c:v>
                      </c:pt>
                      <c:pt idx="10153">
                        <c:v>16.921666666666667</c:v>
                      </c:pt>
                      <c:pt idx="10154">
                        <c:v>16.923333333333332</c:v>
                      </c:pt>
                      <c:pt idx="10155">
                        <c:v>16.925000000000001</c:v>
                      </c:pt>
                      <c:pt idx="10156">
                        <c:v>16.926666666666666</c:v>
                      </c:pt>
                      <c:pt idx="10157">
                        <c:v>16.928333333333335</c:v>
                      </c:pt>
                      <c:pt idx="10158">
                        <c:v>16.93</c:v>
                      </c:pt>
                      <c:pt idx="10159">
                        <c:v>16.931666666666665</c:v>
                      </c:pt>
                      <c:pt idx="10160">
                        <c:v>16.933333333333334</c:v>
                      </c:pt>
                      <c:pt idx="10161">
                        <c:v>16.934999999999999</c:v>
                      </c:pt>
                      <c:pt idx="10162">
                        <c:v>16.936666666666667</c:v>
                      </c:pt>
                      <c:pt idx="10163">
                        <c:v>16.938333333333333</c:v>
                      </c:pt>
                      <c:pt idx="10164">
                        <c:v>16.940000000000001</c:v>
                      </c:pt>
                      <c:pt idx="10165">
                        <c:v>16.941666666666666</c:v>
                      </c:pt>
                      <c:pt idx="10166">
                        <c:v>16.943333333333335</c:v>
                      </c:pt>
                      <c:pt idx="10167">
                        <c:v>16.945</c:v>
                      </c:pt>
                      <c:pt idx="10168">
                        <c:v>16.946666666666665</c:v>
                      </c:pt>
                      <c:pt idx="10169">
                        <c:v>16.948333333333334</c:v>
                      </c:pt>
                      <c:pt idx="10170">
                        <c:v>16.95</c:v>
                      </c:pt>
                      <c:pt idx="10171">
                        <c:v>16.951666666666668</c:v>
                      </c:pt>
                      <c:pt idx="10172">
                        <c:v>16.953333333333333</c:v>
                      </c:pt>
                      <c:pt idx="10173">
                        <c:v>16.954999999999998</c:v>
                      </c:pt>
                      <c:pt idx="10174">
                        <c:v>16.956666666666667</c:v>
                      </c:pt>
                      <c:pt idx="10175">
                        <c:v>16.958333333333332</c:v>
                      </c:pt>
                      <c:pt idx="10176">
                        <c:v>16.96</c:v>
                      </c:pt>
                      <c:pt idx="10177">
                        <c:v>16.961666666666666</c:v>
                      </c:pt>
                      <c:pt idx="10178">
                        <c:v>16.963333333333331</c:v>
                      </c:pt>
                      <c:pt idx="10179">
                        <c:v>16.965</c:v>
                      </c:pt>
                      <c:pt idx="10180">
                        <c:v>16.966666666666665</c:v>
                      </c:pt>
                      <c:pt idx="10181">
                        <c:v>16.968333333333334</c:v>
                      </c:pt>
                      <c:pt idx="10182">
                        <c:v>16.970000000000002</c:v>
                      </c:pt>
                      <c:pt idx="10183">
                        <c:v>16.971666666666668</c:v>
                      </c:pt>
                      <c:pt idx="10184">
                        <c:v>16.973333333333333</c:v>
                      </c:pt>
                      <c:pt idx="10185">
                        <c:v>16.975000000000001</c:v>
                      </c:pt>
                      <c:pt idx="10186">
                        <c:v>16.976666666666667</c:v>
                      </c:pt>
                      <c:pt idx="10187">
                        <c:v>16.978333333333335</c:v>
                      </c:pt>
                      <c:pt idx="10188">
                        <c:v>16.98</c:v>
                      </c:pt>
                      <c:pt idx="10189">
                        <c:v>16.981666666666666</c:v>
                      </c:pt>
                      <c:pt idx="10190">
                        <c:v>16.983333333333334</c:v>
                      </c:pt>
                      <c:pt idx="10191">
                        <c:v>16.984999999999999</c:v>
                      </c:pt>
                      <c:pt idx="10192">
                        <c:v>16.986666666666668</c:v>
                      </c:pt>
                      <c:pt idx="10193">
                        <c:v>16.988333333333333</c:v>
                      </c:pt>
                      <c:pt idx="10194">
                        <c:v>16.989999999999998</c:v>
                      </c:pt>
                      <c:pt idx="10195">
                        <c:v>16.991666666666667</c:v>
                      </c:pt>
                      <c:pt idx="10196">
                        <c:v>16.993333333333332</c:v>
                      </c:pt>
                      <c:pt idx="10197">
                        <c:v>16.995000000000001</c:v>
                      </c:pt>
                      <c:pt idx="10198">
                        <c:v>16.996666666666666</c:v>
                      </c:pt>
                      <c:pt idx="10199">
                        <c:v>16.998333333333331</c:v>
                      </c:pt>
                    </c:numCache>
                  </c:numRef>
                </c:val>
                <c:smooth val="0"/>
                <c:extLst>
                  <c:ext xmlns:c16="http://schemas.microsoft.com/office/drawing/2014/chart" uri="{C3380CC4-5D6E-409C-BE32-E72D297353CC}">
                    <c16:uniqueId val="{00000004-42A0-4255-8FE6-A3C0BF4CE087}"/>
                  </c:ext>
                </c:extLst>
              </c15:ser>
            </c15:filteredLineSeries>
          </c:ext>
        </c:extLst>
      </c:lineChart>
      <c:catAx>
        <c:axId val="151105536"/>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smtClean="0"/>
                  <a:t>Time (min)</a:t>
                </a:r>
                <a:endParaRPr lang="en-IN" dirty="0"/>
              </a:p>
            </c:rich>
          </c:tx>
          <c:layout/>
          <c:spPr>
            <a:noFill/>
            <a:ln>
              <a:noFill/>
            </a:ln>
            <a:effectLst/>
          </c:spPr>
        </c:title>
        <c:numFmt formatCode="0.0"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107456"/>
        <c:crosses val="autoZero"/>
        <c:auto val="1"/>
        <c:lblAlgn val="ctr"/>
        <c:lblOffset val="100"/>
      </c:catAx>
      <c:valAx>
        <c:axId val="151107456"/>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smtClean="0"/>
                  <a:t>Temperature</a:t>
                </a:r>
                <a:r>
                  <a:rPr lang="en-IN" baseline="0" dirty="0" smtClean="0"/>
                  <a:t> (C)</a:t>
                </a:r>
                <a:endParaRPr lang="en-IN" dirty="0"/>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10553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Run-3</a:t>
            </a:r>
          </a:p>
        </c:rich>
      </c:tx>
      <c:layout/>
      <c:spPr>
        <a:noFill/>
        <a:ln>
          <a:noFill/>
        </a:ln>
        <a:effectLst/>
      </c:spPr>
    </c:title>
    <c:plotArea>
      <c:layout/>
      <c:lineChart>
        <c:grouping val="standard"/>
        <c:ser>
          <c:idx val="0"/>
          <c:order val="0"/>
          <c:tx>
            <c:strRef>
              <c:f>Sheet1!#REF!</c:f>
              <c:strCache>
                <c:ptCount val="1"/>
                <c:pt idx="0">
                  <c:v>#REF!</c:v>
                </c:pt>
              </c:strCache>
            </c:strRef>
          </c:tx>
          <c:spPr>
            <a:ln w="28575" cap="rnd">
              <a:solidFill>
                <a:schemeClr val="accent1"/>
              </a:solidFill>
              <a:round/>
            </a:ln>
            <a:effectLst/>
          </c:spPr>
          <c:marker>
            <c:symbol val="none"/>
          </c:marker>
          <c:cat>
            <c:strRef>
              <c:f>Sheet1!$A$1:$A$11731</c:f>
              <c:strCache>
                <c:ptCount val="11731"/>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pt idx="2766">
                  <c:v>4.6</c:v>
                </c:pt>
                <c:pt idx="2767">
                  <c:v>4.6</c:v>
                </c:pt>
                <c:pt idx="2768">
                  <c:v>4.6</c:v>
                </c:pt>
                <c:pt idx="2769">
                  <c:v>4.6</c:v>
                </c:pt>
                <c:pt idx="2770">
                  <c:v>4.6</c:v>
                </c:pt>
                <c:pt idx="2771">
                  <c:v>4.6</c:v>
                </c:pt>
                <c:pt idx="2772">
                  <c:v>4.6</c:v>
                </c:pt>
                <c:pt idx="2773">
                  <c:v>4.6</c:v>
                </c:pt>
                <c:pt idx="2774">
                  <c:v>4.6</c:v>
                </c:pt>
                <c:pt idx="2775">
                  <c:v>4.6</c:v>
                </c:pt>
                <c:pt idx="2776">
                  <c:v>4.6</c:v>
                </c:pt>
                <c:pt idx="2777">
                  <c:v>4.6</c:v>
                </c:pt>
                <c:pt idx="2778">
                  <c:v>4.6</c:v>
                </c:pt>
                <c:pt idx="2779">
                  <c:v>4.6</c:v>
                </c:pt>
                <c:pt idx="2780">
                  <c:v>4.6</c:v>
                </c:pt>
                <c:pt idx="2781">
                  <c:v>4.6</c:v>
                </c:pt>
                <c:pt idx="2782">
                  <c:v>4.6</c:v>
                </c:pt>
                <c:pt idx="2783">
                  <c:v>4.6</c:v>
                </c:pt>
                <c:pt idx="2784">
                  <c:v>4.6</c:v>
                </c:pt>
                <c:pt idx="2785">
                  <c:v>4.6</c:v>
                </c:pt>
                <c:pt idx="2786">
                  <c:v>4.6</c:v>
                </c:pt>
                <c:pt idx="2787">
                  <c:v>4.6</c:v>
                </c:pt>
                <c:pt idx="2788">
                  <c:v>4.6</c:v>
                </c:pt>
                <c:pt idx="2789">
                  <c:v>4.6</c:v>
                </c:pt>
                <c:pt idx="2790">
                  <c:v>4.6</c:v>
                </c:pt>
                <c:pt idx="2791">
                  <c:v>4.7</c:v>
                </c:pt>
                <c:pt idx="2792">
                  <c:v>4.7</c:v>
                </c:pt>
                <c:pt idx="2793">
                  <c:v>4.7</c:v>
                </c:pt>
                <c:pt idx="2794">
                  <c:v>4.7</c:v>
                </c:pt>
                <c:pt idx="2795">
                  <c:v>4.7</c:v>
                </c:pt>
                <c:pt idx="2796">
                  <c:v>4.7</c:v>
                </c:pt>
                <c:pt idx="2797">
                  <c:v>4.7</c:v>
                </c:pt>
                <c:pt idx="2798">
                  <c:v>4.7</c:v>
                </c:pt>
                <c:pt idx="2799">
                  <c:v>4.7</c:v>
                </c:pt>
                <c:pt idx="2800">
                  <c:v>4.7</c:v>
                </c:pt>
                <c:pt idx="2801">
                  <c:v>4.7</c:v>
                </c:pt>
                <c:pt idx="2802">
                  <c:v>4.7</c:v>
                </c:pt>
                <c:pt idx="2803">
                  <c:v>4.7</c:v>
                </c:pt>
                <c:pt idx="2804">
                  <c:v>4.7</c:v>
                </c:pt>
                <c:pt idx="2805">
                  <c:v>4.7</c:v>
                </c:pt>
                <c:pt idx="2806">
                  <c:v>4.7</c:v>
                </c:pt>
                <c:pt idx="2807">
                  <c:v>4.7</c:v>
                </c:pt>
                <c:pt idx="2808">
                  <c:v>4.7</c:v>
                </c:pt>
                <c:pt idx="2809">
                  <c:v>4.7</c:v>
                </c:pt>
                <c:pt idx="2810">
                  <c:v>4.7</c:v>
                </c:pt>
                <c:pt idx="2811">
                  <c:v>4.7</c:v>
                </c:pt>
                <c:pt idx="2812">
                  <c:v>4.7</c:v>
                </c:pt>
                <c:pt idx="2813">
                  <c:v>4.7</c:v>
                </c:pt>
                <c:pt idx="2814">
                  <c:v>4.7</c:v>
                </c:pt>
                <c:pt idx="2815">
                  <c:v>4.7</c:v>
                </c:pt>
                <c:pt idx="2816">
                  <c:v>4.7</c:v>
                </c:pt>
                <c:pt idx="2817">
                  <c:v>4.7</c:v>
                </c:pt>
                <c:pt idx="2818">
                  <c:v>4.7</c:v>
                </c:pt>
                <c:pt idx="2819">
                  <c:v>4.7</c:v>
                </c:pt>
                <c:pt idx="2820">
                  <c:v>4.7</c:v>
                </c:pt>
                <c:pt idx="2821">
                  <c:v>4.7</c:v>
                </c:pt>
                <c:pt idx="2822">
                  <c:v>4.7</c:v>
                </c:pt>
                <c:pt idx="2823">
                  <c:v>4.7</c:v>
                </c:pt>
                <c:pt idx="2824">
                  <c:v>4.7</c:v>
                </c:pt>
                <c:pt idx="2825">
                  <c:v>4.7</c:v>
                </c:pt>
                <c:pt idx="2826">
                  <c:v>4.7</c:v>
                </c:pt>
                <c:pt idx="2827">
                  <c:v>4.7</c:v>
                </c:pt>
                <c:pt idx="2828">
                  <c:v>4.7</c:v>
                </c:pt>
                <c:pt idx="2829">
                  <c:v>4.7</c:v>
                </c:pt>
                <c:pt idx="2830">
                  <c:v>4.7</c:v>
                </c:pt>
                <c:pt idx="2831">
                  <c:v>4.7</c:v>
                </c:pt>
                <c:pt idx="2832">
                  <c:v>4.7</c:v>
                </c:pt>
                <c:pt idx="2833">
                  <c:v>4.7</c:v>
                </c:pt>
                <c:pt idx="2834">
                  <c:v>4.7</c:v>
                </c:pt>
                <c:pt idx="2835">
                  <c:v>4.7</c:v>
                </c:pt>
                <c:pt idx="2836">
                  <c:v>4.7</c:v>
                </c:pt>
                <c:pt idx="2837">
                  <c:v>4.7</c:v>
                </c:pt>
                <c:pt idx="2838">
                  <c:v>4.7</c:v>
                </c:pt>
                <c:pt idx="2839">
                  <c:v>4.7</c:v>
                </c:pt>
                <c:pt idx="2840">
                  <c:v>4.7</c:v>
                </c:pt>
                <c:pt idx="2841">
                  <c:v>4.7</c:v>
                </c:pt>
                <c:pt idx="2842">
                  <c:v>4.7</c:v>
                </c:pt>
                <c:pt idx="2843">
                  <c:v>4.7</c:v>
                </c:pt>
                <c:pt idx="2844">
                  <c:v>4.7</c:v>
                </c:pt>
                <c:pt idx="2845">
                  <c:v>4.7</c:v>
                </c:pt>
                <c:pt idx="2846">
                  <c:v>4.7</c:v>
                </c:pt>
                <c:pt idx="2847">
                  <c:v>4.7</c:v>
                </c:pt>
                <c:pt idx="2848">
                  <c:v>4.7</c:v>
                </c:pt>
                <c:pt idx="2849">
                  <c:v>4.7</c:v>
                </c:pt>
                <c:pt idx="2850">
                  <c:v>4.7</c:v>
                </c:pt>
                <c:pt idx="2851">
                  <c:v>4.8</c:v>
                </c:pt>
                <c:pt idx="2852">
                  <c:v>4.8</c:v>
                </c:pt>
                <c:pt idx="2853">
                  <c:v>4.8</c:v>
                </c:pt>
                <c:pt idx="2854">
                  <c:v>4.8</c:v>
                </c:pt>
                <c:pt idx="2855">
                  <c:v>4.8</c:v>
                </c:pt>
                <c:pt idx="2856">
                  <c:v>4.8</c:v>
                </c:pt>
                <c:pt idx="2857">
                  <c:v>4.8</c:v>
                </c:pt>
                <c:pt idx="2858">
                  <c:v>4.8</c:v>
                </c:pt>
                <c:pt idx="2859">
                  <c:v>4.8</c:v>
                </c:pt>
                <c:pt idx="2860">
                  <c:v>4.8</c:v>
                </c:pt>
                <c:pt idx="2861">
                  <c:v>4.8</c:v>
                </c:pt>
                <c:pt idx="2862">
                  <c:v>4.8</c:v>
                </c:pt>
                <c:pt idx="2863">
                  <c:v>4.8</c:v>
                </c:pt>
                <c:pt idx="2864">
                  <c:v>4.8</c:v>
                </c:pt>
                <c:pt idx="2865">
                  <c:v>4.8</c:v>
                </c:pt>
                <c:pt idx="2866">
                  <c:v>4.8</c:v>
                </c:pt>
                <c:pt idx="2867">
                  <c:v>4.8</c:v>
                </c:pt>
                <c:pt idx="2868">
                  <c:v>4.8</c:v>
                </c:pt>
                <c:pt idx="2869">
                  <c:v>4.8</c:v>
                </c:pt>
                <c:pt idx="2870">
                  <c:v>4.8</c:v>
                </c:pt>
                <c:pt idx="2871">
                  <c:v>4.8</c:v>
                </c:pt>
                <c:pt idx="2872">
                  <c:v>4.8</c:v>
                </c:pt>
                <c:pt idx="2873">
                  <c:v>4.8</c:v>
                </c:pt>
                <c:pt idx="2874">
                  <c:v>4.8</c:v>
                </c:pt>
                <c:pt idx="2875">
                  <c:v>4.8</c:v>
                </c:pt>
                <c:pt idx="2876">
                  <c:v>4.8</c:v>
                </c:pt>
                <c:pt idx="2877">
                  <c:v>4.8</c:v>
                </c:pt>
                <c:pt idx="2878">
                  <c:v>4.8</c:v>
                </c:pt>
                <c:pt idx="2879">
                  <c:v>4.8</c:v>
                </c:pt>
                <c:pt idx="2880">
                  <c:v>4.8</c:v>
                </c:pt>
                <c:pt idx="2881">
                  <c:v>4.8</c:v>
                </c:pt>
                <c:pt idx="2882">
                  <c:v>4.8</c:v>
                </c:pt>
                <c:pt idx="2883">
                  <c:v>4.8</c:v>
                </c:pt>
                <c:pt idx="2884">
                  <c:v>4.8</c:v>
                </c:pt>
                <c:pt idx="2885">
                  <c:v>4.8</c:v>
                </c:pt>
                <c:pt idx="2886">
                  <c:v>4.8</c:v>
                </c:pt>
                <c:pt idx="2887">
                  <c:v>4.8</c:v>
                </c:pt>
                <c:pt idx="2888">
                  <c:v>4.8</c:v>
                </c:pt>
                <c:pt idx="2889">
                  <c:v>4.8</c:v>
                </c:pt>
                <c:pt idx="2890">
                  <c:v>4.8</c:v>
                </c:pt>
                <c:pt idx="2891">
                  <c:v>4.8</c:v>
                </c:pt>
                <c:pt idx="2892">
                  <c:v>4.8</c:v>
                </c:pt>
                <c:pt idx="2893">
                  <c:v>4.8</c:v>
                </c:pt>
                <c:pt idx="2894">
                  <c:v>4.8</c:v>
                </c:pt>
                <c:pt idx="2895">
                  <c:v>4.8</c:v>
                </c:pt>
                <c:pt idx="2896">
                  <c:v>4.8</c:v>
                </c:pt>
                <c:pt idx="2897">
                  <c:v>4.8</c:v>
                </c:pt>
                <c:pt idx="2898">
                  <c:v>4.8</c:v>
                </c:pt>
                <c:pt idx="2899">
                  <c:v>4.8</c:v>
                </c:pt>
                <c:pt idx="2900">
                  <c:v>4.8</c:v>
                </c:pt>
                <c:pt idx="2901">
                  <c:v>4.8</c:v>
                </c:pt>
                <c:pt idx="2902">
                  <c:v>4.8</c:v>
                </c:pt>
                <c:pt idx="2903">
                  <c:v>4.8</c:v>
                </c:pt>
                <c:pt idx="2904">
                  <c:v>4.8</c:v>
                </c:pt>
                <c:pt idx="2905">
                  <c:v>4.8</c:v>
                </c:pt>
                <c:pt idx="2906">
                  <c:v>4.8</c:v>
                </c:pt>
                <c:pt idx="2907">
                  <c:v>4.8</c:v>
                </c:pt>
                <c:pt idx="2908">
                  <c:v>4.8</c:v>
                </c:pt>
                <c:pt idx="2909">
                  <c:v>4.8</c:v>
                </c:pt>
                <c:pt idx="2910">
                  <c:v>4.8</c:v>
                </c:pt>
                <c:pt idx="2911">
                  <c:v>4.9</c:v>
                </c:pt>
                <c:pt idx="2912">
                  <c:v>4.9</c:v>
                </c:pt>
                <c:pt idx="2913">
                  <c:v>4.9</c:v>
                </c:pt>
                <c:pt idx="2914">
                  <c:v>4.9</c:v>
                </c:pt>
                <c:pt idx="2915">
                  <c:v>4.9</c:v>
                </c:pt>
                <c:pt idx="2916">
                  <c:v>4.9</c:v>
                </c:pt>
                <c:pt idx="2917">
                  <c:v>4.9</c:v>
                </c:pt>
                <c:pt idx="2918">
                  <c:v>4.9</c:v>
                </c:pt>
                <c:pt idx="2919">
                  <c:v>4.9</c:v>
                </c:pt>
                <c:pt idx="2920">
                  <c:v>4.9</c:v>
                </c:pt>
                <c:pt idx="2921">
                  <c:v>4.9</c:v>
                </c:pt>
                <c:pt idx="2922">
                  <c:v>4.9</c:v>
                </c:pt>
                <c:pt idx="2923">
                  <c:v>4.9</c:v>
                </c:pt>
                <c:pt idx="2924">
                  <c:v>4.9</c:v>
                </c:pt>
                <c:pt idx="2925">
                  <c:v>4.9</c:v>
                </c:pt>
                <c:pt idx="2926">
                  <c:v>4.9</c:v>
                </c:pt>
                <c:pt idx="2927">
                  <c:v>4.9</c:v>
                </c:pt>
                <c:pt idx="2928">
                  <c:v>4.9</c:v>
                </c:pt>
                <c:pt idx="2929">
                  <c:v>4.9</c:v>
                </c:pt>
                <c:pt idx="2930">
                  <c:v>4.9</c:v>
                </c:pt>
                <c:pt idx="2931">
                  <c:v>4.9</c:v>
                </c:pt>
                <c:pt idx="2932">
                  <c:v>4.9</c:v>
                </c:pt>
                <c:pt idx="2933">
                  <c:v>4.9</c:v>
                </c:pt>
                <c:pt idx="2934">
                  <c:v>4.9</c:v>
                </c:pt>
                <c:pt idx="2935">
                  <c:v>4.9</c:v>
                </c:pt>
                <c:pt idx="2936">
                  <c:v>4.9</c:v>
                </c:pt>
                <c:pt idx="2937">
                  <c:v>4.9</c:v>
                </c:pt>
                <c:pt idx="2938">
                  <c:v>4.9</c:v>
                </c:pt>
                <c:pt idx="2939">
                  <c:v>4.9</c:v>
                </c:pt>
                <c:pt idx="2940">
                  <c:v>4.9</c:v>
                </c:pt>
                <c:pt idx="2941">
                  <c:v>4.9</c:v>
                </c:pt>
                <c:pt idx="2942">
                  <c:v>4.9</c:v>
                </c:pt>
                <c:pt idx="2943">
                  <c:v>4.9</c:v>
                </c:pt>
                <c:pt idx="2944">
                  <c:v>4.9</c:v>
                </c:pt>
                <c:pt idx="2945">
                  <c:v>4.9</c:v>
                </c:pt>
                <c:pt idx="2946">
                  <c:v>4.9</c:v>
                </c:pt>
                <c:pt idx="2947">
                  <c:v>4.9</c:v>
                </c:pt>
                <c:pt idx="2948">
                  <c:v>4.9</c:v>
                </c:pt>
                <c:pt idx="2949">
                  <c:v>4.9</c:v>
                </c:pt>
                <c:pt idx="2950">
                  <c:v>4.9</c:v>
                </c:pt>
                <c:pt idx="2951">
                  <c:v>4.9</c:v>
                </c:pt>
                <c:pt idx="2952">
                  <c:v>4.9</c:v>
                </c:pt>
                <c:pt idx="2953">
                  <c:v>4.9</c:v>
                </c:pt>
                <c:pt idx="2954">
                  <c:v>4.9</c:v>
                </c:pt>
                <c:pt idx="2955">
                  <c:v>4.9</c:v>
                </c:pt>
                <c:pt idx="2956">
                  <c:v>4.9</c:v>
                </c:pt>
                <c:pt idx="2957">
                  <c:v>4.9</c:v>
                </c:pt>
                <c:pt idx="2958">
                  <c:v>4.9</c:v>
                </c:pt>
                <c:pt idx="2959">
                  <c:v>4.9</c:v>
                </c:pt>
                <c:pt idx="2960">
                  <c:v>4.9</c:v>
                </c:pt>
                <c:pt idx="2961">
                  <c:v>4.9</c:v>
                </c:pt>
                <c:pt idx="2962">
                  <c:v>4.9</c:v>
                </c:pt>
                <c:pt idx="2963">
                  <c:v>4.9</c:v>
                </c:pt>
                <c:pt idx="2964">
                  <c:v>4.9</c:v>
                </c:pt>
                <c:pt idx="2965">
                  <c:v>4.9</c:v>
                </c:pt>
                <c:pt idx="2966">
                  <c:v>4.9</c:v>
                </c:pt>
                <c:pt idx="2967">
                  <c:v>4.9</c:v>
                </c:pt>
                <c:pt idx="2968">
                  <c:v>4.9</c:v>
                </c:pt>
                <c:pt idx="2969">
                  <c:v>4.9</c:v>
                </c:pt>
                <c:pt idx="2970">
                  <c:v>4.9</c:v>
                </c:pt>
                <c:pt idx="2971">
                  <c:v>5.0</c:v>
                </c:pt>
                <c:pt idx="2972">
                  <c:v>5.0</c:v>
                </c:pt>
                <c:pt idx="2973">
                  <c:v>5.0</c:v>
                </c:pt>
                <c:pt idx="2974">
                  <c:v>5.0</c:v>
                </c:pt>
                <c:pt idx="2975">
                  <c:v>5.0</c:v>
                </c:pt>
                <c:pt idx="2976">
                  <c:v>5.0</c:v>
                </c:pt>
                <c:pt idx="2977">
                  <c:v>5.0</c:v>
                </c:pt>
                <c:pt idx="2978">
                  <c:v>5.0</c:v>
                </c:pt>
                <c:pt idx="2979">
                  <c:v>5.0</c:v>
                </c:pt>
                <c:pt idx="2980">
                  <c:v>5.0</c:v>
                </c:pt>
                <c:pt idx="2981">
                  <c:v>5.0</c:v>
                </c:pt>
                <c:pt idx="2982">
                  <c:v>5.0</c:v>
                </c:pt>
                <c:pt idx="2983">
                  <c:v>5.0</c:v>
                </c:pt>
                <c:pt idx="2984">
                  <c:v>5.0</c:v>
                </c:pt>
                <c:pt idx="2985">
                  <c:v>5.0</c:v>
                </c:pt>
                <c:pt idx="2986">
                  <c:v>5.0</c:v>
                </c:pt>
                <c:pt idx="2987">
                  <c:v>5.0</c:v>
                </c:pt>
                <c:pt idx="2988">
                  <c:v>5.0</c:v>
                </c:pt>
                <c:pt idx="2989">
                  <c:v>5.0</c:v>
                </c:pt>
                <c:pt idx="2990">
                  <c:v>5.0</c:v>
                </c:pt>
                <c:pt idx="2991">
                  <c:v>5.0</c:v>
                </c:pt>
                <c:pt idx="2992">
                  <c:v>5.0</c:v>
                </c:pt>
                <c:pt idx="2993">
                  <c:v>5.0</c:v>
                </c:pt>
                <c:pt idx="2994">
                  <c:v>5.0</c:v>
                </c:pt>
                <c:pt idx="2995">
                  <c:v>5.0</c:v>
                </c:pt>
                <c:pt idx="2996">
                  <c:v>5.0</c:v>
                </c:pt>
                <c:pt idx="2997">
                  <c:v>5.0</c:v>
                </c:pt>
                <c:pt idx="2998">
                  <c:v>5.0</c:v>
                </c:pt>
                <c:pt idx="2999">
                  <c:v>5.0</c:v>
                </c:pt>
                <c:pt idx="3000">
                  <c:v>5.0</c:v>
                </c:pt>
                <c:pt idx="3001">
                  <c:v>5.0</c:v>
                </c:pt>
                <c:pt idx="3002">
                  <c:v>5.0</c:v>
                </c:pt>
                <c:pt idx="3003">
                  <c:v>5.0</c:v>
                </c:pt>
                <c:pt idx="3004">
                  <c:v>5.0</c:v>
                </c:pt>
                <c:pt idx="3005">
                  <c:v>5.0</c:v>
                </c:pt>
                <c:pt idx="3006">
                  <c:v>5.0</c:v>
                </c:pt>
                <c:pt idx="3007">
                  <c:v>5.0</c:v>
                </c:pt>
                <c:pt idx="3008">
                  <c:v>5.0</c:v>
                </c:pt>
                <c:pt idx="3009">
                  <c:v>5.0</c:v>
                </c:pt>
                <c:pt idx="3010">
                  <c:v>5.0</c:v>
                </c:pt>
                <c:pt idx="3011">
                  <c:v>5.0</c:v>
                </c:pt>
                <c:pt idx="3012">
                  <c:v>5.0</c:v>
                </c:pt>
                <c:pt idx="3013">
                  <c:v>5.0</c:v>
                </c:pt>
                <c:pt idx="3014">
                  <c:v>5.0</c:v>
                </c:pt>
                <c:pt idx="3015">
                  <c:v>5.0</c:v>
                </c:pt>
                <c:pt idx="3016">
                  <c:v>5.0</c:v>
                </c:pt>
                <c:pt idx="3017">
                  <c:v>5.0</c:v>
                </c:pt>
                <c:pt idx="3018">
                  <c:v>5.0</c:v>
                </c:pt>
                <c:pt idx="3019">
                  <c:v>5.0</c:v>
                </c:pt>
                <c:pt idx="3020">
                  <c:v>5.0</c:v>
                </c:pt>
                <c:pt idx="3021">
                  <c:v>5.0</c:v>
                </c:pt>
                <c:pt idx="3022">
                  <c:v>5.0</c:v>
                </c:pt>
                <c:pt idx="3023">
                  <c:v>5.0</c:v>
                </c:pt>
                <c:pt idx="3024">
                  <c:v>5.0</c:v>
                </c:pt>
                <c:pt idx="3025">
                  <c:v>5.0</c:v>
                </c:pt>
                <c:pt idx="3026">
                  <c:v>5.0</c:v>
                </c:pt>
                <c:pt idx="3027">
                  <c:v>5.0</c:v>
                </c:pt>
                <c:pt idx="3028">
                  <c:v>5.0</c:v>
                </c:pt>
                <c:pt idx="3029">
                  <c:v>5.0</c:v>
                </c:pt>
                <c:pt idx="3030">
                  <c:v>5.0</c:v>
                </c:pt>
                <c:pt idx="3031">
                  <c:v>5.1</c:v>
                </c:pt>
                <c:pt idx="3032">
                  <c:v>5.1</c:v>
                </c:pt>
                <c:pt idx="3033">
                  <c:v>5.1</c:v>
                </c:pt>
                <c:pt idx="3034">
                  <c:v>5.1</c:v>
                </c:pt>
                <c:pt idx="3035">
                  <c:v>5.1</c:v>
                </c:pt>
                <c:pt idx="3036">
                  <c:v>5.1</c:v>
                </c:pt>
                <c:pt idx="3037">
                  <c:v>5.1</c:v>
                </c:pt>
                <c:pt idx="3038">
                  <c:v>5.1</c:v>
                </c:pt>
                <c:pt idx="3039">
                  <c:v>5.1</c:v>
                </c:pt>
                <c:pt idx="3040">
                  <c:v>5.1</c:v>
                </c:pt>
                <c:pt idx="3041">
                  <c:v>5.1</c:v>
                </c:pt>
                <c:pt idx="3042">
                  <c:v>5.1</c:v>
                </c:pt>
                <c:pt idx="3043">
                  <c:v>5.1</c:v>
                </c:pt>
                <c:pt idx="3044">
                  <c:v>5.1</c:v>
                </c:pt>
                <c:pt idx="3045">
                  <c:v>5.1</c:v>
                </c:pt>
                <c:pt idx="3046">
                  <c:v>5.1</c:v>
                </c:pt>
                <c:pt idx="3047">
                  <c:v>5.1</c:v>
                </c:pt>
                <c:pt idx="3048">
                  <c:v>5.1</c:v>
                </c:pt>
                <c:pt idx="3049">
                  <c:v>5.1</c:v>
                </c:pt>
                <c:pt idx="3050">
                  <c:v>5.1</c:v>
                </c:pt>
                <c:pt idx="3051">
                  <c:v>5.1</c:v>
                </c:pt>
                <c:pt idx="3052">
                  <c:v>5.1</c:v>
                </c:pt>
                <c:pt idx="3053">
                  <c:v>5.1</c:v>
                </c:pt>
                <c:pt idx="3054">
                  <c:v>5.1</c:v>
                </c:pt>
                <c:pt idx="3055">
                  <c:v>5.1</c:v>
                </c:pt>
                <c:pt idx="3056">
                  <c:v>5.1</c:v>
                </c:pt>
                <c:pt idx="3057">
                  <c:v>5.1</c:v>
                </c:pt>
                <c:pt idx="3058">
                  <c:v>5.1</c:v>
                </c:pt>
                <c:pt idx="3059">
                  <c:v>5.1</c:v>
                </c:pt>
                <c:pt idx="3060">
                  <c:v>5.1</c:v>
                </c:pt>
                <c:pt idx="3061">
                  <c:v>5.1</c:v>
                </c:pt>
                <c:pt idx="3062">
                  <c:v>5.1</c:v>
                </c:pt>
                <c:pt idx="3063">
                  <c:v>5.1</c:v>
                </c:pt>
                <c:pt idx="3064">
                  <c:v>5.1</c:v>
                </c:pt>
                <c:pt idx="3065">
                  <c:v>5.1</c:v>
                </c:pt>
                <c:pt idx="3066">
                  <c:v>5.1</c:v>
                </c:pt>
                <c:pt idx="3067">
                  <c:v>5.1</c:v>
                </c:pt>
                <c:pt idx="3068">
                  <c:v>5.1</c:v>
                </c:pt>
                <c:pt idx="3069">
                  <c:v>5.1</c:v>
                </c:pt>
                <c:pt idx="3070">
                  <c:v>5.1</c:v>
                </c:pt>
                <c:pt idx="3071">
                  <c:v>5.1</c:v>
                </c:pt>
                <c:pt idx="3072">
                  <c:v>5.1</c:v>
                </c:pt>
                <c:pt idx="3073">
                  <c:v>5.1</c:v>
                </c:pt>
                <c:pt idx="3074">
                  <c:v>5.1</c:v>
                </c:pt>
                <c:pt idx="3075">
                  <c:v>5.1</c:v>
                </c:pt>
                <c:pt idx="3076">
                  <c:v>5.1</c:v>
                </c:pt>
                <c:pt idx="3077">
                  <c:v>5.1</c:v>
                </c:pt>
                <c:pt idx="3078">
                  <c:v>5.1</c:v>
                </c:pt>
                <c:pt idx="3079">
                  <c:v>5.1</c:v>
                </c:pt>
                <c:pt idx="3080">
                  <c:v>5.1</c:v>
                </c:pt>
                <c:pt idx="3081">
                  <c:v>5.1</c:v>
                </c:pt>
                <c:pt idx="3082">
                  <c:v>5.1</c:v>
                </c:pt>
                <c:pt idx="3083">
                  <c:v>5.1</c:v>
                </c:pt>
                <c:pt idx="3084">
                  <c:v>5.1</c:v>
                </c:pt>
                <c:pt idx="3085">
                  <c:v>5.1</c:v>
                </c:pt>
                <c:pt idx="3086">
                  <c:v>5.1</c:v>
                </c:pt>
                <c:pt idx="3087">
                  <c:v>5.1</c:v>
                </c:pt>
                <c:pt idx="3088">
                  <c:v>5.1</c:v>
                </c:pt>
                <c:pt idx="3089">
                  <c:v>5.1</c:v>
                </c:pt>
                <c:pt idx="3090">
                  <c:v>5.1</c:v>
                </c:pt>
                <c:pt idx="3091">
                  <c:v>5.2</c:v>
                </c:pt>
                <c:pt idx="3092">
                  <c:v>5.2</c:v>
                </c:pt>
                <c:pt idx="3093">
                  <c:v>5.2</c:v>
                </c:pt>
                <c:pt idx="3094">
                  <c:v>5.2</c:v>
                </c:pt>
                <c:pt idx="3095">
                  <c:v>5.2</c:v>
                </c:pt>
                <c:pt idx="3096">
                  <c:v>5.2</c:v>
                </c:pt>
                <c:pt idx="3097">
                  <c:v>5.2</c:v>
                </c:pt>
                <c:pt idx="3098">
                  <c:v>5.2</c:v>
                </c:pt>
                <c:pt idx="3099">
                  <c:v>5.2</c:v>
                </c:pt>
                <c:pt idx="3100">
                  <c:v>5.2</c:v>
                </c:pt>
                <c:pt idx="3101">
                  <c:v>5.2</c:v>
                </c:pt>
                <c:pt idx="3102">
                  <c:v>5.2</c:v>
                </c:pt>
                <c:pt idx="3103">
                  <c:v>5.2</c:v>
                </c:pt>
                <c:pt idx="3104">
                  <c:v>5.2</c:v>
                </c:pt>
                <c:pt idx="3105">
                  <c:v>5.2</c:v>
                </c:pt>
                <c:pt idx="3106">
                  <c:v>5.2</c:v>
                </c:pt>
                <c:pt idx="3107">
                  <c:v>5.2</c:v>
                </c:pt>
                <c:pt idx="3108">
                  <c:v>5.2</c:v>
                </c:pt>
                <c:pt idx="3109">
                  <c:v>5.2</c:v>
                </c:pt>
                <c:pt idx="3110">
                  <c:v>5.2</c:v>
                </c:pt>
                <c:pt idx="3111">
                  <c:v>5.2</c:v>
                </c:pt>
                <c:pt idx="3112">
                  <c:v>5.2</c:v>
                </c:pt>
                <c:pt idx="3113">
                  <c:v>5.2</c:v>
                </c:pt>
                <c:pt idx="3114">
                  <c:v>5.2</c:v>
                </c:pt>
                <c:pt idx="3115">
                  <c:v>5.2</c:v>
                </c:pt>
                <c:pt idx="3116">
                  <c:v>5.2</c:v>
                </c:pt>
                <c:pt idx="3117">
                  <c:v>5.2</c:v>
                </c:pt>
                <c:pt idx="3118">
                  <c:v>5.2</c:v>
                </c:pt>
                <c:pt idx="3119">
                  <c:v>5.2</c:v>
                </c:pt>
                <c:pt idx="3120">
                  <c:v>5.2</c:v>
                </c:pt>
                <c:pt idx="3121">
                  <c:v>5.2</c:v>
                </c:pt>
                <c:pt idx="3122">
                  <c:v>5.2</c:v>
                </c:pt>
                <c:pt idx="3123">
                  <c:v>5.2</c:v>
                </c:pt>
                <c:pt idx="3124">
                  <c:v>5.2</c:v>
                </c:pt>
                <c:pt idx="3125">
                  <c:v>5.2</c:v>
                </c:pt>
                <c:pt idx="3126">
                  <c:v>5.2</c:v>
                </c:pt>
                <c:pt idx="3127">
                  <c:v>5.2</c:v>
                </c:pt>
                <c:pt idx="3128">
                  <c:v>5.2</c:v>
                </c:pt>
                <c:pt idx="3129">
                  <c:v>5.2</c:v>
                </c:pt>
                <c:pt idx="3130">
                  <c:v>5.2</c:v>
                </c:pt>
                <c:pt idx="3131">
                  <c:v>5.2</c:v>
                </c:pt>
                <c:pt idx="3132">
                  <c:v>5.2</c:v>
                </c:pt>
                <c:pt idx="3133">
                  <c:v>5.2</c:v>
                </c:pt>
                <c:pt idx="3134">
                  <c:v>5.2</c:v>
                </c:pt>
                <c:pt idx="3135">
                  <c:v>5.2</c:v>
                </c:pt>
                <c:pt idx="3136">
                  <c:v>5.2</c:v>
                </c:pt>
                <c:pt idx="3137">
                  <c:v>5.2</c:v>
                </c:pt>
                <c:pt idx="3138">
                  <c:v>5.2</c:v>
                </c:pt>
                <c:pt idx="3139">
                  <c:v>5.2</c:v>
                </c:pt>
                <c:pt idx="3140">
                  <c:v>5.2</c:v>
                </c:pt>
                <c:pt idx="3141">
                  <c:v>5.2</c:v>
                </c:pt>
                <c:pt idx="3142">
                  <c:v>5.2</c:v>
                </c:pt>
                <c:pt idx="3143">
                  <c:v>5.2</c:v>
                </c:pt>
                <c:pt idx="3144">
                  <c:v>5.2</c:v>
                </c:pt>
                <c:pt idx="3145">
                  <c:v>5.2</c:v>
                </c:pt>
                <c:pt idx="3146">
                  <c:v>5.2</c:v>
                </c:pt>
                <c:pt idx="3147">
                  <c:v>5.2</c:v>
                </c:pt>
                <c:pt idx="3148">
                  <c:v>5.2</c:v>
                </c:pt>
                <c:pt idx="3149">
                  <c:v>5.2</c:v>
                </c:pt>
                <c:pt idx="3150">
                  <c:v>5.2</c:v>
                </c:pt>
                <c:pt idx="3151">
                  <c:v>5.3</c:v>
                </c:pt>
                <c:pt idx="3152">
                  <c:v>5.3</c:v>
                </c:pt>
                <c:pt idx="3153">
                  <c:v>5.3</c:v>
                </c:pt>
                <c:pt idx="3154">
                  <c:v>5.3</c:v>
                </c:pt>
                <c:pt idx="3155">
                  <c:v>5.3</c:v>
                </c:pt>
                <c:pt idx="3156">
                  <c:v>5.3</c:v>
                </c:pt>
                <c:pt idx="3157">
                  <c:v>5.3</c:v>
                </c:pt>
                <c:pt idx="3158">
                  <c:v>5.3</c:v>
                </c:pt>
                <c:pt idx="3159">
                  <c:v>5.3</c:v>
                </c:pt>
                <c:pt idx="3160">
                  <c:v>5.3</c:v>
                </c:pt>
                <c:pt idx="3161">
                  <c:v>5.3</c:v>
                </c:pt>
                <c:pt idx="3162">
                  <c:v>5.3</c:v>
                </c:pt>
                <c:pt idx="3163">
                  <c:v>5.3</c:v>
                </c:pt>
                <c:pt idx="3164">
                  <c:v>5.3</c:v>
                </c:pt>
                <c:pt idx="3165">
                  <c:v>5.3</c:v>
                </c:pt>
                <c:pt idx="3166">
                  <c:v>5.3</c:v>
                </c:pt>
                <c:pt idx="3167">
                  <c:v>5.3</c:v>
                </c:pt>
                <c:pt idx="3168">
                  <c:v>5.3</c:v>
                </c:pt>
                <c:pt idx="3169">
                  <c:v>5.3</c:v>
                </c:pt>
                <c:pt idx="3170">
                  <c:v>5.3</c:v>
                </c:pt>
                <c:pt idx="3171">
                  <c:v>5.3</c:v>
                </c:pt>
                <c:pt idx="3172">
                  <c:v>5.3</c:v>
                </c:pt>
                <c:pt idx="3173">
                  <c:v>5.3</c:v>
                </c:pt>
                <c:pt idx="3174">
                  <c:v>5.3</c:v>
                </c:pt>
                <c:pt idx="3175">
                  <c:v>5.3</c:v>
                </c:pt>
                <c:pt idx="3176">
                  <c:v>5.3</c:v>
                </c:pt>
                <c:pt idx="3177">
                  <c:v>5.3</c:v>
                </c:pt>
                <c:pt idx="3178">
                  <c:v>5.3</c:v>
                </c:pt>
                <c:pt idx="3179">
                  <c:v>5.3</c:v>
                </c:pt>
                <c:pt idx="3180">
                  <c:v>5.3</c:v>
                </c:pt>
                <c:pt idx="3181">
                  <c:v>5.3</c:v>
                </c:pt>
                <c:pt idx="3182">
                  <c:v>5.3</c:v>
                </c:pt>
                <c:pt idx="3183">
                  <c:v>5.3</c:v>
                </c:pt>
                <c:pt idx="3184">
                  <c:v>5.3</c:v>
                </c:pt>
                <c:pt idx="3185">
                  <c:v>5.3</c:v>
                </c:pt>
                <c:pt idx="3186">
                  <c:v>5.3</c:v>
                </c:pt>
                <c:pt idx="3187">
                  <c:v>5.3</c:v>
                </c:pt>
                <c:pt idx="3188">
                  <c:v>5.3</c:v>
                </c:pt>
                <c:pt idx="3189">
                  <c:v>5.3</c:v>
                </c:pt>
                <c:pt idx="3190">
                  <c:v>5.3</c:v>
                </c:pt>
                <c:pt idx="3191">
                  <c:v>5.3</c:v>
                </c:pt>
                <c:pt idx="3192">
                  <c:v>5.3</c:v>
                </c:pt>
                <c:pt idx="3193">
                  <c:v>5.3</c:v>
                </c:pt>
                <c:pt idx="3194">
                  <c:v>5.3</c:v>
                </c:pt>
                <c:pt idx="3195">
                  <c:v>5.3</c:v>
                </c:pt>
                <c:pt idx="3196">
                  <c:v>5.3</c:v>
                </c:pt>
                <c:pt idx="3197">
                  <c:v>5.3</c:v>
                </c:pt>
                <c:pt idx="3198">
                  <c:v>5.3</c:v>
                </c:pt>
                <c:pt idx="3199">
                  <c:v>5.3</c:v>
                </c:pt>
                <c:pt idx="3200">
                  <c:v>5.3</c:v>
                </c:pt>
                <c:pt idx="3201">
                  <c:v>5.3</c:v>
                </c:pt>
                <c:pt idx="3202">
                  <c:v>5.3</c:v>
                </c:pt>
                <c:pt idx="3203">
                  <c:v>5.3</c:v>
                </c:pt>
                <c:pt idx="3204">
                  <c:v>5.3</c:v>
                </c:pt>
                <c:pt idx="3205">
                  <c:v>5.3</c:v>
                </c:pt>
                <c:pt idx="3206">
                  <c:v>5.3</c:v>
                </c:pt>
                <c:pt idx="3207">
                  <c:v>5.3</c:v>
                </c:pt>
                <c:pt idx="3208">
                  <c:v>5.3</c:v>
                </c:pt>
                <c:pt idx="3209">
                  <c:v>5.3</c:v>
                </c:pt>
                <c:pt idx="3210">
                  <c:v>5.3</c:v>
                </c:pt>
                <c:pt idx="3211">
                  <c:v>5.4</c:v>
                </c:pt>
                <c:pt idx="3212">
                  <c:v>5.4</c:v>
                </c:pt>
                <c:pt idx="3213">
                  <c:v>5.4</c:v>
                </c:pt>
                <c:pt idx="3214">
                  <c:v>5.4</c:v>
                </c:pt>
                <c:pt idx="3215">
                  <c:v>5.4</c:v>
                </c:pt>
                <c:pt idx="3216">
                  <c:v>5.4</c:v>
                </c:pt>
                <c:pt idx="3217">
                  <c:v>5.4</c:v>
                </c:pt>
                <c:pt idx="3218">
                  <c:v>5.4</c:v>
                </c:pt>
                <c:pt idx="3219">
                  <c:v>5.4</c:v>
                </c:pt>
                <c:pt idx="3220">
                  <c:v>5.4</c:v>
                </c:pt>
                <c:pt idx="3221">
                  <c:v>5.4</c:v>
                </c:pt>
                <c:pt idx="3222">
                  <c:v>5.4</c:v>
                </c:pt>
                <c:pt idx="3223">
                  <c:v>5.4</c:v>
                </c:pt>
                <c:pt idx="3224">
                  <c:v>5.4</c:v>
                </c:pt>
                <c:pt idx="3225">
                  <c:v>5.4</c:v>
                </c:pt>
                <c:pt idx="3226">
                  <c:v>5.4</c:v>
                </c:pt>
                <c:pt idx="3227">
                  <c:v>5.4</c:v>
                </c:pt>
                <c:pt idx="3228">
                  <c:v>5.4</c:v>
                </c:pt>
                <c:pt idx="3229">
                  <c:v>5.4</c:v>
                </c:pt>
                <c:pt idx="3230">
                  <c:v>5.4</c:v>
                </c:pt>
                <c:pt idx="3231">
                  <c:v>5.4</c:v>
                </c:pt>
                <c:pt idx="3232">
                  <c:v>5.4</c:v>
                </c:pt>
                <c:pt idx="3233">
                  <c:v>5.4</c:v>
                </c:pt>
                <c:pt idx="3234">
                  <c:v>5.4</c:v>
                </c:pt>
                <c:pt idx="3235">
                  <c:v>5.4</c:v>
                </c:pt>
                <c:pt idx="3236">
                  <c:v>5.4</c:v>
                </c:pt>
                <c:pt idx="3237">
                  <c:v>5.4</c:v>
                </c:pt>
                <c:pt idx="3238">
                  <c:v>5.4</c:v>
                </c:pt>
                <c:pt idx="3239">
                  <c:v>5.4</c:v>
                </c:pt>
                <c:pt idx="3240">
                  <c:v>5.4</c:v>
                </c:pt>
                <c:pt idx="3241">
                  <c:v>5.4</c:v>
                </c:pt>
                <c:pt idx="3242">
                  <c:v>5.4</c:v>
                </c:pt>
                <c:pt idx="3243">
                  <c:v>5.4</c:v>
                </c:pt>
                <c:pt idx="3244">
                  <c:v>5.4</c:v>
                </c:pt>
                <c:pt idx="3245">
                  <c:v>5.4</c:v>
                </c:pt>
                <c:pt idx="3246">
                  <c:v>5.4</c:v>
                </c:pt>
                <c:pt idx="3247">
                  <c:v>5.4</c:v>
                </c:pt>
                <c:pt idx="3248">
                  <c:v>5.4</c:v>
                </c:pt>
                <c:pt idx="3249">
                  <c:v>5.4</c:v>
                </c:pt>
                <c:pt idx="3250">
                  <c:v>5.4</c:v>
                </c:pt>
                <c:pt idx="3251">
                  <c:v>5.4</c:v>
                </c:pt>
                <c:pt idx="3252">
                  <c:v>5.4</c:v>
                </c:pt>
                <c:pt idx="3253">
                  <c:v>5.4</c:v>
                </c:pt>
                <c:pt idx="3254">
                  <c:v>5.4</c:v>
                </c:pt>
                <c:pt idx="3255">
                  <c:v>5.4</c:v>
                </c:pt>
                <c:pt idx="3256">
                  <c:v>5.4</c:v>
                </c:pt>
                <c:pt idx="3257">
                  <c:v>5.4</c:v>
                </c:pt>
                <c:pt idx="3258">
                  <c:v>5.4</c:v>
                </c:pt>
                <c:pt idx="3259">
                  <c:v>5.4</c:v>
                </c:pt>
                <c:pt idx="3260">
                  <c:v>5.4</c:v>
                </c:pt>
                <c:pt idx="3261">
                  <c:v>5.4</c:v>
                </c:pt>
                <c:pt idx="3262">
                  <c:v>5.4</c:v>
                </c:pt>
                <c:pt idx="3263">
                  <c:v>5.4</c:v>
                </c:pt>
                <c:pt idx="3264">
                  <c:v>5.4</c:v>
                </c:pt>
                <c:pt idx="3265">
                  <c:v>5.4</c:v>
                </c:pt>
                <c:pt idx="3266">
                  <c:v>5.4</c:v>
                </c:pt>
                <c:pt idx="3267">
                  <c:v>5.4</c:v>
                </c:pt>
                <c:pt idx="3268">
                  <c:v>5.4</c:v>
                </c:pt>
                <c:pt idx="3269">
                  <c:v>5.4</c:v>
                </c:pt>
                <c:pt idx="3270">
                  <c:v>5.4</c:v>
                </c:pt>
                <c:pt idx="3271">
                  <c:v>5.5</c:v>
                </c:pt>
                <c:pt idx="3272">
                  <c:v>5.5</c:v>
                </c:pt>
                <c:pt idx="3273">
                  <c:v>5.5</c:v>
                </c:pt>
                <c:pt idx="3274">
                  <c:v>5.5</c:v>
                </c:pt>
                <c:pt idx="3275">
                  <c:v>5.5</c:v>
                </c:pt>
                <c:pt idx="3276">
                  <c:v>5.5</c:v>
                </c:pt>
                <c:pt idx="3277">
                  <c:v>5.5</c:v>
                </c:pt>
                <c:pt idx="3278">
                  <c:v>5.5</c:v>
                </c:pt>
                <c:pt idx="3279">
                  <c:v>5.5</c:v>
                </c:pt>
                <c:pt idx="3280">
                  <c:v>5.5</c:v>
                </c:pt>
                <c:pt idx="3281">
                  <c:v>5.5</c:v>
                </c:pt>
                <c:pt idx="3282">
                  <c:v>5.5</c:v>
                </c:pt>
                <c:pt idx="3283">
                  <c:v>5.5</c:v>
                </c:pt>
                <c:pt idx="3284">
                  <c:v>5.5</c:v>
                </c:pt>
                <c:pt idx="3285">
                  <c:v>5.5</c:v>
                </c:pt>
                <c:pt idx="3286">
                  <c:v>5.5</c:v>
                </c:pt>
                <c:pt idx="3287">
                  <c:v>5.5</c:v>
                </c:pt>
                <c:pt idx="3288">
                  <c:v>5.5</c:v>
                </c:pt>
                <c:pt idx="3289">
                  <c:v>5.5</c:v>
                </c:pt>
                <c:pt idx="3290">
                  <c:v>5.5</c:v>
                </c:pt>
                <c:pt idx="3291">
                  <c:v>5.5</c:v>
                </c:pt>
                <c:pt idx="3292">
                  <c:v>5.5</c:v>
                </c:pt>
                <c:pt idx="3293">
                  <c:v>5.5</c:v>
                </c:pt>
                <c:pt idx="3294">
                  <c:v>5.5</c:v>
                </c:pt>
                <c:pt idx="3295">
                  <c:v>5.5</c:v>
                </c:pt>
                <c:pt idx="3296">
                  <c:v>5.5</c:v>
                </c:pt>
                <c:pt idx="3297">
                  <c:v>5.5</c:v>
                </c:pt>
                <c:pt idx="3298">
                  <c:v>5.5</c:v>
                </c:pt>
                <c:pt idx="3299">
                  <c:v>5.5</c:v>
                </c:pt>
                <c:pt idx="3300">
                  <c:v>5.5</c:v>
                </c:pt>
                <c:pt idx="3301">
                  <c:v>5.5</c:v>
                </c:pt>
                <c:pt idx="3302">
                  <c:v>5.5</c:v>
                </c:pt>
                <c:pt idx="3303">
                  <c:v>5.5</c:v>
                </c:pt>
                <c:pt idx="3304">
                  <c:v>5.5</c:v>
                </c:pt>
                <c:pt idx="3305">
                  <c:v>5.5</c:v>
                </c:pt>
                <c:pt idx="3306">
                  <c:v>5.5</c:v>
                </c:pt>
                <c:pt idx="3307">
                  <c:v>5.5</c:v>
                </c:pt>
                <c:pt idx="3308">
                  <c:v>5.5</c:v>
                </c:pt>
                <c:pt idx="3309">
                  <c:v>5.5</c:v>
                </c:pt>
                <c:pt idx="3310">
                  <c:v>5.5</c:v>
                </c:pt>
                <c:pt idx="3311">
                  <c:v>5.5</c:v>
                </c:pt>
                <c:pt idx="3312">
                  <c:v>5.5</c:v>
                </c:pt>
                <c:pt idx="3313">
                  <c:v>5.5</c:v>
                </c:pt>
                <c:pt idx="3314">
                  <c:v>5.5</c:v>
                </c:pt>
                <c:pt idx="3315">
                  <c:v>5.5</c:v>
                </c:pt>
                <c:pt idx="3316">
                  <c:v>5.5</c:v>
                </c:pt>
                <c:pt idx="3317">
                  <c:v>5.5</c:v>
                </c:pt>
                <c:pt idx="3318">
                  <c:v>5.5</c:v>
                </c:pt>
                <c:pt idx="3319">
                  <c:v>5.5</c:v>
                </c:pt>
                <c:pt idx="3320">
                  <c:v>5.5</c:v>
                </c:pt>
                <c:pt idx="3321">
                  <c:v>5.5</c:v>
                </c:pt>
                <c:pt idx="3322">
                  <c:v>5.5</c:v>
                </c:pt>
                <c:pt idx="3323">
                  <c:v>5.5</c:v>
                </c:pt>
                <c:pt idx="3324">
                  <c:v>5.5</c:v>
                </c:pt>
                <c:pt idx="3325">
                  <c:v>5.5</c:v>
                </c:pt>
                <c:pt idx="3326">
                  <c:v>5.5</c:v>
                </c:pt>
                <c:pt idx="3327">
                  <c:v>5.5</c:v>
                </c:pt>
                <c:pt idx="3328">
                  <c:v>5.5</c:v>
                </c:pt>
                <c:pt idx="3329">
                  <c:v>5.5</c:v>
                </c:pt>
                <c:pt idx="3330">
                  <c:v>5.5</c:v>
                </c:pt>
                <c:pt idx="3331">
                  <c:v>5.6</c:v>
                </c:pt>
                <c:pt idx="3332">
                  <c:v>5.6</c:v>
                </c:pt>
                <c:pt idx="3333">
                  <c:v>5.6</c:v>
                </c:pt>
                <c:pt idx="3334">
                  <c:v>5.6</c:v>
                </c:pt>
                <c:pt idx="3335">
                  <c:v>5.6</c:v>
                </c:pt>
                <c:pt idx="3336">
                  <c:v>5.6</c:v>
                </c:pt>
                <c:pt idx="3337">
                  <c:v>5.6</c:v>
                </c:pt>
                <c:pt idx="3338">
                  <c:v>5.6</c:v>
                </c:pt>
                <c:pt idx="3339">
                  <c:v>5.6</c:v>
                </c:pt>
                <c:pt idx="3340">
                  <c:v>5.6</c:v>
                </c:pt>
                <c:pt idx="3341">
                  <c:v>5.6</c:v>
                </c:pt>
                <c:pt idx="3342">
                  <c:v>5.6</c:v>
                </c:pt>
                <c:pt idx="3343">
                  <c:v>5.6</c:v>
                </c:pt>
                <c:pt idx="3344">
                  <c:v>5.6</c:v>
                </c:pt>
                <c:pt idx="3345">
                  <c:v>5.6</c:v>
                </c:pt>
                <c:pt idx="3346">
                  <c:v>5.6</c:v>
                </c:pt>
                <c:pt idx="3347">
                  <c:v>5.6</c:v>
                </c:pt>
                <c:pt idx="3348">
                  <c:v>5.6</c:v>
                </c:pt>
                <c:pt idx="3349">
                  <c:v>5.6</c:v>
                </c:pt>
                <c:pt idx="3350">
                  <c:v>5.6</c:v>
                </c:pt>
                <c:pt idx="3351">
                  <c:v>5.6</c:v>
                </c:pt>
                <c:pt idx="3352">
                  <c:v>5.6</c:v>
                </c:pt>
                <c:pt idx="3353">
                  <c:v>5.6</c:v>
                </c:pt>
                <c:pt idx="3354">
                  <c:v>5.6</c:v>
                </c:pt>
                <c:pt idx="3355">
                  <c:v>5.6</c:v>
                </c:pt>
                <c:pt idx="3356">
                  <c:v>5.6</c:v>
                </c:pt>
                <c:pt idx="3357">
                  <c:v>5.6</c:v>
                </c:pt>
                <c:pt idx="3358">
                  <c:v>5.6</c:v>
                </c:pt>
                <c:pt idx="3359">
                  <c:v>5.6</c:v>
                </c:pt>
                <c:pt idx="3360">
                  <c:v>5.6</c:v>
                </c:pt>
                <c:pt idx="3361">
                  <c:v>5.6</c:v>
                </c:pt>
                <c:pt idx="3362">
                  <c:v>5.6</c:v>
                </c:pt>
                <c:pt idx="3363">
                  <c:v>5.6</c:v>
                </c:pt>
                <c:pt idx="3364">
                  <c:v>5.6</c:v>
                </c:pt>
                <c:pt idx="3365">
                  <c:v>5.6</c:v>
                </c:pt>
                <c:pt idx="3366">
                  <c:v>5.6</c:v>
                </c:pt>
                <c:pt idx="3367">
                  <c:v>5.6</c:v>
                </c:pt>
                <c:pt idx="3368">
                  <c:v>5.6</c:v>
                </c:pt>
                <c:pt idx="3369">
                  <c:v>5.6</c:v>
                </c:pt>
                <c:pt idx="3370">
                  <c:v>5.6</c:v>
                </c:pt>
                <c:pt idx="3371">
                  <c:v>5.6</c:v>
                </c:pt>
                <c:pt idx="3372">
                  <c:v>5.6</c:v>
                </c:pt>
                <c:pt idx="3373">
                  <c:v>5.6</c:v>
                </c:pt>
                <c:pt idx="3374">
                  <c:v>5.6</c:v>
                </c:pt>
                <c:pt idx="3375">
                  <c:v>5.6</c:v>
                </c:pt>
                <c:pt idx="3376">
                  <c:v>5.6</c:v>
                </c:pt>
                <c:pt idx="3377">
                  <c:v>5.6</c:v>
                </c:pt>
                <c:pt idx="3378">
                  <c:v>5.6</c:v>
                </c:pt>
                <c:pt idx="3379">
                  <c:v>5.6</c:v>
                </c:pt>
                <c:pt idx="3380">
                  <c:v>5.6</c:v>
                </c:pt>
                <c:pt idx="3381">
                  <c:v>5.6</c:v>
                </c:pt>
                <c:pt idx="3382">
                  <c:v>5.6</c:v>
                </c:pt>
                <c:pt idx="3383">
                  <c:v>5.6</c:v>
                </c:pt>
                <c:pt idx="3384">
                  <c:v>5.6</c:v>
                </c:pt>
                <c:pt idx="3385">
                  <c:v>5.6</c:v>
                </c:pt>
                <c:pt idx="3386">
                  <c:v>5.6</c:v>
                </c:pt>
                <c:pt idx="3387">
                  <c:v>5.6</c:v>
                </c:pt>
                <c:pt idx="3388">
                  <c:v>5.6</c:v>
                </c:pt>
                <c:pt idx="3389">
                  <c:v>5.6</c:v>
                </c:pt>
                <c:pt idx="3390">
                  <c:v>5.6</c:v>
                </c:pt>
                <c:pt idx="3391">
                  <c:v>5.7</c:v>
                </c:pt>
                <c:pt idx="3392">
                  <c:v>5.7</c:v>
                </c:pt>
                <c:pt idx="3393">
                  <c:v>5.7</c:v>
                </c:pt>
                <c:pt idx="3394">
                  <c:v>5.7</c:v>
                </c:pt>
                <c:pt idx="3395">
                  <c:v>5.7</c:v>
                </c:pt>
                <c:pt idx="3396">
                  <c:v>5.7</c:v>
                </c:pt>
                <c:pt idx="3397">
                  <c:v>5.7</c:v>
                </c:pt>
                <c:pt idx="3398">
                  <c:v>5.7</c:v>
                </c:pt>
                <c:pt idx="3399">
                  <c:v>5.7</c:v>
                </c:pt>
                <c:pt idx="3400">
                  <c:v>5.7</c:v>
                </c:pt>
                <c:pt idx="3401">
                  <c:v>5.7</c:v>
                </c:pt>
                <c:pt idx="3402">
                  <c:v>5.7</c:v>
                </c:pt>
                <c:pt idx="3403">
                  <c:v>5.7</c:v>
                </c:pt>
                <c:pt idx="3404">
                  <c:v>5.7</c:v>
                </c:pt>
                <c:pt idx="3405">
                  <c:v>5.7</c:v>
                </c:pt>
                <c:pt idx="3406">
                  <c:v>5.7</c:v>
                </c:pt>
                <c:pt idx="3407">
                  <c:v>5.7</c:v>
                </c:pt>
                <c:pt idx="3408">
                  <c:v>5.7</c:v>
                </c:pt>
                <c:pt idx="3409">
                  <c:v>5.7</c:v>
                </c:pt>
                <c:pt idx="3410">
                  <c:v>5.7</c:v>
                </c:pt>
                <c:pt idx="3411">
                  <c:v>5.7</c:v>
                </c:pt>
                <c:pt idx="3412">
                  <c:v>5.7</c:v>
                </c:pt>
                <c:pt idx="3413">
                  <c:v>5.7</c:v>
                </c:pt>
                <c:pt idx="3414">
                  <c:v>5.7</c:v>
                </c:pt>
                <c:pt idx="3415">
                  <c:v>5.7</c:v>
                </c:pt>
                <c:pt idx="3416">
                  <c:v>5.7</c:v>
                </c:pt>
                <c:pt idx="3417">
                  <c:v>5.7</c:v>
                </c:pt>
                <c:pt idx="3418">
                  <c:v>5.7</c:v>
                </c:pt>
                <c:pt idx="3419">
                  <c:v>5.7</c:v>
                </c:pt>
                <c:pt idx="3420">
                  <c:v>5.7</c:v>
                </c:pt>
                <c:pt idx="3421">
                  <c:v>5.7</c:v>
                </c:pt>
                <c:pt idx="3422">
                  <c:v>5.7</c:v>
                </c:pt>
                <c:pt idx="3423">
                  <c:v>5.7</c:v>
                </c:pt>
                <c:pt idx="3424">
                  <c:v>5.7</c:v>
                </c:pt>
                <c:pt idx="3425">
                  <c:v>5.7</c:v>
                </c:pt>
                <c:pt idx="3426">
                  <c:v>5.7</c:v>
                </c:pt>
                <c:pt idx="3427">
                  <c:v>5.7</c:v>
                </c:pt>
                <c:pt idx="3428">
                  <c:v>5.7</c:v>
                </c:pt>
                <c:pt idx="3429">
                  <c:v>5.7</c:v>
                </c:pt>
                <c:pt idx="3430">
                  <c:v>5.7</c:v>
                </c:pt>
                <c:pt idx="3431">
                  <c:v>5.7</c:v>
                </c:pt>
                <c:pt idx="3432">
                  <c:v>5.7</c:v>
                </c:pt>
                <c:pt idx="3433">
                  <c:v>5.7</c:v>
                </c:pt>
                <c:pt idx="3434">
                  <c:v>5.7</c:v>
                </c:pt>
                <c:pt idx="3435">
                  <c:v>5.7</c:v>
                </c:pt>
                <c:pt idx="3436">
                  <c:v>5.7</c:v>
                </c:pt>
                <c:pt idx="3437">
                  <c:v>5.7</c:v>
                </c:pt>
                <c:pt idx="3438">
                  <c:v>5.7</c:v>
                </c:pt>
                <c:pt idx="3439">
                  <c:v>5.7</c:v>
                </c:pt>
                <c:pt idx="3440">
                  <c:v>5.7</c:v>
                </c:pt>
                <c:pt idx="3441">
                  <c:v>5.7</c:v>
                </c:pt>
                <c:pt idx="3442">
                  <c:v>5.7</c:v>
                </c:pt>
                <c:pt idx="3443">
                  <c:v>5.7</c:v>
                </c:pt>
                <c:pt idx="3444">
                  <c:v>5.7</c:v>
                </c:pt>
                <c:pt idx="3445">
                  <c:v>5.7</c:v>
                </c:pt>
                <c:pt idx="3446">
                  <c:v>5.7</c:v>
                </c:pt>
                <c:pt idx="3447">
                  <c:v>5.7</c:v>
                </c:pt>
                <c:pt idx="3448">
                  <c:v>5.7</c:v>
                </c:pt>
                <c:pt idx="3449">
                  <c:v>5.7</c:v>
                </c:pt>
                <c:pt idx="3450">
                  <c:v>5.7</c:v>
                </c:pt>
                <c:pt idx="3451">
                  <c:v>5.8</c:v>
                </c:pt>
                <c:pt idx="3452">
                  <c:v>5.8</c:v>
                </c:pt>
                <c:pt idx="3453">
                  <c:v>5.8</c:v>
                </c:pt>
                <c:pt idx="3454">
                  <c:v>5.8</c:v>
                </c:pt>
                <c:pt idx="3455">
                  <c:v>5.8</c:v>
                </c:pt>
                <c:pt idx="3456">
                  <c:v>5.8</c:v>
                </c:pt>
                <c:pt idx="3457">
                  <c:v>5.8</c:v>
                </c:pt>
                <c:pt idx="3458">
                  <c:v>5.8</c:v>
                </c:pt>
                <c:pt idx="3459">
                  <c:v>5.8</c:v>
                </c:pt>
                <c:pt idx="3460">
                  <c:v>5.8</c:v>
                </c:pt>
                <c:pt idx="3461">
                  <c:v>5.8</c:v>
                </c:pt>
                <c:pt idx="3462">
                  <c:v>5.8</c:v>
                </c:pt>
                <c:pt idx="3463">
                  <c:v>5.8</c:v>
                </c:pt>
                <c:pt idx="3464">
                  <c:v>5.8</c:v>
                </c:pt>
                <c:pt idx="3465">
                  <c:v>5.8</c:v>
                </c:pt>
                <c:pt idx="3466">
                  <c:v>5.8</c:v>
                </c:pt>
                <c:pt idx="3467">
                  <c:v>5.8</c:v>
                </c:pt>
                <c:pt idx="3468">
                  <c:v>5.8</c:v>
                </c:pt>
                <c:pt idx="3469">
                  <c:v>5.8</c:v>
                </c:pt>
                <c:pt idx="3470">
                  <c:v>5.8</c:v>
                </c:pt>
                <c:pt idx="3471">
                  <c:v>5.8</c:v>
                </c:pt>
                <c:pt idx="3472">
                  <c:v>5.8</c:v>
                </c:pt>
                <c:pt idx="3473">
                  <c:v>5.8</c:v>
                </c:pt>
                <c:pt idx="3474">
                  <c:v>5.8</c:v>
                </c:pt>
                <c:pt idx="3475">
                  <c:v>5.8</c:v>
                </c:pt>
                <c:pt idx="3476">
                  <c:v>5.8</c:v>
                </c:pt>
                <c:pt idx="3477">
                  <c:v>5.8</c:v>
                </c:pt>
                <c:pt idx="3478">
                  <c:v>5.8</c:v>
                </c:pt>
                <c:pt idx="3479">
                  <c:v>5.8</c:v>
                </c:pt>
                <c:pt idx="3480">
                  <c:v>5.8</c:v>
                </c:pt>
                <c:pt idx="3481">
                  <c:v>5.8</c:v>
                </c:pt>
                <c:pt idx="3482">
                  <c:v>5.8</c:v>
                </c:pt>
                <c:pt idx="3483">
                  <c:v>5.8</c:v>
                </c:pt>
                <c:pt idx="3484">
                  <c:v>5.8</c:v>
                </c:pt>
                <c:pt idx="3485">
                  <c:v>5.8</c:v>
                </c:pt>
                <c:pt idx="3486">
                  <c:v>5.8</c:v>
                </c:pt>
                <c:pt idx="3487">
                  <c:v>5.8</c:v>
                </c:pt>
                <c:pt idx="3488">
                  <c:v>5.8</c:v>
                </c:pt>
                <c:pt idx="3489">
                  <c:v>5.8</c:v>
                </c:pt>
                <c:pt idx="3490">
                  <c:v>5.8</c:v>
                </c:pt>
                <c:pt idx="3491">
                  <c:v>5.8</c:v>
                </c:pt>
                <c:pt idx="3492">
                  <c:v>5.8</c:v>
                </c:pt>
                <c:pt idx="3493">
                  <c:v>5.8</c:v>
                </c:pt>
                <c:pt idx="3494">
                  <c:v>5.8</c:v>
                </c:pt>
                <c:pt idx="3495">
                  <c:v>5.8</c:v>
                </c:pt>
                <c:pt idx="3496">
                  <c:v>5.8</c:v>
                </c:pt>
                <c:pt idx="3497">
                  <c:v>5.8</c:v>
                </c:pt>
                <c:pt idx="3498">
                  <c:v>5.8</c:v>
                </c:pt>
                <c:pt idx="3499">
                  <c:v>5.8</c:v>
                </c:pt>
                <c:pt idx="3500">
                  <c:v>5.8</c:v>
                </c:pt>
                <c:pt idx="3501">
                  <c:v>5.8</c:v>
                </c:pt>
                <c:pt idx="3502">
                  <c:v>5.8</c:v>
                </c:pt>
                <c:pt idx="3503">
                  <c:v>5.8</c:v>
                </c:pt>
                <c:pt idx="3504">
                  <c:v>5.8</c:v>
                </c:pt>
                <c:pt idx="3505">
                  <c:v>5.8</c:v>
                </c:pt>
                <c:pt idx="3506">
                  <c:v>5.8</c:v>
                </c:pt>
                <c:pt idx="3507">
                  <c:v>5.8</c:v>
                </c:pt>
                <c:pt idx="3508">
                  <c:v>5.8</c:v>
                </c:pt>
                <c:pt idx="3509">
                  <c:v>5.8</c:v>
                </c:pt>
                <c:pt idx="3510">
                  <c:v>5.8</c:v>
                </c:pt>
                <c:pt idx="3511">
                  <c:v>5.9</c:v>
                </c:pt>
                <c:pt idx="3512">
                  <c:v>5.9</c:v>
                </c:pt>
                <c:pt idx="3513">
                  <c:v>5.9</c:v>
                </c:pt>
                <c:pt idx="3514">
                  <c:v>5.9</c:v>
                </c:pt>
                <c:pt idx="3515">
                  <c:v>5.9</c:v>
                </c:pt>
                <c:pt idx="3516">
                  <c:v>5.9</c:v>
                </c:pt>
                <c:pt idx="3517">
                  <c:v>5.9</c:v>
                </c:pt>
                <c:pt idx="3518">
                  <c:v>5.9</c:v>
                </c:pt>
                <c:pt idx="3519">
                  <c:v>5.9</c:v>
                </c:pt>
                <c:pt idx="3520">
                  <c:v>5.9</c:v>
                </c:pt>
                <c:pt idx="3521">
                  <c:v>5.9</c:v>
                </c:pt>
                <c:pt idx="3522">
                  <c:v>5.9</c:v>
                </c:pt>
                <c:pt idx="3523">
                  <c:v>5.9</c:v>
                </c:pt>
                <c:pt idx="3524">
                  <c:v>5.9</c:v>
                </c:pt>
                <c:pt idx="3525">
                  <c:v>5.9</c:v>
                </c:pt>
                <c:pt idx="3526">
                  <c:v>5.9</c:v>
                </c:pt>
                <c:pt idx="3527">
                  <c:v>5.9</c:v>
                </c:pt>
                <c:pt idx="3528">
                  <c:v>5.9</c:v>
                </c:pt>
                <c:pt idx="3529">
                  <c:v>5.9</c:v>
                </c:pt>
                <c:pt idx="3530">
                  <c:v>5.9</c:v>
                </c:pt>
                <c:pt idx="3531">
                  <c:v>5.9</c:v>
                </c:pt>
                <c:pt idx="3532">
                  <c:v>5.9</c:v>
                </c:pt>
                <c:pt idx="3533">
                  <c:v>5.9</c:v>
                </c:pt>
                <c:pt idx="3534">
                  <c:v>5.9</c:v>
                </c:pt>
                <c:pt idx="3535">
                  <c:v>5.9</c:v>
                </c:pt>
                <c:pt idx="3536">
                  <c:v>5.9</c:v>
                </c:pt>
                <c:pt idx="3537">
                  <c:v>5.9</c:v>
                </c:pt>
                <c:pt idx="3538">
                  <c:v>5.9</c:v>
                </c:pt>
                <c:pt idx="3539">
                  <c:v>5.9</c:v>
                </c:pt>
                <c:pt idx="3540">
                  <c:v>5.9</c:v>
                </c:pt>
                <c:pt idx="3541">
                  <c:v>5.9</c:v>
                </c:pt>
                <c:pt idx="3542">
                  <c:v>5.9</c:v>
                </c:pt>
                <c:pt idx="3543">
                  <c:v>5.9</c:v>
                </c:pt>
                <c:pt idx="3544">
                  <c:v>5.9</c:v>
                </c:pt>
                <c:pt idx="3545">
                  <c:v>5.9</c:v>
                </c:pt>
                <c:pt idx="3546">
                  <c:v>5.9</c:v>
                </c:pt>
                <c:pt idx="3547">
                  <c:v>5.9</c:v>
                </c:pt>
                <c:pt idx="3548">
                  <c:v>5.9</c:v>
                </c:pt>
                <c:pt idx="3549">
                  <c:v>5.9</c:v>
                </c:pt>
                <c:pt idx="3550">
                  <c:v>5.9</c:v>
                </c:pt>
                <c:pt idx="3551">
                  <c:v>5.9</c:v>
                </c:pt>
                <c:pt idx="3552">
                  <c:v>5.9</c:v>
                </c:pt>
                <c:pt idx="3553">
                  <c:v>5.9</c:v>
                </c:pt>
                <c:pt idx="3554">
                  <c:v>5.9</c:v>
                </c:pt>
                <c:pt idx="3555">
                  <c:v>5.9</c:v>
                </c:pt>
                <c:pt idx="3556">
                  <c:v>5.9</c:v>
                </c:pt>
                <c:pt idx="3557">
                  <c:v>5.9</c:v>
                </c:pt>
                <c:pt idx="3558">
                  <c:v>5.9</c:v>
                </c:pt>
                <c:pt idx="3559">
                  <c:v>5.9</c:v>
                </c:pt>
                <c:pt idx="3560">
                  <c:v>5.9</c:v>
                </c:pt>
                <c:pt idx="3561">
                  <c:v>5.9</c:v>
                </c:pt>
                <c:pt idx="3562">
                  <c:v>5.9</c:v>
                </c:pt>
                <c:pt idx="3563">
                  <c:v>5.9</c:v>
                </c:pt>
                <c:pt idx="3564">
                  <c:v>5.9</c:v>
                </c:pt>
                <c:pt idx="3565">
                  <c:v>5.9</c:v>
                </c:pt>
                <c:pt idx="3566">
                  <c:v>5.9</c:v>
                </c:pt>
                <c:pt idx="3567">
                  <c:v>5.9</c:v>
                </c:pt>
                <c:pt idx="3568">
                  <c:v>5.9</c:v>
                </c:pt>
                <c:pt idx="3569">
                  <c:v>5.9</c:v>
                </c:pt>
                <c:pt idx="3570">
                  <c:v>5.9</c:v>
                </c:pt>
                <c:pt idx="3571">
                  <c:v>6.0</c:v>
                </c:pt>
                <c:pt idx="3572">
                  <c:v>6.0</c:v>
                </c:pt>
                <c:pt idx="3573">
                  <c:v>6.0</c:v>
                </c:pt>
                <c:pt idx="3574">
                  <c:v>6.0</c:v>
                </c:pt>
                <c:pt idx="3575">
                  <c:v>6.0</c:v>
                </c:pt>
                <c:pt idx="3576">
                  <c:v>6.0</c:v>
                </c:pt>
                <c:pt idx="3577">
                  <c:v>6.0</c:v>
                </c:pt>
                <c:pt idx="3578">
                  <c:v>6.0</c:v>
                </c:pt>
                <c:pt idx="3579">
                  <c:v>6.0</c:v>
                </c:pt>
                <c:pt idx="3580">
                  <c:v>6.0</c:v>
                </c:pt>
                <c:pt idx="3581">
                  <c:v>6.0</c:v>
                </c:pt>
                <c:pt idx="3582">
                  <c:v>6.0</c:v>
                </c:pt>
                <c:pt idx="3583">
                  <c:v>6.0</c:v>
                </c:pt>
                <c:pt idx="3584">
                  <c:v>6.0</c:v>
                </c:pt>
                <c:pt idx="3585">
                  <c:v>6.0</c:v>
                </c:pt>
                <c:pt idx="3586">
                  <c:v>6.0</c:v>
                </c:pt>
                <c:pt idx="3587">
                  <c:v>6.0</c:v>
                </c:pt>
                <c:pt idx="3588">
                  <c:v>6.0</c:v>
                </c:pt>
                <c:pt idx="3589">
                  <c:v>6.0</c:v>
                </c:pt>
                <c:pt idx="3590">
                  <c:v>6.0</c:v>
                </c:pt>
                <c:pt idx="3591">
                  <c:v>6.0</c:v>
                </c:pt>
                <c:pt idx="3592">
                  <c:v>6.0</c:v>
                </c:pt>
                <c:pt idx="3593">
                  <c:v>6.0</c:v>
                </c:pt>
                <c:pt idx="3594">
                  <c:v>6.0</c:v>
                </c:pt>
                <c:pt idx="3595">
                  <c:v>6.0</c:v>
                </c:pt>
                <c:pt idx="3596">
                  <c:v>6.0</c:v>
                </c:pt>
                <c:pt idx="3597">
                  <c:v>6.0</c:v>
                </c:pt>
                <c:pt idx="3598">
                  <c:v>6.0</c:v>
                </c:pt>
                <c:pt idx="3599">
                  <c:v>6.0</c:v>
                </c:pt>
                <c:pt idx="3600">
                  <c:v>6.0</c:v>
                </c:pt>
                <c:pt idx="3601">
                  <c:v>6.0</c:v>
                </c:pt>
                <c:pt idx="3602">
                  <c:v>6.0</c:v>
                </c:pt>
                <c:pt idx="3603">
                  <c:v>6.0</c:v>
                </c:pt>
                <c:pt idx="3604">
                  <c:v>6.0</c:v>
                </c:pt>
                <c:pt idx="3605">
                  <c:v>6.0</c:v>
                </c:pt>
                <c:pt idx="3606">
                  <c:v>6.0</c:v>
                </c:pt>
                <c:pt idx="3607">
                  <c:v>6.0</c:v>
                </c:pt>
                <c:pt idx="3608">
                  <c:v>6.0</c:v>
                </c:pt>
                <c:pt idx="3609">
                  <c:v>6.0</c:v>
                </c:pt>
                <c:pt idx="3610">
                  <c:v>6.0</c:v>
                </c:pt>
                <c:pt idx="3611">
                  <c:v>6.0</c:v>
                </c:pt>
                <c:pt idx="3612">
                  <c:v>6.0</c:v>
                </c:pt>
                <c:pt idx="3613">
                  <c:v>6.0</c:v>
                </c:pt>
                <c:pt idx="3614">
                  <c:v>6.0</c:v>
                </c:pt>
                <c:pt idx="3615">
                  <c:v>6.0</c:v>
                </c:pt>
                <c:pt idx="3616">
                  <c:v>6.0</c:v>
                </c:pt>
                <c:pt idx="3617">
                  <c:v>6.0</c:v>
                </c:pt>
                <c:pt idx="3618">
                  <c:v>6.0</c:v>
                </c:pt>
                <c:pt idx="3619">
                  <c:v>6.0</c:v>
                </c:pt>
                <c:pt idx="3620">
                  <c:v>6.0</c:v>
                </c:pt>
                <c:pt idx="3621">
                  <c:v>6.0</c:v>
                </c:pt>
                <c:pt idx="3622">
                  <c:v>6.0</c:v>
                </c:pt>
                <c:pt idx="3623">
                  <c:v>6.0</c:v>
                </c:pt>
                <c:pt idx="3624">
                  <c:v>6.0</c:v>
                </c:pt>
                <c:pt idx="3625">
                  <c:v>6.0</c:v>
                </c:pt>
                <c:pt idx="3626">
                  <c:v>6.0</c:v>
                </c:pt>
                <c:pt idx="3627">
                  <c:v>6.0</c:v>
                </c:pt>
                <c:pt idx="3628">
                  <c:v>6.0</c:v>
                </c:pt>
                <c:pt idx="3629">
                  <c:v>6.0</c:v>
                </c:pt>
                <c:pt idx="3630">
                  <c:v>6.0</c:v>
                </c:pt>
                <c:pt idx="3631">
                  <c:v>6.1</c:v>
                </c:pt>
                <c:pt idx="3632">
                  <c:v>6.1</c:v>
                </c:pt>
                <c:pt idx="3633">
                  <c:v>6.1</c:v>
                </c:pt>
                <c:pt idx="3634">
                  <c:v>6.1</c:v>
                </c:pt>
                <c:pt idx="3635">
                  <c:v>6.1</c:v>
                </c:pt>
                <c:pt idx="3636">
                  <c:v>6.1</c:v>
                </c:pt>
                <c:pt idx="3637">
                  <c:v>6.1</c:v>
                </c:pt>
                <c:pt idx="3638">
                  <c:v>6.1</c:v>
                </c:pt>
                <c:pt idx="3639">
                  <c:v>6.1</c:v>
                </c:pt>
                <c:pt idx="3640">
                  <c:v>6.1</c:v>
                </c:pt>
                <c:pt idx="3641">
                  <c:v>6.1</c:v>
                </c:pt>
                <c:pt idx="3642">
                  <c:v>6.1</c:v>
                </c:pt>
                <c:pt idx="3643">
                  <c:v>6.1</c:v>
                </c:pt>
                <c:pt idx="3644">
                  <c:v>6.1</c:v>
                </c:pt>
                <c:pt idx="3645">
                  <c:v>6.1</c:v>
                </c:pt>
                <c:pt idx="3646">
                  <c:v>6.1</c:v>
                </c:pt>
                <c:pt idx="3647">
                  <c:v>6.1</c:v>
                </c:pt>
                <c:pt idx="3648">
                  <c:v>6.1</c:v>
                </c:pt>
                <c:pt idx="3649">
                  <c:v>6.1</c:v>
                </c:pt>
                <c:pt idx="3650">
                  <c:v>6.1</c:v>
                </c:pt>
                <c:pt idx="3651">
                  <c:v>6.1</c:v>
                </c:pt>
                <c:pt idx="3652">
                  <c:v>6.1</c:v>
                </c:pt>
                <c:pt idx="3653">
                  <c:v>6.1</c:v>
                </c:pt>
                <c:pt idx="3654">
                  <c:v>6.1</c:v>
                </c:pt>
                <c:pt idx="3655">
                  <c:v>6.1</c:v>
                </c:pt>
                <c:pt idx="3656">
                  <c:v>6.1</c:v>
                </c:pt>
                <c:pt idx="3657">
                  <c:v>6.1</c:v>
                </c:pt>
                <c:pt idx="3658">
                  <c:v>6.1</c:v>
                </c:pt>
                <c:pt idx="3659">
                  <c:v>6.1</c:v>
                </c:pt>
                <c:pt idx="3660">
                  <c:v>6.1</c:v>
                </c:pt>
                <c:pt idx="3661">
                  <c:v>6.1</c:v>
                </c:pt>
                <c:pt idx="3662">
                  <c:v>6.1</c:v>
                </c:pt>
                <c:pt idx="3663">
                  <c:v>6.1</c:v>
                </c:pt>
                <c:pt idx="3664">
                  <c:v>6.1</c:v>
                </c:pt>
                <c:pt idx="3665">
                  <c:v>6.1</c:v>
                </c:pt>
                <c:pt idx="3666">
                  <c:v>6.1</c:v>
                </c:pt>
                <c:pt idx="3667">
                  <c:v>6.1</c:v>
                </c:pt>
                <c:pt idx="3668">
                  <c:v>6.1</c:v>
                </c:pt>
                <c:pt idx="3669">
                  <c:v>6.1</c:v>
                </c:pt>
                <c:pt idx="3670">
                  <c:v>6.1</c:v>
                </c:pt>
                <c:pt idx="3671">
                  <c:v>6.1</c:v>
                </c:pt>
                <c:pt idx="3672">
                  <c:v>6.1</c:v>
                </c:pt>
                <c:pt idx="3673">
                  <c:v>6.1</c:v>
                </c:pt>
                <c:pt idx="3674">
                  <c:v>6.1</c:v>
                </c:pt>
                <c:pt idx="3675">
                  <c:v>6.1</c:v>
                </c:pt>
                <c:pt idx="3676">
                  <c:v>6.1</c:v>
                </c:pt>
                <c:pt idx="3677">
                  <c:v>6.1</c:v>
                </c:pt>
                <c:pt idx="3678">
                  <c:v>6.1</c:v>
                </c:pt>
                <c:pt idx="3679">
                  <c:v>6.1</c:v>
                </c:pt>
                <c:pt idx="3680">
                  <c:v>6.1</c:v>
                </c:pt>
                <c:pt idx="3681">
                  <c:v>6.1</c:v>
                </c:pt>
                <c:pt idx="3682">
                  <c:v>6.1</c:v>
                </c:pt>
                <c:pt idx="3683">
                  <c:v>6.1</c:v>
                </c:pt>
                <c:pt idx="3684">
                  <c:v>6.1</c:v>
                </c:pt>
                <c:pt idx="3685">
                  <c:v>6.1</c:v>
                </c:pt>
                <c:pt idx="3686">
                  <c:v>6.1</c:v>
                </c:pt>
                <c:pt idx="3687">
                  <c:v>6.1</c:v>
                </c:pt>
                <c:pt idx="3688">
                  <c:v>6.1</c:v>
                </c:pt>
                <c:pt idx="3689">
                  <c:v>6.1</c:v>
                </c:pt>
                <c:pt idx="3690">
                  <c:v>6.1</c:v>
                </c:pt>
                <c:pt idx="3691">
                  <c:v>6.2</c:v>
                </c:pt>
                <c:pt idx="3692">
                  <c:v>6.2</c:v>
                </c:pt>
                <c:pt idx="3693">
                  <c:v>6.2</c:v>
                </c:pt>
                <c:pt idx="3694">
                  <c:v>6.2</c:v>
                </c:pt>
                <c:pt idx="3695">
                  <c:v>6.2</c:v>
                </c:pt>
                <c:pt idx="3696">
                  <c:v>6.2</c:v>
                </c:pt>
                <c:pt idx="3697">
                  <c:v>6.2</c:v>
                </c:pt>
                <c:pt idx="3698">
                  <c:v>6.2</c:v>
                </c:pt>
                <c:pt idx="3699">
                  <c:v>6.2</c:v>
                </c:pt>
                <c:pt idx="3700">
                  <c:v>6.2</c:v>
                </c:pt>
                <c:pt idx="3701">
                  <c:v>6.2</c:v>
                </c:pt>
                <c:pt idx="3702">
                  <c:v>6.2</c:v>
                </c:pt>
                <c:pt idx="3703">
                  <c:v>6.2</c:v>
                </c:pt>
                <c:pt idx="3704">
                  <c:v>6.2</c:v>
                </c:pt>
                <c:pt idx="3705">
                  <c:v>6.2</c:v>
                </c:pt>
                <c:pt idx="3706">
                  <c:v>6.2</c:v>
                </c:pt>
                <c:pt idx="3707">
                  <c:v>6.2</c:v>
                </c:pt>
                <c:pt idx="3708">
                  <c:v>6.2</c:v>
                </c:pt>
                <c:pt idx="3709">
                  <c:v>6.2</c:v>
                </c:pt>
                <c:pt idx="3710">
                  <c:v>6.2</c:v>
                </c:pt>
                <c:pt idx="3711">
                  <c:v>6.2</c:v>
                </c:pt>
                <c:pt idx="3712">
                  <c:v>6.2</c:v>
                </c:pt>
                <c:pt idx="3713">
                  <c:v>6.2</c:v>
                </c:pt>
                <c:pt idx="3714">
                  <c:v>6.2</c:v>
                </c:pt>
                <c:pt idx="3715">
                  <c:v>6.2</c:v>
                </c:pt>
                <c:pt idx="3716">
                  <c:v>6.2</c:v>
                </c:pt>
                <c:pt idx="3717">
                  <c:v>6.2</c:v>
                </c:pt>
                <c:pt idx="3718">
                  <c:v>6.2</c:v>
                </c:pt>
                <c:pt idx="3719">
                  <c:v>6.2</c:v>
                </c:pt>
                <c:pt idx="3720">
                  <c:v>6.2</c:v>
                </c:pt>
                <c:pt idx="3721">
                  <c:v>6.2</c:v>
                </c:pt>
                <c:pt idx="3722">
                  <c:v>6.2</c:v>
                </c:pt>
                <c:pt idx="3723">
                  <c:v>6.2</c:v>
                </c:pt>
                <c:pt idx="3724">
                  <c:v>6.2</c:v>
                </c:pt>
                <c:pt idx="3725">
                  <c:v>6.2</c:v>
                </c:pt>
                <c:pt idx="3726">
                  <c:v>6.2</c:v>
                </c:pt>
                <c:pt idx="3727">
                  <c:v>6.2</c:v>
                </c:pt>
                <c:pt idx="3728">
                  <c:v>6.2</c:v>
                </c:pt>
                <c:pt idx="3729">
                  <c:v>6.2</c:v>
                </c:pt>
                <c:pt idx="3730">
                  <c:v>6.2</c:v>
                </c:pt>
                <c:pt idx="3731">
                  <c:v>6.2</c:v>
                </c:pt>
                <c:pt idx="3732">
                  <c:v>6.2</c:v>
                </c:pt>
                <c:pt idx="3733">
                  <c:v>6.2</c:v>
                </c:pt>
                <c:pt idx="3734">
                  <c:v>6.2</c:v>
                </c:pt>
                <c:pt idx="3735">
                  <c:v>6.2</c:v>
                </c:pt>
                <c:pt idx="3736">
                  <c:v>6.2</c:v>
                </c:pt>
                <c:pt idx="3737">
                  <c:v>6.2</c:v>
                </c:pt>
                <c:pt idx="3738">
                  <c:v>6.2</c:v>
                </c:pt>
                <c:pt idx="3739">
                  <c:v>6.2</c:v>
                </c:pt>
                <c:pt idx="3740">
                  <c:v>6.2</c:v>
                </c:pt>
                <c:pt idx="3741">
                  <c:v>6.2</c:v>
                </c:pt>
                <c:pt idx="3742">
                  <c:v>6.2</c:v>
                </c:pt>
                <c:pt idx="3743">
                  <c:v>6.2</c:v>
                </c:pt>
                <c:pt idx="3744">
                  <c:v>6.2</c:v>
                </c:pt>
                <c:pt idx="3745">
                  <c:v>6.2</c:v>
                </c:pt>
                <c:pt idx="3746">
                  <c:v>6.2</c:v>
                </c:pt>
                <c:pt idx="3747">
                  <c:v>6.2</c:v>
                </c:pt>
                <c:pt idx="3748">
                  <c:v>6.2</c:v>
                </c:pt>
                <c:pt idx="3749">
                  <c:v>6.2</c:v>
                </c:pt>
                <c:pt idx="3750">
                  <c:v>6.2</c:v>
                </c:pt>
                <c:pt idx="3751">
                  <c:v>6.3</c:v>
                </c:pt>
                <c:pt idx="3752">
                  <c:v>6.3</c:v>
                </c:pt>
                <c:pt idx="3753">
                  <c:v>6.3</c:v>
                </c:pt>
                <c:pt idx="3754">
                  <c:v>6.3</c:v>
                </c:pt>
                <c:pt idx="3755">
                  <c:v>6.3</c:v>
                </c:pt>
                <c:pt idx="3756">
                  <c:v>6.3</c:v>
                </c:pt>
                <c:pt idx="3757">
                  <c:v>6.3</c:v>
                </c:pt>
                <c:pt idx="3758">
                  <c:v>6.3</c:v>
                </c:pt>
                <c:pt idx="3759">
                  <c:v>6.3</c:v>
                </c:pt>
                <c:pt idx="3760">
                  <c:v>6.3</c:v>
                </c:pt>
                <c:pt idx="3761">
                  <c:v>6.3</c:v>
                </c:pt>
                <c:pt idx="3762">
                  <c:v>6.3</c:v>
                </c:pt>
                <c:pt idx="3763">
                  <c:v>6.3</c:v>
                </c:pt>
                <c:pt idx="3764">
                  <c:v>6.3</c:v>
                </c:pt>
                <c:pt idx="3765">
                  <c:v>6.3</c:v>
                </c:pt>
                <c:pt idx="3766">
                  <c:v>6.3</c:v>
                </c:pt>
                <c:pt idx="3767">
                  <c:v>6.3</c:v>
                </c:pt>
                <c:pt idx="3768">
                  <c:v>6.3</c:v>
                </c:pt>
                <c:pt idx="3769">
                  <c:v>6.3</c:v>
                </c:pt>
                <c:pt idx="3770">
                  <c:v>6.3</c:v>
                </c:pt>
                <c:pt idx="3771">
                  <c:v>6.3</c:v>
                </c:pt>
                <c:pt idx="3772">
                  <c:v>6.3</c:v>
                </c:pt>
                <c:pt idx="3773">
                  <c:v>6.3</c:v>
                </c:pt>
                <c:pt idx="3774">
                  <c:v>6.3</c:v>
                </c:pt>
                <c:pt idx="3775">
                  <c:v>6.3</c:v>
                </c:pt>
                <c:pt idx="3776">
                  <c:v>6.3</c:v>
                </c:pt>
                <c:pt idx="3777">
                  <c:v>6.3</c:v>
                </c:pt>
                <c:pt idx="3778">
                  <c:v>6.3</c:v>
                </c:pt>
                <c:pt idx="3779">
                  <c:v>6.3</c:v>
                </c:pt>
                <c:pt idx="3780">
                  <c:v>6.3</c:v>
                </c:pt>
                <c:pt idx="3781">
                  <c:v>6.3</c:v>
                </c:pt>
                <c:pt idx="3782">
                  <c:v>6.3</c:v>
                </c:pt>
                <c:pt idx="3783">
                  <c:v>6.3</c:v>
                </c:pt>
                <c:pt idx="3784">
                  <c:v>6.3</c:v>
                </c:pt>
                <c:pt idx="3785">
                  <c:v>6.3</c:v>
                </c:pt>
                <c:pt idx="3786">
                  <c:v>6.3</c:v>
                </c:pt>
                <c:pt idx="3787">
                  <c:v>6.3</c:v>
                </c:pt>
                <c:pt idx="3788">
                  <c:v>6.3</c:v>
                </c:pt>
                <c:pt idx="3789">
                  <c:v>6.3</c:v>
                </c:pt>
                <c:pt idx="3790">
                  <c:v>6.3</c:v>
                </c:pt>
                <c:pt idx="3791">
                  <c:v>6.3</c:v>
                </c:pt>
                <c:pt idx="3792">
                  <c:v>6.3</c:v>
                </c:pt>
                <c:pt idx="3793">
                  <c:v>6.3</c:v>
                </c:pt>
                <c:pt idx="3794">
                  <c:v>6.3</c:v>
                </c:pt>
                <c:pt idx="3795">
                  <c:v>6.3</c:v>
                </c:pt>
                <c:pt idx="3796">
                  <c:v>6.3</c:v>
                </c:pt>
                <c:pt idx="3797">
                  <c:v>6.3</c:v>
                </c:pt>
                <c:pt idx="3798">
                  <c:v>6.3</c:v>
                </c:pt>
                <c:pt idx="3799">
                  <c:v>6.3</c:v>
                </c:pt>
                <c:pt idx="3800">
                  <c:v>6.3</c:v>
                </c:pt>
                <c:pt idx="3801">
                  <c:v>6.3</c:v>
                </c:pt>
                <c:pt idx="3802">
                  <c:v>6.3</c:v>
                </c:pt>
                <c:pt idx="3803">
                  <c:v>6.3</c:v>
                </c:pt>
                <c:pt idx="3804">
                  <c:v>6.3</c:v>
                </c:pt>
                <c:pt idx="3805">
                  <c:v>6.3</c:v>
                </c:pt>
                <c:pt idx="3806">
                  <c:v>6.3</c:v>
                </c:pt>
                <c:pt idx="3807">
                  <c:v>6.3</c:v>
                </c:pt>
                <c:pt idx="3808">
                  <c:v>6.3</c:v>
                </c:pt>
                <c:pt idx="3809">
                  <c:v>6.3</c:v>
                </c:pt>
                <c:pt idx="3810">
                  <c:v>6.3</c:v>
                </c:pt>
                <c:pt idx="3811">
                  <c:v>6.4</c:v>
                </c:pt>
                <c:pt idx="3812">
                  <c:v>6.4</c:v>
                </c:pt>
                <c:pt idx="3813">
                  <c:v>6.4</c:v>
                </c:pt>
                <c:pt idx="3814">
                  <c:v>6.4</c:v>
                </c:pt>
                <c:pt idx="3815">
                  <c:v>6.4</c:v>
                </c:pt>
                <c:pt idx="3816">
                  <c:v>6.4</c:v>
                </c:pt>
                <c:pt idx="3817">
                  <c:v>6.4</c:v>
                </c:pt>
                <c:pt idx="3818">
                  <c:v>6.4</c:v>
                </c:pt>
                <c:pt idx="3819">
                  <c:v>6.4</c:v>
                </c:pt>
                <c:pt idx="3820">
                  <c:v>6.4</c:v>
                </c:pt>
                <c:pt idx="3821">
                  <c:v>6.4</c:v>
                </c:pt>
                <c:pt idx="3822">
                  <c:v>6.4</c:v>
                </c:pt>
                <c:pt idx="3823">
                  <c:v>6.4</c:v>
                </c:pt>
                <c:pt idx="3824">
                  <c:v>6.4</c:v>
                </c:pt>
                <c:pt idx="3825">
                  <c:v>6.4</c:v>
                </c:pt>
                <c:pt idx="3826">
                  <c:v>6.4</c:v>
                </c:pt>
                <c:pt idx="3827">
                  <c:v>6.4</c:v>
                </c:pt>
                <c:pt idx="3828">
                  <c:v>6.4</c:v>
                </c:pt>
                <c:pt idx="3829">
                  <c:v>6.4</c:v>
                </c:pt>
                <c:pt idx="3830">
                  <c:v>6.4</c:v>
                </c:pt>
                <c:pt idx="3831">
                  <c:v>6.4</c:v>
                </c:pt>
                <c:pt idx="3832">
                  <c:v>6.4</c:v>
                </c:pt>
                <c:pt idx="3833">
                  <c:v>6.4</c:v>
                </c:pt>
                <c:pt idx="3834">
                  <c:v>6.4</c:v>
                </c:pt>
                <c:pt idx="3835">
                  <c:v>6.4</c:v>
                </c:pt>
                <c:pt idx="3836">
                  <c:v>6.4</c:v>
                </c:pt>
                <c:pt idx="3837">
                  <c:v>6.4</c:v>
                </c:pt>
                <c:pt idx="3838">
                  <c:v>6.4</c:v>
                </c:pt>
                <c:pt idx="3839">
                  <c:v>6.4</c:v>
                </c:pt>
                <c:pt idx="3840">
                  <c:v>6.4</c:v>
                </c:pt>
                <c:pt idx="3841">
                  <c:v>6.4</c:v>
                </c:pt>
                <c:pt idx="3842">
                  <c:v>6.4</c:v>
                </c:pt>
                <c:pt idx="3843">
                  <c:v>6.4</c:v>
                </c:pt>
                <c:pt idx="3844">
                  <c:v>6.4</c:v>
                </c:pt>
                <c:pt idx="3845">
                  <c:v>6.4</c:v>
                </c:pt>
                <c:pt idx="3846">
                  <c:v>6.4</c:v>
                </c:pt>
                <c:pt idx="3847">
                  <c:v>6.4</c:v>
                </c:pt>
                <c:pt idx="3848">
                  <c:v>6.4</c:v>
                </c:pt>
                <c:pt idx="3849">
                  <c:v>6.4</c:v>
                </c:pt>
                <c:pt idx="3850">
                  <c:v>6.4</c:v>
                </c:pt>
                <c:pt idx="3851">
                  <c:v>6.4</c:v>
                </c:pt>
                <c:pt idx="3852">
                  <c:v>6.4</c:v>
                </c:pt>
                <c:pt idx="3853">
                  <c:v>6.4</c:v>
                </c:pt>
                <c:pt idx="3854">
                  <c:v>6.4</c:v>
                </c:pt>
                <c:pt idx="3855">
                  <c:v>6.4</c:v>
                </c:pt>
                <c:pt idx="3856">
                  <c:v>6.4</c:v>
                </c:pt>
                <c:pt idx="3857">
                  <c:v>6.4</c:v>
                </c:pt>
                <c:pt idx="3858">
                  <c:v>6.4</c:v>
                </c:pt>
                <c:pt idx="3859">
                  <c:v>6.4</c:v>
                </c:pt>
                <c:pt idx="3860">
                  <c:v>6.4</c:v>
                </c:pt>
                <c:pt idx="3861">
                  <c:v>6.4</c:v>
                </c:pt>
                <c:pt idx="3862">
                  <c:v>6.4</c:v>
                </c:pt>
                <c:pt idx="3863">
                  <c:v>6.4</c:v>
                </c:pt>
                <c:pt idx="3864">
                  <c:v>6.4</c:v>
                </c:pt>
                <c:pt idx="3865">
                  <c:v>6.4</c:v>
                </c:pt>
                <c:pt idx="3866">
                  <c:v>6.4</c:v>
                </c:pt>
                <c:pt idx="3867">
                  <c:v>6.4</c:v>
                </c:pt>
                <c:pt idx="3868">
                  <c:v>6.4</c:v>
                </c:pt>
                <c:pt idx="3869">
                  <c:v>6.4</c:v>
                </c:pt>
                <c:pt idx="3870">
                  <c:v>6.4</c:v>
                </c:pt>
                <c:pt idx="3871">
                  <c:v>6.5</c:v>
                </c:pt>
                <c:pt idx="3872">
                  <c:v>6.5</c:v>
                </c:pt>
                <c:pt idx="3873">
                  <c:v>6.5</c:v>
                </c:pt>
                <c:pt idx="3874">
                  <c:v>6.5</c:v>
                </c:pt>
                <c:pt idx="3875">
                  <c:v>6.5</c:v>
                </c:pt>
                <c:pt idx="3876">
                  <c:v>6.5</c:v>
                </c:pt>
                <c:pt idx="3877">
                  <c:v>6.5</c:v>
                </c:pt>
                <c:pt idx="3878">
                  <c:v>6.5</c:v>
                </c:pt>
                <c:pt idx="3879">
                  <c:v>6.5</c:v>
                </c:pt>
                <c:pt idx="3880">
                  <c:v>6.5</c:v>
                </c:pt>
                <c:pt idx="3881">
                  <c:v>6.5</c:v>
                </c:pt>
                <c:pt idx="3882">
                  <c:v>6.5</c:v>
                </c:pt>
                <c:pt idx="3883">
                  <c:v>6.5</c:v>
                </c:pt>
                <c:pt idx="3884">
                  <c:v>6.5</c:v>
                </c:pt>
                <c:pt idx="3885">
                  <c:v>6.5</c:v>
                </c:pt>
                <c:pt idx="3886">
                  <c:v>6.5</c:v>
                </c:pt>
                <c:pt idx="3887">
                  <c:v>6.5</c:v>
                </c:pt>
                <c:pt idx="3888">
                  <c:v>6.5</c:v>
                </c:pt>
                <c:pt idx="3889">
                  <c:v>6.5</c:v>
                </c:pt>
                <c:pt idx="3890">
                  <c:v>6.5</c:v>
                </c:pt>
                <c:pt idx="3891">
                  <c:v>6.5</c:v>
                </c:pt>
                <c:pt idx="3892">
                  <c:v>6.5</c:v>
                </c:pt>
                <c:pt idx="3893">
                  <c:v>6.5</c:v>
                </c:pt>
                <c:pt idx="3894">
                  <c:v>6.5</c:v>
                </c:pt>
                <c:pt idx="3895">
                  <c:v>6.5</c:v>
                </c:pt>
                <c:pt idx="3896">
                  <c:v>6.5</c:v>
                </c:pt>
                <c:pt idx="3897">
                  <c:v>6.5</c:v>
                </c:pt>
                <c:pt idx="3898">
                  <c:v>6.5</c:v>
                </c:pt>
                <c:pt idx="3899">
                  <c:v>6.5</c:v>
                </c:pt>
                <c:pt idx="3900">
                  <c:v>6.5</c:v>
                </c:pt>
                <c:pt idx="3901">
                  <c:v>6.5</c:v>
                </c:pt>
                <c:pt idx="3902">
                  <c:v>6.5</c:v>
                </c:pt>
                <c:pt idx="3903">
                  <c:v>6.5</c:v>
                </c:pt>
                <c:pt idx="3904">
                  <c:v>6.5</c:v>
                </c:pt>
                <c:pt idx="3905">
                  <c:v>6.5</c:v>
                </c:pt>
                <c:pt idx="3906">
                  <c:v>6.5</c:v>
                </c:pt>
                <c:pt idx="3907">
                  <c:v>6.5</c:v>
                </c:pt>
                <c:pt idx="3908">
                  <c:v>6.5</c:v>
                </c:pt>
                <c:pt idx="3909">
                  <c:v>6.5</c:v>
                </c:pt>
                <c:pt idx="3910">
                  <c:v>6.5</c:v>
                </c:pt>
                <c:pt idx="3911">
                  <c:v>6.5</c:v>
                </c:pt>
                <c:pt idx="3912">
                  <c:v>6.5</c:v>
                </c:pt>
                <c:pt idx="3913">
                  <c:v>6.5</c:v>
                </c:pt>
                <c:pt idx="3914">
                  <c:v>6.5</c:v>
                </c:pt>
                <c:pt idx="3915">
                  <c:v>6.5</c:v>
                </c:pt>
                <c:pt idx="3916">
                  <c:v>6.5</c:v>
                </c:pt>
                <c:pt idx="3917">
                  <c:v>6.5</c:v>
                </c:pt>
                <c:pt idx="3918">
                  <c:v>6.5</c:v>
                </c:pt>
                <c:pt idx="3919">
                  <c:v>6.5</c:v>
                </c:pt>
                <c:pt idx="3920">
                  <c:v>6.5</c:v>
                </c:pt>
                <c:pt idx="3921">
                  <c:v>6.5</c:v>
                </c:pt>
                <c:pt idx="3922">
                  <c:v>6.5</c:v>
                </c:pt>
                <c:pt idx="3923">
                  <c:v>6.5</c:v>
                </c:pt>
                <c:pt idx="3924">
                  <c:v>6.5</c:v>
                </c:pt>
                <c:pt idx="3925">
                  <c:v>6.5</c:v>
                </c:pt>
                <c:pt idx="3926">
                  <c:v>6.5</c:v>
                </c:pt>
                <c:pt idx="3927">
                  <c:v>6.5</c:v>
                </c:pt>
                <c:pt idx="3928">
                  <c:v>6.5</c:v>
                </c:pt>
                <c:pt idx="3929">
                  <c:v>6.5</c:v>
                </c:pt>
                <c:pt idx="3930">
                  <c:v>6.5</c:v>
                </c:pt>
                <c:pt idx="3931">
                  <c:v>6.6</c:v>
                </c:pt>
                <c:pt idx="3932">
                  <c:v>6.6</c:v>
                </c:pt>
                <c:pt idx="3933">
                  <c:v>6.6</c:v>
                </c:pt>
                <c:pt idx="3934">
                  <c:v>6.6</c:v>
                </c:pt>
                <c:pt idx="3935">
                  <c:v>6.6</c:v>
                </c:pt>
                <c:pt idx="3936">
                  <c:v>6.6</c:v>
                </c:pt>
                <c:pt idx="3937">
                  <c:v>6.6</c:v>
                </c:pt>
                <c:pt idx="3938">
                  <c:v>6.6</c:v>
                </c:pt>
                <c:pt idx="3939">
                  <c:v>6.6</c:v>
                </c:pt>
                <c:pt idx="3940">
                  <c:v>6.6</c:v>
                </c:pt>
                <c:pt idx="3941">
                  <c:v>6.6</c:v>
                </c:pt>
                <c:pt idx="3942">
                  <c:v>6.6</c:v>
                </c:pt>
                <c:pt idx="3943">
                  <c:v>6.6</c:v>
                </c:pt>
                <c:pt idx="3944">
                  <c:v>6.6</c:v>
                </c:pt>
                <c:pt idx="3945">
                  <c:v>6.6</c:v>
                </c:pt>
                <c:pt idx="3946">
                  <c:v>6.6</c:v>
                </c:pt>
                <c:pt idx="3947">
                  <c:v>6.6</c:v>
                </c:pt>
                <c:pt idx="3948">
                  <c:v>6.6</c:v>
                </c:pt>
                <c:pt idx="3949">
                  <c:v>6.6</c:v>
                </c:pt>
                <c:pt idx="3950">
                  <c:v>6.6</c:v>
                </c:pt>
                <c:pt idx="3951">
                  <c:v>6.6</c:v>
                </c:pt>
                <c:pt idx="3952">
                  <c:v>6.6</c:v>
                </c:pt>
                <c:pt idx="3953">
                  <c:v>6.6</c:v>
                </c:pt>
                <c:pt idx="3954">
                  <c:v>6.6</c:v>
                </c:pt>
                <c:pt idx="3955">
                  <c:v>6.6</c:v>
                </c:pt>
                <c:pt idx="3956">
                  <c:v>6.6</c:v>
                </c:pt>
                <c:pt idx="3957">
                  <c:v>6.6</c:v>
                </c:pt>
                <c:pt idx="3958">
                  <c:v>6.6</c:v>
                </c:pt>
                <c:pt idx="3959">
                  <c:v>6.6</c:v>
                </c:pt>
                <c:pt idx="3960">
                  <c:v>6.6</c:v>
                </c:pt>
                <c:pt idx="3961">
                  <c:v>6.6</c:v>
                </c:pt>
                <c:pt idx="3962">
                  <c:v>6.6</c:v>
                </c:pt>
                <c:pt idx="3963">
                  <c:v>6.6</c:v>
                </c:pt>
                <c:pt idx="3964">
                  <c:v>6.6</c:v>
                </c:pt>
                <c:pt idx="3965">
                  <c:v>6.6</c:v>
                </c:pt>
                <c:pt idx="3966">
                  <c:v>6.6</c:v>
                </c:pt>
                <c:pt idx="3967">
                  <c:v>6.6</c:v>
                </c:pt>
                <c:pt idx="3968">
                  <c:v>6.6</c:v>
                </c:pt>
                <c:pt idx="3969">
                  <c:v>6.6</c:v>
                </c:pt>
                <c:pt idx="3970">
                  <c:v>6.6</c:v>
                </c:pt>
                <c:pt idx="3971">
                  <c:v>6.6</c:v>
                </c:pt>
                <c:pt idx="3972">
                  <c:v>6.6</c:v>
                </c:pt>
                <c:pt idx="3973">
                  <c:v>6.6</c:v>
                </c:pt>
                <c:pt idx="3974">
                  <c:v>6.6</c:v>
                </c:pt>
                <c:pt idx="3975">
                  <c:v>6.6</c:v>
                </c:pt>
                <c:pt idx="3976">
                  <c:v>6.6</c:v>
                </c:pt>
                <c:pt idx="3977">
                  <c:v>6.6</c:v>
                </c:pt>
                <c:pt idx="3978">
                  <c:v>6.6</c:v>
                </c:pt>
                <c:pt idx="3979">
                  <c:v>6.6</c:v>
                </c:pt>
                <c:pt idx="3980">
                  <c:v>6.6</c:v>
                </c:pt>
                <c:pt idx="3981">
                  <c:v>6.6</c:v>
                </c:pt>
                <c:pt idx="3982">
                  <c:v>6.6</c:v>
                </c:pt>
                <c:pt idx="3983">
                  <c:v>6.6</c:v>
                </c:pt>
                <c:pt idx="3984">
                  <c:v>6.6</c:v>
                </c:pt>
                <c:pt idx="3985">
                  <c:v>6.6</c:v>
                </c:pt>
                <c:pt idx="3986">
                  <c:v>6.6</c:v>
                </c:pt>
                <c:pt idx="3987">
                  <c:v>6.6</c:v>
                </c:pt>
                <c:pt idx="3988">
                  <c:v>6.6</c:v>
                </c:pt>
                <c:pt idx="3989">
                  <c:v>6.6</c:v>
                </c:pt>
                <c:pt idx="3990">
                  <c:v>6.6</c:v>
                </c:pt>
                <c:pt idx="3991">
                  <c:v>6.7</c:v>
                </c:pt>
                <c:pt idx="3992">
                  <c:v>6.7</c:v>
                </c:pt>
                <c:pt idx="3993">
                  <c:v>6.7</c:v>
                </c:pt>
                <c:pt idx="3994">
                  <c:v>6.7</c:v>
                </c:pt>
                <c:pt idx="3995">
                  <c:v>6.7</c:v>
                </c:pt>
                <c:pt idx="3996">
                  <c:v>6.7</c:v>
                </c:pt>
                <c:pt idx="3997">
                  <c:v>6.7</c:v>
                </c:pt>
                <c:pt idx="3998">
                  <c:v>6.7</c:v>
                </c:pt>
                <c:pt idx="3999">
                  <c:v>6.7</c:v>
                </c:pt>
                <c:pt idx="4000">
                  <c:v>6.7</c:v>
                </c:pt>
                <c:pt idx="4001">
                  <c:v>6.7</c:v>
                </c:pt>
                <c:pt idx="4002">
                  <c:v>6.7</c:v>
                </c:pt>
                <c:pt idx="4003">
                  <c:v>6.7</c:v>
                </c:pt>
                <c:pt idx="4004">
                  <c:v>6.7</c:v>
                </c:pt>
                <c:pt idx="4005">
                  <c:v>6.7</c:v>
                </c:pt>
                <c:pt idx="4006">
                  <c:v>6.7</c:v>
                </c:pt>
                <c:pt idx="4007">
                  <c:v>6.7</c:v>
                </c:pt>
                <c:pt idx="4008">
                  <c:v>6.7</c:v>
                </c:pt>
                <c:pt idx="4009">
                  <c:v>6.7</c:v>
                </c:pt>
                <c:pt idx="4010">
                  <c:v>6.7</c:v>
                </c:pt>
                <c:pt idx="4011">
                  <c:v>6.7</c:v>
                </c:pt>
                <c:pt idx="4012">
                  <c:v>6.7</c:v>
                </c:pt>
                <c:pt idx="4013">
                  <c:v>6.7</c:v>
                </c:pt>
                <c:pt idx="4014">
                  <c:v>6.7</c:v>
                </c:pt>
                <c:pt idx="4015">
                  <c:v>6.7</c:v>
                </c:pt>
                <c:pt idx="4016">
                  <c:v>6.7</c:v>
                </c:pt>
                <c:pt idx="4017">
                  <c:v>6.7</c:v>
                </c:pt>
                <c:pt idx="4018">
                  <c:v>6.7</c:v>
                </c:pt>
                <c:pt idx="4019">
                  <c:v>6.7</c:v>
                </c:pt>
                <c:pt idx="4020">
                  <c:v>6.7</c:v>
                </c:pt>
                <c:pt idx="4021">
                  <c:v>6.7</c:v>
                </c:pt>
                <c:pt idx="4022">
                  <c:v>6.7</c:v>
                </c:pt>
                <c:pt idx="4023">
                  <c:v>6.7</c:v>
                </c:pt>
                <c:pt idx="4024">
                  <c:v>6.7</c:v>
                </c:pt>
                <c:pt idx="4025">
                  <c:v>6.7</c:v>
                </c:pt>
                <c:pt idx="4026">
                  <c:v>6.7</c:v>
                </c:pt>
                <c:pt idx="4027">
                  <c:v>6.7</c:v>
                </c:pt>
                <c:pt idx="4028">
                  <c:v>6.7</c:v>
                </c:pt>
                <c:pt idx="4029">
                  <c:v>6.7</c:v>
                </c:pt>
                <c:pt idx="4030">
                  <c:v>6.7</c:v>
                </c:pt>
                <c:pt idx="4031">
                  <c:v>6.7</c:v>
                </c:pt>
                <c:pt idx="4032">
                  <c:v>6.7</c:v>
                </c:pt>
                <c:pt idx="4033">
                  <c:v>6.7</c:v>
                </c:pt>
                <c:pt idx="4034">
                  <c:v>6.7</c:v>
                </c:pt>
                <c:pt idx="4035">
                  <c:v>6.7</c:v>
                </c:pt>
                <c:pt idx="4036">
                  <c:v>6.7</c:v>
                </c:pt>
                <c:pt idx="4037">
                  <c:v>6.7</c:v>
                </c:pt>
                <c:pt idx="4038">
                  <c:v>6.7</c:v>
                </c:pt>
                <c:pt idx="4039">
                  <c:v>6.7</c:v>
                </c:pt>
                <c:pt idx="4040">
                  <c:v>6.7</c:v>
                </c:pt>
                <c:pt idx="4041">
                  <c:v>6.7</c:v>
                </c:pt>
                <c:pt idx="4042">
                  <c:v>6.7</c:v>
                </c:pt>
                <c:pt idx="4043">
                  <c:v>6.7</c:v>
                </c:pt>
                <c:pt idx="4044">
                  <c:v>6.7</c:v>
                </c:pt>
                <c:pt idx="4045">
                  <c:v>6.7</c:v>
                </c:pt>
                <c:pt idx="4046">
                  <c:v>6.7</c:v>
                </c:pt>
                <c:pt idx="4047">
                  <c:v>6.7</c:v>
                </c:pt>
                <c:pt idx="4048">
                  <c:v>6.7</c:v>
                </c:pt>
                <c:pt idx="4049">
                  <c:v>6.7</c:v>
                </c:pt>
                <c:pt idx="4050">
                  <c:v>6.7</c:v>
                </c:pt>
                <c:pt idx="4051">
                  <c:v>6.8</c:v>
                </c:pt>
                <c:pt idx="4052">
                  <c:v>6.8</c:v>
                </c:pt>
                <c:pt idx="4053">
                  <c:v>6.8</c:v>
                </c:pt>
                <c:pt idx="4054">
                  <c:v>6.8</c:v>
                </c:pt>
                <c:pt idx="4055">
                  <c:v>6.8</c:v>
                </c:pt>
                <c:pt idx="4056">
                  <c:v>6.8</c:v>
                </c:pt>
                <c:pt idx="4057">
                  <c:v>6.8</c:v>
                </c:pt>
                <c:pt idx="4058">
                  <c:v>6.8</c:v>
                </c:pt>
                <c:pt idx="4059">
                  <c:v>6.8</c:v>
                </c:pt>
                <c:pt idx="4060">
                  <c:v>6.8</c:v>
                </c:pt>
                <c:pt idx="4061">
                  <c:v>6.8</c:v>
                </c:pt>
                <c:pt idx="4062">
                  <c:v>6.8</c:v>
                </c:pt>
                <c:pt idx="4063">
                  <c:v>6.8</c:v>
                </c:pt>
                <c:pt idx="4064">
                  <c:v>6.8</c:v>
                </c:pt>
                <c:pt idx="4065">
                  <c:v>6.8</c:v>
                </c:pt>
                <c:pt idx="4066">
                  <c:v>6.8</c:v>
                </c:pt>
                <c:pt idx="4067">
                  <c:v>6.8</c:v>
                </c:pt>
                <c:pt idx="4068">
                  <c:v>6.8</c:v>
                </c:pt>
                <c:pt idx="4069">
                  <c:v>6.8</c:v>
                </c:pt>
                <c:pt idx="4070">
                  <c:v>6.8</c:v>
                </c:pt>
                <c:pt idx="4071">
                  <c:v>6.8</c:v>
                </c:pt>
                <c:pt idx="4072">
                  <c:v>6.8</c:v>
                </c:pt>
                <c:pt idx="4073">
                  <c:v>6.8</c:v>
                </c:pt>
                <c:pt idx="4074">
                  <c:v>6.8</c:v>
                </c:pt>
                <c:pt idx="4075">
                  <c:v>6.8</c:v>
                </c:pt>
                <c:pt idx="4076">
                  <c:v>6.8</c:v>
                </c:pt>
                <c:pt idx="4077">
                  <c:v>6.8</c:v>
                </c:pt>
                <c:pt idx="4078">
                  <c:v>6.8</c:v>
                </c:pt>
                <c:pt idx="4079">
                  <c:v>6.8</c:v>
                </c:pt>
                <c:pt idx="4080">
                  <c:v>6.8</c:v>
                </c:pt>
                <c:pt idx="4081">
                  <c:v>6.8</c:v>
                </c:pt>
                <c:pt idx="4082">
                  <c:v>6.8</c:v>
                </c:pt>
                <c:pt idx="4083">
                  <c:v>6.8</c:v>
                </c:pt>
                <c:pt idx="4084">
                  <c:v>6.8</c:v>
                </c:pt>
                <c:pt idx="4085">
                  <c:v>6.8</c:v>
                </c:pt>
                <c:pt idx="4086">
                  <c:v>6.8</c:v>
                </c:pt>
                <c:pt idx="4087">
                  <c:v>6.8</c:v>
                </c:pt>
                <c:pt idx="4088">
                  <c:v>6.8</c:v>
                </c:pt>
                <c:pt idx="4089">
                  <c:v>6.8</c:v>
                </c:pt>
                <c:pt idx="4090">
                  <c:v>6.8</c:v>
                </c:pt>
                <c:pt idx="4091">
                  <c:v>6.8</c:v>
                </c:pt>
                <c:pt idx="4092">
                  <c:v>6.8</c:v>
                </c:pt>
                <c:pt idx="4093">
                  <c:v>6.8</c:v>
                </c:pt>
                <c:pt idx="4094">
                  <c:v>6.8</c:v>
                </c:pt>
                <c:pt idx="4095">
                  <c:v>6.8</c:v>
                </c:pt>
                <c:pt idx="4096">
                  <c:v>6.8</c:v>
                </c:pt>
                <c:pt idx="4097">
                  <c:v>6.8</c:v>
                </c:pt>
                <c:pt idx="4098">
                  <c:v>6.8</c:v>
                </c:pt>
                <c:pt idx="4099">
                  <c:v>6.8</c:v>
                </c:pt>
                <c:pt idx="4100">
                  <c:v>6.8</c:v>
                </c:pt>
                <c:pt idx="4101">
                  <c:v>6.8</c:v>
                </c:pt>
                <c:pt idx="4102">
                  <c:v>6.8</c:v>
                </c:pt>
                <c:pt idx="4103">
                  <c:v>6.8</c:v>
                </c:pt>
                <c:pt idx="4104">
                  <c:v>6.8</c:v>
                </c:pt>
                <c:pt idx="4105">
                  <c:v>6.8</c:v>
                </c:pt>
                <c:pt idx="4106">
                  <c:v>6.8</c:v>
                </c:pt>
                <c:pt idx="4107">
                  <c:v>6.8</c:v>
                </c:pt>
                <c:pt idx="4108">
                  <c:v>6.8</c:v>
                </c:pt>
                <c:pt idx="4109">
                  <c:v>6.8</c:v>
                </c:pt>
                <c:pt idx="4110">
                  <c:v>6.8</c:v>
                </c:pt>
                <c:pt idx="4111">
                  <c:v>6.9</c:v>
                </c:pt>
                <c:pt idx="4112">
                  <c:v>6.9</c:v>
                </c:pt>
                <c:pt idx="4113">
                  <c:v>6.9</c:v>
                </c:pt>
                <c:pt idx="4114">
                  <c:v>6.9</c:v>
                </c:pt>
                <c:pt idx="4115">
                  <c:v>6.9</c:v>
                </c:pt>
                <c:pt idx="4116">
                  <c:v>6.9</c:v>
                </c:pt>
                <c:pt idx="4117">
                  <c:v>6.9</c:v>
                </c:pt>
                <c:pt idx="4118">
                  <c:v>6.9</c:v>
                </c:pt>
                <c:pt idx="4119">
                  <c:v>6.9</c:v>
                </c:pt>
                <c:pt idx="4120">
                  <c:v>6.9</c:v>
                </c:pt>
                <c:pt idx="4121">
                  <c:v>6.9</c:v>
                </c:pt>
                <c:pt idx="4122">
                  <c:v>6.9</c:v>
                </c:pt>
                <c:pt idx="4123">
                  <c:v>6.9</c:v>
                </c:pt>
                <c:pt idx="4124">
                  <c:v>6.9</c:v>
                </c:pt>
                <c:pt idx="4125">
                  <c:v>6.9</c:v>
                </c:pt>
                <c:pt idx="4126">
                  <c:v>6.9</c:v>
                </c:pt>
                <c:pt idx="4127">
                  <c:v>6.9</c:v>
                </c:pt>
                <c:pt idx="4128">
                  <c:v>6.9</c:v>
                </c:pt>
                <c:pt idx="4129">
                  <c:v>6.9</c:v>
                </c:pt>
                <c:pt idx="4130">
                  <c:v>6.9</c:v>
                </c:pt>
                <c:pt idx="4131">
                  <c:v>6.9</c:v>
                </c:pt>
                <c:pt idx="4132">
                  <c:v>6.9</c:v>
                </c:pt>
                <c:pt idx="4133">
                  <c:v>6.9</c:v>
                </c:pt>
                <c:pt idx="4134">
                  <c:v>6.9</c:v>
                </c:pt>
                <c:pt idx="4135">
                  <c:v>6.9</c:v>
                </c:pt>
                <c:pt idx="4136">
                  <c:v>6.9</c:v>
                </c:pt>
                <c:pt idx="4137">
                  <c:v>6.9</c:v>
                </c:pt>
                <c:pt idx="4138">
                  <c:v>6.9</c:v>
                </c:pt>
                <c:pt idx="4139">
                  <c:v>6.9</c:v>
                </c:pt>
                <c:pt idx="4140">
                  <c:v>6.9</c:v>
                </c:pt>
                <c:pt idx="4141">
                  <c:v>6.9</c:v>
                </c:pt>
                <c:pt idx="4142">
                  <c:v>6.9</c:v>
                </c:pt>
                <c:pt idx="4143">
                  <c:v>6.9</c:v>
                </c:pt>
                <c:pt idx="4144">
                  <c:v>6.9</c:v>
                </c:pt>
                <c:pt idx="4145">
                  <c:v>6.9</c:v>
                </c:pt>
                <c:pt idx="4146">
                  <c:v>6.9</c:v>
                </c:pt>
                <c:pt idx="4147">
                  <c:v>6.9</c:v>
                </c:pt>
                <c:pt idx="4148">
                  <c:v>6.9</c:v>
                </c:pt>
                <c:pt idx="4149">
                  <c:v>6.9</c:v>
                </c:pt>
                <c:pt idx="4150">
                  <c:v>6.9</c:v>
                </c:pt>
                <c:pt idx="4151">
                  <c:v>6.9</c:v>
                </c:pt>
                <c:pt idx="4152">
                  <c:v>6.9</c:v>
                </c:pt>
                <c:pt idx="4153">
                  <c:v>6.9</c:v>
                </c:pt>
                <c:pt idx="4154">
                  <c:v>6.9</c:v>
                </c:pt>
                <c:pt idx="4155">
                  <c:v>6.9</c:v>
                </c:pt>
                <c:pt idx="4156">
                  <c:v>6.9</c:v>
                </c:pt>
                <c:pt idx="4157">
                  <c:v>6.9</c:v>
                </c:pt>
                <c:pt idx="4158">
                  <c:v>6.9</c:v>
                </c:pt>
                <c:pt idx="4159">
                  <c:v>6.9</c:v>
                </c:pt>
                <c:pt idx="4160">
                  <c:v>6.9</c:v>
                </c:pt>
                <c:pt idx="4161">
                  <c:v>6.9</c:v>
                </c:pt>
                <c:pt idx="4162">
                  <c:v>6.9</c:v>
                </c:pt>
                <c:pt idx="4163">
                  <c:v>6.9</c:v>
                </c:pt>
                <c:pt idx="4164">
                  <c:v>6.9</c:v>
                </c:pt>
                <c:pt idx="4165">
                  <c:v>6.9</c:v>
                </c:pt>
                <c:pt idx="4166">
                  <c:v>6.9</c:v>
                </c:pt>
                <c:pt idx="4167">
                  <c:v>6.9</c:v>
                </c:pt>
                <c:pt idx="4168">
                  <c:v>6.9</c:v>
                </c:pt>
                <c:pt idx="4169">
                  <c:v>6.9</c:v>
                </c:pt>
                <c:pt idx="4170">
                  <c:v>6.9</c:v>
                </c:pt>
                <c:pt idx="4171">
                  <c:v>7.0</c:v>
                </c:pt>
                <c:pt idx="4172">
                  <c:v>7.0</c:v>
                </c:pt>
                <c:pt idx="4173">
                  <c:v>7.0</c:v>
                </c:pt>
                <c:pt idx="4174">
                  <c:v>7.0</c:v>
                </c:pt>
                <c:pt idx="4175">
                  <c:v>7.0</c:v>
                </c:pt>
                <c:pt idx="4176">
                  <c:v>7.0</c:v>
                </c:pt>
                <c:pt idx="4177">
                  <c:v>7.0</c:v>
                </c:pt>
                <c:pt idx="4178">
                  <c:v>7.0</c:v>
                </c:pt>
                <c:pt idx="4179">
                  <c:v>7.0</c:v>
                </c:pt>
                <c:pt idx="4180">
                  <c:v>7.0</c:v>
                </c:pt>
                <c:pt idx="4181">
                  <c:v>7.0</c:v>
                </c:pt>
                <c:pt idx="4182">
                  <c:v>7.0</c:v>
                </c:pt>
                <c:pt idx="4183">
                  <c:v>7.0</c:v>
                </c:pt>
                <c:pt idx="4184">
                  <c:v>7.0</c:v>
                </c:pt>
                <c:pt idx="4185">
                  <c:v>7.0</c:v>
                </c:pt>
                <c:pt idx="4186">
                  <c:v>7.0</c:v>
                </c:pt>
                <c:pt idx="4187">
                  <c:v>7.0</c:v>
                </c:pt>
                <c:pt idx="4188">
                  <c:v>7.0</c:v>
                </c:pt>
                <c:pt idx="4189">
                  <c:v>7.0</c:v>
                </c:pt>
                <c:pt idx="4190">
                  <c:v>7.0</c:v>
                </c:pt>
                <c:pt idx="4191">
                  <c:v>7.0</c:v>
                </c:pt>
                <c:pt idx="4192">
                  <c:v>7.0</c:v>
                </c:pt>
                <c:pt idx="4193">
                  <c:v>7.0</c:v>
                </c:pt>
                <c:pt idx="4194">
                  <c:v>7.0</c:v>
                </c:pt>
                <c:pt idx="4195">
                  <c:v>7.0</c:v>
                </c:pt>
                <c:pt idx="4196">
                  <c:v>7.0</c:v>
                </c:pt>
                <c:pt idx="4197">
                  <c:v>7.0</c:v>
                </c:pt>
                <c:pt idx="4198">
                  <c:v>7.0</c:v>
                </c:pt>
                <c:pt idx="4199">
                  <c:v>7.0</c:v>
                </c:pt>
                <c:pt idx="4200">
                  <c:v>7.0</c:v>
                </c:pt>
                <c:pt idx="4201">
                  <c:v>7.0</c:v>
                </c:pt>
                <c:pt idx="4202">
                  <c:v>7.0</c:v>
                </c:pt>
                <c:pt idx="4203">
                  <c:v>7.0</c:v>
                </c:pt>
                <c:pt idx="4204">
                  <c:v>7.0</c:v>
                </c:pt>
                <c:pt idx="4205">
                  <c:v>7.0</c:v>
                </c:pt>
                <c:pt idx="4206">
                  <c:v>7.0</c:v>
                </c:pt>
                <c:pt idx="4207">
                  <c:v>7.0</c:v>
                </c:pt>
                <c:pt idx="4208">
                  <c:v>7.0</c:v>
                </c:pt>
                <c:pt idx="4209">
                  <c:v>7.0</c:v>
                </c:pt>
                <c:pt idx="4210">
                  <c:v>7.0</c:v>
                </c:pt>
                <c:pt idx="4211">
                  <c:v>7.0</c:v>
                </c:pt>
                <c:pt idx="4212">
                  <c:v>7.0</c:v>
                </c:pt>
                <c:pt idx="4213">
                  <c:v>7.0</c:v>
                </c:pt>
                <c:pt idx="4214">
                  <c:v>7.0</c:v>
                </c:pt>
                <c:pt idx="4215">
                  <c:v>7.0</c:v>
                </c:pt>
                <c:pt idx="4216">
                  <c:v>7.0</c:v>
                </c:pt>
                <c:pt idx="4217">
                  <c:v>7.0</c:v>
                </c:pt>
                <c:pt idx="4218">
                  <c:v>7.0</c:v>
                </c:pt>
                <c:pt idx="4219">
                  <c:v>7.0</c:v>
                </c:pt>
                <c:pt idx="4220">
                  <c:v>7.0</c:v>
                </c:pt>
                <c:pt idx="4221">
                  <c:v>7.0</c:v>
                </c:pt>
                <c:pt idx="4222">
                  <c:v>7.0</c:v>
                </c:pt>
                <c:pt idx="4223">
                  <c:v>7.0</c:v>
                </c:pt>
                <c:pt idx="4224">
                  <c:v>7.0</c:v>
                </c:pt>
                <c:pt idx="4225">
                  <c:v>7.0</c:v>
                </c:pt>
                <c:pt idx="4226">
                  <c:v>7.0</c:v>
                </c:pt>
                <c:pt idx="4227">
                  <c:v>7.0</c:v>
                </c:pt>
                <c:pt idx="4228">
                  <c:v>7.0</c:v>
                </c:pt>
                <c:pt idx="4229">
                  <c:v>7.0</c:v>
                </c:pt>
                <c:pt idx="4230">
                  <c:v>7.0</c:v>
                </c:pt>
                <c:pt idx="4231">
                  <c:v>7.1</c:v>
                </c:pt>
                <c:pt idx="4232">
                  <c:v>7.1</c:v>
                </c:pt>
                <c:pt idx="4233">
                  <c:v>7.1</c:v>
                </c:pt>
                <c:pt idx="4234">
                  <c:v>7.1</c:v>
                </c:pt>
                <c:pt idx="4235">
                  <c:v>7.1</c:v>
                </c:pt>
                <c:pt idx="4236">
                  <c:v>7.1</c:v>
                </c:pt>
                <c:pt idx="4237">
                  <c:v>7.1</c:v>
                </c:pt>
                <c:pt idx="4238">
                  <c:v>7.1</c:v>
                </c:pt>
                <c:pt idx="4239">
                  <c:v>7.1</c:v>
                </c:pt>
                <c:pt idx="4240">
                  <c:v>7.1</c:v>
                </c:pt>
                <c:pt idx="4241">
                  <c:v>7.1</c:v>
                </c:pt>
                <c:pt idx="4242">
                  <c:v>7.1</c:v>
                </c:pt>
                <c:pt idx="4243">
                  <c:v>7.1</c:v>
                </c:pt>
                <c:pt idx="4244">
                  <c:v>7.1</c:v>
                </c:pt>
                <c:pt idx="4245">
                  <c:v>7.1</c:v>
                </c:pt>
                <c:pt idx="4246">
                  <c:v>7.1</c:v>
                </c:pt>
                <c:pt idx="4247">
                  <c:v>7.1</c:v>
                </c:pt>
                <c:pt idx="4248">
                  <c:v>7.1</c:v>
                </c:pt>
                <c:pt idx="4249">
                  <c:v>7.1</c:v>
                </c:pt>
                <c:pt idx="4250">
                  <c:v>7.1</c:v>
                </c:pt>
                <c:pt idx="4251">
                  <c:v>7.1</c:v>
                </c:pt>
                <c:pt idx="4252">
                  <c:v>7.1</c:v>
                </c:pt>
                <c:pt idx="4253">
                  <c:v>7.1</c:v>
                </c:pt>
                <c:pt idx="4254">
                  <c:v>7.1</c:v>
                </c:pt>
                <c:pt idx="4255">
                  <c:v>7.1</c:v>
                </c:pt>
                <c:pt idx="4256">
                  <c:v>7.1</c:v>
                </c:pt>
                <c:pt idx="4257">
                  <c:v>7.1</c:v>
                </c:pt>
                <c:pt idx="4258">
                  <c:v>7.1</c:v>
                </c:pt>
                <c:pt idx="4259">
                  <c:v>7.1</c:v>
                </c:pt>
                <c:pt idx="4260">
                  <c:v>7.1</c:v>
                </c:pt>
                <c:pt idx="4261">
                  <c:v>7.1</c:v>
                </c:pt>
                <c:pt idx="4262">
                  <c:v>7.1</c:v>
                </c:pt>
                <c:pt idx="4263">
                  <c:v>7.1</c:v>
                </c:pt>
                <c:pt idx="4264">
                  <c:v>7.1</c:v>
                </c:pt>
                <c:pt idx="4265">
                  <c:v>7.1</c:v>
                </c:pt>
                <c:pt idx="4266">
                  <c:v>7.1</c:v>
                </c:pt>
                <c:pt idx="4267">
                  <c:v>7.1</c:v>
                </c:pt>
                <c:pt idx="4268">
                  <c:v>7.1</c:v>
                </c:pt>
                <c:pt idx="4269">
                  <c:v>7.1</c:v>
                </c:pt>
                <c:pt idx="4270">
                  <c:v>7.1</c:v>
                </c:pt>
                <c:pt idx="4271">
                  <c:v>7.1</c:v>
                </c:pt>
                <c:pt idx="4272">
                  <c:v>7.1</c:v>
                </c:pt>
                <c:pt idx="4273">
                  <c:v>7.1</c:v>
                </c:pt>
                <c:pt idx="4274">
                  <c:v>7.1</c:v>
                </c:pt>
                <c:pt idx="4275">
                  <c:v>7.1</c:v>
                </c:pt>
                <c:pt idx="4276">
                  <c:v>7.1</c:v>
                </c:pt>
                <c:pt idx="4277">
                  <c:v>7.1</c:v>
                </c:pt>
                <c:pt idx="4278">
                  <c:v>7.1</c:v>
                </c:pt>
                <c:pt idx="4279">
                  <c:v>7.1</c:v>
                </c:pt>
                <c:pt idx="4280">
                  <c:v>7.1</c:v>
                </c:pt>
                <c:pt idx="4281">
                  <c:v>7.1</c:v>
                </c:pt>
                <c:pt idx="4282">
                  <c:v>7.1</c:v>
                </c:pt>
                <c:pt idx="4283">
                  <c:v>7.1</c:v>
                </c:pt>
                <c:pt idx="4284">
                  <c:v>7.1</c:v>
                </c:pt>
                <c:pt idx="4285">
                  <c:v>7.1</c:v>
                </c:pt>
                <c:pt idx="4286">
                  <c:v>7.1</c:v>
                </c:pt>
                <c:pt idx="4287">
                  <c:v>7.1</c:v>
                </c:pt>
                <c:pt idx="4288">
                  <c:v>7.1</c:v>
                </c:pt>
                <c:pt idx="4289">
                  <c:v>7.1</c:v>
                </c:pt>
                <c:pt idx="4290">
                  <c:v>7.1</c:v>
                </c:pt>
                <c:pt idx="4291">
                  <c:v>7.2</c:v>
                </c:pt>
                <c:pt idx="4292">
                  <c:v>7.2</c:v>
                </c:pt>
                <c:pt idx="4293">
                  <c:v>7.2</c:v>
                </c:pt>
                <c:pt idx="4294">
                  <c:v>7.2</c:v>
                </c:pt>
                <c:pt idx="4295">
                  <c:v>7.2</c:v>
                </c:pt>
                <c:pt idx="4296">
                  <c:v>7.2</c:v>
                </c:pt>
                <c:pt idx="4297">
                  <c:v>7.2</c:v>
                </c:pt>
                <c:pt idx="4298">
                  <c:v>7.2</c:v>
                </c:pt>
                <c:pt idx="4299">
                  <c:v>7.2</c:v>
                </c:pt>
                <c:pt idx="4300">
                  <c:v>7.2</c:v>
                </c:pt>
                <c:pt idx="4301">
                  <c:v>7.2</c:v>
                </c:pt>
                <c:pt idx="4302">
                  <c:v>7.2</c:v>
                </c:pt>
                <c:pt idx="4303">
                  <c:v>7.2</c:v>
                </c:pt>
                <c:pt idx="4304">
                  <c:v>7.2</c:v>
                </c:pt>
                <c:pt idx="4305">
                  <c:v>7.2</c:v>
                </c:pt>
                <c:pt idx="4306">
                  <c:v>7.2</c:v>
                </c:pt>
                <c:pt idx="4307">
                  <c:v>7.2</c:v>
                </c:pt>
                <c:pt idx="4308">
                  <c:v>7.2</c:v>
                </c:pt>
                <c:pt idx="4309">
                  <c:v>7.2</c:v>
                </c:pt>
                <c:pt idx="4310">
                  <c:v>7.2</c:v>
                </c:pt>
                <c:pt idx="4311">
                  <c:v>7.2</c:v>
                </c:pt>
                <c:pt idx="4312">
                  <c:v>7.2</c:v>
                </c:pt>
                <c:pt idx="4313">
                  <c:v>7.2</c:v>
                </c:pt>
                <c:pt idx="4314">
                  <c:v>7.2</c:v>
                </c:pt>
                <c:pt idx="4315">
                  <c:v>7.2</c:v>
                </c:pt>
                <c:pt idx="4316">
                  <c:v>7.2</c:v>
                </c:pt>
                <c:pt idx="4317">
                  <c:v>7.2</c:v>
                </c:pt>
                <c:pt idx="4318">
                  <c:v>7.2</c:v>
                </c:pt>
                <c:pt idx="4319">
                  <c:v>7.2</c:v>
                </c:pt>
                <c:pt idx="4320">
                  <c:v>7.2</c:v>
                </c:pt>
                <c:pt idx="4321">
                  <c:v>7.2</c:v>
                </c:pt>
                <c:pt idx="4322">
                  <c:v>7.2</c:v>
                </c:pt>
                <c:pt idx="4323">
                  <c:v>7.2</c:v>
                </c:pt>
                <c:pt idx="4324">
                  <c:v>7.2</c:v>
                </c:pt>
                <c:pt idx="4325">
                  <c:v>7.2</c:v>
                </c:pt>
                <c:pt idx="4326">
                  <c:v>7.2</c:v>
                </c:pt>
                <c:pt idx="4327">
                  <c:v>7.2</c:v>
                </c:pt>
                <c:pt idx="4328">
                  <c:v>7.2</c:v>
                </c:pt>
                <c:pt idx="4329">
                  <c:v>7.2</c:v>
                </c:pt>
                <c:pt idx="4330">
                  <c:v>7.2</c:v>
                </c:pt>
                <c:pt idx="4331">
                  <c:v>7.2</c:v>
                </c:pt>
                <c:pt idx="4332">
                  <c:v>7.2</c:v>
                </c:pt>
                <c:pt idx="4333">
                  <c:v>7.2</c:v>
                </c:pt>
                <c:pt idx="4334">
                  <c:v>7.2</c:v>
                </c:pt>
                <c:pt idx="4335">
                  <c:v>7.2</c:v>
                </c:pt>
                <c:pt idx="4336">
                  <c:v>7.2</c:v>
                </c:pt>
                <c:pt idx="4337">
                  <c:v>7.2</c:v>
                </c:pt>
                <c:pt idx="4338">
                  <c:v>7.2</c:v>
                </c:pt>
                <c:pt idx="4339">
                  <c:v>7.2</c:v>
                </c:pt>
                <c:pt idx="4340">
                  <c:v>7.2</c:v>
                </c:pt>
                <c:pt idx="4341">
                  <c:v>7.2</c:v>
                </c:pt>
                <c:pt idx="4342">
                  <c:v>7.2</c:v>
                </c:pt>
                <c:pt idx="4343">
                  <c:v>7.2</c:v>
                </c:pt>
                <c:pt idx="4344">
                  <c:v>7.2</c:v>
                </c:pt>
                <c:pt idx="4345">
                  <c:v>7.2</c:v>
                </c:pt>
                <c:pt idx="4346">
                  <c:v>7.2</c:v>
                </c:pt>
                <c:pt idx="4347">
                  <c:v>7.2</c:v>
                </c:pt>
                <c:pt idx="4348">
                  <c:v>7.2</c:v>
                </c:pt>
                <c:pt idx="4349">
                  <c:v>7.2</c:v>
                </c:pt>
                <c:pt idx="4350">
                  <c:v>7.2</c:v>
                </c:pt>
                <c:pt idx="4351">
                  <c:v>7.3</c:v>
                </c:pt>
                <c:pt idx="4352">
                  <c:v>7.3</c:v>
                </c:pt>
                <c:pt idx="4353">
                  <c:v>7.3</c:v>
                </c:pt>
                <c:pt idx="4354">
                  <c:v>7.3</c:v>
                </c:pt>
                <c:pt idx="4355">
                  <c:v>7.3</c:v>
                </c:pt>
                <c:pt idx="4356">
                  <c:v>7.3</c:v>
                </c:pt>
                <c:pt idx="4357">
                  <c:v>7.3</c:v>
                </c:pt>
                <c:pt idx="4358">
                  <c:v>7.3</c:v>
                </c:pt>
                <c:pt idx="4359">
                  <c:v>7.3</c:v>
                </c:pt>
                <c:pt idx="4360">
                  <c:v>7.3</c:v>
                </c:pt>
                <c:pt idx="4361">
                  <c:v>7.3</c:v>
                </c:pt>
                <c:pt idx="4362">
                  <c:v>7.3</c:v>
                </c:pt>
                <c:pt idx="4363">
                  <c:v>7.3</c:v>
                </c:pt>
                <c:pt idx="4364">
                  <c:v>7.3</c:v>
                </c:pt>
                <c:pt idx="4365">
                  <c:v>7.3</c:v>
                </c:pt>
                <c:pt idx="4366">
                  <c:v>7.3</c:v>
                </c:pt>
                <c:pt idx="4367">
                  <c:v>7.3</c:v>
                </c:pt>
                <c:pt idx="4368">
                  <c:v>7.3</c:v>
                </c:pt>
                <c:pt idx="4369">
                  <c:v>7.3</c:v>
                </c:pt>
                <c:pt idx="4370">
                  <c:v>7.3</c:v>
                </c:pt>
                <c:pt idx="4371">
                  <c:v>7.3</c:v>
                </c:pt>
                <c:pt idx="4372">
                  <c:v>7.3</c:v>
                </c:pt>
                <c:pt idx="4373">
                  <c:v>7.3</c:v>
                </c:pt>
                <c:pt idx="4374">
                  <c:v>7.3</c:v>
                </c:pt>
                <c:pt idx="4375">
                  <c:v>7.3</c:v>
                </c:pt>
                <c:pt idx="4376">
                  <c:v>7.3</c:v>
                </c:pt>
                <c:pt idx="4377">
                  <c:v>7.3</c:v>
                </c:pt>
                <c:pt idx="4378">
                  <c:v>7.3</c:v>
                </c:pt>
                <c:pt idx="4379">
                  <c:v>7.3</c:v>
                </c:pt>
                <c:pt idx="4380">
                  <c:v>7.3</c:v>
                </c:pt>
                <c:pt idx="4381">
                  <c:v>7.3</c:v>
                </c:pt>
                <c:pt idx="4382">
                  <c:v>7.3</c:v>
                </c:pt>
                <c:pt idx="4383">
                  <c:v>7.3</c:v>
                </c:pt>
                <c:pt idx="4384">
                  <c:v>7.3</c:v>
                </c:pt>
                <c:pt idx="4385">
                  <c:v>7.3</c:v>
                </c:pt>
                <c:pt idx="4386">
                  <c:v>7.3</c:v>
                </c:pt>
                <c:pt idx="4387">
                  <c:v>7.3</c:v>
                </c:pt>
                <c:pt idx="4388">
                  <c:v>7.3</c:v>
                </c:pt>
                <c:pt idx="4389">
                  <c:v>7.3</c:v>
                </c:pt>
                <c:pt idx="4390">
                  <c:v>7.3</c:v>
                </c:pt>
                <c:pt idx="4391">
                  <c:v>7.3</c:v>
                </c:pt>
                <c:pt idx="4392">
                  <c:v>7.3</c:v>
                </c:pt>
                <c:pt idx="4393">
                  <c:v>7.3</c:v>
                </c:pt>
                <c:pt idx="4394">
                  <c:v>7.3</c:v>
                </c:pt>
                <c:pt idx="4395">
                  <c:v>7.3</c:v>
                </c:pt>
                <c:pt idx="4396">
                  <c:v>7.3</c:v>
                </c:pt>
                <c:pt idx="4397">
                  <c:v>7.3</c:v>
                </c:pt>
                <c:pt idx="4398">
                  <c:v>7.3</c:v>
                </c:pt>
                <c:pt idx="4399">
                  <c:v>7.3</c:v>
                </c:pt>
                <c:pt idx="4400">
                  <c:v>7.3</c:v>
                </c:pt>
                <c:pt idx="4401">
                  <c:v>7.3</c:v>
                </c:pt>
                <c:pt idx="4402">
                  <c:v>7.3</c:v>
                </c:pt>
                <c:pt idx="4403">
                  <c:v>7.3</c:v>
                </c:pt>
                <c:pt idx="4404">
                  <c:v>7.3</c:v>
                </c:pt>
                <c:pt idx="4405">
                  <c:v>7.3</c:v>
                </c:pt>
                <c:pt idx="4406">
                  <c:v>7.3</c:v>
                </c:pt>
                <c:pt idx="4407">
                  <c:v>7.3</c:v>
                </c:pt>
                <c:pt idx="4408">
                  <c:v>7.3</c:v>
                </c:pt>
                <c:pt idx="4409">
                  <c:v>7.3</c:v>
                </c:pt>
                <c:pt idx="4410">
                  <c:v>7.3</c:v>
                </c:pt>
                <c:pt idx="4411">
                  <c:v>7.4</c:v>
                </c:pt>
                <c:pt idx="4412">
                  <c:v>7.4</c:v>
                </c:pt>
                <c:pt idx="4413">
                  <c:v>7.4</c:v>
                </c:pt>
                <c:pt idx="4414">
                  <c:v>7.4</c:v>
                </c:pt>
                <c:pt idx="4415">
                  <c:v>7.4</c:v>
                </c:pt>
                <c:pt idx="4416">
                  <c:v>7.4</c:v>
                </c:pt>
                <c:pt idx="4417">
                  <c:v>7.4</c:v>
                </c:pt>
                <c:pt idx="4418">
                  <c:v>7.4</c:v>
                </c:pt>
                <c:pt idx="4419">
                  <c:v>7.4</c:v>
                </c:pt>
                <c:pt idx="4420">
                  <c:v>7.4</c:v>
                </c:pt>
                <c:pt idx="4421">
                  <c:v>7.4</c:v>
                </c:pt>
                <c:pt idx="4422">
                  <c:v>7.4</c:v>
                </c:pt>
                <c:pt idx="4423">
                  <c:v>7.4</c:v>
                </c:pt>
                <c:pt idx="4424">
                  <c:v>7.4</c:v>
                </c:pt>
                <c:pt idx="4425">
                  <c:v>7.4</c:v>
                </c:pt>
                <c:pt idx="4426">
                  <c:v>7.4</c:v>
                </c:pt>
                <c:pt idx="4427">
                  <c:v>7.4</c:v>
                </c:pt>
                <c:pt idx="4428">
                  <c:v>7.4</c:v>
                </c:pt>
                <c:pt idx="4429">
                  <c:v>7.4</c:v>
                </c:pt>
                <c:pt idx="4430">
                  <c:v>7.4</c:v>
                </c:pt>
                <c:pt idx="4431">
                  <c:v>7.4</c:v>
                </c:pt>
                <c:pt idx="4432">
                  <c:v>7.4</c:v>
                </c:pt>
                <c:pt idx="4433">
                  <c:v>7.4</c:v>
                </c:pt>
                <c:pt idx="4434">
                  <c:v>7.4</c:v>
                </c:pt>
                <c:pt idx="4435">
                  <c:v>7.4</c:v>
                </c:pt>
                <c:pt idx="4436">
                  <c:v>7.4</c:v>
                </c:pt>
                <c:pt idx="4437">
                  <c:v>7.4</c:v>
                </c:pt>
                <c:pt idx="4438">
                  <c:v>7.4</c:v>
                </c:pt>
                <c:pt idx="4439">
                  <c:v>7.4</c:v>
                </c:pt>
                <c:pt idx="4440">
                  <c:v>7.4</c:v>
                </c:pt>
                <c:pt idx="4441">
                  <c:v>7.4</c:v>
                </c:pt>
                <c:pt idx="4442">
                  <c:v>7.4</c:v>
                </c:pt>
                <c:pt idx="4443">
                  <c:v>7.4</c:v>
                </c:pt>
                <c:pt idx="4444">
                  <c:v>7.4</c:v>
                </c:pt>
                <c:pt idx="4445">
                  <c:v>7.4</c:v>
                </c:pt>
                <c:pt idx="4446">
                  <c:v>7.4</c:v>
                </c:pt>
                <c:pt idx="4447">
                  <c:v>7.4</c:v>
                </c:pt>
                <c:pt idx="4448">
                  <c:v>7.4</c:v>
                </c:pt>
                <c:pt idx="4449">
                  <c:v>7.4</c:v>
                </c:pt>
                <c:pt idx="4450">
                  <c:v>7.4</c:v>
                </c:pt>
                <c:pt idx="4451">
                  <c:v>7.4</c:v>
                </c:pt>
                <c:pt idx="4452">
                  <c:v>7.4</c:v>
                </c:pt>
                <c:pt idx="4453">
                  <c:v>7.4</c:v>
                </c:pt>
                <c:pt idx="4454">
                  <c:v>7.4</c:v>
                </c:pt>
                <c:pt idx="4455">
                  <c:v>7.4</c:v>
                </c:pt>
                <c:pt idx="4456">
                  <c:v>7.4</c:v>
                </c:pt>
                <c:pt idx="4457">
                  <c:v>7.4</c:v>
                </c:pt>
                <c:pt idx="4458">
                  <c:v>7.4</c:v>
                </c:pt>
                <c:pt idx="4459">
                  <c:v>7.4</c:v>
                </c:pt>
                <c:pt idx="4460">
                  <c:v>7.4</c:v>
                </c:pt>
                <c:pt idx="4461">
                  <c:v>7.4</c:v>
                </c:pt>
                <c:pt idx="4462">
                  <c:v>7.4</c:v>
                </c:pt>
                <c:pt idx="4463">
                  <c:v>7.4</c:v>
                </c:pt>
                <c:pt idx="4464">
                  <c:v>7.4</c:v>
                </c:pt>
                <c:pt idx="4465">
                  <c:v>7.4</c:v>
                </c:pt>
                <c:pt idx="4466">
                  <c:v>7.4</c:v>
                </c:pt>
                <c:pt idx="4467">
                  <c:v>7.4</c:v>
                </c:pt>
                <c:pt idx="4468">
                  <c:v>7.4</c:v>
                </c:pt>
                <c:pt idx="4469">
                  <c:v>7.4</c:v>
                </c:pt>
                <c:pt idx="4470">
                  <c:v>7.4</c:v>
                </c:pt>
                <c:pt idx="4471">
                  <c:v>7.5</c:v>
                </c:pt>
                <c:pt idx="4472">
                  <c:v>7.5</c:v>
                </c:pt>
                <c:pt idx="4473">
                  <c:v>7.5</c:v>
                </c:pt>
                <c:pt idx="4474">
                  <c:v>7.5</c:v>
                </c:pt>
                <c:pt idx="4475">
                  <c:v>7.5</c:v>
                </c:pt>
                <c:pt idx="4476">
                  <c:v>7.5</c:v>
                </c:pt>
                <c:pt idx="4477">
                  <c:v>7.5</c:v>
                </c:pt>
                <c:pt idx="4478">
                  <c:v>7.5</c:v>
                </c:pt>
                <c:pt idx="4479">
                  <c:v>7.5</c:v>
                </c:pt>
                <c:pt idx="4480">
                  <c:v>7.5</c:v>
                </c:pt>
                <c:pt idx="4481">
                  <c:v>7.5</c:v>
                </c:pt>
                <c:pt idx="4482">
                  <c:v>7.5</c:v>
                </c:pt>
                <c:pt idx="4483">
                  <c:v>7.5</c:v>
                </c:pt>
                <c:pt idx="4484">
                  <c:v>7.5</c:v>
                </c:pt>
                <c:pt idx="4485">
                  <c:v>7.5</c:v>
                </c:pt>
                <c:pt idx="4486">
                  <c:v>7.5</c:v>
                </c:pt>
                <c:pt idx="4487">
                  <c:v>7.5</c:v>
                </c:pt>
                <c:pt idx="4488">
                  <c:v>7.5</c:v>
                </c:pt>
                <c:pt idx="4489">
                  <c:v>7.5</c:v>
                </c:pt>
                <c:pt idx="4490">
                  <c:v>7.5</c:v>
                </c:pt>
                <c:pt idx="4491">
                  <c:v>7.5</c:v>
                </c:pt>
                <c:pt idx="4492">
                  <c:v>7.5</c:v>
                </c:pt>
                <c:pt idx="4493">
                  <c:v>7.5</c:v>
                </c:pt>
                <c:pt idx="4494">
                  <c:v>7.5</c:v>
                </c:pt>
                <c:pt idx="4495">
                  <c:v>7.5</c:v>
                </c:pt>
                <c:pt idx="4496">
                  <c:v>7.5</c:v>
                </c:pt>
                <c:pt idx="4497">
                  <c:v>7.5</c:v>
                </c:pt>
                <c:pt idx="4498">
                  <c:v>7.5</c:v>
                </c:pt>
                <c:pt idx="4499">
                  <c:v>7.5</c:v>
                </c:pt>
                <c:pt idx="4500">
                  <c:v>7.5</c:v>
                </c:pt>
                <c:pt idx="4501">
                  <c:v>7.5</c:v>
                </c:pt>
                <c:pt idx="4502">
                  <c:v>7.5</c:v>
                </c:pt>
                <c:pt idx="4503">
                  <c:v>7.5</c:v>
                </c:pt>
                <c:pt idx="4504">
                  <c:v>7.5</c:v>
                </c:pt>
                <c:pt idx="4505">
                  <c:v>7.5</c:v>
                </c:pt>
                <c:pt idx="4506">
                  <c:v>7.5</c:v>
                </c:pt>
                <c:pt idx="4507">
                  <c:v>7.5</c:v>
                </c:pt>
                <c:pt idx="4508">
                  <c:v>7.5</c:v>
                </c:pt>
                <c:pt idx="4509">
                  <c:v>7.5</c:v>
                </c:pt>
                <c:pt idx="4510">
                  <c:v>7.5</c:v>
                </c:pt>
                <c:pt idx="4511">
                  <c:v>7.5</c:v>
                </c:pt>
                <c:pt idx="4512">
                  <c:v>7.5</c:v>
                </c:pt>
                <c:pt idx="4513">
                  <c:v>7.5</c:v>
                </c:pt>
                <c:pt idx="4514">
                  <c:v>7.5</c:v>
                </c:pt>
                <c:pt idx="4515">
                  <c:v>7.5</c:v>
                </c:pt>
                <c:pt idx="4516">
                  <c:v>7.5</c:v>
                </c:pt>
                <c:pt idx="4517">
                  <c:v>7.5</c:v>
                </c:pt>
                <c:pt idx="4518">
                  <c:v>7.5</c:v>
                </c:pt>
                <c:pt idx="4519">
                  <c:v>7.5</c:v>
                </c:pt>
                <c:pt idx="4520">
                  <c:v>7.5</c:v>
                </c:pt>
                <c:pt idx="4521">
                  <c:v>7.5</c:v>
                </c:pt>
                <c:pt idx="4522">
                  <c:v>7.5</c:v>
                </c:pt>
                <c:pt idx="4523">
                  <c:v>7.5</c:v>
                </c:pt>
                <c:pt idx="4524">
                  <c:v>7.5</c:v>
                </c:pt>
                <c:pt idx="4525">
                  <c:v>7.5</c:v>
                </c:pt>
                <c:pt idx="4526">
                  <c:v>7.5</c:v>
                </c:pt>
                <c:pt idx="4527">
                  <c:v>7.5</c:v>
                </c:pt>
                <c:pt idx="4528">
                  <c:v>7.5</c:v>
                </c:pt>
                <c:pt idx="4529">
                  <c:v>7.5</c:v>
                </c:pt>
                <c:pt idx="4530">
                  <c:v>7.5</c:v>
                </c:pt>
                <c:pt idx="4531">
                  <c:v>7.6</c:v>
                </c:pt>
                <c:pt idx="4532">
                  <c:v>7.6</c:v>
                </c:pt>
                <c:pt idx="4533">
                  <c:v>7.6</c:v>
                </c:pt>
                <c:pt idx="4534">
                  <c:v>7.6</c:v>
                </c:pt>
                <c:pt idx="4535">
                  <c:v>7.6</c:v>
                </c:pt>
                <c:pt idx="4536">
                  <c:v>7.6</c:v>
                </c:pt>
                <c:pt idx="4537">
                  <c:v>7.6</c:v>
                </c:pt>
                <c:pt idx="4538">
                  <c:v>7.6</c:v>
                </c:pt>
                <c:pt idx="4539">
                  <c:v>7.6</c:v>
                </c:pt>
                <c:pt idx="4540">
                  <c:v>7.6</c:v>
                </c:pt>
                <c:pt idx="4541">
                  <c:v>7.6</c:v>
                </c:pt>
                <c:pt idx="4542">
                  <c:v>7.6</c:v>
                </c:pt>
                <c:pt idx="4543">
                  <c:v>7.6</c:v>
                </c:pt>
                <c:pt idx="4544">
                  <c:v>7.6</c:v>
                </c:pt>
                <c:pt idx="4545">
                  <c:v>7.6</c:v>
                </c:pt>
                <c:pt idx="4546">
                  <c:v>7.6</c:v>
                </c:pt>
                <c:pt idx="4547">
                  <c:v>7.6</c:v>
                </c:pt>
                <c:pt idx="4548">
                  <c:v>7.6</c:v>
                </c:pt>
                <c:pt idx="4549">
                  <c:v>7.6</c:v>
                </c:pt>
                <c:pt idx="4550">
                  <c:v>7.6</c:v>
                </c:pt>
                <c:pt idx="4551">
                  <c:v>7.6</c:v>
                </c:pt>
                <c:pt idx="4552">
                  <c:v>7.6</c:v>
                </c:pt>
                <c:pt idx="4553">
                  <c:v>7.6</c:v>
                </c:pt>
                <c:pt idx="4554">
                  <c:v>7.6</c:v>
                </c:pt>
                <c:pt idx="4555">
                  <c:v>7.6</c:v>
                </c:pt>
                <c:pt idx="4556">
                  <c:v>7.6</c:v>
                </c:pt>
                <c:pt idx="4557">
                  <c:v>7.6</c:v>
                </c:pt>
                <c:pt idx="4558">
                  <c:v>7.6</c:v>
                </c:pt>
                <c:pt idx="4559">
                  <c:v>7.6</c:v>
                </c:pt>
                <c:pt idx="4560">
                  <c:v>7.6</c:v>
                </c:pt>
                <c:pt idx="4561">
                  <c:v>7.6</c:v>
                </c:pt>
                <c:pt idx="4562">
                  <c:v>7.6</c:v>
                </c:pt>
                <c:pt idx="4563">
                  <c:v>7.6</c:v>
                </c:pt>
                <c:pt idx="4564">
                  <c:v>7.6</c:v>
                </c:pt>
                <c:pt idx="4565">
                  <c:v>7.6</c:v>
                </c:pt>
                <c:pt idx="4566">
                  <c:v>7.6</c:v>
                </c:pt>
                <c:pt idx="4567">
                  <c:v>7.6</c:v>
                </c:pt>
                <c:pt idx="4568">
                  <c:v>7.6</c:v>
                </c:pt>
                <c:pt idx="4569">
                  <c:v>7.6</c:v>
                </c:pt>
                <c:pt idx="4570">
                  <c:v>7.6</c:v>
                </c:pt>
                <c:pt idx="4571">
                  <c:v>7.6</c:v>
                </c:pt>
                <c:pt idx="4572">
                  <c:v>7.6</c:v>
                </c:pt>
                <c:pt idx="4573">
                  <c:v>7.6</c:v>
                </c:pt>
                <c:pt idx="4574">
                  <c:v>7.6</c:v>
                </c:pt>
                <c:pt idx="4575">
                  <c:v>7.6</c:v>
                </c:pt>
                <c:pt idx="4576">
                  <c:v>7.6</c:v>
                </c:pt>
                <c:pt idx="4577">
                  <c:v>7.6</c:v>
                </c:pt>
                <c:pt idx="4578">
                  <c:v>7.6</c:v>
                </c:pt>
                <c:pt idx="4579">
                  <c:v>7.6</c:v>
                </c:pt>
                <c:pt idx="4580">
                  <c:v>7.6</c:v>
                </c:pt>
                <c:pt idx="4581">
                  <c:v>7.6</c:v>
                </c:pt>
                <c:pt idx="4582">
                  <c:v>7.6</c:v>
                </c:pt>
                <c:pt idx="4583">
                  <c:v>7.6</c:v>
                </c:pt>
                <c:pt idx="4584">
                  <c:v>7.6</c:v>
                </c:pt>
                <c:pt idx="4585">
                  <c:v>7.6</c:v>
                </c:pt>
                <c:pt idx="4586">
                  <c:v>7.6</c:v>
                </c:pt>
                <c:pt idx="4587">
                  <c:v>7.6</c:v>
                </c:pt>
                <c:pt idx="4588">
                  <c:v>7.6</c:v>
                </c:pt>
                <c:pt idx="4589">
                  <c:v>7.6</c:v>
                </c:pt>
                <c:pt idx="4590">
                  <c:v>7.6</c:v>
                </c:pt>
                <c:pt idx="4591">
                  <c:v>7.7</c:v>
                </c:pt>
                <c:pt idx="4592">
                  <c:v>7.7</c:v>
                </c:pt>
                <c:pt idx="4593">
                  <c:v>7.7</c:v>
                </c:pt>
                <c:pt idx="4594">
                  <c:v>7.7</c:v>
                </c:pt>
                <c:pt idx="4595">
                  <c:v>7.7</c:v>
                </c:pt>
                <c:pt idx="4596">
                  <c:v>7.7</c:v>
                </c:pt>
                <c:pt idx="4597">
                  <c:v>7.7</c:v>
                </c:pt>
                <c:pt idx="4598">
                  <c:v>7.7</c:v>
                </c:pt>
                <c:pt idx="4599">
                  <c:v>7.7</c:v>
                </c:pt>
                <c:pt idx="4600">
                  <c:v>7.7</c:v>
                </c:pt>
                <c:pt idx="4601">
                  <c:v>7.7</c:v>
                </c:pt>
                <c:pt idx="4602">
                  <c:v>7.7</c:v>
                </c:pt>
                <c:pt idx="4603">
                  <c:v>7.7</c:v>
                </c:pt>
                <c:pt idx="4604">
                  <c:v>7.7</c:v>
                </c:pt>
                <c:pt idx="4605">
                  <c:v>7.7</c:v>
                </c:pt>
                <c:pt idx="4606">
                  <c:v>7.7</c:v>
                </c:pt>
                <c:pt idx="4607">
                  <c:v>7.7</c:v>
                </c:pt>
                <c:pt idx="4608">
                  <c:v>7.7</c:v>
                </c:pt>
                <c:pt idx="4609">
                  <c:v>7.7</c:v>
                </c:pt>
                <c:pt idx="4610">
                  <c:v>7.7</c:v>
                </c:pt>
                <c:pt idx="4611">
                  <c:v>7.7</c:v>
                </c:pt>
                <c:pt idx="4612">
                  <c:v>7.7</c:v>
                </c:pt>
                <c:pt idx="4613">
                  <c:v>7.7</c:v>
                </c:pt>
                <c:pt idx="4614">
                  <c:v>7.7</c:v>
                </c:pt>
                <c:pt idx="4615">
                  <c:v>7.7</c:v>
                </c:pt>
                <c:pt idx="4616">
                  <c:v>7.7</c:v>
                </c:pt>
                <c:pt idx="4617">
                  <c:v>7.7</c:v>
                </c:pt>
                <c:pt idx="4618">
                  <c:v>7.7</c:v>
                </c:pt>
                <c:pt idx="4619">
                  <c:v>7.7</c:v>
                </c:pt>
                <c:pt idx="4620">
                  <c:v>7.7</c:v>
                </c:pt>
                <c:pt idx="4621">
                  <c:v>7.7</c:v>
                </c:pt>
                <c:pt idx="4622">
                  <c:v>7.7</c:v>
                </c:pt>
                <c:pt idx="4623">
                  <c:v>7.7</c:v>
                </c:pt>
                <c:pt idx="4624">
                  <c:v>7.7</c:v>
                </c:pt>
                <c:pt idx="4625">
                  <c:v>7.7</c:v>
                </c:pt>
                <c:pt idx="4626">
                  <c:v>7.7</c:v>
                </c:pt>
                <c:pt idx="4627">
                  <c:v>7.7</c:v>
                </c:pt>
                <c:pt idx="4628">
                  <c:v>7.7</c:v>
                </c:pt>
                <c:pt idx="4629">
                  <c:v>7.7</c:v>
                </c:pt>
                <c:pt idx="4630">
                  <c:v>7.7</c:v>
                </c:pt>
                <c:pt idx="4631">
                  <c:v>7.7</c:v>
                </c:pt>
                <c:pt idx="4632">
                  <c:v>7.7</c:v>
                </c:pt>
                <c:pt idx="4633">
                  <c:v>7.7</c:v>
                </c:pt>
                <c:pt idx="4634">
                  <c:v>7.7</c:v>
                </c:pt>
                <c:pt idx="4635">
                  <c:v>7.7</c:v>
                </c:pt>
                <c:pt idx="4636">
                  <c:v>7.7</c:v>
                </c:pt>
                <c:pt idx="4637">
                  <c:v>7.7</c:v>
                </c:pt>
                <c:pt idx="4638">
                  <c:v>7.7</c:v>
                </c:pt>
                <c:pt idx="4639">
                  <c:v>7.7</c:v>
                </c:pt>
                <c:pt idx="4640">
                  <c:v>7.7</c:v>
                </c:pt>
                <c:pt idx="4641">
                  <c:v>7.7</c:v>
                </c:pt>
                <c:pt idx="4642">
                  <c:v>7.7</c:v>
                </c:pt>
                <c:pt idx="4643">
                  <c:v>7.7</c:v>
                </c:pt>
                <c:pt idx="4644">
                  <c:v>7.7</c:v>
                </c:pt>
                <c:pt idx="4645">
                  <c:v>7.7</c:v>
                </c:pt>
                <c:pt idx="4646">
                  <c:v>7.7</c:v>
                </c:pt>
                <c:pt idx="4647">
                  <c:v>7.7</c:v>
                </c:pt>
                <c:pt idx="4648">
                  <c:v>7.7</c:v>
                </c:pt>
                <c:pt idx="4649">
                  <c:v>7.7</c:v>
                </c:pt>
                <c:pt idx="4650">
                  <c:v>7.7</c:v>
                </c:pt>
                <c:pt idx="4651">
                  <c:v>7.8</c:v>
                </c:pt>
                <c:pt idx="4652">
                  <c:v>7.8</c:v>
                </c:pt>
                <c:pt idx="4653">
                  <c:v>7.8</c:v>
                </c:pt>
                <c:pt idx="4654">
                  <c:v>7.8</c:v>
                </c:pt>
                <c:pt idx="4655">
                  <c:v>7.8</c:v>
                </c:pt>
                <c:pt idx="4656">
                  <c:v>7.8</c:v>
                </c:pt>
                <c:pt idx="4657">
                  <c:v>7.8</c:v>
                </c:pt>
                <c:pt idx="4658">
                  <c:v>7.8</c:v>
                </c:pt>
                <c:pt idx="4659">
                  <c:v>7.8</c:v>
                </c:pt>
                <c:pt idx="4660">
                  <c:v>7.8</c:v>
                </c:pt>
                <c:pt idx="4661">
                  <c:v>7.8</c:v>
                </c:pt>
                <c:pt idx="4662">
                  <c:v>7.8</c:v>
                </c:pt>
                <c:pt idx="4663">
                  <c:v>7.8</c:v>
                </c:pt>
                <c:pt idx="4664">
                  <c:v>7.8</c:v>
                </c:pt>
                <c:pt idx="4665">
                  <c:v>7.8</c:v>
                </c:pt>
                <c:pt idx="4666">
                  <c:v>7.8</c:v>
                </c:pt>
                <c:pt idx="4667">
                  <c:v>7.8</c:v>
                </c:pt>
                <c:pt idx="4668">
                  <c:v>7.8</c:v>
                </c:pt>
                <c:pt idx="4669">
                  <c:v>7.8</c:v>
                </c:pt>
                <c:pt idx="4670">
                  <c:v>7.8</c:v>
                </c:pt>
                <c:pt idx="4671">
                  <c:v>7.8</c:v>
                </c:pt>
                <c:pt idx="4672">
                  <c:v>7.8</c:v>
                </c:pt>
                <c:pt idx="4673">
                  <c:v>7.8</c:v>
                </c:pt>
                <c:pt idx="4674">
                  <c:v>7.8</c:v>
                </c:pt>
                <c:pt idx="4675">
                  <c:v>7.8</c:v>
                </c:pt>
                <c:pt idx="4676">
                  <c:v>7.8</c:v>
                </c:pt>
                <c:pt idx="4677">
                  <c:v>7.8</c:v>
                </c:pt>
                <c:pt idx="4678">
                  <c:v>7.8</c:v>
                </c:pt>
                <c:pt idx="4679">
                  <c:v>7.8</c:v>
                </c:pt>
                <c:pt idx="4680">
                  <c:v>7.8</c:v>
                </c:pt>
                <c:pt idx="4681">
                  <c:v>7.8</c:v>
                </c:pt>
                <c:pt idx="4682">
                  <c:v>7.8</c:v>
                </c:pt>
                <c:pt idx="4683">
                  <c:v>7.8</c:v>
                </c:pt>
                <c:pt idx="4684">
                  <c:v>7.8</c:v>
                </c:pt>
                <c:pt idx="4685">
                  <c:v>7.8</c:v>
                </c:pt>
                <c:pt idx="4686">
                  <c:v>7.8</c:v>
                </c:pt>
                <c:pt idx="4687">
                  <c:v>7.8</c:v>
                </c:pt>
                <c:pt idx="4688">
                  <c:v>7.8</c:v>
                </c:pt>
                <c:pt idx="4689">
                  <c:v>7.8</c:v>
                </c:pt>
                <c:pt idx="4690">
                  <c:v>7.8</c:v>
                </c:pt>
                <c:pt idx="4691">
                  <c:v>7.8</c:v>
                </c:pt>
                <c:pt idx="4692">
                  <c:v>7.8</c:v>
                </c:pt>
                <c:pt idx="4693">
                  <c:v>7.8</c:v>
                </c:pt>
                <c:pt idx="4694">
                  <c:v>7.8</c:v>
                </c:pt>
                <c:pt idx="4695">
                  <c:v>7.8</c:v>
                </c:pt>
                <c:pt idx="4696">
                  <c:v>7.8</c:v>
                </c:pt>
                <c:pt idx="4697">
                  <c:v>7.8</c:v>
                </c:pt>
                <c:pt idx="4698">
                  <c:v>7.8</c:v>
                </c:pt>
                <c:pt idx="4699">
                  <c:v>7.8</c:v>
                </c:pt>
                <c:pt idx="4700">
                  <c:v>7.8</c:v>
                </c:pt>
                <c:pt idx="4701">
                  <c:v>7.8</c:v>
                </c:pt>
                <c:pt idx="4702">
                  <c:v>7.8</c:v>
                </c:pt>
                <c:pt idx="4703">
                  <c:v>7.8</c:v>
                </c:pt>
                <c:pt idx="4704">
                  <c:v>7.8</c:v>
                </c:pt>
                <c:pt idx="4705">
                  <c:v>7.8</c:v>
                </c:pt>
                <c:pt idx="4706">
                  <c:v>7.8</c:v>
                </c:pt>
                <c:pt idx="4707">
                  <c:v>7.8</c:v>
                </c:pt>
                <c:pt idx="4708">
                  <c:v>7.8</c:v>
                </c:pt>
                <c:pt idx="4709">
                  <c:v>7.8</c:v>
                </c:pt>
                <c:pt idx="4710">
                  <c:v>7.8</c:v>
                </c:pt>
                <c:pt idx="4711">
                  <c:v>7.9</c:v>
                </c:pt>
                <c:pt idx="4712">
                  <c:v>7.9</c:v>
                </c:pt>
                <c:pt idx="4713">
                  <c:v>7.9</c:v>
                </c:pt>
                <c:pt idx="4714">
                  <c:v>7.9</c:v>
                </c:pt>
                <c:pt idx="4715">
                  <c:v>7.9</c:v>
                </c:pt>
                <c:pt idx="4716">
                  <c:v>7.9</c:v>
                </c:pt>
                <c:pt idx="4717">
                  <c:v>7.9</c:v>
                </c:pt>
                <c:pt idx="4718">
                  <c:v>7.9</c:v>
                </c:pt>
                <c:pt idx="4719">
                  <c:v>7.9</c:v>
                </c:pt>
                <c:pt idx="4720">
                  <c:v>7.9</c:v>
                </c:pt>
                <c:pt idx="4721">
                  <c:v>7.9</c:v>
                </c:pt>
                <c:pt idx="4722">
                  <c:v>7.9</c:v>
                </c:pt>
                <c:pt idx="4723">
                  <c:v>7.9</c:v>
                </c:pt>
                <c:pt idx="4724">
                  <c:v>7.9</c:v>
                </c:pt>
                <c:pt idx="4725">
                  <c:v>7.9</c:v>
                </c:pt>
                <c:pt idx="4726">
                  <c:v>7.9</c:v>
                </c:pt>
                <c:pt idx="4727">
                  <c:v>7.9</c:v>
                </c:pt>
                <c:pt idx="4728">
                  <c:v>7.9</c:v>
                </c:pt>
                <c:pt idx="4729">
                  <c:v>7.9</c:v>
                </c:pt>
                <c:pt idx="4730">
                  <c:v>7.9</c:v>
                </c:pt>
                <c:pt idx="4731">
                  <c:v>7.9</c:v>
                </c:pt>
                <c:pt idx="4732">
                  <c:v>7.9</c:v>
                </c:pt>
                <c:pt idx="4733">
                  <c:v>7.9</c:v>
                </c:pt>
                <c:pt idx="4734">
                  <c:v>7.9</c:v>
                </c:pt>
                <c:pt idx="4735">
                  <c:v>7.9</c:v>
                </c:pt>
                <c:pt idx="4736">
                  <c:v>7.9</c:v>
                </c:pt>
                <c:pt idx="4737">
                  <c:v>7.9</c:v>
                </c:pt>
                <c:pt idx="4738">
                  <c:v>7.9</c:v>
                </c:pt>
                <c:pt idx="4739">
                  <c:v>7.9</c:v>
                </c:pt>
                <c:pt idx="4740">
                  <c:v>7.9</c:v>
                </c:pt>
                <c:pt idx="4741">
                  <c:v>7.9</c:v>
                </c:pt>
                <c:pt idx="4742">
                  <c:v>7.9</c:v>
                </c:pt>
                <c:pt idx="4743">
                  <c:v>7.9</c:v>
                </c:pt>
                <c:pt idx="4744">
                  <c:v>7.9</c:v>
                </c:pt>
                <c:pt idx="4745">
                  <c:v>7.9</c:v>
                </c:pt>
                <c:pt idx="4746">
                  <c:v>7.9</c:v>
                </c:pt>
                <c:pt idx="4747">
                  <c:v>7.9</c:v>
                </c:pt>
                <c:pt idx="4748">
                  <c:v>7.9</c:v>
                </c:pt>
                <c:pt idx="4749">
                  <c:v>7.9</c:v>
                </c:pt>
                <c:pt idx="4750">
                  <c:v>7.9</c:v>
                </c:pt>
                <c:pt idx="4751">
                  <c:v>7.9</c:v>
                </c:pt>
                <c:pt idx="4752">
                  <c:v>7.9</c:v>
                </c:pt>
                <c:pt idx="4753">
                  <c:v>7.9</c:v>
                </c:pt>
                <c:pt idx="4754">
                  <c:v>7.9</c:v>
                </c:pt>
                <c:pt idx="4755">
                  <c:v>7.9</c:v>
                </c:pt>
                <c:pt idx="4756">
                  <c:v>7.9</c:v>
                </c:pt>
                <c:pt idx="4757">
                  <c:v>7.9</c:v>
                </c:pt>
                <c:pt idx="4758">
                  <c:v>7.9</c:v>
                </c:pt>
                <c:pt idx="4759">
                  <c:v>7.9</c:v>
                </c:pt>
                <c:pt idx="4760">
                  <c:v>7.9</c:v>
                </c:pt>
                <c:pt idx="4761">
                  <c:v>7.9</c:v>
                </c:pt>
                <c:pt idx="4762">
                  <c:v>7.9</c:v>
                </c:pt>
                <c:pt idx="4763">
                  <c:v>7.9</c:v>
                </c:pt>
                <c:pt idx="4764">
                  <c:v>7.9</c:v>
                </c:pt>
                <c:pt idx="4765">
                  <c:v>7.9</c:v>
                </c:pt>
                <c:pt idx="4766">
                  <c:v>7.9</c:v>
                </c:pt>
                <c:pt idx="4767">
                  <c:v>7.9</c:v>
                </c:pt>
                <c:pt idx="4768">
                  <c:v>7.9</c:v>
                </c:pt>
                <c:pt idx="4769">
                  <c:v>7.9</c:v>
                </c:pt>
                <c:pt idx="4770">
                  <c:v>7.9</c:v>
                </c:pt>
                <c:pt idx="4771">
                  <c:v>8.0</c:v>
                </c:pt>
                <c:pt idx="4772">
                  <c:v>8.0</c:v>
                </c:pt>
                <c:pt idx="4773">
                  <c:v>8.0</c:v>
                </c:pt>
                <c:pt idx="4774">
                  <c:v>8.0</c:v>
                </c:pt>
                <c:pt idx="4775">
                  <c:v>8.0</c:v>
                </c:pt>
                <c:pt idx="4776">
                  <c:v>8.0</c:v>
                </c:pt>
                <c:pt idx="4777">
                  <c:v>8.0</c:v>
                </c:pt>
                <c:pt idx="4778">
                  <c:v>8.0</c:v>
                </c:pt>
                <c:pt idx="4779">
                  <c:v>8.0</c:v>
                </c:pt>
                <c:pt idx="4780">
                  <c:v>8.0</c:v>
                </c:pt>
                <c:pt idx="4781">
                  <c:v>8.0</c:v>
                </c:pt>
                <c:pt idx="4782">
                  <c:v>8.0</c:v>
                </c:pt>
                <c:pt idx="4783">
                  <c:v>8.0</c:v>
                </c:pt>
                <c:pt idx="4784">
                  <c:v>8.0</c:v>
                </c:pt>
                <c:pt idx="4785">
                  <c:v>8.0</c:v>
                </c:pt>
                <c:pt idx="4786">
                  <c:v>8.0</c:v>
                </c:pt>
                <c:pt idx="4787">
                  <c:v>8.0</c:v>
                </c:pt>
                <c:pt idx="4788">
                  <c:v>8.0</c:v>
                </c:pt>
                <c:pt idx="4789">
                  <c:v>8.0</c:v>
                </c:pt>
                <c:pt idx="4790">
                  <c:v>8.0</c:v>
                </c:pt>
                <c:pt idx="4791">
                  <c:v>8.0</c:v>
                </c:pt>
                <c:pt idx="4792">
                  <c:v>8.0</c:v>
                </c:pt>
                <c:pt idx="4793">
                  <c:v>8.0</c:v>
                </c:pt>
                <c:pt idx="4794">
                  <c:v>8.0</c:v>
                </c:pt>
                <c:pt idx="4795">
                  <c:v>8.0</c:v>
                </c:pt>
                <c:pt idx="4796">
                  <c:v>8.0</c:v>
                </c:pt>
                <c:pt idx="4797">
                  <c:v>8.0</c:v>
                </c:pt>
                <c:pt idx="4798">
                  <c:v>8.0</c:v>
                </c:pt>
                <c:pt idx="4799">
                  <c:v>8.0</c:v>
                </c:pt>
                <c:pt idx="4800">
                  <c:v>8.0</c:v>
                </c:pt>
                <c:pt idx="4801">
                  <c:v>8.0</c:v>
                </c:pt>
                <c:pt idx="4802">
                  <c:v>8.0</c:v>
                </c:pt>
                <c:pt idx="4803">
                  <c:v>8.0</c:v>
                </c:pt>
                <c:pt idx="4804">
                  <c:v>8.0</c:v>
                </c:pt>
                <c:pt idx="4805">
                  <c:v>8.0</c:v>
                </c:pt>
                <c:pt idx="4806">
                  <c:v>8.0</c:v>
                </c:pt>
                <c:pt idx="4807">
                  <c:v>8.0</c:v>
                </c:pt>
                <c:pt idx="4808">
                  <c:v>8.0</c:v>
                </c:pt>
                <c:pt idx="4809">
                  <c:v>8.0</c:v>
                </c:pt>
                <c:pt idx="4810">
                  <c:v>8.0</c:v>
                </c:pt>
                <c:pt idx="4811">
                  <c:v>8.0</c:v>
                </c:pt>
                <c:pt idx="4812">
                  <c:v>8.0</c:v>
                </c:pt>
                <c:pt idx="4813">
                  <c:v>8.0</c:v>
                </c:pt>
                <c:pt idx="4814">
                  <c:v>8.0</c:v>
                </c:pt>
                <c:pt idx="4815">
                  <c:v>8.0</c:v>
                </c:pt>
                <c:pt idx="4816">
                  <c:v>8.0</c:v>
                </c:pt>
                <c:pt idx="4817">
                  <c:v>8.0</c:v>
                </c:pt>
                <c:pt idx="4818">
                  <c:v>8.0</c:v>
                </c:pt>
                <c:pt idx="4819">
                  <c:v>8.0</c:v>
                </c:pt>
                <c:pt idx="4820">
                  <c:v>8.0</c:v>
                </c:pt>
                <c:pt idx="4821">
                  <c:v>8.0</c:v>
                </c:pt>
                <c:pt idx="4822">
                  <c:v>8.0</c:v>
                </c:pt>
                <c:pt idx="4823">
                  <c:v>8.0</c:v>
                </c:pt>
                <c:pt idx="4824">
                  <c:v>8.0</c:v>
                </c:pt>
                <c:pt idx="4825">
                  <c:v>8.0</c:v>
                </c:pt>
                <c:pt idx="4826">
                  <c:v>8.0</c:v>
                </c:pt>
                <c:pt idx="4827">
                  <c:v>8.0</c:v>
                </c:pt>
                <c:pt idx="4828">
                  <c:v>8.0</c:v>
                </c:pt>
                <c:pt idx="4829">
                  <c:v>8.0</c:v>
                </c:pt>
                <c:pt idx="4830">
                  <c:v>8.0</c:v>
                </c:pt>
                <c:pt idx="4831">
                  <c:v>8.1</c:v>
                </c:pt>
                <c:pt idx="4832">
                  <c:v>8.1</c:v>
                </c:pt>
                <c:pt idx="4833">
                  <c:v>8.1</c:v>
                </c:pt>
                <c:pt idx="4834">
                  <c:v>8.1</c:v>
                </c:pt>
                <c:pt idx="4835">
                  <c:v>8.1</c:v>
                </c:pt>
                <c:pt idx="4836">
                  <c:v>8.1</c:v>
                </c:pt>
                <c:pt idx="4837">
                  <c:v>8.1</c:v>
                </c:pt>
                <c:pt idx="4838">
                  <c:v>8.1</c:v>
                </c:pt>
                <c:pt idx="4839">
                  <c:v>8.1</c:v>
                </c:pt>
                <c:pt idx="4840">
                  <c:v>8.1</c:v>
                </c:pt>
                <c:pt idx="4841">
                  <c:v>8.1</c:v>
                </c:pt>
                <c:pt idx="4842">
                  <c:v>8.1</c:v>
                </c:pt>
                <c:pt idx="4843">
                  <c:v>8.1</c:v>
                </c:pt>
                <c:pt idx="4844">
                  <c:v>8.1</c:v>
                </c:pt>
                <c:pt idx="4845">
                  <c:v>8.1</c:v>
                </c:pt>
                <c:pt idx="4846">
                  <c:v>8.1</c:v>
                </c:pt>
                <c:pt idx="4847">
                  <c:v>8.1</c:v>
                </c:pt>
                <c:pt idx="4848">
                  <c:v>8.1</c:v>
                </c:pt>
                <c:pt idx="4849">
                  <c:v>8.1</c:v>
                </c:pt>
                <c:pt idx="4850">
                  <c:v>8.1</c:v>
                </c:pt>
                <c:pt idx="4851">
                  <c:v>8.1</c:v>
                </c:pt>
                <c:pt idx="4852">
                  <c:v>8.1</c:v>
                </c:pt>
                <c:pt idx="4853">
                  <c:v>8.1</c:v>
                </c:pt>
                <c:pt idx="4854">
                  <c:v>8.1</c:v>
                </c:pt>
                <c:pt idx="4855">
                  <c:v>8.1</c:v>
                </c:pt>
                <c:pt idx="4856">
                  <c:v>8.1</c:v>
                </c:pt>
                <c:pt idx="4857">
                  <c:v>8.1</c:v>
                </c:pt>
                <c:pt idx="4858">
                  <c:v>8.1</c:v>
                </c:pt>
                <c:pt idx="4859">
                  <c:v>8.1</c:v>
                </c:pt>
                <c:pt idx="4860">
                  <c:v>8.1</c:v>
                </c:pt>
                <c:pt idx="4861">
                  <c:v>8.1</c:v>
                </c:pt>
                <c:pt idx="4862">
                  <c:v>8.1</c:v>
                </c:pt>
                <c:pt idx="4863">
                  <c:v>8.1</c:v>
                </c:pt>
                <c:pt idx="4864">
                  <c:v>8.1</c:v>
                </c:pt>
                <c:pt idx="4865">
                  <c:v>8.1</c:v>
                </c:pt>
                <c:pt idx="4866">
                  <c:v>8.1</c:v>
                </c:pt>
                <c:pt idx="4867">
                  <c:v>8.1</c:v>
                </c:pt>
                <c:pt idx="4868">
                  <c:v>8.1</c:v>
                </c:pt>
                <c:pt idx="4869">
                  <c:v>8.1</c:v>
                </c:pt>
                <c:pt idx="4870">
                  <c:v>8.1</c:v>
                </c:pt>
                <c:pt idx="4871">
                  <c:v>8.1</c:v>
                </c:pt>
                <c:pt idx="4872">
                  <c:v>8.1</c:v>
                </c:pt>
                <c:pt idx="4873">
                  <c:v>8.1</c:v>
                </c:pt>
                <c:pt idx="4874">
                  <c:v>8.1</c:v>
                </c:pt>
                <c:pt idx="4875">
                  <c:v>8.1</c:v>
                </c:pt>
                <c:pt idx="4876">
                  <c:v>8.1</c:v>
                </c:pt>
                <c:pt idx="4877">
                  <c:v>8.1</c:v>
                </c:pt>
                <c:pt idx="4878">
                  <c:v>8.1</c:v>
                </c:pt>
                <c:pt idx="4879">
                  <c:v>8.1</c:v>
                </c:pt>
                <c:pt idx="4880">
                  <c:v>8.1</c:v>
                </c:pt>
                <c:pt idx="4881">
                  <c:v>8.1</c:v>
                </c:pt>
                <c:pt idx="4882">
                  <c:v>8.1</c:v>
                </c:pt>
                <c:pt idx="4883">
                  <c:v>8.1</c:v>
                </c:pt>
                <c:pt idx="4884">
                  <c:v>8.1</c:v>
                </c:pt>
                <c:pt idx="4885">
                  <c:v>8.1</c:v>
                </c:pt>
                <c:pt idx="4886">
                  <c:v>8.1</c:v>
                </c:pt>
                <c:pt idx="4887">
                  <c:v>8.1</c:v>
                </c:pt>
                <c:pt idx="4888">
                  <c:v>8.1</c:v>
                </c:pt>
                <c:pt idx="4889">
                  <c:v>8.1</c:v>
                </c:pt>
                <c:pt idx="4890">
                  <c:v>8.1</c:v>
                </c:pt>
                <c:pt idx="4891">
                  <c:v>8.2</c:v>
                </c:pt>
                <c:pt idx="4892">
                  <c:v>8.2</c:v>
                </c:pt>
                <c:pt idx="4893">
                  <c:v>8.2</c:v>
                </c:pt>
                <c:pt idx="4894">
                  <c:v>8.2</c:v>
                </c:pt>
                <c:pt idx="4895">
                  <c:v>8.2</c:v>
                </c:pt>
                <c:pt idx="4896">
                  <c:v>8.2</c:v>
                </c:pt>
                <c:pt idx="4897">
                  <c:v>8.2</c:v>
                </c:pt>
                <c:pt idx="4898">
                  <c:v>8.2</c:v>
                </c:pt>
                <c:pt idx="4899">
                  <c:v>8.2</c:v>
                </c:pt>
                <c:pt idx="4900">
                  <c:v>8.2</c:v>
                </c:pt>
                <c:pt idx="4901">
                  <c:v>8.2</c:v>
                </c:pt>
                <c:pt idx="4902">
                  <c:v>8.2</c:v>
                </c:pt>
                <c:pt idx="4903">
                  <c:v>8.2</c:v>
                </c:pt>
                <c:pt idx="4904">
                  <c:v>8.2</c:v>
                </c:pt>
                <c:pt idx="4905">
                  <c:v>8.2</c:v>
                </c:pt>
                <c:pt idx="4906">
                  <c:v>8.2</c:v>
                </c:pt>
                <c:pt idx="4907">
                  <c:v>8.2</c:v>
                </c:pt>
                <c:pt idx="4908">
                  <c:v>8.2</c:v>
                </c:pt>
                <c:pt idx="4909">
                  <c:v>8.2</c:v>
                </c:pt>
                <c:pt idx="4910">
                  <c:v>8.2</c:v>
                </c:pt>
                <c:pt idx="4911">
                  <c:v>8.2</c:v>
                </c:pt>
                <c:pt idx="4912">
                  <c:v>8.2</c:v>
                </c:pt>
                <c:pt idx="4913">
                  <c:v>8.2</c:v>
                </c:pt>
                <c:pt idx="4914">
                  <c:v>8.2</c:v>
                </c:pt>
                <c:pt idx="4915">
                  <c:v>8.2</c:v>
                </c:pt>
                <c:pt idx="4916">
                  <c:v>8.2</c:v>
                </c:pt>
                <c:pt idx="4917">
                  <c:v>8.2</c:v>
                </c:pt>
                <c:pt idx="4918">
                  <c:v>8.2</c:v>
                </c:pt>
                <c:pt idx="4919">
                  <c:v>8.2</c:v>
                </c:pt>
                <c:pt idx="4920">
                  <c:v>8.2</c:v>
                </c:pt>
                <c:pt idx="4921">
                  <c:v>8.2</c:v>
                </c:pt>
                <c:pt idx="4922">
                  <c:v>8.2</c:v>
                </c:pt>
                <c:pt idx="4923">
                  <c:v>8.2</c:v>
                </c:pt>
                <c:pt idx="4924">
                  <c:v>8.2</c:v>
                </c:pt>
                <c:pt idx="4925">
                  <c:v>8.2</c:v>
                </c:pt>
                <c:pt idx="4926">
                  <c:v>8.2</c:v>
                </c:pt>
                <c:pt idx="4927">
                  <c:v>8.2</c:v>
                </c:pt>
                <c:pt idx="4928">
                  <c:v>8.2</c:v>
                </c:pt>
                <c:pt idx="4929">
                  <c:v>8.2</c:v>
                </c:pt>
                <c:pt idx="4930">
                  <c:v>8.2</c:v>
                </c:pt>
                <c:pt idx="4931">
                  <c:v>8.2</c:v>
                </c:pt>
                <c:pt idx="4932">
                  <c:v>8.2</c:v>
                </c:pt>
                <c:pt idx="4933">
                  <c:v>8.2</c:v>
                </c:pt>
                <c:pt idx="4934">
                  <c:v>8.2</c:v>
                </c:pt>
                <c:pt idx="4935">
                  <c:v>8.2</c:v>
                </c:pt>
                <c:pt idx="4936">
                  <c:v>8.2</c:v>
                </c:pt>
                <c:pt idx="4937">
                  <c:v>8.2</c:v>
                </c:pt>
                <c:pt idx="4938">
                  <c:v>8.2</c:v>
                </c:pt>
                <c:pt idx="4939">
                  <c:v>8.2</c:v>
                </c:pt>
                <c:pt idx="4940">
                  <c:v>8.2</c:v>
                </c:pt>
                <c:pt idx="4941">
                  <c:v>8.2</c:v>
                </c:pt>
                <c:pt idx="4942">
                  <c:v>8.2</c:v>
                </c:pt>
                <c:pt idx="4943">
                  <c:v>8.2</c:v>
                </c:pt>
                <c:pt idx="4944">
                  <c:v>8.2</c:v>
                </c:pt>
                <c:pt idx="4945">
                  <c:v>8.2</c:v>
                </c:pt>
                <c:pt idx="4946">
                  <c:v>8.2</c:v>
                </c:pt>
                <c:pt idx="4947">
                  <c:v>8.2</c:v>
                </c:pt>
                <c:pt idx="4948">
                  <c:v>8.2</c:v>
                </c:pt>
                <c:pt idx="4949">
                  <c:v>8.2</c:v>
                </c:pt>
                <c:pt idx="4950">
                  <c:v>8.2</c:v>
                </c:pt>
                <c:pt idx="4951">
                  <c:v>8.3</c:v>
                </c:pt>
                <c:pt idx="4952">
                  <c:v>8.3</c:v>
                </c:pt>
                <c:pt idx="4953">
                  <c:v>8.3</c:v>
                </c:pt>
                <c:pt idx="4954">
                  <c:v>8.3</c:v>
                </c:pt>
                <c:pt idx="4955">
                  <c:v>8.3</c:v>
                </c:pt>
                <c:pt idx="4956">
                  <c:v>8.3</c:v>
                </c:pt>
                <c:pt idx="4957">
                  <c:v>8.3</c:v>
                </c:pt>
                <c:pt idx="4958">
                  <c:v>8.3</c:v>
                </c:pt>
                <c:pt idx="4959">
                  <c:v>8.3</c:v>
                </c:pt>
                <c:pt idx="4960">
                  <c:v>8.3</c:v>
                </c:pt>
                <c:pt idx="4961">
                  <c:v>8.3</c:v>
                </c:pt>
                <c:pt idx="4962">
                  <c:v>8.3</c:v>
                </c:pt>
                <c:pt idx="4963">
                  <c:v>8.3</c:v>
                </c:pt>
                <c:pt idx="4964">
                  <c:v>8.3</c:v>
                </c:pt>
                <c:pt idx="4965">
                  <c:v>8.3</c:v>
                </c:pt>
                <c:pt idx="4966">
                  <c:v>8.3</c:v>
                </c:pt>
                <c:pt idx="4967">
                  <c:v>8.3</c:v>
                </c:pt>
                <c:pt idx="4968">
                  <c:v>8.3</c:v>
                </c:pt>
                <c:pt idx="4969">
                  <c:v>8.3</c:v>
                </c:pt>
                <c:pt idx="4970">
                  <c:v>8.3</c:v>
                </c:pt>
                <c:pt idx="4971">
                  <c:v>8.3</c:v>
                </c:pt>
                <c:pt idx="4972">
                  <c:v>8.3</c:v>
                </c:pt>
                <c:pt idx="4973">
                  <c:v>8.3</c:v>
                </c:pt>
                <c:pt idx="4974">
                  <c:v>8.3</c:v>
                </c:pt>
                <c:pt idx="4975">
                  <c:v>8.3</c:v>
                </c:pt>
                <c:pt idx="4976">
                  <c:v>8.3</c:v>
                </c:pt>
                <c:pt idx="4977">
                  <c:v>8.3</c:v>
                </c:pt>
                <c:pt idx="4978">
                  <c:v>8.3</c:v>
                </c:pt>
                <c:pt idx="4979">
                  <c:v>8.3</c:v>
                </c:pt>
                <c:pt idx="4980">
                  <c:v>8.3</c:v>
                </c:pt>
                <c:pt idx="4981">
                  <c:v>8.3</c:v>
                </c:pt>
                <c:pt idx="4982">
                  <c:v>8.3</c:v>
                </c:pt>
                <c:pt idx="4983">
                  <c:v>8.3</c:v>
                </c:pt>
                <c:pt idx="4984">
                  <c:v>8.3</c:v>
                </c:pt>
                <c:pt idx="4985">
                  <c:v>8.3</c:v>
                </c:pt>
                <c:pt idx="4986">
                  <c:v>8.3</c:v>
                </c:pt>
                <c:pt idx="4987">
                  <c:v>8.3</c:v>
                </c:pt>
                <c:pt idx="4988">
                  <c:v>8.3</c:v>
                </c:pt>
                <c:pt idx="4989">
                  <c:v>8.3</c:v>
                </c:pt>
                <c:pt idx="4990">
                  <c:v>8.3</c:v>
                </c:pt>
                <c:pt idx="4991">
                  <c:v>8.3</c:v>
                </c:pt>
                <c:pt idx="4992">
                  <c:v>8.3</c:v>
                </c:pt>
                <c:pt idx="4993">
                  <c:v>8.3</c:v>
                </c:pt>
                <c:pt idx="4994">
                  <c:v>8.3</c:v>
                </c:pt>
                <c:pt idx="4995">
                  <c:v>8.3</c:v>
                </c:pt>
                <c:pt idx="4996">
                  <c:v>8.3</c:v>
                </c:pt>
                <c:pt idx="4997">
                  <c:v>8.3</c:v>
                </c:pt>
                <c:pt idx="4998">
                  <c:v>8.3</c:v>
                </c:pt>
                <c:pt idx="4999">
                  <c:v>8.3</c:v>
                </c:pt>
                <c:pt idx="5000">
                  <c:v>8.3</c:v>
                </c:pt>
                <c:pt idx="5001">
                  <c:v>8.3</c:v>
                </c:pt>
                <c:pt idx="5002">
                  <c:v>8.3</c:v>
                </c:pt>
                <c:pt idx="5003">
                  <c:v>8.3</c:v>
                </c:pt>
                <c:pt idx="5004">
                  <c:v>8.3</c:v>
                </c:pt>
                <c:pt idx="5005">
                  <c:v>8.3</c:v>
                </c:pt>
                <c:pt idx="5006">
                  <c:v>8.3</c:v>
                </c:pt>
                <c:pt idx="5007">
                  <c:v>8.3</c:v>
                </c:pt>
                <c:pt idx="5008">
                  <c:v>8.3</c:v>
                </c:pt>
                <c:pt idx="5009">
                  <c:v>8.3</c:v>
                </c:pt>
                <c:pt idx="5010">
                  <c:v>8.3</c:v>
                </c:pt>
                <c:pt idx="5011">
                  <c:v>8.4</c:v>
                </c:pt>
                <c:pt idx="5012">
                  <c:v>8.4</c:v>
                </c:pt>
                <c:pt idx="5013">
                  <c:v>8.4</c:v>
                </c:pt>
                <c:pt idx="5014">
                  <c:v>8.4</c:v>
                </c:pt>
                <c:pt idx="5015">
                  <c:v>8.4</c:v>
                </c:pt>
                <c:pt idx="5016">
                  <c:v>8.4</c:v>
                </c:pt>
                <c:pt idx="5017">
                  <c:v>8.4</c:v>
                </c:pt>
                <c:pt idx="5018">
                  <c:v>8.4</c:v>
                </c:pt>
                <c:pt idx="5019">
                  <c:v>8.4</c:v>
                </c:pt>
                <c:pt idx="5020">
                  <c:v>8.4</c:v>
                </c:pt>
                <c:pt idx="5021">
                  <c:v>8.4</c:v>
                </c:pt>
                <c:pt idx="5022">
                  <c:v>8.4</c:v>
                </c:pt>
                <c:pt idx="5023">
                  <c:v>8.4</c:v>
                </c:pt>
                <c:pt idx="5024">
                  <c:v>8.4</c:v>
                </c:pt>
                <c:pt idx="5025">
                  <c:v>8.4</c:v>
                </c:pt>
                <c:pt idx="5026">
                  <c:v>8.4</c:v>
                </c:pt>
                <c:pt idx="5027">
                  <c:v>8.4</c:v>
                </c:pt>
                <c:pt idx="5028">
                  <c:v>8.4</c:v>
                </c:pt>
                <c:pt idx="5029">
                  <c:v>8.4</c:v>
                </c:pt>
                <c:pt idx="5030">
                  <c:v>8.4</c:v>
                </c:pt>
                <c:pt idx="5031">
                  <c:v>8.4</c:v>
                </c:pt>
                <c:pt idx="5032">
                  <c:v>8.4</c:v>
                </c:pt>
                <c:pt idx="5033">
                  <c:v>8.4</c:v>
                </c:pt>
                <c:pt idx="5034">
                  <c:v>8.4</c:v>
                </c:pt>
                <c:pt idx="5035">
                  <c:v>8.4</c:v>
                </c:pt>
                <c:pt idx="5036">
                  <c:v>8.4</c:v>
                </c:pt>
                <c:pt idx="5037">
                  <c:v>8.4</c:v>
                </c:pt>
                <c:pt idx="5038">
                  <c:v>8.4</c:v>
                </c:pt>
                <c:pt idx="5039">
                  <c:v>8.4</c:v>
                </c:pt>
                <c:pt idx="5040">
                  <c:v>8.4</c:v>
                </c:pt>
                <c:pt idx="5041">
                  <c:v>8.4</c:v>
                </c:pt>
                <c:pt idx="5042">
                  <c:v>8.4</c:v>
                </c:pt>
                <c:pt idx="5043">
                  <c:v>8.4</c:v>
                </c:pt>
                <c:pt idx="5044">
                  <c:v>8.4</c:v>
                </c:pt>
                <c:pt idx="5045">
                  <c:v>8.4</c:v>
                </c:pt>
                <c:pt idx="5046">
                  <c:v>8.4</c:v>
                </c:pt>
                <c:pt idx="5047">
                  <c:v>8.4</c:v>
                </c:pt>
                <c:pt idx="5048">
                  <c:v>8.4</c:v>
                </c:pt>
                <c:pt idx="5049">
                  <c:v>8.4</c:v>
                </c:pt>
                <c:pt idx="5050">
                  <c:v>8.4</c:v>
                </c:pt>
                <c:pt idx="5051">
                  <c:v>8.4</c:v>
                </c:pt>
                <c:pt idx="5052">
                  <c:v>8.4</c:v>
                </c:pt>
                <c:pt idx="5053">
                  <c:v>8.4</c:v>
                </c:pt>
                <c:pt idx="5054">
                  <c:v>8.4</c:v>
                </c:pt>
                <c:pt idx="5055">
                  <c:v>8.4</c:v>
                </c:pt>
                <c:pt idx="5056">
                  <c:v>8.4</c:v>
                </c:pt>
                <c:pt idx="5057">
                  <c:v>8.4</c:v>
                </c:pt>
                <c:pt idx="5058">
                  <c:v>8.4</c:v>
                </c:pt>
                <c:pt idx="5059">
                  <c:v>8.4</c:v>
                </c:pt>
                <c:pt idx="5060">
                  <c:v>8.4</c:v>
                </c:pt>
                <c:pt idx="5061">
                  <c:v>8.4</c:v>
                </c:pt>
                <c:pt idx="5062">
                  <c:v>8.4</c:v>
                </c:pt>
                <c:pt idx="5063">
                  <c:v>8.4</c:v>
                </c:pt>
                <c:pt idx="5064">
                  <c:v>8.4</c:v>
                </c:pt>
                <c:pt idx="5065">
                  <c:v>8.4</c:v>
                </c:pt>
                <c:pt idx="5066">
                  <c:v>8.4</c:v>
                </c:pt>
                <c:pt idx="5067">
                  <c:v>8.4</c:v>
                </c:pt>
                <c:pt idx="5068">
                  <c:v>8.4</c:v>
                </c:pt>
                <c:pt idx="5069">
                  <c:v>8.4</c:v>
                </c:pt>
                <c:pt idx="5070">
                  <c:v>8.4</c:v>
                </c:pt>
                <c:pt idx="5071">
                  <c:v>8.5</c:v>
                </c:pt>
                <c:pt idx="5072">
                  <c:v>8.5</c:v>
                </c:pt>
                <c:pt idx="5073">
                  <c:v>8.5</c:v>
                </c:pt>
                <c:pt idx="5074">
                  <c:v>8.5</c:v>
                </c:pt>
                <c:pt idx="5075">
                  <c:v>8.5</c:v>
                </c:pt>
                <c:pt idx="5076">
                  <c:v>8.5</c:v>
                </c:pt>
                <c:pt idx="5077">
                  <c:v>8.5</c:v>
                </c:pt>
                <c:pt idx="5078">
                  <c:v>8.5</c:v>
                </c:pt>
                <c:pt idx="5079">
                  <c:v>8.5</c:v>
                </c:pt>
                <c:pt idx="5080">
                  <c:v>8.5</c:v>
                </c:pt>
                <c:pt idx="5081">
                  <c:v>8.5</c:v>
                </c:pt>
                <c:pt idx="5082">
                  <c:v>8.5</c:v>
                </c:pt>
                <c:pt idx="5083">
                  <c:v>8.5</c:v>
                </c:pt>
                <c:pt idx="5084">
                  <c:v>8.5</c:v>
                </c:pt>
                <c:pt idx="5085">
                  <c:v>8.5</c:v>
                </c:pt>
                <c:pt idx="5086">
                  <c:v>8.5</c:v>
                </c:pt>
                <c:pt idx="5087">
                  <c:v>8.5</c:v>
                </c:pt>
                <c:pt idx="5088">
                  <c:v>8.5</c:v>
                </c:pt>
                <c:pt idx="5089">
                  <c:v>8.5</c:v>
                </c:pt>
                <c:pt idx="5090">
                  <c:v>8.5</c:v>
                </c:pt>
                <c:pt idx="5091">
                  <c:v>8.5</c:v>
                </c:pt>
                <c:pt idx="5092">
                  <c:v>8.5</c:v>
                </c:pt>
                <c:pt idx="5093">
                  <c:v>8.5</c:v>
                </c:pt>
                <c:pt idx="5094">
                  <c:v>8.5</c:v>
                </c:pt>
                <c:pt idx="5095">
                  <c:v>8.5</c:v>
                </c:pt>
                <c:pt idx="5096">
                  <c:v>8.5</c:v>
                </c:pt>
                <c:pt idx="5097">
                  <c:v>8.5</c:v>
                </c:pt>
                <c:pt idx="5098">
                  <c:v>8.5</c:v>
                </c:pt>
                <c:pt idx="5099">
                  <c:v>8.5</c:v>
                </c:pt>
                <c:pt idx="5100">
                  <c:v>8.5</c:v>
                </c:pt>
                <c:pt idx="5101">
                  <c:v>8.5</c:v>
                </c:pt>
                <c:pt idx="5102">
                  <c:v>8.5</c:v>
                </c:pt>
                <c:pt idx="5103">
                  <c:v>8.5</c:v>
                </c:pt>
                <c:pt idx="5104">
                  <c:v>8.5</c:v>
                </c:pt>
                <c:pt idx="5105">
                  <c:v>8.5</c:v>
                </c:pt>
                <c:pt idx="5106">
                  <c:v>8.5</c:v>
                </c:pt>
                <c:pt idx="5107">
                  <c:v>8.5</c:v>
                </c:pt>
                <c:pt idx="5108">
                  <c:v>8.5</c:v>
                </c:pt>
                <c:pt idx="5109">
                  <c:v>8.5</c:v>
                </c:pt>
                <c:pt idx="5110">
                  <c:v>8.5</c:v>
                </c:pt>
                <c:pt idx="5111">
                  <c:v>8.5</c:v>
                </c:pt>
                <c:pt idx="5112">
                  <c:v>8.5</c:v>
                </c:pt>
                <c:pt idx="5113">
                  <c:v>8.5</c:v>
                </c:pt>
                <c:pt idx="5114">
                  <c:v>8.5</c:v>
                </c:pt>
                <c:pt idx="5115">
                  <c:v>8.5</c:v>
                </c:pt>
                <c:pt idx="5116">
                  <c:v>8.5</c:v>
                </c:pt>
                <c:pt idx="5117">
                  <c:v>8.5</c:v>
                </c:pt>
                <c:pt idx="5118">
                  <c:v>8.5</c:v>
                </c:pt>
                <c:pt idx="5119">
                  <c:v>8.5</c:v>
                </c:pt>
                <c:pt idx="5120">
                  <c:v>8.5</c:v>
                </c:pt>
                <c:pt idx="5121">
                  <c:v>8.5</c:v>
                </c:pt>
                <c:pt idx="5122">
                  <c:v>8.5</c:v>
                </c:pt>
                <c:pt idx="5123">
                  <c:v>8.5</c:v>
                </c:pt>
                <c:pt idx="5124">
                  <c:v>8.5</c:v>
                </c:pt>
                <c:pt idx="5125">
                  <c:v>8.5</c:v>
                </c:pt>
                <c:pt idx="5126">
                  <c:v>8.5</c:v>
                </c:pt>
                <c:pt idx="5127">
                  <c:v>8.5</c:v>
                </c:pt>
                <c:pt idx="5128">
                  <c:v>8.5</c:v>
                </c:pt>
                <c:pt idx="5129">
                  <c:v>8.5</c:v>
                </c:pt>
                <c:pt idx="5130">
                  <c:v>8.5</c:v>
                </c:pt>
                <c:pt idx="5131">
                  <c:v>8.6</c:v>
                </c:pt>
                <c:pt idx="5132">
                  <c:v>8.6</c:v>
                </c:pt>
                <c:pt idx="5133">
                  <c:v>8.6</c:v>
                </c:pt>
                <c:pt idx="5134">
                  <c:v>8.6</c:v>
                </c:pt>
                <c:pt idx="5135">
                  <c:v>8.6</c:v>
                </c:pt>
                <c:pt idx="5136">
                  <c:v>8.6</c:v>
                </c:pt>
                <c:pt idx="5137">
                  <c:v>8.6</c:v>
                </c:pt>
                <c:pt idx="5138">
                  <c:v>8.6</c:v>
                </c:pt>
                <c:pt idx="5139">
                  <c:v>8.6</c:v>
                </c:pt>
                <c:pt idx="5140">
                  <c:v>8.6</c:v>
                </c:pt>
                <c:pt idx="5141">
                  <c:v>8.6</c:v>
                </c:pt>
                <c:pt idx="5142">
                  <c:v>8.6</c:v>
                </c:pt>
                <c:pt idx="5143">
                  <c:v>8.6</c:v>
                </c:pt>
                <c:pt idx="5144">
                  <c:v>8.6</c:v>
                </c:pt>
                <c:pt idx="5145">
                  <c:v>8.6</c:v>
                </c:pt>
                <c:pt idx="5146">
                  <c:v>8.6</c:v>
                </c:pt>
                <c:pt idx="5147">
                  <c:v>8.6</c:v>
                </c:pt>
                <c:pt idx="5148">
                  <c:v>8.6</c:v>
                </c:pt>
                <c:pt idx="5149">
                  <c:v>8.6</c:v>
                </c:pt>
                <c:pt idx="5150">
                  <c:v>8.6</c:v>
                </c:pt>
                <c:pt idx="5151">
                  <c:v>8.6</c:v>
                </c:pt>
                <c:pt idx="5152">
                  <c:v>8.6</c:v>
                </c:pt>
                <c:pt idx="5153">
                  <c:v>8.6</c:v>
                </c:pt>
                <c:pt idx="5154">
                  <c:v>8.6</c:v>
                </c:pt>
                <c:pt idx="5155">
                  <c:v>8.6</c:v>
                </c:pt>
                <c:pt idx="5156">
                  <c:v>8.6</c:v>
                </c:pt>
                <c:pt idx="5157">
                  <c:v>8.6</c:v>
                </c:pt>
                <c:pt idx="5158">
                  <c:v>8.6</c:v>
                </c:pt>
                <c:pt idx="5159">
                  <c:v>8.6</c:v>
                </c:pt>
                <c:pt idx="5160">
                  <c:v>8.6</c:v>
                </c:pt>
                <c:pt idx="5161">
                  <c:v>8.6</c:v>
                </c:pt>
                <c:pt idx="5162">
                  <c:v>8.6</c:v>
                </c:pt>
                <c:pt idx="5163">
                  <c:v>8.6</c:v>
                </c:pt>
                <c:pt idx="5164">
                  <c:v>8.6</c:v>
                </c:pt>
                <c:pt idx="5165">
                  <c:v>8.6</c:v>
                </c:pt>
                <c:pt idx="5166">
                  <c:v>8.6</c:v>
                </c:pt>
                <c:pt idx="5167">
                  <c:v>8.6</c:v>
                </c:pt>
                <c:pt idx="5168">
                  <c:v>8.6</c:v>
                </c:pt>
                <c:pt idx="5169">
                  <c:v>8.6</c:v>
                </c:pt>
                <c:pt idx="5170">
                  <c:v>8.6</c:v>
                </c:pt>
                <c:pt idx="5171">
                  <c:v>8.6</c:v>
                </c:pt>
                <c:pt idx="5172">
                  <c:v>8.6</c:v>
                </c:pt>
                <c:pt idx="5173">
                  <c:v>8.6</c:v>
                </c:pt>
                <c:pt idx="5174">
                  <c:v>8.6</c:v>
                </c:pt>
                <c:pt idx="5175">
                  <c:v>8.6</c:v>
                </c:pt>
                <c:pt idx="5176">
                  <c:v>8.6</c:v>
                </c:pt>
                <c:pt idx="5177">
                  <c:v>8.6</c:v>
                </c:pt>
                <c:pt idx="5178">
                  <c:v>8.6</c:v>
                </c:pt>
                <c:pt idx="5179">
                  <c:v>8.6</c:v>
                </c:pt>
                <c:pt idx="5180">
                  <c:v>8.6</c:v>
                </c:pt>
                <c:pt idx="5181">
                  <c:v>8.6</c:v>
                </c:pt>
                <c:pt idx="5182">
                  <c:v>8.6</c:v>
                </c:pt>
                <c:pt idx="5183">
                  <c:v>8.6</c:v>
                </c:pt>
                <c:pt idx="5184">
                  <c:v>8.6</c:v>
                </c:pt>
                <c:pt idx="5185">
                  <c:v>8.6</c:v>
                </c:pt>
                <c:pt idx="5186">
                  <c:v>8.6</c:v>
                </c:pt>
                <c:pt idx="5187">
                  <c:v>8.6</c:v>
                </c:pt>
                <c:pt idx="5188">
                  <c:v>8.6</c:v>
                </c:pt>
                <c:pt idx="5189">
                  <c:v>8.6</c:v>
                </c:pt>
                <c:pt idx="5190">
                  <c:v>8.6</c:v>
                </c:pt>
                <c:pt idx="5191">
                  <c:v>8.7</c:v>
                </c:pt>
                <c:pt idx="5192">
                  <c:v>8.7</c:v>
                </c:pt>
                <c:pt idx="5193">
                  <c:v>8.7</c:v>
                </c:pt>
                <c:pt idx="5194">
                  <c:v>8.7</c:v>
                </c:pt>
                <c:pt idx="5195">
                  <c:v>8.7</c:v>
                </c:pt>
                <c:pt idx="5196">
                  <c:v>8.7</c:v>
                </c:pt>
                <c:pt idx="5197">
                  <c:v>8.7</c:v>
                </c:pt>
                <c:pt idx="5198">
                  <c:v>8.7</c:v>
                </c:pt>
                <c:pt idx="5199">
                  <c:v>8.7</c:v>
                </c:pt>
                <c:pt idx="5200">
                  <c:v>8.7</c:v>
                </c:pt>
                <c:pt idx="5201">
                  <c:v>8.7</c:v>
                </c:pt>
                <c:pt idx="5202">
                  <c:v>8.7</c:v>
                </c:pt>
                <c:pt idx="5203">
                  <c:v>8.7</c:v>
                </c:pt>
                <c:pt idx="5204">
                  <c:v>8.7</c:v>
                </c:pt>
                <c:pt idx="5205">
                  <c:v>8.7</c:v>
                </c:pt>
                <c:pt idx="5206">
                  <c:v>8.7</c:v>
                </c:pt>
                <c:pt idx="5207">
                  <c:v>8.7</c:v>
                </c:pt>
                <c:pt idx="5208">
                  <c:v>8.7</c:v>
                </c:pt>
                <c:pt idx="5209">
                  <c:v>8.7</c:v>
                </c:pt>
                <c:pt idx="5210">
                  <c:v>8.7</c:v>
                </c:pt>
                <c:pt idx="5211">
                  <c:v>8.7</c:v>
                </c:pt>
                <c:pt idx="5212">
                  <c:v>8.7</c:v>
                </c:pt>
                <c:pt idx="5213">
                  <c:v>8.7</c:v>
                </c:pt>
                <c:pt idx="5214">
                  <c:v>8.7</c:v>
                </c:pt>
                <c:pt idx="5215">
                  <c:v>8.7</c:v>
                </c:pt>
                <c:pt idx="5216">
                  <c:v>8.7</c:v>
                </c:pt>
                <c:pt idx="5217">
                  <c:v>8.7</c:v>
                </c:pt>
                <c:pt idx="5218">
                  <c:v>8.7</c:v>
                </c:pt>
                <c:pt idx="5219">
                  <c:v>8.7</c:v>
                </c:pt>
                <c:pt idx="5220">
                  <c:v>8.7</c:v>
                </c:pt>
                <c:pt idx="5221">
                  <c:v>8.7</c:v>
                </c:pt>
                <c:pt idx="5222">
                  <c:v>8.7</c:v>
                </c:pt>
                <c:pt idx="5223">
                  <c:v>8.7</c:v>
                </c:pt>
                <c:pt idx="5224">
                  <c:v>8.7</c:v>
                </c:pt>
                <c:pt idx="5225">
                  <c:v>8.7</c:v>
                </c:pt>
                <c:pt idx="5226">
                  <c:v>8.7</c:v>
                </c:pt>
                <c:pt idx="5227">
                  <c:v>8.7</c:v>
                </c:pt>
                <c:pt idx="5228">
                  <c:v>8.7</c:v>
                </c:pt>
                <c:pt idx="5229">
                  <c:v>8.7</c:v>
                </c:pt>
                <c:pt idx="5230">
                  <c:v>8.7</c:v>
                </c:pt>
                <c:pt idx="5231">
                  <c:v>8.7</c:v>
                </c:pt>
                <c:pt idx="5232">
                  <c:v>8.7</c:v>
                </c:pt>
                <c:pt idx="5233">
                  <c:v>8.7</c:v>
                </c:pt>
                <c:pt idx="5234">
                  <c:v>8.7</c:v>
                </c:pt>
                <c:pt idx="5235">
                  <c:v>8.7</c:v>
                </c:pt>
                <c:pt idx="5236">
                  <c:v>8.7</c:v>
                </c:pt>
                <c:pt idx="5237">
                  <c:v>8.7</c:v>
                </c:pt>
                <c:pt idx="5238">
                  <c:v>8.7</c:v>
                </c:pt>
                <c:pt idx="5239">
                  <c:v>8.7</c:v>
                </c:pt>
                <c:pt idx="5240">
                  <c:v>8.7</c:v>
                </c:pt>
                <c:pt idx="5241">
                  <c:v>8.7</c:v>
                </c:pt>
                <c:pt idx="5242">
                  <c:v>8.7</c:v>
                </c:pt>
                <c:pt idx="5243">
                  <c:v>8.7</c:v>
                </c:pt>
                <c:pt idx="5244">
                  <c:v>8.7</c:v>
                </c:pt>
                <c:pt idx="5245">
                  <c:v>8.7</c:v>
                </c:pt>
                <c:pt idx="5246">
                  <c:v>8.7</c:v>
                </c:pt>
                <c:pt idx="5247">
                  <c:v>8.7</c:v>
                </c:pt>
                <c:pt idx="5248">
                  <c:v>8.7</c:v>
                </c:pt>
                <c:pt idx="5249">
                  <c:v>8.7</c:v>
                </c:pt>
                <c:pt idx="5250">
                  <c:v>8.7</c:v>
                </c:pt>
                <c:pt idx="5251">
                  <c:v>8.8</c:v>
                </c:pt>
                <c:pt idx="5252">
                  <c:v>8.8</c:v>
                </c:pt>
                <c:pt idx="5253">
                  <c:v>8.8</c:v>
                </c:pt>
                <c:pt idx="5254">
                  <c:v>8.8</c:v>
                </c:pt>
                <c:pt idx="5255">
                  <c:v>8.8</c:v>
                </c:pt>
                <c:pt idx="5256">
                  <c:v>8.8</c:v>
                </c:pt>
                <c:pt idx="5257">
                  <c:v>8.8</c:v>
                </c:pt>
                <c:pt idx="5258">
                  <c:v>8.8</c:v>
                </c:pt>
                <c:pt idx="5259">
                  <c:v>8.8</c:v>
                </c:pt>
                <c:pt idx="5260">
                  <c:v>8.8</c:v>
                </c:pt>
                <c:pt idx="5261">
                  <c:v>8.8</c:v>
                </c:pt>
                <c:pt idx="5262">
                  <c:v>8.8</c:v>
                </c:pt>
                <c:pt idx="5263">
                  <c:v>8.8</c:v>
                </c:pt>
                <c:pt idx="5264">
                  <c:v>8.8</c:v>
                </c:pt>
                <c:pt idx="5265">
                  <c:v>8.8</c:v>
                </c:pt>
                <c:pt idx="5266">
                  <c:v>8.8</c:v>
                </c:pt>
                <c:pt idx="5267">
                  <c:v>8.8</c:v>
                </c:pt>
                <c:pt idx="5268">
                  <c:v>8.8</c:v>
                </c:pt>
                <c:pt idx="5269">
                  <c:v>8.8</c:v>
                </c:pt>
                <c:pt idx="5270">
                  <c:v>8.8</c:v>
                </c:pt>
                <c:pt idx="5271">
                  <c:v>8.8</c:v>
                </c:pt>
                <c:pt idx="5272">
                  <c:v>8.8</c:v>
                </c:pt>
                <c:pt idx="5273">
                  <c:v>8.8</c:v>
                </c:pt>
                <c:pt idx="5274">
                  <c:v>8.8</c:v>
                </c:pt>
                <c:pt idx="5275">
                  <c:v>8.8</c:v>
                </c:pt>
                <c:pt idx="5276">
                  <c:v>8.8</c:v>
                </c:pt>
                <c:pt idx="5277">
                  <c:v>8.8</c:v>
                </c:pt>
                <c:pt idx="5278">
                  <c:v>8.8</c:v>
                </c:pt>
                <c:pt idx="5279">
                  <c:v>8.8</c:v>
                </c:pt>
                <c:pt idx="5280">
                  <c:v>8.8</c:v>
                </c:pt>
                <c:pt idx="5281">
                  <c:v>8.8</c:v>
                </c:pt>
                <c:pt idx="5282">
                  <c:v>8.8</c:v>
                </c:pt>
                <c:pt idx="5283">
                  <c:v>8.8</c:v>
                </c:pt>
                <c:pt idx="5284">
                  <c:v>8.8</c:v>
                </c:pt>
                <c:pt idx="5285">
                  <c:v>8.8</c:v>
                </c:pt>
                <c:pt idx="5286">
                  <c:v>8.8</c:v>
                </c:pt>
                <c:pt idx="5287">
                  <c:v>8.8</c:v>
                </c:pt>
                <c:pt idx="5288">
                  <c:v>8.8</c:v>
                </c:pt>
                <c:pt idx="5289">
                  <c:v>8.8</c:v>
                </c:pt>
                <c:pt idx="5290">
                  <c:v>8.8</c:v>
                </c:pt>
                <c:pt idx="5291">
                  <c:v>8.8</c:v>
                </c:pt>
                <c:pt idx="5292">
                  <c:v>8.8</c:v>
                </c:pt>
                <c:pt idx="5293">
                  <c:v>8.8</c:v>
                </c:pt>
                <c:pt idx="5294">
                  <c:v>8.8</c:v>
                </c:pt>
                <c:pt idx="5295">
                  <c:v>8.8</c:v>
                </c:pt>
                <c:pt idx="5296">
                  <c:v>8.8</c:v>
                </c:pt>
                <c:pt idx="5297">
                  <c:v>8.8</c:v>
                </c:pt>
                <c:pt idx="5298">
                  <c:v>8.8</c:v>
                </c:pt>
                <c:pt idx="5299">
                  <c:v>8.8</c:v>
                </c:pt>
                <c:pt idx="5300">
                  <c:v>8.8</c:v>
                </c:pt>
                <c:pt idx="5301">
                  <c:v>8.8</c:v>
                </c:pt>
                <c:pt idx="5302">
                  <c:v>8.8</c:v>
                </c:pt>
                <c:pt idx="5303">
                  <c:v>8.8</c:v>
                </c:pt>
                <c:pt idx="5304">
                  <c:v>8.8</c:v>
                </c:pt>
                <c:pt idx="5305">
                  <c:v>8.8</c:v>
                </c:pt>
                <c:pt idx="5306">
                  <c:v>8.8</c:v>
                </c:pt>
                <c:pt idx="5307">
                  <c:v>8.8</c:v>
                </c:pt>
                <c:pt idx="5308">
                  <c:v>8.8</c:v>
                </c:pt>
                <c:pt idx="5309">
                  <c:v>8.8</c:v>
                </c:pt>
                <c:pt idx="5310">
                  <c:v>8.8</c:v>
                </c:pt>
                <c:pt idx="5311">
                  <c:v>8.9</c:v>
                </c:pt>
                <c:pt idx="5312">
                  <c:v>8.9</c:v>
                </c:pt>
                <c:pt idx="5313">
                  <c:v>8.9</c:v>
                </c:pt>
                <c:pt idx="5314">
                  <c:v>8.9</c:v>
                </c:pt>
                <c:pt idx="5315">
                  <c:v>8.9</c:v>
                </c:pt>
                <c:pt idx="5316">
                  <c:v>8.9</c:v>
                </c:pt>
                <c:pt idx="5317">
                  <c:v>8.9</c:v>
                </c:pt>
                <c:pt idx="5318">
                  <c:v>8.9</c:v>
                </c:pt>
                <c:pt idx="5319">
                  <c:v>8.9</c:v>
                </c:pt>
                <c:pt idx="5320">
                  <c:v>8.9</c:v>
                </c:pt>
                <c:pt idx="5321">
                  <c:v>8.9</c:v>
                </c:pt>
                <c:pt idx="5322">
                  <c:v>8.9</c:v>
                </c:pt>
                <c:pt idx="5323">
                  <c:v>8.9</c:v>
                </c:pt>
                <c:pt idx="5324">
                  <c:v>8.9</c:v>
                </c:pt>
                <c:pt idx="5325">
                  <c:v>8.9</c:v>
                </c:pt>
                <c:pt idx="5326">
                  <c:v>8.9</c:v>
                </c:pt>
                <c:pt idx="5327">
                  <c:v>8.9</c:v>
                </c:pt>
                <c:pt idx="5328">
                  <c:v>8.9</c:v>
                </c:pt>
                <c:pt idx="5329">
                  <c:v>8.9</c:v>
                </c:pt>
                <c:pt idx="5330">
                  <c:v>8.9</c:v>
                </c:pt>
                <c:pt idx="5331">
                  <c:v>8.9</c:v>
                </c:pt>
                <c:pt idx="5332">
                  <c:v>8.9</c:v>
                </c:pt>
                <c:pt idx="5333">
                  <c:v>8.9</c:v>
                </c:pt>
                <c:pt idx="5334">
                  <c:v>8.9</c:v>
                </c:pt>
                <c:pt idx="5335">
                  <c:v>8.9</c:v>
                </c:pt>
                <c:pt idx="5336">
                  <c:v>8.9</c:v>
                </c:pt>
                <c:pt idx="5337">
                  <c:v>8.9</c:v>
                </c:pt>
                <c:pt idx="5338">
                  <c:v>8.9</c:v>
                </c:pt>
                <c:pt idx="5339">
                  <c:v>8.9</c:v>
                </c:pt>
                <c:pt idx="5340">
                  <c:v>8.9</c:v>
                </c:pt>
                <c:pt idx="5341">
                  <c:v>8.9</c:v>
                </c:pt>
                <c:pt idx="5342">
                  <c:v>8.9</c:v>
                </c:pt>
                <c:pt idx="5343">
                  <c:v>8.9</c:v>
                </c:pt>
                <c:pt idx="5344">
                  <c:v>8.9</c:v>
                </c:pt>
                <c:pt idx="5345">
                  <c:v>8.9</c:v>
                </c:pt>
                <c:pt idx="5346">
                  <c:v>8.9</c:v>
                </c:pt>
                <c:pt idx="5347">
                  <c:v>8.9</c:v>
                </c:pt>
                <c:pt idx="5348">
                  <c:v>8.9</c:v>
                </c:pt>
                <c:pt idx="5349">
                  <c:v>8.9</c:v>
                </c:pt>
                <c:pt idx="5350">
                  <c:v>8.9</c:v>
                </c:pt>
                <c:pt idx="5351">
                  <c:v>8.9</c:v>
                </c:pt>
                <c:pt idx="5352">
                  <c:v>8.9</c:v>
                </c:pt>
                <c:pt idx="5353">
                  <c:v>8.9</c:v>
                </c:pt>
                <c:pt idx="5354">
                  <c:v>8.9</c:v>
                </c:pt>
                <c:pt idx="5355">
                  <c:v>8.9</c:v>
                </c:pt>
                <c:pt idx="5356">
                  <c:v>8.9</c:v>
                </c:pt>
                <c:pt idx="5357">
                  <c:v>8.9</c:v>
                </c:pt>
                <c:pt idx="5358">
                  <c:v>8.9</c:v>
                </c:pt>
                <c:pt idx="5359">
                  <c:v>8.9</c:v>
                </c:pt>
                <c:pt idx="5360">
                  <c:v>8.9</c:v>
                </c:pt>
                <c:pt idx="5361">
                  <c:v>8.9</c:v>
                </c:pt>
                <c:pt idx="5362">
                  <c:v>8.9</c:v>
                </c:pt>
                <c:pt idx="5363">
                  <c:v>8.9</c:v>
                </c:pt>
                <c:pt idx="5364">
                  <c:v>8.9</c:v>
                </c:pt>
                <c:pt idx="5365">
                  <c:v>8.9</c:v>
                </c:pt>
                <c:pt idx="5366">
                  <c:v>8.9</c:v>
                </c:pt>
                <c:pt idx="5367">
                  <c:v>8.9</c:v>
                </c:pt>
                <c:pt idx="5368">
                  <c:v>8.9</c:v>
                </c:pt>
                <c:pt idx="5369">
                  <c:v>8.9</c:v>
                </c:pt>
                <c:pt idx="5370">
                  <c:v>8.9</c:v>
                </c:pt>
                <c:pt idx="5371">
                  <c:v>9.0</c:v>
                </c:pt>
                <c:pt idx="5372">
                  <c:v>9.0</c:v>
                </c:pt>
                <c:pt idx="5373">
                  <c:v>9.0</c:v>
                </c:pt>
                <c:pt idx="5374">
                  <c:v>9.0</c:v>
                </c:pt>
                <c:pt idx="5375">
                  <c:v>9.0</c:v>
                </c:pt>
                <c:pt idx="5376">
                  <c:v>9.0</c:v>
                </c:pt>
                <c:pt idx="5377">
                  <c:v>9.0</c:v>
                </c:pt>
                <c:pt idx="5378">
                  <c:v>9.0</c:v>
                </c:pt>
                <c:pt idx="5379">
                  <c:v>9.0</c:v>
                </c:pt>
                <c:pt idx="5380">
                  <c:v>9.0</c:v>
                </c:pt>
                <c:pt idx="5381">
                  <c:v>9.0</c:v>
                </c:pt>
                <c:pt idx="5382">
                  <c:v>9.0</c:v>
                </c:pt>
                <c:pt idx="5383">
                  <c:v>9.0</c:v>
                </c:pt>
                <c:pt idx="5384">
                  <c:v>9.0</c:v>
                </c:pt>
                <c:pt idx="5385">
                  <c:v>9.0</c:v>
                </c:pt>
                <c:pt idx="5386">
                  <c:v>9.0</c:v>
                </c:pt>
                <c:pt idx="5387">
                  <c:v>9.0</c:v>
                </c:pt>
                <c:pt idx="5388">
                  <c:v>9.0</c:v>
                </c:pt>
                <c:pt idx="5389">
                  <c:v>9.0</c:v>
                </c:pt>
                <c:pt idx="5390">
                  <c:v>9.0</c:v>
                </c:pt>
                <c:pt idx="5391">
                  <c:v>9.0</c:v>
                </c:pt>
                <c:pt idx="5392">
                  <c:v>9.0</c:v>
                </c:pt>
                <c:pt idx="5393">
                  <c:v>9.0</c:v>
                </c:pt>
                <c:pt idx="5394">
                  <c:v>9.0</c:v>
                </c:pt>
                <c:pt idx="5395">
                  <c:v>9.0</c:v>
                </c:pt>
                <c:pt idx="5396">
                  <c:v>9.0</c:v>
                </c:pt>
                <c:pt idx="5397">
                  <c:v>9.0</c:v>
                </c:pt>
                <c:pt idx="5398">
                  <c:v>9.0</c:v>
                </c:pt>
                <c:pt idx="5399">
                  <c:v>9.0</c:v>
                </c:pt>
                <c:pt idx="5400">
                  <c:v>9.0</c:v>
                </c:pt>
                <c:pt idx="5401">
                  <c:v>9.0</c:v>
                </c:pt>
                <c:pt idx="5402">
                  <c:v>9.0</c:v>
                </c:pt>
                <c:pt idx="5403">
                  <c:v>9.0</c:v>
                </c:pt>
                <c:pt idx="5404">
                  <c:v>9.0</c:v>
                </c:pt>
                <c:pt idx="5405">
                  <c:v>9.0</c:v>
                </c:pt>
                <c:pt idx="5406">
                  <c:v>9.0</c:v>
                </c:pt>
                <c:pt idx="5407">
                  <c:v>9.0</c:v>
                </c:pt>
                <c:pt idx="5408">
                  <c:v>9.0</c:v>
                </c:pt>
                <c:pt idx="5409">
                  <c:v>9.0</c:v>
                </c:pt>
                <c:pt idx="5410">
                  <c:v>9.0</c:v>
                </c:pt>
                <c:pt idx="5411">
                  <c:v>9.0</c:v>
                </c:pt>
                <c:pt idx="5412">
                  <c:v>9.0</c:v>
                </c:pt>
                <c:pt idx="5413">
                  <c:v>9.0</c:v>
                </c:pt>
                <c:pt idx="5414">
                  <c:v>9.0</c:v>
                </c:pt>
                <c:pt idx="5415">
                  <c:v>9.0</c:v>
                </c:pt>
                <c:pt idx="5416">
                  <c:v>9.0</c:v>
                </c:pt>
                <c:pt idx="5417">
                  <c:v>9.0</c:v>
                </c:pt>
                <c:pt idx="5418">
                  <c:v>9.0</c:v>
                </c:pt>
                <c:pt idx="5419">
                  <c:v>9.0</c:v>
                </c:pt>
                <c:pt idx="5420">
                  <c:v>9.0</c:v>
                </c:pt>
                <c:pt idx="5421">
                  <c:v>9.0</c:v>
                </c:pt>
                <c:pt idx="5422">
                  <c:v>9.0</c:v>
                </c:pt>
                <c:pt idx="5423">
                  <c:v>9.0</c:v>
                </c:pt>
                <c:pt idx="5424">
                  <c:v>9.0</c:v>
                </c:pt>
                <c:pt idx="5425">
                  <c:v>9.0</c:v>
                </c:pt>
                <c:pt idx="5426">
                  <c:v>9.0</c:v>
                </c:pt>
                <c:pt idx="5427">
                  <c:v>9.0</c:v>
                </c:pt>
                <c:pt idx="5428">
                  <c:v>9.0</c:v>
                </c:pt>
                <c:pt idx="5429">
                  <c:v>9.0</c:v>
                </c:pt>
                <c:pt idx="5430">
                  <c:v>9.0</c:v>
                </c:pt>
                <c:pt idx="5431">
                  <c:v>9.1</c:v>
                </c:pt>
                <c:pt idx="5432">
                  <c:v>9.1</c:v>
                </c:pt>
                <c:pt idx="5433">
                  <c:v>9.1</c:v>
                </c:pt>
                <c:pt idx="5434">
                  <c:v>9.1</c:v>
                </c:pt>
                <c:pt idx="5435">
                  <c:v>9.1</c:v>
                </c:pt>
                <c:pt idx="5436">
                  <c:v>9.1</c:v>
                </c:pt>
                <c:pt idx="5437">
                  <c:v>9.1</c:v>
                </c:pt>
                <c:pt idx="5438">
                  <c:v>9.1</c:v>
                </c:pt>
                <c:pt idx="5439">
                  <c:v>9.1</c:v>
                </c:pt>
                <c:pt idx="5440">
                  <c:v>9.1</c:v>
                </c:pt>
                <c:pt idx="5441">
                  <c:v>9.1</c:v>
                </c:pt>
                <c:pt idx="5442">
                  <c:v>9.1</c:v>
                </c:pt>
                <c:pt idx="5443">
                  <c:v>9.1</c:v>
                </c:pt>
                <c:pt idx="5444">
                  <c:v>9.1</c:v>
                </c:pt>
                <c:pt idx="5445">
                  <c:v>9.1</c:v>
                </c:pt>
                <c:pt idx="5446">
                  <c:v>9.1</c:v>
                </c:pt>
                <c:pt idx="5447">
                  <c:v>9.1</c:v>
                </c:pt>
                <c:pt idx="5448">
                  <c:v>9.1</c:v>
                </c:pt>
                <c:pt idx="5449">
                  <c:v>9.1</c:v>
                </c:pt>
                <c:pt idx="5450">
                  <c:v>9.1</c:v>
                </c:pt>
                <c:pt idx="5451">
                  <c:v>9.1</c:v>
                </c:pt>
                <c:pt idx="5452">
                  <c:v>9.1</c:v>
                </c:pt>
                <c:pt idx="5453">
                  <c:v>9.1</c:v>
                </c:pt>
                <c:pt idx="5454">
                  <c:v>9.1</c:v>
                </c:pt>
                <c:pt idx="5455">
                  <c:v>9.1</c:v>
                </c:pt>
                <c:pt idx="5456">
                  <c:v>9.1</c:v>
                </c:pt>
                <c:pt idx="5457">
                  <c:v>9.1</c:v>
                </c:pt>
                <c:pt idx="5458">
                  <c:v>9.1</c:v>
                </c:pt>
                <c:pt idx="5459">
                  <c:v>9.1</c:v>
                </c:pt>
                <c:pt idx="5460">
                  <c:v>9.1</c:v>
                </c:pt>
                <c:pt idx="5461">
                  <c:v>9.1</c:v>
                </c:pt>
                <c:pt idx="5462">
                  <c:v>9.1</c:v>
                </c:pt>
                <c:pt idx="5463">
                  <c:v>9.1</c:v>
                </c:pt>
                <c:pt idx="5464">
                  <c:v>9.1</c:v>
                </c:pt>
                <c:pt idx="5465">
                  <c:v>9.1</c:v>
                </c:pt>
                <c:pt idx="5466">
                  <c:v>9.1</c:v>
                </c:pt>
                <c:pt idx="5467">
                  <c:v>9.1</c:v>
                </c:pt>
                <c:pt idx="5468">
                  <c:v>9.1</c:v>
                </c:pt>
                <c:pt idx="5469">
                  <c:v>9.1</c:v>
                </c:pt>
                <c:pt idx="5470">
                  <c:v>9.1</c:v>
                </c:pt>
                <c:pt idx="5471">
                  <c:v>9.1</c:v>
                </c:pt>
                <c:pt idx="5472">
                  <c:v>9.1</c:v>
                </c:pt>
                <c:pt idx="5473">
                  <c:v>9.1</c:v>
                </c:pt>
                <c:pt idx="5474">
                  <c:v>9.1</c:v>
                </c:pt>
                <c:pt idx="5475">
                  <c:v>9.1</c:v>
                </c:pt>
                <c:pt idx="5476">
                  <c:v>9.1</c:v>
                </c:pt>
                <c:pt idx="5477">
                  <c:v>9.1</c:v>
                </c:pt>
                <c:pt idx="5478">
                  <c:v>9.1</c:v>
                </c:pt>
                <c:pt idx="5479">
                  <c:v>9.1</c:v>
                </c:pt>
                <c:pt idx="5480">
                  <c:v>9.1</c:v>
                </c:pt>
                <c:pt idx="5481">
                  <c:v>9.1</c:v>
                </c:pt>
                <c:pt idx="5482">
                  <c:v>9.1</c:v>
                </c:pt>
                <c:pt idx="5483">
                  <c:v>9.1</c:v>
                </c:pt>
                <c:pt idx="5484">
                  <c:v>9.1</c:v>
                </c:pt>
                <c:pt idx="5485">
                  <c:v>9.1</c:v>
                </c:pt>
                <c:pt idx="5486">
                  <c:v>9.1</c:v>
                </c:pt>
                <c:pt idx="5487">
                  <c:v>9.1</c:v>
                </c:pt>
                <c:pt idx="5488">
                  <c:v>9.1</c:v>
                </c:pt>
                <c:pt idx="5489">
                  <c:v>9.1</c:v>
                </c:pt>
                <c:pt idx="5490">
                  <c:v>9.1</c:v>
                </c:pt>
                <c:pt idx="5491">
                  <c:v>9.2</c:v>
                </c:pt>
                <c:pt idx="5492">
                  <c:v>9.2</c:v>
                </c:pt>
                <c:pt idx="5493">
                  <c:v>9.2</c:v>
                </c:pt>
                <c:pt idx="5494">
                  <c:v>9.2</c:v>
                </c:pt>
                <c:pt idx="5495">
                  <c:v>9.2</c:v>
                </c:pt>
                <c:pt idx="5496">
                  <c:v>9.2</c:v>
                </c:pt>
                <c:pt idx="5497">
                  <c:v>9.2</c:v>
                </c:pt>
                <c:pt idx="5498">
                  <c:v>9.2</c:v>
                </c:pt>
                <c:pt idx="5499">
                  <c:v>9.2</c:v>
                </c:pt>
                <c:pt idx="5500">
                  <c:v>9.2</c:v>
                </c:pt>
                <c:pt idx="5501">
                  <c:v>9.2</c:v>
                </c:pt>
                <c:pt idx="5502">
                  <c:v>9.2</c:v>
                </c:pt>
                <c:pt idx="5503">
                  <c:v>9.2</c:v>
                </c:pt>
                <c:pt idx="5504">
                  <c:v>9.2</c:v>
                </c:pt>
                <c:pt idx="5505">
                  <c:v>9.2</c:v>
                </c:pt>
                <c:pt idx="5506">
                  <c:v>9.2</c:v>
                </c:pt>
                <c:pt idx="5507">
                  <c:v>9.2</c:v>
                </c:pt>
                <c:pt idx="5508">
                  <c:v>9.2</c:v>
                </c:pt>
                <c:pt idx="5509">
                  <c:v>9.2</c:v>
                </c:pt>
                <c:pt idx="5510">
                  <c:v>9.2</c:v>
                </c:pt>
                <c:pt idx="5511">
                  <c:v>9.2</c:v>
                </c:pt>
                <c:pt idx="5512">
                  <c:v>9.2</c:v>
                </c:pt>
                <c:pt idx="5513">
                  <c:v>9.2</c:v>
                </c:pt>
                <c:pt idx="5514">
                  <c:v>9.2</c:v>
                </c:pt>
                <c:pt idx="5515">
                  <c:v>9.2</c:v>
                </c:pt>
                <c:pt idx="5516">
                  <c:v>9.2</c:v>
                </c:pt>
                <c:pt idx="5517">
                  <c:v>9.2</c:v>
                </c:pt>
                <c:pt idx="5518">
                  <c:v>9.2</c:v>
                </c:pt>
                <c:pt idx="5519">
                  <c:v>9.2</c:v>
                </c:pt>
                <c:pt idx="5520">
                  <c:v>9.2</c:v>
                </c:pt>
                <c:pt idx="5521">
                  <c:v>9.2</c:v>
                </c:pt>
                <c:pt idx="5522">
                  <c:v>9.2</c:v>
                </c:pt>
                <c:pt idx="5523">
                  <c:v>9.2</c:v>
                </c:pt>
                <c:pt idx="5524">
                  <c:v>9.2</c:v>
                </c:pt>
                <c:pt idx="5525">
                  <c:v>9.2</c:v>
                </c:pt>
                <c:pt idx="5526">
                  <c:v>9.2</c:v>
                </c:pt>
                <c:pt idx="5527">
                  <c:v>9.2</c:v>
                </c:pt>
                <c:pt idx="5528">
                  <c:v>9.2</c:v>
                </c:pt>
                <c:pt idx="5529">
                  <c:v>9.2</c:v>
                </c:pt>
                <c:pt idx="5530">
                  <c:v>9.2</c:v>
                </c:pt>
                <c:pt idx="5531">
                  <c:v>9.2</c:v>
                </c:pt>
                <c:pt idx="5532">
                  <c:v>9.2</c:v>
                </c:pt>
                <c:pt idx="5533">
                  <c:v>9.2</c:v>
                </c:pt>
                <c:pt idx="5534">
                  <c:v>9.2</c:v>
                </c:pt>
                <c:pt idx="5535">
                  <c:v>9.2</c:v>
                </c:pt>
                <c:pt idx="5536">
                  <c:v>9.2</c:v>
                </c:pt>
                <c:pt idx="5537">
                  <c:v>9.2</c:v>
                </c:pt>
                <c:pt idx="5538">
                  <c:v>9.2</c:v>
                </c:pt>
                <c:pt idx="5539">
                  <c:v>9.2</c:v>
                </c:pt>
                <c:pt idx="5540">
                  <c:v>9.2</c:v>
                </c:pt>
                <c:pt idx="5541">
                  <c:v>9.2</c:v>
                </c:pt>
                <c:pt idx="5542">
                  <c:v>9.2</c:v>
                </c:pt>
                <c:pt idx="5543">
                  <c:v>9.2</c:v>
                </c:pt>
                <c:pt idx="5544">
                  <c:v>9.2</c:v>
                </c:pt>
                <c:pt idx="5545">
                  <c:v>9.2</c:v>
                </c:pt>
                <c:pt idx="5546">
                  <c:v>9.2</c:v>
                </c:pt>
                <c:pt idx="5547">
                  <c:v>9.2</c:v>
                </c:pt>
                <c:pt idx="5548">
                  <c:v>9.2</c:v>
                </c:pt>
                <c:pt idx="5549">
                  <c:v>9.2</c:v>
                </c:pt>
                <c:pt idx="5550">
                  <c:v>9.2</c:v>
                </c:pt>
                <c:pt idx="5551">
                  <c:v>9.3</c:v>
                </c:pt>
                <c:pt idx="5552">
                  <c:v>9.3</c:v>
                </c:pt>
                <c:pt idx="5553">
                  <c:v>9.3</c:v>
                </c:pt>
                <c:pt idx="5554">
                  <c:v>9.3</c:v>
                </c:pt>
                <c:pt idx="5555">
                  <c:v>9.3</c:v>
                </c:pt>
                <c:pt idx="5556">
                  <c:v>9.3</c:v>
                </c:pt>
                <c:pt idx="5557">
                  <c:v>9.3</c:v>
                </c:pt>
                <c:pt idx="5558">
                  <c:v>9.3</c:v>
                </c:pt>
                <c:pt idx="5559">
                  <c:v>9.3</c:v>
                </c:pt>
                <c:pt idx="5560">
                  <c:v>9.3</c:v>
                </c:pt>
                <c:pt idx="5561">
                  <c:v>9.3</c:v>
                </c:pt>
                <c:pt idx="5562">
                  <c:v>9.3</c:v>
                </c:pt>
                <c:pt idx="5563">
                  <c:v>9.3</c:v>
                </c:pt>
                <c:pt idx="5564">
                  <c:v>9.3</c:v>
                </c:pt>
                <c:pt idx="5565">
                  <c:v>9.3</c:v>
                </c:pt>
                <c:pt idx="5566">
                  <c:v>9.3</c:v>
                </c:pt>
                <c:pt idx="5567">
                  <c:v>9.3</c:v>
                </c:pt>
                <c:pt idx="5568">
                  <c:v>9.3</c:v>
                </c:pt>
                <c:pt idx="5569">
                  <c:v>9.3</c:v>
                </c:pt>
                <c:pt idx="5570">
                  <c:v>9.3</c:v>
                </c:pt>
                <c:pt idx="5571">
                  <c:v>9.3</c:v>
                </c:pt>
                <c:pt idx="5572">
                  <c:v>9.3</c:v>
                </c:pt>
                <c:pt idx="5573">
                  <c:v>9.3</c:v>
                </c:pt>
                <c:pt idx="5574">
                  <c:v>9.3</c:v>
                </c:pt>
                <c:pt idx="5575">
                  <c:v>9.3</c:v>
                </c:pt>
                <c:pt idx="5576">
                  <c:v>9.3</c:v>
                </c:pt>
                <c:pt idx="5577">
                  <c:v>9.3</c:v>
                </c:pt>
                <c:pt idx="5578">
                  <c:v>9.3</c:v>
                </c:pt>
                <c:pt idx="5579">
                  <c:v>9.3</c:v>
                </c:pt>
                <c:pt idx="5580">
                  <c:v>9.3</c:v>
                </c:pt>
                <c:pt idx="5581">
                  <c:v>9.3</c:v>
                </c:pt>
                <c:pt idx="5582">
                  <c:v>9.3</c:v>
                </c:pt>
                <c:pt idx="5583">
                  <c:v>9.3</c:v>
                </c:pt>
                <c:pt idx="5584">
                  <c:v>9.3</c:v>
                </c:pt>
                <c:pt idx="5585">
                  <c:v>9.3</c:v>
                </c:pt>
                <c:pt idx="5586">
                  <c:v>9.3</c:v>
                </c:pt>
                <c:pt idx="5587">
                  <c:v>9.3</c:v>
                </c:pt>
                <c:pt idx="5588">
                  <c:v>9.3</c:v>
                </c:pt>
                <c:pt idx="5589">
                  <c:v>9.3</c:v>
                </c:pt>
                <c:pt idx="5590">
                  <c:v>9.3</c:v>
                </c:pt>
                <c:pt idx="5591">
                  <c:v>9.3</c:v>
                </c:pt>
                <c:pt idx="5592">
                  <c:v>9.3</c:v>
                </c:pt>
                <c:pt idx="5593">
                  <c:v>9.3</c:v>
                </c:pt>
                <c:pt idx="5594">
                  <c:v>9.3</c:v>
                </c:pt>
                <c:pt idx="5595">
                  <c:v>9.3</c:v>
                </c:pt>
                <c:pt idx="5596">
                  <c:v>9.3</c:v>
                </c:pt>
                <c:pt idx="5597">
                  <c:v>9.3</c:v>
                </c:pt>
                <c:pt idx="5598">
                  <c:v>9.3</c:v>
                </c:pt>
                <c:pt idx="5599">
                  <c:v>9.3</c:v>
                </c:pt>
                <c:pt idx="5600">
                  <c:v>9.3</c:v>
                </c:pt>
                <c:pt idx="5601">
                  <c:v>9.3</c:v>
                </c:pt>
                <c:pt idx="5602">
                  <c:v>9.3</c:v>
                </c:pt>
                <c:pt idx="5603">
                  <c:v>9.3</c:v>
                </c:pt>
                <c:pt idx="5604">
                  <c:v>9.3</c:v>
                </c:pt>
                <c:pt idx="5605">
                  <c:v>9.3</c:v>
                </c:pt>
                <c:pt idx="5606">
                  <c:v>9.3</c:v>
                </c:pt>
                <c:pt idx="5607">
                  <c:v>9.3</c:v>
                </c:pt>
                <c:pt idx="5608">
                  <c:v>9.3</c:v>
                </c:pt>
                <c:pt idx="5609">
                  <c:v>9.3</c:v>
                </c:pt>
                <c:pt idx="5610">
                  <c:v>9.3</c:v>
                </c:pt>
                <c:pt idx="5611">
                  <c:v>9.4</c:v>
                </c:pt>
                <c:pt idx="5612">
                  <c:v>9.4</c:v>
                </c:pt>
                <c:pt idx="5613">
                  <c:v>9.4</c:v>
                </c:pt>
                <c:pt idx="5614">
                  <c:v>9.4</c:v>
                </c:pt>
                <c:pt idx="5615">
                  <c:v>9.4</c:v>
                </c:pt>
                <c:pt idx="5616">
                  <c:v>9.4</c:v>
                </c:pt>
                <c:pt idx="5617">
                  <c:v>9.4</c:v>
                </c:pt>
                <c:pt idx="5618">
                  <c:v>9.4</c:v>
                </c:pt>
                <c:pt idx="5619">
                  <c:v>9.4</c:v>
                </c:pt>
                <c:pt idx="5620">
                  <c:v>9.4</c:v>
                </c:pt>
                <c:pt idx="5621">
                  <c:v>9.4</c:v>
                </c:pt>
                <c:pt idx="5622">
                  <c:v>9.4</c:v>
                </c:pt>
                <c:pt idx="5623">
                  <c:v>9.4</c:v>
                </c:pt>
                <c:pt idx="5624">
                  <c:v>9.4</c:v>
                </c:pt>
                <c:pt idx="5625">
                  <c:v>9.4</c:v>
                </c:pt>
                <c:pt idx="5626">
                  <c:v>9.4</c:v>
                </c:pt>
                <c:pt idx="5627">
                  <c:v>9.4</c:v>
                </c:pt>
                <c:pt idx="5628">
                  <c:v>9.4</c:v>
                </c:pt>
                <c:pt idx="5629">
                  <c:v>9.4</c:v>
                </c:pt>
                <c:pt idx="5630">
                  <c:v>9.4</c:v>
                </c:pt>
                <c:pt idx="5631">
                  <c:v>9.4</c:v>
                </c:pt>
                <c:pt idx="5632">
                  <c:v>9.4</c:v>
                </c:pt>
                <c:pt idx="5633">
                  <c:v>9.4</c:v>
                </c:pt>
                <c:pt idx="5634">
                  <c:v>9.4</c:v>
                </c:pt>
                <c:pt idx="5635">
                  <c:v>9.4</c:v>
                </c:pt>
                <c:pt idx="5636">
                  <c:v>9.4</c:v>
                </c:pt>
                <c:pt idx="5637">
                  <c:v>9.4</c:v>
                </c:pt>
                <c:pt idx="5638">
                  <c:v>9.4</c:v>
                </c:pt>
                <c:pt idx="5639">
                  <c:v>9.4</c:v>
                </c:pt>
                <c:pt idx="5640">
                  <c:v>9.4</c:v>
                </c:pt>
                <c:pt idx="5641">
                  <c:v>9.4</c:v>
                </c:pt>
                <c:pt idx="5642">
                  <c:v>9.4</c:v>
                </c:pt>
                <c:pt idx="5643">
                  <c:v>9.4</c:v>
                </c:pt>
                <c:pt idx="5644">
                  <c:v>9.4</c:v>
                </c:pt>
                <c:pt idx="5645">
                  <c:v>9.4</c:v>
                </c:pt>
                <c:pt idx="5646">
                  <c:v>9.4</c:v>
                </c:pt>
                <c:pt idx="5647">
                  <c:v>9.4</c:v>
                </c:pt>
                <c:pt idx="5648">
                  <c:v>9.4</c:v>
                </c:pt>
                <c:pt idx="5649">
                  <c:v>9.4</c:v>
                </c:pt>
                <c:pt idx="5650">
                  <c:v>9.4</c:v>
                </c:pt>
                <c:pt idx="5651">
                  <c:v>9.4</c:v>
                </c:pt>
                <c:pt idx="5652">
                  <c:v>9.4</c:v>
                </c:pt>
                <c:pt idx="5653">
                  <c:v>9.4</c:v>
                </c:pt>
                <c:pt idx="5654">
                  <c:v>9.4</c:v>
                </c:pt>
                <c:pt idx="5655">
                  <c:v>9.4</c:v>
                </c:pt>
                <c:pt idx="5656">
                  <c:v>9.4</c:v>
                </c:pt>
                <c:pt idx="5657">
                  <c:v>9.4</c:v>
                </c:pt>
                <c:pt idx="5658">
                  <c:v>9.4</c:v>
                </c:pt>
                <c:pt idx="5659">
                  <c:v>9.4</c:v>
                </c:pt>
                <c:pt idx="5660">
                  <c:v>9.4</c:v>
                </c:pt>
                <c:pt idx="5661">
                  <c:v>9.4</c:v>
                </c:pt>
                <c:pt idx="5662">
                  <c:v>9.4</c:v>
                </c:pt>
                <c:pt idx="5663">
                  <c:v>9.4</c:v>
                </c:pt>
                <c:pt idx="5664">
                  <c:v>9.4</c:v>
                </c:pt>
                <c:pt idx="5665">
                  <c:v>9.4</c:v>
                </c:pt>
                <c:pt idx="5666">
                  <c:v>9.4</c:v>
                </c:pt>
                <c:pt idx="5667">
                  <c:v>9.4</c:v>
                </c:pt>
                <c:pt idx="5668">
                  <c:v>9.4</c:v>
                </c:pt>
                <c:pt idx="5669">
                  <c:v>9.4</c:v>
                </c:pt>
                <c:pt idx="5670">
                  <c:v>9.4</c:v>
                </c:pt>
                <c:pt idx="5671">
                  <c:v>9.5</c:v>
                </c:pt>
                <c:pt idx="5672">
                  <c:v>9.5</c:v>
                </c:pt>
                <c:pt idx="5673">
                  <c:v>9.5</c:v>
                </c:pt>
                <c:pt idx="5674">
                  <c:v>9.5</c:v>
                </c:pt>
                <c:pt idx="5675">
                  <c:v>9.5</c:v>
                </c:pt>
                <c:pt idx="5676">
                  <c:v>9.5</c:v>
                </c:pt>
                <c:pt idx="5677">
                  <c:v>9.5</c:v>
                </c:pt>
                <c:pt idx="5678">
                  <c:v>9.5</c:v>
                </c:pt>
                <c:pt idx="5679">
                  <c:v>9.5</c:v>
                </c:pt>
                <c:pt idx="5680">
                  <c:v>9.5</c:v>
                </c:pt>
                <c:pt idx="5681">
                  <c:v>9.5</c:v>
                </c:pt>
                <c:pt idx="5682">
                  <c:v>9.5</c:v>
                </c:pt>
                <c:pt idx="5683">
                  <c:v>9.5</c:v>
                </c:pt>
                <c:pt idx="5684">
                  <c:v>9.5</c:v>
                </c:pt>
                <c:pt idx="5685">
                  <c:v>9.5</c:v>
                </c:pt>
                <c:pt idx="5686">
                  <c:v>9.5</c:v>
                </c:pt>
                <c:pt idx="5687">
                  <c:v>9.5</c:v>
                </c:pt>
                <c:pt idx="5688">
                  <c:v>9.5</c:v>
                </c:pt>
                <c:pt idx="5689">
                  <c:v>9.5</c:v>
                </c:pt>
                <c:pt idx="5690">
                  <c:v>9.5</c:v>
                </c:pt>
                <c:pt idx="5691">
                  <c:v>9.5</c:v>
                </c:pt>
                <c:pt idx="5692">
                  <c:v>9.5</c:v>
                </c:pt>
                <c:pt idx="5693">
                  <c:v>9.5</c:v>
                </c:pt>
                <c:pt idx="5694">
                  <c:v>9.5</c:v>
                </c:pt>
                <c:pt idx="5695">
                  <c:v>9.5</c:v>
                </c:pt>
                <c:pt idx="5696">
                  <c:v>9.5</c:v>
                </c:pt>
                <c:pt idx="5697">
                  <c:v>9.5</c:v>
                </c:pt>
                <c:pt idx="5698">
                  <c:v>9.5</c:v>
                </c:pt>
                <c:pt idx="5699">
                  <c:v>9.5</c:v>
                </c:pt>
                <c:pt idx="5700">
                  <c:v>9.5</c:v>
                </c:pt>
                <c:pt idx="5701">
                  <c:v>9.5</c:v>
                </c:pt>
                <c:pt idx="5702">
                  <c:v>9.5</c:v>
                </c:pt>
                <c:pt idx="5703">
                  <c:v>9.5</c:v>
                </c:pt>
                <c:pt idx="5704">
                  <c:v>9.5</c:v>
                </c:pt>
                <c:pt idx="5705">
                  <c:v>9.5</c:v>
                </c:pt>
                <c:pt idx="5706">
                  <c:v>9.5</c:v>
                </c:pt>
                <c:pt idx="5707">
                  <c:v>9.5</c:v>
                </c:pt>
                <c:pt idx="5708">
                  <c:v>9.5</c:v>
                </c:pt>
                <c:pt idx="5709">
                  <c:v>9.5</c:v>
                </c:pt>
                <c:pt idx="5710">
                  <c:v>9.5</c:v>
                </c:pt>
                <c:pt idx="5711">
                  <c:v>9.5</c:v>
                </c:pt>
                <c:pt idx="5712">
                  <c:v>9.5</c:v>
                </c:pt>
                <c:pt idx="5713">
                  <c:v>9.5</c:v>
                </c:pt>
                <c:pt idx="5714">
                  <c:v>9.5</c:v>
                </c:pt>
                <c:pt idx="5715">
                  <c:v>9.5</c:v>
                </c:pt>
                <c:pt idx="5716">
                  <c:v>9.5</c:v>
                </c:pt>
                <c:pt idx="5717">
                  <c:v>9.5</c:v>
                </c:pt>
                <c:pt idx="5718">
                  <c:v>9.5</c:v>
                </c:pt>
                <c:pt idx="5719">
                  <c:v>9.5</c:v>
                </c:pt>
                <c:pt idx="5720">
                  <c:v>9.5</c:v>
                </c:pt>
                <c:pt idx="5721">
                  <c:v>9.5</c:v>
                </c:pt>
                <c:pt idx="5722">
                  <c:v>9.5</c:v>
                </c:pt>
                <c:pt idx="5723">
                  <c:v>9.5</c:v>
                </c:pt>
                <c:pt idx="5724">
                  <c:v>9.5</c:v>
                </c:pt>
                <c:pt idx="5725">
                  <c:v>9.5</c:v>
                </c:pt>
                <c:pt idx="5726">
                  <c:v>9.5</c:v>
                </c:pt>
                <c:pt idx="5727">
                  <c:v>9.5</c:v>
                </c:pt>
                <c:pt idx="5728">
                  <c:v>9.5</c:v>
                </c:pt>
                <c:pt idx="5729">
                  <c:v>9.5</c:v>
                </c:pt>
                <c:pt idx="5730">
                  <c:v>9.5</c:v>
                </c:pt>
                <c:pt idx="5731">
                  <c:v>9.6</c:v>
                </c:pt>
                <c:pt idx="5732">
                  <c:v>9.6</c:v>
                </c:pt>
                <c:pt idx="5733">
                  <c:v>9.6</c:v>
                </c:pt>
                <c:pt idx="5734">
                  <c:v>9.6</c:v>
                </c:pt>
                <c:pt idx="5735">
                  <c:v>9.6</c:v>
                </c:pt>
                <c:pt idx="5736">
                  <c:v>9.6</c:v>
                </c:pt>
                <c:pt idx="5737">
                  <c:v>9.6</c:v>
                </c:pt>
                <c:pt idx="5738">
                  <c:v>9.6</c:v>
                </c:pt>
                <c:pt idx="5739">
                  <c:v>9.6</c:v>
                </c:pt>
                <c:pt idx="5740">
                  <c:v>9.6</c:v>
                </c:pt>
                <c:pt idx="5741">
                  <c:v>9.6</c:v>
                </c:pt>
                <c:pt idx="5742">
                  <c:v>9.6</c:v>
                </c:pt>
                <c:pt idx="5743">
                  <c:v>9.6</c:v>
                </c:pt>
                <c:pt idx="5744">
                  <c:v>9.6</c:v>
                </c:pt>
                <c:pt idx="5745">
                  <c:v>9.6</c:v>
                </c:pt>
                <c:pt idx="5746">
                  <c:v>9.6</c:v>
                </c:pt>
                <c:pt idx="5747">
                  <c:v>9.6</c:v>
                </c:pt>
                <c:pt idx="5748">
                  <c:v>9.6</c:v>
                </c:pt>
                <c:pt idx="5749">
                  <c:v>9.6</c:v>
                </c:pt>
                <c:pt idx="5750">
                  <c:v>9.6</c:v>
                </c:pt>
                <c:pt idx="5751">
                  <c:v>9.6</c:v>
                </c:pt>
                <c:pt idx="5752">
                  <c:v>9.6</c:v>
                </c:pt>
                <c:pt idx="5753">
                  <c:v>9.6</c:v>
                </c:pt>
                <c:pt idx="5754">
                  <c:v>9.6</c:v>
                </c:pt>
                <c:pt idx="5755">
                  <c:v>9.6</c:v>
                </c:pt>
                <c:pt idx="5756">
                  <c:v>9.6</c:v>
                </c:pt>
                <c:pt idx="5757">
                  <c:v>9.6</c:v>
                </c:pt>
                <c:pt idx="5758">
                  <c:v>9.6</c:v>
                </c:pt>
                <c:pt idx="5759">
                  <c:v>9.6</c:v>
                </c:pt>
                <c:pt idx="5760">
                  <c:v>9.6</c:v>
                </c:pt>
                <c:pt idx="5761">
                  <c:v>9.6</c:v>
                </c:pt>
                <c:pt idx="5762">
                  <c:v>9.6</c:v>
                </c:pt>
                <c:pt idx="5763">
                  <c:v>9.6</c:v>
                </c:pt>
                <c:pt idx="5764">
                  <c:v>9.6</c:v>
                </c:pt>
                <c:pt idx="5765">
                  <c:v>9.6</c:v>
                </c:pt>
                <c:pt idx="5766">
                  <c:v>9.6</c:v>
                </c:pt>
                <c:pt idx="5767">
                  <c:v>9.6</c:v>
                </c:pt>
                <c:pt idx="5768">
                  <c:v>9.6</c:v>
                </c:pt>
                <c:pt idx="5769">
                  <c:v>9.6</c:v>
                </c:pt>
                <c:pt idx="5770">
                  <c:v>9.6</c:v>
                </c:pt>
                <c:pt idx="5771">
                  <c:v>9.6</c:v>
                </c:pt>
                <c:pt idx="5772">
                  <c:v>9.6</c:v>
                </c:pt>
                <c:pt idx="5773">
                  <c:v>9.6</c:v>
                </c:pt>
                <c:pt idx="5774">
                  <c:v>9.6</c:v>
                </c:pt>
                <c:pt idx="5775">
                  <c:v>9.6</c:v>
                </c:pt>
                <c:pt idx="5776">
                  <c:v>9.6</c:v>
                </c:pt>
                <c:pt idx="5777">
                  <c:v>9.6</c:v>
                </c:pt>
                <c:pt idx="5778">
                  <c:v>9.6</c:v>
                </c:pt>
                <c:pt idx="5779">
                  <c:v>9.6</c:v>
                </c:pt>
                <c:pt idx="5780">
                  <c:v>9.6</c:v>
                </c:pt>
                <c:pt idx="5781">
                  <c:v>9.6</c:v>
                </c:pt>
                <c:pt idx="5782">
                  <c:v>9.6</c:v>
                </c:pt>
                <c:pt idx="5783">
                  <c:v>9.6</c:v>
                </c:pt>
                <c:pt idx="5784">
                  <c:v>9.6</c:v>
                </c:pt>
                <c:pt idx="5785">
                  <c:v>9.6</c:v>
                </c:pt>
                <c:pt idx="5786">
                  <c:v>9.6</c:v>
                </c:pt>
                <c:pt idx="5787">
                  <c:v>9.6</c:v>
                </c:pt>
                <c:pt idx="5788">
                  <c:v>9.6</c:v>
                </c:pt>
                <c:pt idx="5789">
                  <c:v>9.6</c:v>
                </c:pt>
                <c:pt idx="5790">
                  <c:v>9.6</c:v>
                </c:pt>
                <c:pt idx="5791">
                  <c:v>9.7</c:v>
                </c:pt>
                <c:pt idx="5792">
                  <c:v>9.7</c:v>
                </c:pt>
                <c:pt idx="5793">
                  <c:v>9.7</c:v>
                </c:pt>
                <c:pt idx="5794">
                  <c:v>9.7</c:v>
                </c:pt>
                <c:pt idx="5795">
                  <c:v>9.7</c:v>
                </c:pt>
                <c:pt idx="5796">
                  <c:v>9.7</c:v>
                </c:pt>
                <c:pt idx="5797">
                  <c:v>9.7</c:v>
                </c:pt>
                <c:pt idx="5798">
                  <c:v>9.7</c:v>
                </c:pt>
                <c:pt idx="5799">
                  <c:v>9.7</c:v>
                </c:pt>
                <c:pt idx="5800">
                  <c:v>9.7</c:v>
                </c:pt>
                <c:pt idx="5801">
                  <c:v>9.7</c:v>
                </c:pt>
                <c:pt idx="5802">
                  <c:v>9.7</c:v>
                </c:pt>
                <c:pt idx="5803">
                  <c:v>9.7</c:v>
                </c:pt>
                <c:pt idx="5804">
                  <c:v>9.7</c:v>
                </c:pt>
                <c:pt idx="5805">
                  <c:v>9.7</c:v>
                </c:pt>
                <c:pt idx="5806">
                  <c:v>9.7</c:v>
                </c:pt>
                <c:pt idx="5807">
                  <c:v>9.7</c:v>
                </c:pt>
                <c:pt idx="5808">
                  <c:v>9.7</c:v>
                </c:pt>
                <c:pt idx="5809">
                  <c:v>9.7</c:v>
                </c:pt>
                <c:pt idx="5810">
                  <c:v>9.7</c:v>
                </c:pt>
                <c:pt idx="5811">
                  <c:v>9.7</c:v>
                </c:pt>
                <c:pt idx="5812">
                  <c:v>9.7</c:v>
                </c:pt>
                <c:pt idx="5813">
                  <c:v>9.7</c:v>
                </c:pt>
                <c:pt idx="5814">
                  <c:v>9.7</c:v>
                </c:pt>
                <c:pt idx="5815">
                  <c:v>9.7</c:v>
                </c:pt>
                <c:pt idx="5816">
                  <c:v>9.7</c:v>
                </c:pt>
                <c:pt idx="5817">
                  <c:v>9.7</c:v>
                </c:pt>
                <c:pt idx="5818">
                  <c:v>9.7</c:v>
                </c:pt>
                <c:pt idx="5819">
                  <c:v>9.7</c:v>
                </c:pt>
                <c:pt idx="5820">
                  <c:v>9.7</c:v>
                </c:pt>
                <c:pt idx="5821">
                  <c:v>9.7</c:v>
                </c:pt>
                <c:pt idx="5822">
                  <c:v>9.7</c:v>
                </c:pt>
                <c:pt idx="5823">
                  <c:v>9.7</c:v>
                </c:pt>
                <c:pt idx="5824">
                  <c:v>9.7</c:v>
                </c:pt>
                <c:pt idx="5825">
                  <c:v>9.7</c:v>
                </c:pt>
                <c:pt idx="5826">
                  <c:v>9.7</c:v>
                </c:pt>
                <c:pt idx="5827">
                  <c:v>9.7</c:v>
                </c:pt>
                <c:pt idx="5828">
                  <c:v>9.7</c:v>
                </c:pt>
                <c:pt idx="5829">
                  <c:v>9.7</c:v>
                </c:pt>
                <c:pt idx="5830">
                  <c:v>9.7</c:v>
                </c:pt>
                <c:pt idx="5831">
                  <c:v>9.7</c:v>
                </c:pt>
                <c:pt idx="5832">
                  <c:v>9.7</c:v>
                </c:pt>
                <c:pt idx="5833">
                  <c:v>9.7</c:v>
                </c:pt>
                <c:pt idx="5834">
                  <c:v>9.7</c:v>
                </c:pt>
                <c:pt idx="5835">
                  <c:v>9.7</c:v>
                </c:pt>
                <c:pt idx="5836">
                  <c:v>9.7</c:v>
                </c:pt>
                <c:pt idx="5837">
                  <c:v>9.7</c:v>
                </c:pt>
                <c:pt idx="5838">
                  <c:v>9.7</c:v>
                </c:pt>
                <c:pt idx="5839">
                  <c:v>9.7</c:v>
                </c:pt>
                <c:pt idx="5840">
                  <c:v>9.7</c:v>
                </c:pt>
                <c:pt idx="5841">
                  <c:v>9.7</c:v>
                </c:pt>
                <c:pt idx="5842">
                  <c:v>9.7</c:v>
                </c:pt>
                <c:pt idx="5843">
                  <c:v>9.7</c:v>
                </c:pt>
                <c:pt idx="5844">
                  <c:v>9.7</c:v>
                </c:pt>
                <c:pt idx="5845">
                  <c:v>9.7</c:v>
                </c:pt>
                <c:pt idx="5846">
                  <c:v>9.7</c:v>
                </c:pt>
                <c:pt idx="5847">
                  <c:v>9.7</c:v>
                </c:pt>
                <c:pt idx="5848">
                  <c:v>9.7</c:v>
                </c:pt>
                <c:pt idx="5849">
                  <c:v>9.7</c:v>
                </c:pt>
                <c:pt idx="5850">
                  <c:v>9.7</c:v>
                </c:pt>
                <c:pt idx="5851">
                  <c:v>9.8</c:v>
                </c:pt>
                <c:pt idx="5852">
                  <c:v>9.8</c:v>
                </c:pt>
                <c:pt idx="5853">
                  <c:v>9.8</c:v>
                </c:pt>
                <c:pt idx="5854">
                  <c:v>9.8</c:v>
                </c:pt>
                <c:pt idx="5855">
                  <c:v>9.8</c:v>
                </c:pt>
                <c:pt idx="5856">
                  <c:v>9.8</c:v>
                </c:pt>
                <c:pt idx="5857">
                  <c:v>9.8</c:v>
                </c:pt>
                <c:pt idx="5858">
                  <c:v>9.8</c:v>
                </c:pt>
                <c:pt idx="5859">
                  <c:v>9.8</c:v>
                </c:pt>
                <c:pt idx="5860">
                  <c:v>9.8</c:v>
                </c:pt>
                <c:pt idx="5861">
                  <c:v>9.8</c:v>
                </c:pt>
                <c:pt idx="5862">
                  <c:v>9.8</c:v>
                </c:pt>
                <c:pt idx="5863">
                  <c:v>9.8</c:v>
                </c:pt>
                <c:pt idx="5864">
                  <c:v>9.8</c:v>
                </c:pt>
                <c:pt idx="5865">
                  <c:v>9.8</c:v>
                </c:pt>
                <c:pt idx="5866">
                  <c:v>9.8</c:v>
                </c:pt>
                <c:pt idx="5867">
                  <c:v>9.8</c:v>
                </c:pt>
                <c:pt idx="5868">
                  <c:v>9.8</c:v>
                </c:pt>
                <c:pt idx="5869">
                  <c:v>9.8</c:v>
                </c:pt>
                <c:pt idx="5870">
                  <c:v>9.8</c:v>
                </c:pt>
                <c:pt idx="5871">
                  <c:v>9.8</c:v>
                </c:pt>
                <c:pt idx="5872">
                  <c:v>9.8</c:v>
                </c:pt>
                <c:pt idx="5873">
                  <c:v>9.8</c:v>
                </c:pt>
                <c:pt idx="5874">
                  <c:v>9.8</c:v>
                </c:pt>
                <c:pt idx="5875">
                  <c:v>9.8</c:v>
                </c:pt>
                <c:pt idx="5876">
                  <c:v>9.8</c:v>
                </c:pt>
                <c:pt idx="5877">
                  <c:v>9.8</c:v>
                </c:pt>
                <c:pt idx="5878">
                  <c:v>9.8</c:v>
                </c:pt>
                <c:pt idx="5879">
                  <c:v>9.8</c:v>
                </c:pt>
                <c:pt idx="5880">
                  <c:v>9.8</c:v>
                </c:pt>
                <c:pt idx="5881">
                  <c:v>9.8</c:v>
                </c:pt>
                <c:pt idx="5882">
                  <c:v>9.8</c:v>
                </c:pt>
                <c:pt idx="5883">
                  <c:v>9.8</c:v>
                </c:pt>
                <c:pt idx="5884">
                  <c:v>9.8</c:v>
                </c:pt>
                <c:pt idx="5885">
                  <c:v>9.8</c:v>
                </c:pt>
                <c:pt idx="5886">
                  <c:v>9.8</c:v>
                </c:pt>
                <c:pt idx="5887">
                  <c:v>9.8</c:v>
                </c:pt>
                <c:pt idx="5888">
                  <c:v>9.8</c:v>
                </c:pt>
                <c:pt idx="5889">
                  <c:v>9.8</c:v>
                </c:pt>
                <c:pt idx="5890">
                  <c:v>9.8</c:v>
                </c:pt>
                <c:pt idx="5891">
                  <c:v>9.8</c:v>
                </c:pt>
                <c:pt idx="5892">
                  <c:v>9.8</c:v>
                </c:pt>
                <c:pt idx="5893">
                  <c:v>9.8</c:v>
                </c:pt>
                <c:pt idx="5894">
                  <c:v>9.8</c:v>
                </c:pt>
                <c:pt idx="5895">
                  <c:v>9.8</c:v>
                </c:pt>
                <c:pt idx="5896">
                  <c:v>9.8</c:v>
                </c:pt>
                <c:pt idx="5897">
                  <c:v>9.8</c:v>
                </c:pt>
                <c:pt idx="5898">
                  <c:v>9.8</c:v>
                </c:pt>
                <c:pt idx="5899">
                  <c:v>9.8</c:v>
                </c:pt>
                <c:pt idx="5900">
                  <c:v>9.8</c:v>
                </c:pt>
                <c:pt idx="5901">
                  <c:v>9.8</c:v>
                </c:pt>
                <c:pt idx="5902">
                  <c:v>9.8</c:v>
                </c:pt>
                <c:pt idx="5903">
                  <c:v>9.8</c:v>
                </c:pt>
                <c:pt idx="5904">
                  <c:v>9.8</c:v>
                </c:pt>
                <c:pt idx="5905">
                  <c:v>9.8</c:v>
                </c:pt>
                <c:pt idx="5906">
                  <c:v>9.8</c:v>
                </c:pt>
                <c:pt idx="5907">
                  <c:v>9.8</c:v>
                </c:pt>
                <c:pt idx="5908">
                  <c:v>9.8</c:v>
                </c:pt>
                <c:pt idx="5909">
                  <c:v>9.8</c:v>
                </c:pt>
                <c:pt idx="5910">
                  <c:v>9.8</c:v>
                </c:pt>
                <c:pt idx="5911">
                  <c:v>9.9</c:v>
                </c:pt>
                <c:pt idx="5912">
                  <c:v>9.9</c:v>
                </c:pt>
                <c:pt idx="5913">
                  <c:v>9.9</c:v>
                </c:pt>
                <c:pt idx="5914">
                  <c:v>9.9</c:v>
                </c:pt>
                <c:pt idx="5915">
                  <c:v>9.9</c:v>
                </c:pt>
                <c:pt idx="5916">
                  <c:v>9.9</c:v>
                </c:pt>
                <c:pt idx="5917">
                  <c:v>9.9</c:v>
                </c:pt>
                <c:pt idx="5918">
                  <c:v>9.9</c:v>
                </c:pt>
                <c:pt idx="5919">
                  <c:v>9.9</c:v>
                </c:pt>
                <c:pt idx="5920">
                  <c:v>9.9</c:v>
                </c:pt>
                <c:pt idx="5921">
                  <c:v>9.9</c:v>
                </c:pt>
                <c:pt idx="5922">
                  <c:v>9.9</c:v>
                </c:pt>
                <c:pt idx="5923">
                  <c:v>9.9</c:v>
                </c:pt>
                <c:pt idx="5924">
                  <c:v>9.9</c:v>
                </c:pt>
                <c:pt idx="5925">
                  <c:v>9.9</c:v>
                </c:pt>
                <c:pt idx="5926">
                  <c:v>9.9</c:v>
                </c:pt>
                <c:pt idx="5927">
                  <c:v>9.9</c:v>
                </c:pt>
                <c:pt idx="5928">
                  <c:v>9.9</c:v>
                </c:pt>
                <c:pt idx="5929">
                  <c:v>9.9</c:v>
                </c:pt>
                <c:pt idx="5930">
                  <c:v>9.9</c:v>
                </c:pt>
                <c:pt idx="5931">
                  <c:v>9.9</c:v>
                </c:pt>
                <c:pt idx="5932">
                  <c:v>9.9</c:v>
                </c:pt>
                <c:pt idx="5933">
                  <c:v>9.9</c:v>
                </c:pt>
                <c:pt idx="5934">
                  <c:v>9.9</c:v>
                </c:pt>
                <c:pt idx="5935">
                  <c:v>9.9</c:v>
                </c:pt>
                <c:pt idx="5936">
                  <c:v>9.9</c:v>
                </c:pt>
                <c:pt idx="5937">
                  <c:v>9.9</c:v>
                </c:pt>
                <c:pt idx="5938">
                  <c:v>9.9</c:v>
                </c:pt>
                <c:pt idx="5939">
                  <c:v>9.9</c:v>
                </c:pt>
                <c:pt idx="5940">
                  <c:v>9.9</c:v>
                </c:pt>
                <c:pt idx="5941">
                  <c:v>9.9</c:v>
                </c:pt>
                <c:pt idx="5942">
                  <c:v>9.9</c:v>
                </c:pt>
                <c:pt idx="5943">
                  <c:v>9.9</c:v>
                </c:pt>
                <c:pt idx="5944">
                  <c:v>9.9</c:v>
                </c:pt>
                <c:pt idx="5945">
                  <c:v>9.9</c:v>
                </c:pt>
                <c:pt idx="5946">
                  <c:v>9.9</c:v>
                </c:pt>
                <c:pt idx="5947">
                  <c:v>9.9</c:v>
                </c:pt>
                <c:pt idx="5948">
                  <c:v>9.9</c:v>
                </c:pt>
                <c:pt idx="5949">
                  <c:v>9.9</c:v>
                </c:pt>
                <c:pt idx="5950">
                  <c:v>9.9</c:v>
                </c:pt>
                <c:pt idx="5951">
                  <c:v>9.9</c:v>
                </c:pt>
                <c:pt idx="5952">
                  <c:v>9.9</c:v>
                </c:pt>
                <c:pt idx="5953">
                  <c:v>9.9</c:v>
                </c:pt>
                <c:pt idx="5954">
                  <c:v>9.9</c:v>
                </c:pt>
                <c:pt idx="5955">
                  <c:v>9.9</c:v>
                </c:pt>
                <c:pt idx="5956">
                  <c:v>9.9</c:v>
                </c:pt>
                <c:pt idx="5957">
                  <c:v>9.9</c:v>
                </c:pt>
                <c:pt idx="5958">
                  <c:v>9.9</c:v>
                </c:pt>
                <c:pt idx="5959">
                  <c:v>9.9</c:v>
                </c:pt>
                <c:pt idx="5960">
                  <c:v>9.9</c:v>
                </c:pt>
                <c:pt idx="5961">
                  <c:v>9.9</c:v>
                </c:pt>
                <c:pt idx="5962">
                  <c:v>9.9</c:v>
                </c:pt>
                <c:pt idx="5963">
                  <c:v>9.9</c:v>
                </c:pt>
                <c:pt idx="5964">
                  <c:v>9.9</c:v>
                </c:pt>
                <c:pt idx="5965">
                  <c:v>9.9</c:v>
                </c:pt>
                <c:pt idx="5966">
                  <c:v>9.9</c:v>
                </c:pt>
                <c:pt idx="5967">
                  <c:v>9.9</c:v>
                </c:pt>
                <c:pt idx="5968">
                  <c:v>9.9</c:v>
                </c:pt>
                <c:pt idx="5969">
                  <c:v>9.9</c:v>
                </c:pt>
                <c:pt idx="5970">
                  <c:v>9.9</c:v>
                </c:pt>
                <c:pt idx="5971">
                  <c:v>10.0</c:v>
                </c:pt>
                <c:pt idx="5972">
                  <c:v>10.0</c:v>
                </c:pt>
                <c:pt idx="5973">
                  <c:v>10.0</c:v>
                </c:pt>
                <c:pt idx="5974">
                  <c:v>10.0</c:v>
                </c:pt>
                <c:pt idx="5975">
                  <c:v>10.0</c:v>
                </c:pt>
                <c:pt idx="5976">
                  <c:v>10.0</c:v>
                </c:pt>
                <c:pt idx="5977">
                  <c:v>10.0</c:v>
                </c:pt>
                <c:pt idx="5978">
                  <c:v>10.0</c:v>
                </c:pt>
                <c:pt idx="5979">
                  <c:v>10.0</c:v>
                </c:pt>
                <c:pt idx="5980">
                  <c:v>10.0</c:v>
                </c:pt>
                <c:pt idx="5981">
                  <c:v>10.0</c:v>
                </c:pt>
                <c:pt idx="5982">
                  <c:v>10.0</c:v>
                </c:pt>
                <c:pt idx="5983">
                  <c:v>10.0</c:v>
                </c:pt>
                <c:pt idx="5984">
                  <c:v>10.0</c:v>
                </c:pt>
                <c:pt idx="5985">
                  <c:v>10.0</c:v>
                </c:pt>
                <c:pt idx="5986">
                  <c:v>10.0</c:v>
                </c:pt>
                <c:pt idx="5987">
                  <c:v>10.0</c:v>
                </c:pt>
                <c:pt idx="5988">
                  <c:v>10.0</c:v>
                </c:pt>
                <c:pt idx="5989">
                  <c:v>10.0</c:v>
                </c:pt>
                <c:pt idx="5990">
                  <c:v>10.0</c:v>
                </c:pt>
                <c:pt idx="5991">
                  <c:v>10.0</c:v>
                </c:pt>
                <c:pt idx="5992">
                  <c:v>10.0</c:v>
                </c:pt>
                <c:pt idx="5993">
                  <c:v>10.0</c:v>
                </c:pt>
                <c:pt idx="5994">
                  <c:v>10.0</c:v>
                </c:pt>
                <c:pt idx="5995">
                  <c:v>10.0</c:v>
                </c:pt>
                <c:pt idx="5996">
                  <c:v>10.0</c:v>
                </c:pt>
                <c:pt idx="5997">
                  <c:v>10.0</c:v>
                </c:pt>
                <c:pt idx="5998">
                  <c:v>10.0</c:v>
                </c:pt>
                <c:pt idx="5999">
                  <c:v>10.0</c:v>
                </c:pt>
                <c:pt idx="6000">
                  <c:v>10.0</c:v>
                </c:pt>
                <c:pt idx="6001">
                  <c:v>10.0</c:v>
                </c:pt>
                <c:pt idx="6002">
                  <c:v>10.0</c:v>
                </c:pt>
                <c:pt idx="6003">
                  <c:v>10.0</c:v>
                </c:pt>
                <c:pt idx="6004">
                  <c:v>10.0</c:v>
                </c:pt>
                <c:pt idx="6005">
                  <c:v>10.0</c:v>
                </c:pt>
                <c:pt idx="6006">
                  <c:v>10.0</c:v>
                </c:pt>
                <c:pt idx="6007">
                  <c:v>10.0</c:v>
                </c:pt>
                <c:pt idx="6008">
                  <c:v>10.0</c:v>
                </c:pt>
                <c:pt idx="6009">
                  <c:v>10.0</c:v>
                </c:pt>
                <c:pt idx="6010">
                  <c:v>10.0</c:v>
                </c:pt>
                <c:pt idx="6011">
                  <c:v>10.0</c:v>
                </c:pt>
                <c:pt idx="6012">
                  <c:v>10.0</c:v>
                </c:pt>
                <c:pt idx="6013">
                  <c:v>10.0</c:v>
                </c:pt>
                <c:pt idx="6014">
                  <c:v>10.0</c:v>
                </c:pt>
                <c:pt idx="6015">
                  <c:v>10.0</c:v>
                </c:pt>
                <c:pt idx="6016">
                  <c:v>10.0</c:v>
                </c:pt>
                <c:pt idx="6017">
                  <c:v>10.0</c:v>
                </c:pt>
                <c:pt idx="6018">
                  <c:v>10.0</c:v>
                </c:pt>
                <c:pt idx="6019">
                  <c:v>10.0</c:v>
                </c:pt>
                <c:pt idx="6020">
                  <c:v>10.0</c:v>
                </c:pt>
                <c:pt idx="6021">
                  <c:v>10.0</c:v>
                </c:pt>
                <c:pt idx="6022">
                  <c:v>10.0</c:v>
                </c:pt>
                <c:pt idx="6023">
                  <c:v>10.0</c:v>
                </c:pt>
                <c:pt idx="6024">
                  <c:v>10.0</c:v>
                </c:pt>
                <c:pt idx="6025">
                  <c:v>10.0</c:v>
                </c:pt>
                <c:pt idx="6026">
                  <c:v>10.0</c:v>
                </c:pt>
                <c:pt idx="6027">
                  <c:v>10.0</c:v>
                </c:pt>
                <c:pt idx="6028">
                  <c:v>10.0</c:v>
                </c:pt>
                <c:pt idx="6029">
                  <c:v>10.0</c:v>
                </c:pt>
                <c:pt idx="6030">
                  <c:v>10.0</c:v>
                </c:pt>
                <c:pt idx="6031">
                  <c:v>10.1</c:v>
                </c:pt>
                <c:pt idx="6032">
                  <c:v>10.1</c:v>
                </c:pt>
                <c:pt idx="6033">
                  <c:v>10.1</c:v>
                </c:pt>
                <c:pt idx="6034">
                  <c:v>10.1</c:v>
                </c:pt>
                <c:pt idx="6035">
                  <c:v>10.1</c:v>
                </c:pt>
                <c:pt idx="6036">
                  <c:v>10.1</c:v>
                </c:pt>
                <c:pt idx="6037">
                  <c:v>10.1</c:v>
                </c:pt>
                <c:pt idx="6038">
                  <c:v>10.1</c:v>
                </c:pt>
                <c:pt idx="6039">
                  <c:v>10.1</c:v>
                </c:pt>
                <c:pt idx="6040">
                  <c:v>10.1</c:v>
                </c:pt>
                <c:pt idx="6041">
                  <c:v>10.1</c:v>
                </c:pt>
                <c:pt idx="6042">
                  <c:v>10.1</c:v>
                </c:pt>
                <c:pt idx="6043">
                  <c:v>10.1</c:v>
                </c:pt>
                <c:pt idx="6044">
                  <c:v>10.1</c:v>
                </c:pt>
                <c:pt idx="6045">
                  <c:v>10.1</c:v>
                </c:pt>
                <c:pt idx="6046">
                  <c:v>10.1</c:v>
                </c:pt>
                <c:pt idx="6047">
                  <c:v>10.1</c:v>
                </c:pt>
                <c:pt idx="6048">
                  <c:v>10.1</c:v>
                </c:pt>
                <c:pt idx="6049">
                  <c:v>10.1</c:v>
                </c:pt>
                <c:pt idx="6050">
                  <c:v>10.1</c:v>
                </c:pt>
                <c:pt idx="6051">
                  <c:v>10.1</c:v>
                </c:pt>
                <c:pt idx="6052">
                  <c:v>10.1</c:v>
                </c:pt>
                <c:pt idx="6053">
                  <c:v>10.1</c:v>
                </c:pt>
                <c:pt idx="6054">
                  <c:v>10.1</c:v>
                </c:pt>
                <c:pt idx="6055">
                  <c:v>10.1</c:v>
                </c:pt>
                <c:pt idx="6056">
                  <c:v>10.1</c:v>
                </c:pt>
                <c:pt idx="6057">
                  <c:v>10.1</c:v>
                </c:pt>
                <c:pt idx="6058">
                  <c:v>10.1</c:v>
                </c:pt>
                <c:pt idx="6059">
                  <c:v>10.1</c:v>
                </c:pt>
                <c:pt idx="6060">
                  <c:v>10.1</c:v>
                </c:pt>
                <c:pt idx="6061">
                  <c:v>10.1</c:v>
                </c:pt>
                <c:pt idx="6062">
                  <c:v>10.1</c:v>
                </c:pt>
                <c:pt idx="6063">
                  <c:v>10.1</c:v>
                </c:pt>
                <c:pt idx="6064">
                  <c:v>10.1</c:v>
                </c:pt>
                <c:pt idx="6065">
                  <c:v>10.1</c:v>
                </c:pt>
                <c:pt idx="6066">
                  <c:v>10.1</c:v>
                </c:pt>
                <c:pt idx="6067">
                  <c:v>10.1</c:v>
                </c:pt>
                <c:pt idx="6068">
                  <c:v>10.1</c:v>
                </c:pt>
                <c:pt idx="6069">
                  <c:v>10.1</c:v>
                </c:pt>
                <c:pt idx="6070">
                  <c:v>10.1</c:v>
                </c:pt>
                <c:pt idx="6071">
                  <c:v>10.1</c:v>
                </c:pt>
                <c:pt idx="6072">
                  <c:v>10.1</c:v>
                </c:pt>
                <c:pt idx="6073">
                  <c:v>10.1</c:v>
                </c:pt>
                <c:pt idx="6074">
                  <c:v>10.1</c:v>
                </c:pt>
                <c:pt idx="6075">
                  <c:v>10.1</c:v>
                </c:pt>
                <c:pt idx="6076">
                  <c:v>10.1</c:v>
                </c:pt>
                <c:pt idx="6077">
                  <c:v>10.1</c:v>
                </c:pt>
                <c:pt idx="6078">
                  <c:v>10.1</c:v>
                </c:pt>
                <c:pt idx="6079">
                  <c:v>10.1</c:v>
                </c:pt>
                <c:pt idx="6080">
                  <c:v>10.1</c:v>
                </c:pt>
                <c:pt idx="6081">
                  <c:v>10.1</c:v>
                </c:pt>
                <c:pt idx="6082">
                  <c:v>10.1</c:v>
                </c:pt>
                <c:pt idx="6083">
                  <c:v>10.1</c:v>
                </c:pt>
                <c:pt idx="6084">
                  <c:v>10.1</c:v>
                </c:pt>
                <c:pt idx="6085">
                  <c:v>10.1</c:v>
                </c:pt>
                <c:pt idx="6086">
                  <c:v>10.1</c:v>
                </c:pt>
                <c:pt idx="6087">
                  <c:v>10.1</c:v>
                </c:pt>
                <c:pt idx="6088">
                  <c:v>10.1</c:v>
                </c:pt>
                <c:pt idx="6089">
                  <c:v>10.1</c:v>
                </c:pt>
                <c:pt idx="6090">
                  <c:v>10.1</c:v>
                </c:pt>
                <c:pt idx="6091">
                  <c:v>10.2</c:v>
                </c:pt>
                <c:pt idx="6092">
                  <c:v>10.2</c:v>
                </c:pt>
                <c:pt idx="6093">
                  <c:v>10.2</c:v>
                </c:pt>
                <c:pt idx="6094">
                  <c:v>10.2</c:v>
                </c:pt>
                <c:pt idx="6095">
                  <c:v>10.2</c:v>
                </c:pt>
                <c:pt idx="6096">
                  <c:v>10.2</c:v>
                </c:pt>
                <c:pt idx="6097">
                  <c:v>10.2</c:v>
                </c:pt>
                <c:pt idx="6098">
                  <c:v>10.2</c:v>
                </c:pt>
                <c:pt idx="6099">
                  <c:v>10.2</c:v>
                </c:pt>
                <c:pt idx="6100">
                  <c:v>10.2</c:v>
                </c:pt>
                <c:pt idx="6101">
                  <c:v>10.2</c:v>
                </c:pt>
                <c:pt idx="6102">
                  <c:v>10.2</c:v>
                </c:pt>
                <c:pt idx="6103">
                  <c:v>10.2</c:v>
                </c:pt>
                <c:pt idx="6104">
                  <c:v>10.2</c:v>
                </c:pt>
                <c:pt idx="6105">
                  <c:v>10.2</c:v>
                </c:pt>
                <c:pt idx="6106">
                  <c:v>10.2</c:v>
                </c:pt>
                <c:pt idx="6107">
                  <c:v>10.2</c:v>
                </c:pt>
                <c:pt idx="6108">
                  <c:v>10.2</c:v>
                </c:pt>
                <c:pt idx="6109">
                  <c:v>10.2</c:v>
                </c:pt>
                <c:pt idx="6110">
                  <c:v>10.2</c:v>
                </c:pt>
                <c:pt idx="6111">
                  <c:v>10.2</c:v>
                </c:pt>
                <c:pt idx="6112">
                  <c:v>10.2</c:v>
                </c:pt>
                <c:pt idx="6113">
                  <c:v>10.2</c:v>
                </c:pt>
                <c:pt idx="6114">
                  <c:v>10.2</c:v>
                </c:pt>
                <c:pt idx="6115">
                  <c:v>10.2</c:v>
                </c:pt>
                <c:pt idx="6116">
                  <c:v>10.2</c:v>
                </c:pt>
                <c:pt idx="6117">
                  <c:v>10.2</c:v>
                </c:pt>
                <c:pt idx="6118">
                  <c:v>10.2</c:v>
                </c:pt>
                <c:pt idx="6119">
                  <c:v>10.2</c:v>
                </c:pt>
                <c:pt idx="6120">
                  <c:v>10.2</c:v>
                </c:pt>
                <c:pt idx="6121">
                  <c:v>10.2</c:v>
                </c:pt>
                <c:pt idx="6122">
                  <c:v>10.2</c:v>
                </c:pt>
                <c:pt idx="6123">
                  <c:v>10.2</c:v>
                </c:pt>
                <c:pt idx="6124">
                  <c:v>10.2</c:v>
                </c:pt>
                <c:pt idx="6125">
                  <c:v>10.2</c:v>
                </c:pt>
                <c:pt idx="6126">
                  <c:v>10.2</c:v>
                </c:pt>
                <c:pt idx="6127">
                  <c:v>10.2</c:v>
                </c:pt>
                <c:pt idx="6128">
                  <c:v>10.2</c:v>
                </c:pt>
                <c:pt idx="6129">
                  <c:v>10.2</c:v>
                </c:pt>
                <c:pt idx="6130">
                  <c:v>10.2</c:v>
                </c:pt>
                <c:pt idx="6131">
                  <c:v>10.2</c:v>
                </c:pt>
                <c:pt idx="6132">
                  <c:v>10.2</c:v>
                </c:pt>
                <c:pt idx="6133">
                  <c:v>10.2</c:v>
                </c:pt>
                <c:pt idx="6134">
                  <c:v>10.2</c:v>
                </c:pt>
                <c:pt idx="6135">
                  <c:v>10.2</c:v>
                </c:pt>
                <c:pt idx="6136">
                  <c:v>10.2</c:v>
                </c:pt>
                <c:pt idx="6137">
                  <c:v>10.2</c:v>
                </c:pt>
                <c:pt idx="6138">
                  <c:v>10.2</c:v>
                </c:pt>
                <c:pt idx="6139">
                  <c:v>10.2</c:v>
                </c:pt>
                <c:pt idx="6140">
                  <c:v>10.2</c:v>
                </c:pt>
                <c:pt idx="6141">
                  <c:v>10.2</c:v>
                </c:pt>
                <c:pt idx="6142">
                  <c:v>10.2</c:v>
                </c:pt>
                <c:pt idx="6143">
                  <c:v>10.2</c:v>
                </c:pt>
                <c:pt idx="6144">
                  <c:v>10.2</c:v>
                </c:pt>
                <c:pt idx="6145">
                  <c:v>10.2</c:v>
                </c:pt>
                <c:pt idx="6146">
                  <c:v>10.2</c:v>
                </c:pt>
                <c:pt idx="6147">
                  <c:v>10.2</c:v>
                </c:pt>
                <c:pt idx="6148">
                  <c:v>10.2</c:v>
                </c:pt>
                <c:pt idx="6149">
                  <c:v>10.2</c:v>
                </c:pt>
                <c:pt idx="6150">
                  <c:v>10.2</c:v>
                </c:pt>
                <c:pt idx="6151">
                  <c:v>10.3</c:v>
                </c:pt>
                <c:pt idx="6152">
                  <c:v>10.3</c:v>
                </c:pt>
                <c:pt idx="6153">
                  <c:v>10.3</c:v>
                </c:pt>
                <c:pt idx="6154">
                  <c:v>10.3</c:v>
                </c:pt>
                <c:pt idx="6155">
                  <c:v>10.3</c:v>
                </c:pt>
                <c:pt idx="6156">
                  <c:v>10.3</c:v>
                </c:pt>
                <c:pt idx="6157">
                  <c:v>10.3</c:v>
                </c:pt>
                <c:pt idx="6158">
                  <c:v>10.3</c:v>
                </c:pt>
                <c:pt idx="6159">
                  <c:v>10.3</c:v>
                </c:pt>
                <c:pt idx="6160">
                  <c:v>10.3</c:v>
                </c:pt>
                <c:pt idx="6161">
                  <c:v>10.3</c:v>
                </c:pt>
                <c:pt idx="6162">
                  <c:v>10.3</c:v>
                </c:pt>
                <c:pt idx="6163">
                  <c:v>10.3</c:v>
                </c:pt>
                <c:pt idx="6164">
                  <c:v>10.3</c:v>
                </c:pt>
                <c:pt idx="6165">
                  <c:v>10.3</c:v>
                </c:pt>
                <c:pt idx="6166">
                  <c:v>10.3</c:v>
                </c:pt>
                <c:pt idx="6167">
                  <c:v>10.3</c:v>
                </c:pt>
                <c:pt idx="6168">
                  <c:v>10.3</c:v>
                </c:pt>
                <c:pt idx="6169">
                  <c:v>10.3</c:v>
                </c:pt>
                <c:pt idx="6170">
                  <c:v>10.3</c:v>
                </c:pt>
                <c:pt idx="6171">
                  <c:v>10.3</c:v>
                </c:pt>
                <c:pt idx="6172">
                  <c:v>10.3</c:v>
                </c:pt>
                <c:pt idx="6173">
                  <c:v>10.3</c:v>
                </c:pt>
                <c:pt idx="6174">
                  <c:v>10.3</c:v>
                </c:pt>
                <c:pt idx="6175">
                  <c:v>10.3</c:v>
                </c:pt>
                <c:pt idx="6176">
                  <c:v>10.3</c:v>
                </c:pt>
                <c:pt idx="6177">
                  <c:v>10.3</c:v>
                </c:pt>
                <c:pt idx="6178">
                  <c:v>10.3</c:v>
                </c:pt>
                <c:pt idx="6179">
                  <c:v>10.3</c:v>
                </c:pt>
                <c:pt idx="6180">
                  <c:v>10.3</c:v>
                </c:pt>
                <c:pt idx="6181">
                  <c:v>10.3</c:v>
                </c:pt>
                <c:pt idx="6182">
                  <c:v>10.3</c:v>
                </c:pt>
                <c:pt idx="6183">
                  <c:v>10.3</c:v>
                </c:pt>
                <c:pt idx="6184">
                  <c:v>10.3</c:v>
                </c:pt>
                <c:pt idx="6185">
                  <c:v>10.3</c:v>
                </c:pt>
                <c:pt idx="6186">
                  <c:v>10.3</c:v>
                </c:pt>
                <c:pt idx="6187">
                  <c:v>10.3</c:v>
                </c:pt>
                <c:pt idx="6188">
                  <c:v>10.3</c:v>
                </c:pt>
                <c:pt idx="6189">
                  <c:v>10.3</c:v>
                </c:pt>
                <c:pt idx="6190">
                  <c:v>10.3</c:v>
                </c:pt>
                <c:pt idx="6191">
                  <c:v>10.3</c:v>
                </c:pt>
                <c:pt idx="6192">
                  <c:v>10.3</c:v>
                </c:pt>
                <c:pt idx="6193">
                  <c:v>10.3</c:v>
                </c:pt>
                <c:pt idx="6194">
                  <c:v>10.3</c:v>
                </c:pt>
                <c:pt idx="6195">
                  <c:v>10.3</c:v>
                </c:pt>
                <c:pt idx="6196">
                  <c:v>10.3</c:v>
                </c:pt>
                <c:pt idx="6197">
                  <c:v>10.3</c:v>
                </c:pt>
                <c:pt idx="6198">
                  <c:v>10.3</c:v>
                </c:pt>
                <c:pt idx="6199">
                  <c:v>10.3</c:v>
                </c:pt>
                <c:pt idx="6200">
                  <c:v>10.3</c:v>
                </c:pt>
                <c:pt idx="6201">
                  <c:v>10.3</c:v>
                </c:pt>
                <c:pt idx="6202">
                  <c:v>10.3</c:v>
                </c:pt>
                <c:pt idx="6203">
                  <c:v>10.3</c:v>
                </c:pt>
                <c:pt idx="6204">
                  <c:v>10.3</c:v>
                </c:pt>
                <c:pt idx="6205">
                  <c:v>10.3</c:v>
                </c:pt>
                <c:pt idx="6206">
                  <c:v>10.3</c:v>
                </c:pt>
                <c:pt idx="6207">
                  <c:v>10.3</c:v>
                </c:pt>
                <c:pt idx="6208">
                  <c:v>10.3</c:v>
                </c:pt>
                <c:pt idx="6209">
                  <c:v>10.3</c:v>
                </c:pt>
                <c:pt idx="6210">
                  <c:v>10.3</c:v>
                </c:pt>
                <c:pt idx="6211">
                  <c:v>10.4</c:v>
                </c:pt>
                <c:pt idx="6212">
                  <c:v>10.4</c:v>
                </c:pt>
                <c:pt idx="6213">
                  <c:v>10.4</c:v>
                </c:pt>
                <c:pt idx="6214">
                  <c:v>10.4</c:v>
                </c:pt>
                <c:pt idx="6215">
                  <c:v>10.4</c:v>
                </c:pt>
                <c:pt idx="6216">
                  <c:v>10.4</c:v>
                </c:pt>
                <c:pt idx="6217">
                  <c:v>10.4</c:v>
                </c:pt>
                <c:pt idx="6218">
                  <c:v>10.4</c:v>
                </c:pt>
                <c:pt idx="6219">
                  <c:v>10.4</c:v>
                </c:pt>
                <c:pt idx="6220">
                  <c:v>10.4</c:v>
                </c:pt>
                <c:pt idx="6221">
                  <c:v>10.4</c:v>
                </c:pt>
                <c:pt idx="6222">
                  <c:v>10.4</c:v>
                </c:pt>
                <c:pt idx="6223">
                  <c:v>10.4</c:v>
                </c:pt>
                <c:pt idx="6224">
                  <c:v>10.4</c:v>
                </c:pt>
                <c:pt idx="6225">
                  <c:v>10.4</c:v>
                </c:pt>
                <c:pt idx="6226">
                  <c:v>10.4</c:v>
                </c:pt>
                <c:pt idx="6227">
                  <c:v>10.4</c:v>
                </c:pt>
                <c:pt idx="6228">
                  <c:v>10.4</c:v>
                </c:pt>
                <c:pt idx="6229">
                  <c:v>10.4</c:v>
                </c:pt>
                <c:pt idx="6230">
                  <c:v>10.4</c:v>
                </c:pt>
                <c:pt idx="6231">
                  <c:v>10.4</c:v>
                </c:pt>
                <c:pt idx="6232">
                  <c:v>10.4</c:v>
                </c:pt>
                <c:pt idx="6233">
                  <c:v>10.4</c:v>
                </c:pt>
                <c:pt idx="6234">
                  <c:v>10.4</c:v>
                </c:pt>
                <c:pt idx="6235">
                  <c:v>10.4</c:v>
                </c:pt>
                <c:pt idx="6236">
                  <c:v>10.4</c:v>
                </c:pt>
                <c:pt idx="6237">
                  <c:v>10.4</c:v>
                </c:pt>
                <c:pt idx="6238">
                  <c:v>10.4</c:v>
                </c:pt>
                <c:pt idx="6239">
                  <c:v>10.4</c:v>
                </c:pt>
                <c:pt idx="6240">
                  <c:v>10.4</c:v>
                </c:pt>
                <c:pt idx="6241">
                  <c:v>10.4</c:v>
                </c:pt>
                <c:pt idx="6242">
                  <c:v>10.4</c:v>
                </c:pt>
                <c:pt idx="6243">
                  <c:v>10.4</c:v>
                </c:pt>
                <c:pt idx="6244">
                  <c:v>10.4</c:v>
                </c:pt>
                <c:pt idx="6245">
                  <c:v>10.4</c:v>
                </c:pt>
                <c:pt idx="6246">
                  <c:v>10.4</c:v>
                </c:pt>
                <c:pt idx="6247">
                  <c:v>10.4</c:v>
                </c:pt>
                <c:pt idx="6248">
                  <c:v>10.4</c:v>
                </c:pt>
                <c:pt idx="6249">
                  <c:v>10.4</c:v>
                </c:pt>
                <c:pt idx="6250">
                  <c:v>10.4</c:v>
                </c:pt>
                <c:pt idx="6251">
                  <c:v>10.4</c:v>
                </c:pt>
                <c:pt idx="6252">
                  <c:v>10.4</c:v>
                </c:pt>
                <c:pt idx="6253">
                  <c:v>10.4</c:v>
                </c:pt>
                <c:pt idx="6254">
                  <c:v>10.4</c:v>
                </c:pt>
                <c:pt idx="6255">
                  <c:v>10.4</c:v>
                </c:pt>
                <c:pt idx="6256">
                  <c:v>10.4</c:v>
                </c:pt>
                <c:pt idx="6257">
                  <c:v>10.4</c:v>
                </c:pt>
                <c:pt idx="6258">
                  <c:v>10.4</c:v>
                </c:pt>
                <c:pt idx="6259">
                  <c:v>10.4</c:v>
                </c:pt>
                <c:pt idx="6260">
                  <c:v>10.4</c:v>
                </c:pt>
                <c:pt idx="6261">
                  <c:v>10.4</c:v>
                </c:pt>
                <c:pt idx="6262">
                  <c:v>10.4</c:v>
                </c:pt>
                <c:pt idx="6263">
                  <c:v>10.4</c:v>
                </c:pt>
                <c:pt idx="6264">
                  <c:v>10.4</c:v>
                </c:pt>
                <c:pt idx="6265">
                  <c:v>10.4</c:v>
                </c:pt>
                <c:pt idx="6266">
                  <c:v>10.4</c:v>
                </c:pt>
                <c:pt idx="6267">
                  <c:v>10.4</c:v>
                </c:pt>
                <c:pt idx="6268">
                  <c:v>10.4</c:v>
                </c:pt>
                <c:pt idx="6269">
                  <c:v>10.4</c:v>
                </c:pt>
                <c:pt idx="6270">
                  <c:v>10.4</c:v>
                </c:pt>
                <c:pt idx="6271">
                  <c:v>10.5</c:v>
                </c:pt>
                <c:pt idx="6272">
                  <c:v>10.5</c:v>
                </c:pt>
                <c:pt idx="6273">
                  <c:v>10.5</c:v>
                </c:pt>
                <c:pt idx="6274">
                  <c:v>10.5</c:v>
                </c:pt>
                <c:pt idx="6275">
                  <c:v>10.5</c:v>
                </c:pt>
                <c:pt idx="6276">
                  <c:v>10.5</c:v>
                </c:pt>
                <c:pt idx="6277">
                  <c:v>10.5</c:v>
                </c:pt>
                <c:pt idx="6278">
                  <c:v>10.5</c:v>
                </c:pt>
                <c:pt idx="6279">
                  <c:v>10.5</c:v>
                </c:pt>
                <c:pt idx="6280">
                  <c:v>10.5</c:v>
                </c:pt>
                <c:pt idx="6281">
                  <c:v>10.5</c:v>
                </c:pt>
                <c:pt idx="6282">
                  <c:v>10.5</c:v>
                </c:pt>
                <c:pt idx="6283">
                  <c:v>10.5</c:v>
                </c:pt>
                <c:pt idx="6284">
                  <c:v>10.5</c:v>
                </c:pt>
                <c:pt idx="6285">
                  <c:v>10.5</c:v>
                </c:pt>
                <c:pt idx="6286">
                  <c:v>10.5</c:v>
                </c:pt>
                <c:pt idx="6287">
                  <c:v>10.5</c:v>
                </c:pt>
                <c:pt idx="6288">
                  <c:v>10.5</c:v>
                </c:pt>
                <c:pt idx="6289">
                  <c:v>10.5</c:v>
                </c:pt>
                <c:pt idx="6290">
                  <c:v>10.5</c:v>
                </c:pt>
                <c:pt idx="6291">
                  <c:v>10.5</c:v>
                </c:pt>
                <c:pt idx="6292">
                  <c:v>10.5</c:v>
                </c:pt>
                <c:pt idx="6293">
                  <c:v>10.5</c:v>
                </c:pt>
                <c:pt idx="6294">
                  <c:v>10.5</c:v>
                </c:pt>
                <c:pt idx="6295">
                  <c:v>10.5</c:v>
                </c:pt>
                <c:pt idx="6296">
                  <c:v>10.5</c:v>
                </c:pt>
                <c:pt idx="6297">
                  <c:v>10.5</c:v>
                </c:pt>
                <c:pt idx="6298">
                  <c:v>10.5</c:v>
                </c:pt>
                <c:pt idx="6299">
                  <c:v>10.5</c:v>
                </c:pt>
                <c:pt idx="6300">
                  <c:v>10.5</c:v>
                </c:pt>
                <c:pt idx="6301">
                  <c:v>10.5</c:v>
                </c:pt>
                <c:pt idx="6302">
                  <c:v>10.5</c:v>
                </c:pt>
                <c:pt idx="6303">
                  <c:v>10.5</c:v>
                </c:pt>
                <c:pt idx="6304">
                  <c:v>10.5</c:v>
                </c:pt>
                <c:pt idx="6305">
                  <c:v>10.5</c:v>
                </c:pt>
                <c:pt idx="6306">
                  <c:v>10.5</c:v>
                </c:pt>
                <c:pt idx="6307">
                  <c:v>10.5</c:v>
                </c:pt>
                <c:pt idx="6308">
                  <c:v>10.5</c:v>
                </c:pt>
                <c:pt idx="6309">
                  <c:v>10.5</c:v>
                </c:pt>
                <c:pt idx="6310">
                  <c:v>10.5</c:v>
                </c:pt>
                <c:pt idx="6311">
                  <c:v>10.5</c:v>
                </c:pt>
                <c:pt idx="6312">
                  <c:v>10.5</c:v>
                </c:pt>
                <c:pt idx="6313">
                  <c:v>10.5</c:v>
                </c:pt>
                <c:pt idx="6314">
                  <c:v>10.5</c:v>
                </c:pt>
                <c:pt idx="6315">
                  <c:v>10.5</c:v>
                </c:pt>
                <c:pt idx="6316">
                  <c:v>10.5</c:v>
                </c:pt>
                <c:pt idx="6317">
                  <c:v>10.5</c:v>
                </c:pt>
                <c:pt idx="6318">
                  <c:v>10.5</c:v>
                </c:pt>
                <c:pt idx="6319">
                  <c:v>10.5</c:v>
                </c:pt>
                <c:pt idx="6320">
                  <c:v>10.5</c:v>
                </c:pt>
                <c:pt idx="6321">
                  <c:v>10.5</c:v>
                </c:pt>
                <c:pt idx="6322">
                  <c:v>10.5</c:v>
                </c:pt>
                <c:pt idx="6323">
                  <c:v>10.5</c:v>
                </c:pt>
                <c:pt idx="6324">
                  <c:v>10.5</c:v>
                </c:pt>
                <c:pt idx="6325">
                  <c:v>10.5</c:v>
                </c:pt>
                <c:pt idx="6326">
                  <c:v>10.5</c:v>
                </c:pt>
                <c:pt idx="6327">
                  <c:v>10.5</c:v>
                </c:pt>
                <c:pt idx="6328">
                  <c:v>10.5</c:v>
                </c:pt>
                <c:pt idx="6329">
                  <c:v>10.5</c:v>
                </c:pt>
                <c:pt idx="6330">
                  <c:v>10.5</c:v>
                </c:pt>
                <c:pt idx="6331">
                  <c:v>10.6</c:v>
                </c:pt>
                <c:pt idx="6332">
                  <c:v>10.6</c:v>
                </c:pt>
                <c:pt idx="6333">
                  <c:v>10.6</c:v>
                </c:pt>
                <c:pt idx="6334">
                  <c:v>10.6</c:v>
                </c:pt>
                <c:pt idx="6335">
                  <c:v>10.6</c:v>
                </c:pt>
                <c:pt idx="6336">
                  <c:v>10.6</c:v>
                </c:pt>
                <c:pt idx="6337">
                  <c:v>10.6</c:v>
                </c:pt>
                <c:pt idx="6338">
                  <c:v>10.6</c:v>
                </c:pt>
                <c:pt idx="6339">
                  <c:v>10.6</c:v>
                </c:pt>
                <c:pt idx="6340">
                  <c:v>10.6</c:v>
                </c:pt>
                <c:pt idx="6341">
                  <c:v>10.6</c:v>
                </c:pt>
                <c:pt idx="6342">
                  <c:v>10.6</c:v>
                </c:pt>
                <c:pt idx="6343">
                  <c:v>10.6</c:v>
                </c:pt>
                <c:pt idx="6344">
                  <c:v>10.6</c:v>
                </c:pt>
                <c:pt idx="6345">
                  <c:v>10.6</c:v>
                </c:pt>
                <c:pt idx="6346">
                  <c:v>10.6</c:v>
                </c:pt>
                <c:pt idx="6347">
                  <c:v>10.6</c:v>
                </c:pt>
                <c:pt idx="6348">
                  <c:v>10.6</c:v>
                </c:pt>
                <c:pt idx="6349">
                  <c:v>10.6</c:v>
                </c:pt>
                <c:pt idx="6350">
                  <c:v>10.6</c:v>
                </c:pt>
                <c:pt idx="6351">
                  <c:v>10.6</c:v>
                </c:pt>
                <c:pt idx="6352">
                  <c:v>10.6</c:v>
                </c:pt>
                <c:pt idx="6353">
                  <c:v>10.6</c:v>
                </c:pt>
                <c:pt idx="6354">
                  <c:v>10.6</c:v>
                </c:pt>
                <c:pt idx="6355">
                  <c:v>10.6</c:v>
                </c:pt>
                <c:pt idx="6356">
                  <c:v>10.6</c:v>
                </c:pt>
                <c:pt idx="6357">
                  <c:v>10.6</c:v>
                </c:pt>
                <c:pt idx="6358">
                  <c:v>10.6</c:v>
                </c:pt>
                <c:pt idx="6359">
                  <c:v>10.6</c:v>
                </c:pt>
                <c:pt idx="6360">
                  <c:v>10.6</c:v>
                </c:pt>
                <c:pt idx="6361">
                  <c:v>10.6</c:v>
                </c:pt>
                <c:pt idx="6362">
                  <c:v>10.6</c:v>
                </c:pt>
                <c:pt idx="6363">
                  <c:v>10.6</c:v>
                </c:pt>
                <c:pt idx="6364">
                  <c:v>10.6</c:v>
                </c:pt>
                <c:pt idx="6365">
                  <c:v>10.6</c:v>
                </c:pt>
                <c:pt idx="6366">
                  <c:v>10.6</c:v>
                </c:pt>
                <c:pt idx="6367">
                  <c:v>10.6</c:v>
                </c:pt>
                <c:pt idx="6368">
                  <c:v>10.6</c:v>
                </c:pt>
                <c:pt idx="6369">
                  <c:v>10.6</c:v>
                </c:pt>
                <c:pt idx="6370">
                  <c:v>10.6</c:v>
                </c:pt>
                <c:pt idx="6371">
                  <c:v>10.6</c:v>
                </c:pt>
                <c:pt idx="6372">
                  <c:v>10.6</c:v>
                </c:pt>
                <c:pt idx="6373">
                  <c:v>10.6</c:v>
                </c:pt>
                <c:pt idx="6374">
                  <c:v>10.6</c:v>
                </c:pt>
                <c:pt idx="6375">
                  <c:v>10.6</c:v>
                </c:pt>
                <c:pt idx="6376">
                  <c:v>10.6</c:v>
                </c:pt>
                <c:pt idx="6377">
                  <c:v>10.6</c:v>
                </c:pt>
                <c:pt idx="6378">
                  <c:v>10.6</c:v>
                </c:pt>
                <c:pt idx="6379">
                  <c:v>10.6</c:v>
                </c:pt>
                <c:pt idx="6380">
                  <c:v>10.6</c:v>
                </c:pt>
                <c:pt idx="6381">
                  <c:v>10.6</c:v>
                </c:pt>
                <c:pt idx="6382">
                  <c:v>10.6</c:v>
                </c:pt>
                <c:pt idx="6383">
                  <c:v>10.6</c:v>
                </c:pt>
                <c:pt idx="6384">
                  <c:v>10.6</c:v>
                </c:pt>
                <c:pt idx="6385">
                  <c:v>10.6</c:v>
                </c:pt>
                <c:pt idx="6386">
                  <c:v>10.6</c:v>
                </c:pt>
                <c:pt idx="6387">
                  <c:v>10.6</c:v>
                </c:pt>
                <c:pt idx="6388">
                  <c:v>10.6</c:v>
                </c:pt>
                <c:pt idx="6389">
                  <c:v>10.6</c:v>
                </c:pt>
                <c:pt idx="6390">
                  <c:v>10.6</c:v>
                </c:pt>
                <c:pt idx="6391">
                  <c:v>10.7</c:v>
                </c:pt>
                <c:pt idx="6392">
                  <c:v>10.7</c:v>
                </c:pt>
                <c:pt idx="6393">
                  <c:v>10.7</c:v>
                </c:pt>
                <c:pt idx="6394">
                  <c:v>10.7</c:v>
                </c:pt>
                <c:pt idx="6395">
                  <c:v>10.7</c:v>
                </c:pt>
                <c:pt idx="6396">
                  <c:v>10.7</c:v>
                </c:pt>
                <c:pt idx="6397">
                  <c:v>10.7</c:v>
                </c:pt>
                <c:pt idx="6398">
                  <c:v>10.7</c:v>
                </c:pt>
                <c:pt idx="6399">
                  <c:v>10.7</c:v>
                </c:pt>
                <c:pt idx="6400">
                  <c:v>10.7</c:v>
                </c:pt>
                <c:pt idx="6401">
                  <c:v>10.7</c:v>
                </c:pt>
                <c:pt idx="6402">
                  <c:v>10.7</c:v>
                </c:pt>
                <c:pt idx="6403">
                  <c:v>10.7</c:v>
                </c:pt>
                <c:pt idx="6404">
                  <c:v>10.7</c:v>
                </c:pt>
                <c:pt idx="6405">
                  <c:v>10.7</c:v>
                </c:pt>
                <c:pt idx="6406">
                  <c:v>10.7</c:v>
                </c:pt>
                <c:pt idx="6407">
                  <c:v>10.7</c:v>
                </c:pt>
                <c:pt idx="6408">
                  <c:v>10.7</c:v>
                </c:pt>
                <c:pt idx="6409">
                  <c:v>10.7</c:v>
                </c:pt>
                <c:pt idx="6410">
                  <c:v>10.7</c:v>
                </c:pt>
                <c:pt idx="6411">
                  <c:v>10.7</c:v>
                </c:pt>
                <c:pt idx="6412">
                  <c:v>10.7</c:v>
                </c:pt>
                <c:pt idx="6413">
                  <c:v>10.7</c:v>
                </c:pt>
                <c:pt idx="6414">
                  <c:v>10.7</c:v>
                </c:pt>
                <c:pt idx="6415">
                  <c:v>10.7</c:v>
                </c:pt>
                <c:pt idx="6416">
                  <c:v>10.7</c:v>
                </c:pt>
                <c:pt idx="6417">
                  <c:v>10.7</c:v>
                </c:pt>
                <c:pt idx="6418">
                  <c:v>10.7</c:v>
                </c:pt>
                <c:pt idx="6419">
                  <c:v>10.7</c:v>
                </c:pt>
                <c:pt idx="6420">
                  <c:v>10.7</c:v>
                </c:pt>
                <c:pt idx="6421">
                  <c:v>10.7</c:v>
                </c:pt>
                <c:pt idx="6422">
                  <c:v>10.7</c:v>
                </c:pt>
                <c:pt idx="6423">
                  <c:v>10.7</c:v>
                </c:pt>
                <c:pt idx="6424">
                  <c:v>10.7</c:v>
                </c:pt>
                <c:pt idx="6425">
                  <c:v>10.7</c:v>
                </c:pt>
                <c:pt idx="6426">
                  <c:v>10.7</c:v>
                </c:pt>
                <c:pt idx="6427">
                  <c:v>10.7</c:v>
                </c:pt>
                <c:pt idx="6428">
                  <c:v>10.7</c:v>
                </c:pt>
                <c:pt idx="6429">
                  <c:v>10.7</c:v>
                </c:pt>
                <c:pt idx="6430">
                  <c:v>10.7</c:v>
                </c:pt>
                <c:pt idx="6431">
                  <c:v>10.7</c:v>
                </c:pt>
                <c:pt idx="6432">
                  <c:v>10.7</c:v>
                </c:pt>
                <c:pt idx="6433">
                  <c:v>10.7</c:v>
                </c:pt>
                <c:pt idx="6434">
                  <c:v>10.7</c:v>
                </c:pt>
                <c:pt idx="6435">
                  <c:v>10.7</c:v>
                </c:pt>
                <c:pt idx="6436">
                  <c:v>10.7</c:v>
                </c:pt>
                <c:pt idx="6437">
                  <c:v>10.7</c:v>
                </c:pt>
                <c:pt idx="6438">
                  <c:v>10.7</c:v>
                </c:pt>
                <c:pt idx="6439">
                  <c:v>10.7</c:v>
                </c:pt>
                <c:pt idx="6440">
                  <c:v>10.7</c:v>
                </c:pt>
                <c:pt idx="6441">
                  <c:v>10.7</c:v>
                </c:pt>
                <c:pt idx="6442">
                  <c:v>10.7</c:v>
                </c:pt>
                <c:pt idx="6443">
                  <c:v>10.7</c:v>
                </c:pt>
                <c:pt idx="6444">
                  <c:v>10.7</c:v>
                </c:pt>
                <c:pt idx="6445">
                  <c:v>10.7</c:v>
                </c:pt>
                <c:pt idx="6446">
                  <c:v>10.7</c:v>
                </c:pt>
                <c:pt idx="6447">
                  <c:v>10.7</c:v>
                </c:pt>
                <c:pt idx="6448">
                  <c:v>10.7</c:v>
                </c:pt>
                <c:pt idx="6449">
                  <c:v>10.7</c:v>
                </c:pt>
                <c:pt idx="6450">
                  <c:v>10.7</c:v>
                </c:pt>
                <c:pt idx="6451">
                  <c:v>10.8</c:v>
                </c:pt>
                <c:pt idx="6452">
                  <c:v>10.8</c:v>
                </c:pt>
                <c:pt idx="6453">
                  <c:v>10.8</c:v>
                </c:pt>
                <c:pt idx="6454">
                  <c:v>10.8</c:v>
                </c:pt>
                <c:pt idx="6455">
                  <c:v>10.8</c:v>
                </c:pt>
                <c:pt idx="6456">
                  <c:v>10.8</c:v>
                </c:pt>
                <c:pt idx="6457">
                  <c:v>10.8</c:v>
                </c:pt>
                <c:pt idx="6458">
                  <c:v>10.8</c:v>
                </c:pt>
                <c:pt idx="6459">
                  <c:v>10.8</c:v>
                </c:pt>
                <c:pt idx="6460">
                  <c:v>10.8</c:v>
                </c:pt>
                <c:pt idx="6461">
                  <c:v>10.8</c:v>
                </c:pt>
                <c:pt idx="6462">
                  <c:v>10.8</c:v>
                </c:pt>
                <c:pt idx="6463">
                  <c:v>10.8</c:v>
                </c:pt>
                <c:pt idx="6464">
                  <c:v>10.8</c:v>
                </c:pt>
                <c:pt idx="6465">
                  <c:v>10.8</c:v>
                </c:pt>
                <c:pt idx="6466">
                  <c:v>10.8</c:v>
                </c:pt>
                <c:pt idx="6467">
                  <c:v>10.8</c:v>
                </c:pt>
                <c:pt idx="6468">
                  <c:v>10.8</c:v>
                </c:pt>
                <c:pt idx="6469">
                  <c:v>10.8</c:v>
                </c:pt>
                <c:pt idx="6470">
                  <c:v>10.8</c:v>
                </c:pt>
                <c:pt idx="6471">
                  <c:v>10.8</c:v>
                </c:pt>
                <c:pt idx="6472">
                  <c:v>10.8</c:v>
                </c:pt>
                <c:pt idx="6473">
                  <c:v>10.8</c:v>
                </c:pt>
                <c:pt idx="6474">
                  <c:v>10.8</c:v>
                </c:pt>
                <c:pt idx="6475">
                  <c:v>10.8</c:v>
                </c:pt>
                <c:pt idx="6476">
                  <c:v>10.8</c:v>
                </c:pt>
                <c:pt idx="6477">
                  <c:v>10.8</c:v>
                </c:pt>
                <c:pt idx="6478">
                  <c:v>10.8</c:v>
                </c:pt>
                <c:pt idx="6479">
                  <c:v>10.8</c:v>
                </c:pt>
                <c:pt idx="6480">
                  <c:v>10.8</c:v>
                </c:pt>
                <c:pt idx="6481">
                  <c:v>10.8</c:v>
                </c:pt>
                <c:pt idx="6482">
                  <c:v>10.8</c:v>
                </c:pt>
                <c:pt idx="6483">
                  <c:v>10.8</c:v>
                </c:pt>
                <c:pt idx="6484">
                  <c:v>10.8</c:v>
                </c:pt>
                <c:pt idx="6485">
                  <c:v>10.8</c:v>
                </c:pt>
                <c:pt idx="6486">
                  <c:v>10.8</c:v>
                </c:pt>
                <c:pt idx="6487">
                  <c:v>10.8</c:v>
                </c:pt>
                <c:pt idx="6488">
                  <c:v>10.8</c:v>
                </c:pt>
                <c:pt idx="6489">
                  <c:v>10.8</c:v>
                </c:pt>
                <c:pt idx="6490">
                  <c:v>10.8</c:v>
                </c:pt>
                <c:pt idx="6491">
                  <c:v>10.8</c:v>
                </c:pt>
                <c:pt idx="6492">
                  <c:v>10.8</c:v>
                </c:pt>
                <c:pt idx="6493">
                  <c:v>10.8</c:v>
                </c:pt>
                <c:pt idx="6494">
                  <c:v>10.8</c:v>
                </c:pt>
                <c:pt idx="6495">
                  <c:v>10.8</c:v>
                </c:pt>
                <c:pt idx="6496">
                  <c:v>10.8</c:v>
                </c:pt>
                <c:pt idx="6497">
                  <c:v>10.8</c:v>
                </c:pt>
                <c:pt idx="6498">
                  <c:v>10.8</c:v>
                </c:pt>
                <c:pt idx="6499">
                  <c:v>10.8</c:v>
                </c:pt>
                <c:pt idx="6500">
                  <c:v>10.8</c:v>
                </c:pt>
                <c:pt idx="6501">
                  <c:v>10.8</c:v>
                </c:pt>
                <c:pt idx="6502">
                  <c:v>10.8</c:v>
                </c:pt>
                <c:pt idx="6503">
                  <c:v>10.8</c:v>
                </c:pt>
                <c:pt idx="6504">
                  <c:v>10.8</c:v>
                </c:pt>
                <c:pt idx="6505">
                  <c:v>10.8</c:v>
                </c:pt>
                <c:pt idx="6506">
                  <c:v>10.8</c:v>
                </c:pt>
                <c:pt idx="6507">
                  <c:v>10.8</c:v>
                </c:pt>
                <c:pt idx="6508">
                  <c:v>10.8</c:v>
                </c:pt>
                <c:pt idx="6509">
                  <c:v>10.8</c:v>
                </c:pt>
                <c:pt idx="6510">
                  <c:v>10.8</c:v>
                </c:pt>
                <c:pt idx="6511">
                  <c:v>10.9</c:v>
                </c:pt>
                <c:pt idx="6512">
                  <c:v>10.9</c:v>
                </c:pt>
                <c:pt idx="6513">
                  <c:v>10.9</c:v>
                </c:pt>
                <c:pt idx="6514">
                  <c:v>10.9</c:v>
                </c:pt>
                <c:pt idx="6515">
                  <c:v>10.9</c:v>
                </c:pt>
                <c:pt idx="6516">
                  <c:v>10.9</c:v>
                </c:pt>
                <c:pt idx="6517">
                  <c:v>10.9</c:v>
                </c:pt>
                <c:pt idx="6518">
                  <c:v>10.9</c:v>
                </c:pt>
                <c:pt idx="6519">
                  <c:v>10.9</c:v>
                </c:pt>
                <c:pt idx="6520">
                  <c:v>10.9</c:v>
                </c:pt>
                <c:pt idx="6521">
                  <c:v>10.9</c:v>
                </c:pt>
                <c:pt idx="6522">
                  <c:v>10.9</c:v>
                </c:pt>
                <c:pt idx="6523">
                  <c:v>10.9</c:v>
                </c:pt>
                <c:pt idx="6524">
                  <c:v>10.9</c:v>
                </c:pt>
                <c:pt idx="6525">
                  <c:v>10.9</c:v>
                </c:pt>
                <c:pt idx="6526">
                  <c:v>10.9</c:v>
                </c:pt>
                <c:pt idx="6527">
                  <c:v>10.9</c:v>
                </c:pt>
                <c:pt idx="6528">
                  <c:v>10.9</c:v>
                </c:pt>
                <c:pt idx="6529">
                  <c:v>10.9</c:v>
                </c:pt>
                <c:pt idx="6530">
                  <c:v>10.9</c:v>
                </c:pt>
                <c:pt idx="6531">
                  <c:v>10.9</c:v>
                </c:pt>
                <c:pt idx="6532">
                  <c:v>10.9</c:v>
                </c:pt>
                <c:pt idx="6533">
                  <c:v>10.9</c:v>
                </c:pt>
                <c:pt idx="6534">
                  <c:v>10.9</c:v>
                </c:pt>
                <c:pt idx="6535">
                  <c:v>10.9</c:v>
                </c:pt>
                <c:pt idx="6536">
                  <c:v>10.9</c:v>
                </c:pt>
                <c:pt idx="6537">
                  <c:v>10.9</c:v>
                </c:pt>
                <c:pt idx="6538">
                  <c:v>10.9</c:v>
                </c:pt>
                <c:pt idx="6539">
                  <c:v>10.9</c:v>
                </c:pt>
                <c:pt idx="6540">
                  <c:v>10.9</c:v>
                </c:pt>
                <c:pt idx="6541">
                  <c:v>10.9</c:v>
                </c:pt>
                <c:pt idx="6542">
                  <c:v>10.9</c:v>
                </c:pt>
                <c:pt idx="6543">
                  <c:v>10.9</c:v>
                </c:pt>
                <c:pt idx="6544">
                  <c:v>10.9</c:v>
                </c:pt>
                <c:pt idx="6545">
                  <c:v>10.9</c:v>
                </c:pt>
                <c:pt idx="6546">
                  <c:v>10.9</c:v>
                </c:pt>
                <c:pt idx="6547">
                  <c:v>10.9</c:v>
                </c:pt>
                <c:pt idx="6548">
                  <c:v>10.9</c:v>
                </c:pt>
                <c:pt idx="6549">
                  <c:v>10.9</c:v>
                </c:pt>
                <c:pt idx="6550">
                  <c:v>10.9</c:v>
                </c:pt>
                <c:pt idx="6551">
                  <c:v>10.9</c:v>
                </c:pt>
                <c:pt idx="6552">
                  <c:v>10.9</c:v>
                </c:pt>
                <c:pt idx="6553">
                  <c:v>10.9</c:v>
                </c:pt>
                <c:pt idx="6554">
                  <c:v>10.9</c:v>
                </c:pt>
                <c:pt idx="6555">
                  <c:v>10.9</c:v>
                </c:pt>
                <c:pt idx="6556">
                  <c:v>10.9</c:v>
                </c:pt>
                <c:pt idx="6557">
                  <c:v>10.9</c:v>
                </c:pt>
                <c:pt idx="6558">
                  <c:v>10.9</c:v>
                </c:pt>
                <c:pt idx="6559">
                  <c:v>10.9</c:v>
                </c:pt>
                <c:pt idx="6560">
                  <c:v>10.9</c:v>
                </c:pt>
                <c:pt idx="6561">
                  <c:v>10.9</c:v>
                </c:pt>
                <c:pt idx="6562">
                  <c:v>10.9</c:v>
                </c:pt>
                <c:pt idx="6563">
                  <c:v>10.9</c:v>
                </c:pt>
                <c:pt idx="6564">
                  <c:v>10.9</c:v>
                </c:pt>
                <c:pt idx="6565">
                  <c:v>10.9</c:v>
                </c:pt>
                <c:pt idx="6566">
                  <c:v>10.9</c:v>
                </c:pt>
                <c:pt idx="6567">
                  <c:v>10.9</c:v>
                </c:pt>
                <c:pt idx="6568">
                  <c:v>10.9</c:v>
                </c:pt>
                <c:pt idx="6569">
                  <c:v>10.9</c:v>
                </c:pt>
                <c:pt idx="6570">
                  <c:v>10.9</c:v>
                </c:pt>
                <c:pt idx="6571">
                  <c:v>11.0</c:v>
                </c:pt>
                <c:pt idx="6572">
                  <c:v>11.0</c:v>
                </c:pt>
                <c:pt idx="6573">
                  <c:v>11.0</c:v>
                </c:pt>
                <c:pt idx="6574">
                  <c:v>11.0</c:v>
                </c:pt>
                <c:pt idx="6575">
                  <c:v>11.0</c:v>
                </c:pt>
                <c:pt idx="6576">
                  <c:v>11.0</c:v>
                </c:pt>
                <c:pt idx="6577">
                  <c:v>11.0</c:v>
                </c:pt>
                <c:pt idx="6578">
                  <c:v>11.0</c:v>
                </c:pt>
                <c:pt idx="6579">
                  <c:v>11.0</c:v>
                </c:pt>
                <c:pt idx="6580">
                  <c:v>11.0</c:v>
                </c:pt>
                <c:pt idx="6581">
                  <c:v>11.0</c:v>
                </c:pt>
                <c:pt idx="6582">
                  <c:v>11.0</c:v>
                </c:pt>
                <c:pt idx="6583">
                  <c:v>11.0</c:v>
                </c:pt>
                <c:pt idx="6584">
                  <c:v>11.0</c:v>
                </c:pt>
                <c:pt idx="6585">
                  <c:v>11.0</c:v>
                </c:pt>
                <c:pt idx="6586">
                  <c:v>11.0</c:v>
                </c:pt>
                <c:pt idx="6587">
                  <c:v>11.0</c:v>
                </c:pt>
                <c:pt idx="6588">
                  <c:v>11.0</c:v>
                </c:pt>
                <c:pt idx="6589">
                  <c:v>11.0</c:v>
                </c:pt>
                <c:pt idx="6590">
                  <c:v>11.0</c:v>
                </c:pt>
                <c:pt idx="6591">
                  <c:v>11.0</c:v>
                </c:pt>
                <c:pt idx="6592">
                  <c:v>11.0</c:v>
                </c:pt>
                <c:pt idx="6593">
                  <c:v>11.0</c:v>
                </c:pt>
                <c:pt idx="6594">
                  <c:v>11.0</c:v>
                </c:pt>
                <c:pt idx="6595">
                  <c:v>11.0</c:v>
                </c:pt>
                <c:pt idx="6596">
                  <c:v>11.0</c:v>
                </c:pt>
                <c:pt idx="6597">
                  <c:v>11.0</c:v>
                </c:pt>
                <c:pt idx="6598">
                  <c:v>11.0</c:v>
                </c:pt>
                <c:pt idx="6599">
                  <c:v>11.0</c:v>
                </c:pt>
                <c:pt idx="6600">
                  <c:v>11.0</c:v>
                </c:pt>
                <c:pt idx="6601">
                  <c:v>11.0</c:v>
                </c:pt>
                <c:pt idx="6602">
                  <c:v>11.0</c:v>
                </c:pt>
                <c:pt idx="6603">
                  <c:v>11.0</c:v>
                </c:pt>
                <c:pt idx="6604">
                  <c:v>11.0</c:v>
                </c:pt>
                <c:pt idx="6605">
                  <c:v>11.0</c:v>
                </c:pt>
                <c:pt idx="6606">
                  <c:v>11.0</c:v>
                </c:pt>
                <c:pt idx="6607">
                  <c:v>11.0</c:v>
                </c:pt>
                <c:pt idx="6608">
                  <c:v>11.0</c:v>
                </c:pt>
                <c:pt idx="6609">
                  <c:v>11.0</c:v>
                </c:pt>
                <c:pt idx="6610">
                  <c:v>11.0</c:v>
                </c:pt>
                <c:pt idx="6611">
                  <c:v>11.0</c:v>
                </c:pt>
                <c:pt idx="6612">
                  <c:v>11.0</c:v>
                </c:pt>
                <c:pt idx="6613">
                  <c:v>11.0</c:v>
                </c:pt>
                <c:pt idx="6614">
                  <c:v>11.0</c:v>
                </c:pt>
                <c:pt idx="6615">
                  <c:v>11.0</c:v>
                </c:pt>
                <c:pt idx="6616">
                  <c:v>11.0</c:v>
                </c:pt>
                <c:pt idx="6617">
                  <c:v>11.0</c:v>
                </c:pt>
                <c:pt idx="6618">
                  <c:v>11.0</c:v>
                </c:pt>
                <c:pt idx="6619">
                  <c:v>11.0</c:v>
                </c:pt>
                <c:pt idx="6620">
                  <c:v>11.0</c:v>
                </c:pt>
                <c:pt idx="6621">
                  <c:v>11.0</c:v>
                </c:pt>
                <c:pt idx="6622">
                  <c:v>11.0</c:v>
                </c:pt>
                <c:pt idx="6623">
                  <c:v>11.0</c:v>
                </c:pt>
                <c:pt idx="6624">
                  <c:v>11.0</c:v>
                </c:pt>
                <c:pt idx="6625">
                  <c:v>11.0</c:v>
                </c:pt>
                <c:pt idx="6626">
                  <c:v>11.0</c:v>
                </c:pt>
                <c:pt idx="6627">
                  <c:v>11.0</c:v>
                </c:pt>
                <c:pt idx="6628">
                  <c:v>11.0</c:v>
                </c:pt>
                <c:pt idx="6629">
                  <c:v>11.0</c:v>
                </c:pt>
                <c:pt idx="6630">
                  <c:v>11.0</c:v>
                </c:pt>
                <c:pt idx="6631">
                  <c:v>11.1</c:v>
                </c:pt>
                <c:pt idx="6632">
                  <c:v>11.1</c:v>
                </c:pt>
                <c:pt idx="6633">
                  <c:v>11.1</c:v>
                </c:pt>
                <c:pt idx="6634">
                  <c:v>11.1</c:v>
                </c:pt>
                <c:pt idx="6635">
                  <c:v>11.1</c:v>
                </c:pt>
                <c:pt idx="6636">
                  <c:v>11.1</c:v>
                </c:pt>
                <c:pt idx="6637">
                  <c:v>11.1</c:v>
                </c:pt>
                <c:pt idx="6638">
                  <c:v>11.1</c:v>
                </c:pt>
                <c:pt idx="6639">
                  <c:v>11.1</c:v>
                </c:pt>
                <c:pt idx="6640">
                  <c:v>11.1</c:v>
                </c:pt>
                <c:pt idx="6641">
                  <c:v>11.1</c:v>
                </c:pt>
                <c:pt idx="6642">
                  <c:v>11.1</c:v>
                </c:pt>
                <c:pt idx="6643">
                  <c:v>11.1</c:v>
                </c:pt>
                <c:pt idx="6644">
                  <c:v>11.1</c:v>
                </c:pt>
                <c:pt idx="6645">
                  <c:v>11.1</c:v>
                </c:pt>
                <c:pt idx="6646">
                  <c:v>11.1</c:v>
                </c:pt>
                <c:pt idx="6647">
                  <c:v>11.1</c:v>
                </c:pt>
                <c:pt idx="6648">
                  <c:v>11.1</c:v>
                </c:pt>
                <c:pt idx="6649">
                  <c:v>11.1</c:v>
                </c:pt>
                <c:pt idx="6650">
                  <c:v>11.1</c:v>
                </c:pt>
                <c:pt idx="6651">
                  <c:v>11.1</c:v>
                </c:pt>
                <c:pt idx="6652">
                  <c:v>11.1</c:v>
                </c:pt>
                <c:pt idx="6653">
                  <c:v>11.1</c:v>
                </c:pt>
                <c:pt idx="6654">
                  <c:v>11.1</c:v>
                </c:pt>
                <c:pt idx="6655">
                  <c:v>11.1</c:v>
                </c:pt>
                <c:pt idx="6656">
                  <c:v>11.1</c:v>
                </c:pt>
                <c:pt idx="6657">
                  <c:v>11.1</c:v>
                </c:pt>
                <c:pt idx="6658">
                  <c:v>11.1</c:v>
                </c:pt>
                <c:pt idx="6659">
                  <c:v>11.1</c:v>
                </c:pt>
                <c:pt idx="6660">
                  <c:v>11.1</c:v>
                </c:pt>
                <c:pt idx="6661">
                  <c:v>11.1</c:v>
                </c:pt>
                <c:pt idx="6662">
                  <c:v>11.1</c:v>
                </c:pt>
                <c:pt idx="6663">
                  <c:v>11.1</c:v>
                </c:pt>
                <c:pt idx="6664">
                  <c:v>11.1</c:v>
                </c:pt>
                <c:pt idx="6665">
                  <c:v>11.1</c:v>
                </c:pt>
                <c:pt idx="6666">
                  <c:v>11.1</c:v>
                </c:pt>
                <c:pt idx="6667">
                  <c:v>11.1</c:v>
                </c:pt>
                <c:pt idx="6668">
                  <c:v>11.1</c:v>
                </c:pt>
                <c:pt idx="6669">
                  <c:v>11.1</c:v>
                </c:pt>
                <c:pt idx="6670">
                  <c:v>11.1</c:v>
                </c:pt>
                <c:pt idx="6671">
                  <c:v>11.1</c:v>
                </c:pt>
                <c:pt idx="6672">
                  <c:v>11.1</c:v>
                </c:pt>
                <c:pt idx="6673">
                  <c:v>11.1</c:v>
                </c:pt>
                <c:pt idx="6674">
                  <c:v>11.1</c:v>
                </c:pt>
                <c:pt idx="6675">
                  <c:v>11.1</c:v>
                </c:pt>
                <c:pt idx="6676">
                  <c:v>11.1</c:v>
                </c:pt>
                <c:pt idx="6677">
                  <c:v>11.1</c:v>
                </c:pt>
                <c:pt idx="6678">
                  <c:v>11.1</c:v>
                </c:pt>
                <c:pt idx="6679">
                  <c:v>11.1</c:v>
                </c:pt>
                <c:pt idx="6680">
                  <c:v>11.1</c:v>
                </c:pt>
                <c:pt idx="6681">
                  <c:v>11.1</c:v>
                </c:pt>
                <c:pt idx="6682">
                  <c:v>11.1</c:v>
                </c:pt>
                <c:pt idx="6683">
                  <c:v>11.1</c:v>
                </c:pt>
                <c:pt idx="6684">
                  <c:v>11.1</c:v>
                </c:pt>
                <c:pt idx="6685">
                  <c:v>11.1</c:v>
                </c:pt>
                <c:pt idx="6686">
                  <c:v>11.1</c:v>
                </c:pt>
                <c:pt idx="6687">
                  <c:v>11.1</c:v>
                </c:pt>
                <c:pt idx="6688">
                  <c:v>11.1</c:v>
                </c:pt>
                <c:pt idx="6689">
                  <c:v>11.1</c:v>
                </c:pt>
                <c:pt idx="6690">
                  <c:v>11.1</c:v>
                </c:pt>
                <c:pt idx="6691">
                  <c:v>11.2</c:v>
                </c:pt>
                <c:pt idx="6692">
                  <c:v>11.2</c:v>
                </c:pt>
                <c:pt idx="6693">
                  <c:v>11.2</c:v>
                </c:pt>
                <c:pt idx="6694">
                  <c:v>11.2</c:v>
                </c:pt>
                <c:pt idx="6695">
                  <c:v>11.2</c:v>
                </c:pt>
                <c:pt idx="6696">
                  <c:v>11.2</c:v>
                </c:pt>
                <c:pt idx="6697">
                  <c:v>11.2</c:v>
                </c:pt>
                <c:pt idx="6698">
                  <c:v>11.2</c:v>
                </c:pt>
                <c:pt idx="6699">
                  <c:v>11.2</c:v>
                </c:pt>
                <c:pt idx="6700">
                  <c:v>11.2</c:v>
                </c:pt>
                <c:pt idx="6701">
                  <c:v>11.2</c:v>
                </c:pt>
                <c:pt idx="6702">
                  <c:v>11.2</c:v>
                </c:pt>
                <c:pt idx="6703">
                  <c:v>11.2</c:v>
                </c:pt>
                <c:pt idx="6704">
                  <c:v>11.2</c:v>
                </c:pt>
                <c:pt idx="6705">
                  <c:v>11.2</c:v>
                </c:pt>
                <c:pt idx="6706">
                  <c:v>11.2</c:v>
                </c:pt>
                <c:pt idx="6707">
                  <c:v>11.2</c:v>
                </c:pt>
                <c:pt idx="6708">
                  <c:v>11.2</c:v>
                </c:pt>
                <c:pt idx="6709">
                  <c:v>11.2</c:v>
                </c:pt>
                <c:pt idx="6710">
                  <c:v>11.2</c:v>
                </c:pt>
                <c:pt idx="6711">
                  <c:v>11.2</c:v>
                </c:pt>
                <c:pt idx="6712">
                  <c:v>11.2</c:v>
                </c:pt>
                <c:pt idx="6713">
                  <c:v>11.2</c:v>
                </c:pt>
                <c:pt idx="6714">
                  <c:v>11.2</c:v>
                </c:pt>
                <c:pt idx="6715">
                  <c:v>11.2</c:v>
                </c:pt>
                <c:pt idx="6716">
                  <c:v>11.2</c:v>
                </c:pt>
                <c:pt idx="6717">
                  <c:v>11.2</c:v>
                </c:pt>
                <c:pt idx="6718">
                  <c:v>11.2</c:v>
                </c:pt>
                <c:pt idx="6719">
                  <c:v>11.2</c:v>
                </c:pt>
                <c:pt idx="6720">
                  <c:v>11.2</c:v>
                </c:pt>
                <c:pt idx="6721">
                  <c:v>11.2</c:v>
                </c:pt>
                <c:pt idx="6722">
                  <c:v>11.2</c:v>
                </c:pt>
                <c:pt idx="6723">
                  <c:v>11.2</c:v>
                </c:pt>
                <c:pt idx="6724">
                  <c:v>11.2</c:v>
                </c:pt>
                <c:pt idx="6725">
                  <c:v>11.2</c:v>
                </c:pt>
                <c:pt idx="6726">
                  <c:v>11.2</c:v>
                </c:pt>
                <c:pt idx="6727">
                  <c:v>11.2</c:v>
                </c:pt>
                <c:pt idx="6728">
                  <c:v>11.2</c:v>
                </c:pt>
                <c:pt idx="6729">
                  <c:v>11.2</c:v>
                </c:pt>
                <c:pt idx="6730">
                  <c:v>11.2</c:v>
                </c:pt>
                <c:pt idx="6731">
                  <c:v>11.2</c:v>
                </c:pt>
                <c:pt idx="6732">
                  <c:v>11.2</c:v>
                </c:pt>
                <c:pt idx="6733">
                  <c:v>11.2</c:v>
                </c:pt>
                <c:pt idx="6734">
                  <c:v>11.2</c:v>
                </c:pt>
                <c:pt idx="6735">
                  <c:v>11.2</c:v>
                </c:pt>
                <c:pt idx="6736">
                  <c:v>11.2</c:v>
                </c:pt>
                <c:pt idx="6737">
                  <c:v>11.2</c:v>
                </c:pt>
                <c:pt idx="6738">
                  <c:v>11.2</c:v>
                </c:pt>
                <c:pt idx="6739">
                  <c:v>11.2</c:v>
                </c:pt>
                <c:pt idx="6740">
                  <c:v>11.2</c:v>
                </c:pt>
                <c:pt idx="6741">
                  <c:v>11.2</c:v>
                </c:pt>
                <c:pt idx="6742">
                  <c:v>11.2</c:v>
                </c:pt>
                <c:pt idx="6743">
                  <c:v>11.2</c:v>
                </c:pt>
                <c:pt idx="6744">
                  <c:v>11.2</c:v>
                </c:pt>
                <c:pt idx="6745">
                  <c:v>11.2</c:v>
                </c:pt>
                <c:pt idx="6746">
                  <c:v>11.2</c:v>
                </c:pt>
                <c:pt idx="6747">
                  <c:v>11.2</c:v>
                </c:pt>
                <c:pt idx="6748">
                  <c:v>11.2</c:v>
                </c:pt>
                <c:pt idx="6749">
                  <c:v>11.2</c:v>
                </c:pt>
                <c:pt idx="6750">
                  <c:v>11.2</c:v>
                </c:pt>
                <c:pt idx="6751">
                  <c:v>11.3</c:v>
                </c:pt>
                <c:pt idx="6752">
                  <c:v>11.3</c:v>
                </c:pt>
                <c:pt idx="6753">
                  <c:v>11.3</c:v>
                </c:pt>
                <c:pt idx="6754">
                  <c:v>11.3</c:v>
                </c:pt>
                <c:pt idx="6755">
                  <c:v>11.3</c:v>
                </c:pt>
                <c:pt idx="6756">
                  <c:v>11.3</c:v>
                </c:pt>
                <c:pt idx="6757">
                  <c:v>11.3</c:v>
                </c:pt>
                <c:pt idx="6758">
                  <c:v>11.3</c:v>
                </c:pt>
                <c:pt idx="6759">
                  <c:v>11.3</c:v>
                </c:pt>
                <c:pt idx="6760">
                  <c:v>11.3</c:v>
                </c:pt>
                <c:pt idx="6761">
                  <c:v>11.3</c:v>
                </c:pt>
                <c:pt idx="6762">
                  <c:v>11.3</c:v>
                </c:pt>
                <c:pt idx="6763">
                  <c:v>11.3</c:v>
                </c:pt>
                <c:pt idx="6764">
                  <c:v>11.3</c:v>
                </c:pt>
                <c:pt idx="6765">
                  <c:v>11.3</c:v>
                </c:pt>
                <c:pt idx="6766">
                  <c:v>11.3</c:v>
                </c:pt>
                <c:pt idx="6767">
                  <c:v>11.3</c:v>
                </c:pt>
                <c:pt idx="6768">
                  <c:v>11.3</c:v>
                </c:pt>
                <c:pt idx="6769">
                  <c:v>11.3</c:v>
                </c:pt>
                <c:pt idx="6770">
                  <c:v>11.3</c:v>
                </c:pt>
                <c:pt idx="6771">
                  <c:v>11.3</c:v>
                </c:pt>
                <c:pt idx="6772">
                  <c:v>11.3</c:v>
                </c:pt>
                <c:pt idx="6773">
                  <c:v>11.3</c:v>
                </c:pt>
                <c:pt idx="6774">
                  <c:v>11.3</c:v>
                </c:pt>
                <c:pt idx="6775">
                  <c:v>11.3</c:v>
                </c:pt>
                <c:pt idx="6776">
                  <c:v>11.3</c:v>
                </c:pt>
                <c:pt idx="6777">
                  <c:v>11.3</c:v>
                </c:pt>
                <c:pt idx="6778">
                  <c:v>11.3</c:v>
                </c:pt>
                <c:pt idx="6779">
                  <c:v>11.3</c:v>
                </c:pt>
                <c:pt idx="6780">
                  <c:v>11.3</c:v>
                </c:pt>
                <c:pt idx="6781">
                  <c:v>11.3</c:v>
                </c:pt>
                <c:pt idx="6782">
                  <c:v>11.3</c:v>
                </c:pt>
                <c:pt idx="6783">
                  <c:v>11.3</c:v>
                </c:pt>
                <c:pt idx="6784">
                  <c:v>11.3</c:v>
                </c:pt>
                <c:pt idx="6785">
                  <c:v>11.3</c:v>
                </c:pt>
                <c:pt idx="6786">
                  <c:v>11.3</c:v>
                </c:pt>
                <c:pt idx="6787">
                  <c:v>11.3</c:v>
                </c:pt>
                <c:pt idx="6788">
                  <c:v>11.3</c:v>
                </c:pt>
                <c:pt idx="6789">
                  <c:v>11.3</c:v>
                </c:pt>
                <c:pt idx="6790">
                  <c:v>11.3</c:v>
                </c:pt>
                <c:pt idx="6791">
                  <c:v>11.3</c:v>
                </c:pt>
                <c:pt idx="6792">
                  <c:v>11.3</c:v>
                </c:pt>
                <c:pt idx="6793">
                  <c:v>11.3</c:v>
                </c:pt>
                <c:pt idx="6794">
                  <c:v>11.3</c:v>
                </c:pt>
                <c:pt idx="6795">
                  <c:v>11.3</c:v>
                </c:pt>
                <c:pt idx="6796">
                  <c:v>11.3</c:v>
                </c:pt>
                <c:pt idx="6797">
                  <c:v>11.3</c:v>
                </c:pt>
                <c:pt idx="6798">
                  <c:v>11.3</c:v>
                </c:pt>
                <c:pt idx="6799">
                  <c:v>11.3</c:v>
                </c:pt>
                <c:pt idx="6800">
                  <c:v>11.3</c:v>
                </c:pt>
                <c:pt idx="6801">
                  <c:v>11.3</c:v>
                </c:pt>
                <c:pt idx="6802">
                  <c:v>11.3</c:v>
                </c:pt>
                <c:pt idx="6803">
                  <c:v>11.3</c:v>
                </c:pt>
                <c:pt idx="6804">
                  <c:v>11.3</c:v>
                </c:pt>
                <c:pt idx="6805">
                  <c:v>11.3</c:v>
                </c:pt>
                <c:pt idx="6806">
                  <c:v>11.3</c:v>
                </c:pt>
                <c:pt idx="6807">
                  <c:v>11.3</c:v>
                </c:pt>
                <c:pt idx="6808">
                  <c:v>11.3</c:v>
                </c:pt>
                <c:pt idx="6809">
                  <c:v>11.3</c:v>
                </c:pt>
                <c:pt idx="6810">
                  <c:v>11.3</c:v>
                </c:pt>
                <c:pt idx="6811">
                  <c:v>11.4</c:v>
                </c:pt>
                <c:pt idx="6812">
                  <c:v>11.4</c:v>
                </c:pt>
                <c:pt idx="6813">
                  <c:v>11.4</c:v>
                </c:pt>
                <c:pt idx="6814">
                  <c:v>11.4</c:v>
                </c:pt>
                <c:pt idx="6815">
                  <c:v>11.4</c:v>
                </c:pt>
                <c:pt idx="6816">
                  <c:v>11.4</c:v>
                </c:pt>
                <c:pt idx="6817">
                  <c:v>11.4</c:v>
                </c:pt>
                <c:pt idx="6818">
                  <c:v>11.4</c:v>
                </c:pt>
                <c:pt idx="6819">
                  <c:v>11.4</c:v>
                </c:pt>
                <c:pt idx="6820">
                  <c:v>11.4</c:v>
                </c:pt>
                <c:pt idx="6821">
                  <c:v>11.4</c:v>
                </c:pt>
                <c:pt idx="6822">
                  <c:v>11.4</c:v>
                </c:pt>
                <c:pt idx="6823">
                  <c:v>11.4</c:v>
                </c:pt>
                <c:pt idx="6824">
                  <c:v>11.4</c:v>
                </c:pt>
                <c:pt idx="6825">
                  <c:v>11.4</c:v>
                </c:pt>
                <c:pt idx="6826">
                  <c:v>11.4</c:v>
                </c:pt>
                <c:pt idx="6827">
                  <c:v>11.4</c:v>
                </c:pt>
                <c:pt idx="6828">
                  <c:v>11.4</c:v>
                </c:pt>
                <c:pt idx="6829">
                  <c:v>11.4</c:v>
                </c:pt>
                <c:pt idx="6830">
                  <c:v>11.4</c:v>
                </c:pt>
                <c:pt idx="6831">
                  <c:v>11.4</c:v>
                </c:pt>
                <c:pt idx="6832">
                  <c:v>11.4</c:v>
                </c:pt>
                <c:pt idx="6833">
                  <c:v>11.4</c:v>
                </c:pt>
                <c:pt idx="6834">
                  <c:v>11.4</c:v>
                </c:pt>
                <c:pt idx="6835">
                  <c:v>11.4</c:v>
                </c:pt>
                <c:pt idx="6836">
                  <c:v>11.4</c:v>
                </c:pt>
                <c:pt idx="6837">
                  <c:v>11.4</c:v>
                </c:pt>
                <c:pt idx="6838">
                  <c:v>11.4</c:v>
                </c:pt>
                <c:pt idx="6839">
                  <c:v>11.4</c:v>
                </c:pt>
                <c:pt idx="6840">
                  <c:v>11.4</c:v>
                </c:pt>
                <c:pt idx="6841">
                  <c:v>11.4</c:v>
                </c:pt>
                <c:pt idx="6842">
                  <c:v>11.4</c:v>
                </c:pt>
                <c:pt idx="6843">
                  <c:v>11.4</c:v>
                </c:pt>
                <c:pt idx="6844">
                  <c:v>11.4</c:v>
                </c:pt>
                <c:pt idx="6845">
                  <c:v>11.4</c:v>
                </c:pt>
                <c:pt idx="6846">
                  <c:v>11.4</c:v>
                </c:pt>
                <c:pt idx="6847">
                  <c:v>11.4</c:v>
                </c:pt>
                <c:pt idx="6848">
                  <c:v>11.4</c:v>
                </c:pt>
                <c:pt idx="6849">
                  <c:v>11.4</c:v>
                </c:pt>
                <c:pt idx="6850">
                  <c:v>11.4</c:v>
                </c:pt>
                <c:pt idx="6851">
                  <c:v>11.4</c:v>
                </c:pt>
                <c:pt idx="6852">
                  <c:v>11.4</c:v>
                </c:pt>
                <c:pt idx="6853">
                  <c:v>11.4</c:v>
                </c:pt>
                <c:pt idx="6854">
                  <c:v>11.4</c:v>
                </c:pt>
                <c:pt idx="6855">
                  <c:v>11.4</c:v>
                </c:pt>
                <c:pt idx="6856">
                  <c:v>11.4</c:v>
                </c:pt>
                <c:pt idx="6857">
                  <c:v>11.4</c:v>
                </c:pt>
                <c:pt idx="6858">
                  <c:v>11.4</c:v>
                </c:pt>
                <c:pt idx="6859">
                  <c:v>11.4</c:v>
                </c:pt>
                <c:pt idx="6860">
                  <c:v>11.4</c:v>
                </c:pt>
                <c:pt idx="6861">
                  <c:v>11.4</c:v>
                </c:pt>
                <c:pt idx="6862">
                  <c:v>11.4</c:v>
                </c:pt>
                <c:pt idx="6863">
                  <c:v>11.4</c:v>
                </c:pt>
                <c:pt idx="6864">
                  <c:v>11.4</c:v>
                </c:pt>
                <c:pt idx="6865">
                  <c:v>11.4</c:v>
                </c:pt>
                <c:pt idx="6866">
                  <c:v>11.4</c:v>
                </c:pt>
                <c:pt idx="6867">
                  <c:v>11.4</c:v>
                </c:pt>
                <c:pt idx="6868">
                  <c:v>11.4</c:v>
                </c:pt>
                <c:pt idx="6869">
                  <c:v>11.4</c:v>
                </c:pt>
                <c:pt idx="6870">
                  <c:v>11.4</c:v>
                </c:pt>
                <c:pt idx="6871">
                  <c:v>11.5</c:v>
                </c:pt>
                <c:pt idx="6872">
                  <c:v>11.5</c:v>
                </c:pt>
                <c:pt idx="6873">
                  <c:v>11.5</c:v>
                </c:pt>
                <c:pt idx="6874">
                  <c:v>11.5</c:v>
                </c:pt>
                <c:pt idx="6875">
                  <c:v>11.5</c:v>
                </c:pt>
                <c:pt idx="6876">
                  <c:v>11.5</c:v>
                </c:pt>
                <c:pt idx="6877">
                  <c:v>11.5</c:v>
                </c:pt>
                <c:pt idx="6878">
                  <c:v>11.5</c:v>
                </c:pt>
                <c:pt idx="6879">
                  <c:v>11.5</c:v>
                </c:pt>
                <c:pt idx="6880">
                  <c:v>11.5</c:v>
                </c:pt>
                <c:pt idx="6881">
                  <c:v>11.5</c:v>
                </c:pt>
                <c:pt idx="6882">
                  <c:v>11.5</c:v>
                </c:pt>
                <c:pt idx="6883">
                  <c:v>11.5</c:v>
                </c:pt>
                <c:pt idx="6884">
                  <c:v>11.5</c:v>
                </c:pt>
                <c:pt idx="6885">
                  <c:v>11.5</c:v>
                </c:pt>
                <c:pt idx="6886">
                  <c:v>11.5</c:v>
                </c:pt>
                <c:pt idx="6887">
                  <c:v>11.5</c:v>
                </c:pt>
                <c:pt idx="6888">
                  <c:v>11.5</c:v>
                </c:pt>
                <c:pt idx="6889">
                  <c:v>11.5</c:v>
                </c:pt>
                <c:pt idx="6890">
                  <c:v>11.5</c:v>
                </c:pt>
                <c:pt idx="6891">
                  <c:v>11.5</c:v>
                </c:pt>
                <c:pt idx="6892">
                  <c:v>11.5</c:v>
                </c:pt>
                <c:pt idx="6893">
                  <c:v>11.5</c:v>
                </c:pt>
                <c:pt idx="6894">
                  <c:v>11.5</c:v>
                </c:pt>
                <c:pt idx="6895">
                  <c:v>11.5</c:v>
                </c:pt>
                <c:pt idx="6896">
                  <c:v>11.5</c:v>
                </c:pt>
                <c:pt idx="6897">
                  <c:v>11.5</c:v>
                </c:pt>
                <c:pt idx="6898">
                  <c:v>11.5</c:v>
                </c:pt>
                <c:pt idx="6899">
                  <c:v>11.5</c:v>
                </c:pt>
                <c:pt idx="6900">
                  <c:v>11.5</c:v>
                </c:pt>
                <c:pt idx="6901">
                  <c:v>11.5</c:v>
                </c:pt>
                <c:pt idx="6902">
                  <c:v>11.5</c:v>
                </c:pt>
                <c:pt idx="6903">
                  <c:v>11.5</c:v>
                </c:pt>
                <c:pt idx="6904">
                  <c:v>11.5</c:v>
                </c:pt>
                <c:pt idx="6905">
                  <c:v>11.5</c:v>
                </c:pt>
                <c:pt idx="6906">
                  <c:v>11.5</c:v>
                </c:pt>
                <c:pt idx="6907">
                  <c:v>11.5</c:v>
                </c:pt>
                <c:pt idx="6908">
                  <c:v>11.5</c:v>
                </c:pt>
                <c:pt idx="6909">
                  <c:v>11.5</c:v>
                </c:pt>
                <c:pt idx="6910">
                  <c:v>11.5</c:v>
                </c:pt>
                <c:pt idx="6911">
                  <c:v>11.5</c:v>
                </c:pt>
                <c:pt idx="6912">
                  <c:v>11.5</c:v>
                </c:pt>
                <c:pt idx="6913">
                  <c:v>11.5</c:v>
                </c:pt>
                <c:pt idx="6914">
                  <c:v>11.5</c:v>
                </c:pt>
                <c:pt idx="6915">
                  <c:v>11.5</c:v>
                </c:pt>
                <c:pt idx="6916">
                  <c:v>11.5</c:v>
                </c:pt>
                <c:pt idx="6917">
                  <c:v>11.5</c:v>
                </c:pt>
                <c:pt idx="6918">
                  <c:v>11.5</c:v>
                </c:pt>
                <c:pt idx="6919">
                  <c:v>11.5</c:v>
                </c:pt>
                <c:pt idx="6920">
                  <c:v>11.5</c:v>
                </c:pt>
                <c:pt idx="6921">
                  <c:v>11.5</c:v>
                </c:pt>
                <c:pt idx="6922">
                  <c:v>11.5</c:v>
                </c:pt>
                <c:pt idx="6923">
                  <c:v>11.5</c:v>
                </c:pt>
                <c:pt idx="6924">
                  <c:v>11.5</c:v>
                </c:pt>
                <c:pt idx="6925">
                  <c:v>11.5</c:v>
                </c:pt>
                <c:pt idx="6926">
                  <c:v>11.5</c:v>
                </c:pt>
                <c:pt idx="6927">
                  <c:v>11.5</c:v>
                </c:pt>
                <c:pt idx="6928">
                  <c:v>11.5</c:v>
                </c:pt>
                <c:pt idx="6929">
                  <c:v>11.5</c:v>
                </c:pt>
                <c:pt idx="6930">
                  <c:v>11.5</c:v>
                </c:pt>
                <c:pt idx="6931">
                  <c:v>11.6</c:v>
                </c:pt>
                <c:pt idx="6932">
                  <c:v>11.6</c:v>
                </c:pt>
                <c:pt idx="6933">
                  <c:v>11.6</c:v>
                </c:pt>
                <c:pt idx="6934">
                  <c:v>11.6</c:v>
                </c:pt>
                <c:pt idx="6935">
                  <c:v>11.6</c:v>
                </c:pt>
                <c:pt idx="6936">
                  <c:v>11.6</c:v>
                </c:pt>
                <c:pt idx="6937">
                  <c:v>11.6</c:v>
                </c:pt>
                <c:pt idx="6938">
                  <c:v>11.6</c:v>
                </c:pt>
                <c:pt idx="6939">
                  <c:v>11.6</c:v>
                </c:pt>
                <c:pt idx="6940">
                  <c:v>11.6</c:v>
                </c:pt>
                <c:pt idx="6941">
                  <c:v>11.6</c:v>
                </c:pt>
                <c:pt idx="6942">
                  <c:v>11.6</c:v>
                </c:pt>
                <c:pt idx="6943">
                  <c:v>11.6</c:v>
                </c:pt>
                <c:pt idx="6944">
                  <c:v>11.6</c:v>
                </c:pt>
                <c:pt idx="6945">
                  <c:v>11.6</c:v>
                </c:pt>
                <c:pt idx="6946">
                  <c:v>11.6</c:v>
                </c:pt>
                <c:pt idx="6947">
                  <c:v>11.6</c:v>
                </c:pt>
                <c:pt idx="6948">
                  <c:v>11.6</c:v>
                </c:pt>
                <c:pt idx="6949">
                  <c:v>11.6</c:v>
                </c:pt>
                <c:pt idx="6950">
                  <c:v>11.6</c:v>
                </c:pt>
                <c:pt idx="6951">
                  <c:v>11.6</c:v>
                </c:pt>
                <c:pt idx="6952">
                  <c:v>11.6</c:v>
                </c:pt>
                <c:pt idx="6953">
                  <c:v>11.6</c:v>
                </c:pt>
                <c:pt idx="6954">
                  <c:v>11.6</c:v>
                </c:pt>
                <c:pt idx="6955">
                  <c:v>11.6</c:v>
                </c:pt>
                <c:pt idx="6956">
                  <c:v>11.6</c:v>
                </c:pt>
                <c:pt idx="6957">
                  <c:v>11.6</c:v>
                </c:pt>
                <c:pt idx="6958">
                  <c:v>11.6</c:v>
                </c:pt>
                <c:pt idx="6959">
                  <c:v>11.6</c:v>
                </c:pt>
                <c:pt idx="6960">
                  <c:v>11.6</c:v>
                </c:pt>
                <c:pt idx="6961">
                  <c:v>11.6</c:v>
                </c:pt>
                <c:pt idx="6962">
                  <c:v>11.6</c:v>
                </c:pt>
                <c:pt idx="6963">
                  <c:v>11.6</c:v>
                </c:pt>
                <c:pt idx="6964">
                  <c:v>11.6</c:v>
                </c:pt>
                <c:pt idx="6965">
                  <c:v>11.6</c:v>
                </c:pt>
                <c:pt idx="6966">
                  <c:v>11.6</c:v>
                </c:pt>
                <c:pt idx="6967">
                  <c:v>11.6</c:v>
                </c:pt>
                <c:pt idx="6968">
                  <c:v>11.6</c:v>
                </c:pt>
                <c:pt idx="6969">
                  <c:v>11.6</c:v>
                </c:pt>
                <c:pt idx="6970">
                  <c:v>11.6</c:v>
                </c:pt>
                <c:pt idx="6971">
                  <c:v>11.6</c:v>
                </c:pt>
                <c:pt idx="6972">
                  <c:v>11.6</c:v>
                </c:pt>
                <c:pt idx="6973">
                  <c:v>11.6</c:v>
                </c:pt>
                <c:pt idx="6974">
                  <c:v>11.6</c:v>
                </c:pt>
                <c:pt idx="6975">
                  <c:v>11.6</c:v>
                </c:pt>
                <c:pt idx="6976">
                  <c:v>11.6</c:v>
                </c:pt>
                <c:pt idx="6977">
                  <c:v>11.6</c:v>
                </c:pt>
                <c:pt idx="6978">
                  <c:v>11.6</c:v>
                </c:pt>
                <c:pt idx="6979">
                  <c:v>11.6</c:v>
                </c:pt>
                <c:pt idx="6980">
                  <c:v>11.6</c:v>
                </c:pt>
                <c:pt idx="6981">
                  <c:v>11.6</c:v>
                </c:pt>
                <c:pt idx="6982">
                  <c:v>11.6</c:v>
                </c:pt>
                <c:pt idx="6983">
                  <c:v>11.6</c:v>
                </c:pt>
                <c:pt idx="6984">
                  <c:v>11.6</c:v>
                </c:pt>
                <c:pt idx="6985">
                  <c:v>11.6</c:v>
                </c:pt>
                <c:pt idx="6986">
                  <c:v>11.6</c:v>
                </c:pt>
                <c:pt idx="6987">
                  <c:v>11.6</c:v>
                </c:pt>
                <c:pt idx="6988">
                  <c:v>11.6</c:v>
                </c:pt>
                <c:pt idx="6989">
                  <c:v>11.6</c:v>
                </c:pt>
                <c:pt idx="6990">
                  <c:v>11.6</c:v>
                </c:pt>
                <c:pt idx="6991">
                  <c:v>11.7</c:v>
                </c:pt>
                <c:pt idx="6992">
                  <c:v>11.7</c:v>
                </c:pt>
                <c:pt idx="6993">
                  <c:v>11.7</c:v>
                </c:pt>
                <c:pt idx="6994">
                  <c:v>11.7</c:v>
                </c:pt>
                <c:pt idx="6995">
                  <c:v>11.7</c:v>
                </c:pt>
                <c:pt idx="6996">
                  <c:v>11.7</c:v>
                </c:pt>
                <c:pt idx="6997">
                  <c:v>11.7</c:v>
                </c:pt>
                <c:pt idx="6998">
                  <c:v>11.7</c:v>
                </c:pt>
                <c:pt idx="6999">
                  <c:v>11.7</c:v>
                </c:pt>
                <c:pt idx="7000">
                  <c:v>11.7</c:v>
                </c:pt>
                <c:pt idx="7001">
                  <c:v>11.7</c:v>
                </c:pt>
                <c:pt idx="7002">
                  <c:v>11.7</c:v>
                </c:pt>
                <c:pt idx="7003">
                  <c:v>11.7</c:v>
                </c:pt>
                <c:pt idx="7004">
                  <c:v>11.7</c:v>
                </c:pt>
                <c:pt idx="7005">
                  <c:v>11.7</c:v>
                </c:pt>
                <c:pt idx="7006">
                  <c:v>11.7</c:v>
                </c:pt>
                <c:pt idx="7007">
                  <c:v>11.7</c:v>
                </c:pt>
                <c:pt idx="7008">
                  <c:v>11.7</c:v>
                </c:pt>
                <c:pt idx="7009">
                  <c:v>11.7</c:v>
                </c:pt>
                <c:pt idx="7010">
                  <c:v>11.7</c:v>
                </c:pt>
                <c:pt idx="7011">
                  <c:v>11.7</c:v>
                </c:pt>
                <c:pt idx="7012">
                  <c:v>11.7</c:v>
                </c:pt>
                <c:pt idx="7013">
                  <c:v>11.7</c:v>
                </c:pt>
                <c:pt idx="7014">
                  <c:v>11.7</c:v>
                </c:pt>
                <c:pt idx="7015">
                  <c:v>11.7</c:v>
                </c:pt>
                <c:pt idx="7016">
                  <c:v>11.7</c:v>
                </c:pt>
                <c:pt idx="7017">
                  <c:v>11.7</c:v>
                </c:pt>
                <c:pt idx="7018">
                  <c:v>11.7</c:v>
                </c:pt>
                <c:pt idx="7019">
                  <c:v>11.7</c:v>
                </c:pt>
                <c:pt idx="7020">
                  <c:v>11.7</c:v>
                </c:pt>
                <c:pt idx="7021">
                  <c:v>11.7</c:v>
                </c:pt>
                <c:pt idx="7022">
                  <c:v>11.7</c:v>
                </c:pt>
                <c:pt idx="7023">
                  <c:v>11.7</c:v>
                </c:pt>
                <c:pt idx="7024">
                  <c:v>11.7</c:v>
                </c:pt>
                <c:pt idx="7025">
                  <c:v>11.7</c:v>
                </c:pt>
                <c:pt idx="7026">
                  <c:v>11.7</c:v>
                </c:pt>
                <c:pt idx="7027">
                  <c:v>11.7</c:v>
                </c:pt>
                <c:pt idx="7028">
                  <c:v>11.7</c:v>
                </c:pt>
                <c:pt idx="7029">
                  <c:v>11.7</c:v>
                </c:pt>
                <c:pt idx="7030">
                  <c:v>11.7</c:v>
                </c:pt>
                <c:pt idx="7031">
                  <c:v>11.7</c:v>
                </c:pt>
                <c:pt idx="7032">
                  <c:v>11.7</c:v>
                </c:pt>
                <c:pt idx="7033">
                  <c:v>11.7</c:v>
                </c:pt>
                <c:pt idx="7034">
                  <c:v>11.7</c:v>
                </c:pt>
                <c:pt idx="7035">
                  <c:v>11.7</c:v>
                </c:pt>
                <c:pt idx="7036">
                  <c:v>11.7</c:v>
                </c:pt>
                <c:pt idx="7037">
                  <c:v>11.7</c:v>
                </c:pt>
                <c:pt idx="7038">
                  <c:v>11.7</c:v>
                </c:pt>
                <c:pt idx="7039">
                  <c:v>11.7</c:v>
                </c:pt>
                <c:pt idx="7040">
                  <c:v>11.7</c:v>
                </c:pt>
                <c:pt idx="7041">
                  <c:v>11.7</c:v>
                </c:pt>
                <c:pt idx="7042">
                  <c:v>11.7</c:v>
                </c:pt>
                <c:pt idx="7043">
                  <c:v>11.7</c:v>
                </c:pt>
                <c:pt idx="7044">
                  <c:v>11.7</c:v>
                </c:pt>
                <c:pt idx="7045">
                  <c:v>11.7</c:v>
                </c:pt>
                <c:pt idx="7046">
                  <c:v>11.7</c:v>
                </c:pt>
                <c:pt idx="7047">
                  <c:v>11.7</c:v>
                </c:pt>
                <c:pt idx="7048">
                  <c:v>11.7</c:v>
                </c:pt>
                <c:pt idx="7049">
                  <c:v>11.7</c:v>
                </c:pt>
                <c:pt idx="7050">
                  <c:v>11.7</c:v>
                </c:pt>
                <c:pt idx="7051">
                  <c:v>11.8</c:v>
                </c:pt>
                <c:pt idx="7052">
                  <c:v>11.8</c:v>
                </c:pt>
                <c:pt idx="7053">
                  <c:v>11.8</c:v>
                </c:pt>
                <c:pt idx="7054">
                  <c:v>11.8</c:v>
                </c:pt>
                <c:pt idx="7055">
                  <c:v>11.8</c:v>
                </c:pt>
                <c:pt idx="7056">
                  <c:v>11.8</c:v>
                </c:pt>
                <c:pt idx="7057">
                  <c:v>11.8</c:v>
                </c:pt>
                <c:pt idx="7058">
                  <c:v>11.8</c:v>
                </c:pt>
                <c:pt idx="7059">
                  <c:v>11.8</c:v>
                </c:pt>
                <c:pt idx="7060">
                  <c:v>11.8</c:v>
                </c:pt>
                <c:pt idx="7061">
                  <c:v>11.8</c:v>
                </c:pt>
                <c:pt idx="7062">
                  <c:v>11.8</c:v>
                </c:pt>
                <c:pt idx="7063">
                  <c:v>11.8</c:v>
                </c:pt>
                <c:pt idx="7064">
                  <c:v>11.8</c:v>
                </c:pt>
                <c:pt idx="7065">
                  <c:v>11.8</c:v>
                </c:pt>
                <c:pt idx="7066">
                  <c:v>11.8</c:v>
                </c:pt>
                <c:pt idx="7067">
                  <c:v>11.8</c:v>
                </c:pt>
                <c:pt idx="7068">
                  <c:v>11.8</c:v>
                </c:pt>
                <c:pt idx="7069">
                  <c:v>11.8</c:v>
                </c:pt>
                <c:pt idx="7070">
                  <c:v>11.8</c:v>
                </c:pt>
                <c:pt idx="7071">
                  <c:v>11.8</c:v>
                </c:pt>
                <c:pt idx="7072">
                  <c:v>11.8</c:v>
                </c:pt>
                <c:pt idx="7073">
                  <c:v>11.8</c:v>
                </c:pt>
                <c:pt idx="7074">
                  <c:v>11.8</c:v>
                </c:pt>
                <c:pt idx="7075">
                  <c:v>11.8</c:v>
                </c:pt>
                <c:pt idx="7076">
                  <c:v>11.8</c:v>
                </c:pt>
                <c:pt idx="7077">
                  <c:v>11.8</c:v>
                </c:pt>
                <c:pt idx="7078">
                  <c:v>11.8</c:v>
                </c:pt>
                <c:pt idx="7079">
                  <c:v>11.8</c:v>
                </c:pt>
                <c:pt idx="7080">
                  <c:v>11.8</c:v>
                </c:pt>
                <c:pt idx="7081">
                  <c:v>11.8</c:v>
                </c:pt>
                <c:pt idx="7082">
                  <c:v>11.8</c:v>
                </c:pt>
                <c:pt idx="7083">
                  <c:v>11.8</c:v>
                </c:pt>
                <c:pt idx="7084">
                  <c:v>11.8</c:v>
                </c:pt>
                <c:pt idx="7085">
                  <c:v>11.8</c:v>
                </c:pt>
                <c:pt idx="7086">
                  <c:v>11.8</c:v>
                </c:pt>
                <c:pt idx="7087">
                  <c:v>11.8</c:v>
                </c:pt>
                <c:pt idx="7088">
                  <c:v>11.8</c:v>
                </c:pt>
                <c:pt idx="7089">
                  <c:v>11.8</c:v>
                </c:pt>
                <c:pt idx="7090">
                  <c:v>11.8</c:v>
                </c:pt>
                <c:pt idx="7091">
                  <c:v>11.8</c:v>
                </c:pt>
                <c:pt idx="7092">
                  <c:v>11.8</c:v>
                </c:pt>
                <c:pt idx="7093">
                  <c:v>11.8</c:v>
                </c:pt>
                <c:pt idx="7094">
                  <c:v>11.8</c:v>
                </c:pt>
                <c:pt idx="7095">
                  <c:v>11.8</c:v>
                </c:pt>
                <c:pt idx="7096">
                  <c:v>11.8</c:v>
                </c:pt>
                <c:pt idx="7097">
                  <c:v>11.8</c:v>
                </c:pt>
                <c:pt idx="7098">
                  <c:v>11.8</c:v>
                </c:pt>
                <c:pt idx="7099">
                  <c:v>11.8</c:v>
                </c:pt>
                <c:pt idx="7100">
                  <c:v>11.8</c:v>
                </c:pt>
                <c:pt idx="7101">
                  <c:v>11.8</c:v>
                </c:pt>
                <c:pt idx="7102">
                  <c:v>11.8</c:v>
                </c:pt>
                <c:pt idx="7103">
                  <c:v>11.8</c:v>
                </c:pt>
                <c:pt idx="7104">
                  <c:v>11.8</c:v>
                </c:pt>
                <c:pt idx="7105">
                  <c:v>11.8</c:v>
                </c:pt>
                <c:pt idx="7106">
                  <c:v>11.8</c:v>
                </c:pt>
                <c:pt idx="7107">
                  <c:v>11.8</c:v>
                </c:pt>
                <c:pt idx="7108">
                  <c:v>11.8</c:v>
                </c:pt>
                <c:pt idx="7109">
                  <c:v>11.8</c:v>
                </c:pt>
                <c:pt idx="7110">
                  <c:v>11.8</c:v>
                </c:pt>
                <c:pt idx="7111">
                  <c:v>11.9</c:v>
                </c:pt>
                <c:pt idx="7112">
                  <c:v>11.9</c:v>
                </c:pt>
                <c:pt idx="7113">
                  <c:v>11.9</c:v>
                </c:pt>
                <c:pt idx="7114">
                  <c:v>11.9</c:v>
                </c:pt>
                <c:pt idx="7115">
                  <c:v>11.9</c:v>
                </c:pt>
                <c:pt idx="7116">
                  <c:v>11.9</c:v>
                </c:pt>
                <c:pt idx="7117">
                  <c:v>11.9</c:v>
                </c:pt>
                <c:pt idx="7118">
                  <c:v>11.9</c:v>
                </c:pt>
                <c:pt idx="7119">
                  <c:v>11.9</c:v>
                </c:pt>
                <c:pt idx="7120">
                  <c:v>11.9</c:v>
                </c:pt>
                <c:pt idx="7121">
                  <c:v>11.9</c:v>
                </c:pt>
                <c:pt idx="7122">
                  <c:v>11.9</c:v>
                </c:pt>
                <c:pt idx="7123">
                  <c:v>11.9</c:v>
                </c:pt>
                <c:pt idx="7124">
                  <c:v>11.9</c:v>
                </c:pt>
                <c:pt idx="7125">
                  <c:v>11.9</c:v>
                </c:pt>
                <c:pt idx="7126">
                  <c:v>11.9</c:v>
                </c:pt>
                <c:pt idx="7127">
                  <c:v>11.9</c:v>
                </c:pt>
                <c:pt idx="7128">
                  <c:v>11.9</c:v>
                </c:pt>
                <c:pt idx="7129">
                  <c:v>11.9</c:v>
                </c:pt>
                <c:pt idx="7130">
                  <c:v>11.9</c:v>
                </c:pt>
                <c:pt idx="7131">
                  <c:v>11.9</c:v>
                </c:pt>
                <c:pt idx="7132">
                  <c:v>11.9</c:v>
                </c:pt>
                <c:pt idx="7133">
                  <c:v>11.9</c:v>
                </c:pt>
                <c:pt idx="7134">
                  <c:v>11.9</c:v>
                </c:pt>
                <c:pt idx="7135">
                  <c:v>11.9</c:v>
                </c:pt>
                <c:pt idx="7136">
                  <c:v>11.9</c:v>
                </c:pt>
                <c:pt idx="7137">
                  <c:v>11.9</c:v>
                </c:pt>
                <c:pt idx="7138">
                  <c:v>11.9</c:v>
                </c:pt>
                <c:pt idx="7139">
                  <c:v>11.9</c:v>
                </c:pt>
                <c:pt idx="7140">
                  <c:v>11.9</c:v>
                </c:pt>
                <c:pt idx="7141">
                  <c:v>11.9</c:v>
                </c:pt>
                <c:pt idx="7142">
                  <c:v>11.9</c:v>
                </c:pt>
                <c:pt idx="7143">
                  <c:v>11.9</c:v>
                </c:pt>
                <c:pt idx="7144">
                  <c:v>11.9</c:v>
                </c:pt>
                <c:pt idx="7145">
                  <c:v>11.9</c:v>
                </c:pt>
                <c:pt idx="7146">
                  <c:v>11.9</c:v>
                </c:pt>
                <c:pt idx="7147">
                  <c:v>11.9</c:v>
                </c:pt>
                <c:pt idx="7148">
                  <c:v>11.9</c:v>
                </c:pt>
                <c:pt idx="7149">
                  <c:v>11.9</c:v>
                </c:pt>
                <c:pt idx="7150">
                  <c:v>11.9</c:v>
                </c:pt>
                <c:pt idx="7151">
                  <c:v>11.9</c:v>
                </c:pt>
                <c:pt idx="7152">
                  <c:v>11.9</c:v>
                </c:pt>
                <c:pt idx="7153">
                  <c:v>11.9</c:v>
                </c:pt>
                <c:pt idx="7154">
                  <c:v>11.9</c:v>
                </c:pt>
                <c:pt idx="7155">
                  <c:v>11.9</c:v>
                </c:pt>
                <c:pt idx="7156">
                  <c:v>11.9</c:v>
                </c:pt>
                <c:pt idx="7157">
                  <c:v>11.9</c:v>
                </c:pt>
                <c:pt idx="7158">
                  <c:v>11.9</c:v>
                </c:pt>
                <c:pt idx="7159">
                  <c:v>11.9</c:v>
                </c:pt>
                <c:pt idx="7160">
                  <c:v>11.9</c:v>
                </c:pt>
                <c:pt idx="7161">
                  <c:v>11.9</c:v>
                </c:pt>
                <c:pt idx="7162">
                  <c:v>11.9</c:v>
                </c:pt>
                <c:pt idx="7163">
                  <c:v>11.9</c:v>
                </c:pt>
                <c:pt idx="7164">
                  <c:v>11.9</c:v>
                </c:pt>
                <c:pt idx="7165">
                  <c:v>11.9</c:v>
                </c:pt>
                <c:pt idx="7166">
                  <c:v>11.9</c:v>
                </c:pt>
                <c:pt idx="7167">
                  <c:v>11.9</c:v>
                </c:pt>
                <c:pt idx="7168">
                  <c:v>11.9</c:v>
                </c:pt>
                <c:pt idx="7169">
                  <c:v>11.9</c:v>
                </c:pt>
                <c:pt idx="7170">
                  <c:v>11.9</c:v>
                </c:pt>
                <c:pt idx="7171">
                  <c:v>12.0</c:v>
                </c:pt>
                <c:pt idx="7172">
                  <c:v>12.0</c:v>
                </c:pt>
                <c:pt idx="7173">
                  <c:v>12.0</c:v>
                </c:pt>
                <c:pt idx="7174">
                  <c:v>12.0</c:v>
                </c:pt>
                <c:pt idx="7175">
                  <c:v>12.0</c:v>
                </c:pt>
                <c:pt idx="7176">
                  <c:v>12.0</c:v>
                </c:pt>
                <c:pt idx="7177">
                  <c:v>12.0</c:v>
                </c:pt>
                <c:pt idx="7178">
                  <c:v>12.0</c:v>
                </c:pt>
                <c:pt idx="7179">
                  <c:v>12.0</c:v>
                </c:pt>
                <c:pt idx="7180">
                  <c:v>12.0</c:v>
                </c:pt>
                <c:pt idx="7181">
                  <c:v>12.0</c:v>
                </c:pt>
                <c:pt idx="7182">
                  <c:v>12.0</c:v>
                </c:pt>
                <c:pt idx="7183">
                  <c:v>12.0</c:v>
                </c:pt>
                <c:pt idx="7184">
                  <c:v>12.0</c:v>
                </c:pt>
                <c:pt idx="7185">
                  <c:v>12.0</c:v>
                </c:pt>
                <c:pt idx="7186">
                  <c:v>12.0</c:v>
                </c:pt>
                <c:pt idx="7187">
                  <c:v>12.0</c:v>
                </c:pt>
                <c:pt idx="7188">
                  <c:v>12.0</c:v>
                </c:pt>
                <c:pt idx="7189">
                  <c:v>12.0</c:v>
                </c:pt>
                <c:pt idx="7190">
                  <c:v>12.0</c:v>
                </c:pt>
                <c:pt idx="7191">
                  <c:v>12.0</c:v>
                </c:pt>
                <c:pt idx="7192">
                  <c:v>12.0</c:v>
                </c:pt>
                <c:pt idx="7193">
                  <c:v>12.0</c:v>
                </c:pt>
                <c:pt idx="7194">
                  <c:v>12.0</c:v>
                </c:pt>
                <c:pt idx="7195">
                  <c:v>12.0</c:v>
                </c:pt>
                <c:pt idx="7196">
                  <c:v>12.0</c:v>
                </c:pt>
                <c:pt idx="7197">
                  <c:v>12.0</c:v>
                </c:pt>
                <c:pt idx="7198">
                  <c:v>12.0</c:v>
                </c:pt>
                <c:pt idx="7199">
                  <c:v>12.0</c:v>
                </c:pt>
                <c:pt idx="7200">
                  <c:v>12.0</c:v>
                </c:pt>
                <c:pt idx="7201">
                  <c:v>12.0</c:v>
                </c:pt>
                <c:pt idx="7202">
                  <c:v>12.0</c:v>
                </c:pt>
                <c:pt idx="7203">
                  <c:v>12.0</c:v>
                </c:pt>
                <c:pt idx="7204">
                  <c:v>12.0</c:v>
                </c:pt>
                <c:pt idx="7205">
                  <c:v>12.0</c:v>
                </c:pt>
                <c:pt idx="7206">
                  <c:v>12.0</c:v>
                </c:pt>
                <c:pt idx="7207">
                  <c:v>12.0</c:v>
                </c:pt>
                <c:pt idx="7208">
                  <c:v>12.0</c:v>
                </c:pt>
                <c:pt idx="7209">
                  <c:v>12.0</c:v>
                </c:pt>
                <c:pt idx="7210">
                  <c:v>12.0</c:v>
                </c:pt>
                <c:pt idx="7211">
                  <c:v>12.0</c:v>
                </c:pt>
                <c:pt idx="7212">
                  <c:v>12.0</c:v>
                </c:pt>
                <c:pt idx="7213">
                  <c:v>12.0</c:v>
                </c:pt>
                <c:pt idx="7214">
                  <c:v>12.0</c:v>
                </c:pt>
                <c:pt idx="7215">
                  <c:v>12.0</c:v>
                </c:pt>
                <c:pt idx="7216">
                  <c:v>12.0</c:v>
                </c:pt>
                <c:pt idx="7217">
                  <c:v>12.0</c:v>
                </c:pt>
                <c:pt idx="7218">
                  <c:v>12.0</c:v>
                </c:pt>
                <c:pt idx="7219">
                  <c:v>12.0</c:v>
                </c:pt>
                <c:pt idx="7220">
                  <c:v>12.0</c:v>
                </c:pt>
                <c:pt idx="7221">
                  <c:v>12.0</c:v>
                </c:pt>
                <c:pt idx="7222">
                  <c:v>12.0</c:v>
                </c:pt>
                <c:pt idx="7223">
                  <c:v>12.0</c:v>
                </c:pt>
                <c:pt idx="7224">
                  <c:v>12.0</c:v>
                </c:pt>
                <c:pt idx="7225">
                  <c:v>12.0</c:v>
                </c:pt>
                <c:pt idx="7226">
                  <c:v>12.0</c:v>
                </c:pt>
                <c:pt idx="7227">
                  <c:v>12.0</c:v>
                </c:pt>
                <c:pt idx="7228">
                  <c:v>12.0</c:v>
                </c:pt>
                <c:pt idx="7229">
                  <c:v>12.0</c:v>
                </c:pt>
                <c:pt idx="7230">
                  <c:v>12.0</c:v>
                </c:pt>
                <c:pt idx="7231">
                  <c:v>12.1</c:v>
                </c:pt>
                <c:pt idx="7232">
                  <c:v>12.1</c:v>
                </c:pt>
                <c:pt idx="7233">
                  <c:v>12.1</c:v>
                </c:pt>
                <c:pt idx="7234">
                  <c:v>12.1</c:v>
                </c:pt>
                <c:pt idx="7235">
                  <c:v>12.1</c:v>
                </c:pt>
                <c:pt idx="7236">
                  <c:v>12.1</c:v>
                </c:pt>
                <c:pt idx="7237">
                  <c:v>12.1</c:v>
                </c:pt>
                <c:pt idx="7238">
                  <c:v>12.1</c:v>
                </c:pt>
                <c:pt idx="7239">
                  <c:v>12.1</c:v>
                </c:pt>
                <c:pt idx="7240">
                  <c:v>12.1</c:v>
                </c:pt>
                <c:pt idx="7241">
                  <c:v>12.1</c:v>
                </c:pt>
                <c:pt idx="7242">
                  <c:v>12.1</c:v>
                </c:pt>
                <c:pt idx="7243">
                  <c:v>12.1</c:v>
                </c:pt>
                <c:pt idx="7244">
                  <c:v>12.1</c:v>
                </c:pt>
                <c:pt idx="7245">
                  <c:v>12.1</c:v>
                </c:pt>
                <c:pt idx="7246">
                  <c:v>12.1</c:v>
                </c:pt>
                <c:pt idx="7247">
                  <c:v>12.1</c:v>
                </c:pt>
                <c:pt idx="7248">
                  <c:v>12.1</c:v>
                </c:pt>
                <c:pt idx="7249">
                  <c:v>12.1</c:v>
                </c:pt>
                <c:pt idx="7250">
                  <c:v>12.1</c:v>
                </c:pt>
                <c:pt idx="7251">
                  <c:v>12.1</c:v>
                </c:pt>
                <c:pt idx="7252">
                  <c:v>12.1</c:v>
                </c:pt>
                <c:pt idx="7253">
                  <c:v>12.1</c:v>
                </c:pt>
                <c:pt idx="7254">
                  <c:v>12.1</c:v>
                </c:pt>
                <c:pt idx="7255">
                  <c:v>12.1</c:v>
                </c:pt>
                <c:pt idx="7256">
                  <c:v>12.1</c:v>
                </c:pt>
                <c:pt idx="7257">
                  <c:v>12.1</c:v>
                </c:pt>
                <c:pt idx="7258">
                  <c:v>12.1</c:v>
                </c:pt>
                <c:pt idx="7259">
                  <c:v>12.1</c:v>
                </c:pt>
                <c:pt idx="7260">
                  <c:v>12.1</c:v>
                </c:pt>
                <c:pt idx="7261">
                  <c:v>12.1</c:v>
                </c:pt>
                <c:pt idx="7262">
                  <c:v>12.1</c:v>
                </c:pt>
                <c:pt idx="7263">
                  <c:v>12.1</c:v>
                </c:pt>
                <c:pt idx="7264">
                  <c:v>12.1</c:v>
                </c:pt>
                <c:pt idx="7265">
                  <c:v>12.1</c:v>
                </c:pt>
                <c:pt idx="7266">
                  <c:v>12.1</c:v>
                </c:pt>
                <c:pt idx="7267">
                  <c:v>12.1</c:v>
                </c:pt>
                <c:pt idx="7268">
                  <c:v>12.1</c:v>
                </c:pt>
                <c:pt idx="7269">
                  <c:v>12.1</c:v>
                </c:pt>
                <c:pt idx="7270">
                  <c:v>12.1</c:v>
                </c:pt>
                <c:pt idx="7271">
                  <c:v>12.1</c:v>
                </c:pt>
                <c:pt idx="7272">
                  <c:v>12.1</c:v>
                </c:pt>
                <c:pt idx="7273">
                  <c:v>12.1</c:v>
                </c:pt>
                <c:pt idx="7274">
                  <c:v>12.1</c:v>
                </c:pt>
                <c:pt idx="7275">
                  <c:v>12.1</c:v>
                </c:pt>
                <c:pt idx="7276">
                  <c:v>12.1</c:v>
                </c:pt>
                <c:pt idx="7277">
                  <c:v>12.1</c:v>
                </c:pt>
                <c:pt idx="7278">
                  <c:v>12.1</c:v>
                </c:pt>
                <c:pt idx="7279">
                  <c:v>12.1</c:v>
                </c:pt>
                <c:pt idx="7280">
                  <c:v>12.1</c:v>
                </c:pt>
                <c:pt idx="7281">
                  <c:v>12.1</c:v>
                </c:pt>
                <c:pt idx="7282">
                  <c:v>12.1</c:v>
                </c:pt>
                <c:pt idx="7283">
                  <c:v>12.1</c:v>
                </c:pt>
                <c:pt idx="7284">
                  <c:v>12.1</c:v>
                </c:pt>
                <c:pt idx="7285">
                  <c:v>12.1</c:v>
                </c:pt>
                <c:pt idx="7286">
                  <c:v>12.1</c:v>
                </c:pt>
                <c:pt idx="7287">
                  <c:v>12.1</c:v>
                </c:pt>
                <c:pt idx="7288">
                  <c:v>12.1</c:v>
                </c:pt>
                <c:pt idx="7289">
                  <c:v>12.1</c:v>
                </c:pt>
                <c:pt idx="7290">
                  <c:v>12.1</c:v>
                </c:pt>
                <c:pt idx="7291">
                  <c:v>12.2</c:v>
                </c:pt>
                <c:pt idx="7292">
                  <c:v>12.2</c:v>
                </c:pt>
                <c:pt idx="7293">
                  <c:v>12.2</c:v>
                </c:pt>
                <c:pt idx="7294">
                  <c:v>12.2</c:v>
                </c:pt>
                <c:pt idx="7295">
                  <c:v>12.2</c:v>
                </c:pt>
                <c:pt idx="7296">
                  <c:v>12.2</c:v>
                </c:pt>
                <c:pt idx="7297">
                  <c:v>12.2</c:v>
                </c:pt>
                <c:pt idx="7298">
                  <c:v>12.2</c:v>
                </c:pt>
                <c:pt idx="7299">
                  <c:v>12.2</c:v>
                </c:pt>
                <c:pt idx="7300">
                  <c:v>12.2</c:v>
                </c:pt>
                <c:pt idx="7301">
                  <c:v>12.2</c:v>
                </c:pt>
                <c:pt idx="7302">
                  <c:v>12.2</c:v>
                </c:pt>
                <c:pt idx="7303">
                  <c:v>12.2</c:v>
                </c:pt>
                <c:pt idx="7304">
                  <c:v>12.2</c:v>
                </c:pt>
                <c:pt idx="7305">
                  <c:v>12.2</c:v>
                </c:pt>
                <c:pt idx="7306">
                  <c:v>12.2</c:v>
                </c:pt>
                <c:pt idx="7307">
                  <c:v>12.2</c:v>
                </c:pt>
                <c:pt idx="7308">
                  <c:v>12.2</c:v>
                </c:pt>
                <c:pt idx="7309">
                  <c:v>12.2</c:v>
                </c:pt>
                <c:pt idx="7310">
                  <c:v>12.2</c:v>
                </c:pt>
                <c:pt idx="7311">
                  <c:v>12.2</c:v>
                </c:pt>
                <c:pt idx="7312">
                  <c:v>12.2</c:v>
                </c:pt>
                <c:pt idx="7313">
                  <c:v>12.2</c:v>
                </c:pt>
                <c:pt idx="7314">
                  <c:v>12.2</c:v>
                </c:pt>
                <c:pt idx="7315">
                  <c:v>12.2</c:v>
                </c:pt>
                <c:pt idx="7316">
                  <c:v>12.2</c:v>
                </c:pt>
                <c:pt idx="7317">
                  <c:v>12.2</c:v>
                </c:pt>
                <c:pt idx="7318">
                  <c:v>12.2</c:v>
                </c:pt>
                <c:pt idx="7319">
                  <c:v>12.2</c:v>
                </c:pt>
                <c:pt idx="7320">
                  <c:v>12.2</c:v>
                </c:pt>
                <c:pt idx="7321">
                  <c:v>12.2</c:v>
                </c:pt>
                <c:pt idx="7322">
                  <c:v>12.2</c:v>
                </c:pt>
                <c:pt idx="7323">
                  <c:v>12.2</c:v>
                </c:pt>
                <c:pt idx="7324">
                  <c:v>12.2</c:v>
                </c:pt>
                <c:pt idx="7325">
                  <c:v>12.2</c:v>
                </c:pt>
                <c:pt idx="7326">
                  <c:v>12.2</c:v>
                </c:pt>
                <c:pt idx="7327">
                  <c:v>12.2</c:v>
                </c:pt>
                <c:pt idx="7328">
                  <c:v>12.2</c:v>
                </c:pt>
                <c:pt idx="7329">
                  <c:v>12.2</c:v>
                </c:pt>
                <c:pt idx="7330">
                  <c:v>12.2</c:v>
                </c:pt>
                <c:pt idx="7331">
                  <c:v>12.2</c:v>
                </c:pt>
                <c:pt idx="7332">
                  <c:v>12.2</c:v>
                </c:pt>
                <c:pt idx="7333">
                  <c:v>12.2</c:v>
                </c:pt>
                <c:pt idx="7334">
                  <c:v>12.2</c:v>
                </c:pt>
                <c:pt idx="7335">
                  <c:v>12.2</c:v>
                </c:pt>
                <c:pt idx="7336">
                  <c:v>12.2</c:v>
                </c:pt>
                <c:pt idx="7337">
                  <c:v>12.2</c:v>
                </c:pt>
                <c:pt idx="7338">
                  <c:v>12.2</c:v>
                </c:pt>
                <c:pt idx="7339">
                  <c:v>12.2</c:v>
                </c:pt>
                <c:pt idx="7340">
                  <c:v>12.2</c:v>
                </c:pt>
                <c:pt idx="7341">
                  <c:v>12.2</c:v>
                </c:pt>
                <c:pt idx="7342">
                  <c:v>12.2</c:v>
                </c:pt>
                <c:pt idx="7343">
                  <c:v>12.2</c:v>
                </c:pt>
                <c:pt idx="7344">
                  <c:v>12.2</c:v>
                </c:pt>
                <c:pt idx="7345">
                  <c:v>12.2</c:v>
                </c:pt>
                <c:pt idx="7346">
                  <c:v>12.2</c:v>
                </c:pt>
                <c:pt idx="7347">
                  <c:v>12.2</c:v>
                </c:pt>
                <c:pt idx="7348">
                  <c:v>12.2</c:v>
                </c:pt>
                <c:pt idx="7349">
                  <c:v>12.2</c:v>
                </c:pt>
                <c:pt idx="7350">
                  <c:v>12.2</c:v>
                </c:pt>
                <c:pt idx="7351">
                  <c:v>12.3</c:v>
                </c:pt>
                <c:pt idx="7352">
                  <c:v>12.3</c:v>
                </c:pt>
                <c:pt idx="7353">
                  <c:v>12.3</c:v>
                </c:pt>
                <c:pt idx="7354">
                  <c:v>12.3</c:v>
                </c:pt>
                <c:pt idx="7355">
                  <c:v>12.3</c:v>
                </c:pt>
                <c:pt idx="7356">
                  <c:v>12.3</c:v>
                </c:pt>
                <c:pt idx="7357">
                  <c:v>12.3</c:v>
                </c:pt>
                <c:pt idx="7358">
                  <c:v>12.3</c:v>
                </c:pt>
                <c:pt idx="7359">
                  <c:v>12.3</c:v>
                </c:pt>
                <c:pt idx="7360">
                  <c:v>12.3</c:v>
                </c:pt>
                <c:pt idx="7361">
                  <c:v>12.3</c:v>
                </c:pt>
                <c:pt idx="7362">
                  <c:v>12.3</c:v>
                </c:pt>
                <c:pt idx="7363">
                  <c:v>12.3</c:v>
                </c:pt>
                <c:pt idx="7364">
                  <c:v>12.3</c:v>
                </c:pt>
                <c:pt idx="7365">
                  <c:v>12.3</c:v>
                </c:pt>
                <c:pt idx="7366">
                  <c:v>12.3</c:v>
                </c:pt>
                <c:pt idx="7367">
                  <c:v>12.3</c:v>
                </c:pt>
                <c:pt idx="7368">
                  <c:v>12.3</c:v>
                </c:pt>
                <c:pt idx="7369">
                  <c:v>12.3</c:v>
                </c:pt>
                <c:pt idx="7370">
                  <c:v>12.3</c:v>
                </c:pt>
                <c:pt idx="7371">
                  <c:v>12.3</c:v>
                </c:pt>
                <c:pt idx="7372">
                  <c:v>12.3</c:v>
                </c:pt>
                <c:pt idx="7373">
                  <c:v>12.3</c:v>
                </c:pt>
                <c:pt idx="7374">
                  <c:v>12.3</c:v>
                </c:pt>
                <c:pt idx="7375">
                  <c:v>12.3</c:v>
                </c:pt>
                <c:pt idx="7376">
                  <c:v>12.3</c:v>
                </c:pt>
                <c:pt idx="7377">
                  <c:v>12.3</c:v>
                </c:pt>
                <c:pt idx="7378">
                  <c:v>12.3</c:v>
                </c:pt>
                <c:pt idx="7379">
                  <c:v>12.3</c:v>
                </c:pt>
                <c:pt idx="7380">
                  <c:v>12.3</c:v>
                </c:pt>
                <c:pt idx="7381">
                  <c:v>12.3</c:v>
                </c:pt>
                <c:pt idx="7382">
                  <c:v>12.3</c:v>
                </c:pt>
                <c:pt idx="7383">
                  <c:v>12.3</c:v>
                </c:pt>
                <c:pt idx="7384">
                  <c:v>12.3</c:v>
                </c:pt>
                <c:pt idx="7385">
                  <c:v>12.3</c:v>
                </c:pt>
                <c:pt idx="7386">
                  <c:v>12.3</c:v>
                </c:pt>
                <c:pt idx="7387">
                  <c:v>12.3</c:v>
                </c:pt>
                <c:pt idx="7388">
                  <c:v>12.3</c:v>
                </c:pt>
                <c:pt idx="7389">
                  <c:v>12.3</c:v>
                </c:pt>
                <c:pt idx="7390">
                  <c:v>12.3</c:v>
                </c:pt>
                <c:pt idx="7391">
                  <c:v>12.3</c:v>
                </c:pt>
                <c:pt idx="7392">
                  <c:v>12.3</c:v>
                </c:pt>
                <c:pt idx="7393">
                  <c:v>12.3</c:v>
                </c:pt>
                <c:pt idx="7394">
                  <c:v>12.3</c:v>
                </c:pt>
                <c:pt idx="7395">
                  <c:v>12.3</c:v>
                </c:pt>
                <c:pt idx="7396">
                  <c:v>12.3</c:v>
                </c:pt>
                <c:pt idx="7397">
                  <c:v>12.3</c:v>
                </c:pt>
                <c:pt idx="7398">
                  <c:v>12.3</c:v>
                </c:pt>
                <c:pt idx="7399">
                  <c:v>12.3</c:v>
                </c:pt>
                <c:pt idx="7400">
                  <c:v>12.3</c:v>
                </c:pt>
                <c:pt idx="7401">
                  <c:v>12.3</c:v>
                </c:pt>
                <c:pt idx="7402">
                  <c:v>12.3</c:v>
                </c:pt>
                <c:pt idx="7403">
                  <c:v>12.3</c:v>
                </c:pt>
                <c:pt idx="7404">
                  <c:v>12.3</c:v>
                </c:pt>
                <c:pt idx="7405">
                  <c:v>12.3</c:v>
                </c:pt>
                <c:pt idx="7406">
                  <c:v>12.3</c:v>
                </c:pt>
                <c:pt idx="7407">
                  <c:v>12.3</c:v>
                </c:pt>
                <c:pt idx="7408">
                  <c:v>12.3</c:v>
                </c:pt>
                <c:pt idx="7409">
                  <c:v>12.3</c:v>
                </c:pt>
                <c:pt idx="7410">
                  <c:v>12.3</c:v>
                </c:pt>
                <c:pt idx="7411">
                  <c:v>12.4</c:v>
                </c:pt>
                <c:pt idx="7412">
                  <c:v>12.4</c:v>
                </c:pt>
                <c:pt idx="7413">
                  <c:v>12.4</c:v>
                </c:pt>
                <c:pt idx="7414">
                  <c:v>12.4</c:v>
                </c:pt>
                <c:pt idx="7415">
                  <c:v>12.4</c:v>
                </c:pt>
                <c:pt idx="7416">
                  <c:v>12.4</c:v>
                </c:pt>
                <c:pt idx="7417">
                  <c:v>12.4</c:v>
                </c:pt>
                <c:pt idx="7418">
                  <c:v>12.4</c:v>
                </c:pt>
                <c:pt idx="7419">
                  <c:v>12.4</c:v>
                </c:pt>
                <c:pt idx="7420">
                  <c:v>12.4</c:v>
                </c:pt>
                <c:pt idx="7421">
                  <c:v>12.4</c:v>
                </c:pt>
                <c:pt idx="7422">
                  <c:v>12.4</c:v>
                </c:pt>
                <c:pt idx="7423">
                  <c:v>12.4</c:v>
                </c:pt>
                <c:pt idx="7424">
                  <c:v>12.4</c:v>
                </c:pt>
                <c:pt idx="7425">
                  <c:v>12.4</c:v>
                </c:pt>
                <c:pt idx="7426">
                  <c:v>12.4</c:v>
                </c:pt>
                <c:pt idx="7427">
                  <c:v>12.4</c:v>
                </c:pt>
                <c:pt idx="7428">
                  <c:v>12.4</c:v>
                </c:pt>
                <c:pt idx="7429">
                  <c:v>12.4</c:v>
                </c:pt>
                <c:pt idx="7430">
                  <c:v>12.4</c:v>
                </c:pt>
                <c:pt idx="7431">
                  <c:v>12.4</c:v>
                </c:pt>
                <c:pt idx="7432">
                  <c:v>12.4</c:v>
                </c:pt>
                <c:pt idx="7433">
                  <c:v>12.4</c:v>
                </c:pt>
                <c:pt idx="7434">
                  <c:v>12.4</c:v>
                </c:pt>
                <c:pt idx="7435">
                  <c:v>12.4</c:v>
                </c:pt>
                <c:pt idx="7436">
                  <c:v>12.4</c:v>
                </c:pt>
                <c:pt idx="7437">
                  <c:v>12.4</c:v>
                </c:pt>
                <c:pt idx="7438">
                  <c:v>12.4</c:v>
                </c:pt>
                <c:pt idx="7439">
                  <c:v>12.4</c:v>
                </c:pt>
                <c:pt idx="7440">
                  <c:v>12.4</c:v>
                </c:pt>
                <c:pt idx="7441">
                  <c:v>12.4</c:v>
                </c:pt>
                <c:pt idx="7442">
                  <c:v>12.4</c:v>
                </c:pt>
                <c:pt idx="7443">
                  <c:v>12.4</c:v>
                </c:pt>
                <c:pt idx="7444">
                  <c:v>12.4</c:v>
                </c:pt>
                <c:pt idx="7445">
                  <c:v>12.4</c:v>
                </c:pt>
                <c:pt idx="7446">
                  <c:v>12.4</c:v>
                </c:pt>
                <c:pt idx="7447">
                  <c:v>12.4</c:v>
                </c:pt>
                <c:pt idx="7448">
                  <c:v>12.4</c:v>
                </c:pt>
                <c:pt idx="7449">
                  <c:v>12.4</c:v>
                </c:pt>
                <c:pt idx="7450">
                  <c:v>12.4</c:v>
                </c:pt>
                <c:pt idx="7451">
                  <c:v>12.4</c:v>
                </c:pt>
                <c:pt idx="7452">
                  <c:v>12.4</c:v>
                </c:pt>
                <c:pt idx="7453">
                  <c:v>12.4</c:v>
                </c:pt>
                <c:pt idx="7454">
                  <c:v>12.4</c:v>
                </c:pt>
                <c:pt idx="7455">
                  <c:v>12.4</c:v>
                </c:pt>
                <c:pt idx="7456">
                  <c:v>12.4</c:v>
                </c:pt>
                <c:pt idx="7457">
                  <c:v>12.4</c:v>
                </c:pt>
                <c:pt idx="7458">
                  <c:v>12.4</c:v>
                </c:pt>
                <c:pt idx="7459">
                  <c:v>12.4</c:v>
                </c:pt>
                <c:pt idx="7460">
                  <c:v>12.4</c:v>
                </c:pt>
                <c:pt idx="7461">
                  <c:v>12.4</c:v>
                </c:pt>
                <c:pt idx="7462">
                  <c:v>12.4</c:v>
                </c:pt>
                <c:pt idx="7463">
                  <c:v>12.4</c:v>
                </c:pt>
                <c:pt idx="7464">
                  <c:v>12.4</c:v>
                </c:pt>
                <c:pt idx="7465">
                  <c:v>12.4</c:v>
                </c:pt>
                <c:pt idx="7466">
                  <c:v>12.4</c:v>
                </c:pt>
                <c:pt idx="7467">
                  <c:v>12.4</c:v>
                </c:pt>
                <c:pt idx="7468">
                  <c:v>12.4</c:v>
                </c:pt>
                <c:pt idx="7469">
                  <c:v>12.4</c:v>
                </c:pt>
                <c:pt idx="7470">
                  <c:v>12.4</c:v>
                </c:pt>
                <c:pt idx="7471">
                  <c:v>12.5</c:v>
                </c:pt>
                <c:pt idx="7472">
                  <c:v>12.5</c:v>
                </c:pt>
                <c:pt idx="7473">
                  <c:v>12.5</c:v>
                </c:pt>
                <c:pt idx="7474">
                  <c:v>12.5</c:v>
                </c:pt>
                <c:pt idx="7475">
                  <c:v>12.5</c:v>
                </c:pt>
                <c:pt idx="7476">
                  <c:v>12.5</c:v>
                </c:pt>
                <c:pt idx="7477">
                  <c:v>12.5</c:v>
                </c:pt>
                <c:pt idx="7478">
                  <c:v>12.5</c:v>
                </c:pt>
                <c:pt idx="7479">
                  <c:v>12.5</c:v>
                </c:pt>
                <c:pt idx="7480">
                  <c:v>12.5</c:v>
                </c:pt>
                <c:pt idx="7481">
                  <c:v>12.5</c:v>
                </c:pt>
                <c:pt idx="7482">
                  <c:v>12.5</c:v>
                </c:pt>
                <c:pt idx="7483">
                  <c:v>12.5</c:v>
                </c:pt>
                <c:pt idx="7484">
                  <c:v>12.5</c:v>
                </c:pt>
                <c:pt idx="7485">
                  <c:v>12.5</c:v>
                </c:pt>
                <c:pt idx="7486">
                  <c:v>12.5</c:v>
                </c:pt>
                <c:pt idx="7487">
                  <c:v>12.5</c:v>
                </c:pt>
                <c:pt idx="7488">
                  <c:v>12.5</c:v>
                </c:pt>
                <c:pt idx="7489">
                  <c:v>12.5</c:v>
                </c:pt>
                <c:pt idx="7490">
                  <c:v>12.5</c:v>
                </c:pt>
                <c:pt idx="7491">
                  <c:v>12.5</c:v>
                </c:pt>
                <c:pt idx="7492">
                  <c:v>12.5</c:v>
                </c:pt>
                <c:pt idx="7493">
                  <c:v>12.5</c:v>
                </c:pt>
                <c:pt idx="7494">
                  <c:v>12.5</c:v>
                </c:pt>
                <c:pt idx="7495">
                  <c:v>12.5</c:v>
                </c:pt>
                <c:pt idx="7496">
                  <c:v>12.5</c:v>
                </c:pt>
                <c:pt idx="7497">
                  <c:v>12.5</c:v>
                </c:pt>
                <c:pt idx="7498">
                  <c:v>12.5</c:v>
                </c:pt>
                <c:pt idx="7499">
                  <c:v>12.5</c:v>
                </c:pt>
                <c:pt idx="7500">
                  <c:v>12.5</c:v>
                </c:pt>
                <c:pt idx="7501">
                  <c:v>12.5</c:v>
                </c:pt>
                <c:pt idx="7502">
                  <c:v>12.5</c:v>
                </c:pt>
                <c:pt idx="7503">
                  <c:v>12.5</c:v>
                </c:pt>
                <c:pt idx="7504">
                  <c:v>12.5</c:v>
                </c:pt>
                <c:pt idx="7505">
                  <c:v>12.5</c:v>
                </c:pt>
                <c:pt idx="7506">
                  <c:v>12.5</c:v>
                </c:pt>
                <c:pt idx="7507">
                  <c:v>12.5</c:v>
                </c:pt>
                <c:pt idx="7508">
                  <c:v>12.5</c:v>
                </c:pt>
                <c:pt idx="7509">
                  <c:v>12.5</c:v>
                </c:pt>
                <c:pt idx="7510">
                  <c:v>12.5</c:v>
                </c:pt>
                <c:pt idx="7511">
                  <c:v>12.5</c:v>
                </c:pt>
                <c:pt idx="7512">
                  <c:v>12.5</c:v>
                </c:pt>
                <c:pt idx="7513">
                  <c:v>12.5</c:v>
                </c:pt>
                <c:pt idx="7514">
                  <c:v>12.5</c:v>
                </c:pt>
                <c:pt idx="7515">
                  <c:v>12.5</c:v>
                </c:pt>
                <c:pt idx="7516">
                  <c:v>12.5</c:v>
                </c:pt>
                <c:pt idx="7517">
                  <c:v>12.5</c:v>
                </c:pt>
                <c:pt idx="7518">
                  <c:v>12.5</c:v>
                </c:pt>
                <c:pt idx="7519">
                  <c:v>12.5</c:v>
                </c:pt>
                <c:pt idx="7520">
                  <c:v>12.5</c:v>
                </c:pt>
                <c:pt idx="7521">
                  <c:v>12.5</c:v>
                </c:pt>
                <c:pt idx="7522">
                  <c:v>12.5</c:v>
                </c:pt>
                <c:pt idx="7523">
                  <c:v>12.5</c:v>
                </c:pt>
                <c:pt idx="7524">
                  <c:v>12.5</c:v>
                </c:pt>
                <c:pt idx="7525">
                  <c:v>12.5</c:v>
                </c:pt>
                <c:pt idx="7526">
                  <c:v>12.5</c:v>
                </c:pt>
                <c:pt idx="7527">
                  <c:v>12.5</c:v>
                </c:pt>
                <c:pt idx="7528">
                  <c:v>12.5</c:v>
                </c:pt>
                <c:pt idx="7529">
                  <c:v>12.5</c:v>
                </c:pt>
                <c:pt idx="7530">
                  <c:v>12.5</c:v>
                </c:pt>
                <c:pt idx="7531">
                  <c:v>12.6</c:v>
                </c:pt>
                <c:pt idx="7532">
                  <c:v>12.6</c:v>
                </c:pt>
                <c:pt idx="7533">
                  <c:v>12.6</c:v>
                </c:pt>
                <c:pt idx="7534">
                  <c:v>12.6</c:v>
                </c:pt>
                <c:pt idx="7535">
                  <c:v>12.6</c:v>
                </c:pt>
                <c:pt idx="7536">
                  <c:v>12.6</c:v>
                </c:pt>
                <c:pt idx="7537">
                  <c:v>12.6</c:v>
                </c:pt>
                <c:pt idx="7538">
                  <c:v>12.6</c:v>
                </c:pt>
                <c:pt idx="7539">
                  <c:v>12.6</c:v>
                </c:pt>
                <c:pt idx="7540">
                  <c:v>12.6</c:v>
                </c:pt>
                <c:pt idx="7541">
                  <c:v>12.6</c:v>
                </c:pt>
                <c:pt idx="7542">
                  <c:v>12.6</c:v>
                </c:pt>
                <c:pt idx="7543">
                  <c:v>12.6</c:v>
                </c:pt>
                <c:pt idx="7544">
                  <c:v>12.6</c:v>
                </c:pt>
                <c:pt idx="7545">
                  <c:v>12.6</c:v>
                </c:pt>
                <c:pt idx="7546">
                  <c:v>12.6</c:v>
                </c:pt>
                <c:pt idx="7547">
                  <c:v>12.6</c:v>
                </c:pt>
                <c:pt idx="7548">
                  <c:v>12.6</c:v>
                </c:pt>
                <c:pt idx="7549">
                  <c:v>12.6</c:v>
                </c:pt>
                <c:pt idx="7550">
                  <c:v>12.6</c:v>
                </c:pt>
                <c:pt idx="7551">
                  <c:v>12.6</c:v>
                </c:pt>
                <c:pt idx="7552">
                  <c:v>12.6</c:v>
                </c:pt>
                <c:pt idx="7553">
                  <c:v>12.6</c:v>
                </c:pt>
                <c:pt idx="7554">
                  <c:v>12.6</c:v>
                </c:pt>
                <c:pt idx="7555">
                  <c:v>12.6</c:v>
                </c:pt>
                <c:pt idx="7556">
                  <c:v>12.6</c:v>
                </c:pt>
                <c:pt idx="7557">
                  <c:v>12.6</c:v>
                </c:pt>
                <c:pt idx="7558">
                  <c:v>12.6</c:v>
                </c:pt>
                <c:pt idx="7559">
                  <c:v>12.6</c:v>
                </c:pt>
                <c:pt idx="7560">
                  <c:v>12.6</c:v>
                </c:pt>
                <c:pt idx="7561">
                  <c:v>12.6</c:v>
                </c:pt>
                <c:pt idx="7562">
                  <c:v>12.6</c:v>
                </c:pt>
                <c:pt idx="7563">
                  <c:v>12.6</c:v>
                </c:pt>
                <c:pt idx="7564">
                  <c:v>12.6</c:v>
                </c:pt>
                <c:pt idx="7565">
                  <c:v>12.6</c:v>
                </c:pt>
                <c:pt idx="7566">
                  <c:v>12.6</c:v>
                </c:pt>
                <c:pt idx="7567">
                  <c:v>12.6</c:v>
                </c:pt>
                <c:pt idx="7568">
                  <c:v>12.6</c:v>
                </c:pt>
                <c:pt idx="7569">
                  <c:v>12.6</c:v>
                </c:pt>
                <c:pt idx="7570">
                  <c:v>12.6</c:v>
                </c:pt>
                <c:pt idx="7571">
                  <c:v>12.6</c:v>
                </c:pt>
                <c:pt idx="7572">
                  <c:v>12.6</c:v>
                </c:pt>
                <c:pt idx="7573">
                  <c:v>12.6</c:v>
                </c:pt>
                <c:pt idx="7574">
                  <c:v>12.6</c:v>
                </c:pt>
                <c:pt idx="7575">
                  <c:v>12.6</c:v>
                </c:pt>
                <c:pt idx="7576">
                  <c:v>12.6</c:v>
                </c:pt>
                <c:pt idx="7577">
                  <c:v>12.6</c:v>
                </c:pt>
                <c:pt idx="7578">
                  <c:v>12.6</c:v>
                </c:pt>
                <c:pt idx="7579">
                  <c:v>12.6</c:v>
                </c:pt>
                <c:pt idx="7580">
                  <c:v>12.6</c:v>
                </c:pt>
                <c:pt idx="7581">
                  <c:v>12.6</c:v>
                </c:pt>
                <c:pt idx="7582">
                  <c:v>12.6</c:v>
                </c:pt>
                <c:pt idx="7583">
                  <c:v>12.6</c:v>
                </c:pt>
                <c:pt idx="7584">
                  <c:v>12.6</c:v>
                </c:pt>
                <c:pt idx="7585">
                  <c:v>12.6</c:v>
                </c:pt>
                <c:pt idx="7586">
                  <c:v>12.6</c:v>
                </c:pt>
                <c:pt idx="7587">
                  <c:v>12.6</c:v>
                </c:pt>
                <c:pt idx="7588">
                  <c:v>12.6</c:v>
                </c:pt>
                <c:pt idx="7589">
                  <c:v>12.6</c:v>
                </c:pt>
                <c:pt idx="7590">
                  <c:v>12.6</c:v>
                </c:pt>
                <c:pt idx="7591">
                  <c:v>12.7</c:v>
                </c:pt>
                <c:pt idx="7592">
                  <c:v>12.7</c:v>
                </c:pt>
                <c:pt idx="7593">
                  <c:v>12.7</c:v>
                </c:pt>
                <c:pt idx="7594">
                  <c:v>12.7</c:v>
                </c:pt>
                <c:pt idx="7595">
                  <c:v>12.7</c:v>
                </c:pt>
                <c:pt idx="7596">
                  <c:v>12.7</c:v>
                </c:pt>
                <c:pt idx="7597">
                  <c:v>12.7</c:v>
                </c:pt>
                <c:pt idx="7598">
                  <c:v>12.7</c:v>
                </c:pt>
                <c:pt idx="7599">
                  <c:v>12.7</c:v>
                </c:pt>
                <c:pt idx="7600">
                  <c:v>12.7</c:v>
                </c:pt>
                <c:pt idx="7601">
                  <c:v>12.7</c:v>
                </c:pt>
                <c:pt idx="7602">
                  <c:v>12.7</c:v>
                </c:pt>
                <c:pt idx="7603">
                  <c:v>12.7</c:v>
                </c:pt>
                <c:pt idx="7604">
                  <c:v>12.7</c:v>
                </c:pt>
                <c:pt idx="7605">
                  <c:v>12.7</c:v>
                </c:pt>
                <c:pt idx="7606">
                  <c:v>12.7</c:v>
                </c:pt>
                <c:pt idx="7607">
                  <c:v>12.7</c:v>
                </c:pt>
                <c:pt idx="7608">
                  <c:v>12.7</c:v>
                </c:pt>
                <c:pt idx="7609">
                  <c:v>12.7</c:v>
                </c:pt>
                <c:pt idx="7610">
                  <c:v>12.7</c:v>
                </c:pt>
                <c:pt idx="7611">
                  <c:v>12.7</c:v>
                </c:pt>
                <c:pt idx="7612">
                  <c:v>12.7</c:v>
                </c:pt>
                <c:pt idx="7613">
                  <c:v>12.7</c:v>
                </c:pt>
                <c:pt idx="7614">
                  <c:v>12.7</c:v>
                </c:pt>
                <c:pt idx="7615">
                  <c:v>12.7</c:v>
                </c:pt>
                <c:pt idx="7616">
                  <c:v>12.7</c:v>
                </c:pt>
                <c:pt idx="7617">
                  <c:v>12.7</c:v>
                </c:pt>
                <c:pt idx="7618">
                  <c:v>12.7</c:v>
                </c:pt>
                <c:pt idx="7619">
                  <c:v>12.7</c:v>
                </c:pt>
                <c:pt idx="7620">
                  <c:v>12.7</c:v>
                </c:pt>
                <c:pt idx="7621">
                  <c:v>12.7</c:v>
                </c:pt>
                <c:pt idx="7622">
                  <c:v>12.7</c:v>
                </c:pt>
                <c:pt idx="7623">
                  <c:v>12.7</c:v>
                </c:pt>
                <c:pt idx="7624">
                  <c:v>12.7</c:v>
                </c:pt>
                <c:pt idx="7625">
                  <c:v>12.7</c:v>
                </c:pt>
                <c:pt idx="7626">
                  <c:v>12.7</c:v>
                </c:pt>
                <c:pt idx="7627">
                  <c:v>12.7</c:v>
                </c:pt>
                <c:pt idx="7628">
                  <c:v>12.7</c:v>
                </c:pt>
                <c:pt idx="7629">
                  <c:v>12.7</c:v>
                </c:pt>
                <c:pt idx="7630">
                  <c:v>12.7</c:v>
                </c:pt>
                <c:pt idx="7631">
                  <c:v>12.7</c:v>
                </c:pt>
                <c:pt idx="7632">
                  <c:v>12.7</c:v>
                </c:pt>
                <c:pt idx="7633">
                  <c:v>12.7</c:v>
                </c:pt>
                <c:pt idx="7634">
                  <c:v>12.7</c:v>
                </c:pt>
                <c:pt idx="7635">
                  <c:v>12.7</c:v>
                </c:pt>
                <c:pt idx="7636">
                  <c:v>12.7</c:v>
                </c:pt>
                <c:pt idx="7637">
                  <c:v>12.7</c:v>
                </c:pt>
                <c:pt idx="7638">
                  <c:v>12.7</c:v>
                </c:pt>
                <c:pt idx="7639">
                  <c:v>12.7</c:v>
                </c:pt>
                <c:pt idx="7640">
                  <c:v>12.7</c:v>
                </c:pt>
                <c:pt idx="7641">
                  <c:v>12.7</c:v>
                </c:pt>
                <c:pt idx="7642">
                  <c:v>12.7</c:v>
                </c:pt>
                <c:pt idx="7643">
                  <c:v>12.7</c:v>
                </c:pt>
                <c:pt idx="7644">
                  <c:v>12.7</c:v>
                </c:pt>
                <c:pt idx="7645">
                  <c:v>12.7</c:v>
                </c:pt>
                <c:pt idx="7646">
                  <c:v>12.7</c:v>
                </c:pt>
                <c:pt idx="7647">
                  <c:v>12.7</c:v>
                </c:pt>
                <c:pt idx="7648">
                  <c:v>12.7</c:v>
                </c:pt>
                <c:pt idx="7649">
                  <c:v>12.7</c:v>
                </c:pt>
                <c:pt idx="7650">
                  <c:v>12.7</c:v>
                </c:pt>
                <c:pt idx="7651">
                  <c:v>12.8</c:v>
                </c:pt>
                <c:pt idx="7652">
                  <c:v>12.8</c:v>
                </c:pt>
                <c:pt idx="7653">
                  <c:v>12.8</c:v>
                </c:pt>
                <c:pt idx="7654">
                  <c:v>12.8</c:v>
                </c:pt>
                <c:pt idx="7655">
                  <c:v>12.8</c:v>
                </c:pt>
                <c:pt idx="7656">
                  <c:v>12.8</c:v>
                </c:pt>
                <c:pt idx="7657">
                  <c:v>12.8</c:v>
                </c:pt>
                <c:pt idx="7658">
                  <c:v>12.8</c:v>
                </c:pt>
                <c:pt idx="7659">
                  <c:v>12.8</c:v>
                </c:pt>
                <c:pt idx="7660">
                  <c:v>12.8</c:v>
                </c:pt>
                <c:pt idx="7661">
                  <c:v>12.8</c:v>
                </c:pt>
                <c:pt idx="7662">
                  <c:v>12.8</c:v>
                </c:pt>
                <c:pt idx="7663">
                  <c:v>12.8</c:v>
                </c:pt>
                <c:pt idx="7664">
                  <c:v>12.8</c:v>
                </c:pt>
                <c:pt idx="7665">
                  <c:v>12.8</c:v>
                </c:pt>
                <c:pt idx="7666">
                  <c:v>12.8</c:v>
                </c:pt>
                <c:pt idx="7667">
                  <c:v>12.8</c:v>
                </c:pt>
                <c:pt idx="7668">
                  <c:v>12.8</c:v>
                </c:pt>
                <c:pt idx="7669">
                  <c:v>12.8</c:v>
                </c:pt>
                <c:pt idx="7670">
                  <c:v>12.8</c:v>
                </c:pt>
                <c:pt idx="7671">
                  <c:v>12.8</c:v>
                </c:pt>
                <c:pt idx="7672">
                  <c:v>12.8</c:v>
                </c:pt>
                <c:pt idx="7673">
                  <c:v>12.8</c:v>
                </c:pt>
                <c:pt idx="7674">
                  <c:v>12.8</c:v>
                </c:pt>
                <c:pt idx="7675">
                  <c:v>12.8</c:v>
                </c:pt>
                <c:pt idx="7676">
                  <c:v>12.8</c:v>
                </c:pt>
                <c:pt idx="7677">
                  <c:v>12.8</c:v>
                </c:pt>
                <c:pt idx="7678">
                  <c:v>12.8</c:v>
                </c:pt>
                <c:pt idx="7679">
                  <c:v>12.8</c:v>
                </c:pt>
                <c:pt idx="7680">
                  <c:v>12.8</c:v>
                </c:pt>
                <c:pt idx="7681">
                  <c:v>12.8</c:v>
                </c:pt>
                <c:pt idx="7682">
                  <c:v>12.8</c:v>
                </c:pt>
                <c:pt idx="7683">
                  <c:v>12.8</c:v>
                </c:pt>
                <c:pt idx="7684">
                  <c:v>12.8</c:v>
                </c:pt>
                <c:pt idx="7685">
                  <c:v>12.8</c:v>
                </c:pt>
                <c:pt idx="7686">
                  <c:v>12.8</c:v>
                </c:pt>
                <c:pt idx="7687">
                  <c:v>12.8</c:v>
                </c:pt>
                <c:pt idx="7688">
                  <c:v>12.8</c:v>
                </c:pt>
                <c:pt idx="7689">
                  <c:v>12.8</c:v>
                </c:pt>
                <c:pt idx="7690">
                  <c:v>12.8</c:v>
                </c:pt>
                <c:pt idx="7691">
                  <c:v>12.8</c:v>
                </c:pt>
                <c:pt idx="7692">
                  <c:v>12.8</c:v>
                </c:pt>
                <c:pt idx="7693">
                  <c:v>12.8</c:v>
                </c:pt>
                <c:pt idx="7694">
                  <c:v>12.8</c:v>
                </c:pt>
                <c:pt idx="7695">
                  <c:v>12.8</c:v>
                </c:pt>
                <c:pt idx="7696">
                  <c:v>12.8</c:v>
                </c:pt>
                <c:pt idx="7697">
                  <c:v>12.8</c:v>
                </c:pt>
                <c:pt idx="7698">
                  <c:v>12.8</c:v>
                </c:pt>
                <c:pt idx="7699">
                  <c:v>12.8</c:v>
                </c:pt>
                <c:pt idx="7700">
                  <c:v>12.8</c:v>
                </c:pt>
                <c:pt idx="7701">
                  <c:v>12.8</c:v>
                </c:pt>
                <c:pt idx="7702">
                  <c:v>12.8</c:v>
                </c:pt>
                <c:pt idx="7703">
                  <c:v>12.8</c:v>
                </c:pt>
                <c:pt idx="7704">
                  <c:v>12.8</c:v>
                </c:pt>
                <c:pt idx="7705">
                  <c:v>12.8</c:v>
                </c:pt>
                <c:pt idx="7706">
                  <c:v>12.8</c:v>
                </c:pt>
                <c:pt idx="7707">
                  <c:v>12.8</c:v>
                </c:pt>
                <c:pt idx="7708">
                  <c:v>12.8</c:v>
                </c:pt>
                <c:pt idx="7709">
                  <c:v>12.8</c:v>
                </c:pt>
                <c:pt idx="7710">
                  <c:v>12.8</c:v>
                </c:pt>
                <c:pt idx="7711">
                  <c:v>12.9</c:v>
                </c:pt>
                <c:pt idx="7712">
                  <c:v>12.9</c:v>
                </c:pt>
                <c:pt idx="7713">
                  <c:v>12.9</c:v>
                </c:pt>
                <c:pt idx="7714">
                  <c:v>12.9</c:v>
                </c:pt>
                <c:pt idx="7715">
                  <c:v>12.9</c:v>
                </c:pt>
                <c:pt idx="7716">
                  <c:v>12.9</c:v>
                </c:pt>
                <c:pt idx="7717">
                  <c:v>12.9</c:v>
                </c:pt>
                <c:pt idx="7718">
                  <c:v>12.9</c:v>
                </c:pt>
                <c:pt idx="7719">
                  <c:v>12.9</c:v>
                </c:pt>
                <c:pt idx="7720">
                  <c:v>12.9</c:v>
                </c:pt>
                <c:pt idx="7721">
                  <c:v>12.9</c:v>
                </c:pt>
                <c:pt idx="7722">
                  <c:v>12.9</c:v>
                </c:pt>
                <c:pt idx="7723">
                  <c:v>12.9</c:v>
                </c:pt>
                <c:pt idx="7724">
                  <c:v>12.9</c:v>
                </c:pt>
                <c:pt idx="7725">
                  <c:v>12.9</c:v>
                </c:pt>
                <c:pt idx="7726">
                  <c:v>12.9</c:v>
                </c:pt>
                <c:pt idx="7727">
                  <c:v>12.9</c:v>
                </c:pt>
                <c:pt idx="7728">
                  <c:v>12.9</c:v>
                </c:pt>
                <c:pt idx="7729">
                  <c:v>12.9</c:v>
                </c:pt>
                <c:pt idx="7730">
                  <c:v>12.9</c:v>
                </c:pt>
                <c:pt idx="7731">
                  <c:v>12.9</c:v>
                </c:pt>
                <c:pt idx="7732">
                  <c:v>12.9</c:v>
                </c:pt>
                <c:pt idx="7733">
                  <c:v>12.9</c:v>
                </c:pt>
                <c:pt idx="7734">
                  <c:v>12.9</c:v>
                </c:pt>
                <c:pt idx="7735">
                  <c:v>12.9</c:v>
                </c:pt>
                <c:pt idx="7736">
                  <c:v>12.9</c:v>
                </c:pt>
                <c:pt idx="7737">
                  <c:v>12.9</c:v>
                </c:pt>
                <c:pt idx="7738">
                  <c:v>12.9</c:v>
                </c:pt>
                <c:pt idx="7739">
                  <c:v>12.9</c:v>
                </c:pt>
                <c:pt idx="7740">
                  <c:v>12.9</c:v>
                </c:pt>
                <c:pt idx="7741">
                  <c:v>12.9</c:v>
                </c:pt>
                <c:pt idx="7742">
                  <c:v>12.9</c:v>
                </c:pt>
                <c:pt idx="7743">
                  <c:v>12.9</c:v>
                </c:pt>
                <c:pt idx="7744">
                  <c:v>12.9</c:v>
                </c:pt>
                <c:pt idx="7745">
                  <c:v>12.9</c:v>
                </c:pt>
                <c:pt idx="7746">
                  <c:v>12.9</c:v>
                </c:pt>
                <c:pt idx="7747">
                  <c:v>12.9</c:v>
                </c:pt>
                <c:pt idx="7748">
                  <c:v>12.9</c:v>
                </c:pt>
                <c:pt idx="7749">
                  <c:v>12.9</c:v>
                </c:pt>
                <c:pt idx="7750">
                  <c:v>12.9</c:v>
                </c:pt>
                <c:pt idx="7751">
                  <c:v>12.9</c:v>
                </c:pt>
                <c:pt idx="7752">
                  <c:v>12.9</c:v>
                </c:pt>
                <c:pt idx="7753">
                  <c:v>12.9</c:v>
                </c:pt>
                <c:pt idx="7754">
                  <c:v>12.9</c:v>
                </c:pt>
                <c:pt idx="7755">
                  <c:v>12.9</c:v>
                </c:pt>
                <c:pt idx="7756">
                  <c:v>12.9</c:v>
                </c:pt>
                <c:pt idx="7757">
                  <c:v>12.9</c:v>
                </c:pt>
                <c:pt idx="7758">
                  <c:v>12.9</c:v>
                </c:pt>
                <c:pt idx="7759">
                  <c:v>12.9</c:v>
                </c:pt>
                <c:pt idx="7760">
                  <c:v>12.9</c:v>
                </c:pt>
                <c:pt idx="7761">
                  <c:v>12.9</c:v>
                </c:pt>
                <c:pt idx="7762">
                  <c:v>12.9</c:v>
                </c:pt>
                <c:pt idx="7763">
                  <c:v>12.9</c:v>
                </c:pt>
                <c:pt idx="7764">
                  <c:v>12.9</c:v>
                </c:pt>
                <c:pt idx="7765">
                  <c:v>12.9</c:v>
                </c:pt>
                <c:pt idx="7766">
                  <c:v>12.9</c:v>
                </c:pt>
                <c:pt idx="7767">
                  <c:v>12.9</c:v>
                </c:pt>
                <c:pt idx="7768">
                  <c:v>12.9</c:v>
                </c:pt>
                <c:pt idx="7769">
                  <c:v>12.9</c:v>
                </c:pt>
                <c:pt idx="7770">
                  <c:v>12.9</c:v>
                </c:pt>
                <c:pt idx="7771">
                  <c:v>13.0</c:v>
                </c:pt>
                <c:pt idx="7772">
                  <c:v>13.0</c:v>
                </c:pt>
                <c:pt idx="7773">
                  <c:v>13.0</c:v>
                </c:pt>
                <c:pt idx="7774">
                  <c:v>13.0</c:v>
                </c:pt>
                <c:pt idx="7775">
                  <c:v>13.0</c:v>
                </c:pt>
                <c:pt idx="7776">
                  <c:v>13.0</c:v>
                </c:pt>
                <c:pt idx="7777">
                  <c:v>13.0</c:v>
                </c:pt>
                <c:pt idx="7778">
                  <c:v>13.0</c:v>
                </c:pt>
                <c:pt idx="7779">
                  <c:v>13.0</c:v>
                </c:pt>
                <c:pt idx="7780">
                  <c:v>13.0</c:v>
                </c:pt>
                <c:pt idx="7781">
                  <c:v>13.0</c:v>
                </c:pt>
                <c:pt idx="7782">
                  <c:v>13.0</c:v>
                </c:pt>
                <c:pt idx="7783">
                  <c:v>13.0</c:v>
                </c:pt>
                <c:pt idx="7784">
                  <c:v>13.0</c:v>
                </c:pt>
                <c:pt idx="7785">
                  <c:v>13.0</c:v>
                </c:pt>
                <c:pt idx="7786">
                  <c:v>13.0</c:v>
                </c:pt>
                <c:pt idx="7787">
                  <c:v>13.0</c:v>
                </c:pt>
                <c:pt idx="7788">
                  <c:v>13.0</c:v>
                </c:pt>
                <c:pt idx="7789">
                  <c:v>13.0</c:v>
                </c:pt>
                <c:pt idx="7790">
                  <c:v>13.0</c:v>
                </c:pt>
                <c:pt idx="7791">
                  <c:v>13.0</c:v>
                </c:pt>
                <c:pt idx="7792">
                  <c:v>13.0</c:v>
                </c:pt>
                <c:pt idx="7793">
                  <c:v>13.0</c:v>
                </c:pt>
                <c:pt idx="7794">
                  <c:v>13.0</c:v>
                </c:pt>
                <c:pt idx="7795">
                  <c:v>13.0</c:v>
                </c:pt>
                <c:pt idx="7796">
                  <c:v>13.0</c:v>
                </c:pt>
                <c:pt idx="7797">
                  <c:v>13.0</c:v>
                </c:pt>
                <c:pt idx="7798">
                  <c:v>13.0</c:v>
                </c:pt>
                <c:pt idx="7799">
                  <c:v>13.0</c:v>
                </c:pt>
                <c:pt idx="7800">
                  <c:v>13.0</c:v>
                </c:pt>
                <c:pt idx="7801">
                  <c:v>13.0</c:v>
                </c:pt>
                <c:pt idx="7802">
                  <c:v>13.0</c:v>
                </c:pt>
                <c:pt idx="7803">
                  <c:v>13.0</c:v>
                </c:pt>
                <c:pt idx="7804">
                  <c:v>13.0</c:v>
                </c:pt>
                <c:pt idx="7805">
                  <c:v>13.0</c:v>
                </c:pt>
                <c:pt idx="7806">
                  <c:v>13.0</c:v>
                </c:pt>
                <c:pt idx="7807">
                  <c:v>13.0</c:v>
                </c:pt>
                <c:pt idx="7808">
                  <c:v>13.0</c:v>
                </c:pt>
                <c:pt idx="7809">
                  <c:v>13.0</c:v>
                </c:pt>
                <c:pt idx="7810">
                  <c:v>13.0</c:v>
                </c:pt>
                <c:pt idx="7811">
                  <c:v>13.0</c:v>
                </c:pt>
                <c:pt idx="7812">
                  <c:v>13.0</c:v>
                </c:pt>
                <c:pt idx="7813">
                  <c:v>13.0</c:v>
                </c:pt>
                <c:pt idx="7814">
                  <c:v>13.0</c:v>
                </c:pt>
                <c:pt idx="7815">
                  <c:v>13.0</c:v>
                </c:pt>
                <c:pt idx="7816">
                  <c:v>13.0</c:v>
                </c:pt>
                <c:pt idx="7817">
                  <c:v>13.0</c:v>
                </c:pt>
                <c:pt idx="7818">
                  <c:v>13.0</c:v>
                </c:pt>
                <c:pt idx="7819">
                  <c:v>13.0</c:v>
                </c:pt>
                <c:pt idx="7820">
                  <c:v>13.0</c:v>
                </c:pt>
                <c:pt idx="7821">
                  <c:v>13.0</c:v>
                </c:pt>
                <c:pt idx="7822">
                  <c:v>13.0</c:v>
                </c:pt>
                <c:pt idx="7823">
                  <c:v>13.0</c:v>
                </c:pt>
                <c:pt idx="7824">
                  <c:v>13.0</c:v>
                </c:pt>
                <c:pt idx="7825">
                  <c:v>13.0</c:v>
                </c:pt>
                <c:pt idx="7826">
                  <c:v>13.0</c:v>
                </c:pt>
                <c:pt idx="7827">
                  <c:v>13.0</c:v>
                </c:pt>
                <c:pt idx="7828">
                  <c:v>13.0</c:v>
                </c:pt>
                <c:pt idx="7829">
                  <c:v>13.0</c:v>
                </c:pt>
                <c:pt idx="7830">
                  <c:v>13.0</c:v>
                </c:pt>
                <c:pt idx="7831">
                  <c:v>13.1</c:v>
                </c:pt>
                <c:pt idx="7832">
                  <c:v>13.1</c:v>
                </c:pt>
                <c:pt idx="7833">
                  <c:v>13.1</c:v>
                </c:pt>
                <c:pt idx="7834">
                  <c:v>13.1</c:v>
                </c:pt>
                <c:pt idx="7835">
                  <c:v>13.1</c:v>
                </c:pt>
                <c:pt idx="7836">
                  <c:v>13.1</c:v>
                </c:pt>
                <c:pt idx="7837">
                  <c:v>13.1</c:v>
                </c:pt>
                <c:pt idx="7838">
                  <c:v>13.1</c:v>
                </c:pt>
                <c:pt idx="7839">
                  <c:v>13.1</c:v>
                </c:pt>
                <c:pt idx="7840">
                  <c:v>13.1</c:v>
                </c:pt>
                <c:pt idx="7841">
                  <c:v>13.1</c:v>
                </c:pt>
                <c:pt idx="7842">
                  <c:v>13.1</c:v>
                </c:pt>
                <c:pt idx="7843">
                  <c:v>13.1</c:v>
                </c:pt>
                <c:pt idx="7844">
                  <c:v>13.1</c:v>
                </c:pt>
                <c:pt idx="7845">
                  <c:v>13.1</c:v>
                </c:pt>
                <c:pt idx="7846">
                  <c:v>13.1</c:v>
                </c:pt>
                <c:pt idx="7847">
                  <c:v>13.1</c:v>
                </c:pt>
                <c:pt idx="7848">
                  <c:v>13.1</c:v>
                </c:pt>
                <c:pt idx="7849">
                  <c:v>13.1</c:v>
                </c:pt>
                <c:pt idx="7850">
                  <c:v>13.1</c:v>
                </c:pt>
                <c:pt idx="7851">
                  <c:v>13.1</c:v>
                </c:pt>
                <c:pt idx="7852">
                  <c:v>13.1</c:v>
                </c:pt>
                <c:pt idx="7853">
                  <c:v>13.1</c:v>
                </c:pt>
                <c:pt idx="7854">
                  <c:v>13.1</c:v>
                </c:pt>
                <c:pt idx="7855">
                  <c:v>13.1</c:v>
                </c:pt>
                <c:pt idx="7856">
                  <c:v>13.1</c:v>
                </c:pt>
                <c:pt idx="7857">
                  <c:v>13.1</c:v>
                </c:pt>
                <c:pt idx="7858">
                  <c:v>13.1</c:v>
                </c:pt>
                <c:pt idx="7859">
                  <c:v>13.1</c:v>
                </c:pt>
                <c:pt idx="7860">
                  <c:v>13.1</c:v>
                </c:pt>
                <c:pt idx="7861">
                  <c:v>13.1</c:v>
                </c:pt>
                <c:pt idx="7862">
                  <c:v>13.1</c:v>
                </c:pt>
                <c:pt idx="7863">
                  <c:v>13.1</c:v>
                </c:pt>
                <c:pt idx="7864">
                  <c:v>13.1</c:v>
                </c:pt>
                <c:pt idx="7865">
                  <c:v>13.1</c:v>
                </c:pt>
                <c:pt idx="7866">
                  <c:v>13.1</c:v>
                </c:pt>
                <c:pt idx="7867">
                  <c:v>13.1</c:v>
                </c:pt>
                <c:pt idx="7868">
                  <c:v>13.1</c:v>
                </c:pt>
                <c:pt idx="7869">
                  <c:v>13.1</c:v>
                </c:pt>
                <c:pt idx="7870">
                  <c:v>13.1</c:v>
                </c:pt>
                <c:pt idx="7871">
                  <c:v>13.1</c:v>
                </c:pt>
                <c:pt idx="7872">
                  <c:v>13.1</c:v>
                </c:pt>
                <c:pt idx="7873">
                  <c:v>13.1</c:v>
                </c:pt>
                <c:pt idx="7874">
                  <c:v>13.1</c:v>
                </c:pt>
                <c:pt idx="7875">
                  <c:v>13.1</c:v>
                </c:pt>
                <c:pt idx="7876">
                  <c:v>13.1</c:v>
                </c:pt>
                <c:pt idx="7877">
                  <c:v>13.1</c:v>
                </c:pt>
                <c:pt idx="7878">
                  <c:v>13.1</c:v>
                </c:pt>
                <c:pt idx="7879">
                  <c:v>13.1</c:v>
                </c:pt>
                <c:pt idx="7880">
                  <c:v>13.1</c:v>
                </c:pt>
                <c:pt idx="7881">
                  <c:v>13.1</c:v>
                </c:pt>
                <c:pt idx="7882">
                  <c:v>13.1</c:v>
                </c:pt>
                <c:pt idx="7883">
                  <c:v>13.1</c:v>
                </c:pt>
                <c:pt idx="7884">
                  <c:v>13.1</c:v>
                </c:pt>
                <c:pt idx="7885">
                  <c:v>13.1</c:v>
                </c:pt>
                <c:pt idx="7886">
                  <c:v>13.1</c:v>
                </c:pt>
                <c:pt idx="7887">
                  <c:v>13.1</c:v>
                </c:pt>
                <c:pt idx="7888">
                  <c:v>13.1</c:v>
                </c:pt>
                <c:pt idx="7889">
                  <c:v>13.1</c:v>
                </c:pt>
                <c:pt idx="7890">
                  <c:v>13.1</c:v>
                </c:pt>
                <c:pt idx="7891">
                  <c:v>13.2</c:v>
                </c:pt>
                <c:pt idx="7892">
                  <c:v>13.2</c:v>
                </c:pt>
                <c:pt idx="7893">
                  <c:v>13.2</c:v>
                </c:pt>
                <c:pt idx="7894">
                  <c:v>13.2</c:v>
                </c:pt>
                <c:pt idx="7895">
                  <c:v>13.2</c:v>
                </c:pt>
                <c:pt idx="7896">
                  <c:v>13.2</c:v>
                </c:pt>
                <c:pt idx="7897">
                  <c:v>13.2</c:v>
                </c:pt>
                <c:pt idx="7898">
                  <c:v>13.2</c:v>
                </c:pt>
                <c:pt idx="7899">
                  <c:v>13.2</c:v>
                </c:pt>
                <c:pt idx="7900">
                  <c:v>13.2</c:v>
                </c:pt>
                <c:pt idx="7901">
                  <c:v>13.2</c:v>
                </c:pt>
                <c:pt idx="7902">
                  <c:v>13.2</c:v>
                </c:pt>
                <c:pt idx="7903">
                  <c:v>13.2</c:v>
                </c:pt>
                <c:pt idx="7904">
                  <c:v>13.2</c:v>
                </c:pt>
                <c:pt idx="7905">
                  <c:v>13.2</c:v>
                </c:pt>
                <c:pt idx="7906">
                  <c:v>13.2</c:v>
                </c:pt>
                <c:pt idx="7907">
                  <c:v>13.2</c:v>
                </c:pt>
                <c:pt idx="7908">
                  <c:v>13.2</c:v>
                </c:pt>
                <c:pt idx="7909">
                  <c:v>13.2</c:v>
                </c:pt>
                <c:pt idx="7910">
                  <c:v>13.2</c:v>
                </c:pt>
                <c:pt idx="7911">
                  <c:v>13.2</c:v>
                </c:pt>
                <c:pt idx="7912">
                  <c:v>13.2</c:v>
                </c:pt>
                <c:pt idx="7913">
                  <c:v>13.2</c:v>
                </c:pt>
                <c:pt idx="7914">
                  <c:v>13.2</c:v>
                </c:pt>
                <c:pt idx="7915">
                  <c:v>13.2</c:v>
                </c:pt>
                <c:pt idx="7916">
                  <c:v>13.2</c:v>
                </c:pt>
                <c:pt idx="7917">
                  <c:v>13.2</c:v>
                </c:pt>
                <c:pt idx="7918">
                  <c:v>13.2</c:v>
                </c:pt>
                <c:pt idx="7919">
                  <c:v>13.2</c:v>
                </c:pt>
                <c:pt idx="7920">
                  <c:v>13.2</c:v>
                </c:pt>
                <c:pt idx="7921">
                  <c:v>13.2</c:v>
                </c:pt>
                <c:pt idx="7922">
                  <c:v>13.2</c:v>
                </c:pt>
                <c:pt idx="7923">
                  <c:v>13.2</c:v>
                </c:pt>
                <c:pt idx="7924">
                  <c:v>13.2</c:v>
                </c:pt>
                <c:pt idx="7925">
                  <c:v>13.2</c:v>
                </c:pt>
                <c:pt idx="7926">
                  <c:v>13.2</c:v>
                </c:pt>
                <c:pt idx="7927">
                  <c:v>13.2</c:v>
                </c:pt>
                <c:pt idx="7928">
                  <c:v>13.2</c:v>
                </c:pt>
                <c:pt idx="7929">
                  <c:v>13.2</c:v>
                </c:pt>
                <c:pt idx="7930">
                  <c:v>13.2</c:v>
                </c:pt>
                <c:pt idx="7931">
                  <c:v>13.2</c:v>
                </c:pt>
                <c:pt idx="7932">
                  <c:v>13.2</c:v>
                </c:pt>
                <c:pt idx="7933">
                  <c:v>13.2</c:v>
                </c:pt>
                <c:pt idx="7934">
                  <c:v>13.2</c:v>
                </c:pt>
                <c:pt idx="7935">
                  <c:v>13.2</c:v>
                </c:pt>
                <c:pt idx="7936">
                  <c:v>13.2</c:v>
                </c:pt>
                <c:pt idx="7937">
                  <c:v>13.2</c:v>
                </c:pt>
                <c:pt idx="7938">
                  <c:v>13.2</c:v>
                </c:pt>
                <c:pt idx="7939">
                  <c:v>13.2</c:v>
                </c:pt>
                <c:pt idx="7940">
                  <c:v>13.2</c:v>
                </c:pt>
                <c:pt idx="7941">
                  <c:v>13.2</c:v>
                </c:pt>
                <c:pt idx="7942">
                  <c:v>13.2</c:v>
                </c:pt>
                <c:pt idx="7943">
                  <c:v>13.2</c:v>
                </c:pt>
                <c:pt idx="7944">
                  <c:v>13.2</c:v>
                </c:pt>
                <c:pt idx="7945">
                  <c:v>13.2</c:v>
                </c:pt>
                <c:pt idx="7946">
                  <c:v>13.2</c:v>
                </c:pt>
                <c:pt idx="7947">
                  <c:v>13.2</c:v>
                </c:pt>
                <c:pt idx="7948">
                  <c:v>13.2</c:v>
                </c:pt>
                <c:pt idx="7949">
                  <c:v>13.2</c:v>
                </c:pt>
                <c:pt idx="7950">
                  <c:v>13.2</c:v>
                </c:pt>
                <c:pt idx="7951">
                  <c:v>13.3</c:v>
                </c:pt>
                <c:pt idx="7952">
                  <c:v>13.3</c:v>
                </c:pt>
                <c:pt idx="7953">
                  <c:v>13.3</c:v>
                </c:pt>
                <c:pt idx="7954">
                  <c:v>13.3</c:v>
                </c:pt>
                <c:pt idx="7955">
                  <c:v>13.3</c:v>
                </c:pt>
                <c:pt idx="7956">
                  <c:v>13.3</c:v>
                </c:pt>
                <c:pt idx="7957">
                  <c:v>13.3</c:v>
                </c:pt>
                <c:pt idx="7958">
                  <c:v>13.3</c:v>
                </c:pt>
                <c:pt idx="7959">
                  <c:v>13.3</c:v>
                </c:pt>
                <c:pt idx="7960">
                  <c:v>13.3</c:v>
                </c:pt>
                <c:pt idx="7961">
                  <c:v>13.3</c:v>
                </c:pt>
                <c:pt idx="7962">
                  <c:v>13.3</c:v>
                </c:pt>
                <c:pt idx="7963">
                  <c:v>13.3</c:v>
                </c:pt>
                <c:pt idx="7964">
                  <c:v>13.3</c:v>
                </c:pt>
                <c:pt idx="7965">
                  <c:v>13.3</c:v>
                </c:pt>
                <c:pt idx="7966">
                  <c:v>13.3</c:v>
                </c:pt>
                <c:pt idx="7967">
                  <c:v>13.3</c:v>
                </c:pt>
                <c:pt idx="7968">
                  <c:v>13.3</c:v>
                </c:pt>
                <c:pt idx="7969">
                  <c:v>13.3</c:v>
                </c:pt>
                <c:pt idx="7970">
                  <c:v>13.3</c:v>
                </c:pt>
                <c:pt idx="7971">
                  <c:v>13.3</c:v>
                </c:pt>
                <c:pt idx="7972">
                  <c:v>13.3</c:v>
                </c:pt>
                <c:pt idx="7973">
                  <c:v>13.3</c:v>
                </c:pt>
                <c:pt idx="7974">
                  <c:v>13.3</c:v>
                </c:pt>
                <c:pt idx="7975">
                  <c:v>13.3</c:v>
                </c:pt>
                <c:pt idx="7976">
                  <c:v>13.3</c:v>
                </c:pt>
                <c:pt idx="7977">
                  <c:v>13.3</c:v>
                </c:pt>
                <c:pt idx="7978">
                  <c:v>13.3</c:v>
                </c:pt>
                <c:pt idx="7979">
                  <c:v>13.3</c:v>
                </c:pt>
                <c:pt idx="7980">
                  <c:v>13.3</c:v>
                </c:pt>
                <c:pt idx="7981">
                  <c:v>13.3</c:v>
                </c:pt>
                <c:pt idx="7982">
                  <c:v>13.3</c:v>
                </c:pt>
                <c:pt idx="7983">
                  <c:v>13.3</c:v>
                </c:pt>
                <c:pt idx="7984">
                  <c:v>13.3</c:v>
                </c:pt>
                <c:pt idx="7985">
                  <c:v>13.3</c:v>
                </c:pt>
                <c:pt idx="7986">
                  <c:v>13.3</c:v>
                </c:pt>
                <c:pt idx="7987">
                  <c:v>13.3</c:v>
                </c:pt>
                <c:pt idx="7988">
                  <c:v>13.3</c:v>
                </c:pt>
                <c:pt idx="7989">
                  <c:v>13.3</c:v>
                </c:pt>
                <c:pt idx="7990">
                  <c:v>13.3</c:v>
                </c:pt>
                <c:pt idx="7991">
                  <c:v>13.3</c:v>
                </c:pt>
                <c:pt idx="7992">
                  <c:v>13.3</c:v>
                </c:pt>
                <c:pt idx="7993">
                  <c:v>13.3</c:v>
                </c:pt>
                <c:pt idx="7994">
                  <c:v>13.3</c:v>
                </c:pt>
                <c:pt idx="7995">
                  <c:v>13.3</c:v>
                </c:pt>
                <c:pt idx="7996">
                  <c:v>13.3</c:v>
                </c:pt>
                <c:pt idx="7997">
                  <c:v>13.3</c:v>
                </c:pt>
                <c:pt idx="7998">
                  <c:v>13.3</c:v>
                </c:pt>
                <c:pt idx="7999">
                  <c:v>13.3</c:v>
                </c:pt>
                <c:pt idx="8000">
                  <c:v>13.3</c:v>
                </c:pt>
                <c:pt idx="8001">
                  <c:v>13.3</c:v>
                </c:pt>
                <c:pt idx="8002">
                  <c:v>13.3</c:v>
                </c:pt>
                <c:pt idx="8003">
                  <c:v>13.3</c:v>
                </c:pt>
                <c:pt idx="8004">
                  <c:v>13.3</c:v>
                </c:pt>
                <c:pt idx="8005">
                  <c:v>13.3</c:v>
                </c:pt>
                <c:pt idx="8006">
                  <c:v>13.3</c:v>
                </c:pt>
                <c:pt idx="8007">
                  <c:v>13.3</c:v>
                </c:pt>
                <c:pt idx="8008">
                  <c:v>13.3</c:v>
                </c:pt>
                <c:pt idx="8009">
                  <c:v>13.3</c:v>
                </c:pt>
                <c:pt idx="8010">
                  <c:v>13.3</c:v>
                </c:pt>
                <c:pt idx="8011">
                  <c:v>13.4</c:v>
                </c:pt>
                <c:pt idx="8012">
                  <c:v>13.4</c:v>
                </c:pt>
                <c:pt idx="8013">
                  <c:v>13.4</c:v>
                </c:pt>
                <c:pt idx="8014">
                  <c:v>13.4</c:v>
                </c:pt>
                <c:pt idx="8015">
                  <c:v>13.4</c:v>
                </c:pt>
                <c:pt idx="8016">
                  <c:v>13.4</c:v>
                </c:pt>
                <c:pt idx="8017">
                  <c:v>13.4</c:v>
                </c:pt>
                <c:pt idx="8018">
                  <c:v>13.4</c:v>
                </c:pt>
                <c:pt idx="8019">
                  <c:v>13.4</c:v>
                </c:pt>
                <c:pt idx="8020">
                  <c:v>13.4</c:v>
                </c:pt>
                <c:pt idx="8021">
                  <c:v>13.4</c:v>
                </c:pt>
                <c:pt idx="8022">
                  <c:v>13.4</c:v>
                </c:pt>
                <c:pt idx="8023">
                  <c:v>13.4</c:v>
                </c:pt>
                <c:pt idx="8024">
                  <c:v>13.4</c:v>
                </c:pt>
                <c:pt idx="8025">
                  <c:v>13.4</c:v>
                </c:pt>
                <c:pt idx="8026">
                  <c:v>13.4</c:v>
                </c:pt>
                <c:pt idx="8027">
                  <c:v>13.4</c:v>
                </c:pt>
                <c:pt idx="8028">
                  <c:v>13.4</c:v>
                </c:pt>
                <c:pt idx="8029">
                  <c:v>13.4</c:v>
                </c:pt>
                <c:pt idx="8030">
                  <c:v>13.4</c:v>
                </c:pt>
                <c:pt idx="8031">
                  <c:v>13.4</c:v>
                </c:pt>
                <c:pt idx="8032">
                  <c:v>13.4</c:v>
                </c:pt>
                <c:pt idx="8033">
                  <c:v>13.4</c:v>
                </c:pt>
                <c:pt idx="8034">
                  <c:v>13.4</c:v>
                </c:pt>
                <c:pt idx="8035">
                  <c:v>13.4</c:v>
                </c:pt>
                <c:pt idx="8036">
                  <c:v>13.4</c:v>
                </c:pt>
                <c:pt idx="8037">
                  <c:v>13.4</c:v>
                </c:pt>
                <c:pt idx="8038">
                  <c:v>13.4</c:v>
                </c:pt>
                <c:pt idx="8039">
                  <c:v>13.4</c:v>
                </c:pt>
                <c:pt idx="8040">
                  <c:v>13.4</c:v>
                </c:pt>
                <c:pt idx="8041">
                  <c:v>13.4</c:v>
                </c:pt>
                <c:pt idx="8042">
                  <c:v>13.4</c:v>
                </c:pt>
                <c:pt idx="8043">
                  <c:v>13.4</c:v>
                </c:pt>
                <c:pt idx="8044">
                  <c:v>13.4</c:v>
                </c:pt>
                <c:pt idx="8045">
                  <c:v>13.4</c:v>
                </c:pt>
                <c:pt idx="8046">
                  <c:v>13.4</c:v>
                </c:pt>
                <c:pt idx="8047">
                  <c:v>13.4</c:v>
                </c:pt>
                <c:pt idx="8048">
                  <c:v>13.4</c:v>
                </c:pt>
                <c:pt idx="8049">
                  <c:v>13.4</c:v>
                </c:pt>
                <c:pt idx="8050">
                  <c:v>13.4</c:v>
                </c:pt>
                <c:pt idx="8051">
                  <c:v>13.4</c:v>
                </c:pt>
                <c:pt idx="8052">
                  <c:v>13.4</c:v>
                </c:pt>
                <c:pt idx="8053">
                  <c:v>13.4</c:v>
                </c:pt>
                <c:pt idx="8054">
                  <c:v>13.4</c:v>
                </c:pt>
                <c:pt idx="8055">
                  <c:v>13.4</c:v>
                </c:pt>
                <c:pt idx="8056">
                  <c:v>13.4</c:v>
                </c:pt>
                <c:pt idx="8057">
                  <c:v>13.4</c:v>
                </c:pt>
                <c:pt idx="8058">
                  <c:v>13.4</c:v>
                </c:pt>
                <c:pt idx="8059">
                  <c:v>13.4</c:v>
                </c:pt>
                <c:pt idx="8060">
                  <c:v>13.4</c:v>
                </c:pt>
                <c:pt idx="8061">
                  <c:v>13.4</c:v>
                </c:pt>
                <c:pt idx="8062">
                  <c:v>13.4</c:v>
                </c:pt>
                <c:pt idx="8063">
                  <c:v>13.4</c:v>
                </c:pt>
                <c:pt idx="8064">
                  <c:v>13.4</c:v>
                </c:pt>
                <c:pt idx="8065">
                  <c:v>13.4</c:v>
                </c:pt>
                <c:pt idx="8066">
                  <c:v>13.4</c:v>
                </c:pt>
                <c:pt idx="8067">
                  <c:v>13.4</c:v>
                </c:pt>
                <c:pt idx="8068">
                  <c:v>13.4</c:v>
                </c:pt>
                <c:pt idx="8069">
                  <c:v>13.4</c:v>
                </c:pt>
                <c:pt idx="8070">
                  <c:v>13.4</c:v>
                </c:pt>
                <c:pt idx="8071">
                  <c:v>13.5</c:v>
                </c:pt>
                <c:pt idx="8072">
                  <c:v>13.5</c:v>
                </c:pt>
                <c:pt idx="8073">
                  <c:v>13.5</c:v>
                </c:pt>
                <c:pt idx="8074">
                  <c:v>13.5</c:v>
                </c:pt>
                <c:pt idx="8075">
                  <c:v>13.5</c:v>
                </c:pt>
                <c:pt idx="8076">
                  <c:v>13.5</c:v>
                </c:pt>
                <c:pt idx="8077">
                  <c:v>13.5</c:v>
                </c:pt>
                <c:pt idx="8078">
                  <c:v>13.5</c:v>
                </c:pt>
                <c:pt idx="8079">
                  <c:v>13.5</c:v>
                </c:pt>
                <c:pt idx="8080">
                  <c:v>13.5</c:v>
                </c:pt>
                <c:pt idx="8081">
                  <c:v>13.5</c:v>
                </c:pt>
                <c:pt idx="8082">
                  <c:v>13.5</c:v>
                </c:pt>
                <c:pt idx="8083">
                  <c:v>13.5</c:v>
                </c:pt>
                <c:pt idx="8084">
                  <c:v>13.5</c:v>
                </c:pt>
                <c:pt idx="8085">
                  <c:v>13.5</c:v>
                </c:pt>
                <c:pt idx="8086">
                  <c:v>13.5</c:v>
                </c:pt>
                <c:pt idx="8087">
                  <c:v>13.5</c:v>
                </c:pt>
                <c:pt idx="8088">
                  <c:v>13.5</c:v>
                </c:pt>
                <c:pt idx="8089">
                  <c:v>13.5</c:v>
                </c:pt>
                <c:pt idx="8090">
                  <c:v>13.5</c:v>
                </c:pt>
                <c:pt idx="8091">
                  <c:v>13.5</c:v>
                </c:pt>
                <c:pt idx="8092">
                  <c:v>13.5</c:v>
                </c:pt>
                <c:pt idx="8093">
                  <c:v>13.5</c:v>
                </c:pt>
                <c:pt idx="8094">
                  <c:v>13.5</c:v>
                </c:pt>
                <c:pt idx="8095">
                  <c:v>13.5</c:v>
                </c:pt>
                <c:pt idx="8096">
                  <c:v>13.5</c:v>
                </c:pt>
                <c:pt idx="8097">
                  <c:v>13.5</c:v>
                </c:pt>
                <c:pt idx="8098">
                  <c:v>13.5</c:v>
                </c:pt>
                <c:pt idx="8099">
                  <c:v>13.5</c:v>
                </c:pt>
                <c:pt idx="8100">
                  <c:v>13.5</c:v>
                </c:pt>
                <c:pt idx="8101">
                  <c:v>13.5</c:v>
                </c:pt>
                <c:pt idx="8102">
                  <c:v>13.5</c:v>
                </c:pt>
                <c:pt idx="8103">
                  <c:v>13.5</c:v>
                </c:pt>
                <c:pt idx="8104">
                  <c:v>13.5</c:v>
                </c:pt>
                <c:pt idx="8105">
                  <c:v>13.5</c:v>
                </c:pt>
                <c:pt idx="8106">
                  <c:v>13.5</c:v>
                </c:pt>
                <c:pt idx="8107">
                  <c:v>13.5</c:v>
                </c:pt>
                <c:pt idx="8108">
                  <c:v>13.5</c:v>
                </c:pt>
                <c:pt idx="8109">
                  <c:v>13.5</c:v>
                </c:pt>
                <c:pt idx="8110">
                  <c:v>13.5</c:v>
                </c:pt>
                <c:pt idx="8111">
                  <c:v>13.5</c:v>
                </c:pt>
                <c:pt idx="8112">
                  <c:v>13.5</c:v>
                </c:pt>
                <c:pt idx="8113">
                  <c:v>13.5</c:v>
                </c:pt>
                <c:pt idx="8114">
                  <c:v>13.5</c:v>
                </c:pt>
                <c:pt idx="8115">
                  <c:v>13.5</c:v>
                </c:pt>
                <c:pt idx="8116">
                  <c:v>13.5</c:v>
                </c:pt>
                <c:pt idx="8117">
                  <c:v>13.5</c:v>
                </c:pt>
                <c:pt idx="8118">
                  <c:v>13.5</c:v>
                </c:pt>
                <c:pt idx="8119">
                  <c:v>13.5</c:v>
                </c:pt>
                <c:pt idx="8120">
                  <c:v>13.5</c:v>
                </c:pt>
                <c:pt idx="8121">
                  <c:v>13.5</c:v>
                </c:pt>
                <c:pt idx="8122">
                  <c:v>13.5</c:v>
                </c:pt>
                <c:pt idx="8123">
                  <c:v>13.5</c:v>
                </c:pt>
                <c:pt idx="8124">
                  <c:v>13.5</c:v>
                </c:pt>
                <c:pt idx="8125">
                  <c:v>13.5</c:v>
                </c:pt>
                <c:pt idx="8126">
                  <c:v>13.5</c:v>
                </c:pt>
                <c:pt idx="8127">
                  <c:v>13.5</c:v>
                </c:pt>
                <c:pt idx="8128">
                  <c:v>13.5</c:v>
                </c:pt>
                <c:pt idx="8129">
                  <c:v>13.5</c:v>
                </c:pt>
                <c:pt idx="8130">
                  <c:v>13.5</c:v>
                </c:pt>
                <c:pt idx="8131">
                  <c:v>13.6</c:v>
                </c:pt>
                <c:pt idx="8132">
                  <c:v>13.6</c:v>
                </c:pt>
                <c:pt idx="8133">
                  <c:v>13.6</c:v>
                </c:pt>
                <c:pt idx="8134">
                  <c:v>13.6</c:v>
                </c:pt>
                <c:pt idx="8135">
                  <c:v>13.6</c:v>
                </c:pt>
                <c:pt idx="8136">
                  <c:v>13.6</c:v>
                </c:pt>
                <c:pt idx="8137">
                  <c:v>13.6</c:v>
                </c:pt>
                <c:pt idx="8138">
                  <c:v>13.6</c:v>
                </c:pt>
                <c:pt idx="8139">
                  <c:v>13.6</c:v>
                </c:pt>
                <c:pt idx="8140">
                  <c:v>13.6</c:v>
                </c:pt>
                <c:pt idx="8141">
                  <c:v>13.6</c:v>
                </c:pt>
                <c:pt idx="8142">
                  <c:v>13.6</c:v>
                </c:pt>
                <c:pt idx="8143">
                  <c:v>13.6</c:v>
                </c:pt>
                <c:pt idx="8144">
                  <c:v>13.6</c:v>
                </c:pt>
                <c:pt idx="8145">
                  <c:v>13.6</c:v>
                </c:pt>
                <c:pt idx="8146">
                  <c:v>13.6</c:v>
                </c:pt>
                <c:pt idx="8147">
                  <c:v>13.6</c:v>
                </c:pt>
                <c:pt idx="8148">
                  <c:v>13.6</c:v>
                </c:pt>
                <c:pt idx="8149">
                  <c:v>13.6</c:v>
                </c:pt>
                <c:pt idx="8150">
                  <c:v>13.6</c:v>
                </c:pt>
                <c:pt idx="8151">
                  <c:v>13.6</c:v>
                </c:pt>
                <c:pt idx="8152">
                  <c:v>13.6</c:v>
                </c:pt>
                <c:pt idx="8153">
                  <c:v>13.6</c:v>
                </c:pt>
                <c:pt idx="8154">
                  <c:v>13.6</c:v>
                </c:pt>
                <c:pt idx="8155">
                  <c:v>13.6</c:v>
                </c:pt>
                <c:pt idx="8156">
                  <c:v>13.6</c:v>
                </c:pt>
                <c:pt idx="8157">
                  <c:v>13.6</c:v>
                </c:pt>
                <c:pt idx="8158">
                  <c:v>13.6</c:v>
                </c:pt>
                <c:pt idx="8159">
                  <c:v>13.6</c:v>
                </c:pt>
                <c:pt idx="8160">
                  <c:v>13.6</c:v>
                </c:pt>
                <c:pt idx="8161">
                  <c:v>13.6</c:v>
                </c:pt>
                <c:pt idx="8162">
                  <c:v>13.6</c:v>
                </c:pt>
                <c:pt idx="8163">
                  <c:v>13.6</c:v>
                </c:pt>
                <c:pt idx="8164">
                  <c:v>13.6</c:v>
                </c:pt>
                <c:pt idx="8165">
                  <c:v>13.6</c:v>
                </c:pt>
                <c:pt idx="8166">
                  <c:v>13.6</c:v>
                </c:pt>
                <c:pt idx="8167">
                  <c:v>13.6</c:v>
                </c:pt>
                <c:pt idx="8168">
                  <c:v>13.6</c:v>
                </c:pt>
                <c:pt idx="8169">
                  <c:v>13.6</c:v>
                </c:pt>
                <c:pt idx="8170">
                  <c:v>13.6</c:v>
                </c:pt>
                <c:pt idx="8171">
                  <c:v>13.6</c:v>
                </c:pt>
                <c:pt idx="8172">
                  <c:v>13.6</c:v>
                </c:pt>
                <c:pt idx="8173">
                  <c:v>13.6</c:v>
                </c:pt>
                <c:pt idx="8174">
                  <c:v>13.6</c:v>
                </c:pt>
                <c:pt idx="8175">
                  <c:v>13.6</c:v>
                </c:pt>
                <c:pt idx="8176">
                  <c:v>13.6</c:v>
                </c:pt>
                <c:pt idx="8177">
                  <c:v>13.6</c:v>
                </c:pt>
                <c:pt idx="8178">
                  <c:v>13.6</c:v>
                </c:pt>
                <c:pt idx="8179">
                  <c:v>13.6</c:v>
                </c:pt>
                <c:pt idx="8180">
                  <c:v>13.6</c:v>
                </c:pt>
                <c:pt idx="8181">
                  <c:v>13.6</c:v>
                </c:pt>
                <c:pt idx="8182">
                  <c:v>13.6</c:v>
                </c:pt>
                <c:pt idx="8183">
                  <c:v>13.6</c:v>
                </c:pt>
                <c:pt idx="8184">
                  <c:v>13.6</c:v>
                </c:pt>
                <c:pt idx="8185">
                  <c:v>13.6</c:v>
                </c:pt>
                <c:pt idx="8186">
                  <c:v>13.6</c:v>
                </c:pt>
                <c:pt idx="8187">
                  <c:v>13.6</c:v>
                </c:pt>
                <c:pt idx="8188">
                  <c:v>13.6</c:v>
                </c:pt>
                <c:pt idx="8189">
                  <c:v>13.6</c:v>
                </c:pt>
                <c:pt idx="8190">
                  <c:v>13.6</c:v>
                </c:pt>
                <c:pt idx="8191">
                  <c:v>13.7</c:v>
                </c:pt>
                <c:pt idx="8192">
                  <c:v>13.7</c:v>
                </c:pt>
                <c:pt idx="8193">
                  <c:v>13.7</c:v>
                </c:pt>
                <c:pt idx="8194">
                  <c:v>13.7</c:v>
                </c:pt>
                <c:pt idx="8195">
                  <c:v>13.7</c:v>
                </c:pt>
                <c:pt idx="8196">
                  <c:v>13.7</c:v>
                </c:pt>
                <c:pt idx="8197">
                  <c:v>13.7</c:v>
                </c:pt>
                <c:pt idx="8198">
                  <c:v>13.7</c:v>
                </c:pt>
                <c:pt idx="8199">
                  <c:v>13.7</c:v>
                </c:pt>
                <c:pt idx="8200">
                  <c:v>13.7</c:v>
                </c:pt>
                <c:pt idx="8201">
                  <c:v>13.7</c:v>
                </c:pt>
                <c:pt idx="8202">
                  <c:v>13.7</c:v>
                </c:pt>
                <c:pt idx="8203">
                  <c:v>13.7</c:v>
                </c:pt>
                <c:pt idx="8204">
                  <c:v>13.7</c:v>
                </c:pt>
                <c:pt idx="8205">
                  <c:v>13.7</c:v>
                </c:pt>
                <c:pt idx="8206">
                  <c:v>13.7</c:v>
                </c:pt>
                <c:pt idx="8207">
                  <c:v>13.7</c:v>
                </c:pt>
                <c:pt idx="8208">
                  <c:v>13.7</c:v>
                </c:pt>
                <c:pt idx="8209">
                  <c:v>13.7</c:v>
                </c:pt>
                <c:pt idx="8210">
                  <c:v>13.7</c:v>
                </c:pt>
                <c:pt idx="8211">
                  <c:v>13.7</c:v>
                </c:pt>
                <c:pt idx="8212">
                  <c:v>13.7</c:v>
                </c:pt>
                <c:pt idx="8213">
                  <c:v>13.7</c:v>
                </c:pt>
                <c:pt idx="8214">
                  <c:v>13.7</c:v>
                </c:pt>
                <c:pt idx="8215">
                  <c:v>13.7</c:v>
                </c:pt>
                <c:pt idx="8216">
                  <c:v>13.7</c:v>
                </c:pt>
                <c:pt idx="8217">
                  <c:v>13.7</c:v>
                </c:pt>
                <c:pt idx="8218">
                  <c:v>13.7</c:v>
                </c:pt>
                <c:pt idx="8219">
                  <c:v>13.7</c:v>
                </c:pt>
                <c:pt idx="8220">
                  <c:v>13.7</c:v>
                </c:pt>
                <c:pt idx="8221">
                  <c:v>13.7</c:v>
                </c:pt>
                <c:pt idx="8222">
                  <c:v>13.7</c:v>
                </c:pt>
                <c:pt idx="8223">
                  <c:v>13.7</c:v>
                </c:pt>
                <c:pt idx="8224">
                  <c:v>13.7</c:v>
                </c:pt>
                <c:pt idx="8225">
                  <c:v>13.7</c:v>
                </c:pt>
                <c:pt idx="8226">
                  <c:v>13.7</c:v>
                </c:pt>
                <c:pt idx="8227">
                  <c:v>13.7</c:v>
                </c:pt>
                <c:pt idx="8228">
                  <c:v>13.7</c:v>
                </c:pt>
                <c:pt idx="8229">
                  <c:v>13.7</c:v>
                </c:pt>
                <c:pt idx="8230">
                  <c:v>13.7</c:v>
                </c:pt>
                <c:pt idx="8231">
                  <c:v>13.7</c:v>
                </c:pt>
                <c:pt idx="8232">
                  <c:v>13.7</c:v>
                </c:pt>
                <c:pt idx="8233">
                  <c:v>13.7</c:v>
                </c:pt>
                <c:pt idx="8234">
                  <c:v>13.7</c:v>
                </c:pt>
                <c:pt idx="8235">
                  <c:v>13.7</c:v>
                </c:pt>
                <c:pt idx="8236">
                  <c:v>13.7</c:v>
                </c:pt>
                <c:pt idx="8237">
                  <c:v>13.7</c:v>
                </c:pt>
                <c:pt idx="8238">
                  <c:v>13.7</c:v>
                </c:pt>
                <c:pt idx="8239">
                  <c:v>13.7</c:v>
                </c:pt>
                <c:pt idx="8240">
                  <c:v>13.7</c:v>
                </c:pt>
                <c:pt idx="8241">
                  <c:v>13.7</c:v>
                </c:pt>
                <c:pt idx="8242">
                  <c:v>13.7</c:v>
                </c:pt>
                <c:pt idx="8243">
                  <c:v>13.7</c:v>
                </c:pt>
                <c:pt idx="8244">
                  <c:v>13.7</c:v>
                </c:pt>
                <c:pt idx="8245">
                  <c:v>13.7</c:v>
                </c:pt>
                <c:pt idx="8246">
                  <c:v>13.7</c:v>
                </c:pt>
                <c:pt idx="8247">
                  <c:v>13.7</c:v>
                </c:pt>
                <c:pt idx="8248">
                  <c:v>13.7</c:v>
                </c:pt>
                <c:pt idx="8249">
                  <c:v>13.7</c:v>
                </c:pt>
                <c:pt idx="8250">
                  <c:v>13.7</c:v>
                </c:pt>
                <c:pt idx="8251">
                  <c:v>13.8</c:v>
                </c:pt>
                <c:pt idx="8252">
                  <c:v>13.8</c:v>
                </c:pt>
                <c:pt idx="8253">
                  <c:v>13.8</c:v>
                </c:pt>
                <c:pt idx="8254">
                  <c:v>13.8</c:v>
                </c:pt>
                <c:pt idx="8255">
                  <c:v>13.8</c:v>
                </c:pt>
                <c:pt idx="8256">
                  <c:v>13.8</c:v>
                </c:pt>
                <c:pt idx="8257">
                  <c:v>13.8</c:v>
                </c:pt>
                <c:pt idx="8258">
                  <c:v>13.8</c:v>
                </c:pt>
                <c:pt idx="8259">
                  <c:v>13.8</c:v>
                </c:pt>
                <c:pt idx="8260">
                  <c:v>13.8</c:v>
                </c:pt>
                <c:pt idx="8261">
                  <c:v>13.8</c:v>
                </c:pt>
                <c:pt idx="8262">
                  <c:v>13.8</c:v>
                </c:pt>
                <c:pt idx="8263">
                  <c:v>13.8</c:v>
                </c:pt>
                <c:pt idx="8264">
                  <c:v>13.8</c:v>
                </c:pt>
                <c:pt idx="8265">
                  <c:v>13.8</c:v>
                </c:pt>
                <c:pt idx="8266">
                  <c:v>13.8</c:v>
                </c:pt>
                <c:pt idx="8267">
                  <c:v>13.8</c:v>
                </c:pt>
                <c:pt idx="8268">
                  <c:v>13.8</c:v>
                </c:pt>
                <c:pt idx="8269">
                  <c:v>13.8</c:v>
                </c:pt>
                <c:pt idx="8270">
                  <c:v>13.8</c:v>
                </c:pt>
                <c:pt idx="8271">
                  <c:v>13.8</c:v>
                </c:pt>
                <c:pt idx="8272">
                  <c:v>13.8</c:v>
                </c:pt>
                <c:pt idx="8273">
                  <c:v>13.8</c:v>
                </c:pt>
                <c:pt idx="8274">
                  <c:v>13.8</c:v>
                </c:pt>
                <c:pt idx="8275">
                  <c:v>13.8</c:v>
                </c:pt>
                <c:pt idx="8276">
                  <c:v>13.8</c:v>
                </c:pt>
                <c:pt idx="8277">
                  <c:v>13.8</c:v>
                </c:pt>
                <c:pt idx="8278">
                  <c:v>13.8</c:v>
                </c:pt>
                <c:pt idx="8279">
                  <c:v>13.8</c:v>
                </c:pt>
                <c:pt idx="8280">
                  <c:v>13.8</c:v>
                </c:pt>
                <c:pt idx="8281">
                  <c:v>13.8</c:v>
                </c:pt>
                <c:pt idx="8282">
                  <c:v>13.8</c:v>
                </c:pt>
                <c:pt idx="8283">
                  <c:v>13.8</c:v>
                </c:pt>
                <c:pt idx="8284">
                  <c:v>13.8</c:v>
                </c:pt>
                <c:pt idx="8285">
                  <c:v>13.8</c:v>
                </c:pt>
                <c:pt idx="8286">
                  <c:v>13.8</c:v>
                </c:pt>
                <c:pt idx="8287">
                  <c:v>13.8</c:v>
                </c:pt>
                <c:pt idx="8288">
                  <c:v>13.8</c:v>
                </c:pt>
                <c:pt idx="8289">
                  <c:v>13.8</c:v>
                </c:pt>
                <c:pt idx="8290">
                  <c:v>13.8</c:v>
                </c:pt>
                <c:pt idx="8291">
                  <c:v>13.8</c:v>
                </c:pt>
                <c:pt idx="8292">
                  <c:v>13.8</c:v>
                </c:pt>
                <c:pt idx="8293">
                  <c:v>13.8</c:v>
                </c:pt>
                <c:pt idx="8294">
                  <c:v>13.8</c:v>
                </c:pt>
                <c:pt idx="8295">
                  <c:v>13.8</c:v>
                </c:pt>
                <c:pt idx="8296">
                  <c:v>13.8</c:v>
                </c:pt>
                <c:pt idx="8297">
                  <c:v>13.8</c:v>
                </c:pt>
                <c:pt idx="8298">
                  <c:v>13.8</c:v>
                </c:pt>
                <c:pt idx="8299">
                  <c:v>13.8</c:v>
                </c:pt>
                <c:pt idx="8300">
                  <c:v>13.8</c:v>
                </c:pt>
                <c:pt idx="8301">
                  <c:v>13.8</c:v>
                </c:pt>
                <c:pt idx="8302">
                  <c:v>13.8</c:v>
                </c:pt>
                <c:pt idx="8303">
                  <c:v>13.8</c:v>
                </c:pt>
                <c:pt idx="8304">
                  <c:v>13.8</c:v>
                </c:pt>
                <c:pt idx="8305">
                  <c:v>13.8</c:v>
                </c:pt>
                <c:pt idx="8306">
                  <c:v>13.8</c:v>
                </c:pt>
                <c:pt idx="8307">
                  <c:v>13.8</c:v>
                </c:pt>
                <c:pt idx="8308">
                  <c:v>13.8</c:v>
                </c:pt>
                <c:pt idx="8309">
                  <c:v>13.8</c:v>
                </c:pt>
                <c:pt idx="8310">
                  <c:v>13.8</c:v>
                </c:pt>
                <c:pt idx="8311">
                  <c:v>13.9</c:v>
                </c:pt>
                <c:pt idx="8312">
                  <c:v>13.9</c:v>
                </c:pt>
                <c:pt idx="8313">
                  <c:v>13.9</c:v>
                </c:pt>
                <c:pt idx="8314">
                  <c:v>13.9</c:v>
                </c:pt>
                <c:pt idx="8315">
                  <c:v>13.9</c:v>
                </c:pt>
                <c:pt idx="8316">
                  <c:v>13.9</c:v>
                </c:pt>
                <c:pt idx="8317">
                  <c:v>13.9</c:v>
                </c:pt>
                <c:pt idx="8318">
                  <c:v>13.9</c:v>
                </c:pt>
                <c:pt idx="8319">
                  <c:v>13.9</c:v>
                </c:pt>
                <c:pt idx="8320">
                  <c:v>13.9</c:v>
                </c:pt>
                <c:pt idx="8321">
                  <c:v>13.9</c:v>
                </c:pt>
                <c:pt idx="8322">
                  <c:v>13.9</c:v>
                </c:pt>
                <c:pt idx="8323">
                  <c:v>13.9</c:v>
                </c:pt>
                <c:pt idx="8324">
                  <c:v>13.9</c:v>
                </c:pt>
                <c:pt idx="8325">
                  <c:v>13.9</c:v>
                </c:pt>
                <c:pt idx="8326">
                  <c:v>13.9</c:v>
                </c:pt>
                <c:pt idx="8327">
                  <c:v>13.9</c:v>
                </c:pt>
                <c:pt idx="8328">
                  <c:v>13.9</c:v>
                </c:pt>
                <c:pt idx="8329">
                  <c:v>13.9</c:v>
                </c:pt>
                <c:pt idx="8330">
                  <c:v>13.9</c:v>
                </c:pt>
                <c:pt idx="8331">
                  <c:v>13.9</c:v>
                </c:pt>
                <c:pt idx="8332">
                  <c:v>13.9</c:v>
                </c:pt>
                <c:pt idx="8333">
                  <c:v>13.9</c:v>
                </c:pt>
                <c:pt idx="8334">
                  <c:v>13.9</c:v>
                </c:pt>
                <c:pt idx="8335">
                  <c:v>13.9</c:v>
                </c:pt>
                <c:pt idx="8336">
                  <c:v>13.9</c:v>
                </c:pt>
                <c:pt idx="8337">
                  <c:v>13.9</c:v>
                </c:pt>
                <c:pt idx="8338">
                  <c:v>13.9</c:v>
                </c:pt>
                <c:pt idx="8339">
                  <c:v>13.9</c:v>
                </c:pt>
                <c:pt idx="8340">
                  <c:v>13.9</c:v>
                </c:pt>
                <c:pt idx="8341">
                  <c:v>13.9</c:v>
                </c:pt>
                <c:pt idx="8342">
                  <c:v>13.9</c:v>
                </c:pt>
                <c:pt idx="8343">
                  <c:v>13.9</c:v>
                </c:pt>
                <c:pt idx="8344">
                  <c:v>13.9</c:v>
                </c:pt>
                <c:pt idx="8345">
                  <c:v>13.9</c:v>
                </c:pt>
                <c:pt idx="8346">
                  <c:v>13.9</c:v>
                </c:pt>
                <c:pt idx="8347">
                  <c:v>13.9</c:v>
                </c:pt>
                <c:pt idx="8348">
                  <c:v>13.9</c:v>
                </c:pt>
                <c:pt idx="8349">
                  <c:v>13.9</c:v>
                </c:pt>
                <c:pt idx="8350">
                  <c:v>13.9</c:v>
                </c:pt>
                <c:pt idx="8351">
                  <c:v>13.9</c:v>
                </c:pt>
                <c:pt idx="8352">
                  <c:v>13.9</c:v>
                </c:pt>
                <c:pt idx="8353">
                  <c:v>13.9</c:v>
                </c:pt>
                <c:pt idx="8354">
                  <c:v>13.9</c:v>
                </c:pt>
                <c:pt idx="8355">
                  <c:v>13.9</c:v>
                </c:pt>
                <c:pt idx="8356">
                  <c:v>13.9</c:v>
                </c:pt>
                <c:pt idx="8357">
                  <c:v>13.9</c:v>
                </c:pt>
                <c:pt idx="8358">
                  <c:v>13.9</c:v>
                </c:pt>
                <c:pt idx="8359">
                  <c:v>13.9</c:v>
                </c:pt>
                <c:pt idx="8360">
                  <c:v>13.9</c:v>
                </c:pt>
                <c:pt idx="8361">
                  <c:v>13.9</c:v>
                </c:pt>
                <c:pt idx="8362">
                  <c:v>13.9</c:v>
                </c:pt>
                <c:pt idx="8363">
                  <c:v>13.9</c:v>
                </c:pt>
                <c:pt idx="8364">
                  <c:v>13.9</c:v>
                </c:pt>
                <c:pt idx="8365">
                  <c:v>13.9</c:v>
                </c:pt>
                <c:pt idx="8366">
                  <c:v>13.9</c:v>
                </c:pt>
                <c:pt idx="8367">
                  <c:v>13.9</c:v>
                </c:pt>
                <c:pt idx="8368">
                  <c:v>13.9</c:v>
                </c:pt>
                <c:pt idx="8369">
                  <c:v>13.9</c:v>
                </c:pt>
                <c:pt idx="8370">
                  <c:v>13.9</c:v>
                </c:pt>
                <c:pt idx="8371">
                  <c:v>14.0</c:v>
                </c:pt>
                <c:pt idx="8372">
                  <c:v>14.0</c:v>
                </c:pt>
                <c:pt idx="8373">
                  <c:v>14.0</c:v>
                </c:pt>
                <c:pt idx="8374">
                  <c:v>14.0</c:v>
                </c:pt>
                <c:pt idx="8375">
                  <c:v>14.0</c:v>
                </c:pt>
                <c:pt idx="8376">
                  <c:v>14.0</c:v>
                </c:pt>
                <c:pt idx="8377">
                  <c:v>14.0</c:v>
                </c:pt>
                <c:pt idx="8378">
                  <c:v>14.0</c:v>
                </c:pt>
                <c:pt idx="8379">
                  <c:v>14.0</c:v>
                </c:pt>
                <c:pt idx="8380">
                  <c:v>14.0</c:v>
                </c:pt>
                <c:pt idx="8381">
                  <c:v>14.0</c:v>
                </c:pt>
                <c:pt idx="8382">
                  <c:v>14.0</c:v>
                </c:pt>
                <c:pt idx="8383">
                  <c:v>14.0</c:v>
                </c:pt>
                <c:pt idx="8384">
                  <c:v>14.0</c:v>
                </c:pt>
                <c:pt idx="8385">
                  <c:v>14.0</c:v>
                </c:pt>
                <c:pt idx="8386">
                  <c:v>14.0</c:v>
                </c:pt>
                <c:pt idx="8387">
                  <c:v>14.0</c:v>
                </c:pt>
                <c:pt idx="8388">
                  <c:v>14.0</c:v>
                </c:pt>
                <c:pt idx="8389">
                  <c:v>14.0</c:v>
                </c:pt>
                <c:pt idx="8390">
                  <c:v>14.0</c:v>
                </c:pt>
                <c:pt idx="8391">
                  <c:v>14.0</c:v>
                </c:pt>
                <c:pt idx="8392">
                  <c:v>14.0</c:v>
                </c:pt>
                <c:pt idx="8393">
                  <c:v>14.0</c:v>
                </c:pt>
                <c:pt idx="8394">
                  <c:v>14.0</c:v>
                </c:pt>
                <c:pt idx="8395">
                  <c:v>14.0</c:v>
                </c:pt>
                <c:pt idx="8396">
                  <c:v>14.0</c:v>
                </c:pt>
                <c:pt idx="8397">
                  <c:v>14.0</c:v>
                </c:pt>
                <c:pt idx="8398">
                  <c:v>14.0</c:v>
                </c:pt>
                <c:pt idx="8399">
                  <c:v>14.0</c:v>
                </c:pt>
                <c:pt idx="8400">
                  <c:v>14.0</c:v>
                </c:pt>
                <c:pt idx="8401">
                  <c:v>14.0</c:v>
                </c:pt>
                <c:pt idx="8402">
                  <c:v>14.0</c:v>
                </c:pt>
                <c:pt idx="8403">
                  <c:v>14.0</c:v>
                </c:pt>
                <c:pt idx="8404">
                  <c:v>14.0</c:v>
                </c:pt>
                <c:pt idx="8405">
                  <c:v>14.0</c:v>
                </c:pt>
                <c:pt idx="8406">
                  <c:v>14.0</c:v>
                </c:pt>
                <c:pt idx="8407">
                  <c:v>14.0</c:v>
                </c:pt>
                <c:pt idx="8408">
                  <c:v>14.0</c:v>
                </c:pt>
                <c:pt idx="8409">
                  <c:v>14.0</c:v>
                </c:pt>
                <c:pt idx="8410">
                  <c:v>14.0</c:v>
                </c:pt>
                <c:pt idx="8411">
                  <c:v>14.0</c:v>
                </c:pt>
                <c:pt idx="8412">
                  <c:v>14.0</c:v>
                </c:pt>
                <c:pt idx="8413">
                  <c:v>14.0</c:v>
                </c:pt>
                <c:pt idx="8414">
                  <c:v>14.0</c:v>
                </c:pt>
                <c:pt idx="8415">
                  <c:v>14.0</c:v>
                </c:pt>
                <c:pt idx="8416">
                  <c:v>14.0</c:v>
                </c:pt>
                <c:pt idx="8417">
                  <c:v>14.0</c:v>
                </c:pt>
                <c:pt idx="8418">
                  <c:v>14.0</c:v>
                </c:pt>
                <c:pt idx="8419">
                  <c:v>14.0</c:v>
                </c:pt>
                <c:pt idx="8420">
                  <c:v>14.0</c:v>
                </c:pt>
                <c:pt idx="8421">
                  <c:v>14.0</c:v>
                </c:pt>
                <c:pt idx="8422">
                  <c:v>14.0</c:v>
                </c:pt>
                <c:pt idx="8423">
                  <c:v>14.0</c:v>
                </c:pt>
                <c:pt idx="8424">
                  <c:v>14.0</c:v>
                </c:pt>
                <c:pt idx="8425">
                  <c:v>14.0</c:v>
                </c:pt>
                <c:pt idx="8426">
                  <c:v>14.0</c:v>
                </c:pt>
                <c:pt idx="8427">
                  <c:v>14.0</c:v>
                </c:pt>
                <c:pt idx="8428">
                  <c:v>14.0</c:v>
                </c:pt>
                <c:pt idx="8429">
                  <c:v>14.0</c:v>
                </c:pt>
                <c:pt idx="8430">
                  <c:v>14.0</c:v>
                </c:pt>
                <c:pt idx="8431">
                  <c:v>14.1</c:v>
                </c:pt>
                <c:pt idx="8432">
                  <c:v>14.1</c:v>
                </c:pt>
                <c:pt idx="8433">
                  <c:v>14.1</c:v>
                </c:pt>
                <c:pt idx="8434">
                  <c:v>14.1</c:v>
                </c:pt>
                <c:pt idx="8435">
                  <c:v>14.1</c:v>
                </c:pt>
                <c:pt idx="8436">
                  <c:v>14.1</c:v>
                </c:pt>
                <c:pt idx="8437">
                  <c:v>14.1</c:v>
                </c:pt>
                <c:pt idx="8438">
                  <c:v>14.1</c:v>
                </c:pt>
                <c:pt idx="8439">
                  <c:v>14.1</c:v>
                </c:pt>
                <c:pt idx="8440">
                  <c:v>14.1</c:v>
                </c:pt>
                <c:pt idx="8441">
                  <c:v>14.1</c:v>
                </c:pt>
                <c:pt idx="8442">
                  <c:v>14.1</c:v>
                </c:pt>
                <c:pt idx="8443">
                  <c:v>14.1</c:v>
                </c:pt>
                <c:pt idx="8444">
                  <c:v>14.1</c:v>
                </c:pt>
                <c:pt idx="8445">
                  <c:v>14.1</c:v>
                </c:pt>
                <c:pt idx="8446">
                  <c:v>14.1</c:v>
                </c:pt>
                <c:pt idx="8447">
                  <c:v>14.1</c:v>
                </c:pt>
                <c:pt idx="8448">
                  <c:v>14.1</c:v>
                </c:pt>
                <c:pt idx="8449">
                  <c:v>14.1</c:v>
                </c:pt>
                <c:pt idx="8450">
                  <c:v>14.1</c:v>
                </c:pt>
                <c:pt idx="8451">
                  <c:v>14.1</c:v>
                </c:pt>
                <c:pt idx="8452">
                  <c:v>14.1</c:v>
                </c:pt>
                <c:pt idx="8453">
                  <c:v>14.1</c:v>
                </c:pt>
                <c:pt idx="8454">
                  <c:v>14.1</c:v>
                </c:pt>
                <c:pt idx="8455">
                  <c:v>14.1</c:v>
                </c:pt>
                <c:pt idx="8456">
                  <c:v>14.1</c:v>
                </c:pt>
                <c:pt idx="8457">
                  <c:v>14.1</c:v>
                </c:pt>
                <c:pt idx="8458">
                  <c:v>14.1</c:v>
                </c:pt>
                <c:pt idx="8459">
                  <c:v>14.1</c:v>
                </c:pt>
                <c:pt idx="8460">
                  <c:v>14.1</c:v>
                </c:pt>
                <c:pt idx="8461">
                  <c:v>14.1</c:v>
                </c:pt>
                <c:pt idx="8462">
                  <c:v>14.1</c:v>
                </c:pt>
                <c:pt idx="8463">
                  <c:v>14.1</c:v>
                </c:pt>
                <c:pt idx="8464">
                  <c:v>14.1</c:v>
                </c:pt>
                <c:pt idx="8465">
                  <c:v>14.1</c:v>
                </c:pt>
                <c:pt idx="8466">
                  <c:v>14.1</c:v>
                </c:pt>
                <c:pt idx="8467">
                  <c:v>14.1</c:v>
                </c:pt>
                <c:pt idx="8468">
                  <c:v>14.1</c:v>
                </c:pt>
                <c:pt idx="8469">
                  <c:v>14.1</c:v>
                </c:pt>
                <c:pt idx="8470">
                  <c:v>14.1</c:v>
                </c:pt>
                <c:pt idx="8471">
                  <c:v>14.1</c:v>
                </c:pt>
                <c:pt idx="8472">
                  <c:v>14.1</c:v>
                </c:pt>
                <c:pt idx="8473">
                  <c:v>14.1</c:v>
                </c:pt>
                <c:pt idx="8474">
                  <c:v>14.1</c:v>
                </c:pt>
                <c:pt idx="8475">
                  <c:v>14.1</c:v>
                </c:pt>
                <c:pt idx="8476">
                  <c:v>14.1</c:v>
                </c:pt>
                <c:pt idx="8477">
                  <c:v>14.1</c:v>
                </c:pt>
                <c:pt idx="8478">
                  <c:v>14.1</c:v>
                </c:pt>
                <c:pt idx="8479">
                  <c:v>14.1</c:v>
                </c:pt>
                <c:pt idx="8480">
                  <c:v>14.1</c:v>
                </c:pt>
                <c:pt idx="8481">
                  <c:v>14.1</c:v>
                </c:pt>
                <c:pt idx="8482">
                  <c:v>14.1</c:v>
                </c:pt>
                <c:pt idx="8483">
                  <c:v>14.1</c:v>
                </c:pt>
                <c:pt idx="8484">
                  <c:v>14.1</c:v>
                </c:pt>
                <c:pt idx="8485">
                  <c:v>14.1</c:v>
                </c:pt>
                <c:pt idx="8486">
                  <c:v>14.1</c:v>
                </c:pt>
                <c:pt idx="8487">
                  <c:v>14.1</c:v>
                </c:pt>
                <c:pt idx="8488">
                  <c:v>14.1</c:v>
                </c:pt>
                <c:pt idx="8489">
                  <c:v>14.1</c:v>
                </c:pt>
                <c:pt idx="8490">
                  <c:v>14.1</c:v>
                </c:pt>
                <c:pt idx="8491">
                  <c:v>14.2</c:v>
                </c:pt>
                <c:pt idx="8492">
                  <c:v>14.2</c:v>
                </c:pt>
                <c:pt idx="8493">
                  <c:v>14.2</c:v>
                </c:pt>
                <c:pt idx="8494">
                  <c:v>14.2</c:v>
                </c:pt>
                <c:pt idx="8495">
                  <c:v>14.2</c:v>
                </c:pt>
                <c:pt idx="8496">
                  <c:v>14.2</c:v>
                </c:pt>
                <c:pt idx="8497">
                  <c:v>14.2</c:v>
                </c:pt>
                <c:pt idx="8498">
                  <c:v>14.2</c:v>
                </c:pt>
                <c:pt idx="8499">
                  <c:v>14.2</c:v>
                </c:pt>
                <c:pt idx="8500">
                  <c:v>14.2</c:v>
                </c:pt>
                <c:pt idx="8501">
                  <c:v>14.2</c:v>
                </c:pt>
                <c:pt idx="8502">
                  <c:v>14.2</c:v>
                </c:pt>
                <c:pt idx="8503">
                  <c:v>14.2</c:v>
                </c:pt>
                <c:pt idx="8504">
                  <c:v>14.2</c:v>
                </c:pt>
                <c:pt idx="8505">
                  <c:v>14.2</c:v>
                </c:pt>
                <c:pt idx="8506">
                  <c:v>14.2</c:v>
                </c:pt>
                <c:pt idx="8507">
                  <c:v>14.2</c:v>
                </c:pt>
                <c:pt idx="8508">
                  <c:v>14.2</c:v>
                </c:pt>
                <c:pt idx="8509">
                  <c:v>14.2</c:v>
                </c:pt>
                <c:pt idx="8510">
                  <c:v>14.2</c:v>
                </c:pt>
                <c:pt idx="8511">
                  <c:v>14.2</c:v>
                </c:pt>
                <c:pt idx="8512">
                  <c:v>14.2</c:v>
                </c:pt>
                <c:pt idx="8513">
                  <c:v>14.2</c:v>
                </c:pt>
                <c:pt idx="8514">
                  <c:v>14.2</c:v>
                </c:pt>
                <c:pt idx="8515">
                  <c:v>14.2</c:v>
                </c:pt>
                <c:pt idx="8516">
                  <c:v>14.2</c:v>
                </c:pt>
                <c:pt idx="8517">
                  <c:v>14.2</c:v>
                </c:pt>
                <c:pt idx="8518">
                  <c:v>14.2</c:v>
                </c:pt>
                <c:pt idx="8519">
                  <c:v>14.2</c:v>
                </c:pt>
                <c:pt idx="8520">
                  <c:v>14.2</c:v>
                </c:pt>
                <c:pt idx="8521">
                  <c:v>14.2</c:v>
                </c:pt>
                <c:pt idx="8522">
                  <c:v>14.2</c:v>
                </c:pt>
                <c:pt idx="8523">
                  <c:v>14.2</c:v>
                </c:pt>
                <c:pt idx="8524">
                  <c:v>14.2</c:v>
                </c:pt>
                <c:pt idx="8525">
                  <c:v>14.2</c:v>
                </c:pt>
                <c:pt idx="8526">
                  <c:v>14.2</c:v>
                </c:pt>
                <c:pt idx="8527">
                  <c:v>14.2</c:v>
                </c:pt>
                <c:pt idx="8528">
                  <c:v>14.2</c:v>
                </c:pt>
                <c:pt idx="8529">
                  <c:v>14.2</c:v>
                </c:pt>
                <c:pt idx="8530">
                  <c:v>14.2</c:v>
                </c:pt>
                <c:pt idx="8531">
                  <c:v>14.2</c:v>
                </c:pt>
                <c:pt idx="8532">
                  <c:v>14.2</c:v>
                </c:pt>
                <c:pt idx="8533">
                  <c:v>14.2</c:v>
                </c:pt>
                <c:pt idx="8534">
                  <c:v>14.2</c:v>
                </c:pt>
                <c:pt idx="8535">
                  <c:v>14.2</c:v>
                </c:pt>
                <c:pt idx="8536">
                  <c:v>14.2</c:v>
                </c:pt>
                <c:pt idx="8537">
                  <c:v>14.2</c:v>
                </c:pt>
                <c:pt idx="8538">
                  <c:v>14.2</c:v>
                </c:pt>
                <c:pt idx="8539">
                  <c:v>14.2</c:v>
                </c:pt>
                <c:pt idx="8540">
                  <c:v>14.2</c:v>
                </c:pt>
                <c:pt idx="8541">
                  <c:v>14.2</c:v>
                </c:pt>
                <c:pt idx="8542">
                  <c:v>14.2</c:v>
                </c:pt>
                <c:pt idx="8543">
                  <c:v>14.2</c:v>
                </c:pt>
                <c:pt idx="8544">
                  <c:v>14.2</c:v>
                </c:pt>
                <c:pt idx="8545">
                  <c:v>14.2</c:v>
                </c:pt>
                <c:pt idx="8546">
                  <c:v>14.2</c:v>
                </c:pt>
                <c:pt idx="8547">
                  <c:v>14.2</c:v>
                </c:pt>
                <c:pt idx="8548">
                  <c:v>14.2</c:v>
                </c:pt>
                <c:pt idx="8549">
                  <c:v>14.2</c:v>
                </c:pt>
                <c:pt idx="8550">
                  <c:v>14.2</c:v>
                </c:pt>
                <c:pt idx="8551">
                  <c:v>14.3</c:v>
                </c:pt>
                <c:pt idx="8552">
                  <c:v>14.3</c:v>
                </c:pt>
                <c:pt idx="8553">
                  <c:v>14.3</c:v>
                </c:pt>
                <c:pt idx="8554">
                  <c:v>14.3</c:v>
                </c:pt>
                <c:pt idx="8555">
                  <c:v>14.3</c:v>
                </c:pt>
                <c:pt idx="8556">
                  <c:v>14.3</c:v>
                </c:pt>
                <c:pt idx="8557">
                  <c:v>14.3</c:v>
                </c:pt>
                <c:pt idx="8558">
                  <c:v>14.3</c:v>
                </c:pt>
                <c:pt idx="8559">
                  <c:v>14.3</c:v>
                </c:pt>
                <c:pt idx="8560">
                  <c:v>14.3</c:v>
                </c:pt>
                <c:pt idx="8561">
                  <c:v>14.3</c:v>
                </c:pt>
                <c:pt idx="8562">
                  <c:v>14.3</c:v>
                </c:pt>
                <c:pt idx="8563">
                  <c:v>14.3</c:v>
                </c:pt>
                <c:pt idx="8564">
                  <c:v>14.3</c:v>
                </c:pt>
                <c:pt idx="8565">
                  <c:v>14.3</c:v>
                </c:pt>
                <c:pt idx="8566">
                  <c:v>14.3</c:v>
                </c:pt>
                <c:pt idx="8567">
                  <c:v>14.3</c:v>
                </c:pt>
                <c:pt idx="8568">
                  <c:v>14.3</c:v>
                </c:pt>
                <c:pt idx="8569">
                  <c:v>14.3</c:v>
                </c:pt>
                <c:pt idx="8570">
                  <c:v>14.3</c:v>
                </c:pt>
                <c:pt idx="8571">
                  <c:v>14.3</c:v>
                </c:pt>
                <c:pt idx="8572">
                  <c:v>14.3</c:v>
                </c:pt>
                <c:pt idx="8573">
                  <c:v>14.3</c:v>
                </c:pt>
                <c:pt idx="8574">
                  <c:v>14.3</c:v>
                </c:pt>
                <c:pt idx="8575">
                  <c:v>14.3</c:v>
                </c:pt>
                <c:pt idx="8576">
                  <c:v>14.3</c:v>
                </c:pt>
                <c:pt idx="8577">
                  <c:v>14.3</c:v>
                </c:pt>
                <c:pt idx="8578">
                  <c:v>14.3</c:v>
                </c:pt>
                <c:pt idx="8579">
                  <c:v>14.3</c:v>
                </c:pt>
                <c:pt idx="8580">
                  <c:v>14.3</c:v>
                </c:pt>
                <c:pt idx="8581">
                  <c:v>14.3</c:v>
                </c:pt>
                <c:pt idx="8582">
                  <c:v>14.3</c:v>
                </c:pt>
                <c:pt idx="8583">
                  <c:v>14.3</c:v>
                </c:pt>
                <c:pt idx="8584">
                  <c:v>14.3</c:v>
                </c:pt>
                <c:pt idx="8585">
                  <c:v>14.3</c:v>
                </c:pt>
                <c:pt idx="8586">
                  <c:v>14.3</c:v>
                </c:pt>
                <c:pt idx="8587">
                  <c:v>14.3</c:v>
                </c:pt>
                <c:pt idx="8588">
                  <c:v>14.3</c:v>
                </c:pt>
                <c:pt idx="8589">
                  <c:v>14.3</c:v>
                </c:pt>
                <c:pt idx="8590">
                  <c:v>14.3</c:v>
                </c:pt>
                <c:pt idx="8591">
                  <c:v>14.3</c:v>
                </c:pt>
                <c:pt idx="8592">
                  <c:v>14.3</c:v>
                </c:pt>
                <c:pt idx="8593">
                  <c:v>14.3</c:v>
                </c:pt>
                <c:pt idx="8594">
                  <c:v>14.3</c:v>
                </c:pt>
                <c:pt idx="8595">
                  <c:v>14.3</c:v>
                </c:pt>
                <c:pt idx="8596">
                  <c:v>14.3</c:v>
                </c:pt>
                <c:pt idx="8597">
                  <c:v>14.3</c:v>
                </c:pt>
                <c:pt idx="8598">
                  <c:v>14.3</c:v>
                </c:pt>
                <c:pt idx="8599">
                  <c:v>14.3</c:v>
                </c:pt>
                <c:pt idx="8600">
                  <c:v>14.3</c:v>
                </c:pt>
                <c:pt idx="8601">
                  <c:v>14.3</c:v>
                </c:pt>
                <c:pt idx="8602">
                  <c:v>14.3</c:v>
                </c:pt>
                <c:pt idx="8603">
                  <c:v>14.3</c:v>
                </c:pt>
                <c:pt idx="8604">
                  <c:v>14.3</c:v>
                </c:pt>
                <c:pt idx="8605">
                  <c:v>14.3</c:v>
                </c:pt>
                <c:pt idx="8606">
                  <c:v>14.3</c:v>
                </c:pt>
                <c:pt idx="8607">
                  <c:v>14.3</c:v>
                </c:pt>
                <c:pt idx="8608">
                  <c:v>14.3</c:v>
                </c:pt>
                <c:pt idx="8609">
                  <c:v>14.3</c:v>
                </c:pt>
                <c:pt idx="8610">
                  <c:v>14.3</c:v>
                </c:pt>
                <c:pt idx="8611">
                  <c:v>14.4</c:v>
                </c:pt>
                <c:pt idx="8612">
                  <c:v>14.4</c:v>
                </c:pt>
                <c:pt idx="8613">
                  <c:v>14.4</c:v>
                </c:pt>
                <c:pt idx="8614">
                  <c:v>14.4</c:v>
                </c:pt>
                <c:pt idx="8615">
                  <c:v>14.4</c:v>
                </c:pt>
                <c:pt idx="8616">
                  <c:v>14.4</c:v>
                </c:pt>
                <c:pt idx="8617">
                  <c:v>14.4</c:v>
                </c:pt>
                <c:pt idx="8618">
                  <c:v>14.4</c:v>
                </c:pt>
                <c:pt idx="8619">
                  <c:v>14.4</c:v>
                </c:pt>
                <c:pt idx="8620">
                  <c:v>14.4</c:v>
                </c:pt>
                <c:pt idx="8621">
                  <c:v>14.4</c:v>
                </c:pt>
                <c:pt idx="8622">
                  <c:v>14.4</c:v>
                </c:pt>
                <c:pt idx="8623">
                  <c:v>14.4</c:v>
                </c:pt>
                <c:pt idx="8624">
                  <c:v>14.4</c:v>
                </c:pt>
                <c:pt idx="8625">
                  <c:v>14.4</c:v>
                </c:pt>
                <c:pt idx="8626">
                  <c:v>14.4</c:v>
                </c:pt>
                <c:pt idx="8627">
                  <c:v>14.4</c:v>
                </c:pt>
                <c:pt idx="8628">
                  <c:v>14.4</c:v>
                </c:pt>
                <c:pt idx="8629">
                  <c:v>14.4</c:v>
                </c:pt>
                <c:pt idx="8630">
                  <c:v>14.4</c:v>
                </c:pt>
                <c:pt idx="8631">
                  <c:v>14.4</c:v>
                </c:pt>
                <c:pt idx="8632">
                  <c:v>14.4</c:v>
                </c:pt>
                <c:pt idx="8633">
                  <c:v>14.4</c:v>
                </c:pt>
                <c:pt idx="8634">
                  <c:v>14.4</c:v>
                </c:pt>
                <c:pt idx="8635">
                  <c:v>14.4</c:v>
                </c:pt>
                <c:pt idx="8636">
                  <c:v>14.4</c:v>
                </c:pt>
                <c:pt idx="8637">
                  <c:v>14.4</c:v>
                </c:pt>
                <c:pt idx="8638">
                  <c:v>14.4</c:v>
                </c:pt>
                <c:pt idx="8639">
                  <c:v>14.4</c:v>
                </c:pt>
                <c:pt idx="8640">
                  <c:v>14.4</c:v>
                </c:pt>
                <c:pt idx="8641">
                  <c:v>14.4</c:v>
                </c:pt>
                <c:pt idx="8642">
                  <c:v>14.4</c:v>
                </c:pt>
                <c:pt idx="8643">
                  <c:v>14.4</c:v>
                </c:pt>
                <c:pt idx="8644">
                  <c:v>14.4</c:v>
                </c:pt>
                <c:pt idx="8645">
                  <c:v>14.4</c:v>
                </c:pt>
                <c:pt idx="8646">
                  <c:v>14.4</c:v>
                </c:pt>
                <c:pt idx="8647">
                  <c:v>14.4</c:v>
                </c:pt>
                <c:pt idx="8648">
                  <c:v>14.4</c:v>
                </c:pt>
                <c:pt idx="8649">
                  <c:v>14.4</c:v>
                </c:pt>
                <c:pt idx="8650">
                  <c:v>14.4</c:v>
                </c:pt>
                <c:pt idx="8651">
                  <c:v>14.4</c:v>
                </c:pt>
                <c:pt idx="8652">
                  <c:v>14.4</c:v>
                </c:pt>
                <c:pt idx="8653">
                  <c:v>14.4</c:v>
                </c:pt>
                <c:pt idx="8654">
                  <c:v>14.4</c:v>
                </c:pt>
                <c:pt idx="8655">
                  <c:v>14.4</c:v>
                </c:pt>
                <c:pt idx="8656">
                  <c:v>14.4</c:v>
                </c:pt>
                <c:pt idx="8657">
                  <c:v>14.4</c:v>
                </c:pt>
                <c:pt idx="8658">
                  <c:v>14.4</c:v>
                </c:pt>
                <c:pt idx="8659">
                  <c:v>14.4</c:v>
                </c:pt>
                <c:pt idx="8660">
                  <c:v>14.4</c:v>
                </c:pt>
                <c:pt idx="8661">
                  <c:v>14.4</c:v>
                </c:pt>
                <c:pt idx="8662">
                  <c:v>14.4</c:v>
                </c:pt>
                <c:pt idx="8663">
                  <c:v>14.4</c:v>
                </c:pt>
                <c:pt idx="8664">
                  <c:v>14.4</c:v>
                </c:pt>
                <c:pt idx="8665">
                  <c:v>14.4</c:v>
                </c:pt>
                <c:pt idx="8666">
                  <c:v>14.4</c:v>
                </c:pt>
                <c:pt idx="8667">
                  <c:v>14.4</c:v>
                </c:pt>
                <c:pt idx="8668">
                  <c:v>14.4</c:v>
                </c:pt>
                <c:pt idx="8669">
                  <c:v>14.4</c:v>
                </c:pt>
                <c:pt idx="8670">
                  <c:v>14.4</c:v>
                </c:pt>
                <c:pt idx="8671">
                  <c:v>14.5</c:v>
                </c:pt>
                <c:pt idx="8672">
                  <c:v>14.5</c:v>
                </c:pt>
                <c:pt idx="8673">
                  <c:v>14.5</c:v>
                </c:pt>
                <c:pt idx="8674">
                  <c:v>14.5</c:v>
                </c:pt>
                <c:pt idx="8675">
                  <c:v>14.5</c:v>
                </c:pt>
                <c:pt idx="8676">
                  <c:v>14.5</c:v>
                </c:pt>
                <c:pt idx="8677">
                  <c:v>14.5</c:v>
                </c:pt>
                <c:pt idx="8678">
                  <c:v>14.5</c:v>
                </c:pt>
                <c:pt idx="8679">
                  <c:v>14.5</c:v>
                </c:pt>
                <c:pt idx="8680">
                  <c:v>14.5</c:v>
                </c:pt>
                <c:pt idx="8681">
                  <c:v>14.5</c:v>
                </c:pt>
                <c:pt idx="8682">
                  <c:v>14.5</c:v>
                </c:pt>
                <c:pt idx="8683">
                  <c:v>14.5</c:v>
                </c:pt>
                <c:pt idx="8684">
                  <c:v>14.5</c:v>
                </c:pt>
                <c:pt idx="8685">
                  <c:v>14.5</c:v>
                </c:pt>
                <c:pt idx="8686">
                  <c:v>14.5</c:v>
                </c:pt>
                <c:pt idx="8687">
                  <c:v>14.5</c:v>
                </c:pt>
                <c:pt idx="8688">
                  <c:v>14.5</c:v>
                </c:pt>
                <c:pt idx="8689">
                  <c:v>14.5</c:v>
                </c:pt>
                <c:pt idx="8690">
                  <c:v>14.5</c:v>
                </c:pt>
                <c:pt idx="8691">
                  <c:v>14.5</c:v>
                </c:pt>
                <c:pt idx="8692">
                  <c:v>14.5</c:v>
                </c:pt>
                <c:pt idx="8693">
                  <c:v>14.5</c:v>
                </c:pt>
                <c:pt idx="8694">
                  <c:v>14.5</c:v>
                </c:pt>
                <c:pt idx="8695">
                  <c:v>14.5</c:v>
                </c:pt>
                <c:pt idx="8696">
                  <c:v>14.5</c:v>
                </c:pt>
                <c:pt idx="8697">
                  <c:v>14.5</c:v>
                </c:pt>
                <c:pt idx="8698">
                  <c:v>14.5</c:v>
                </c:pt>
                <c:pt idx="8699">
                  <c:v>14.5</c:v>
                </c:pt>
                <c:pt idx="8700">
                  <c:v>14.5</c:v>
                </c:pt>
                <c:pt idx="8701">
                  <c:v>14.5</c:v>
                </c:pt>
                <c:pt idx="8702">
                  <c:v>14.5</c:v>
                </c:pt>
                <c:pt idx="8703">
                  <c:v>14.5</c:v>
                </c:pt>
                <c:pt idx="8704">
                  <c:v>14.5</c:v>
                </c:pt>
                <c:pt idx="8705">
                  <c:v>14.5</c:v>
                </c:pt>
                <c:pt idx="8706">
                  <c:v>14.5</c:v>
                </c:pt>
                <c:pt idx="8707">
                  <c:v>14.5</c:v>
                </c:pt>
                <c:pt idx="8708">
                  <c:v>14.5</c:v>
                </c:pt>
                <c:pt idx="8709">
                  <c:v>14.5</c:v>
                </c:pt>
                <c:pt idx="8710">
                  <c:v>14.5</c:v>
                </c:pt>
                <c:pt idx="8711">
                  <c:v>14.5</c:v>
                </c:pt>
                <c:pt idx="8712">
                  <c:v>14.5</c:v>
                </c:pt>
                <c:pt idx="8713">
                  <c:v>14.5</c:v>
                </c:pt>
                <c:pt idx="8714">
                  <c:v>14.5</c:v>
                </c:pt>
                <c:pt idx="8715">
                  <c:v>14.5</c:v>
                </c:pt>
                <c:pt idx="8716">
                  <c:v>14.5</c:v>
                </c:pt>
                <c:pt idx="8717">
                  <c:v>14.5</c:v>
                </c:pt>
                <c:pt idx="8718">
                  <c:v>14.5</c:v>
                </c:pt>
                <c:pt idx="8719">
                  <c:v>14.5</c:v>
                </c:pt>
                <c:pt idx="8720">
                  <c:v>14.5</c:v>
                </c:pt>
                <c:pt idx="8721">
                  <c:v>14.5</c:v>
                </c:pt>
                <c:pt idx="8722">
                  <c:v>14.5</c:v>
                </c:pt>
                <c:pt idx="8723">
                  <c:v>14.5</c:v>
                </c:pt>
                <c:pt idx="8724">
                  <c:v>14.5</c:v>
                </c:pt>
                <c:pt idx="8725">
                  <c:v>14.5</c:v>
                </c:pt>
                <c:pt idx="8726">
                  <c:v>14.5</c:v>
                </c:pt>
                <c:pt idx="8727">
                  <c:v>14.5</c:v>
                </c:pt>
                <c:pt idx="8728">
                  <c:v>14.5</c:v>
                </c:pt>
                <c:pt idx="8729">
                  <c:v>14.5</c:v>
                </c:pt>
                <c:pt idx="8730">
                  <c:v>14.5</c:v>
                </c:pt>
                <c:pt idx="8731">
                  <c:v>14.6</c:v>
                </c:pt>
                <c:pt idx="8732">
                  <c:v>14.6</c:v>
                </c:pt>
                <c:pt idx="8733">
                  <c:v>14.6</c:v>
                </c:pt>
                <c:pt idx="8734">
                  <c:v>14.6</c:v>
                </c:pt>
                <c:pt idx="8735">
                  <c:v>14.6</c:v>
                </c:pt>
                <c:pt idx="8736">
                  <c:v>14.6</c:v>
                </c:pt>
                <c:pt idx="8737">
                  <c:v>14.6</c:v>
                </c:pt>
                <c:pt idx="8738">
                  <c:v>14.6</c:v>
                </c:pt>
                <c:pt idx="8739">
                  <c:v>14.6</c:v>
                </c:pt>
                <c:pt idx="8740">
                  <c:v>14.6</c:v>
                </c:pt>
                <c:pt idx="8741">
                  <c:v>14.6</c:v>
                </c:pt>
                <c:pt idx="8742">
                  <c:v>14.6</c:v>
                </c:pt>
                <c:pt idx="8743">
                  <c:v>14.6</c:v>
                </c:pt>
                <c:pt idx="8744">
                  <c:v>14.6</c:v>
                </c:pt>
                <c:pt idx="8745">
                  <c:v>14.6</c:v>
                </c:pt>
                <c:pt idx="8746">
                  <c:v>14.6</c:v>
                </c:pt>
                <c:pt idx="8747">
                  <c:v>14.6</c:v>
                </c:pt>
                <c:pt idx="8748">
                  <c:v>14.6</c:v>
                </c:pt>
                <c:pt idx="8749">
                  <c:v>14.6</c:v>
                </c:pt>
                <c:pt idx="8750">
                  <c:v>14.6</c:v>
                </c:pt>
                <c:pt idx="8751">
                  <c:v>14.6</c:v>
                </c:pt>
                <c:pt idx="8752">
                  <c:v>14.6</c:v>
                </c:pt>
                <c:pt idx="8753">
                  <c:v>14.6</c:v>
                </c:pt>
                <c:pt idx="8754">
                  <c:v>14.6</c:v>
                </c:pt>
                <c:pt idx="8755">
                  <c:v>14.6</c:v>
                </c:pt>
                <c:pt idx="8756">
                  <c:v>14.6</c:v>
                </c:pt>
                <c:pt idx="8757">
                  <c:v>14.6</c:v>
                </c:pt>
                <c:pt idx="8758">
                  <c:v>14.6</c:v>
                </c:pt>
                <c:pt idx="8759">
                  <c:v>14.6</c:v>
                </c:pt>
                <c:pt idx="8760">
                  <c:v>14.6</c:v>
                </c:pt>
                <c:pt idx="8761">
                  <c:v>14.6</c:v>
                </c:pt>
                <c:pt idx="8762">
                  <c:v>14.6</c:v>
                </c:pt>
                <c:pt idx="8763">
                  <c:v>14.6</c:v>
                </c:pt>
                <c:pt idx="8764">
                  <c:v>14.6</c:v>
                </c:pt>
                <c:pt idx="8765">
                  <c:v>14.6</c:v>
                </c:pt>
                <c:pt idx="8766">
                  <c:v>14.6</c:v>
                </c:pt>
                <c:pt idx="8767">
                  <c:v>14.6</c:v>
                </c:pt>
                <c:pt idx="8768">
                  <c:v>14.6</c:v>
                </c:pt>
                <c:pt idx="8769">
                  <c:v>14.6</c:v>
                </c:pt>
                <c:pt idx="8770">
                  <c:v>14.6</c:v>
                </c:pt>
                <c:pt idx="8771">
                  <c:v>14.6</c:v>
                </c:pt>
                <c:pt idx="8772">
                  <c:v>14.6</c:v>
                </c:pt>
                <c:pt idx="8773">
                  <c:v>14.6</c:v>
                </c:pt>
                <c:pt idx="8774">
                  <c:v>14.6</c:v>
                </c:pt>
                <c:pt idx="8775">
                  <c:v>14.6</c:v>
                </c:pt>
                <c:pt idx="8776">
                  <c:v>14.6</c:v>
                </c:pt>
                <c:pt idx="8777">
                  <c:v>14.6</c:v>
                </c:pt>
                <c:pt idx="8778">
                  <c:v>14.6</c:v>
                </c:pt>
                <c:pt idx="8779">
                  <c:v>14.6</c:v>
                </c:pt>
                <c:pt idx="8780">
                  <c:v>14.6</c:v>
                </c:pt>
                <c:pt idx="8781">
                  <c:v>14.6</c:v>
                </c:pt>
                <c:pt idx="8782">
                  <c:v>14.6</c:v>
                </c:pt>
                <c:pt idx="8783">
                  <c:v>14.6</c:v>
                </c:pt>
                <c:pt idx="8784">
                  <c:v>14.6</c:v>
                </c:pt>
                <c:pt idx="8785">
                  <c:v>14.6</c:v>
                </c:pt>
                <c:pt idx="8786">
                  <c:v>14.6</c:v>
                </c:pt>
                <c:pt idx="8787">
                  <c:v>14.6</c:v>
                </c:pt>
                <c:pt idx="8788">
                  <c:v>14.6</c:v>
                </c:pt>
                <c:pt idx="8789">
                  <c:v>14.6</c:v>
                </c:pt>
                <c:pt idx="8790">
                  <c:v>14.6</c:v>
                </c:pt>
                <c:pt idx="8791">
                  <c:v>14.7</c:v>
                </c:pt>
                <c:pt idx="8792">
                  <c:v>14.7</c:v>
                </c:pt>
                <c:pt idx="8793">
                  <c:v>14.7</c:v>
                </c:pt>
                <c:pt idx="8794">
                  <c:v>14.7</c:v>
                </c:pt>
                <c:pt idx="8795">
                  <c:v>14.7</c:v>
                </c:pt>
                <c:pt idx="8796">
                  <c:v>14.7</c:v>
                </c:pt>
                <c:pt idx="8797">
                  <c:v>14.7</c:v>
                </c:pt>
                <c:pt idx="8798">
                  <c:v>14.7</c:v>
                </c:pt>
                <c:pt idx="8799">
                  <c:v>14.7</c:v>
                </c:pt>
                <c:pt idx="8800">
                  <c:v>14.7</c:v>
                </c:pt>
                <c:pt idx="8801">
                  <c:v>14.7</c:v>
                </c:pt>
                <c:pt idx="8802">
                  <c:v>14.7</c:v>
                </c:pt>
                <c:pt idx="8803">
                  <c:v>14.7</c:v>
                </c:pt>
                <c:pt idx="8804">
                  <c:v>14.7</c:v>
                </c:pt>
                <c:pt idx="8805">
                  <c:v>14.7</c:v>
                </c:pt>
                <c:pt idx="8806">
                  <c:v>14.7</c:v>
                </c:pt>
                <c:pt idx="8807">
                  <c:v>14.7</c:v>
                </c:pt>
                <c:pt idx="8808">
                  <c:v>14.7</c:v>
                </c:pt>
                <c:pt idx="8809">
                  <c:v>14.7</c:v>
                </c:pt>
                <c:pt idx="8810">
                  <c:v>14.7</c:v>
                </c:pt>
                <c:pt idx="8811">
                  <c:v>14.7</c:v>
                </c:pt>
                <c:pt idx="8812">
                  <c:v>14.7</c:v>
                </c:pt>
                <c:pt idx="8813">
                  <c:v>14.7</c:v>
                </c:pt>
                <c:pt idx="8814">
                  <c:v>14.7</c:v>
                </c:pt>
                <c:pt idx="8815">
                  <c:v>14.7</c:v>
                </c:pt>
                <c:pt idx="8816">
                  <c:v>14.7</c:v>
                </c:pt>
                <c:pt idx="8817">
                  <c:v>14.7</c:v>
                </c:pt>
                <c:pt idx="8818">
                  <c:v>14.7</c:v>
                </c:pt>
                <c:pt idx="8819">
                  <c:v>14.7</c:v>
                </c:pt>
                <c:pt idx="8820">
                  <c:v>14.7</c:v>
                </c:pt>
                <c:pt idx="8821">
                  <c:v>14.7</c:v>
                </c:pt>
                <c:pt idx="8822">
                  <c:v>14.7</c:v>
                </c:pt>
                <c:pt idx="8823">
                  <c:v>14.7</c:v>
                </c:pt>
                <c:pt idx="8824">
                  <c:v>14.7</c:v>
                </c:pt>
                <c:pt idx="8825">
                  <c:v>14.7</c:v>
                </c:pt>
                <c:pt idx="8826">
                  <c:v>14.7</c:v>
                </c:pt>
                <c:pt idx="8827">
                  <c:v>14.7</c:v>
                </c:pt>
                <c:pt idx="8828">
                  <c:v>14.7</c:v>
                </c:pt>
                <c:pt idx="8829">
                  <c:v>14.7</c:v>
                </c:pt>
                <c:pt idx="8830">
                  <c:v>14.7</c:v>
                </c:pt>
                <c:pt idx="8831">
                  <c:v>14.7</c:v>
                </c:pt>
                <c:pt idx="8832">
                  <c:v>14.7</c:v>
                </c:pt>
                <c:pt idx="8833">
                  <c:v>14.7</c:v>
                </c:pt>
                <c:pt idx="8834">
                  <c:v>14.7</c:v>
                </c:pt>
                <c:pt idx="8835">
                  <c:v>14.7</c:v>
                </c:pt>
                <c:pt idx="8836">
                  <c:v>14.7</c:v>
                </c:pt>
                <c:pt idx="8837">
                  <c:v>14.7</c:v>
                </c:pt>
                <c:pt idx="8838">
                  <c:v>14.7</c:v>
                </c:pt>
                <c:pt idx="8839">
                  <c:v>14.7</c:v>
                </c:pt>
                <c:pt idx="8840">
                  <c:v>14.7</c:v>
                </c:pt>
                <c:pt idx="8841">
                  <c:v>14.7</c:v>
                </c:pt>
                <c:pt idx="8842">
                  <c:v>14.7</c:v>
                </c:pt>
                <c:pt idx="8843">
                  <c:v>14.7</c:v>
                </c:pt>
                <c:pt idx="8844">
                  <c:v>14.7</c:v>
                </c:pt>
                <c:pt idx="8845">
                  <c:v>14.7</c:v>
                </c:pt>
                <c:pt idx="8846">
                  <c:v>14.7</c:v>
                </c:pt>
                <c:pt idx="8847">
                  <c:v>14.7</c:v>
                </c:pt>
                <c:pt idx="8848">
                  <c:v>14.7</c:v>
                </c:pt>
                <c:pt idx="8849">
                  <c:v>14.7</c:v>
                </c:pt>
                <c:pt idx="8850">
                  <c:v>14.7</c:v>
                </c:pt>
                <c:pt idx="8851">
                  <c:v>14.8</c:v>
                </c:pt>
                <c:pt idx="8852">
                  <c:v>14.8</c:v>
                </c:pt>
                <c:pt idx="8853">
                  <c:v>14.8</c:v>
                </c:pt>
                <c:pt idx="8854">
                  <c:v>14.8</c:v>
                </c:pt>
                <c:pt idx="8855">
                  <c:v>14.8</c:v>
                </c:pt>
                <c:pt idx="8856">
                  <c:v>14.8</c:v>
                </c:pt>
                <c:pt idx="8857">
                  <c:v>14.8</c:v>
                </c:pt>
                <c:pt idx="8858">
                  <c:v>14.8</c:v>
                </c:pt>
                <c:pt idx="8859">
                  <c:v>14.8</c:v>
                </c:pt>
                <c:pt idx="8860">
                  <c:v>14.8</c:v>
                </c:pt>
                <c:pt idx="8861">
                  <c:v>14.8</c:v>
                </c:pt>
                <c:pt idx="8862">
                  <c:v>14.8</c:v>
                </c:pt>
                <c:pt idx="8863">
                  <c:v>14.8</c:v>
                </c:pt>
                <c:pt idx="8864">
                  <c:v>14.8</c:v>
                </c:pt>
                <c:pt idx="8865">
                  <c:v>14.8</c:v>
                </c:pt>
                <c:pt idx="8866">
                  <c:v>14.8</c:v>
                </c:pt>
                <c:pt idx="8867">
                  <c:v>14.8</c:v>
                </c:pt>
                <c:pt idx="8868">
                  <c:v>14.8</c:v>
                </c:pt>
                <c:pt idx="8869">
                  <c:v>14.8</c:v>
                </c:pt>
                <c:pt idx="8870">
                  <c:v>14.8</c:v>
                </c:pt>
                <c:pt idx="8871">
                  <c:v>14.8</c:v>
                </c:pt>
                <c:pt idx="8872">
                  <c:v>14.8</c:v>
                </c:pt>
                <c:pt idx="8873">
                  <c:v>14.8</c:v>
                </c:pt>
                <c:pt idx="8874">
                  <c:v>14.8</c:v>
                </c:pt>
                <c:pt idx="8875">
                  <c:v>14.8</c:v>
                </c:pt>
                <c:pt idx="8876">
                  <c:v>14.8</c:v>
                </c:pt>
                <c:pt idx="8877">
                  <c:v>14.8</c:v>
                </c:pt>
                <c:pt idx="8878">
                  <c:v>14.8</c:v>
                </c:pt>
                <c:pt idx="8879">
                  <c:v>14.8</c:v>
                </c:pt>
                <c:pt idx="8880">
                  <c:v>14.8</c:v>
                </c:pt>
                <c:pt idx="8881">
                  <c:v>14.8</c:v>
                </c:pt>
                <c:pt idx="8882">
                  <c:v>14.8</c:v>
                </c:pt>
                <c:pt idx="8883">
                  <c:v>14.8</c:v>
                </c:pt>
                <c:pt idx="8884">
                  <c:v>14.8</c:v>
                </c:pt>
                <c:pt idx="8885">
                  <c:v>14.8</c:v>
                </c:pt>
                <c:pt idx="8886">
                  <c:v>14.8</c:v>
                </c:pt>
                <c:pt idx="8887">
                  <c:v>14.8</c:v>
                </c:pt>
                <c:pt idx="8888">
                  <c:v>14.8</c:v>
                </c:pt>
                <c:pt idx="8889">
                  <c:v>14.8</c:v>
                </c:pt>
                <c:pt idx="8890">
                  <c:v>14.8</c:v>
                </c:pt>
                <c:pt idx="8891">
                  <c:v>14.8</c:v>
                </c:pt>
                <c:pt idx="8892">
                  <c:v>14.8</c:v>
                </c:pt>
                <c:pt idx="8893">
                  <c:v>14.8</c:v>
                </c:pt>
                <c:pt idx="8894">
                  <c:v>14.8</c:v>
                </c:pt>
                <c:pt idx="8895">
                  <c:v>14.8</c:v>
                </c:pt>
                <c:pt idx="8896">
                  <c:v>14.8</c:v>
                </c:pt>
                <c:pt idx="8897">
                  <c:v>14.8</c:v>
                </c:pt>
                <c:pt idx="8898">
                  <c:v>14.8</c:v>
                </c:pt>
                <c:pt idx="8899">
                  <c:v>14.8</c:v>
                </c:pt>
                <c:pt idx="8900">
                  <c:v>14.8</c:v>
                </c:pt>
                <c:pt idx="8901">
                  <c:v>14.8</c:v>
                </c:pt>
                <c:pt idx="8902">
                  <c:v>14.8</c:v>
                </c:pt>
                <c:pt idx="8903">
                  <c:v>14.8</c:v>
                </c:pt>
                <c:pt idx="8904">
                  <c:v>14.8</c:v>
                </c:pt>
                <c:pt idx="8905">
                  <c:v>14.8</c:v>
                </c:pt>
                <c:pt idx="8906">
                  <c:v>14.8</c:v>
                </c:pt>
                <c:pt idx="8907">
                  <c:v>14.8</c:v>
                </c:pt>
                <c:pt idx="8908">
                  <c:v>14.8</c:v>
                </c:pt>
                <c:pt idx="8909">
                  <c:v>14.8</c:v>
                </c:pt>
                <c:pt idx="8910">
                  <c:v>14.8</c:v>
                </c:pt>
                <c:pt idx="8911">
                  <c:v>14.9</c:v>
                </c:pt>
                <c:pt idx="8912">
                  <c:v>14.9</c:v>
                </c:pt>
                <c:pt idx="8913">
                  <c:v>14.9</c:v>
                </c:pt>
                <c:pt idx="8914">
                  <c:v>14.9</c:v>
                </c:pt>
                <c:pt idx="8915">
                  <c:v>14.9</c:v>
                </c:pt>
                <c:pt idx="8916">
                  <c:v>14.9</c:v>
                </c:pt>
                <c:pt idx="8917">
                  <c:v>14.9</c:v>
                </c:pt>
                <c:pt idx="8918">
                  <c:v>14.9</c:v>
                </c:pt>
                <c:pt idx="8919">
                  <c:v>14.9</c:v>
                </c:pt>
                <c:pt idx="8920">
                  <c:v>14.9</c:v>
                </c:pt>
                <c:pt idx="8921">
                  <c:v>14.9</c:v>
                </c:pt>
                <c:pt idx="8922">
                  <c:v>14.9</c:v>
                </c:pt>
                <c:pt idx="8923">
                  <c:v>14.9</c:v>
                </c:pt>
                <c:pt idx="8924">
                  <c:v>14.9</c:v>
                </c:pt>
                <c:pt idx="8925">
                  <c:v>14.9</c:v>
                </c:pt>
                <c:pt idx="8926">
                  <c:v>14.9</c:v>
                </c:pt>
                <c:pt idx="8927">
                  <c:v>14.9</c:v>
                </c:pt>
                <c:pt idx="8928">
                  <c:v>14.9</c:v>
                </c:pt>
                <c:pt idx="8929">
                  <c:v>14.9</c:v>
                </c:pt>
                <c:pt idx="8930">
                  <c:v>14.9</c:v>
                </c:pt>
                <c:pt idx="8931">
                  <c:v>14.9</c:v>
                </c:pt>
                <c:pt idx="8932">
                  <c:v>14.9</c:v>
                </c:pt>
                <c:pt idx="8933">
                  <c:v>14.9</c:v>
                </c:pt>
                <c:pt idx="8934">
                  <c:v>14.9</c:v>
                </c:pt>
                <c:pt idx="8935">
                  <c:v>14.9</c:v>
                </c:pt>
                <c:pt idx="8936">
                  <c:v>14.9</c:v>
                </c:pt>
                <c:pt idx="8937">
                  <c:v>14.9</c:v>
                </c:pt>
                <c:pt idx="8938">
                  <c:v>14.9</c:v>
                </c:pt>
                <c:pt idx="8939">
                  <c:v>14.9</c:v>
                </c:pt>
                <c:pt idx="8940">
                  <c:v>14.9</c:v>
                </c:pt>
                <c:pt idx="8941">
                  <c:v>14.9</c:v>
                </c:pt>
                <c:pt idx="8942">
                  <c:v>14.9</c:v>
                </c:pt>
                <c:pt idx="8943">
                  <c:v>14.9</c:v>
                </c:pt>
                <c:pt idx="8944">
                  <c:v>14.9</c:v>
                </c:pt>
                <c:pt idx="8945">
                  <c:v>14.9</c:v>
                </c:pt>
                <c:pt idx="8946">
                  <c:v>14.9</c:v>
                </c:pt>
                <c:pt idx="8947">
                  <c:v>14.9</c:v>
                </c:pt>
                <c:pt idx="8948">
                  <c:v>14.9</c:v>
                </c:pt>
                <c:pt idx="8949">
                  <c:v>14.9</c:v>
                </c:pt>
                <c:pt idx="8950">
                  <c:v>14.9</c:v>
                </c:pt>
                <c:pt idx="8951">
                  <c:v>14.9</c:v>
                </c:pt>
                <c:pt idx="8952">
                  <c:v>14.9</c:v>
                </c:pt>
                <c:pt idx="8953">
                  <c:v>14.9</c:v>
                </c:pt>
                <c:pt idx="8954">
                  <c:v>14.9</c:v>
                </c:pt>
                <c:pt idx="8955">
                  <c:v>14.9</c:v>
                </c:pt>
                <c:pt idx="8956">
                  <c:v>14.9</c:v>
                </c:pt>
                <c:pt idx="8957">
                  <c:v>14.9</c:v>
                </c:pt>
                <c:pt idx="8958">
                  <c:v>14.9</c:v>
                </c:pt>
                <c:pt idx="8959">
                  <c:v>14.9</c:v>
                </c:pt>
                <c:pt idx="8960">
                  <c:v>14.9</c:v>
                </c:pt>
                <c:pt idx="8961">
                  <c:v>14.9</c:v>
                </c:pt>
                <c:pt idx="8962">
                  <c:v>14.9</c:v>
                </c:pt>
                <c:pt idx="8963">
                  <c:v>14.9</c:v>
                </c:pt>
                <c:pt idx="8964">
                  <c:v>14.9</c:v>
                </c:pt>
                <c:pt idx="8965">
                  <c:v>14.9</c:v>
                </c:pt>
                <c:pt idx="8966">
                  <c:v>14.9</c:v>
                </c:pt>
                <c:pt idx="8967">
                  <c:v>14.9</c:v>
                </c:pt>
                <c:pt idx="8968">
                  <c:v>14.9</c:v>
                </c:pt>
                <c:pt idx="8969">
                  <c:v>14.9</c:v>
                </c:pt>
                <c:pt idx="8970">
                  <c:v>14.9</c:v>
                </c:pt>
                <c:pt idx="8971">
                  <c:v>15.0</c:v>
                </c:pt>
                <c:pt idx="8972">
                  <c:v>15.0</c:v>
                </c:pt>
                <c:pt idx="8973">
                  <c:v>15.0</c:v>
                </c:pt>
                <c:pt idx="8974">
                  <c:v>15.0</c:v>
                </c:pt>
                <c:pt idx="8975">
                  <c:v>15.0</c:v>
                </c:pt>
                <c:pt idx="8976">
                  <c:v>15.0</c:v>
                </c:pt>
                <c:pt idx="8977">
                  <c:v>15.0</c:v>
                </c:pt>
                <c:pt idx="8978">
                  <c:v>15.0</c:v>
                </c:pt>
                <c:pt idx="8979">
                  <c:v>15.0</c:v>
                </c:pt>
                <c:pt idx="8980">
                  <c:v>15.0</c:v>
                </c:pt>
                <c:pt idx="8981">
                  <c:v>15.0</c:v>
                </c:pt>
                <c:pt idx="8982">
                  <c:v>15.0</c:v>
                </c:pt>
                <c:pt idx="8983">
                  <c:v>15.0</c:v>
                </c:pt>
                <c:pt idx="8984">
                  <c:v>15.0</c:v>
                </c:pt>
                <c:pt idx="8985">
                  <c:v>15.0</c:v>
                </c:pt>
                <c:pt idx="8986">
                  <c:v>15.0</c:v>
                </c:pt>
                <c:pt idx="8987">
                  <c:v>15.0</c:v>
                </c:pt>
                <c:pt idx="8988">
                  <c:v>15.0</c:v>
                </c:pt>
                <c:pt idx="8989">
                  <c:v>15.0</c:v>
                </c:pt>
                <c:pt idx="8990">
                  <c:v>15.0</c:v>
                </c:pt>
                <c:pt idx="8991">
                  <c:v>15.0</c:v>
                </c:pt>
                <c:pt idx="8992">
                  <c:v>15.0</c:v>
                </c:pt>
                <c:pt idx="8993">
                  <c:v>15.0</c:v>
                </c:pt>
                <c:pt idx="8994">
                  <c:v>15.0</c:v>
                </c:pt>
                <c:pt idx="8995">
                  <c:v>15.0</c:v>
                </c:pt>
                <c:pt idx="8996">
                  <c:v>15.0</c:v>
                </c:pt>
                <c:pt idx="8997">
                  <c:v>15.0</c:v>
                </c:pt>
                <c:pt idx="8998">
                  <c:v>15.0</c:v>
                </c:pt>
                <c:pt idx="8999">
                  <c:v>15.0</c:v>
                </c:pt>
                <c:pt idx="9000">
                  <c:v>15.0</c:v>
                </c:pt>
                <c:pt idx="9001">
                  <c:v>15.0</c:v>
                </c:pt>
                <c:pt idx="9002">
                  <c:v>15.0</c:v>
                </c:pt>
                <c:pt idx="9003">
                  <c:v>15.0</c:v>
                </c:pt>
                <c:pt idx="9004">
                  <c:v>15.0</c:v>
                </c:pt>
                <c:pt idx="9005">
                  <c:v>15.0</c:v>
                </c:pt>
                <c:pt idx="9006">
                  <c:v>15.0</c:v>
                </c:pt>
                <c:pt idx="9007">
                  <c:v>15.0</c:v>
                </c:pt>
                <c:pt idx="9008">
                  <c:v>15.0</c:v>
                </c:pt>
                <c:pt idx="9009">
                  <c:v>15.0</c:v>
                </c:pt>
                <c:pt idx="9010">
                  <c:v>15.0</c:v>
                </c:pt>
                <c:pt idx="9011">
                  <c:v>15.0</c:v>
                </c:pt>
                <c:pt idx="9012">
                  <c:v>15.0</c:v>
                </c:pt>
                <c:pt idx="9013">
                  <c:v>15.0</c:v>
                </c:pt>
                <c:pt idx="9014">
                  <c:v>15.0</c:v>
                </c:pt>
                <c:pt idx="9015">
                  <c:v>15.0</c:v>
                </c:pt>
                <c:pt idx="9016">
                  <c:v>15.0</c:v>
                </c:pt>
                <c:pt idx="9017">
                  <c:v>15.0</c:v>
                </c:pt>
                <c:pt idx="9018">
                  <c:v>15.0</c:v>
                </c:pt>
                <c:pt idx="9019">
                  <c:v>15.0</c:v>
                </c:pt>
                <c:pt idx="9020">
                  <c:v>15.0</c:v>
                </c:pt>
                <c:pt idx="9021">
                  <c:v>15.0</c:v>
                </c:pt>
                <c:pt idx="9022">
                  <c:v>15.0</c:v>
                </c:pt>
                <c:pt idx="9023">
                  <c:v>15.0</c:v>
                </c:pt>
                <c:pt idx="9024">
                  <c:v>15.0</c:v>
                </c:pt>
                <c:pt idx="9025">
                  <c:v>15.0</c:v>
                </c:pt>
                <c:pt idx="9026">
                  <c:v>15.0</c:v>
                </c:pt>
                <c:pt idx="9027">
                  <c:v>15.0</c:v>
                </c:pt>
                <c:pt idx="9028">
                  <c:v>15.0</c:v>
                </c:pt>
                <c:pt idx="9029">
                  <c:v>15.0</c:v>
                </c:pt>
                <c:pt idx="9030">
                  <c:v>15.0</c:v>
                </c:pt>
                <c:pt idx="9031">
                  <c:v>15.1</c:v>
                </c:pt>
                <c:pt idx="9032">
                  <c:v>15.1</c:v>
                </c:pt>
                <c:pt idx="9033">
                  <c:v>15.1</c:v>
                </c:pt>
                <c:pt idx="9034">
                  <c:v>15.1</c:v>
                </c:pt>
                <c:pt idx="9035">
                  <c:v>15.1</c:v>
                </c:pt>
                <c:pt idx="9036">
                  <c:v>15.1</c:v>
                </c:pt>
                <c:pt idx="9037">
                  <c:v>15.1</c:v>
                </c:pt>
                <c:pt idx="9038">
                  <c:v>15.1</c:v>
                </c:pt>
                <c:pt idx="9039">
                  <c:v>15.1</c:v>
                </c:pt>
                <c:pt idx="9040">
                  <c:v>15.1</c:v>
                </c:pt>
                <c:pt idx="9041">
                  <c:v>15.1</c:v>
                </c:pt>
                <c:pt idx="9042">
                  <c:v>15.1</c:v>
                </c:pt>
                <c:pt idx="9043">
                  <c:v>15.1</c:v>
                </c:pt>
                <c:pt idx="9044">
                  <c:v>15.1</c:v>
                </c:pt>
                <c:pt idx="9045">
                  <c:v>15.1</c:v>
                </c:pt>
                <c:pt idx="9046">
                  <c:v>15.1</c:v>
                </c:pt>
                <c:pt idx="9047">
                  <c:v>15.1</c:v>
                </c:pt>
                <c:pt idx="9048">
                  <c:v>15.1</c:v>
                </c:pt>
                <c:pt idx="9049">
                  <c:v>15.1</c:v>
                </c:pt>
                <c:pt idx="9050">
                  <c:v>15.1</c:v>
                </c:pt>
                <c:pt idx="9051">
                  <c:v>15.1</c:v>
                </c:pt>
                <c:pt idx="9052">
                  <c:v>15.1</c:v>
                </c:pt>
                <c:pt idx="9053">
                  <c:v>15.1</c:v>
                </c:pt>
                <c:pt idx="9054">
                  <c:v>15.1</c:v>
                </c:pt>
                <c:pt idx="9055">
                  <c:v>15.1</c:v>
                </c:pt>
                <c:pt idx="9056">
                  <c:v>15.1</c:v>
                </c:pt>
                <c:pt idx="9057">
                  <c:v>15.1</c:v>
                </c:pt>
                <c:pt idx="9058">
                  <c:v>15.1</c:v>
                </c:pt>
                <c:pt idx="9059">
                  <c:v>15.1</c:v>
                </c:pt>
                <c:pt idx="9060">
                  <c:v>15.1</c:v>
                </c:pt>
                <c:pt idx="9061">
                  <c:v>15.1</c:v>
                </c:pt>
                <c:pt idx="9062">
                  <c:v>15.1</c:v>
                </c:pt>
                <c:pt idx="9063">
                  <c:v>15.1</c:v>
                </c:pt>
                <c:pt idx="9064">
                  <c:v>15.1</c:v>
                </c:pt>
                <c:pt idx="9065">
                  <c:v>15.1</c:v>
                </c:pt>
                <c:pt idx="9066">
                  <c:v>15.1</c:v>
                </c:pt>
                <c:pt idx="9067">
                  <c:v>15.1</c:v>
                </c:pt>
                <c:pt idx="9068">
                  <c:v>15.1</c:v>
                </c:pt>
                <c:pt idx="9069">
                  <c:v>15.1</c:v>
                </c:pt>
                <c:pt idx="9070">
                  <c:v>15.1</c:v>
                </c:pt>
                <c:pt idx="9071">
                  <c:v>15.1</c:v>
                </c:pt>
                <c:pt idx="9072">
                  <c:v>15.1</c:v>
                </c:pt>
                <c:pt idx="9073">
                  <c:v>15.1</c:v>
                </c:pt>
                <c:pt idx="9074">
                  <c:v>15.1</c:v>
                </c:pt>
                <c:pt idx="9075">
                  <c:v>15.1</c:v>
                </c:pt>
                <c:pt idx="9076">
                  <c:v>15.1</c:v>
                </c:pt>
                <c:pt idx="9077">
                  <c:v>15.1</c:v>
                </c:pt>
                <c:pt idx="9078">
                  <c:v>15.1</c:v>
                </c:pt>
                <c:pt idx="9079">
                  <c:v>15.1</c:v>
                </c:pt>
                <c:pt idx="9080">
                  <c:v>15.1</c:v>
                </c:pt>
                <c:pt idx="9081">
                  <c:v>15.1</c:v>
                </c:pt>
                <c:pt idx="9082">
                  <c:v>15.1</c:v>
                </c:pt>
                <c:pt idx="9083">
                  <c:v>15.1</c:v>
                </c:pt>
                <c:pt idx="9084">
                  <c:v>15.1</c:v>
                </c:pt>
                <c:pt idx="9085">
                  <c:v>15.1</c:v>
                </c:pt>
                <c:pt idx="9086">
                  <c:v>15.1</c:v>
                </c:pt>
                <c:pt idx="9087">
                  <c:v>15.1</c:v>
                </c:pt>
                <c:pt idx="9088">
                  <c:v>15.1</c:v>
                </c:pt>
                <c:pt idx="9089">
                  <c:v>15.1</c:v>
                </c:pt>
                <c:pt idx="9090">
                  <c:v>15.1</c:v>
                </c:pt>
                <c:pt idx="9091">
                  <c:v>15.2</c:v>
                </c:pt>
                <c:pt idx="9092">
                  <c:v>15.2</c:v>
                </c:pt>
                <c:pt idx="9093">
                  <c:v>15.2</c:v>
                </c:pt>
                <c:pt idx="9094">
                  <c:v>15.2</c:v>
                </c:pt>
                <c:pt idx="9095">
                  <c:v>15.2</c:v>
                </c:pt>
                <c:pt idx="9096">
                  <c:v>15.2</c:v>
                </c:pt>
                <c:pt idx="9097">
                  <c:v>15.2</c:v>
                </c:pt>
                <c:pt idx="9098">
                  <c:v>15.2</c:v>
                </c:pt>
                <c:pt idx="9099">
                  <c:v>15.2</c:v>
                </c:pt>
                <c:pt idx="9100">
                  <c:v>15.2</c:v>
                </c:pt>
                <c:pt idx="9101">
                  <c:v>15.2</c:v>
                </c:pt>
                <c:pt idx="9102">
                  <c:v>15.2</c:v>
                </c:pt>
                <c:pt idx="9103">
                  <c:v>15.2</c:v>
                </c:pt>
                <c:pt idx="9104">
                  <c:v>15.2</c:v>
                </c:pt>
                <c:pt idx="9105">
                  <c:v>15.2</c:v>
                </c:pt>
                <c:pt idx="9106">
                  <c:v>15.2</c:v>
                </c:pt>
                <c:pt idx="9107">
                  <c:v>15.2</c:v>
                </c:pt>
                <c:pt idx="9108">
                  <c:v>15.2</c:v>
                </c:pt>
                <c:pt idx="9109">
                  <c:v>15.2</c:v>
                </c:pt>
                <c:pt idx="9110">
                  <c:v>15.2</c:v>
                </c:pt>
                <c:pt idx="9111">
                  <c:v>15.2</c:v>
                </c:pt>
                <c:pt idx="9112">
                  <c:v>15.2</c:v>
                </c:pt>
                <c:pt idx="9113">
                  <c:v>15.2</c:v>
                </c:pt>
                <c:pt idx="9114">
                  <c:v>15.2</c:v>
                </c:pt>
                <c:pt idx="9115">
                  <c:v>15.2</c:v>
                </c:pt>
                <c:pt idx="9116">
                  <c:v>15.2</c:v>
                </c:pt>
                <c:pt idx="9117">
                  <c:v>15.2</c:v>
                </c:pt>
                <c:pt idx="9118">
                  <c:v>15.2</c:v>
                </c:pt>
                <c:pt idx="9119">
                  <c:v>15.2</c:v>
                </c:pt>
                <c:pt idx="9120">
                  <c:v>15.2</c:v>
                </c:pt>
                <c:pt idx="9121">
                  <c:v>15.2</c:v>
                </c:pt>
                <c:pt idx="9122">
                  <c:v>15.2</c:v>
                </c:pt>
                <c:pt idx="9123">
                  <c:v>15.2</c:v>
                </c:pt>
                <c:pt idx="9124">
                  <c:v>15.2</c:v>
                </c:pt>
                <c:pt idx="9125">
                  <c:v>15.2</c:v>
                </c:pt>
                <c:pt idx="9126">
                  <c:v>15.2</c:v>
                </c:pt>
                <c:pt idx="9127">
                  <c:v>15.2</c:v>
                </c:pt>
                <c:pt idx="9128">
                  <c:v>15.2</c:v>
                </c:pt>
                <c:pt idx="9129">
                  <c:v>15.2</c:v>
                </c:pt>
                <c:pt idx="9130">
                  <c:v>15.2</c:v>
                </c:pt>
                <c:pt idx="9131">
                  <c:v>15.2</c:v>
                </c:pt>
                <c:pt idx="9132">
                  <c:v>15.2</c:v>
                </c:pt>
                <c:pt idx="9133">
                  <c:v>15.2</c:v>
                </c:pt>
                <c:pt idx="9134">
                  <c:v>15.2</c:v>
                </c:pt>
                <c:pt idx="9135">
                  <c:v>15.2</c:v>
                </c:pt>
                <c:pt idx="9136">
                  <c:v>15.2</c:v>
                </c:pt>
                <c:pt idx="9137">
                  <c:v>15.2</c:v>
                </c:pt>
                <c:pt idx="9138">
                  <c:v>15.2</c:v>
                </c:pt>
                <c:pt idx="9139">
                  <c:v>15.2</c:v>
                </c:pt>
                <c:pt idx="9140">
                  <c:v>15.2</c:v>
                </c:pt>
                <c:pt idx="9141">
                  <c:v>15.2</c:v>
                </c:pt>
                <c:pt idx="9142">
                  <c:v>15.2</c:v>
                </c:pt>
                <c:pt idx="9143">
                  <c:v>15.2</c:v>
                </c:pt>
                <c:pt idx="9144">
                  <c:v>15.2</c:v>
                </c:pt>
                <c:pt idx="9145">
                  <c:v>15.2</c:v>
                </c:pt>
                <c:pt idx="9146">
                  <c:v>15.2</c:v>
                </c:pt>
                <c:pt idx="9147">
                  <c:v>15.2</c:v>
                </c:pt>
                <c:pt idx="9148">
                  <c:v>15.2</c:v>
                </c:pt>
                <c:pt idx="9149">
                  <c:v>15.2</c:v>
                </c:pt>
                <c:pt idx="9150">
                  <c:v>15.2</c:v>
                </c:pt>
                <c:pt idx="9151">
                  <c:v>15.3</c:v>
                </c:pt>
                <c:pt idx="9152">
                  <c:v>15.3</c:v>
                </c:pt>
                <c:pt idx="9153">
                  <c:v>15.3</c:v>
                </c:pt>
                <c:pt idx="9154">
                  <c:v>15.3</c:v>
                </c:pt>
                <c:pt idx="9155">
                  <c:v>15.3</c:v>
                </c:pt>
                <c:pt idx="9156">
                  <c:v>15.3</c:v>
                </c:pt>
                <c:pt idx="9157">
                  <c:v>15.3</c:v>
                </c:pt>
                <c:pt idx="9158">
                  <c:v>15.3</c:v>
                </c:pt>
                <c:pt idx="9159">
                  <c:v>15.3</c:v>
                </c:pt>
                <c:pt idx="9160">
                  <c:v>15.3</c:v>
                </c:pt>
                <c:pt idx="9161">
                  <c:v>15.3</c:v>
                </c:pt>
                <c:pt idx="9162">
                  <c:v>15.3</c:v>
                </c:pt>
                <c:pt idx="9163">
                  <c:v>15.3</c:v>
                </c:pt>
                <c:pt idx="9164">
                  <c:v>15.3</c:v>
                </c:pt>
                <c:pt idx="9165">
                  <c:v>15.3</c:v>
                </c:pt>
                <c:pt idx="9166">
                  <c:v>15.3</c:v>
                </c:pt>
                <c:pt idx="9167">
                  <c:v>15.3</c:v>
                </c:pt>
                <c:pt idx="9168">
                  <c:v>15.3</c:v>
                </c:pt>
                <c:pt idx="9169">
                  <c:v>15.3</c:v>
                </c:pt>
                <c:pt idx="9170">
                  <c:v>15.3</c:v>
                </c:pt>
                <c:pt idx="9171">
                  <c:v>15.3</c:v>
                </c:pt>
                <c:pt idx="9172">
                  <c:v>15.3</c:v>
                </c:pt>
                <c:pt idx="9173">
                  <c:v>15.3</c:v>
                </c:pt>
                <c:pt idx="9174">
                  <c:v>15.3</c:v>
                </c:pt>
                <c:pt idx="9175">
                  <c:v>15.3</c:v>
                </c:pt>
                <c:pt idx="9176">
                  <c:v>15.3</c:v>
                </c:pt>
                <c:pt idx="9177">
                  <c:v>15.3</c:v>
                </c:pt>
                <c:pt idx="9178">
                  <c:v>15.3</c:v>
                </c:pt>
                <c:pt idx="9179">
                  <c:v>15.3</c:v>
                </c:pt>
                <c:pt idx="9180">
                  <c:v>15.3</c:v>
                </c:pt>
                <c:pt idx="9181">
                  <c:v>15.3</c:v>
                </c:pt>
                <c:pt idx="9182">
                  <c:v>15.3</c:v>
                </c:pt>
                <c:pt idx="9183">
                  <c:v>15.3</c:v>
                </c:pt>
                <c:pt idx="9184">
                  <c:v>15.3</c:v>
                </c:pt>
                <c:pt idx="9185">
                  <c:v>15.3</c:v>
                </c:pt>
                <c:pt idx="9186">
                  <c:v>15.3</c:v>
                </c:pt>
                <c:pt idx="9187">
                  <c:v>15.3</c:v>
                </c:pt>
                <c:pt idx="9188">
                  <c:v>15.3</c:v>
                </c:pt>
                <c:pt idx="9189">
                  <c:v>15.3</c:v>
                </c:pt>
                <c:pt idx="9190">
                  <c:v>15.3</c:v>
                </c:pt>
                <c:pt idx="9191">
                  <c:v>15.3</c:v>
                </c:pt>
                <c:pt idx="9192">
                  <c:v>15.3</c:v>
                </c:pt>
                <c:pt idx="9193">
                  <c:v>15.3</c:v>
                </c:pt>
                <c:pt idx="9194">
                  <c:v>15.3</c:v>
                </c:pt>
                <c:pt idx="9195">
                  <c:v>15.3</c:v>
                </c:pt>
                <c:pt idx="9196">
                  <c:v>15.3</c:v>
                </c:pt>
                <c:pt idx="9197">
                  <c:v>15.3</c:v>
                </c:pt>
                <c:pt idx="9198">
                  <c:v>15.3</c:v>
                </c:pt>
                <c:pt idx="9199">
                  <c:v>15.3</c:v>
                </c:pt>
                <c:pt idx="9200">
                  <c:v>15.3</c:v>
                </c:pt>
                <c:pt idx="9201">
                  <c:v>15.3</c:v>
                </c:pt>
                <c:pt idx="9202">
                  <c:v>15.3</c:v>
                </c:pt>
                <c:pt idx="9203">
                  <c:v>15.3</c:v>
                </c:pt>
                <c:pt idx="9204">
                  <c:v>15.3</c:v>
                </c:pt>
                <c:pt idx="9205">
                  <c:v>15.3</c:v>
                </c:pt>
                <c:pt idx="9206">
                  <c:v>15.3</c:v>
                </c:pt>
                <c:pt idx="9207">
                  <c:v>15.3</c:v>
                </c:pt>
                <c:pt idx="9208">
                  <c:v>15.3</c:v>
                </c:pt>
                <c:pt idx="9209">
                  <c:v>15.3</c:v>
                </c:pt>
                <c:pt idx="9210">
                  <c:v>15.3</c:v>
                </c:pt>
                <c:pt idx="9211">
                  <c:v>15.4</c:v>
                </c:pt>
                <c:pt idx="9212">
                  <c:v>15.4</c:v>
                </c:pt>
                <c:pt idx="9213">
                  <c:v>15.4</c:v>
                </c:pt>
                <c:pt idx="9214">
                  <c:v>15.4</c:v>
                </c:pt>
                <c:pt idx="9215">
                  <c:v>15.4</c:v>
                </c:pt>
                <c:pt idx="9216">
                  <c:v>15.4</c:v>
                </c:pt>
                <c:pt idx="9217">
                  <c:v>15.4</c:v>
                </c:pt>
                <c:pt idx="9218">
                  <c:v>15.4</c:v>
                </c:pt>
                <c:pt idx="9219">
                  <c:v>15.4</c:v>
                </c:pt>
                <c:pt idx="9220">
                  <c:v>15.4</c:v>
                </c:pt>
                <c:pt idx="9221">
                  <c:v>15.4</c:v>
                </c:pt>
                <c:pt idx="9222">
                  <c:v>15.4</c:v>
                </c:pt>
                <c:pt idx="9223">
                  <c:v>15.4</c:v>
                </c:pt>
                <c:pt idx="9224">
                  <c:v>15.4</c:v>
                </c:pt>
                <c:pt idx="9225">
                  <c:v>15.4</c:v>
                </c:pt>
                <c:pt idx="9226">
                  <c:v>15.4</c:v>
                </c:pt>
                <c:pt idx="9227">
                  <c:v>15.4</c:v>
                </c:pt>
                <c:pt idx="9228">
                  <c:v>15.4</c:v>
                </c:pt>
                <c:pt idx="9229">
                  <c:v>15.4</c:v>
                </c:pt>
                <c:pt idx="9230">
                  <c:v>15.4</c:v>
                </c:pt>
                <c:pt idx="9231">
                  <c:v>15.4</c:v>
                </c:pt>
                <c:pt idx="9232">
                  <c:v>15.4</c:v>
                </c:pt>
                <c:pt idx="9233">
                  <c:v>15.4</c:v>
                </c:pt>
                <c:pt idx="9234">
                  <c:v>15.4</c:v>
                </c:pt>
                <c:pt idx="9235">
                  <c:v>15.4</c:v>
                </c:pt>
                <c:pt idx="9236">
                  <c:v>15.4</c:v>
                </c:pt>
                <c:pt idx="9237">
                  <c:v>15.4</c:v>
                </c:pt>
                <c:pt idx="9238">
                  <c:v>15.4</c:v>
                </c:pt>
                <c:pt idx="9239">
                  <c:v>15.4</c:v>
                </c:pt>
                <c:pt idx="9240">
                  <c:v>15.4</c:v>
                </c:pt>
                <c:pt idx="9241">
                  <c:v>15.4</c:v>
                </c:pt>
                <c:pt idx="9242">
                  <c:v>15.4</c:v>
                </c:pt>
                <c:pt idx="9243">
                  <c:v>15.4</c:v>
                </c:pt>
                <c:pt idx="9244">
                  <c:v>15.4</c:v>
                </c:pt>
                <c:pt idx="9245">
                  <c:v>15.4</c:v>
                </c:pt>
                <c:pt idx="9246">
                  <c:v>15.4</c:v>
                </c:pt>
                <c:pt idx="9247">
                  <c:v>15.4</c:v>
                </c:pt>
                <c:pt idx="9248">
                  <c:v>15.4</c:v>
                </c:pt>
                <c:pt idx="9249">
                  <c:v>15.4</c:v>
                </c:pt>
                <c:pt idx="9250">
                  <c:v>15.4</c:v>
                </c:pt>
                <c:pt idx="9251">
                  <c:v>15.4</c:v>
                </c:pt>
                <c:pt idx="9252">
                  <c:v>15.4</c:v>
                </c:pt>
                <c:pt idx="9253">
                  <c:v>15.4</c:v>
                </c:pt>
                <c:pt idx="9254">
                  <c:v>15.4</c:v>
                </c:pt>
                <c:pt idx="9255">
                  <c:v>15.4</c:v>
                </c:pt>
                <c:pt idx="9256">
                  <c:v>15.4</c:v>
                </c:pt>
                <c:pt idx="9257">
                  <c:v>15.4</c:v>
                </c:pt>
                <c:pt idx="9258">
                  <c:v>15.4</c:v>
                </c:pt>
                <c:pt idx="9259">
                  <c:v>15.4</c:v>
                </c:pt>
                <c:pt idx="9260">
                  <c:v>15.4</c:v>
                </c:pt>
                <c:pt idx="9261">
                  <c:v>15.4</c:v>
                </c:pt>
                <c:pt idx="9262">
                  <c:v>15.4</c:v>
                </c:pt>
                <c:pt idx="9263">
                  <c:v>15.4</c:v>
                </c:pt>
                <c:pt idx="9264">
                  <c:v>15.4</c:v>
                </c:pt>
                <c:pt idx="9265">
                  <c:v>15.4</c:v>
                </c:pt>
                <c:pt idx="9266">
                  <c:v>15.4</c:v>
                </c:pt>
                <c:pt idx="9267">
                  <c:v>15.4</c:v>
                </c:pt>
                <c:pt idx="9268">
                  <c:v>15.4</c:v>
                </c:pt>
                <c:pt idx="9269">
                  <c:v>15.4</c:v>
                </c:pt>
                <c:pt idx="9270">
                  <c:v>15.4</c:v>
                </c:pt>
                <c:pt idx="9271">
                  <c:v>15.5</c:v>
                </c:pt>
                <c:pt idx="9272">
                  <c:v>15.5</c:v>
                </c:pt>
                <c:pt idx="9273">
                  <c:v>15.5</c:v>
                </c:pt>
                <c:pt idx="9274">
                  <c:v>15.5</c:v>
                </c:pt>
                <c:pt idx="9275">
                  <c:v>15.5</c:v>
                </c:pt>
                <c:pt idx="9276">
                  <c:v>15.5</c:v>
                </c:pt>
                <c:pt idx="9277">
                  <c:v>15.5</c:v>
                </c:pt>
                <c:pt idx="9278">
                  <c:v>15.5</c:v>
                </c:pt>
                <c:pt idx="9279">
                  <c:v>15.5</c:v>
                </c:pt>
                <c:pt idx="9280">
                  <c:v>15.5</c:v>
                </c:pt>
                <c:pt idx="9281">
                  <c:v>15.5</c:v>
                </c:pt>
                <c:pt idx="9282">
                  <c:v>15.5</c:v>
                </c:pt>
                <c:pt idx="9283">
                  <c:v>15.5</c:v>
                </c:pt>
                <c:pt idx="9284">
                  <c:v>15.5</c:v>
                </c:pt>
                <c:pt idx="9285">
                  <c:v>15.5</c:v>
                </c:pt>
                <c:pt idx="9286">
                  <c:v>15.5</c:v>
                </c:pt>
                <c:pt idx="9287">
                  <c:v>15.5</c:v>
                </c:pt>
                <c:pt idx="9288">
                  <c:v>15.5</c:v>
                </c:pt>
                <c:pt idx="9289">
                  <c:v>15.5</c:v>
                </c:pt>
                <c:pt idx="9290">
                  <c:v>15.5</c:v>
                </c:pt>
                <c:pt idx="9291">
                  <c:v>15.5</c:v>
                </c:pt>
                <c:pt idx="9292">
                  <c:v>15.5</c:v>
                </c:pt>
                <c:pt idx="9293">
                  <c:v>15.5</c:v>
                </c:pt>
                <c:pt idx="9294">
                  <c:v>15.5</c:v>
                </c:pt>
                <c:pt idx="9295">
                  <c:v>15.5</c:v>
                </c:pt>
                <c:pt idx="9296">
                  <c:v>15.5</c:v>
                </c:pt>
                <c:pt idx="9297">
                  <c:v>15.5</c:v>
                </c:pt>
                <c:pt idx="9298">
                  <c:v>15.5</c:v>
                </c:pt>
                <c:pt idx="9299">
                  <c:v>15.5</c:v>
                </c:pt>
                <c:pt idx="9300">
                  <c:v>15.5</c:v>
                </c:pt>
                <c:pt idx="9301">
                  <c:v>15.5</c:v>
                </c:pt>
                <c:pt idx="9302">
                  <c:v>15.5</c:v>
                </c:pt>
                <c:pt idx="9303">
                  <c:v>15.5</c:v>
                </c:pt>
                <c:pt idx="9304">
                  <c:v>15.5</c:v>
                </c:pt>
                <c:pt idx="9305">
                  <c:v>15.5</c:v>
                </c:pt>
                <c:pt idx="9306">
                  <c:v>15.5</c:v>
                </c:pt>
                <c:pt idx="9307">
                  <c:v>15.5</c:v>
                </c:pt>
                <c:pt idx="9308">
                  <c:v>15.5</c:v>
                </c:pt>
                <c:pt idx="9309">
                  <c:v>15.5</c:v>
                </c:pt>
                <c:pt idx="9310">
                  <c:v>15.5</c:v>
                </c:pt>
                <c:pt idx="9311">
                  <c:v>15.5</c:v>
                </c:pt>
                <c:pt idx="9312">
                  <c:v>15.5</c:v>
                </c:pt>
                <c:pt idx="9313">
                  <c:v>15.5</c:v>
                </c:pt>
                <c:pt idx="9314">
                  <c:v>15.5</c:v>
                </c:pt>
                <c:pt idx="9315">
                  <c:v>15.5</c:v>
                </c:pt>
                <c:pt idx="9316">
                  <c:v>15.5</c:v>
                </c:pt>
                <c:pt idx="9317">
                  <c:v>15.5</c:v>
                </c:pt>
                <c:pt idx="9318">
                  <c:v>15.5</c:v>
                </c:pt>
                <c:pt idx="9319">
                  <c:v>15.5</c:v>
                </c:pt>
                <c:pt idx="9320">
                  <c:v>15.5</c:v>
                </c:pt>
                <c:pt idx="9321">
                  <c:v>15.5</c:v>
                </c:pt>
                <c:pt idx="9322">
                  <c:v>15.5</c:v>
                </c:pt>
                <c:pt idx="9323">
                  <c:v>15.5</c:v>
                </c:pt>
                <c:pt idx="9324">
                  <c:v>15.5</c:v>
                </c:pt>
                <c:pt idx="9325">
                  <c:v>15.5</c:v>
                </c:pt>
                <c:pt idx="9326">
                  <c:v>15.5</c:v>
                </c:pt>
                <c:pt idx="9327">
                  <c:v>15.5</c:v>
                </c:pt>
                <c:pt idx="9328">
                  <c:v>15.5</c:v>
                </c:pt>
                <c:pt idx="9329">
                  <c:v>15.5</c:v>
                </c:pt>
                <c:pt idx="9330">
                  <c:v>15.5</c:v>
                </c:pt>
                <c:pt idx="9331">
                  <c:v>15.6</c:v>
                </c:pt>
                <c:pt idx="9332">
                  <c:v>15.6</c:v>
                </c:pt>
                <c:pt idx="9333">
                  <c:v>15.6</c:v>
                </c:pt>
                <c:pt idx="9334">
                  <c:v>15.6</c:v>
                </c:pt>
                <c:pt idx="9335">
                  <c:v>15.6</c:v>
                </c:pt>
                <c:pt idx="9336">
                  <c:v>15.6</c:v>
                </c:pt>
                <c:pt idx="9337">
                  <c:v>15.6</c:v>
                </c:pt>
                <c:pt idx="9338">
                  <c:v>15.6</c:v>
                </c:pt>
                <c:pt idx="9339">
                  <c:v>15.6</c:v>
                </c:pt>
                <c:pt idx="9340">
                  <c:v>15.6</c:v>
                </c:pt>
                <c:pt idx="9341">
                  <c:v>15.6</c:v>
                </c:pt>
                <c:pt idx="9342">
                  <c:v>15.6</c:v>
                </c:pt>
                <c:pt idx="9343">
                  <c:v>15.6</c:v>
                </c:pt>
                <c:pt idx="9344">
                  <c:v>15.6</c:v>
                </c:pt>
                <c:pt idx="9345">
                  <c:v>15.6</c:v>
                </c:pt>
                <c:pt idx="9346">
                  <c:v>15.6</c:v>
                </c:pt>
                <c:pt idx="9347">
                  <c:v>15.6</c:v>
                </c:pt>
                <c:pt idx="9348">
                  <c:v>15.6</c:v>
                </c:pt>
                <c:pt idx="9349">
                  <c:v>15.6</c:v>
                </c:pt>
                <c:pt idx="9350">
                  <c:v>15.6</c:v>
                </c:pt>
                <c:pt idx="9351">
                  <c:v>15.6</c:v>
                </c:pt>
                <c:pt idx="9352">
                  <c:v>15.6</c:v>
                </c:pt>
                <c:pt idx="9353">
                  <c:v>15.6</c:v>
                </c:pt>
                <c:pt idx="9354">
                  <c:v>15.6</c:v>
                </c:pt>
                <c:pt idx="9355">
                  <c:v>15.6</c:v>
                </c:pt>
                <c:pt idx="9356">
                  <c:v>15.6</c:v>
                </c:pt>
                <c:pt idx="9357">
                  <c:v>15.6</c:v>
                </c:pt>
                <c:pt idx="9358">
                  <c:v>15.6</c:v>
                </c:pt>
                <c:pt idx="9359">
                  <c:v>15.6</c:v>
                </c:pt>
                <c:pt idx="9360">
                  <c:v>15.6</c:v>
                </c:pt>
                <c:pt idx="9361">
                  <c:v>15.6</c:v>
                </c:pt>
                <c:pt idx="9362">
                  <c:v>15.6</c:v>
                </c:pt>
                <c:pt idx="9363">
                  <c:v>15.6</c:v>
                </c:pt>
                <c:pt idx="9364">
                  <c:v>15.6</c:v>
                </c:pt>
                <c:pt idx="9365">
                  <c:v>15.6</c:v>
                </c:pt>
                <c:pt idx="9366">
                  <c:v>15.6</c:v>
                </c:pt>
                <c:pt idx="9367">
                  <c:v>15.6</c:v>
                </c:pt>
                <c:pt idx="9368">
                  <c:v>15.6</c:v>
                </c:pt>
                <c:pt idx="9369">
                  <c:v>15.6</c:v>
                </c:pt>
                <c:pt idx="9370">
                  <c:v>15.6</c:v>
                </c:pt>
                <c:pt idx="9371">
                  <c:v>15.6</c:v>
                </c:pt>
                <c:pt idx="9372">
                  <c:v>15.6</c:v>
                </c:pt>
                <c:pt idx="9373">
                  <c:v>15.6</c:v>
                </c:pt>
                <c:pt idx="9374">
                  <c:v>15.6</c:v>
                </c:pt>
                <c:pt idx="9375">
                  <c:v>15.6</c:v>
                </c:pt>
                <c:pt idx="9376">
                  <c:v>15.6</c:v>
                </c:pt>
                <c:pt idx="9377">
                  <c:v>15.6</c:v>
                </c:pt>
                <c:pt idx="9378">
                  <c:v>15.6</c:v>
                </c:pt>
                <c:pt idx="9379">
                  <c:v>15.6</c:v>
                </c:pt>
                <c:pt idx="9380">
                  <c:v>15.6</c:v>
                </c:pt>
                <c:pt idx="9381">
                  <c:v>15.6</c:v>
                </c:pt>
                <c:pt idx="9382">
                  <c:v>15.6</c:v>
                </c:pt>
                <c:pt idx="9383">
                  <c:v>15.6</c:v>
                </c:pt>
                <c:pt idx="9384">
                  <c:v>15.6</c:v>
                </c:pt>
                <c:pt idx="9385">
                  <c:v>15.6</c:v>
                </c:pt>
                <c:pt idx="9386">
                  <c:v>15.6</c:v>
                </c:pt>
                <c:pt idx="9387">
                  <c:v>15.6</c:v>
                </c:pt>
                <c:pt idx="9388">
                  <c:v>15.6</c:v>
                </c:pt>
                <c:pt idx="9389">
                  <c:v>15.6</c:v>
                </c:pt>
                <c:pt idx="9390">
                  <c:v>15.6</c:v>
                </c:pt>
                <c:pt idx="9391">
                  <c:v>15.7</c:v>
                </c:pt>
                <c:pt idx="9392">
                  <c:v>15.7</c:v>
                </c:pt>
                <c:pt idx="9393">
                  <c:v>15.7</c:v>
                </c:pt>
                <c:pt idx="9394">
                  <c:v>15.7</c:v>
                </c:pt>
                <c:pt idx="9395">
                  <c:v>15.7</c:v>
                </c:pt>
                <c:pt idx="9396">
                  <c:v>15.7</c:v>
                </c:pt>
                <c:pt idx="9397">
                  <c:v>15.7</c:v>
                </c:pt>
                <c:pt idx="9398">
                  <c:v>15.7</c:v>
                </c:pt>
                <c:pt idx="9399">
                  <c:v>15.7</c:v>
                </c:pt>
                <c:pt idx="9400">
                  <c:v>15.7</c:v>
                </c:pt>
                <c:pt idx="9401">
                  <c:v>15.7</c:v>
                </c:pt>
                <c:pt idx="9402">
                  <c:v>15.7</c:v>
                </c:pt>
                <c:pt idx="9403">
                  <c:v>15.7</c:v>
                </c:pt>
                <c:pt idx="9404">
                  <c:v>15.7</c:v>
                </c:pt>
                <c:pt idx="9405">
                  <c:v>15.7</c:v>
                </c:pt>
                <c:pt idx="9406">
                  <c:v>15.7</c:v>
                </c:pt>
                <c:pt idx="9407">
                  <c:v>15.7</c:v>
                </c:pt>
                <c:pt idx="9408">
                  <c:v>15.7</c:v>
                </c:pt>
                <c:pt idx="9409">
                  <c:v>15.7</c:v>
                </c:pt>
                <c:pt idx="9410">
                  <c:v>15.7</c:v>
                </c:pt>
                <c:pt idx="9411">
                  <c:v>15.7</c:v>
                </c:pt>
                <c:pt idx="9412">
                  <c:v>15.7</c:v>
                </c:pt>
                <c:pt idx="9413">
                  <c:v>15.7</c:v>
                </c:pt>
                <c:pt idx="9414">
                  <c:v>15.7</c:v>
                </c:pt>
                <c:pt idx="9415">
                  <c:v>15.7</c:v>
                </c:pt>
                <c:pt idx="9416">
                  <c:v>15.7</c:v>
                </c:pt>
                <c:pt idx="9417">
                  <c:v>15.7</c:v>
                </c:pt>
                <c:pt idx="9418">
                  <c:v>15.7</c:v>
                </c:pt>
                <c:pt idx="9419">
                  <c:v>15.7</c:v>
                </c:pt>
                <c:pt idx="9420">
                  <c:v>15.7</c:v>
                </c:pt>
                <c:pt idx="9421">
                  <c:v>15.7</c:v>
                </c:pt>
                <c:pt idx="9422">
                  <c:v>15.7</c:v>
                </c:pt>
                <c:pt idx="9423">
                  <c:v>15.7</c:v>
                </c:pt>
                <c:pt idx="9424">
                  <c:v>15.7</c:v>
                </c:pt>
                <c:pt idx="9425">
                  <c:v>15.7</c:v>
                </c:pt>
                <c:pt idx="9426">
                  <c:v>15.7</c:v>
                </c:pt>
                <c:pt idx="9427">
                  <c:v>15.7</c:v>
                </c:pt>
                <c:pt idx="9428">
                  <c:v>15.7</c:v>
                </c:pt>
                <c:pt idx="9429">
                  <c:v>15.7</c:v>
                </c:pt>
                <c:pt idx="9430">
                  <c:v>15.7</c:v>
                </c:pt>
                <c:pt idx="9431">
                  <c:v>15.7</c:v>
                </c:pt>
                <c:pt idx="9432">
                  <c:v>15.7</c:v>
                </c:pt>
                <c:pt idx="9433">
                  <c:v>15.7</c:v>
                </c:pt>
                <c:pt idx="9434">
                  <c:v>15.7</c:v>
                </c:pt>
                <c:pt idx="9435">
                  <c:v>15.7</c:v>
                </c:pt>
                <c:pt idx="9436">
                  <c:v>15.7</c:v>
                </c:pt>
                <c:pt idx="9437">
                  <c:v>15.7</c:v>
                </c:pt>
                <c:pt idx="9438">
                  <c:v>15.7</c:v>
                </c:pt>
                <c:pt idx="9439">
                  <c:v>15.7</c:v>
                </c:pt>
                <c:pt idx="9440">
                  <c:v>15.7</c:v>
                </c:pt>
                <c:pt idx="9441">
                  <c:v>15.7</c:v>
                </c:pt>
                <c:pt idx="9442">
                  <c:v>15.7</c:v>
                </c:pt>
                <c:pt idx="9443">
                  <c:v>15.7</c:v>
                </c:pt>
                <c:pt idx="9444">
                  <c:v>15.7</c:v>
                </c:pt>
                <c:pt idx="9445">
                  <c:v>15.7</c:v>
                </c:pt>
                <c:pt idx="9446">
                  <c:v>15.7</c:v>
                </c:pt>
                <c:pt idx="9447">
                  <c:v>15.7</c:v>
                </c:pt>
                <c:pt idx="9448">
                  <c:v>15.7</c:v>
                </c:pt>
                <c:pt idx="9449">
                  <c:v>15.7</c:v>
                </c:pt>
                <c:pt idx="9450">
                  <c:v>15.7</c:v>
                </c:pt>
                <c:pt idx="9451">
                  <c:v>15.8</c:v>
                </c:pt>
                <c:pt idx="9452">
                  <c:v>15.8</c:v>
                </c:pt>
                <c:pt idx="9453">
                  <c:v>15.8</c:v>
                </c:pt>
                <c:pt idx="9454">
                  <c:v>15.8</c:v>
                </c:pt>
                <c:pt idx="9455">
                  <c:v>15.8</c:v>
                </c:pt>
                <c:pt idx="9456">
                  <c:v>15.8</c:v>
                </c:pt>
                <c:pt idx="9457">
                  <c:v>15.8</c:v>
                </c:pt>
                <c:pt idx="9458">
                  <c:v>15.8</c:v>
                </c:pt>
                <c:pt idx="9459">
                  <c:v>15.8</c:v>
                </c:pt>
                <c:pt idx="9460">
                  <c:v>15.8</c:v>
                </c:pt>
                <c:pt idx="9461">
                  <c:v>15.8</c:v>
                </c:pt>
                <c:pt idx="9462">
                  <c:v>15.8</c:v>
                </c:pt>
                <c:pt idx="9463">
                  <c:v>15.8</c:v>
                </c:pt>
                <c:pt idx="9464">
                  <c:v>15.8</c:v>
                </c:pt>
                <c:pt idx="9465">
                  <c:v>15.8</c:v>
                </c:pt>
                <c:pt idx="9466">
                  <c:v>15.8</c:v>
                </c:pt>
                <c:pt idx="9467">
                  <c:v>15.8</c:v>
                </c:pt>
                <c:pt idx="9468">
                  <c:v>15.8</c:v>
                </c:pt>
                <c:pt idx="9469">
                  <c:v>15.8</c:v>
                </c:pt>
                <c:pt idx="9470">
                  <c:v>15.8</c:v>
                </c:pt>
                <c:pt idx="9471">
                  <c:v>15.8</c:v>
                </c:pt>
                <c:pt idx="9472">
                  <c:v>15.8</c:v>
                </c:pt>
                <c:pt idx="9473">
                  <c:v>15.8</c:v>
                </c:pt>
                <c:pt idx="9474">
                  <c:v>15.8</c:v>
                </c:pt>
                <c:pt idx="9475">
                  <c:v>15.8</c:v>
                </c:pt>
                <c:pt idx="9476">
                  <c:v>15.8</c:v>
                </c:pt>
                <c:pt idx="9477">
                  <c:v>15.8</c:v>
                </c:pt>
                <c:pt idx="9478">
                  <c:v>15.8</c:v>
                </c:pt>
                <c:pt idx="9479">
                  <c:v>15.8</c:v>
                </c:pt>
                <c:pt idx="9480">
                  <c:v>15.8</c:v>
                </c:pt>
                <c:pt idx="9481">
                  <c:v>15.8</c:v>
                </c:pt>
                <c:pt idx="9482">
                  <c:v>15.8</c:v>
                </c:pt>
                <c:pt idx="9483">
                  <c:v>15.8</c:v>
                </c:pt>
                <c:pt idx="9484">
                  <c:v>15.8</c:v>
                </c:pt>
                <c:pt idx="9485">
                  <c:v>15.8</c:v>
                </c:pt>
                <c:pt idx="9486">
                  <c:v>15.8</c:v>
                </c:pt>
                <c:pt idx="9487">
                  <c:v>15.8</c:v>
                </c:pt>
                <c:pt idx="9488">
                  <c:v>15.8</c:v>
                </c:pt>
                <c:pt idx="9489">
                  <c:v>15.8</c:v>
                </c:pt>
                <c:pt idx="9490">
                  <c:v>15.8</c:v>
                </c:pt>
                <c:pt idx="9491">
                  <c:v>15.8</c:v>
                </c:pt>
                <c:pt idx="9492">
                  <c:v>15.8</c:v>
                </c:pt>
                <c:pt idx="9493">
                  <c:v>15.8</c:v>
                </c:pt>
                <c:pt idx="9494">
                  <c:v>15.8</c:v>
                </c:pt>
                <c:pt idx="9495">
                  <c:v>15.8</c:v>
                </c:pt>
                <c:pt idx="9496">
                  <c:v>15.8</c:v>
                </c:pt>
                <c:pt idx="9497">
                  <c:v>15.8</c:v>
                </c:pt>
                <c:pt idx="9498">
                  <c:v>15.8</c:v>
                </c:pt>
                <c:pt idx="9499">
                  <c:v>15.8</c:v>
                </c:pt>
                <c:pt idx="9500">
                  <c:v>15.8</c:v>
                </c:pt>
                <c:pt idx="9501">
                  <c:v>15.8</c:v>
                </c:pt>
                <c:pt idx="9502">
                  <c:v>15.8</c:v>
                </c:pt>
                <c:pt idx="9503">
                  <c:v>15.8</c:v>
                </c:pt>
                <c:pt idx="9504">
                  <c:v>15.8</c:v>
                </c:pt>
                <c:pt idx="9505">
                  <c:v>15.8</c:v>
                </c:pt>
                <c:pt idx="9506">
                  <c:v>15.8</c:v>
                </c:pt>
                <c:pt idx="9507">
                  <c:v>15.8</c:v>
                </c:pt>
                <c:pt idx="9508">
                  <c:v>15.8</c:v>
                </c:pt>
                <c:pt idx="9509">
                  <c:v>15.8</c:v>
                </c:pt>
                <c:pt idx="9510">
                  <c:v>15.8</c:v>
                </c:pt>
                <c:pt idx="9511">
                  <c:v>15.9</c:v>
                </c:pt>
                <c:pt idx="9512">
                  <c:v>15.9</c:v>
                </c:pt>
                <c:pt idx="9513">
                  <c:v>15.9</c:v>
                </c:pt>
                <c:pt idx="9514">
                  <c:v>15.9</c:v>
                </c:pt>
                <c:pt idx="9515">
                  <c:v>15.9</c:v>
                </c:pt>
                <c:pt idx="9516">
                  <c:v>15.9</c:v>
                </c:pt>
                <c:pt idx="9517">
                  <c:v>15.9</c:v>
                </c:pt>
                <c:pt idx="9518">
                  <c:v>15.9</c:v>
                </c:pt>
                <c:pt idx="9519">
                  <c:v>15.9</c:v>
                </c:pt>
                <c:pt idx="9520">
                  <c:v>15.9</c:v>
                </c:pt>
                <c:pt idx="9521">
                  <c:v>15.9</c:v>
                </c:pt>
                <c:pt idx="9522">
                  <c:v>15.9</c:v>
                </c:pt>
                <c:pt idx="9523">
                  <c:v>15.9</c:v>
                </c:pt>
                <c:pt idx="9524">
                  <c:v>15.9</c:v>
                </c:pt>
                <c:pt idx="9525">
                  <c:v>15.9</c:v>
                </c:pt>
                <c:pt idx="9526">
                  <c:v>15.9</c:v>
                </c:pt>
                <c:pt idx="9527">
                  <c:v>15.9</c:v>
                </c:pt>
                <c:pt idx="9528">
                  <c:v>15.9</c:v>
                </c:pt>
                <c:pt idx="9529">
                  <c:v>15.9</c:v>
                </c:pt>
                <c:pt idx="9530">
                  <c:v>15.9</c:v>
                </c:pt>
                <c:pt idx="9531">
                  <c:v>15.9</c:v>
                </c:pt>
                <c:pt idx="9532">
                  <c:v>15.9</c:v>
                </c:pt>
                <c:pt idx="9533">
                  <c:v>15.9</c:v>
                </c:pt>
                <c:pt idx="9534">
                  <c:v>15.9</c:v>
                </c:pt>
                <c:pt idx="9535">
                  <c:v>15.9</c:v>
                </c:pt>
                <c:pt idx="9536">
                  <c:v>15.9</c:v>
                </c:pt>
                <c:pt idx="9537">
                  <c:v>15.9</c:v>
                </c:pt>
                <c:pt idx="9538">
                  <c:v>15.9</c:v>
                </c:pt>
                <c:pt idx="9539">
                  <c:v>15.9</c:v>
                </c:pt>
                <c:pt idx="9540">
                  <c:v>15.9</c:v>
                </c:pt>
                <c:pt idx="9541">
                  <c:v>15.9</c:v>
                </c:pt>
                <c:pt idx="9542">
                  <c:v>15.9</c:v>
                </c:pt>
                <c:pt idx="9543">
                  <c:v>15.9</c:v>
                </c:pt>
                <c:pt idx="9544">
                  <c:v>15.9</c:v>
                </c:pt>
                <c:pt idx="9545">
                  <c:v>15.9</c:v>
                </c:pt>
                <c:pt idx="9546">
                  <c:v>15.9</c:v>
                </c:pt>
                <c:pt idx="9547">
                  <c:v>15.9</c:v>
                </c:pt>
                <c:pt idx="9548">
                  <c:v>15.9</c:v>
                </c:pt>
                <c:pt idx="9549">
                  <c:v>15.9</c:v>
                </c:pt>
                <c:pt idx="9550">
                  <c:v>15.9</c:v>
                </c:pt>
                <c:pt idx="9551">
                  <c:v>15.9</c:v>
                </c:pt>
                <c:pt idx="9552">
                  <c:v>15.9</c:v>
                </c:pt>
                <c:pt idx="9553">
                  <c:v>15.9</c:v>
                </c:pt>
                <c:pt idx="9554">
                  <c:v>15.9</c:v>
                </c:pt>
                <c:pt idx="9555">
                  <c:v>15.9</c:v>
                </c:pt>
                <c:pt idx="9556">
                  <c:v>15.9</c:v>
                </c:pt>
                <c:pt idx="9557">
                  <c:v>15.9</c:v>
                </c:pt>
                <c:pt idx="9558">
                  <c:v>15.9</c:v>
                </c:pt>
                <c:pt idx="9559">
                  <c:v>15.9</c:v>
                </c:pt>
                <c:pt idx="9560">
                  <c:v>15.9</c:v>
                </c:pt>
                <c:pt idx="9561">
                  <c:v>15.9</c:v>
                </c:pt>
                <c:pt idx="9562">
                  <c:v>15.9</c:v>
                </c:pt>
                <c:pt idx="9563">
                  <c:v>15.9</c:v>
                </c:pt>
                <c:pt idx="9564">
                  <c:v>15.9</c:v>
                </c:pt>
                <c:pt idx="9565">
                  <c:v>15.9</c:v>
                </c:pt>
                <c:pt idx="9566">
                  <c:v>15.9</c:v>
                </c:pt>
                <c:pt idx="9567">
                  <c:v>15.9</c:v>
                </c:pt>
                <c:pt idx="9568">
                  <c:v>15.9</c:v>
                </c:pt>
                <c:pt idx="9569">
                  <c:v>15.9</c:v>
                </c:pt>
                <c:pt idx="9570">
                  <c:v>15.9</c:v>
                </c:pt>
                <c:pt idx="9571">
                  <c:v>16.0</c:v>
                </c:pt>
                <c:pt idx="9572">
                  <c:v>16.0</c:v>
                </c:pt>
                <c:pt idx="9573">
                  <c:v>16.0</c:v>
                </c:pt>
                <c:pt idx="9574">
                  <c:v>16.0</c:v>
                </c:pt>
                <c:pt idx="9575">
                  <c:v>16.0</c:v>
                </c:pt>
                <c:pt idx="9576">
                  <c:v>16.0</c:v>
                </c:pt>
                <c:pt idx="9577">
                  <c:v>16.0</c:v>
                </c:pt>
                <c:pt idx="9578">
                  <c:v>16.0</c:v>
                </c:pt>
                <c:pt idx="9579">
                  <c:v>16.0</c:v>
                </c:pt>
                <c:pt idx="9580">
                  <c:v>16.0</c:v>
                </c:pt>
                <c:pt idx="9581">
                  <c:v>16.0</c:v>
                </c:pt>
                <c:pt idx="9582">
                  <c:v>16.0</c:v>
                </c:pt>
                <c:pt idx="9583">
                  <c:v>16.0</c:v>
                </c:pt>
                <c:pt idx="9584">
                  <c:v>16.0</c:v>
                </c:pt>
                <c:pt idx="9585">
                  <c:v>16.0</c:v>
                </c:pt>
                <c:pt idx="9586">
                  <c:v>16.0</c:v>
                </c:pt>
                <c:pt idx="9587">
                  <c:v>16.0</c:v>
                </c:pt>
                <c:pt idx="9588">
                  <c:v>16.0</c:v>
                </c:pt>
                <c:pt idx="9589">
                  <c:v>16.0</c:v>
                </c:pt>
                <c:pt idx="9590">
                  <c:v>16.0</c:v>
                </c:pt>
                <c:pt idx="9591">
                  <c:v>16.0</c:v>
                </c:pt>
                <c:pt idx="9592">
                  <c:v>16.0</c:v>
                </c:pt>
                <c:pt idx="9593">
                  <c:v>16.0</c:v>
                </c:pt>
                <c:pt idx="9594">
                  <c:v>16.0</c:v>
                </c:pt>
                <c:pt idx="9595">
                  <c:v>16.0</c:v>
                </c:pt>
                <c:pt idx="9596">
                  <c:v>16.0</c:v>
                </c:pt>
                <c:pt idx="9597">
                  <c:v>16.0</c:v>
                </c:pt>
                <c:pt idx="9598">
                  <c:v>16.0</c:v>
                </c:pt>
                <c:pt idx="9599">
                  <c:v>16.0</c:v>
                </c:pt>
                <c:pt idx="9600">
                  <c:v>16.0</c:v>
                </c:pt>
                <c:pt idx="9601">
                  <c:v>16.0</c:v>
                </c:pt>
                <c:pt idx="9602">
                  <c:v>16.0</c:v>
                </c:pt>
                <c:pt idx="9603">
                  <c:v>16.0</c:v>
                </c:pt>
                <c:pt idx="9604">
                  <c:v>16.0</c:v>
                </c:pt>
                <c:pt idx="9605">
                  <c:v>16.0</c:v>
                </c:pt>
                <c:pt idx="9606">
                  <c:v>16.0</c:v>
                </c:pt>
                <c:pt idx="9607">
                  <c:v>16.0</c:v>
                </c:pt>
                <c:pt idx="9608">
                  <c:v>16.0</c:v>
                </c:pt>
                <c:pt idx="9609">
                  <c:v>16.0</c:v>
                </c:pt>
                <c:pt idx="9610">
                  <c:v>16.0</c:v>
                </c:pt>
                <c:pt idx="9611">
                  <c:v>16.0</c:v>
                </c:pt>
                <c:pt idx="9612">
                  <c:v>16.0</c:v>
                </c:pt>
                <c:pt idx="9613">
                  <c:v>16.0</c:v>
                </c:pt>
                <c:pt idx="9614">
                  <c:v>16.0</c:v>
                </c:pt>
                <c:pt idx="9615">
                  <c:v>16.0</c:v>
                </c:pt>
                <c:pt idx="9616">
                  <c:v>16.0</c:v>
                </c:pt>
                <c:pt idx="9617">
                  <c:v>16.0</c:v>
                </c:pt>
                <c:pt idx="9618">
                  <c:v>16.0</c:v>
                </c:pt>
                <c:pt idx="9619">
                  <c:v>16.0</c:v>
                </c:pt>
                <c:pt idx="9620">
                  <c:v>16.0</c:v>
                </c:pt>
                <c:pt idx="9621">
                  <c:v>16.0</c:v>
                </c:pt>
                <c:pt idx="9622">
                  <c:v>16.0</c:v>
                </c:pt>
                <c:pt idx="9623">
                  <c:v>16.0</c:v>
                </c:pt>
                <c:pt idx="9624">
                  <c:v>16.0</c:v>
                </c:pt>
                <c:pt idx="9625">
                  <c:v>16.0</c:v>
                </c:pt>
                <c:pt idx="9626">
                  <c:v>16.0</c:v>
                </c:pt>
                <c:pt idx="9627">
                  <c:v>16.0</c:v>
                </c:pt>
                <c:pt idx="9628">
                  <c:v>16.0</c:v>
                </c:pt>
                <c:pt idx="9629">
                  <c:v>16.0</c:v>
                </c:pt>
                <c:pt idx="9630">
                  <c:v>16.0</c:v>
                </c:pt>
                <c:pt idx="9631">
                  <c:v>16.1</c:v>
                </c:pt>
                <c:pt idx="9632">
                  <c:v>16.1</c:v>
                </c:pt>
                <c:pt idx="9633">
                  <c:v>16.1</c:v>
                </c:pt>
                <c:pt idx="9634">
                  <c:v>16.1</c:v>
                </c:pt>
                <c:pt idx="9635">
                  <c:v>16.1</c:v>
                </c:pt>
                <c:pt idx="9636">
                  <c:v>16.1</c:v>
                </c:pt>
                <c:pt idx="9637">
                  <c:v>16.1</c:v>
                </c:pt>
                <c:pt idx="9638">
                  <c:v>16.1</c:v>
                </c:pt>
                <c:pt idx="9639">
                  <c:v>16.1</c:v>
                </c:pt>
                <c:pt idx="9640">
                  <c:v>16.1</c:v>
                </c:pt>
                <c:pt idx="9641">
                  <c:v>16.1</c:v>
                </c:pt>
                <c:pt idx="9642">
                  <c:v>16.1</c:v>
                </c:pt>
                <c:pt idx="9643">
                  <c:v>16.1</c:v>
                </c:pt>
                <c:pt idx="9644">
                  <c:v>16.1</c:v>
                </c:pt>
                <c:pt idx="9645">
                  <c:v>16.1</c:v>
                </c:pt>
                <c:pt idx="9646">
                  <c:v>16.1</c:v>
                </c:pt>
                <c:pt idx="9647">
                  <c:v>16.1</c:v>
                </c:pt>
                <c:pt idx="9648">
                  <c:v>16.1</c:v>
                </c:pt>
                <c:pt idx="9649">
                  <c:v>16.1</c:v>
                </c:pt>
                <c:pt idx="9650">
                  <c:v>16.1</c:v>
                </c:pt>
                <c:pt idx="9651">
                  <c:v>16.1</c:v>
                </c:pt>
                <c:pt idx="9652">
                  <c:v>16.1</c:v>
                </c:pt>
                <c:pt idx="9653">
                  <c:v>16.1</c:v>
                </c:pt>
                <c:pt idx="9654">
                  <c:v>16.1</c:v>
                </c:pt>
                <c:pt idx="9655">
                  <c:v>16.1</c:v>
                </c:pt>
                <c:pt idx="9656">
                  <c:v>16.1</c:v>
                </c:pt>
                <c:pt idx="9657">
                  <c:v>16.1</c:v>
                </c:pt>
                <c:pt idx="9658">
                  <c:v>16.1</c:v>
                </c:pt>
                <c:pt idx="9659">
                  <c:v>16.1</c:v>
                </c:pt>
                <c:pt idx="9660">
                  <c:v>16.1</c:v>
                </c:pt>
                <c:pt idx="9661">
                  <c:v>16.1</c:v>
                </c:pt>
                <c:pt idx="9662">
                  <c:v>16.1</c:v>
                </c:pt>
                <c:pt idx="9663">
                  <c:v>16.1</c:v>
                </c:pt>
                <c:pt idx="9664">
                  <c:v>16.1</c:v>
                </c:pt>
                <c:pt idx="9665">
                  <c:v>16.1</c:v>
                </c:pt>
                <c:pt idx="9666">
                  <c:v>16.1</c:v>
                </c:pt>
                <c:pt idx="9667">
                  <c:v>16.1</c:v>
                </c:pt>
                <c:pt idx="9668">
                  <c:v>16.1</c:v>
                </c:pt>
                <c:pt idx="9669">
                  <c:v>16.1</c:v>
                </c:pt>
                <c:pt idx="9670">
                  <c:v>16.1</c:v>
                </c:pt>
                <c:pt idx="9671">
                  <c:v>16.1</c:v>
                </c:pt>
                <c:pt idx="9672">
                  <c:v>16.1</c:v>
                </c:pt>
                <c:pt idx="9673">
                  <c:v>16.1</c:v>
                </c:pt>
                <c:pt idx="9674">
                  <c:v>16.1</c:v>
                </c:pt>
                <c:pt idx="9675">
                  <c:v>16.1</c:v>
                </c:pt>
                <c:pt idx="9676">
                  <c:v>16.1</c:v>
                </c:pt>
                <c:pt idx="9677">
                  <c:v>16.1</c:v>
                </c:pt>
                <c:pt idx="9678">
                  <c:v>16.1</c:v>
                </c:pt>
                <c:pt idx="9679">
                  <c:v>16.1</c:v>
                </c:pt>
                <c:pt idx="9680">
                  <c:v>16.1</c:v>
                </c:pt>
                <c:pt idx="9681">
                  <c:v>16.1</c:v>
                </c:pt>
                <c:pt idx="9682">
                  <c:v>16.1</c:v>
                </c:pt>
                <c:pt idx="9683">
                  <c:v>16.1</c:v>
                </c:pt>
                <c:pt idx="9684">
                  <c:v>16.1</c:v>
                </c:pt>
                <c:pt idx="9685">
                  <c:v>16.1</c:v>
                </c:pt>
                <c:pt idx="9686">
                  <c:v>16.1</c:v>
                </c:pt>
                <c:pt idx="9687">
                  <c:v>16.1</c:v>
                </c:pt>
                <c:pt idx="9688">
                  <c:v>16.1</c:v>
                </c:pt>
                <c:pt idx="9689">
                  <c:v>16.1</c:v>
                </c:pt>
                <c:pt idx="9690">
                  <c:v>16.1</c:v>
                </c:pt>
                <c:pt idx="9691">
                  <c:v>16.2</c:v>
                </c:pt>
                <c:pt idx="9692">
                  <c:v>16.2</c:v>
                </c:pt>
                <c:pt idx="9693">
                  <c:v>16.2</c:v>
                </c:pt>
                <c:pt idx="9694">
                  <c:v>16.2</c:v>
                </c:pt>
                <c:pt idx="9695">
                  <c:v>16.2</c:v>
                </c:pt>
                <c:pt idx="9696">
                  <c:v>16.2</c:v>
                </c:pt>
                <c:pt idx="9697">
                  <c:v>16.2</c:v>
                </c:pt>
                <c:pt idx="9698">
                  <c:v>16.2</c:v>
                </c:pt>
                <c:pt idx="9699">
                  <c:v>16.2</c:v>
                </c:pt>
                <c:pt idx="9700">
                  <c:v>16.2</c:v>
                </c:pt>
                <c:pt idx="9701">
                  <c:v>16.2</c:v>
                </c:pt>
                <c:pt idx="9702">
                  <c:v>16.2</c:v>
                </c:pt>
                <c:pt idx="9703">
                  <c:v>16.2</c:v>
                </c:pt>
                <c:pt idx="9704">
                  <c:v>16.2</c:v>
                </c:pt>
                <c:pt idx="9705">
                  <c:v>16.2</c:v>
                </c:pt>
                <c:pt idx="9706">
                  <c:v>16.2</c:v>
                </c:pt>
                <c:pt idx="9707">
                  <c:v>16.2</c:v>
                </c:pt>
                <c:pt idx="9708">
                  <c:v>16.2</c:v>
                </c:pt>
                <c:pt idx="9709">
                  <c:v>16.2</c:v>
                </c:pt>
                <c:pt idx="9710">
                  <c:v>16.2</c:v>
                </c:pt>
                <c:pt idx="9711">
                  <c:v>16.2</c:v>
                </c:pt>
                <c:pt idx="9712">
                  <c:v>16.2</c:v>
                </c:pt>
                <c:pt idx="9713">
                  <c:v>16.2</c:v>
                </c:pt>
                <c:pt idx="9714">
                  <c:v>16.2</c:v>
                </c:pt>
                <c:pt idx="9715">
                  <c:v>16.2</c:v>
                </c:pt>
                <c:pt idx="9716">
                  <c:v>16.2</c:v>
                </c:pt>
                <c:pt idx="9717">
                  <c:v>16.2</c:v>
                </c:pt>
                <c:pt idx="9718">
                  <c:v>16.2</c:v>
                </c:pt>
                <c:pt idx="9719">
                  <c:v>16.2</c:v>
                </c:pt>
                <c:pt idx="9720">
                  <c:v>16.2</c:v>
                </c:pt>
                <c:pt idx="9721">
                  <c:v>16.2</c:v>
                </c:pt>
                <c:pt idx="9722">
                  <c:v>16.2</c:v>
                </c:pt>
                <c:pt idx="9723">
                  <c:v>16.2</c:v>
                </c:pt>
                <c:pt idx="9724">
                  <c:v>16.2</c:v>
                </c:pt>
                <c:pt idx="9725">
                  <c:v>16.2</c:v>
                </c:pt>
                <c:pt idx="9726">
                  <c:v>16.2</c:v>
                </c:pt>
                <c:pt idx="9727">
                  <c:v>16.2</c:v>
                </c:pt>
                <c:pt idx="9728">
                  <c:v>16.2</c:v>
                </c:pt>
                <c:pt idx="9729">
                  <c:v>16.2</c:v>
                </c:pt>
                <c:pt idx="9730">
                  <c:v>16.2</c:v>
                </c:pt>
                <c:pt idx="9731">
                  <c:v>16.2</c:v>
                </c:pt>
                <c:pt idx="9732">
                  <c:v>16.2</c:v>
                </c:pt>
                <c:pt idx="9733">
                  <c:v>16.2</c:v>
                </c:pt>
                <c:pt idx="9734">
                  <c:v>16.2</c:v>
                </c:pt>
                <c:pt idx="9735">
                  <c:v>16.2</c:v>
                </c:pt>
                <c:pt idx="9736">
                  <c:v>16.2</c:v>
                </c:pt>
                <c:pt idx="9737">
                  <c:v>16.2</c:v>
                </c:pt>
                <c:pt idx="9738">
                  <c:v>16.2</c:v>
                </c:pt>
                <c:pt idx="9739">
                  <c:v>16.2</c:v>
                </c:pt>
                <c:pt idx="9740">
                  <c:v>16.2</c:v>
                </c:pt>
                <c:pt idx="9741">
                  <c:v>16.2</c:v>
                </c:pt>
                <c:pt idx="9742">
                  <c:v>16.2</c:v>
                </c:pt>
                <c:pt idx="9743">
                  <c:v>16.2</c:v>
                </c:pt>
                <c:pt idx="9744">
                  <c:v>16.2</c:v>
                </c:pt>
                <c:pt idx="9745">
                  <c:v>16.2</c:v>
                </c:pt>
                <c:pt idx="9746">
                  <c:v>16.2</c:v>
                </c:pt>
                <c:pt idx="9747">
                  <c:v>16.2</c:v>
                </c:pt>
                <c:pt idx="9748">
                  <c:v>16.2</c:v>
                </c:pt>
                <c:pt idx="9749">
                  <c:v>16.2</c:v>
                </c:pt>
                <c:pt idx="9750">
                  <c:v>16.2</c:v>
                </c:pt>
                <c:pt idx="9751">
                  <c:v>16.3</c:v>
                </c:pt>
                <c:pt idx="9752">
                  <c:v>16.3</c:v>
                </c:pt>
                <c:pt idx="9753">
                  <c:v>16.3</c:v>
                </c:pt>
                <c:pt idx="9754">
                  <c:v>16.3</c:v>
                </c:pt>
                <c:pt idx="9755">
                  <c:v>16.3</c:v>
                </c:pt>
                <c:pt idx="9756">
                  <c:v>16.3</c:v>
                </c:pt>
                <c:pt idx="9757">
                  <c:v>16.3</c:v>
                </c:pt>
                <c:pt idx="9758">
                  <c:v>16.3</c:v>
                </c:pt>
                <c:pt idx="9759">
                  <c:v>16.3</c:v>
                </c:pt>
                <c:pt idx="9760">
                  <c:v>16.3</c:v>
                </c:pt>
                <c:pt idx="9761">
                  <c:v>16.3</c:v>
                </c:pt>
                <c:pt idx="9762">
                  <c:v>16.3</c:v>
                </c:pt>
                <c:pt idx="9763">
                  <c:v>16.3</c:v>
                </c:pt>
                <c:pt idx="9764">
                  <c:v>16.3</c:v>
                </c:pt>
                <c:pt idx="9765">
                  <c:v>16.3</c:v>
                </c:pt>
                <c:pt idx="9766">
                  <c:v>16.3</c:v>
                </c:pt>
                <c:pt idx="9767">
                  <c:v>16.3</c:v>
                </c:pt>
                <c:pt idx="9768">
                  <c:v>16.3</c:v>
                </c:pt>
                <c:pt idx="9769">
                  <c:v>16.3</c:v>
                </c:pt>
                <c:pt idx="9770">
                  <c:v>16.3</c:v>
                </c:pt>
                <c:pt idx="9771">
                  <c:v>16.3</c:v>
                </c:pt>
                <c:pt idx="9772">
                  <c:v>16.3</c:v>
                </c:pt>
                <c:pt idx="9773">
                  <c:v>16.3</c:v>
                </c:pt>
                <c:pt idx="9774">
                  <c:v>16.3</c:v>
                </c:pt>
                <c:pt idx="9775">
                  <c:v>16.3</c:v>
                </c:pt>
                <c:pt idx="9776">
                  <c:v>16.3</c:v>
                </c:pt>
                <c:pt idx="9777">
                  <c:v>16.3</c:v>
                </c:pt>
                <c:pt idx="9778">
                  <c:v>16.3</c:v>
                </c:pt>
                <c:pt idx="9779">
                  <c:v>16.3</c:v>
                </c:pt>
                <c:pt idx="9780">
                  <c:v>16.3</c:v>
                </c:pt>
                <c:pt idx="9781">
                  <c:v>16.3</c:v>
                </c:pt>
                <c:pt idx="9782">
                  <c:v>16.3</c:v>
                </c:pt>
                <c:pt idx="9783">
                  <c:v>16.3</c:v>
                </c:pt>
                <c:pt idx="9784">
                  <c:v>16.3</c:v>
                </c:pt>
                <c:pt idx="9785">
                  <c:v>16.3</c:v>
                </c:pt>
                <c:pt idx="9786">
                  <c:v>16.3</c:v>
                </c:pt>
                <c:pt idx="9787">
                  <c:v>16.3</c:v>
                </c:pt>
                <c:pt idx="9788">
                  <c:v>16.3</c:v>
                </c:pt>
                <c:pt idx="9789">
                  <c:v>16.3</c:v>
                </c:pt>
                <c:pt idx="9790">
                  <c:v>16.3</c:v>
                </c:pt>
                <c:pt idx="9791">
                  <c:v>16.3</c:v>
                </c:pt>
                <c:pt idx="9792">
                  <c:v>16.3</c:v>
                </c:pt>
                <c:pt idx="9793">
                  <c:v>16.3</c:v>
                </c:pt>
                <c:pt idx="9794">
                  <c:v>16.3</c:v>
                </c:pt>
                <c:pt idx="9795">
                  <c:v>16.3</c:v>
                </c:pt>
                <c:pt idx="9796">
                  <c:v>16.3</c:v>
                </c:pt>
                <c:pt idx="9797">
                  <c:v>16.3</c:v>
                </c:pt>
                <c:pt idx="9798">
                  <c:v>16.3</c:v>
                </c:pt>
                <c:pt idx="9799">
                  <c:v>16.3</c:v>
                </c:pt>
                <c:pt idx="9800">
                  <c:v>16.3</c:v>
                </c:pt>
                <c:pt idx="9801">
                  <c:v>16.3</c:v>
                </c:pt>
                <c:pt idx="9802">
                  <c:v>16.3</c:v>
                </c:pt>
                <c:pt idx="9803">
                  <c:v>16.3</c:v>
                </c:pt>
                <c:pt idx="9804">
                  <c:v>16.3</c:v>
                </c:pt>
                <c:pt idx="9805">
                  <c:v>16.3</c:v>
                </c:pt>
                <c:pt idx="9806">
                  <c:v>16.3</c:v>
                </c:pt>
                <c:pt idx="9807">
                  <c:v>16.3</c:v>
                </c:pt>
                <c:pt idx="9808">
                  <c:v>16.3</c:v>
                </c:pt>
                <c:pt idx="9809">
                  <c:v>16.3</c:v>
                </c:pt>
                <c:pt idx="9810">
                  <c:v>16.3</c:v>
                </c:pt>
                <c:pt idx="9811">
                  <c:v>16.4</c:v>
                </c:pt>
                <c:pt idx="9812">
                  <c:v>16.4</c:v>
                </c:pt>
                <c:pt idx="9813">
                  <c:v>16.4</c:v>
                </c:pt>
                <c:pt idx="9814">
                  <c:v>16.4</c:v>
                </c:pt>
                <c:pt idx="9815">
                  <c:v>16.4</c:v>
                </c:pt>
                <c:pt idx="9816">
                  <c:v>16.4</c:v>
                </c:pt>
                <c:pt idx="9817">
                  <c:v>16.4</c:v>
                </c:pt>
                <c:pt idx="9818">
                  <c:v>16.4</c:v>
                </c:pt>
                <c:pt idx="9819">
                  <c:v>16.4</c:v>
                </c:pt>
                <c:pt idx="9820">
                  <c:v>16.4</c:v>
                </c:pt>
                <c:pt idx="9821">
                  <c:v>16.4</c:v>
                </c:pt>
                <c:pt idx="9822">
                  <c:v>16.4</c:v>
                </c:pt>
                <c:pt idx="9823">
                  <c:v>16.4</c:v>
                </c:pt>
                <c:pt idx="9824">
                  <c:v>16.4</c:v>
                </c:pt>
                <c:pt idx="9825">
                  <c:v>16.4</c:v>
                </c:pt>
                <c:pt idx="9826">
                  <c:v>16.4</c:v>
                </c:pt>
                <c:pt idx="9827">
                  <c:v>16.4</c:v>
                </c:pt>
                <c:pt idx="9828">
                  <c:v>16.4</c:v>
                </c:pt>
                <c:pt idx="9829">
                  <c:v>16.4</c:v>
                </c:pt>
                <c:pt idx="9830">
                  <c:v>16.4</c:v>
                </c:pt>
                <c:pt idx="9831">
                  <c:v>16.4</c:v>
                </c:pt>
                <c:pt idx="9832">
                  <c:v>16.4</c:v>
                </c:pt>
                <c:pt idx="9833">
                  <c:v>16.4</c:v>
                </c:pt>
                <c:pt idx="9834">
                  <c:v>16.4</c:v>
                </c:pt>
                <c:pt idx="9835">
                  <c:v>16.4</c:v>
                </c:pt>
                <c:pt idx="9836">
                  <c:v>16.4</c:v>
                </c:pt>
                <c:pt idx="9837">
                  <c:v>16.4</c:v>
                </c:pt>
                <c:pt idx="9838">
                  <c:v>16.4</c:v>
                </c:pt>
                <c:pt idx="9839">
                  <c:v>16.4</c:v>
                </c:pt>
                <c:pt idx="9840">
                  <c:v>16.4</c:v>
                </c:pt>
                <c:pt idx="9841">
                  <c:v>16.4</c:v>
                </c:pt>
                <c:pt idx="9842">
                  <c:v>16.4</c:v>
                </c:pt>
                <c:pt idx="9843">
                  <c:v>16.4</c:v>
                </c:pt>
                <c:pt idx="9844">
                  <c:v>16.4</c:v>
                </c:pt>
                <c:pt idx="9845">
                  <c:v>16.4</c:v>
                </c:pt>
                <c:pt idx="9846">
                  <c:v>16.4</c:v>
                </c:pt>
                <c:pt idx="9847">
                  <c:v>16.4</c:v>
                </c:pt>
                <c:pt idx="9848">
                  <c:v>16.4</c:v>
                </c:pt>
                <c:pt idx="9849">
                  <c:v>16.4</c:v>
                </c:pt>
                <c:pt idx="9850">
                  <c:v>16.4</c:v>
                </c:pt>
                <c:pt idx="9851">
                  <c:v>16.4</c:v>
                </c:pt>
                <c:pt idx="9852">
                  <c:v>16.4</c:v>
                </c:pt>
                <c:pt idx="9853">
                  <c:v>16.4</c:v>
                </c:pt>
                <c:pt idx="9854">
                  <c:v>16.4</c:v>
                </c:pt>
                <c:pt idx="9855">
                  <c:v>16.4</c:v>
                </c:pt>
                <c:pt idx="9856">
                  <c:v>16.4</c:v>
                </c:pt>
                <c:pt idx="9857">
                  <c:v>16.4</c:v>
                </c:pt>
                <c:pt idx="9858">
                  <c:v>16.4</c:v>
                </c:pt>
                <c:pt idx="9859">
                  <c:v>16.4</c:v>
                </c:pt>
                <c:pt idx="9860">
                  <c:v>16.4</c:v>
                </c:pt>
                <c:pt idx="9861">
                  <c:v>16.4</c:v>
                </c:pt>
                <c:pt idx="9862">
                  <c:v>16.4</c:v>
                </c:pt>
                <c:pt idx="9863">
                  <c:v>16.4</c:v>
                </c:pt>
                <c:pt idx="9864">
                  <c:v>16.4</c:v>
                </c:pt>
                <c:pt idx="9865">
                  <c:v>16.4</c:v>
                </c:pt>
                <c:pt idx="9866">
                  <c:v>16.4</c:v>
                </c:pt>
                <c:pt idx="9867">
                  <c:v>16.4</c:v>
                </c:pt>
                <c:pt idx="9868">
                  <c:v>16.4</c:v>
                </c:pt>
                <c:pt idx="9869">
                  <c:v>16.4</c:v>
                </c:pt>
                <c:pt idx="9870">
                  <c:v>16.4</c:v>
                </c:pt>
                <c:pt idx="9871">
                  <c:v>16.5</c:v>
                </c:pt>
                <c:pt idx="9872">
                  <c:v>16.5</c:v>
                </c:pt>
                <c:pt idx="9873">
                  <c:v>16.5</c:v>
                </c:pt>
                <c:pt idx="9874">
                  <c:v>16.5</c:v>
                </c:pt>
                <c:pt idx="9875">
                  <c:v>16.5</c:v>
                </c:pt>
                <c:pt idx="9876">
                  <c:v>16.5</c:v>
                </c:pt>
                <c:pt idx="9877">
                  <c:v>16.5</c:v>
                </c:pt>
                <c:pt idx="9878">
                  <c:v>16.5</c:v>
                </c:pt>
                <c:pt idx="9879">
                  <c:v>16.5</c:v>
                </c:pt>
                <c:pt idx="9880">
                  <c:v>16.5</c:v>
                </c:pt>
                <c:pt idx="9881">
                  <c:v>16.5</c:v>
                </c:pt>
                <c:pt idx="9882">
                  <c:v>16.5</c:v>
                </c:pt>
                <c:pt idx="9883">
                  <c:v>16.5</c:v>
                </c:pt>
                <c:pt idx="9884">
                  <c:v>16.5</c:v>
                </c:pt>
                <c:pt idx="9885">
                  <c:v>16.5</c:v>
                </c:pt>
                <c:pt idx="9886">
                  <c:v>16.5</c:v>
                </c:pt>
                <c:pt idx="9887">
                  <c:v>16.5</c:v>
                </c:pt>
                <c:pt idx="9888">
                  <c:v>16.5</c:v>
                </c:pt>
                <c:pt idx="9889">
                  <c:v>16.5</c:v>
                </c:pt>
                <c:pt idx="9890">
                  <c:v>16.5</c:v>
                </c:pt>
                <c:pt idx="9891">
                  <c:v>16.5</c:v>
                </c:pt>
                <c:pt idx="9892">
                  <c:v>16.5</c:v>
                </c:pt>
                <c:pt idx="9893">
                  <c:v>16.5</c:v>
                </c:pt>
                <c:pt idx="9894">
                  <c:v>16.5</c:v>
                </c:pt>
                <c:pt idx="9895">
                  <c:v>16.5</c:v>
                </c:pt>
                <c:pt idx="9896">
                  <c:v>16.5</c:v>
                </c:pt>
                <c:pt idx="9897">
                  <c:v>16.5</c:v>
                </c:pt>
                <c:pt idx="9898">
                  <c:v>16.5</c:v>
                </c:pt>
                <c:pt idx="9899">
                  <c:v>16.5</c:v>
                </c:pt>
                <c:pt idx="9900">
                  <c:v>16.5</c:v>
                </c:pt>
                <c:pt idx="9901">
                  <c:v>16.5</c:v>
                </c:pt>
                <c:pt idx="9902">
                  <c:v>16.5</c:v>
                </c:pt>
                <c:pt idx="9903">
                  <c:v>16.5</c:v>
                </c:pt>
                <c:pt idx="9904">
                  <c:v>16.5</c:v>
                </c:pt>
                <c:pt idx="9905">
                  <c:v>16.5</c:v>
                </c:pt>
                <c:pt idx="9906">
                  <c:v>16.5</c:v>
                </c:pt>
                <c:pt idx="9907">
                  <c:v>16.5</c:v>
                </c:pt>
                <c:pt idx="9908">
                  <c:v>16.5</c:v>
                </c:pt>
                <c:pt idx="9909">
                  <c:v>16.5</c:v>
                </c:pt>
                <c:pt idx="9910">
                  <c:v>16.5</c:v>
                </c:pt>
                <c:pt idx="9911">
                  <c:v>16.5</c:v>
                </c:pt>
                <c:pt idx="9912">
                  <c:v>16.5</c:v>
                </c:pt>
                <c:pt idx="9913">
                  <c:v>16.5</c:v>
                </c:pt>
                <c:pt idx="9914">
                  <c:v>16.5</c:v>
                </c:pt>
                <c:pt idx="9915">
                  <c:v>16.5</c:v>
                </c:pt>
                <c:pt idx="9916">
                  <c:v>16.5</c:v>
                </c:pt>
                <c:pt idx="9917">
                  <c:v>16.5</c:v>
                </c:pt>
                <c:pt idx="9918">
                  <c:v>16.5</c:v>
                </c:pt>
                <c:pt idx="9919">
                  <c:v>16.5</c:v>
                </c:pt>
                <c:pt idx="9920">
                  <c:v>16.5</c:v>
                </c:pt>
                <c:pt idx="9921">
                  <c:v>16.5</c:v>
                </c:pt>
                <c:pt idx="9922">
                  <c:v>16.5</c:v>
                </c:pt>
                <c:pt idx="9923">
                  <c:v>16.5</c:v>
                </c:pt>
                <c:pt idx="9924">
                  <c:v>16.5</c:v>
                </c:pt>
                <c:pt idx="9925">
                  <c:v>16.5</c:v>
                </c:pt>
                <c:pt idx="9926">
                  <c:v>16.5</c:v>
                </c:pt>
                <c:pt idx="9927">
                  <c:v>16.5</c:v>
                </c:pt>
                <c:pt idx="9928">
                  <c:v>16.5</c:v>
                </c:pt>
                <c:pt idx="9929">
                  <c:v>16.5</c:v>
                </c:pt>
                <c:pt idx="9930">
                  <c:v>16.5</c:v>
                </c:pt>
                <c:pt idx="9931">
                  <c:v>16.6</c:v>
                </c:pt>
                <c:pt idx="9932">
                  <c:v>16.6</c:v>
                </c:pt>
                <c:pt idx="9933">
                  <c:v>16.6</c:v>
                </c:pt>
                <c:pt idx="9934">
                  <c:v>16.6</c:v>
                </c:pt>
                <c:pt idx="9935">
                  <c:v>16.6</c:v>
                </c:pt>
                <c:pt idx="9936">
                  <c:v>16.6</c:v>
                </c:pt>
                <c:pt idx="9937">
                  <c:v>16.6</c:v>
                </c:pt>
                <c:pt idx="9938">
                  <c:v>16.6</c:v>
                </c:pt>
                <c:pt idx="9939">
                  <c:v>16.6</c:v>
                </c:pt>
                <c:pt idx="9940">
                  <c:v>16.6</c:v>
                </c:pt>
                <c:pt idx="9941">
                  <c:v>16.6</c:v>
                </c:pt>
                <c:pt idx="9942">
                  <c:v>16.6</c:v>
                </c:pt>
                <c:pt idx="9943">
                  <c:v>16.6</c:v>
                </c:pt>
                <c:pt idx="9944">
                  <c:v>16.6</c:v>
                </c:pt>
                <c:pt idx="9945">
                  <c:v>16.6</c:v>
                </c:pt>
                <c:pt idx="9946">
                  <c:v>16.6</c:v>
                </c:pt>
                <c:pt idx="9947">
                  <c:v>16.6</c:v>
                </c:pt>
                <c:pt idx="9948">
                  <c:v>16.6</c:v>
                </c:pt>
                <c:pt idx="9949">
                  <c:v>16.6</c:v>
                </c:pt>
                <c:pt idx="9950">
                  <c:v>16.6</c:v>
                </c:pt>
                <c:pt idx="9951">
                  <c:v>16.6</c:v>
                </c:pt>
                <c:pt idx="9952">
                  <c:v>16.6</c:v>
                </c:pt>
                <c:pt idx="9953">
                  <c:v>16.6</c:v>
                </c:pt>
                <c:pt idx="9954">
                  <c:v>16.6</c:v>
                </c:pt>
                <c:pt idx="9955">
                  <c:v>16.6</c:v>
                </c:pt>
                <c:pt idx="9956">
                  <c:v>16.6</c:v>
                </c:pt>
                <c:pt idx="9957">
                  <c:v>16.6</c:v>
                </c:pt>
                <c:pt idx="9958">
                  <c:v>16.6</c:v>
                </c:pt>
                <c:pt idx="9959">
                  <c:v>16.6</c:v>
                </c:pt>
                <c:pt idx="9960">
                  <c:v>16.6</c:v>
                </c:pt>
                <c:pt idx="9961">
                  <c:v>16.6</c:v>
                </c:pt>
                <c:pt idx="9962">
                  <c:v>16.6</c:v>
                </c:pt>
                <c:pt idx="9963">
                  <c:v>16.6</c:v>
                </c:pt>
                <c:pt idx="9964">
                  <c:v>16.6</c:v>
                </c:pt>
                <c:pt idx="9965">
                  <c:v>16.6</c:v>
                </c:pt>
                <c:pt idx="9966">
                  <c:v>16.6</c:v>
                </c:pt>
                <c:pt idx="9967">
                  <c:v>16.6</c:v>
                </c:pt>
                <c:pt idx="9968">
                  <c:v>16.6</c:v>
                </c:pt>
                <c:pt idx="9969">
                  <c:v>16.6</c:v>
                </c:pt>
                <c:pt idx="9970">
                  <c:v>16.6</c:v>
                </c:pt>
                <c:pt idx="9971">
                  <c:v>16.6</c:v>
                </c:pt>
                <c:pt idx="9972">
                  <c:v>16.6</c:v>
                </c:pt>
                <c:pt idx="9973">
                  <c:v>16.6</c:v>
                </c:pt>
                <c:pt idx="9974">
                  <c:v>16.6</c:v>
                </c:pt>
                <c:pt idx="9975">
                  <c:v>16.6</c:v>
                </c:pt>
                <c:pt idx="9976">
                  <c:v>16.6</c:v>
                </c:pt>
                <c:pt idx="9977">
                  <c:v>16.6</c:v>
                </c:pt>
                <c:pt idx="9978">
                  <c:v>16.6</c:v>
                </c:pt>
                <c:pt idx="9979">
                  <c:v>16.6</c:v>
                </c:pt>
                <c:pt idx="9980">
                  <c:v>16.6</c:v>
                </c:pt>
                <c:pt idx="9981">
                  <c:v>16.6</c:v>
                </c:pt>
                <c:pt idx="9982">
                  <c:v>16.6</c:v>
                </c:pt>
                <c:pt idx="9983">
                  <c:v>16.6</c:v>
                </c:pt>
                <c:pt idx="9984">
                  <c:v>16.6</c:v>
                </c:pt>
                <c:pt idx="9985">
                  <c:v>16.6</c:v>
                </c:pt>
                <c:pt idx="9986">
                  <c:v>16.6</c:v>
                </c:pt>
                <c:pt idx="9987">
                  <c:v>16.6</c:v>
                </c:pt>
                <c:pt idx="9988">
                  <c:v>16.6</c:v>
                </c:pt>
                <c:pt idx="9989">
                  <c:v>16.6</c:v>
                </c:pt>
                <c:pt idx="9990">
                  <c:v>16.6</c:v>
                </c:pt>
                <c:pt idx="9991">
                  <c:v>16.7</c:v>
                </c:pt>
                <c:pt idx="9992">
                  <c:v>16.7</c:v>
                </c:pt>
                <c:pt idx="9993">
                  <c:v>16.7</c:v>
                </c:pt>
                <c:pt idx="9994">
                  <c:v>16.7</c:v>
                </c:pt>
                <c:pt idx="9995">
                  <c:v>16.7</c:v>
                </c:pt>
                <c:pt idx="9996">
                  <c:v>16.7</c:v>
                </c:pt>
                <c:pt idx="9997">
                  <c:v>16.7</c:v>
                </c:pt>
                <c:pt idx="9998">
                  <c:v>16.7</c:v>
                </c:pt>
                <c:pt idx="9999">
                  <c:v>16.7</c:v>
                </c:pt>
                <c:pt idx="10000">
                  <c:v>16.7</c:v>
                </c:pt>
                <c:pt idx="10001">
                  <c:v>16.7</c:v>
                </c:pt>
                <c:pt idx="10002">
                  <c:v>16.7</c:v>
                </c:pt>
                <c:pt idx="10003">
                  <c:v>16.7</c:v>
                </c:pt>
                <c:pt idx="10004">
                  <c:v>16.7</c:v>
                </c:pt>
                <c:pt idx="10005">
                  <c:v>16.7</c:v>
                </c:pt>
                <c:pt idx="10006">
                  <c:v>16.7</c:v>
                </c:pt>
                <c:pt idx="10007">
                  <c:v>16.7</c:v>
                </c:pt>
                <c:pt idx="10008">
                  <c:v>16.7</c:v>
                </c:pt>
                <c:pt idx="10009">
                  <c:v>16.7</c:v>
                </c:pt>
                <c:pt idx="10010">
                  <c:v>16.7</c:v>
                </c:pt>
                <c:pt idx="10011">
                  <c:v>16.7</c:v>
                </c:pt>
                <c:pt idx="10012">
                  <c:v>16.7</c:v>
                </c:pt>
                <c:pt idx="10013">
                  <c:v>16.7</c:v>
                </c:pt>
                <c:pt idx="10014">
                  <c:v>16.7</c:v>
                </c:pt>
                <c:pt idx="10015">
                  <c:v>16.7</c:v>
                </c:pt>
                <c:pt idx="10016">
                  <c:v>16.7</c:v>
                </c:pt>
                <c:pt idx="10017">
                  <c:v>16.7</c:v>
                </c:pt>
                <c:pt idx="10018">
                  <c:v>16.7</c:v>
                </c:pt>
                <c:pt idx="10019">
                  <c:v>16.7</c:v>
                </c:pt>
                <c:pt idx="10020">
                  <c:v>16.7</c:v>
                </c:pt>
                <c:pt idx="10021">
                  <c:v>16.7</c:v>
                </c:pt>
                <c:pt idx="10022">
                  <c:v>16.7</c:v>
                </c:pt>
                <c:pt idx="10023">
                  <c:v>16.7</c:v>
                </c:pt>
                <c:pt idx="10024">
                  <c:v>16.7</c:v>
                </c:pt>
                <c:pt idx="10025">
                  <c:v>16.7</c:v>
                </c:pt>
                <c:pt idx="10026">
                  <c:v>16.7</c:v>
                </c:pt>
                <c:pt idx="10027">
                  <c:v>16.7</c:v>
                </c:pt>
                <c:pt idx="10028">
                  <c:v>16.7</c:v>
                </c:pt>
                <c:pt idx="10029">
                  <c:v>16.7</c:v>
                </c:pt>
                <c:pt idx="10030">
                  <c:v>16.7</c:v>
                </c:pt>
                <c:pt idx="10031">
                  <c:v>16.7</c:v>
                </c:pt>
                <c:pt idx="10032">
                  <c:v>16.7</c:v>
                </c:pt>
                <c:pt idx="10033">
                  <c:v>16.7</c:v>
                </c:pt>
                <c:pt idx="10034">
                  <c:v>16.7</c:v>
                </c:pt>
                <c:pt idx="10035">
                  <c:v>16.7</c:v>
                </c:pt>
                <c:pt idx="10036">
                  <c:v>16.7</c:v>
                </c:pt>
                <c:pt idx="10037">
                  <c:v>16.7</c:v>
                </c:pt>
                <c:pt idx="10038">
                  <c:v>16.7</c:v>
                </c:pt>
                <c:pt idx="10039">
                  <c:v>16.7</c:v>
                </c:pt>
                <c:pt idx="10040">
                  <c:v>16.7</c:v>
                </c:pt>
                <c:pt idx="10041">
                  <c:v>16.7</c:v>
                </c:pt>
                <c:pt idx="10042">
                  <c:v>16.7</c:v>
                </c:pt>
                <c:pt idx="10043">
                  <c:v>16.7</c:v>
                </c:pt>
                <c:pt idx="10044">
                  <c:v>16.7</c:v>
                </c:pt>
                <c:pt idx="10045">
                  <c:v>16.7</c:v>
                </c:pt>
                <c:pt idx="10046">
                  <c:v>16.7</c:v>
                </c:pt>
                <c:pt idx="10047">
                  <c:v>16.7</c:v>
                </c:pt>
                <c:pt idx="10048">
                  <c:v>16.7</c:v>
                </c:pt>
                <c:pt idx="10049">
                  <c:v>16.7</c:v>
                </c:pt>
                <c:pt idx="10050">
                  <c:v>16.7</c:v>
                </c:pt>
                <c:pt idx="10051">
                  <c:v>16.8</c:v>
                </c:pt>
                <c:pt idx="10052">
                  <c:v>16.8</c:v>
                </c:pt>
                <c:pt idx="10053">
                  <c:v>16.8</c:v>
                </c:pt>
                <c:pt idx="10054">
                  <c:v>16.8</c:v>
                </c:pt>
                <c:pt idx="10055">
                  <c:v>16.8</c:v>
                </c:pt>
                <c:pt idx="10056">
                  <c:v>16.8</c:v>
                </c:pt>
                <c:pt idx="10057">
                  <c:v>16.8</c:v>
                </c:pt>
                <c:pt idx="10058">
                  <c:v>16.8</c:v>
                </c:pt>
                <c:pt idx="10059">
                  <c:v>16.8</c:v>
                </c:pt>
                <c:pt idx="10060">
                  <c:v>16.8</c:v>
                </c:pt>
                <c:pt idx="10061">
                  <c:v>16.8</c:v>
                </c:pt>
                <c:pt idx="10062">
                  <c:v>16.8</c:v>
                </c:pt>
                <c:pt idx="10063">
                  <c:v>16.8</c:v>
                </c:pt>
                <c:pt idx="10064">
                  <c:v>16.8</c:v>
                </c:pt>
                <c:pt idx="10065">
                  <c:v>16.8</c:v>
                </c:pt>
                <c:pt idx="10066">
                  <c:v>16.8</c:v>
                </c:pt>
                <c:pt idx="10067">
                  <c:v>16.8</c:v>
                </c:pt>
                <c:pt idx="10068">
                  <c:v>16.8</c:v>
                </c:pt>
                <c:pt idx="10069">
                  <c:v>16.8</c:v>
                </c:pt>
                <c:pt idx="10070">
                  <c:v>16.8</c:v>
                </c:pt>
                <c:pt idx="10071">
                  <c:v>16.8</c:v>
                </c:pt>
                <c:pt idx="10072">
                  <c:v>16.8</c:v>
                </c:pt>
                <c:pt idx="10073">
                  <c:v>16.8</c:v>
                </c:pt>
                <c:pt idx="10074">
                  <c:v>16.8</c:v>
                </c:pt>
                <c:pt idx="10075">
                  <c:v>16.8</c:v>
                </c:pt>
                <c:pt idx="10076">
                  <c:v>16.8</c:v>
                </c:pt>
                <c:pt idx="10077">
                  <c:v>16.8</c:v>
                </c:pt>
                <c:pt idx="10078">
                  <c:v>16.8</c:v>
                </c:pt>
                <c:pt idx="10079">
                  <c:v>16.8</c:v>
                </c:pt>
                <c:pt idx="10080">
                  <c:v>16.8</c:v>
                </c:pt>
                <c:pt idx="10081">
                  <c:v>16.8</c:v>
                </c:pt>
                <c:pt idx="10082">
                  <c:v>16.8</c:v>
                </c:pt>
                <c:pt idx="10083">
                  <c:v>16.8</c:v>
                </c:pt>
                <c:pt idx="10084">
                  <c:v>16.8</c:v>
                </c:pt>
                <c:pt idx="10085">
                  <c:v>16.8</c:v>
                </c:pt>
                <c:pt idx="10086">
                  <c:v>16.8</c:v>
                </c:pt>
                <c:pt idx="10087">
                  <c:v>16.8</c:v>
                </c:pt>
                <c:pt idx="10088">
                  <c:v>16.8</c:v>
                </c:pt>
                <c:pt idx="10089">
                  <c:v>16.8</c:v>
                </c:pt>
                <c:pt idx="10090">
                  <c:v>16.8</c:v>
                </c:pt>
                <c:pt idx="10091">
                  <c:v>16.8</c:v>
                </c:pt>
                <c:pt idx="10092">
                  <c:v>16.8</c:v>
                </c:pt>
                <c:pt idx="10093">
                  <c:v>16.8</c:v>
                </c:pt>
                <c:pt idx="10094">
                  <c:v>16.8</c:v>
                </c:pt>
                <c:pt idx="10095">
                  <c:v>16.8</c:v>
                </c:pt>
                <c:pt idx="10096">
                  <c:v>16.8</c:v>
                </c:pt>
                <c:pt idx="10097">
                  <c:v>16.8</c:v>
                </c:pt>
                <c:pt idx="10098">
                  <c:v>16.8</c:v>
                </c:pt>
                <c:pt idx="10099">
                  <c:v>16.8</c:v>
                </c:pt>
                <c:pt idx="10100">
                  <c:v>16.8</c:v>
                </c:pt>
                <c:pt idx="10101">
                  <c:v>16.8</c:v>
                </c:pt>
                <c:pt idx="10102">
                  <c:v>16.8</c:v>
                </c:pt>
                <c:pt idx="10103">
                  <c:v>16.8</c:v>
                </c:pt>
                <c:pt idx="10104">
                  <c:v>16.8</c:v>
                </c:pt>
                <c:pt idx="10105">
                  <c:v>16.8</c:v>
                </c:pt>
                <c:pt idx="10106">
                  <c:v>16.8</c:v>
                </c:pt>
                <c:pt idx="10107">
                  <c:v>16.8</c:v>
                </c:pt>
                <c:pt idx="10108">
                  <c:v>16.8</c:v>
                </c:pt>
                <c:pt idx="10109">
                  <c:v>16.8</c:v>
                </c:pt>
                <c:pt idx="10110">
                  <c:v>16.8</c:v>
                </c:pt>
                <c:pt idx="10111">
                  <c:v>16.9</c:v>
                </c:pt>
                <c:pt idx="10112">
                  <c:v>16.9</c:v>
                </c:pt>
                <c:pt idx="10113">
                  <c:v>16.9</c:v>
                </c:pt>
                <c:pt idx="10114">
                  <c:v>16.9</c:v>
                </c:pt>
                <c:pt idx="10115">
                  <c:v>16.9</c:v>
                </c:pt>
                <c:pt idx="10116">
                  <c:v>16.9</c:v>
                </c:pt>
                <c:pt idx="10117">
                  <c:v>16.9</c:v>
                </c:pt>
                <c:pt idx="10118">
                  <c:v>16.9</c:v>
                </c:pt>
                <c:pt idx="10119">
                  <c:v>16.9</c:v>
                </c:pt>
                <c:pt idx="10120">
                  <c:v>16.9</c:v>
                </c:pt>
                <c:pt idx="10121">
                  <c:v>16.9</c:v>
                </c:pt>
                <c:pt idx="10122">
                  <c:v>16.9</c:v>
                </c:pt>
                <c:pt idx="10123">
                  <c:v>16.9</c:v>
                </c:pt>
                <c:pt idx="10124">
                  <c:v>16.9</c:v>
                </c:pt>
                <c:pt idx="10125">
                  <c:v>16.9</c:v>
                </c:pt>
                <c:pt idx="10126">
                  <c:v>16.9</c:v>
                </c:pt>
                <c:pt idx="10127">
                  <c:v>16.9</c:v>
                </c:pt>
                <c:pt idx="10128">
                  <c:v>16.9</c:v>
                </c:pt>
                <c:pt idx="10129">
                  <c:v>16.9</c:v>
                </c:pt>
                <c:pt idx="10130">
                  <c:v>16.9</c:v>
                </c:pt>
                <c:pt idx="10131">
                  <c:v>16.9</c:v>
                </c:pt>
                <c:pt idx="10132">
                  <c:v>16.9</c:v>
                </c:pt>
                <c:pt idx="10133">
                  <c:v>16.9</c:v>
                </c:pt>
                <c:pt idx="10134">
                  <c:v>16.9</c:v>
                </c:pt>
                <c:pt idx="10135">
                  <c:v>16.9</c:v>
                </c:pt>
                <c:pt idx="10136">
                  <c:v>16.9</c:v>
                </c:pt>
                <c:pt idx="10137">
                  <c:v>16.9</c:v>
                </c:pt>
                <c:pt idx="10138">
                  <c:v>16.9</c:v>
                </c:pt>
                <c:pt idx="10139">
                  <c:v>16.9</c:v>
                </c:pt>
                <c:pt idx="10140">
                  <c:v>16.9</c:v>
                </c:pt>
                <c:pt idx="10141">
                  <c:v>16.9</c:v>
                </c:pt>
                <c:pt idx="10142">
                  <c:v>16.9</c:v>
                </c:pt>
                <c:pt idx="10143">
                  <c:v>16.9</c:v>
                </c:pt>
                <c:pt idx="10144">
                  <c:v>16.9</c:v>
                </c:pt>
                <c:pt idx="10145">
                  <c:v>16.9</c:v>
                </c:pt>
                <c:pt idx="10146">
                  <c:v>16.9</c:v>
                </c:pt>
                <c:pt idx="10147">
                  <c:v>16.9</c:v>
                </c:pt>
                <c:pt idx="10148">
                  <c:v>16.9</c:v>
                </c:pt>
                <c:pt idx="10149">
                  <c:v>16.9</c:v>
                </c:pt>
                <c:pt idx="10150">
                  <c:v>16.9</c:v>
                </c:pt>
                <c:pt idx="10151">
                  <c:v>16.9</c:v>
                </c:pt>
                <c:pt idx="10152">
                  <c:v>16.9</c:v>
                </c:pt>
                <c:pt idx="10153">
                  <c:v>16.9</c:v>
                </c:pt>
                <c:pt idx="10154">
                  <c:v>16.9</c:v>
                </c:pt>
                <c:pt idx="10155">
                  <c:v>16.9</c:v>
                </c:pt>
                <c:pt idx="10156">
                  <c:v>16.9</c:v>
                </c:pt>
                <c:pt idx="10157">
                  <c:v>16.9</c:v>
                </c:pt>
                <c:pt idx="10158">
                  <c:v>16.9</c:v>
                </c:pt>
                <c:pt idx="10159">
                  <c:v>16.9</c:v>
                </c:pt>
                <c:pt idx="10160">
                  <c:v>16.9</c:v>
                </c:pt>
                <c:pt idx="10161">
                  <c:v>16.9</c:v>
                </c:pt>
                <c:pt idx="10162">
                  <c:v>16.9</c:v>
                </c:pt>
                <c:pt idx="10163">
                  <c:v>16.9</c:v>
                </c:pt>
                <c:pt idx="10164">
                  <c:v>16.9</c:v>
                </c:pt>
                <c:pt idx="10165">
                  <c:v>16.9</c:v>
                </c:pt>
                <c:pt idx="10166">
                  <c:v>16.9</c:v>
                </c:pt>
                <c:pt idx="10167">
                  <c:v>16.9</c:v>
                </c:pt>
                <c:pt idx="10168">
                  <c:v>16.9</c:v>
                </c:pt>
                <c:pt idx="10169">
                  <c:v>16.9</c:v>
                </c:pt>
                <c:pt idx="10170">
                  <c:v>16.9</c:v>
                </c:pt>
                <c:pt idx="10171">
                  <c:v>17.0</c:v>
                </c:pt>
                <c:pt idx="10172">
                  <c:v>17.0</c:v>
                </c:pt>
                <c:pt idx="10173">
                  <c:v>17.0</c:v>
                </c:pt>
                <c:pt idx="10174">
                  <c:v>17.0</c:v>
                </c:pt>
                <c:pt idx="10175">
                  <c:v>17.0</c:v>
                </c:pt>
                <c:pt idx="10176">
                  <c:v>17.0</c:v>
                </c:pt>
                <c:pt idx="10177">
                  <c:v>17.0</c:v>
                </c:pt>
                <c:pt idx="10178">
                  <c:v>17.0</c:v>
                </c:pt>
                <c:pt idx="10179">
                  <c:v>17.0</c:v>
                </c:pt>
                <c:pt idx="10180">
                  <c:v>17.0</c:v>
                </c:pt>
                <c:pt idx="10181">
                  <c:v>17.0</c:v>
                </c:pt>
                <c:pt idx="10182">
                  <c:v>17.0</c:v>
                </c:pt>
                <c:pt idx="10183">
                  <c:v>17.0</c:v>
                </c:pt>
                <c:pt idx="10184">
                  <c:v>17.0</c:v>
                </c:pt>
                <c:pt idx="10185">
                  <c:v>17.0</c:v>
                </c:pt>
                <c:pt idx="10186">
                  <c:v>17.0</c:v>
                </c:pt>
                <c:pt idx="10187">
                  <c:v>17.0</c:v>
                </c:pt>
                <c:pt idx="10188">
                  <c:v>17.0</c:v>
                </c:pt>
                <c:pt idx="10189">
                  <c:v>17.0</c:v>
                </c:pt>
                <c:pt idx="10190">
                  <c:v>17.0</c:v>
                </c:pt>
                <c:pt idx="10191">
                  <c:v>17.0</c:v>
                </c:pt>
                <c:pt idx="10192">
                  <c:v>17.0</c:v>
                </c:pt>
                <c:pt idx="10193">
                  <c:v>17.0</c:v>
                </c:pt>
                <c:pt idx="10194">
                  <c:v>17.0</c:v>
                </c:pt>
                <c:pt idx="10195">
                  <c:v>17.0</c:v>
                </c:pt>
                <c:pt idx="10196">
                  <c:v>17.0</c:v>
                </c:pt>
                <c:pt idx="10197">
                  <c:v>17.0</c:v>
                </c:pt>
                <c:pt idx="10198">
                  <c:v>17.0</c:v>
                </c:pt>
                <c:pt idx="10199">
                  <c:v>17.0</c:v>
                </c:pt>
                <c:pt idx="10200">
                  <c:v>17.0</c:v>
                </c:pt>
                <c:pt idx="10201">
                  <c:v>17.0</c:v>
                </c:pt>
                <c:pt idx="10202">
                  <c:v>17.0</c:v>
                </c:pt>
                <c:pt idx="10203">
                  <c:v>17.0</c:v>
                </c:pt>
                <c:pt idx="10204">
                  <c:v>17.0</c:v>
                </c:pt>
                <c:pt idx="10205">
                  <c:v>17.0</c:v>
                </c:pt>
                <c:pt idx="10206">
                  <c:v>17.0</c:v>
                </c:pt>
                <c:pt idx="10207">
                  <c:v>17.0</c:v>
                </c:pt>
                <c:pt idx="10208">
                  <c:v>17.0</c:v>
                </c:pt>
                <c:pt idx="10209">
                  <c:v>17.0</c:v>
                </c:pt>
                <c:pt idx="10210">
                  <c:v>17.0</c:v>
                </c:pt>
                <c:pt idx="10211">
                  <c:v>17.0</c:v>
                </c:pt>
                <c:pt idx="10212">
                  <c:v>17.0</c:v>
                </c:pt>
                <c:pt idx="10213">
                  <c:v>17.0</c:v>
                </c:pt>
                <c:pt idx="10214">
                  <c:v>17.0</c:v>
                </c:pt>
                <c:pt idx="10215">
                  <c:v>17.0</c:v>
                </c:pt>
                <c:pt idx="10216">
                  <c:v>17.0</c:v>
                </c:pt>
                <c:pt idx="10217">
                  <c:v>17.0</c:v>
                </c:pt>
                <c:pt idx="10218">
                  <c:v>17.0</c:v>
                </c:pt>
                <c:pt idx="10219">
                  <c:v>17.0</c:v>
                </c:pt>
                <c:pt idx="10220">
                  <c:v>17.0</c:v>
                </c:pt>
                <c:pt idx="10221">
                  <c:v>17.0</c:v>
                </c:pt>
                <c:pt idx="10222">
                  <c:v>17.0</c:v>
                </c:pt>
                <c:pt idx="10223">
                  <c:v>17.0</c:v>
                </c:pt>
                <c:pt idx="10224">
                  <c:v>17.0</c:v>
                </c:pt>
                <c:pt idx="10225">
                  <c:v>17.0</c:v>
                </c:pt>
                <c:pt idx="10226">
                  <c:v>17.0</c:v>
                </c:pt>
                <c:pt idx="10227">
                  <c:v>17.0</c:v>
                </c:pt>
                <c:pt idx="10228">
                  <c:v>17.0</c:v>
                </c:pt>
                <c:pt idx="10229">
                  <c:v>17.0</c:v>
                </c:pt>
                <c:pt idx="10230">
                  <c:v>17.0</c:v>
                </c:pt>
                <c:pt idx="10231">
                  <c:v>17.1</c:v>
                </c:pt>
                <c:pt idx="10232">
                  <c:v>17.1</c:v>
                </c:pt>
                <c:pt idx="10233">
                  <c:v>17.1</c:v>
                </c:pt>
                <c:pt idx="10234">
                  <c:v>17.1</c:v>
                </c:pt>
                <c:pt idx="10235">
                  <c:v>17.1</c:v>
                </c:pt>
                <c:pt idx="10236">
                  <c:v>17.1</c:v>
                </c:pt>
                <c:pt idx="10237">
                  <c:v>17.1</c:v>
                </c:pt>
                <c:pt idx="10238">
                  <c:v>17.1</c:v>
                </c:pt>
                <c:pt idx="10239">
                  <c:v>17.1</c:v>
                </c:pt>
                <c:pt idx="10240">
                  <c:v>17.1</c:v>
                </c:pt>
                <c:pt idx="10241">
                  <c:v>17.1</c:v>
                </c:pt>
                <c:pt idx="10242">
                  <c:v>17.1</c:v>
                </c:pt>
                <c:pt idx="10243">
                  <c:v>17.1</c:v>
                </c:pt>
                <c:pt idx="10244">
                  <c:v>17.1</c:v>
                </c:pt>
                <c:pt idx="10245">
                  <c:v>17.1</c:v>
                </c:pt>
                <c:pt idx="10246">
                  <c:v>17.1</c:v>
                </c:pt>
                <c:pt idx="10247">
                  <c:v>17.1</c:v>
                </c:pt>
                <c:pt idx="10248">
                  <c:v>17.1</c:v>
                </c:pt>
                <c:pt idx="10249">
                  <c:v>17.1</c:v>
                </c:pt>
                <c:pt idx="10250">
                  <c:v>17.1</c:v>
                </c:pt>
                <c:pt idx="10251">
                  <c:v>17.1</c:v>
                </c:pt>
                <c:pt idx="10252">
                  <c:v>17.1</c:v>
                </c:pt>
                <c:pt idx="10253">
                  <c:v>17.1</c:v>
                </c:pt>
                <c:pt idx="10254">
                  <c:v>17.1</c:v>
                </c:pt>
                <c:pt idx="10255">
                  <c:v>17.1</c:v>
                </c:pt>
                <c:pt idx="10256">
                  <c:v>17.1</c:v>
                </c:pt>
                <c:pt idx="10257">
                  <c:v>17.1</c:v>
                </c:pt>
                <c:pt idx="10258">
                  <c:v>17.1</c:v>
                </c:pt>
                <c:pt idx="10259">
                  <c:v>17.1</c:v>
                </c:pt>
                <c:pt idx="10260">
                  <c:v>17.1</c:v>
                </c:pt>
                <c:pt idx="10261">
                  <c:v>17.1</c:v>
                </c:pt>
                <c:pt idx="10262">
                  <c:v>17.1</c:v>
                </c:pt>
                <c:pt idx="10263">
                  <c:v>17.1</c:v>
                </c:pt>
                <c:pt idx="10264">
                  <c:v>17.1</c:v>
                </c:pt>
                <c:pt idx="10265">
                  <c:v>17.1</c:v>
                </c:pt>
                <c:pt idx="10266">
                  <c:v>17.1</c:v>
                </c:pt>
                <c:pt idx="10267">
                  <c:v>17.1</c:v>
                </c:pt>
                <c:pt idx="10268">
                  <c:v>17.1</c:v>
                </c:pt>
                <c:pt idx="10269">
                  <c:v>17.1</c:v>
                </c:pt>
                <c:pt idx="10270">
                  <c:v>17.1</c:v>
                </c:pt>
                <c:pt idx="10271">
                  <c:v>17.1</c:v>
                </c:pt>
                <c:pt idx="10272">
                  <c:v>17.1</c:v>
                </c:pt>
                <c:pt idx="10273">
                  <c:v>17.1</c:v>
                </c:pt>
                <c:pt idx="10274">
                  <c:v>17.1</c:v>
                </c:pt>
                <c:pt idx="10275">
                  <c:v>17.1</c:v>
                </c:pt>
                <c:pt idx="10276">
                  <c:v>17.1</c:v>
                </c:pt>
                <c:pt idx="10277">
                  <c:v>17.1</c:v>
                </c:pt>
                <c:pt idx="10278">
                  <c:v>17.1</c:v>
                </c:pt>
                <c:pt idx="10279">
                  <c:v>17.1</c:v>
                </c:pt>
                <c:pt idx="10280">
                  <c:v>17.1</c:v>
                </c:pt>
                <c:pt idx="10281">
                  <c:v>17.1</c:v>
                </c:pt>
                <c:pt idx="10282">
                  <c:v>17.1</c:v>
                </c:pt>
                <c:pt idx="10283">
                  <c:v>17.1</c:v>
                </c:pt>
                <c:pt idx="10284">
                  <c:v>17.1</c:v>
                </c:pt>
                <c:pt idx="10285">
                  <c:v>17.1</c:v>
                </c:pt>
                <c:pt idx="10286">
                  <c:v>17.1</c:v>
                </c:pt>
                <c:pt idx="10287">
                  <c:v>17.1</c:v>
                </c:pt>
                <c:pt idx="10288">
                  <c:v>17.1</c:v>
                </c:pt>
                <c:pt idx="10289">
                  <c:v>17.1</c:v>
                </c:pt>
                <c:pt idx="10290">
                  <c:v>17.1</c:v>
                </c:pt>
                <c:pt idx="10291">
                  <c:v>17.2</c:v>
                </c:pt>
                <c:pt idx="10292">
                  <c:v>17.2</c:v>
                </c:pt>
                <c:pt idx="10293">
                  <c:v>17.2</c:v>
                </c:pt>
                <c:pt idx="10294">
                  <c:v>17.2</c:v>
                </c:pt>
                <c:pt idx="10295">
                  <c:v>17.2</c:v>
                </c:pt>
                <c:pt idx="10296">
                  <c:v>17.2</c:v>
                </c:pt>
                <c:pt idx="10297">
                  <c:v>17.2</c:v>
                </c:pt>
                <c:pt idx="10298">
                  <c:v>17.2</c:v>
                </c:pt>
                <c:pt idx="10299">
                  <c:v>17.2</c:v>
                </c:pt>
                <c:pt idx="10300">
                  <c:v>17.2</c:v>
                </c:pt>
                <c:pt idx="10301">
                  <c:v>17.2</c:v>
                </c:pt>
                <c:pt idx="10302">
                  <c:v>17.2</c:v>
                </c:pt>
                <c:pt idx="10303">
                  <c:v>17.2</c:v>
                </c:pt>
                <c:pt idx="10304">
                  <c:v>17.2</c:v>
                </c:pt>
                <c:pt idx="10305">
                  <c:v>17.2</c:v>
                </c:pt>
                <c:pt idx="10306">
                  <c:v>17.2</c:v>
                </c:pt>
                <c:pt idx="10307">
                  <c:v>17.2</c:v>
                </c:pt>
                <c:pt idx="10308">
                  <c:v>17.2</c:v>
                </c:pt>
                <c:pt idx="10309">
                  <c:v>17.2</c:v>
                </c:pt>
                <c:pt idx="10310">
                  <c:v>17.2</c:v>
                </c:pt>
                <c:pt idx="10311">
                  <c:v>17.2</c:v>
                </c:pt>
                <c:pt idx="10312">
                  <c:v>17.2</c:v>
                </c:pt>
                <c:pt idx="10313">
                  <c:v>17.2</c:v>
                </c:pt>
                <c:pt idx="10314">
                  <c:v>17.2</c:v>
                </c:pt>
                <c:pt idx="10315">
                  <c:v>17.2</c:v>
                </c:pt>
                <c:pt idx="10316">
                  <c:v>17.2</c:v>
                </c:pt>
                <c:pt idx="10317">
                  <c:v>17.2</c:v>
                </c:pt>
                <c:pt idx="10318">
                  <c:v>17.2</c:v>
                </c:pt>
                <c:pt idx="10319">
                  <c:v>17.2</c:v>
                </c:pt>
                <c:pt idx="10320">
                  <c:v>17.2</c:v>
                </c:pt>
                <c:pt idx="10321">
                  <c:v>17.2</c:v>
                </c:pt>
                <c:pt idx="10322">
                  <c:v>17.2</c:v>
                </c:pt>
                <c:pt idx="10323">
                  <c:v>17.2</c:v>
                </c:pt>
                <c:pt idx="10324">
                  <c:v>17.2</c:v>
                </c:pt>
                <c:pt idx="10325">
                  <c:v>17.2</c:v>
                </c:pt>
                <c:pt idx="10326">
                  <c:v>17.2</c:v>
                </c:pt>
                <c:pt idx="10327">
                  <c:v>17.2</c:v>
                </c:pt>
                <c:pt idx="10328">
                  <c:v>17.2</c:v>
                </c:pt>
                <c:pt idx="10329">
                  <c:v>17.2</c:v>
                </c:pt>
                <c:pt idx="10330">
                  <c:v>17.2</c:v>
                </c:pt>
                <c:pt idx="10331">
                  <c:v>17.2</c:v>
                </c:pt>
                <c:pt idx="10332">
                  <c:v>17.2</c:v>
                </c:pt>
                <c:pt idx="10333">
                  <c:v>17.2</c:v>
                </c:pt>
                <c:pt idx="10334">
                  <c:v>17.2</c:v>
                </c:pt>
                <c:pt idx="10335">
                  <c:v>17.2</c:v>
                </c:pt>
                <c:pt idx="10336">
                  <c:v>17.2</c:v>
                </c:pt>
                <c:pt idx="10337">
                  <c:v>17.2</c:v>
                </c:pt>
                <c:pt idx="10338">
                  <c:v>17.2</c:v>
                </c:pt>
                <c:pt idx="10339">
                  <c:v>17.2</c:v>
                </c:pt>
                <c:pt idx="10340">
                  <c:v>17.2</c:v>
                </c:pt>
                <c:pt idx="10341">
                  <c:v>17.2</c:v>
                </c:pt>
                <c:pt idx="10342">
                  <c:v>17.2</c:v>
                </c:pt>
                <c:pt idx="10343">
                  <c:v>17.2</c:v>
                </c:pt>
                <c:pt idx="10344">
                  <c:v>17.2</c:v>
                </c:pt>
                <c:pt idx="10345">
                  <c:v>17.2</c:v>
                </c:pt>
                <c:pt idx="10346">
                  <c:v>17.2</c:v>
                </c:pt>
                <c:pt idx="10347">
                  <c:v>17.2</c:v>
                </c:pt>
                <c:pt idx="10348">
                  <c:v>17.2</c:v>
                </c:pt>
                <c:pt idx="10349">
                  <c:v>17.2</c:v>
                </c:pt>
                <c:pt idx="10350">
                  <c:v>17.2</c:v>
                </c:pt>
                <c:pt idx="10351">
                  <c:v>17.3</c:v>
                </c:pt>
                <c:pt idx="10352">
                  <c:v>17.3</c:v>
                </c:pt>
                <c:pt idx="10353">
                  <c:v>17.3</c:v>
                </c:pt>
                <c:pt idx="10354">
                  <c:v>17.3</c:v>
                </c:pt>
                <c:pt idx="10355">
                  <c:v>17.3</c:v>
                </c:pt>
                <c:pt idx="10356">
                  <c:v>17.3</c:v>
                </c:pt>
                <c:pt idx="10357">
                  <c:v>17.3</c:v>
                </c:pt>
                <c:pt idx="10358">
                  <c:v>17.3</c:v>
                </c:pt>
                <c:pt idx="10359">
                  <c:v>17.3</c:v>
                </c:pt>
                <c:pt idx="10360">
                  <c:v>17.3</c:v>
                </c:pt>
                <c:pt idx="10361">
                  <c:v>17.3</c:v>
                </c:pt>
                <c:pt idx="10362">
                  <c:v>17.3</c:v>
                </c:pt>
                <c:pt idx="10363">
                  <c:v>17.3</c:v>
                </c:pt>
                <c:pt idx="10364">
                  <c:v>17.3</c:v>
                </c:pt>
                <c:pt idx="10365">
                  <c:v>17.3</c:v>
                </c:pt>
                <c:pt idx="10366">
                  <c:v>17.3</c:v>
                </c:pt>
                <c:pt idx="10367">
                  <c:v>17.3</c:v>
                </c:pt>
                <c:pt idx="10368">
                  <c:v>17.3</c:v>
                </c:pt>
                <c:pt idx="10369">
                  <c:v>17.3</c:v>
                </c:pt>
                <c:pt idx="10370">
                  <c:v>17.3</c:v>
                </c:pt>
                <c:pt idx="10371">
                  <c:v>17.3</c:v>
                </c:pt>
                <c:pt idx="10372">
                  <c:v>17.3</c:v>
                </c:pt>
                <c:pt idx="10373">
                  <c:v>17.3</c:v>
                </c:pt>
                <c:pt idx="10374">
                  <c:v>17.3</c:v>
                </c:pt>
                <c:pt idx="10375">
                  <c:v>17.3</c:v>
                </c:pt>
                <c:pt idx="10376">
                  <c:v>17.3</c:v>
                </c:pt>
                <c:pt idx="10377">
                  <c:v>17.3</c:v>
                </c:pt>
                <c:pt idx="10378">
                  <c:v>17.3</c:v>
                </c:pt>
                <c:pt idx="10379">
                  <c:v>17.3</c:v>
                </c:pt>
                <c:pt idx="10380">
                  <c:v>17.3</c:v>
                </c:pt>
                <c:pt idx="10381">
                  <c:v>17.3</c:v>
                </c:pt>
                <c:pt idx="10382">
                  <c:v>17.3</c:v>
                </c:pt>
                <c:pt idx="10383">
                  <c:v>17.3</c:v>
                </c:pt>
                <c:pt idx="10384">
                  <c:v>17.3</c:v>
                </c:pt>
                <c:pt idx="10385">
                  <c:v>17.3</c:v>
                </c:pt>
                <c:pt idx="10386">
                  <c:v>17.3</c:v>
                </c:pt>
                <c:pt idx="10387">
                  <c:v>17.3</c:v>
                </c:pt>
                <c:pt idx="10388">
                  <c:v>17.3</c:v>
                </c:pt>
                <c:pt idx="10389">
                  <c:v>17.3</c:v>
                </c:pt>
                <c:pt idx="10390">
                  <c:v>17.3</c:v>
                </c:pt>
                <c:pt idx="10391">
                  <c:v>17.3</c:v>
                </c:pt>
                <c:pt idx="10392">
                  <c:v>17.3</c:v>
                </c:pt>
                <c:pt idx="10393">
                  <c:v>17.3</c:v>
                </c:pt>
                <c:pt idx="10394">
                  <c:v>17.3</c:v>
                </c:pt>
                <c:pt idx="10395">
                  <c:v>17.3</c:v>
                </c:pt>
                <c:pt idx="10396">
                  <c:v>17.3</c:v>
                </c:pt>
                <c:pt idx="10397">
                  <c:v>17.3</c:v>
                </c:pt>
                <c:pt idx="10398">
                  <c:v>17.3</c:v>
                </c:pt>
                <c:pt idx="10399">
                  <c:v>17.3</c:v>
                </c:pt>
                <c:pt idx="10400">
                  <c:v>17.3</c:v>
                </c:pt>
                <c:pt idx="10401">
                  <c:v>17.3</c:v>
                </c:pt>
                <c:pt idx="10402">
                  <c:v>17.3</c:v>
                </c:pt>
                <c:pt idx="10403">
                  <c:v>17.3</c:v>
                </c:pt>
                <c:pt idx="10404">
                  <c:v>17.3</c:v>
                </c:pt>
                <c:pt idx="10405">
                  <c:v>17.3</c:v>
                </c:pt>
                <c:pt idx="10406">
                  <c:v>17.3</c:v>
                </c:pt>
                <c:pt idx="10407">
                  <c:v>17.3</c:v>
                </c:pt>
                <c:pt idx="10408">
                  <c:v>17.3</c:v>
                </c:pt>
                <c:pt idx="10409">
                  <c:v>17.3</c:v>
                </c:pt>
                <c:pt idx="10410">
                  <c:v>17.3</c:v>
                </c:pt>
                <c:pt idx="10411">
                  <c:v>17.4</c:v>
                </c:pt>
                <c:pt idx="10412">
                  <c:v>17.4</c:v>
                </c:pt>
                <c:pt idx="10413">
                  <c:v>17.4</c:v>
                </c:pt>
                <c:pt idx="10414">
                  <c:v>17.4</c:v>
                </c:pt>
                <c:pt idx="10415">
                  <c:v>17.4</c:v>
                </c:pt>
                <c:pt idx="10416">
                  <c:v>17.4</c:v>
                </c:pt>
                <c:pt idx="10417">
                  <c:v>17.4</c:v>
                </c:pt>
                <c:pt idx="10418">
                  <c:v>17.4</c:v>
                </c:pt>
                <c:pt idx="10419">
                  <c:v>17.4</c:v>
                </c:pt>
                <c:pt idx="10420">
                  <c:v>17.4</c:v>
                </c:pt>
                <c:pt idx="10421">
                  <c:v>17.4</c:v>
                </c:pt>
                <c:pt idx="10422">
                  <c:v>17.4</c:v>
                </c:pt>
                <c:pt idx="10423">
                  <c:v>17.4</c:v>
                </c:pt>
                <c:pt idx="10424">
                  <c:v>17.4</c:v>
                </c:pt>
                <c:pt idx="10425">
                  <c:v>17.4</c:v>
                </c:pt>
                <c:pt idx="10426">
                  <c:v>17.4</c:v>
                </c:pt>
                <c:pt idx="10427">
                  <c:v>17.4</c:v>
                </c:pt>
                <c:pt idx="10428">
                  <c:v>17.4</c:v>
                </c:pt>
                <c:pt idx="10429">
                  <c:v>17.4</c:v>
                </c:pt>
                <c:pt idx="10430">
                  <c:v>17.4</c:v>
                </c:pt>
                <c:pt idx="10431">
                  <c:v>17.4</c:v>
                </c:pt>
                <c:pt idx="10432">
                  <c:v>17.4</c:v>
                </c:pt>
                <c:pt idx="10433">
                  <c:v>17.4</c:v>
                </c:pt>
                <c:pt idx="10434">
                  <c:v>17.4</c:v>
                </c:pt>
                <c:pt idx="10435">
                  <c:v>17.4</c:v>
                </c:pt>
                <c:pt idx="10436">
                  <c:v>17.4</c:v>
                </c:pt>
                <c:pt idx="10437">
                  <c:v>17.4</c:v>
                </c:pt>
                <c:pt idx="10438">
                  <c:v>17.4</c:v>
                </c:pt>
                <c:pt idx="10439">
                  <c:v>17.4</c:v>
                </c:pt>
                <c:pt idx="10440">
                  <c:v>17.4</c:v>
                </c:pt>
                <c:pt idx="10441">
                  <c:v>17.4</c:v>
                </c:pt>
                <c:pt idx="10442">
                  <c:v>17.4</c:v>
                </c:pt>
                <c:pt idx="10443">
                  <c:v>17.4</c:v>
                </c:pt>
                <c:pt idx="10444">
                  <c:v>17.4</c:v>
                </c:pt>
                <c:pt idx="10445">
                  <c:v>17.4</c:v>
                </c:pt>
                <c:pt idx="10446">
                  <c:v>17.4</c:v>
                </c:pt>
                <c:pt idx="10447">
                  <c:v>17.4</c:v>
                </c:pt>
                <c:pt idx="10448">
                  <c:v>17.4</c:v>
                </c:pt>
                <c:pt idx="10449">
                  <c:v>17.4</c:v>
                </c:pt>
                <c:pt idx="10450">
                  <c:v>17.4</c:v>
                </c:pt>
                <c:pt idx="10451">
                  <c:v>17.4</c:v>
                </c:pt>
                <c:pt idx="10452">
                  <c:v>17.4</c:v>
                </c:pt>
                <c:pt idx="10453">
                  <c:v>17.4</c:v>
                </c:pt>
                <c:pt idx="10454">
                  <c:v>17.4</c:v>
                </c:pt>
                <c:pt idx="10455">
                  <c:v>17.4</c:v>
                </c:pt>
                <c:pt idx="10456">
                  <c:v>17.4</c:v>
                </c:pt>
                <c:pt idx="10457">
                  <c:v>17.4</c:v>
                </c:pt>
                <c:pt idx="10458">
                  <c:v>17.4</c:v>
                </c:pt>
                <c:pt idx="10459">
                  <c:v>17.4</c:v>
                </c:pt>
                <c:pt idx="10460">
                  <c:v>17.4</c:v>
                </c:pt>
                <c:pt idx="10461">
                  <c:v>17.4</c:v>
                </c:pt>
                <c:pt idx="10462">
                  <c:v>17.4</c:v>
                </c:pt>
                <c:pt idx="10463">
                  <c:v>17.4</c:v>
                </c:pt>
                <c:pt idx="10464">
                  <c:v>17.4</c:v>
                </c:pt>
                <c:pt idx="10465">
                  <c:v>17.4</c:v>
                </c:pt>
                <c:pt idx="10466">
                  <c:v>17.4</c:v>
                </c:pt>
                <c:pt idx="10467">
                  <c:v>17.4</c:v>
                </c:pt>
                <c:pt idx="10468">
                  <c:v>17.4</c:v>
                </c:pt>
                <c:pt idx="10469">
                  <c:v>17.4</c:v>
                </c:pt>
                <c:pt idx="10470">
                  <c:v>17.4</c:v>
                </c:pt>
                <c:pt idx="10471">
                  <c:v>17.5</c:v>
                </c:pt>
                <c:pt idx="10472">
                  <c:v>17.5</c:v>
                </c:pt>
                <c:pt idx="10473">
                  <c:v>17.5</c:v>
                </c:pt>
                <c:pt idx="10474">
                  <c:v>17.5</c:v>
                </c:pt>
                <c:pt idx="10475">
                  <c:v>17.5</c:v>
                </c:pt>
                <c:pt idx="10476">
                  <c:v>17.5</c:v>
                </c:pt>
                <c:pt idx="10477">
                  <c:v>17.5</c:v>
                </c:pt>
                <c:pt idx="10478">
                  <c:v>17.5</c:v>
                </c:pt>
                <c:pt idx="10479">
                  <c:v>17.5</c:v>
                </c:pt>
                <c:pt idx="10480">
                  <c:v>17.5</c:v>
                </c:pt>
                <c:pt idx="10481">
                  <c:v>17.5</c:v>
                </c:pt>
                <c:pt idx="10482">
                  <c:v>17.5</c:v>
                </c:pt>
                <c:pt idx="10483">
                  <c:v>17.5</c:v>
                </c:pt>
                <c:pt idx="10484">
                  <c:v>17.5</c:v>
                </c:pt>
                <c:pt idx="10485">
                  <c:v>17.5</c:v>
                </c:pt>
                <c:pt idx="10486">
                  <c:v>17.5</c:v>
                </c:pt>
                <c:pt idx="10487">
                  <c:v>17.5</c:v>
                </c:pt>
                <c:pt idx="10488">
                  <c:v>17.5</c:v>
                </c:pt>
                <c:pt idx="10489">
                  <c:v>17.5</c:v>
                </c:pt>
                <c:pt idx="10490">
                  <c:v>17.5</c:v>
                </c:pt>
                <c:pt idx="10491">
                  <c:v>17.5</c:v>
                </c:pt>
                <c:pt idx="10492">
                  <c:v>17.5</c:v>
                </c:pt>
                <c:pt idx="10493">
                  <c:v>17.5</c:v>
                </c:pt>
                <c:pt idx="10494">
                  <c:v>17.5</c:v>
                </c:pt>
                <c:pt idx="10495">
                  <c:v>17.5</c:v>
                </c:pt>
                <c:pt idx="10496">
                  <c:v>17.5</c:v>
                </c:pt>
                <c:pt idx="10497">
                  <c:v>17.5</c:v>
                </c:pt>
                <c:pt idx="10498">
                  <c:v>17.5</c:v>
                </c:pt>
                <c:pt idx="10499">
                  <c:v>17.5</c:v>
                </c:pt>
                <c:pt idx="10500">
                  <c:v>17.5</c:v>
                </c:pt>
                <c:pt idx="10501">
                  <c:v>17.5</c:v>
                </c:pt>
                <c:pt idx="10502">
                  <c:v>17.5</c:v>
                </c:pt>
                <c:pt idx="10503">
                  <c:v>17.5</c:v>
                </c:pt>
                <c:pt idx="10504">
                  <c:v>17.5</c:v>
                </c:pt>
                <c:pt idx="10505">
                  <c:v>17.5</c:v>
                </c:pt>
                <c:pt idx="10506">
                  <c:v>17.5</c:v>
                </c:pt>
                <c:pt idx="10507">
                  <c:v>17.5</c:v>
                </c:pt>
                <c:pt idx="10508">
                  <c:v>17.5</c:v>
                </c:pt>
                <c:pt idx="10509">
                  <c:v>17.5</c:v>
                </c:pt>
                <c:pt idx="10510">
                  <c:v>17.5</c:v>
                </c:pt>
                <c:pt idx="10511">
                  <c:v>17.5</c:v>
                </c:pt>
                <c:pt idx="10512">
                  <c:v>17.5</c:v>
                </c:pt>
                <c:pt idx="10513">
                  <c:v>17.5</c:v>
                </c:pt>
                <c:pt idx="10514">
                  <c:v>17.5</c:v>
                </c:pt>
                <c:pt idx="10515">
                  <c:v>17.5</c:v>
                </c:pt>
                <c:pt idx="10516">
                  <c:v>17.5</c:v>
                </c:pt>
                <c:pt idx="10517">
                  <c:v>17.5</c:v>
                </c:pt>
                <c:pt idx="10518">
                  <c:v>17.5</c:v>
                </c:pt>
                <c:pt idx="10519">
                  <c:v>17.5</c:v>
                </c:pt>
                <c:pt idx="10520">
                  <c:v>17.5</c:v>
                </c:pt>
                <c:pt idx="10521">
                  <c:v>17.5</c:v>
                </c:pt>
                <c:pt idx="10522">
                  <c:v>17.5</c:v>
                </c:pt>
                <c:pt idx="10523">
                  <c:v>17.5</c:v>
                </c:pt>
                <c:pt idx="10524">
                  <c:v>17.5</c:v>
                </c:pt>
                <c:pt idx="10525">
                  <c:v>17.5</c:v>
                </c:pt>
                <c:pt idx="10526">
                  <c:v>17.5</c:v>
                </c:pt>
                <c:pt idx="10527">
                  <c:v>17.5</c:v>
                </c:pt>
                <c:pt idx="10528">
                  <c:v>17.5</c:v>
                </c:pt>
                <c:pt idx="10529">
                  <c:v>17.5</c:v>
                </c:pt>
                <c:pt idx="10530">
                  <c:v>17.5</c:v>
                </c:pt>
                <c:pt idx="10531">
                  <c:v>17.6</c:v>
                </c:pt>
                <c:pt idx="10532">
                  <c:v>17.6</c:v>
                </c:pt>
                <c:pt idx="10533">
                  <c:v>17.6</c:v>
                </c:pt>
                <c:pt idx="10534">
                  <c:v>17.6</c:v>
                </c:pt>
                <c:pt idx="10535">
                  <c:v>17.6</c:v>
                </c:pt>
                <c:pt idx="10536">
                  <c:v>17.6</c:v>
                </c:pt>
                <c:pt idx="10537">
                  <c:v>17.6</c:v>
                </c:pt>
                <c:pt idx="10538">
                  <c:v>17.6</c:v>
                </c:pt>
                <c:pt idx="10539">
                  <c:v>17.6</c:v>
                </c:pt>
                <c:pt idx="10540">
                  <c:v>17.6</c:v>
                </c:pt>
                <c:pt idx="10541">
                  <c:v>17.6</c:v>
                </c:pt>
                <c:pt idx="10542">
                  <c:v>17.6</c:v>
                </c:pt>
                <c:pt idx="10543">
                  <c:v>17.6</c:v>
                </c:pt>
                <c:pt idx="10544">
                  <c:v>17.6</c:v>
                </c:pt>
                <c:pt idx="10545">
                  <c:v>17.6</c:v>
                </c:pt>
                <c:pt idx="10546">
                  <c:v>17.6</c:v>
                </c:pt>
                <c:pt idx="10547">
                  <c:v>17.6</c:v>
                </c:pt>
                <c:pt idx="10548">
                  <c:v>17.6</c:v>
                </c:pt>
                <c:pt idx="10549">
                  <c:v>17.6</c:v>
                </c:pt>
                <c:pt idx="10550">
                  <c:v>17.6</c:v>
                </c:pt>
                <c:pt idx="10551">
                  <c:v>17.6</c:v>
                </c:pt>
                <c:pt idx="10552">
                  <c:v>17.6</c:v>
                </c:pt>
                <c:pt idx="10553">
                  <c:v>17.6</c:v>
                </c:pt>
                <c:pt idx="10554">
                  <c:v>17.6</c:v>
                </c:pt>
                <c:pt idx="10555">
                  <c:v>17.6</c:v>
                </c:pt>
                <c:pt idx="10556">
                  <c:v>17.6</c:v>
                </c:pt>
                <c:pt idx="10557">
                  <c:v>17.6</c:v>
                </c:pt>
                <c:pt idx="10558">
                  <c:v>17.6</c:v>
                </c:pt>
                <c:pt idx="10559">
                  <c:v>17.6</c:v>
                </c:pt>
                <c:pt idx="10560">
                  <c:v>17.6</c:v>
                </c:pt>
                <c:pt idx="10561">
                  <c:v>17.6</c:v>
                </c:pt>
                <c:pt idx="10562">
                  <c:v>17.6</c:v>
                </c:pt>
                <c:pt idx="10563">
                  <c:v>17.6</c:v>
                </c:pt>
                <c:pt idx="10564">
                  <c:v>17.6</c:v>
                </c:pt>
                <c:pt idx="10565">
                  <c:v>17.6</c:v>
                </c:pt>
                <c:pt idx="10566">
                  <c:v>17.6</c:v>
                </c:pt>
                <c:pt idx="10567">
                  <c:v>17.6</c:v>
                </c:pt>
                <c:pt idx="10568">
                  <c:v>17.6</c:v>
                </c:pt>
                <c:pt idx="10569">
                  <c:v>17.6</c:v>
                </c:pt>
                <c:pt idx="10570">
                  <c:v>17.6</c:v>
                </c:pt>
                <c:pt idx="10571">
                  <c:v>17.6</c:v>
                </c:pt>
                <c:pt idx="10572">
                  <c:v>17.6</c:v>
                </c:pt>
                <c:pt idx="10573">
                  <c:v>17.6</c:v>
                </c:pt>
                <c:pt idx="10574">
                  <c:v>17.6</c:v>
                </c:pt>
                <c:pt idx="10575">
                  <c:v>17.6</c:v>
                </c:pt>
                <c:pt idx="10576">
                  <c:v>17.6</c:v>
                </c:pt>
                <c:pt idx="10577">
                  <c:v>17.6</c:v>
                </c:pt>
                <c:pt idx="10578">
                  <c:v>17.6</c:v>
                </c:pt>
                <c:pt idx="10579">
                  <c:v>17.6</c:v>
                </c:pt>
                <c:pt idx="10580">
                  <c:v>17.6</c:v>
                </c:pt>
                <c:pt idx="10581">
                  <c:v>17.6</c:v>
                </c:pt>
                <c:pt idx="10582">
                  <c:v>17.6</c:v>
                </c:pt>
                <c:pt idx="10583">
                  <c:v>17.6</c:v>
                </c:pt>
                <c:pt idx="10584">
                  <c:v>17.6</c:v>
                </c:pt>
                <c:pt idx="10585">
                  <c:v>17.6</c:v>
                </c:pt>
                <c:pt idx="10586">
                  <c:v>17.6</c:v>
                </c:pt>
                <c:pt idx="10587">
                  <c:v>17.6</c:v>
                </c:pt>
                <c:pt idx="10588">
                  <c:v>17.6</c:v>
                </c:pt>
                <c:pt idx="10589">
                  <c:v>17.6</c:v>
                </c:pt>
                <c:pt idx="10590">
                  <c:v>17.6</c:v>
                </c:pt>
                <c:pt idx="10591">
                  <c:v>17.7</c:v>
                </c:pt>
                <c:pt idx="10592">
                  <c:v>17.7</c:v>
                </c:pt>
                <c:pt idx="10593">
                  <c:v>17.7</c:v>
                </c:pt>
                <c:pt idx="10594">
                  <c:v>17.7</c:v>
                </c:pt>
                <c:pt idx="10595">
                  <c:v>17.7</c:v>
                </c:pt>
                <c:pt idx="10596">
                  <c:v>17.7</c:v>
                </c:pt>
                <c:pt idx="10597">
                  <c:v>17.7</c:v>
                </c:pt>
                <c:pt idx="10598">
                  <c:v>17.7</c:v>
                </c:pt>
                <c:pt idx="10599">
                  <c:v>17.7</c:v>
                </c:pt>
                <c:pt idx="10600">
                  <c:v>17.7</c:v>
                </c:pt>
                <c:pt idx="10601">
                  <c:v>17.7</c:v>
                </c:pt>
                <c:pt idx="10602">
                  <c:v>17.7</c:v>
                </c:pt>
                <c:pt idx="10603">
                  <c:v>17.7</c:v>
                </c:pt>
                <c:pt idx="10604">
                  <c:v>17.7</c:v>
                </c:pt>
                <c:pt idx="10605">
                  <c:v>17.7</c:v>
                </c:pt>
                <c:pt idx="10606">
                  <c:v>17.7</c:v>
                </c:pt>
                <c:pt idx="10607">
                  <c:v>17.7</c:v>
                </c:pt>
                <c:pt idx="10608">
                  <c:v>17.7</c:v>
                </c:pt>
                <c:pt idx="10609">
                  <c:v>17.7</c:v>
                </c:pt>
                <c:pt idx="10610">
                  <c:v>17.7</c:v>
                </c:pt>
                <c:pt idx="10611">
                  <c:v>17.7</c:v>
                </c:pt>
                <c:pt idx="10612">
                  <c:v>17.7</c:v>
                </c:pt>
                <c:pt idx="10613">
                  <c:v>17.7</c:v>
                </c:pt>
                <c:pt idx="10614">
                  <c:v>17.7</c:v>
                </c:pt>
                <c:pt idx="10615">
                  <c:v>17.7</c:v>
                </c:pt>
                <c:pt idx="10616">
                  <c:v>17.7</c:v>
                </c:pt>
                <c:pt idx="10617">
                  <c:v>17.7</c:v>
                </c:pt>
                <c:pt idx="10618">
                  <c:v>17.7</c:v>
                </c:pt>
                <c:pt idx="10619">
                  <c:v>17.7</c:v>
                </c:pt>
                <c:pt idx="10620">
                  <c:v>17.7</c:v>
                </c:pt>
                <c:pt idx="10621">
                  <c:v>17.7</c:v>
                </c:pt>
                <c:pt idx="10622">
                  <c:v>17.7</c:v>
                </c:pt>
                <c:pt idx="10623">
                  <c:v>17.7</c:v>
                </c:pt>
                <c:pt idx="10624">
                  <c:v>17.7</c:v>
                </c:pt>
                <c:pt idx="10625">
                  <c:v>17.7</c:v>
                </c:pt>
                <c:pt idx="10626">
                  <c:v>17.7</c:v>
                </c:pt>
                <c:pt idx="10627">
                  <c:v>17.7</c:v>
                </c:pt>
                <c:pt idx="10628">
                  <c:v>17.7</c:v>
                </c:pt>
                <c:pt idx="10629">
                  <c:v>17.7</c:v>
                </c:pt>
                <c:pt idx="10630">
                  <c:v>17.7</c:v>
                </c:pt>
                <c:pt idx="10631">
                  <c:v>17.7</c:v>
                </c:pt>
                <c:pt idx="10632">
                  <c:v>17.7</c:v>
                </c:pt>
                <c:pt idx="10633">
                  <c:v>17.7</c:v>
                </c:pt>
                <c:pt idx="10634">
                  <c:v>17.7</c:v>
                </c:pt>
                <c:pt idx="10635">
                  <c:v>17.7</c:v>
                </c:pt>
                <c:pt idx="10636">
                  <c:v>17.7</c:v>
                </c:pt>
                <c:pt idx="10637">
                  <c:v>17.7</c:v>
                </c:pt>
                <c:pt idx="10638">
                  <c:v>17.7</c:v>
                </c:pt>
                <c:pt idx="10639">
                  <c:v>17.7</c:v>
                </c:pt>
                <c:pt idx="10640">
                  <c:v>17.7</c:v>
                </c:pt>
                <c:pt idx="10641">
                  <c:v>17.7</c:v>
                </c:pt>
                <c:pt idx="10642">
                  <c:v>17.7</c:v>
                </c:pt>
                <c:pt idx="10643">
                  <c:v>17.7</c:v>
                </c:pt>
                <c:pt idx="10644">
                  <c:v>17.7</c:v>
                </c:pt>
                <c:pt idx="10645">
                  <c:v>17.7</c:v>
                </c:pt>
                <c:pt idx="10646">
                  <c:v>17.7</c:v>
                </c:pt>
                <c:pt idx="10647">
                  <c:v>17.7</c:v>
                </c:pt>
                <c:pt idx="10648">
                  <c:v>17.7</c:v>
                </c:pt>
                <c:pt idx="10649">
                  <c:v>17.7</c:v>
                </c:pt>
                <c:pt idx="10650">
                  <c:v>17.7</c:v>
                </c:pt>
                <c:pt idx="10651">
                  <c:v>17.8</c:v>
                </c:pt>
                <c:pt idx="10652">
                  <c:v>17.8</c:v>
                </c:pt>
                <c:pt idx="10653">
                  <c:v>17.8</c:v>
                </c:pt>
                <c:pt idx="10654">
                  <c:v>17.8</c:v>
                </c:pt>
                <c:pt idx="10655">
                  <c:v>17.8</c:v>
                </c:pt>
                <c:pt idx="10656">
                  <c:v>17.8</c:v>
                </c:pt>
                <c:pt idx="10657">
                  <c:v>17.8</c:v>
                </c:pt>
                <c:pt idx="10658">
                  <c:v>17.8</c:v>
                </c:pt>
                <c:pt idx="10659">
                  <c:v>17.8</c:v>
                </c:pt>
                <c:pt idx="10660">
                  <c:v>17.8</c:v>
                </c:pt>
                <c:pt idx="10661">
                  <c:v>17.8</c:v>
                </c:pt>
                <c:pt idx="10662">
                  <c:v>17.8</c:v>
                </c:pt>
                <c:pt idx="10663">
                  <c:v>17.8</c:v>
                </c:pt>
                <c:pt idx="10664">
                  <c:v>17.8</c:v>
                </c:pt>
                <c:pt idx="10665">
                  <c:v>17.8</c:v>
                </c:pt>
                <c:pt idx="10666">
                  <c:v>17.8</c:v>
                </c:pt>
                <c:pt idx="10667">
                  <c:v>17.8</c:v>
                </c:pt>
                <c:pt idx="10668">
                  <c:v>17.8</c:v>
                </c:pt>
                <c:pt idx="10669">
                  <c:v>17.8</c:v>
                </c:pt>
                <c:pt idx="10670">
                  <c:v>17.8</c:v>
                </c:pt>
                <c:pt idx="10671">
                  <c:v>17.8</c:v>
                </c:pt>
                <c:pt idx="10672">
                  <c:v>17.8</c:v>
                </c:pt>
                <c:pt idx="10673">
                  <c:v>17.8</c:v>
                </c:pt>
                <c:pt idx="10674">
                  <c:v>17.8</c:v>
                </c:pt>
                <c:pt idx="10675">
                  <c:v>17.8</c:v>
                </c:pt>
                <c:pt idx="10676">
                  <c:v>17.8</c:v>
                </c:pt>
                <c:pt idx="10677">
                  <c:v>17.8</c:v>
                </c:pt>
                <c:pt idx="10678">
                  <c:v>17.8</c:v>
                </c:pt>
                <c:pt idx="10679">
                  <c:v>17.8</c:v>
                </c:pt>
                <c:pt idx="10680">
                  <c:v>17.8</c:v>
                </c:pt>
                <c:pt idx="10681">
                  <c:v>17.8</c:v>
                </c:pt>
                <c:pt idx="10682">
                  <c:v>17.8</c:v>
                </c:pt>
                <c:pt idx="10683">
                  <c:v>17.8</c:v>
                </c:pt>
                <c:pt idx="10684">
                  <c:v>17.8</c:v>
                </c:pt>
                <c:pt idx="10685">
                  <c:v>17.8</c:v>
                </c:pt>
                <c:pt idx="10686">
                  <c:v>17.8</c:v>
                </c:pt>
                <c:pt idx="10687">
                  <c:v>17.8</c:v>
                </c:pt>
                <c:pt idx="10688">
                  <c:v>17.8</c:v>
                </c:pt>
                <c:pt idx="10689">
                  <c:v>17.8</c:v>
                </c:pt>
                <c:pt idx="10690">
                  <c:v>17.8</c:v>
                </c:pt>
                <c:pt idx="10691">
                  <c:v>17.8</c:v>
                </c:pt>
                <c:pt idx="10692">
                  <c:v>17.8</c:v>
                </c:pt>
                <c:pt idx="10693">
                  <c:v>17.8</c:v>
                </c:pt>
                <c:pt idx="10694">
                  <c:v>17.8</c:v>
                </c:pt>
                <c:pt idx="10695">
                  <c:v>17.8</c:v>
                </c:pt>
                <c:pt idx="10696">
                  <c:v>17.8</c:v>
                </c:pt>
                <c:pt idx="10697">
                  <c:v>17.8</c:v>
                </c:pt>
                <c:pt idx="10698">
                  <c:v>17.8</c:v>
                </c:pt>
                <c:pt idx="10699">
                  <c:v>17.8</c:v>
                </c:pt>
                <c:pt idx="10700">
                  <c:v>17.8</c:v>
                </c:pt>
                <c:pt idx="10701">
                  <c:v>17.8</c:v>
                </c:pt>
                <c:pt idx="10702">
                  <c:v>17.8</c:v>
                </c:pt>
                <c:pt idx="10703">
                  <c:v>17.8</c:v>
                </c:pt>
                <c:pt idx="10704">
                  <c:v>17.8</c:v>
                </c:pt>
                <c:pt idx="10705">
                  <c:v>17.8</c:v>
                </c:pt>
                <c:pt idx="10706">
                  <c:v>17.8</c:v>
                </c:pt>
                <c:pt idx="10707">
                  <c:v>17.8</c:v>
                </c:pt>
                <c:pt idx="10708">
                  <c:v>17.8</c:v>
                </c:pt>
                <c:pt idx="10709">
                  <c:v>17.8</c:v>
                </c:pt>
                <c:pt idx="10710">
                  <c:v>17.8</c:v>
                </c:pt>
                <c:pt idx="10711">
                  <c:v>17.9</c:v>
                </c:pt>
                <c:pt idx="10712">
                  <c:v>17.9</c:v>
                </c:pt>
                <c:pt idx="10713">
                  <c:v>17.9</c:v>
                </c:pt>
                <c:pt idx="10714">
                  <c:v>17.9</c:v>
                </c:pt>
                <c:pt idx="10715">
                  <c:v>17.9</c:v>
                </c:pt>
                <c:pt idx="10716">
                  <c:v>17.9</c:v>
                </c:pt>
                <c:pt idx="10717">
                  <c:v>17.9</c:v>
                </c:pt>
                <c:pt idx="10718">
                  <c:v>17.9</c:v>
                </c:pt>
                <c:pt idx="10719">
                  <c:v>17.9</c:v>
                </c:pt>
                <c:pt idx="10720">
                  <c:v>17.9</c:v>
                </c:pt>
                <c:pt idx="10721">
                  <c:v>17.9</c:v>
                </c:pt>
                <c:pt idx="10722">
                  <c:v>17.9</c:v>
                </c:pt>
                <c:pt idx="10723">
                  <c:v>17.9</c:v>
                </c:pt>
                <c:pt idx="10724">
                  <c:v>17.9</c:v>
                </c:pt>
                <c:pt idx="10725">
                  <c:v>17.9</c:v>
                </c:pt>
                <c:pt idx="10726">
                  <c:v>17.9</c:v>
                </c:pt>
                <c:pt idx="10727">
                  <c:v>17.9</c:v>
                </c:pt>
                <c:pt idx="10728">
                  <c:v>17.9</c:v>
                </c:pt>
                <c:pt idx="10729">
                  <c:v>17.9</c:v>
                </c:pt>
                <c:pt idx="10730">
                  <c:v>17.9</c:v>
                </c:pt>
                <c:pt idx="10731">
                  <c:v>17.9</c:v>
                </c:pt>
                <c:pt idx="10732">
                  <c:v>17.9</c:v>
                </c:pt>
                <c:pt idx="10733">
                  <c:v>17.9</c:v>
                </c:pt>
                <c:pt idx="10734">
                  <c:v>17.9</c:v>
                </c:pt>
                <c:pt idx="10735">
                  <c:v>17.9</c:v>
                </c:pt>
                <c:pt idx="10736">
                  <c:v>17.9</c:v>
                </c:pt>
                <c:pt idx="10737">
                  <c:v>17.9</c:v>
                </c:pt>
                <c:pt idx="10738">
                  <c:v>17.9</c:v>
                </c:pt>
                <c:pt idx="10739">
                  <c:v>17.9</c:v>
                </c:pt>
                <c:pt idx="10740">
                  <c:v>17.9</c:v>
                </c:pt>
                <c:pt idx="10741">
                  <c:v>17.9</c:v>
                </c:pt>
                <c:pt idx="10742">
                  <c:v>17.9</c:v>
                </c:pt>
                <c:pt idx="10743">
                  <c:v>17.9</c:v>
                </c:pt>
                <c:pt idx="10744">
                  <c:v>17.9</c:v>
                </c:pt>
                <c:pt idx="10745">
                  <c:v>17.9</c:v>
                </c:pt>
                <c:pt idx="10746">
                  <c:v>17.9</c:v>
                </c:pt>
                <c:pt idx="10747">
                  <c:v>17.9</c:v>
                </c:pt>
                <c:pt idx="10748">
                  <c:v>17.9</c:v>
                </c:pt>
                <c:pt idx="10749">
                  <c:v>17.9</c:v>
                </c:pt>
                <c:pt idx="10750">
                  <c:v>17.9</c:v>
                </c:pt>
                <c:pt idx="10751">
                  <c:v>17.9</c:v>
                </c:pt>
                <c:pt idx="10752">
                  <c:v>17.9</c:v>
                </c:pt>
                <c:pt idx="10753">
                  <c:v>17.9</c:v>
                </c:pt>
                <c:pt idx="10754">
                  <c:v>17.9</c:v>
                </c:pt>
                <c:pt idx="10755">
                  <c:v>17.9</c:v>
                </c:pt>
                <c:pt idx="10756">
                  <c:v>17.9</c:v>
                </c:pt>
                <c:pt idx="10757">
                  <c:v>17.9</c:v>
                </c:pt>
                <c:pt idx="10758">
                  <c:v>17.9</c:v>
                </c:pt>
                <c:pt idx="10759">
                  <c:v>17.9</c:v>
                </c:pt>
                <c:pt idx="10760">
                  <c:v>17.9</c:v>
                </c:pt>
                <c:pt idx="10761">
                  <c:v>17.9</c:v>
                </c:pt>
                <c:pt idx="10762">
                  <c:v>17.9</c:v>
                </c:pt>
                <c:pt idx="10763">
                  <c:v>17.9</c:v>
                </c:pt>
                <c:pt idx="10764">
                  <c:v>17.9</c:v>
                </c:pt>
                <c:pt idx="10765">
                  <c:v>17.9</c:v>
                </c:pt>
                <c:pt idx="10766">
                  <c:v>17.9</c:v>
                </c:pt>
                <c:pt idx="10767">
                  <c:v>17.9</c:v>
                </c:pt>
                <c:pt idx="10768">
                  <c:v>17.9</c:v>
                </c:pt>
                <c:pt idx="10769">
                  <c:v>17.9</c:v>
                </c:pt>
                <c:pt idx="10770">
                  <c:v>17.9</c:v>
                </c:pt>
                <c:pt idx="10771">
                  <c:v>18.0</c:v>
                </c:pt>
                <c:pt idx="10772">
                  <c:v>18.0</c:v>
                </c:pt>
                <c:pt idx="10773">
                  <c:v>18.0</c:v>
                </c:pt>
                <c:pt idx="10774">
                  <c:v>18.0</c:v>
                </c:pt>
                <c:pt idx="10775">
                  <c:v>18.0</c:v>
                </c:pt>
                <c:pt idx="10776">
                  <c:v>18.0</c:v>
                </c:pt>
                <c:pt idx="10777">
                  <c:v>18.0</c:v>
                </c:pt>
                <c:pt idx="10778">
                  <c:v>18.0</c:v>
                </c:pt>
                <c:pt idx="10779">
                  <c:v>18.0</c:v>
                </c:pt>
                <c:pt idx="10780">
                  <c:v>18.0</c:v>
                </c:pt>
                <c:pt idx="10781">
                  <c:v>18.0</c:v>
                </c:pt>
                <c:pt idx="10782">
                  <c:v>18.0</c:v>
                </c:pt>
                <c:pt idx="10783">
                  <c:v>18.0</c:v>
                </c:pt>
                <c:pt idx="10784">
                  <c:v>18.0</c:v>
                </c:pt>
                <c:pt idx="10785">
                  <c:v>18.0</c:v>
                </c:pt>
                <c:pt idx="10786">
                  <c:v>18.0</c:v>
                </c:pt>
                <c:pt idx="10787">
                  <c:v>18.0</c:v>
                </c:pt>
                <c:pt idx="10788">
                  <c:v>18.0</c:v>
                </c:pt>
                <c:pt idx="10789">
                  <c:v>18.0</c:v>
                </c:pt>
                <c:pt idx="10790">
                  <c:v>18.0</c:v>
                </c:pt>
                <c:pt idx="10791">
                  <c:v>18.0</c:v>
                </c:pt>
                <c:pt idx="10792">
                  <c:v>18.0</c:v>
                </c:pt>
                <c:pt idx="10793">
                  <c:v>18.0</c:v>
                </c:pt>
                <c:pt idx="10794">
                  <c:v>18.0</c:v>
                </c:pt>
                <c:pt idx="10795">
                  <c:v>18.0</c:v>
                </c:pt>
                <c:pt idx="10796">
                  <c:v>18.0</c:v>
                </c:pt>
                <c:pt idx="10797">
                  <c:v>18.0</c:v>
                </c:pt>
                <c:pt idx="10798">
                  <c:v>18.0</c:v>
                </c:pt>
                <c:pt idx="10799">
                  <c:v>18.0</c:v>
                </c:pt>
                <c:pt idx="10800">
                  <c:v>18.0</c:v>
                </c:pt>
                <c:pt idx="10801">
                  <c:v>18.0</c:v>
                </c:pt>
                <c:pt idx="10802">
                  <c:v>18.0</c:v>
                </c:pt>
                <c:pt idx="10803">
                  <c:v>18.0</c:v>
                </c:pt>
                <c:pt idx="10804">
                  <c:v>18.0</c:v>
                </c:pt>
                <c:pt idx="10805">
                  <c:v>18.0</c:v>
                </c:pt>
                <c:pt idx="10806">
                  <c:v>18.0</c:v>
                </c:pt>
                <c:pt idx="10807">
                  <c:v>18.0</c:v>
                </c:pt>
                <c:pt idx="10808">
                  <c:v>18.0</c:v>
                </c:pt>
                <c:pt idx="10809">
                  <c:v>18.0</c:v>
                </c:pt>
                <c:pt idx="10810">
                  <c:v>18.0</c:v>
                </c:pt>
                <c:pt idx="10811">
                  <c:v>18.0</c:v>
                </c:pt>
                <c:pt idx="10812">
                  <c:v>18.0</c:v>
                </c:pt>
                <c:pt idx="10813">
                  <c:v>18.0</c:v>
                </c:pt>
                <c:pt idx="10814">
                  <c:v>18.0</c:v>
                </c:pt>
                <c:pt idx="10815">
                  <c:v>18.0</c:v>
                </c:pt>
                <c:pt idx="10816">
                  <c:v>18.0</c:v>
                </c:pt>
                <c:pt idx="10817">
                  <c:v>18.0</c:v>
                </c:pt>
                <c:pt idx="10818">
                  <c:v>18.0</c:v>
                </c:pt>
                <c:pt idx="10819">
                  <c:v>18.0</c:v>
                </c:pt>
                <c:pt idx="10820">
                  <c:v>18.0</c:v>
                </c:pt>
                <c:pt idx="10821">
                  <c:v>18.0</c:v>
                </c:pt>
                <c:pt idx="10822">
                  <c:v>18.0</c:v>
                </c:pt>
                <c:pt idx="10823">
                  <c:v>18.0</c:v>
                </c:pt>
                <c:pt idx="10824">
                  <c:v>18.0</c:v>
                </c:pt>
                <c:pt idx="10825">
                  <c:v>18.0</c:v>
                </c:pt>
                <c:pt idx="10826">
                  <c:v>18.0</c:v>
                </c:pt>
                <c:pt idx="10827">
                  <c:v>18.0</c:v>
                </c:pt>
                <c:pt idx="10828">
                  <c:v>18.0</c:v>
                </c:pt>
                <c:pt idx="10829">
                  <c:v>18.0</c:v>
                </c:pt>
                <c:pt idx="10830">
                  <c:v>18.0</c:v>
                </c:pt>
                <c:pt idx="10831">
                  <c:v>18.1</c:v>
                </c:pt>
                <c:pt idx="10832">
                  <c:v>18.1</c:v>
                </c:pt>
                <c:pt idx="10833">
                  <c:v>18.1</c:v>
                </c:pt>
                <c:pt idx="10834">
                  <c:v>18.1</c:v>
                </c:pt>
                <c:pt idx="10835">
                  <c:v>18.1</c:v>
                </c:pt>
                <c:pt idx="10836">
                  <c:v>18.1</c:v>
                </c:pt>
                <c:pt idx="10837">
                  <c:v>18.1</c:v>
                </c:pt>
                <c:pt idx="10838">
                  <c:v>18.1</c:v>
                </c:pt>
                <c:pt idx="10839">
                  <c:v>18.1</c:v>
                </c:pt>
                <c:pt idx="10840">
                  <c:v>18.1</c:v>
                </c:pt>
                <c:pt idx="10841">
                  <c:v>18.1</c:v>
                </c:pt>
                <c:pt idx="10842">
                  <c:v>18.1</c:v>
                </c:pt>
                <c:pt idx="10843">
                  <c:v>18.1</c:v>
                </c:pt>
                <c:pt idx="10844">
                  <c:v>18.1</c:v>
                </c:pt>
                <c:pt idx="10845">
                  <c:v>18.1</c:v>
                </c:pt>
                <c:pt idx="10846">
                  <c:v>18.1</c:v>
                </c:pt>
                <c:pt idx="10847">
                  <c:v>18.1</c:v>
                </c:pt>
                <c:pt idx="10848">
                  <c:v>18.1</c:v>
                </c:pt>
                <c:pt idx="10849">
                  <c:v>18.1</c:v>
                </c:pt>
                <c:pt idx="10850">
                  <c:v>18.1</c:v>
                </c:pt>
                <c:pt idx="10851">
                  <c:v>18.1</c:v>
                </c:pt>
                <c:pt idx="10852">
                  <c:v>18.1</c:v>
                </c:pt>
                <c:pt idx="10853">
                  <c:v>18.1</c:v>
                </c:pt>
                <c:pt idx="10854">
                  <c:v>18.1</c:v>
                </c:pt>
                <c:pt idx="10855">
                  <c:v>18.1</c:v>
                </c:pt>
                <c:pt idx="10856">
                  <c:v>18.1</c:v>
                </c:pt>
                <c:pt idx="10857">
                  <c:v>18.1</c:v>
                </c:pt>
                <c:pt idx="10858">
                  <c:v>18.1</c:v>
                </c:pt>
                <c:pt idx="10859">
                  <c:v>18.1</c:v>
                </c:pt>
                <c:pt idx="10860">
                  <c:v>18.1</c:v>
                </c:pt>
                <c:pt idx="10861">
                  <c:v>18.1</c:v>
                </c:pt>
                <c:pt idx="10862">
                  <c:v>18.1</c:v>
                </c:pt>
                <c:pt idx="10863">
                  <c:v>18.1</c:v>
                </c:pt>
                <c:pt idx="10864">
                  <c:v>18.1</c:v>
                </c:pt>
                <c:pt idx="10865">
                  <c:v>18.1</c:v>
                </c:pt>
                <c:pt idx="10866">
                  <c:v>18.1</c:v>
                </c:pt>
                <c:pt idx="10867">
                  <c:v>18.1</c:v>
                </c:pt>
                <c:pt idx="10868">
                  <c:v>18.1</c:v>
                </c:pt>
                <c:pt idx="10869">
                  <c:v>18.1</c:v>
                </c:pt>
                <c:pt idx="10870">
                  <c:v>18.1</c:v>
                </c:pt>
                <c:pt idx="10871">
                  <c:v>18.1</c:v>
                </c:pt>
                <c:pt idx="10872">
                  <c:v>18.1</c:v>
                </c:pt>
                <c:pt idx="10873">
                  <c:v>18.1</c:v>
                </c:pt>
                <c:pt idx="10874">
                  <c:v>18.1</c:v>
                </c:pt>
                <c:pt idx="10875">
                  <c:v>18.1</c:v>
                </c:pt>
                <c:pt idx="10876">
                  <c:v>18.1</c:v>
                </c:pt>
                <c:pt idx="10877">
                  <c:v>18.1</c:v>
                </c:pt>
                <c:pt idx="10878">
                  <c:v>18.1</c:v>
                </c:pt>
                <c:pt idx="10879">
                  <c:v>18.1</c:v>
                </c:pt>
                <c:pt idx="10880">
                  <c:v>18.1</c:v>
                </c:pt>
                <c:pt idx="10881">
                  <c:v>18.1</c:v>
                </c:pt>
                <c:pt idx="10882">
                  <c:v>18.1</c:v>
                </c:pt>
                <c:pt idx="10883">
                  <c:v>18.1</c:v>
                </c:pt>
                <c:pt idx="10884">
                  <c:v>18.1</c:v>
                </c:pt>
                <c:pt idx="10885">
                  <c:v>18.1</c:v>
                </c:pt>
                <c:pt idx="10886">
                  <c:v>18.1</c:v>
                </c:pt>
                <c:pt idx="10887">
                  <c:v>18.1</c:v>
                </c:pt>
                <c:pt idx="10888">
                  <c:v>18.1</c:v>
                </c:pt>
                <c:pt idx="10889">
                  <c:v>18.1</c:v>
                </c:pt>
                <c:pt idx="10890">
                  <c:v>18.1</c:v>
                </c:pt>
                <c:pt idx="10891">
                  <c:v>18.2</c:v>
                </c:pt>
                <c:pt idx="10892">
                  <c:v>18.2</c:v>
                </c:pt>
                <c:pt idx="10893">
                  <c:v>18.2</c:v>
                </c:pt>
                <c:pt idx="10894">
                  <c:v>18.2</c:v>
                </c:pt>
                <c:pt idx="10895">
                  <c:v>18.2</c:v>
                </c:pt>
                <c:pt idx="10896">
                  <c:v>18.2</c:v>
                </c:pt>
                <c:pt idx="10897">
                  <c:v>18.2</c:v>
                </c:pt>
                <c:pt idx="10898">
                  <c:v>18.2</c:v>
                </c:pt>
                <c:pt idx="10899">
                  <c:v>18.2</c:v>
                </c:pt>
                <c:pt idx="10900">
                  <c:v>18.2</c:v>
                </c:pt>
                <c:pt idx="10901">
                  <c:v>18.2</c:v>
                </c:pt>
                <c:pt idx="10902">
                  <c:v>18.2</c:v>
                </c:pt>
                <c:pt idx="10903">
                  <c:v>18.2</c:v>
                </c:pt>
                <c:pt idx="10904">
                  <c:v>18.2</c:v>
                </c:pt>
                <c:pt idx="10905">
                  <c:v>18.2</c:v>
                </c:pt>
                <c:pt idx="10906">
                  <c:v>18.2</c:v>
                </c:pt>
                <c:pt idx="10907">
                  <c:v>18.2</c:v>
                </c:pt>
                <c:pt idx="10908">
                  <c:v>18.2</c:v>
                </c:pt>
                <c:pt idx="10909">
                  <c:v>18.2</c:v>
                </c:pt>
                <c:pt idx="10910">
                  <c:v>18.2</c:v>
                </c:pt>
                <c:pt idx="10911">
                  <c:v>18.2</c:v>
                </c:pt>
                <c:pt idx="10912">
                  <c:v>18.2</c:v>
                </c:pt>
                <c:pt idx="10913">
                  <c:v>18.2</c:v>
                </c:pt>
                <c:pt idx="10914">
                  <c:v>18.2</c:v>
                </c:pt>
                <c:pt idx="10915">
                  <c:v>18.2</c:v>
                </c:pt>
                <c:pt idx="10916">
                  <c:v>18.2</c:v>
                </c:pt>
                <c:pt idx="10917">
                  <c:v>18.2</c:v>
                </c:pt>
                <c:pt idx="10918">
                  <c:v>18.2</c:v>
                </c:pt>
                <c:pt idx="10919">
                  <c:v>18.2</c:v>
                </c:pt>
                <c:pt idx="10920">
                  <c:v>18.2</c:v>
                </c:pt>
                <c:pt idx="10921">
                  <c:v>18.2</c:v>
                </c:pt>
                <c:pt idx="10922">
                  <c:v>18.2</c:v>
                </c:pt>
                <c:pt idx="10923">
                  <c:v>18.2</c:v>
                </c:pt>
                <c:pt idx="10924">
                  <c:v>18.2</c:v>
                </c:pt>
                <c:pt idx="10925">
                  <c:v>18.2</c:v>
                </c:pt>
                <c:pt idx="10926">
                  <c:v>18.2</c:v>
                </c:pt>
                <c:pt idx="10927">
                  <c:v>18.2</c:v>
                </c:pt>
                <c:pt idx="10928">
                  <c:v>18.2</c:v>
                </c:pt>
                <c:pt idx="10929">
                  <c:v>18.2</c:v>
                </c:pt>
                <c:pt idx="10930">
                  <c:v>18.2</c:v>
                </c:pt>
                <c:pt idx="10931">
                  <c:v>18.2</c:v>
                </c:pt>
                <c:pt idx="10932">
                  <c:v>18.2</c:v>
                </c:pt>
                <c:pt idx="10933">
                  <c:v>18.2</c:v>
                </c:pt>
                <c:pt idx="10934">
                  <c:v>18.2</c:v>
                </c:pt>
                <c:pt idx="10935">
                  <c:v>18.2</c:v>
                </c:pt>
                <c:pt idx="10936">
                  <c:v>18.2</c:v>
                </c:pt>
                <c:pt idx="10937">
                  <c:v>18.2</c:v>
                </c:pt>
                <c:pt idx="10938">
                  <c:v>18.2</c:v>
                </c:pt>
                <c:pt idx="10939">
                  <c:v>18.2</c:v>
                </c:pt>
                <c:pt idx="10940">
                  <c:v>18.2</c:v>
                </c:pt>
                <c:pt idx="10941">
                  <c:v>18.2</c:v>
                </c:pt>
                <c:pt idx="10942">
                  <c:v>18.2</c:v>
                </c:pt>
                <c:pt idx="10943">
                  <c:v>18.2</c:v>
                </c:pt>
                <c:pt idx="10944">
                  <c:v>18.2</c:v>
                </c:pt>
                <c:pt idx="10945">
                  <c:v>18.2</c:v>
                </c:pt>
                <c:pt idx="10946">
                  <c:v>18.2</c:v>
                </c:pt>
                <c:pt idx="10947">
                  <c:v>18.2</c:v>
                </c:pt>
                <c:pt idx="10948">
                  <c:v>18.2</c:v>
                </c:pt>
                <c:pt idx="10949">
                  <c:v>18.2</c:v>
                </c:pt>
                <c:pt idx="10950">
                  <c:v>18.2</c:v>
                </c:pt>
                <c:pt idx="10951">
                  <c:v>18.3</c:v>
                </c:pt>
                <c:pt idx="10952">
                  <c:v>18.3</c:v>
                </c:pt>
                <c:pt idx="10953">
                  <c:v>18.3</c:v>
                </c:pt>
                <c:pt idx="10954">
                  <c:v>18.3</c:v>
                </c:pt>
                <c:pt idx="10955">
                  <c:v>18.3</c:v>
                </c:pt>
                <c:pt idx="10956">
                  <c:v>18.3</c:v>
                </c:pt>
                <c:pt idx="10957">
                  <c:v>18.3</c:v>
                </c:pt>
                <c:pt idx="10958">
                  <c:v>18.3</c:v>
                </c:pt>
                <c:pt idx="10959">
                  <c:v>18.3</c:v>
                </c:pt>
                <c:pt idx="10960">
                  <c:v>18.3</c:v>
                </c:pt>
                <c:pt idx="10961">
                  <c:v>18.3</c:v>
                </c:pt>
                <c:pt idx="10962">
                  <c:v>18.3</c:v>
                </c:pt>
                <c:pt idx="10963">
                  <c:v>18.3</c:v>
                </c:pt>
                <c:pt idx="10964">
                  <c:v>18.3</c:v>
                </c:pt>
                <c:pt idx="10965">
                  <c:v>18.3</c:v>
                </c:pt>
                <c:pt idx="10966">
                  <c:v>18.3</c:v>
                </c:pt>
                <c:pt idx="10967">
                  <c:v>18.3</c:v>
                </c:pt>
                <c:pt idx="10968">
                  <c:v>18.3</c:v>
                </c:pt>
                <c:pt idx="10969">
                  <c:v>18.3</c:v>
                </c:pt>
                <c:pt idx="10970">
                  <c:v>18.3</c:v>
                </c:pt>
                <c:pt idx="10971">
                  <c:v>18.3</c:v>
                </c:pt>
                <c:pt idx="10972">
                  <c:v>18.3</c:v>
                </c:pt>
                <c:pt idx="10973">
                  <c:v>18.3</c:v>
                </c:pt>
                <c:pt idx="10974">
                  <c:v>18.3</c:v>
                </c:pt>
                <c:pt idx="10975">
                  <c:v>18.3</c:v>
                </c:pt>
                <c:pt idx="10976">
                  <c:v>18.3</c:v>
                </c:pt>
                <c:pt idx="10977">
                  <c:v>18.3</c:v>
                </c:pt>
                <c:pt idx="10978">
                  <c:v>18.3</c:v>
                </c:pt>
                <c:pt idx="10979">
                  <c:v>18.3</c:v>
                </c:pt>
                <c:pt idx="10980">
                  <c:v>18.3</c:v>
                </c:pt>
                <c:pt idx="10981">
                  <c:v>18.3</c:v>
                </c:pt>
                <c:pt idx="10982">
                  <c:v>18.3</c:v>
                </c:pt>
                <c:pt idx="10983">
                  <c:v>18.3</c:v>
                </c:pt>
                <c:pt idx="10984">
                  <c:v>18.3</c:v>
                </c:pt>
                <c:pt idx="10985">
                  <c:v>18.3</c:v>
                </c:pt>
                <c:pt idx="10986">
                  <c:v>18.3</c:v>
                </c:pt>
                <c:pt idx="10987">
                  <c:v>18.3</c:v>
                </c:pt>
                <c:pt idx="10988">
                  <c:v>18.3</c:v>
                </c:pt>
                <c:pt idx="10989">
                  <c:v>18.3</c:v>
                </c:pt>
                <c:pt idx="10990">
                  <c:v>18.3</c:v>
                </c:pt>
                <c:pt idx="10991">
                  <c:v>18.3</c:v>
                </c:pt>
                <c:pt idx="10992">
                  <c:v>18.3</c:v>
                </c:pt>
                <c:pt idx="10993">
                  <c:v>18.3</c:v>
                </c:pt>
                <c:pt idx="10994">
                  <c:v>18.3</c:v>
                </c:pt>
                <c:pt idx="10995">
                  <c:v>18.3</c:v>
                </c:pt>
                <c:pt idx="10996">
                  <c:v>18.3</c:v>
                </c:pt>
                <c:pt idx="10997">
                  <c:v>18.3</c:v>
                </c:pt>
                <c:pt idx="10998">
                  <c:v>18.3</c:v>
                </c:pt>
                <c:pt idx="10999">
                  <c:v>18.3</c:v>
                </c:pt>
                <c:pt idx="11000">
                  <c:v>18.3</c:v>
                </c:pt>
                <c:pt idx="11001">
                  <c:v>18.3</c:v>
                </c:pt>
                <c:pt idx="11002">
                  <c:v>18.3</c:v>
                </c:pt>
                <c:pt idx="11003">
                  <c:v>18.3</c:v>
                </c:pt>
                <c:pt idx="11004">
                  <c:v>18.3</c:v>
                </c:pt>
                <c:pt idx="11005">
                  <c:v>18.3</c:v>
                </c:pt>
                <c:pt idx="11006">
                  <c:v>18.3</c:v>
                </c:pt>
                <c:pt idx="11007">
                  <c:v>18.3</c:v>
                </c:pt>
                <c:pt idx="11008">
                  <c:v>18.3</c:v>
                </c:pt>
                <c:pt idx="11009">
                  <c:v>18.3</c:v>
                </c:pt>
                <c:pt idx="11010">
                  <c:v>18.3</c:v>
                </c:pt>
                <c:pt idx="11011">
                  <c:v>18.4</c:v>
                </c:pt>
                <c:pt idx="11012">
                  <c:v>18.4</c:v>
                </c:pt>
                <c:pt idx="11013">
                  <c:v>18.4</c:v>
                </c:pt>
                <c:pt idx="11014">
                  <c:v>18.4</c:v>
                </c:pt>
                <c:pt idx="11015">
                  <c:v>18.4</c:v>
                </c:pt>
                <c:pt idx="11016">
                  <c:v>18.4</c:v>
                </c:pt>
                <c:pt idx="11017">
                  <c:v>18.4</c:v>
                </c:pt>
                <c:pt idx="11018">
                  <c:v>18.4</c:v>
                </c:pt>
                <c:pt idx="11019">
                  <c:v>18.4</c:v>
                </c:pt>
                <c:pt idx="11020">
                  <c:v>18.4</c:v>
                </c:pt>
                <c:pt idx="11021">
                  <c:v>18.4</c:v>
                </c:pt>
                <c:pt idx="11022">
                  <c:v>18.4</c:v>
                </c:pt>
                <c:pt idx="11023">
                  <c:v>18.4</c:v>
                </c:pt>
                <c:pt idx="11024">
                  <c:v>18.4</c:v>
                </c:pt>
                <c:pt idx="11025">
                  <c:v>18.4</c:v>
                </c:pt>
                <c:pt idx="11026">
                  <c:v>18.4</c:v>
                </c:pt>
                <c:pt idx="11027">
                  <c:v>18.4</c:v>
                </c:pt>
                <c:pt idx="11028">
                  <c:v>18.4</c:v>
                </c:pt>
                <c:pt idx="11029">
                  <c:v>18.4</c:v>
                </c:pt>
                <c:pt idx="11030">
                  <c:v>18.4</c:v>
                </c:pt>
                <c:pt idx="11031">
                  <c:v>18.4</c:v>
                </c:pt>
                <c:pt idx="11032">
                  <c:v>18.4</c:v>
                </c:pt>
                <c:pt idx="11033">
                  <c:v>18.4</c:v>
                </c:pt>
                <c:pt idx="11034">
                  <c:v>18.4</c:v>
                </c:pt>
                <c:pt idx="11035">
                  <c:v>18.4</c:v>
                </c:pt>
                <c:pt idx="11036">
                  <c:v>18.4</c:v>
                </c:pt>
                <c:pt idx="11037">
                  <c:v>18.4</c:v>
                </c:pt>
                <c:pt idx="11038">
                  <c:v>18.4</c:v>
                </c:pt>
                <c:pt idx="11039">
                  <c:v>18.4</c:v>
                </c:pt>
                <c:pt idx="11040">
                  <c:v>18.4</c:v>
                </c:pt>
                <c:pt idx="11041">
                  <c:v>18.4</c:v>
                </c:pt>
                <c:pt idx="11042">
                  <c:v>18.4</c:v>
                </c:pt>
                <c:pt idx="11043">
                  <c:v>18.4</c:v>
                </c:pt>
                <c:pt idx="11044">
                  <c:v>18.4</c:v>
                </c:pt>
                <c:pt idx="11045">
                  <c:v>18.4</c:v>
                </c:pt>
                <c:pt idx="11046">
                  <c:v>18.4</c:v>
                </c:pt>
                <c:pt idx="11047">
                  <c:v>18.4</c:v>
                </c:pt>
                <c:pt idx="11048">
                  <c:v>18.4</c:v>
                </c:pt>
                <c:pt idx="11049">
                  <c:v>18.4</c:v>
                </c:pt>
                <c:pt idx="11050">
                  <c:v>18.4</c:v>
                </c:pt>
                <c:pt idx="11051">
                  <c:v>18.4</c:v>
                </c:pt>
                <c:pt idx="11052">
                  <c:v>18.4</c:v>
                </c:pt>
                <c:pt idx="11053">
                  <c:v>18.4</c:v>
                </c:pt>
                <c:pt idx="11054">
                  <c:v>18.4</c:v>
                </c:pt>
                <c:pt idx="11055">
                  <c:v>18.4</c:v>
                </c:pt>
                <c:pt idx="11056">
                  <c:v>18.4</c:v>
                </c:pt>
                <c:pt idx="11057">
                  <c:v>18.4</c:v>
                </c:pt>
                <c:pt idx="11058">
                  <c:v>18.4</c:v>
                </c:pt>
                <c:pt idx="11059">
                  <c:v>18.4</c:v>
                </c:pt>
                <c:pt idx="11060">
                  <c:v>18.4</c:v>
                </c:pt>
                <c:pt idx="11061">
                  <c:v>18.4</c:v>
                </c:pt>
                <c:pt idx="11062">
                  <c:v>18.4</c:v>
                </c:pt>
                <c:pt idx="11063">
                  <c:v>18.4</c:v>
                </c:pt>
                <c:pt idx="11064">
                  <c:v>18.4</c:v>
                </c:pt>
                <c:pt idx="11065">
                  <c:v>18.4</c:v>
                </c:pt>
                <c:pt idx="11066">
                  <c:v>18.4</c:v>
                </c:pt>
                <c:pt idx="11067">
                  <c:v>18.4</c:v>
                </c:pt>
                <c:pt idx="11068">
                  <c:v>18.4</c:v>
                </c:pt>
                <c:pt idx="11069">
                  <c:v>18.4</c:v>
                </c:pt>
                <c:pt idx="11070">
                  <c:v>18.4</c:v>
                </c:pt>
                <c:pt idx="11071">
                  <c:v>18.5</c:v>
                </c:pt>
                <c:pt idx="11072">
                  <c:v>18.5</c:v>
                </c:pt>
                <c:pt idx="11073">
                  <c:v>18.5</c:v>
                </c:pt>
                <c:pt idx="11074">
                  <c:v>18.5</c:v>
                </c:pt>
                <c:pt idx="11075">
                  <c:v>18.5</c:v>
                </c:pt>
                <c:pt idx="11076">
                  <c:v>18.5</c:v>
                </c:pt>
                <c:pt idx="11077">
                  <c:v>18.5</c:v>
                </c:pt>
                <c:pt idx="11078">
                  <c:v>18.5</c:v>
                </c:pt>
                <c:pt idx="11079">
                  <c:v>18.5</c:v>
                </c:pt>
                <c:pt idx="11080">
                  <c:v>18.5</c:v>
                </c:pt>
                <c:pt idx="11081">
                  <c:v>18.5</c:v>
                </c:pt>
                <c:pt idx="11082">
                  <c:v>18.5</c:v>
                </c:pt>
                <c:pt idx="11083">
                  <c:v>18.5</c:v>
                </c:pt>
                <c:pt idx="11084">
                  <c:v>18.5</c:v>
                </c:pt>
                <c:pt idx="11085">
                  <c:v>18.5</c:v>
                </c:pt>
                <c:pt idx="11086">
                  <c:v>18.5</c:v>
                </c:pt>
                <c:pt idx="11087">
                  <c:v>18.5</c:v>
                </c:pt>
                <c:pt idx="11088">
                  <c:v>18.5</c:v>
                </c:pt>
                <c:pt idx="11089">
                  <c:v>18.5</c:v>
                </c:pt>
                <c:pt idx="11090">
                  <c:v>18.5</c:v>
                </c:pt>
                <c:pt idx="11091">
                  <c:v>18.5</c:v>
                </c:pt>
                <c:pt idx="11092">
                  <c:v>18.5</c:v>
                </c:pt>
                <c:pt idx="11093">
                  <c:v>18.5</c:v>
                </c:pt>
                <c:pt idx="11094">
                  <c:v>18.5</c:v>
                </c:pt>
                <c:pt idx="11095">
                  <c:v>18.5</c:v>
                </c:pt>
                <c:pt idx="11096">
                  <c:v>18.5</c:v>
                </c:pt>
                <c:pt idx="11097">
                  <c:v>18.5</c:v>
                </c:pt>
                <c:pt idx="11098">
                  <c:v>18.5</c:v>
                </c:pt>
                <c:pt idx="11099">
                  <c:v>18.5</c:v>
                </c:pt>
                <c:pt idx="11100">
                  <c:v>18.5</c:v>
                </c:pt>
                <c:pt idx="11101">
                  <c:v>18.5</c:v>
                </c:pt>
                <c:pt idx="11102">
                  <c:v>18.5</c:v>
                </c:pt>
                <c:pt idx="11103">
                  <c:v>18.5</c:v>
                </c:pt>
                <c:pt idx="11104">
                  <c:v>18.5</c:v>
                </c:pt>
                <c:pt idx="11105">
                  <c:v>18.5</c:v>
                </c:pt>
                <c:pt idx="11106">
                  <c:v>18.5</c:v>
                </c:pt>
                <c:pt idx="11107">
                  <c:v>18.5</c:v>
                </c:pt>
                <c:pt idx="11108">
                  <c:v>18.5</c:v>
                </c:pt>
                <c:pt idx="11109">
                  <c:v>18.5</c:v>
                </c:pt>
                <c:pt idx="11110">
                  <c:v>18.5</c:v>
                </c:pt>
                <c:pt idx="11111">
                  <c:v>18.5</c:v>
                </c:pt>
                <c:pt idx="11112">
                  <c:v>18.5</c:v>
                </c:pt>
                <c:pt idx="11113">
                  <c:v>18.5</c:v>
                </c:pt>
                <c:pt idx="11114">
                  <c:v>18.5</c:v>
                </c:pt>
                <c:pt idx="11115">
                  <c:v>18.5</c:v>
                </c:pt>
                <c:pt idx="11116">
                  <c:v>18.5</c:v>
                </c:pt>
                <c:pt idx="11117">
                  <c:v>18.5</c:v>
                </c:pt>
                <c:pt idx="11118">
                  <c:v>18.5</c:v>
                </c:pt>
                <c:pt idx="11119">
                  <c:v>18.5</c:v>
                </c:pt>
                <c:pt idx="11120">
                  <c:v>18.5</c:v>
                </c:pt>
                <c:pt idx="11121">
                  <c:v>18.5</c:v>
                </c:pt>
                <c:pt idx="11122">
                  <c:v>18.5</c:v>
                </c:pt>
                <c:pt idx="11123">
                  <c:v>18.5</c:v>
                </c:pt>
                <c:pt idx="11124">
                  <c:v>18.5</c:v>
                </c:pt>
                <c:pt idx="11125">
                  <c:v>18.5</c:v>
                </c:pt>
                <c:pt idx="11126">
                  <c:v>18.5</c:v>
                </c:pt>
                <c:pt idx="11127">
                  <c:v>18.5</c:v>
                </c:pt>
                <c:pt idx="11128">
                  <c:v>18.5</c:v>
                </c:pt>
                <c:pt idx="11129">
                  <c:v>18.5</c:v>
                </c:pt>
                <c:pt idx="11130">
                  <c:v>18.5</c:v>
                </c:pt>
                <c:pt idx="11131">
                  <c:v>18.6</c:v>
                </c:pt>
                <c:pt idx="11132">
                  <c:v>18.6</c:v>
                </c:pt>
                <c:pt idx="11133">
                  <c:v>18.6</c:v>
                </c:pt>
                <c:pt idx="11134">
                  <c:v>18.6</c:v>
                </c:pt>
                <c:pt idx="11135">
                  <c:v>18.6</c:v>
                </c:pt>
                <c:pt idx="11136">
                  <c:v>18.6</c:v>
                </c:pt>
                <c:pt idx="11137">
                  <c:v>18.6</c:v>
                </c:pt>
                <c:pt idx="11138">
                  <c:v>18.6</c:v>
                </c:pt>
                <c:pt idx="11139">
                  <c:v>18.6</c:v>
                </c:pt>
                <c:pt idx="11140">
                  <c:v>18.6</c:v>
                </c:pt>
                <c:pt idx="11141">
                  <c:v>18.6</c:v>
                </c:pt>
                <c:pt idx="11142">
                  <c:v>18.6</c:v>
                </c:pt>
                <c:pt idx="11143">
                  <c:v>18.6</c:v>
                </c:pt>
                <c:pt idx="11144">
                  <c:v>18.6</c:v>
                </c:pt>
                <c:pt idx="11145">
                  <c:v>18.6</c:v>
                </c:pt>
                <c:pt idx="11146">
                  <c:v>18.6</c:v>
                </c:pt>
                <c:pt idx="11147">
                  <c:v>18.6</c:v>
                </c:pt>
                <c:pt idx="11148">
                  <c:v>18.6</c:v>
                </c:pt>
                <c:pt idx="11149">
                  <c:v>18.6</c:v>
                </c:pt>
                <c:pt idx="11150">
                  <c:v>18.6</c:v>
                </c:pt>
                <c:pt idx="11151">
                  <c:v>18.6</c:v>
                </c:pt>
                <c:pt idx="11152">
                  <c:v>18.6</c:v>
                </c:pt>
                <c:pt idx="11153">
                  <c:v>18.6</c:v>
                </c:pt>
                <c:pt idx="11154">
                  <c:v>18.6</c:v>
                </c:pt>
                <c:pt idx="11155">
                  <c:v>18.6</c:v>
                </c:pt>
                <c:pt idx="11156">
                  <c:v>18.6</c:v>
                </c:pt>
                <c:pt idx="11157">
                  <c:v>18.6</c:v>
                </c:pt>
                <c:pt idx="11158">
                  <c:v>18.6</c:v>
                </c:pt>
                <c:pt idx="11159">
                  <c:v>18.6</c:v>
                </c:pt>
                <c:pt idx="11160">
                  <c:v>18.6</c:v>
                </c:pt>
                <c:pt idx="11161">
                  <c:v>18.6</c:v>
                </c:pt>
                <c:pt idx="11162">
                  <c:v>18.6</c:v>
                </c:pt>
                <c:pt idx="11163">
                  <c:v>18.6</c:v>
                </c:pt>
                <c:pt idx="11164">
                  <c:v>18.6</c:v>
                </c:pt>
                <c:pt idx="11165">
                  <c:v>18.6</c:v>
                </c:pt>
                <c:pt idx="11166">
                  <c:v>18.6</c:v>
                </c:pt>
                <c:pt idx="11167">
                  <c:v>18.6</c:v>
                </c:pt>
                <c:pt idx="11168">
                  <c:v>18.6</c:v>
                </c:pt>
                <c:pt idx="11169">
                  <c:v>18.6</c:v>
                </c:pt>
                <c:pt idx="11170">
                  <c:v>18.6</c:v>
                </c:pt>
                <c:pt idx="11171">
                  <c:v>18.6</c:v>
                </c:pt>
                <c:pt idx="11172">
                  <c:v>18.6</c:v>
                </c:pt>
                <c:pt idx="11173">
                  <c:v>18.6</c:v>
                </c:pt>
                <c:pt idx="11174">
                  <c:v>18.6</c:v>
                </c:pt>
                <c:pt idx="11175">
                  <c:v>18.6</c:v>
                </c:pt>
                <c:pt idx="11176">
                  <c:v>18.6</c:v>
                </c:pt>
                <c:pt idx="11177">
                  <c:v>18.6</c:v>
                </c:pt>
                <c:pt idx="11178">
                  <c:v>18.6</c:v>
                </c:pt>
                <c:pt idx="11179">
                  <c:v>18.6</c:v>
                </c:pt>
                <c:pt idx="11180">
                  <c:v>18.6</c:v>
                </c:pt>
                <c:pt idx="11181">
                  <c:v>18.6</c:v>
                </c:pt>
                <c:pt idx="11182">
                  <c:v>18.6</c:v>
                </c:pt>
                <c:pt idx="11183">
                  <c:v>18.6</c:v>
                </c:pt>
                <c:pt idx="11184">
                  <c:v>18.6</c:v>
                </c:pt>
                <c:pt idx="11185">
                  <c:v>18.6</c:v>
                </c:pt>
                <c:pt idx="11186">
                  <c:v>18.6</c:v>
                </c:pt>
                <c:pt idx="11187">
                  <c:v>18.6</c:v>
                </c:pt>
                <c:pt idx="11188">
                  <c:v>18.6</c:v>
                </c:pt>
                <c:pt idx="11189">
                  <c:v>18.6</c:v>
                </c:pt>
                <c:pt idx="11190">
                  <c:v>18.6</c:v>
                </c:pt>
                <c:pt idx="11191">
                  <c:v>18.7</c:v>
                </c:pt>
                <c:pt idx="11192">
                  <c:v>18.7</c:v>
                </c:pt>
                <c:pt idx="11193">
                  <c:v>18.7</c:v>
                </c:pt>
                <c:pt idx="11194">
                  <c:v>18.7</c:v>
                </c:pt>
                <c:pt idx="11195">
                  <c:v>18.7</c:v>
                </c:pt>
                <c:pt idx="11196">
                  <c:v>18.7</c:v>
                </c:pt>
                <c:pt idx="11197">
                  <c:v>18.7</c:v>
                </c:pt>
                <c:pt idx="11198">
                  <c:v>18.7</c:v>
                </c:pt>
                <c:pt idx="11199">
                  <c:v>18.7</c:v>
                </c:pt>
                <c:pt idx="11200">
                  <c:v>18.7</c:v>
                </c:pt>
                <c:pt idx="11201">
                  <c:v>18.7</c:v>
                </c:pt>
                <c:pt idx="11202">
                  <c:v>18.7</c:v>
                </c:pt>
                <c:pt idx="11203">
                  <c:v>18.7</c:v>
                </c:pt>
                <c:pt idx="11204">
                  <c:v>18.7</c:v>
                </c:pt>
                <c:pt idx="11205">
                  <c:v>18.7</c:v>
                </c:pt>
                <c:pt idx="11206">
                  <c:v>18.7</c:v>
                </c:pt>
                <c:pt idx="11207">
                  <c:v>18.7</c:v>
                </c:pt>
                <c:pt idx="11208">
                  <c:v>18.7</c:v>
                </c:pt>
                <c:pt idx="11209">
                  <c:v>18.7</c:v>
                </c:pt>
                <c:pt idx="11210">
                  <c:v>18.7</c:v>
                </c:pt>
                <c:pt idx="11211">
                  <c:v>18.7</c:v>
                </c:pt>
                <c:pt idx="11212">
                  <c:v>18.7</c:v>
                </c:pt>
                <c:pt idx="11213">
                  <c:v>18.7</c:v>
                </c:pt>
                <c:pt idx="11214">
                  <c:v>18.7</c:v>
                </c:pt>
                <c:pt idx="11215">
                  <c:v>18.7</c:v>
                </c:pt>
                <c:pt idx="11216">
                  <c:v>18.7</c:v>
                </c:pt>
                <c:pt idx="11217">
                  <c:v>18.7</c:v>
                </c:pt>
                <c:pt idx="11218">
                  <c:v>18.7</c:v>
                </c:pt>
                <c:pt idx="11219">
                  <c:v>18.7</c:v>
                </c:pt>
                <c:pt idx="11220">
                  <c:v>18.7</c:v>
                </c:pt>
                <c:pt idx="11221">
                  <c:v>18.7</c:v>
                </c:pt>
                <c:pt idx="11222">
                  <c:v>18.7</c:v>
                </c:pt>
                <c:pt idx="11223">
                  <c:v>18.7</c:v>
                </c:pt>
                <c:pt idx="11224">
                  <c:v>18.7</c:v>
                </c:pt>
                <c:pt idx="11225">
                  <c:v>18.7</c:v>
                </c:pt>
                <c:pt idx="11226">
                  <c:v>18.7</c:v>
                </c:pt>
                <c:pt idx="11227">
                  <c:v>18.7</c:v>
                </c:pt>
                <c:pt idx="11228">
                  <c:v>18.7</c:v>
                </c:pt>
                <c:pt idx="11229">
                  <c:v>18.7</c:v>
                </c:pt>
                <c:pt idx="11230">
                  <c:v>18.7</c:v>
                </c:pt>
                <c:pt idx="11231">
                  <c:v>18.7</c:v>
                </c:pt>
                <c:pt idx="11232">
                  <c:v>18.7</c:v>
                </c:pt>
                <c:pt idx="11233">
                  <c:v>18.7</c:v>
                </c:pt>
                <c:pt idx="11234">
                  <c:v>18.7</c:v>
                </c:pt>
                <c:pt idx="11235">
                  <c:v>18.7</c:v>
                </c:pt>
                <c:pt idx="11236">
                  <c:v>18.7</c:v>
                </c:pt>
                <c:pt idx="11237">
                  <c:v>18.7</c:v>
                </c:pt>
                <c:pt idx="11238">
                  <c:v>18.7</c:v>
                </c:pt>
                <c:pt idx="11239">
                  <c:v>18.7</c:v>
                </c:pt>
                <c:pt idx="11240">
                  <c:v>18.7</c:v>
                </c:pt>
                <c:pt idx="11241">
                  <c:v>18.7</c:v>
                </c:pt>
                <c:pt idx="11242">
                  <c:v>18.7</c:v>
                </c:pt>
                <c:pt idx="11243">
                  <c:v>18.7</c:v>
                </c:pt>
                <c:pt idx="11244">
                  <c:v>18.7</c:v>
                </c:pt>
                <c:pt idx="11245">
                  <c:v>18.7</c:v>
                </c:pt>
                <c:pt idx="11246">
                  <c:v>18.7</c:v>
                </c:pt>
                <c:pt idx="11247">
                  <c:v>18.7</c:v>
                </c:pt>
                <c:pt idx="11248">
                  <c:v>18.7</c:v>
                </c:pt>
                <c:pt idx="11249">
                  <c:v>18.7</c:v>
                </c:pt>
                <c:pt idx="11250">
                  <c:v>18.7</c:v>
                </c:pt>
                <c:pt idx="11251">
                  <c:v>18.8</c:v>
                </c:pt>
                <c:pt idx="11252">
                  <c:v>18.8</c:v>
                </c:pt>
                <c:pt idx="11253">
                  <c:v>18.8</c:v>
                </c:pt>
                <c:pt idx="11254">
                  <c:v>18.8</c:v>
                </c:pt>
                <c:pt idx="11255">
                  <c:v>18.8</c:v>
                </c:pt>
                <c:pt idx="11256">
                  <c:v>18.8</c:v>
                </c:pt>
                <c:pt idx="11257">
                  <c:v>18.8</c:v>
                </c:pt>
                <c:pt idx="11258">
                  <c:v>18.8</c:v>
                </c:pt>
                <c:pt idx="11259">
                  <c:v>18.8</c:v>
                </c:pt>
                <c:pt idx="11260">
                  <c:v>18.8</c:v>
                </c:pt>
                <c:pt idx="11261">
                  <c:v>18.8</c:v>
                </c:pt>
                <c:pt idx="11262">
                  <c:v>18.8</c:v>
                </c:pt>
                <c:pt idx="11263">
                  <c:v>18.8</c:v>
                </c:pt>
                <c:pt idx="11264">
                  <c:v>18.8</c:v>
                </c:pt>
                <c:pt idx="11265">
                  <c:v>18.8</c:v>
                </c:pt>
                <c:pt idx="11266">
                  <c:v>18.8</c:v>
                </c:pt>
                <c:pt idx="11267">
                  <c:v>18.8</c:v>
                </c:pt>
                <c:pt idx="11268">
                  <c:v>18.8</c:v>
                </c:pt>
                <c:pt idx="11269">
                  <c:v>18.8</c:v>
                </c:pt>
                <c:pt idx="11270">
                  <c:v>18.8</c:v>
                </c:pt>
                <c:pt idx="11271">
                  <c:v>18.8</c:v>
                </c:pt>
                <c:pt idx="11272">
                  <c:v>18.8</c:v>
                </c:pt>
                <c:pt idx="11273">
                  <c:v>18.8</c:v>
                </c:pt>
                <c:pt idx="11274">
                  <c:v>18.8</c:v>
                </c:pt>
                <c:pt idx="11275">
                  <c:v>18.8</c:v>
                </c:pt>
                <c:pt idx="11276">
                  <c:v>18.8</c:v>
                </c:pt>
                <c:pt idx="11277">
                  <c:v>18.8</c:v>
                </c:pt>
                <c:pt idx="11278">
                  <c:v>18.8</c:v>
                </c:pt>
                <c:pt idx="11279">
                  <c:v>18.8</c:v>
                </c:pt>
                <c:pt idx="11280">
                  <c:v>18.8</c:v>
                </c:pt>
                <c:pt idx="11281">
                  <c:v>18.8</c:v>
                </c:pt>
                <c:pt idx="11282">
                  <c:v>18.8</c:v>
                </c:pt>
                <c:pt idx="11283">
                  <c:v>18.8</c:v>
                </c:pt>
                <c:pt idx="11284">
                  <c:v>18.8</c:v>
                </c:pt>
                <c:pt idx="11285">
                  <c:v>18.8</c:v>
                </c:pt>
                <c:pt idx="11286">
                  <c:v>18.8</c:v>
                </c:pt>
                <c:pt idx="11287">
                  <c:v>18.8</c:v>
                </c:pt>
                <c:pt idx="11288">
                  <c:v>18.8</c:v>
                </c:pt>
                <c:pt idx="11289">
                  <c:v>18.8</c:v>
                </c:pt>
                <c:pt idx="11290">
                  <c:v>18.8</c:v>
                </c:pt>
                <c:pt idx="11291">
                  <c:v>18.8</c:v>
                </c:pt>
                <c:pt idx="11292">
                  <c:v>18.8</c:v>
                </c:pt>
                <c:pt idx="11293">
                  <c:v>18.8</c:v>
                </c:pt>
                <c:pt idx="11294">
                  <c:v>18.8</c:v>
                </c:pt>
                <c:pt idx="11295">
                  <c:v>18.8</c:v>
                </c:pt>
                <c:pt idx="11296">
                  <c:v>18.8</c:v>
                </c:pt>
                <c:pt idx="11297">
                  <c:v>18.8</c:v>
                </c:pt>
                <c:pt idx="11298">
                  <c:v>18.8</c:v>
                </c:pt>
                <c:pt idx="11299">
                  <c:v>18.8</c:v>
                </c:pt>
                <c:pt idx="11300">
                  <c:v>18.8</c:v>
                </c:pt>
                <c:pt idx="11301">
                  <c:v>18.8</c:v>
                </c:pt>
                <c:pt idx="11302">
                  <c:v>18.8</c:v>
                </c:pt>
                <c:pt idx="11303">
                  <c:v>18.8</c:v>
                </c:pt>
                <c:pt idx="11304">
                  <c:v>18.8</c:v>
                </c:pt>
                <c:pt idx="11305">
                  <c:v>18.8</c:v>
                </c:pt>
                <c:pt idx="11306">
                  <c:v>18.8</c:v>
                </c:pt>
                <c:pt idx="11307">
                  <c:v>18.8</c:v>
                </c:pt>
                <c:pt idx="11308">
                  <c:v>18.8</c:v>
                </c:pt>
                <c:pt idx="11309">
                  <c:v>18.8</c:v>
                </c:pt>
                <c:pt idx="11310">
                  <c:v>18.8</c:v>
                </c:pt>
                <c:pt idx="11311">
                  <c:v>18.9</c:v>
                </c:pt>
                <c:pt idx="11312">
                  <c:v>18.9</c:v>
                </c:pt>
                <c:pt idx="11313">
                  <c:v>18.9</c:v>
                </c:pt>
                <c:pt idx="11314">
                  <c:v>18.9</c:v>
                </c:pt>
                <c:pt idx="11315">
                  <c:v>18.9</c:v>
                </c:pt>
                <c:pt idx="11316">
                  <c:v>18.9</c:v>
                </c:pt>
                <c:pt idx="11317">
                  <c:v>18.9</c:v>
                </c:pt>
                <c:pt idx="11318">
                  <c:v>18.9</c:v>
                </c:pt>
                <c:pt idx="11319">
                  <c:v>18.9</c:v>
                </c:pt>
                <c:pt idx="11320">
                  <c:v>18.9</c:v>
                </c:pt>
                <c:pt idx="11321">
                  <c:v>18.9</c:v>
                </c:pt>
                <c:pt idx="11322">
                  <c:v>18.9</c:v>
                </c:pt>
                <c:pt idx="11323">
                  <c:v>18.9</c:v>
                </c:pt>
                <c:pt idx="11324">
                  <c:v>18.9</c:v>
                </c:pt>
                <c:pt idx="11325">
                  <c:v>18.9</c:v>
                </c:pt>
                <c:pt idx="11326">
                  <c:v>18.9</c:v>
                </c:pt>
                <c:pt idx="11327">
                  <c:v>18.9</c:v>
                </c:pt>
                <c:pt idx="11328">
                  <c:v>18.9</c:v>
                </c:pt>
                <c:pt idx="11329">
                  <c:v>18.9</c:v>
                </c:pt>
                <c:pt idx="11330">
                  <c:v>18.9</c:v>
                </c:pt>
                <c:pt idx="11331">
                  <c:v>18.9</c:v>
                </c:pt>
                <c:pt idx="11332">
                  <c:v>18.9</c:v>
                </c:pt>
                <c:pt idx="11333">
                  <c:v>18.9</c:v>
                </c:pt>
                <c:pt idx="11334">
                  <c:v>18.9</c:v>
                </c:pt>
                <c:pt idx="11335">
                  <c:v>18.9</c:v>
                </c:pt>
                <c:pt idx="11336">
                  <c:v>18.9</c:v>
                </c:pt>
                <c:pt idx="11337">
                  <c:v>18.9</c:v>
                </c:pt>
                <c:pt idx="11338">
                  <c:v>18.9</c:v>
                </c:pt>
                <c:pt idx="11339">
                  <c:v>18.9</c:v>
                </c:pt>
                <c:pt idx="11340">
                  <c:v>18.9</c:v>
                </c:pt>
                <c:pt idx="11341">
                  <c:v>18.9</c:v>
                </c:pt>
                <c:pt idx="11342">
                  <c:v>18.9</c:v>
                </c:pt>
                <c:pt idx="11343">
                  <c:v>18.9</c:v>
                </c:pt>
                <c:pt idx="11344">
                  <c:v>18.9</c:v>
                </c:pt>
                <c:pt idx="11345">
                  <c:v>18.9</c:v>
                </c:pt>
                <c:pt idx="11346">
                  <c:v>18.9</c:v>
                </c:pt>
                <c:pt idx="11347">
                  <c:v>18.9</c:v>
                </c:pt>
                <c:pt idx="11348">
                  <c:v>18.9</c:v>
                </c:pt>
                <c:pt idx="11349">
                  <c:v>18.9</c:v>
                </c:pt>
                <c:pt idx="11350">
                  <c:v>18.9</c:v>
                </c:pt>
                <c:pt idx="11351">
                  <c:v>18.9</c:v>
                </c:pt>
                <c:pt idx="11352">
                  <c:v>18.9</c:v>
                </c:pt>
                <c:pt idx="11353">
                  <c:v>18.9</c:v>
                </c:pt>
                <c:pt idx="11354">
                  <c:v>18.9</c:v>
                </c:pt>
                <c:pt idx="11355">
                  <c:v>18.9</c:v>
                </c:pt>
                <c:pt idx="11356">
                  <c:v>18.9</c:v>
                </c:pt>
                <c:pt idx="11357">
                  <c:v>18.9</c:v>
                </c:pt>
                <c:pt idx="11358">
                  <c:v>18.9</c:v>
                </c:pt>
                <c:pt idx="11359">
                  <c:v>18.9</c:v>
                </c:pt>
                <c:pt idx="11360">
                  <c:v>18.9</c:v>
                </c:pt>
                <c:pt idx="11361">
                  <c:v>18.9</c:v>
                </c:pt>
                <c:pt idx="11362">
                  <c:v>18.9</c:v>
                </c:pt>
                <c:pt idx="11363">
                  <c:v>18.9</c:v>
                </c:pt>
                <c:pt idx="11364">
                  <c:v>18.9</c:v>
                </c:pt>
                <c:pt idx="11365">
                  <c:v>18.9</c:v>
                </c:pt>
                <c:pt idx="11366">
                  <c:v>18.9</c:v>
                </c:pt>
                <c:pt idx="11367">
                  <c:v>18.9</c:v>
                </c:pt>
                <c:pt idx="11368">
                  <c:v>18.9</c:v>
                </c:pt>
                <c:pt idx="11369">
                  <c:v>18.9</c:v>
                </c:pt>
                <c:pt idx="11370">
                  <c:v>18.9</c:v>
                </c:pt>
                <c:pt idx="11371">
                  <c:v>19.0</c:v>
                </c:pt>
                <c:pt idx="11372">
                  <c:v>19.0</c:v>
                </c:pt>
                <c:pt idx="11373">
                  <c:v>19.0</c:v>
                </c:pt>
                <c:pt idx="11374">
                  <c:v>19.0</c:v>
                </c:pt>
                <c:pt idx="11375">
                  <c:v>19.0</c:v>
                </c:pt>
                <c:pt idx="11376">
                  <c:v>19.0</c:v>
                </c:pt>
                <c:pt idx="11377">
                  <c:v>19.0</c:v>
                </c:pt>
                <c:pt idx="11378">
                  <c:v>19.0</c:v>
                </c:pt>
                <c:pt idx="11379">
                  <c:v>19.0</c:v>
                </c:pt>
                <c:pt idx="11380">
                  <c:v>19.0</c:v>
                </c:pt>
                <c:pt idx="11381">
                  <c:v>19.0</c:v>
                </c:pt>
                <c:pt idx="11382">
                  <c:v>19.0</c:v>
                </c:pt>
                <c:pt idx="11383">
                  <c:v>19.0</c:v>
                </c:pt>
                <c:pt idx="11384">
                  <c:v>19.0</c:v>
                </c:pt>
                <c:pt idx="11385">
                  <c:v>19.0</c:v>
                </c:pt>
                <c:pt idx="11386">
                  <c:v>19.0</c:v>
                </c:pt>
                <c:pt idx="11387">
                  <c:v>19.0</c:v>
                </c:pt>
                <c:pt idx="11388">
                  <c:v>19.0</c:v>
                </c:pt>
                <c:pt idx="11389">
                  <c:v>19.0</c:v>
                </c:pt>
                <c:pt idx="11390">
                  <c:v>19.0</c:v>
                </c:pt>
                <c:pt idx="11391">
                  <c:v>19.0</c:v>
                </c:pt>
                <c:pt idx="11392">
                  <c:v>19.0</c:v>
                </c:pt>
                <c:pt idx="11393">
                  <c:v>19.0</c:v>
                </c:pt>
                <c:pt idx="11394">
                  <c:v>19.0</c:v>
                </c:pt>
                <c:pt idx="11395">
                  <c:v>19.0</c:v>
                </c:pt>
                <c:pt idx="11396">
                  <c:v>19.0</c:v>
                </c:pt>
                <c:pt idx="11397">
                  <c:v>19.0</c:v>
                </c:pt>
                <c:pt idx="11398">
                  <c:v>19.0</c:v>
                </c:pt>
                <c:pt idx="11399">
                  <c:v>19.0</c:v>
                </c:pt>
                <c:pt idx="11400">
                  <c:v>19.0</c:v>
                </c:pt>
                <c:pt idx="11401">
                  <c:v>19.0</c:v>
                </c:pt>
                <c:pt idx="11402">
                  <c:v>19.0</c:v>
                </c:pt>
                <c:pt idx="11403">
                  <c:v>19.0</c:v>
                </c:pt>
                <c:pt idx="11404">
                  <c:v>19.0</c:v>
                </c:pt>
                <c:pt idx="11405">
                  <c:v>19.0</c:v>
                </c:pt>
                <c:pt idx="11406">
                  <c:v>19.0</c:v>
                </c:pt>
                <c:pt idx="11407">
                  <c:v>19.0</c:v>
                </c:pt>
                <c:pt idx="11408">
                  <c:v>19.0</c:v>
                </c:pt>
                <c:pt idx="11409">
                  <c:v>19.0</c:v>
                </c:pt>
                <c:pt idx="11410">
                  <c:v>19.0</c:v>
                </c:pt>
                <c:pt idx="11411">
                  <c:v>19.0</c:v>
                </c:pt>
                <c:pt idx="11412">
                  <c:v>19.0</c:v>
                </c:pt>
                <c:pt idx="11413">
                  <c:v>19.0</c:v>
                </c:pt>
                <c:pt idx="11414">
                  <c:v>19.0</c:v>
                </c:pt>
                <c:pt idx="11415">
                  <c:v>19.0</c:v>
                </c:pt>
                <c:pt idx="11416">
                  <c:v>19.0</c:v>
                </c:pt>
                <c:pt idx="11417">
                  <c:v>19.0</c:v>
                </c:pt>
                <c:pt idx="11418">
                  <c:v>19.0</c:v>
                </c:pt>
                <c:pt idx="11419">
                  <c:v>19.0</c:v>
                </c:pt>
                <c:pt idx="11420">
                  <c:v>19.0</c:v>
                </c:pt>
                <c:pt idx="11421">
                  <c:v>19.0</c:v>
                </c:pt>
                <c:pt idx="11422">
                  <c:v>19.0</c:v>
                </c:pt>
                <c:pt idx="11423">
                  <c:v>19.0</c:v>
                </c:pt>
                <c:pt idx="11424">
                  <c:v>19.0</c:v>
                </c:pt>
                <c:pt idx="11425">
                  <c:v>19.0</c:v>
                </c:pt>
                <c:pt idx="11426">
                  <c:v>19.0</c:v>
                </c:pt>
                <c:pt idx="11427">
                  <c:v>19.0</c:v>
                </c:pt>
                <c:pt idx="11428">
                  <c:v>19.0</c:v>
                </c:pt>
                <c:pt idx="11429">
                  <c:v>19.0</c:v>
                </c:pt>
                <c:pt idx="11430">
                  <c:v>19.0</c:v>
                </c:pt>
                <c:pt idx="11431">
                  <c:v>19.1</c:v>
                </c:pt>
                <c:pt idx="11432">
                  <c:v>19.1</c:v>
                </c:pt>
                <c:pt idx="11433">
                  <c:v>19.1</c:v>
                </c:pt>
                <c:pt idx="11434">
                  <c:v>19.1</c:v>
                </c:pt>
                <c:pt idx="11435">
                  <c:v>19.1</c:v>
                </c:pt>
                <c:pt idx="11436">
                  <c:v>19.1</c:v>
                </c:pt>
                <c:pt idx="11437">
                  <c:v>19.1</c:v>
                </c:pt>
                <c:pt idx="11438">
                  <c:v>19.1</c:v>
                </c:pt>
                <c:pt idx="11439">
                  <c:v>19.1</c:v>
                </c:pt>
                <c:pt idx="11440">
                  <c:v>19.1</c:v>
                </c:pt>
                <c:pt idx="11441">
                  <c:v>19.1</c:v>
                </c:pt>
                <c:pt idx="11442">
                  <c:v>19.1</c:v>
                </c:pt>
                <c:pt idx="11443">
                  <c:v>19.1</c:v>
                </c:pt>
                <c:pt idx="11444">
                  <c:v>19.1</c:v>
                </c:pt>
                <c:pt idx="11445">
                  <c:v>19.1</c:v>
                </c:pt>
                <c:pt idx="11446">
                  <c:v>19.1</c:v>
                </c:pt>
                <c:pt idx="11447">
                  <c:v>19.1</c:v>
                </c:pt>
                <c:pt idx="11448">
                  <c:v>19.1</c:v>
                </c:pt>
                <c:pt idx="11449">
                  <c:v>19.1</c:v>
                </c:pt>
                <c:pt idx="11450">
                  <c:v>19.1</c:v>
                </c:pt>
                <c:pt idx="11451">
                  <c:v>19.1</c:v>
                </c:pt>
                <c:pt idx="11452">
                  <c:v>19.1</c:v>
                </c:pt>
                <c:pt idx="11453">
                  <c:v>19.1</c:v>
                </c:pt>
                <c:pt idx="11454">
                  <c:v>19.1</c:v>
                </c:pt>
                <c:pt idx="11455">
                  <c:v>19.1</c:v>
                </c:pt>
                <c:pt idx="11456">
                  <c:v>19.1</c:v>
                </c:pt>
                <c:pt idx="11457">
                  <c:v>19.1</c:v>
                </c:pt>
                <c:pt idx="11458">
                  <c:v>19.1</c:v>
                </c:pt>
                <c:pt idx="11459">
                  <c:v>19.1</c:v>
                </c:pt>
                <c:pt idx="11460">
                  <c:v>19.1</c:v>
                </c:pt>
                <c:pt idx="11461">
                  <c:v>19.1</c:v>
                </c:pt>
                <c:pt idx="11462">
                  <c:v>19.1</c:v>
                </c:pt>
                <c:pt idx="11463">
                  <c:v>19.1</c:v>
                </c:pt>
                <c:pt idx="11464">
                  <c:v>19.1</c:v>
                </c:pt>
                <c:pt idx="11465">
                  <c:v>19.1</c:v>
                </c:pt>
                <c:pt idx="11466">
                  <c:v>19.1</c:v>
                </c:pt>
                <c:pt idx="11467">
                  <c:v>19.1</c:v>
                </c:pt>
                <c:pt idx="11468">
                  <c:v>19.1</c:v>
                </c:pt>
                <c:pt idx="11469">
                  <c:v>19.1</c:v>
                </c:pt>
                <c:pt idx="11470">
                  <c:v>19.1</c:v>
                </c:pt>
                <c:pt idx="11471">
                  <c:v>19.1</c:v>
                </c:pt>
                <c:pt idx="11472">
                  <c:v>19.1</c:v>
                </c:pt>
                <c:pt idx="11473">
                  <c:v>19.1</c:v>
                </c:pt>
                <c:pt idx="11474">
                  <c:v>19.1</c:v>
                </c:pt>
                <c:pt idx="11475">
                  <c:v>19.1</c:v>
                </c:pt>
                <c:pt idx="11476">
                  <c:v>19.1</c:v>
                </c:pt>
                <c:pt idx="11477">
                  <c:v>19.1</c:v>
                </c:pt>
                <c:pt idx="11478">
                  <c:v>19.1</c:v>
                </c:pt>
                <c:pt idx="11479">
                  <c:v>19.1</c:v>
                </c:pt>
                <c:pt idx="11480">
                  <c:v>19.1</c:v>
                </c:pt>
                <c:pt idx="11481">
                  <c:v>19.1</c:v>
                </c:pt>
                <c:pt idx="11482">
                  <c:v>19.1</c:v>
                </c:pt>
                <c:pt idx="11483">
                  <c:v>19.1</c:v>
                </c:pt>
                <c:pt idx="11484">
                  <c:v>19.1</c:v>
                </c:pt>
                <c:pt idx="11485">
                  <c:v>19.1</c:v>
                </c:pt>
                <c:pt idx="11486">
                  <c:v>19.1</c:v>
                </c:pt>
                <c:pt idx="11487">
                  <c:v>19.1</c:v>
                </c:pt>
                <c:pt idx="11488">
                  <c:v>19.1</c:v>
                </c:pt>
                <c:pt idx="11489">
                  <c:v>19.1</c:v>
                </c:pt>
                <c:pt idx="11490">
                  <c:v>19.1</c:v>
                </c:pt>
                <c:pt idx="11491">
                  <c:v>19.2</c:v>
                </c:pt>
                <c:pt idx="11492">
                  <c:v>19.2</c:v>
                </c:pt>
                <c:pt idx="11493">
                  <c:v>19.2</c:v>
                </c:pt>
                <c:pt idx="11494">
                  <c:v>19.2</c:v>
                </c:pt>
                <c:pt idx="11495">
                  <c:v>19.2</c:v>
                </c:pt>
                <c:pt idx="11496">
                  <c:v>19.2</c:v>
                </c:pt>
                <c:pt idx="11497">
                  <c:v>19.2</c:v>
                </c:pt>
                <c:pt idx="11498">
                  <c:v>19.2</c:v>
                </c:pt>
                <c:pt idx="11499">
                  <c:v>19.2</c:v>
                </c:pt>
                <c:pt idx="11500">
                  <c:v>19.2</c:v>
                </c:pt>
                <c:pt idx="11501">
                  <c:v>19.2</c:v>
                </c:pt>
                <c:pt idx="11502">
                  <c:v>19.2</c:v>
                </c:pt>
                <c:pt idx="11503">
                  <c:v>19.2</c:v>
                </c:pt>
                <c:pt idx="11504">
                  <c:v>19.2</c:v>
                </c:pt>
                <c:pt idx="11505">
                  <c:v>19.2</c:v>
                </c:pt>
                <c:pt idx="11506">
                  <c:v>19.2</c:v>
                </c:pt>
                <c:pt idx="11507">
                  <c:v>19.2</c:v>
                </c:pt>
                <c:pt idx="11508">
                  <c:v>19.2</c:v>
                </c:pt>
                <c:pt idx="11509">
                  <c:v>19.2</c:v>
                </c:pt>
                <c:pt idx="11510">
                  <c:v>19.2</c:v>
                </c:pt>
                <c:pt idx="11511">
                  <c:v>19.2</c:v>
                </c:pt>
                <c:pt idx="11512">
                  <c:v>19.2</c:v>
                </c:pt>
                <c:pt idx="11513">
                  <c:v>19.2</c:v>
                </c:pt>
                <c:pt idx="11514">
                  <c:v>19.2</c:v>
                </c:pt>
                <c:pt idx="11515">
                  <c:v>19.2</c:v>
                </c:pt>
                <c:pt idx="11516">
                  <c:v>19.2</c:v>
                </c:pt>
                <c:pt idx="11517">
                  <c:v>19.2</c:v>
                </c:pt>
                <c:pt idx="11518">
                  <c:v>19.2</c:v>
                </c:pt>
                <c:pt idx="11519">
                  <c:v>19.2</c:v>
                </c:pt>
                <c:pt idx="11520">
                  <c:v>19.2</c:v>
                </c:pt>
                <c:pt idx="11521">
                  <c:v>19.2</c:v>
                </c:pt>
                <c:pt idx="11522">
                  <c:v>19.2</c:v>
                </c:pt>
                <c:pt idx="11523">
                  <c:v>19.2</c:v>
                </c:pt>
                <c:pt idx="11524">
                  <c:v>19.2</c:v>
                </c:pt>
                <c:pt idx="11525">
                  <c:v>19.2</c:v>
                </c:pt>
                <c:pt idx="11526">
                  <c:v>19.2</c:v>
                </c:pt>
                <c:pt idx="11527">
                  <c:v>19.2</c:v>
                </c:pt>
                <c:pt idx="11528">
                  <c:v>19.2</c:v>
                </c:pt>
                <c:pt idx="11529">
                  <c:v>19.2</c:v>
                </c:pt>
                <c:pt idx="11530">
                  <c:v>19.2</c:v>
                </c:pt>
                <c:pt idx="11531">
                  <c:v>19.2</c:v>
                </c:pt>
                <c:pt idx="11532">
                  <c:v>19.2</c:v>
                </c:pt>
                <c:pt idx="11533">
                  <c:v>19.2</c:v>
                </c:pt>
                <c:pt idx="11534">
                  <c:v>19.2</c:v>
                </c:pt>
                <c:pt idx="11535">
                  <c:v>19.2</c:v>
                </c:pt>
                <c:pt idx="11536">
                  <c:v>19.2</c:v>
                </c:pt>
                <c:pt idx="11537">
                  <c:v>19.2</c:v>
                </c:pt>
                <c:pt idx="11538">
                  <c:v>19.2</c:v>
                </c:pt>
                <c:pt idx="11539">
                  <c:v>19.2</c:v>
                </c:pt>
                <c:pt idx="11540">
                  <c:v>19.2</c:v>
                </c:pt>
                <c:pt idx="11541">
                  <c:v>19.2</c:v>
                </c:pt>
                <c:pt idx="11542">
                  <c:v>19.2</c:v>
                </c:pt>
                <c:pt idx="11543">
                  <c:v>19.2</c:v>
                </c:pt>
                <c:pt idx="11544">
                  <c:v>19.2</c:v>
                </c:pt>
                <c:pt idx="11545">
                  <c:v>19.2</c:v>
                </c:pt>
                <c:pt idx="11546">
                  <c:v>19.2</c:v>
                </c:pt>
                <c:pt idx="11547">
                  <c:v>19.2</c:v>
                </c:pt>
                <c:pt idx="11548">
                  <c:v>19.2</c:v>
                </c:pt>
                <c:pt idx="11549">
                  <c:v>19.2</c:v>
                </c:pt>
                <c:pt idx="11550">
                  <c:v>19.2</c:v>
                </c:pt>
                <c:pt idx="11551">
                  <c:v>19.3</c:v>
                </c:pt>
                <c:pt idx="11552">
                  <c:v>19.3</c:v>
                </c:pt>
                <c:pt idx="11553">
                  <c:v>19.3</c:v>
                </c:pt>
                <c:pt idx="11554">
                  <c:v>19.3</c:v>
                </c:pt>
                <c:pt idx="11555">
                  <c:v>19.3</c:v>
                </c:pt>
                <c:pt idx="11556">
                  <c:v>19.3</c:v>
                </c:pt>
                <c:pt idx="11557">
                  <c:v>19.3</c:v>
                </c:pt>
                <c:pt idx="11558">
                  <c:v>19.3</c:v>
                </c:pt>
                <c:pt idx="11559">
                  <c:v>19.3</c:v>
                </c:pt>
                <c:pt idx="11560">
                  <c:v>19.3</c:v>
                </c:pt>
                <c:pt idx="11561">
                  <c:v>19.3</c:v>
                </c:pt>
                <c:pt idx="11562">
                  <c:v>19.3</c:v>
                </c:pt>
                <c:pt idx="11563">
                  <c:v>19.3</c:v>
                </c:pt>
                <c:pt idx="11564">
                  <c:v>19.3</c:v>
                </c:pt>
                <c:pt idx="11565">
                  <c:v>19.3</c:v>
                </c:pt>
                <c:pt idx="11566">
                  <c:v>19.3</c:v>
                </c:pt>
                <c:pt idx="11567">
                  <c:v>19.3</c:v>
                </c:pt>
                <c:pt idx="11568">
                  <c:v>19.3</c:v>
                </c:pt>
                <c:pt idx="11569">
                  <c:v>19.3</c:v>
                </c:pt>
                <c:pt idx="11570">
                  <c:v>19.3</c:v>
                </c:pt>
                <c:pt idx="11571">
                  <c:v>19.3</c:v>
                </c:pt>
                <c:pt idx="11572">
                  <c:v>19.3</c:v>
                </c:pt>
                <c:pt idx="11573">
                  <c:v>19.3</c:v>
                </c:pt>
                <c:pt idx="11574">
                  <c:v>19.3</c:v>
                </c:pt>
                <c:pt idx="11575">
                  <c:v>19.3</c:v>
                </c:pt>
                <c:pt idx="11576">
                  <c:v>19.3</c:v>
                </c:pt>
                <c:pt idx="11577">
                  <c:v>19.3</c:v>
                </c:pt>
                <c:pt idx="11578">
                  <c:v>19.3</c:v>
                </c:pt>
                <c:pt idx="11579">
                  <c:v>19.3</c:v>
                </c:pt>
                <c:pt idx="11580">
                  <c:v>19.3</c:v>
                </c:pt>
                <c:pt idx="11581">
                  <c:v>19.3</c:v>
                </c:pt>
                <c:pt idx="11582">
                  <c:v>19.3</c:v>
                </c:pt>
                <c:pt idx="11583">
                  <c:v>19.3</c:v>
                </c:pt>
                <c:pt idx="11584">
                  <c:v>19.3</c:v>
                </c:pt>
                <c:pt idx="11585">
                  <c:v>19.3</c:v>
                </c:pt>
                <c:pt idx="11586">
                  <c:v>19.3</c:v>
                </c:pt>
                <c:pt idx="11587">
                  <c:v>19.3</c:v>
                </c:pt>
                <c:pt idx="11588">
                  <c:v>19.3</c:v>
                </c:pt>
                <c:pt idx="11589">
                  <c:v>19.3</c:v>
                </c:pt>
                <c:pt idx="11590">
                  <c:v>19.3</c:v>
                </c:pt>
                <c:pt idx="11591">
                  <c:v>19.3</c:v>
                </c:pt>
                <c:pt idx="11592">
                  <c:v>19.3</c:v>
                </c:pt>
                <c:pt idx="11593">
                  <c:v>19.3</c:v>
                </c:pt>
                <c:pt idx="11594">
                  <c:v>19.3</c:v>
                </c:pt>
                <c:pt idx="11595">
                  <c:v>19.3</c:v>
                </c:pt>
                <c:pt idx="11596">
                  <c:v>19.3</c:v>
                </c:pt>
                <c:pt idx="11597">
                  <c:v>19.3</c:v>
                </c:pt>
                <c:pt idx="11598">
                  <c:v>19.3</c:v>
                </c:pt>
                <c:pt idx="11599">
                  <c:v>19.3</c:v>
                </c:pt>
                <c:pt idx="11600">
                  <c:v>19.3</c:v>
                </c:pt>
                <c:pt idx="11601">
                  <c:v>19.3</c:v>
                </c:pt>
                <c:pt idx="11602">
                  <c:v>19.3</c:v>
                </c:pt>
                <c:pt idx="11603">
                  <c:v>19.3</c:v>
                </c:pt>
                <c:pt idx="11604">
                  <c:v>19.3</c:v>
                </c:pt>
                <c:pt idx="11605">
                  <c:v>19.3</c:v>
                </c:pt>
                <c:pt idx="11606">
                  <c:v>19.3</c:v>
                </c:pt>
                <c:pt idx="11607">
                  <c:v>19.3</c:v>
                </c:pt>
                <c:pt idx="11608">
                  <c:v>19.3</c:v>
                </c:pt>
                <c:pt idx="11609">
                  <c:v>19.3</c:v>
                </c:pt>
                <c:pt idx="11610">
                  <c:v>19.3</c:v>
                </c:pt>
                <c:pt idx="11611">
                  <c:v>19.4</c:v>
                </c:pt>
                <c:pt idx="11612">
                  <c:v>19.4</c:v>
                </c:pt>
                <c:pt idx="11613">
                  <c:v>19.4</c:v>
                </c:pt>
                <c:pt idx="11614">
                  <c:v>19.4</c:v>
                </c:pt>
                <c:pt idx="11615">
                  <c:v>19.4</c:v>
                </c:pt>
                <c:pt idx="11616">
                  <c:v>19.4</c:v>
                </c:pt>
                <c:pt idx="11617">
                  <c:v>19.4</c:v>
                </c:pt>
                <c:pt idx="11618">
                  <c:v>19.4</c:v>
                </c:pt>
                <c:pt idx="11619">
                  <c:v>19.4</c:v>
                </c:pt>
                <c:pt idx="11620">
                  <c:v>19.4</c:v>
                </c:pt>
                <c:pt idx="11621">
                  <c:v>19.4</c:v>
                </c:pt>
                <c:pt idx="11622">
                  <c:v>19.4</c:v>
                </c:pt>
                <c:pt idx="11623">
                  <c:v>19.4</c:v>
                </c:pt>
                <c:pt idx="11624">
                  <c:v>19.4</c:v>
                </c:pt>
                <c:pt idx="11625">
                  <c:v>19.4</c:v>
                </c:pt>
                <c:pt idx="11626">
                  <c:v>19.4</c:v>
                </c:pt>
                <c:pt idx="11627">
                  <c:v>19.4</c:v>
                </c:pt>
                <c:pt idx="11628">
                  <c:v>19.4</c:v>
                </c:pt>
                <c:pt idx="11629">
                  <c:v>19.4</c:v>
                </c:pt>
                <c:pt idx="11630">
                  <c:v>19.4</c:v>
                </c:pt>
                <c:pt idx="11631">
                  <c:v>19.4</c:v>
                </c:pt>
                <c:pt idx="11632">
                  <c:v>19.4</c:v>
                </c:pt>
                <c:pt idx="11633">
                  <c:v>19.4</c:v>
                </c:pt>
                <c:pt idx="11634">
                  <c:v>19.4</c:v>
                </c:pt>
                <c:pt idx="11635">
                  <c:v>19.4</c:v>
                </c:pt>
                <c:pt idx="11636">
                  <c:v>19.4</c:v>
                </c:pt>
                <c:pt idx="11637">
                  <c:v>19.4</c:v>
                </c:pt>
                <c:pt idx="11638">
                  <c:v>19.4</c:v>
                </c:pt>
                <c:pt idx="11639">
                  <c:v>19.4</c:v>
                </c:pt>
                <c:pt idx="11640">
                  <c:v>19.4</c:v>
                </c:pt>
                <c:pt idx="11641">
                  <c:v>19.4</c:v>
                </c:pt>
                <c:pt idx="11642">
                  <c:v>19.4</c:v>
                </c:pt>
                <c:pt idx="11643">
                  <c:v>19.4</c:v>
                </c:pt>
                <c:pt idx="11644">
                  <c:v>19.4</c:v>
                </c:pt>
                <c:pt idx="11645">
                  <c:v>19.4</c:v>
                </c:pt>
                <c:pt idx="11646">
                  <c:v>19.4</c:v>
                </c:pt>
                <c:pt idx="11647">
                  <c:v>19.4</c:v>
                </c:pt>
                <c:pt idx="11648">
                  <c:v>19.4</c:v>
                </c:pt>
                <c:pt idx="11649">
                  <c:v>19.4</c:v>
                </c:pt>
                <c:pt idx="11650">
                  <c:v>19.4</c:v>
                </c:pt>
                <c:pt idx="11651">
                  <c:v>19.4</c:v>
                </c:pt>
                <c:pt idx="11652">
                  <c:v>19.4</c:v>
                </c:pt>
                <c:pt idx="11653">
                  <c:v>19.4</c:v>
                </c:pt>
                <c:pt idx="11654">
                  <c:v>19.4</c:v>
                </c:pt>
                <c:pt idx="11655">
                  <c:v>19.4</c:v>
                </c:pt>
                <c:pt idx="11656">
                  <c:v>19.4</c:v>
                </c:pt>
                <c:pt idx="11657">
                  <c:v>19.4</c:v>
                </c:pt>
                <c:pt idx="11658">
                  <c:v>19.4</c:v>
                </c:pt>
                <c:pt idx="11659">
                  <c:v>19.4</c:v>
                </c:pt>
                <c:pt idx="11660">
                  <c:v>19.4</c:v>
                </c:pt>
                <c:pt idx="11661">
                  <c:v>19.4</c:v>
                </c:pt>
                <c:pt idx="11662">
                  <c:v>19.4</c:v>
                </c:pt>
                <c:pt idx="11663">
                  <c:v>19.4</c:v>
                </c:pt>
                <c:pt idx="11664">
                  <c:v>19.4</c:v>
                </c:pt>
                <c:pt idx="11665">
                  <c:v>19.4</c:v>
                </c:pt>
                <c:pt idx="11666">
                  <c:v>19.4</c:v>
                </c:pt>
                <c:pt idx="11667">
                  <c:v>19.4</c:v>
                </c:pt>
                <c:pt idx="11668">
                  <c:v>19.4</c:v>
                </c:pt>
                <c:pt idx="11669">
                  <c:v>19.4</c:v>
                </c:pt>
                <c:pt idx="11670">
                  <c:v>19.4</c:v>
                </c:pt>
                <c:pt idx="11671">
                  <c:v>19.5</c:v>
                </c:pt>
                <c:pt idx="11672">
                  <c:v>19.5</c:v>
                </c:pt>
                <c:pt idx="11673">
                  <c:v>19.5</c:v>
                </c:pt>
                <c:pt idx="11674">
                  <c:v>19.5</c:v>
                </c:pt>
                <c:pt idx="11675">
                  <c:v>19.5</c:v>
                </c:pt>
                <c:pt idx="11676">
                  <c:v>19.5</c:v>
                </c:pt>
                <c:pt idx="11677">
                  <c:v>19.5</c:v>
                </c:pt>
                <c:pt idx="11678">
                  <c:v>19.5</c:v>
                </c:pt>
                <c:pt idx="11679">
                  <c:v>19.5</c:v>
                </c:pt>
                <c:pt idx="11680">
                  <c:v>19.5</c:v>
                </c:pt>
                <c:pt idx="11681">
                  <c:v>19.5</c:v>
                </c:pt>
                <c:pt idx="11682">
                  <c:v>19.5</c:v>
                </c:pt>
                <c:pt idx="11683">
                  <c:v>19.5</c:v>
                </c:pt>
                <c:pt idx="11684">
                  <c:v>19.5</c:v>
                </c:pt>
                <c:pt idx="11685">
                  <c:v>19.5</c:v>
                </c:pt>
                <c:pt idx="11686">
                  <c:v>19.5</c:v>
                </c:pt>
                <c:pt idx="11687">
                  <c:v>19.5</c:v>
                </c:pt>
                <c:pt idx="11688">
                  <c:v>19.5</c:v>
                </c:pt>
                <c:pt idx="11689">
                  <c:v>19.5</c:v>
                </c:pt>
                <c:pt idx="11690">
                  <c:v>19.5</c:v>
                </c:pt>
                <c:pt idx="11691">
                  <c:v>19.5</c:v>
                </c:pt>
                <c:pt idx="11692">
                  <c:v>19.5</c:v>
                </c:pt>
                <c:pt idx="11693">
                  <c:v>19.5</c:v>
                </c:pt>
                <c:pt idx="11694">
                  <c:v>19.5</c:v>
                </c:pt>
                <c:pt idx="11695">
                  <c:v>19.5</c:v>
                </c:pt>
                <c:pt idx="11696">
                  <c:v>19.5</c:v>
                </c:pt>
                <c:pt idx="11697">
                  <c:v>19.5</c:v>
                </c:pt>
                <c:pt idx="11698">
                  <c:v>19.5</c:v>
                </c:pt>
                <c:pt idx="11699">
                  <c:v>19.5</c:v>
                </c:pt>
                <c:pt idx="11700">
                  <c:v>19.5</c:v>
                </c:pt>
                <c:pt idx="11701">
                  <c:v>19.5</c:v>
                </c:pt>
                <c:pt idx="11702">
                  <c:v>19.5</c:v>
                </c:pt>
                <c:pt idx="11703">
                  <c:v>19.5</c:v>
                </c:pt>
                <c:pt idx="11704">
                  <c:v>19.5</c:v>
                </c:pt>
                <c:pt idx="11705">
                  <c:v>19.5</c:v>
                </c:pt>
                <c:pt idx="11706">
                  <c:v>19.5</c:v>
                </c:pt>
                <c:pt idx="11707">
                  <c:v>19.5</c:v>
                </c:pt>
                <c:pt idx="11708">
                  <c:v>19.5</c:v>
                </c:pt>
                <c:pt idx="11709">
                  <c:v>19.5</c:v>
                </c:pt>
                <c:pt idx="11710">
                  <c:v>19.5</c:v>
                </c:pt>
                <c:pt idx="11711">
                  <c:v>19.5</c:v>
                </c:pt>
                <c:pt idx="11712">
                  <c:v>19.5</c:v>
                </c:pt>
                <c:pt idx="11713">
                  <c:v>19.5</c:v>
                </c:pt>
                <c:pt idx="11714">
                  <c:v>19.5</c:v>
                </c:pt>
                <c:pt idx="11715">
                  <c:v>19.5</c:v>
                </c:pt>
                <c:pt idx="11716">
                  <c:v>19.5</c:v>
                </c:pt>
                <c:pt idx="11717">
                  <c:v>19.5</c:v>
                </c:pt>
                <c:pt idx="11718">
                  <c:v>19.5</c:v>
                </c:pt>
                <c:pt idx="11719">
                  <c:v>19.5</c:v>
                </c:pt>
                <c:pt idx="11720">
                  <c:v>19.5</c:v>
                </c:pt>
                <c:pt idx="11721">
                  <c:v>19.5</c:v>
                </c:pt>
                <c:pt idx="11722">
                  <c:v>19.5</c:v>
                </c:pt>
                <c:pt idx="11723">
                  <c:v>19.5</c:v>
                </c:pt>
                <c:pt idx="11724">
                  <c:v>19.5</c:v>
                </c:pt>
                <c:pt idx="11725">
                  <c:v>19.5</c:v>
                </c:pt>
                <c:pt idx="11726">
                  <c:v>19.5</c:v>
                </c:pt>
                <c:pt idx="11727">
                  <c:v>19.5</c:v>
                </c:pt>
                <c:pt idx="11728">
                  <c:v>19.5</c:v>
                </c:pt>
                <c:pt idx="11729">
                  <c:v>19.5</c:v>
                </c:pt>
                <c:pt idx="11730">
                  <c:v>19.5</c:v>
                </c:pt>
              </c:strCache>
            </c: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0-39F9-46B1-84FF-F00B711C9CC7}"/>
            </c:ext>
          </c:extLst>
        </c:ser>
        <c:ser>
          <c:idx val="1"/>
          <c:order val="1"/>
          <c:tx>
            <c:strRef>
              <c:f>Sheet1!#REF!</c:f>
              <c:strCache>
                <c:ptCount val="1"/>
                <c:pt idx="0">
                  <c:v>#REF!</c:v>
                </c:pt>
              </c:strCache>
            </c:strRef>
          </c:tx>
          <c:spPr>
            <a:ln w="28575" cap="rnd">
              <a:solidFill>
                <a:schemeClr val="accent2"/>
              </a:solidFill>
              <a:round/>
            </a:ln>
            <a:effectLst/>
          </c:spPr>
          <c:marker>
            <c:symbol val="none"/>
          </c:marker>
          <c:cat>
            <c:strRef>
              <c:f>Sheet1!$A$1:$A$11731</c:f>
              <c:strCache>
                <c:ptCount val="11731"/>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pt idx="2766">
                  <c:v>4.6</c:v>
                </c:pt>
                <c:pt idx="2767">
                  <c:v>4.6</c:v>
                </c:pt>
                <c:pt idx="2768">
                  <c:v>4.6</c:v>
                </c:pt>
                <c:pt idx="2769">
                  <c:v>4.6</c:v>
                </c:pt>
                <c:pt idx="2770">
                  <c:v>4.6</c:v>
                </c:pt>
                <c:pt idx="2771">
                  <c:v>4.6</c:v>
                </c:pt>
                <c:pt idx="2772">
                  <c:v>4.6</c:v>
                </c:pt>
                <c:pt idx="2773">
                  <c:v>4.6</c:v>
                </c:pt>
                <c:pt idx="2774">
                  <c:v>4.6</c:v>
                </c:pt>
                <c:pt idx="2775">
                  <c:v>4.6</c:v>
                </c:pt>
                <c:pt idx="2776">
                  <c:v>4.6</c:v>
                </c:pt>
                <c:pt idx="2777">
                  <c:v>4.6</c:v>
                </c:pt>
                <c:pt idx="2778">
                  <c:v>4.6</c:v>
                </c:pt>
                <c:pt idx="2779">
                  <c:v>4.6</c:v>
                </c:pt>
                <c:pt idx="2780">
                  <c:v>4.6</c:v>
                </c:pt>
                <c:pt idx="2781">
                  <c:v>4.6</c:v>
                </c:pt>
                <c:pt idx="2782">
                  <c:v>4.6</c:v>
                </c:pt>
                <c:pt idx="2783">
                  <c:v>4.6</c:v>
                </c:pt>
                <c:pt idx="2784">
                  <c:v>4.6</c:v>
                </c:pt>
                <c:pt idx="2785">
                  <c:v>4.6</c:v>
                </c:pt>
                <c:pt idx="2786">
                  <c:v>4.6</c:v>
                </c:pt>
                <c:pt idx="2787">
                  <c:v>4.6</c:v>
                </c:pt>
                <c:pt idx="2788">
                  <c:v>4.6</c:v>
                </c:pt>
                <c:pt idx="2789">
                  <c:v>4.6</c:v>
                </c:pt>
                <c:pt idx="2790">
                  <c:v>4.6</c:v>
                </c:pt>
                <c:pt idx="2791">
                  <c:v>4.7</c:v>
                </c:pt>
                <c:pt idx="2792">
                  <c:v>4.7</c:v>
                </c:pt>
                <c:pt idx="2793">
                  <c:v>4.7</c:v>
                </c:pt>
                <c:pt idx="2794">
                  <c:v>4.7</c:v>
                </c:pt>
                <c:pt idx="2795">
                  <c:v>4.7</c:v>
                </c:pt>
                <c:pt idx="2796">
                  <c:v>4.7</c:v>
                </c:pt>
                <c:pt idx="2797">
                  <c:v>4.7</c:v>
                </c:pt>
                <c:pt idx="2798">
                  <c:v>4.7</c:v>
                </c:pt>
                <c:pt idx="2799">
                  <c:v>4.7</c:v>
                </c:pt>
                <c:pt idx="2800">
                  <c:v>4.7</c:v>
                </c:pt>
                <c:pt idx="2801">
                  <c:v>4.7</c:v>
                </c:pt>
                <c:pt idx="2802">
                  <c:v>4.7</c:v>
                </c:pt>
                <c:pt idx="2803">
                  <c:v>4.7</c:v>
                </c:pt>
                <c:pt idx="2804">
                  <c:v>4.7</c:v>
                </c:pt>
                <c:pt idx="2805">
                  <c:v>4.7</c:v>
                </c:pt>
                <c:pt idx="2806">
                  <c:v>4.7</c:v>
                </c:pt>
                <c:pt idx="2807">
                  <c:v>4.7</c:v>
                </c:pt>
                <c:pt idx="2808">
                  <c:v>4.7</c:v>
                </c:pt>
                <c:pt idx="2809">
                  <c:v>4.7</c:v>
                </c:pt>
                <c:pt idx="2810">
                  <c:v>4.7</c:v>
                </c:pt>
                <c:pt idx="2811">
                  <c:v>4.7</c:v>
                </c:pt>
                <c:pt idx="2812">
                  <c:v>4.7</c:v>
                </c:pt>
                <c:pt idx="2813">
                  <c:v>4.7</c:v>
                </c:pt>
                <c:pt idx="2814">
                  <c:v>4.7</c:v>
                </c:pt>
                <c:pt idx="2815">
                  <c:v>4.7</c:v>
                </c:pt>
                <c:pt idx="2816">
                  <c:v>4.7</c:v>
                </c:pt>
                <c:pt idx="2817">
                  <c:v>4.7</c:v>
                </c:pt>
                <c:pt idx="2818">
                  <c:v>4.7</c:v>
                </c:pt>
                <c:pt idx="2819">
                  <c:v>4.7</c:v>
                </c:pt>
                <c:pt idx="2820">
                  <c:v>4.7</c:v>
                </c:pt>
                <c:pt idx="2821">
                  <c:v>4.7</c:v>
                </c:pt>
                <c:pt idx="2822">
                  <c:v>4.7</c:v>
                </c:pt>
                <c:pt idx="2823">
                  <c:v>4.7</c:v>
                </c:pt>
                <c:pt idx="2824">
                  <c:v>4.7</c:v>
                </c:pt>
                <c:pt idx="2825">
                  <c:v>4.7</c:v>
                </c:pt>
                <c:pt idx="2826">
                  <c:v>4.7</c:v>
                </c:pt>
                <c:pt idx="2827">
                  <c:v>4.7</c:v>
                </c:pt>
                <c:pt idx="2828">
                  <c:v>4.7</c:v>
                </c:pt>
                <c:pt idx="2829">
                  <c:v>4.7</c:v>
                </c:pt>
                <c:pt idx="2830">
                  <c:v>4.7</c:v>
                </c:pt>
                <c:pt idx="2831">
                  <c:v>4.7</c:v>
                </c:pt>
                <c:pt idx="2832">
                  <c:v>4.7</c:v>
                </c:pt>
                <c:pt idx="2833">
                  <c:v>4.7</c:v>
                </c:pt>
                <c:pt idx="2834">
                  <c:v>4.7</c:v>
                </c:pt>
                <c:pt idx="2835">
                  <c:v>4.7</c:v>
                </c:pt>
                <c:pt idx="2836">
                  <c:v>4.7</c:v>
                </c:pt>
                <c:pt idx="2837">
                  <c:v>4.7</c:v>
                </c:pt>
                <c:pt idx="2838">
                  <c:v>4.7</c:v>
                </c:pt>
                <c:pt idx="2839">
                  <c:v>4.7</c:v>
                </c:pt>
                <c:pt idx="2840">
                  <c:v>4.7</c:v>
                </c:pt>
                <c:pt idx="2841">
                  <c:v>4.7</c:v>
                </c:pt>
                <c:pt idx="2842">
                  <c:v>4.7</c:v>
                </c:pt>
                <c:pt idx="2843">
                  <c:v>4.7</c:v>
                </c:pt>
                <c:pt idx="2844">
                  <c:v>4.7</c:v>
                </c:pt>
                <c:pt idx="2845">
                  <c:v>4.7</c:v>
                </c:pt>
                <c:pt idx="2846">
                  <c:v>4.7</c:v>
                </c:pt>
                <c:pt idx="2847">
                  <c:v>4.7</c:v>
                </c:pt>
                <c:pt idx="2848">
                  <c:v>4.7</c:v>
                </c:pt>
                <c:pt idx="2849">
                  <c:v>4.7</c:v>
                </c:pt>
                <c:pt idx="2850">
                  <c:v>4.7</c:v>
                </c:pt>
                <c:pt idx="2851">
                  <c:v>4.8</c:v>
                </c:pt>
                <c:pt idx="2852">
                  <c:v>4.8</c:v>
                </c:pt>
                <c:pt idx="2853">
                  <c:v>4.8</c:v>
                </c:pt>
                <c:pt idx="2854">
                  <c:v>4.8</c:v>
                </c:pt>
                <c:pt idx="2855">
                  <c:v>4.8</c:v>
                </c:pt>
                <c:pt idx="2856">
                  <c:v>4.8</c:v>
                </c:pt>
                <c:pt idx="2857">
                  <c:v>4.8</c:v>
                </c:pt>
                <c:pt idx="2858">
                  <c:v>4.8</c:v>
                </c:pt>
                <c:pt idx="2859">
                  <c:v>4.8</c:v>
                </c:pt>
                <c:pt idx="2860">
                  <c:v>4.8</c:v>
                </c:pt>
                <c:pt idx="2861">
                  <c:v>4.8</c:v>
                </c:pt>
                <c:pt idx="2862">
                  <c:v>4.8</c:v>
                </c:pt>
                <c:pt idx="2863">
                  <c:v>4.8</c:v>
                </c:pt>
                <c:pt idx="2864">
                  <c:v>4.8</c:v>
                </c:pt>
                <c:pt idx="2865">
                  <c:v>4.8</c:v>
                </c:pt>
                <c:pt idx="2866">
                  <c:v>4.8</c:v>
                </c:pt>
                <c:pt idx="2867">
                  <c:v>4.8</c:v>
                </c:pt>
                <c:pt idx="2868">
                  <c:v>4.8</c:v>
                </c:pt>
                <c:pt idx="2869">
                  <c:v>4.8</c:v>
                </c:pt>
                <c:pt idx="2870">
                  <c:v>4.8</c:v>
                </c:pt>
                <c:pt idx="2871">
                  <c:v>4.8</c:v>
                </c:pt>
                <c:pt idx="2872">
                  <c:v>4.8</c:v>
                </c:pt>
                <c:pt idx="2873">
                  <c:v>4.8</c:v>
                </c:pt>
                <c:pt idx="2874">
                  <c:v>4.8</c:v>
                </c:pt>
                <c:pt idx="2875">
                  <c:v>4.8</c:v>
                </c:pt>
                <c:pt idx="2876">
                  <c:v>4.8</c:v>
                </c:pt>
                <c:pt idx="2877">
                  <c:v>4.8</c:v>
                </c:pt>
                <c:pt idx="2878">
                  <c:v>4.8</c:v>
                </c:pt>
                <c:pt idx="2879">
                  <c:v>4.8</c:v>
                </c:pt>
                <c:pt idx="2880">
                  <c:v>4.8</c:v>
                </c:pt>
                <c:pt idx="2881">
                  <c:v>4.8</c:v>
                </c:pt>
                <c:pt idx="2882">
                  <c:v>4.8</c:v>
                </c:pt>
                <c:pt idx="2883">
                  <c:v>4.8</c:v>
                </c:pt>
                <c:pt idx="2884">
                  <c:v>4.8</c:v>
                </c:pt>
                <c:pt idx="2885">
                  <c:v>4.8</c:v>
                </c:pt>
                <c:pt idx="2886">
                  <c:v>4.8</c:v>
                </c:pt>
                <c:pt idx="2887">
                  <c:v>4.8</c:v>
                </c:pt>
                <c:pt idx="2888">
                  <c:v>4.8</c:v>
                </c:pt>
                <c:pt idx="2889">
                  <c:v>4.8</c:v>
                </c:pt>
                <c:pt idx="2890">
                  <c:v>4.8</c:v>
                </c:pt>
                <c:pt idx="2891">
                  <c:v>4.8</c:v>
                </c:pt>
                <c:pt idx="2892">
                  <c:v>4.8</c:v>
                </c:pt>
                <c:pt idx="2893">
                  <c:v>4.8</c:v>
                </c:pt>
                <c:pt idx="2894">
                  <c:v>4.8</c:v>
                </c:pt>
                <c:pt idx="2895">
                  <c:v>4.8</c:v>
                </c:pt>
                <c:pt idx="2896">
                  <c:v>4.8</c:v>
                </c:pt>
                <c:pt idx="2897">
                  <c:v>4.8</c:v>
                </c:pt>
                <c:pt idx="2898">
                  <c:v>4.8</c:v>
                </c:pt>
                <c:pt idx="2899">
                  <c:v>4.8</c:v>
                </c:pt>
                <c:pt idx="2900">
                  <c:v>4.8</c:v>
                </c:pt>
                <c:pt idx="2901">
                  <c:v>4.8</c:v>
                </c:pt>
                <c:pt idx="2902">
                  <c:v>4.8</c:v>
                </c:pt>
                <c:pt idx="2903">
                  <c:v>4.8</c:v>
                </c:pt>
                <c:pt idx="2904">
                  <c:v>4.8</c:v>
                </c:pt>
                <c:pt idx="2905">
                  <c:v>4.8</c:v>
                </c:pt>
                <c:pt idx="2906">
                  <c:v>4.8</c:v>
                </c:pt>
                <c:pt idx="2907">
                  <c:v>4.8</c:v>
                </c:pt>
                <c:pt idx="2908">
                  <c:v>4.8</c:v>
                </c:pt>
                <c:pt idx="2909">
                  <c:v>4.8</c:v>
                </c:pt>
                <c:pt idx="2910">
                  <c:v>4.8</c:v>
                </c:pt>
                <c:pt idx="2911">
                  <c:v>4.9</c:v>
                </c:pt>
                <c:pt idx="2912">
                  <c:v>4.9</c:v>
                </c:pt>
                <c:pt idx="2913">
                  <c:v>4.9</c:v>
                </c:pt>
                <c:pt idx="2914">
                  <c:v>4.9</c:v>
                </c:pt>
                <c:pt idx="2915">
                  <c:v>4.9</c:v>
                </c:pt>
                <c:pt idx="2916">
                  <c:v>4.9</c:v>
                </c:pt>
                <c:pt idx="2917">
                  <c:v>4.9</c:v>
                </c:pt>
                <c:pt idx="2918">
                  <c:v>4.9</c:v>
                </c:pt>
                <c:pt idx="2919">
                  <c:v>4.9</c:v>
                </c:pt>
                <c:pt idx="2920">
                  <c:v>4.9</c:v>
                </c:pt>
                <c:pt idx="2921">
                  <c:v>4.9</c:v>
                </c:pt>
                <c:pt idx="2922">
                  <c:v>4.9</c:v>
                </c:pt>
                <c:pt idx="2923">
                  <c:v>4.9</c:v>
                </c:pt>
                <c:pt idx="2924">
                  <c:v>4.9</c:v>
                </c:pt>
                <c:pt idx="2925">
                  <c:v>4.9</c:v>
                </c:pt>
                <c:pt idx="2926">
                  <c:v>4.9</c:v>
                </c:pt>
                <c:pt idx="2927">
                  <c:v>4.9</c:v>
                </c:pt>
                <c:pt idx="2928">
                  <c:v>4.9</c:v>
                </c:pt>
                <c:pt idx="2929">
                  <c:v>4.9</c:v>
                </c:pt>
                <c:pt idx="2930">
                  <c:v>4.9</c:v>
                </c:pt>
                <c:pt idx="2931">
                  <c:v>4.9</c:v>
                </c:pt>
                <c:pt idx="2932">
                  <c:v>4.9</c:v>
                </c:pt>
                <c:pt idx="2933">
                  <c:v>4.9</c:v>
                </c:pt>
                <c:pt idx="2934">
                  <c:v>4.9</c:v>
                </c:pt>
                <c:pt idx="2935">
                  <c:v>4.9</c:v>
                </c:pt>
                <c:pt idx="2936">
                  <c:v>4.9</c:v>
                </c:pt>
                <c:pt idx="2937">
                  <c:v>4.9</c:v>
                </c:pt>
                <c:pt idx="2938">
                  <c:v>4.9</c:v>
                </c:pt>
                <c:pt idx="2939">
                  <c:v>4.9</c:v>
                </c:pt>
                <c:pt idx="2940">
                  <c:v>4.9</c:v>
                </c:pt>
                <c:pt idx="2941">
                  <c:v>4.9</c:v>
                </c:pt>
                <c:pt idx="2942">
                  <c:v>4.9</c:v>
                </c:pt>
                <c:pt idx="2943">
                  <c:v>4.9</c:v>
                </c:pt>
                <c:pt idx="2944">
                  <c:v>4.9</c:v>
                </c:pt>
                <c:pt idx="2945">
                  <c:v>4.9</c:v>
                </c:pt>
                <c:pt idx="2946">
                  <c:v>4.9</c:v>
                </c:pt>
                <c:pt idx="2947">
                  <c:v>4.9</c:v>
                </c:pt>
                <c:pt idx="2948">
                  <c:v>4.9</c:v>
                </c:pt>
                <c:pt idx="2949">
                  <c:v>4.9</c:v>
                </c:pt>
                <c:pt idx="2950">
                  <c:v>4.9</c:v>
                </c:pt>
                <c:pt idx="2951">
                  <c:v>4.9</c:v>
                </c:pt>
                <c:pt idx="2952">
                  <c:v>4.9</c:v>
                </c:pt>
                <c:pt idx="2953">
                  <c:v>4.9</c:v>
                </c:pt>
                <c:pt idx="2954">
                  <c:v>4.9</c:v>
                </c:pt>
                <c:pt idx="2955">
                  <c:v>4.9</c:v>
                </c:pt>
                <c:pt idx="2956">
                  <c:v>4.9</c:v>
                </c:pt>
                <c:pt idx="2957">
                  <c:v>4.9</c:v>
                </c:pt>
                <c:pt idx="2958">
                  <c:v>4.9</c:v>
                </c:pt>
                <c:pt idx="2959">
                  <c:v>4.9</c:v>
                </c:pt>
                <c:pt idx="2960">
                  <c:v>4.9</c:v>
                </c:pt>
                <c:pt idx="2961">
                  <c:v>4.9</c:v>
                </c:pt>
                <c:pt idx="2962">
                  <c:v>4.9</c:v>
                </c:pt>
                <c:pt idx="2963">
                  <c:v>4.9</c:v>
                </c:pt>
                <c:pt idx="2964">
                  <c:v>4.9</c:v>
                </c:pt>
                <c:pt idx="2965">
                  <c:v>4.9</c:v>
                </c:pt>
                <c:pt idx="2966">
                  <c:v>4.9</c:v>
                </c:pt>
                <c:pt idx="2967">
                  <c:v>4.9</c:v>
                </c:pt>
                <c:pt idx="2968">
                  <c:v>4.9</c:v>
                </c:pt>
                <c:pt idx="2969">
                  <c:v>4.9</c:v>
                </c:pt>
                <c:pt idx="2970">
                  <c:v>4.9</c:v>
                </c:pt>
                <c:pt idx="2971">
                  <c:v>5.0</c:v>
                </c:pt>
                <c:pt idx="2972">
                  <c:v>5.0</c:v>
                </c:pt>
                <c:pt idx="2973">
                  <c:v>5.0</c:v>
                </c:pt>
                <c:pt idx="2974">
                  <c:v>5.0</c:v>
                </c:pt>
                <c:pt idx="2975">
                  <c:v>5.0</c:v>
                </c:pt>
                <c:pt idx="2976">
                  <c:v>5.0</c:v>
                </c:pt>
                <c:pt idx="2977">
                  <c:v>5.0</c:v>
                </c:pt>
                <c:pt idx="2978">
                  <c:v>5.0</c:v>
                </c:pt>
                <c:pt idx="2979">
                  <c:v>5.0</c:v>
                </c:pt>
                <c:pt idx="2980">
                  <c:v>5.0</c:v>
                </c:pt>
                <c:pt idx="2981">
                  <c:v>5.0</c:v>
                </c:pt>
                <c:pt idx="2982">
                  <c:v>5.0</c:v>
                </c:pt>
                <c:pt idx="2983">
                  <c:v>5.0</c:v>
                </c:pt>
                <c:pt idx="2984">
                  <c:v>5.0</c:v>
                </c:pt>
                <c:pt idx="2985">
                  <c:v>5.0</c:v>
                </c:pt>
                <c:pt idx="2986">
                  <c:v>5.0</c:v>
                </c:pt>
                <c:pt idx="2987">
                  <c:v>5.0</c:v>
                </c:pt>
                <c:pt idx="2988">
                  <c:v>5.0</c:v>
                </c:pt>
                <c:pt idx="2989">
                  <c:v>5.0</c:v>
                </c:pt>
                <c:pt idx="2990">
                  <c:v>5.0</c:v>
                </c:pt>
                <c:pt idx="2991">
                  <c:v>5.0</c:v>
                </c:pt>
                <c:pt idx="2992">
                  <c:v>5.0</c:v>
                </c:pt>
                <c:pt idx="2993">
                  <c:v>5.0</c:v>
                </c:pt>
                <c:pt idx="2994">
                  <c:v>5.0</c:v>
                </c:pt>
                <c:pt idx="2995">
                  <c:v>5.0</c:v>
                </c:pt>
                <c:pt idx="2996">
                  <c:v>5.0</c:v>
                </c:pt>
                <c:pt idx="2997">
                  <c:v>5.0</c:v>
                </c:pt>
                <c:pt idx="2998">
                  <c:v>5.0</c:v>
                </c:pt>
                <c:pt idx="2999">
                  <c:v>5.0</c:v>
                </c:pt>
                <c:pt idx="3000">
                  <c:v>5.0</c:v>
                </c:pt>
                <c:pt idx="3001">
                  <c:v>5.0</c:v>
                </c:pt>
                <c:pt idx="3002">
                  <c:v>5.0</c:v>
                </c:pt>
                <c:pt idx="3003">
                  <c:v>5.0</c:v>
                </c:pt>
                <c:pt idx="3004">
                  <c:v>5.0</c:v>
                </c:pt>
                <c:pt idx="3005">
                  <c:v>5.0</c:v>
                </c:pt>
                <c:pt idx="3006">
                  <c:v>5.0</c:v>
                </c:pt>
                <c:pt idx="3007">
                  <c:v>5.0</c:v>
                </c:pt>
                <c:pt idx="3008">
                  <c:v>5.0</c:v>
                </c:pt>
                <c:pt idx="3009">
                  <c:v>5.0</c:v>
                </c:pt>
                <c:pt idx="3010">
                  <c:v>5.0</c:v>
                </c:pt>
                <c:pt idx="3011">
                  <c:v>5.0</c:v>
                </c:pt>
                <c:pt idx="3012">
                  <c:v>5.0</c:v>
                </c:pt>
                <c:pt idx="3013">
                  <c:v>5.0</c:v>
                </c:pt>
                <c:pt idx="3014">
                  <c:v>5.0</c:v>
                </c:pt>
                <c:pt idx="3015">
                  <c:v>5.0</c:v>
                </c:pt>
                <c:pt idx="3016">
                  <c:v>5.0</c:v>
                </c:pt>
                <c:pt idx="3017">
                  <c:v>5.0</c:v>
                </c:pt>
                <c:pt idx="3018">
                  <c:v>5.0</c:v>
                </c:pt>
                <c:pt idx="3019">
                  <c:v>5.0</c:v>
                </c:pt>
                <c:pt idx="3020">
                  <c:v>5.0</c:v>
                </c:pt>
                <c:pt idx="3021">
                  <c:v>5.0</c:v>
                </c:pt>
                <c:pt idx="3022">
                  <c:v>5.0</c:v>
                </c:pt>
                <c:pt idx="3023">
                  <c:v>5.0</c:v>
                </c:pt>
                <c:pt idx="3024">
                  <c:v>5.0</c:v>
                </c:pt>
                <c:pt idx="3025">
                  <c:v>5.0</c:v>
                </c:pt>
                <c:pt idx="3026">
                  <c:v>5.0</c:v>
                </c:pt>
                <c:pt idx="3027">
                  <c:v>5.0</c:v>
                </c:pt>
                <c:pt idx="3028">
                  <c:v>5.0</c:v>
                </c:pt>
                <c:pt idx="3029">
                  <c:v>5.0</c:v>
                </c:pt>
                <c:pt idx="3030">
                  <c:v>5.0</c:v>
                </c:pt>
                <c:pt idx="3031">
                  <c:v>5.1</c:v>
                </c:pt>
                <c:pt idx="3032">
                  <c:v>5.1</c:v>
                </c:pt>
                <c:pt idx="3033">
                  <c:v>5.1</c:v>
                </c:pt>
                <c:pt idx="3034">
                  <c:v>5.1</c:v>
                </c:pt>
                <c:pt idx="3035">
                  <c:v>5.1</c:v>
                </c:pt>
                <c:pt idx="3036">
                  <c:v>5.1</c:v>
                </c:pt>
                <c:pt idx="3037">
                  <c:v>5.1</c:v>
                </c:pt>
                <c:pt idx="3038">
                  <c:v>5.1</c:v>
                </c:pt>
                <c:pt idx="3039">
                  <c:v>5.1</c:v>
                </c:pt>
                <c:pt idx="3040">
                  <c:v>5.1</c:v>
                </c:pt>
                <c:pt idx="3041">
                  <c:v>5.1</c:v>
                </c:pt>
                <c:pt idx="3042">
                  <c:v>5.1</c:v>
                </c:pt>
                <c:pt idx="3043">
                  <c:v>5.1</c:v>
                </c:pt>
                <c:pt idx="3044">
                  <c:v>5.1</c:v>
                </c:pt>
                <c:pt idx="3045">
                  <c:v>5.1</c:v>
                </c:pt>
                <c:pt idx="3046">
                  <c:v>5.1</c:v>
                </c:pt>
                <c:pt idx="3047">
                  <c:v>5.1</c:v>
                </c:pt>
                <c:pt idx="3048">
                  <c:v>5.1</c:v>
                </c:pt>
                <c:pt idx="3049">
                  <c:v>5.1</c:v>
                </c:pt>
                <c:pt idx="3050">
                  <c:v>5.1</c:v>
                </c:pt>
                <c:pt idx="3051">
                  <c:v>5.1</c:v>
                </c:pt>
                <c:pt idx="3052">
                  <c:v>5.1</c:v>
                </c:pt>
                <c:pt idx="3053">
                  <c:v>5.1</c:v>
                </c:pt>
                <c:pt idx="3054">
                  <c:v>5.1</c:v>
                </c:pt>
                <c:pt idx="3055">
                  <c:v>5.1</c:v>
                </c:pt>
                <c:pt idx="3056">
                  <c:v>5.1</c:v>
                </c:pt>
                <c:pt idx="3057">
                  <c:v>5.1</c:v>
                </c:pt>
                <c:pt idx="3058">
                  <c:v>5.1</c:v>
                </c:pt>
                <c:pt idx="3059">
                  <c:v>5.1</c:v>
                </c:pt>
                <c:pt idx="3060">
                  <c:v>5.1</c:v>
                </c:pt>
                <c:pt idx="3061">
                  <c:v>5.1</c:v>
                </c:pt>
                <c:pt idx="3062">
                  <c:v>5.1</c:v>
                </c:pt>
                <c:pt idx="3063">
                  <c:v>5.1</c:v>
                </c:pt>
                <c:pt idx="3064">
                  <c:v>5.1</c:v>
                </c:pt>
                <c:pt idx="3065">
                  <c:v>5.1</c:v>
                </c:pt>
                <c:pt idx="3066">
                  <c:v>5.1</c:v>
                </c:pt>
                <c:pt idx="3067">
                  <c:v>5.1</c:v>
                </c:pt>
                <c:pt idx="3068">
                  <c:v>5.1</c:v>
                </c:pt>
                <c:pt idx="3069">
                  <c:v>5.1</c:v>
                </c:pt>
                <c:pt idx="3070">
                  <c:v>5.1</c:v>
                </c:pt>
                <c:pt idx="3071">
                  <c:v>5.1</c:v>
                </c:pt>
                <c:pt idx="3072">
                  <c:v>5.1</c:v>
                </c:pt>
                <c:pt idx="3073">
                  <c:v>5.1</c:v>
                </c:pt>
                <c:pt idx="3074">
                  <c:v>5.1</c:v>
                </c:pt>
                <c:pt idx="3075">
                  <c:v>5.1</c:v>
                </c:pt>
                <c:pt idx="3076">
                  <c:v>5.1</c:v>
                </c:pt>
                <c:pt idx="3077">
                  <c:v>5.1</c:v>
                </c:pt>
                <c:pt idx="3078">
                  <c:v>5.1</c:v>
                </c:pt>
                <c:pt idx="3079">
                  <c:v>5.1</c:v>
                </c:pt>
                <c:pt idx="3080">
                  <c:v>5.1</c:v>
                </c:pt>
                <c:pt idx="3081">
                  <c:v>5.1</c:v>
                </c:pt>
                <c:pt idx="3082">
                  <c:v>5.1</c:v>
                </c:pt>
                <c:pt idx="3083">
                  <c:v>5.1</c:v>
                </c:pt>
                <c:pt idx="3084">
                  <c:v>5.1</c:v>
                </c:pt>
                <c:pt idx="3085">
                  <c:v>5.1</c:v>
                </c:pt>
                <c:pt idx="3086">
                  <c:v>5.1</c:v>
                </c:pt>
                <c:pt idx="3087">
                  <c:v>5.1</c:v>
                </c:pt>
                <c:pt idx="3088">
                  <c:v>5.1</c:v>
                </c:pt>
                <c:pt idx="3089">
                  <c:v>5.1</c:v>
                </c:pt>
                <c:pt idx="3090">
                  <c:v>5.1</c:v>
                </c:pt>
                <c:pt idx="3091">
                  <c:v>5.2</c:v>
                </c:pt>
                <c:pt idx="3092">
                  <c:v>5.2</c:v>
                </c:pt>
                <c:pt idx="3093">
                  <c:v>5.2</c:v>
                </c:pt>
                <c:pt idx="3094">
                  <c:v>5.2</c:v>
                </c:pt>
                <c:pt idx="3095">
                  <c:v>5.2</c:v>
                </c:pt>
                <c:pt idx="3096">
                  <c:v>5.2</c:v>
                </c:pt>
                <c:pt idx="3097">
                  <c:v>5.2</c:v>
                </c:pt>
                <c:pt idx="3098">
                  <c:v>5.2</c:v>
                </c:pt>
                <c:pt idx="3099">
                  <c:v>5.2</c:v>
                </c:pt>
                <c:pt idx="3100">
                  <c:v>5.2</c:v>
                </c:pt>
                <c:pt idx="3101">
                  <c:v>5.2</c:v>
                </c:pt>
                <c:pt idx="3102">
                  <c:v>5.2</c:v>
                </c:pt>
                <c:pt idx="3103">
                  <c:v>5.2</c:v>
                </c:pt>
                <c:pt idx="3104">
                  <c:v>5.2</c:v>
                </c:pt>
                <c:pt idx="3105">
                  <c:v>5.2</c:v>
                </c:pt>
                <c:pt idx="3106">
                  <c:v>5.2</c:v>
                </c:pt>
                <c:pt idx="3107">
                  <c:v>5.2</c:v>
                </c:pt>
                <c:pt idx="3108">
                  <c:v>5.2</c:v>
                </c:pt>
                <c:pt idx="3109">
                  <c:v>5.2</c:v>
                </c:pt>
                <c:pt idx="3110">
                  <c:v>5.2</c:v>
                </c:pt>
                <c:pt idx="3111">
                  <c:v>5.2</c:v>
                </c:pt>
                <c:pt idx="3112">
                  <c:v>5.2</c:v>
                </c:pt>
                <c:pt idx="3113">
                  <c:v>5.2</c:v>
                </c:pt>
                <c:pt idx="3114">
                  <c:v>5.2</c:v>
                </c:pt>
                <c:pt idx="3115">
                  <c:v>5.2</c:v>
                </c:pt>
                <c:pt idx="3116">
                  <c:v>5.2</c:v>
                </c:pt>
                <c:pt idx="3117">
                  <c:v>5.2</c:v>
                </c:pt>
                <c:pt idx="3118">
                  <c:v>5.2</c:v>
                </c:pt>
                <c:pt idx="3119">
                  <c:v>5.2</c:v>
                </c:pt>
                <c:pt idx="3120">
                  <c:v>5.2</c:v>
                </c:pt>
                <c:pt idx="3121">
                  <c:v>5.2</c:v>
                </c:pt>
                <c:pt idx="3122">
                  <c:v>5.2</c:v>
                </c:pt>
                <c:pt idx="3123">
                  <c:v>5.2</c:v>
                </c:pt>
                <c:pt idx="3124">
                  <c:v>5.2</c:v>
                </c:pt>
                <c:pt idx="3125">
                  <c:v>5.2</c:v>
                </c:pt>
                <c:pt idx="3126">
                  <c:v>5.2</c:v>
                </c:pt>
                <c:pt idx="3127">
                  <c:v>5.2</c:v>
                </c:pt>
                <c:pt idx="3128">
                  <c:v>5.2</c:v>
                </c:pt>
                <c:pt idx="3129">
                  <c:v>5.2</c:v>
                </c:pt>
                <c:pt idx="3130">
                  <c:v>5.2</c:v>
                </c:pt>
                <c:pt idx="3131">
                  <c:v>5.2</c:v>
                </c:pt>
                <c:pt idx="3132">
                  <c:v>5.2</c:v>
                </c:pt>
                <c:pt idx="3133">
                  <c:v>5.2</c:v>
                </c:pt>
                <c:pt idx="3134">
                  <c:v>5.2</c:v>
                </c:pt>
                <c:pt idx="3135">
                  <c:v>5.2</c:v>
                </c:pt>
                <c:pt idx="3136">
                  <c:v>5.2</c:v>
                </c:pt>
                <c:pt idx="3137">
                  <c:v>5.2</c:v>
                </c:pt>
                <c:pt idx="3138">
                  <c:v>5.2</c:v>
                </c:pt>
                <c:pt idx="3139">
                  <c:v>5.2</c:v>
                </c:pt>
                <c:pt idx="3140">
                  <c:v>5.2</c:v>
                </c:pt>
                <c:pt idx="3141">
                  <c:v>5.2</c:v>
                </c:pt>
                <c:pt idx="3142">
                  <c:v>5.2</c:v>
                </c:pt>
                <c:pt idx="3143">
                  <c:v>5.2</c:v>
                </c:pt>
                <c:pt idx="3144">
                  <c:v>5.2</c:v>
                </c:pt>
                <c:pt idx="3145">
                  <c:v>5.2</c:v>
                </c:pt>
                <c:pt idx="3146">
                  <c:v>5.2</c:v>
                </c:pt>
                <c:pt idx="3147">
                  <c:v>5.2</c:v>
                </c:pt>
                <c:pt idx="3148">
                  <c:v>5.2</c:v>
                </c:pt>
                <c:pt idx="3149">
                  <c:v>5.2</c:v>
                </c:pt>
                <c:pt idx="3150">
                  <c:v>5.2</c:v>
                </c:pt>
                <c:pt idx="3151">
                  <c:v>5.3</c:v>
                </c:pt>
                <c:pt idx="3152">
                  <c:v>5.3</c:v>
                </c:pt>
                <c:pt idx="3153">
                  <c:v>5.3</c:v>
                </c:pt>
                <c:pt idx="3154">
                  <c:v>5.3</c:v>
                </c:pt>
                <c:pt idx="3155">
                  <c:v>5.3</c:v>
                </c:pt>
                <c:pt idx="3156">
                  <c:v>5.3</c:v>
                </c:pt>
                <c:pt idx="3157">
                  <c:v>5.3</c:v>
                </c:pt>
                <c:pt idx="3158">
                  <c:v>5.3</c:v>
                </c:pt>
                <c:pt idx="3159">
                  <c:v>5.3</c:v>
                </c:pt>
                <c:pt idx="3160">
                  <c:v>5.3</c:v>
                </c:pt>
                <c:pt idx="3161">
                  <c:v>5.3</c:v>
                </c:pt>
                <c:pt idx="3162">
                  <c:v>5.3</c:v>
                </c:pt>
                <c:pt idx="3163">
                  <c:v>5.3</c:v>
                </c:pt>
                <c:pt idx="3164">
                  <c:v>5.3</c:v>
                </c:pt>
                <c:pt idx="3165">
                  <c:v>5.3</c:v>
                </c:pt>
                <c:pt idx="3166">
                  <c:v>5.3</c:v>
                </c:pt>
                <c:pt idx="3167">
                  <c:v>5.3</c:v>
                </c:pt>
                <c:pt idx="3168">
                  <c:v>5.3</c:v>
                </c:pt>
                <c:pt idx="3169">
                  <c:v>5.3</c:v>
                </c:pt>
                <c:pt idx="3170">
                  <c:v>5.3</c:v>
                </c:pt>
                <c:pt idx="3171">
                  <c:v>5.3</c:v>
                </c:pt>
                <c:pt idx="3172">
                  <c:v>5.3</c:v>
                </c:pt>
                <c:pt idx="3173">
                  <c:v>5.3</c:v>
                </c:pt>
                <c:pt idx="3174">
                  <c:v>5.3</c:v>
                </c:pt>
                <c:pt idx="3175">
                  <c:v>5.3</c:v>
                </c:pt>
                <c:pt idx="3176">
                  <c:v>5.3</c:v>
                </c:pt>
                <c:pt idx="3177">
                  <c:v>5.3</c:v>
                </c:pt>
                <c:pt idx="3178">
                  <c:v>5.3</c:v>
                </c:pt>
                <c:pt idx="3179">
                  <c:v>5.3</c:v>
                </c:pt>
                <c:pt idx="3180">
                  <c:v>5.3</c:v>
                </c:pt>
                <c:pt idx="3181">
                  <c:v>5.3</c:v>
                </c:pt>
                <c:pt idx="3182">
                  <c:v>5.3</c:v>
                </c:pt>
                <c:pt idx="3183">
                  <c:v>5.3</c:v>
                </c:pt>
                <c:pt idx="3184">
                  <c:v>5.3</c:v>
                </c:pt>
                <c:pt idx="3185">
                  <c:v>5.3</c:v>
                </c:pt>
                <c:pt idx="3186">
                  <c:v>5.3</c:v>
                </c:pt>
                <c:pt idx="3187">
                  <c:v>5.3</c:v>
                </c:pt>
                <c:pt idx="3188">
                  <c:v>5.3</c:v>
                </c:pt>
                <c:pt idx="3189">
                  <c:v>5.3</c:v>
                </c:pt>
                <c:pt idx="3190">
                  <c:v>5.3</c:v>
                </c:pt>
                <c:pt idx="3191">
                  <c:v>5.3</c:v>
                </c:pt>
                <c:pt idx="3192">
                  <c:v>5.3</c:v>
                </c:pt>
                <c:pt idx="3193">
                  <c:v>5.3</c:v>
                </c:pt>
                <c:pt idx="3194">
                  <c:v>5.3</c:v>
                </c:pt>
                <c:pt idx="3195">
                  <c:v>5.3</c:v>
                </c:pt>
                <c:pt idx="3196">
                  <c:v>5.3</c:v>
                </c:pt>
                <c:pt idx="3197">
                  <c:v>5.3</c:v>
                </c:pt>
                <c:pt idx="3198">
                  <c:v>5.3</c:v>
                </c:pt>
                <c:pt idx="3199">
                  <c:v>5.3</c:v>
                </c:pt>
                <c:pt idx="3200">
                  <c:v>5.3</c:v>
                </c:pt>
                <c:pt idx="3201">
                  <c:v>5.3</c:v>
                </c:pt>
                <c:pt idx="3202">
                  <c:v>5.3</c:v>
                </c:pt>
                <c:pt idx="3203">
                  <c:v>5.3</c:v>
                </c:pt>
                <c:pt idx="3204">
                  <c:v>5.3</c:v>
                </c:pt>
                <c:pt idx="3205">
                  <c:v>5.3</c:v>
                </c:pt>
                <c:pt idx="3206">
                  <c:v>5.3</c:v>
                </c:pt>
                <c:pt idx="3207">
                  <c:v>5.3</c:v>
                </c:pt>
                <c:pt idx="3208">
                  <c:v>5.3</c:v>
                </c:pt>
                <c:pt idx="3209">
                  <c:v>5.3</c:v>
                </c:pt>
                <c:pt idx="3210">
                  <c:v>5.3</c:v>
                </c:pt>
                <c:pt idx="3211">
                  <c:v>5.4</c:v>
                </c:pt>
                <c:pt idx="3212">
                  <c:v>5.4</c:v>
                </c:pt>
                <c:pt idx="3213">
                  <c:v>5.4</c:v>
                </c:pt>
                <c:pt idx="3214">
                  <c:v>5.4</c:v>
                </c:pt>
                <c:pt idx="3215">
                  <c:v>5.4</c:v>
                </c:pt>
                <c:pt idx="3216">
                  <c:v>5.4</c:v>
                </c:pt>
                <c:pt idx="3217">
                  <c:v>5.4</c:v>
                </c:pt>
                <c:pt idx="3218">
                  <c:v>5.4</c:v>
                </c:pt>
                <c:pt idx="3219">
                  <c:v>5.4</c:v>
                </c:pt>
                <c:pt idx="3220">
                  <c:v>5.4</c:v>
                </c:pt>
                <c:pt idx="3221">
                  <c:v>5.4</c:v>
                </c:pt>
                <c:pt idx="3222">
                  <c:v>5.4</c:v>
                </c:pt>
                <c:pt idx="3223">
                  <c:v>5.4</c:v>
                </c:pt>
                <c:pt idx="3224">
                  <c:v>5.4</c:v>
                </c:pt>
                <c:pt idx="3225">
                  <c:v>5.4</c:v>
                </c:pt>
                <c:pt idx="3226">
                  <c:v>5.4</c:v>
                </c:pt>
                <c:pt idx="3227">
                  <c:v>5.4</c:v>
                </c:pt>
                <c:pt idx="3228">
                  <c:v>5.4</c:v>
                </c:pt>
                <c:pt idx="3229">
                  <c:v>5.4</c:v>
                </c:pt>
                <c:pt idx="3230">
                  <c:v>5.4</c:v>
                </c:pt>
                <c:pt idx="3231">
                  <c:v>5.4</c:v>
                </c:pt>
                <c:pt idx="3232">
                  <c:v>5.4</c:v>
                </c:pt>
                <c:pt idx="3233">
                  <c:v>5.4</c:v>
                </c:pt>
                <c:pt idx="3234">
                  <c:v>5.4</c:v>
                </c:pt>
                <c:pt idx="3235">
                  <c:v>5.4</c:v>
                </c:pt>
                <c:pt idx="3236">
                  <c:v>5.4</c:v>
                </c:pt>
                <c:pt idx="3237">
                  <c:v>5.4</c:v>
                </c:pt>
                <c:pt idx="3238">
                  <c:v>5.4</c:v>
                </c:pt>
                <c:pt idx="3239">
                  <c:v>5.4</c:v>
                </c:pt>
                <c:pt idx="3240">
                  <c:v>5.4</c:v>
                </c:pt>
                <c:pt idx="3241">
                  <c:v>5.4</c:v>
                </c:pt>
                <c:pt idx="3242">
                  <c:v>5.4</c:v>
                </c:pt>
                <c:pt idx="3243">
                  <c:v>5.4</c:v>
                </c:pt>
                <c:pt idx="3244">
                  <c:v>5.4</c:v>
                </c:pt>
                <c:pt idx="3245">
                  <c:v>5.4</c:v>
                </c:pt>
                <c:pt idx="3246">
                  <c:v>5.4</c:v>
                </c:pt>
                <c:pt idx="3247">
                  <c:v>5.4</c:v>
                </c:pt>
                <c:pt idx="3248">
                  <c:v>5.4</c:v>
                </c:pt>
                <c:pt idx="3249">
                  <c:v>5.4</c:v>
                </c:pt>
                <c:pt idx="3250">
                  <c:v>5.4</c:v>
                </c:pt>
                <c:pt idx="3251">
                  <c:v>5.4</c:v>
                </c:pt>
                <c:pt idx="3252">
                  <c:v>5.4</c:v>
                </c:pt>
                <c:pt idx="3253">
                  <c:v>5.4</c:v>
                </c:pt>
                <c:pt idx="3254">
                  <c:v>5.4</c:v>
                </c:pt>
                <c:pt idx="3255">
                  <c:v>5.4</c:v>
                </c:pt>
                <c:pt idx="3256">
                  <c:v>5.4</c:v>
                </c:pt>
                <c:pt idx="3257">
                  <c:v>5.4</c:v>
                </c:pt>
                <c:pt idx="3258">
                  <c:v>5.4</c:v>
                </c:pt>
                <c:pt idx="3259">
                  <c:v>5.4</c:v>
                </c:pt>
                <c:pt idx="3260">
                  <c:v>5.4</c:v>
                </c:pt>
                <c:pt idx="3261">
                  <c:v>5.4</c:v>
                </c:pt>
                <c:pt idx="3262">
                  <c:v>5.4</c:v>
                </c:pt>
                <c:pt idx="3263">
                  <c:v>5.4</c:v>
                </c:pt>
                <c:pt idx="3264">
                  <c:v>5.4</c:v>
                </c:pt>
                <c:pt idx="3265">
                  <c:v>5.4</c:v>
                </c:pt>
                <c:pt idx="3266">
                  <c:v>5.4</c:v>
                </c:pt>
                <c:pt idx="3267">
                  <c:v>5.4</c:v>
                </c:pt>
                <c:pt idx="3268">
                  <c:v>5.4</c:v>
                </c:pt>
                <c:pt idx="3269">
                  <c:v>5.4</c:v>
                </c:pt>
                <c:pt idx="3270">
                  <c:v>5.4</c:v>
                </c:pt>
                <c:pt idx="3271">
                  <c:v>5.5</c:v>
                </c:pt>
                <c:pt idx="3272">
                  <c:v>5.5</c:v>
                </c:pt>
                <c:pt idx="3273">
                  <c:v>5.5</c:v>
                </c:pt>
                <c:pt idx="3274">
                  <c:v>5.5</c:v>
                </c:pt>
                <c:pt idx="3275">
                  <c:v>5.5</c:v>
                </c:pt>
                <c:pt idx="3276">
                  <c:v>5.5</c:v>
                </c:pt>
                <c:pt idx="3277">
                  <c:v>5.5</c:v>
                </c:pt>
                <c:pt idx="3278">
                  <c:v>5.5</c:v>
                </c:pt>
                <c:pt idx="3279">
                  <c:v>5.5</c:v>
                </c:pt>
                <c:pt idx="3280">
                  <c:v>5.5</c:v>
                </c:pt>
                <c:pt idx="3281">
                  <c:v>5.5</c:v>
                </c:pt>
                <c:pt idx="3282">
                  <c:v>5.5</c:v>
                </c:pt>
                <c:pt idx="3283">
                  <c:v>5.5</c:v>
                </c:pt>
                <c:pt idx="3284">
                  <c:v>5.5</c:v>
                </c:pt>
                <c:pt idx="3285">
                  <c:v>5.5</c:v>
                </c:pt>
                <c:pt idx="3286">
                  <c:v>5.5</c:v>
                </c:pt>
                <c:pt idx="3287">
                  <c:v>5.5</c:v>
                </c:pt>
                <c:pt idx="3288">
                  <c:v>5.5</c:v>
                </c:pt>
                <c:pt idx="3289">
                  <c:v>5.5</c:v>
                </c:pt>
                <c:pt idx="3290">
                  <c:v>5.5</c:v>
                </c:pt>
                <c:pt idx="3291">
                  <c:v>5.5</c:v>
                </c:pt>
                <c:pt idx="3292">
                  <c:v>5.5</c:v>
                </c:pt>
                <c:pt idx="3293">
                  <c:v>5.5</c:v>
                </c:pt>
                <c:pt idx="3294">
                  <c:v>5.5</c:v>
                </c:pt>
                <c:pt idx="3295">
                  <c:v>5.5</c:v>
                </c:pt>
                <c:pt idx="3296">
                  <c:v>5.5</c:v>
                </c:pt>
                <c:pt idx="3297">
                  <c:v>5.5</c:v>
                </c:pt>
                <c:pt idx="3298">
                  <c:v>5.5</c:v>
                </c:pt>
                <c:pt idx="3299">
                  <c:v>5.5</c:v>
                </c:pt>
                <c:pt idx="3300">
                  <c:v>5.5</c:v>
                </c:pt>
                <c:pt idx="3301">
                  <c:v>5.5</c:v>
                </c:pt>
                <c:pt idx="3302">
                  <c:v>5.5</c:v>
                </c:pt>
                <c:pt idx="3303">
                  <c:v>5.5</c:v>
                </c:pt>
                <c:pt idx="3304">
                  <c:v>5.5</c:v>
                </c:pt>
                <c:pt idx="3305">
                  <c:v>5.5</c:v>
                </c:pt>
                <c:pt idx="3306">
                  <c:v>5.5</c:v>
                </c:pt>
                <c:pt idx="3307">
                  <c:v>5.5</c:v>
                </c:pt>
                <c:pt idx="3308">
                  <c:v>5.5</c:v>
                </c:pt>
                <c:pt idx="3309">
                  <c:v>5.5</c:v>
                </c:pt>
                <c:pt idx="3310">
                  <c:v>5.5</c:v>
                </c:pt>
                <c:pt idx="3311">
                  <c:v>5.5</c:v>
                </c:pt>
                <c:pt idx="3312">
                  <c:v>5.5</c:v>
                </c:pt>
                <c:pt idx="3313">
                  <c:v>5.5</c:v>
                </c:pt>
                <c:pt idx="3314">
                  <c:v>5.5</c:v>
                </c:pt>
                <c:pt idx="3315">
                  <c:v>5.5</c:v>
                </c:pt>
                <c:pt idx="3316">
                  <c:v>5.5</c:v>
                </c:pt>
                <c:pt idx="3317">
                  <c:v>5.5</c:v>
                </c:pt>
                <c:pt idx="3318">
                  <c:v>5.5</c:v>
                </c:pt>
                <c:pt idx="3319">
                  <c:v>5.5</c:v>
                </c:pt>
                <c:pt idx="3320">
                  <c:v>5.5</c:v>
                </c:pt>
                <c:pt idx="3321">
                  <c:v>5.5</c:v>
                </c:pt>
                <c:pt idx="3322">
                  <c:v>5.5</c:v>
                </c:pt>
                <c:pt idx="3323">
                  <c:v>5.5</c:v>
                </c:pt>
                <c:pt idx="3324">
                  <c:v>5.5</c:v>
                </c:pt>
                <c:pt idx="3325">
                  <c:v>5.5</c:v>
                </c:pt>
                <c:pt idx="3326">
                  <c:v>5.5</c:v>
                </c:pt>
                <c:pt idx="3327">
                  <c:v>5.5</c:v>
                </c:pt>
                <c:pt idx="3328">
                  <c:v>5.5</c:v>
                </c:pt>
                <c:pt idx="3329">
                  <c:v>5.5</c:v>
                </c:pt>
                <c:pt idx="3330">
                  <c:v>5.5</c:v>
                </c:pt>
                <c:pt idx="3331">
                  <c:v>5.6</c:v>
                </c:pt>
                <c:pt idx="3332">
                  <c:v>5.6</c:v>
                </c:pt>
                <c:pt idx="3333">
                  <c:v>5.6</c:v>
                </c:pt>
                <c:pt idx="3334">
                  <c:v>5.6</c:v>
                </c:pt>
                <c:pt idx="3335">
                  <c:v>5.6</c:v>
                </c:pt>
                <c:pt idx="3336">
                  <c:v>5.6</c:v>
                </c:pt>
                <c:pt idx="3337">
                  <c:v>5.6</c:v>
                </c:pt>
                <c:pt idx="3338">
                  <c:v>5.6</c:v>
                </c:pt>
                <c:pt idx="3339">
                  <c:v>5.6</c:v>
                </c:pt>
                <c:pt idx="3340">
                  <c:v>5.6</c:v>
                </c:pt>
                <c:pt idx="3341">
                  <c:v>5.6</c:v>
                </c:pt>
                <c:pt idx="3342">
                  <c:v>5.6</c:v>
                </c:pt>
                <c:pt idx="3343">
                  <c:v>5.6</c:v>
                </c:pt>
                <c:pt idx="3344">
                  <c:v>5.6</c:v>
                </c:pt>
                <c:pt idx="3345">
                  <c:v>5.6</c:v>
                </c:pt>
                <c:pt idx="3346">
                  <c:v>5.6</c:v>
                </c:pt>
                <c:pt idx="3347">
                  <c:v>5.6</c:v>
                </c:pt>
                <c:pt idx="3348">
                  <c:v>5.6</c:v>
                </c:pt>
                <c:pt idx="3349">
                  <c:v>5.6</c:v>
                </c:pt>
                <c:pt idx="3350">
                  <c:v>5.6</c:v>
                </c:pt>
                <c:pt idx="3351">
                  <c:v>5.6</c:v>
                </c:pt>
                <c:pt idx="3352">
                  <c:v>5.6</c:v>
                </c:pt>
                <c:pt idx="3353">
                  <c:v>5.6</c:v>
                </c:pt>
                <c:pt idx="3354">
                  <c:v>5.6</c:v>
                </c:pt>
                <c:pt idx="3355">
                  <c:v>5.6</c:v>
                </c:pt>
                <c:pt idx="3356">
                  <c:v>5.6</c:v>
                </c:pt>
                <c:pt idx="3357">
                  <c:v>5.6</c:v>
                </c:pt>
                <c:pt idx="3358">
                  <c:v>5.6</c:v>
                </c:pt>
                <c:pt idx="3359">
                  <c:v>5.6</c:v>
                </c:pt>
                <c:pt idx="3360">
                  <c:v>5.6</c:v>
                </c:pt>
                <c:pt idx="3361">
                  <c:v>5.6</c:v>
                </c:pt>
                <c:pt idx="3362">
                  <c:v>5.6</c:v>
                </c:pt>
                <c:pt idx="3363">
                  <c:v>5.6</c:v>
                </c:pt>
                <c:pt idx="3364">
                  <c:v>5.6</c:v>
                </c:pt>
                <c:pt idx="3365">
                  <c:v>5.6</c:v>
                </c:pt>
                <c:pt idx="3366">
                  <c:v>5.6</c:v>
                </c:pt>
                <c:pt idx="3367">
                  <c:v>5.6</c:v>
                </c:pt>
                <c:pt idx="3368">
                  <c:v>5.6</c:v>
                </c:pt>
                <c:pt idx="3369">
                  <c:v>5.6</c:v>
                </c:pt>
                <c:pt idx="3370">
                  <c:v>5.6</c:v>
                </c:pt>
                <c:pt idx="3371">
                  <c:v>5.6</c:v>
                </c:pt>
                <c:pt idx="3372">
                  <c:v>5.6</c:v>
                </c:pt>
                <c:pt idx="3373">
                  <c:v>5.6</c:v>
                </c:pt>
                <c:pt idx="3374">
                  <c:v>5.6</c:v>
                </c:pt>
                <c:pt idx="3375">
                  <c:v>5.6</c:v>
                </c:pt>
                <c:pt idx="3376">
                  <c:v>5.6</c:v>
                </c:pt>
                <c:pt idx="3377">
                  <c:v>5.6</c:v>
                </c:pt>
                <c:pt idx="3378">
                  <c:v>5.6</c:v>
                </c:pt>
                <c:pt idx="3379">
                  <c:v>5.6</c:v>
                </c:pt>
                <c:pt idx="3380">
                  <c:v>5.6</c:v>
                </c:pt>
                <c:pt idx="3381">
                  <c:v>5.6</c:v>
                </c:pt>
                <c:pt idx="3382">
                  <c:v>5.6</c:v>
                </c:pt>
                <c:pt idx="3383">
                  <c:v>5.6</c:v>
                </c:pt>
                <c:pt idx="3384">
                  <c:v>5.6</c:v>
                </c:pt>
                <c:pt idx="3385">
                  <c:v>5.6</c:v>
                </c:pt>
                <c:pt idx="3386">
                  <c:v>5.6</c:v>
                </c:pt>
                <c:pt idx="3387">
                  <c:v>5.6</c:v>
                </c:pt>
                <c:pt idx="3388">
                  <c:v>5.6</c:v>
                </c:pt>
                <c:pt idx="3389">
                  <c:v>5.6</c:v>
                </c:pt>
                <c:pt idx="3390">
                  <c:v>5.6</c:v>
                </c:pt>
                <c:pt idx="3391">
                  <c:v>5.7</c:v>
                </c:pt>
                <c:pt idx="3392">
                  <c:v>5.7</c:v>
                </c:pt>
                <c:pt idx="3393">
                  <c:v>5.7</c:v>
                </c:pt>
                <c:pt idx="3394">
                  <c:v>5.7</c:v>
                </c:pt>
                <c:pt idx="3395">
                  <c:v>5.7</c:v>
                </c:pt>
                <c:pt idx="3396">
                  <c:v>5.7</c:v>
                </c:pt>
                <c:pt idx="3397">
                  <c:v>5.7</c:v>
                </c:pt>
                <c:pt idx="3398">
                  <c:v>5.7</c:v>
                </c:pt>
                <c:pt idx="3399">
                  <c:v>5.7</c:v>
                </c:pt>
                <c:pt idx="3400">
                  <c:v>5.7</c:v>
                </c:pt>
                <c:pt idx="3401">
                  <c:v>5.7</c:v>
                </c:pt>
                <c:pt idx="3402">
                  <c:v>5.7</c:v>
                </c:pt>
                <c:pt idx="3403">
                  <c:v>5.7</c:v>
                </c:pt>
                <c:pt idx="3404">
                  <c:v>5.7</c:v>
                </c:pt>
                <c:pt idx="3405">
                  <c:v>5.7</c:v>
                </c:pt>
                <c:pt idx="3406">
                  <c:v>5.7</c:v>
                </c:pt>
                <c:pt idx="3407">
                  <c:v>5.7</c:v>
                </c:pt>
                <c:pt idx="3408">
                  <c:v>5.7</c:v>
                </c:pt>
                <c:pt idx="3409">
                  <c:v>5.7</c:v>
                </c:pt>
                <c:pt idx="3410">
                  <c:v>5.7</c:v>
                </c:pt>
                <c:pt idx="3411">
                  <c:v>5.7</c:v>
                </c:pt>
                <c:pt idx="3412">
                  <c:v>5.7</c:v>
                </c:pt>
                <c:pt idx="3413">
                  <c:v>5.7</c:v>
                </c:pt>
                <c:pt idx="3414">
                  <c:v>5.7</c:v>
                </c:pt>
                <c:pt idx="3415">
                  <c:v>5.7</c:v>
                </c:pt>
                <c:pt idx="3416">
                  <c:v>5.7</c:v>
                </c:pt>
                <c:pt idx="3417">
                  <c:v>5.7</c:v>
                </c:pt>
                <c:pt idx="3418">
                  <c:v>5.7</c:v>
                </c:pt>
                <c:pt idx="3419">
                  <c:v>5.7</c:v>
                </c:pt>
                <c:pt idx="3420">
                  <c:v>5.7</c:v>
                </c:pt>
                <c:pt idx="3421">
                  <c:v>5.7</c:v>
                </c:pt>
                <c:pt idx="3422">
                  <c:v>5.7</c:v>
                </c:pt>
                <c:pt idx="3423">
                  <c:v>5.7</c:v>
                </c:pt>
                <c:pt idx="3424">
                  <c:v>5.7</c:v>
                </c:pt>
                <c:pt idx="3425">
                  <c:v>5.7</c:v>
                </c:pt>
                <c:pt idx="3426">
                  <c:v>5.7</c:v>
                </c:pt>
                <c:pt idx="3427">
                  <c:v>5.7</c:v>
                </c:pt>
                <c:pt idx="3428">
                  <c:v>5.7</c:v>
                </c:pt>
                <c:pt idx="3429">
                  <c:v>5.7</c:v>
                </c:pt>
                <c:pt idx="3430">
                  <c:v>5.7</c:v>
                </c:pt>
                <c:pt idx="3431">
                  <c:v>5.7</c:v>
                </c:pt>
                <c:pt idx="3432">
                  <c:v>5.7</c:v>
                </c:pt>
                <c:pt idx="3433">
                  <c:v>5.7</c:v>
                </c:pt>
                <c:pt idx="3434">
                  <c:v>5.7</c:v>
                </c:pt>
                <c:pt idx="3435">
                  <c:v>5.7</c:v>
                </c:pt>
                <c:pt idx="3436">
                  <c:v>5.7</c:v>
                </c:pt>
                <c:pt idx="3437">
                  <c:v>5.7</c:v>
                </c:pt>
                <c:pt idx="3438">
                  <c:v>5.7</c:v>
                </c:pt>
                <c:pt idx="3439">
                  <c:v>5.7</c:v>
                </c:pt>
                <c:pt idx="3440">
                  <c:v>5.7</c:v>
                </c:pt>
                <c:pt idx="3441">
                  <c:v>5.7</c:v>
                </c:pt>
                <c:pt idx="3442">
                  <c:v>5.7</c:v>
                </c:pt>
                <c:pt idx="3443">
                  <c:v>5.7</c:v>
                </c:pt>
                <c:pt idx="3444">
                  <c:v>5.7</c:v>
                </c:pt>
                <c:pt idx="3445">
                  <c:v>5.7</c:v>
                </c:pt>
                <c:pt idx="3446">
                  <c:v>5.7</c:v>
                </c:pt>
                <c:pt idx="3447">
                  <c:v>5.7</c:v>
                </c:pt>
                <c:pt idx="3448">
                  <c:v>5.7</c:v>
                </c:pt>
                <c:pt idx="3449">
                  <c:v>5.7</c:v>
                </c:pt>
                <c:pt idx="3450">
                  <c:v>5.7</c:v>
                </c:pt>
                <c:pt idx="3451">
                  <c:v>5.8</c:v>
                </c:pt>
                <c:pt idx="3452">
                  <c:v>5.8</c:v>
                </c:pt>
                <c:pt idx="3453">
                  <c:v>5.8</c:v>
                </c:pt>
                <c:pt idx="3454">
                  <c:v>5.8</c:v>
                </c:pt>
                <c:pt idx="3455">
                  <c:v>5.8</c:v>
                </c:pt>
                <c:pt idx="3456">
                  <c:v>5.8</c:v>
                </c:pt>
                <c:pt idx="3457">
                  <c:v>5.8</c:v>
                </c:pt>
                <c:pt idx="3458">
                  <c:v>5.8</c:v>
                </c:pt>
                <c:pt idx="3459">
                  <c:v>5.8</c:v>
                </c:pt>
                <c:pt idx="3460">
                  <c:v>5.8</c:v>
                </c:pt>
                <c:pt idx="3461">
                  <c:v>5.8</c:v>
                </c:pt>
                <c:pt idx="3462">
                  <c:v>5.8</c:v>
                </c:pt>
                <c:pt idx="3463">
                  <c:v>5.8</c:v>
                </c:pt>
                <c:pt idx="3464">
                  <c:v>5.8</c:v>
                </c:pt>
                <c:pt idx="3465">
                  <c:v>5.8</c:v>
                </c:pt>
                <c:pt idx="3466">
                  <c:v>5.8</c:v>
                </c:pt>
                <c:pt idx="3467">
                  <c:v>5.8</c:v>
                </c:pt>
                <c:pt idx="3468">
                  <c:v>5.8</c:v>
                </c:pt>
                <c:pt idx="3469">
                  <c:v>5.8</c:v>
                </c:pt>
                <c:pt idx="3470">
                  <c:v>5.8</c:v>
                </c:pt>
                <c:pt idx="3471">
                  <c:v>5.8</c:v>
                </c:pt>
                <c:pt idx="3472">
                  <c:v>5.8</c:v>
                </c:pt>
                <c:pt idx="3473">
                  <c:v>5.8</c:v>
                </c:pt>
                <c:pt idx="3474">
                  <c:v>5.8</c:v>
                </c:pt>
                <c:pt idx="3475">
                  <c:v>5.8</c:v>
                </c:pt>
                <c:pt idx="3476">
                  <c:v>5.8</c:v>
                </c:pt>
                <c:pt idx="3477">
                  <c:v>5.8</c:v>
                </c:pt>
                <c:pt idx="3478">
                  <c:v>5.8</c:v>
                </c:pt>
                <c:pt idx="3479">
                  <c:v>5.8</c:v>
                </c:pt>
                <c:pt idx="3480">
                  <c:v>5.8</c:v>
                </c:pt>
                <c:pt idx="3481">
                  <c:v>5.8</c:v>
                </c:pt>
                <c:pt idx="3482">
                  <c:v>5.8</c:v>
                </c:pt>
                <c:pt idx="3483">
                  <c:v>5.8</c:v>
                </c:pt>
                <c:pt idx="3484">
                  <c:v>5.8</c:v>
                </c:pt>
                <c:pt idx="3485">
                  <c:v>5.8</c:v>
                </c:pt>
                <c:pt idx="3486">
                  <c:v>5.8</c:v>
                </c:pt>
                <c:pt idx="3487">
                  <c:v>5.8</c:v>
                </c:pt>
                <c:pt idx="3488">
                  <c:v>5.8</c:v>
                </c:pt>
                <c:pt idx="3489">
                  <c:v>5.8</c:v>
                </c:pt>
                <c:pt idx="3490">
                  <c:v>5.8</c:v>
                </c:pt>
                <c:pt idx="3491">
                  <c:v>5.8</c:v>
                </c:pt>
                <c:pt idx="3492">
                  <c:v>5.8</c:v>
                </c:pt>
                <c:pt idx="3493">
                  <c:v>5.8</c:v>
                </c:pt>
                <c:pt idx="3494">
                  <c:v>5.8</c:v>
                </c:pt>
                <c:pt idx="3495">
                  <c:v>5.8</c:v>
                </c:pt>
                <c:pt idx="3496">
                  <c:v>5.8</c:v>
                </c:pt>
                <c:pt idx="3497">
                  <c:v>5.8</c:v>
                </c:pt>
                <c:pt idx="3498">
                  <c:v>5.8</c:v>
                </c:pt>
                <c:pt idx="3499">
                  <c:v>5.8</c:v>
                </c:pt>
                <c:pt idx="3500">
                  <c:v>5.8</c:v>
                </c:pt>
                <c:pt idx="3501">
                  <c:v>5.8</c:v>
                </c:pt>
                <c:pt idx="3502">
                  <c:v>5.8</c:v>
                </c:pt>
                <c:pt idx="3503">
                  <c:v>5.8</c:v>
                </c:pt>
                <c:pt idx="3504">
                  <c:v>5.8</c:v>
                </c:pt>
                <c:pt idx="3505">
                  <c:v>5.8</c:v>
                </c:pt>
                <c:pt idx="3506">
                  <c:v>5.8</c:v>
                </c:pt>
                <c:pt idx="3507">
                  <c:v>5.8</c:v>
                </c:pt>
                <c:pt idx="3508">
                  <c:v>5.8</c:v>
                </c:pt>
                <c:pt idx="3509">
                  <c:v>5.8</c:v>
                </c:pt>
                <c:pt idx="3510">
                  <c:v>5.8</c:v>
                </c:pt>
                <c:pt idx="3511">
                  <c:v>5.9</c:v>
                </c:pt>
                <c:pt idx="3512">
                  <c:v>5.9</c:v>
                </c:pt>
                <c:pt idx="3513">
                  <c:v>5.9</c:v>
                </c:pt>
                <c:pt idx="3514">
                  <c:v>5.9</c:v>
                </c:pt>
                <c:pt idx="3515">
                  <c:v>5.9</c:v>
                </c:pt>
                <c:pt idx="3516">
                  <c:v>5.9</c:v>
                </c:pt>
                <c:pt idx="3517">
                  <c:v>5.9</c:v>
                </c:pt>
                <c:pt idx="3518">
                  <c:v>5.9</c:v>
                </c:pt>
                <c:pt idx="3519">
                  <c:v>5.9</c:v>
                </c:pt>
                <c:pt idx="3520">
                  <c:v>5.9</c:v>
                </c:pt>
                <c:pt idx="3521">
                  <c:v>5.9</c:v>
                </c:pt>
                <c:pt idx="3522">
                  <c:v>5.9</c:v>
                </c:pt>
                <c:pt idx="3523">
                  <c:v>5.9</c:v>
                </c:pt>
                <c:pt idx="3524">
                  <c:v>5.9</c:v>
                </c:pt>
                <c:pt idx="3525">
                  <c:v>5.9</c:v>
                </c:pt>
                <c:pt idx="3526">
                  <c:v>5.9</c:v>
                </c:pt>
                <c:pt idx="3527">
                  <c:v>5.9</c:v>
                </c:pt>
                <c:pt idx="3528">
                  <c:v>5.9</c:v>
                </c:pt>
                <c:pt idx="3529">
                  <c:v>5.9</c:v>
                </c:pt>
                <c:pt idx="3530">
                  <c:v>5.9</c:v>
                </c:pt>
                <c:pt idx="3531">
                  <c:v>5.9</c:v>
                </c:pt>
                <c:pt idx="3532">
                  <c:v>5.9</c:v>
                </c:pt>
                <c:pt idx="3533">
                  <c:v>5.9</c:v>
                </c:pt>
                <c:pt idx="3534">
                  <c:v>5.9</c:v>
                </c:pt>
                <c:pt idx="3535">
                  <c:v>5.9</c:v>
                </c:pt>
                <c:pt idx="3536">
                  <c:v>5.9</c:v>
                </c:pt>
                <c:pt idx="3537">
                  <c:v>5.9</c:v>
                </c:pt>
                <c:pt idx="3538">
                  <c:v>5.9</c:v>
                </c:pt>
                <c:pt idx="3539">
                  <c:v>5.9</c:v>
                </c:pt>
                <c:pt idx="3540">
                  <c:v>5.9</c:v>
                </c:pt>
                <c:pt idx="3541">
                  <c:v>5.9</c:v>
                </c:pt>
                <c:pt idx="3542">
                  <c:v>5.9</c:v>
                </c:pt>
                <c:pt idx="3543">
                  <c:v>5.9</c:v>
                </c:pt>
                <c:pt idx="3544">
                  <c:v>5.9</c:v>
                </c:pt>
                <c:pt idx="3545">
                  <c:v>5.9</c:v>
                </c:pt>
                <c:pt idx="3546">
                  <c:v>5.9</c:v>
                </c:pt>
                <c:pt idx="3547">
                  <c:v>5.9</c:v>
                </c:pt>
                <c:pt idx="3548">
                  <c:v>5.9</c:v>
                </c:pt>
                <c:pt idx="3549">
                  <c:v>5.9</c:v>
                </c:pt>
                <c:pt idx="3550">
                  <c:v>5.9</c:v>
                </c:pt>
                <c:pt idx="3551">
                  <c:v>5.9</c:v>
                </c:pt>
                <c:pt idx="3552">
                  <c:v>5.9</c:v>
                </c:pt>
                <c:pt idx="3553">
                  <c:v>5.9</c:v>
                </c:pt>
                <c:pt idx="3554">
                  <c:v>5.9</c:v>
                </c:pt>
                <c:pt idx="3555">
                  <c:v>5.9</c:v>
                </c:pt>
                <c:pt idx="3556">
                  <c:v>5.9</c:v>
                </c:pt>
                <c:pt idx="3557">
                  <c:v>5.9</c:v>
                </c:pt>
                <c:pt idx="3558">
                  <c:v>5.9</c:v>
                </c:pt>
                <c:pt idx="3559">
                  <c:v>5.9</c:v>
                </c:pt>
                <c:pt idx="3560">
                  <c:v>5.9</c:v>
                </c:pt>
                <c:pt idx="3561">
                  <c:v>5.9</c:v>
                </c:pt>
                <c:pt idx="3562">
                  <c:v>5.9</c:v>
                </c:pt>
                <c:pt idx="3563">
                  <c:v>5.9</c:v>
                </c:pt>
                <c:pt idx="3564">
                  <c:v>5.9</c:v>
                </c:pt>
                <c:pt idx="3565">
                  <c:v>5.9</c:v>
                </c:pt>
                <c:pt idx="3566">
                  <c:v>5.9</c:v>
                </c:pt>
                <c:pt idx="3567">
                  <c:v>5.9</c:v>
                </c:pt>
                <c:pt idx="3568">
                  <c:v>5.9</c:v>
                </c:pt>
                <c:pt idx="3569">
                  <c:v>5.9</c:v>
                </c:pt>
                <c:pt idx="3570">
                  <c:v>5.9</c:v>
                </c:pt>
                <c:pt idx="3571">
                  <c:v>6.0</c:v>
                </c:pt>
                <c:pt idx="3572">
                  <c:v>6.0</c:v>
                </c:pt>
                <c:pt idx="3573">
                  <c:v>6.0</c:v>
                </c:pt>
                <c:pt idx="3574">
                  <c:v>6.0</c:v>
                </c:pt>
                <c:pt idx="3575">
                  <c:v>6.0</c:v>
                </c:pt>
                <c:pt idx="3576">
                  <c:v>6.0</c:v>
                </c:pt>
                <c:pt idx="3577">
                  <c:v>6.0</c:v>
                </c:pt>
                <c:pt idx="3578">
                  <c:v>6.0</c:v>
                </c:pt>
                <c:pt idx="3579">
                  <c:v>6.0</c:v>
                </c:pt>
                <c:pt idx="3580">
                  <c:v>6.0</c:v>
                </c:pt>
                <c:pt idx="3581">
                  <c:v>6.0</c:v>
                </c:pt>
                <c:pt idx="3582">
                  <c:v>6.0</c:v>
                </c:pt>
                <c:pt idx="3583">
                  <c:v>6.0</c:v>
                </c:pt>
                <c:pt idx="3584">
                  <c:v>6.0</c:v>
                </c:pt>
                <c:pt idx="3585">
                  <c:v>6.0</c:v>
                </c:pt>
                <c:pt idx="3586">
                  <c:v>6.0</c:v>
                </c:pt>
                <c:pt idx="3587">
                  <c:v>6.0</c:v>
                </c:pt>
                <c:pt idx="3588">
                  <c:v>6.0</c:v>
                </c:pt>
                <c:pt idx="3589">
                  <c:v>6.0</c:v>
                </c:pt>
                <c:pt idx="3590">
                  <c:v>6.0</c:v>
                </c:pt>
                <c:pt idx="3591">
                  <c:v>6.0</c:v>
                </c:pt>
                <c:pt idx="3592">
                  <c:v>6.0</c:v>
                </c:pt>
                <c:pt idx="3593">
                  <c:v>6.0</c:v>
                </c:pt>
                <c:pt idx="3594">
                  <c:v>6.0</c:v>
                </c:pt>
                <c:pt idx="3595">
                  <c:v>6.0</c:v>
                </c:pt>
                <c:pt idx="3596">
                  <c:v>6.0</c:v>
                </c:pt>
                <c:pt idx="3597">
                  <c:v>6.0</c:v>
                </c:pt>
                <c:pt idx="3598">
                  <c:v>6.0</c:v>
                </c:pt>
                <c:pt idx="3599">
                  <c:v>6.0</c:v>
                </c:pt>
                <c:pt idx="3600">
                  <c:v>6.0</c:v>
                </c:pt>
                <c:pt idx="3601">
                  <c:v>6.0</c:v>
                </c:pt>
                <c:pt idx="3602">
                  <c:v>6.0</c:v>
                </c:pt>
                <c:pt idx="3603">
                  <c:v>6.0</c:v>
                </c:pt>
                <c:pt idx="3604">
                  <c:v>6.0</c:v>
                </c:pt>
                <c:pt idx="3605">
                  <c:v>6.0</c:v>
                </c:pt>
                <c:pt idx="3606">
                  <c:v>6.0</c:v>
                </c:pt>
                <c:pt idx="3607">
                  <c:v>6.0</c:v>
                </c:pt>
                <c:pt idx="3608">
                  <c:v>6.0</c:v>
                </c:pt>
                <c:pt idx="3609">
                  <c:v>6.0</c:v>
                </c:pt>
                <c:pt idx="3610">
                  <c:v>6.0</c:v>
                </c:pt>
                <c:pt idx="3611">
                  <c:v>6.0</c:v>
                </c:pt>
                <c:pt idx="3612">
                  <c:v>6.0</c:v>
                </c:pt>
                <c:pt idx="3613">
                  <c:v>6.0</c:v>
                </c:pt>
                <c:pt idx="3614">
                  <c:v>6.0</c:v>
                </c:pt>
                <c:pt idx="3615">
                  <c:v>6.0</c:v>
                </c:pt>
                <c:pt idx="3616">
                  <c:v>6.0</c:v>
                </c:pt>
                <c:pt idx="3617">
                  <c:v>6.0</c:v>
                </c:pt>
                <c:pt idx="3618">
                  <c:v>6.0</c:v>
                </c:pt>
                <c:pt idx="3619">
                  <c:v>6.0</c:v>
                </c:pt>
                <c:pt idx="3620">
                  <c:v>6.0</c:v>
                </c:pt>
                <c:pt idx="3621">
                  <c:v>6.0</c:v>
                </c:pt>
                <c:pt idx="3622">
                  <c:v>6.0</c:v>
                </c:pt>
                <c:pt idx="3623">
                  <c:v>6.0</c:v>
                </c:pt>
                <c:pt idx="3624">
                  <c:v>6.0</c:v>
                </c:pt>
                <c:pt idx="3625">
                  <c:v>6.0</c:v>
                </c:pt>
                <c:pt idx="3626">
                  <c:v>6.0</c:v>
                </c:pt>
                <c:pt idx="3627">
                  <c:v>6.0</c:v>
                </c:pt>
                <c:pt idx="3628">
                  <c:v>6.0</c:v>
                </c:pt>
                <c:pt idx="3629">
                  <c:v>6.0</c:v>
                </c:pt>
                <c:pt idx="3630">
                  <c:v>6.0</c:v>
                </c:pt>
                <c:pt idx="3631">
                  <c:v>6.1</c:v>
                </c:pt>
                <c:pt idx="3632">
                  <c:v>6.1</c:v>
                </c:pt>
                <c:pt idx="3633">
                  <c:v>6.1</c:v>
                </c:pt>
                <c:pt idx="3634">
                  <c:v>6.1</c:v>
                </c:pt>
                <c:pt idx="3635">
                  <c:v>6.1</c:v>
                </c:pt>
                <c:pt idx="3636">
                  <c:v>6.1</c:v>
                </c:pt>
                <c:pt idx="3637">
                  <c:v>6.1</c:v>
                </c:pt>
                <c:pt idx="3638">
                  <c:v>6.1</c:v>
                </c:pt>
                <c:pt idx="3639">
                  <c:v>6.1</c:v>
                </c:pt>
                <c:pt idx="3640">
                  <c:v>6.1</c:v>
                </c:pt>
                <c:pt idx="3641">
                  <c:v>6.1</c:v>
                </c:pt>
                <c:pt idx="3642">
                  <c:v>6.1</c:v>
                </c:pt>
                <c:pt idx="3643">
                  <c:v>6.1</c:v>
                </c:pt>
                <c:pt idx="3644">
                  <c:v>6.1</c:v>
                </c:pt>
                <c:pt idx="3645">
                  <c:v>6.1</c:v>
                </c:pt>
                <c:pt idx="3646">
                  <c:v>6.1</c:v>
                </c:pt>
                <c:pt idx="3647">
                  <c:v>6.1</c:v>
                </c:pt>
                <c:pt idx="3648">
                  <c:v>6.1</c:v>
                </c:pt>
                <c:pt idx="3649">
                  <c:v>6.1</c:v>
                </c:pt>
                <c:pt idx="3650">
                  <c:v>6.1</c:v>
                </c:pt>
                <c:pt idx="3651">
                  <c:v>6.1</c:v>
                </c:pt>
                <c:pt idx="3652">
                  <c:v>6.1</c:v>
                </c:pt>
                <c:pt idx="3653">
                  <c:v>6.1</c:v>
                </c:pt>
                <c:pt idx="3654">
                  <c:v>6.1</c:v>
                </c:pt>
                <c:pt idx="3655">
                  <c:v>6.1</c:v>
                </c:pt>
                <c:pt idx="3656">
                  <c:v>6.1</c:v>
                </c:pt>
                <c:pt idx="3657">
                  <c:v>6.1</c:v>
                </c:pt>
                <c:pt idx="3658">
                  <c:v>6.1</c:v>
                </c:pt>
                <c:pt idx="3659">
                  <c:v>6.1</c:v>
                </c:pt>
                <c:pt idx="3660">
                  <c:v>6.1</c:v>
                </c:pt>
                <c:pt idx="3661">
                  <c:v>6.1</c:v>
                </c:pt>
                <c:pt idx="3662">
                  <c:v>6.1</c:v>
                </c:pt>
                <c:pt idx="3663">
                  <c:v>6.1</c:v>
                </c:pt>
                <c:pt idx="3664">
                  <c:v>6.1</c:v>
                </c:pt>
                <c:pt idx="3665">
                  <c:v>6.1</c:v>
                </c:pt>
                <c:pt idx="3666">
                  <c:v>6.1</c:v>
                </c:pt>
                <c:pt idx="3667">
                  <c:v>6.1</c:v>
                </c:pt>
                <c:pt idx="3668">
                  <c:v>6.1</c:v>
                </c:pt>
                <c:pt idx="3669">
                  <c:v>6.1</c:v>
                </c:pt>
                <c:pt idx="3670">
                  <c:v>6.1</c:v>
                </c:pt>
                <c:pt idx="3671">
                  <c:v>6.1</c:v>
                </c:pt>
                <c:pt idx="3672">
                  <c:v>6.1</c:v>
                </c:pt>
                <c:pt idx="3673">
                  <c:v>6.1</c:v>
                </c:pt>
                <c:pt idx="3674">
                  <c:v>6.1</c:v>
                </c:pt>
                <c:pt idx="3675">
                  <c:v>6.1</c:v>
                </c:pt>
                <c:pt idx="3676">
                  <c:v>6.1</c:v>
                </c:pt>
                <c:pt idx="3677">
                  <c:v>6.1</c:v>
                </c:pt>
                <c:pt idx="3678">
                  <c:v>6.1</c:v>
                </c:pt>
                <c:pt idx="3679">
                  <c:v>6.1</c:v>
                </c:pt>
                <c:pt idx="3680">
                  <c:v>6.1</c:v>
                </c:pt>
                <c:pt idx="3681">
                  <c:v>6.1</c:v>
                </c:pt>
                <c:pt idx="3682">
                  <c:v>6.1</c:v>
                </c:pt>
                <c:pt idx="3683">
                  <c:v>6.1</c:v>
                </c:pt>
                <c:pt idx="3684">
                  <c:v>6.1</c:v>
                </c:pt>
                <c:pt idx="3685">
                  <c:v>6.1</c:v>
                </c:pt>
                <c:pt idx="3686">
                  <c:v>6.1</c:v>
                </c:pt>
                <c:pt idx="3687">
                  <c:v>6.1</c:v>
                </c:pt>
                <c:pt idx="3688">
                  <c:v>6.1</c:v>
                </c:pt>
                <c:pt idx="3689">
                  <c:v>6.1</c:v>
                </c:pt>
                <c:pt idx="3690">
                  <c:v>6.1</c:v>
                </c:pt>
                <c:pt idx="3691">
                  <c:v>6.2</c:v>
                </c:pt>
                <c:pt idx="3692">
                  <c:v>6.2</c:v>
                </c:pt>
                <c:pt idx="3693">
                  <c:v>6.2</c:v>
                </c:pt>
                <c:pt idx="3694">
                  <c:v>6.2</c:v>
                </c:pt>
                <c:pt idx="3695">
                  <c:v>6.2</c:v>
                </c:pt>
                <c:pt idx="3696">
                  <c:v>6.2</c:v>
                </c:pt>
                <c:pt idx="3697">
                  <c:v>6.2</c:v>
                </c:pt>
                <c:pt idx="3698">
                  <c:v>6.2</c:v>
                </c:pt>
                <c:pt idx="3699">
                  <c:v>6.2</c:v>
                </c:pt>
                <c:pt idx="3700">
                  <c:v>6.2</c:v>
                </c:pt>
                <c:pt idx="3701">
                  <c:v>6.2</c:v>
                </c:pt>
                <c:pt idx="3702">
                  <c:v>6.2</c:v>
                </c:pt>
                <c:pt idx="3703">
                  <c:v>6.2</c:v>
                </c:pt>
                <c:pt idx="3704">
                  <c:v>6.2</c:v>
                </c:pt>
                <c:pt idx="3705">
                  <c:v>6.2</c:v>
                </c:pt>
                <c:pt idx="3706">
                  <c:v>6.2</c:v>
                </c:pt>
                <c:pt idx="3707">
                  <c:v>6.2</c:v>
                </c:pt>
                <c:pt idx="3708">
                  <c:v>6.2</c:v>
                </c:pt>
                <c:pt idx="3709">
                  <c:v>6.2</c:v>
                </c:pt>
                <c:pt idx="3710">
                  <c:v>6.2</c:v>
                </c:pt>
                <c:pt idx="3711">
                  <c:v>6.2</c:v>
                </c:pt>
                <c:pt idx="3712">
                  <c:v>6.2</c:v>
                </c:pt>
                <c:pt idx="3713">
                  <c:v>6.2</c:v>
                </c:pt>
                <c:pt idx="3714">
                  <c:v>6.2</c:v>
                </c:pt>
                <c:pt idx="3715">
                  <c:v>6.2</c:v>
                </c:pt>
                <c:pt idx="3716">
                  <c:v>6.2</c:v>
                </c:pt>
                <c:pt idx="3717">
                  <c:v>6.2</c:v>
                </c:pt>
                <c:pt idx="3718">
                  <c:v>6.2</c:v>
                </c:pt>
                <c:pt idx="3719">
                  <c:v>6.2</c:v>
                </c:pt>
                <c:pt idx="3720">
                  <c:v>6.2</c:v>
                </c:pt>
                <c:pt idx="3721">
                  <c:v>6.2</c:v>
                </c:pt>
                <c:pt idx="3722">
                  <c:v>6.2</c:v>
                </c:pt>
                <c:pt idx="3723">
                  <c:v>6.2</c:v>
                </c:pt>
                <c:pt idx="3724">
                  <c:v>6.2</c:v>
                </c:pt>
                <c:pt idx="3725">
                  <c:v>6.2</c:v>
                </c:pt>
                <c:pt idx="3726">
                  <c:v>6.2</c:v>
                </c:pt>
                <c:pt idx="3727">
                  <c:v>6.2</c:v>
                </c:pt>
                <c:pt idx="3728">
                  <c:v>6.2</c:v>
                </c:pt>
                <c:pt idx="3729">
                  <c:v>6.2</c:v>
                </c:pt>
                <c:pt idx="3730">
                  <c:v>6.2</c:v>
                </c:pt>
                <c:pt idx="3731">
                  <c:v>6.2</c:v>
                </c:pt>
                <c:pt idx="3732">
                  <c:v>6.2</c:v>
                </c:pt>
                <c:pt idx="3733">
                  <c:v>6.2</c:v>
                </c:pt>
                <c:pt idx="3734">
                  <c:v>6.2</c:v>
                </c:pt>
                <c:pt idx="3735">
                  <c:v>6.2</c:v>
                </c:pt>
                <c:pt idx="3736">
                  <c:v>6.2</c:v>
                </c:pt>
                <c:pt idx="3737">
                  <c:v>6.2</c:v>
                </c:pt>
                <c:pt idx="3738">
                  <c:v>6.2</c:v>
                </c:pt>
                <c:pt idx="3739">
                  <c:v>6.2</c:v>
                </c:pt>
                <c:pt idx="3740">
                  <c:v>6.2</c:v>
                </c:pt>
                <c:pt idx="3741">
                  <c:v>6.2</c:v>
                </c:pt>
                <c:pt idx="3742">
                  <c:v>6.2</c:v>
                </c:pt>
                <c:pt idx="3743">
                  <c:v>6.2</c:v>
                </c:pt>
                <c:pt idx="3744">
                  <c:v>6.2</c:v>
                </c:pt>
                <c:pt idx="3745">
                  <c:v>6.2</c:v>
                </c:pt>
                <c:pt idx="3746">
                  <c:v>6.2</c:v>
                </c:pt>
                <c:pt idx="3747">
                  <c:v>6.2</c:v>
                </c:pt>
                <c:pt idx="3748">
                  <c:v>6.2</c:v>
                </c:pt>
                <c:pt idx="3749">
                  <c:v>6.2</c:v>
                </c:pt>
                <c:pt idx="3750">
                  <c:v>6.2</c:v>
                </c:pt>
                <c:pt idx="3751">
                  <c:v>6.3</c:v>
                </c:pt>
                <c:pt idx="3752">
                  <c:v>6.3</c:v>
                </c:pt>
                <c:pt idx="3753">
                  <c:v>6.3</c:v>
                </c:pt>
                <c:pt idx="3754">
                  <c:v>6.3</c:v>
                </c:pt>
                <c:pt idx="3755">
                  <c:v>6.3</c:v>
                </c:pt>
                <c:pt idx="3756">
                  <c:v>6.3</c:v>
                </c:pt>
                <c:pt idx="3757">
                  <c:v>6.3</c:v>
                </c:pt>
                <c:pt idx="3758">
                  <c:v>6.3</c:v>
                </c:pt>
                <c:pt idx="3759">
                  <c:v>6.3</c:v>
                </c:pt>
                <c:pt idx="3760">
                  <c:v>6.3</c:v>
                </c:pt>
                <c:pt idx="3761">
                  <c:v>6.3</c:v>
                </c:pt>
                <c:pt idx="3762">
                  <c:v>6.3</c:v>
                </c:pt>
                <c:pt idx="3763">
                  <c:v>6.3</c:v>
                </c:pt>
                <c:pt idx="3764">
                  <c:v>6.3</c:v>
                </c:pt>
                <c:pt idx="3765">
                  <c:v>6.3</c:v>
                </c:pt>
                <c:pt idx="3766">
                  <c:v>6.3</c:v>
                </c:pt>
                <c:pt idx="3767">
                  <c:v>6.3</c:v>
                </c:pt>
                <c:pt idx="3768">
                  <c:v>6.3</c:v>
                </c:pt>
                <c:pt idx="3769">
                  <c:v>6.3</c:v>
                </c:pt>
                <c:pt idx="3770">
                  <c:v>6.3</c:v>
                </c:pt>
                <c:pt idx="3771">
                  <c:v>6.3</c:v>
                </c:pt>
                <c:pt idx="3772">
                  <c:v>6.3</c:v>
                </c:pt>
                <c:pt idx="3773">
                  <c:v>6.3</c:v>
                </c:pt>
                <c:pt idx="3774">
                  <c:v>6.3</c:v>
                </c:pt>
                <c:pt idx="3775">
                  <c:v>6.3</c:v>
                </c:pt>
                <c:pt idx="3776">
                  <c:v>6.3</c:v>
                </c:pt>
                <c:pt idx="3777">
                  <c:v>6.3</c:v>
                </c:pt>
                <c:pt idx="3778">
                  <c:v>6.3</c:v>
                </c:pt>
                <c:pt idx="3779">
                  <c:v>6.3</c:v>
                </c:pt>
                <c:pt idx="3780">
                  <c:v>6.3</c:v>
                </c:pt>
                <c:pt idx="3781">
                  <c:v>6.3</c:v>
                </c:pt>
                <c:pt idx="3782">
                  <c:v>6.3</c:v>
                </c:pt>
                <c:pt idx="3783">
                  <c:v>6.3</c:v>
                </c:pt>
                <c:pt idx="3784">
                  <c:v>6.3</c:v>
                </c:pt>
                <c:pt idx="3785">
                  <c:v>6.3</c:v>
                </c:pt>
                <c:pt idx="3786">
                  <c:v>6.3</c:v>
                </c:pt>
                <c:pt idx="3787">
                  <c:v>6.3</c:v>
                </c:pt>
                <c:pt idx="3788">
                  <c:v>6.3</c:v>
                </c:pt>
                <c:pt idx="3789">
                  <c:v>6.3</c:v>
                </c:pt>
                <c:pt idx="3790">
                  <c:v>6.3</c:v>
                </c:pt>
                <c:pt idx="3791">
                  <c:v>6.3</c:v>
                </c:pt>
                <c:pt idx="3792">
                  <c:v>6.3</c:v>
                </c:pt>
                <c:pt idx="3793">
                  <c:v>6.3</c:v>
                </c:pt>
                <c:pt idx="3794">
                  <c:v>6.3</c:v>
                </c:pt>
                <c:pt idx="3795">
                  <c:v>6.3</c:v>
                </c:pt>
                <c:pt idx="3796">
                  <c:v>6.3</c:v>
                </c:pt>
                <c:pt idx="3797">
                  <c:v>6.3</c:v>
                </c:pt>
                <c:pt idx="3798">
                  <c:v>6.3</c:v>
                </c:pt>
                <c:pt idx="3799">
                  <c:v>6.3</c:v>
                </c:pt>
                <c:pt idx="3800">
                  <c:v>6.3</c:v>
                </c:pt>
                <c:pt idx="3801">
                  <c:v>6.3</c:v>
                </c:pt>
                <c:pt idx="3802">
                  <c:v>6.3</c:v>
                </c:pt>
                <c:pt idx="3803">
                  <c:v>6.3</c:v>
                </c:pt>
                <c:pt idx="3804">
                  <c:v>6.3</c:v>
                </c:pt>
                <c:pt idx="3805">
                  <c:v>6.3</c:v>
                </c:pt>
                <c:pt idx="3806">
                  <c:v>6.3</c:v>
                </c:pt>
                <c:pt idx="3807">
                  <c:v>6.3</c:v>
                </c:pt>
                <c:pt idx="3808">
                  <c:v>6.3</c:v>
                </c:pt>
                <c:pt idx="3809">
                  <c:v>6.3</c:v>
                </c:pt>
                <c:pt idx="3810">
                  <c:v>6.3</c:v>
                </c:pt>
                <c:pt idx="3811">
                  <c:v>6.4</c:v>
                </c:pt>
                <c:pt idx="3812">
                  <c:v>6.4</c:v>
                </c:pt>
                <c:pt idx="3813">
                  <c:v>6.4</c:v>
                </c:pt>
                <c:pt idx="3814">
                  <c:v>6.4</c:v>
                </c:pt>
                <c:pt idx="3815">
                  <c:v>6.4</c:v>
                </c:pt>
                <c:pt idx="3816">
                  <c:v>6.4</c:v>
                </c:pt>
                <c:pt idx="3817">
                  <c:v>6.4</c:v>
                </c:pt>
                <c:pt idx="3818">
                  <c:v>6.4</c:v>
                </c:pt>
                <c:pt idx="3819">
                  <c:v>6.4</c:v>
                </c:pt>
                <c:pt idx="3820">
                  <c:v>6.4</c:v>
                </c:pt>
                <c:pt idx="3821">
                  <c:v>6.4</c:v>
                </c:pt>
                <c:pt idx="3822">
                  <c:v>6.4</c:v>
                </c:pt>
                <c:pt idx="3823">
                  <c:v>6.4</c:v>
                </c:pt>
                <c:pt idx="3824">
                  <c:v>6.4</c:v>
                </c:pt>
                <c:pt idx="3825">
                  <c:v>6.4</c:v>
                </c:pt>
                <c:pt idx="3826">
                  <c:v>6.4</c:v>
                </c:pt>
                <c:pt idx="3827">
                  <c:v>6.4</c:v>
                </c:pt>
                <c:pt idx="3828">
                  <c:v>6.4</c:v>
                </c:pt>
                <c:pt idx="3829">
                  <c:v>6.4</c:v>
                </c:pt>
                <c:pt idx="3830">
                  <c:v>6.4</c:v>
                </c:pt>
                <c:pt idx="3831">
                  <c:v>6.4</c:v>
                </c:pt>
                <c:pt idx="3832">
                  <c:v>6.4</c:v>
                </c:pt>
                <c:pt idx="3833">
                  <c:v>6.4</c:v>
                </c:pt>
                <c:pt idx="3834">
                  <c:v>6.4</c:v>
                </c:pt>
                <c:pt idx="3835">
                  <c:v>6.4</c:v>
                </c:pt>
                <c:pt idx="3836">
                  <c:v>6.4</c:v>
                </c:pt>
                <c:pt idx="3837">
                  <c:v>6.4</c:v>
                </c:pt>
                <c:pt idx="3838">
                  <c:v>6.4</c:v>
                </c:pt>
                <c:pt idx="3839">
                  <c:v>6.4</c:v>
                </c:pt>
                <c:pt idx="3840">
                  <c:v>6.4</c:v>
                </c:pt>
                <c:pt idx="3841">
                  <c:v>6.4</c:v>
                </c:pt>
                <c:pt idx="3842">
                  <c:v>6.4</c:v>
                </c:pt>
                <c:pt idx="3843">
                  <c:v>6.4</c:v>
                </c:pt>
                <c:pt idx="3844">
                  <c:v>6.4</c:v>
                </c:pt>
                <c:pt idx="3845">
                  <c:v>6.4</c:v>
                </c:pt>
                <c:pt idx="3846">
                  <c:v>6.4</c:v>
                </c:pt>
                <c:pt idx="3847">
                  <c:v>6.4</c:v>
                </c:pt>
                <c:pt idx="3848">
                  <c:v>6.4</c:v>
                </c:pt>
                <c:pt idx="3849">
                  <c:v>6.4</c:v>
                </c:pt>
                <c:pt idx="3850">
                  <c:v>6.4</c:v>
                </c:pt>
                <c:pt idx="3851">
                  <c:v>6.4</c:v>
                </c:pt>
                <c:pt idx="3852">
                  <c:v>6.4</c:v>
                </c:pt>
                <c:pt idx="3853">
                  <c:v>6.4</c:v>
                </c:pt>
                <c:pt idx="3854">
                  <c:v>6.4</c:v>
                </c:pt>
                <c:pt idx="3855">
                  <c:v>6.4</c:v>
                </c:pt>
                <c:pt idx="3856">
                  <c:v>6.4</c:v>
                </c:pt>
                <c:pt idx="3857">
                  <c:v>6.4</c:v>
                </c:pt>
                <c:pt idx="3858">
                  <c:v>6.4</c:v>
                </c:pt>
                <c:pt idx="3859">
                  <c:v>6.4</c:v>
                </c:pt>
                <c:pt idx="3860">
                  <c:v>6.4</c:v>
                </c:pt>
                <c:pt idx="3861">
                  <c:v>6.4</c:v>
                </c:pt>
                <c:pt idx="3862">
                  <c:v>6.4</c:v>
                </c:pt>
                <c:pt idx="3863">
                  <c:v>6.4</c:v>
                </c:pt>
                <c:pt idx="3864">
                  <c:v>6.4</c:v>
                </c:pt>
                <c:pt idx="3865">
                  <c:v>6.4</c:v>
                </c:pt>
                <c:pt idx="3866">
                  <c:v>6.4</c:v>
                </c:pt>
                <c:pt idx="3867">
                  <c:v>6.4</c:v>
                </c:pt>
                <c:pt idx="3868">
                  <c:v>6.4</c:v>
                </c:pt>
                <c:pt idx="3869">
                  <c:v>6.4</c:v>
                </c:pt>
                <c:pt idx="3870">
                  <c:v>6.4</c:v>
                </c:pt>
                <c:pt idx="3871">
                  <c:v>6.5</c:v>
                </c:pt>
                <c:pt idx="3872">
                  <c:v>6.5</c:v>
                </c:pt>
                <c:pt idx="3873">
                  <c:v>6.5</c:v>
                </c:pt>
                <c:pt idx="3874">
                  <c:v>6.5</c:v>
                </c:pt>
                <c:pt idx="3875">
                  <c:v>6.5</c:v>
                </c:pt>
                <c:pt idx="3876">
                  <c:v>6.5</c:v>
                </c:pt>
                <c:pt idx="3877">
                  <c:v>6.5</c:v>
                </c:pt>
                <c:pt idx="3878">
                  <c:v>6.5</c:v>
                </c:pt>
                <c:pt idx="3879">
                  <c:v>6.5</c:v>
                </c:pt>
                <c:pt idx="3880">
                  <c:v>6.5</c:v>
                </c:pt>
                <c:pt idx="3881">
                  <c:v>6.5</c:v>
                </c:pt>
                <c:pt idx="3882">
                  <c:v>6.5</c:v>
                </c:pt>
                <c:pt idx="3883">
                  <c:v>6.5</c:v>
                </c:pt>
                <c:pt idx="3884">
                  <c:v>6.5</c:v>
                </c:pt>
                <c:pt idx="3885">
                  <c:v>6.5</c:v>
                </c:pt>
                <c:pt idx="3886">
                  <c:v>6.5</c:v>
                </c:pt>
                <c:pt idx="3887">
                  <c:v>6.5</c:v>
                </c:pt>
                <c:pt idx="3888">
                  <c:v>6.5</c:v>
                </c:pt>
                <c:pt idx="3889">
                  <c:v>6.5</c:v>
                </c:pt>
                <c:pt idx="3890">
                  <c:v>6.5</c:v>
                </c:pt>
                <c:pt idx="3891">
                  <c:v>6.5</c:v>
                </c:pt>
                <c:pt idx="3892">
                  <c:v>6.5</c:v>
                </c:pt>
                <c:pt idx="3893">
                  <c:v>6.5</c:v>
                </c:pt>
                <c:pt idx="3894">
                  <c:v>6.5</c:v>
                </c:pt>
                <c:pt idx="3895">
                  <c:v>6.5</c:v>
                </c:pt>
                <c:pt idx="3896">
                  <c:v>6.5</c:v>
                </c:pt>
                <c:pt idx="3897">
                  <c:v>6.5</c:v>
                </c:pt>
                <c:pt idx="3898">
                  <c:v>6.5</c:v>
                </c:pt>
                <c:pt idx="3899">
                  <c:v>6.5</c:v>
                </c:pt>
                <c:pt idx="3900">
                  <c:v>6.5</c:v>
                </c:pt>
                <c:pt idx="3901">
                  <c:v>6.5</c:v>
                </c:pt>
                <c:pt idx="3902">
                  <c:v>6.5</c:v>
                </c:pt>
                <c:pt idx="3903">
                  <c:v>6.5</c:v>
                </c:pt>
                <c:pt idx="3904">
                  <c:v>6.5</c:v>
                </c:pt>
                <c:pt idx="3905">
                  <c:v>6.5</c:v>
                </c:pt>
                <c:pt idx="3906">
                  <c:v>6.5</c:v>
                </c:pt>
                <c:pt idx="3907">
                  <c:v>6.5</c:v>
                </c:pt>
                <c:pt idx="3908">
                  <c:v>6.5</c:v>
                </c:pt>
                <c:pt idx="3909">
                  <c:v>6.5</c:v>
                </c:pt>
                <c:pt idx="3910">
                  <c:v>6.5</c:v>
                </c:pt>
                <c:pt idx="3911">
                  <c:v>6.5</c:v>
                </c:pt>
                <c:pt idx="3912">
                  <c:v>6.5</c:v>
                </c:pt>
                <c:pt idx="3913">
                  <c:v>6.5</c:v>
                </c:pt>
                <c:pt idx="3914">
                  <c:v>6.5</c:v>
                </c:pt>
                <c:pt idx="3915">
                  <c:v>6.5</c:v>
                </c:pt>
                <c:pt idx="3916">
                  <c:v>6.5</c:v>
                </c:pt>
                <c:pt idx="3917">
                  <c:v>6.5</c:v>
                </c:pt>
                <c:pt idx="3918">
                  <c:v>6.5</c:v>
                </c:pt>
                <c:pt idx="3919">
                  <c:v>6.5</c:v>
                </c:pt>
                <c:pt idx="3920">
                  <c:v>6.5</c:v>
                </c:pt>
                <c:pt idx="3921">
                  <c:v>6.5</c:v>
                </c:pt>
                <c:pt idx="3922">
                  <c:v>6.5</c:v>
                </c:pt>
                <c:pt idx="3923">
                  <c:v>6.5</c:v>
                </c:pt>
                <c:pt idx="3924">
                  <c:v>6.5</c:v>
                </c:pt>
                <c:pt idx="3925">
                  <c:v>6.5</c:v>
                </c:pt>
                <c:pt idx="3926">
                  <c:v>6.5</c:v>
                </c:pt>
                <c:pt idx="3927">
                  <c:v>6.5</c:v>
                </c:pt>
                <c:pt idx="3928">
                  <c:v>6.5</c:v>
                </c:pt>
                <c:pt idx="3929">
                  <c:v>6.5</c:v>
                </c:pt>
                <c:pt idx="3930">
                  <c:v>6.5</c:v>
                </c:pt>
                <c:pt idx="3931">
                  <c:v>6.6</c:v>
                </c:pt>
                <c:pt idx="3932">
                  <c:v>6.6</c:v>
                </c:pt>
                <c:pt idx="3933">
                  <c:v>6.6</c:v>
                </c:pt>
                <c:pt idx="3934">
                  <c:v>6.6</c:v>
                </c:pt>
                <c:pt idx="3935">
                  <c:v>6.6</c:v>
                </c:pt>
                <c:pt idx="3936">
                  <c:v>6.6</c:v>
                </c:pt>
                <c:pt idx="3937">
                  <c:v>6.6</c:v>
                </c:pt>
                <c:pt idx="3938">
                  <c:v>6.6</c:v>
                </c:pt>
                <c:pt idx="3939">
                  <c:v>6.6</c:v>
                </c:pt>
                <c:pt idx="3940">
                  <c:v>6.6</c:v>
                </c:pt>
                <c:pt idx="3941">
                  <c:v>6.6</c:v>
                </c:pt>
                <c:pt idx="3942">
                  <c:v>6.6</c:v>
                </c:pt>
                <c:pt idx="3943">
                  <c:v>6.6</c:v>
                </c:pt>
                <c:pt idx="3944">
                  <c:v>6.6</c:v>
                </c:pt>
                <c:pt idx="3945">
                  <c:v>6.6</c:v>
                </c:pt>
                <c:pt idx="3946">
                  <c:v>6.6</c:v>
                </c:pt>
                <c:pt idx="3947">
                  <c:v>6.6</c:v>
                </c:pt>
                <c:pt idx="3948">
                  <c:v>6.6</c:v>
                </c:pt>
                <c:pt idx="3949">
                  <c:v>6.6</c:v>
                </c:pt>
                <c:pt idx="3950">
                  <c:v>6.6</c:v>
                </c:pt>
                <c:pt idx="3951">
                  <c:v>6.6</c:v>
                </c:pt>
                <c:pt idx="3952">
                  <c:v>6.6</c:v>
                </c:pt>
                <c:pt idx="3953">
                  <c:v>6.6</c:v>
                </c:pt>
                <c:pt idx="3954">
                  <c:v>6.6</c:v>
                </c:pt>
                <c:pt idx="3955">
                  <c:v>6.6</c:v>
                </c:pt>
                <c:pt idx="3956">
                  <c:v>6.6</c:v>
                </c:pt>
                <c:pt idx="3957">
                  <c:v>6.6</c:v>
                </c:pt>
                <c:pt idx="3958">
                  <c:v>6.6</c:v>
                </c:pt>
                <c:pt idx="3959">
                  <c:v>6.6</c:v>
                </c:pt>
                <c:pt idx="3960">
                  <c:v>6.6</c:v>
                </c:pt>
                <c:pt idx="3961">
                  <c:v>6.6</c:v>
                </c:pt>
                <c:pt idx="3962">
                  <c:v>6.6</c:v>
                </c:pt>
                <c:pt idx="3963">
                  <c:v>6.6</c:v>
                </c:pt>
                <c:pt idx="3964">
                  <c:v>6.6</c:v>
                </c:pt>
                <c:pt idx="3965">
                  <c:v>6.6</c:v>
                </c:pt>
                <c:pt idx="3966">
                  <c:v>6.6</c:v>
                </c:pt>
                <c:pt idx="3967">
                  <c:v>6.6</c:v>
                </c:pt>
                <c:pt idx="3968">
                  <c:v>6.6</c:v>
                </c:pt>
                <c:pt idx="3969">
                  <c:v>6.6</c:v>
                </c:pt>
                <c:pt idx="3970">
                  <c:v>6.6</c:v>
                </c:pt>
                <c:pt idx="3971">
                  <c:v>6.6</c:v>
                </c:pt>
                <c:pt idx="3972">
                  <c:v>6.6</c:v>
                </c:pt>
                <c:pt idx="3973">
                  <c:v>6.6</c:v>
                </c:pt>
                <c:pt idx="3974">
                  <c:v>6.6</c:v>
                </c:pt>
                <c:pt idx="3975">
                  <c:v>6.6</c:v>
                </c:pt>
                <c:pt idx="3976">
                  <c:v>6.6</c:v>
                </c:pt>
                <c:pt idx="3977">
                  <c:v>6.6</c:v>
                </c:pt>
                <c:pt idx="3978">
                  <c:v>6.6</c:v>
                </c:pt>
                <c:pt idx="3979">
                  <c:v>6.6</c:v>
                </c:pt>
                <c:pt idx="3980">
                  <c:v>6.6</c:v>
                </c:pt>
                <c:pt idx="3981">
                  <c:v>6.6</c:v>
                </c:pt>
                <c:pt idx="3982">
                  <c:v>6.6</c:v>
                </c:pt>
                <c:pt idx="3983">
                  <c:v>6.6</c:v>
                </c:pt>
                <c:pt idx="3984">
                  <c:v>6.6</c:v>
                </c:pt>
                <c:pt idx="3985">
                  <c:v>6.6</c:v>
                </c:pt>
                <c:pt idx="3986">
                  <c:v>6.6</c:v>
                </c:pt>
                <c:pt idx="3987">
                  <c:v>6.6</c:v>
                </c:pt>
                <c:pt idx="3988">
                  <c:v>6.6</c:v>
                </c:pt>
                <c:pt idx="3989">
                  <c:v>6.6</c:v>
                </c:pt>
                <c:pt idx="3990">
                  <c:v>6.6</c:v>
                </c:pt>
                <c:pt idx="3991">
                  <c:v>6.7</c:v>
                </c:pt>
                <c:pt idx="3992">
                  <c:v>6.7</c:v>
                </c:pt>
                <c:pt idx="3993">
                  <c:v>6.7</c:v>
                </c:pt>
                <c:pt idx="3994">
                  <c:v>6.7</c:v>
                </c:pt>
                <c:pt idx="3995">
                  <c:v>6.7</c:v>
                </c:pt>
                <c:pt idx="3996">
                  <c:v>6.7</c:v>
                </c:pt>
                <c:pt idx="3997">
                  <c:v>6.7</c:v>
                </c:pt>
                <c:pt idx="3998">
                  <c:v>6.7</c:v>
                </c:pt>
                <c:pt idx="3999">
                  <c:v>6.7</c:v>
                </c:pt>
                <c:pt idx="4000">
                  <c:v>6.7</c:v>
                </c:pt>
                <c:pt idx="4001">
                  <c:v>6.7</c:v>
                </c:pt>
                <c:pt idx="4002">
                  <c:v>6.7</c:v>
                </c:pt>
                <c:pt idx="4003">
                  <c:v>6.7</c:v>
                </c:pt>
                <c:pt idx="4004">
                  <c:v>6.7</c:v>
                </c:pt>
                <c:pt idx="4005">
                  <c:v>6.7</c:v>
                </c:pt>
                <c:pt idx="4006">
                  <c:v>6.7</c:v>
                </c:pt>
                <c:pt idx="4007">
                  <c:v>6.7</c:v>
                </c:pt>
                <c:pt idx="4008">
                  <c:v>6.7</c:v>
                </c:pt>
                <c:pt idx="4009">
                  <c:v>6.7</c:v>
                </c:pt>
                <c:pt idx="4010">
                  <c:v>6.7</c:v>
                </c:pt>
                <c:pt idx="4011">
                  <c:v>6.7</c:v>
                </c:pt>
                <c:pt idx="4012">
                  <c:v>6.7</c:v>
                </c:pt>
                <c:pt idx="4013">
                  <c:v>6.7</c:v>
                </c:pt>
                <c:pt idx="4014">
                  <c:v>6.7</c:v>
                </c:pt>
                <c:pt idx="4015">
                  <c:v>6.7</c:v>
                </c:pt>
                <c:pt idx="4016">
                  <c:v>6.7</c:v>
                </c:pt>
                <c:pt idx="4017">
                  <c:v>6.7</c:v>
                </c:pt>
                <c:pt idx="4018">
                  <c:v>6.7</c:v>
                </c:pt>
                <c:pt idx="4019">
                  <c:v>6.7</c:v>
                </c:pt>
                <c:pt idx="4020">
                  <c:v>6.7</c:v>
                </c:pt>
                <c:pt idx="4021">
                  <c:v>6.7</c:v>
                </c:pt>
                <c:pt idx="4022">
                  <c:v>6.7</c:v>
                </c:pt>
                <c:pt idx="4023">
                  <c:v>6.7</c:v>
                </c:pt>
                <c:pt idx="4024">
                  <c:v>6.7</c:v>
                </c:pt>
                <c:pt idx="4025">
                  <c:v>6.7</c:v>
                </c:pt>
                <c:pt idx="4026">
                  <c:v>6.7</c:v>
                </c:pt>
                <c:pt idx="4027">
                  <c:v>6.7</c:v>
                </c:pt>
                <c:pt idx="4028">
                  <c:v>6.7</c:v>
                </c:pt>
                <c:pt idx="4029">
                  <c:v>6.7</c:v>
                </c:pt>
                <c:pt idx="4030">
                  <c:v>6.7</c:v>
                </c:pt>
                <c:pt idx="4031">
                  <c:v>6.7</c:v>
                </c:pt>
                <c:pt idx="4032">
                  <c:v>6.7</c:v>
                </c:pt>
                <c:pt idx="4033">
                  <c:v>6.7</c:v>
                </c:pt>
                <c:pt idx="4034">
                  <c:v>6.7</c:v>
                </c:pt>
                <c:pt idx="4035">
                  <c:v>6.7</c:v>
                </c:pt>
                <c:pt idx="4036">
                  <c:v>6.7</c:v>
                </c:pt>
                <c:pt idx="4037">
                  <c:v>6.7</c:v>
                </c:pt>
                <c:pt idx="4038">
                  <c:v>6.7</c:v>
                </c:pt>
                <c:pt idx="4039">
                  <c:v>6.7</c:v>
                </c:pt>
                <c:pt idx="4040">
                  <c:v>6.7</c:v>
                </c:pt>
                <c:pt idx="4041">
                  <c:v>6.7</c:v>
                </c:pt>
                <c:pt idx="4042">
                  <c:v>6.7</c:v>
                </c:pt>
                <c:pt idx="4043">
                  <c:v>6.7</c:v>
                </c:pt>
                <c:pt idx="4044">
                  <c:v>6.7</c:v>
                </c:pt>
                <c:pt idx="4045">
                  <c:v>6.7</c:v>
                </c:pt>
                <c:pt idx="4046">
                  <c:v>6.7</c:v>
                </c:pt>
                <c:pt idx="4047">
                  <c:v>6.7</c:v>
                </c:pt>
                <c:pt idx="4048">
                  <c:v>6.7</c:v>
                </c:pt>
                <c:pt idx="4049">
                  <c:v>6.7</c:v>
                </c:pt>
                <c:pt idx="4050">
                  <c:v>6.7</c:v>
                </c:pt>
                <c:pt idx="4051">
                  <c:v>6.8</c:v>
                </c:pt>
                <c:pt idx="4052">
                  <c:v>6.8</c:v>
                </c:pt>
                <c:pt idx="4053">
                  <c:v>6.8</c:v>
                </c:pt>
                <c:pt idx="4054">
                  <c:v>6.8</c:v>
                </c:pt>
                <c:pt idx="4055">
                  <c:v>6.8</c:v>
                </c:pt>
                <c:pt idx="4056">
                  <c:v>6.8</c:v>
                </c:pt>
                <c:pt idx="4057">
                  <c:v>6.8</c:v>
                </c:pt>
                <c:pt idx="4058">
                  <c:v>6.8</c:v>
                </c:pt>
                <c:pt idx="4059">
                  <c:v>6.8</c:v>
                </c:pt>
                <c:pt idx="4060">
                  <c:v>6.8</c:v>
                </c:pt>
                <c:pt idx="4061">
                  <c:v>6.8</c:v>
                </c:pt>
                <c:pt idx="4062">
                  <c:v>6.8</c:v>
                </c:pt>
                <c:pt idx="4063">
                  <c:v>6.8</c:v>
                </c:pt>
                <c:pt idx="4064">
                  <c:v>6.8</c:v>
                </c:pt>
                <c:pt idx="4065">
                  <c:v>6.8</c:v>
                </c:pt>
                <c:pt idx="4066">
                  <c:v>6.8</c:v>
                </c:pt>
                <c:pt idx="4067">
                  <c:v>6.8</c:v>
                </c:pt>
                <c:pt idx="4068">
                  <c:v>6.8</c:v>
                </c:pt>
                <c:pt idx="4069">
                  <c:v>6.8</c:v>
                </c:pt>
                <c:pt idx="4070">
                  <c:v>6.8</c:v>
                </c:pt>
                <c:pt idx="4071">
                  <c:v>6.8</c:v>
                </c:pt>
                <c:pt idx="4072">
                  <c:v>6.8</c:v>
                </c:pt>
                <c:pt idx="4073">
                  <c:v>6.8</c:v>
                </c:pt>
                <c:pt idx="4074">
                  <c:v>6.8</c:v>
                </c:pt>
                <c:pt idx="4075">
                  <c:v>6.8</c:v>
                </c:pt>
                <c:pt idx="4076">
                  <c:v>6.8</c:v>
                </c:pt>
                <c:pt idx="4077">
                  <c:v>6.8</c:v>
                </c:pt>
                <c:pt idx="4078">
                  <c:v>6.8</c:v>
                </c:pt>
                <c:pt idx="4079">
                  <c:v>6.8</c:v>
                </c:pt>
                <c:pt idx="4080">
                  <c:v>6.8</c:v>
                </c:pt>
                <c:pt idx="4081">
                  <c:v>6.8</c:v>
                </c:pt>
                <c:pt idx="4082">
                  <c:v>6.8</c:v>
                </c:pt>
                <c:pt idx="4083">
                  <c:v>6.8</c:v>
                </c:pt>
                <c:pt idx="4084">
                  <c:v>6.8</c:v>
                </c:pt>
                <c:pt idx="4085">
                  <c:v>6.8</c:v>
                </c:pt>
                <c:pt idx="4086">
                  <c:v>6.8</c:v>
                </c:pt>
                <c:pt idx="4087">
                  <c:v>6.8</c:v>
                </c:pt>
                <c:pt idx="4088">
                  <c:v>6.8</c:v>
                </c:pt>
                <c:pt idx="4089">
                  <c:v>6.8</c:v>
                </c:pt>
                <c:pt idx="4090">
                  <c:v>6.8</c:v>
                </c:pt>
                <c:pt idx="4091">
                  <c:v>6.8</c:v>
                </c:pt>
                <c:pt idx="4092">
                  <c:v>6.8</c:v>
                </c:pt>
                <c:pt idx="4093">
                  <c:v>6.8</c:v>
                </c:pt>
                <c:pt idx="4094">
                  <c:v>6.8</c:v>
                </c:pt>
                <c:pt idx="4095">
                  <c:v>6.8</c:v>
                </c:pt>
                <c:pt idx="4096">
                  <c:v>6.8</c:v>
                </c:pt>
                <c:pt idx="4097">
                  <c:v>6.8</c:v>
                </c:pt>
                <c:pt idx="4098">
                  <c:v>6.8</c:v>
                </c:pt>
                <c:pt idx="4099">
                  <c:v>6.8</c:v>
                </c:pt>
                <c:pt idx="4100">
                  <c:v>6.8</c:v>
                </c:pt>
                <c:pt idx="4101">
                  <c:v>6.8</c:v>
                </c:pt>
                <c:pt idx="4102">
                  <c:v>6.8</c:v>
                </c:pt>
                <c:pt idx="4103">
                  <c:v>6.8</c:v>
                </c:pt>
                <c:pt idx="4104">
                  <c:v>6.8</c:v>
                </c:pt>
                <c:pt idx="4105">
                  <c:v>6.8</c:v>
                </c:pt>
                <c:pt idx="4106">
                  <c:v>6.8</c:v>
                </c:pt>
                <c:pt idx="4107">
                  <c:v>6.8</c:v>
                </c:pt>
                <c:pt idx="4108">
                  <c:v>6.8</c:v>
                </c:pt>
                <c:pt idx="4109">
                  <c:v>6.8</c:v>
                </c:pt>
                <c:pt idx="4110">
                  <c:v>6.8</c:v>
                </c:pt>
                <c:pt idx="4111">
                  <c:v>6.9</c:v>
                </c:pt>
                <c:pt idx="4112">
                  <c:v>6.9</c:v>
                </c:pt>
                <c:pt idx="4113">
                  <c:v>6.9</c:v>
                </c:pt>
                <c:pt idx="4114">
                  <c:v>6.9</c:v>
                </c:pt>
                <c:pt idx="4115">
                  <c:v>6.9</c:v>
                </c:pt>
                <c:pt idx="4116">
                  <c:v>6.9</c:v>
                </c:pt>
                <c:pt idx="4117">
                  <c:v>6.9</c:v>
                </c:pt>
                <c:pt idx="4118">
                  <c:v>6.9</c:v>
                </c:pt>
                <c:pt idx="4119">
                  <c:v>6.9</c:v>
                </c:pt>
                <c:pt idx="4120">
                  <c:v>6.9</c:v>
                </c:pt>
                <c:pt idx="4121">
                  <c:v>6.9</c:v>
                </c:pt>
                <c:pt idx="4122">
                  <c:v>6.9</c:v>
                </c:pt>
                <c:pt idx="4123">
                  <c:v>6.9</c:v>
                </c:pt>
                <c:pt idx="4124">
                  <c:v>6.9</c:v>
                </c:pt>
                <c:pt idx="4125">
                  <c:v>6.9</c:v>
                </c:pt>
                <c:pt idx="4126">
                  <c:v>6.9</c:v>
                </c:pt>
                <c:pt idx="4127">
                  <c:v>6.9</c:v>
                </c:pt>
                <c:pt idx="4128">
                  <c:v>6.9</c:v>
                </c:pt>
                <c:pt idx="4129">
                  <c:v>6.9</c:v>
                </c:pt>
                <c:pt idx="4130">
                  <c:v>6.9</c:v>
                </c:pt>
                <c:pt idx="4131">
                  <c:v>6.9</c:v>
                </c:pt>
                <c:pt idx="4132">
                  <c:v>6.9</c:v>
                </c:pt>
                <c:pt idx="4133">
                  <c:v>6.9</c:v>
                </c:pt>
                <c:pt idx="4134">
                  <c:v>6.9</c:v>
                </c:pt>
                <c:pt idx="4135">
                  <c:v>6.9</c:v>
                </c:pt>
                <c:pt idx="4136">
                  <c:v>6.9</c:v>
                </c:pt>
                <c:pt idx="4137">
                  <c:v>6.9</c:v>
                </c:pt>
                <c:pt idx="4138">
                  <c:v>6.9</c:v>
                </c:pt>
                <c:pt idx="4139">
                  <c:v>6.9</c:v>
                </c:pt>
                <c:pt idx="4140">
                  <c:v>6.9</c:v>
                </c:pt>
                <c:pt idx="4141">
                  <c:v>6.9</c:v>
                </c:pt>
                <c:pt idx="4142">
                  <c:v>6.9</c:v>
                </c:pt>
                <c:pt idx="4143">
                  <c:v>6.9</c:v>
                </c:pt>
                <c:pt idx="4144">
                  <c:v>6.9</c:v>
                </c:pt>
                <c:pt idx="4145">
                  <c:v>6.9</c:v>
                </c:pt>
                <c:pt idx="4146">
                  <c:v>6.9</c:v>
                </c:pt>
                <c:pt idx="4147">
                  <c:v>6.9</c:v>
                </c:pt>
                <c:pt idx="4148">
                  <c:v>6.9</c:v>
                </c:pt>
                <c:pt idx="4149">
                  <c:v>6.9</c:v>
                </c:pt>
                <c:pt idx="4150">
                  <c:v>6.9</c:v>
                </c:pt>
                <c:pt idx="4151">
                  <c:v>6.9</c:v>
                </c:pt>
                <c:pt idx="4152">
                  <c:v>6.9</c:v>
                </c:pt>
                <c:pt idx="4153">
                  <c:v>6.9</c:v>
                </c:pt>
                <c:pt idx="4154">
                  <c:v>6.9</c:v>
                </c:pt>
                <c:pt idx="4155">
                  <c:v>6.9</c:v>
                </c:pt>
                <c:pt idx="4156">
                  <c:v>6.9</c:v>
                </c:pt>
                <c:pt idx="4157">
                  <c:v>6.9</c:v>
                </c:pt>
                <c:pt idx="4158">
                  <c:v>6.9</c:v>
                </c:pt>
                <c:pt idx="4159">
                  <c:v>6.9</c:v>
                </c:pt>
                <c:pt idx="4160">
                  <c:v>6.9</c:v>
                </c:pt>
                <c:pt idx="4161">
                  <c:v>6.9</c:v>
                </c:pt>
                <c:pt idx="4162">
                  <c:v>6.9</c:v>
                </c:pt>
                <c:pt idx="4163">
                  <c:v>6.9</c:v>
                </c:pt>
                <c:pt idx="4164">
                  <c:v>6.9</c:v>
                </c:pt>
                <c:pt idx="4165">
                  <c:v>6.9</c:v>
                </c:pt>
                <c:pt idx="4166">
                  <c:v>6.9</c:v>
                </c:pt>
                <c:pt idx="4167">
                  <c:v>6.9</c:v>
                </c:pt>
                <c:pt idx="4168">
                  <c:v>6.9</c:v>
                </c:pt>
                <c:pt idx="4169">
                  <c:v>6.9</c:v>
                </c:pt>
                <c:pt idx="4170">
                  <c:v>6.9</c:v>
                </c:pt>
                <c:pt idx="4171">
                  <c:v>7.0</c:v>
                </c:pt>
                <c:pt idx="4172">
                  <c:v>7.0</c:v>
                </c:pt>
                <c:pt idx="4173">
                  <c:v>7.0</c:v>
                </c:pt>
                <c:pt idx="4174">
                  <c:v>7.0</c:v>
                </c:pt>
                <c:pt idx="4175">
                  <c:v>7.0</c:v>
                </c:pt>
                <c:pt idx="4176">
                  <c:v>7.0</c:v>
                </c:pt>
                <c:pt idx="4177">
                  <c:v>7.0</c:v>
                </c:pt>
                <c:pt idx="4178">
                  <c:v>7.0</c:v>
                </c:pt>
                <c:pt idx="4179">
                  <c:v>7.0</c:v>
                </c:pt>
                <c:pt idx="4180">
                  <c:v>7.0</c:v>
                </c:pt>
                <c:pt idx="4181">
                  <c:v>7.0</c:v>
                </c:pt>
                <c:pt idx="4182">
                  <c:v>7.0</c:v>
                </c:pt>
                <c:pt idx="4183">
                  <c:v>7.0</c:v>
                </c:pt>
                <c:pt idx="4184">
                  <c:v>7.0</c:v>
                </c:pt>
                <c:pt idx="4185">
                  <c:v>7.0</c:v>
                </c:pt>
                <c:pt idx="4186">
                  <c:v>7.0</c:v>
                </c:pt>
                <c:pt idx="4187">
                  <c:v>7.0</c:v>
                </c:pt>
                <c:pt idx="4188">
                  <c:v>7.0</c:v>
                </c:pt>
                <c:pt idx="4189">
                  <c:v>7.0</c:v>
                </c:pt>
                <c:pt idx="4190">
                  <c:v>7.0</c:v>
                </c:pt>
                <c:pt idx="4191">
                  <c:v>7.0</c:v>
                </c:pt>
                <c:pt idx="4192">
                  <c:v>7.0</c:v>
                </c:pt>
                <c:pt idx="4193">
                  <c:v>7.0</c:v>
                </c:pt>
                <c:pt idx="4194">
                  <c:v>7.0</c:v>
                </c:pt>
                <c:pt idx="4195">
                  <c:v>7.0</c:v>
                </c:pt>
                <c:pt idx="4196">
                  <c:v>7.0</c:v>
                </c:pt>
                <c:pt idx="4197">
                  <c:v>7.0</c:v>
                </c:pt>
                <c:pt idx="4198">
                  <c:v>7.0</c:v>
                </c:pt>
                <c:pt idx="4199">
                  <c:v>7.0</c:v>
                </c:pt>
                <c:pt idx="4200">
                  <c:v>7.0</c:v>
                </c:pt>
                <c:pt idx="4201">
                  <c:v>7.0</c:v>
                </c:pt>
                <c:pt idx="4202">
                  <c:v>7.0</c:v>
                </c:pt>
                <c:pt idx="4203">
                  <c:v>7.0</c:v>
                </c:pt>
                <c:pt idx="4204">
                  <c:v>7.0</c:v>
                </c:pt>
                <c:pt idx="4205">
                  <c:v>7.0</c:v>
                </c:pt>
                <c:pt idx="4206">
                  <c:v>7.0</c:v>
                </c:pt>
                <c:pt idx="4207">
                  <c:v>7.0</c:v>
                </c:pt>
                <c:pt idx="4208">
                  <c:v>7.0</c:v>
                </c:pt>
                <c:pt idx="4209">
                  <c:v>7.0</c:v>
                </c:pt>
                <c:pt idx="4210">
                  <c:v>7.0</c:v>
                </c:pt>
                <c:pt idx="4211">
                  <c:v>7.0</c:v>
                </c:pt>
                <c:pt idx="4212">
                  <c:v>7.0</c:v>
                </c:pt>
                <c:pt idx="4213">
                  <c:v>7.0</c:v>
                </c:pt>
                <c:pt idx="4214">
                  <c:v>7.0</c:v>
                </c:pt>
                <c:pt idx="4215">
                  <c:v>7.0</c:v>
                </c:pt>
                <c:pt idx="4216">
                  <c:v>7.0</c:v>
                </c:pt>
                <c:pt idx="4217">
                  <c:v>7.0</c:v>
                </c:pt>
                <c:pt idx="4218">
                  <c:v>7.0</c:v>
                </c:pt>
                <c:pt idx="4219">
                  <c:v>7.0</c:v>
                </c:pt>
                <c:pt idx="4220">
                  <c:v>7.0</c:v>
                </c:pt>
                <c:pt idx="4221">
                  <c:v>7.0</c:v>
                </c:pt>
                <c:pt idx="4222">
                  <c:v>7.0</c:v>
                </c:pt>
                <c:pt idx="4223">
                  <c:v>7.0</c:v>
                </c:pt>
                <c:pt idx="4224">
                  <c:v>7.0</c:v>
                </c:pt>
                <c:pt idx="4225">
                  <c:v>7.0</c:v>
                </c:pt>
                <c:pt idx="4226">
                  <c:v>7.0</c:v>
                </c:pt>
                <c:pt idx="4227">
                  <c:v>7.0</c:v>
                </c:pt>
                <c:pt idx="4228">
                  <c:v>7.0</c:v>
                </c:pt>
                <c:pt idx="4229">
                  <c:v>7.0</c:v>
                </c:pt>
                <c:pt idx="4230">
                  <c:v>7.0</c:v>
                </c:pt>
                <c:pt idx="4231">
                  <c:v>7.1</c:v>
                </c:pt>
                <c:pt idx="4232">
                  <c:v>7.1</c:v>
                </c:pt>
                <c:pt idx="4233">
                  <c:v>7.1</c:v>
                </c:pt>
                <c:pt idx="4234">
                  <c:v>7.1</c:v>
                </c:pt>
                <c:pt idx="4235">
                  <c:v>7.1</c:v>
                </c:pt>
                <c:pt idx="4236">
                  <c:v>7.1</c:v>
                </c:pt>
                <c:pt idx="4237">
                  <c:v>7.1</c:v>
                </c:pt>
                <c:pt idx="4238">
                  <c:v>7.1</c:v>
                </c:pt>
                <c:pt idx="4239">
                  <c:v>7.1</c:v>
                </c:pt>
                <c:pt idx="4240">
                  <c:v>7.1</c:v>
                </c:pt>
                <c:pt idx="4241">
                  <c:v>7.1</c:v>
                </c:pt>
                <c:pt idx="4242">
                  <c:v>7.1</c:v>
                </c:pt>
                <c:pt idx="4243">
                  <c:v>7.1</c:v>
                </c:pt>
                <c:pt idx="4244">
                  <c:v>7.1</c:v>
                </c:pt>
                <c:pt idx="4245">
                  <c:v>7.1</c:v>
                </c:pt>
                <c:pt idx="4246">
                  <c:v>7.1</c:v>
                </c:pt>
                <c:pt idx="4247">
                  <c:v>7.1</c:v>
                </c:pt>
                <c:pt idx="4248">
                  <c:v>7.1</c:v>
                </c:pt>
                <c:pt idx="4249">
                  <c:v>7.1</c:v>
                </c:pt>
                <c:pt idx="4250">
                  <c:v>7.1</c:v>
                </c:pt>
                <c:pt idx="4251">
                  <c:v>7.1</c:v>
                </c:pt>
                <c:pt idx="4252">
                  <c:v>7.1</c:v>
                </c:pt>
                <c:pt idx="4253">
                  <c:v>7.1</c:v>
                </c:pt>
                <c:pt idx="4254">
                  <c:v>7.1</c:v>
                </c:pt>
                <c:pt idx="4255">
                  <c:v>7.1</c:v>
                </c:pt>
                <c:pt idx="4256">
                  <c:v>7.1</c:v>
                </c:pt>
                <c:pt idx="4257">
                  <c:v>7.1</c:v>
                </c:pt>
                <c:pt idx="4258">
                  <c:v>7.1</c:v>
                </c:pt>
                <c:pt idx="4259">
                  <c:v>7.1</c:v>
                </c:pt>
                <c:pt idx="4260">
                  <c:v>7.1</c:v>
                </c:pt>
                <c:pt idx="4261">
                  <c:v>7.1</c:v>
                </c:pt>
                <c:pt idx="4262">
                  <c:v>7.1</c:v>
                </c:pt>
                <c:pt idx="4263">
                  <c:v>7.1</c:v>
                </c:pt>
                <c:pt idx="4264">
                  <c:v>7.1</c:v>
                </c:pt>
                <c:pt idx="4265">
                  <c:v>7.1</c:v>
                </c:pt>
                <c:pt idx="4266">
                  <c:v>7.1</c:v>
                </c:pt>
                <c:pt idx="4267">
                  <c:v>7.1</c:v>
                </c:pt>
                <c:pt idx="4268">
                  <c:v>7.1</c:v>
                </c:pt>
                <c:pt idx="4269">
                  <c:v>7.1</c:v>
                </c:pt>
                <c:pt idx="4270">
                  <c:v>7.1</c:v>
                </c:pt>
                <c:pt idx="4271">
                  <c:v>7.1</c:v>
                </c:pt>
                <c:pt idx="4272">
                  <c:v>7.1</c:v>
                </c:pt>
                <c:pt idx="4273">
                  <c:v>7.1</c:v>
                </c:pt>
                <c:pt idx="4274">
                  <c:v>7.1</c:v>
                </c:pt>
                <c:pt idx="4275">
                  <c:v>7.1</c:v>
                </c:pt>
                <c:pt idx="4276">
                  <c:v>7.1</c:v>
                </c:pt>
                <c:pt idx="4277">
                  <c:v>7.1</c:v>
                </c:pt>
                <c:pt idx="4278">
                  <c:v>7.1</c:v>
                </c:pt>
                <c:pt idx="4279">
                  <c:v>7.1</c:v>
                </c:pt>
                <c:pt idx="4280">
                  <c:v>7.1</c:v>
                </c:pt>
                <c:pt idx="4281">
                  <c:v>7.1</c:v>
                </c:pt>
                <c:pt idx="4282">
                  <c:v>7.1</c:v>
                </c:pt>
                <c:pt idx="4283">
                  <c:v>7.1</c:v>
                </c:pt>
                <c:pt idx="4284">
                  <c:v>7.1</c:v>
                </c:pt>
                <c:pt idx="4285">
                  <c:v>7.1</c:v>
                </c:pt>
                <c:pt idx="4286">
                  <c:v>7.1</c:v>
                </c:pt>
                <c:pt idx="4287">
                  <c:v>7.1</c:v>
                </c:pt>
                <c:pt idx="4288">
                  <c:v>7.1</c:v>
                </c:pt>
                <c:pt idx="4289">
                  <c:v>7.1</c:v>
                </c:pt>
                <c:pt idx="4290">
                  <c:v>7.1</c:v>
                </c:pt>
                <c:pt idx="4291">
                  <c:v>7.2</c:v>
                </c:pt>
                <c:pt idx="4292">
                  <c:v>7.2</c:v>
                </c:pt>
                <c:pt idx="4293">
                  <c:v>7.2</c:v>
                </c:pt>
                <c:pt idx="4294">
                  <c:v>7.2</c:v>
                </c:pt>
                <c:pt idx="4295">
                  <c:v>7.2</c:v>
                </c:pt>
                <c:pt idx="4296">
                  <c:v>7.2</c:v>
                </c:pt>
                <c:pt idx="4297">
                  <c:v>7.2</c:v>
                </c:pt>
                <c:pt idx="4298">
                  <c:v>7.2</c:v>
                </c:pt>
                <c:pt idx="4299">
                  <c:v>7.2</c:v>
                </c:pt>
                <c:pt idx="4300">
                  <c:v>7.2</c:v>
                </c:pt>
                <c:pt idx="4301">
                  <c:v>7.2</c:v>
                </c:pt>
                <c:pt idx="4302">
                  <c:v>7.2</c:v>
                </c:pt>
                <c:pt idx="4303">
                  <c:v>7.2</c:v>
                </c:pt>
                <c:pt idx="4304">
                  <c:v>7.2</c:v>
                </c:pt>
                <c:pt idx="4305">
                  <c:v>7.2</c:v>
                </c:pt>
                <c:pt idx="4306">
                  <c:v>7.2</c:v>
                </c:pt>
                <c:pt idx="4307">
                  <c:v>7.2</c:v>
                </c:pt>
                <c:pt idx="4308">
                  <c:v>7.2</c:v>
                </c:pt>
                <c:pt idx="4309">
                  <c:v>7.2</c:v>
                </c:pt>
                <c:pt idx="4310">
                  <c:v>7.2</c:v>
                </c:pt>
                <c:pt idx="4311">
                  <c:v>7.2</c:v>
                </c:pt>
                <c:pt idx="4312">
                  <c:v>7.2</c:v>
                </c:pt>
                <c:pt idx="4313">
                  <c:v>7.2</c:v>
                </c:pt>
                <c:pt idx="4314">
                  <c:v>7.2</c:v>
                </c:pt>
                <c:pt idx="4315">
                  <c:v>7.2</c:v>
                </c:pt>
                <c:pt idx="4316">
                  <c:v>7.2</c:v>
                </c:pt>
                <c:pt idx="4317">
                  <c:v>7.2</c:v>
                </c:pt>
                <c:pt idx="4318">
                  <c:v>7.2</c:v>
                </c:pt>
                <c:pt idx="4319">
                  <c:v>7.2</c:v>
                </c:pt>
                <c:pt idx="4320">
                  <c:v>7.2</c:v>
                </c:pt>
                <c:pt idx="4321">
                  <c:v>7.2</c:v>
                </c:pt>
                <c:pt idx="4322">
                  <c:v>7.2</c:v>
                </c:pt>
                <c:pt idx="4323">
                  <c:v>7.2</c:v>
                </c:pt>
                <c:pt idx="4324">
                  <c:v>7.2</c:v>
                </c:pt>
                <c:pt idx="4325">
                  <c:v>7.2</c:v>
                </c:pt>
                <c:pt idx="4326">
                  <c:v>7.2</c:v>
                </c:pt>
                <c:pt idx="4327">
                  <c:v>7.2</c:v>
                </c:pt>
                <c:pt idx="4328">
                  <c:v>7.2</c:v>
                </c:pt>
                <c:pt idx="4329">
                  <c:v>7.2</c:v>
                </c:pt>
                <c:pt idx="4330">
                  <c:v>7.2</c:v>
                </c:pt>
                <c:pt idx="4331">
                  <c:v>7.2</c:v>
                </c:pt>
                <c:pt idx="4332">
                  <c:v>7.2</c:v>
                </c:pt>
                <c:pt idx="4333">
                  <c:v>7.2</c:v>
                </c:pt>
                <c:pt idx="4334">
                  <c:v>7.2</c:v>
                </c:pt>
                <c:pt idx="4335">
                  <c:v>7.2</c:v>
                </c:pt>
                <c:pt idx="4336">
                  <c:v>7.2</c:v>
                </c:pt>
                <c:pt idx="4337">
                  <c:v>7.2</c:v>
                </c:pt>
                <c:pt idx="4338">
                  <c:v>7.2</c:v>
                </c:pt>
                <c:pt idx="4339">
                  <c:v>7.2</c:v>
                </c:pt>
                <c:pt idx="4340">
                  <c:v>7.2</c:v>
                </c:pt>
                <c:pt idx="4341">
                  <c:v>7.2</c:v>
                </c:pt>
                <c:pt idx="4342">
                  <c:v>7.2</c:v>
                </c:pt>
                <c:pt idx="4343">
                  <c:v>7.2</c:v>
                </c:pt>
                <c:pt idx="4344">
                  <c:v>7.2</c:v>
                </c:pt>
                <c:pt idx="4345">
                  <c:v>7.2</c:v>
                </c:pt>
                <c:pt idx="4346">
                  <c:v>7.2</c:v>
                </c:pt>
                <c:pt idx="4347">
                  <c:v>7.2</c:v>
                </c:pt>
                <c:pt idx="4348">
                  <c:v>7.2</c:v>
                </c:pt>
                <c:pt idx="4349">
                  <c:v>7.2</c:v>
                </c:pt>
                <c:pt idx="4350">
                  <c:v>7.2</c:v>
                </c:pt>
                <c:pt idx="4351">
                  <c:v>7.3</c:v>
                </c:pt>
                <c:pt idx="4352">
                  <c:v>7.3</c:v>
                </c:pt>
                <c:pt idx="4353">
                  <c:v>7.3</c:v>
                </c:pt>
                <c:pt idx="4354">
                  <c:v>7.3</c:v>
                </c:pt>
                <c:pt idx="4355">
                  <c:v>7.3</c:v>
                </c:pt>
                <c:pt idx="4356">
                  <c:v>7.3</c:v>
                </c:pt>
                <c:pt idx="4357">
                  <c:v>7.3</c:v>
                </c:pt>
                <c:pt idx="4358">
                  <c:v>7.3</c:v>
                </c:pt>
                <c:pt idx="4359">
                  <c:v>7.3</c:v>
                </c:pt>
                <c:pt idx="4360">
                  <c:v>7.3</c:v>
                </c:pt>
                <c:pt idx="4361">
                  <c:v>7.3</c:v>
                </c:pt>
                <c:pt idx="4362">
                  <c:v>7.3</c:v>
                </c:pt>
                <c:pt idx="4363">
                  <c:v>7.3</c:v>
                </c:pt>
                <c:pt idx="4364">
                  <c:v>7.3</c:v>
                </c:pt>
                <c:pt idx="4365">
                  <c:v>7.3</c:v>
                </c:pt>
                <c:pt idx="4366">
                  <c:v>7.3</c:v>
                </c:pt>
                <c:pt idx="4367">
                  <c:v>7.3</c:v>
                </c:pt>
                <c:pt idx="4368">
                  <c:v>7.3</c:v>
                </c:pt>
                <c:pt idx="4369">
                  <c:v>7.3</c:v>
                </c:pt>
                <c:pt idx="4370">
                  <c:v>7.3</c:v>
                </c:pt>
                <c:pt idx="4371">
                  <c:v>7.3</c:v>
                </c:pt>
                <c:pt idx="4372">
                  <c:v>7.3</c:v>
                </c:pt>
                <c:pt idx="4373">
                  <c:v>7.3</c:v>
                </c:pt>
                <c:pt idx="4374">
                  <c:v>7.3</c:v>
                </c:pt>
                <c:pt idx="4375">
                  <c:v>7.3</c:v>
                </c:pt>
                <c:pt idx="4376">
                  <c:v>7.3</c:v>
                </c:pt>
                <c:pt idx="4377">
                  <c:v>7.3</c:v>
                </c:pt>
                <c:pt idx="4378">
                  <c:v>7.3</c:v>
                </c:pt>
                <c:pt idx="4379">
                  <c:v>7.3</c:v>
                </c:pt>
                <c:pt idx="4380">
                  <c:v>7.3</c:v>
                </c:pt>
                <c:pt idx="4381">
                  <c:v>7.3</c:v>
                </c:pt>
                <c:pt idx="4382">
                  <c:v>7.3</c:v>
                </c:pt>
                <c:pt idx="4383">
                  <c:v>7.3</c:v>
                </c:pt>
                <c:pt idx="4384">
                  <c:v>7.3</c:v>
                </c:pt>
                <c:pt idx="4385">
                  <c:v>7.3</c:v>
                </c:pt>
                <c:pt idx="4386">
                  <c:v>7.3</c:v>
                </c:pt>
                <c:pt idx="4387">
                  <c:v>7.3</c:v>
                </c:pt>
                <c:pt idx="4388">
                  <c:v>7.3</c:v>
                </c:pt>
                <c:pt idx="4389">
                  <c:v>7.3</c:v>
                </c:pt>
                <c:pt idx="4390">
                  <c:v>7.3</c:v>
                </c:pt>
                <c:pt idx="4391">
                  <c:v>7.3</c:v>
                </c:pt>
                <c:pt idx="4392">
                  <c:v>7.3</c:v>
                </c:pt>
                <c:pt idx="4393">
                  <c:v>7.3</c:v>
                </c:pt>
                <c:pt idx="4394">
                  <c:v>7.3</c:v>
                </c:pt>
                <c:pt idx="4395">
                  <c:v>7.3</c:v>
                </c:pt>
                <c:pt idx="4396">
                  <c:v>7.3</c:v>
                </c:pt>
                <c:pt idx="4397">
                  <c:v>7.3</c:v>
                </c:pt>
                <c:pt idx="4398">
                  <c:v>7.3</c:v>
                </c:pt>
                <c:pt idx="4399">
                  <c:v>7.3</c:v>
                </c:pt>
                <c:pt idx="4400">
                  <c:v>7.3</c:v>
                </c:pt>
                <c:pt idx="4401">
                  <c:v>7.3</c:v>
                </c:pt>
                <c:pt idx="4402">
                  <c:v>7.3</c:v>
                </c:pt>
                <c:pt idx="4403">
                  <c:v>7.3</c:v>
                </c:pt>
                <c:pt idx="4404">
                  <c:v>7.3</c:v>
                </c:pt>
                <c:pt idx="4405">
                  <c:v>7.3</c:v>
                </c:pt>
                <c:pt idx="4406">
                  <c:v>7.3</c:v>
                </c:pt>
                <c:pt idx="4407">
                  <c:v>7.3</c:v>
                </c:pt>
                <c:pt idx="4408">
                  <c:v>7.3</c:v>
                </c:pt>
                <c:pt idx="4409">
                  <c:v>7.3</c:v>
                </c:pt>
                <c:pt idx="4410">
                  <c:v>7.3</c:v>
                </c:pt>
                <c:pt idx="4411">
                  <c:v>7.4</c:v>
                </c:pt>
                <c:pt idx="4412">
                  <c:v>7.4</c:v>
                </c:pt>
                <c:pt idx="4413">
                  <c:v>7.4</c:v>
                </c:pt>
                <c:pt idx="4414">
                  <c:v>7.4</c:v>
                </c:pt>
                <c:pt idx="4415">
                  <c:v>7.4</c:v>
                </c:pt>
                <c:pt idx="4416">
                  <c:v>7.4</c:v>
                </c:pt>
                <c:pt idx="4417">
                  <c:v>7.4</c:v>
                </c:pt>
                <c:pt idx="4418">
                  <c:v>7.4</c:v>
                </c:pt>
                <c:pt idx="4419">
                  <c:v>7.4</c:v>
                </c:pt>
                <c:pt idx="4420">
                  <c:v>7.4</c:v>
                </c:pt>
                <c:pt idx="4421">
                  <c:v>7.4</c:v>
                </c:pt>
                <c:pt idx="4422">
                  <c:v>7.4</c:v>
                </c:pt>
                <c:pt idx="4423">
                  <c:v>7.4</c:v>
                </c:pt>
                <c:pt idx="4424">
                  <c:v>7.4</c:v>
                </c:pt>
                <c:pt idx="4425">
                  <c:v>7.4</c:v>
                </c:pt>
                <c:pt idx="4426">
                  <c:v>7.4</c:v>
                </c:pt>
                <c:pt idx="4427">
                  <c:v>7.4</c:v>
                </c:pt>
                <c:pt idx="4428">
                  <c:v>7.4</c:v>
                </c:pt>
                <c:pt idx="4429">
                  <c:v>7.4</c:v>
                </c:pt>
                <c:pt idx="4430">
                  <c:v>7.4</c:v>
                </c:pt>
                <c:pt idx="4431">
                  <c:v>7.4</c:v>
                </c:pt>
                <c:pt idx="4432">
                  <c:v>7.4</c:v>
                </c:pt>
                <c:pt idx="4433">
                  <c:v>7.4</c:v>
                </c:pt>
                <c:pt idx="4434">
                  <c:v>7.4</c:v>
                </c:pt>
                <c:pt idx="4435">
                  <c:v>7.4</c:v>
                </c:pt>
                <c:pt idx="4436">
                  <c:v>7.4</c:v>
                </c:pt>
                <c:pt idx="4437">
                  <c:v>7.4</c:v>
                </c:pt>
                <c:pt idx="4438">
                  <c:v>7.4</c:v>
                </c:pt>
                <c:pt idx="4439">
                  <c:v>7.4</c:v>
                </c:pt>
                <c:pt idx="4440">
                  <c:v>7.4</c:v>
                </c:pt>
                <c:pt idx="4441">
                  <c:v>7.4</c:v>
                </c:pt>
                <c:pt idx="4442">
                  <c:v>7.4</c:v>
                </c:pt>
                <c:pt idx="4443">
                  <c:v>7.4</c:v>
                </c:pt>
                <c:pt idx="4444">
                  <c:v>7.4</c:v>
                </c:pt>
                <c:pt idx="4445">
                  <c:v>7.4</c:v>
                </c:pt>
                <c:pt idx="4446">
                  <c:v>7.4</c:v>
                </c:pt>
                <c:pt idx="4447">
                  <c:v>7.4</c:v>
                </c:pt>
                <c:pt idx="4448">
                  <c:v>7.4</c:v>
                </c:pt>
                <c:pt idx="4449">
                  <c:v>7.4</c:v>
                </c:pt>
                <c:pt idx="4450">
                  <c:v>7.4</c:v>
                </c:pt>
                <c:pt idx="4451">
                  <c:v>7.4</c:v>
                </c:pt>
                <c:pt idx="4452">
                  <c:v>7.4</c:v>
                </c:pt>
                <c:pt idx="4453">
                  <c:v>7.4</c:v>
                </c:pt>
                <c:pt idx="4454">
                  <c:v>7.4</c:v>
                </c:pt>
                <c:pt idx="4455">
                  <c:v>7.4</c:v>
                </c:pt>
                <c:pt idx="4456">
                  <c:v>7.4</c:v>
                </c:pt>
                <c:pt idx="4457">
                  <c:v>7.4</c:v>
                </c:pt>
                <c:pt idx="4458">
                  <c:v>7.4</c:v>
                </c:pt>
                <c:pt idx="4459">
                  <c:v>7.4</c:v>
                </c:pt>
                <c:pt idx="4460">
                  <c:v>7.4</c:v>
                </c:pt>
                <c:pt idx="4461">
                  <c:v>7.4</c:v>
                </c:pt>
                <c:pt idx="4462">
                  <c:v>7.4</c:v>
                </c:pt>
                <c:pt idx="4463">
                  <c:v>7.4</c:v>
                </c:pt>
                <c:pt idx="4464">
                  <c:v>7.4</c:v>
                </c:pt>
                <c:pt idx="4465">
                  <c:v>7.4</c:v>
                </c:pt>
                <c:pt idx="4466">
                  <c:v>7.4</c:v>
                </c:pt>
                <c:pt idx="4467">
                  <c:v>7.4</c:v>
                </c:pt>
                <c:pt idx="4468">
                  <c:v>7.4</c:v>
                </c:pt>
                <c:pt idx="4469">
                  <c:v>7.4</c:v>
                </c:pt>
                <c:pt idx="4470">
                  <c:v>7.4</c:v>
                </c:pt>
                <c:pt idx="4471">
                  <c:v>7.5</c:v>
                </c:pt>
                <c:pt idx="4472">
                  <c:v>7.5</c:v>
                </c:pt>
                <c:pt idx="4473">
                  <c:v>7.5</c:v>
                </c:pt>
                <c:pt idx="4474">
                  <c:v>7.5</c:v>
                </c:pt>
                <c:pt idx="4475">
                  <c:v>7.5</c:v>
                </c:pt>
                <c:pt idx="4476">
                  <c:v>7.5</c:v>
                </c:pt>
                <c:pt idx="4477">
                  <c:v>7.5</c:v>
                </c:pt>
                <c:pt idx="4478">
                  <c:v>7.5</c:v>
                </c:pt>
                <c:pt idx="4479">
                  <c:v>7.5</c:v>
                </c:pt>
                <c:pt idx="4480">
                  <c:v>7.5</c:v>
                </c:pt>
                <c:pt idx="4481">
                  <c:v>7.5</c:v>
                </c:pt>
                <c:pt idx="4482">
                  <c:v>7.5</c:v>
                </c:pt>
                <c:pt idx="4483">
                  <c:v>7.5</c:v>
                </c:pt>
                <c:pt idx="4484">
                  <c:v>7.5</c:v>
                </c:pt>
                <c:pt idx="4485">
                  <c:v>7.5</c:v>
                </c:pt>
                <c:pt idx="4486">
                  <c:v>7.5</c:v>
                </c:pt>
                <c:pt idx="4487">
                  <c:v>7.5</c:v>
                </c:pt>
                <c:pt idx="4488">
                  <c:v>7.5</c:v>
                </c:pt>
                <c:pt idx="4489">
                  <c:v>7.5</c:v>
                </c:pt>
                <c:pt idx="4490">
                  <c:v>7.5</c:v>
                </c:pt>
                <c:pt idx="4491">
                  <c:v>7.5</c:v>
                </c:pt>
                <c:pt idx="4492">
                  <c:v>7.5</c:v>
                </c:pt>
                <c:pt idx="4493">
                  <c:v>7.5</c:v>
                </c:pt>
                <c:pt idx="4494">
                  <c:v>7.5</c:v>
                </c:pt>
                <c:pt idx="4495">
                  <c:v>7.5</c:v>
                </c:pt>
                <c:pt idx="4496">
                  <c:v>7.5</c:v>
                </c:pt>
                <c:pt idx="4497">
                  <c:v>7.5</c:v>
                </c:pt>
                <c:pt idx="4498">
                  <c:v>7.5</c:v>
                </c:pt>
                <c:pt idx="4499">
                  <c:v>7.5</c:v>
                </c:pt>
                <c:pt idx="4500">
                  <c:v>7.5</c:v>
                </c:pt>
                <c:pt idx="4501">
                  <c:v>7.5</c:v>
                </c:pt>
                <c:pt idx="4502">
                  <c:v>7.5</c:v>
                </c:pt>
                <c:pt idx="4503">
                  <c:v>7.5</c:v>
                </c:pt>
                <c:pt idx="4504">
                  <c:v>7.5</c:v>
                </c:pt>
                <c:pt idx="4505">
                  <c:v>7.5</c:v>
                </c:pt>
                <c:pt idx="4506">
                  <c:v>7.5</c:v>
                </c:pt>
                <c:pt idx="4507">
                  <c:v>7.5</c:v>
                </c:pt>
                <c:pt idx="4508">
                  <c:v>7.5</c:v>
                </c:pt>
                <c:pt idx="4509">
                  <c:v>7.5</c:v>
                </c:pt>
                <c:pt idx="4510">
                  <c:v>7.5</c:v>
                </c:pt>
                <c:pt idx="4511">
                  <c:v>7.5</c:v>
                </c:pt>
                <c:pt idx="4512">
                  <c:v>7.5</c:v>
                </c:pt>
                <c:pt idx="4513">
                  <c:v>7.5</c:v>
                </c:pt>
                <c:pt idx="4514">
                  <c:v>7.5</c:v>
                </c:pt>
                <c:pt idx="4515">
                  <c:v>7.5</c:v>
                </c:pt>
                <c:pt idx="4516">
                  <c:v>7.5</c:v>
                </c:pt>
                <c:pt idx="4517">
                  <c:v>7.5</c:v>
                </c:pt>
                <c:pt idx="4518">
                  <c:v>7.5</c:v>
                </c:pt>
                <c:pt idx="4519">
                  <c:v>7.5</c:v>
                </c:pt>
                <c:pt idx="4520">
                  <c:v>7.5</c:v>
                </c:pt>
                <c:pt idx="4521">
                  <c:v>7.5</c:v>
                </c:pt>
                <c:pt idx="4522">
                  <c:v>7.5</c:v>
                </c:pt>
                <c:pt idx="4523">
                  <c:v>7.5</c:v>
                </c:pt>
                <c:pt idx="4524">
                  <c:v>7.5</c:v>
                </c:pt>
                <c:pt idx="4525">
                  <c:v>7.5</c:v>
                </c:pt>
                <c:pt idx="4526">
                  <c:v>7.5</c:v>
                </c:pt>
                <c:pt idx="4527">
                  <c:v>7.5</c:v>
                </c:pt>
                <c:pt idx="4528">
                  <c:v>7.5</c:v>
                </c:pt>
                <c:pt idx="4529">
                  <c:v>7.5</c:v>
                </c:pt>
                <c:pt idx="4530">
                  <c:v>7.5</c:v>
                </c:pt>
                <c:pt idx="4531">
                  <c:v>7.6</c:v>
                </c:pt>
                <c:pt idx="4532">
                  <c:v>7.6</c:v>
                </c:pt>
                <c:pt idx="4533">
                  <c:v>7.6</c:v>
                </c:pt>
                <c:pt idx="4534">
                  <c:v>7.6</c:v>
                </c:pt>
                <c:pt idx="4535">
                  <c:v>7.6</c:v>
                </c:pt>
                <c:pt idx="4536">
                  <c:v>7.6</c:v>
                </c:pt>
                <c:pt idx="4537">
                  <c:v>7.6</c:v>
                </c:pt>
                <c:pt idx="4538">
                  <c:v>7.6</c:v>
                </c:pt>
                <c:pt idx="4539">
                  <c:v>7.6</c:v>
                </c:pt>
                <c:pt idx="4540">
                  <c:v>7.6</c:v>
                </c:pt>
                <c:pt idx="4541">
                  <c:v>7.6</c:v>
                </c:pt>
                <c:pt idx="4542">
                  <c:v>7.6</c:v>
                </c:pt>
                <c:pt idx="4543">
                  <c:v>7.6</c:v>
                </c:pt>
                <c:pt idx="4544">
                  <c:v>7.6</c:v>
                </c:pt>
                <c:pt idx="4545">
                  <c:v>7.6</c:v>
                </c:pt>
                <c:pt idx="4546">
                  <c:v>7.6</c:v>
                </c:pt>
                <c:pt idx="4547">
                  <c:v>7.6</c:v>
                </c:pt>
                <c:pt idx="4548">
                  <c:v>7.6</c:v>
                </c:pt>
                <c:pt idx="4549">
                  <c:v>7.6</c:v>
                </c:pt>
                <c:pt idx="4550">
                  <c:v>7.6</c:v>
                </c:pt>
                <c:pt idx="4551">
                  <c:v>7.6</c:v>
                </c:pt>
                <c:pt idx="4552">
                  <c:v>7.6</c:v>
                </c:pt>
                <c:pt idx="4553">
                  <c:v>7.6</c:v>
                </c:pt>
                <c:pt idx="4554">
                  <c:v>7.6</c:v>
                </c:pt>
                <c:pt idx="4555">
                  <c:v>7.6</c:v>
                </c:pt>
                <c:pt idx="4556">
                  <c:v>7.6</c:v>
                </c:pt>
                <c:pt idx="4557">
                  <c:v>7.6</c:v>
                </c:pt>
                <c:pt idx="4558">
                  <c:v>7.6</c:v>
                </c:pt>
                <c:pt idx="4559">
                  <c:v>7.6</c:v>
                </c:pt>
                <c:pt idx="4560">
                  <c:v>7.6</c:v>
                </c:pt>
                <c:pt idx="4561">
                  <c:v>7.6</c:v>
                </c:pt>
                <c:pt idx="4562">
                  <c:v>7.6</c:v>
                </c:pt>
                <c:pt idx="4563">
                  <c:v>7.6</c:v>
                </c:pt>
                <c:pt idx="4564">
                  <c:v>7.6</c:v>
                </c:pt>
                <c:pt idx="4565">
                  <c:v>7.6</c:v>
                </c:pt>
                <c:pt idx="4566">
                  <c:v>7.6</c:v>
                </c:pt>
                <c:pt idx="4567">
                  <c:v>7.6</c:v>
                </c:pt>
                <c:pt idx="4568">
                  <c:v>7.6</c:v>
                </c:pt>
                <c:pt idx="4569">
                  <c:v>7.6</c:v>
                </c:pt>
                <c:pt idx="4570">
                  <c:v>7.6</c:v>
                </c:pt>
                <c:pt idx="4571">
                  <c:v>7.6</c:v>
                </c:pt>
                <c:pt idx="4572">
                  <c:v>7.6</c:v>
                </c:pt>
                <c:pt idx="4573">
                  <c:v>7.6</c:v>
                </c:pt>
                <c:pt idx="4574">
                  <c:v>7.6</c:v>
                </c:pt>
                <c:pt idx="4575">
                  <c:v>7.6</c:v>
                </c:pt>
                <c:pt idx="4576">
                  <c:v>7.6</c:v>
                </c:pt>
                <c:pt idx="4577">
                  <c:v>7.6</c:v>
                </c:pt>
                <c:pt idx="4578">
                  <c:v>7.6</c:v>
                </c:pt>
                <c:pt idx="4579">
                  <c:v>7.6</c:v>
                </c:pt>
                <c:pt idx="4580">
                  <c:v>7.6</c:v>
                </c:pt>
                <c:pt idx="4581">
                  <c:v>7.6</c:v>
                </c:pt>
                <c:pt idx="4582">
                  <c:v>7.6</c:v>
                </c:pt>
                <c:pt idx="4583">
                  <c:v>7.6</c:v>
                </c:pt>
                <c:pt idx="4584">
                  <c:v>7.6</c:v>
                </c:pt>
                <c:pt idx="4585">
                  <c:v>7.6</c:v>
                </c:pt>
                <c:pt idx="4586">
                  <c:v>7.6</c:v>
                </c:pt>
                <c:pt idx="4587">
                  <c:v>7.6</c:v>
                </c:pt>
                <c:pt idx="4588">
                  <c:v>7.6</c:v>
                </c:pt>
                <c:pt idx="4589">
                  <c:v>7.6</c:v>
                </c:pt>
                <c:pt idx="4590">
                  <c:v>7.6</c:v>
                </c:pt>
                <c:pt idx="4591">
                  <c:v>7.7</c:v>
                </c:pt>
                <c:pt idx="4592">
                  <c:v>7.7</c:v>
                </c:pt>
                <c:pt idx="4593">
                  <c:v>7.7</c:v>
                </c:pt>
                <c:pt idx="4594">
                  <c:v>7.7</c:v>
                </c:pt>
                <c:pt idx="4595">
                  <c:v>7.7</c:v>
                </c:pt>
                <c:pt idx="4596">
                  <c:v>7.7</c:v>
                </c:pt>
                <c:pt idx="4597">
                  <c:v>7.7</c:v>
                </c:pt>
                <c:pt idx="4598">
                  <c:v>7.7</c:v>
                </c:pt>
                <c:pt idx="4599">
                  <c:v>7.7</c:v>
                </c:pt>
                <c:pt idx="4600">
                  <c:v>7.7</c:v>
                </c:pt>
                <c:pt idx="4601">
                  <c:v>7.7</c:v>
                </c:pt>
                <c:pt idx="4602">
                  <c:v>7.7</c:v>
                </c:pt>
                <c:pt idx="4603">
                  <c:v>7.7</c:v>
                </c:pt>
                <c:pt idx="4604">
                  <c:v>7.7</c:v>
                </c:pt>
                <c:pt idx="4605">
                  <c:v>7.7</c:v>
                </c:pt>
                <c:pt idx="4606">
                  <c:v>7.7</c:v>
                </c:pt>
                <c:pt idx="4607">
                  <c:v>7.7</c:v>
                </c:pt>
                <c:pt idx="4608">
                  <c:v>7.7</c:v>
                </c:pt>
                <c:pt idx="4609">
                  <c:v>7.7</c:v>
                </c:pt>
                <c:pt idx="4610">
                  <c:v>7.7</c:v>
                </c:pt>
                <c:pt idx="4611">
                  <c:v>7.7</c:v>
                </c:pt>
                <c:pt idx="4612">
                  <c:v>7.7</c:v>
                </c:pt>
                <c:pt idx="4613">
                  <c:v>7.7</c:v>
                </c:pt>
                <c:pt idx="4614">
                  <c:v>7.7</c:v>
                </c:pt>
                <c:pt idx="4615">
                  <c:v>7.7</c:v>
                </c:pt>
                <c:pt idx="4616">
                  <c:v>7.7</c:v>
                </c:pt>
                <c:pt idx="4617">
                  <c:v>7.7</c:v>
                </c:pt>
                <c:pt idx="4618">
                  <c:v>7.7</c:v>
                </c:pt>
                <c:pt idx="4619">
                  <c:v>7.7</c:v>
                </c:pt>
                <c:pt idx="4620">
                  <c:v>7.7</c:v>
                </c:pt>
                <c:pt idx="4621">
                  <c:v>7.7</c:v>
                </c:pt>
                <c:pt idx="4622">
                  <c:v>7.7</c:v>
                </c:pt>
                <c:pt idx="4623">
                  <c:v>7.7</c:v>
                </c:pt>
                <c:pt idx="4624">
                  <c:v>7.7</c:v>
                </c:pt>
                <c:pt idx="4625">
                  <c:v>7.7</c:v>
                </c:pt>
                <c:pt idx="4626">
                  <c:v>7.7</c:v>
                </c:pt>
                <c:pt idx="4627">
                  <c:v>7.7</c:v>
                </c:pt>
                <c:pt idx="4628">
                  <c:v>7.7</c:v>
                </c:pt>
                <c:pt idx="4629">
                  <c:v>7.7</c:v>
                </c:pt>
                <c:pt idx="4630">
                  <c:v>7.7</c:v>
                </c:pt>
                <c:pt idx="4631">
                  <c:v>7.7</c:v>
                </c:pt>
                <c:pt idx="4632">
                  <c:v>7.7</c:v>
                </c:pt>
                <c:pt idx="4633">
                  <c:v>7.7</c:v>
                </c:pt>
                <c:pt idx="4634">
                  <c:v>7.7</c:v>
                </c:pt>
                <c:pt idx="4635">
                  <c:v>7.7</c:v>
                </c:pt>
                <c:pt idx="4636">
                  <c:v>7.7</c:v>
                </c:pt>
                <c:pt idx="4637">
                  <c:v>7.7</c:v>
                </c:pt>
                <c:pt idx="4638">
                  <c:v>7.7</c:v>
                </c:pt>
                <c:pt idx="4639">
                  <c:v>7.7</c:v>
                </c:pt>
                <c:pt idx="4640">
                  <c:v>7.7</c:v>
                </c:pt>
                <c:pt idx="4641">
                  <c:v>7.7</c:v>
                </c:pt>
                <c:pt idx="4642">
                  <c:v>7.7</c:v>
                </c:pt>
                <c:pt idx="4643">
                  <c:v>7.7</c:v>
                </c:pt>
                <c:pt idx="4644">
                  <c:v>7.7</c:v>
                </c:pt>
                <c:pt idx="4645">
                  <c:v>7.7</c:v>
                </c:pt>
                <c:pt idx="4646">
                  <c:v>7.7</c:v>
                </c:pt>
                <c:pt idx="4647">
                  <c:v>7.7</c:v>
                </c:pt>
                <c:pt idx="4648">
                  <c:v>7.7</c:v>
                </c:pt>
                <c:pt idx="4649">
                  <c:v>7.7</c:v>
                </c:pt>
                <c:pt idx="4650">
                  <c:v>7.7</c:v>
                </c:pt>
                <c:pt idx="4651">
                  <c:v>7.8</c:v>
                </c:pt>
                <c:pt idx="4652">
                  <c:v>7.8</c:v>
                </c:pt>
                <c:pt idx="4653">
                  <c:v>7.8</c:v>
                </c:pt>
                <c:pt idx="4654">
                  <c:v>7.8</c:v>
                </c:pt>
                <c:pt idx="4655">
                  <c:v>7.8</c:v>
                </c:pt>
                <c:pt idx="4656">
                  <c:v>7.8</c:v>
                </c:pt>
                <c:pt idx="4657">
                  <c:v>7.8</c:v>
                </c:pt>
                <c:pt idx="4658">
                  <c:v>7.8</c:v>
                </c:pt>
                <c:pt idx="4659">
                  <c:v>7.8</c:v>
                </c:pt>
                <c:pt idx="4660">
                  <c:v>7.8</c:v>
                </c:pt>
                <c:pt idx="4661">
                  <c:v>7.8</c:v>
                </c:pt>
                <c:pt idx="4662">
                  <c:v>7.8</c:v>
                </c:pt>
                <c:pt idx="4663">
                  <c:v>7.8</c:v>
                </c:pt>
                <c:pt idx="4664">
                  <c:v>7.8</c:v>
                </c:pt>
                <c:pt idx="4665">
                  <c:v>7.8</c:v>
                </c:pt>
                <c:pt idx="4666">
                  <c:v>7.8</c:v>
                </c:pt>
                <c:pt idx="4667">
                  <c:v>7.8</c:v>
                </c:pt>
                <c:pt idx="4668">
                  <c:v>7.8</c:v>
                </c:pt>
                <c:pt idx="4669">
                  <c:v>7.8</c:v>
                </c:pt>
                <c:pt idx="4670">
                  <c:v>7.8</c:v>
                </c:pt>
                <c:pt idx="4671">
                  <c:v>7.8</c:v>
                </c:pt>
                <c:pt idx="4672">
                  <c:v>7.8</c:v>
                </c:pt>
                <c:pt idx="4673">
                  <c:v>7.8</c:v>
                </c:pt>
                <c:pt idx="4674">
                  <c:v>7.8</c:v>
                </c:pt>
                <c:pt idx="4675">
                  <c:v>7.8</c:v>
                </c:pt>
                <c:pt idx="4676">
                  <c:v>7.8</c:v>
                </c:pt>
                <c:pt idx="4677">
                  <c:v>7.8</c:v>
                </c:pt>
                <c:pt idx="4678">
                  <c:v>7.8</c:v>
                </c:pt>
                <c:pt idx="4679">
                  <c:v>7.8</c:v>
                </c:pt>
                <c:pt idx="4680">
                  <c:v>7.8</c:v>
                </c:pt>
                <c:pt idx="4681">
                  <c:v>7.8</c:v>
                </c:pt>
                <c:pt idx="4682">
                  <c:v>7.8</c:v>
                </c:pt>
                <c:pt idx="4683">
                  <c:v>7.8</c:v>
                </c:pt>
                <c:pt idx="4684">
                  <c:v>7.8</c:v>
                </c:pt>
                <c:pt idx="4685">
                  <c:v>7.8</c:v>
                </c:pt>
                <c:pt idx="4686">
                  <c:v>7.8</c:v>
                </c:pt>
                <c:pt idx="4687">
                  <c:v>7.8</c:v>
                </c:pt>
                <c:pt idx="4688">
                  <c:v>7.8</c:v>
                </c:pt>
                <c:pt idx="4689">
                  <c:v>7.8</c:v>
                </c:pt>
                <c:pt idx="4690">
                  <c:v>7.8</c:v>
                </c:pt>
                <c:pt idx="4691">
                  <c:v>7.8</c:v>
                </c:pt>
                <c:pt idx="4692">
                  <c:v>7.8</c:v>
                </c:pt>
                <c:pt idx="4693">
                  <c:v>7.8</c:v>
                </c:pt>
                <c:pt idx="4694">
                  <c:v>7.8</c:v>
                </c:pt>
                <c:pt idx="4695">
                  <c:v>7.8</c:v>
                </c:pt>
                <c:pt idx="4696">
                  <c:v>7.8</c:v>
                </c:pt>
                <c:pt idx="4697">
                  <c:v>7.8</c:v>
                </c:pt>
                <c:pt idx="4698">
                  <c:v>7.8</c:v>
                </c:pt>
                <c:pt idx="4699">
                  <c:v>7.8</c:v>
                </c:pt>
                <c:pt idx="4700">
                  <c:v>7.8</c:v>
                </c:pt>
                <c:pt idx="4701">
                  <c:v>7.8</c:v>
                </c:pt>
                <c:pt idx="4702">
                  <c:v>7.8</c:v>
                </c:pt>
                <c:pt idx="4703">
                  <c:v>7.8</c:v>
                </c:pt>
                <c:pt idx="4704">
                  <c:v>7.8</c:v>
                </c:pt>
                <c:pt idx="4705">
                  <c:v>7.8</c:v>
                </c:pt>
                <c:pt idx="4706">
                  <c:v>7.8</c:v>
                </c:pt>
                <c:pt idx="4707">
                  <c:v>7.8</c:v>
                </c:pt>
                <c:pt idx="4708">
                  <c:v>7.8</c:v>
                </c:pt>
                <c:pt idx="4709">
                  <c:v>7.8</c:v>
                </c:pt>
                <c:pt idx="4710">
                  <c:v>7.8</c:v>
                </c:pt>
                <c:pt idx="4711">
                  <c:v>7.9</c:v>
                </c:pt>
                <c:pt idx="4712">
                  <c:v>7.9</c:v>
                </c:pt>
                <c:pt idx="4713">
                  <c:v>7.9</c:v>
                </c:pt>
                <c:pt idx="4714">
                  <c:v>7.9</c:v>
                </c:pt>
                <c:pt idx="4715">
                  <c:v>7.9</c:v>
                </c:pt>
                <c:pt idx="4716">
                  <c:v>7.9</c:v>
                </c:pt>
                <c:pt idx="4717">
                  <c:v>7.9</c:v>
                </c:pt>
                <c:pt idx="4718">
                  <c:v>7.9</c:v>
                </c:pt>
                <c:pt idx="4719">
                  <c:v>7.9</c:v>
                </c:pt>
                <c:pt idx="4720">
                  <c:v>7.9</c:v>
                </c:pt>
                <c:pt idx="4721">
                  <c:v>7.9</c:v>
                </c:pt>
                <c:pt idx="4722">
                  <c:v>7.9</c:v>
                </c:pt>
                <c:pt idx="4723">
                  <c:v>7.9</c:v>
                </c:pt>
                <c:pt idx="4724">
                  <c:v>7.9</c:v>
                </c:pt>
                <c:pt idx="4725">
                  <c:v>7.9</c:v>
                </c:pt>
                <c:pt idx="4726">
                  <c:v>7.9</c:v>
                </c:pt>
                <c:pt idx="4727">
                  <c:v>7.9</c:v>
                </c:pt>
                <c:pt idx="4728">
                  <c:v>7.9</c:v>
                </c:pt>
                <c:pt idx="4729">
                  <c:v>7.9</c:v>
                </c:pt>
                <c:pt idx="4730">
                  <c:v>7.9</c:v>
                </c:pt>
                <c:pt idx="4731">
                  <c:v>7.9</c:v>
                </c:pt>
                <c:pt idx="4732">
                  <c:v>7.9</c:v>
                </c:pt>
                <c:pt idx="4733">
                  <c:v>7.9</c:v>
                </c:pt>
                <c:pt idx="4734">
                  <c:v>7.9</c:v>
                </c:pt>
                <c:pt idx="4735">
                  <c:v>7.9</c:v>
                </c:pt>
                <c:pt idx="4736">
                  <c:v>7.9</c:v>
                </c:pt>
                <c:pt idx="4737">
                  <c:v>7.9</c:v>
                </c:pt>
                <c:pt idx="4738">
                  <c:v>7.9</c:v>
                </c:pt>
                <c:pt idx="4739">
                  <c:v>7.9</c:v>
                </c:pt>
                <c:pt idx="4740">
                  <c:v>7.9</c:v>
                </c:pt>
                <c:pt idx="4741">
                  <c:v>7.9</c:v>
                </c:pt>
                <c:pt idx="4742">
                  <c:v>7.9</c:v>
                </c:pt>
                <c:pt idx="4743">
                  <c:v>7.9</c:v>
                </c:pt>
                <c:pt idx="4744">
                  <c:v>7.9</c:v>
                </c:pt>
                <c:pt idx="4745">
                  <c:v>7.9</c:v>
                </c:pt>
                <c:pt idx="4746">
                  <c:v>7.9</c:v>
                </c:pt>
                <c:pt idx="4747">
                  <c:v>7.9</c:v>
                </c:pt>
                <c:pt idx="4748">
                  <c:v>7.9</c:v>
                </c:pt>
                <c:pt idx="4749">
                  <c:v>7.9</c:v>
                </c:pt>
                <c:pt idx="4750">
                  <c:v>7.9</c:v>
                </c:pt>
                <c:pt idx="4751">
                  <c:v>7.9</c:v>
                </c:pt>
                <c:pt idx="4752">
                  <c:v>7.9</c:v>
                </c:pt>
                <c:pt idx="4753">
                  <c:v>7.9</c:v>
                </c:pt>
                <c:pt idx="4754">
                  <c:v>7.9</c:v>
                </c:pt>
                <c:pt idx="4755">
                  <c:v>7.9</c:v>
                </c:pt>
                <c:pt idx="4756">
                  <c:v>7.9</c:v>
                </c:pt>
                <c:pt idx="4757">
                  <c:v>7.9</c:v>
                </c:pt>
                <c:pt idx="4758">
                  <c:v>7.9</c:v>
                </c:pt>
                <c:pt idx="4759">
                  <c:v>7.9</c:v>
                </c:pt>
                <c:pt idx="4760">
                  <c:v>7.9</c:v>
                </c:pt>
                <c:pt idx="4761">
                  <c:v>7.9</c:v>
                </c:pt>
                <c:pt idx="4762">
                  <c:v>7.9</c:v>
                </c:pt>
                <c:pt idx="4763">
                  <c:v>7.9</c:v>
                </c:pt>
                <c:pt idx="4764">
                  <c:v>7.9</c:v>
                </c:pt>
                <c:pt idx="4765">
                  <c:v>7.9</c:v>
                </c:pt>
                <c:pt idx="4766">
                  <c:v>7.9</c:v>
                </c:pt>
                <c:pt idx="4767">
                  <c:v>7.9</c:v>
                </c:pt>
                <c:pt idx="4768">
                  <c:v>7.9</c:v>
                </c:pt>
                <c:pt idx="4769">
                  <c:v>7.9</c:v>
                </c:pt>
                <c:pt idx="4770">
                  <c:v>7.9</c:v>
                </c:pt>
                <c:pt idx="4771">
                  <c:v>8.0</c:v>
                </c:pt>
                <c:pt idx="4772">
                  <c:v>8.0</c:v>
                </c:pt>
                <c:pt idx="4773">
                  <c:v>8.0</c:v>
                </c:pt>
                <c:pt idx="4774">
                  <c:v>8.0</c:v>
                </c:pt>
                <c:pt idx="4775">
                  <c:v>8.0</c:v>
                </c:pt>
                <c:pt idx="4776">
                  <c:v>8.0</c:v>
                </c:pt>
                <c:pt idx="4777">
                  <c:v>8.0</c:v>
                </c:pt>
                <c:pt idx="4778">
                  <c:v>8.0</c:v>
                </c:pt>
                <c:pt idx="4779">
                  <c:v>8.0</c:v>
                </c:pt>
                <c:pt idx="4780">
                  <c:v>8.0</c:v>
                </c:pt>
                <c:pt idx="4781">
                  <c:v>8.0</c:v>
                </c:pt>
                <c:pt idx="4782">
                  <c:v>8.0</c:v>
                </c:pt>
                <c:pt idx="4783">
                  <c:v>8.0</c:v>
                </c:pt>
                <c:pt idx="4784">
                  <c:v>8.0</c:v>
                </c:pt>
                <c:pt idx="4785">
                  <c:v>8.0</c:v>
                </c:pt>
                <c:pt idx="4786">
                  <c:v>8.0</c:v>
                </c:pt>
                <c:pt idx="4787">
                  <c:v>8.0</c:v>
                </c:pt>
                <c:pt idx="4788">
                  <c:v>8.0</c:v>
                </c:pt>
                <c:pt idx="4789">
                  <c:v>8.0</c:v>
                </c:pt>
                <c:pt idx="4790">
                  <c:v>8.0</c:v>
                </c:pt>
                <c:pt idx="4791">
                  <c:v>8.0</c:v>
                </c:pt>
                <c:pt idx="4792">
                  <c:v>8.0</c:v>
                </c:pt>
                <c:pt idx="4793">
                  <c:v>8.0</c:v>
                </c:pt>
                <c:pt idx="4794">
                  <c:v>8.0</c:v>
                </c:pt>
                <c:pt idx="4795">
                  <c:v>8.0</c:v>
                </c:pt>
                <c:pt idx="4796">
                  <c:v>8.0</c:v>
                </c:pt>
                <c:pt idx="4797">
                  <c:v>8.0</c:v>
                </c:pt>
                <c:pt idx="4798">
                  <c:v>8.0</c:v>
                </c:pt>
                <c:pt idx="4799">
                  <c:v>8.0</c:v>
                </c:pt>
                <c:pt idx="4800">
                  <c:v>8.0</c:v>
                </c:pt>
                <c:pt idx="4801">
                  <c:v>8.0</c:v>
                </c:pt>
                <c:pt idx="4802">
                  <c:v>8.0</c:v>
                </c:pt>
                <c:pt idx="4803">
                  <c:v>8.0</c:v>
                </c:pt>
                <c:pt idx="4804">
                  <c:v>8.0</c:v>
                </c:pt>
                <c:pt idx="4805">
                  <c:v>8.0</c:v>
                </c:pt>
                <c:pt idx="4806">
                  <c:v>8.0</c:v>
                </c:pt>
                <c:pt idx="4807">
                  <c:v>8.0</c:v>
                </c:pt>
                <c:pt idx="4808">
                  <c:v>8.0</c:v>
                </c:pt>
                <c:pt idx="4809">
                  <c:v>8.0</c:v>
                </c:pt>
                <c:pt idx="4810">
                  <c:v>8.0</c:v>
                </c:pt>
                <c:pt idx="4811">
                  <c:v>8.0</c:v>
                </c:pt>
                <c:pt idx="4812">
                  <c:v>8.0</c:v>
                </c:pt>
                <c:pt idx="4813">
                  <c:v>8.0</c:v>
                </c:pt>
                <c:pt idx="4814">
                  <c:v>8.0</c:v>
                </c:pt>
                <c:pt idx="4815">
                  <c:v>8.0</c:v>
                </c:pt>
                <c:pt idx="4816">
                  <c:v>8.0</c:v>
                </c:pt>
                <c:pt idx="4817">
                  <c:v>8.0</c:v>
                </c:pt>
                <c:pt idx="4818">
                  <c:v>8.0</c:v>
                </c:pt>
                <c:pt idx="4819">
                  <c:v>8.0</c:v>
                </c:pt>
                <c:pt idx="4820">
                  <c:v>8.0</c:v>
                </c:pt>
                <c:pt idx="4821">
                  <c:v>8.0</c:v>
                </c:pt>
                <c:pt idx="4822">
                  <c:v>8.0</c:v>
                </c:pt>
                <c:pt idx="4823">
                  <c:v>8.0</c:v>
                </c:pt>
                <c:pt idx="4824">
                  <c:v>8.0</c:v>
                </c:pt>
                <c:pt idx="4825">
                  <c:v>8.0</c:v>
                </c:pt>
                <c:pt idx="4826">
                  <c:v>8.0</c:v>
                </c:pt>
                <c:pt idx="4827">
                  <c:v>8.0</c:v>
                </c:pt>
                <c:pt idx="4828">
                  <c:v>8.0</c:v>
                </c:pt>
                <c:pt idx="4829">
                  <c:v>8.0</c:v>
                </c:pt>
                <c:pt idx="4830">
                  <c:v>8.0</c:v>
                </c:pt>
                <c:pt idx="4831">
                  <c:v>8.1</c:v>
                </c:pt>
                <c:pt idx="4832">
                  <c:v>8.1</c:v>
                </c:pt>
                <c:pt idx="4833">
                  <c:v>8.1</c:v>
                </c:pt>
                <c:pt idx="4834">
                  <c:v>8.1</c:v>
                </c:pt>
                <c:pt idx="4835">
                  <c:v>8.1</c:v>
                </c:pt>
                <c:pt idx="4836">
                  <c:v>8.1</c:v>
                </c:pt>
                <c:pt idx="4837">
                  <c:v>8.1</c:v>
                </c:pt>
                <c:pt idx="4838">
                  <c:v>8.1</c:v>
                </c:pt>
                <c:pt idx="4839">
                  <c:v>8.1</c:v>
                </c:pt>
                <c:pt idx="4840">
                  <c:v>8.1</c:v>
                </c:pt>
                <c:pt idx="4841">
                  <c:v>8.1</c:v>
                </c:pt>
                <c:pt idx="4842">
                  <c:v>8.1</c:v>
                </c:pt>
                <c:pt idx="4843">
                  <c:v>8.1</c:v>
                </c:pt>
                <c:pt idx="4844">
                  <c:v>8.1</c:v>
                </c:pt>
                <c:pt idx="4845">
                  <c:v>8.1</c:v>
                </c:pt>
                <c:pt idx="4846">
                  <c:v>8.1</c:v>
                </c:pt>
                <c:pt idx="4847">
                  <c:v>8.1</c:v>
                </c:pt>
                <c:pt idx="4848">
                  <c:v>8.1</c:v>
                </c:pt>
                <c:pt idx="4849">
                  <c:v>8.1</c:v>
                </c:pt>
                <c:pt idx="4850">
                  <c:v>8.1</c:v>
                </c:pt>
                <c:pt idx="4851">
                  <c:v>8.1</c:v>
                </c:pt>
                <c:pt idx="4852">
                  <c:v>8.1</c:v>
                </c:pt>
                <c:pt idx="4853">
                  <c:v>8.1</c:v>
                </c:pt>
                <c:pt idx="4854">
                  <c:v>8.1</c:v>
                </c:pt>
                <c:pt idx="4855">
                  <c:v>8.1</c:v>
                </c:pt>
                <c:pt idx="4856">
                  <c:v>8.1</c:v>
                </c:pt>
                <c:pt idx="4857">
                  <c:v>8.1</c:v>
                </c:pt>
                <c:pt idx="4858">
                  <c:v>8.1</c:v>
                </c:pt>
                <c:pt idx="4859">
                  <c:v>8.1</c:v>
                </c:pt>
                <c:pt idx="4860">
                  <c:v>8.1</c:v>
                </c:pt>
                <c:pt idx="4861">
                  <c:v>8.1</c:v>
                </c:pt>
                <c:pt idx="4862">
                  <c:v>8.1</c:v>
                </c:pt>
                <c:pt idx="4863">
                  <c:v>8.1</c:v>
                </c:pt>
                <c:pt idx="4864">
                  <c:v>8.1</c:v>
                </c:pt>
                <c:pt idx="4865">
                  <c:v>8.1</c:v>
                </c:pt>
                <c:pt idx="4866">
                  <c:v>8.1</c:v>
                </c:pt>
                <c:pt idx="4867">
                  <c:v>8.1</c:v>
                </c:pt>
                <c:pt idx="4868">
                  <c:v>8.1</c:v>
                </c:pt>
                <c:pt idx="4869">
                  <c:v>8.1</c:v>
                </c:pt>
                <c:pt idx="4870">
                  <c:v>8.1</c:v>
                </c:pt>
                <c:pt idx="4871">
                  <c:v>8.1</c:v>
                </c:pt>
                <c:pt idx="4872">
                  <c:v>8.1</c:v>
                </c:pt>
                <c:pt idx="4873">
                  <c:v>8.1</c:v>
                </c:pt>
                <c:pt idx="4874">
                  <c:v>8.1</c:v>
                </c:pt>
                <c:pt idx="4875">
                  <c:v>8.1</c:v>
                </c:pt>
                <c:pt idx="4876">
                  <c:v>8.1</c:v>
                </c:pt>
                <c:pt idx="4877">
                  <c:v>8.1</c:v>
                </c:pt>
                <c:pt idx="4878">
                  <c:v>8.1</c:v>
                </c:pt>
                <c:pt idx="4879">
                  <c:v>8.1</c:v>
                </c:pt>
                <c:pt idx="4880">
                  <c:v>8.1</c:v>
                </c:pt>
                <c:pt idx="4881">
                  <c:v>8.1</c:v>
                </c:pt>
                <c:pt idx="4882">
                  <c:v>8.1</c:v>
                </c:pt>
                <c:pt idx="4883">
                  <c:v>8.1</c:v>
                </c:pt>
                <c:pt idx="4884">
                  <c:v>8.1</c:v>
                </c:pt>
                <c:pt idx="4885">
                  <c:v>8.1</c:v>
                </c:pt>
                <c:pt idx="4886">
                  <c:v>8.1</c:v>
                </c:pt>
                <c:pt idx="4887">
                  <c:v>8.1</c:v>
                </c:pt>
                <c:pt idx="4888">
                  <c:v>8.1</c:v>
                </c:pt>
                <c:pt idx="4889">
                  <c:v>8.1</c:v>
                </c:pt>
                <c:pt idx="4890">
                  <c:v>8.1</c:v>
                </c:pt>
                <c:pt idx="4891">
                  <c:v>8.2</c:v>
                </c:pt>
                <c:pt idx="4892">
                  <c:v>8.2</c:v>
                </c:pt>
                <c:pt idx="4893">
                  <c:v>8.2</c:v>
                </c:pt>
                <c:pt idx="4894">
                  <c:v>8.2</c:v>
                </c:pt>
                <c:pt idx="4895">
                  <c:v>8.2</c:v>
                </c:pt>
                <c:pt idx="4896">
                  <c:v>8.2</c:v>
                </c:pt>
                <c:pt idx="4897">
                  <c:v>8.2</c:v>
                </c:pt>
                <c:pt idx="4898">
                  <c:v>8.2</c:v>
                </c:pt>
                <c:pt idx="4899">
                  <c:v>8.2</c:v>
                </c:pt>
                <c:pt idx="4900">
                  <c:v>8.2</c:v>
                </c:pt>
                <c:pt idx="4901">
                  <c:v>8.2</c:v>
                </c:pt>
                <c:pt idx="4902">
                  <c:v>8.2</c:v>
                </c:pt>
                <c:pt idx="4903">
                  <c:v>8.2</c:v>
                </c:pt>
                <c:pt idx="4904">
                  <c:v>8.2</c:v>
                </c:pt>
                <c:pt idx="4905">
                  <c:v>8.2</c:v>
                </c:pt>
                <c:pt idx="4906">
                  <c:v>8.2</c:v>
                </c:pt>
                <c:pt idx="4907">
                  <c:v>8.2</c:v>
                </c:pt>
                <c:pt idx="4908">
                  <c:v>8.2</c:v>
                </c:pt>
                <c:pt idx="4909">
                  <c:v>8.2</c:v>
                </c:pt>
                <c:pt idx="4910">
                  <c:v>8.2</c:v>
                </c:pt>
                <c:pt idx="4911">
                  <c:v>8.2</c:v>
                </c:pt>
                <c:pt idx="4912">
                  <c:v>8.2</c:v>
                </c:pt>
                <c:pt idx="4913">
                  <c:v>8.2</c:v>
                </c:pt>
                <c:pt idx="4914">
                  <c:v>8.2</c:v>
                </c:pt>
                <c:pt idx="4915">
                  <c:v>8.2</c:v>
                </c:pt>
                <c:pt idx="4916">
                  <c:v>8.2</c:v>
                </c:pt>
                <c:pt idx="4917">
                  <c:v>8.2</c:v>
                </c:pt>
                <c:pt idx="4918">
                  <c:v>8.2</c:v>
                </c:pt>
                <c:pt idx="4919">
                  <c:v>8.2</c:v>
                </c:pt>
                <c:pt idx="4920">
                  <c:v>8.2</c:v>
                </c:pt>
                <c:pt idx="4921">
                  <c:v>8.2</c:v>
                </c:pt>
                <c:pt idx="4922">
                  <c:v>8.2</c:v>
                </c:pt>
                <c:pt idx="4923">
                  <c:v>8.2</c:v>
                </c:pt>
                <c:pt idx="4924">
                  <c:v>8.2</c:v>
                </c:pt>
                <c:pt idx="4925">
                  <c:v>8.2</c:v>
                </c:pt>
                <c:pt idx="4926">
                  <c:v>8.2</c:v>
                </c:pt>
                <c:pt idx="4927">
                  <c:v>8.2</c:v>
                </c:pt>
                <c:pt idx="4928">
                  <c:v>8.2</c:v>
                </c:pt>
                <c:pt idx="4929">
                  <c:v>8.2</c:v>
                </c:pt>
                <c:pt idx="4930">
                  <c:v>8.2</c:v>
                </c:pt>
                <c:pt idx="4931">
                  <c:v>8.2</c:v>
                </c:pt>
                <c:pt idx="4932">
                  <c:v>8.2</c:v>
                </c:pt>
                <c:pt idx="4933">
                  <c:v>8.2</c:v>
                </c:pt>
                <c:pt idx="4934">
                  <c:v>8.2</c:v>
                </c:pt>
                <c:pt idx="4935">
                  <c:v>8.2</c:v>
                </c:pt>
                <c:pt idx="4936">
                  <c:v>8.2</c:v>
                </c:pt>
                <c:pt idx="4937">
                  <c:v>8.2</c:v>
                </c:pt>
                <c:pt idx="4938">
                  <c:v>8.2</c:v>
                </c:pt>
                <c:pt idx="4939">
                  <c:v>8.2</c:v>
                </c:pt>
                <c:pt idx="4940">
                  <c:v>8.2</c:v>
                </c:pt>
                <c:pt idx="4941">
                  <c:v>8.2</c:v>
                </c:pt>
                <c:pt idx="4942">
                  <c:v>8.2</c:v>
                </c:pt>
                <c:pt idx="4943">
                  <c:v>8.2</c:v>
                </c:pt>
                <c:pt idx="4944">
                  <c:v>8.2</c:v>
                </c:pt>
                <c:pt idx="4945">
                  <c:v>8.2</c:v>
                </c:pt>
                <c:pt idx="4946">
                  <c:v>8.2</c:v>
                </c:pt>
                <c:pt idx="4947">
                  <c:v>8.2</c:v>
                </c:pt>
                <c:pt idx="4948">
                  <c:v>8.2</c:v>
                </c:pt>
                <c:pt idx="4949">
                  <c:v>8.2</c:v>
                </c:pt>
                <c:pt idx="4950">
                  <c:v>8.2</c:v>
                </c:pt>
                <c:pt idx="4951">
                  <c:v>8.3</c:v>
                </c:pt>
                <c:pt idx="4952">
                  <c:v>8.3</c:v>
                </c:pt>
                <c:pt idx="4953">
                  <c:v>8.3</c:v>
                </c:pt>
                <c:pt idx="4954">
                  <c:v>8.3</c:v>
                </c:pt>
                <c:pt idx="4955">
                  <c:v>8.3</c:v>
                </c:pt>
                <c:pt idx="4956">
                  <c:v>8.3</c:v>
                </c:pt>
                <c:pt idx="4957">
                  <c:v>8.3</c:v>
                </c:pt>
                <c:pt idx="4958">
                  <c:v>8.3</c:v>
                </c:pt>
                <c:pt idx="4959">
                  <c:v>8.3</c:v>
                </c:pt>
                <c:pt idx="4960">
                  <c:v>8.3</c:v>
                </c:pt>
                <c:pt idx="4961">
                  <c:v>8.3</c:v>
                </c:pt>
                <c:pt idx="4962">
                  <c:v>8.3</c:v>
                </c:pt>
                <c:pt idx="4963">
                  <c:v>8.3</c:v>
                </c:pt>
                <c:pt idx="4964">
                  <c:v>8.3</c:v>
                </c:pt>
                <c:pt idx="4965">
                  <c:v>8.3</c:v>
                </c:pt>
                <c:pt idx="4966">
                  <c:v>8.3</c:v>
                </c:pt>
                <c:pt idx="4967">
                  <c:v>8.3</c:v>
                </c:pt>
                <c:pt idx="4968">
                  <c:v>8.3</c:v>
                </c:pt>
                <c:pt idx="4969">
                  <c:v>8.3</c:v>
                </c:pt>
                <c:pt idx="4970">
                  <c:v>8.3</c:v>
                </c:pt>
                <c:pt idx="4971">
                  <c:v>8.3</c:v>
                </c:pt>
                <c:pt idx="4972">
                  <c:v>8.3</c:v>
                </c:pt>
                <c:pt idx="4973">
                  <c:v>8.3</c:v>
                </c:pt>
                <c:pt idx="4974">
                  <c:v>8.3</c:v>
                </c:pt>
                <c:pt idx="4975">
                  <c:v>8.3</c:v>
                </c:pt>
                <c:pt idx="4976">
                  <c:v>8.3</c:v>
                </c:pt>
                <c:pt idx="4977">
                  <c:v>8.3</c:v>
                </c:pt>
                <c:pt idx="4978">
                  <c:v>8.3</c:v>
                </c:pt>
                <c:pt idx="4979">
                  <c:v>8.3</c:v>
                </c:pt>
                <c:pt idx="4980">
                  <c:v>8.3</c:v>
                </c:pt>
                <c:pt idx="4981">
                  <c:v>8.3</c:v>
                </c:pt>
                <c:pt idx="4982">
                  <c:v>8.3</c:v>
                </c:pt>
                <c:pt idx="4983">
                  <c:v>8.3</c:v>
                </c:pt>
                <c:pt idx="4984">
                  <c:v>8.3</c:v>
                </c:pt>
                <c:pt idx="4985">
                  <c:v>8.3</c:v>
                </c:pt>
                <c:pt idx="4986">
                  <c:v>8.3</c:v>
                </c:pt>
                <c:pt idx="4987">
                  <c:v>8.3</c:v>
                </c:pt>
                <c:pt idx="4988">
                  <c:v>8.3</c:v>
                </c:pt>
                <c:pt idx="4989">
                  <c:v>8.3</c:v>
                </c:pt>
                <c:pt idx="4990">
                  <c:v>8.3</c:v>
                </c:pt>
                <c:pt idx="4991">
                  <c:v>8.3</c:v>
                </c:pt>
                <c:pt idx="4992">
                  <c:v>8.3</c:v>
                </c:pt>
                <c:pt idx="4993">
                  <c:v>8.3</c:v>
                </c:pt>
                <c:pt idx="4994">
                  <c:v>8.3</c:v>
                </c:pt>
                <c:pt idx="4995">
                  <c:v>8.3</c:v>
                </c:pt>
                <c:pt idx="4996">
                  <c:v>8.3</c:v>
                </c:pt>
                <c:pt idx="4997">
                  <c:v>8.3</c:v>
                </c:pt>
                <c:pt idx="4998">
                  <c:v>8.3</c:v>
                </c:pt>
                <c:pt idx="4999">
                  <c:v>8.3</c:v>
                </c:pt>
                <c:pt idx="5000">
                  <c:v>8.3</c:v>
                </c:pt>
                <c:pt idx="5001">
                  <c:v>8.3</c:v>
                </c:pt>
                <c:pt idx="5002">
                  <c:v>8.3</c:v>
                </c:pt>
                <c:pt idx="5003">
                  <c:v>8.3</c:v>
                </c:pt>
                <c:pt idx="5004">
                  <c:v>8.3</c:v>
                </c:pt>
                <c:pt idx="5005">
                  <c:v>8.3</c:v>
                </c:pt>
                <c:pt idx="5006">
                  <c:v>8.3</c:v>
                </c:pt>
                <c:pt idx="5007">
                  <c:v>8.3</c:v>
                </c:pt>
                <c:pt idx="5008">
                  <c:v>8.3</c:v>
                </c:pt>
                <c:pt idx="5009">
                  <c:v>8.3</c:v>
                </c:pt>
                <c:pt idx="5010">
                  <c:v>8.3</c:v>
                </c:pt>
                <c:pt idx="5011">
                  <c:v>8.4</c:v>
                </c:pt>
                <c:pt idx="5012">
                  <c:v>8.4</c:v>
                </c:pt>
                <c:pt idx="5013">
                  <c:v>8.4</c:v>
                </c:pt>
                <c:pt idx="5014">
                  <c:v>8.4</c:v>
                </c:pt>
                <c:pt idx="5015">
                  <c:v>8.4</c:v>
                </c:pt>
                <c:pt idx="5016">
                  <c:v>8.4</c:v>
                </c:pt>
                <c:pt idx="5017">
                  <c:v>8.4</c:v>
                </c:pt>
                <c:pt idx="5018">
                  <c:v>8.4</c:v>
                </c:pt>
                <c:pt idx="5019">
                  <c:v>8.4</c:v>
                </c:pt>
                <c:pt idx="5020">
                  <c:v>8.4</c:v>
                </c:pt>
                <c:pt idx="5021">
                  <c:v>8.4</c:v>
                </c:pt>
                <c:pt idx="5022">
                  <c:v>8.4</c:v>
                </c:pt>
                <c:pt idx="5023">
                  <c:v>8.4</c:v>
                </c:pt>
                <c:pt idx="5024">
                  <c:v>8.4</c:v>
                </c:pt>
                <c:pt idx="5025">
                  <c:v>8.4</c:v>
                </c:pt>
                <c:pt idx="5026">
                  <c:v>8.4</c:v>
                </c:pt>
                <c:pt idx="5027">
                  <c:v>8.4</c:v>
                </c:pt>
                <c:pt idx="5028">
                  <c:v>8.4</c:v>
                </c:pt>
                <c:pt idx="5029">
                  <c:v>8.4</c:v>
                </c:pt>
                <c:pt idx="5030">
                  <c:v>8.4</c:v>
                </c:pt>
                <c:pt idx="5031">
                  <c:v>8.4</c:v>
                </c:pt>
                <c:pt idx="5032">
                  <c:v>8.4</c:v>
                </c:pt>
                <c:pt idx="5033">
                  <c:v>8.4</c:v>
                </c:pt>
                <c:pt idx="5034">
                  <c:v>8.4</c:v>
                </c:pt>
                <c:pt idx="5035">
                  <c:v>8.4</c:v>
                </c:pt>
                <c:pt idx="5036">
                  <c:v>8.4</c:v>
                </c:pt>
                <c:pt idx="5037">
                  <c:v>8.4</c:v>
                </c:pt>
                <c:pt idx="5038">
                  <c:v>8.4</c:v>
                </c:pt>
                <c:pt idx="5039">
                  <c:v>8.4</c:v>
                </c:pt>
                <c:pt idx="5040">
                  <c:v>8.4</c:v>
                </c:pt>
                <c:pt idx="5041">
                  <c:v>8.4</c:v>
                </c:pt>
                <c:pt idx="5042">
                  <c:v>8.4</c:v>
                </c:pt>
                <c:pt idx="5043">
                  <c:v>8.4</c:v>
                </c:pt>
                <c:pt idx="5044">
                  <c:v>8.4</c:v>
                </c:pt>
                <c:pt idx="5045">
                  <c:v>8.4</c:v>
                </c:pt>
                <c:pt idx="5046">
                  <c:v>8.4</c:v>
                </c:pt>
                <c:pt idx="5047">
                  <c:v>8.4</c:v>
                </c:pt>
                <c:pt idx="5048">
                  <c:v>8.4</c:v>
                </c:pt>
                <c:pt idx="5049">
                  <c:v>8.4</c:v>
                </c:pt>
                <c:pt idx="5050">
                  <c:v>8.4</c:v>
                </c:pt>
                <c:pt idx="5051">
                  <c:v>8.4</c:v>
                </c:pt>
                <c:pt idx="5052">
                  <c:v>8.4</c:v>
                </c:pt>
                <c:pt idx="5053">
                  <c:v>8.4</c:v>
                </c:pt>
                <c:pt idx="5054">
                  <c:v>8.4</c:v>
                </c:pt>
                <c:pt idx="5055">
                  <c:v>8.4</c:v>
                </c:pt>
                <c:pt idx="5056">
                  <c:v>8.4</c:v>
                </c:pt>
                <c:pt idx="5057">
                  <c:v>8.4</c:v>
                </c:pt>
                <c:pt idx="5058">
                  <c:v>8.4</c:v>
                </c:pt>
                <c:pt idx="5059">
                  <c:v>8.4</c:v>
                </c:pt>
                <c:pt idx="5060">
                  <c:v>8.4</c:v>
                </c:pt>
                <c:pt idx="5061">
                  <c:v>8.4</c:v>
                </c:pt>
                <c:pt idx="5062">
                  <c:v>8.4</c:v>
                </c:pt>
                <c:pt idx="5063">
                  <c:v>8.4</c:v>
                </c:pt>
                <c:pt idx="5064">
                  <c:v>8.4</c:v>
                </c:pt>
                <c:pt idx="5065">
                  <c:v>8.4</c:v>
                </c:pt>
                <c:pt idx="5066">
                  <c:v>8.4</c:v>
                </c:pt>
                <c:pt idx="5067">
                  <c:v>8.4</c:v>
                </c:pt>
                <c:pt idx="5068">
                  <c:v>8.4</c:v>
                </c:pt>
                <c:pt idx="5069">
                  <c:v>8.4</c:v>
                </c:pt>
                <c:pt idx="5070">
                  <c:v>8.4</c:v>
                </c:pt>
                <c:pt idx="5071">
                  <c:v>8.5</c:v>
                </c:pt>
                <c:pt idx="5072">
                  <c:v>8.5</c:v>
                </c:pt>
                <c:pt idx="5073">
                  <c:v>8.5</c:v>
                </c:pt>
                <c:pt idx="5074">
                  <c:v>8.5</c:v>
                </c:pt>
                <c:pt idx="5075">
                  <c:v>8.5</c:v>
                </c:pt>
                <c:pt idx="5076">
                  <c:v>8.5</c:v>
                </c:pt>
                <c:pt idx="5077">
                  <c:v>8.5</c:v>
                </c:pt>
                <c:pt idx="5078">
                  <c:v>8.5</c:v>
                </c:pt>
                <c:pt idx="5079">
                  <c:v>8.5</c:v>
                </c:pt>
                <c:pt idx="5080">
                  <c:v>8.5</c:v>
                </c:pt>
                <c:pt idx="5081">
                  <c:v>8.5</c:v>
                </c:pt>
                <c:pt idx="5082">
                  <c:v>8.5</c:v>
                </c:pt>
                <c:pt idx="5083">
                  <c:v>8.5</c:v>
                </c:pt>
                <c:pt idx="5084">
                  <c:v>8.5</c:v>
                </c:pt>
                <c:pt idx="5085">
                  <c:v>8.5</c:v>
                </c:pt>
                <c:pt idx="5086">
                  <c:v>8.5</c:v>
                </c:pt>
                <c:pt idx="5087">
                  <c:v>8.5</c:v>
                </c:pt>
                <c:pt idx="5088">
                  <c:v>8.5</c:v>
                </c:pt>
                <c:pt idx="5089">
                  <c:v>8.5</c:v>
                </c:pt>
                <c:pt idx="5090">
                  <c:v>8.5</c:v>
                </c:pt>
                <c:pt idx="5091">
                  <c:v>8.5</c:v>
                </c:pt>
                <c:pt idx="5092">
                  <c:v>8.5</c:v>
                </c:pt>
                <c:pt idx="5093">
                  <c:v>8.5</c:v>
                </c:pt>
                <c:pt idx="5094">
                  <c:v>8.5</c:v>
                </c:pt>
                <c:pt idx="5095">
                  <c:v>8.5</c:v>
                </c:pt>
                <c:pt idx="5096">
                  <c:v>8.5</c:v>
                </c:pt>
                <c:pt idx="5097">
                  <c:v>8.5</c:v>
                </c:pt>
                <c:pt idx="5098">
                  <c:v>8.5</c:v>
                </c:pt>
                <c:pt idx="5099">
                  <c:v>8.5</c:v>
                </c:pt>
                <c:pt idx="5100">
                  <c:v>8.5</c:v>
                </c:pt>
                <c:pt idx="5101">
                  <c:v>8.5</c:v>
                </c:pt>
                <c:pt idx="5102">
                  <c:v>8.5</c:v>
                </c:pt>
                <c:pt idx="5103">
                  <c:v>8.5</c:v>
                </c:pt>
                <c:pt idx="5104">
                  <c:v>8.5</c:v>
                </c:pt>
                <c:pt idx="5105">
                  <c:v>8.5</c:v>
                </c:pt>
                <c:pt idx="5106">
                  <c:v>8.5</c:v>
                </c:pt>
                <c:pt idx="5107">
                  <c:v>8.5</c:v>
                </c:pt>
                <c:pt idx="5108">
                  <c:v>8.5</c:v>
                </c:pt>
                <c:pt idx="5109">
                  <c:v>8.5</c:v>
                </c:pt>
                <c:pt idx="5110">
                  <c:v>8.5</c:v>
                </c:pt>
                <c:pt idx="5111">
                  <c:v>8.5</c:v>
                </c:pt>
                <c:pt idx="5112">
                  <c:v>8.5</c:v>
                </c:pt>
                <c:pt idx="5113">
                  <c:v>8.5</c:v>
                </c:pt>
                <c:pt idx="5114">
                  <c:v>8.5</c:v>
                </c:pt>
                <c:pt idx="5115">
                  <c:v>8.5</c:v>
                </c:pt>
                <c:pt idx="5116">
                  <c:v>8.5</c:v>
                </c:pt>
                <c:pt idx="5117">
                  <c:v>8.5</c:v>
                </c:pt>
                <c:pt idx="5118">
                  <c:v>8.5</c:v>
                </c:pt>
                <c:pt idx="5119">
                  <c:v>8.5</c:v>
                </c:pt>
                <c:pt idx="5120">
                  <c:v>8.5</c:v>
                </c:pt>
                <c:pt idx="5121">
                  <c:v>8.5</c:v>
                </c:pt>
                <c:pt idx="5122">
                  <c:v>8.5</c:v>
                </c:pt>
                <c:pt idx="5123">
                  <c:v>8.5</c:v>
                </c:pt>
                <c:pt idx="5124">
                  <c:v>8.5</c:v>
                </c:pt>
                <c:pt idx="5125">
                  <c:v>8.5</c:v>
                </c:pt>
                <c:pt idx="5126">
                  <c:v>8.5</c:v>
                </c:pt>
                <c:pt idx="5127">
                  <c:v>8.5</c:v>
                </c:pt>
                <c:pt idx="5128">
                  <c:v>8.5</c:v>
                </c:pt>
                <c:pt idx="5129">
                  <c:v>8.5</c:v>
                </c:pt>
                <c:pt idx="5130">
                  <c:v>8.5</c:v>
                </c:pt>
                <c:pt idx="5131">
                  <c:v>8.6</c:v>
                </c:pt>
                <c:pt idx="5132">
                  <c:v>8.6</c:v>
                </c:pt>
                <c:pt idx="5133">
                  <c:v>8.6</c:v>
                </c:pt>
                <c:pt idx="5134">
                  <c:v>8.6</c:v>
                </c:pt>
                <c:pt idx="5135">
                  <c:v>8.6</c:v>
                </c:pt>
                <c:pt idx="5136">
                  <c:v>8.6</c:v>
                </c:pt>
                <c:pt idx="5137">
                  <c:v>8.6</c:v>
                </c:pt>
                <c:pt idx="5138">
                  <c:v>8.6</c:v>
                </c:pt>
                <c:pt idx="5139">
                  <c:v>8.6</c:v>
                </c:pt>
                <c:pt idx="5140">
                  <c:v>8.6</c:v>
                </c:pt>
                <c:pt idx="5141">
                  <c:v>8.6</c:v>
                </c:pt>
                <c:pt idx="5142">
                  <c:v>8.6</c:v>
                </c:pt>
                <c:pt idx="5143">
                  <c:v>8.6</c:v>
                </c:pt>
                <c:pt idx="5144">
                  <c:v>8.6</c:v>
                </c:pt>
                <c:pt idx="5145">
                  <c:v>8.6</c:v>
                </c:pt>
                <c:pt idx="5146">
                  <c:v>8.6</c:v>
                </c:pt>
                <c:pt idx="5147">
                  <c:v>8.6</c:v>
                </c:pt>
                <c:pt idx="5148">
                  <c:v>8.6</c:v>
                </c:pt>
                <c:pt idx="5149">
                  <c:v>8.6</c:v>
                </c:pt>
                <c:pt idx="5150">
                  <c:v>8.6</c:v>
                </c:pt>
                <c:pt idx="5151">
                  <c:v>8.6</c:v>
                </c:pt>
                <c:pt idx="5152">
                  <c:v>8.6</c:v>
                </c:pt>
                <c:pt idx="5153">
                  <c:v>8.6</c:v>
                </c:pt>
                <c:pt idx="5154">
                  <c:v>8.6</c:v>
                </c:pt>
                <c:pt idx="5155">
                  <c:v>8.6</c:v>
                </c:pt>
                <c:pt idx="5156">
                  <c:v>8.6</c:v>
                </c:pt>
                <c:pt idx="5157">
                  <c:v>8.6</c:v>
                </c:pt>
                <c:pt idx="5158">
                  <c:v>8.6</c:v>
                </c:pt>
                <c:pt idx="5159">
                  <c:v>8.6</c:v>
                </c:pt>
                <c:pt idx="5160">
                  <c:v>8.6</c:v>
                </c:pt>
                <c:pt idx="5161">
                  <c:v>8.6</c:v>
                </c:pt>
                <c:pt idx="5162">
                  <c:v>8.6</c:v>
                </c:pt>
                <c:pt idx="5163">
                  <c:v>8.6</c:v>
                </c:pt>
                <c:pt idx="5164">
                  <c:v>8.6</c:v>
                </c:pt>
                <c:pt idx="5165">
                  <c:v>8.6</c:v>
                </c:pt>
                <c:pt idx="5166">
                  <c:v>8.6</c:v>
                </c:pt>
                <c:pt idx="5167">
                  <c:v>8.6</c:v>
                </c:pt>
                <c:pt idx="5168">
                  <c:v>8.6</c:v>
                </c:pt>
                <c:pt idx="5169">
                  <c:v>8.6</c:v>
                </c:pt>
                <c:pt idx="5170">
                  <c:v>8.6</c:v>
                </c:pt>
                <c:pt idx="5171">
                  <c:v>8.6</c:v>
                </c:pt>
                <c:pt idx="5172">
                  <c:v>8.6</c:v>
                </c:pt>
                <c:pt idx="5173">
                  <c:v>8.6</c:v>
                </c:pt>
                <c:pt idx="5174">
                  <c:v>8.6</c:v>
                </c:pt>
                <c:pt idx="5175">
                  <c:v>8.6</c:v>
                </c:pt>
                <c:pt idx="5176">
                  <c:v>8.6</c:v>
                </c:pt>
                <c:pt idx="5177">
                  <c:v>8.6</c:v>
                </c:pt>
                <c:pt idx="5178">
                  <c:v>8.6</c:v>
                </c:pt>
                <c:pt idx="5179">
                  <c:v>8.6</c:v>
                </c:pt>
                <c:pt idx="5180">
                  <c:v>8.6</c:v>
                </c:pt>
                <c:pt idx="5181">
                  <c:v>8.6</c:v>
                </c:pt>
                <c:pt idx="5182">
                  <c:v>8.6</c:v>
                </c:pt>
                <c:pt idx="5183">
                  <c:v>8.6</c:v>
                </c:pt>
                <c:pt idx="5184">
                  <c:v>8.6</c:v>
                </c:pt>
                <c:pt idx="5185">
                  <c:v>8.6</c:v>
                </c:pt>
                <c:pt idx="5186">
                  <c:v>8.6</c:v>
                </c:pt>
                <c:pt idx="5187">
                  <c:v>8.6</c:v>
                </c:pt>
                <c:pt idx="5188">
                  <c:v>8.6</c:v>
                </c:pt>
                <c:pt idx="5189">
                  <c:v>8.6</c:v>
                </c:pt>
                <c:pt idx="5190">
                  <c:v>8.6</c:v>
                </c:pt>
                <c:pt idx="5191">
                  <c:v>8.7</c:v>
                </c:pt>
                <c:pt idx="5192">
                  <c:v>8.7</c:v>
                </c:pt>
                <c:pt idx="5193">
                  <c:v>8.7</c:v>
                </c:pt>
                <c:pt idx="5194">
                  <c:v>8.7</c:v>
                </c:pt>
                <c:pt idx="5195">
                  <c:v>8.7</c:v>
                </c:pt>
                <c:pt idx="5196">
                  <c:v>8.7</c:v>
                </c:pt>
                <c:pt idx="5197">
                  <c:v>8.7</c:v>
                </c:pt>
                <c:pt idx="5198">
                  <c:v>8.7</c:v>
                </c:pt>
                <c:pt idx="5199">
                  <c:v>8.7</c:v>
                </c:pt>
                <c:pt idx="5200">
                  <c:v>8.7</c:v>
                </c:pt>
                <c:pt idx="5201">
                  <c:v>8.7</c:v>
                </c:pt>
                <c:pt idx="5202">
                  <c:v>8.7</c:v>
                </c:pt>
                <c:pt idx="5203">
                  <c:v>8.7</c:v>
                </c:pt>
                <c:pt idx="5204">
                  <c:v>8.7</c:v>
                </c:pt>
                <c:pt idx="5205">
                  <c:v>8.7</c:v>
                </c:pt>
                <c:pt idx="5206">
                  <c:v>8.7</c:v>
                </c:pt>
                <c:pt idx="5207">
                  <c:v>8.7</c:v>
                </c:pt>
                <c:pt idx="5208">
                  <c:v>8.7</c:v>
                </c:pt>
                <c:pt idx="5209">
                  <c:v>8.7</c:v>
                </c:pt>
                <c:pt idx="5210">
                  <c:v>8.7</c:v>
                </c:pt>
                <c:pt idx="5211">
                  <c:v>8.7</c:v>
                </c:pt>
                <c:pt idx="5212">
                  <c:v>8.7</c:v>
                </c:pt>
                <c:pt idx="5213">
                  <c:v>8.7</c:v>
                </c:pt>
                <c:pt idx="5214">
                  <c:v>8.7</c:v>
                </c:pt>
                <c:pt idx="5215">
                  <c:v>8.7</c:v>
                </c:pt>
                <c:pt idx="5216">
                  <c:v>8.7</c:v>
                </c:pt>
                <c:pt idx="5217">
                  <c:v>8.7</c:v>
                </c:pt>
                <c:pt idx="5218">
                  <c:v>8.7</c:v>
                </c:pt>
                <c:pt idx="5219">
                  <c:v>8.7</c:v>
                </c:pt>
                <c:pt idx="5220">
                  <c:v>8.7</c:v>
                </c:pt>
                <c:pt idx="5221">
                  <c:v>8.7</c:v>
                </c:pt>
                <c:pt idx="5222">
                  <c:v>8.7</c:v>
                </c:pt>
                <c:pt idx="5223">
                  <c:v>8.7</c:v>
                </c:pt>
                <c:pt idx="5224">
                  <c:v>8.7</c:v>
                </c:pt>
                <c:pt idx="5225">
                  <c:v>8.7</c:v>
                </c:pt>
                <c:pt idx="5226">
                  <c:v>8.7</c:v>
                </c:pt>
                <c:pt idx="5227">
                  <c:v>8.7</c:v>
                </c:pt>
                <c:pt idx="5228">
                  <c:v>8.7</c:v>
                </c:pt>
                <c:pt idx="5229">
                  <c:v>8.7</c:v>
                </c:pt>
                <c:pt idx="5230">
                  <c:v>8.7</c:v>
                </c:pt>
                <c:pt idx="5231">
                  <c:v>8.7</c:v>
                </c:pt>
                <c:pt idx="5232">
                  <c:v>8.7</c:v>
                </c:pt>
                <c:pt idx="5233">
                  <c:v>8.7</c:v>
                </c:pt>
                <c:pt idx="5234">
                  <c:v>8.7</c:v>
                </c:pt>
                <c:pt idx="5235">
                  <c:v>8.7</c:v>
                </c:pt>
                <c:pt idx="5236">
                  <c:v>8.7</c:v>
                </c:pt>
                <c:pt idx="5237">
                  <c:v>8.7</c:v>
                </c:pt>
                <c:pt idx="5238">
                  <c:v>8.7</c:v>
                </c:pt>
                <c:pt idx="5239">
                  <c:v>8.7</c:v>
                </c:pt>
                <c:pt idx="5240">
                  <c:v>8.7</c:v>
                </c:pt>
                <c:pt idx="5241">
                  <c:v>8.7</c:v>
                </c:pt>
                <c:pt idx="5242">
                  <c:v>8.7</c:v>
                </c:pt>
                <c:pt idx="5243">
                  <c:v>8.7</c:v>
                </c:pt>
                <c:pt idx="5244">
                  <c:v>8.7</c:v>
                </c:pt>
                <c:pt idx="5245">
                  <c:v>8.7</c:v>
                </c:pt>
                <c:pt idx="5246">
                  <c:v>8.7</c:v>
                </c:pt>
                <c:pt idx="5247">
                  <c:v>8.7</c:v>
                </c:pt>
                <c:pt idx="5248">
                  <c:v>8.7</c:v>
                </c:pt>
                <c:pt idx="5249">
                  <c:v>8.7</c:v>
                </c:pt>
                <c:pt idx="5250">
                  <c:v>8.7</c:v>
                </c:pt>
                <c:pt idx="5251">
                  <c:v>8.8</c:v>
                </c:pt>
                <c:pt idx="5252">
                  <c:v>8.8</c:v>
                </c:pt>
                <c:pt idx="5253">
                  <c:v>8.8</c:v>
                </c:pt>
                <c:pt idx="5254">
                  <c:v>8.8</c:v>
                </c:pt>
                <c:pt idx="5255">
                  <c:v>8.8</c:v>
                </c:pt>
                <c:pt idx="5256">
                  <c:v>8.8</c:v>
                </c:pt>
                <c:pt idx="5257">
                  <c:v>8.8</c:v>
                </c:pt>
                <c:pt idx="5258">
                  <c:v>8.8</c:v>
                </c:pt>
                <c:pt idx="5259">
                  <c:v>8.8</c:v>
                </c:pt>
                <c:pt idx="5260">
                  <c:v>8.8</c:v>
                </c:pt>
                <c:pt idx="5261">
                  <c:v>8.8</c:v>
                </c:pt>
                <c:pt idx="5262">
                  <c:v>8.8</c:v>
                </c:pt>
                <c:pt idx="5263">
                  <c:v>8.8</c:v>
                </c:pt>
                <c:pt idx="5264">
                  <c:v>8.8</c:v>
                </c:pt>
                <c:pt idx="5265">
                  <c:v>8.8</c:v>
                </c:pt>
                <c:pt idx="5266">
                  <c:v>8.8</c:v>
                </c:pt>
                <c:pt idx="5267">
                  <c:v>8.8</c:v>
                </c:pt>
                <c:pt idx="5268">
                  <c:v>8.8</c:v>
                </c:pt>
                <c:pt idx="5269">
                  <c:v>8.8</c:v>
                </c:pt>
                <c:pt idx="5270">
                  <c:v>8.8</c:v>
                </c:pt>
                <c:pt idx="5271">
                  <c:v>8.8</c:v>
                </c:pt>
                <c:pt idx="5272">
                  <c:v>8.8</c:v>
                </c:pt>
                <c:pt idx="5273">
                  <c:v>8.8</c:v>
                </c:pt>
                <c:pt idx="5274">
                  <c:v>8.8</c:v>
                </c:pt>
                <c:pt idx="5275">
                  <c:v>8.8</c:v>
                </c:pt>
                <c:pt idx="5276">
                  <c:v>8.8</c:v>
                </c:pt>
                <c:pt idx="5277">
                  <c:v>8.8</c:v>
                </c:pt>
                <c:pt idx="5278">
                  <c:v>8.8</c:v>
                </c:pt>
                <c:pt idx="5279">
                  <c:v>8.8</c:v>
                </c:pt>
                <c:pt idx="5280">
                  <c:v>8.8</c:v>
                </c:pt>
                <c:pt idx="5281">
                  <c:v>8.8</c:v>
                </c:pt>
                <c:pt idx="5282">
                  <c:v>8.8</c:v>
                </c:pt>
                <c:pt idx="5283">
                  <c:v>8.8</c:v>
                </c:pt>
                <c:pt idx="5284">
                  <c:v>8.8</c:v>
                </c:pt>
                <c:pt idx="5285">
                  <c:v>8.8</c:v>
                </c:pt>
                <c:pt idx="5286">
                  <c:v>8.8</c:v>
                </c:pt>
                <c:pt idx="5287">
                  <c:v>8.8</c:v>
                </c:pt>
                <c:pt idx="5288">
                  <c:v>8.8</c:v>
                </c:pt>
                <c:pt idx="5289">
                  <c:v>8.8</c:v>
                </c:pt>
                <c:pt idx="5290">
                  <c:v>8.8</c:v>
                </c:pt>
                <c:pt idx="5291">
                  <c:v>8.8</c:v>
                </c:pt>
                <c:pt idx="5292">
                  <c:v>8.8</c:v>
                </c:pt>
                <c:pt idx="5293">
                  <c:v>8.8</c:v>
                </c:pt>
                <c:pt idx="5294">
                  <c:v>8.8</c:v>
                </c:pt>
                <c:pt idx="5295">
                  <c:v>8.8</c:v>
                </c:pt>
                <c:pt idx="5296">
                  <c:v>8.8</c:v>
                </c:pt>
                <c:pt idx="5297">
                  <c:v>8.8</c:v>
                </c:pt>
                <c:pt idx="5298">
                  <c:v>8.8</c:v>
                </c:pt>
                <c:pt idx="5299">
                  <c:v>8.8</c:v>
                </c:pt>
                <c:pt idx="5300">
                  <c:v>8.8</c:v>
                </c:pt>
                <c:pt idx="5301">
                  <c:v>8.8</c:v>
                </c:pt>
                <c:pt idx="5302">
                  <c:v>8.8</c:v>
                </c:pt>
                <c:pt idx="5303">
                  <c:v>8.8</c:v>
                </c:pt>
                <c:pt idx="5304">
                  <c:v>8.8</c:v>
                </c:pt>
                <c:pt idx="5305">
                  <c:v>8.8</c:v>
                </c:pt>
                <c:pt idx="5306">
                  <c:v>8.8</c:v>
                </c:pt>
                <c:pt idx="5307">
                  <c:v>8.8</c:v>
                </c:pt>
                <c:pt idx="5308">
                  <c:v>8.8</c:v>
                </c:pt>
                <c:pt idx="5309">
                  <c:v>8.8</c:v>
                </c:pt>
                <c:pt idx="5310">
                  <c:v>8.8</c:v>
                </c:pt>
                <c:pt idx="5311">
                  <c:v>8.9</c:v>
                </c:pt>
                <c:pt idx="5312">
                  <c:v>8.9</c:v>
                </c:pt>
                <c:pt idx="5313">
                  <c:v>8.9</c:v>
                </c:pt>
                <c:pt idx="5314">
                  <c:v>8.9</c:v>
                </c:pt>
                <c:pt idx="5315">
                  <c:v>8.9</c:v>
                </c:pt>
                <c:pt idx="5316">
                  <c:v>8.9</c:v>
                </c:pt>
                <c:pt idx="5317">
                  <c:v>8.9</c:v>
                </c:pt>
                <c:pt idx="5318">
                  <c:v>8.9</c:v>
                </c:pt>
                <c:pt idx="5319">
                  <c:v>8.9</c:v>
                </c:pt>
                <c:pt idx="5320">
                  <c:v>8.9</c:v>
                </c:pt>
                <c:pt idx="5321">
                  <c:v>8.9</c:v>
                </c:pt>
                <c:pt idx="5322">
                  <c:v>8.9</c:v>
                </c:pt>
                <c:pt idx="5323">
                  <c:v>8.9</c:v>
                </c:pt>
                <c:pt idx="5324">
                  <c:v>8.9</c:v>
                </c:pt>
                <c:pt idx="5325">
                  <c:v>8.9</c:v>
                </c:pt>
                <c:pt idx="5326">
                  <c:v>8.9</c:v>
                </c:pt>
                <c:pt idx="5327">
                  <c:v>8.9</c:v>
                </c:pt>
                <c:pt idx="5328">
                  <c:v>8.9</c:v>
                </c:pt>
                <c:pt idx="5329">
                  <c:v>8.9</c:v>
                </c:pt>
                <c:pt idx="5330">
                  <c:v>8.9</c:v>
                </c:pt>
                <c:pt idx="5331">
                  <c:v>8.9</c:v>
                </c:pt>
                <c:pt idx="5332">
                  <c:v>8.9</c:v>
                </c:pt>
                <c:pt idx="5333">
                  <c:v>8.9</c:v>
                </c:pt>
                <c:pt idx="5334">
                  <c:v>8.9</c:v>
                </c:pt>
                <c:pt idx="5335">
                  <c:v>8.9</c:v>
                </c:pt>
                <c:pt idx="5336">
                  <c:v>8.9</c:v>
                </c:pt>
                <c:pt idx="5337">
                  <c:v>8.9</c:v>
                </c:pt>
                <c:pt idx="5338">
                  <c:v>8.9</c:v>
                </c:pt>
                <c:pt idx="5339">
                  <c:v>8.9</c:v>
                </c:pt>
                <c:pt idx="5340">
                  <c:v>8.9</c:v>
                </c:pt>
                <c:pt idx="5341">
                  <c:v>8.9</c:v>
                </c:pt>
                <c:pt idx="5342">
                  <c:v>8.9</c:v>
                </c:pt>
                <c:pt idx="5343">
                  <c:v>8.9</c:v>
                </c:pt>
                <c:pt idx="5344">
                  <c:v>8.9</c:v>
                </c:pt>
                <c:pt idx="5345">
                  <c:v>8.9</c:v>
                </c:pt>
                <c:pt idx="5346">
                  <c:v>8.9</c:v>
                </c:pt>
                <c:pt idx="5347">
                  <c:v>8.9</c:v>
                </c:pt>
                <c:pt idx="5348">
                  <c:v>8.9</c:v>
                </c:pt>
                <c:pt idx="5349">
                  <c:v>8.9</c:v>
                </c:pt>
                <c:pt idx="5350">
                  <c:v>8.9</c:v>
                </c:pt>
                <c:pt idx="5351">
                  <c:v>8.9</c:v>
                </c:pt>
                <c:pt idx="5352">
                  <c:v>8.9</c:v>
                </c:pt>
                <c:pt idx="5353">
                  <c:v>8.9</c:v>
                </c:pt>
                <c:pt idx="5354">
                  <c:v>8.9</c:v>
                </c:pt>
                <c:pt idx="5355">
                  <c:v>8.9</c:v>
                </c:pt>
                <c:pt idx="5356">
                  <c:v>8.9</c:v>
                </c:pt>
                <c:pt idx="5357">
                  <c:v>8.9</c:v>
                </c:pt>
                <c:pt idx="5358">
                  <c:v>8.9</c:v>
                </c:pt>
                <c:pt idx="5359">
                  <c:v>8.9</c:v>
                </c:pt>
                <c:pt idx="5360">
                  <c:v>8.9</c:v>
                </c:pt>
                <c:pt idx="5361">
                  <c:v>8.9</c:v>
                </c:pt>
                <c:pt idx="5362">
                  <c:v>8.9</c:v>
                </c:pt>
                <c:pt idx="5363">
                  <c:v>8.9</c:v>
                </c:pt>
                <c:pt idx="5364">
                  <c:v>8.9</c:v>
                </c:pt>
                <c:pt idx="5365">
                  <c:v>8.9</c:v>
                </c:pt>
                <c:pt idx="5366">
                  <c:v>8.9</c:v>
                </c:pt>
                <c:pt idx="5367">
                  <c:v>8.9</c:v>
                </c:pt>
                <c:pt idx="5368">
                  <c:v>8.9</c:v>
                </c:pt>
                <c:pt idx="5369">
                  <c:v>8.9</c:v>
                </c:pt>
                <c:pt idx="5370">
                  <c:v>8.9</c:v>
                </c:pt>
                <c:pt idx="5371">
                  <c:v>9.0</c:v>
                </c:pt>
                <c:pt idx="5372">
                  <c:v>9.0</c:v>
                </c:pt>
                <c:pt idx="5373">
                  <c:v>9.0</c:v>
                </c:pt>
                <c:pt idx="5374">
                  <c:v>9.0</c:v>
                </c:pt>
                <c:pt idx="5375">
                  <c:v>9.0</c:v>
                </c:pt>
                <c:pt idx="5376">
                  <c:v>9.0</c:v>
                </c:pt>
                <c:pt idx="5377">
                  <c:v>9.0</c:v>
                </c:pt>
                <c:pt idx="5378">
                  <c:v>9.0</c:v>
                </c:pt>
                <c:pt idx="5379">
                  <c:v>9.0</c:v>
                </c:pt>
                <c:pt idx="5380">
                  <c:v>9.0</c:v>
                </c:pt>
                <c:pt idx="5381">
                  <c:v>9.0</c:v>
                </c:pt>
                <c:pt idx="5382">
                  <c:v>9.0</c:v>
                </c:pt>
                <c:pt idx="5383">
                  <c:v>9.0</c:v>
                </c:pt>
                <c:pt idx="5384">
                  <c:v>9.0</c:v>
                </c:pt>
                <c:pt idx="5385">
                  <c:v>9.0</c:v>
                </c:pt>
                <c:pt idx="5386">
                  <c:v>9.0</c:v>
                </c:pt>
                <c:pt idx="5387">
                  <c:v>9.0</c:v>
                </c:pt>
                <c:pt idx="5388">
                  <c:v>9.0</c:v>
                </c:pt>
                <c:pt idx="5389">
                  <c:v>9.0</c:v>
                </c:pt>
                <c:pt idx="5390">
                  <c:v>9.0</c:v>
                </c:pt>
                <c:pt idx="5391">
                  <c:v>9.0</c:v>
                </c:pt>
                <c:pt idx="5392">
                  <c:v>9.0</c:v>
                </c:pt>
                <c:pt idx="5393">
                  <c:v>9.0</c:v>
                </c:pt>
                <c:pt idx="5394">
                  <c:v>9.0</c:v>
                </c:pt>
                <c:pt idx="5395">
                  <c:v>9.0</c:v>
                </c:pt>
                <c:pt idx="5396">
                  <c:v>9.0</c:v>
                </c:pt>
                <c:pt idx="5397">
                  <c:v>9.0</c:v>
                </c:pt>
                <c:pt idx="5398">
                  <c:v>9.0</c:v>
                </c:pt>
                <c:pt idx="5399">
                  <c:v>9.0</c:v>
                </c:pt>
                <c:pt idx="5400">
                  <c:v>9.0</c:v>
                </c:pt>
                <c:pt idx="5401">
                  <c:v>9.0</c:v>
                </c:pt>
                <c:pt idx="5402">
                  <c:v>9.0</c:v>
                </c:pt>
                <c:pt idx="5403">
                  <c:v>9.0</c:v>
                </c:pt>
                <c:pt idx="5404">
                  <c:v>9.0</c:v>
                </c:pt>
                <c:pt idx="5405">
                  <c:v>9.0</c:v>
                </c:pt>
                <c:pt idx="5406">
                  <c:v>9.0</c:v>
                </c:pt>
                <c:pt idx="5407">
                  <c:v>9.0</c:v>
                </c:pt>
                <c:pt idx="5408">
                  <c:v>9.0</c:v>
                </c:pt>
                <c:pt idx="5409">
                  <c:v>9.0</c:v>
                </c:pt>
                <c:pt idx="5410">
                  <c:v>9.0</c:v>
                </c:pt>
                <c:pt idx="5411">
                  <c:v>9.0</c:v>
                </c:pt>
                <c:pt idx="5412">
                  <c:v>9.0</c:v>
                </c:pt>
                <c:pt idx="5413">
                  <c:v>9.0</c:v>
                </c:pt>
                <c:pt idx="5414">
                  <c:v>9.0</c:v>
                </c:pt>
                <c:pt idx="5415">
                  <c:v>9.0</c:v>
                </c:pt>
                <c:pt idx="5416">
                  <c:v>9.0</c:v>
                </c:pt>
                <c:pt idx="5417">
                  <c:v>9.0</c:v>
                </c:pt>
                <c:pt idx="5418">
                  <c:v>9.0</c:v>
                </c:pt>
                <c:pt idx="5419">
                  <c:v>9.0</c:v>
                </c:pt>
                <c:pt idx="5420">
                  <c:v>9.0</c:v>
                </c:pt>
                <c:pt idx="5421">
                  <c:v>9.0</c:v>
                </c:pt>
                <c:pt idx="5422">
                  <c:v>9.0</c:v>
                </c:pt>
                <c:pt idx="5423">
                  <c:v>9.0</c:v>
                </c:pt>
                <c:pt idx="5424">
                  <c:v>9.0</c:v>
                </c:pt>
                <c:pt idx="5425">
                  <c:v>9.0</c:v>
                </c:pt>
                <c:pt idx="5426">
                  <c:v>9.0</c:v>
                </c:pt>
                <c:pt idx="5427">
                  <c:v>9.0</c:v>
                </c:pt>
                <c:pt idx="5428">
                  <c:v>9.0</c:v>
                </c:pt>
                <c:pt idx="5429">
                  <c:v>9.0</c:v>
                </c:pt>
                <c:pt idx="5430">
                  <c:v>9.0</c:v>
                </c:pt>
                <c:pt idx="5431">
                  <c:v>9.1</c:v>
                </c:pt>
                <c:pt idx="5432">
                  <c:v>9.1</c:v>
                </c:pt>
                <c:pt idx="5433">
                  <c:v>9.1</c:v>
                </c:pt>
                <c:pt idx="5434">
                  <c:v>9.1</c:v>
                </c:pt>
                <c:pt idx="5435">
                  <c:v>9.1</c:v>
                </c:pt>
                <c:pt idx="5436">
                  <c:v>9.1</c:v>
                </c:pt>
                <c:pt idx="5437">
                  <c:v>9.1</c:v>
                </c:pt>
                <c:pt idx="5438">
                  <c:v>9.1</c:v>
                </c:pt>
                <c:pt idx="5439">
                  <c:v>9.1</c:v>
                </c:pt>
                <c:pt idx="5440">
                  <c:v>9.1</c:v>
                </c:pt>
                <c:pt idx="5441">
                  <c:v>9.1</c:v>
                </c:pt>
                <c:pt idx="5442">
                  <c:v>9.1</c:v>
                </c:pt>
                <c:pt idx="5443">
                  <c:v>9.1</c:v>
                </c:pt>
                <c:pt idx="5444">
                  <c:v>9.1</c:v>
                </c:pt>
                <c:pt idx="5445">
                  <c:v>9.1</c:v>
                </c:pt>
                <c:pt idx="5446">
                  <c:v>9.1</c:v>
                </c:pt>
                <c:pt idx="5447">
                  <c:v>9.1</c:v>
                </c:pt>
                <c:pt idx="5448">
                  <c:v>9.1</c:v>
                </c:pt>
                <c:pt idx="5449">
                  <c:v>9.1</c:v>
                </c:pt>
                <c:pt idx="5450">
                  <c:v>9.1</c:v>
                </c:pt>
                <c:pt idx="5451">
                  <c:v>9.1</c:v>
                </c:pt>
                <c:pt idx="5452">
                  <c:v>9.1</c:v>
                </c:pt>
                <c:pt idx="5453">
                  <c:v>9.1</c:v>
                </c:pt>
                <c:pt idx="5454">
                  <c:v>9.1</c:v>
                </c:pt>
                <c:pt idx="5455">
                  <c:v>9.1</c:v>
                </c:pt>
                <c:pt idx="5456">
                  <c:v>9.1</c:v>
                </c:pt>
                <c:pt idx="5457">
                  <c:v>9.1</c:v>
                </c:pt>
                <c:pt idx="5458">
                  <c:v>9.1</c:v>
                </c:pt>
                <c:pt idx="5459">
                  <c:v>9.1</c:v>
                </c:pt>
                <c:pt idx="5460">
                  <c:v>9.1</c:v>
                </c:pt>
                <c:pt idx="5461">
                  <c:v>9.1</c:v>
                </c:pt>
                <c:pt idx="5462">
                  <c:v>9.1</c:v>
                </c:pt>
                <c:pt idx="5463">
                  <c:v>9.1</c:v>
                </c:pt>
                <c:pt idx="5464">
                  <c:v>9.1</c:v>
                </c:pt>
                <c:pt idx="5465">
                  <c:v>9.1</c:v>
                </c:pt>
                <c:pt idx="5466">
                  <c:v>9.1</c:v>
                </c:pt>
                <c:pt idx="5467">
                  <c:v>9.1</c:v>
                </c:pt>
                <c:pt idx="5468">
                  <c:v>9.1</c:v>
                </c:pt>
                <c:pt idx="5469">
                  <c:v>9.1</c:v>
                </c:pt>
                <c:pt idx="5470">
                  <c:v>9.1</c:v>
                </c:pt>
                <c:pt idx="5471">
                  <c:v>9.1</c:v>
                </c:pt>
                <c:pt idx="5472">
                  <c:v>9.1</c:v>
                </c:pt>
                <c:pt idx="5473">
                  <c:v>9.1</c:v>
                </c:pt>
                <c:pt idx="5474">
                  <c:v>9.1</c:v>
                </c:pt>
                <c:pt idx="5475">
                  <c:v>9.1</c:v>
                </c:pt>
                <c:pt idx="5476">
                  <c:v>9.1</c:v>
                </c:pt>
                <c:pt idx="5477">
                  <c:v>9.1</c:v>
                </c:pt>
                <c:pt idx="5478">
                  <c:v>9.1</c:v>
                </c:pt>
                <c:pt idx="5479">
                  <c:v>9.1</c:v>
                </c:pt>
                <c:pt idx="5480">
                  <c:v>9.1</c:v>
                </c:pt>
                <c:pt idx="5481">
                  <c:v>9.1</c:v>
                </c:pt>
                <c:pt idx="5482">
                  <c:v>9.1</c:v>
                </c:pt>
                <c:pt idx="5483">
                  <c:v>9.1</c:v>
                </c:pt>
                <c:pt idx="5484">
                  <c:v>9.1</c:v>
                </c:pt>
                <c:pt idx="5485">
                  <c:v>9.1</c:v>
                </c:pt>
                <c:pt idx="5486">
                  <c:v>9.1</c:v>
                </c:pt>
                <c:pt idx="5487">
                  <c:v>9.1</c:v>
                </c:pt>
                <c:pt idx="5488">
                  <c:v>9.1</c:v>
                </c:pt>
                <c:pt idx="5489">
                  <c:v>9.1</c:v>
                </c:pt>
                <c:pt idx="5490">
                  <c:v>9.1</c:v>
                </c:pt>
                <c:pt idx="5491">
                  <c:v>9.2</c:v>
                </c:pt>
                <c:pt idx="5492">
                  <c:v>9.2</c:v>
                </c:pt>
                <c:pt idx="5493">
                  <c:v>9.2</c:v>
                </c:pt>
                <c:pt idx="5494">
                  <c:v>9.2</c:v>
                </c:pt>
                <c:pt idx="5495">
                  <c:v>9.2</c:v>
                </c:pt>
                <c:pt idx="5496">
                  <c:v>9.2</c:v>
                </c:pt>
                <c:pt idx="5497">
                  <c:v>9.2</c:v>
                </c:pt>
                <c:pt idx="5498">
                  <c:v>9.2</c:v>
                </c:pt>
                <c:pt idx="5499">
                  <c:v>9.2</c:v>
                </c:pt>
                <c:pt idx="5500">
                  <c:v>9.2</c:v>
                </c:pt>
                <c:pt idx="5501">
                  <c:v>9.2</c:v>
                </c:pt>
                <c:pt idx="5502">
                  <c:v>9.2</c:v>
                </c:pt>
                <c:pt idx="5503">
                  <c:v>9.2</c:v>
                </c:pt>
                <c:pt idx="5504">
                  <c:v>9.2</c:v>
                </c:pt>
                <c:pt idx="5505">
                  <c:v>9.2</c:v>
                </c:pt>
                <c:pt idx="5506">
                  <c:v>9.2</c:v>
                </c:pt>
                <c:pt idx="5507">
                  <c:v>9.2</c:v>
                </c:pt>
                <c:pt idx="5508">
                  <c:v>9.2</c:v>
                </c:pt>
                <c:pt idx="5509">
                  <c:v>9.2</c:v>
                </c:pt>
                <c:pt idx="5510">
                  <c:v>9.2</c:v>
                </c:pt>
                <c:pt idx="5511">
                  <c:v>9.2</c:v>
                </c:pt>
                <c:pt idx="5512">
                  <c:v>9.2</c:v>
                </c:pt>
                <c:pt idx="5513">
                  <c:v>9.2</c:v>
                </c:pt>
                <c:pt idx="5514">
                  <c:v>9.2</c:v>
                </c:pt>
                <c:pt idx="5515">
                  <c:v>9.2</c:v>
                </c:pt>
                <c:pt idx="5516">
                  <c:v>9.2</c:v>
                </c:pt>
                <c:pt idx="5517">
                  <c:v>9.2</c:v>
                </c:pt>
                <c:pt idx="5518">
                  <c:v>9.2</c:v>
                </c:pt>
                <c:pt idx="5519">
                  <c:v>9.2</c:v>
                </c:pt>
                <c:pt idx="5520">
                  <c:v>9.2</c:v>
                </c:pt>
                <c:pt idx="5521">
                  <c:v>9.2</c:v>
                </c:pt>
                <c:pt idx="5522">
                  <c:v>9.2</c:v>
                </c:pt>
                <c:pt idx="5523">
                  <c:v>9.2</c:v>
                </c:pt>
                <c:pt idx="5524">
                  <c:v>9.2</c:v>
                </c:pt>
                <c:pt idx="5525">
                  <c:v>9.2</c:v>
                </c:pt>
                <c:pt idx="5526">
                  <c:v>9.2</c:v>
                </c:pt>
                <c:pt idx="5527">
                  <c:v>9.2</c:v>
                </c:pt>
                <c:pt idx="5528">
                  <c:v>9.2</c:v>
                </c:pt>
                <c:pt idx="5529">
                  <c:v>9.2</c:v>
                </c:pt>
                <c:pt idx="5530">
                  <c:v>9.2</c:v>
                </c:pt>
                <c:pt idx="5531">
                  <c:v>9.2</c:v>
                </c:pt>
                <c:pt idx="5532">
                  <c:v>9.2</c:v>
                </c:pt>
                <c:pt idx="5533">
                  <c:v>9.2</c:v>
                </c:pt>
                <c:pt idx="5534">
                  <c:v>9.2</c:v>
                </c:pt>
                <c:pt idx="5535">
                  <c:v>9.2</c:v>
                </c:pt>
                <c:pt idx="5536">
                  <c:v>9.2</c:v>
                </c:pt>
                <c:pt idx="5537">
                  <c:v>9.2</c:v>
                </c:pt>
                <c:pt idx="5538">
                  <c:v>9.2</c:v>
                </c:pt>
                <c:pt idx="5539">
                  <c:v>9.2</c:v>
                </c:pt>
                <c:pt idx="5540">
                  <c:v>9.2</c:v>
                </c:pt>
                <c:pt idx="5541">
                  <c:v>9.2</c:v>
                </c:pt>
                <c:pt idx="5542">
                  <c:v>9.2</c:v>
                </c:pt>
                <c:pt idx="5543">
                  <c:v>9.2</c:v>
                </c:pt>
                <c:pt idx="5544">
                  <c:v>9.2</c:v>
                </c:pt>
                <c:pt idx="5545">
                  <c:v>9.2</c:v>
                </c:pt>
                <c:pt idx="5546">
                  <c:v>9.2</c:v>
                </c:pt>
                <c:pt idx="5547">
                  <c:v>9.2</c:v>
                </c:pt>
                <c:pt idx="5548">
                  <c:v>9.2</c:v>
                </c:pt>
                <c:pt idx="5549">
                  <c:v>9.2</c:v>
                </c:pt>
                <c:pt idx="5550">
                  <c:v>9.2</c:v>
                </c:pt>
                <c:pt idx="5551">
                  <c:v>9.3</c:v>
                </c:pt>
                <c:pt idx="5552">
                  <c:v>9.3</c:v>
                </c:pt>
                <c:pt idx="5553">
                  <c:v>9.3</c:v>
                </c:pt>
                <c:pt idx="5554">
                  <c:v>9.3</c:v>
                </c:pt>
                <c:pt idx="5555">
                  <c:v>9.3</c:v>
                </c:pt>
                <c:pt idx="5556">
                  <c:v>9.3</c:v>
                </c:pt>
                <c:pt idx="5557">
                  <c:v>9.3</c:v>
                </c:pt>
                <c:pt idx="5558">
                  <c:v>9.3</c:v>
                </c:pt>
                <c:pt idx="5559">
                  <c:v>9.3</c:v>
                </c:pt>
                <c:pt idx="5560">
                  <c:v>9.3</c:v>
                </c:pt>
                <c:pt idx="5561">
                  <c:v>9.3</c:v>
                </c:pt>
                <c:pt idx="5562">
                  <c:v>9.3</c:v>
                </c:pt>
                <c:pt idx="5563">
                  <c:v>9.3</c:v>
                </c:pt>
                <c:pt idx="5564">
                  <c:v>9.3</c:v>
                </c:pt>
                <c:pt idx="5565">
                  <c:v>9.3</c:v>
                </c:pt>
                <c:pt idx="5566">
                  <c:v>9.3</c:v>
                </c:pt>
                <c:pt idx="5567">
                  <c:v>9.3</c:v>
                </c:pt>
                <c:pt idx="5568">
                  <c:v>9.3</c:v>
                </c:pt>
                <c:pt idx="5569">
                  <c:v>9.3</c:v>
                </c:pt>
                <c:pt idx="5570">
                  <c:v>9.3</c:v>
                </c:pt>
                <c:pt idx="5571">
                  <c:v>9.3</c:v>
                </c:pt>
                <c:pt idx="5572">
                  <c:v>9.3</c:v>
                </c:pt>
                <c:pt idx="5573">
                  <c:v>9.3</c:v>
                </c:pt>
                <c:pt idx="5574">
                  <c:v>9.3</c:v>
                </c:pt>
                <c:pt idx="5575">
                  <c:v>9.3</c:v>
                </c:pt>
                <c:pt idx="5576">
                  <c:v>9.3</c:v>
                </c:pt>
                <c:pt idx="5577">
                  <c:v>9.3</c:v>
                </c:pt>
                <c:pt idx="5578">
                  <c:v>9.3</c:v>
                </c:pt>
                <c:pt idx="5579">
                  <c:v>9.3</c:v>
                </c:pt>
                <c:pt idx="5580">
                  <c:v>9.3</c:v>
                </c:pt>
                <c:pt idx="5581">
                  <c:v>9.3</c:v>
                </c:pt>
                <c:pt idx="5582">
                  <c:v>9.3</c:v>
                </c:pt>
                <c:pt idx="5583">
                  <c:v>9.3</c:v>
                </c:pt>
                <c:pt idx="5584">
                  <c:v>9.3</c:v>
                </c:pt>
                <c:pt idx="5585">
                  <c:v>9.3</c:v>
                </c:pt>
                <c:pt idx="5586">
                  <c:v>9.3</c:v>
                </c:pt>
                <c:pt idx="5587">
                  <c:v>9.3</c:v>
                </c:pt>
                <c:pt idx="5588">
                  <c:v>9.3</c:v>
                </c:pt>
                <c:pt idx="5589">
                  <c:v>9.3</c:v>
                </c:pt>
                <c:pt idx="5590">
                  <c:v>9.3</c:v>
                </c:pt>
                <c:pt idx="5591">
                  <c:v>9.3</c:v>
                </c:pt>
                <c:pt idx="5592">
                  <c:v>9.3</c:v>
                </c:pt>
                <c:pt idx="5593">
                  <c:v>9.3</c:v>
                </c:pt>
                <c:pt idx="5594">
                  <c:v>9.3</c:v>
                </c:pt>
                <c:pt idx="5595">
                  <c:v>9.3</c:v>
                </c:pt>
                <c:pt idx="5596">
                  <c:v>9.3</c:v>
                </c:pt>
                <c:pt idx="5597">
                  <c:v>9.3</c:v>
                </c:pt>
                <c:pt idx="5598">
                  <c:v>9.3</c:v>
                </c:pt>
                <c:pt idx="5599">
                  <c:v>9.3</c:v>
                </c:pt>
                <c:pt idx="5600">
                  <c:v>9.3</c:v>
                </c:pt>
                <c:pt idx="5601">
                  <c:v>9.3</c:v>
                </c:pt>
                <c:pt idx="5602">
                  <c:v>9.3</c:v>
                </c:pt>
                <c:pt idx="5603">
                  <c:v>9.3</c:v>
                </c:pt>
                <c:pt idx="5604">
                  <c:v>9.3</c:v>
                </c:pt>
                <c:pt idx="5605">
                  <c:v>9.3</c:v>
                </c:pt>
                <c:pt idx="5606">
                  <c:v>9.3</c:v>
                </c:pt>
                <c:pt idx="5607">
                  <c:v>9.3</c:v>
                </c:pt>
                <c:pt idx="5608">
                  <c:v>9.3</c:v>
                </c:pt>
                <c:pt idx="5609">
                  <c:v>9.3</c:v>
                </c:pt>
                <c:pt idx="5610">
                  <c:v>9.3</c:v>
                </c:pt>
                <c:pt idx="5611">
                  <c:v>9.4</c:v>
                </c:pt>
                <c:pt idx="5612">
                  <c:v>9.4</c:v>
                </c:pt>
                <c:pt idx="5613">
                  <c:v>9.4</c:v>
                </c:pt>
                <c:pt idx="5614">
                  <c:v>9.4</c:v>
                </c:pt>
                <c:pt idx="5615">
                  <c:v>9.4</c:v>
                </c:pt>
                <c:pt idx="5616">
                  <c:v>9.4</c:v>
                </c:pt>
                <c:pt idx="5617">
                  <c:v>9.4</c:v>
                </c:pt>
                <c:pt idx="5618">
                  <c:v>9.4</c:v>
                </c:pt>
                <c:pt idx="5619">
                  <c:v>9.4</c:v>
                </c:pt>
                <c:pt idx="5620">
                  <c:v>9.4</c:v>
                </c:pt>
                <c:pt idx="5621">
                  <c:v>9.4</c:v>
                </c:pt>
                <c:pt idx="5622">
                  <c:v>9.4</c:v>
                </c:pt>
                <c:pt idx="5623">
                  <c:v>9.4</c:v>
                </c:pt>
                <c:pt idx="5624">
                  <c:v>9.4</c:v>
                </c:pt>
                <c:pt idx="5625">
                  <c:v>9.4</c:v>
                </c:pt>
                <c:pt idx="5626">
                  <c:v>9.4</c:v>
                </c:pt>
                <c:pt idx="5627">
                  <c:v>9.4</c:v>
                </c:pt>
                <c:pt idx="5628">
                  <c:v>9.4</c:v>
                </c:pt>
                <c:pt idx="5629">
                  <c:v>9.4</c:v>
                </c:pt>
                <c:pt idx="5630">
                  <c:v>9.4</c:v>
                </c:pt>
                <c:pt idx="5631">
                  <c:v>9.4</c:v>
                </c:pt>
                <c:pt idx="5632">
                  <c:v>9.4</c:v>
                </c:pt>
                <c:pt idx="5633">
                  <c:v>9.4</c:v>
                </c:pt>
                <c:pt idx="5634">
                  <c:v>9.4</c:v>
                </c:pt>
                <c:pt idx="5635">
                  <c:v>9.4</c:v>
                </c:pt>
                <c:pt idx="5636">
                  <c:v>9.4</c:v>
                </c:pt>
                <c:pt idx="5637">
                  <c:v>9.4</c:v>
                </c:pt>
                <c:pt idx="5638">
                  <c:v>9.4</c:v>
                </c:pt>
                <c:pt idx="5639">
                  <c:v>9.4</c:v>
                </c:pt>
                <c:pt idx="5640">
                  <c:v>9.4</c:v>
                </c:pt>
                <c:pt idx="5641">
                  <c:v>9.4</c:v>
                </c:pt>
                <c:pt idx="5642">
                  <c:v>9.4</c:v>
                </c:pt>
                <c:pt idx="5643">
                  <c:v>9.4</c:v>
                </c:pt>
                <c:pt idx="5644">
                  <c:v>9.4</c:v>
                </c:pt>
                <c:pt idx="5645">
                  <c:v>9.4</c:v>
                </c:pt>
                <c:pt idx="5646">
                  <c:v>9.4</c:v>
                </c:pt>
                <c:pt idx="5647">
                  <c:v>9.4</c:v>
                </c:pt>
                <c:pt idx="5648">
                  <c:v>9.4</c:v>
                </c:pt>
                <c:pt idx="5649">
                  <c:v>9.4</c:v>
                </c:pt>
                <c:pt idx="5650">
                  <c:v>9.4</c:v>
                </c:pt>
                <c:pt idx="5651">
                  <c:v>9.4</c:v>
                </c:pt>
                <c:pt idx="5652">
                  <c:v>9.4</c:v>
                </c:pt>
                <c:pt idx="5653">
                  <c:v>9.4</c:v>
                </c:pt>
                <c:pt idx="5654">
                  <c:v>9.4</c:v>
                </c:pt>
                <c:pt idx="5655">
                  <c:v>9.4</c:v>
                </c:pt>
                <c:pt idx="5656">
                  <c:v>9.4</c:v>
                </c:pt>
                <c:pt idx="5657">
                  <c:v>9.4</c:v>
                </c:pt>
                <c:pt idx="5658">
                  <c:v>9.4</c:v>
                </c:pt>
                <c:pt idx="5659">
                  <c:v>9.4</c:v>
                </c:pt>
                <c:pt idx="5660">
                  <c:v>9.4</c:v>
                </c:pt>
                <c:pt idx="5661">
                  <c:v>9.4</c:v>
                </c:pt>
                <c:pt idx="5662">
                  <c:v>9.4</c:v>
                </c:pt>
                <c:pt idx="5663">
                  <c:v>9.4</c:v>
                </c:pt>
                <c:pt idx="5664">
                  <c:v>9.4</c:v>
                </c:pt>
                <c:pt idx="5665">
                  <c:v>9.4</c:v>
                </c:pt>
                <c:pt idx="5666">
                  <c:v>9.4</c:v>
                </c:pt>
                <c:pt idx="5667">
                  <c:v>9.4</c:v>
                </c:pt>
                <c:pt idx="5668">
                  <c:v>9.4</c:v>
                </c:pt>
                <c:pt idx="5669">
                  <c:v>9.4</c:v>
                </c:pt>
                <c:pt idx="5670">
                  <c:v>9.4</c:v>
                </c:pt>
                <c:pt idx="5671">
                  <c:v>9.5</c:v>
                </c:pt>
                <c:pt idx="5672">
                  <c:v>9.5</c:v>
                </c:pt>
                <c:pt idx="5673">
                  <c:v>9.5</c:v>
                </c:pt>
                <c:pt idx="5674">
                  <c:v>9.5</c:v>
                </c:pt>
                <c:pt idx="5675">
                  <c:v>9.5</c:v>
                </c:pt>
                <c:pt idx="5676">
                  <c:v>9.5</c:v>
                </c:pt>
                <c:pt idx="5677">
                  <c:v>9.5</c:v>
                </c:pt>
                <c:pt idx="5678">
                  <c:v>9.5</c:v>
                </c:pt>
                <c:pt idx="5679">
                  <c:v>9.5</c:v>
                </c:pt>
                <c:pt idx="5680">
                  <c:v>9.5</c:v>
                </c:pt>
                <c:pt idx="5681">
                  <c:v>9.5</c:v>
                </c:pt>
                <c:pt idx="5682">
                  <c:v>9.5</c:v>
                </c:pt>
                <c:pt idx="5683">
                  <c:v>9.5</c:v>
                </c:pt>
                <c:pt idx="5684">
                  <c:v>9.5</c:v>
                </c:pt>
                <c:pt idx="5685">
                  <c:v>9.5</c:v>
                </c:pt>
                <c:pt idx="5686">
                  <c:v>9.5</c:v>
                </c:pt>
                <c:pt idx="5687">
                  <c:v>9.5</c:v>
                </c:pt>
                <c:pt idx="5688">
                  <c:v>9.5</c:v>
                </c:pt>
                <c:pt idx="5689">
                  <c:v>9.5</c:v>
                </c:pt>
                <c:pt idx="5690">
                  <c:v>9.5</c:v>
                </c:pt>
                <c:pt idx="5691">
                  <c:v>9.5</c:v>
                </c:pt>
                <c:pt idx="5692">
                  <c:v>9.5</c:v>
                </c:pt>
                <c:pt idx="5693">
                  <c:v>9.5</c:v>
                </c:pt>
                <c:pt idx="5694">
                  <c:v>9.5</c:v>
                </c:pt>
                <c:pt idx="5695">
                  <c:v>9.5</c:v>
                </c:pt>
                <c:pt idx="5696">
                  <c:v>9.5</c:v>
                </c:pt>
                <c:pt idx="5697">
                  <c:v>9.5</c:v>
                </c:pt>
                <c:pt idx="5698">
                  <c:v>9.5</c:v>
                </c:pt>
                <c:pt idx="5699">
                  <c:v>9.5</c:v>
                </c:pt>
                <c:pt idx="5700">
                  <c:v>9.5</c:v>
                </c:pt>
                <c:pt idx="5701">
                  <c:v>9.5</c:v>
                </c:pt>
                <c:pt idx="5702">
                  <c:v>9.5</c:v>
                </c:pt>
                <c:pt idx="5703">
                  <c:v>9.5</c:v>
                </c:pt>
                <c:pt idx="5704">
                  <c:v>9.5</c:v>
                </c:pt>
                <c:pt idx="5705">
                  <c:v>9.5</c:v>
                </c:pt>
                <c:pt idx="5706">
                  <c:v>9.5</c:v>
                </c:pt>
                <c:pt idx="5707">
                  <c:v>9.5</c:v>
                </c:pt>
                <c:pt idx="5708">
                  <c:v>9.5</c:v>
                </c:pt>
                <c:pt idx="5709">
                  <c:v>9.5</c:v>
                </c:pt>
                <c:pt idx="5710">
                  <c:v>9.5</c:v>
                </c:pt>
                <c:pt idx="5711">
                  <c:v>9.5</c:v>
                </c:pt>
                <c:pt idx="5712">
                  <c:v>9.5</c:v>
                </c:pt>
                <c:pt idx="5713">
                  <c:v>9.5</c:v>
                </c:pt>
                <c:pt idx="5714">
                  <c:v>9.5</c:v>
                </c:pt>
                <c:pt idx="5715">
                  <c:v>9.5</c:v>
                </c:pt>
                <c:pt idx="5716">
                  <c:v>9.5</c:v>
                </c:pt>
                <c:pt idx="5717">
                  <c:v>9.5</c:v>
                </c:pt>
                <c:pt idx="5718">
                  <c:v>9.5</c:v>
                </c:pt>
                <c:pt idx="5719">
                  <c:v>9.5</c:v>
                </c:pt>
                <c:pt idx="5720">
                  <c:v>9.5</c:v>
                </c:pt>
                <c:pt idx="5721">
                  <c:v>9.5</c:v>
                </c:pt>
                <c:pt idx="5722">
                  <c:v>9.5</c:v>
                </c:pt>
                <c:pt idx="5723">
                  <c:v>9.5</c:v>
                </c:pt>
                <c:pt idx="5724">
                  <c:v>9.5</c:v>
                </c:pt>
                <c:pt idx="5725">
                  <c:v>9.5</c:v>
                </c:pt>
                <c:pt idx="5726">
                  <c:v>9.5</c:v>
                </c:pt>
                <c:pt idx="5727">
                  <c:v>9.5</c:v>
                </c:pt>
                <c:pt idx="5728">
                  <c:v>9.5</c:v>
                </c:pt>
                <c:pt idx="5729">
                  <c:v>9.5</c:v>
                </c:pt>
                <c:pt idx="5730">
                  <c:v>9.5</c:v>
                </c:pt>
                <c:pt idx="5731">
                  <c:v>9.6</c:v>
                </c:pt>
                <c:pt idx="5732">
                  <c:v>9.6</c:v>
                </c:pt>
                <c:pt idx="5733">
                  <c:v>9.6</c:v>
                </c:pt>
                <c:pt idx="5734">
                  <c:v>9.6</c:v>
                </c:pt>
                <c:pt idx="5735">
                  <c:v>9.6</c:v>
                </c:pt>
                <c:pt idx="5736">
                  <c:v>9.6</c:v>
                </c:pt>
                <c:pt idx="5737">
                  <c:v>9.6</c:v>
                </c:pt>
                <c:pt idx="5738">
                  <c:v>9.6</c:v>
                </c:pt>
                <c:pt idx="5739">
                  <c:v>9.6</c:v>
                </c:pt>
                <c:pt idx="5740">
                  <c:v>9.6</c:v>
                </c:pt>
                <c:pt idx="5741">
                  <c:v>9.6</c:v>
                </c:pt>
                <c:pt idx="5742">
                  <c:v>9.6</c:v>
                </c:pt>
                <c:pt idx="5743">
                  <c:v>9.6</c:v>
                </c:pt>
                <c:pt idx="5744">
                  <c:v>9.6</c:v>
                </c:pt>
                <c:pt idx="5745">
                  <c:v>9.6</c:v>
                </c:pt>
                <c:pt idx="5746">
                  <c:v>9.6</c:v>
                </c:pt>
                <c:pt idx="5747">
                  <c:v>9.6</c:v>
                </c:pt>
                <c:pt idx="5748">
                  <c:v>9.6</c:v>
                </c:pt>
                <c:pt idx="5749">
                  <c:v>9.6</c:v>
                </c:pt>
                <c:pt idx="5750">
                  <c:v>9.6</c:v>
                </c:pt>
                <c:pt idx="5751">
                  <c:v>9.6</c:v>
                </c:pt>
                <c:pt idx="5752">
                  <c:v>9.6</c:v>
                </c:pt>
                <c:pt idx="5753">
                  <c:v>9.6</c:v>
                </c:pt>
                <c:pt idx="5754">
                  <c:v>9.6</c:v>
                </c:pt>
                <c:pt idx="5755">
                  <c:v>9.6</c:v>
                </c:pt>
                <c:pt idx="5756">
                  <c:v>9.6</c:v>
                </c:pt>
                <c:pt idx="5757">
                  <c:v>9.6</c:v>
                </c:pt>
                <c:pt idx="5758">
                  <c:v>9.6</c:v>
                </c:pt>
                <c:pt idx="5759">
                  <c:v>9.6</c:v>
                </c:pt>
                <c:pt idx="5760">
                  <c:v>9.6</c:v>
                </c:pt>
                <c:pt idx="5761">
                  <c:v>9.6</c:v>
                </c:pt>
                <c:pt idx="5762">
                  <c:v>9.6</c:v>
                </c:pt>
                <c:pt idx="5763">
                  <c:v>9.6</c:v>
                </c:pt>
                <c:pt idx="5764">
                  <c:v>9.6</c:v>
                </c:pt>
                <c:pt idx="5765">
                  <c:v>9.6</c:v>
                </c:pt>
                <c:pt idx="5766">
                  <c:v>9.6</c:v>
                </c:pt>
                <c:pt idx="5767">
                  <c:v>9.6</c:v>
                </c:pt>
                <c:pt idx="5768">
                  <c:v>9.6</c:v>
                </c:pt>
                <c:pt idx="5769">
                  <c:v>9.6</c:v>
                </c:pt>
                <c:pt idx="5770">
                  <c:v>9.6</c:v>
                </c:pt>
                <c:pt idx="5771">
                  <c:v>9.6</c:v>
                </c:pt>
                <c:pt idx="5772">
                  <c:v>9.6</c:v>
                </c:pt>
                <c:pt idx="5773">
                  <c:v>9.6</c:v>
                </c:pt>
                <c:pt idx="5774">
                  <c:v>9.6</c:v>
                </c:pt>
                <c:pt idx="5775">
                  <c:v>9.6</c:v>
                </c:pt>
                <c:pt idx="5776">
                  <c:v>9.6</c:v>
                </c:pt>
                <c:pt idx="5777">
                  <c:v>9.6</c:v>
                </c:pt>
                <c:pt idx="5778">
                  <c:v>9.6</c:v>
                </c:pt>
                <c:pt idx="5779">
                  <c:v>9.6</c:v>
                </c:pt>
                <c:pt idx="5780">
                  <c:v>9.6</c:v>
                </c:pt>
                <c:pt idx="5781">
                  <c:v>9.6</c:v>
                </c:pt>
                <c:pt idx="5782">
                  <c:v>9.6</c:v>
                </c:pt>
                <c:pt idx="5783">
                  <c:v>9.6</c:v>
                </c:pt>
                <c:pt idx="5784">
                  <c:v>9.6</c:v>
                </c:pt>
                <c:pt idx="5785">
                  <c:v>9.6</c:v>
                </c:pt>
                <c:pt idx="5786">
                  <c:v>9.6</c:v>
                </c:pt>
                <c:pt idx="5787">
                  <c:v>9.6</c:v>
                </c:pt>
                <c:pt idx="5788">
                  <c:v>9.6</c:v>
                </c:pt>
                <c:pt idx="5789">
                  <c:v>9.6</c:v>
                </c:pt>
                <c:pt idx="5790">
                  <c:v>9.6</c:v>
                </c:pt>
                <c:pt idx="5791">
                  <c:v>9.7</c:v>
                </c:pt>
                <c:pt idx="5792">
                  <c:v>9.7</c:v>
                </c:pt>
                <c:pt idx="5793">
                  <c:v>9.7</c:v>
                </c:pt>
                <c:pt idx="5794">
                  <c:v>9.7</c:v>
                </c:pt>
                <c:pt idx="5795">
                  <c:v>9.7</c:v>
                </c:pt>
                <c:pt idx="5796">
                  <c:v>9.7</c:v>
                </c:pt>
                <c:pt idx="5797">
                  <c:v>9.7</c:v>
                </c:pt>
                <c:pt idx="5798">
                  <c:v>9.7</c:v>
                </c:pt>
                <c:pt idx="5799">
                  <c:v>9.7</c:v>
                </c:pt>
                <c:pt idx="5800">
                  <c:v>9.7</c:v>
                </c:pt>
                <c:pt idx="5801">
                  <c:v>9.7</c:v>
                </c:pt>
                <c:pt idx="5802">
                  <c:v>9.7</c:v>
                </c:pt>
                <c:pt idx="5803">
                  <c:v>9.7</c:v>
                </c:pt>
                <c:pt idx="5804">
                  <c:v>9.7</c:v>
                </c:pt>
                <c:pt idx="5805">
                  <c:v>9.7</c:v>
                </c:pt>
                <c:pt idx="5806">
                  <c:v>9.7</c:v>
                </c:pt>
                <c:pt idx="5807">
                  <c:v>9.7</c:v>
                </c:pt>
                <c:pt idx="5808">
                  <c:v>9.7</c:v>
                </c:pt>
                <c:pt idx="5809">
                  <c:v>9.7</c:v>
                </c:pt>
                <c:pt idx="5810">
                  <c:v>9.7</c:v>
                </c:pt>
                <c:pt idx="5811">
                  <c:v>9.7</c:v>
                </c:pt>
                <c:pt idx="5812">
                  <c:v>9.7</c:v>
                </c:pt>
                <c:pt idx="5813">
                  <c:v>9.7</c:v>
                </c:pt>
                <c:pt idx="5814">
                  <c:v>9.7</c:v>
                </c:pt>
                <c:pt idx="5815">
                  <c:v>9.7</c:v>
                </c:pt>
                <c:pt idx="5816">
                  <c:v>9.7</c:v>
                </c:pt>
                <c:pt idx="5817">
                  <c:v>9.7</c:v>
                </c:pt>
                <c:pt idx="5818">
                  <c:v>9.7</c:v>
                </c:pt>
                <c:pt idx="5819">
                  <c:v>9.7</c:v>
                </c:pt>
                <c:pt idx="5820">
                  <c:v>9.7</c:v>
                </c:pt>
                <c:pt idx="5821">
                  <c:v>9.7</c:v>
                </c:pt>
                <c:pt idx="5822">
                  <c:v>9.7</c:v>
                </c:pt>
                <c:pt idx="5823">
                  <c:v>9.7</c:v>
                </c:pt>
                <c:pt idx="5824">
                  <c:v>9.7</c:v>
                </c:pt>
                <c:pt idx="5825">
                  <c:v>9.7</c:v>
                </c:pt>
                <c:pt idx="5826">
                  <c:v>9.7</c:v>
                </c:pt>
                <c:pt idx="5827">
                  <c:v>9.7</c:v>
                </c:pt>
                <c:pt idx="5828">
                  <c:v>9.7</c:v>
                </c:pt>
                <c:pt idx="5829">
                  <c:v>9.7</c:v>
                </c:pt>
                <c:pt idx="5830">
                  <c:v>9.7</c:v>
                </c:pt>
                <c:pt idx="5831">
                  <c:v>9.7</c:v>
                </c:pt>
                <c:pt idx="5832">
                  <c:v>9.7</c:v>
                </c:pt>
                <c:pt idx="5833">
                  <c:v>9.7</c:v>
                </c:pt>
                <c:pt idx="5834">
                  <c:v>9.7</c:v>
                </c:pt>
                <c:pt idx="5835">
                  <c:v>9.7</c:v>
                </c:pt>
                <c:pt idx="5836">
                  <c:v>9.7</c:v>
                </c:pt>
                <c:pt idx="5837">
                  <c:v>9.7</c:v>
                </c:pt>
                <c:pt idx="5838">
                  <c:v>9.7</c:v>
                </c:pt>
                <c:pt idx="5839">
                  <c:v>9.7</c:v>
                </c:pt>
                <c:pt idx="5840">
                  <c:v>9.7</c:v>
                </c:pt>
                <c:pt idx="5841">
                  <c:v>9.7</c:v>
                </c:pt>
                <c:pt idx="5842">
                  <c:v>9.7</c:v>
                </c:pt>
                <c:pt idx="5843">
                  <c:v>9.7</c:v>
                </c:pt>
                <c:pt idx="5844">
                  <c:v>9.7</c:v>
                </c:pt>
                <c:pt idx="5845">
                  <c:v>9.7</c:v>
                </c:pt>
                <c:pt idx="5846">
                  <c:v>9.7</c:v>
                </c:pt>
                <c:pt idx="5847">
                  <c:v>9.7</c:v>
                </c:pt>
                <c:pt idx="5848">
                  <c:v>9.7</c:v>
                </c:pt>
                <c:pt idx="5849">
                  <c:v>9.7</c:v>
                </c:pt>
                <c:pt idx="5850">
                  <c:v>9.7</c:v>
                </c:pt>
                <c:pt idx="5851">
                  <c:v>9.8</c:v>
                </c:pt>
                <c:pt idx="5852">
                  <c:v>9.8</c:v>
                </c:pt>
                <c:pt idx="5853">
                  <c:v>9.8</c:v>
                </c:pt>
                <c:pt idx="5854">
                  <c:v>9.8</c:v>
                </c:pt>
                <c:pt idx="5855">
                  <c:v>9.8</c:v>
                </c:pt>
                <c:pt idx="5856">
                  <c:v>9.8</c:v>
                </c:pt>
                <c:pt idx="5857">
                  <c:v>9.8</c:v>
                </c:pt>
                <c:pt idx="5858">
                  <c:v>9.8</c:v>
                </c:pt>
                <c:pt idx="5859">
                  <c:v>9.8</c:v>
                </c:pt>
                <c:pt idx="5860">
                  <c:v>9.8</c:v>
                </c:pt>
                <c:pt idx="5861">
                  <c:v>9.8</c:v>
                </c:pt>
                <c:pt idx="5862">
                  <c:v>9.8</c:v>
                </c:pt>
                <c:pt idx="5863">
                  <c:v>9.8</c:v>
                </c:pt>
                <c:pt idx="5864">
                  <c:v>9.8</c:v>
                </c:pt>
                <c:pt idx="5865">
                  <c:v>9.8</c:v>
                </c:pt>
                <c:pt idx="5866">
                  <c:v>9.8</c:v>
                </c:pt>
                <c:pt idx="5867">
                  <c:v>9.8</c:v>
                </c:pt>
                <c:pt idx="5868">
                  <c:v>9.8</c:v>
                </c:pt>
                <c:pt idx="5869">
                  <c:v>9.8</c:v>
                </c:pt>
                <c:pt idx="5870">
                  <c:v>9.8</c:v>
                </c:pt>
                <c:pt idx="5871">
                  <c:v>9.8</c:v>
                </c:pt>
                <c:pt idx="5872">
                  <c:v>9.8</c:v>
                </c:pt>
                <c:pt idx="5873">
                  <c:v>9.8</c:v>
                </c:pt>
                <c:pt idx="5874">
                  <c:v>9.8</c:v>
                </c:pt>
                <c:pt idx="5875">
                  <c:v>9.8</c:v>
                </c:pt>
                <c:pt idx="5876">
                  <c:v>9.8</c:v>
                </c:pt>
                <c:pt idx="5877">
                  <c:v>9.8</c:v>
                </c:pt>
                <c:pt idx="5878">
                  <c:v>9.8</c:v>
                </c:pt>
                <c:pt idx="5879">
                  <c:v>9.8</c:v>
                </c:pt>
                <c:pt idx="5880">
                  <c:v>9.8</c:v>
                </c:pt>
                <c:pt idx="5881">
                  <c:v>9.8</c:v>
                </c:pt>
                <c:pt idx="5882">
                  <c:v>9.8</c:v>
                </c:pt>
                <c:pt idx="5883">
                  <c:v>9.8</c:v>
                </c:pt>
                <c:pt idx="5884">
                  <c:v>9.8</c:v>
                </c:pt>
                <c:pt idx="5885">
                  <c:v>9.8</c:v>
                </c:pt>
                <c:pt idx="5886">
                  <c:v>9.8</c:v>
                </c:pt>
                <c:pt idx="5887">
                  <c:v>9.8</c:v>
                </c:pt>
                <c:pt idx="5888">
                  <c:v>9.8</c:v>
                </c:pt>
                <c:pt idx="5889">
                  <c:v>9.8</c:v>
                </c:pt>
                <c:pt idx="5890">
                  <c:v>9.8</c:v>
                </c:pt>
                <c:pt idx="5891">
                  <c:v>9.8</c:v>
                </c:pt>
                <c:pt idx="5892">
                  <c:v>9.8</c:v>
                </c:pt>
                <c:pt idx="5893">
                  <c:v>9.8</c:v>
                </c:pt>
                <c:pt idx="5894">
                  <c:v>9.8</c:v>
                </c:pt>
                <c:pt idx="5895">
                  <c:v>9.8</c:v>
                </c:pt>
                <c:pt idx="5896">
                  <c:v>9.8</c:v>
                </c:pt>
                <c:pt idx="5897">
                  <c:v>9.8</c:v>
                </c:pt>
                <c:pt idx="5898">
                  <c:v>9.8</c:v>
                </c:pt>
                <c:pt idx="5899">
                  <c:v>9.8</c:v>
                </c:pt>
                <c:pt idx="5900">
                  <c:v>9.8</c:v>
                </c:pt>
                <c:pt idx="5901">
                  <c:v>9.8</c:v>
                </c:pt>
                <c:pt idx="5902">
                  <c:v>9.8</c:v>
                </c:pt>
                <c:pt idx="5903">
                  <c:v>9.8</c:v>
                </c:pt>
                <c:pt idx="5904">
                  <c:v>9.8</c:v>
                </c:pt>
                <c:pt idx="5905">
                  <c:v>9.8</c:v>
                </c:pt>
                <c:pt idx="5906">
                  <c:v>9.8</c:v>
                </c:pt>
                <c:pt idx="5907">
                  <c:v>9.8</c:v>
                </c:pt>
                <c:pt idx="5908">
                  <c:v>9.8</c:v>
                </c:pt>
                <c:pt idx="5909">
                  <c:v>9.8</c:v>
                </c:pt>
                <c:pt idx="5910">
                  <c:v>9.8</c:v>
                </c:pt>
                <c:pt idx="5911">
                  <c:v>9.9</c:v>
                </c:pt>
                <c:pt idx="5912">
                  <c:v>9.9</c:v>
                </c:pt>
                <c:pt idx="5913">
                  <c:v>9.9</c:v>
                </c:pt>
                <c:pt idx="5914">
                  <c:v>9.9</c:v>
                </c:pt>
                <c:pt idx="5915">
                  <c:v>9.9</c:v>
                </c:pt>
                <c:pt idx="5916">
                  <c:v>9.9</c:v>
                </c:pt>
                <c:pt idx="5917">
                  <c:v>9.9</c:v>
                </c:pt>
                <c:pt idx="5918">
                  <c:v>9.9</c:v>
                </c:pt>
                <c:pt idx="5919">
                  <c:v>9.9</c:v>
                </c:pt>
                <c:pt idx="5920">
                  <c:v>9.9</c:v>
                </c:pt>
                <c:pt idx="5921">
                  <c:v>9.9</c:v>
                </c:pt>
                <c:pt idx="5922">
                  <c:v>9.9</c:v>
                </c:pt>
                <c:pt idx="5923">
                  <c:v>9.9</c:v>
                </c:pt>
                <c:pt idx="5924">
                  <c:v>9.9</c:v>
                </c:pt>
                <c:pt idx="5925">
                  <c:v>9.9</c:v>
                </c:pt>
                <c:pt idx="5926">
                  <c:v>9.9</c:v>
                </c:pt>
                <c:pt idx="5927">
                  <c:v>9.9</c:v>
                </c:pt>
                <c:pt idx="5928">
                  <c:v>9.9</c:v>
                </c:pt>
                <c:pt idx="5929">
                  <c:v>9.9</c:v>
                </c:pt>
                <c:pt idx="5930">
                  <c:v>9.9</c:v>
                </c:pt>
                <c:pt idx="5931">
                  <c:v>9.9</c:v>
                </c:pt>
                <c:pt idx="5932">
                  <c:v>9.9</c:v>
                </c:pt>
                <c:pt idx="5933">
                  <c:v>9.9</c:v>
                </c:pt>
                <c:pt idx="5934">
                  <c:v>9.9</c:v>
                </c:pt>
                <c:pt idx="5935">
                  <c:v>9.9</c:v>
                </c:pt>
                <c:pt idx="5936">
                  <c:v>9.9</c:v>
                </c:pt>
                <c:pt idx="5937">
                  <c:v>9.9</c:v>
                </c:pt>
                <c:pt idx="5938">
                  <c:v>9.9</c:v>
                </c:pt>
                <c:pt idx="5939">
                  <c:v>9.9</c:v>
                </c:pt>
                <c:pt idx="5940">
                  <c:v>9.9</c:v>
                </c:pt>
                <c:pt idx="5941">
                  <c:v>9.9</c:v>
                </c:pt>
                <c:pt idx="5942">
                  <c:v>9.9</c:v>
                </c:pt>
                <c:pt idx="5943">
                  <c:v>9.9</c:v>
                </c:pt>
                <c:pt idx="5944">
                  <c:v>9.9</c:v>
                </c:pt>
                <c:pt idx="5945">
                  <c:v>9.9</c:v>
                </c:pt>
                <c:pt idx="5946">
                  <c:v>9.9</c:v>
                </c:pt>
                <c:pt idx="5947">
                  <c:v>9.9</c:v>
                </c:pt>
                <c:pt idx="5948">
                  <c:v>9.9</c:v>
                </c:pt>
                <c:pt idx="5949">
                  <c:v>9.9</c:v>
                </c:pt>
                <c:pt idx="5950">
                  <c:v>9.9</c:v>
                </c:pt>
                <c:pt idx="5951">
                  <c:v>9.9</c:v>
                </c:pt>
                <c:pt idx="5952">
                  <c:v>9.9</c:v>
                </c:pt>
                <c:pt idx="5953">
                  <c:v>9.9</c:v>
                </c:pt>
                <c:pt idx="5954">
                  <c:v>9.9</c:v>
                </c:pt>
                <c:pt idx="5955">
                  <c:v>9.9</c:v>
                </c:pt>
                <c:pt idx="5956">
                  <c:v>9.9</c:v>
                </c:pt>
                <c:pt idx="5957">
                  <c:v>9.9</c:v>
                </c:pt>
                <c:pt idx="5958">
                  <c:v>9.9</c:v>
                </c:pt>
                <c:pt idx="5959">
                  <c:v>9.9</c:v>
                </c:pt>
                <c:pt idx="5960">
                  <c:v>9.9</c:v>
                </c:pt>
                <c:pt idx="5961">
                  <c:v>9.9</c:v>
                </c:pt>
                <c:pt idx="5962">
                  <c:v>9.9</c:v>
                </c:pt>
                <c:pt idx="5963">
                  <c:v>9.9</c:v>
                </c:pt>
                <c:pt idx="5964">
                  <c:v>9.9</c:v>
                </c:pt>
                <c:pt idx="5965">
                  <c:v>9.9</c:v>
                </c:pt>
                <c:pt idx="5966">
                  <c:v>9.9</c:v>
                </c:pt>
                <c:pt idx="5967">
                  <c:v>9.9</c:v>
                </c:pt>
                <c:pt idx="5968">
                  <c:v>9.9</c:v>
                </c:pt>
                <c:pt idx="5969">
                  <c:v>9.9</c:v>
                </c:pt>
                <c:pt idx="5970">
                  <c:v>9.9</c:v>
                </c:pt>
                <c:pt idx="5971">
                  <c:v>10.0</c:v>
                </c:pt>
                <c:pt idx="5972">
                  <c:v>10.0</c:v>
                </c:pt>
                <c:pt idx="5973">
                  <c:v>10.0</c:v>
                </c:pt>
                <c:pt idx="5974">
                  <c:v>10.0</c:v>
                </c:pt>
                <c:pt idx="5975">
                  <c:v>10.0</c:v>
                </c:pt>
                <c:pt idx="5976">
                  <c:v>10.0</c:v>
                </c:pt>
                <c:pt idx="5977">
                  <c:v>10.0</c:v>
                </c:pt>
                <c:pt idx="5978">
                  <c:v>10.0</c:v>
                </c:pt>
                <c:pt idx="5979">
                  <c:v>10.0</c:v>
                </c:pt>
                <c:pt idx="5980">
                  <c:v>10.0</c:v>
                </c:pt>
                <c:pt idx="5981">
                  <c:v>10.0</c:v>
                </c:pt>
                <c:pt idx="5982">
                  <c:v>10.0</c:v>
                </c:pt>
                <c:pt idx="5983">
                  <c:v>10.0</c:v>
                </c:pt>
                <c:pt idx="5984">
                  <c:v>10.0</c:v>
                </c:pt>
                <c:pt idx="5985">
                  <c:v>10.0</c:v>
                </c:pt>
                <c:pt idx="5986">
                  <c:v>10.0</c:v>
                </c:pt>
                <c:pt idx="5987">
                  <c:v>10.0</c:v>
                </c:pt>
                <c:pt idx="5988">
                  <c:v>10.0</c:v>
                </c:pt>
                <c:pt idx="5989">
                  <c:v>10.0</c:v>
                </c:pt>
                <c:pt idx="5990">
                  <c:v>10.0</c:v>
                </c:pt>
                <c:pt idx="5991">
                  <c:v>10.0</c:v>
                </c:pt>
                <c:pt idx="5992">
                  <c:v>10.0</c:v>
                </c:pt>
                <c:pt idx="5993">
                  <c:v>10.0</c:v>
                </c:pt>
                <c:pt idx="5994">
                  <c:v>10.0</c:v>
                </c:pt>
                <c:pt idx="5995">
                  <c:v>10.0</c:v>
                </c:pt>
                <c:pt idx="5996">
                  <c:v>10.0</c:v>
                </c:pt>
                <c:pt idx="5997">
                  <c:v>10.0</c:v>
                </c:pt>
                <c:pt idx="5998">
                  <c:v>10.0</c:v>
                </c:pt>
                <c:pt idx="5999">
                  <c:v>10.0</c:v>
                </c:pt>
                <c:pt idx="6000">
                  <c:v>10.0</c:v>
                </c:pt>
                <c:pt idx="6001">
                  <c:v>10.0</c:v>
                </c:pt>
                <c:pt idx="6002">
                  <c:v>10.0</c:v>
                </c:pt>
                <c:pt idx="6003">
                  <c:v>10.0</c:v>
                </c:pt>
                <c:pt idx="6004">
                  <c:v>10.0</c:v>
                </c:pt>
                <c:pt idx="6005">
                  <c:v>10.0</c:v>
                </c:pt>
                <c:pt idx="6006">
                  <c:v>10.0</c:v>
                </c:pt>
                <c:pt idx="6007">
                  <c:v>10.0</c:v>
                </c:pt>
                <c:pt idx="6008">
                  <c:v>10.0</c:v>
                </c:pt>
                <c:pt idx="6009">
                  <c:v>10.0</c:v>
                </c:pt>
                <c:pt idx="6010">
                  <c:v>10.0</c:v>
                </c:pt>
                <c:pt idx="6011">
                  <c:v>10.0</c:v>
                </c:pt>
                <c:pt idx="6012">
                  <c:v>10.0</c:v>
                </c:pt>
                <c:pt idx="6013">
                  <c:v>10.0</c:v>
                </c:pt>
                <c:pt idx="6014">
                  <c:v>10.0</c:v>
                </c:pt>
                <c:pt idx="6015">
                  <c:v>10.0</c:v>
                </c:pt>
                <c:pt idx="6016">
                  <c:v>10.0</c:v>
                </c:pt>
                <c:pt idx="6017">
                  <c:v>10.0</c:v>
                </c:pt>
                <c:pt idx="6018">
                  <c:v>10.0</c:v>
                </c:pt>
                <c:pt idx="6019">
                  <c:v>10.0</c:v>
                </c:pt>
                <c:pt idx="6020">
                  <c:v>10.0</c:v>
                </c:pt>
                <c:pt idx="6021">
                  <c:v>10.0</c:v>
                </c:pt>
                <c:pt idx="6022">
                  <c:v>10.0</c:v>
                </c:pt>
                <c:pt idx="6023">
                  <c:v>10.0</c:v>
                </c:pt>
                <c:pt idx="6024">
                  <c:v>10.0</c:v>
                </c:pt>
                <c:pt idx="6025">
                  <c:v>10.0</c:v>
                </c:pt>
                <c:pt idx="6026">
                  <c:v>10.0</c:v>
                </c:pt>
                <c:pt idx="6027">
                  <c:v>10.0</c:v>
                </c:pt>
                <c:pt idx="6028">
                  <c:v>10.0</c:v>
                </c:pt>
                <c:pt idx="6029">
                  <c:v>10.0</c:v>
                </c:pt>
                <c:pt idx="6030">
                  <c:v>10.0</c:v>
                </c:pt>
                <c:pt idx="6031">
                  <c:v>10.1</c:v>
                </c:pt>
                <c:pt idx="6032">
                  <c:v>10.1</c:v>
                </c:pt>
                <c:pt idx="6033">
                  <c:v>10.1</c:v>
                </c:pt>
                <c:pt idx="6034">
                  <c:v>10.1</c:v>
                </c:pt>
                <c:pt idx="6035">
                  <c:v>10.1</c:v>
                </c:pt>
                <c:pt idx="6036">
                  <c:v>10.1</c:v>
                </c:pt>
                <c:pt idx="6037">
                  <c:v>10.1</c:v>
                </c:pt>
                <c:pt idx="6038">
                  <c:v>10.1</c:v>
                </c:pt>
                <c:pt idx="6039">
                  <c:v>10.1</c:v>
                </c:pt>
                <c:pt idx="6040">
                  <c:v>10.1</c:v>
                </c:pt>
                <c:pt idx="6041">
                  <c:v>10.1</c:v>
                </c:pt>
                <c:pt idx="6042">
                  <c:v>10.1</c:v>
                </c:pt>
                <c:pt idx="6043">
                  <c:v>10.1</c:v>
                </c:pt>
                <c:pt idx="6044">
                  <c:v>10.1</c:v>
                </c:pt>
                <c:pt idx="6045">
                  <c:v>10.1</c:v>
                </c:pt>
                <c:pt idx="6046">
                  <c:v>10.1</c:v>
                </c:pt>
                <c:pt idx="6047">
                  <c:v>10.1</c:v>
                </c:pt>
                <c:pt idx="6048">
                  <c:v>10.1</c:v>
                </c:pt>
                <c:pt idx="6049">
                  <c:v>10.1</c:v>
                </c:pt>
                <c:pt idx="6050">
                  <c:v>10.1</c:v>
                </c:pt>
                <c:pt idx="6051">
                  <c:v>10.1</c:v>
                </c:pt>
                <c:pt idx="6052">
                  <c:v>10.1</c:v>
                </c:pt>
                <c:pt idx="6053">
                  <c:v>10.1</c:v>
                </c:pt>
                <c:pt idx="6054">
                  <c:v>10.1</c:v>
                </c:pt>
                <c:pt idx="6055">
                  <c:v>10.1</c:v>
                </c:pt>
                <c:pt idx="6056">
                  <c:v>10.1</c:v>
                </c:pt>
                <c:pt idx="6057">
                  <c:v>10.1</c:v>
                </c:pt>
                <c:pt idx="6058">
                  <c:v>10.1</c:v>
                </c:pt>
                <c:pt idx="6059">
                  <c:v>10.1</c:v>
                </c:pt>
                <c:pt idx="6060">
                  <c:v>10.1</c:v>
                </c:pt>
                <c:pt idx="6061">
                  <c:v>10.1</c:v>
                </c:pt>
                <c:pt idx="6062">
                  <c:v>10.1</c:v>
                </c:pt>
                <c:pt idx="6063">
                  <c:v>10.1</c:v>
                </c:pt>
                <c:pt idx="6064">
                  <c:v>10.1</c:v>
                </c:pt>
                <c:pt idx="6065">
                  <c:v>10.1</c:v>
                </c:pt>
                <c:pt idx="6066">
                  <c:v>10.1</c:v>
                </c:pt>
                <c:pt idx="6067">
                  <c:v>10.1</c:v>
                </c:pt>
                <c:pt idx="6068">
                  <c:v>10.1</c:v>
                </c:pt>
                <c:pt idx="6069">
                  <c:v>10.1</c:v>
                </c:pt>
                <c:pt idx="6070">
                  <c:v>10.1</c:v>
                </c:pt>
                <c:pt idx="6071">
                  <c:v>10.1</c:v>
                </c:pt>
                <c:pt idx="6072">
                  <c:v>10.1</c:v>
                </c:pt>
                <c:pt idx="6073">
                  <c:v>10.1</c:v>
                </c:pt>
                <c:pt idx="6074">
                  <c:v>10.1</c:v>
                </c:pt>
                <c:pt idx="6075">
                  <c:v>10.1</c:v>
                </c:pt>
                <c:pt idx="6076">
                  <c:v>10.1</c:v>
                </c:pt>
                <c:pt idx="6077">
                  <c:v>10.1</c:v>
                </c:pt>
                <c:pt idx="6078">
                  <c:v>10.1</c:v>
                </c:pt>
                <c:pt idx="6079">
                  <c:v>10.1</c:v>
                </c:pt>
                <c:pt idx="6080">
                  <c:v>10.1</c:v>
                </c:pt>
                <c:pt idx="6081">
                  <c:v>10.1</c:v>
                </c:pt>
                <c:pt idx="6082">
                  <c:v>10.1</c:v>
                </c:pt>
                <c:pt idx="6083">
                  <c:v>10.1</c:v>
                </c:pt>
                <c:pt idx="6084">
                  <c:v>10.1</c:v>
                </c:pt>
                <c:pt idx="6085">
                  <c:v>10.1</c:v>
                </c:pt>
                <c:pt idx="6086">
                  <c:v>10.1</c:v>
                </c:pt>
                <c:pt idx="6087">
                  <c:v>10.1</c:v>
                </c:pt>
                <c:pt idx="6088">
                  <c:v>10.1</c:v>
                </c:pt>
                <c:pt idx="6089">
                  <c:v>10.1</c:v>
                </c:pt>
                <c:pt idx="6090">
                  <c:v>10.1</c:v>
                </c:pt>
                <c:pt idx="6091">
                  <c:v>10.2</c:v>
                </c:pt>
                <c:pt idx="6092">
                  <c:v>10.2</c:v>
                </c:pt>
                <c:pt idx="6093">
                  <c:v>10.2</c:v>
                </c:pt>
                <c:pt idx="6094">
                  <c:v>10.2</c:v>
                </c:pt>
                <c:pt idx="6095">
                  <c:v>10.2</c:v>
                </c:pt>
                <c:pt idx="6096">
                  <c:v>10.2</c:v>
                </c:pt>
                <c:pt idx="6097">
                  <c:v>10.2</c:v>
                </c:pt>
                <c:pt idx="6098">
                  <c:v>10.2</c:v>
                </c:pt>
                <c:pt idx="6099">
                  <c:v>10.2</c:v>
                </c:pt>
                <c:pt idx="6100">
                  <c:v>10.2</c:v>
                </c:pt>
                <c:pt idx="6101">
                  <c:v>10.2</c:v>
                </c:pt>
                <c:pt idx="6102">
                  <c:v>10.2</c:v>
                </c:pt>
                <c:pt idx="6103">
                  <c:v>10.2</c:v>
                </c:pt>
                <c:pt idx="6104">
                  <c:v>10.2</c:v>
                </c:pt>
                <c:pt idx="6105">
                  <c:v>10.2</c:v>
                </c:pt>
                <c:pt idx="6106">
                  <c:v>10.2</c:v>
                </c:pt>
                <c:pt idx="6107">
                  <c:v>10.2</c:v>
                </c:pt>
                <c:pt idx="6108">
                  <c:v>10.2</c:v>
                </c:pt>
                <c:pt idx="6109">
                  <c:v>10.2</c:v>
                </c:pt>
                <c:pt idx="6110">
                  <c:v>10.2</c:v>
                </c:pt>
                <c:pt idx="6111">
                  <c:v>10.2</c:v>
                </c:pt>
                <c:pt idx="6112">
                  <c:v>10.2</c:v>
                </c:pt>
                <c:pt idx="6113">
                  <c:v>10.2</c:v>
                </c:pt>
                <c:pt idx="6114">
                  <c:v>10.2</c:v>
                </c:pt>
                <c:pt idx="6115">
                  <c:v>10.2</c:v>
                </c:pt>
                <c:pt idx="6116">
                  <c:v>10.2</c:v>
                </c:pt>
                <c:pt idx="6117">
                  <c:v>10.2</c:v>
                </c:pt>
                <c:pt idx="6118">
                  <c:v>10.2</c:v>
                </c:pt>
                <c:pt idx="6119">
                  <c:v>10.2</c:v>
                </c:pt>
                <c:pt idx="6120">
                  <c:v>10.2</c:v>
                </c:pt>
                <c:pt idx="6121">
                  <c:v>10.2</c:v>
                </c:pt>
                <c:pt idx="6122">
                  <c:v>10.2</c:v>
                </c:pt>
                <c:pt idx="6123">
                  <c:v>10.2</c:v>
                </c:pt>
                <c:pt idx="6124">
                  <c:v>10.2</c:v>
                </c:pt>
                <c:pt idx="6125">
                  <c:v>10.2</c:v>
                </c:pt>
                <c:pt idx="6126">
                  <c:v>10.2</c:v>
                </c:pt>
                <c:pt idx="6127">
                  <c:v>10.2</c:v>
                </c:pt>
                <c:pt idx="6128">
                  <c:v>10.2</c:v>
                </c:pt>
                <c:pt idx="6129">
                  <c:v>10.2</c:v>
                </c:pt>
                <c:pt idx="6130">
                  <c:v>10.2</c:v>
                </c:pt>
                <c:pt idx="6131">
                  <c:v>10.2</c:v>
                </c:pt>
                <c:pt idx="6132">
                  <c:v>10.2</c:v>
                </c:pt>
                <c:pt idx="6133">
                  <c:v>10.2</c:v>
                </c:pt>
                <c:pt idx="6134">
                  <c:v>10.2</c:v>
                </c:pt>
                <c:pt idx="6135">
                  <c:v>10.2</c:v>
                </c:pt>
                <c:pt idx="6136">
                  <c:v>10.2</c:v>
                </c:pt>
                <c:pt idx="6137">
                  <c:v>10.2</c:v>
                </c:pt>
                <c:pt idx="6138">
                  <c:v>10.2</c:v>
                </c:pt>
                <c:pt idx="6139">
                  <c:v>10.2</c:v>
                </c:pt>
                <c:pt idx="6140">
                  <c:v>10.2</c:v>
                </c:pt>
                <c:pt idx="6141">
                  <c:v>10.2</c:v>
                </c:pt>
                <c:pt idx="6142">
                  <c:v>10.2</c:v>
                </c:pt>
                <c:pt idx="6143">
                  <c:v>10.2</c:v>
                </c:pt>
                <c:pt idx="6144">
                  <c:v>10.2</c:v>
                </c:pt>
                <c:pt idx="6145">
                  <c:v>10.2</c:v>
                </c:pt>
                <c:pt idx="6146">
                  <c:v>10.2</c:v>
                </c:pt>
                <c:pt idx="6147">
                  <c:v>10.2</c:v>
                </c:pt>
                <c:pt idx="6148">
                  <c:v>10.2</c:v>
                </c:pt>
                <c:pt idx="6149">
                  <c:v>10.2</c:v>
                </c:pt>
                <c:pt idx="6150">
                  <c:v>10.2</c:v>
                </c:pt>
                <c:pt idx="6151">
                  <c:v>10.3</c:v>
                </c:pt>
                <c:pt idx="6152">
                  <c:v>10.3</c:v>
                </c:pt>
                <c:pt idx="6153">
                  <c:v>10.3</c:v>
                </c:pt>
                <c:pt idx="6154">
                  <c:v>10.3</c:v>
                </c:pt>
                <c:pt idx="6155">
                  <c:v>10.3</c:v>
                </c:pt>
                <c:pt idx="6156">
                  <c:v>10.3</c:v>
                </c:pt>
                <c:pt idx="6157">
                  <c:v>10.3</c:v>
                </c:pt>
                <c:pt idx="6158">
                  <c:v>10.3</c:v>
                </c:pt>
                <c:pt idx="6159">
                  <c:v>10.3</c:v>
                </c:pt>
                <c:pt idx="6160">
                  <c:v>10.3</c:v>
                </c:pt>
                <c:pt idx="6161">
                  <c:v>10.3</c:v>
                </c:pt>
                <c:pt idx="6162">
                  <c:v>10.3</c:v>
                </c:pt>
                <c:pt idx="6163">
                  <c:v>10.3</c:v>
                </c:pt>
                <c:pt idx="6164">
                  <c:v>10.3</c:v>
                </c:pt>
                <c:pt idx="6165">
                  <c:v>10.3</c:v>
                </c:pt>
                <c:pt idx="6166">
                  <c:v>10.3</c:v>
                </c:pt>
                <c:pt idx="6167">
                  <c:v>10.3</c:v>
                </c:pt>
                <c:pt idx="6168">
                  <c:v>10.3</c:v>
                </c:pt>
                <c:pt idx="6169">
                  <c:v>10.3</c:v>
                </c:pt>
                <c:pt idx="6170">
                  <c:v>10.3</c:v>
                </c:pt>
                <c:pt idx="6171">
                  <c:v>10.3</c:v>
                </c:pt>
                <c:pt idx="6172">
                  <c:v>10.3</c:v>
                </c:pt>
                <c:pt idx="6173">
                  <c:v>10.3</c:v>
                </c:pt>
                <c:pt idx="6174">
                  <c:v>10.3</c:v>
                </c:pt>
                <c:pt idx="6175">
                  <c:v>10.3</c:v>
                </c:pt>
                <c:pt idx="6176">
                  <c:v>10.3</c:v>
                </c:pt>
                <c:pt idx="6177">
                  <c:v>10.3</c:v>
                </c:pt>
                <c:pt idx="6178">
                  <c:v>10.3</c:v>
                </c:pt>
                <c:pt idx="6179">
                  <c:v>10.3</c:v>
                </c:pt>
                <c:pt idx="6180">
                  <c:v>10.3</c:v>
                </c:pt>
                <c:pt idx="6181">
                  <c:v>10.3</c:v>
                </c:pt>
                <c:pt idx="6182">
                  <c:v>10.3</c:v>
                </c:pt>
                <c:pt idx="6183">
                  <c:v>10.3</c:v>
                </c:pt>
                <c:pt idx="6184">
                  <c:v>10.3</c:v>
                </c:pt>
                <c:pt idx="6185">
                  <c:v>10.3</c:v>
                </c:pt>
                <c:pt idx="6186">
                  <c:v>10.3</c:v>
                </c:pt>
                <c:pt idx="6187">
                  <c:v>10.3</c:v>
                </c:pt>
                <c:pt idx="6188">
                  <c:v>10.3</c:v>
                </c:pt>
                <c:pt idx="6189">
                  <c:v>10.3</c:v>
                </c:pt>
                <c:pt idx="6190">
                  <c:v>10.3</c:v>
                </c:pt>
                <c:pt idx="6191">
                  <c:v>10.3</c:v>
                </c:pt>
                <c:pt idx="6192">
                  <c:v>10.3</c:v>
                </c:pt>
                <c:pt idx="6193">
                  <c:v>10.3</c:v>
                </c:pt>
                <c:pt idx="6194">
                  <c:v>10.3</c:v>
                </c:pt>
                <c:pt idx="6195">
                  <c:v>10.3</c:v>
                </c:pt>
                <c:pt idx="6196">
                  <c:v>10.3</c:v>
                </c:pt>
                <c:pt idx="6197">
                  <c:v>10.3</c:v>
                </c:pt>
                <c:pt idx="6198">
                  <c:v>10.3</c:v>
                </c:pt>
                <c:pt idx="6199">
                  <c:v>10.3</c:v>
                </c:pt>
                <c:pt idx="6200">
                  <c:v>10.3</c:v>
                </c:pt>
                <c:pt idx="6201">
                  <c:v>10.3</c:v>
                </c:pt>
                <c:pt idx="6202">
                  <c:v>10.3</c:v>
                </c:pt>
                <c:pt idx="6203">
                  <c:v>10.3</c:v>
                </c:pt>
                <c:pt idx="6204">
                  <c:v>10.3</c:v>
                </c:pt>
                <c:pt idx="6205">
                  <c:v>10.3</c:v>
                </c:pt>
                <c:pt idx="6206">
                  <c:v>10.3</c:v>
                </c:pt>
                <c:pt idx="6207">
                  <c:v>10.3</c:v>
                </c:pt>
                <c:pt idx="6208">
                  <c:v>10.3</c:v>
                </c:pt>
                <c:pt idx="6209">
                  <c:v>10.3</c:v>
                </c:pt>
                <c:pt idx="6210">
                  <c:v>10.3</c:v>
                </c:pt>
                <c:pt idx="6211">
                  <c:v>10.4</c:v>
                </c:pt>
                <c:pt idx="6212">
                  <c:v>10.4</c:v>
                </c:pt>
                <c:pt idx="6213">
                  <c:v>10.4</c:v>
                </c:pt>
                <c:pt idx="6214">
                  <c:v>10.4</c:v>
                </c:pt>
                <c:pt idx="6215">
                  <c:v>10.4</c:v>
                </c:pt>
                <c:pt idx="6216">
                  <c:v>10.4</c:v>
                </c:pt>
                <c:pt idx="6217">
                  <c:v>10.4</c:v>
                </c:pt>
                <c:pt idx="6218">
                  <c:v>10.4</c:v>
                </c:pt>
                <c:pt idx="6219">
                  <c:v>10.4</c:v>
                </c:pt>
                <c:pt idx="6220">
                  <c:v>10.4</c:v>
                </c:pt>
                <c:pt idx="6221">
                  <c:v>10.4</c:v>
                </c:pt>
                <c:pt idx="6222">
                  <c:v>10.4</c:v>
                </c:pt>
                <c:pt idx="6223">
                  <c:v>10.4</c:v>
                </c:pt>
                <c:pt idx="6224">
                  <c:v>10.4</c:v>
                </c:pt>
                <c:pt idx="6225">
                  <c:v>10.4</c:v>
                </c:pt>
                <c:pt idx="6226">
                  <c:v>10.4</c:v>
                </c:pt>
                <c:pt idx="6227">
                  <c:v>10.4</c:v>
                </c:pt>
                <c:pt idx="6228">
                  <c:v>10.4</c:v>
                </c:pt>
                <c:pt idx="6229">
                  <c:v>10.4</c:v>
                </c:pt>
                <c:pt idx="6230">
                  <c:v>10.4</c:v>
                </c:pt>
                <c:pt idx="6231">
                  <c:v>10.4</c:v>
                </c:pt>
                <c:pt idx="6232">
                  <c:v>10.4</c:v>
                </c:pt>
                <c:pt idx="6233">
                  <c:v>10.4</c:v>
                </c:pt>
                <c:pt idx="6234">
                  <c:v>10.4</c:v>
                </c:pt>
                <c:pt idx="6235">
                  <c:v>10.4</c:v>
                </c:pt>
                <c:pt idx="6236">
                  <c:v>10.4</c:v>
                </c:pt>
                <c:pt idx="6237">
                  <c:v>10.4</c:v>
                </c:pt>
                <c:pt idx="6238">
                  <c:v>10.4</c:v>
                </c:pt>
                <c:pt idx="6239">
                  <c:v>10.4</c:v>
                </c:pt>
                <c:pt idx="6240">
                  <c:v>10.4</c:v>
                </c:pt>
                <c:pt idx="6241">
                  <c:v>10.4</c:v>
                </c:pt>
                <c:pt idx="6242">
                  <c:v>10.4</c:v>
                </c:pt>
                <c:pt idx="6243">
                  <c:v>10.4</c:v>
                </c:pt>
                <c:pt idx="6244">
                  <c:v>10.4</c:v>
                </c:pt>
                <c:pt idx="6245">
                  <c:v>10.4</c:v>
                </c:pt>
                <c:pt idx="6246">
                  <c:v>10.4</c:v>
                </c:pt>
                <c:pt idx="6247">
                  <c:v>10.4</c:v>
                </c:pt>
                <c:pt idx="6248">
                  <c:v>10.4</c:v>
                </c:pt>
                <c:pt idx="6249">
                  <c:v>10.4</c:v>
                </c:pt>
                <c:pt idx="6250">
                  <c:v>10.4</c:v>
                </c:pt>
                <c:pt idx="6251">
                  <c:v>10.4</c:v>
                </c:pt>
                <c:pt idx="6252">
                  <c:v>10.4</c:v>
                </c:pt>
                <c:pt idx="6253">
                  <c:v>10.4</c:v>
                </c:pt>
                <c:pt idx="6254">
                  <c:v>10.4</c:v>
                </c:pt>
                <c:pt idx="6255">
                  <c:v>10.4</c:v>
                </c:pt>
                <c:pt idx="6256">
                  <c:v>10.4</c:v>
                </c:pt>
                <c:pt idx="6257">
                  <c:v>10.4</c:v>
                </c:pt>
                <c:pt idx="6258">
                  <c:v>10.4</c:v>
                </c:pt>
                <c:pt idx="6259">
                  <c:v>10.4</c:v>
                </c:pt>
                <c:pt idx="6260">
                  <c:v>10.4</c:v>
                </c:pt>
                <c:pt idx="6261">
                  <c:v>10.4</c:v>
                </c:pt>
                <c:pt idx="6262">
                  <c:v>10.4</c:v>
                </c:pt>
                <c:pt idx="6263">
                  <c:v>10.4</c:v>
                </c:pt>
                <c:pt idx="6264">
                  <c:v>10.4</c:v>
                </c:pt>
                <c:pt idx="6265">
                  <c:v>10.4</c:v>
                </c:pt>
                <c:pt idx="6266">
                  <c:v>10.4</c:v>
                </c:pt>
                <c:pt idx="6267">
                  <c:v>10.4</c:v>
                </c:pt>
                <c:pt idx="6268">
                  <c:v>10.4</c:v>
                </c:pt>
                <c:pt idx="6269">
                  <c:v>10.4</c:v>
                </c:pt>
                <c:pt idx="6270">
                  <c:v>10.4</c:v>
                </c:pt>
                <c:pt idx="6271">
                  <c:v>10.5</c:v>
                </c:pt>
                <c:pt idx="6272">
                  <c:v>10.5</c:v>
                </c:pt>
                <c:pt idx="6273">
                  <c:v>10.5</c:v>
                </c:pt>
                <c:pt idx="6274">
                  <c:v>10.5</c:v>
                </c:pt>
                <c:pt idx="6275">
                  <c:v>10.5</c:v>
                </c:pt>
                <c:pt idx="6276">
                  <c:v>10.5</c:v>
                </c:pt>
                <c:pt idx="6277">
                  <c:v>10.5</c:v>
                </c:pt>
                <c:pt idx="6278">
                  <c:v>10.5</c:v>
                </c:pt>
                <c:pt idx="6279">
                  <c:v>10.5</c:v>
                </c:pt>
                <c:pt idx="6280">
                  <c:v>10.5</c:v>
                </c:pt>
                <c:pt idx="6281">
                  <c:v>10.5</c:v>
                </c:pt>
                <c:pt idx="6282">
                  <c:v>10.5</c:v>
                </c:pt>
                <c:pt idx="6283">
                  <c:v>10.5</c:v>
                </c:pt>
                <c:pt idx="6284">
                  <c:v>10.5</c:v>
                </c:pt>
                <c:pt idx="6285">
                  <c:v>10.5</c:v>
                </c:pt>
                <c:pt idx="6286">
                  <c:v>10.5</c:v>
                </c:pt>
                <c:pt idx="6287">
                  <c:v>10.5</c:v>
                </c:pt>
                <c:pt idx="6288">
                  <c:v>10.5</c:v>
                </c:pt>
                <c:pt idx="6289">
                  <c:v>10.5</c:v>
                </c:pt>
                <c:pt idx="6290">
                  <c:v>10.5</c:v>
                </c:pt>
                <c:pt idx="6291">
                  <c:v>10.5</c:v>
                </c:pt>
                <c:pt idx="6292">
                  <c:v>10.5</c:v>
                </c:pt>
                <c:pt idx="6293">
                  <c:v>10.5</c:v>
                </c:pt>
                <c:pt idx="6294">
                  <c:v>10.5</c:v>
                </c:pt>
                <c:pt idx="6295">
                  <c:v>10.5</c:v>
                </c:pt>
                <c:pt idx="6296">
                  <c:v>10.5</c:v>
                </c:pt>
                <c:pt idx="6297">
                  <c:v>10.5</c:v>
                </c:pt>
                <c:pt idx="6298">
                  <c:v>10.5</c:v>
                </c:pt>
                <c:pt idx="6299">
                  <c:v>10.5</c:v>
                </c:pt>
                <c:pt idx="6300">
                  <c:v>10.5</c:v>
                </c:pt>
                <c:pt idx="6301">
                  <c:v>10.5</c:v>
                </c:pt>
                <c:pt idx="6302">
                  <c:v>10.5</c:v>
                </c:pt>
                <c:pt idx="6303">
                  <c:v>10.5</c:v>
                </c:pt>
                <c:pt idx="6304">
                  <c:v>10.5</c:v>
                </c:pt>
                <c:pt idx="6305">
                  <c:v>10.5</c:v>
                </c:pt>
                <c:pt idx="6306">
                  <c:v>10.5</c:v>
                </c:pt>
                <c:pt idx="6307">
                  <c:v>10.5</c:v>
                </c:pt>
                <c:pt idx="6308">
                  <c:v>10.5</c:v>
                </c:pt>
                <c:pt idx="6309">
                  <c:v>10.5</c:v>
                </c:pt>
                <c:pt idx="6310">
                  <c:v>10.5</c:v>
                </c:pt>
                <c:pt idx="6311">
                  <c:v>10.5</c:v>
                </c:pt>
                <c:pt idx="6312">
                  <c:v>10.5</c:v>
                </c:pt>
                <c:pt idx="6313">
                  <c:v>10.5</c:v>
                </c:pt>
                <c:pt idx="6314">
                  <c:v>10.5</c:v>
                </c:pt>
                <c:pt idx="6315">
                  <c:v>10.5</c:v>
                </c:pt>
                <c:pt idx="6316">
                  <c:v>10.5</c:v>
                </c:pt>
                <c:pt idx="6317">
                  <c:v>10.5</c:v>
                </c:pt>
                <c:pt idx="6318">
                  <c:v>10.5</c:v>
                </c:pt>
                <c:pt idx="6319">
                  <c:v>10.5</c:v>
                </c:pt>
                <c:pt idx="6320">
                  <c:v>10.5</c:v>
                </c:pt>
                <c:pt idx="6321">
                  <c:v>10.5</c:v>
                </c:pt>
                <c:pt idx="6322">
                  <c:v>10.5</c:v>
                </c:pt>
                <c:pt idx="6323">
                  <c:v>10.5</c:v>
                </c:pt>
                <c:pt idx="6324">
                  <c:v>10.5</c:v>
                </c:pt>
                <c:pt idx="6325">
                  <c:v>10.5</c:v>
                </c:pt>
                <c:pt idx="6326">
                  <c:v>10.5</c:v>
                </c:pt>
                <c:pt idx="6327">
                  <c:v>10.5</c:v>
                </c:pt>
                <c:pt idx="6328">
                  <c:v>10.5</c:v>
                </c:pt>
                <c:pt idx="6329">
                  <c:v>10.5</c:v>
                </c:pt>
                <c:pt idx="6330">
                  <c:v>10.5</c:v>
                </c:pt>
                <c:pt idx="6331">
                  <c:v>10.6</c:v>
                </c:pt>
                <c:pt idx="6332">
                  <c:v>10.6</c:v>
                </c:pt>
                <c:pt idx="6333">
                  <c:v>10.6</c:v>
                </c:pt>
                <c:pt idx="6334">
                  <c:v>10.6</c:v>
                </c:pt>
                <c:pt idx="6335">
                  <c:v>10.6</c:v>
                </c:pt>
                <c:pt idx="6336">
                  <c:v>10.6</c:v>
                </c:pt>
                <c:pt idx="6337">
                  <c:v>10.6</c:v>
                </c:pt>
                <c:pt idx="6338">
                  <c:v>10.6</c:v>
                </c:pt>
                <c:pt idx="6339">
                  <c:v>10.6</c:v>
                </c:pt>
                <c:pt idx="6340">
                  <c:v>10.6</c:v>
                </c:pt>
                <c:pt idx="6341">
                  <c:v>10.6</c:v>
                </c:pt>
                <c:pt idx="6342">
                  <c:v>10.6</c:v>
                </c:pt>
                <c:pt idx="6343">
                  <c:v>10.6</c:v>
                </c:pt>
                <c:pt idx="6344">
                  <c:v>10.6</c:v>
                </c:pt>
                <c:pt idx="6345">
                  <c:v>10.6</c:v>
                </c:pt>
                <c:pt idx="6346">
                  <c:v>10.6</c:v>
                </c:pt>
                <c:pt idx="6347">
                  <c:v>10.6</c:v>
                </c:pt>
                <c:pt idx="6348">
                  <c:v>10.6</c:v>
                </c:pt>
                <c:pt idx="6349">
                  <c:v>10.6</c:v>
                </c:pt>
                <c:pt idx="6350">
                  <c:v>10.6</c:v>
                </c:pt>
                <c:pt idx="6351">
                  <c:v>10.6</c:v>
                </c:pt>
                <c:pt idx="6352">
                  <c:v>10.6</c:v>
                </c:pt>
                <c:pt idx="6353">
                  <c:v>10.6</c:v>
                </c:pt>
                <c:pt idx="6354">
                  <c:v>10.6</c:v>
                </c:pt>
                <c:pt idx="6355">
                  <c:v>10.6</c:v>
                </c:pt>
                <c:pt idx="6356">
                  <c:v>10.6</c:v>
                </c:pt>
                <c:pt idx="6357">
                  <c:v>10.6</c:v>
                </c:pt>
                <c:pt idx="6358">
                  <c:v>10.6</c:v>
                </c:pt>
                <c:pt idx="6359">
                  <c:v>10.6</c:v>
                </c:pt>
                <c:pt idx="6360">
                  <c:v>10.6</c:v>
                </c:pt>
                <c:pt idx="6361">
                  <c:v>10.6</c:v>
                </c:pt>
                <c:pt idx="6362">
                  <c:v>10.6</c:v>
                </c:pt>
                <c:pt idx="6363">
                  <c:v>10.6</c:v>
                </c:pt>
                <c:pt idx="6364">
                  <c:v>10.6</c:v>
                </c:pt>
                <c:pt idx="6365">
                  <c:v>10.6</c:v>
                </c:pt>
                <c:pt idx="6366">
                  <c:v>10.6</c:v>
                </c:pt>
                <c:pt idx="6367">
                  <c:v>10.6</c:v>
                </c:pt>
                <c:pt idx="6368">
                  <c:v>10.6</c:v>
                </c:pt>
                <c:pt idx="6369">
                  <c:v>10.6</c:v>
                </c:pt>
                <c:pt idx="6370">
                  <c:v>10.6</c:v>
                </c:pt>
                <c:pt idx="6371">
                  <c:v>10.6</c:v>
                </c:pt>
                <c:pt idx="6372">
                  <c:v>10.6</c:v>
                </c:pt>
                <c:pt idx="6373">
                  <c:v>10.6</c:v>
                </c:pt>
                <c:pt idx="6374">
                  <c:v>10.6</c:v>
                </c:pt>
                <c:pt idx="6375">
                  <c:v>10.6</c:v>
                </c:pt>
                <c:pt idx="6376">
                  <c:v>10.6</c:v>
                </c:pt>
                <c:pt idx="6377">
                  <c:v>10.6</c:v>
                </c:pt>
                <c:pt idx="6378">
                  <c:v>10.6</c:v>
                </c:pt>
                <c:pt idx="6379">
                  <c:v>10.6</c:v>
                </c:pt>
                <c:pt idx="6380">
                  <c:v>10.6</c:v>
                </c:pt>
                <c:pt idx="6381">
                  <c:v>10.6</c:v>
                </c:pt>
                <c:pt idx="6382">
                  <c:v>10.6</c:v>
                </c:pt>
                <c:pt idx="6383">
                  <c:v>10.6</c:v>
                </c:pt>
                <c:pt idx="6384">
                  <c:v>10.6</c:v>
                </c:pt>
                <c:pt idx="6385">
                  <c:v>10.6</c:v>
                </c:pt>
                <c:pt idx="6386">
                  <c:v>10.6</c:v>
                </c:pt>
                <c:pt idx="6387">
                  <c:v>10.6</c:v>
                </c:pt>
                <c:pt idx="6388">
                  <c:v>10.6</c:v>
                </c:pt>
                <c:pt idx="6389">
                  <c:v>10.6</c:v>
                </c:pt>
                <c:pt idx="6390">
                  <c:v>10.6</c:v>
                </c:pt>
                <c:pt idx="6391">
                  <c:v>10.7</c:v>
                </c:pt>
                <c:pt idx="6392">
                  <c:v>10.7</c:v>
                </c:pt>
                <c:pt idx="6393">
                  <c:v>10.7</c:v>
                </c:pt>
                <c:pt idx="6394">
                  <c:v>10.7</c:v>
                </c:pt>
                <c:pt idx="6395">
                  <c:v>10.7</c:v>
                </c:pt>
                <c:pt idx="6396">
                  <c:v>10.7</c:v>
                </c:pt>
                <c:pt idx="6397">
                  <c:v>10.7</c:v>
                </c:pt>
                <c:pt idx="6398">
                  <c:v>10.7</c:v>
                </c:pt>
                <c:pt idx="6399">
                  <c:v>10.7</c:v>
                </c:pt>
                <c:pt idx="6400">
                  <c:v>10.7</c:v>
                </c:pt>
                <c:pt idx="6401">
                  <c:v>10.7</c:v>
                </c:pt>
                <c:pt idx="6402">
                  <c:v>10.7</c:v>
                </c:pt>
                <c:pt idx="6403">
                  <c:v>10.7</c:v>
                </c:pt>
                <c:pt idx="6404">
                  <c:v>10.7</c:v>
                </c:pt>
                <c:pt idx="6405">
                  <c:v>10.7</c:v>
                </c:pt>
                <c:pt idx="6406">
                  <c:v>10.7</c:v>
                </c:pt>
                <c:pt idx="6407">
                  <c:v>10.7</c:v>
                </c:pt>
                <c:pt idx="6408">
                  <c:v>10.7</c:v>
                </c:pt>
                <c:pt idx="6409">
                  <c:v>10.7</c:v>
                </c:pt>
                <c:pt idx="6410">
                  <c:v>10.7</c:v>
                </c:pt>
                <c:pt idx="6411">
                  <c:v>10.7</c:v>
                </c:pt>
                <c:pt idx="6412">
                  <c:v>10.7</c:v>
                </c:pt>
                <c:pt idx="6413">
                  <c:v>10.7</c:v>
                </c:pt>
                <c:pt idx="6414">
                  <c:v>10.7</c:v>
                </c:pt>
                <c:pt idx="6415">
                  <c:v>10.7</c:v>
                </c:pt>
                <c:pt idx="6416">
                  <c:v>10.7</c:v>
                </c:pt>
                <c:pt idx="6417">
                  <c:v>10.7</c:v>
                </c:pt>
                <c:pt idx="6418">
                  <c:v>10.7</c:v>
                </c:pt>
                <c:pt idx="6419">
                  <c:v>10.7</c:v>
                </c:pt>
                <c:pt idx="6420">
                  <c:v>10.7</c:v>
                </c:pt>
                <c:pt idx="6421">
                  <c:v>10.7</c:v>
                </c:pt>
                <c:pt idx="6422">
                  <c:v>10.7</c:v>
                </c:pt>
                <c:pt idx="6423">
                  <c:v>10.7</c:v>
                </c:pt>
                <c:pt idx="6424">
                  <c:v>10.7</c:v>
                </c:pt>
                <c:pt idx="6425">
                  <c:v>10.7</c:v>
                </c:pt>
                <c:pt idx="6426">
                  <c:v>10.7</c:v>
                </c:pt>
                <c:pt idx="6427">
                  <c:v>10.7</c:v>
                </c:pt>
                <c:pt idx="6428">
                  <c:v>10.7</c:v>
                </c:pt>
                <c:pt idx="6429">
                  <c:v>10.7</c:v>
                </c:pt>
                <c:pt idx="6430">
                  <c:v>10.7</c:v>
                </c:pt>
                <c:pt idx="6431">
                  <c:v>10.7</c:v>
                </c:pt>
                <c:pt idx="6432">
                  <c:v>10.7</c:v>
                </c:pt>
                <c:pt idx="6433">
                  <c:v>10.7</c:v>
                </c:pt>
                <c:pt idx="6434">
                  <c:v>10.7</c:v>
                </c:pt>
                <c:pt idx="6435">
                  <c:v>10.7</c:v>
                </c:pt>
                <c:pt idx="6436">
                  <c:v>10.7</c:v>
                </c:pt>
                <c:pt idx="6437">
                  <c:v>10.7</c:v>
                </c:pt>
                <c:pt idx="6438">
                  <c:v>10.7</c:v>
                </c:pt>
                <c:pt idx="6439">
                  <c:v>10.7</c:v>
                </c:pt>
                <c:pt idx="6440">
                  <c:v>10.7</c:v>
                </c:pt>
                <c:pt idx="6441">
                  <c:v>10.7</c:v>
                </c:pt>
                <c:pt idx="6442">
                  <c:v>10.7</c:v>
                </c:pt>
                <c:pt idx="6443">
                  <c:v>10.7</c:v>
                </c:pt>
                <c:pt idx="6444">
                  <c:v>10.7</c:v>
                </c:pt>
                <c:pt idx="6445">
                  <c:v>10.7</c:v>
                </c:pt>
                <c:pt idx="6446">
                  <c:v>10.7</c:v>
                </c:pt>
                <c:pt idx="6447">
                  <c:v>10.7</c:v>
                </c:pt>
                <c:pt idx="6448">
                  <c:v>10.7</c:v>
                </c:pt>
                <c:pt idx="6449">
                  <c:v>10.7</c:v>
                </c:pt>
                <c:pt idx="6450">
                  <c:v>10.7</c:v>
                </c:pt>
                <c:pt idx="6451">
                  <c:v>10.8</c:v>
                </c:pt>
                <c:pt idx="6452">
                  <c:v>10.8</c:v>
                </c:pt>
                <c:pt idx="6453">
                  <c:v>10.8</c:v>
                </c:pt>
                <c:pt idx="6454">
                  <c:v>10.8</c:v>
                </c:pt>
                <c:pt idx="6455">
                  <c:v>10.8</c:v>
                </c:pt>
                <c:pt idx="6456">
                  <c:v>10.8</c:v>
                </c:pt>
                <c:pt idx="6457">
                  <c:v>10.8</c:v>
                </c:pt>
                <c:pt idx="6458">
                  <c:v>10.8</c:v>
                </c:pt>
                <c:pt idx="6459">
                  <c:v>10.8</c:v>
                </c:pt>
                <c:pt idx="6460">
                  <c:v>10.8</c:v>
                </c:pt>
                <c:pt idx="6461">
                  <c:v>10.8</c:v>
                </c:pt>
                <c:pt idx="6462">
                  <c:v>10.8</c:v>
                </c:pt>
                <c:pt idx="6463">
                  <c:v>10.8</c:v>
                </c:pt>
                <c:pt idx="6464">
                  <c:v>10.8</c:v>
                </c:pt>
                <c:pt idx="6465">
                  <c:v>10.8</c:v>
                </c:pt>
                <c:pt idx="6466">
                  <c:v>10.8</c:v>
                </c:pt>
                <c:pt idx="6467">
                  <c:v>10.8</c:v>
                </c:pt>
                <c:pt idx="6468">
                  <c:v>10.8</c:v>
                </c:pt>
                <c:pt idx="6469">
                  <c:v>10.8</c:v>
                </c:pt>
                <c:pt idx="6470">
                  <c:v>10.8</c:v>
                </c:pt>
                <c:pt idx="6471">
                  <c:v>10.8</c:v>
                </c:pt>
                <c:pt idx="6472">
                  <c:v>10.8</c:v>
                </c:pt>
                <c:pt idx="6473">
                  <c:v>10.8</c:v>
                </c:pt>
                <c:pt idx="6474">
                  <c:v>10.8</c:v>
                </c:pt>
                <c:pt idx="6475">
                  <c:v>10.8</c:v>
                </c:pt>
                <c:pt idx="6476">
                  <c:v>10.8</c:v>
                </c:pt>
                <c:pt idx="6477">
                  <c:v>10.8</c:v>
                </c:pt>
                <c:pt idx="6478">
                  <c:v>10.8</c:v>
                </c:pt>
                <c:pt idx="6479">
                  <c:v>10.8</c:v>
                </c:pt>
                <c:pt idx="6480">
                  <c:v>10.8</c:v>
                </c:pt>
                <c:pt idx="6481">
                  <c:v>10.8</c:v>
                </c:pt>
                <c:pt idx="6482">
                  <c:v>10.8</c:v>
                </c:pt>
                <c:pt idx="6483">
                  <c:v>10.8</c:v>
                </c:pt>
                <c:pt idx="6484">
                  <c:v>10.8</c:v>
                </c:pt>
                <c:pt idx="6485">
                  <c:v>10.8</c:v>
                </c:pt>
                <c:pt idx="6486">
                  <c:v>10.8</c:v>
                </c:pt>
                <c:pt idx="6487">
                  <c:v>10.8</c:v>
                </c:pt>
                <c:pt idx="6488">
                  <c:v>10.8</c:v>
                </c:pt>
                <c:pt idx="6489">
                  <c:v>10.8</c:v>
                </c:pt>
                <c:pt idx="6490">
                  <c:v>10.8</c:v>
                </c:pt>
                <c:pt idx="6491">
                  <c:v>10.8</c:v>
                </c:pt>
                <c:pt idx="6492">
                  <c:v>10.8</c:v>
                </c:pt>
                <c:pt idx="6493">
                  <c:v>10.8</c:v>
                </c:pt>
                <c:pt idx="6494">
                  <c:v>10.8</c:v>
                </c:pt>
                <c:pt idx="6495">
                  <c:v>10.8</c:v>
                </c:pt>
                <c:pt idx="6496">
                  <c:v>10.8</c:v>
                </c:pt>
                <c:pt idx="6497">
                  <c:v>10.8</c:v>
                </c:pt>
                <c:pt idx="6498">
                  <c:v>10.8</c:v>
                </c:pt>
                <c:pt idx="6499">
                  <c:v>10.8</c:v>
                </c:pt>
                <c:pt idx="6500">
                  <c:v>10.8</c:v>
                </c:pt>
                <c:pt idx="6501">
                  <c:v>10.8</c:v>
                </c:pt>
                <c:pt idx="6502">
                  <c:v>10.8</c:v>
                </c:pt>
                <c:pt idx="6503">
                  <c:v>10.8</c:v>
                </c:pt>
                <c:pt idx="6504">
                  <c:v>10.8</c:v>
                </c:pt>
                <c:pt idx="6505">
                  <c:v>10.8</c:v>
                </c:pt>
                <c:pt idx="6506">
                  <c:v>10.8</c:v>
                </c:pt>
                <c:pt idx="6507">
                  <c:v>10.8</c:v>
                </c:pt>
                <c:pt idx="6508">
                  <c:v>10.8</c:v>
                </c:pt>
                <c:pt idx="6509">
                  <c:v>10.8</c:v>
                </c:pt>
                <c:pt idx="6510">
                  <c:v>10.8</c:v>
                </c:pt>
                <c:pt idx="6511">
                  <c:v>10.9</c:v>
                </c:pt>
                <c:pt idx="6512">
                  <c:v>10.9</c:v>
                </c:pt>
                <c:pt idx="6513">
                  <c:v>10.9</c:v>
                </c:pt>
                <c:pt idx="6514">
                  <c:v>10.9</c:v>
                </c:pt>
                <c:pt idx="6515">
                  <c:v>10.9</c:v>
                </c:pt>
                <c:pt idx="6516">
                  <c:v>10.9</c:v>
                </c:pt>
                <c:pt idx="6517">
                  <c:v>10.9</c:v>
                </c:pt>
                <c:pt idx="6518">
                  <c:v>10.9</c:v>
                </c:pt>
                <c:pt idx="6519">
                  <c:v>10.9</c:v>
                </c:pt>
                <c:pt idx="6520">
                  <c:v>10.9</c:v>
                </c:pt>
                <c:pt idx="6521">
                  <c:v>10.9</c:v>
                </c:pt>
                <c:pt idx="6522">
                  <c:v>10.9</c:v>
                </c:pt>
                <c:pt idx="6523">
                  <c:v>10.9</c:v>
                </c:pt>
                <c:pt idx="6524">
                  <c:v>10.9</c:v>
                </c:pt>
                <c:pt idx="6525">
                  <c:v>10.9</c:v>
                </c:pt>
                <c:pt idx="6526">
                  <c:v>10.9</c:v>
                </c:pt>
                <c:pt idx="6527">
                  <c:v>10.9</c:v>
                </c:pt>
                <c:pt idx="6528">
                  <c:v>10.9</c:v>
                </c:pt>
                <c:pt idx="6529">
                  <c:v>10.9</c:v>
                </c:pt>
                <c:pt idx="6530">
                  <c:v>10.9</c:v>
                </c:pt>
                <c:pt idx="6531">
                  <c:v>10.9</c:v>
                </c:pt>
                <c:pt idx="6532">
                  <c:v>10.9</c:v>
                </c:pt>
                <c:pt idx="6533">
                  <c:v>10.9</c:v>
                </c:pt>
                <c:pt idx="6534">
                  <c:v>10.9</c:v>
                </c:pt>
                <c:pt idx="6535">
                  <c:v>10.9</c:v>
                </c:pt>
                <c:pt idx="6536">
                  <c:v>10.9</c:v>
                </c:pt>
                <c:pt idx="6537">
                  <c:v>10.9</c:v>
                </c:pt>
                <c:pt idx="6538">
                  <c:v>10.9</c:v>
                </c:pt>
                <c:pt idx="6539">
                  <c:v>10.9</c:v>
                </c:pt>
                <c:pt idx="6540">
                  <c:v>10.9</c:v>
                </c:pt>
                <c:pt idx="6541">
                  <c:v>10.9</c:v>
                </c:pt>
                <c:pt idx="6542">
                  <c:v>10.9</c:v>
                </c:pt>
                <c:pt idx="6543">
                  <c:v>10.9</c:v>
                </c:pt>
                <c:pt idx="6544">
                  <c:v>10.9</c:v>
                </c:pt>
                <c:pt idx="6545">
                  <c:v>10.9</c:v>
                </c:pt>
                <c:pt idx="6546">
                  <c:v>10.9</c:v>
                </c:pt>
                <c:pt idx="6547">
                  <c:v>10.9</c:v>
                </c:pt>
                <c:pt idx="6548">
                  <c:v>10.9</c:v>
                </c:pt>
                <c:pt idx="6549">
                  <c:v>10.9</c:v>
                </c:pt>
                <c:pt idx="6550">
                  <c:v>10.9</c:v>
                </c:pt>
                <c:pt idx="6551">
                  <c:v>10.9</c:v>
                </c:pt>
                <c:pt idx="6552">
                  <c:v>10.9</c:v>
                </c:pt>
                <c:pt idx="6553">
                  <c:v>10.9</c:v>
                </c:pt>
                <c:pt idx="6554">
                  <c:v>10.9</c:v>
                </c:pt>
                <c:pt idx="6555">
                  <c:v>10.9</c:v>
                </c:pt>
                <c:pt idx="6556">
                  <c:v>10.9</c:v>
                </c:pt>
                <c:pt idx="6557">
                  <c:v>10.9</c:v>
                </c:pt>
                <c:pt idx="6558">
                  <c:v>10.9</c:v>
                </c:pt>
                <c:pt idx="6559">
                  <c:v>10.9</c:v>
                </c:pt>
                <c:pt idx="6560">
                  <c:v>10.9</c:v>
                </c:pt>
                <c:pt idx="6561">
                  <c:v>10.9</c:v>
                </c:pt>
                <c:pt idx="6562">
                  <c:v>10.9</c:v>
                </c:pt>
                <c:pt idx="6563">
                  <c:v>10.9</c:v>
                </c:pt>
                <c:pt idx="6564">
                  <c:v>10.9</c:v>
                </c:pt>
                <c:pt idx="6565">
                  <c:v>10.9</c:v>
                </c:pt>
                <c:pt idx="6566">
                  <c:v>10.9</c:v>
                </c:pt>
                <c:pt idx="6567">
                  <c:v>10.9</c:v>
                </c:pt>
                <c:pt idx="6568">
                  <c:v>10.9</c:v>
                </c:pt>
                <c:pt idx="6569">
                  <c:v>10.9</c:v>
                </c:pt>
                <c:pt idx="6570">
                  <c:v>10.9</c:v>
                </c:pt>
                <c:pt idx="6571">
                  <c:v>11.0</c:v>
                </c:pt>
                <c:pt idx="6572">
                  <c:v>11.0</c:v>
                </c:pt>
                <c:pt idx="6573">
                  <c:v>11.0</c:v>
                </c:pt>
                <c:pt idx="6574">
                  <c:v>11.0</c:v>
                </c:pt>
                <c:pt idx="6575">
                  <c:v>11.0</c:v>
                </c:pt>
                <c:pt idx="6576">
                  <c:v>11.0</c:v>
                </c:pt>
                <c:pt idx="6577">
                  <c:v>11.0</c:v>
                </c:pt>
                <c:pt idx="6578">
                  <c:v>11.0</c:v>
                </c:pt>
                <c:pt idx="6579">
                  <c:v>11.0</c:v>
                </c:pt>
                <c:pt idx="6580">
                  <c:v>11.0</c:v>
                </c:pt>
                <c:pt idx="6581">
                  <c:v>11.0</c:v>
                </c:pt>
                <c:pt idx="6582">
                  <c:v>11.0</c:v>
                </c:pt>
                <c:pt idx="6583">
                  <c:v>11.0</c:v>
                </c:pt>
                <c:pt idx="6584">
                  <c:v>11.0</c:v>
                </c:pt>
                <c:pt idx="6585">
                  <c:v>11.0</c:v>
                </c:pt>
                <c:pt idx="6586">
                  <c:v>11.0</c:v>
                </c:pt>
                <c:pt idx="6587">
                  <c:v>11.0</c:v>
                </c:pt>
                <c:pt idx="6588">
                  <c:v>11.0</c:v>
                </c:pt>
                <c:pt idx="6589">
                  <c:v>11.0</c:v>
                </c:pt>
                <c:pt idx="6590">
                  <c:v>11.0</c:v>
                </c:pt>
                <c:pt idx="6591">
                  <c:v>11.0</c:v>
                </c:pt>
                <c:pt idx="6592">
                  <c:v>11.0</c:v>
                </c:pt>
                <c:pt idx="6593">
                  <c:v>11.0</c:v>
                </c:pt>
                <c:pt idx="6594">
                  <c:v>11.0</c:v>
                </c:pt>
                <c:pt idx="6595">
                  <c:v>11.0</c:v>
                </c:pt>
                <c:pt idx="6596">
                  <c:v>11.0</c:v>
                </c:pt>
                <c:pt idx="6597">
                  <c:v>11.0</c:v>
                </c:pt>
                <c:pt idx="6598">
                  <c:v>11.0</c:v>
                </c:pt>
                <c:pt idx="6599">
                  <c:v>11.0</c:v>
                </c:pt>
                <c:pt idx="6600">
                  <c:v>11.0</c:v>
                </c:pt>
                <c:pt idx="6601">
                  <c:v>11.0</c:v>
                </c:pt>
                <c:pt idx="6602">
                  <c:v>11.0</c:v>
                </c:pt>
                <c:pt idx="6603">
                  <c:v>11.0</c:v>
                </c:pt>
                <c:pt idx="6604">
                  <c:v>11.0</c:v>
                </c:pt>
                <c:pt idx="6605">
                  <c:v>11.0</c:v>
                </c:pt>
                <c:pt idx="6606">
                  <c:v>11.0</c:v>
                </c:pt>
                <c:pt idx="6607">
                  <c:v>11.0</c:v>
                </c:pt>
                <c:pt idx="6608">
                  <c:v>11.0</c:v>
                </c:pt>
                <c:pt idx="6609">
                  <c:v>11.0</c:v>
                </c:pt>
                <c:pt idx="6610">
                  <c:v>11.0</c:v>
                </c:pt>
                <c:pt idx="6611">
                  <c:v>11.0</c:v>
                </c:pt>
                <c:pt idx="6612">
                  <c:v>11.0</c:v>
                </c:pt>
                <c:pt idx="6613">
                  <c:v>11.0</c:v>
                </c:pt>
                <c:pt idx="6614">
                  <c:v>11.0</c:v>
                </c:pt>
                <c:pt idx="6615">
                  <c:v>11.0</c:v>
                </c:pt>
                <c:pt idx="6616">
                  <c:v>11.0</c:v>
                </c:pt>
                <c:pt idx="6617">
                  <c:v>11.0</c:v>
                </c:pt>
                <c:pt idx="6618">
                  <c:v>11.0</c:v>
                </c:pt>
                <c:pt idx="6619">
                  <c:v>11.0</c:v>
                </c:pt>
                <c:pt idx="6620">
                  <c:v>11.0</c:v>
                </c:pt>
                <c:pt idx="6621">
                  <c:v>11.0</c:v>
                </c:pt>
                <c:pt idx="6622">
                  <c:v>11.0</c:v>
                </c:pt>
                <c:pt idx="6623">
                  <c:v>11.0</c:v>
                </c:pt>
                <c:pt idx="6624">
                  <c:v>11.0</c:v>
                </c:pt>
                <c:pt idx="6625">
                  <c:v>11.0</c:v>
                </c:pt>
                <c:pt idx="6626">
                  <c:v>11.0</c:v>
                </c:pt>
                <c:pt idx="6627">
                  <c:v>11.0</c:v>
                </c:pt>
                <c:pt idx="6628">
                  <c:v>11.0</c:v>
                </c:pt>
                <c:pt idx="6629">
                  <c:v>11.0</c:v>
                </c:pt>
                <c:pt idx="6630">
                  <c:v>11.0</c:v>
                </c:pt>
                <c:pt idx="6631">
                  <c:v>11.1</c:v>
                </c:pt>
                <c:pt idx="6632">
                  <c:v>11.1</c:v>
                </c:pt>
                <c:pt idx="6633">
                  <c:v>11.1</c:v>
                </c:pt>
                <c:pt idx="6634">
                  <c:v>11.1</c:v>
                </c:pt>
                <c:pt idx="6635">
                  <c:v>11.1</c:v>
                </c:pt>
                <c:pt idx="6636">
                  <c:v>11.1</c:v>
                </c:pt>
                <c:pt idx="6637">
                  <c:v>11.1</c:v>
                </c:pt>
                <c:pt idx="6638">
                  <c:v>11.1</c:v>
                </c:pt>
                <c:pt idx="6639">
                  <c:v>11.1</c:v>
                </c:pt>
                <c:pt idx="6640">
                  <c:v>11.1</c:v>
                </c:pt>
                <c:pt idx="6641">
                  <c:v>11.1</c:v>
                </c:pt>
                <c:pt idx="6642">
                  <c:v>11.1</c:v>
                </c:pt>
                <c:pt idx="6643">
                  <c:v>11.1</c:v>
                </c:pt>
                <c:pt idx="6644">
                  <c:v>11.1</c:v>
                </c:pt>
                <c:pt idx="6645">
                  <c:v>11.1</c:v>
                </c:pt>
                <c:pt idx="6646">
                  <c:v>11.1</c:v>
                </c:pt>
                <c:pt idx="6647">
                  <c:v>11.1</c:v>
                </c:pt>
                <c:pt idx="6648">
                  <c:v>11.1</c:v>
                </c:pt>
                <c:pt idx="6649">
                  <c:v>11.1</c:v>
                </c:pt>
                <c:pt idx="6650">
                  <c:v>11.1</c:v>
                </c:pt>
                <c:pt idx="6651">
                  <c:v>11.1</c:v>
                </c:pt>
                <c:pt idx="6652">
                  <c:v>11.1</c:v>
                </c:pt>
                <c:pt idx="6653">
                  <c:v>11.1</c:v>
                </c:pt>
                <c:pt idx="6654">
                  <c:v>11.1</c:v>
                </c:pt>
                <c:pt idx="6655">
                  <c:v>11.1</c:v>
                </c:pt>
                <c:pt idx="6656">
                  <c:v>11.1</c:v>
                </c:pt>
                <c:pt idx="6657">
                  <c:v>11.1</c:v>
                </c:pt>
                <c:pt idx="6658">
                  <c:v>11.1</c:v>
                </c:pt>
                <c:pt idx="6659">
                  <c:v>11.1</c:v>
                </c:pt>
                <c:pt idx="6660">
                  <c:v>11.1</c:v>
                </c:pt>
                <c:pt idx="6661">
                  <c:v>11.1</c:v>
                </c:pt>
                <c:pt idx="6662">
                  <c:v>11.1</c:v>
                </c:pt>
                <c:pt idx="6663">
                  <c:v>11.1</c:v>
                </c:pt>
                <c:pt idx="6664">
                  <c:v>11.1</c:v>
                </c:pt>
                <c:pt idx="6665">
                  <c:v>11.1</c:v>
                </c:pt>
                <c:pt idx="6666">
                  <c:v>11.1</c:v>
                </c:pt>
                <c:pt idx="6667">
                  <c:v>11.1</c:v>
                </c:pt>
                <c:pt idx="6668">
                  <c:v>11.1</c:v>
                </c:pt>
                <c:pt idx="6669">
                  <c:v>11.1</c:v>
                </c:pt>
                <c:pt idx="6670">
                  <c:v>11.1</c:v>
                </c:pt>
                <c:pt idx="6671">
                  <c:v>11.1</c:v>
                </c:pt>
                <c:pt idx="6672">
                  <c:v>11.1</c:v>
                </c:pt>
                <c:pt idx="6673">
                  <c:v>11.1</c:v>
                </c:pt>
                <c:pt idx="6674">
                  <c:v>11.1</c:v>
                </c:pt>
                <c:pt idx="6675">
                  <c:v>11.1</c:v>
                </c:pt>
                <c:pt idx="6676">
                  <c:v>11.1</c:v>
                </c:pt>
                <c:pt idx="6677">
                  <c:v>11.1</c:v>
                </c:pt>
                <c:pt idx="6678">
                  <c:v>11.1</c:v>
                </c:pt>
                <c:pt idx="6679">
                  <c:v>11.1</c:v>
                </c:pt>
                <c:pt idx="6680">
                  <c:v>11.1</c:v>
                </c:pt>
                <c:pt idx="6681">
                  <c:v>11.1</c:v>
                </c:pt>
                <c:pt idx="6682">
                  <c:v>11.1</c:v>
                </c:pt>
                <c:pt idx="6683">
                  <c:v>11.1</c:v>
                </c:pt>
                <c:pt idx="6684">
                  <c:v>11.1</c:v>
                </c:pt>
                <c:pt idx="6685">
                  <c:v>11.1</c:v>
                </c:pt>
                <c:pt idx="6686">
                  <c:v>11.1</c:v>
                </c:pt>
                <c:pt idx="6687">
                  <c:v>11.1</c:v>
                </c:pt>
                <c:pt idx="6688">
                  <c:v>11.1</c:v>
                </c:pt>
                <c:pt idx="6689">
                  <c:v>11.1</c:v>
                </c:pt>
                <c:pt idx="6690">
                  <c:v>11.1</c:v>
                </c:pt>
                <c:pt idx="6691">
                  <c:v>11.2</c:v>
                </c:pt>
                <c:pt idx="6692">
                  <c:v>11.2</c:v>
                </c:pt>
                <c:pt idx="6693">
                  <c:v>11.2</c:v>
                </c:pt>
                <c:pt idx="6694">
                  <c:v>11.2</c:v>
                </c:pt>
                <c:pt idx="6695">
                  <c:v>11.2</c:v>
                </c:pt>
                <c:pt idx="6696">
                  <c:v>11.2</c:v>
                </c:pt>
                <c:pt idx="6697">
                  <c:v>11.2</c:v>
                </c:pt>
                <c:pt idx="6698">
                  <c:v>11.2</c:v>
                </c:pt>
                <c:pt idx="6699">
                  <c:v>11.2</c:v>
                </c:pt>
                <c:pt idx="6700">
                  <c:v>11.2</c:v>
                </c:pt>
                <c:pt idx="6701">
                  <c:v>11.2</c:v>
                </c:pt>
                <c:pt idx="6702">
                  <c:v>11.2</c:v>
                </c:pt>
                <c:pt idx="6703">
                  <c:v>11.2</c:v>
                </c:pt>
                <c:pt idx="6704">
                  <c:v>11.2</c:v>
                </c:pt>
                <c:pt idx="6705">
                  <c:v>11.2</c:v>
                </c:pt>
                <c:pt idx="6706">
                  <c:v>11.2</c:v>
                </c:pt>
                <c:pt idx="6707">
                  <c:v>11.2</c:v>
                </c:pt>
                <c:pt idx="6708">
                  <c:v>11.2</c:v>
                </c:pt>
                <c:pt idx="6709">
                  <c:v>11.2</c:v>
                </c:pt>
                <c:pt idx="6710">
                  <c:v>11.2</c:v>
                </c:pt>
                <c:pt idx="6711">
                  <c:v>11.2</c:v>
                </c:pt>
                <c:pt idx="6712">
                  <c:v>11.2</c:v>
                </c:pt>
                <c:pt idx="6713">
                  <c:v>11.2</c:v>
                </c:pt>
                <c:pt idx="6714">
                  <c:v>11.2</c:v>
                </c:pt>
                <c:pt idx="6715">
                  <c:v>11.2</c:v>
                </c:pt>
                <c:pt idx="6716">
                  <c:v>11.2</c:v>
                </c:pt>
                <c:pt idx="6717">
                  <c:v>11.2</c:v>
                </c:pt>
                <c:pt idx="6718">
                  <c:v>11.2</c:v>
                </c:pt>
                <c:pt idx="6719">
                  <c:v>11.2</c:v>
                </c:pt>
                <c:pt idx="6720">
                  <c:v>11.2</c:v>
                </c:pt>
                <c:pt idx="6721">
                  <c:v>11.2</c:v>
                </c:pt>
                <c:pt idx="6722">
                  <c:v>11.2</c:v>
                </c:pt>
                <c:pt idx="6723">
                  <c:v>11.2</c:v>
                </c:pt>
                <c:pt idx="6724">
                  <c:v>11.2</c:v>
                </c:pt>
                <c:pt idx="6725">
                  <c:v>11.2</c:v>
                </c:pt>
                <c:pt idx="6726">
                  <c:v>11.2</c:v>
                </c:pt>
                <c:pt idx="6727">
                  <c:v>11.2</c:v>
                </c:pt>
                <c:pt idx="6728">
                  <c:v>11.2</c:v>
                </c:pt>
                <c:pt idx="6729">
                  <c:v>11.2</c:v>
                </c:pt>
                <c:pt idx="6730">
                  <c:v>11.2</c:v>
                </c:pt>
                <c:pt idx="6731">
                  <c:v>11.2</c:v>
                </c:pt>
                <c:pt idx="6732">
                  <c:v>11.2</c:v>
                </c:pt>
                <c:pt idx="6733">
                  <c:v>11.2</c:v>
                </c:pt>
                <c:pt idx="6734">
                  <c:v>11.2</c:v>
                </c:pt>
                <c:pt idx="6735">
                  <c:v>11.2</c:v>
                </c:pt>
                <c:pt idx="6736">
                  <c:v>11.2</c:v>
                </c:pt>
                <c:pt idx="6737">
                  <c:v>11.2</c:v>
                </c:pt>
                <c:pt idx="6738">
                  <c:v>11.2</c:v>
                </c:pt>
                <c:pt idx="6739">
                  <c:v>11.2</c:v>
                </c:pt>
                <c:pt idx="6740">
                  <c:v>11.2</c:v>
                </c:pt>
                <c:pt idx="6741">
                  <c:v>11.2</c:v>
                </c:pt>
                <c:pt idx="6742">
                  <c:v>11.2</c:v>
                </c:pt>
                <c:pt idx="6743">
                  <c:v>11.2</c:v>
                </c:pt>
                <c:pt idx="6744">
                  <c:v>11.2</c:v>
                </c:pt>
                <c:pt idx="6745">
                  <c:v>11.2</c:v>
                </c:pt>
                <c:pt idx="6746">
                  <c:v>11.2</c:v>
                </c:pt>
                <c:pt idx="6747">
                  <c:v>11.2</c:v>
                </c:pt>
                <c:pt idx="6748">
                  <c:v>11.2</c:v>
                </c:pt>
                <c:pt idx="6749">
                  <c:v>11.2</c:v>
                </c:pt>
                <c:pt idx="6750">
                  <c:v>11.2</c:v>
                </c:pt>
                <c:pt idx="6751">
                  <c:v>11.3</c:v>
                </c:pt>
                <c:pt idx="6752">
                  <c:v>11.3</c:v>
                </c:pt>
                <c:pt idx="6753">
                  <c:v>11.3</c:v>
                </c:pt>
                <c:pt idx="6754">
                  <c:v>11.3</c:v>
                </c:pt>
                <c:pt idx="6755">
                  <c:v>11.3</c:v>
                </c:pt>
                <c:pt idx="6756">
                  <c:v>11.3</c:v>
                </c:pt>
                <c:pt idx="6757">
                  <c:v>11.3</c:v>
                </c:pt>
                <c:pt idx="6758">
                  <c:v>11.3</c:v>
                </c:pt>
                <c:pt idx="6759">
                  <c:v>11.3</c:v>
                </c:pt>
                <c:pt idx="6760">
                  <c:v>11.3</c:v>
                </c:pt>
                <c:pt idx="6761">
                  <c:v>11.3</c:v>
                </c:pt>
                <c:pt idx="6762">
                  <c:v>11.3</c:v>
                </c:pt>
                <c:pt idx="6763">
                  <c:v>11.3</c:v>
                </c:pt>
                <c:pt idx="6764">
                  <c:v>11.3</c:v>
                </c:pt>
                <c:pt idx="6765">
                  <c:v>11.3</c:v>
                </c:pt>
                <c:pt idx="6766">
                  <c:v>11.3</c:v>
                </c:pt>
                <c:pt idx="6767">
                  <c:v>11.3</c:v>
                </c:pt>
                <c:pt idx="6768">
                  <c:v>11.3</c:v>
                </c:pt>
                <c:pt idx="6769">
                  <c:v>11.3</c:v>
                </c:pt>
                <c:pt idx="6770">
                  <c:v>11.3</c:v>
                </c:pt>
                <c:pt idx="6771">
                  <c:v>11.3</c:v>
                </c:pt>
                <c:pt idx="6772">
                  <c:v>11.3</c:v>
                </c:pt>
                <c:pt idx="6773">
                  <c:v>11.3</c:v>
                </c:pt>
                <c:pt idx="6774">
                  <c:v>11.3</c:v>
                </c:pt>
                <c:pt idx="6775">
                  <c:v>11.3</c:v>
                </c:pt>
                <c:pt idx="6776">
                  <c:v>11.3</c:v>
                </c:pt>
                <c:pt idx="6777">
                  <c:v>11.3</c:v>
                </c:pt>
                <c:pt idx="6778">
                  <c:v>11.3</c:v>
                </c:pt>
                <c:pt idx="6779">
                  <c:v>11.3</c:v>
                </c:pt>
                <c:pt idx="6780">
                  <c:v>11.3</c:v>
                </c:pt>
                <c:pt idx="6781">
                  <c:v>11.3</c:v>
                </c:pt>
                <c:pt idx="6782">
                  <c:v>11.3</c:v>
                </c:pt>
                <c:pt idx="6783">
                  <c:v>11.3</c:v>
                </c:pt>
                <c:pt idx="6784">
                  <c:v>11.3</c:v>
                </c:pt>
                <c:pt idx="6785">
                  <c:v>11.3</c:v>
                </c:pt>
                <c:pt idx="6786">
                  <c:v>11.3</c:v>
                </c:pt>
                <c:pt idx="6787">
                  <c:v>11.3</c:v>
                </c:pt>
                <c:pt idx="6788">
                  <c:v>11.3</c:v>
                </c:pt>
                <c:pt idx="6789">
                  <c:v>11.3</c:v>
                </c:pt>
                <c:pt idx="6790">
                  <c:v>11.3</c:v>
                </c:pt>
                <c:pt idx="6791">
                  <c:v>11.3</c:v>
                </c:pt>
                <c:pt idx="6792">
                  <c:v>11.3</c:v>
                </c:pt>
                <c:pt idx="6793">
                  <c:v>11.3</c:v>
                </c:pt>
                <c:pt idx="6794">
                  <c:v>11.3</c:v>
                </c:pt>
                <c:pt idx="6795">
                  <c:v>11.3</c:v>
                </c:pt>
                <c:pt idx="6796">
                  <c:v>11.3</c:v>
                </c:pt>
                <c:pt idx="6797">
                  <c:v>11.3</c:v>
                </c:pt>
                <c:pt idx="6798">
                  <c:v>11.3</c:v>
                </c:pt>
                <c:pt idx="6799">
                  <c:v>11.3</c:v>
                </c:pt>
                <c:pt idx="6800">
                  <c:v>11.3</c:v>
                </c:pt>
                <c:pt idx="6801">
                  <c:v>11.3</c:v>
                </c:pt>
                <c:pt idx="6802">
                  <c:v>11.3</c:v>
                </c:pt>
                <c:pt idx="6803">
                  <c:v>11.3</c:v>
                </c:pt>
                <c:pt idx="6804">
                  <c:v>11.3</c:v>
                </c:pt>
                <c:pt idx="6805">
                  <c:v>11.3</c:v>
                </c:pt>
                <c:pt idx="6806">
                  <c:v>11.3</c:v>
                </c:pt>
                <c:pt idx="6807">
                  <c:v>11.3</c:v>
                </c:pt>
                <c:pt idx="6808">
                  <c:v>11.3</c:v>
                </c:pt>
                <c:pt idx="6809">
                  <c:v>11.3</c:v>
                </c:pt>
                <c:pt idx="6810">
                  <c:v>11.3</c:v>
                </c:pt>
                <c:pt idx="6811">
                  <c:v>11.4</c:v>
                </c:pt>
                <c:pt idx="6812">
                  <c:v>11.4</c:v>
                </c:pt>
                <c:pt idx="6813">
                  <c:v>11.4</c:v>
                </c:pt>
                <c:pt idx="6814">
                  <c:v>11.4</c:v>
                </c:pt>
                <c:pt idx="6815">
                  <c:v>11.4</c:v>
                </c:pt>
                <c:pt idx="6816">
                  <c:v>11.4</c:v>
                </c:pt>
                <c:pt idx="6817">
                  <c:v>11.4</c:v>
                </c:pt>
                <c:pt idx="6818">
                  <c:v>11.4</c:v>
                </c:pt>
                <c:pt idx="6819">
                  <c:v>11.4</c:v>
                </c:pt>
                <c:pt idx="6820">
                  <c:v>11.4</c:v>
                </c:pt>
                <c:pt idx="6821">
                  <c:v>11.4</c:v>
                </c:pt>
                <c:pt idx="6822">
                  <c:v>11.4</c:v>
                </c:pt>
                <c:pt idx="6823">
                  <c:v>11.4</c:v>
                </c:pt>
                <c:pt idx="6824">
                  <c:v>11.4</c:v>
                </c:pt>
                <c:pt idx="6825">
                  <c:v>11.4</c:v>
                </c:pt>
                <c:pt idx="6826">
                  <c:v>11.4</c:v>
                </c:pt>
                <c:pt idx="6827">
                  <c:v>11.4</c:v>
                </c:pt>
                <c:pt idx="6828">
                  <c:v>11.4</c:v>
                </c:pt>
                <c:pt idx="6829">
                  <c:v>11.4</c:v>
                </c:pt>
                <c:pt idx="6830">
                  <c:v>11.4</c:v>
                </c:pt>
                <c:pt idx="6831">
                  <c:v>11.4</c:v>
                </c:pt>
                <c:pt idx="6832">
                  <c:v>11.4</c:v>
                </c:pt>
                <c:pt idx="6833">
                  <c:v>11.4</c:v>
                </c:pt>
                <c:pt idx="6834">
                  <c:v>11.4</c:v>
                </c:pt>
                <c:pt idx="6835">
                  <c:v>11.4</c:v>
                </c:pt>
                <c:pt idx="6836">
                  <c:v>11.4</c:v>
                </c:pt>
                <c:pt idx="6837">
                  <c:v>11.4</c:v>
                </c:pt>
                <c:pt idx="6838">
                  <c:v>11.4</c:v>
                </c:pt>
                <c:pt idx="6839">
                  <c:v>11.4</c:v>
                </c:pt>
                <c:pt idx="6840">
                  <c:v>11.4</c:v>
                </c:pt>
                <c:pt idx="6841">
                  <c:v>11.4</c:v>
                </c:pt>
                <c:pt idx="6842">
                  <c:v>11.4</c:v>
                </c:pt>
                <c:pt idx="6843">
                  <c:v>11.4</c:v>
                </c:pt>
                <c:pt idx="6844">
                  <c:v>11.4</c:v>
                </c:pt>
                <c:pt idx="6845">
                  <c:v>11.4</c:v>
                </c:pt>
                <c:pt idx="6846">
                  <c:v>11.4</c:v>
                </c:pt>
                <c:pt idx="6847">
                  <c:v>11.4</c:v>
                </c:pt>
                <c:pt idx="6848">
                  <c:v>11.4</c:v>
                </c:pt>
                <c:pt idx="6849">
                  <c:v>11.4</c:v>
                </c:pt>
                <c:pt idx="6850">
                  <c:v>11.4</c:v>
                </c:pt>
                <c:pt idx="6851">
                  <c:v>11.4</c:v>
                </c:pt>
                <c:pt idx="6852">
                  <c:v>11.4</c:v>
                </c:pt>
                <c:pt idx="6853">
                  <c:v>11.4</c:v>
                </c:pt>
                <c:pt idx="6854">
                  <c:v>11.4</c:v>
                </c:pt>
                <c:pt idx="6855">
                  <c:v>11.4</c:v>
                </c:pt>
                <c:pt idx="6856">
                  <c:v>11.4</c:v>
                </c:pt>
                <c:pt idx="6857">
                  <c:v>11.4</c:v>
                </c:pt>
                <c:pt idx="6858">
                  <c:v>11.4</c:v>
                </c:pt>
                <c:pt idx="6859">
                  <c:v>11.4</c:v>
                </c:pt>
                <c:pt idx="6860">
                  <c:v>11.4</c:v>
                </c:pt>
                <c:pt idx="6861">
                  <c:v>11.4</c:v>
                </c:pt>
                <c:pt idx="6862">
                  <c:v>11.4</c:v>
                </c:pt>
                <c:pt idx="6863">
                  <c:v>11.4</c:v>
                </c:pt>
                <c:pt idx="6864">
                  <c:v>11.4</c:v>
                </c:pt>
                <c:pt idx="6865">
                  <c:v>11.4</c:v>
                </c:pt>
                <c:pt idx="6866">
                  <c:v>11.4</c:v>
                </c:pt>
                <c:pt idx="6867">
                  <c:v>11.4</c:v>
                </c:pt>
                <c:pt idx="6868">
                  <c:v>11.4</c:v>
                </c:pt>
                <c:pt idx="6869">
                  <c:v>11.4</c:v>
                </c:pt>
                <c:pt idx="6870">
                  <c:v>11.4</c:v>
                </c:pt>
                <c:pt idx="6871">
                  <c:v>11.5</c:v>
                </c:pt>
                <c:pt idx="6872">
                  <c:v>11.5</c:v>
                </c:pt>
                <c:pt idx="6873">
                  <c:v>11.5</c:v>
                </c:pt>
                <c:pt idx="6874">
                  <c:v>11.5</c:v>
                </c:pt>
                <c:pt idx="6875">
                  <c:v>11.5</c:v>
                </c:pt>
                <c:pt idx="6876">
                  <c:v>11.5</c:v>
                </c:pt>
                <c:pt idx="6877">
                  <c:v>11.5</c:v>
                </c:pt>
                <c:pt idx="6878">
                  <c:v>11.5</c:v>
                </c:pt>
                <c:pt idx="6879">
                  <c:v>11.5</c:v>
                </c:pt>
                <c:pt idx="6880">
                  <c:v>11.5</c:v>
                </c:pt>
                <c:pt idx="6881">
                  <c:v>11.5</c:v>
                </c:pt>
                <c:pt idx="6882">
                  <c:v>11.5</c:v>
                </c:pt>
                <c:pt idx="6883">
                  <c:v>11.5</c:v>
                </c:pt>
                <c:pt idx="6884">
                  <c:v>11.5</c:v>
                </c:pt>
                <c:pt idx="6885">
                  <c:v>11.5</c:v>
                </c:pt>
                <c:pt idx="6886">
                  <c:v>11.5</c:v>
                </c:pt>
                <c:pt idx="6887">
                  <c:v>11.5</c:v>
                </c:pt>
                <c:pt idx="6888">
                  <c:v>11.5</c:v>
                </c:pt>
                <c:pt idx="6889">
                  <c:v>11.5</c:v>
                </c:pt>
                <c:pt idx="6890">
                  <c:v>11.5</c:v>
                </c:pt>
                <c:pt idx="6891">
                  <c:v>11.5</c:v>
                </c:pt>
                <c:pt idx="6892">
                  <c:v>11.5</c:v>
                </c:pt>
                <c:pt idx="6893">
                  <c:v>11.5</c:v>
                </c:pt>
                <c:pt idx="6894">
                  <c:v>11.5</c:v>
                </c:pt>
                <c:pt idx="6895">
                  <c:v>11.5</c:v>
                </c:pt>
                <c:pt idx="6896">
                  <c:v>11.5</c:v>
                </c:pt>
                <c:pt idx="6897">
                  <c:v>11.5</c:v>
                </c:pt>
                <c:pt idx="6898">
                  <c:v>11.5</c:v>
                </c:pt>
                <c:pt idx="6899">
                  <c:v>11.5</c:v>
                </c:pt>
                <c:pt idx="6900">
                  <c:v>11.5</c:v>
                </c:pt>
                <c:pt idx="6901">
                  <c:v>11.5</c:v>
                </c:pt>
                <c:pt idx="6902">
                  <c:v>11.5</c:v>
                </c:pt>
                <c:pt idx="6903">
                  <c:v>11.5</c:v>
                </c:pt>
                <c:pt idx="6904">
                  <c:v>11.5</c:v>
                </c:pt>
                <c:pt idx="6905">
                  <c:v>11.5</c:v>
                </c:pt>
                <c:pt idx="6906">
                  <c:v>11.5</c:v>
                </c:pt>
                <c:pt idx="6907">
                  <c:v>11.5</c:v>
                </c:pt>
                <c:pt idx="6908">
                  <c:v>11.5</c:v>
                </c:pt>
                <c:pt idx="6909">
                  <c:v>11.5</c:v>
                </c:pt>
                <c:pt idx="6910">
                  <c:v>11.5</c:v>
                </c:pt>
                <c:pt idx="6911">
                  <c:v>11.5</c:v>
                </c:pt>
                <c:pt idx="6912">
                  <c:v>11.5</c:v>
                </c:pt>
                <c:pt idx="6913">
                  <c:v>11.5</c:v>
                </c:pt>
                <c:pt idx="6914">
                  <c:v>11.5</c:v>
                </c:pt>
                <c:pt idx="6915">
                  <c:v>11.5</c:v>
                </c:pt>
                <c:pt idx="6916">
                  <c:v>11.5</c:v>
                </c:pt>
                <c:pt idx="6917">
                  <c:v>11.5</c:v>
                </c:pt>
                <c:pt idx="6918">
                  <c:v>11.5</c:v>
                </c:pt>
                <c:pt idx="6919">
                  <c:v>11.5</c:v>
                </c:pt>
                <c:pt idx="6920">
                  <c:v>11.5</c:v>
                </c:pt>
                <c:pt idx="6921">
                  <c:v>11.5</c:v>
                </c:pt>
                <c:pt idx="6922">
                  <c:v>11.5</c:v>
                </c:pt>
                <c:pt idx="6923">
                  <c:v>11.5</c:v>
                </c:pt>
                <c:pt idx="6924">
                  <c:v>11.5</c:v>
                </c:pt>
                <c:pt idx="6925">
                  <c:v>11.5</c:v>
                </c:pt>
                <c:pt idx="6926">
                  <c:v>11.5</c:v>
                </c:pt>
                <c:pt idx="6927">
                  <c:v>11.5</c:v>
                </c:pt>
                <c:pt idx="6928">
                  <c:v>11.5</c:v>
                </c:pt>
                <c:pt idx="6929">
                  <c:v>11.5</c:v>
                </c:pt>
                <c:pt idx="6930">
                  <c:v>11.5</c:v>
                </c:pt>
                <c:pt idx="6931">
                  <c:v>11.6</c:v>
                </c:pt>
                <c:pt idx="6932">
                  <c:v>11.6</c:v>
                </c:pt>
                <c:pt idx="6933">
                  <c:v>11.6</c:v>
                </c:pt>
                <c:pt idx="6934">
                  <c:v>11.6</c:v>
                </c:pt>
                <c:pt idx="6935">
                  <c:v>11.6</c:v>
                </c:pt>
                <c:pt idx="6936">
                  <c:v>11.6</c:v>
                </c:pt>
                <c:pt idx="6937">
                  <c:v>11.6</c:v>
                </c:pt>
                <c:pt idx="6938">
                  <c:v>11.6</c:v>
                </c:pt>
                <c:pt idx="6939">
                  <c:v>11.6</c:v>
                </c:pt>
                <c:pt idx="6940">
                  <c:v>11.6</c:v>
                </c:pt>
                <c:pt idx="6941">
                  <c:v>11.6</c:v>
                </c:pt>
                <c:pt idx="6942">
                  <c:v>11.6</c:v>
                </c:pt>
                <c:pt idx="6943">
                  <c:v>11.6</c:v>
                </c:pt>
                <c:pt idx="6944">
                  <c:v>11.6</c:v>
                </c:pt>
                <c:pt idx="6945">
                  <c:v>11.6</c:v>
                </c:pt>
                <c:pt idx="6946">
                  <c:v>11.6</c:v>
                </c:pt>
                <c:pt idx="6947">
                  <c:v>11.6</c:v>
                </c:pt>
                <c:pt idx="6948">
                  <c:v>11.6</c:v>
                </c:pt>
                <c:pt idx="6949">
                  <c:v>11.6</c:v>
                </c:pt>
                <c:pt idx="6950">
                  <c:v>11.6</c:v>
                </c:pt>
                <c:pt idx="6951">
                  <c:v>11.6</c:v>
                </c:pt>
                <c:pt idx="6952">
                  <c:v>11.6</c:v>
                </c:pt>
                <c:pt idx="6953">
                  <c:v>11.6</c:v>
                </c:pt>
                <c:pt idx="6954">
                  <c:v>11.6</c:v>
                </c:pt>
                <c:pt idx="6955">
                  <c:v>11.6</c:v>
                </c:pt>
                <c:pt idx="6956">
                  <c:v>11.6</c:v>
                </c:pt>
                <c:pt idx="6957">
                  <c:v>11.6</c:v>
                </c:pt>
                <c:pt idx="6958">
                  <c:v>11.6</c:v>
                </c:pt>
                <c:pt idx="6959">
                  <c:v>11.6</c:v>
                </c:pt>
                <c:pt idx="6960">
                  <c:v>11.6</c:v>
                </c:pt>
                <c:pt idx="6961">
                  <c:v>11.6</c:v>
                </c:pt>
                <c:pt idx="6962">
                  <c:v>11.6</c:v>
                </c:pt>
                <c:pt idx="6963">
                  <c:v>11.6</c:v>
                </c:pt>
                <c:pt idx="6964">
                  <c:v>11.6</c:v>
                </c:pt>
                <c:pt idx="6965">
                  <c:v>11.6</c:v>
                </c:pt>
                <c:pt idx="6966">
                  <c:v>11.6</c:v>
                </c:pt>
                <c:pt idx="6967">
                  <c:v>11.6</c:v>
                </c:pt>
                <c:pt idx="6968">
                  <c:v>11.6</c:v>
                </c:pt>
                <c:pt idx="6969">
                  <c:v>11.6</c:v>
                </c:pt>
                <c:pt idx="6970">
                  <c:v>11.6</c:v>
                </c:pt>
                <c:pt idx="6971">
                  <c:v>11.6</c:v>
                </c:pt>
                <c:pt idx="6972">
                  <c:v>11.6</c:v>
                </c:pt>
                <c:pt idx="6973">
                  <c:v>11.6</c:v>
                </c:pt>
                <c:pt idx="6974">
                  <c:v>11.6</c:v>
                </c:pt>
                <c:pt idx="6975">
                  <c:v>11.6</c:v>
                </c:pt>
                <c:pt idx="6976">
                  <c:v>11.6</c:v>
                </c:pt>
                <c:pt idx="6977">
                  <c:v>11.6</c:v>
                </c:pt>
                <c:pt idx="6978">
                  <c:v>11.6</c:v>
                </c:pt>
                <c:pt idx="6979">
                  <c:v>11.6</c:v>
                </c:pt>
                <c:pt idx="6980">
                  <c:v>11.6</c:v>
                </c:pt>
                <c:pt idx="6981">
                  <c:v>11.6</c:v>
                </c:pt>
                <c:pt idx="6982">
                  <c:v>11.6</c:v>
                </c:pt>
                <c:pt idx="6983">
                  <c:v>11.6</c:v>
                </c:pt>
                <c:pt idx="6984">
                  <c:v>11.6</c:v>
                </c:pt>
                <c:pt idx="6985">
                  <c:v>11.6</c:v>
                </c:pt>
                <c:pt idx="6986">
                  <c:v>11.6</c:v>
                </c:pt>
                <c:pt idx="6987">
                  <c:v>11.6</c:v>
                </c:pt>
                <c:pt idx="6988">
                  <c:v>11.6</c:v>
                </c:pt>
                <c:pt idx="6989">
                  <c:v>11.6</c:v>
                </c:pt>
                <c:pt idx="6990">
                  <c:v>11.6</c:v>
                </c:pt>
                <c:pt idx="6991">
                  <c:v>11.7</c:v>
                </c:pt>
                <c:pt idx="6992">
                  <c:v>11.7</c:v>
                </c:pt>
                <c:pt idx="6993">
                  <c:v>11.7</c:v>
                </c:pt>
                <c:pt idx="6994">
                  <c:v>11.7</c:v>
                </c:pt>
                <c:pt idx="6995">
                  <c:v>11.7</c:v>
                </c:pt>
                <c:pt idx="6996">
                  <c:v>11.7</c:v>
                </c:pt>
                <c:pt idx="6997">
                  <c:v>11.7</c:v>
                </c:pt>
                <c:pt idx="6998">
                  <c:v>11.7</c:v>
                </c:pt>
                <c:pt idx="6999">
                  <c:v>11.7</c:v>
                </c:pt>
                <c:pt idx="7000">
                  <c:v>11.7</c:v>
                </c:pt>
                <c:pt idx="7001">
                  <c:v>11.7</c:v>
                </c:pt>
                <c:pt idx="7002">
                  <c:v>11.7</c:v>
                </c:pt>
                <c:pt idx="7003">
                  <c:v>11.7</c:v>
                </c:pt>
                <c:pt idx="7004">
                  <c:v>11.7</c:v>
                </c:pt>
                <c:pt idx="7005">
                  <c:v>11.7</c:v>
                </c:pt>
                <c:pt idx="7006">
                  <c:v>11.7</c:v>
                </c:pt>
                <c:pt idx="7007">
                  <c:v>11.7</c:v>
                </c:pt>
                <c:pt idx="7008">
                  <c:v>11.7</c:v>
                </c:pt>
                <c:pt idx="7009">
                  <c:v>11.7</c:v>
                </c:pt>
                <c:pt idx="7010">
                  <c:v>11.7</c:v>
                </c:pt>
                <c:pt idx="7011">
                  <c:v>11.7</c:v>
                </c:pt>
                <c:pt idx="7012">
                  <c:v>11.7</c:v>
                </c:pt>
                <c:pt idx="7013">
                  <c:v>11.7</c:v>
                </c:pt>
                <c:pt idx="7014">
                  <c:v>11.7</c:v>
                </c:pt>
                <c:pt idx="7015">
                  <c:v>11.7</c:v>
                </c:pt>
                <c:pt idx="7016">
                  <c:v>11.7</c:v>
                </c:pt>
                <c:pt idx="7017">
                  <c:v>11.7</c:v>
                </c:pt>
                <c:pt idx="7018">
                  <c:v>11.7</c:v>
                </c:pt>
                <c:pt idx="7019">
                  <c:v>11.7</c:v>
                </c:pt>
                <c:pt idx="7020">
                  <c:v>11.7</c:v>
                </c:pt>
                <c:pt idx="7021">
                  <c:v>11.7</c:v>
                </c:pt>
                <c:pt idx="7022">
                  <c:v>11.7</c:v>
                </c:pt>
                <c:pt idx="7023">
                  <c:v>11.7</c:v>
                </c:pt>
                <c:pt idx="7024">
                  <c:v>11.7</c:v>
                </c:pt>
                <c:pt idx="7025">
                  <c:v>11.7</c:v>
                </c:pt>
                <c:pt idx="7026">
                  <c:v>11.7</c:v>
                </c:pt>
                <c:pt idx="7027">
                  <c:v>11.7</c:v>
                </c:pt>
                <c:pt idx="7028">
                  <c:v>11.7</c:v>
                </c:pt>
                <c:pt idx="7029">
                  <c:v>11.7</c:v>
                </c:pt>
                <c:pt idx="7030">
                  <c:v>11.7</c:v>
                </c:pt>
                <c:pt idx="7031">
                  <c:v>11.7</c:v>
                </c:pt>
                <c:pt idx="7032">
                  <c:v>11.7</c:v>
                </c:pt>
                <c:pt idx="7033">
                  <c:v>11.7</c:v>
                </c:pt>
                <c:pt idx="7034">
                  <c:v>11.7</c:v>
                </c:pt>
                <c:pt idx="7035">
                  <c:v>11.7</c:v>
                </c:pt>
                <c:pt idx="7036">
                  <c:v>11.7</c:v>
                </c:pt>
                <c:pt idx="7037">
                  <c:v>11.7</c:v>
                </c:pt>
                <c:pt idx="7038">
                  <c:v>11.7</c:v>
                </c:pt>
                <c:pt idx="7039">
                  <c:v>11.7</c:v>
                </c:pt>
                <c:pt idx="7040">
                  <c:v>11.7</c:v>
                </c:pt>
                <c:pt idx="7041">
                  <c:v>11.7</c:v>
                </c:pt>
                <c:pt idx="7042">
                  <c:v>11.7</c:v>
                </c:pt>
                <c:pt idx="7043">
                  <c:v>11.7</c:v>
                </c:pt>
                <c:pt idx="7044">
                  <c:v>11.7</c:v>
                </c:pt>
                <c:pt idx="7045">
                  <c:v>11.7</c:v>
                </c:pt>
                <c:pt idx="7046">
                  <c:v>11.7</c:v>
                </c:pt>
                <c:pt idx="7047">
                  <c:v>11.7</c:v>
                </c:pt>
                <c:pt idx="7048">
                  <c:v>11.7</c:v>
                </c:pt>
                <c:pt idx="7049">
                  <c:v>11.7</c:v>
                </c:pt>
                <c:pt idx="7050">
                  <c:v>11.7</c:v>
                </c:pt>
                <c:pt idx="7051">
                  <c:v>11.8</c:v>
                </c:pt>
                <c:pt idx="7052">
                  <c:v>11.8</c:v>
                </c:pt>
                <c:pt idx="7053">
                  <c:v>11.8</c:v>
                </c:pt>
                <c:pt idx="7054">
                  <c:v>11.8</c:v>
                </c:pt>
                <c:pt idx="7055">
                  <c:v>11.8</c:v>
                </c:pt>
                <c:pt idx="7056">
                  <c:v>11.8</c:v>
                </c:pt>
                <c:pt idx="7057">
                  <c:v>11.8</c:v>
                </c:pt>
                <c:pt idx="7058">
                  <c:v>11.8</c:v>
                </c:pt>
                <c:pt idx="7059">
                  <c:v>11.8</c:v>
                </c:pt>
                <c:pt idx="7060">
                  <c:v>11.8</c:v>
                </c:pt>
                <c:pt idx="7061">
                  <c:v>11.8</c:v>
                </c:pt>
                <c:pt idx="7062">
                  <c:v>11.8</c:v>
                </c:pt>
                <c:pt idx="7063">
                  <c:v>11.8</c:v>
                </c:pt>
                <c:pt idx="7064">
                  <c:v>11.8</c:v>
                </c:pt>
                <c:pt idx="7065">
                  <c:v>11.8</c:v>
                </c:pt>
                <c:pt idx="7066">
                  <c:v>11.8</c:v>
                </c:pt>
                <c:pt idx="7067">
                  <c:v>11.8</c:v>
                </c:pt>
                <c:pt idx="7068">
                  <c:v>11.8</c:v>
                </c:pt>
                <c:pt idx="7069">
                  <c:v>11.8</c:v>
                </c:pt>
                <c:pt idx="7070">
                  <c:v>11.8</c:v>
                </c:pt>
                <c:pt idx="7071">
                  <c:v>11.8</c:v>
                </c:pt>
                <c:pt idx="7072">
                  <c:v>11.8</c:v>
                </c:pt>
                <c:pt idx="7073">
                  <c:v>11.8</c:v>
                </c:pt>
                <c:pt idx="7074">
                  <c:v>11.8</c:v>
                </c:pt>
                <c:pt idx="7075">
                  <c:v>11.8</c:v>
                </c:pt>
                <c:pt idx="7076">
                  <c:v>11.8</c:v>
                </c:pt>
                <c:pt idx="7077">
                  <c:v>11.8</c:v>
                </c:pt>
                <c:pt idx="7078">
                  <c:v>11.8</c:v>
                </c:pt>
                <c:pt idx="7079">
                  <c:v>11.8</c:v>
                </c:pt>
                <c:pt idx="7080">
                  <c:v>11.8</c:v>
                </c:pt>
                <c:pt idx="7081">
                  <c:v>11.8</c:v>
                </c:pt>
                <c:pt idx="7082">
                  <c:v>11.8</c:v>
                </c:pt>
                <c:pt idx="7083">
                  <c:v>11.8</c:v>
                </c:pt>
                <c:pt idx="7084">
                  <c:v>11.8</c:v>
                </c:pt>
                <c:pt idx="7085">
                  <c:v>11.8</c:v>
                </c:pt>
                <c:pt idx="7086">
                  <c:v>11.8</c:v>
                </c:pt>
                <c:pt idx="7087">
                  <c:v>11.8</c:v>
                </c:pt>
                <c:pt idx="7088">
                  <c:v>11.8</c:v>
                </c:pt>
                <c:pt idx="7089">
                  <c:v>11.8</c:v>
                </c:pt>
                <c:pt idx="7090">
                  <c:v>11.8</c:v>
                </c:pt>
                <c:pt idx="7091">
                  <c:v>11.8</c:v>
                </c:pt>
                <c:pt idx="7092">
                  <c:v>11.8</c:v>
                </c:pt>
                <c:pt idx="7093">
                  <c:v>11.8</c:v>
                </c:pt>
                <c:pt idx="7094">
                  <c:v>11.8</c:v>
                </c:pt>
                <c:pt idx="7095">
                  <c:v>11.8</c:v>
                </c:pt>
                <c:pt idx="7096">
                  <c:v>11.8</c:v>
                </c:pt>
                <c:pt idx="7097">
                  <c:v>11.8</c:v>
                </c:pt>
                <c:pt idx="7098">
                  <c:v>11.8</c:v>
                </c:pt>
                <c:pt idx="7099">
                  <c:v>11.8</c:v>
                </c:pt>
                <c:pt idx="7100">
                  <c:v>11.8</c:v>
                </c:pt>
                <c:pt idx="7101">
                  <c:v>11.8</c:v>
                </c:pt>
                <c:pt idx="7102">
                  <c:v>11.8</c:v>
                </c:pt>
                <c:pt idx="7103">
                  <c:v>11.8</c:v>
                </c:pt>
                <c:pt idx="7104">
                  <c:v>11.8</c:v>
                </c:pt>
                <c:pt idx="7105">
                  <c:v>11.8</c:v>
                </c:pt>
                <c:pt idx="7106">
                  <c:v>11.8</c:v>
                </c:pt>
                <c:pt idx="7107">
                  <c:v>11.8</c:v>
                </c:pt>
                <c:pt idx="7108">
                  <c:v>11.8</c:v>
                </c:pt>
                <c:pt idx="7109">
                  <c:v>11.8</c:v>
                </c:pt>
                <c:pt idx="7110">
                  <c:v>11.8</c:v>
                </c:pt>
                <c:pt idx="7111">
                  <c:v>11.9</c:v>
                </c:pt>
                <c:pt idx="7112">
                  <c:v>11.9</c:v>
                </c:pt>
                <c:pt idx="7113">
                  <c:v>11.9</c:v>
                </c:pt>
                <c:pt idx="7114">
                  <c:v>11.9</c:v>
                </c:pt>
                <c:pt idx="7115">
                  <c:v>11.9</c:v>
                </c:pt>
                <c:pt idx="7116">
                  <c:v>11.9</c:v>
                </c:pt>
                <c:pt idx="7117">
                  <c:v>11.9</c:v>
                </c:pt>
                <c:pt idx="7118">
                  <c:v>11.9</c:v>
                </c:pt>
                <c:pt idx="7119">
                  <c:v>11.9</c:v>
                </c:pt>
                <c:pt idx="7120">
                  <c:v>11.9</c:v>
                </c:pt>
                <c:pt idx="7121">
                  <c:v>11.9</c:v>
                </c:pt>
                <c:pt idx="7122">
                  <c:v>11.9</c:v>
                </c:pt>
                <c:pt idx="7123">
                  <c:v>11.9</c:v>
                </c:pt>
                <c:pt idx="7124">
                  <c:v>11.9</c:v>
                </c:pt>
                <c:pt idx="7125">
                  <c:v>11.9</c:v>
                </c:pt>
                <c:pt idx="7126">
                  <c:v>11.9</c:v>
                </c:pt>
                <c:pt idx="7127">
                  <c:v>11.9</c:v>
                </c:pt>
                <c:pt idx="7128">
                  <c:v>11.9</c:v>
                </c:pt>
                <c:pt idx="7129">
                  <c:v>11.9</c:v>
                </c:pt>
                <c:pt idx="7130">
                  <c:v>11.9</c:v>
                </c:pt>
                <c:pt idx="7131">
                  <c:v>11.9</c:v>
                </c:pt>
                <c:pt idx="7132">
                  <c:v>11.9</c:v>
                </c:pt>
                <c:pt idx="7133">
                  <c:v>11.9</c:v>
                </c:pt>
                <c:pt idx="7134">
                  <c:v>11.9</c:v>
                </c:pt>
                <c:pt idx="7135">
                  <c:v>11.9</c:v>
                </c:pt>
                <c:pt idx="7136">
                  <c:v>11.9</c:v>
                </c:pt>
                <c:pt idx="7137">
                  <c:v>11.9</c:v>
                </c:pt>
                <c:pt idx="7138">
                  <c:v>11.9</c:v>
                </c:pt>
                <c:pt idx="7139">
                  <c:v>11.9</c:v>
                </c:pt>
                <c:pt idx="7140">
                  <c:v>11.9</c:v>
                </c:pt>
                <c:pt idx="7141">
                  <c:v>11.9</c:v>
                </c:pt>
                <c:pt idx="7142">
                  <c:v>11.9</c:v>
                </c:pt>
                <c:pt idx="7143">
                  <c:v>11.9</c:v>
                </c:pt>
                <c:pt idx="7144">
                  <c:v>11.9</c:v>
                </c:pt>
                <c:pt idx="7145">
                  <c:v>11.9</c:v>
                </c:pt>
                <c:pt idx="7146">
                  <c:v>11.9</c:v>
                </c:pt>
                <c:pt idx="7147">
                  <c:v>11.9</c:v>
                </c:pt>
                <c:pt idx="7148">
                  <c:v>11.9</c:v>
                </c:pt>
                <c:pt idx="7149">
                  <c:v>11.9</c:v>
                </c:pt>
                <c:pt idx="7150">
                  <c:v>11.9</c:v>
                </c:pt>
                <c:pt idx="7151">
                  <c:v>11.9</c:v>
                </c:pt>
                <c:pt idx="7152">
                  <c:v>11.9</c:v>
                </c:pt>
                <c:pt idx="7153">
                  <c:v>11.9</c:v>
                </c:pt>
                <c:pt idx="7154">
                  <c:v>11.9</c:v>
                </c:pt>
                <c:pt idx="7155">
                  <c:v>11.9</c:v>
                </c:pt>
                <c:pt idx="7156">
                  <c:v>11.9</c:v>
                </c:pt>
                <c:pt idx="7157">
                  <c:v>11.9</c:v>
                </c:pt>
                <c:pt idx="7158">
                  <c:v>11.9</c:v>
                </c:pt>
                <c:pt idx="7159">
                  <c:v>11.9</c:v>
                </c:pt>
                <c:pt idx="7160">
                  <c:v>11.9</c:v>
                </c:pt>
                <c:pt idx="7161">
                  <c:v>11.9</c:v>
                </c:pt>
                <c:pt idx="7162">
                  <c:v>11.9</c:v>
                </c:pt>
                <c:pt idx="7163">
                  <c:v>11.9</c:v>
                </c:pt>
                <c:pt idx="7164">
                  <c:v>11.9</c:v>
                </c:pt>
                <c:pt idx="7165">
                  <c:v>11.9</c:v>
                </c:pt>
                <c:pt idx="7166">
                  <c:v>11.9</c:v>
                </c:pt>
                <c:pt idx="7167">
                  <c:v>11.9</c:v>
                </c:pt>
                <c:pt idx="7168">
                  <c:v>11.9</c:v>
                </c:pt>
                <c:pt idx="7169">
                  <c:v>11.9</c:v>
                </c:pt>
                <c:pt idx="7170">
                  <c:v>11.9</c:v>
                </c:pt>
                <c:pt idx="7171">
                  <c:v>12.0</c:v>
                </c:pt>
                <c:pt idx="7172">
                  <c:v>12.0</c:v>
                </c:pt>
                <c:pt idx="7173">
                  <c:v>12.0</c:v>
                </c:pt>
                <c:pt idx="7174">
                  <c:v>12.0</c:v>
                </c:pt>
                <c:pt idx="7175">
                  <c:v>12.0</c:v>
                </c:pt>
                <c:pt idx="7176">
                  <c:v>12.0</c:v>
                </c:pt>
                <c:pt idx="7177">
                  <c:v>12.0</c:v>
                </c:pt>
                <c:pt idx="7178">
                  <c:v>12.0</c:v>
                </c:pt>
                <c:pt idx="7179">
                  <c:v>12.0</c:v>
                </c:pt>
                <c:pt idx="7180">
                  <c:v>12.0</c:v>
                </c:pt>
                <c:pt idx="7181">
                  <c:v>12.0</c:v>
                </c:pt>
                <c:pt idx="7182">
                  <c:v>12.0</c:v>
                </c:pt>
                <c:pt idx="7183">
                  <c:v>12.0</c:v>
                </c:pt>
                <c:pt idx="7184">
                  <c:v>12.0</c:v>
                </c:pt>
                <c:pt idx="7185">
                  <c:v>12.0</c:v>
                </c:pt>
                <c:pt idx="7186">
                  <c:v>12.0</c:v>
                </c:pt>
                <c:pt idx="7187">
                  <c:v>12.0</c:v>
                </c:pt>
                <c:pt idx="7188">
                  <c:v>12.0</c:v>
                </c:pt>
                <c:pt idx="7189">
                  <c:v>12.0</c:v>
                </c:pt>
                <c:pt idx="7190">
                  <c:v>12.0</c:v>
                </c:pt>
                <c:pt idx="7191">
                  <c:v>12.0</c:v>
                </c:pt>
                <c:pt idx="7192">
                  <c:v>12.0</c:v>
                </c:pt>
                <c:pt idx="7193">
                  <c:v>12.0</c:v>
                </c:pt>
                <c:pt idx="7194">
                  <c:v>12.0</c:v>
                </c:pt>
                <c:pt idx="7195">
                  <c:v>12.0</c:v>
                </c:pt>
                <c:pt idx="7196">
                  <c:v>12.0</c:v>
                </c:pt>
                <c:pt idx="7197">
                  <c:v>12.0</c:v>
                </c:pt>
                <c:pt idx="7198">
                  <c:v>12.0</c:v>
                </c:pt>
                <c:pt idx="7199">
                  <c:v>12.0</c:v>
                </c:pt>
                <c:pt idx="7200">
                  <c:v>12.0</c:v>
                </c:pt>
                <c:pt idx="7201">
                  <c:v>12.0</c:v>
                </c:pt>
                <c:pt idx="7202">
                  <c:v>12.0</c:v>
                </c:pt>
                <c:pt idx="7203">
                  <c:v>12.0</c:v>
                </c:pt>
                <c:pt idx="7204">
                  <c:v>12.0</c:v>
                </c:pt>
                <c:pt idx="7205">
                  <c:v>12.0</c:v>
                </c:pt>
                <c:pt idx="7206">
                  <c:v>12.0</c:v>
                </c:pt>
                <c:pt idx="7207">
                  <c:v>12.0</c:v>
                </c:pt>
                <c:pt idx="7208">
                  <c:v>12.0</c:v>
                </c:pt>
                <c:pt idx="7209">
                  <c:v>12.0</c:v>
                </c:pt>
                <c:pt idx="7210">
                  <c:v>12.0</c:v>
                </c:pt>
                <c:pt idx="7211">
                  <c:v>12.0</c:v>
                </c:pt>
                <c:pt idx="7212">
                  <c:v>12.0</c:v>
                </c:pt>
                <c:pt idx="7213">
                  <c:v>12.0</c:v>
                </c:pt>
                <c:pt idx="7214">
                  <c:v>12.0</c:v>
                </c:pt>
                <c:pt idx="7215">
                  <c:v>12.0</c:v>
                </c:pt>
                <c:pt idx="7216">
                  <c:v>12.0</c:v>
                </c:pt>
                <c:pt idx="7217">
                  <c:v>12.0</c:v>
                </c:pt>
                <c:pt idx="7218">
                  <c:v>12.0</c:v>
                </c:pt>
                <c:pt idx="7219">
                  <c:v>12.0</c:v>
                </c:pt>
                <c:pt idx="7220">
                  <c:v>12.0</c:v>
                </c:pt>
                <c:pt idx="7221">
                  <c:v>12.0</c:v>
                </c:pt>
                <c:pt idx="7222">
                  <c:v>12.0</c:v>
                </c:pt>
                <c:pt idx="7223">
                  <c:v>12.0</c:v>
                </c:pt>
                <c:pt idx="7224">
                  <c:v>12.0</c:v>
                </c:pt>
                <c:pt idx="7225">
                  <c:v>12.0</c:v>
                </c:pt>
                <c:pt idx="7226">
                  <c:v>12.0</c:v>
                </c:pt>
                <c:pt idx="7227">
                  <c:v>12.0</c:v>
                </c:pt>
                <c:pt idx="7228">
                  <c:v>12.0</c:v>
                </c:pt>
                <c:pt idx="7229">
                  <c:v>12.0</c:v>
                </c:pt>
                <c:pt idx="7230">
                  <c:v>12.0</c:v>
                </c:pt>
                <c:pt idx="7231">
                  <c:v>12.1</c:v>
                </c:pt>
                <c:pt idx="7232">
                  <c:v>12.1</c:v>
                </c:pt>
                <c:pt idx="7233">
                  <c:v>12.1</c:v>
                </c:pt>
                <c:pt idx="7234">
                  <c:v>12.1</c:v>
                </c:pt>
                <c:pt idx="7235">
                  <c:v>12.1</c:v>
                </c:pt>
                <c:pt idx="7236">
                  <c:v>12.1</c:v>
                </c:pt>
                <c:pt idx="7237">
                  <c:v>12.1</c:v>
                </c:pt>
                <c:pt idx="7238">
                  <c:v>12.1</c:v>
                </c:pt>
                <c:pt idx="7239">
                  <c:v>12.1</c:v>
                </c:pt>
                <c:pt idx="7240">
                  <c:v>12.1</c:v>
                </c:pt>
                <c:pt idx="7241">
                  <c:v>12.1</c:v>
                </c:pt>
                <c:pt idx="7242">
                  <c:v>12.1</c:v>
                </c:pt>
                <c:pt idx="7243">
                  <c:v>12.1</c:v>
                </c:pt>
                <c:pt idx="7244">
                  <c:v>12.1</c:v>
                </c:pt>
                <c:pt idx="7245">
                  <c:v>12.1</c:v>
                </c:pt>
                <c:pt idx="7246">
                  <c:v>12.1</c:v>
                </c:pt>
                <c:pt idx="7247">
                  <c:v>12.1</c:v>
                </c:pt>
                <c:pt idx="7248">
                  <c:v>12.1</c:v>
                </c:pt>
                <c:pt idx="7249">
                  <c:v>12.1</c:v>
                </c:pt>
                <c:pt idx="7250">
                  <c:v>12.1</c:v>
                </c:pt>
                <c:pt idx="7251">
                  <c:v>12.1</c:v>
                </c:pt>
                <c:pt idx="7252">
                  <c:v>12.1</c:v>
                </c:pt>
                <c:pt idx="7253">
                  <c:v>12.1</c:v>
                </c:pt>
                <c:pt idx="7254">
                  <c:v>12.1</c:v>
                </c:pt>
                <c:pt idx="7255">
                  <c:v>12.1</c:v>
                </c:pt>
                <c:pt idx="7256">
                  <c:v>12.1</c:v>
                </c:pt>
                <c:pt idx="7257">
                  <c:v>12.1</c:v>
                </c:pt>
                <c:pt idx="7258">
                  <c:v>12.1</c:v>
                </c:pt>
                <c:pt idx="7259">
                  <c:v>12.1</c:v>
                </c:pt>
                <c:pt idx="7260">
                  <c:v>12.1</c:v>
                </c:pt>
                <c:pt idx="7261">
                  <c:v>12.1</c:v>
                </c:pt>
                <c:pt idx="7262">
                  <c:v>12.1</c:v>
                </c:pt>
                <c:pt idx="7263">
                  <c:v>12.1</c:v>
                </c:pt>
                <c:pt idx="7264">
                  <c:v>12.1</c:v>
                </c:pt>
                <c:pt idx="7265">
                  <c:v>12.1</c:v>
                </c:pt>
                <c:pt idx="7266">
                  <c:v>12.1</c:v>
                </c:pt>
                <c:pt idx="7267">
                  <c:v>12.1</c:v>
                </c:pt>
                <c:pt idx="7268">
                  <c:v>12.1</c:v>
                </c:pt>
                <c:pt idx="7269">
                  <c:v>12.1</c:v>
                </c:pt>
                <c:pt idx="7270">
                  <c:v>12.1</c:v>
                </c:pt>
                <c:pt idx="7271">
                  <c:v>12.1</c:v>
                </c:pt>
                <c:pt idx="7272">
                  <c:v>12.1</c:v>
                </c:pt>
                <c:pt idx="7273">
                  <c:v>12.1</c:v>
                </c:pt>
                <c:pt idx="7274">
                  <c:v>12.1</c:v>
                </c:pt>
                <c:pt idx="7275">
                  <c:v>12.1</c:v>
                </c:pt>
                <c:pt idx="7276">
                  <c:v>12.1</c:v>
                </c:pt>
                <c:pt idx="7277">
                  <c:v>12.1</c:v>
                </c:pt>
                <c:pt idx="7278">
                  <c:v>12.1</c:v>
                </c:pt>
                <c:pt idx="7279">
                  <c:v>12.1</c:v>
                </c:pt>
                <c:pt idx="7280">
                  <c:v>12.1</c:v>
                </c:pt>
                <c:pt idx="7281">
                  <c:v>12.1</c:v>
                </c:pt>
                <c:pt idx="7282">
                  <c:v>12.1</c:v>
                </c:pt>
                <c:pt idx="7283">
                  <c:v>12.1</c:v>
                </c:pt>
                <c:pt idx="7284">
                  <c:v>12.1</c:v>
                </c:pt>
                <c:pt idx="7285">
                  <c:v>12.1</c:v>
                </c:pt>
                <c:pt idx="7286">
                  <c:v>12.1</c:v>
                </c:pt>
                <c:pt idx="7287">
                  <c:v>12.1</c:v>
                </c:pt>
                <c:pt idx="7288">
                  <c:v>12.1</c:v>
                </c:pt>
                <c:pt idx="7289">
                  <c:v>12.1</c:v>
                </c:pt>
                <c:pt idx="7290">
                  <c:v>12.1</c:v>
                </c:pt>
                <c:pt idx="7291">
                  <c:v>12.2</c:v>
                </c:pt>
                <c:pt idx="7292">
                  <c:v>12.2</c:v>
                </c:pt>
                <c:pt idx="7293">
                  <c:v>12.2</c:v>
                </c:pt>
                <c:pt idx="7294">
                  <c:v>12.2</c:v>
                </c:pt>
                <c:pt idx="7295">
                  <c:v>12.2</c:v>
                </c:pt>
                <c:pt idx="7296">
                  <c:v>12.2</c:v>
                </c:pt>
                <c:pt idx="7297">
                  <c:v>12.2</c:v>
                </c:pt>
                <c:pt idx="7298">
                  <c:v>12.2</c:v>
                </c:pt>
                <c:pt idx="7299">
                  <c:v>12.2</c:v>
                </c:pt>
                <c:pt idx="7300">
                  <c:v>12.2</c:v>
                </c:pt>
                <c:pt idx="7301">
                  <c:v>12.2</c:v>
                </c:pt>
                <c:pt idx="7302">
                  <c:v>12.2</c:v>
                </c:pt>
                <c:pt idx="7303">
                  <c:v>12.2</c:v>
                </c:pt>
                <c:pt idx="7304">
                  <c:v>12.2</c:v>
                </c:pt>
                <c:pt idx="7305">
                  <c:v>12.2</c:v>
                </c:pt>
                <c:pt idx="7306">
                  <c:v>12.2</c:v>
                </c:pt>
                <c:pt idx="7307">
                  <c:v>12.2</c:v>
                </c:pt>
                <c:pt idx="7308">
                  <c:v>12.2</c:v>
                </c:pt>
                <c:pt idx="7309">
                  <c:v>12.2</c:v>
                </c:pt>
                <c:pt idx="7310">
                  <c:v>12.2</c:v>
                </c:pt>
                <c:pt idx="7311">
                  <c:v>12.2</c:v>
                </c:pt>
                <c:pt idx="7312">
                  <c:v>12.2</c:v>
                </c:pt>
                <c:pt idx="7313">
                  <c:v>12.2</c:v>
                </c:pt>
                <c:pt idx="7314">
                  <c:v>12.2</c:v>
                </c:pt>
                <c:pt idx="7315">
                  <c:v>12.2</c:v>
                </c:pt>
                <c:pt idx="7316">
                  <c:v>12.2</c:v>
                </c:pt>
                <c:pt idx="7317">
                  <c:v>12.2</c:v>
                </c:pt>
                <c:pt idx="7318">
                  <c:v>12.2</c:v>
                </c:pt>
                <c:pt idx="7319">
                  <c:v>12.2</c:v>
                </c:pt>
                <c:pt idx="7320">
                  <c:v>12.2</c:v>
                </c:pt>
                <c:pt idx="7321">
                  <c:v>12.2</c:v>
                </c:pt>
                <c:pt idx="7322">
                  <c:v>12.2</c:v>
                </c:pt>
                <c:pt idx="7323">
                  <c:v>12.2</c:v>
                </c:pt>
                <c:pt idx="7324">
                  <c:v>12.2</c:v>
                </c:pt>
                <c:pt idx="7325">
                  <c:v>12.2</c:v>
                </c:pt>
                <c:pt idx="7326">
                  <c:v>12.2</c:v>
                </c:pt>
                <c:pt idx="7327">
                  <c:v>12.2</c:v>
                </c:pt>
                <c:pt idx="7328">
                  <c:v>12.2</c:v>
                </c:pt>
                <c:pt idx="7329">
                  <c:v>12.2</c:v>
                </c:pt>
                <c:pt idx="7330">
                  <c:v>12.2</c:v>
                </c:pt>
                <c:pt idx="7331">
                  <c:v>12.2</c:v>
                </c:pt>
                <c:pt idx="7332">
                  <c:v>12.2</c:v>
                </c:pt>
                <c:pt idx="7333">
                  <c:v>12.2</c:v>
                </c:pt>
                <c:pt idx="7334">
                  <c:v>12.2</c:v>
                </c:pt>
                <c:pt idx="7335">
                  <c:v>12.2</c:v>
                </c:pt>
                <c:pt idx="7336">
                  <c:v>12.2</c:v>
                </c:pt>
                <c:pt idx="7337">
                  <c:v>12.2</c:v>
                </c:pt>
                <c:pt idx="7338">
                  <c:v>12.2</c:v>
                </c:pt>
                <c:pt idx="7339">
                  <c:v>12.2</c:v>
                </c:pt>
                <c:pt idx="7340">
                  <c:v>12.2</c:v>
                </c:pt>
                <c:pt idx="7341">
                  <c:v>12.2</c:v>
                </c:pt>
                <c:pt idx="7342">
                  <c:v>12.2</c:v>
                </c:pt>
                <c:pt idx="7343">
                  <c:v>12.2</c:v>
                </c:pt>
                <c:pt idx="7344">
                  <c:v>12.2</c:v>
                </c:pt>
                <c:pt idx="7345">
                  <c:v>12.2</c:v>
                </c:pt>
                <c:pt idx="7346">
                  <c:v>12.2</c:v>
                </c:pt>
                <c:pt idx="7347">
                  <c:v>12.2</c:v>
                </c:pt>
                <c:pt idx="7348">
                  <c:v>12.2</c:v>
                </c:pt>
                <c:pt idx="7349">
                  <c:v>12.2</c:v>
                </c:pt>
                <c:pt idx="7350">
                  <c:v>12.2</c:v>
                </c:pt>
                <c:pt idx="7351">
                  <c:v>12.3</c:v>
                </c:pt>
                <c:pt idx="7352">
                  <c:v>12.3</c:v>
                </c:pt>
                <c:pt idx="7353">
                  <c:v>12.3</c:v>
                </c:pt>
                <c:pt idx="7354">
                  <c:v>12.3</c:v>
                </c:pt>
                <c:pt idx="7355">
                  <c:v>12.3</c:v>
                </c:pt>
                <c:pt idx="7356">
                  <c:v>12.3</c:v>
                </c:pt>
                <c:pt idx="7357">
                  <c:v>12.3</c:v>
                </c:pt>
                <c:pt idx="7358">
                  <c:v>12.3</c:v>
                </c:pt>
                <c:pt idx="7359">
                  <c:v>12.3</c:v>
                </c:pt>
                <c:pt idx="7360">
                  <c:v>12.3</c:v>
                </c:pt>
                <c:pt idx="7361">
                  <c:v>12.3</c:v>
                </c:pt>
                <c:pt idx="7362">
                  <c:v>12.3</c:v>
                </c:pt>
                <c:pt idx="7363">
                  <c:v>12.3</c:v>
                </c:pt>
                <c:pt idx="7364">
                  <c:v>12.3</c:v>
                </c:pt>
                <c:pt idx="7365">
                  <c:v>12.3</c:v>
                </c:pt>
                <c:pt idx="7366">
                  <c:v>12.3</c:v>
                </c:pt>
                <c:pt idx="7367">
                  <c:v>12.3</c:v>
                </c:pt>
                <c:pt idx="7368">
                  <c:v>12.3</c:v>
                </c:pt>
                <c:pt idx="7369">
                  <c:v>12.3</c:v>
                </c:pt>
                <c:pt idx="7370">
                  <c:v>12.3</c:v>
                </c:pt>
                <c:pt idx="7371">
                  <c:v>12.3</c:v>
                </c:pt>
                <c:pt idx="7372">
                  <c:v>12.3</c:v>
                </c:pt>
                <c:pt idx="7373">
                  <c:v>12.3</c:v>
                </c:pt>
                <c:pt idx="7374">
                  <c:v>12.3</c:v>
                </c:pt>
                <c:pt idx="7375">
                  <c:v>12.3</c:v>
                </c:pt>
                <c:pt idx="7376">
                  <c:v>12.3</c:v>
                </c:pt>
                <c:pt idx="7377">
                  <c:v>12.3</c:v>
                </c:pt>
                <c:pt idx="7378">
                  <c:v>12.3</c:v>
                </c:pt>
                <c:pt idx="7379">
                  <c:v>12.3</c:v>
                </c:pt>
                <c:pt idx="7380">
                  <c:v>12.3</c:v>
                </c:pt>
                <c:pt idx="7381">
                  <c:v>12.3</c:v>
                </c:pt>
                <c:pt idx="7382">
                  <c:v>12.3</c:v>
                </c:pt>
                <c:pt idx="7383">
                  <c:v>12.3</c:v>
                </c:pt>
                <c:pt idx="7384">
                  <c:v>12.3</c:v>
                </c:pt>
                <c:pt idx="7385">
                  <c:v>12.3</c:v>
                </c:pt>
                <c:pt idx="7386">
                  <c:v>12.3</c:v>
                </c:pt>
                <c:pt idx="7387">
                  <c:v>12.3</c:v>
                </c:pt>
                <c:pt idx="7388">
                  <c:v>12.3</c:v>
                </c:pt>
                <c:pt idx="7389">
                  <c:v>12.3</c:v>
                </c:pt>
                <c:pt idx="7390">
                  <c:v>12.3</c:v>
                </c:pt>
                <c:pt idx="7391">
                  <c:v>12.3</c:v>
                </c:pt>
                <c:pt idx="7392">
                  <c:v>12.3</c:v>
                </c:pt>
                <c:pt idx="7393">
                  <c:v>12.3</c:v>
                </c:pt>
                <c:pt idx="7394">
                  <c:v>12.3</c:v>
                </c:pt>
                <c:pt idx="7395">
                  <c:v>12.3</c:v>
                </c:pt>
                <c:pt idx="7396">
                  <c:v>12.3</c:v>
                </c:pt>
                <c:pt idx="7397">
                  <c:v>12.3</c:v>
                </c:pt>
                <c:pt idx="7398">
                  <c:v>12.3</c:v>
                </c:pt>
                <c:pt idx="7399">
                  <c:v>12.3</c:v>
                </c:pt>
                <c:pt idx="7400">
                  <c:v>12.3</c:v>
                </c:pt>
                <c:pt idx="7401">
                  <c:v>12.3</c:v>
                </c:pt>
                <c:pt idx="7402">
                  <c:v>12.3</c:v>
                </c:pt>
                <c:pt idx="7403">
                  <c:v>12.3</c:v>
                </c:pt>
                <c:pt idx="7404">
                  <c:v>12.3</c:v>
                </c:pt>
                <c:pt idx="7405">
                  <c:v>12.3</c:v>
                </c:pt>
                <c:pt idx="7406">
                  <c:v>12.3</c:v>
                </c:pt>
                <c:pt idx="7407">
                  <c:v>12.3</c:v>
                </c:pt>
                <c:pt idx="7408">
                  <c:v>12.3</c:v>
                </c:pt>
                <c:pt idx="7409">
                  <c:v>12.3</c:v>
                </c:pt>
                <c:pt idx="7410">
                  <c:v>12.3</c:v>
                </c:pt>
                <c:pt idx="7411">
                  <c:v>12.4</c:v>
                </c:pt>
                <c:pt idx="7412">
                  <c:v>12.4</c:v>
                </c:pt>
                <c:pt idx="7413">
                  <c:v>12.4</c:v>
                </c:pt>
                <c:pt idx="7414">
                  <c:v>12.4</c:v>
                </c:pt>
                <c:pt idx="7415">
                  <c:v>12.4</c:v>
                </c:pt>
                <c:pt idx="7416">
                  <c:v>12.4</c:v>
                </c:pt>
                <c:pt idx="7417">
                  <c:v>12.4</c:v>
                </c:pt>
                <c:pt idx="7418">
                  <c:v>12.4</c:v>
                </c:pt>
                <c:pt idx="7419">
                  <c:v>12.4</c:v>
                </c:pt>
                <c:pt idx="7420">
                  <c:v>12.4</c:v>
                </c:pt>
                <c:pt idx="7421">
                  <c:v>12.4</c:v>
                </c:pt>
                <c:pt idx="7422">
                  <c:v>12.4</c:v>
                </c:pt>
                <c:pt idx="7423">
                  <c:v>12.4</c:v>
                </c:pt>
                <c:pt idx="7424">
                  <c:v>12.4</c:v>
                </c:pt>
                <c:pt idx="7425">
                  <c:v>12.4</c:v>
                </c:pt>
                <c:pt idx="7426">
                  <c:v>12.4</c:v>
                </c:pt>
                <c:pt idx="7427">
                  <c:v>12.4</c:v>
                </c:pt>
                <c:pt idx="7428">
                  <c:v>12.4</c:v>
                </c:pt>
                <c:pt idx="7429">
                  <c:v>12.4</c:v>
                </c:pt>
                <c:pt idx="7430">
                  <c:v>12.4</c:v>
                </c:pt>
                <c:pt idx="7431">
                  <c:v>12.4</c:v>
                </c:pt>
                <c:pt idx="7432">
                  <c:v>12.4</c:v>
                </c:pt>
                <c:pt idx="7433">
                  <c:v>12.4</c:v>
                </c:pt>
                <c:pt idx="7434">
                  <c:v>12.4</c:v>
                </c:pt>
                <c:pt idx="7435">
                  <c:v>12.4</c:v>
                </c:pt>
                <c:pt idx="7436">
                  <c:v>12.4</c:v>
                </c:pt>
                <c:pt idx="7437">
                  <c:v>12.4</c:v>
                </c:pt>
                <c:pt idx="7438">
                  <c:v>12.4</c:v>
                </c:pt>
                <c:pt idx="7439">
                  <c:v>12.4</c:v>
                </c:pt>
                <c:pt idx="7440">
                  <c:v>12.4</c:v>
                </c:pt>
                <c:pt idx="7441">
                  <c:v>12.4</c:v>
                </c:pt>
                <c:pt idx="7442">
                  <c:v>12.4</c:v>
                </c:pt>
                <c:pt idx="7443">
                  <c:v>12.4</c:v>
                </c:pt>
                <c:pt idx="7444">
                  <c:v>12.4</c:v>
                </c:pt>
                <c:pt idx="7445">
                  <c:v>12.4</c:v>
                </c:pt>
                <c:pt idx="7446">
                  <c:v>12.4</c:v>
                </c:pt>
                <c:pt idx="7447">
                  <c:v>12.4</c:v>
                </c:pt>
                <c:pt idx="7448">
                  <c:v>12.4</c:v>
                </c:pt>
                <c:pt idx="7449">
                  <c:v>12.4</c:v>
                </c:pt>
                <c:pt idx="7450">
                  <c:v>12.4</c:v>
                </c:pt>
                <c:pt idx="7451">
                  <c:v>12.4</c:v>
                </c:pt>
                <c:pt idx="7452">
                  <c:v>12.4</c:v>
                </c:pt>
                <c:pt idx="7453">
                  <c:v>12.4</c:v>
                </c:pt>
                <c:pt idx="7454">
                  <c:v>12.4</c:v>
                </c:pt>
                <c:pt idx="7455">
                  <c:v>12.4</c:v>
                </c:pt>
                <c:pt idx="7456">
                  <c:v>12.4</c:v>
                </c:pt>
                <c:pt idx="7457">
                  <c:v>12.4</c:v>
                </c:pt>
                <c:pt idx="7458">
                  <c:v>12.4</c:v>
                </c:pt>
                <c:pt idx="7459">
                  <c:v>12.4</c:v>
                </c:pt>
                <c:pt idx="7460">
                  <c:v>12.4</c:v>
                </c:pt>
                <c:pt idx="7461">
                  <c:v>12.4</c:v>
                </c:pt>
                <c:pt idx="7462">
                  <c:v>12.4</c:v>
                </c:pt>
                <c:pt idx="7463">
                  <c:v>12.4</c:v>
                </c:pt>
                <c:pt idx="7464">
                  <c:v>12.4</c:v>
                </c:pt>
                <c:pt idx="7465">
                  <c:v>12.4</c:v>
                </c:pt>
                <c:pt idx="7466">
                  <c:v>12.4</c:v>
                </c:pt>
                <c:pt idx="7467">
                  <c:v>12.4</c:v>
                </c:pt>
                <c:pt idx="7468">
                  <c:v>12.4</c:v>
                </c:pt>
                <c:pt idx="7469">
                  <c:v>12.4</c:v>
                </c:pt>
                <c:pt idx="7470">
                  <c:v>12.4</c:v>
                </c:pt>
                <c:pt idx="7471">
                  <c:v>12.5</c:v>
                </c:pt>
                <c:pt idx="7472">
                  <c:v>12.5</c:v>
                </c:pt>
                <c:pt idx="7473">
                  <c:v>12.5</c:v>
                </c:pt>
                <c:pt idx="7474">
                  <c:v>12.5</c:v>
                </c:pt>
                <c:pt idx="7475">
                  <c:v>12.5</c:v>
                </c:pt>
                <c:pt idx="7476">
                  <c:v>12.5</c:v>
                </c:pt>
                <c:pt idx="7477">
                  <c:v>12.5</c:v>
                </c:pt>
                <c:pt idx="7478">
                  <c:v>12.5</c:v>
                </c:pt>
                <c:pt idx="7479">
                  <c:v>12.5</c:v>
                </c:pt>
                <c:pt idx="7480">
                  <c:v>12.5</c:v>
                </c:pt>
                <c:pt idx="7481">
                  <c:v>12.5</c:v>
                </c:pt>
                <c:pt idx="7482">
                  <c:v>12.5</c:v>
                </c:pt>
                <c:pt idx="7483">
                  <c:v>12.5</c:v>
                </c:pt>
                <c:pt idx="7484">
                  <c:v>12.5</c:v>
                </c:pt>
                <c:pt idx="7485">
                  <c:v>12.5</c:v>
                </c:pt>
                <c:pt idx="7486">
                  <c:v>12.5</c:v>
                </c:pt>
                <c:pt idx="7487">
                  <c:v>12.5</c:v>
                </c:pt>
                <c:pt idx="7488">
                  <c:v>12.5</c:v>
                </c:pt>
                <c:pt idx="7489">
                  <c:v>12.5</c:v>
                </c:pt>
                <c:pt idx="7490">
                  <c:v>12.5</c:v>
                </c:pt>
                <c:pt idx="7491">
                  <c:v>12.5</c:v>
                </c:pt>
                <c:pt idx="7492">
                  <c:v>12.5</c:v>
                </c:pt>
                <c:pt idx="7493">
                  <c:v>12.5</c:v>
                </c:pt>
                <c:pt idx="7494">
                  <c:v>12.5</c:v>
                </c:pt>
                <c:pt idx="7495">
                  <c:v>12.5</c:v>
                </c:pt>
                <c:pt idx="7496">
                  <c:v>12.5</c:v>
                </c:pt>
                <c:pt idx="7497">
                  <c:v>12.5</c:v>
                </c:pt>
                <c:pt idx="7498">
                  <c:v>12.5</c:v>
                </c:pt>
                <c:pt idx="7499">
                  <c:v>12.5</c:v>
                </c:pt>
                <c:pt idx="7500">
                  <c:v>12.5</c:v>
                </c:pt>
                <c:pt idx="7501">
                  <c:v>12.5</c:v>
                </c:pt>
                <c:pt idx="7502">
                  <c:v>12.5</c:v>
                </c:pt>
                <c:pt idx="7503">
                  <c:v>12.5</c:v>
                </c:pt>
                <c:pt idx="7504">
                  <c:v>12.5</c:v>
                </c:pt>
                <c:pt idx="7505">
                  <c:v>12.5</c:v>
                </c:pt>
                <c:pt idx="7506">
                  <c:v>12.5</c:v>
                </c:pt>
                <c:pt idx="7507">
                  <c:v>12.5</c:v>
                </c:pt>
                <c:pt idx="7508">
                  <c:v>12.5</c:v>
                </c:pt>
                <c:pt idx="7509">
                  <c:v>12.5</c:v>
                </c:pt>
                <c:pt idx="7510">
                  <c:v>12.5</c:v>
                </c:pt>
                <c:pt idx="7511">
                  <c:v>12.5</c:v>
                </c:pt>
                <c:pt idx="7512">
                  <c:v>12.5</c:v>
                </c:pt>
                <c:pt idx="7513">
                  <c:v>12.5</c:v>
                </c:pt>
                <c:pt idx="7514">
                  <c:v>12.5</c:v>
                </c:pt>
                <c:pt idx="7515">
                  <c:v>12.5</c:v>
                </c:pt>
                <c:pt idx="7516">
                  <c:v>12.5</c:v>
                </c:pt>
                <c:pt idx="7517">
                  <c:v>12.5</c:v>
                </c:pt>
                <c:pt idx="7518">
                  <c:v>12.5</c:v>
                </c:pt>
                <c:pt idx="7519">
                  <c:v>12.5</c:v>
                </c:pt>
                <c:pt idx="7520">
                  <c:v>12.5</c:v>
                </c:pt>
                <c:pt idx="7521">
                  <c:v>12.5</c:v>
                </c:pt>
                <c:pt idx="7522">
                  <c:v>12.5</c:v>
                </c:pt>
                <c:pt idx="7523">
                  <c:v>12.5</c:v>
                </c:pt>
                <c:pt idx="7524">
                  <c:v>12.5</c:v>
                </c:pt>
                <c:pt idx="7525">
                  <c:v>12.5</c:v>
                </c:pt>
                <c:pt idx="7526">
                  <c:v>12.5</c:v>
                </c:pt>
                <c:pt idx="7527">
                  <c:v>12.5</c:v>
                </c:pt>
                <c:pt idx="7528">
                  <c:v>12.5</c:v>
                </c:pt>
                <c:pt idx="7529">
                  <c:v>12.5</c:v>
                </c:pt>
                <c:pt idx="7530">
                  <c:v>12.5</c:v>
                </c:pt>
                <c:pt idx="7531">
                  <c:v>12.6</c:v>
                </c:pt>
                <c:pt idx="7532">
                  <c:v>12.6</c:v>
                </c:pt>
                <c:pt idx="7533">
                  <c:v>12.6</c:v>
                </c:pt>
                <c:pt idx="7534">
                  <c:v>12.6</c:v>
                </c:pt>
                <c:pt idx="7535">
                  <c:v>12.6</c:v>
                </c:pt>
                <c:pt idx="7536">
                  <c:v>12.6</c:v>
                </c:pt>
                <c:pt idx="7537">
                  <c:v>12.6</c:v>
                </c:pt>
                <c:pt idx="7538">
                  <c:v>12.6</c:v>
                </c:pt>
                <c:pt idx="7539">
                  <c:v>12.6</c:v>
                </c:pt>
                <c:pt idx="7540">
                  <c:v>12.6</c:v>
                </c:pt>
                <c:pt idx="7541">
                  <c:v>12.6</c:v>
                </c:pt>
                <c:pt idx="7542">
                  <c:v>12.6</c:v>
                </c:pt>
                <c:pt idx="7543">
                  <c:v>12.6</c:v>
                </c:pt>
                <c:pt idx="7544">
                  <c:v>12.6</c:v>
                </c:pt>
                <c:pt idx="7545">
                  <c:v>12.6</c:v>
                </c:pt>
                <c:pt idx="7546">
                  <c:v>12.6</c:v>
                </c:pt>
                <c:pt idx="7547">
                  <c:v>12.6</c:v>
                </c:pt>
                <c:pt idx="7548">
                  <c:v>12.6</c:v>
                </c:pt>
                <c:pt idx="7549">
                  <c:v>12.6</c:v>
                </c:pt>
                <c:pt idx="7550">
                  <c:v>12.6</c:v>
                </c:pt>
                <c:pt idx="7551">
                  <c:v>12.6</c:v>
                </c:pt>
                <c:pt idx="7552">
                  <c:v>12.6</c:v>
                </c:pt>
                <c:pt idx="7553">
                  <c:v>12.6</c:v>
                </c:pt>
                <c:pt idx="7554">
                  <c:v>12.6</c:v>
                </c:pt>
                <c:pt idx="7555">
                  <c:v>12.6</c:v>
                </c:pt>
                <c:pt idx="7556">
                  <c:v>12.6</c:v>
                </c:pt>
                <c:pt idx="7557">
                  <c:v>12.6</c:v>
                </c:pt>
                <c:pt idx="7558">
                  <c:v>12.6</c:v>
                </c:pt>
                <c:pt idx="7559">
                  <c:v>12.6</c:v>
                </c:pt>
                <c:pt idx="7560">
                  <c:v>12.6</c:v>
                </c:pt>
                <c:pt idx="7561">
                  <c:v>12.6</c:v>
                </c:pt>
                <c:pt idx="7562">
                  <c:v>12.6</c:v>
                </c:pt>
                <c:pt idx="7563">
                  <c:v>12.6</c:v>
                </c:pt>
                <c:pt idx="7564">
                  <c:v>12.6</c:v>
                </c:pt>
                <c:pt idx="7565">
                  <c:v>12.6</c:v>
                </c:pt>
                <c:pt idx="7566">
                  <c:v>12.6</c:v>
                </c:pt>
                <c:pt idx="7567">
                  <c:v>12.6</c:v>
                </c:pt>
                <c:pt idx="7568">
                  <c:v>12.6</c:v>
                </c:pt>
                <c:pt idx="7569">
                  <c:v>12.6</c:v>
                </c:pt>
                <c:pt idx="7570">
                  <c:v>12.6</c:v>
                </c:pt>
                <c:pt idx="7571">
                  <c:v>12.6</c:v>
                </c:pt>
                <c:pt idx="7572">
                  <c:v>12.6</c:v>
                </c:pt>
                <c:pt idx="7573">
                  <c:v>12.6</c:v>
                </c:pt>
                <c:pt idx="7574">
                  <c:v>12.6</c:v>
                </c:pt>
                <c:pt idx="7575">
                  <c:v>12.6</c:v>
                </c:pt>
                <c:pt idx="7576">
                  <c:v>12.6</c:v>
                </c:pt>
                <c:pt idx="7577">
                  <c:v>12.6</c:v>
                </c:pt>
                <c:pt idx="7578">
                  <c:v>12.6</c:v>
                </c:pt>
                <c:pt idx="7579">
                  <c:v>12.6</c:v>
                </c:pt>
                <c:pt idx="7580">
                  <c:v>12.6</c:v>
                </c:pt>
                <c:pt idx="7581">
                  <c:v>12.6</c:v>
                </c:pt>
                <c:pt idx="7582">
                  <c:v>12.6</c:v>
                </c:pt>
                <c:pt idx="7583">
                  <c:v>12.6</c:v>
                </c:pt>
                <c:pt idx="7584">
                  <c:v>12.6</c:v>
                </c:pt>
                <c:pt idx="7585">
                  <c:v>12.6</c:v>
                </c:pt>
                <c:pt idx="7586">
                  <c:v>12.6</c:v>
                </c:pt>
                <c:pt idx="7587">
                  <c:v>12.6</c:v>
                </c:pt>
                <c:pt idx="7588">
                  <c:v>12.6</c:v>
                </c:pt>
                <c:pt idx="7589">
                  <c:v>12.6</c:v>
                </c:pt>
                <c:pt idx="7590">
                  <c:v>12.6</c:v>
                </c:pt>
                <c:pt idx="7591">
                  <c:v>12.7</c:v>
                </c:pt>
                <c:pt idx="7592">
                  <c:v>12.7</c:v>
                </c:pt>
                <c:pt idx="7593">
                  <c:v>12.7</c:v>
                </c:pt>
                <c:pt idx="7594">
                  <c:v>12.7</c:v>
                </c:pt>
                <c:pt idx="7595">
                  <c:v>12.7</c:v>
                </c:pt>
                <c:pt idx="7596">
                  <c:v>12.7</c:v>
                </c:pt>
                <c:pt idx="7597">
                  <c:v>12.7</c:v>
                </c:pt>
                <c:pt idx="7598">
                  <c:v>12.7</c:v>
                </c:pt>
                <c:pt idx="7599">
                  <c:v>12.7</c:v>
                </c:pt>
                <c:pt idx="7600">
                  <c:v>12.7</c:v>
                </c:pt>
                <c:pt idx="7601">
                  <c:v>12.7</c:v>
                </c:pt>
                <c:pt idx="7602">
                  <c:v>12.7</c:v>
                </c:pt>
                <c:pt idx="7603">
                  <c:v>12.7</c:v>
                </c:pt>
                <c:pt idx="7604">
                  <c:v>12.7</c:v>
                </c:pt>
                <c:pt idx="7605">
                  <c:v>12.7</c:v>
                </c:pt>
                <c:pt idx="7606">
                  <c:v>12.7</c:v>
                </c:pt>
                <c:pt idx="7607">
                  <c:v>12.7</c:v>
                </c:pt>
                <c:pt idx="7608">
                  <c:v>12.7</c:v>
                </c:pt>
                <c:pt idx="7609">
                  <c:v>12.7</c:v>
                </c:pt>
                <c:pt idx="7610">
                  <c:v>12.7</c:v>
                </c:pt>
                <c:pt idx="7611">
                  <c:v>12.7</c:v>
                </c:pt>
                <c:pt idx="7612">
                  <c:v>12.7</c:v>
                </c:pt>
                <c:pt idx="7613">
                  <c:v>12.7</c:v>
                </c:pt>
                <c:pt idx="7614">
                  <c:v>12.7</c:v>
                </c:pt>
                <c:pt idx="7615">
                  <c:v>12.7</c:v>
                </c:pt>
                <c:pt idx="7616">
                  <c:v>12.7</c:v>
                </c:pt>
                <c:pt idx="7617">
                  <c:v>12.7</c:v>
                </c:pt>
                <c:pt idx="7618">
                  <c:v>12.7</c:v>
                </c:pt>
                <c:pt idx="7619">
                  <c:v>12.7</c:v>
                </c:pt>
                <c:pt idx="7620">
                  <c:v>12.7</c:v>
                </c:pt>
                <c:pt idx="7621">
                  <c:v>12.7</c:v>
                </c:pt>
                <c:pt idx="7622">
                  <c:v>12.7</c:v>
                </c:pt>
                <c:pt idx="7623">
                  <c:v>12.7</c:v>
                </c:pt>
                <c:pt idx="7624">
                  <c:v>12.7</c:v>
                </c:pt>
                <c:pt idx="7625">
                  <c:v>12.7</c:v>
                </c:pt>
                <c:pt idx="7626">
                  <c:v>12.7</c:v>
                </c:pt>
                <c:pt idx="7627">
                  <c:v>12.7</c:v>
                </c:pt>
                <c:pt idx="7628">
                  <c:v>12.7</c:v>
                </c:pt>
                <c:pt idx="7629">
                  <c:v>12.7</c:v>
                </c:pt>
                <c:pt idx="7630">
                  <c:v>12.7</c:v>
                </c:pt>
                <c:pt idx="7631">
                  <c:v>12.7</c:v>
                </c:pt>
                <c:pt idx="7632">
                  <c:v>12.7</c:v>
                </c:pt>
                <c:pt idx="7633">
                  <c:v>12.7</c:v>
                </c:pt>
                <c:pt idx="7634">
                  <c:v>12.7</c:v>
                </c:pt>
                <c:pt idx="7635">
                  <c:v>12.7</c:v>
                </c:pt>
                <c:pt idx="7636">
                  <c:v>12.7</c:v>
                </c:pt>
                <c:pt idx="7637">
                  <c:v>12.7</c:v>
                </c:pt>
                <c:pt idx="7638">
                  <c:v>12.7</c:v>
                </c:pt>
                <c:pt idx="7639">
                  <c:v>12.7</c:v>
                </c:pt>
                <c:pt idx="7640">
                  <c:v>12.7</c:v>
                </c:pt>
                <c:pt idx="7641">
                  <c:v>12.7</c:v>
                </c:pt>
                <c:pt idx="7642">
                  <c:v>12.7</c:v>
                </c:pt>
                <c:pt idx="7643">
                  <c:v>12.7</c:v>
                </c:pt>
                <c:pt idx="7644">
                  <c:v>12.7</c:v>
                </c:pt>
                <c:pt idx="7645">
                  <c:v>12.7</c:v>
                </c:pt>
                <c:pt idx="7646">
                  <c:v>12.7</c:v>
                </c:pt>
                <c:pt idx="7647">
                  <c:v>12.7</c:v>
                </c:pt>
                <c:pt idx="7648">
                  <c:v>12.7</c:v>
                </c:pt>
                <c:pt idx="7649">
                  <c:v>12.7</c:v>
                </c:pt>
                <c:pt idx="7650">
                  <c:v>12.7</c:v>
                </c:pt>
                <c:pt idx="7651">
                  <c:v>12.8</c:v>
                </c:pt>
                <c:pt idx="7652">
                  <c:v>12.8</c:v>
                </c:pt>
                <c:pt idx="7653">
                  <c:v>12.8</c:v>
                </c:pt>
                <c:pt idx="7654">
                  <c:v>12.8</c:v>
                </c:pt>
                <c:pt idx="7655">
                  <c:v>12.8</c:v>
                </c:pt>
                <c:pt idx="7656">
                  <c:v>12.8</c:v>
                </c:pt>
                <c:pt idx="7657">
                  <c:v>12.8</c:v>
                </c:pt>
                <c:pt idx="7658">
                  <c:v>12.8</c:v>
                </c:pt>
                <c:pt idx="7659">
                  <c:v>12.8</c:v>
                </c:pt>
                <c:pt idx="7660">
                  <c:v>12.8</c:v>
                </c:pt>
                <c:pt idx="7661">
                  <c:v>12.8</c:v>
                </c:pt>
                <c:pt idx="7662">
                  <c:v>12.8</c:v>
                </c:pt>
                <c:pt idx="7663">
                  <c:v>12.8</c:v>
                </c:pt>
                <c:pt idx="7664">
                  <c:v>12.8</c:v>
                </c:pt>
                <c:pt idx="7665">
                  <c:v>12.8</c:v>
                </c:pt>
                <c:pt idx="7666">
                  <c:v>12.8</c:v>
                </c:pt>
                <c:pt idx="7667">
                  <c:v>12.8</c:v>
                </c:pt>
                <c:pt idx="7668">
                  <c:v>12.8</c:v>
                </c:pt>
                <c:pt idx="7669">
                  <c:v>12.8</c:v>
                </c:pt>
                <c:pt idx="7670">
                  <c:v>12.8</c:v>
                </c:pt>
                <c:pt idx="7671">
                  <c:v>12.8</c:v>
                </c:pt>
                <c:pt idx="7672">
                  <c:v>12.8</c:v>
                </c:pt>
                <c:pt idx="7673">
                  <c:v>12.8</c:v>
                </c:pt>
                <c:pt idx="7674">
                  <c:v>12.8</c:v>
                </c:pt>
                <c:pt idx="7675">
                  <c:v>12.8</c:v>
                </c:pt>
                <c:pt idx="7676">
                  <c:v>12.8</c:v>
                </c:pt>
                <c:pt idx="7677">
                  <c:v>12.8</c:v>
                </c:pt>
                <c:pt idx="7678">
                  <c:v>12.8</c:v>
                </c:pt>
                <c:pt idx="7679">
                  <c:v>12.8</c:v>
                </c:pt>
                <c:pt idx="7680">
                  <c:v>12.8</c:v>
                </c:pt>
                <c:pt idx="7681">
                  <c:v>12.8</c:v>
                </c:pt>
                <c:pt idx="7682">
                  <c:v>12.8</c:v>
                </c:pt>
                <c:pt idx="7683">
                  <c:v>12.8</c:v>
                </c:pt>
                <c:pt idx="7684">
                  <c:v>12.8</c:v>
                </c:pt>
                <c:pt idx="7685">
                  <c:v>12.8</c:v>
                </c:pt>
                <c:pt idx="7686">
                  <c:v>12.8</c:v>
                </c:pt>
                <c:pt idx="7687">
                  <c:v>12.8</c:v>
                </c:pt>
                <c:pt idx="7688">
                  <c:v>12.8</c:v>
                </c:pt>
                <c:pt idx="7689">
                  <c:v>12.8</c:v>
                </c:pt>
                <c:pt idx="7690">
                  <c:v>12.8</c:v>
                </c:pt>
                <c:pt idx="7691">
                  <c:v>12.8</c:v>
                </c:pt>
                <c:pt idx="7692">
                  <c:v>12.8</c:v>
                </c:pt>
                <c:pt idx="7693">
                  <c:v>12.8</c:v>
                </c:pt>
                <c:pt idx="7694">
                  <c:v>12.8</c:v>
                </c:pt>
                <c:pt idx="7695">
                  <c:v>12.8</c:v>
                </c:pt>
                <c:pt idx="7696">
                  <c:v>12.8</c:v>
                </c:pt>
                <c:pt idx="7697">
                  <c:v>12.8</c:v>
                </c:pt>
                <c:pt idx="7698">
                  <c:v>12.8</c:v>
                </c:pt>
                <c:pt idx="7699">
                  <c:v>12.8</c:v>
                </c:pt>
                <c:pt idx="7700">
                  <c:v>12.8</c:v>
                </c:pt>
                <c:pt idx="7701">
                  <c:v>12.8</c:v>
                </c:pt>
                <c:pt idx="7702">
                  <c:v>12.8</c:v>
                </c:pt>
                <c:pt idx="7703">
                  <c:v>12.8</c:v>
                </c:pt>
                <c:pt idx="7704">
                  <c:v>12.8</c:v>
                </c:pt>
                <c:pt idx="7705">
                  <c:v>12.8</c:v>
                </c:pt>
                <c:pt idx="7706">
                  <c:v>12.8</c:v>
                </c:pt>
                <c:pt idx="7707">
                  <c:v>12.8</c:v>
                </c:pt>
                <c:pt idx="7708">
                  <c:v>12.8</c:v>
                </c:pt>
                <c:pt idx="7709">
                  <c:v>12.8</c:v>
                </c:pt>
                <c:pt idx="7710">
                  <c:v>12.8</c:v>
                </c:pt>
                <c:pt idx="7711">
                  <c:v>12.9</c:v>
                </c:pt>
                <c:pt idx="7712">
                  <c:v>12.9</c:v>
                </c:pt>
                <c:pt idx="7713">
                  <c:v>12.9</c:v>
                </c:pt>
                <c:pt idx="7714">
                  <c:v>12.9</c:v>
                </c:pt>
                <c:pt idx="7715">
                  <c:v>12.9</c:v>
                </c:pt>
                <c:pt idx="7716">
                  <c:v>12.9</c:v>
                </c:pt>
                <c:pt idx="7717">
                  <c:v>12.9</c:v>
                </c:pt>
                <c:pt idx="7718">
                  <c:v>12.9</c:v>
                </c:pt>
                <c:pt idx="7719">
                  <c:v>12.9</c:v>
                </c:pt>
                <c:pt idx="7720">
                  <c:v>12.9</c:v>
                </c:pt>
                <c:pt idx="7721">
                  <c:v>12.9</c:v>
                </c:pt>
                <c:pt idx="7722">
                  <c:v>12.9</c:v>
                </c:pt>
                <c:pt idx="7723">
                  <c:v>12.9</c:v>
                </c:pt>
                <c:pt idx="7724">
                  <c:v>12.9</c:v>
                </c:pt>
                <c:pt idx="7725">
                  <c:v>12.9</c:v>
                </c:pt>
                <c:pt idx="7726">
                  <c:v>12.9</c:v>
                </c:pt>
                <c:pt idx="7727">
                  <c:v>12.9</c:v>
                </c:pt>
                <c:pt idx="7728">
                  <c:v>12.9</c:v>
                </c:pt>
                <c:pt idx="7729">
                  <c:v>12.9</c:v>
                </c:pt>
                <c:pt idx="7730">
                  <c:v>12.9</c:v>
                </c:pt>
                <c:pt idx="7731">
                  <c:v>12.9</c:v>
                </c:pt>
                <c:pt idx="7732">
                  <c:v>12.9</c:v>
                </c:pt>
                <c:pt idx="7733">
                  <c:v>12.9</c:v>
                </c:pt>
                <c:pt idx="7734">
                  <c:v>12.9</c:v>
                </c:pt>
                <c:pt idx="7735">
                  <c:v>12.9</c:v>
                </c:pt>
                <c:pt idx="7736">
                  <c:v>12.9</c:v>
                </c:pt>
                <c:pt idx="7737">
                  <c:v>12.9</c:v>
                </c:pt>
                <c:pt idx="7738">
                  <c:v>12.9</c:v>
                </c:pt>
                <c:pt idx="7739">
                  <c:v>12.9</c:v>
                </c:pt>
                <c:pt idx="7740">
                  <c:v>12.9</c:v>
                </c:pt>
                <c:pt idx="7741">
                  <c:v>12.9</c:v>
                </c:pt>
                <c:pt idx="7742">
                  <c:v>12.9</c:v>
                </c:pt>
                <c:pt idx="7743">
                  <c:v>12.9</c:v>
                </c:pt>
                <c:pt idx="7744">
                  <c:v>12.9</c:v>
                </c:pt>
                <c:pt idx="7745">
                  <c:v>12.9</c:v>
                </c:pt>
                <c:pt idx="7746">
                  <c:v>12.9</c:v>
                </c:pt>
                <c:pt idx="7747">
                  <c:v>12.9</c:v>
                </c:pt>
                <c:pt idx="7748">
                  <c:v>12.9</c:v>
                </c:pt>
                <c:pt idx="7749">
                  <c:v>12.9</c:v>
                </c:pt>
                <c:pt idx="7750">
                  <c:v>12.9</c:v>
                </c:pt>
                <c:pt idx="7751">
                  <c:v>12.9</c:v>
                </c:pt>
                <c:pt idx="7752">
                  <c:v>12.9</c:v>
                </c:pt>
                <c:pt idx="7753">
                  <c:v>12.9</c:v>
                </c:pt>
                <c:pt idx="7754">
                  <c:v>12.9</c:v>
                </c:pt>
                <c:pt idx="7755">
                  <c:v>12.9</c:v>
                </c:pt>
                <c:pt idx="7756">
                  <c:v>12.9</c:v>
                </c:pt>
                <c:pt idx="7757">
                  <c:v>12.9</c:v>
                </c:pt>
                <c:pt idx="7758">
                  <c:v>12.9</c:v>
                </c:pt>
                <c:pt idx="7759">
                  <c:v>12.9</c:v>
                </c:pt>
                <c:pt idx="7760">
                  <c:v>12.9</c:v>
                </c:pt>
                <c:pt idx="7761">
                  <c:v>12.9</c:v>
                </c:pt>
                <c:pt idx="7762">
                  <c:v>12.9</c:v>
                </c:pt>
                <c:pt idx="7763">
                  <c:v>12.9</c:v>
                </c:pt>
                <c:pt idx="7764">
                  <c:v>12.9</c:v>
                </c:pt>
                <c:pt idx="7765">
                  <c:v>12.9</c:v>
                </c:pt>
                <c:pt idx="7766">
                  <c:v>12.9</c:v>
                </c:pt>
                <c:pt idx="7767">
                  <c:v>12.9</c:v>
                </c:pt>
                <c:pt idx="7768">
                  <c:v>12.9</c:v>
                </c:pt>
                <c:pt idx="7769">
                  <c:v>12.9</c:v>
                </c:pt>
                <c:pt idx="7770">
                  <c:v>12.9</c:v>
                </c:pt>
                <c:pt idx="7771">
                  <c:v>13.0</c:v>
                </c:pt>
                <c:pt idx="7772">
                  <c:v>13.0</c:v>
                </c:pt>
                <c:pt idx="7773">
                  <c:v>13.0</c:v>
                </c:pt>
                <c:pt idx="7774">
                  <c:v>13.0</c:v>
                </c:pt>
                <c:pt idx="7775">
                  <c:v>13.0</c:v>
                </c:pt>
                <c:pt idx="7776">
                  <c:v>13.0</c:v>
                </c:pt>
                <c:pt idx="7777">
                  <c:v>13.0</c:v>
                </c:pt>
                <c:pt idx="7778">
                  <c:v>13.0</c:v>
                </c:pt>
                <c:pt idx="7779">
                  <c:v>13.0</c:v>
                </c:pt>
                <c:pt idx="7780">
                  <c:v>13.0</c:v>
                </c:pt>
                <c:pt idx="7781">
                  <c:v>13.0</c:v>
                </c:pt>
                <c:pt idx="7782">
                  <c:v>13.0</c:v>
                </c:pt>
                <c:pt idx="7783">
                  <c:v>13.0</c:v>
                </c:pt>
                <c:pt idx="7784">
                  <c:v>13.0</c:v>
                </c:pt>
                <c:pt idx="7785">
                  <c:v>13.0</c:v>
                </c:pt>
                <c:pt idx="7786">
                  <c:v>13.0</c:v>
                </c:pt>
                <c:pt idx="7787">
                  <c:v>13.0</c:v>
                </c:pt>
                <c:pt idx="7788">
                  <c:v>13.0</c:v>
                </c:pt>
                <c:pt idx="7789">
                  <c:v>13.0</c:v>
                </c:pt>
                <c:pt idx="7790">
                  <c:v>13.0</c:v>
                </c:pt>
                <c:pt idx="7791">
                  <c:v>13.0</c:v>
                </c:pt>
                <c:pt idx="7792">
                  <c:v>13.0</c:v>
                </c:pt>
                <c:pt idx="7793">
                  <c:v>13.0</c:v>
                </c:pt>
                <c:pt idx="7794">
                  <c:v>13.0</c:v>
                </c:pt>
                <c:pt idx="7795">
                  <c:v>13.0</c:v>
                </c:pt>
                <c:pt idx="7796">
                  <c:v>13.0</c:v>
                </c:pt>
                <c:pt idx="7797">
                  <c:v>13.0</c:v>
                </c:pt>
                <c:pt idx="7798">
                  <c:v>13.0</c:v>
                </c:pt>
                <c:pt idx="7799">
                  <c:v>13.0</c:v>
                </c:pt>
                <c:pt idx="7800">
                  <c:v>13.0</c:v>
                </c:pt>
                <c:pt idx="7801">
                  <c:v>13.0</c:v>
                </c:pt>
                <c:pt idx="7802">
                  <c:v>13.0</c:v>
                </c:pt>
                <c:pt idx="7803">
                  <c:v>13.0</c:v>
                </c:pt>
                <c:pt idx="7804">
                  <c:v>13.0</c:v>
                </c:pt>
                <c:pt idx="7805">
                  <c:v>13.0</c:v>
                </c:pt>
                <c:pt idx="7806">
                  <c:v>13.0</c:v>
                </c:pt>
                <c:pt idx="7807">
                  <c:v>13.0</c:v>
                </c:pt>
                <c:pt idx="7808">
                  <c:v>13.0</c:v>
                </c:pt>
                <c:pt idx="7809">
                  <c:v>13.0</c:v>
                </c:pt>
                <c:pt idx="7810">
                  <c:v>13.0</c:v>
                </c:pt>
                <c:pt idx="7811">
                  <c:v>13.0</c:v>
                </c:pt>
                <c:pt idx="7812">
                  <c:v>13.0</c:v>
                </c:pt>
                <c:pt idx="7813">
                  <c:v>13.0</c:v>
                </c:pt>
                <c:pt idx="7814">
                  <c:v>13.0</c:v>
                </c:pt>
                <c:pt idx="7815">
                  <c:v>13.0</c:v>
                </c:pt>
                <c:pt idx="7816">
                  <c:v>13.0</c:v>
                </c:pt>
                <c:pt idx="7817">
                  <c:v>13.0</c:v>
                </c:pt>
                <c:pt idx="7818">
                  <c:v>13.0</c:v>
                </c:pt>
                <c:pt idx="7819">
                  <c:v>13.0</c:v>
                </c:pt>
                <c:pt idx="7820">
                  <c:v>13.0</c:v>
                </c:pt>
                <c:pt idx="7821">
                  <c:v>13.0</c:v>
                </c:pt>
                <c:pt idx="7822">
                  <c:v>13.0</c:v>
                </c:pt>
                <c:pt idx="7823">
                  <c:v>13.0</c:v>
                </c:pt>
                <c:pt idx="7824">
                  <c:v>13.0</c:v>
                </c:pt>
                <c:pt idx="7825">
                  <c:v>13.0</c:v>
                </c:pt>
                <c:pt idx="7826">
                  <c:v>13.0</c:v>
                </c:pt>
                <c:pt idx="7827">
                  <c:v>13.0</c:v>
                </c:pt>
                <c:pt idx="7828">
                  <c:v>13.0</c:v>
                </c:pt>
                <c:pt idx="7829">
                  <c:v>13.0</c:v>
                </c:pt>
                <c:pt idx="7830">
                  <c:v>13.0</c:v>
                </c:pt>
                <c:pt idx="7831">
                  <c:v>13.1</c:v>
                </c:pt>
                <c:pt idx="7832">
                  <c:v>13.1</c:v>
                </c:pt>
                <c:pt idx="7833">
                  <c:v>13.1</c:v>
                </c:pt>
                <c:pt idx="7834">
                  <c:v>13.1</c:v>
                </c:pt>
                <c:pt idx="7835">
                  <c:v>13.1</c:v>
                </c:pt>
                <c:pt idx="7836">
                  <c:v>13.1</c:v>
                </c:pt>
                <c:pt idx="7837">
                  <c:v>13.1</c:v>
                </c:pt>
                <c:pt idx="7838">
                  <c:v>13.1</c:v>
                </c:pt>
                <c:pt idx="7839">
                  <c:v>13.1</c:v>
                </c:pt>
                <c:pt idx="7840">
                  <c:v>13.1</c:v>
                </c:pt>
                <c:pt idx="7841">
                  <c:v>13.1</c:v>
                </c:pt>
                <c:pt idx="7842">
                  <c:v>13.1</c:v>
                </c:pt>
                <c:pt idx="7843">
                  <c:v>13.1</c:v>
                </c:pt>
                <c:pt idx="7844">
                  <c:v>13.1</c:v>
                </c:pt>
                <c:pt idx="7845">
                  <c:v>13.1</c:v>
                </c:pt>
                <c:pt idx="7846">
                  <c:v>13.1</c:v>
                </c:pt>
                <c:pt idx="7847">
                  <c:v>13.1</c:v>
                </c:pt>
                <c:pt idx="7848">
                  <c:v>13.1</c:v>
                </c:pt>
                <c:pt idx="7849">
                  <c:v>13.1</c:v>
                </c:pt>
                <c:pt idx="7850">
                  <c:v>13.1</c:v>
                </c:pt>
                <c:pt idx="7851">
                  <c:v>13.1</c:v>
                </c:pt>
                <c:pt idx="7852">
                  <c:v>13.1</c:v>
                </c:pt>
                <c:pt idx="7853">
                  <c:v>13.1</c:v>
                </c:pt>
                <c:pt idx="7854">
                  <c:v>13.1</c:v>
                </c:pt>
                <c:pt idx="7855">
                  <c:v>13.1</c:v>
                </c:pt>
                <c:pt idx="7856">
                  <c:v>13.1</c:v>
                </c:pt>
                <c:pt idx="7857">
                  <c:v>13.1</c:v>
                </c:pt>
                <c:pt idx="7858">
                  <c:v>13.1</c:v>
                </c:pt>
                <c:pt idx="7859">
                  <c:v>13.1</c:v>
                </c:pt>
                <c:pt idx="7860">
                  <c:v>13.1</c:v>
                </c:pt>
                <c:pt idx="7861">
                  <c:v>13.1</c:v>
                </c:pt>
                <c:pt idx="7862">
                  <c:v>13.1</c:v>
                </c:pt>
                <c:pt idx="7863">
                  <c:v>13.1</c:v>
                </c:pt>
                <c:pt idx="7864">
                  <c:v>13.1</c:v>
                </c:pt>
                <c:pt idx="7865">
                  <c:v>13.1</c:v>
                </c:pt>
                <c:pt idx="7866">
                  <c:v>13.1</c:v>
                </c:pt>
                <c:pt idx="7867">
                  <c:v>13.1</c:v>
                </c:pt>
                <c:pt idx="7868">
                  <c:v>13.1</c:v>
                </c:pt>
                <c:pt idx="7869">
                  <c:v>13.1</c:v>
                </c:pt>
                <c:pt idx="7870">
                  <c:v>13.1</c:v>
                </c:pt>
                <c:pt idx="7871">
                  <c:v>13.1</c:v>
                </c:pt>
                <c:pt idx="7872">
                  <c:v>13.1</c:v>
                </c:pt>
                <c:pt idx="7873">
                  <c:v>13.1</c:v>
                </c:pt>
                <c:pt idx="7874">
                  <c:v>13.1</c:v>
                </c:pt>
                <c:pt idx="7875">
                  <c:v>13.1</c:v>
                </c:pt>
                <c:pt idx="7876">
                  <c:v>13.1</c:v>
                </c:pt>
                <c:pt idx="7877">
                  <c:v>13.1</c:v>
                </c:pt>
                <c:pt idx="7878">
                  <c:v>13.1</c:v>
                </c:pt>
                <c:pt idx="7879">
                  <c:v>13.1</c:v>
                </c:pt>
                <c:pt idx="7880">
                  <c:v>13.1</c:v>
                </c:pt>
                <c:pt idx="7881">
                  <c:v>13.1</c:v>
                </c:pt>
                <c:pt idx="7882">
                  <c:v>13.1</c:v>
                </c:pt>
                <c:pt idx="7883">
                  <c:v>13.1</c:v>
                </c:pt>
                <c:pt idx="7884">
                  <c:v>13.1</c:v>
                </c:pt>
                <c:pt idx="7885">
                  <c:v>13.1</c:v>
                </c:pt>
                <c:pt idx="7886">
                  <c:v>13.1</c:v>
                </c:pt>
                <c:pt idx="7887">
                  <c:v>13.1</c:v>
                </c:pt>
                <c:pt idx="7888">
                  <c:v>13.1</c:v>
                </c:pt>
                <c:pt idx="7889">
                  <c:v>13.1</c:v>
                </c:pt>
                <c:pt idx="7890">
                  <c:v>13.1</c:v>
                </c:pt>
                <c:pt idx="7891">
                  <c:v>13.2</c:v>
                </c:pt>
                <c:pt idx="7892">
                  <c:v>13.2</c:v>
                </c:pt>
                <c:pt idx="7893">
                  <c:v>13.2</c:v>
                </c:pt>
                <c:pt idx="7894">
                  <c:v>13.2</c:v>
                </c:pt>
                <c:pt idx="7895">
                  <c:v>13.2</c:v>
                </c:pt>
                <c:pt idx="7896">
                  <c:v>13.2</c:v>
                </c:pt>
                <c:pt idx="7897">
                  <c:v>13.2</c:v>
                </c:pt>
                <c:pt idx="7898">
                  <c:v>13.2</c:v>
                </c:pt>
                <c:pt idx="7899">
                  <c:v>13.2</c:v>
                </c:pt>
                <c:pt idx="7900">
                  <c:v>13.2</c:v>
                </c:pt>
                <c:pt idx="7901">
                  <c:v>13.2</c:v>
                </c:pt>
                <c:pt idx="7902">
                  <c:v>13.2</c:v>
                </c:pt>
                <c:pt idx="7903">
                  <c:v>13.2</c:v>
                </c:pt>
                <c:pt idx="7904">
                  <c:v>13.2</c:v>
                </c:pt>
                <c:pt idx="7905">
                  <c:v>13.2</c:v>
                </c:pt>
                <c:pt idx="7906">
                  <c:v>13.2</c:v>
                </c:pt>
                <c:pt idx="7907">
                  <c:v>13.2</c:v>
                </c:pt>
                <c:pt idx="7908">
                  <c:v>13.2</c:v>
                </c:pt>
                <c:pt idx="7909">
                  <c:v>13.2</c:v>
                </c:pt>
                <c:pt idx="7910">
                  <c:v>13.2</c:v>
                </c:pt>
                <c:pt idx="7911">
                  <c:v>13.2</c:v>
                </c:pt>
                <c:pt idx="7912">
                  <c:v>13.2</c:v>
                </c:pt>
                <c:pt idx="7913">
                  <c:v>13.2</c:v>
                </c:pt>
                <c:pt idx="7914">
                  <c:v>13.2</c:v>
                </c:pt>
                <c:pt idx="7915">
                  <c:v>13.2</c:v>
                </c:pt>
                <c:pt idx="7916">
                  <c:v>13.2</c:v>
                </c:pt>
                <c:pt idx="7917">
                  <c:v>13.2</c:v>
                </c:pt>
                <c:pt idx="7918">
                  <c:v>13.2</c:v>
                </c:pt>
                <c:pt idx="7919">
                  <c:v>13.2</c:v>
                </c:pt>
                <c:pt idx="7920">
                  <c:v>13.2</c:v>
                </c:pt>
                <c:pt idx="7921">
                  <c:v>13.2</c:v>
                </c:pt>
                <c:pt idx="7922">
                  <c:v>13.2</c:v>
                </c:pt>
                <c:pt idx="7923">
                  <c:v>13.2</c:v>
                </c:pt>
                <c:pt idx="7924">
                  <c:v>13.2</c:v>
                </c:pt>
                <c:pt idx="7925">
                  <c:v>13.2</c:v>
                </c:pt>
                <c:pt idx="7926">
                  <c:v>13.2</c:v>
                </c:pt>
                <c:pt idx="7927">
                  <c:v>13.2</c:v>
                </c:pt>
                <c:pt idx="7928">
                  <c:v>13.2</c:v>
                </c:pt>
                <c:pt idx="7929">
                  <c:v>13.2</c:v>
                </c:pt>
                <c:pt idx="7930">
                  <c:v>13.2</c:v>
                </c:pt>
                <c:pt idx="7931">
                  <c:v>13.2</c:v>
                </c:pt>
                <c:pt idx="7932">
                  <c:v>13.2</c:v>
                </c:pt>
                <c:pt idx="7933">
                  <c:v>13.2</c:v>
                </c:pt>
                <c:pt idx="7934">
                  <c:v>13.2</c:v>
                </c:pt>
                <c:pt idx="7935">
                  <c:v>13.2</c:v>
                </c:pt>
                <c:pt idx="7936">
                  <c:v>13.2</c:v>
                </c:pt>
                <c:pt idx="7937">
                  <c:v>13.2</c:v>
                </c:pt>
                <c:pt idx="7938">
                  <c:v>13.2</c:v>
                </c:pt>
                <c:pt idx="7939">
                  <c:v>13.2</c:v>
                </c:pt>
                <c:pt idx="7940">
                  <c:v>13.2</c:v>
                </c:pt>
                <c:pt idx="7941">
                  <c:v>13.2</c:v>
                </c:pt>
                <c:pt idx="7942">
                  <c:v>13.2</c:v>
                </c:pt>
                <c:pt idx="7943">
                  <c:v>13.2</c:v>
                </c:pt>
                <c:pt idx="7944">
                  <c:v>13.2</c:v>
                </c:pt>
                <c:pt idx="7945">
                  <c:v>13.2</c:v>
                </c:pt>
                <c:pt idx="7946">
                  <c:v>13.2</c:v>
                </c:pt>
                <c:pt idx="7947">
                  <c:v>13.2</c:v>
                </c:pt>
                <c:pt idx="7948">
                  <c:v>13.2</c:v>
                </c:pt>
                <c:pt idx="7949">
                  <c:v>13.2</c:v>
                </c:pt>
                <c:pt idx="7950">
                  <c:v>13.2</c:v>
                </c:pt>
                <c:pt idx="7951">
                  <c:v>13.3</c:v>
                </c:pt>
                <c:pt idx="7952">
                  <c:v>13.3</c:v>
                </c:pt>
                <c:pt idx="7953">
                  <c:v>13.3</c:v>
                </c:pt>
                <c:pt idx="7954">
                  <c:v>13.3</c:v>
                </c:pt>
                <c:pt idx="7955">
                  <c:v>13.3</c:v>
                </c:pt>
                <c:pt idx="7956">
                  <c:v>13.3</c:v>
                </c:pt>
                <c:pt idx="7957">
                  <c:v>13.3</c:v>
                </c:pt>
                <c:pt idx="7958">
                  <c:v>13.3</c:v>
                </c:pt>
                <c:pt idx="7959">
                  <c:v>13.3</c:v>
                </c:pt>
                <c:pt idx="7960">
                  <c:v>13.3</c:v>
                </c:pt>
                <c:pt idx="7961">
                  <c:v>13.3</c:v>
                </c:pt>
                <c:pt idx="7962">
                  <c:v>13.3</c:v>
                </c:pt>
                <c:pt idx="7963">
                  <c:v>13.3</c:v>
                </c:pt>
                <c:pt idx="7964">
                  <c:v>13.3</c:v>
                </c:pt>
                <c:pt idx="7965">
                  <c:v>13.3</c:v>
                </c:pt>
                <c:pt idx="7966">
                  <c:v>13.3</c:v>
                </c:pt>
                <c:pt idx="7967">
                  <c:v>13.3</c:v>
                </c:pt>
                <c:pt idx="7968">
                  <c:v>13.3</c:v>
                </c:pt>
                <c:pt idx="7969">
                  <c:v>13.3</c:v>
                </c:pt>
                <c:pt idx="7970">
                  <c:v>13.3</c:v>
                </c:pt>
                <c:pt idx="7971">
                  <c:v>13.3</c:v>
                </c:pt>
                <c:pt idx="7972">
                  <c:v>13.3</c:v>
                </c:pt>
                <c:pt idx="7973">
                  <c:v>13.3</c:v>
                </c:pt>
                <c:pt idx="7974">
                  <c:v>13.3</c:v>
                </c:pt>
                <c:pt idx="7975">
                  <c:v>13.3</c:v>
                </c:pt>
                <c:pt idx="7976">
                  <c:v>13.3</c:v>
                </c:pt>
                <c:pt idx="7977">
                  <c:v>13.3</c:v>
                </c:pt>
                <c:pt idx="7978">
                  <c:v>13.3</c:v>
                </c:pt>
                <c:pt idx="7979">
                  <c:v>13.3</c:v>
                </c:pt>
                <c:pt idx="7980">
                  <c:v>13.3</c:v>
                </c:pt>
                <c:pt idx="7981">
                  <c:v>13.3</c:v>
                </c:pt>
                <c:pt idx="7982">
                  <c:v>13.3</c:v>
                </c:pt>
                <c:pt idx="7983">
                  <c:v>13.3</c:v>
                </c:pt>
                <c:pt idx="7984">
                  <c:v>13.3</c:v>
                </c:pt>
                <c:pt idx="7985">
                  <c:v>13.3</c:v>
                </c:pt>
                <c:pt idx="7986">
                  <c:v>13.3</c:v>
                </c:pt>
                <c:pt idx="7987">
                  <c:v>13.3</c:v>
                </c:pt>
                <c:pt idx="7988">
                  <c:v>13.3</c:v>
                </c:pt>
                <c:pt idx="7989">
                  <c:v>13.3</c:v>
                </c:pt>
                <c:pt idx="7990">
                  <c:v>13.3</c:v>
                </c:pt>
                <c:pt idx="7991">
                  <c:v>13.3</c:v>
                </c:pt>
                <c:pt idx="7992">
                  <c:v>13.3</c:v>
                </c:pt>
                <c:pt idx="7993">
                  <c:v>13.3</c:v>
                </c:pt>
                <c:pt idx="7994">
                  <c:v>13.3</c:v>
                </c:pt>
                <c:pt idx="7995">
                  <c:v>13.3</c:v>
                </c:pt>
                <c:pt idx="7996">
                  <c:v>13.3</c:v>
                </c:pt>
                <c:pt idx="7997">
                  <c:v>13.3</c:v>
                </c:pt>
                <c:pt idx="7998">
                  <c:v>13.3</c:v>
                </c:pt>
                <c:pt idx="7999">
                  <c:v>13.3</c:v>
                </c:pt>
                <c:pt idx="8000">
                  <c:v>13.3</c:v>
                </c:pt>
                <c:pt idx="8001">
                  <c:v>13.3</c:v>
                </c:pt>
                <c:pt idx="8002">
                  <c:v>13.3</c:v>
                </c:pt>
                <c:pt idx="8003">
                  <c:v>13.3</c:v>
                </c:pt>
                <c:pt idx="8004">
                  <c:v>13.3</c:v>
                </c:pt>
                <c:pt idx="8005">
                  <c:v>13.3</c:v>
                </c:pt>
                <c:pt idx="8006">
                  <c:v>13.3</c:v>
                </c:pt>
                <c:pt idx="8007">
                  <c:v>13.3</c:v>
                </c:pt>
                <c:pt idx="8008">
                  <c:v>13.3</c:v>
                </c:pt>
                <c:pt idx="8009">
                  <c:v>13.3</c:v>
                </c:pt>
                <c:pt idx="8010">
                  <c:v>13.3</c:v>
                </c:pt>
                <c:pt idx="8011">
                  <c:v>13.4</c:v>
                </c:pt>
                <c:pt idx="8012">
                  <c:v>13.4</c:v>
                </c:pt>
                <c:pt idx="8013">
                  <c:v>13.4</c:v>
                </c:pt>
                <c:pt idx="8014">
                  <c:v>13.4</c:v>
                </c:pt>
                <c:pt idx="8015">
                  <c:v>13.4</c:v>
                </c:pt>
                <c:pt idx="8016">
                  <c:v>13.4</c:v>
                </c:pt>
                <c:pt idx="8017">
                  <c:v>13.4</c:v>
                </c:pt>
                <c:pt idx="8018">
                  <c:v>13.4</c:v>
                </c:pt>
                <c:pt idx="8019">
                  <c:v>13.4</c:v>
                </c:pt>
                <c:pt idx="8020">
                  <c:v>13.4</c:v>
                </c:pt>
                <c:pt idx="8021">
                  <c:v>13.4</c:v>
                </c:pt>
                <c:pt idx="8022">
                  <c:v>13.4</c:v>
                </c:pt>
                <c:pt idx="8023">
                  <c:v>13.4</c:v>
                </c:pt>
                <c:pt idx="8024">
                  <c:v>13.4</c:v>
                </c:pt>
                <c:pt idx="8025">
                  <c:v>13.4</c:v>
                </c:pt>
                <c:pt idx="8026">
                  <c:v>13.4</c:v>
                </c:pt>
                <c:pt idx="8027">
                  <c:v>13.4</c:v>
                </c:pt>
                <c:pt idx="8028">
                  <c:v>13.4</c:v>
                </c:pt>
                <c:pt idx="8029">
                  <c:v>13.4</c:v>
                </c:pt>
                <c:pt idx="8030">
                  <c:v>13.4</c:v>
                </c:pt>
                <c:pt idx="8031">
                  <c:v>13.4</c:v>
                </c:pt>
                <c:pt idx="8032">
                  <c:v>13.4</c:v>
                </c:pt>
                <c:pt idx="8033">
                  <c:v>13.4</c:v>
                </c:pt>
                <c:pt idx="8034">
                  <c:v>13.4</c:v>
                </c:pt>
                <c:pt idx="8035">
                  <c:v>13.4</c:v>
                </c:pt>
                <c:pt idx="8036">
                  <c:v>13.4</c:v>
                </c:pt>
                <c:pt idx="8037">
                  <c:v>13.4</c:v>
                </c:pt>
                <c:pt idx="8038">
                  <c:v>13.4</c:v>
                </c:pt>
                <c:pt idx="8039">
                  <c:v>13.4</c:v>
                </c:pt>
                <c:pt idx="8040">
                  <c:v>13.4</c:v>
                </c:pt>
                <c:pt idx="8041">
                  <c:v>13.4</c:v>
                </c:pt>
                <c:pt idx="8042">
                  <c:v>13.4</c:v>
                </c:pt>
                <c:pt idx="8043">
                  <c:v>13.4</c:v>
                </c:pt>
                <c:pt idx="8044">
                  <c:v>13.4</c:v>
                </c:pt>
                <c:pt idx="8045">
                  <c:v>13.4</c:v>
                </c:pt>
                <c:pt idx="8046">
                  <c:v>13.4</c:v>
                </c:pt>
                <c:pt idx="8047">
                  <c:v>13.4</c:v>
                </c:pt>
                <c:pt idx="8048">
                  <c:v>13.4</c:v>
                </c:pt>
                <c:pt idx="8049">
                  <c:v>13.4</c:v>
                </c:pt>
                <c:pt idx="8050">
                  <c:v>13.4</c:v>
                </c:pt>
                <c:pt idx="8051">
                  <c:v>13.4</c:v>
                </c:pt>
                <c:pt idx="8052">
                  <c:v>13.4</c:v>
                </c:pt>
                <c:pt idx="8053">
                  <c:v>13.4</c:v>
                </c:pt>
                <c:pt idx="8054">
                  <c:v>13.4</c:v>
                </c:pt>
                <c:pt idx="8055">
                  <c:v>13.4</c:v>
                </c:pt>
                <c:pt idx="8056">
                  <c:v>13.4</c:v>
                </c:pt>
                <c:pt idx="8057">
                  <c:v>13.4</c:v>
                </c:pt>
                <c:pt idx="8058">
                  <c:v>13.4</c:v>
                </c:pt>
                <c:pt idx="8059">
                  <c:v>13.4</c:v>
                </c:pt>
                <c:pt idx="8060">
                  <c:v>13.4</c:v>
                </c:pt>
                <c:pt idx="8061">
                  <c:v>13.4</c:v>
                </c:pt>
                <c:pt idx="8062">
                  <c:v>13.4</c:v>
                </c:pt>
                <c:pt idx="8063">
                  <c:v>13.4</c:v>
                </c:pt>
                <c:pt idx="8064">
                  <c:v>13.4</c:v>
                </c:pt>
                <c:pt idx="8065">
                  <c:v>13.4</c:v>
                </c:pt>
                <c:pt idx="8066">
                  <c:v>13.4</c:v>
                </c:pt>
                <c:pt idx="8067">
                  <c:v>13.4</c:v>
                </c:pt>
                <c:pt idx="8068">
                  <c:v>13.4</c:v>
                </c:pt>
                <c:pt idx="8069">
                  <c:v>13.4</c:v>
                </c:pt>
                <c:pt idx="8070">
                  <c:v>13.4</c:v>
                </c:pt>
                <c:pt idx="8071">
                  <c:v>13.5</c:v>
                </c:pt>
                <c:pt idx="8072">
                  <c:v>13.5</c:v>
                </c:pt>
                <c:pt idx="8073">
                  <c:v>13.5</c:v>
                </c:pt>
                <c:pt idx="8074">
                  <c:v>13.5</c:v>
                </c:pt>
                <c:pt idx="8075">
                  <c:v>13.5</c:v>
                </c:pt>
                <c:pt idx="8076">
                  <c:v>13.5</c:v>
                </c:pt>
                <c:pt idx="8077">
                  <c:v>13.5</c:v>
                </c:pt>
                <c:pt idx="8078">
                  <c:v>13.5</c:v>
                </c:pt>
                <c:pt idx="8079">
                  <c:v>13.5</c:v>
                </c:pt>
                <c:pt idx="8080">
                  <c:v>13.5</c:v>
                </c:pt>
                <c:pt idx="8081">
                  <c:v>13.5</c:v>
                </c:pt>
                <c:pt idx="8082">
                  <c:v>13.5</c:v>
                </c:pt>
                <c:pt idx="8083">
                  <c:v>13.5</c:v>
                </c:pt>
                <c:pt idx="8084">
                  <c:v>13.5</c:v>
                </c:pt>
                <c:pt idx="8085">
                  <c:v>13.5</c:v>
                </c:pt>
                <c:pt idx="8086">
                  <c:v>13.5</c:v>
                </c:pt>
                <c:pt idx="8087">
                  <c:v>13.5</c:v>
                </c:pt>
                <c:pt idx="8088">
                  <c:v>13.5</c:v>
                </c:pt>
                <c:pt idx="8089">
                  <c:v>13.5</c:v>
                </c:pt>
                <c:pt idx="8090">
                  <c:v>13.5</c:v>
                </c:pt>
                <c:pt idx="8091">
                  <c:v>13.5</c:v>
                </c:pt>
                <c:pt idx="8092">
                  <c:v>13.5</c:v>
                </c:pt>
                <c:pt idx="8093">
                  <c:v>13.5</c:v>
                </c:pt>
                <c:pt idx="8094">
                  <c:v>13.5</c:v>
                </c:pt>
                <c:pt idx="8095">
                  <c:v>13.5</c:v>
                </c:pt>
                <c:pt idx="8096">
                  <c:v>13.5</c:v>
                </c:pt>
                <c:pt idx="8097">
                  <c:v>13.5</c:v>
                </c:pt>
                <c:pt idx="8098">
                  <c:v>13.5</c:v>
                </c:pt>
                <c:pt idx="8099">
                  <c:v>13.5</c:v>
                </c:pt>
                <c:pt idx="8100">
                  <c:v>13.5</c:v>
                </c:pt>
                <c:pt idx="8101">
                  <c:v>13.5</c:v>
                </c:pt>
                <c:pt idx="8102">
                  <c:v>13.5</c:v>
                </c:pt>
                <c:pt idx="8103">
                  <c:v>13.5</c:v>
                </c:pt>
                <c:pt idx="8104">
                  <c:v>13.5</c:v>
                </c:pt>
                <c:pt idx="8105">
                  <c:v>13.5</c:v>
                </c:pt>
                <c:pt idx="8106">
                  <c:v>13.5</c:v>
                </c:pt>
                <c:pt idx="8107">
                  <c:v>13.5</c:v>
                </c:pt>
                <c:pt idx="8108">
                  <c:v>13.5</c:v>
                </c:pt>
                <c:pt idx="8109">
                  <c:v>13.5</c:v>
                </c:pt>
                <c:pt idx="8110">
                  <c:v>13.5</c:v>
                </c:pt>
                <c:pt idx="8111">
                  <c:v>13.5</c:v>
                </c:pt>
                <c:pt idx="8112">
                  <c:v>13.5</c:v>
                </c:pt>
                <c:pt idx="8113">
                  <c:v>13.5</c:v>
                </c:pt>
                <c:pt idx="8114">
                  <c:v>13.5</c:v>
                </c:pt>
                <c:pt idx="8115">
                  <c:v>13.5</c:v>
                </c:pt>
                <c:pt idx="8116">
                  <c:v>13.5</c:v>
                </c:pt>
                <c:pt idx="8117">
                  <c:v>13.5</c:v>
                </c:pt>
                <c:pt idx="8118">
                  <c:v>13.5</c:v>
                </c:pt>
                <c:pt idx="8119">
                  <c:v>13.5</c:v>
                </c:pt>
                <c:pt idx="8120">
                  <c:v>13.5</c:v>
                </c:pt>
                <c:pt idx="8121">
                  <c:v>13.5</c:v>
                </c:pt>
                <c:pt idx="8122">
                  <c:v>13.5</c:v>
                </c:pt>
                <c:pt idx="8123">
                  <c:v>13.5</c:v>
                </c:pt>
                <c:pt idx="8124">
                  <c:v>13.5</c:v>
                </c:pt>
                <c:pt idx="8125">
                  <c:v>13.5</c:v>
                </c:pt>
                <c:pt idx="8126">
                  <c:v>13.5</c:v>
                </c:pt>
                <c:pt idx="8127">
                  <c:v>13.5</c:v>
                </c:pt>
                <c:pt idx="8128">
                  <c:v>13.5</c:v>
                </c:pt>
                <c:pt idx="8129">
                  <c:v>13.5</c:v>
                </c:pt>
                <c:pt idx="8130">
                  <c:v>13.5</c:v>
                </c:pt>
                <c:pt idx="8131">
                  <c:v>13.6</c:v>
                </c:pt>
                <c:pt idx="8132">
                  <c:v>13.6</c:v>
                </c:pt>
                <c:pt idx="8133">
                  <c:v>13.6</c:v>
                </c:pt>
                <c:pt idx="8134">
                  <c:v>13.6</c:v>
                </c:pt>
                <c:pt idx="8135">
                  <c:v>13.6</c:v>
                </c:pt>
                <c:pt idx="8136">
                  <c:v>13.6</c:v>
                </c:pt>
                <c:pt idx="8137">
                  <c:v>13.6</c:v>
                </c:pt>
                <c:pt idx="8138">
                  <c:v>13.6</c:v>
                </c:pt>
                <c:pt idx="8139">
                  <c:v>13.6</c:v>
                </c:pt>
                <c:pt idx="8140">
                  <c:v>13.6</c:v>
                </c:pt>
                <c:pt idx="8141">
                  <c:v>13.6</c:v>
                </c:pt>
                <c:pt idx="8142">
                  <c:v>13.6</c:v>
                </c:pt>
                <c:pt idx="8143">
                  <c:v>13.6</c:v>
                </c:pt>
                <c:pt idx="8144">
                  <c:v>13.6</c:v>
                </c:pt>
                <c:pt idx="8145">
                  <c:v>13.6</c:v>
                </c:pt>
                <c:pt idx="8146">
                  <c:v>13.6</c:v>
                </c:pt>
                <c:pt idx="8147">
                  <c:v>13.6</c:v>
                </c:pt>
                <c:pt idx="8148">
                  <c:v>13.6</c:v>
                </c:pt>
                <c:pt idx="8149">
                  <c:v>13.6</c:v>
                </c:pt>
                <c:pt idx="8150">
                  <c:v>13.6</c:v>
                </c:pt>
                <c:pt idx="8151">
                  <c:v>13.6</c:v>
                </c:pt>
                <c:pt idx="8152">
                  <c:v>13.6</c:v>
                </c:pt>
                <c:pt idx="8153">
                  <c:v>13.6</c:v>
                </c:pt>
                <c:pt idx="8154">
                  <c:v>13.6</c:v>
                </c:pt>
                <c:pt idx="8155">
                  <c:v>13.6</c:v>
                </c:pt>
                <c:pt idx="8156">
                  <c:v>13.6</c:v>
                </c:pt>
                <c:pt idx="8157">
                  <c:v>13.6</c:v>
                </c:pt>
                <c:pt idx="8158">
                  <c:v>13.6</c:v>
                </c:pt>
                <c:pt idx="8159">
                  <c:v>13.6</c:v>
                </c:pt>
                <c:pt idx="8160">
                  <c:v>13.6</c:v>
                </c:pt>
                <c:pt idx="8161">
                  <c:v>13.6</c:v>
                </c:pt>
                <c:pt idx="8162">
                  <c:v>13.6</c:v>
                </c:pt>
                <c:pt idx="8163">
                  <c:v>13.6</c:v>
                </c:pt>
                <c:pt idx="8164">
                  <c:v>13.6</c:v>
                </c:pt>
                <c:pt idx="8165">
                  <c:v>13.6</c:v>
                </c:pt>
                <c:pt idx="8166">
                  <c:v>13.6</c:v>
                </c:pt>
                <c:pt idx="8167">
                  <c:v>13.6</c:v>
                </c:pt>
                <c:pt idx="8168">
                  <c:v>13.6</c:v>
                </c:pt>
                <c:pt idx="8169">
                  <c:v>13.6</c:v>
                </c:pt>
                <c:pt idx="8170">
                  <c:v>13.6</c:v>
                </c:pt>
                <c:pt idx="8171">
                  <c:v>13.6</c:v>
                </c:pt>
                <c:pt idx="8172">
                  <c:v>13.6</c:v>
                </c:pt>
                <c:pt idx="8173">
                  <c:v>13.6</c:v>
                </c:pt>
                <c:pt idx="8174">
                  <c:v>13.6</c:v>
                </c:pt>
                <c:pt idx="8175">
                  <c:v>13.6</c:v>
                </c:pt>
                <c:pt idx="8176">
                  <c:v>13.6</c:v>
                </c:pt>
                <c:pt idx="8177">
                  <c:v>13.6</c:v>
                </c:pt>
                <c:pt idx="8178">
                  <c:v>13.6</c:v>
                </c:pt>
                <c:pt idx="8179">
                  <c:v>13.6</c:v>
                </c:pt>
                <c:pt idx="8180">
                  <c:v>13.6</c:v>
                </c:pt>
                <c:pt idx="8181">
                  <c:v>13.6</c:v>
                </c:pt>
                <c:pt idx="8182">
                  <c:v>13.6</c:v>
                </c:pt>
                <c:pt idx="8183">
                  <c:v>13.6</c:v>
                </c:pt>
                <c:pt idx="8184">
                  <c:v>13.6</c:v>
                </c:pt>
                <c:pt idx="8185">
                  <c:v>13.6</c:v>
                </c:pt>
                <c:pt idx="8186">
                  <c:v>13.6</c:v>
                </c:pt>
                <c:pt idx="8187">
                  <c:v>13.6</c:v>
                </c:pt>
                <c:pt idx="8188">
                  <c:v>13.6</c:v>
                </c:pt>
                <c:pt idx="8189">
                  <c:v>13.6</c:v>
                </c:pt>
                <c:pt idx="8190">
                  <c:v>13.6</c:v>
                </c:pt>
                <c:pt idx="8191">
                  <c:v>13.7</c:v>
                </c:pt>
                <c:pt idx="8192">
                  <c:v>13.7</c:v>
                </c:pt>
                <c:pt idx="8193">
                  <c:v>13.7</c:v>
                </c:pt>
                <c:pt idx="8194">
                  <c:v>13.7</c:v>
                </c:pt>
                <c:pt idx="8195">
                  <c:v>13.7</c:v>
                </c:pt>
                <c:pt idx="8196">
                  <c:v>13.7</c:v>
                </c:pt>
                <c:pt idx="8197">
                  <c:v>13.7</c:v>
                </c:pt>
                <c:pt idx="8198">
                  <c:v>13.7</c:v>
                </c:pt>
                <c:pt idx="8199">
                  <c:v>13.7</c:v>
                </c:pt>
                <c:pt idx="8200">
                  <c:v>13.7</c:v>
                </c:pt>
                <c:pt idx="8201">
                  <c:v>13.7</c:v>
                </c:pt>
                <c:pt idx="8202">
                  <c:v>13.7</c:v>
                </c:pt>
                <c:pt idx="8203">
                  <c:v>13.7</c:v>
                </c:pt>
                <c:pt idx="8204">
                  <c:v>13.7</c:v>
                </c:pt>
                <c:pt idx="8205">
                  <c:v>13.7</c:v>
                </c:pt>
                <c:pt idx="8206">
                  <c:v>13.7</c:v>
                </c:pt>
                <c:pt idx="8207">
                  <c:v>13.7</c:v>
                </c:pt>
                <c:pt idx="8208">
                  <c:v>13.7</c:v>
                </c:pt>
                <c:pt idx="8209">
                  <c:v>13.7</c:v>
                </c:pt>
                <c:pt idx="8210">
                  <c:v>13.7</c:v>
                </c:pt>
                <c:pt idx="8211">
                  <c:v>13.7</c:v>
                </c:pt>
                <c:pt idx="8212">
                  <c:v>13.7</c:v>
                </c:pt>
                <c:pt idx="8213">
                  <c:v>13.7</c:v>
                </c:pt>
                <c:pt idx="8214">
                  <c:v>13.7</c:v>
                </c:pt>
                <c:pt idx="8215">
                  <c:v>13.7</c:v>
                </c:pt>
                <c:pt idx="8216">
                  <c:v>13.7</c:v>
                </c:pt>
                <c:pt idx="8217">
                  <c:v>13.7</c:v>
                </c:pt>
                <c:pt idx="8218">
                  <c:v>13.7</c:v>
                </c:pt>
                <c:pt idx="8219">
                  <c:v>13.7</c:v>
                </c:pt>
                <c:pt idx="8220">
                  <c:v>13.7</c:v>
                </c:pt>
                <c:pt idx="8221">
                  <c:v>13.7</c:v>
                </c:pt>
                <c:pt idx="8222">
                  <c:v>13.7</c:v>
                </c:pt>
                <c:pt idx="8223">
                  <c:v>13.7</c:v>
                </c:pt>
                <c:pt idx="8224">
                  <c:v>13.7</c:v>
                </c:pt>
                <c:pt idx="8225">
                  <c:v>13.7</c:v>
                </c:pt>
                <c:pt idx="8226">
                  <c:v>13.7</c:v>
                </c:pt>
                <c:pt idx="8227">
                  <c:v>13.7</c:v>
                </c:pt>
                <c:pt idx="8228">
                  <c:v>13.7</c:v>
                </c:pt>
                <c:pt idx="8229">
                  <c:v>13.7</c:v>
                </c:pt>
                <c:pt idx="8230">
                  <c:v>13.7</c:v>
                </c:pt>
                <c:pt idx="8231">
                  <c:v>13.7</c:v>
                </c:pt>
                <c:pt idx="8232">
                  <c:v>13.7</c:v>
                </c:pt>
                <c:pt idx="8233">
                  <c:v>13.7</c:v>
                </c:pt>
                <c:pt idx="8234">
                  <c:v>13.7</c:v>
                </c:pt>
                <c:pt idx="8235">
                  <c:v>13.7</c:v>
                </c:pt>
                <c:pt idx="8236">
                  <c:v>13.7</c:v>
                </c:pt>
                <c:pt idx="8237">
                  <c:v>13.7</c:v>
                </c:pt>
                <c:pt idx="8238">
                  <c:v>13.7</c:v>
                </c:pt>
                <c:pt idx="8239">
                  <c:v>13.7</c:v>
                </c:pt>
                <c:pt idx="8240">
                  <c:v>13.7</c:v>
                </c:pt>
                <c:pt idx="8241">
                  <c:v>13.7</c:v>
                </c:pt>
                <c:pt idx="8242">
                  <c:v>13.7</c:v>
                </c:pt>
                <c:pt idx="8243">
                  <c:v>13.7</c:v>
                </c:pt>
                <c:pt idx="8244">
                  <c:v>13.7</c:v>
                </c:pt>
                <c:pt idx="8245">
                  <c:v>13.7</c:v>
                </c:pt>
                <c:pt idx="8246">
                  <c:v>13.7</c:v>
                </c:pt>
                <c:pt idx="8247">
                  <c:v>13.7</c:v>
                </c:pt>
                <c:pt idx="8248">
                  <c:v>13.7</c:v>
                </c:pt>
                <c:pt idx="8249">
                  <c:v>13.7</c:v>
                </c:pt>
                <c:pt idx="8250">
                  <c:v>13.7</c:v>
                </c:pt>
                <c:pt idx="8251">
                  <c:v>13.8</c:v>
                </c:pt>
                <c:pt idx="8252">
                  <c:v>13.8</c:v>
                </c:pt>
                <c:pt idx="8253">
                  <c:v>13.8</c:v>
                </c:pt>
                <c:pt idx="8254">
                  <c:v>13.8</c:v>
                </c:pt>
                <c:pt idx="8255">
                  <c:v>13.8</c:v>
                </c:pt>
                <c:pt idx="8256">
                  <c:v>13.8</c:v>
                </c:pt>
                <c:pt idx="8257">
                  <c:v>13.8</c:v>
                </c:pt>
                <c:pt idx="8258">
                  <c:v>13.8</c:v>
                </c:pt>
                <c:pt idx="8259">
                  <c:v>13.8</c:v>
                </c:pt>
                <c:pt idx="8260">
                  <c:v>13.8</c:v>
                </c:pt>
                <c:pt idx="8261">
                  <c:v>13.8</c:v>
                </c:pt>
                <c:pt idx="8262">
                  <c:v>13.8</c:v>
                </c:pt>
                <c:pt idx="8263">
                  <c:v>13.8</c:v>
                </c:pt>
                <c:pt idx="8264">
                  <c:v>13.8</c:v>
                </c:pt>
                <c:pt idx="8265">
                  <c:v>13.8</c:v>
                </c:pt>
                <c:pt idx="8266">
                  <c:v>13.8</c:v>
                </c:pt>
                <c:pt idx="8267">
                  <c:v>13.8</c:v>
                </c:pt>
                <c:pt idx="8268">
                  <c:v>13.8</c:v>
                </c:pt>
                <c:pt idx="8269">
                  <c:v>13.8</c:v>
                </c:pt>
                <c:pt idx="8270">
                  <c:v>13.8</c:v>
                </c:pt>
                <c:pt idx="8271">
                  <c:v>13.8</c:v>
                </c:pt>
                <c:pt idx="8272">
                  <c:v>13.8</c:v>
                </c:pt>
                <c:pt idx="8273">
                  <c:v>13.8</c:v>
                </c:pt>
                <c:pt idx="8274">
                  <c:v>13.8</c:v>
                </c:pt>
                <c:pt idx="8275">
                  <c:v>13.8</c:v>
                </c:pt>
                <c:pt idx="8276">
                  <c:v>13.8</c:v>
                </c:pt>
                <c:pt idx="8277">
                  <c:v>13.8</c:v>
                </c:pt>
                <c:pt idx="8278">
                  <c:v>13.8</c:v>
                </c:pt>
                <c:pt idx="8279">
                  <c:v>13.8</c:v>
                </c:pt>
                <c:pt idx="8280">
                  <c:v>13.8</c:v>
                </c:pt>
                <c:pt idx="8281">
                  <c:v>13.8</c:v>
                </c:pt>
                <c:pt idx="8282">
                  <c:v>13.8</c:v>
                </c:pt>
                <c:pt idx="8283">
                  <c:v>13.8</c:v>
                </c:pt>
                <c:pt idx="8284">
                  <c:v>13.8</c:v>
                </c:pt>
                <c:pt idx="8285">
                  <c:v>13.8</c:v>
                </c:pt>
                <c:pt idx="8286">
                  <c:v>13.8</c:v>
                </c:pt>
                <c:pt idx="8287">
                  <c:v>13.8</c:v>
                </c:pt>
                <c:pt idx="8288">
                  <c:v>13.8</c:v>
                </c:pt>
                <c:pt idx="8289">
                  <c:v>13.8</c:v>
                </c:pt>
                <c:pt idx="8290">
                  <c:v>13.8</c:v>
                </c:pt>
                <c:pt idx="8291">
                  <c:v>13.8</c:v>
                </c:pt>
                <c:pt idx="8292">
                  <c:v>13.8</c:v>
                </c:pt>
                <c:pt idx="8293">
                  <c:v>13.8</c:v>
                </c:pt>
                <c:pt idx="8294">
                  <c:v>13.8</c:v>
                </c:pt>
                <c:pt idx="8295">
                  <c:v>13.8</c:v>
                </c:pt>
                <c:pt idx="8296">
                  <c:v>13.8</c:v>
                </c:pt>
                <c:pt idx="8297">
                  <c:v>13.8</c:v>
                </c:pt>
                <c:pt idx="8298">
                  <c:v>13.8</c:v>
                </c:pt>
                <c:pt idx="8299">
                  <c:v>13.8</c:v>
                </c:pt>
                <c:pt idx="8300">
                  <c:v>13.8</c:v>
                </c:pt>
                <c:pt idx="8301">
                  <c:v>13.8</c:v>
                </c:pt>
                <c:pt idx="8302">
                  <c:v>13.8</c:v>
                </c:pt>
                <c:pt idx="8303">
                  <c:v>13.8</c:v>
                </c:pt>
                <c:pt idx="8304">
                  <c:v>13.8</c:v>
                </c:pt>
                <c:pt idx="8305">
                  <c:v>13.8</c:v>
                </c:pt>
                <c:pt idx="8306">
                  <c:v>13.8</c:v>
                </c:pt>
                <c:pt idx="8307">
                  <c:v>13.8</c:v>
                </c:pt>
                <c:pt idx="8308">
                  <c:v>13.8</c:v>
                </c:pt>
                <c:pt idx="8309">
                  <c:v>13.8</c:v>
                </c:pt>
                <c:pt idx="8310">
                  <c:v>13.8</c:v>
                </c:pt>
                <c:pt idx="8311">
                  <c:v>13.9</c:v>
                </c:pt>
                <c:pt idx="8312">
                  <c:v>13.9</c:v>
                </c:pt>
                <c:pt idx="8313">
                  <c:v>13.9</c:v>
                </c:pt>
                <c:pt idx="8314">
                  <c:v>13.9</c:v>
                </c:pt>
                <c:pt idx="8315">
                  <c:v>13.9</c:v>
                </c:pt>
                <c:pt idx="8316">
                  <c:v>13.9</c:v>
                </c:pt>
                <c:pt idx="8317">
                  <c:v>13.9</c:v>
                </c:pt>
                <c:pt idx="8318">
                  <c:v>13.9</c:v>
                </c:pt>
                <c:pt idx="8319">
                  <c:v>13.9</c:v>
                </c:pt>
                <c:pt idx="8320">
                  <c:v>13.9</c:v>
                </c:pt>
                <c:pt idx="8321">
                  <c:v>13.9</c:v>
                </c:pt>
                <c:pt idx="8322">
                  <c:v>13.9</c:v>
                </c:pt>
                <c:pt idx="8323">
                  <c:v>13.9</c:v>
                </c:pt>
                <c:pt idx="8324">
                  <c:v>13.9</c:v>
                </c:pt>
                <c:pt idx="8325">
                  <c:v>13.9</c:v>
                </c:pt>
                <c:pt idx="8326">
                  <c:v>13.9</c:v>
                </c:pt>
                <c:pt idx="8327">
                  <c:v>13.9</c:v>
                </c:pt>
                <c:pt idx="8328">
                  <c:v>13.9</c:v>
                </c:pt>
                <c:pt idx="8329">
                  <c:v>13.9</c:v>
                </c:pt>
                <c:pt idx="8330">
                  <c:v>13.9</c:v>
                </c:pt>
                <c:pt idx="8331">
                  <c:v>13.9</c:v>
                </c:pt>
                <c:pt idx="8332">
                  <c:v>13.9</c:v>
                </c:pt>
                <c:pt idx="8333">
                  <c:v>13.9</c:v>
                </c:pt>
                <c:pt idx="8334">
                  <c:v>13.9</c:v>
                </c:pt>
                <c:pt idx="8335">
                  <c:v>13.9</c:v>
                </c:pt>
                <c:pt idx="8336">
                  <c:v>13.9</c:v>
                </c:pt>
                <c:pt idx="8337">
                  <c:v>13.9</c:v>
                </c:pt>
                <c:pt idx="8338">
                  <c:v>13.9</c:v>
                </c:pt>
                <c:pt idx="8339">
                  <c:v>13.9</c:v>
                </c:pt>
                <c:pt idx="8340">
                  <c:v>13.9</c:v>
                </c:pt>
                <c:pt idx="8341">
                  <c:v>13.9</c:v>
                </c:pt>
                <c:pt idx="8342">
                  <c:v>13.9</c:v>
                </c:pt>
                <c:pt idx="8343">
                  <c:v>13.9</c:v>
                </c:pt>
                <c:pt idx="8344">
                  <c:v>13.9</c:v>
                </c:pt>
                <c:pt idx="8345">
                  <c:v>13.9</c:v>
                </c:pt>
                <c:pt idx="8346">
                  <c:v>13.9</c:v>
                </c:pt>
                <c:pt idx="8347">
                  <c:v>13.9</c:v>
                </c:pt>
                <c:pt idx="8348">
                  <c:v>13.9</c:v>
                </c:pt>
                <c:pt idx="8349">
                  <c:v>13.9</c:v>
                </c:pt>
                <c:pt idx="8350">
                  <c:v>13.9</c:v>
                </c:pt>
                <c:pt idx="8351">
                  <c:v>13.9</c:v>
                </c:pt>
                <c:pt idx="8352">
                  <c:v>13.9</c:v>
                </c:pt>
                <c:pt idx="8353">
                  <c:v>13.9</c:v>
                </c:pt>
                <c:pt idx="8354">
                  <c:v>13.9</c:v>
                </c:pt>
                <c:pt idx="8355">
                  <c:v>13.9</c:v>
                </c:pt>
                <c:pt idx="8356">
                  <c:v>13.9</c:v>
                </c:pt>
                <c:pt idx="8357">
                  <c:v>13.9</c:v>
                </c:pt>
                <c:pt idx="8358">
                  <c:v>13.9</c:v>
                </c:pt>
                <c:pt idx="8359">
                  <c:v>13.9</c:v>
                </c:pt>
                <c:pt idx="8360">
                  <c:v>13.9</c:v>
                </c:pt>
                <c:pt idx="8361">
                  <c:v>13.9</c:v>
                </c:pt>
                <c:pt idx="8362">
                  <c:v>13.9</c:v>
                </c:pt>
                <c:pt idx="8363">
                  <c:v>13.9</c:v>
                </c:pt>
                <c:pt idx="8364">
                  <c:v>13.9</c:v>
                </c:pt>
                <c:pt idx="8365">
                  <c:v>13.9</c:v>
                </c:pt>
                <c:pt idx="8366">
                  <c:v>13.9</c:v>
                </c:pt>
                <c:pt idx="8367">
                  <c:v>13.9</c:v>
                </c:pt>
                <c:pt idx="8368">
                  <c:v>13.9</c:v>
                </c:pt>
                <c:pt idx="8369">
                  <c:v>13.9</c:v>
                </c:pt>
                <c:pt idx="8370">
                  <c:v>13.9</c:v>
                </c:pt>
                <c:pt idx="8371">
                  <c:v>14.0</c:v>
                </c:pt>
                <c:pt idx="8372">
                  <c:v>14.0</c:v>
                </c:pt>
                <c:pt idx="8373">
                  <c:v>14.0</c:v>
                </c:pt>
                <c:pt idx="8374">
                  <c:v>14.0</c:v>
                </c:pt>
                <c:pt idx="8375">
                  <c:v>14.0</c:v>
                </c:pt>
                <c:pt idx="8376">
                  <c:v>14.0</c:v>
                </c:pt>
                <c:pt idx="8377">
                  <c:v>14.0</c:v>
                </c:pt>
                <c:pt idx="8378">
                  <c:v>14.0</c:v>
                </c:pt>
                <c:pt idx="8379">
                  <c:v>14.0</c:v>
                </c:pt>
                <c:pt idx="8380">
                  <c:v>14.0</c:v>
                </c:pt>
                <c:pt idx="8381">
                  <c:v>14.0</c:v>
                </c:pt>
                <c:pt idx="8382">
                  <c:v>14.0</c:v>
                </c:pt>
                <c:pt idx="8383">
                  <c:v>14.0</c:v>
                </c:pt>
                <c:pt idx="8384">
                  <c:v>14.0</c:v>
                </c:pt>
                <c:pt idx="8385">
                  <c:v>14.0</c:v>
                </c:pt>
                <c:pt idx="8386">
                  <c:v>14.0</c:v>
                </c:pt>
                <c:pt idx="8387">
                  <c:v>14.0</c:v>
                </c:pt>
                <c:pt idx="8388">
                  <c:v>14.0</c:v>
                </c:pt>
                <c:pt idx="8389">
                  <c:v>14.0</c:v>
                </c:pt>
                <c:pt idx="8390">
                  <c:v>14.0</c:v>
                </c:pt>
                <c:pt idx="8391">
                  <c:v>14.0</c:v>
                </c:pt>
                <c:pt idx="8392">
                  <c:v>14.0</c:v>
                </c:pt>
                <c:pt idx="8393">
                  <c:v>14.0</c:v>
                </c:pt>
                <c:pt idx="8394">
                  <c:v>14.0</c:v>
                </c:pt>
                <c:pt idx="8395">
                  <c:v>14.0</c:v>
                </c:pt>
                <c:pt idx="8396">
                  <c:v>14.0</c:v>
                </c:pt>
                <c:pt idx="8397">
                  <c:v>14.0</c:v>
                </c:pt>
                <c:pt idx="8398">
                  <c:v>14.0</c:v>
                </c:pt>
                <c:pt idx="8399">
                  <c:v>14.0</c:v>
                </c:pt>
                <c:pt idx="8400">
                  <c:v>14.0</c:v>
                </c:pt>
                <c:pt idx="8401">
                  <c:v>14.0</c:v>
                </c:pt>
                <c:pt idx="8402">
                  <c:v>14.0</c:v>
                </c:pt>
                <c:pt idx="8403">
                  <c:v>14.0</c:v>
                </c:pt>
                <c:pt idx="8404">
                  <c:v>14.0</c:v>
                </c:pt>
                <c:pt idx="8405">
                  <c:v>14.0</c:v>
                </c:pt>
                <c:pt idx="8406">
                  <c:v>14.0</c:v>
                </c:pt>
                <c:pt idx="8407">
                  <c:v>14.0</c:v>
                </c:pt>
                <c:pt idx="8408">
                  <c:v>14.0</c:v>
                </c:pt>
                <c:pt idx="8409">
                  <c:v>14.0</c:v>
                </c:pt>
                <c:pt idx="8410">
                  <c:v>14.0</c:v>
                </c:pt>
                <c:pt idx="8411">
                  <c:v>14.0</c:v>
                </c:pt>
                <c:pt idx="8412">
                  <c:v>14.0</c:v>
                </c:pt>
                <c:pt idx="8413">
                  <c:v>14.0</c:v>
                </c:pt>
                <c:pt idx="8414">
                  <c:v>14.0</c:v>
                </c:pt>
                <c:pt idx="8415">
                  <c:v>14.0</c:v>
                </c:pt>
                <c:pt idx="8416">
                  <c:v>14.0</c:v>
                </c:pt>
                <c:pt idx="8417">
                  <c:v>14.0</c:v>
                </c:pt>
                <c:pt idx="8418">
                  <c:v>14.0</c:v>
                </c:pt>
                <c:pt idx="8419">
                  <c:v>14.0</c:v>
                </c:pt>
                <c:pt idx="8420">
                  <c:v>14.0</c:v>
                </c:pt>
                <c:pt idx="8421">
                  <c:v>14.0</c:v>
                </c:pt>
                <c:pt idx="8422">
                  <c:v>14.0</c:v>
                </c:pt>
                <c:pt idx="8423">
                  <c:v>14.0</c:v>
                </c:pt>
                <c:pt idx="8424">
                  <c:v>14.0</c:v>
                </c:pt>
                <c:pt idx="8425">
                  <c:v>14.0</c:v>
                </c:pt>
                <c:pt idx="8426">
                  <c:v>14.0</c:v>
                </c:pt>
                <c:pt idx="8427">
                  <c:v>14.0</c:v>
                </c:pt>
                <c:pt idx="8428">
                  <c:v>14.0</c:v>
                </c:pt>
                <c:pt idx="8429">
                  <c:v>14.0</c:v>
                </c:pt>
                <c:pt idx="8430">
                  <c:v>14.0</c:v>
                </c:pt>
                <c:pt idx="8431">
                  <c:v>14.1</c:v>
                </c:pt>
                <c:pt idx="8432">
                  <c:v>14.1</c:v>
                </c:pt>
                <c:pt idx="8433">
                  <c:v>14.1</c:v>
                </c:pt>
                <c:pt idx="8434">
                  <c:v>14.1</c:v>
                </c:pt>
                <c:pt idx="8435">
                  <c:v>14.1</c:v>
                </c:pt>
                <c:pt idx="8436">
                  <c:v>14.1</c:v>
                </c:pt>
                <c:pt idx="8437">
                  <c:v>14.1</c:v>
                </c:pt>
                <c:pt idx="8438">
                  <c:v>14.1</c:v>
                </c:pt>
                <c:pt idx="8439">
                  <c:v>14.1</c:v>
                </c:pt>
                <c:pt idx="8440">
                  <c:v>14.1</c:v>
                </c:pt>
                <c:pt idx="8441">
                  <c:v>14.1</c:v>
                </c:pt>
                <c:pt idx="8442">
                  <c:v>14.1</c:v>
                </c:pt>
                <c:pt idx="8443">
                  <c:v>14.1</c:v>
                </c:pt>
                <c:pt idx="8444">
                  <c:v>14.1</c:v>
                </c:pt>
                <c:pt idx="8445">
                  <c:v>14.1</c:v>
                </c:pt>
                <c:pt idx="8446">
                  <c:v>14.1</c:v>
                </c:pt>
                <c:pt idx="8447">
                  <c:v>14.1</c:v>
                </c:pt>
                <c:pt idx="8448">
                  <c:v>14.1</c:v>
                </c:pt>
                <c:pt idx="8449">
                  <c:v>14.1</c:v>
                </c:pt>
                <c:pt idx="8450">
                  <c:v>14.1</c:v>
                </c:pt>
                <c:pt idx="8451">
                  <c:v>14.1</c:v>
                </c:pt>
                <c:pt idx="8452">
                  <c:v>14.1</c:v>
                </c:pt>
                <c:pt idx="8453">
                  <c:v>14.1</c:v>
                </c:pt>
                <c:pt idx="8454">
                  <c:v>14.1</c:v>
                </c:pt>
                <c:pt idx="8455">
                  <c:v>14.1</c:v>
                </c:pt>
                <c:pt idx="8456">
                  <c:v>14.1</c:v>
                </c:pt>
                <c:pt idx="8457">
                  <c:v>14.1</c:v>
                </c:pt>
                <c:pt idx="8458">
                  <c:v>14.1</c:v>
                </c:pt>
                <c:pt idx="8459">
                  <c:v>14.1</c:v>
                </c:pt>
                <c:pt idx="8460">
                  <c:v>14.1</c:v>
                </c:pt>
                <c:pt idx="8461">
                  <c:v>14.1</c:v>
                </c:pt>
                <c:pt idx="8462">
                  <c:v>14.1</c:v>
                </c:pt>
                <c:pt idx="8463">
                  <c:v>14.1</c:v>
                </c:pt>
                <c:pt idx="8464">
                  <c:v>14.1</c:v>
                </c:pt>
                <c:pt idx="8465">
                  <c:v>14.1</c:v>
                </c:pt>
                <c:pt idx="8466">
                  <c:v>14.1</c:v>
                </c:pt>
                <c:pt idx="8467">
                  <c:v>14.1</c:v>
                </c:pt>
                <c:pt idx="8468">
                  <c:v>14.1</c:v>
                </c:pt>
                <c:pt idx="8469">
                  <c:v>14.1</c:v>
                </c:pt>
                <c:pt idx="8470">
                  <c:v>14.1</c:v>
                </c:pt>
                <c:pt idx="8471">
                  <c:v>14.1</c:v>
                </c:pt>
                <c:pt idx="8472">
                  <c:v>14.1</c:v>
                </c:pt>
                <c:pt idx="8473">
                  <c:v>14.1</c:v>
                </c:pt>
                <c:pt idx="8474">
                  <c:v>14.1</c:v>
                </c:pt>
                <c:pt idx="8475">
                  <c:v>14.1</c:v>
                </c:pt>
                <c:pt idx="8476">
                  <c:v>14.1</c:v>
                </c:pt>
                <c:pt idx="8477">
                  <c:v>14.1</c:v>
                </c:pt>
                <c:pt idx="8478">
                  <c:v>14.1</c:v>
                </c:pt>
                <c:pt idx="8479">
                  <c:v>14.1</c:v>
                </c:pt>
                <c:pt idx="8480">
                  <c:v>14.1</c:v>
                </c:pt>
                <c:pt idx="8481">
                  <c:v>14.1</c:v>
                </c:pt>
                <c:pt idx="8482">
                  <c:v>14.1</c:v>
                </c:pt>
                <c:pt idx="8483">
                  <c:v>14.1</c:v>
                </c:pt>
                <c:pt idx="8484">
                  <c:v>14.1</c:v>
                </c:pt>
                <c:pt idx="8485">
                  <c:v>14.1</c:v>
                </c:pt>
                <c:pt idx="8486">
                  <c:v>14.1</c:v>
                </c:pt>
                <c:pt idx="8487">
                  <c:v>14.1</c:v>
                </c:pt>
                <c:pt idx="8488">
                  <c:v>14.1</c:v>
                </c:pt>
                <c:pt idx="8489">
                  <c:v>14.1</c:v>
                </c:pt>
                <c:pt idx="8490">
                  <c:v>14.1</c:v>
                </c:pt>
                <c:pt idx="8491">
                  <c:v>14.2</c:v>
                </c:pt>
                <c:pt idx="8492">
                  <c:v>14.2</c:v>
                </c:pt>
                <c:pt idx="8493">
                  <c:v>14.2</c:v>
                </c:pt>
                <c:pt idx="8494">
                  <c:v>14.2</c:v>
                </c:pt>
                <c:pt idx="8495">
                  <c:v>14.2</c:v>
                </c:pt>
                <c:pt idx="8496">
                  <c:v>14.2</c:v>
                </c:pt>
                <c:pt idx="8497">
                  <c:v>14.2</c:v>
                </c:pt>
                <c:pt idx="8498">
                  <c:v>14.2</c:v>
                </c:pt>
                <c:pt idx="8499">
                  <c:v>14.2</c:v>
                </c:pt>
                <c:pt idx="8500">
                  <c:v>14.2</c:v>
                </c:pt>
                <c:pt idx="8501">
                  <c:v>14.2</c:v>
                </c:pt>
                <c:pt idx="8502">
                  <c:v>14.2</c:v>
                </c:pt>
                <c:pt idx="8503">
                  <c:v>14.2</c:v>
                </c:pt>
                <c:pt idx="8504">
                  <c:v>14.2</c:v>
                </c:pt>
                <c:pt idx="8505">
                  <c:v>14.2</c:v>
                </c:pt>
                <c:pt idx="8506">
                  <c:v>14.2</c:v>
                </c:pt>
                <c:pt idx="8507">
                  <c:v>14.2</c:v>
                </c:pt>
                <c:pt idx="8508">
                  <c:v>14.2</c:v>
                </c:pt>
                <c:pt idx="8509">
                  <c:v>14.2</c:v>
                </c:pt>
                <c:pt idx="8510">
                  <c:v>14.2</c:v>
                </c:pt>
                <c:pt idx="8511">
                  <c:v>14.2</c:v>
                </c:pt>
                <c:pt idx="8512">
                  <c:v>14.2</c:v>
                </c:pt>
                <c:pt idx="8513">
                  <c:v>14.2</c:v>
                </c:pt>
                <c:pt idx="8514">
                  <c:v>14.2</c:v>
                </c:pt>
                <c:pt idx="8515">
                  <c:v>14.2</c:v>
                </c:pt>
                <c:pt idx="8516">
                  <c:v>14.2</c:v>
                </c:pt>
                <c:pt idx="8517">
                  <c:v>14.2</c:v>
                </c:pt>
                <c:pt idx="8518">
                  <c:v>14.2</c:v>
                </c:pt>
                <c:pt idx="8519">
                  <c:v>14.2</c:v>
                </c:pt>
                <c:pt idx="8520">
                  <c:v>14.2</c:v>
                </c:pt>
                <c:pt idx="8521">
                  <c:v>14.2</c:v>
                </c:pt>
                <c:pt idx="8522">
                  <c:v>14.2</c:v>
                </c:pt>
                <c:pt idx="8523">
                  <c:v>14.2</c:v>
                </c:pt>
                <c:pt idx="8524">
                  <c:v>14.2</c:v>
                </c:pt>
                <c:pt idx="8525">
                  <c:v>14.2</c:v>
                </c:pt>
                <c:pt idx="8526">
                  <c:v>14.2</c:v>
                </c:pt>
                <c:pt idx="8527">
                  <c:v>14.2</c:v>
                </c:pt>
                <c:pt idx="8528">
                  <c:v>14.2</c:v>
                </c:pt>
                <c:pt idx="8529">
                  <c:v>14.2</c:v>
                </c:pt>
                <c:pt idx="8530">
                  <c:v>14.2</c:v>
                </c:pt>
                <c:pt idx="8531">
                  <c:v>14.2</c:v>
                </c:pt>
                <c:pt idx="8532">
                  <c:v>14.2</c:v>
                </c:pt>
                <c:pt idx="8533">
                  <c:v>14.2</c:v>
                </c:pt>
                <c:pt idx="8534">
                  <c:v>14.2</c:v>
                </c:pt>
                <c:pt idx="8535">
                  <c:v>14.2</c:v>
                </c:pt>
                <c:pt idx="8536">
                  <c:v>14.2</c:v>
                </c:pt>
                <c:pt idx="8537">
                  <c:v>14.2</c:v>
                </c:pt>
                <c:pt idx="8538">
                  <c:v>14.2</c:v>
                </c:pt>
                <c:pt idx="8539">
                  <c:v>14.2</c:v>
                </c:pt>
                <c:pt idx="8540">
                  <c:v>14.2</c:v>
                </c:pt>
                <c:pt idx="8541">
                  <c:v>14.2</c:v>
                </c:pt>
                <c:pt idx="8542">
                  <c:v>14.2</c:v>
                </c:pt>
                <c:pt idx="8543">
                  <c:v>14.2</c:v>
                </c:pt>
                <c:pt idx="8544">
                  <c:v>14.2</c:v>
                </c:pt>
                <c:pt idx="8545">
                  <c:v>14.2</c:v>
                </c:pt>
                <c:pt idx="8546">
                  <c:v>14.2</c:v>
                </c:pt>
                <c:pt idx="8547">
                  <c:v>14.2</c:v>
                </c:pt>
                <c:pt idx="8548">
                  <c:v>14.2</c:v>
                </c:pt>
                <c:pt idx="8549">
                  <c:v>14.2</c:v>
                </c:pt>
                <c:pt idx="8550">
                  <c:v>14.2</c:v>
                </c:pt>
                <c:pt idx="8551">
                  <c:v>14.3</c:v>
                </c:pt>
                <c:pt idx="8552">
                  <c:v>14.3</c:v>
                </c:pt>
                <c:pt idx="8553">
                  <c:v>14.3</c:v>
                </c:pt>
                <c:pt idx="8554">
                  <c:v>14.3</c:v>
                </c:pt>
                <c:pt idx="8555">
                  <c:v>14.3</c:v>
                </c:pt>
                <c:pt idx="8556">
                  <c:v>14.3</c:v>
                </c:pt>
                <c:pt idx="8557">
                  <c:v>14.3</c:v>
                </c:pt>
                <c:pt idx="8558">
                  <c:v>14.3</c:v>
                </c:pt>
                <c:pt idx="8559">
                  <c:v>14.3</c:v>
                </c:pt>
                <c:pt idx="8560">
                  <c:v>14.3</c:v>
                </c:pt>
                <c:pt idx="8561">
                  <c:v>14.3</c:v>
                </c:pt>
                <c:pt idx="8562">
                  <c:v>14.3</c:v>
                </c:pt>
                <c:pt idx="8563">
                  <c:v>14.3</c:v>
                </c:pt>
                <c:pt idx="8564">
                  <c:v>14.3</c:v>
                </c:pt>
                <c:pt idx="8565">
                  <c:v>14.3</c:v>
                </c:pt>
                <c:pt idx="8566">
                  <c:v>14.3</c:v>
                </c:pt>
                <c:pt idx="8567">
                  <c:v>14.3</c:v>
                </c:pt>
                <c:pt idx="8568">
                  <c:v>14.3</c:v>
                </c:pt>
                <c:pt idx="8569">
                  <c:v>14.3</c:v>
                </c:pt>
                <c:pt idx="8570">
                  <c:v>14.3</c:v>
                </c:pt>
                <c:pt idx="8571">
                  <c:v>14.3</c:v>
                </c:pt>
                <c:pt idx="8572">
                  <c:v>14.3</c:v>
                </c:pt>
                <c:pt idx="8573">
                  <c:v>14.3</c:v>
                </c:pt>
                <c:pt idx="8574">
                  <c:v>14.3</c:v>
                </c:pt>
                <c:pt idx="8575">
                  <c:v>14.3</c:v>
                </c:pt>
                <c:pt idx="8576">
                  <c:v>14.3</c:v>
                </c:pt>
                <c:pt idx="8577">
                  <c:v>14.3</c:v>
                </c:pt>
                <c:pt idx="8578">
                  <c:v>14.3</c:v>
                </c:pt>
                <c:pt idx="8579">
                  <c:v>14.3</c:v>
                </c:pt>
                <c:pt idx="8580">
                  <c:v>14.3</c:v>
                </c:pt>
                <c:pt idx="8581">
                  <c:v>14.3</c:v>
                </c:pt>
                <c:pt idx="8582">
                  <c:v>14.3</c:v>
                </c:pt>
                <c:pt idx="8583">
                  <c:v>14.3</c:v>
                </c:pt>
                <c:pt idx="8584">
                  <c:v>14.3</c:v>
                </c:pt>
                <c:pt idx="8585">
                  <c:v>14.3</c:v>
                </c:pt>
                <c:pt idx="8586">
                  <c:v>14.3</c:v>
                </c:pt>
                <c:pt idx="8587">
                  <c:v>14.3</c:v>
                </c:pt>
                <c:pt idx="8588">
                  <c:v>14.3</c:v>
                </c:pt>
                <c:pt idx="8589">
                  <c:v>14.3</c:v>
                </c:pt>
                <c:pt idx="8590">
                  <c:v>14.3</c:v>
                </c:pt>
                <c:pt idx="8591">
                  <c:v>14.3</c:v>
                </c:pt>
                <c:pt idx="8592">
                  <c:v>14.3</c:v>
                </c:pt>
                <c:pt idx="8593">
                  <c:v>14.3</c:v>
                </c:pt>
                <c:pt idx="8594">
                  <c:v>14.3</c:v>
                </c:pt>
                <c:pt idx="8595">
                  <c:v>14.3</c:v>
                </c:pt>
                <c:pt idx="8596">
                  <c:v>14.3</c:v>
                </c:pt>
                <c:pt idx="8597">
                  <c:v>14.3</c:v>
                </c:pt>
                <c:pt idx="8598">
                  <c:v>14.3</c:v>
                </c:pt>
                <c:pt idx="8599">
                  <c:v>14.3</c:v>
                </c:pt>
                <c:pt idx="8600">
                  <c:v>14.3</c:v>
                </c:pt>
                <c:pt idx="8601">
                  <c:v>14.3</c:v>
                </c:pt>
                <c:pt idx="8602">
                  <c:v>14.3</c:v>
                </c:pt>
                <c:pt idx="8603">
                  <c:v>14.3</c:v>
                </c:pt>
                <c:pt idx="8604">
                  <c:v>14.3</c:v>
                </c:pt>
                <c:pt idx="8605">
                  <c:v>14.3</c:v>
                </c:pt>
                <c:pt idx="8606">
                  <c:v>14.3</c:v>
                </c:pt>
                <c:pt idx="8607">
                  <c:v>14.3</c:v>
                </c:pt>
                <c:pt idx="8608">
                  <c:v>14.3</c:v>
                </c:pt>
                <c:pt idx="8609">
                  <c:v>14.3</c:v>
                </c:pt>
                <c:pt idx="8610">
                  <c:v>14.3</c:v>
                </c:pt>
                <c:pt idx="8611">
                  <c:v>14.4</c:v>
                </c:pt>
                <c:pt idx="8612">
                  <c:v>14.4</c:v>
                </c:pt>
                <c:pt idx="8613">
                  <c:v>14.4</c:v>
                </c:pt>
                <c:pt idx="8614">
                  <c:v>14.4</c:v>
                </c:pt>
                <c:pt idx="8615">
                  <c:v>14.4</c:v>
                </c:pt>
                <c:pt idx="8616">
                  <c:v>14.4</c:v>
                </c:pt>
                <c:pt idx="8617">
                  <c:v>14.4</c:v>
                </c:pt>
                <c:pt idx="8618">
                  <c:v>14.4</c:v>
                </c:pt>
                <c:pt idx="8619">
                  <c:v>14.4</c:v>
                </c:pt>
                <c:pt idx="8620">
                  <c:v>14.4</c:v>
                </c:pt>
                <c:pt idx="8621">
                  <c:v>14.4</c:v>
                </c:pt>
                <c:pt idx="8622">
                  <c:v>14.4</c:v>
                </c:pt>
                <c:pt idx="8623">
                  <c:v>14.4</c:v>
                </c:pt>
                <c:pt idx="8624">
                  <c:v>14.4</c:v>
                </c:pt>
                <c:pt idx="8625">
                  <c:v>14.4</c:v>
                </c:pt>
                <c:pt idx="8626">
                  <c:v>14.4</c:v>
                </c:pt>
                <c:pt idx="8627">
                  <c:v>14.4</c:v>
                </c:pt>
                <c:pt idx="8628">
                  <c:v>14.4</c:v>
                </c:pt>
                <c:pt idx="8629">
                  <c:v>14.4</c:v>
                </c:pt>
                <c:pt idx="8630">
                  <c:v>14.4</c:v>
                </c:pt>
                <c:pt idx="8631">
                  <c:v>14.4</c:v>
                </c:pt>
                <c:pt idx="8632">
                  <c:v>14.4</c:v>
                </c:pt>
                <c:pt idx="8633">
                  <c:v>14.4</c:v>
                </c:pt>
                <c:pt idx="8634">
                  <c:v>14.4</c:v>
                </c:pt>
                <c:pt idx="8635">
                  <c:v>14.4</c:v>
                </c:pt>
                <c:pt idx="8636">
                  <c:v>14.4</c:v>
                </c:pt>
                <c:pt idx="8637">
                  <c:v>14.4</c:v>
                </c:pt>
                <c:pt idx="8638">
                  <c:v>14.4</c:v>
                </c:pt>
                <c:pt idx="8639">
                  <c:v>14.4</c:v>
                </c:pt>
                <c:pt idx="8640">
                  <c:v>14.4</c:v>
                </c:pt>
                <c:pt idx="8641">
                  <c:v>14.4</c:v>
                </c:pt>
                <c:pt idx="8642">
                  <c:v>14.4</c:v>
                </c:pt>
                <c:pt idx="8643">
                  <c:v>14.4</c:v>
                </c:pt>
                <c:pt idx="8644">
                  <c:v>14.4</c:v>
                </c:pt>
                <c:pt idx="8645">
                  <c:v>14.4</c:v>
                </c:pt>
                <c:pt idx="8646">
                  <c:v>14.4</c:v>
                </c:pt>
                <c:pt idx="8647">
                  <c:v>14.4</c:v>
                </c:pt>
                <c:pt idx="8648">
                  <c:v>14.4</c:v>
                </c:pt>
                <c:pt idx="8649">
                  <c:v>14.4</c:v>
                </c:pt>
                <c:pt idx="8650">
                  <c:v>14.4</c:v>
                </c:pt>
                <c:pt idx="8651">
                  <c:v>14.4</c:v>
                </c:pt>
                <c:pt idx="8652">
                  <c:v>14.4</c:v>
                </c:pt>
                <c:pt idx="8653">
                  <c:v>14.4</c:v>
                </c:pt>
                <c:pt idx="8654">
                  <c:v>14.4</c:v>
                </c:pt>
                <c:pt idx="8655">
                  <c:v>14.4</c:v>
                </c:pt>
                <c:pt idx="8656">
                  <c:v>14.4</c:v>
                </c:pt>
                <c:pt idx="8657">
                  <c:v>14.4</c:v>
                </c:pt>
                <c:pt idx="8658">
                  <c:v>14.4</c:v>
                </c:pt>
                <c:pt idx="8659">
                  <c:v>14.4</c:v>
                </c:pt>
                <c:pt idx="8660">
                  <c:v>14.4</c:v>
                </c:pt>
                <c:pt idx="8661">
                  <c:v>14.4</c:v>
                </c:pt>
                <c:pt idx="8662">
                  <c:v>14.4</c:v>
                </c:pt>
                <c:pt idx="8663">
                  <c:v>14.4</c:v>
                </c:pt>
                <c:pt idx="8664">
                  <c:v>14.4</c:v>
                </c:pt>
                <c:pt idx="8665">
                  <c:v>14.4</c:v>
                </c:pt>
                <c:pt idx="8666">
                  <c:v>14.4</c:v>
                </c:pt>
                <c:pt idx="8667">
                  <c:v>14.4</c:v>
                </c:pt>
                <c:pt idx="8668">
                  <c:v>14.4</c:v>
                </c:pt>
                <c:pt idx="8669">
                  <c:v>14.4</c:v>
                </c:pt>
                <c:pt idx="8670">
                  <c:v>14.4</c:v>
                </c:pt>
                <c:pt idx="8671">
                  <c:v>14.5</c:v>
                </c:pt>
                <c:pt idx="8672">
                  <c:v>14.5</c:v>
                </c:pt>
                <c:pt idx="8673">
                  <c:v>14.5</c:v>
                </c:pt>
                <c:pt idx="8674">
                  <c:v>14.5</c:v>
                </c:pt>
                <c:pt idx="8675">
                  <c:v>14.5</c:v>
                </c:pt>
                <c:pt idx="8676">
                  <c:v>14.5</c:v>
                </c:pt>
                <c:pt idx="8677">
                  <c:v>14.5</c:v>
                </c:pt>
                <c:pt idx="8678">
                  <c:v>14.5</c:v>
                </c:pt>
                <c:pt idx="8679">
                  <c:v>14.5</c:v>
                </c:pt>
                <c:pt idx="8680">
                  <c:v>14.5</c:v>
                </c:pt>
                <c:pt idx="8681">
                  <c:v>14.5</c:v>
                </c:pt>
                <c:pt idx="8682">
                  <c:v>14.5</c:v>
                </c:pt>
                <c:pt idx="8683">
                  <c:v>14.5</c:v>
                </c:pt>
                <c:pt idx="8684">
                  <c:v>14.5</c:v>
                </c:pt>
                <c:pt idx="8685">
                  <c:v>14.5</c:v>
                </c:pt>
                <c:pt idx="8686">
                  <c:v>14.5</c:v>
                </c:pt>
                <c:pt idx="8687">
                  <c:v>14.5</c:v>
                </c:pt>
                <c:pt idx="8688">
                  <c:v>14.5</c:v>
                </c:pt>
                <c:pt idx="8689">
                  <c:v>14.5</c:v>
                </c:pt>
                <c:pt idx="8690">
                  <c:v>14.5</c:v>
                </c:pt>
                <c:pt idx="8691">
                  <c:v>14.5</c:v>
                </c:pt>
                <c:pt idx="8692">
                  <c:v>14.5</c:v>
                </c:pt>
                <c:pt idx="8693">
                  <c:v>14.5</c:v>
                </c:pt>
                <c:pt idx="8694">
                  <c:v>14.5</c:v>
                </c:pt>
                <c:pt idx="8695">
                  <c:v>14.5</c:v>
                </c:pt>
                <c:pt idx="8696">
                  <c:v>14.5</c:v>
                </c:pt>
                <c:pt idx="8697">
                  <c:v>14.5</c:v>
                </c:pt>
                <c:pt idx="8698">
                  <c:v>14.5</c:v>
                </c:pt>
                <c:pt idx="8699">
                  <c:v>14.5</c:v>
                </c:pt>
                <c:pt idx="8700">
                  <c:v>14.5</c:v>
                </c:pt>
                <c:pt idx="8701">
                  <c:v>14.5</c:v>
                </c:pt>
                <c:pt idx="8702">
                  <c:v>14.5</c:v>
                </c:pt>
                <c:pt idx="8703">
                  <c:v>14.5</c:v>
                </c:pt>
                <c:pt idx="8704">
                  <c:v>14.5</c:v>
                </c:pt>
                <c:pt idx="8705">
                  <c:v>14.5</c:v>
                </c:pt>
                <c:pt idx="8706">
                  <c:v>14.5</c:v>
                </c:pt>
                <c:pt idx="8707">
                  <c:v>14.5</c:v>
                </c:pt>
                <c:pt idx="8708">
                  <c:v>14.5</c:v>
                </c:pt>
                <c:pt idx="8709">
                  <c:v>14.5</c:v>
                </c:pt>
                <c:pt idx="8710">
                  <c:v>14.5</c:v>
                </c:pt>
                <c:pt idx="8711">
                  <c:v>14.5</c:v>
                </c:pt>
                <c:pt idx="8712">
                  <c:v>14.5</c:v>
                </c:pt>
                <c:pt idx="8713">
                  <c:v>14.5</c:v>
                </c:pt>
                <c:pt idx="8714">
                  <c:v>14.5</c:v>
                </c:pt>
                <c:pt idx="8715">
                  <c:v>14.5</c:v>
                </c:pt>
                <c:pt idx="8716">
                  <c:v>14.5</c:v>
                </c:pt>
                <c:pt idx="8717">
                  <c:v>14.5</c:v>
                </c:pt>
                <c:pt idx="8718">
                  <c:v>14.5</c:v>
                </c:pt>
                <c:pt idx="8719">
                  <c:v>14.5</c:v>
                </c:pt>
                <c:pt idx="8720">
                  <c:v>14.5</c:v>
                </c:pt>
                <c:pt idx="8721">
                  <c:v>14.5</c:v>
                </c:pt>
                <c:pt idx="8722">
                  <c:v>14.5</c:v>
                </c:pt>
                <c:pt idx="8723">
                  <c:v>14.5</c:v>
                </c:pt>
                <c:pt idx="8724">
                  <c:v>14.5</c:v>
                </c:pt>
                <c:pt idx="8725">
                  <c:v>14.5</c:v>
                </c:pt>
                <c:pt idx="8726">
                  <c:v>14.5</c:v>
                </c:pt>
                <c:pt idx="8727">
                  <c:v>14.5</c:v>
                </c:pt>
                <c:pt idx="8728">
                  <c:v>14.5</c:v>
                </c:pt>
                <c:pt idx="8729">
                  <c:v>14.5</c:v>
                </c:pt>
                <c:pt idx="8730">
                  <c:v>14.5</c:v>
                </c:pt>
                <c:pt idx="8731">
                  <c:v>14.6</c:v>
                </c:pt>
                <c:pt idx="8732">
                  <c:v>14.6</c:v>
                </c:pt>
                <c:pt idx="8733">
                  <c:v>14.6</c:v>
                </c:pt>
                <c:pt idx="8734">
                  <c:v>14.6</c:v>
                </c:pt>
                <c:pt idx="8735">
                  <c:v>14.6</c:v>
                </c:pt>
                <c:pt idx="8736">
                  <c:v>14.6</c:v>
                </c:pt>
                <c:pt idx="8737">
                  <c:v>14.6</c:v>
                </c:pt>
                <c:pt idx="8738">
                  <c:v>14.6</c:v>
                </c:pt>
                <c:pt idx="8739">
                  <c:v>14.6</c:v>
                </c:pt>
                <c:pt idx="8740">
                  <c:v>14.6</c:v>
                </c:pt>
                <c:pt idx="8741">
                  <c:v>14.6</c:v>
                </c:pt>
                <c:pt idx="8742">
                  <c:v>14.6</c:v>
                </c:pt>
                <c:pt idx="8743">
                  <c:v>14.6</c:v>
                </c:pt>
                <c:pt idx="8744">
                  <c:v>14.6</c:v>
                </c:pt>
                <c:pt idx="8745">
                  <c:v>14.6</c:v>
                </c:pt>
                <c:pt idx="8746">
                  <c:v>14.6</c:v>
                </c:pt>
                <c:pt idx="8747">
                  <c:v>14.6</c:v>
                </c:pt>
                <c:pt idx="8748">
                  <c:v>14.6</c:v>
                </c:pt>
                <c:pt idx="8749">
                  <c:v>14.6</c:v>
                </c:pt>
                <c:pt idx="8750">
                  <c:v>14.6</c:v>
                </c:pt>
                <c:pt idx="8751">
                  <c:v>14.6</c:v>
                </c:pt>
                <c:pt idx="8752">
                  <c:v>14.6</c:v>
                </c:pt>
                <c:pt idx="8753">
                  <c:v>14.6</c:v>
                </c:pt>
                <c:pt idx="8754">
                  <c:v>14.6</c:v>
                </c:pt>
                <c:pt idx="8755">
                  <c:v>14.6</c:v>
                </c:pt>
                <c:pt idx="8756">
                  <c:v>14.6</c:v>
                </c:pt>
                <c:pt idx="8757">
                  <c:v>14.6</c:v>
                </c:pt>
                <c:pt idx="8758">
                  <c:v>14.6</c:v>
                </c:pt>
                <c:pt idx="8759">
                  <c:v>14.6</c:v>
                </c:pt>
                <c:pt idx="8760">
                  <c:v>14.6</c:v>
                </c:pt>
                <c:pt idx="8761">
                  <c:v>14.6</c:v>
                </c:pt>
                <c:pt idx="8762">
                  <c:v>14.6</c:v>
                </c:pt>
                <c:pt idx="8763">
                  <c:v>14.6</c:v>
                </c:pt>
                <c:pt idx="8764">
                  <c:v>14.6</c:v>
                </c:pt>
                <c:pt idx="8765">
                  <c:v>14.6</c:v>
                </c:pt>
                <c:pt idx="8766">
                  <c:v>14.6</c:v>
                </c:pt>
                <c:pt idx="8767">
                  <c:v>14.6</c:v>
                </c:pt>
                <c:pt idx="8768">
                  <c:v>14.6</c:v>
                </c:pt>
                <c:pt idx="8769">
                  <c:v>14.6</c:v>
                </c:pt>
                <c:pt idx="8770">
                  <c:v>14.6</c:v>
                </c:pt>
                <c:pt idx="8771">
                  <c:v>14.6</c:v>
                </c:pt>
                <c:pt idx="8772">
                  <c:v>14.6</c:v>
                </c:pt>
                <c:pt idx="8773">
                  <c:v>14.6</c:v>
                </c:pt>
                <c:pt idx="8774">
                  <c:v>14.6</c:v>
                </c:pt>
                <c:pt idx="8775">
                  <c:v>14.6</c:v>
                </c:pt>
                <c:pt idx="8776">
                  <c:v>14.6</c:v>
                </c:pt>
                <c:pt idx="8777">
                  <c:v>14.6</c:v>
                </c:pt>
                <c:pt idx="8778">
                  <c:v>14.6</c:v>
                </c:pt>
                <c:pt idx="8779">
                  <c:v>14.6</c:v>
                </c:pt>
                <c:pt idx="8780">
                  <c:v>14.6</c:v>
                </c:pt>
                <c:pt idx="8781">
                  <c:v>14.6</c:v>
                </c:pt>
                <c:pt idx="8782">
                  <c:v>14.6</c:v>
                </c:pt>
                <c:pt idx="8783">
                  <c:v>14.6</c:v>
                </c:pt>
                <c:pt idx="8784">
                  <c:v>14.6</c:v>
                </c:pt>
                <c:pt idx="8785">
                  <c:v>14.6</c:v>
                </c:pt>
                <c:pt idx="8786">
                  <c:v>14.6</c:v>
                </c:pt>
                <c:pt idx="8787">
                  <c:v>14.6</c:v>
                </c:pt>
                <c:pt idx="8788">
                  <c:v>14.6</c:v>
                </c:pt>
                <c:pt idx="8789">
                  <c:v>14.6</c:v>
                </c:pt>
                <c:pt idx="8790">
                  <c:v>14.6</c:v>
                </c:pt>
                <c:pt idx="8791">
                  <c:v>14.7</c:v>
                </c:pt>
                <c:pt idx="8792">
                  <c:v>14.7</c:v>
                </c:pt>
                <c:pt idx="8793">
                  <c:v>14.7</c:v>
                </c:pt>
                <c:pt idx="8794">
                  <c:v>14.7</c:v>
                </c:pt>
                <c:pt idx="8795">
                  <c:v>14.7</c:v>
                </c:pt>
                <c:pt idx="8796">
                  <c:v>14.7</c:v>
                </c:pt>
                <c:pt idx="8797">
                  <c:v>14.7</c:v>
                </c:pt>
                <c:pt idx="8798">
                  <c:v>14.7</c:v>
                </c:pt>
                <c:pt idx="8799">
                  <c:v>14.7</c:v>
                </c:pt>
                <c:pt idx="8800">
                  <c:v>14.7</c:v>
                </c:pt>
                <c:pt idx="8801">
                  <c:v>14.7</c:v>
                </c:pt>
                <c:pt idx="8802">
                  <c:v>14.7</c:v>
                </c:pt>
                <c:pt idx="8803">
                  <c:v>14.7</c:v>
                </c:pt>
                <c:pt idx="8804">
                  <c:v>14.7</c:v>
                </c:pt>
                <c:pt idx="8805">
                  <c:v>14.7</c:v>
                </c:pt>
                <c:pt idx="8806">
                  <c:v>14.7</c:v>
                </c:pt>
                <c:pt idx="8807">
                  <c:v>14.7</c:v>
                </c:pt>
                <c:pt idx="8808">
                  <c:v>14.7</c:v>
                </c:pt>
                <c:pt idx="8809">
                  <c:v>14.7</c:v>
                </c:pt>
                <c:pt idx="8810">
                  <c:v>14.7</c:v>
                </c:pt>
                <c:pt idx="8811">
                  <c:v>14.7</c:v>
                </c:pt>
                <c:pt idx="8812">
                  <c:v>14.7</c:v>
                </c:pt>
                <c:pt idx="8813">
                  <c:v>14.7</c:v>
                </c:pt>
                <c:pt idx="8814">
                  <c:v>14.7</c:v>
                </c:pt>
                <c:pt idx="8815">
                  <c:v>14.7</c:v>
                </c:pt>
                <c:pt idx="8816">
                  <c:v>14.7</c:v>
                </c:pt>
                <c:pt idx="8817">
                  <c:v>14.7</c:v>
                </c:pt>
                <c:pt idx="8818">
                  <c:v>14.7</c:v>
                </c:pt>
                <c:pt idx="8819">
                  <c:v>14.7</c:v>
                </c:pt>
                <c:pt idx="8820">
                  <c:v>14.7</c:v>
                </c:pt>
                <c:pt idx="8821">
                  <c:v>14.7</c:v>
                </c:pt>
                <c:pt idx="8822">
                  <c:v>14.7</c:v>
                </c:pt>
                <c:pt idx="8823">
                  <c:v>14.7</c:v>
                </c:pt>
                <c:pt idx="8824">
                  <c:v>14.7</c:v>
                </c:pt>
                <c:pt idx="8825">
                  <c:v>14.7</c:v>
                </c:pt>
                <c:pt idx="8826">
                  <c:v>14.7</c:v>
                </c:pt>
                <c:pt idx="8827">
                  <c:v>14.7</c:v>
                </c:pt>
                <c:pt idx="8828">
                  <c:v>14.7</c:v>
                </c:pt>
                <c:pt idx="8829">
                  <c:v>14.7</c:v>
                </c:pt>
                <c:pt idx="8830">
                  <c:v>14.7</c:v>
                </c:pt>
                <c:pt idx="8831">
                  <c:v>14.7</c:v>
                </c:pt>
                <c:pt idx="8832">
                  <c:v>14.7</c:v>
                </c:pt>
                <c:pt idx="8833">
                  <c:v>14.7</c:v>
                </c:pt>
                <c:pt idx="8834">
                  <c:v>14.7</c:v>
                </c:pt>
                <c:pt idx="8835">
                  <c:v>14.7</c:v>
                </c:pt>
                <c:pt idx="8836">
                  <c:v>14.7</c:v>
                </c:pt>
                <c:pt idx="8837">
                  <c:v>14.7</c:v>
                </c:pt>
                <c:pt idx="8838">
                  <c:v>14.7</c:v>
                </c:pt>
                <c:pt idx="8839">
                  <c:v>14.7</c:v>
                </c:pt>
                <c:pt idx="8840">
                  <c:v>14.7</c:v>
                </c:pt>
                <c:pt idx="8841">
                  <c:v>14.7</c:v>
                </c:pt>
                <c:pt idx="8842">
                  <c:v>14.7</c:v>
                </c:pt>
                <c:pt idx="8843">
                  <c:v>14.7</c:v>
                </c:pt>
                <c:pt idx="8844">
                  <c:v>14.7</c:v>
                </c:pt>
                <c:pt idx="8845">
                  <c:v>14.7</c:v>
                </c:pt>
                <c:pt idx="8846">
                  <c:v>14.7</c:v>
                </c:pt>
                <c:pt idx="8847">
                  <c:v>14.7</c:v>
                </c:pt>
                <c:pt idx="8848">
                  <c:v>14.7</c:v>
                </c:pt>
                <c:pt idx="8849">
                  <c:v>14.7</c:v>
                </c:pt>
                <c:pt idx="8850">
                  <c:v>14.7</c:v>
                </c:pt>
                <c:pt idx="8851">
                  <c:v>14.8</c:v>
                </c:pt>
                <c:pt idx="8852">
                  <c:v>14.8</c:v>
                </c:pt>
                <c:pt idx="8853">
                  <c:v>14.8</c:v>
                </c:pt>
                <c:pt idx="8854">
                  <c:v>14.8</c:v>
                </c:pt>
                <c:pt idx="8855">
                  <c:v>14.8</c:v>
                </c:pt>
                <c:pt idx="8856">
                  <c:v>14.8</c:v>
                </c:pt>
                <c:pt idx="8857">
                  <c:v>14.8</c:v>
                </c:pt>
                <c:pt idx="8858">
                  <c:v>14.8</c:v>
                </c:pt>
                <c:pt idx="8859">
                  <c:v>14.8</c:v>
                </c:pt>
                <c:pt idx="8860">
                  <c:v>14.8</c:v>
                </c:pt>
                <c:pt idx="8861">
                  <c:v>14.8</c:v>
                </c:pt>
                <c:pt idx="8862">
                  <c:v>14.8</c:v>
                </c:pt>
                <c:pt idx="8863">
                  <c:v>14.8</c:v>
                </c:pt>
                <c:pt idx="8864">
                  <c:v>14.8</c:v>
                </c:pt>
                <c:pt idx="8865">
                  <c:v>14.8</c:v>
                </c:pt>
                <c:pt idx="8866">
                  <c:v>14.8</c:v>
                </c:pt>
                <c:pt idx="8867">
                  <c:v>14.8</c:v>
                </c:pt>
                <c:pt idx="8868">
                  <c:v>14.8</c:v>
                </c:pt>
                <c:pt idx="8869">
                  <c:v>14.8</c:v>
                </c:pt>
                <c:pt idx="8870">
                  <c:v>14.8</c:v>
                </c:pt>
                <c:pt idx="8871">
                  <c:v>14.8</c:v>
                </c:pt>
                <c:pt idx="8872">
                  <c:v>14.8</c:v>
                </c:pt>
                <c:pt idx="8873">
                  <c:v>14.8</c:v>
                </c:pt>
                <c:pt idx="8874">
                  <c:v>14.8</c:v>
                </c:pt>
                <c:pt idx="8875">
                  <c:v>14.8</c:v>
                </c:pt>
                <c:pt idx="8876">
                  <c:v>14.8</c:v>
                </c:pt>
                <c:pt idx="8877">
                  <c:v>14.8</c:v>
                </c:pt>
                <c:pt idx="8878">
                  <c:v>14.8</c:v>
                </c:pt>
                <c:pt idx="8879">
                  <c:v>14.8</c:v>
                </c:pt>
                <c:pt idx="8880">
                  <c:v>14.8</c:v>
                </c:pt>
                <c:pt idx="8881">
                  <c:v>14.8</c:v>
                </c:pt>
                <c:pt idx="8882">
                  <c:v>14.8</c:v>
                </c:pt>
                <c:pt idx="8883">
                  <c:v>14.8</c:v>
                </c:pt>
                <c:pt idx="8884">
                  <c:v>14.8</c:v>
                </c:pt>
                <c:pt idx="8885">
                  <c:v>14.8</c:v>
                </c:pt>
                <c:pt idx="8886">
                  <c:v>14.8</c:v>
                </c:pt>
                <c:pt idx="8887">
                  <c:v>14.8</c:v>
                </c:pt>
                <c:pt idx="8888">
                  <c:v>14.8</c:v>
                </c:pt>
                <c:pt idx="8889">
                  <c:v>14.8</c:v>
                </c:pt>
                <c:pt idx="8890">
                  <c:v>14.8</c:v>
                </c:pt>
                <c:pt idx="8891">
                  <c:v>14.8</c:v>
                </c:pt>
                <c:pt idx="8892">
                  <c:v>14.8</c:v>
                </c:pt>
                <c:pt idx="8893">
                  <c:v>14.8</c:v>
                </c:pt>
                <c:pt idx="8894">
                  <c:v>14.8</c:v>
                </c:pt>
                <c:pt idx="8895">
                  <c:v>14.8</c:v>
                </c:pt>
                <c:pt idx="8896">
                  <c:v>14.8</c:v>
                </c:pt>
                <c:pt idx="8897">
                  <c:v>14.8</c:v>
                </c:pt>
                <c:pt idx="8898">
                  <c:v>14.8</c:v>
                </c:pt>
                <c:pt idx="8899">
                  <c:v>14.8</c:v>
                </c:pt>
                <c:pt idx="8900">
                  <c:v>14.8</c:v>
                </c:pt>
                <c:pt idx="8901">
                  <c:v>14.8</c:v>
                </c:pt>
                <c:pt idx="8902">
                  <c:v>14.8</c:v>
                </c:pt>
                <c:pt idx="8903">
                  <c:v>14.8</c:v>
                </c:pt>
                <c:pt idx="8904">
                  <c:v>14.8</c:v>
                </c:pt>
                <c:pt idx="8905">
                  <c:v>14.8</c:v>
                </c:pt>
                <c:pt idx="8906">
                  <c:v>14.8</c:v>
                </c:pt>
                <c:pt idx="8907">
                  <c:v>14.8</c:v>
                </c:pt>
                <c:pt idx="8908">
                  <c:v>14.8</c:v>
                </c:pt>
                <c:pt idx="8909">
                  <c:v>14.8</c:v>
                </c:pt>
                <c:pt idx="8910">
                  <c:v>14.8</c:v>
                </c:pt>
                <c:pt idx="8911">
                  <c:v>14.9</c:v>
                </c:pt>
                <c:pt idx="8912">
                  <c:v>14.9</c:v>
                </c:pt>
                <c:pt idx="8913">
                  <c:v>14.9</c:v>
                </c:pt>
                <c:pt idx="8914">
                  <c:v>14.9</c:v>
                </c:pt>
                <c:pt idx="8915">
                  <c:v>14.9</c:v>
                </c:pt>
                <c:pt idx="8916">
                  <c:v>14.9</c:v>
                </c:pt>
                <c:pt idx="8917">
                  <c:v>14.9</c:v>
                </c:pt>
                <c:pt idx="8918">
                  <c:v>14.9</c:v>
                </c:pt>
                <c:pt idx="8919">
                  <c:v>14.9</c:v>
                </c:pt>
                <c:pt idx="8920">
                  <c:v>14.9</c:v>
                </c:pt>
                <c:pt idx="8921">
                  <c:v>14.9</c:v>
                </c:pt>
                <c:pt idx="8922">
                  <c:v>14.9</c:v>
                </c:pt>
                <c:pt idx="8923">
                  <c:v>14.9</c:v>
                </c:pt>
                <c:pt idx="8924">
                  <c:v>14.9</c:v>
                </c:pt>
                <c:pt idx="8925">
                  <c:v>14.9</c:v>
                </c:pt>
                <c:pt idx="8926">
                  <c:v>14.9</c:v>
                </c:pt>
                <c:pt idx="8927">
                  <c:v>14.9</c:v>
                </c:pt>
                <c:pt idx="8928">
                  <c:v>14.9</c:v>
                </c:pt>
                <c:pt idx="8929">
                  <c:v>14.9</c:v>
                </c:pt>
                <c:pt idx="8930">
                  <c:v>14.9</c:v>
                </c:pt>
                <c:pt idx="8931">
                  <c:v>14.9</c:v>
                </c:pt>
                <c:pt idx="8932">
                  <c:v>14.9</c:v>
                </c:pt>
                <c:pt idx="8933">
                  <c:v>14.9</c:v>
                </c:pt>
                <c:pt idx="8934">
                  <c:v>14.9</c:v>
                </c:pt>
                <c:pt idx="8935">
                  <c:v>14.9</c:v>
                </c:pt>
                <c:pt idx="8936">
                  <c:v>14.9</c:v>
                </c:pt>
                <c:pt idx="8937">
                  <c:v>14.9</c:v>
                </c:pt>
                <c:pt idx="8938">
                  <c:v>14.9</c:v>
                </c:pt>
                <c:pt idx="8939">
                  <c:v>14.9</c:v>
                </c:pt>
                <c:pt idx="8940">
                  <c:v>14.9</c:v>
                </c:pt>
                <c:pt idx="8941">
                  <c:v>14.9</c:v>
                </c:pt>
                <c:pt idx="8942">
                  <c:v>14.9</c:v>
                </c:pt>
                <c:pt idx="8943">
                  <c:v>14.9</c:v>
                </c:pt>
                <c:pt idx="8944">
                  <c:v>14.9</c:v>
                </c:pt>
                <c:pt idx="8945">
                  <c:v>14.9</c:v>
                </c:pt>
                <c:pt idx="8946">
                  <c:v>14.9</c:v>
                </c:pt>
                <c:pt idx="8947">
                  <c:v>14.9</c:v>
                </c:pt>
                <c:pt idx="8948">
                  <c:v>14.9</c:v>
                </c:pt>
                <c:pt idx="8949">
                  <c:v>14.9</c:v>
                </c:pt>
                <c:pt idx="8950">
                  <c:v>14.9</c:v>
                </c:pt>
                <c:pt idx="8951">
                  <c:v>14.9</c:v>
                </c:pt>
                <c:pt idx="8952">
                  <c:v>14.9</c:v>
                </c:pt>
                <c:pt idx="8953">
                  <c:v>14.9</c:v>
                </c:pt>
                <c:pt idx="8954">
                  <c:v>14.9</c:v>
                </c:pt>
                <c:pt idx="8955">
                  <c:v>14.9</c:v>
                </c:pt>
                <c:pt idx="8956">
                  <c:v>14.9</c:v>
                </c:pt>
                <c:pt idx="8957">
                  <c:v>14.9</c:v>
                </c:pt>
                <c:pt idx="8958">
                  <c:v>14.9</c:v>
                </c:pt>
                <c:pt idx="8959">
                  <c:v>14.9</c:v>
                </c:pt>
                <c:pt idx="8960">
                  <c:v>14.9</c:v>
                </c:pt>
                <c:pt idx="8961">
                  <c:v>14.9</c:v>
                </c:pt>
                <c:pt idx="8962">
                  <c:v>14.9</c:v>
                </c:pt>
                <c:pt idx="8963">
                  <c:v>14.9</c:v>
                </c:pt>
                <c:pt idx="8964">
                  <c:v>14.9</c:v>
                </c:pt>
                <c:pt idx="8965">
                  <c:v>14.9</c:v>
                </c:pt>
                <c:pt idx="8966">
                  <c:v>14.9</c:v>
                </c:pt>
                <c:pt idx="8967">
                  <c:v>14.9</c:v>
                </c:pt>
                <c:pt idx="8968">
                  <c:v>14.9</c:v>
                </c:pt>
                <c:pt idx="8969">
                  <c:v>14.9</c:v>
                </c:pt>
                <c:pt idx="8970">
                  <c:v>14.9</c:v>
                </c:pt>
                <c:pt idx="8971">
                  <c:v>15.0</c:v>
                </c:pt>
                <c:pt idx="8972">
                  <c:v>15.0</c:v>
                </c:pt>
                <c:pt idx="8973">
                  <c:v>15.0</c:v>
                </c:pt>
                <c:pt idx="8974">
                  <c:v>15.0</c:v>
                </c:pt>
                <c:pt idx="8975">
                  <c:v>15.0</c:v>
                </c:pt>
                <c:pt idx="8976">
                  <c:v>15.0</c:v>
                </c:pt>
                <c:pt idx="8977">
                  <c:v>15.0</c:v>
                </c:pt>
                <c:pt idx="8978">
                  <c:v>15.0</c:v>
                </c:pt>
                <c:pt idx="8979">
                  <c:v>15.0</c:v>
                </c:pt>
                <c:pt idx="8980">
                  <c:v>15.0</c:v>
                </c:pt>
                <c:pt idx="8981">
                  <c:v>15.0</c:v>
                </c:pt>
                <c:pt idx="8982">
                  <c:v>15.0</c:v>
                </c:pt>
                <c:pt idx="8983">
                  <c:v>15.0</c:v>
                </c:pt>
                <c:pt idx="8984">
                  <c:v>15.0</c:v>
                </c:pt>
                <c:pt idx="8985">
                  <c:v>15.0</c:v>
                </c:pt>
                <c:pt idx="8986">
                  <c:v>15.0</c:v>
                </c:pt>
                <c:pt idx="8987">
                  <c:v>15.0</c:v>
                </c:pt>
                <c:pt idx="8988">
                  <c:v>15.0</c:v>
                </c:pt>
                <c:pt idx="8989">
                  <c:v>15.0</c:v>
                </c:pt>
                <c:pt idx="8990">
                  <c:v>15.0</c:v>
                </c:pt>
                <c:pt idx="8991">
                  <c:v>15.0</c:v>
                </c:pt>
                <c:pt idx="8992">
                  <c:v>15.0</c:v>
                </c:pt>
                <c:pt idx="8993">
                  <c:v>15.0</c:v>
                </c:pt>
                <c:pt idx="8994">
                  <c:v>15.0</c:v>
                </c:pt>
                <c:pt idx="8995">
                  <c:v>15.0</c:v>
                </c:pt>
                <c:pt idx="8996">
                  <c:v>15.0</c:v>
                </c:pt>
                <c:pt idx="8997">
                  <c:v>15.0</c:v>
                </c:pt>
                <c:pt idx="8998">
                  <c:v>15.0</c:v>
                </c:pt>
                <c:pt idx="8999">
                  <c:v>15.0</c:v>
                </c:pt>
                <c:pt idx="9000">
                  <c:v>15.0</c:v>
                </c:pt>
                <c:pt idx="9001">
                  <c:v>15.0</c:v>
                </c:pt>
                <c:pt idx="9002">
                  <c:v>15.0</c:v>
                </c:pt>
                <c:pt idx="9003">
                  <c:v>15.0</c:v>
                </c:pt>
                <c:pt idx="9004">
                  <c:v>15.0</c:v>
                </c:pt>
                <c:pt idx="9005">
                  <c:v>15.0</c:v>
                </c:pt>
                <c:pt idx="9006">
                  <c:v>15.0</c:v>
                </c:pt>
                <c:pt idx="9007">
                  <c:v>15.0</c:v>
                </c:pt>
                <c:pt idx="9008">
                  <c:v>15.0</c:v>
                </c:pt>
                <c:pt idx="9009">
                  <c:v>15.0</c:v>
                </c:pt>
                <c:pt idx="9010">
                  <c:v>15.0</c:v>
                </c:pt>
                <c:pt idx="9011">
                  <c:v>15.0</c:v>
                </c:pt>
                <c:pt idx="9012">
                  <c:v>15.0</c:v>
                </c:pt>
                <c:pt idx="9013">
                  <c:v>15.0</c:v>
                </c:pt>
                <c:pt idx="9014">
                  <c:v>15.0</c:v>
                </c:pt>
                <c:pt idx="9015">
                  <c:v>15.0</c:v>
                </c:pt>
                <c:pt idx="9016">
                  <c:v>15.0</c:v>
                </c:pt>
                <c:pt idx="9017">
                  <c:v>15.0</c:v>
                </c:pt>
                <c:pt idx="9018">
                  <c:v>15.0</c:v>
                </c:pt>
                <c:pt idx="9019">
                  <c:v>15.0</c:v>
                </c:pt>
                <c:pt idx="9020">
                  <c:v>15.0</c:v>
                </c:pt>
                <c:pt idx="9021">
                  <c:v>15.0</c:v>
                </c:pt>
                <c:pt idx="9022">
                  <c:v>15.0</c:v>
                </c:pt>
                <c:pt idx="9023">
                  <c:v>15.0</c:v>
                </c:pt>
                <c:pt idx="9024">
                  <c:v>15.0</c:v>
                </c:pt>
                <c:pt idx="9025">
                  <c:v>15.0</c:v>
                </c:pt>
                <c:pt idx="9026">
                  <c:v>15.0</c:v>
                </c:pt>
                <c:pt idx="9027">
                  <c:v>15.0</c:v>
                </c:pt>
                <c:pt idx="9028">
                  <c:v>15.0</c:v>
                </c:pt>
                <c:pt idx="9029">
                  <c:v>15.0</c:v>
                </c:pt>
                <c:pt idx="9030">
                  <c:v>15.0</c:v>
                </c:pt>
                <c:pt idx="9031">
                  <c:v>15.1</c:v>
                </c:pt>
                <c:pt idx="9032">
                  <c:v>15.1</c:v>
                </c:pt>
                <c:pt idx="9033">
                  <c:v>15.1</c:v>
                </c:pt>
                <c:pt idx="9034">
                  <c:v>15.1</c:v>
                </c:pt>
                <c:pt idx="9035">
                  <c:v>15.1</c:v>
                </c:pt>
                <c:pt idx="9036">
                  <c:v>15.1</c:v>
                </c:pt>
                <c:pt idx="9037">
                  <c:v>15.1</c:v>
                </c:pt>
                <c:pt idx="9038">
                  <c:v>15.1</c:v>
                </c:pt>
                <c:pt idx="9039">
                  <c:v>15.1</c:v>
                </c:pt>
                <c:pt idx="9040">
                  <c:v>15.1</c:v>
                </c:pt>
                <c:pt idx="9041">
                  <c:v>15.1</c:v>
                </c:pt>
                <c:pt idx="9042">
                  <c:v>15.1</c:v>
                </c:pt>
                <c:pt idx="9043">
                  <c:v>15.1</c:v>
                </c:pt>
                <c:pt idx="9044">
                  <c:v>15.1</c:v>
                </c:pt>
                <c:pt idx="9045">
                  <c:v>15.1</c:v>
                </c:pt>
                <c:pt idx="9046">
                  <c:v>15.1</c:v>
                </c:pt>
                <c:pt idx="9047">
                  <c:v>15.1</c:v>
                </c:pt>
                <c:pt idx="9048">
                  <c:v>15.1</c:v>
                </c:pt>
                <c:pt idx="9049">
                  <c:v>15.1</c:v>
                </c:pt>
                <c:pt idx="9050">
                  <c:v>15.1</c:v>
                </c:pt>
                <c:pt idx="9051">
                  <c:v>15.1</c:v>
                </c:pt>
                <c:pt idx="9052">
                  <c:v>15.1</c:v>
                </c:pt>
                <c:pt idx="9053">
                  <c:v>15.1</c:v>
                </c:pt>
                <c:pt idx="9054">
                  <c:v>15.1</c:v>
                </c:pt>
                <c:pt idx="9055">
                  <c:v>15.1</c:v>
                </c:pt>
                <c:pt idx="9056">
                  <c:v>15.1</c:v>
                </c:pt>
                <c:pt idx="9057">
                  <c:v>15.1</c:v>
                </c:pt>
                <c:pt idx="9058">
                  <c:v>15.1</c:v>
                </c:pt>
                <c:pt idx="9059">
                  <c:v>15.1</c:v>
                </c:pt>
                <c:pt idx="9060">
                  <c:v>15.1</c:v>
                </c:pt>
                <c:pt idx="9061">
                  <c:v>15.1</c:v>
                </c:pt>
                <c:pt idx="9062">
                  <c:v>15.1</c:v>
                </c:pt>
                <c:pt idx="9063">
                  <c:v>15.1</c:v>
                </c:pt>
                <c:pt idx="9064">
                  <c:v>15.1</c:v>
                </c:pt>
                <c:pt idx="9065">
                  <c:v>15.1</c:v>
                </c:pt>
                <c:pt idx="9066">
                  <c:v>15.1</c:v>
                </c:pt>
                <c:pt idx="9067">
                  <c:v>15.1</c:v>
                </c:pt>
                <c:pt idx="9068">
                  <c:v>15.1</c:v>
                </c:pt>
                <c:pt idx="9069">
                  <c:v>15.1</c:v>
                </c:pt>
                <c:pt idx="9070">
                  <c:v>15.1</c:v>
                </c:pt>
                <c:pt idx="9071">
                  <c:v>15.1</c:v>
                </c:pt>
                <c:pt idx="9072">
                  <c:v>15.1</c:v>
                </c:pt>
                <c:pt idx="9073">
                  <c:v>15.1</c:v>
                </c:pt>
                <c:pt idx="9074">
                  <c:v>15.1</c:v>
                </c:pt>
                <c:pt idx="9075">
                  <c:v>15.1</c:v>
                </c:pt>
                <c:pt idx="9076">
                  <c:v>15.1</c:v>
                </c:pt>
                <c:pt idx="9077">
                  <c:v>15.1</c:v>
                </c:pt>
                <c:pt idx="9078">
                  <c:v>15.1</c:v>
                </c:pt>
                <c:pt idx="9079">
                  <c:v>15.1</c:v>
                </c:pt>
                <c:pt idx="9080">
                  <c:v>15.1</c:v>
                </c:pt>
                <c:pt idx="9081">
                  <c:v>15.1</c:v>
                </c:pt>
                <c:pt idx="9082">
                  <c:v>15.1</c:v>
                </c:pt>
                <c:pt idx="9083">
                  <c:v>15.1</c:v>
                </c:pt>
                <c:pt idx="9084">
                  <c:v>15.1</c:v>
                </c:pt>
                <c:pt idx="9085">
                  <c:v>15.1</c:v>
                </c:pt>
                <c:pt idx="9086">
                  <c:v>15.1</c:v>
                </c:pt>
                <c:pt idx="9087">
                  <c:v>15.1</c:v>
                </c:pt>
                <c:pt idx="9088">
                  <c:v>15.1</c:v>
                </c:pt>
                <c:pt idx="9089">
                  <c:v>15.1</c:v>
                </c:pt>
                <c:pt idx="9090">
                  <c:v>15.1</c:v>
                </c:pt>
                <c:pt idx="9091">
                  <c:v>15.2</c:v>
                </c:pt>
                <c:pt idx="9092">
                  <c:v>15.2</c:v>
                </c:pt>
                <c:pt idx="9093">
                  <c:v>15.2</c:v>
                </c:pt>
                <c:pt idx="9094">
                  <c:v>15.2</c:v>
                </c:pt>
                <c:pt idx="9095">
                  <c:v>15.2</c:v>
                </c:pt>
                <c:pt idx="9096">
                  <c:v>15.2</c:v>
                </c:pt>
                <c:pt idx="9097">
                  <c:v>15.2</c:v>
                </c:pt>
                <c:pt idx="9098">
                  <c:v>15.2</c:v>
                </c:pt>
                <c:pt idx="9099">
                  <c:v>15.2</c:v>
                </c:pt>
                <c:pt idx="9100">
                  <c:v>15.2</c:v>
                </c:pt>
                <c:pt idx="9101">
                  <c:v>15.2</c:v>
                </c:pt>
                <c:pt idx="9102">
                  <c:v>15.2</c:v>
                </c:pt>
                <c:pt idx="9103">
                  <c:v>15.2</c:v>
                </c:pt>
                <c:pt idx="9104">
                  <c:v>15.2</c:v>
                </c:pt>
                <c:pt idx="9105">
                  <c:v>15.2</c:v>
                </c:pt>
                <c:pt idx="9106">
                  <c:v>15.2</c:v>
                </c:pt>
                <c:pt idx="9107">
                  <c:v>15.2</c:v>
                </c:pt>
                <c:pt idx="9108">
                  <c:v>15.2</c:v>
                </c:pt>
                <c:pt idx="9109">
                  <c:v>15.2</c:v>
                </c:pt>
                <c:pt idx="9110">
                  <c:v>15.2</c:v>
                </c:pt>
                <c:pt idx="9111">
                  <c:v>15.2</c:v>
                </c:pt>
                <c:pt idx="9112">
                  <c:v>15.2</c:v>
                </c:pt>
                <c:pt idx="9113">
                  <c:v>15.2</c:v>
                </c:pt>
                <c:pt idx="9114">
                  <c:v>15.2</c:v>
                </c:pt>
                <c:pt idx="9115">
                  <c:v>15.2</c:v>
                </c:pt>
                <c:pt idx="9116">
                  <c:v>15.2</c:v>
                </c:pt>
                <c:pt idx="9117">
                  <c:v>15.2</c:v>
                </c:pt>
                <c:pt idx="9118">
                  <c:v>15.2</c:v>
                </c:pt>
                <c:pt idx="9119">
                  <c:v>15.2</c:v>
                </c:pt>
                <c:pt idx="9120">
                  <c:v>15.2</c:v>
                </c:pt>
                <c:pt idx="9121">
                  <c:v>15.2</c:v>
                </c:pt>
                <c:pt idx="9122">
                  <c:v>15.2</c:v>
                </c:pt>
                <c:pt idx="9123">
                  <c:v>15.2</c:v>
                </c:pt>
                <c:pt idx="9124">
                  <c:v>15.2</c:v>
                </c:pt>
                <c:pt idx="9125">
                  <c:v>15.2</c:v>
                </c:pt>
                <c:pt idx="9126">
                  <c:v>15.2</c:v>
                </c:pt>
                <c:pt idx="9127">
                  <c:v>15.2</c:v>
                </c:pt>
                <c:pt idx="9128">
                  <c:v>15.2</c:v>
                </c:pt>
                <c:pt idx="9129">
                  <c:v>15.2</c:v>
                </c:pt>
                <c:pt idx="9130">
                  <c:v>15.2</c:v>
                </c:pt>
                <c:pt idx="9131">
                  <c:v>15.2</c:v>
                </c:pt>
                <c:pt idx="9132">
                  <c:v>15.2</c:v>
                </c:pt>
                <c:pt idx="9133">
                  <c:v>15.2</c:v>
                </c:pt>
                <c:pt idx="9134">
                  <c:v>15.2</c:v>
                </c:pt>
                <c:pt idx="9135">
                  <c:v>15.2</c:v>
                </c:pt>
                <c:pt idx="9136">
                  <c:v>15.2</c:v>
                </c:pt>
                <c:pt idx="9137">
                  <c:v>15.2</c:v>
                </c:pt>
                <c:pt idx="9138">
                  <c:v>15.2</c:v>
                </c:pt>
                <c:pt idx="9139">
                  <c:v>15.2</c:v>
                </c:pt>
                <c:pt idx="9140">
                  <c:v>15.2</c:v>
                </c:pt>
                <c:pt idx="9141">
                  <c:v>15.2</c:v>
                </c:pt>
                <c:pt idx="9142">
                  <c:v>15.2</c:v>
                </c:pt>
                <c:pt idx="9143">
                  <c:v>15.2</c:v>
                </c:pt>
                <c:pt idx="9144">
                  <c:v>15.2</c:v>
                </c:pt>
                <c:pt idx="9145">
                  <c:v>15.2</c:v>
                </c:pt>
                <c:pt idx="9146">
                  <c:v>15.2</c:v>
                </c:pt>
                <c:pt idx="9147">
                  <c:v>15.2</c:v>
                </c:pt>
                <c:pt idx="9148">
                  <c:v>15.2</c:v>
                </c:pt>
                <c:pt idx="9149">
                  <c:v>15.2</c:v>
                </c:pt>
                <c:pt idx="9150">
                  <c:v>15.2</c:v>
                </c:pt>
                <c:pt idx="9151">
                  <c:v>15.3</c:v>
                </c:pt>
                <c:pt idx="9152">
                  <c:v>15.3</c:v>
                </c:pt>
                <c:pt idx="9153">
                  <c:v>15.3</c:v>
                </c:pt>
                <c:pt idx="9154">
                  <c:v>15.3</c:v>
                </c:pt>
                <c:pt idx="9155">
                  <c:v>15.3</c:v>
                </c:pt>
                <c:pt idx="9156">
                  <c:v>15.3</c:v>
                </c:pt>
                <c:pt idx="9157">
                  <c:v>15.3</c:v>
                </c:pt>
                <c:pt idx="9158">
                  <c:v>15.3</c:v>
                </c:pt>
                <c:pt idx="9159">
                  <c:v>15.3</c:v>
                </c:pt>
                <c:pt idx="9160">
                  <c:v>15.3</c:v>
                </c:pt>
                <c:pt idx="9161">
                  <c:v>15.3</c:v>
                </c:pt>
                <c:pt idx="9162">
                  <c:v>15.3</c:v>
                </c:pt>
                <c:pt idx="9163">
                  <c:v>15.3</c:v>
                </c:pt>
                <c:pt idx="9164">
                  <c:v>15.3</c:v>
                </c:pt>
                <c:pt idx="9165">
                  <c:v>15.3</c:v>
                </c:pt>
                <c:pt idx="9166">
                  <c:v>15.3</c:v>
                </c:pt>
                <c:pt idx="9167">
                  <c:v>15.3</c:v>
                </c:pt>
                <c:pt idx="9168">
                  <c:v>15.3</c:v>
                </c:pt>
                <c:pt idx="9169">
                  <c:v>15.3</c:v>
                </c:pt>
                <c:pt idx="9170">
                  <c:v>15.3</c:v>
                </c:pt>
                <c:pt idx="9171">
                  <c:v>15.3</c:v>
                </c:pt>
                <c:pt idx="9172">
                  <c:v>15.3</c:v>
                </c:pt>
                <c:pt idx="9173">
                  <c:v>15.3</c:v>
                </c:pt>
                <c:pt idx="9174">
                  <c:v>15.3</c:v>
                </c:pt>
                <c:pt idx="9175">
                  <c:v>15.3</c:v>
                </c:pt>
                <c:pt idx="9176">
                  <c:v>15.3</c:v>
                </c:pt>
                <c:pt idx="9177">
                  <c:v>15.3</c:v>
                </c:pt>
                <c:pt idx="9178">
                  <c:v>15.3</c:v>
                </c:pt>
                <c:pt idx="9179">
                  <c:v>15.3</c:v>
                </c:pt>
                <c:pt idx="9180">
                  <c:v>15.3</c:v>
                </c:pt>
                <c:pt idx="9181">
                  <c:v>15.3</c:v>
                </c:pt>
                <c:pt idx="9182">
                  <c:v>15.3</c:v>
                </c:pt>
                <c:pt idx="9183">
                  <c:v>15.3</c:v>
                </c:pt>
                <c:pt idx="9184">
                  <c:v>15.3</c:v>
                </c:pt>
                <c:pt idx="9185">
                  <c:v>15.3</c:v>
                </c:pt>
                <c:pt idx="9186">
                  <c:v>15.3</c:v>
                </c:pt>
                <c:pt idx="9187">
                  <c:v>15.3</c:v>
                </c:pt>
                <c:pt idx="9188">
                  <c:v>15.3</c:v>
                </c:pt>
                <c:pt idx="9189">
                  <c:v>15.3</c:v>
                </c:pt>
                <c:pt idx="9190">
                  <c:v>15.3</c:v>
                </c:pt>
                <c:pt idx="9191">
                  <c:v>15.3</c:v>
                </c:pt>
                <c:pt idx="9192">
                  <c:v>15.3</c:v>
                </c:pt>
                <c:pt idx="9193">
                  <c:v>15.3</c:v>
                </c:pt>
                <c:pt idx="9194">
                  <c:v>15.3</c:v>
                </c:pt>
                <c:pt idx="9195">
                  <c:v>15.3</c:v>
                </c:pt>
                <c:pt idx="9196">
                  <c:v>15.3</c:v>
                </c:pt>
                <c:pt idx="9197">
                  <c:v>15.3</c:v>
                </c:pt>
                <c:pt idx="9198">
                  <c:v>15.3</c:v>
                </c:pt>
                <c:pt idx="9199">
                  <c:v>15.3</c:v>
                </c:pt>
                <c:pt idx="9200">
                  <c:v>15.3</c:v>
                </c:pt>
                <c:pt idx="9201">
                  <c:v>15.3</c:v>
                </c:pt>
                <c:pt idx="9202">
                  <c:v>15.3</c:v>
                </c:pt>
                <c:pt idx="9203">
                  <c:v>15.3</c:v>
                </c:pt>
                <c:pt idx="9204">
                  <c:v>15.3</c:v>
                </c:pt>
                <c:pt idx="9205">
                  <c:v>15.3</c:v>
                </c:pt>
                <c:pt idx="9206">
                  <c:v>15.3</c:v>
                </c:pt>
                <c:pt idx="9207">
                  <c:v>15.3</c:v>
                </c:pt>
                <c:pt idx="9208">
                  <c:v>15.3</c:v>
                </c:pt>
                <c:pt idx="9209">
                  <c:v>15.3</c:v>
                </c:pt>
                <c:pt idx="9210">
                  <c:v>15.3</c:v>
                </c:pt>
                <c:pt idx="9211">
                  <c:v>15.4</c:v>
                </c:pt>
                <c:pt idx="9212">
                  <c:v>15.4</c:v>
                </c:pt>
                <c:pt idx="9213">
                  <c:v>15.4</c:v>
                </c:pt>
                <c:pt idx="9214">
                  <c:v>15.4</c:v>
                </c:pt>
                <c:pt idx="9215">
                  <c:v>15.4</c:v>
                </c:pt>
                <c:pt idx="9216">
                  <c:v>15.4</c:v>
                </c:pt>
                <c:pt idx="9217">
                  <c:v>15.4</c:v>
                </c:pt>
                <c:pt idx="9218">
                  <c:v>15.4</c:v>
                </c:pt>
                <c:pt idx="9219">
                  <c:v>15.4</c:v>
                </c:pt>
                <c:pt idx="9220">
                  <c:v>15.4</c:v>
                </c:pt>
                <c:pt idx="9221">
                  <c:v>15.4</c:v>
                </c:pt>
                <c:pt idx="9222">
                  <c:v>15.4</c:v>
                </c:pt>
                <c:pt idx="9223">
                  <c:v>15.4</c:v>
                </c:pt>
                <c:pt idx="9224">
                  <c:v>15.4</c:v>
                </c:pt>
                <c:pt idx="9225">
                  <c:v>15.4</c:v>
                </c:pt>
                <c:pt idx="9226">
                  <c:v>15.4</c:v>
                </c:pt>
                <c:pt idx="9227">
                  <c:v>15.4</c:v>
                </c:pt>
                <c:pt idx="9228">
                  <c:v>15.4</c:v>
                </c:pt>
                <c:pt idx="9229">
                  <c:v>15.4</c:v>
                </c:pt>
                <c:pt idx="9230">
                  <c:v>15.4</c:v>
                </c:pt>
                <c:pt idx="9231">
                  <c:v>15.4</c:v>
                </c:pt>
                <c:pt idx="9232">
                  <c:v>15.4</c:v>
                </c:pt>
                <c:pt idx="9233">
                  <c:v>15.4</c:v>
                </c:pt>
                <c:pt idx="9234">
                  <c:v>15.4</c:v>
                </c:pt>
                <c:pt idx="9235">
                  <c:v>15.4</c:v>
                </c:pt>
                <c:pt idx="9236">
                  <c:v>15.4</c:v>
                </c:pt>
                <c:pt idx="9237">
                  <c:v>15.4</c:v>
                </c:pt>
                <c:pt idx="9238">
                  <c:v>15.4</c:v>
                </c:pt>
                <c:pt idx="9239">
                  <c:v>15.4</c:v>
                </c:pt>
                <c:pt idx="9240">
                  <c:v>15.4</c:v>
                </c:pt>
                <c:pt idx="9241">
                  <c:v>15.4</c:v>
                </c:pt>
                <c:pt idx="9242">
                  <c:v>15.4</c:v>
                </c:pt>
                <c:pt idx="9243">
                  <c:v>15.4</c:v>
                </c:pt>
                <c:pt idx="9244">
                  <c:v>15.4</c:v>
                </c:pt>
                <c:pt idx="9245">
                  <c:v>15.4</c:v>
                </c:pt>
                <c:pt idx="9246">
                  <c:v>15.4</c:v>
                </c:pt>
                <c:pt idx="9247">
                  <c:v>15.4</c:v>
                </c:pt>
                <c:pt idx="9248">
                  <c:v>15.4</c:v>
                </c:pt>
                <c:pt idx="9249">
                  <c:v>15.4</c:v>
                </c:pt>
                <c:pt idx="9250">
                  <c:v>15.4</c:v>
                </c:pt>
                <c:pt idx="9251">
                  <c:v>15.4</c:v>
                </c:pt>
                <c:pt idx="9252">
                  <c:v>15.4</c:v>
                </c:pt>
                <c:pt idx="9253">
                  <c:v>15.4</c:v>
                </c:pt>
                <c:pt idx="9254">
                  <c:v>15.4</c:v>
                </c:pt>
                <c:pt idx="9255">
                  <c:v>15.4</c:v>
                </c:pt>
                <c:pt idx="9256">
                  <c:v>15.4</c:v>
                </c:pt>
                <c:pt idx="9257">
                  <c:v>15.4</c:v>
                </c:pt>
                <c:pt idx="9258">
                  <c:v>15.4</c:v>
                </c:pt>
                <c:pt idx="9259">
                  <c:v>15.4</c:v>
                </c:pt>
                <c:pt idx="9260">
                  <c:v>15.4</c:v>
                </c:pt>
                <c:pt idx="9261">
                  <c:v>15.4</c:v>
                </c:pt>
                <c:pt idx="9262">
                  <c:v>15.4</c:v>
                </c:pt>
                <c:pt idx="9263">
                  <c:v>15.4</c:v>
                </c:pt>
                <c:pt idx="9264">
                  <c:v>15.4</c:v>
                </c:pt>
                <c:pt idx="9265">
                  <c:v>15.4</c:v>
                </c:pt>
                <c:pt idx="9266">
                  <c:v>15.4</c:v>
                </c:pt>
                <c:pt idx="9267">
                  <c:v>15.4</c:v>
                </c:pt>
                <c:pt idx="9268">
                  <c:v>15.4</c:v>
                </c:pt>
                <c:pt idx="9269">
                  <c:v>15.4</c:v>
                </c:pt>
                <c:pt idx="9270">
                  <c:v>15.4</c:v>
                </c:pt>
                <c:pt idx="9271">
                  <c:v>15.5</c:v>
                </c:pt>
                <c:pt idx="9272">
                  <c:v>15.5</c:v>
                </c:pt>
                <c:pt idx="9273">
                  <c:v>15.5</c:v>
                </c:pt>
                <c:pt idx="9274">
                  <c:v>15.5</c:v>
                </c:pt>
                <c:pt idx="9275">
                  <c:v>15.5</c:v>
                </c:pt>
                <c:pt idx="9276">
                  <c:v>15.5</c:v>
                </c:pt>
                <c:pt idx="9277">
                  <c:v>15.5</c:v>
                </c:pt>
                <c:pt idx="9278">
                  <c:v>15.5</c:v>
                </c:pt>
                <c:pt idx="9279">
                  <c:v>15.5</c:v>
                </c:pt>
                <c:pt idx="9280">
                  <c:v>15.5</c:v>
                </c:pt>
                <c:pt idx="9281">
                  <c:v>15.5</c:v>
                </c:pt>
                <c:pt idx="9282">
                  <c:v>15.5</c:v>
                </c:pt>
                <c:pt idx="9283">
                  <c:v>15.5</c:v>
                </c:pt>
                <c:pt idx="9284">
                  <c:v>15.5</c:v>
                </c:pt>
                <c:pt idx="9285">
                  <c:v>15.5</c:v>
                </c:pt>
                <c:pt idx="9286">
                  <c:v>15.5</c:v>
                </c:pt>
                <c:pt idx="9287">
                  <c:v>15.5</c:v>
                </c:pt>
                <c:pt idx="9288">
                  <c:v>15.5</c:v>
                </c:pt>
                <c:pt idx="9289">
                  <c:v>15.5</c:v>
                </c:pt>
                <c:pt idx="9290">
                  <c:v>15.5</c:v>
                </c:pt>
                <c:pt idx="9291">
                  <c:v>15.5</c:v>
                </c:pt>
                <c:pt idx="9292">
                  <c:v>15.5</c:v>
                </c:pt>
                <c:pt idx="9293">
                  <c:v>15.5</c:v>
                </c:pt>
                <c:pt idx="9294">
                  <c:v>15.5</c:v>
                </c:pt>
                <c:pt idx="9295">
                  <c:v>15.5</c:v>
                </c:pt>
                <c:pt idx="9296">
                  <c:v>15.5</c:v>
                </c:pt>
                <c:pt idx="9297">
                  <c:v>15.5</c:v>
                </c:pt>
                <c:pt idx="9298">
                  <c:v>15.5</c:v>
                </c:pt>
                <c:pt idx="9299">
                  <c:v>15.5</c:v>
                </c:pt>
                <c:pt idx="9300">
                  <c:v>15.5</c:v>
                </c:pt>
                <c:pt idx="9301">
                  <c:v>15.5</c:v>
                </c:pt>
                <c:pt idx="9302">
                  <c:v>15.5</c:v>
                </c:pt>
                <c:pt idx="9303">
                  <c:v>15.5</c:v>
                </c:pt>
                <c:pt idx="9304">
                  <c:v>15.5</c:v>
                </c:pt>
                <c:pt idx="9305">
                  <c:v>15.5</c:v>
                </c:pt>
                <c:pt idx="9306">
                  <c:v>15.5</c:v>
                </c:pt>
                <c:pt idx="9307">
                  <c:v>15.5</c:v>
                </c:pt>
                <c:pt idx="9308">
                  <c:v>15.5</c:v>
                </c:pt>
                <c:pt idx="9309">
                  <c:v>15.5</c:v>
                </c:pt>
                <c:pt idx="9310">
                  <c:v>15.5</c:v>
                </c:pt>
                <c:pt idx="9311">
                  <c:v>15.5</c:v>
                </c:pt>
                <c:pt idx="9312">
                  <c:v>15.5</c:v>
                </c:pt>
                <c:pt idx="9313">
                  <c:v>15.5</c:v>
                </c:pt>
                <c:pt idx="9314">
                  <c:v>15.5</c:v>
                </c:pt>
                <c:pt idx="9315">
                  <c:v>15.5</c:v>
                </c:pt>
                <c:pt idx="9316">
                  <c:v>15.5</c:v>
                </c:pt>
                <c:pt idx="9317">
                  <c:v>15.5</c:v>
                </c:pt>
                <c:pt idx="9318">
                  <c:v>15.5</c:v>
                </c:pt>
                <c:pt idx="9319">
                  <c:v>15.5</c:v>
                </c:pt>
                <c:pt idx="9320">
                  <c:v>15.5</c:v>
                </c:pt>
                <c:pt idx="9321">
                  <c:v>15.5</c:v>
                </c:pt>
                <c:pt idx="9322">
                  <c:v>15.5</c:v>
                </c:pt>
                <c:pt idx="9323">
                  <c:v>15.5</c:v>
                </c:pt>
                <c:pt idx="9324">
                  <c:v>15.5</c:v>
                </c:pt>
                <c:pt idx="9325">
                  <c:v>15.5</c:v>
                </c:pt>
                <c:pt idx="9326">
                  <c:v>15.5</c:v>
                </c:pt>
                <c:pt idx="9327">
                  <c:v>15.5</c:v>
                </c:pt>
                <c:pt idx="9328">
                  <c:v>15.5</c:v>
                </c:pt>
                <c:pt idx="9329">
                  <c:v>15.5</c:v>
                </c:pt>
                <c:pt idx="9330">
                  <c:v>15.5</c:v>
                </c:pt>
                <c:pt idx="9331">
                  <c:v>15.6</c:v>
                </c:pt>
                <c:pt idx="9332">
                  <c:v>15.6</c:v>
                </c:pt>
                <c:pt idx="9333">
                  <c:v>15.6</c:v>
                </c:pt>
                <c:pt idx="9334">
                  <c:v>15.6</c:v>
                </c:pt>
                <c:pt idx="9335">
                  <c:v>15.6</c:v>
                </c:pt>
                <c:pt idx="9336">
                  <c:v>15.6</c:v>
                </c:pt>
                <c:pt idx="9337">
                  <c:v>15.6</c:v>
                </c:pt>
                <c:pt idx="9338">
                  <c:v>15.6</c:v>
                </c:pt>
                <c:pt idx="9339">
                  <c:v>15.6</c:v>
                </c:pt>
                <c:pt idx="9340">
                  <c:v>15.6</c:v>
                </c:pt>
                <c:pt idx="9341">
                  <c:v>15.6</c:v>
                </c:pt>
                <c:pt idx="9342">
                  <c:v>15.6</c:v>
                </c:pt>
                <c:pt idx="9343">
                  <c:v>15.6</c:v>
                </c:pt>
                <c:pt idx="9344">
                  <c:v>15.6</c:v>
                </c:pt>
                <c:pt idx="9345">
                  <c:v>15.6</c:v>
                </c:pt>
                <c:pt idx="9346">
                  <c:v>15.6</c:v>
                </c:pt>
                <c:pt idx="9347">
                  <c:v>15.6</c:v>
                </c:pt>
                <c:pt idx="9348">
                  <c:v>15.6</c:v>
                </c:pt>
                <c:pt idx="9349">
                  <c:v>15.6</c:v>
                </c:pt>
                <c:pt idx="9350">
                  <c:v>15.6</c:v>
                </c:pt>
                <c:pt idx="9351">
                  <c:v>15.6</c:v>
                </c:pt>
                <c:pt idx="9352">
                  <c:v>15.6</c:v>
                </c:pt>
                <c:pt idx="9353">
                  <c:v>15.6</c:v>
                </c:pt>
                <c:pt idx="9354">
                  <c:v>15.6</c:v>
                </c:pt>
                <c:pt idx="9355">
                  <c:v>15.6</c:v>
                </c:pt>
                <c:pt idx="9356">
                  <c:v>15.6</c:v>
                </c:pt>
                <c:pt idx="9357">
                  <c:v>15.6</c:v>
                </c:pt>
                <c:pt idx="9358">
                  <c:v>15.6</c:v>
                </c:pt>
                <c:pt idx="9359">
                  <c:v>15.6</c:v>
                </c:pt>
                <c:pt idx="9360">
                  <c:v>15.6</c:v>
                </c:pt>
                <c:pt idx="9361">
                  <c:v>15.6</c:v>
                </c:pt>
                <c:pt idx="9362">
                  <c:v>15.6</c:v>
                </c:pt>
                <c:pt idx="9363">
                  <c:v>15.6</c:v>
                </c:pt>
                <c:pt idx="9364">
                  <c:v>15.6</c:v>
                </c:pt>
                <c:pt idx="9365">
                  <c:v>15.6</c:v>
                </c:pt>
                <c:pt idx="9366">
                  <c:v>15.6</c:v>
                </c:pt>
                <c:pt idx="9367">
                  <c:v>15.6</c:v>
                </c:pt>
                <c:pt idx="9368">
                  <c:v>15.6</c:v>
                </c:pt>
                <c:pt idx="9369">
                  <c:v>15.6</c:v>
                </c:pt>
                <c:pt idx="9370">
                  <c:v>15.6</c:v>
                </c:pt>
                <c:pt idx="9371">
                  <c:v>15.6</c:v>
                </c:pt>
                <c:pt idx="9372">
                  <c:v>15.6</c:v>
                </c:pt>
                <c:pt idx="9373">
                  <c:v>15.6</c:v>
                </c:pt>
                <c:pt idx="9374">
                  <c:v>15.6</c:v>
                </c:pt>
                <c:pt idx="9375">
                  <c:v>15.6</c:v>
                </c:pt>
                <c:pt idx="9376">
                  <c:v>15.6</c:v>
                </c:pt>
                <c:pt idx="9377">
                  <c:v>15.6</c:v>
                </c:pt>
                <c:pt idx="9378">
                  <c:v>15.6</c:v>
                </c:pt>
                <c:pt idx="9379">
                  <c:v>15.6</c:v>
                </c:pt>
                <c:pt idx="9380">
                  <c:v>15.6</c:v>
                </c:pt>
                <c:pt idx="9381">
                  <c:v>15.6</c:v>
                </c:pt>
                <c:pt idx="9382">
                  <c:v>15.6</c:v>
                </c:pt>
                <c:pt idx="9383">
                  <c:v>15.6</c:v>
                </c:pt>
                <c:pt idx="9384">
                  <c:v>15.6</c:v>
                </c:pt>
                <c:pt idx="9385">
                  <c:v>15.6</c:v>
                </c:pt>
                <c:pt idx="9386">
                  <c:v>15.6</c:v>
                </c:pt>
                <c:pt idx="9387">
                  <c:v>15.6</c:v>
                </c:pt>
                <c:pt idx="9388">
                  <c:v>15.6</c:v>
                </c:pt>
                <c:pt idx="9389">
                  <c:v>15.6</c:v>
                </c:pt>
                <c:pt idx="9390">
                  <c:v>15.6</c:v>
                </c:pt>
                <c:pt idx="9391">
                  <c:v>15.7</c:v>
                </c:pt>
                <c:pt idx="9392">
                  <c:v>15.7</c:v>
                </c:pt>
                <c:pt idx="9393">
                  <c:v>15.7</c:v>
                </c:pt>
                <c:pt idx="9394">
                  <c:v>15.7</c:v>
                </c:pt>
                <c:pt idx="9395">
                  <c:v>15.7</c:v>
                </c:pt>
                <c:pt idx="9396">
                  <c:v>15.7</c:v>
                </c:pt>
                <c:pt idx="9397">
                  <c:v>15.7</c:v>
                </c:pt>
                <c:pt idx="9398">
                  <c:v>15.7</c:v>
                </c:pt>
                <c:pt idx="9399">
                  <c:v>15.7</c:v>
                </c:pt>
                <c:pt idx="9400">
                  <c:v>15.7</c:v>
                </c:pt>
                <c:pt idx="9401">
                  <c:v>15.7</c:v>
                </c:pt>
                <c:pt idx="9402">
                  <c:v>15.7</c:v>
                </c:pt>
                <c:pt idx="9403">
                  <c:v>15.7</c:v>
                </c:pt>
                <c:pt idx="9404">
                  <c:v>15.7</c:v>
                </c:pt>
                <c:pt idx="9405">
                  <c:v>15.7</c:v>
                </c:pt>
                <c:pt idx="9406">
                  <c:v>15.7</c:v>
                </c:pt>
                <c:pt idx="9407">
                  <c:v>15.7</c:v>
                </c:pt>
                <c:pt idx="9408">
                  <c:v>15.7</c:v>
                </c:pt>
                <c:pt idx="9409">
                  <c:v>15.7</c:v>
                </c:pt>
                <c:pt idx="9410">
                  <c:v>15.7</c:v>
                </c:pt>
                <c:pt idx="9411">
                  <c:v>15.7</c:v>
                </c:pt>
                <c:pt idx="9412">
                  <c:v>15.7</c:v>
                </c:pt>
                <c:pt idx="9413">
                  <c:v>15.7</c:v>
                </c:pt>
                <c:pt idx="9414">
                  <c:v>15.7</c:v>
                </c:pt>
                <c:pt idx="9415">
                  <c:v>15.7</c:v>
                </c:pt>
                <c:pt idx="9416">
                  <c:v>15.7</c:v>
                </c:pt>
                <c:pt idx="9417">
                  <c:v>15.7</c:v>
                </c:pt>
                <c:pt idx="9418">
                  <c:v>15.7</c:v>
                </c:pt>
                <c:pt idx="9419">
                  <c:v>15.7</c:v>
                </c:pt>
                <c:pt idx="9420">
                  <c:v>15.7</c:v>
                </c:pt>
                <c:pt idx="9421">
                  <c:v>15.7</c:v>
                </c:pt>
                <c:pt idx="9422">
                  <c:v>15.7</c:v>
                </c:pt>
                <c:pt idx="9423">
                  <c:v>15.7</c:v>
                </c:pt>
                <c:pt idx="9424">
                  <c:v>15.7</c:v>
                </c:pt>
                <c:pt idx="9425">
                  <c:v>15.7</c:v>
                </c:pt>
                <c:pt idx="9426">
                  <c:v>15.7</c:v>
                </c:pt>
                <c:pt idx="9427">
                  <c:v>15.7</c:v>
                </c:pt>
                <c:pt idx="9428">
                  <c:v>15.7</c:v>
                </c:pt>
                <c:pt idx="9429">
                  <c:v>15.7</c:v>
                </c:pt>
                <c:pt idx="9430">
                  <c:v>15.7</c:v>
                </c:pt>
                <c:pt idx="9431">
                  <c:v>15.7</c:v>
                </c:pt>
                <c:pt idx="9432">
                  <c:v>15.7</c:v>
                </c:pt>
                <c:pt idx="9433">
                  <c:v>15.7</c:v>
                </c:pt>
                <c:pt idx="9434">
                  <c:v>15.7</c:v>
                </c:pt>
                <c:pt idx="9435">
                  <c:v>15.7</c:v>
                </c:pt>
                <c:pt idx="9436">
                  <c:v>15.7</c:v>
                </c:pt>
                <c:pt idx="9437">
                  <c:v>15.7</c:v>
                </c:pt>
                <c:pt idx="9438">
                  <c:v>15.7</c:v>
                </c:pt>
                <c:pt idx="9439">
                  <c:v>15.7</c:v>
                </c:pt>
                <c:pt idx="9440">
                  <c:v>15.7</c:v>
                </c:pt>
                <c:pt idx="9441">
                  <c:v>15.7</c:v>
                </c:pt>
                <c:pt idx="9442">
                  <c:v>15.7</c:v>
                </c:pt>
                <c:pt idx="9443">
                  <c:v>15.7</c:v>
                </c:pt>
                <c:pt idx="9444">
                  <c:v>15.7</c:v>
                </c:pt>
                <c:pt idx="9445">
                  <c:v>15.7</c:v>
                </c:pt>
                <c:pt idx="9446">
                  <c:v>15.7</c:v>
                </c:pt>
                <c:pt idx="9447">
                  <c:v>15.7</c:v>
                </c:pt>
                <c:pt idx="9448">
                  <c:v>15.7</c:v>
                </c:pt>
                <c:pt idx="9449">
                  <c:v>15.7</c:v>
                </c:pt>
                <c:pt idx="9450">
                  <c:v>15.7</c:v>
                </c:pt>
                <c:pt idx="9451">
                  <c:v>15.8</c:v>
                </c:pt>
                <c:pt idx="9452">
                  <c:v>15.8</c:v>
                </c:pt>
                <c:pt idx="9453">
                  <c:v>15.8</c:v>
                </c:pt>
                <c:pt idx="9454">
                  <c:v>15.8</c:v>
                </c:pt>
                <c:pt idx="9455">
                  <c:v>15.8</c:v>
                </c:pt>
                <c:pt idx="9456">
                  <c:v>15.8</c:v>
                </c:pt>
                <c:pt idx="9457">
                  <c:v>15.8</c:v>
                </c:pt>
                <c:pt idx="9458">
                  <c:v>15.8</c:v>
                </c:pt>
                <c:pt idx="9459">
                  <c:v>15.8</c:v>
                </c:pt>
                <c:pt idx="9460">
                  <c:v>15.8</c:v>
                </c:pt>
                <c:pt idx="9461">
                  <c:v>15.8</c:v>
                </c:pt>
                <c:pt idx="9462">
                  <c:v>15.8</c:v>
                </c:pt>
                <c:pt idx="9463">
                  <c:v>15.8</c:v>
                </c:pt>
                <c:pt idx="9464">
                  <c:v>15.8</c:v>
                </c:pt>
                <c:pt idx="9465">
                  <c:v>15.8</c:v>
                </c:pt>
                <c:pt idx="9466">
                  <c:v>15.8</c:v>
                </c:pt>
                <c:pt idx="9467">
                  <c:v>15.8</c:v>
                </c:pt>
                <c:pt idx="9468">
                  <c:v>15.8</c:v>
                </c:pt>
                <c:pt idx="9469">
                  <c:v>15.8</c:v>
                </c:pt>
                <c:pt idx="9470">
                  <c:v>15.8</c:v>
                </c:pt>
                <c:pt idx="9471">
                  <c:v>15.8</c:v>
                </c:pt>
                <c:pt idx="9472">
                  <c:v>15.8</c:v>
                </c:pt>
                <c:pt idx="9473">
                  <c:v>15.8</c:v>
                </c:pt>
                <c:pt idx="9474">
                  <c:v>15.8</c:v>
                </c:pt>
                <c:pt idx="9475">
                  <c:v>15.8</c:v>
                </c:pt>
                <c:pt idx="9476">
                  <c:v>15.8</c:v>
                </c:pt>
                <c:pt idx="9477">
                  <c:v>15.8</c:v>
                </c:pt>
                <c:pt idx="9478">
                  <c:v>15.8</c:v>
                </c:pt>
                <c:pt idx="9479">
                  <c:v>15.8</c:v>
                </c:pt>
                <c:pt idx="9480">
                  <c:v>15.8</c:v>
                </c:pt>
                <c:pt idx="9481">
                  <c:v>15.8</c:v>
                </c:pt>
                <c:pt idx="9482">
                  <c:v>15.8</c:v>
                </c:pt>
                <c:pt idx="9483">
                  <c:v>15.8</c:v>
                </c:pt>
                <c:pt idx="9484">
                  <c:v>15.8</c:v>
                </c:pt>
                <c:pt idx="9485">
                  <c:v>15.8</c:v>
                </c:pt>
                <c:pt idx="9486">
                  <c:v>15.8</c:v>
                </c:pt>
                <c:pt idx="9487">
                  <c:v>15.8</c:v>
                </c:pt>
                <c:pt idx="9488">
                  <c:v>15.8</c:v>
                </c:pt>
                <c:pt idx="9489">
                  <c:v>15.8</c:v>
                </c:pt>
                <c:pt idx="9490">
                  <c:v>15.8</c:v>
                </c:pt>
                <c:pt idx="9491">
                  <c:v>15.8</c:v>
                </c:pt>
                <c:pt idx="9492">
                  <c:v>15.8</c:v>
                </c:pt>
                <c:pt idx="9493">
                  <c:v>15.8</c:v>
                </c:pt>
                <c:pt idx="9494">
                  <c:v>15.8</c:v>
                </c:pt>
                <c:pt idx="9495">
                  <c:v>15.8</c:v>
                </c:pt>
                <c:pt idx="9496">
                  <c:v>15.8</c:v>
                </c:pt>
                <c:pt idx="9497">
                  <c:v>15.8</c:v>
                </c:pt>
                <c:pt idx="9498">
                  <c:v>15.8</c:v>
                </c:pt>
                <c:pt idx="9499">
                  <c:v>15.8</c:v>
                </c:pt>
                <c:pt idx="9500">
                  <c:v>15.8</c:v>
                </c:pt>
                <c:pt idx="9501">
                  <c:v>15.8</c:v>
                </c:pt>
                <c:pt idx="9502">
                  <c:v>15.8</c:v>
                </c:pt>
                <c:pt idx="9503">
                  <c:v>15.8</c:v>
                </c:pt>
                <c:pt idx="9504">
                  <c:v>15.8</c:v>
                </c:pt>
                <c:pt idx="9505">
                  <c:v>15.8</c:v>
                </c:pt>
                <c:pt idx="9506">
                  <c:v>15.8</c:v>
                </c:pt>
                <c:pt idx="9507">
                  <c:v>15.8</c:v>
                </c:pt>
                <c:pt idx="9508">
                  <c:v>15.8</c:v>
                </c:pt>
                <c:pt idx="9509">
                  <c:v>15.8</c:v>
                </c:pt>
                <c:pt idx="9510">
                  <c:v>15.8</c:v>
                </c:pt>
                <c:pt idx="9511">
                  <c:v>15.9</c:v>
                </c:pt>
                <c:pt idx="9512">
                  <c:v>15.9</c:v>
                </c:pt>
                <c:pt idx="9513">
                  <c:v>15.9</c:v>
                </c:pt>
                <c:pt idx="9514">
                  <c:v>15.9</c:v>
                </c:pt>
                <c:pt idx="9515">
                  <c:v>15.9</c:v>
                </c:pt>
                <c:pt idx="9516">
                  <c:v>15.9</c:v>
                </c:pt>
                <c:pt idx="9517">
                  <c:v>15.9</c:v>
                </c:pt>
                <c:pt idx="9518">
                  <c:v>15.9</c:v>
                </c:pt>
                <c:pt idx="9519">
                  <c:v>15.9</c:v>
                </c:pt>
                <c:pt idx="9520">
                  <c:v>15.9</c:v>
                </c:pt>
                <c:pt idx="9521">
                  <c:v>15.9</c:v>
                </c:pt>
                <c:pt idx="9522">
                  <c:v>15.9</c:v>
                </c:pt>
                <c:pt idx="9523">
                  <c:v>15.9</c:v>
                </c:pt>
                <c:pt idx="9524">
                  <c:v>15.9</c:v>
                </c:pt>
                <c:pt idx="9525">
                  <c:v>15.9</c:v>
                </c:pt>
                <c:pt idx="9526">
                  <c:v>15.9</c:v>
                </c:pt>
                <c:pt idx="9527">
                  <c:v>15.9</c:v>
                </c:pt>
                <c:pt idx="9528">
                  <c:v>15.9</c:v>
                </c:pt>
                <c:pt idx="9529">
                  <c:v>15.9</c:v>
                </c:pt>
                <c:pt idx="9530">
                  <c:v>15.9</c:v>
                </c:pt>
                <c:pt idx="9531">
                  <c:v>15.9</c:v>
                </c:pt>
                <c:pt idx="9532">
                  <c:v>15.9</c:v>
                </c:pt>
                <c:pt idx="9533">
                  <c:v>15.9</c:v>
                </c:pt>
                <c:pt idx="9534">
                  <c:v>15.9</c:v>
                </c:pt>
                <c:pt idx="9535">
                  <c:v>15.9</c:v>
                </c:pt>
                <c:pt idx="9536">
                  <c:v>15.9</c:v>
                </c:pt>
                <c:pt idx="9537">
                  <c:v>15.9</c:v>
                </c:pt>
                <c:pt idx="9538">
                  <c:v>15.9</c:v>
                </c:pt>
                <c:pt idx="9539">
                  <c:v>15.9</c:v>
                </c:pt>
                <c:pt idx="9540">
                  <c:v>15.9</c:v>
                </c:pt>
                <c:pt idx="9541">
                  <c:v>15.9</c:v>
                </c:pt>
                <c:pt idx="9542">
                  <c:v>15.9</c:v>
                </c:pt>
                <c:pt idx="9543">
                  <c:v>15.9</c:v>
                </c:pt>
                <c:pt idx="9544">
                  <c:v>15.9</c:v>
                </c:pt>
                <c:pt idx="9545">
                  <c:v>15.9</c:v>
                </c:pt>
                <c:pt idx="9546">
                  <c:v>15.9</c:v>
                </c:pt>
                <c:pt idx="9547">
                  <c:v>15.9</c:v>
                </c:pt>
                <c:pt idx="9548">
                  <c:v>15.9</c:v>
                </c:pt>
                <c:pt idx="9549">
                  <c:v>15.9</c:v>
                </c:pt>
                <c:pt idx="9550">
                  <c:v>15.9</c:v>
                </c:pt>
                <c:pt idx="9551">
                  <c:v>15.9</c:v>
                </c:pt>
                <c:pt idx="9552">
                  <c:v>15.9</c:v>
                </c:pt>
                <c:pt idx="9553">
                  <c:v>15.9</c:v>
                </c:pt>
                <c:pt idx="9554">
                  <c:v>15.9</c:v>
                </c:pt>
                <c:pt idx="9555">
                  <c:v>15.9</c:v>
                </c:pt>
                <c:pt idx="9556">
                  <c:v>15.9</c:v>
                </c:pt>
                <c:pt idx="9557">
                  <c:v>15.9</c:v>
                </c:pt>
                <c:pt idx="9558">
                  <c:v>15.9</c:v>
                </c:pt>
                <c:pt idx="9559">
                  <c:v>15.9</c:v>
                </c:pt>
                <c:pt idx="9560">
                  <c:v>15.9</c:v>
                </c:pt>
                <c:pt idx="9561">
                  <c:v>15.9</c:v>
                </c:pt>
                <c:pt idx="9562">
                  <c:v>15.9</c:v>
                </c:pt>
                <c:pt idx="9563">
                  <c:v>15.9</c:v>
                </c:pt>
                <c:pt idx="9564">
                  <c:v>15.9</c:v>
                </c:pt>
                <c:pt idx="9565">
                  <c:v>15.9</c:v>
                </c:pt>
                <c:pt idx="9566">
                  <c:v>15.9</c:v>
                </c:pt>
                <c:pt idx="9567">
                  <c:v>15.9</c:v>
                </c:pt>
                <c:pt idx="9568">
                  <c:v>15.9</c:v>
                </c:pt>
                <c:pt idx="9569">
                  <c:v>15.9</c:v>
                </c:pt>
                <c:pt idx="9570">
                  <c:v>15.9</c:v>
                </c:pt>
                <c:pt idx="9571">
                  <c:v>16.0</c:v>
                </c:pt>
                <c:pt idx="9572">
                  <c:v>16.0</c:v>
                </c:pt>
                <c:pt idx="9573">
                  <c:v>16.0</c:v>
                </c:pt>
                <c:pt idx="9574">
                  <c:v>16.0</c:v>
                </c:pt>
                <c:pt idx="9575">
                  <c:v>16.0</c:v>
                </c:pt>
                <c:pt idx="9576">
                  <c:v>16.0</c:v>
                </c:pt>
                <c:pt idx="9577">
                  <c:v>16.0</c:v>
                </c:pt>
                <c:pt idx="9578">
                  <c:v>16.0</c:v>
                </c:pt>
                <c:pt idx="9579">
                  <c:v>16.0</c:v>
                </c:pt>
                <c:pt idx="9580">
                  <c:v>16.0</c:v>
                </c:pt>
                <c:pt idx="9581">
                  <c:v>16.0</c:v>
                </c:pt>
                <c:pt idx="9582">
                  <c:v>16.0</c:v>
                </c:pt>
                <c:pt idx="9583">
                  <c:v>16.0</c:v>
                </c:pt>
                <c:pt idx="9584">
                  <c:v>16.0</c:v>
                </c:pt>
                <c:pt idx="9585">
                  <c:v>16.0</c:v>
                </c:pt>
                <c:pt idx="9586">
                  <c:v>16.0</c:v>
                </c:pt>
                <c:pt idx="9587">
                  <c:v>16.0</c:v>
                </c:pt>
                <c:pt idx="9588">
                  <c:v>16.0</c:v>
                </c:pt>
                <c:pt idx="9589">
                  <c:v>16.0</c:v>
                </c:pt>
                <c:pt idx="9590">
                  <c:v>16.0</c:v>
                </c:pt>
                <c:pt idx="9591">
                  <c:v>16.0</c:v>
                </c:pt>
                <c:pt idx="9592">
                  <c:v>16.0</c:v>
                </c:pt>
                <c:pt idx="9593">
                  <c:v>16.0</c:v>
                </c:pt>
                <c:pt idx="9594">
                  <c:v>16.0</c:v>
                </c:pt>
                <c:pt idx="9595">
                  <c:v>16.0</c:v>
                </c:pt>
                <c:pt idx="9596">
                  <c:v>16.0</c:v>
                </c:pt>
                <c:pt idx="9597">
                  <c:v>16.0</c:v>
                </c:pt>
                <c:pt idx="9598">
                  <c:v>16.0</c:v>
                </c:pt>
                <c:pt idx="9599">
                  <c:v>16.0</c:v>
                </c:pt>
                <c:pt idx="9600">
                  <c:v>16.0</c:v>
                </c:pt>
                <c:pt idx="9601">
                  <c:v>16.0</c:v>
                </c:pt>
                <c:pt idx="9602">
                  <c:v>16.0</c:v>
                </c:pt>
                <c:pt idx="9603">
                  <c:v>16.0</c:v>
                </c:pt>
                <c:pt idx="9604">
                  <c:v>16.0</c:v>
                </c:pt>
                <c:pt idx="9605">
                  <c:v>16.0</c:v>
                </c:pt>
                <c:pt idx="9606">
                  <c:v>16.0</c:v>
                </c:pt>
                <c:pt idx="9607">
                  <c:v>16.0</c:v>
                </c:pt>
                <c:pt idx="9608">
                  <c:v>16.0</c:v>
                </c:pt>
                <c:pt idx="9609">
                  <c:v>16.0</c:v>
                </c:pt>
                <c:pt idx="9610">
                  <c:v>16.0</c:v>
                </c:pt>
                <c:pt idx="9611">
                  <c:v>16.0</c:v>
                </c:pt>
                <c:pt idx="9612">
                  <c:v>16.0</c:v>
                </c:pt>
                <c:pt idx="9613">
                  <c:v>16.0</c:v>
                </c:pt>
                <c:pt idx="9614">
                  <c:v>16.0</c:v>
                </c:pt>
                <c:pt idx="9615">
                  <c:v>16.0</c:v>
                </c:pt>
                <c:pt idx="9616">
                  <c:v>16.0</c:v>
                </c:pt>
                <c:pt idx="9617">
                  <c:v>16.0</c:v>
                </c:pt>
                <c:pt idx="9618">
                  <c:v>16.0</c:v>
                </c:pt>
                <c:pt idx="9619">
                  <c:v>16.0</c:v>
                </c:pt>
                <c:pt idx="9620">
                  <c:v>16.0</c:v>
                </c:pt>
                <c:pt idx="9621">
                  <c:v>16.0</c:v>
                </c:pt>
                <c:pt idx="9622">
                  <c:v>16.0</c:v>
                </c:pt>
                <c:pt idx="9623">
                  <c:v>16.0</c:v>
                </c:pt>
                <c:pt idx="9624">
                  <c:v>16.0</c:v>
                </c:pt>
                <c:pt idx="9625">
                  <c:v>16.0</c:v>
                </c:pt>
                <c:pt idx="9626">
                  <c:v>16.0</c:v>
                </c:pt>
                <c:pt idx="9627">
                  <c:v>16.0</c:v>
                </c:pt>
                <c:pt idx="9628">
                  <c:v>16.0</c:v>
                </c:pt>
                <c:pt idx="9629">
                  <c:v>16.0</c:v>
                </c:pt>
                <c:pt idx="9630">
                  <c:v>16.0</c:v>
                </c:pt>
                <c:pt idx="9631">
                  <c:v>16.1</c:v>
                </c:pt>
                <c:pt idx="9632">
                  <c:v>16.1</c:v>
                </c:pt>
                <c:pt idx="9633">
                  <c:v>16.1</c:v>
                </c:pt>
                <c:pt idx="9634">
                  <c:v>16.1</c:v>
                </c:pt>
                <c:pt idx="9635">
                  <c:v>16.1</c:v>
                </c:pt>
                <c:pt idx="9636">
                  <c:v>16.1</c:v>
                </c:pt>
                <c:pt idx="9637">
                  <c:v>16.1</c:v>
                </c:pt>
                <c:pt idx="9638">
                  <c:v>16.1</c:v>
                </c:pt>
                <c:pt idx="9639">
                  <c:v>16.1</c:v>
                </c:pt>
                <c:pt idx="9640">
                  <c:v>16.1</c:v>
                </c:pt>
                <c:pt idx="9641">
                  <c:v>16.1</c:v>
                </c:pt>
                <c:pt idx="9642">
                  <c:v>16.1</c:v>
                </c:pt>
                <c:pt idx="9643">
                  <c:v>16.1</c:v>
                </c:pt>
                <c:pt idx="9644">
                  <c:v>16.1</c:v>
                </c:pt>
                <c:pt idx="9645">
                  <c:v>16.1</c:v>
                </c:pt>
                <c:pt idx="9646">
                  <c:v>16.1</c:v>
                </c:pt>
                <c:pt idx="9647">
                  <c:v>16.1</c:v>
                </c:pt>
                <c:pt idx="9648">
                  <c:v>16.1</c:v>
                </c:pt>
                <c:pt idx="9649">
                  <c:v>16.1</c:v>
                </c:pt>
                <c:pt idx="9650">
                  <c:v>16.1</c:v>
                </c:pt>
                <c:pt idx="9651">
                  <c:v>16.1</c:v>
                </c:pt>
                <c:pt idx="9652">
                  <c:v>16.1</c:v>
                </c:pt>
                <c:pt idx="9653">
                  <c:v>16.1</c:v>
                </c:pt>
                <c:pt idx="9654">
                  <c:v>16.1</c:v>
                </c:pt>
                <c:pt idx="9655">
                  <c:v>16.1</c:v>
                </c:pt>
                <c:pt idx="9656">
                  <c:v>16.1</c:v>
                </c:pt>
                <c:pt idx="9657">
                  <c:v>16.1</c:v>
                </c:pt>
                <c:pt idx="9658">
                  <c:v>16.1</c:v>
                </c:pt>
                <c:pt idx="9659">
                  <c:v>16.1</c:v>
                </c:pt>
                <c:pt idx="9660">
                  <c:v>16.1</c:v>
                </c:pt>
                <c:pt idx="9661">
                  <c:v>16.1</c:v>
                </c:pt>
                <c:pt idx="9662">
                  <c:v>16.1</c:v>
                </c:pt>
                <c:pt idx="9663">
                  <c:v>16.1</c:v>
                </c:pt>
                <c:pt idx="9664">
                  <c:v>16.1</c:v>
                </c:pt>
                <c:pt idx="9665">
                  <c:v>16.1</c:v>
                </c:pt>
                <c:pt idx="9666">
                  <c:v>16.1</c:v>
                </c:pt>
                <c:pt idx="9667">
                  <c:v>16.1</c:v>
                </c:pt>
                <c:pt idx="9668">
                  <c:v>16.1</c:v>
                </c:pt>
                <c:pt idx="9669">
                  <c:v>16.1</c:v>
                </c:pt>
                <c:pt idx="9670">
                  <c:v>16.1</c:v>
                </c:pt>
                <c:pt idx="9671">
                  <c:v>16.1</c:v>
                </c:pt>
                <c:pt idx="9672">
                  <c:v>16.1</c:v>
                </c:pt>
                <c:pt idx="9673">
                  <c:v>16.1</c:v>
                </c:pt>
                <c:pt idx="9674">
                  <c:v>16.1</c:v>
                </c:pt>
                <c:pt idx="9675">
                  <c:v>16.1</c:v>
                </c:pt>
                <c:pt idx="9676">
                  <c:v>16.1</c:v>
                </c:pt>
                <c:pt idx="9677">
                  <c:v>16.1</c:v>
                </c:pt>
                <c:pt idx="9678">
                  <c:v>16.1</c:v>
                </c:pt>
                <c:pt idx="9679">
                  <c:v>16.1</c:v>
                </c:pt>
                <c:pt idx="9680">
                  <c:v>16.1</c:v>
                </c:pt>
                <c:pt idx="9681">
                  <c:v>16.1</c:v>
                </c:pt>
                <c:pt idx="9682">
                  <c:v>16.1</c:v>
                </c:pt>
                <c:pt idx="9683">
                  <c:v>16.1</c:v>
                </c:pt>
                <c:pt idx="9684">
                  <c:v>16.1</c:v>
                </c:pt>
                <c:pt idx="9685">
                  <c:v>16.1</c:v>
                </c:pt>
                <c:pt idx="9686">
                  <c:v>16.1</c:v>
                </c:pt>
                <c:pt idx="9687">
                  <c:v>16.1</c:v>
                </c:pt>
                <c:pt idx="9688">
                  <c:v>16.1</c:v>
                </c:pt>
                <c:pt idx="9689">
                  <c:v>16.1</c:v>
                </c:pt>
                <c:pt idx="9690">
                  <c:v>16.1</c:v>
                </c:pt>
                <c:pt idx="9691">
                  <c:v>16.2</c:v>
                </c:pt>
                <c:pt idx="9692">
                  <c:v>16.2</c:v>
                </c:pt>
                <c:pt idx="9693">
                  <c:v>16.2</c:v>
                </c:pt>
                <c:pt idx="9694">
                  <c:v>16.2</c:v>
                </c:pt>
                <c:pt idx="9695">
                  <c:v>16.2</c:v>
                </c:pt>
                <c:pt idx="9696">
                  <c:v>16.2</c:v>
                </c:pt>
                <c:pt idx="9697">
                  <c:v>16.2</c:v>
                </c:pt>
                <c:pt idx="9698">
                  <c:v>16.2</c:v>
                </c:pt>
                <c:pt idx="9699">
                  <c:v>16.2</c:v>
                </c:pt>
                <c:pt idx="9700">
                  <c:v>16.2</c:v>
                </c:pt>
                <c:pt idx="9701">
                  <c:v>16.2</c:v>
                </c:pt>
                <c:pt idx="9702">
                  <c:v>16.2</c:v>
                </c:pt>
                <c:pt idx="9703">
                  <c:v>16.2</c:v>
                </c:pt>
                <c:pt idx="9704">
                  <c:v>16.2</c:v>
                </c:pt>
                <c:pt idx="9705">
                  <c:v>16.2</c:v>
                </c:pt>
                <c:pt idx="9706">
                  <c:v>16.2</c:v>
                </c:pt>
                <c:pt idx="9707">
                  <c:v>16.2</c:v>
                </c:pt>
                <c:pt idx="9708">
                  <c:v>16.2</c:v>
                </c:pt>
                <c:pt idx="9709">
                  <c:v>16.2</c:v>
                </c:pt>
                <c:pt idx="9710">
                  <c:v>16.2</c:v>
                </c:pt>
                <c:pt idx="9711">
                  <c:v>16.2</c:v>
                </c:pt>
                <c:pt idx="9712">
                  <c:v>16.2</c:v>
                </c:pt>
                <c:pt idx="9713">
                  <c:v>16.2</c:v>
                </c:pt>
                <c:pt idx="9714">
                  <c:v>16.2</c:v>
                </c:pt>
                <c:pt idx="9715">
                  <c:v>16.2</c:v>
                </c:pt>
                <c:pt idx="9716">
                  <c:v>16.2</c:v>
                </c:pt>
                <c:pt idx="9717">
                  <c:v>16.2</c:v>
                </c:pt>
                <c:pt idx="9718">
                  <c:v>16.2</c:v>
                </c:pt>
                <c:pt idx="9719">
                  <c:v>16.2</c:v>
                </c:pt>
                <c:pt idx="9720">
                  <c:v>16.2</c:v>
                </c:pt>
                <c:pt idx="9721">
                  <c:v>16.2</c:v>
                </c:pt>
                <c:pt idx="9722">
                  <c:v>16.2</c:v>
                </c:pt>
                <c:pt idx="9723">
                  <c:v>16.2</c:v>
                </c:pt>
                <c:pt idx="9724">
                  <c:v>16.2</c:v>
                </c:pt>
                <c:pt idx="9725">
                  <c:v>16.2</c:v>
                </c:pt>
                <c:pt idx="9726">
                  <c:v>16.2</c:v>
                </c:pt>
                <c:pt idx="9727">
                  <c:v>16.2</c:v>
                </c:pt>
                <c:pt idx="9728">
                  <c:v>16.2</c:v>
                </c:pt>
                <c:pt idx="9729">
                  <c:v>16.2</c:v>
                </c:pt>
                <c:pt idx="9730">
                  <c:v>16.2</c:v>
                </c:pt>
                <c:pt idx="9731">
                  <c:v>16.2</c:v>
                </c:pt>
                <c:pt idx="9732">
                  <c:v>16.2</c:v>
                </c:pt>
                <c:pt idx="9733">
                  <c:v>16.2</c:v>
                </c:pt>
                <c:pt idx="9734">
                  <c:v>16.2</c:v>
                </c:pt>
                <c:pt idx="9735">
                  <c:v>16.2</c:v>
                </c:pt>
                <c:pt idx="9736">
                  <c:v>16.2</c:v>
                </c:pt>
                <c:pt idx="9737">
                  <c:v>16.2</c:v>
                </c:pt>
                <c:pt idx="9738">
                  <c:v>16.2</c:v>
                </c:pt>
                <c:pt idx="9739">
                  <c:v>16.2</c:v>
                </c:pt>
                <c:pt idx="9740">
                  <c:v>16.2</c:v>
                </c:pt>
                <c:pt idx="9741">
                  <c:v>16.2</c:v>
                </c:pt>
                <c:pt idx="9742">
                  <c:v>16.2</c:v>
                </c:pt>
                <c:pt idx="9743">
                  <c:v>16.2</c:v>
                </c:pt>
                <c:pt idx="9744">
                  <c:v>16.2</c:v>
                </c:pt>
                <c:pt idx="9745">
                  <c:v>16.2</c:v>
                </c:pt>
                <c:pt idx="9746">
                  <c:v>16.2</c:v>
                </c:pt>
                <c:pt idx="9747">
                  <c:v>16.2</c:v>
                </c:pt>
                <c:pt idx="9748">
                  <c:v>16.2</c:v>
                </c:pt>
                <c:pt idx="9749">
                  <c:v>16.2</c:v>
                </c:pt>
                <c:pt idx="9750">
                  <c:v>16.2</c:v>
                </c:pt>
                <c:pt idx="9751">
                  <c:v>16.3</c:v>
                </c:pt>
                <c:pt idx="9752">
                  <c:v>16.3</c:v>
                </c:pt>
                <c:pt idx="9753">
                  <c:v>16.3</c:v>
                </c:pt>
                <c:pt idx="9754">
                  <c:v>16.3</c:v>
                </c:pt>
                <c:pt idx="9755">
                  <c:v>16.3</c:v>
                </c:pt>
                <c:pt idx="9756">
                  <c:v>16.3</c:v>
                </c:pt>
                <c:pt idx="9757">
                  <c:v>16.3</c:v>
                </c:pt>
                <c:pt idx="9758">
                  <c:v>16.3</c:v>
                </c:pt>
                <c:pt idx="9759">
                  <c:v>16.3</c:v>
                </c:pt>
                <c:pt idx="9760">
                  <c:v>16.3</c:v>
                </c:pt>
                <c:pt idx="9761">
                  <c:v>16.3</c:v>
                </c:pt>
                <c:pt idx="9762">
                  <c:v>16.3</c:v>
                </c:pt>
                <c:pt idx="9763">
                  <c:v>16.3</c:v>
                </c:pt>
                <c:pt idx="9764">
                  <c:v>16.3</c:v>
                </c:pt>
                <c:pt idx="9765">
                  <c:v>16.3</c:v>
                </c:pt>
                <c:pt idx="9766">
                  <c:v>16.3</c:v>
                </c:pt>
                <c:pt idx="9767">
                  <c:v>16.3</c:v>
                </c:pt>
                <c:pt idx="9768">
                  <c:v>16.3</c:v>
                </c:pt>
                <c:pt idx="9769">
                  <c:v>16.3</c:v>
                </c:pt>
                <c:pt idx="9770">
                  <c:v>16.3</c:v>
                </c:pt>
                <c:pt idx="9771">
                  <c:v>16.3</c:v>
                </c:pt>
                <c:pt idx="9772">
                  <c:v>16.3</c:v>
                </c:pt>
                <c:pt idx="9773">
                  <c:v>16.3</c:v>
                </c:pt>
                <c:pt idx="9774">
                  <c:v>16.3</c:v>
                </c:pt>
                <c:pt idx="9775">
                  <c:v>16.3</c:v>
                </c:pt>
                <c:pt idx="9776">
                  <c:v>16.3</c:v>
                </c:pt>
                <c:pt idx="9777">
                  <c:v>16.3</c:v>
                </c:pt>
                <c:pt idx="9778">
                  <c:v>16.3</c:v>
                </c:pt>
                <c:pt idx="9779">
                  <c:v>16.3</c:v>
                </c:pt>
                <c:pt idx="9780">
                  <c:v>16.3</c:v>
                </c:pt>
                <c:pt idx="9781">
                  <c:v>16.3</c:v>
                </c:pt>
                <c:pt idx="9782">
                  <c:v>16.3</c:v>
                </c:pt>
                <c:pt idx="9783">
                  <c:v>16.3</c:v>
                </c:pt>
                <c:pt idx="9784">
                  <c:v>16.3</c:v>
                </c:pt>
                <c:pt idx="9785">
                  <c:v>16.3</c:v>
                </c:pt>
                <c:pt idx="9786">
                  <c:v>16.3</c:v>
                </c:pt>
                <c:pt idx="9787">
                  <c:v>16.3</c:v>
                </c:pt>
                <c:pt idx="9788">
                  <c:v>16.3</c:v>
                </c:pt>
                <c:pt idx="9789">
                  <c:v>16.3</c:v>
                </c:pt>
                <c:pt idx="9790">
                  <c:v>16.3</c:v>
                </c:pt>
                <c:pt idx="9791">
                  <c:v>16.3</c:v>
                </c:pt>
                <c:pt idx="9792">
                  <c:v>16.3</c:v>
                </c:pt>
                <c:pt idx="9793">
                  <c:v>16.3</c:v>
                </c:pt>
                <c:pt idx="9794">
                  <c:v>16.3</c:v>
                </c:pt>
                <c:pt idx="9795">
                  <c:v>16.3</c:v>
                </c:pt>
                <c:pt idx="9796">
                  <c:v>16.3</c:v>
                </c:pt>
                <c:pt idx="9797">
                  <c:v>16.3</c:v>
                </c:pt>
                <c:pt idx="9798">
                  <c:v>16.3</c:v>
                </c:pt>
                <c:pt idx="9799">
                  <c:v>16.3</c:v>
                </c:pt>
                <c:pt idx="9800">
                  <c:v>16.3</c:v>
                </c:pt>
                <c:pt idx="9801">
                  <c:v>16.3</c:v>
                </c:pt>
                <c:pt idx="9802">
                  <c:v>16.3</c:v>
                </c:pt>
                <c:pt idx="9803">
                  <c:v>16.3</c:v>
                </c:pt>
                <c:pt idx="9804">
                  <c:v>16.3</c:v>
                </c:pt>
                <c:pt idx="9805">
                  <c:v>16.3</c:v>
                </c:pt>
                <c:pt idx="9806">
                  <c:v>16.3</c:v>
                </c:pt>
                <c:pt idx="9807">
                  <c:v>16.3</c:v>
                </c:pt>
                <c:pt idx="9808">
                  <c:v>16.3</c:v>
                </c:pt>
                <c:pt idx="9809">
                  <c:v>16.3</c:v>
                </c:pt>
                <c:pt idx="9810">
                  <c:v>16.3</c:v>
                </c:pt>
                <c:pt idx="9811">
                  <c:v>16.4</c:v>
                </c:pt>
                <c:pt idx="9812">
                  <c:v>16.4</c:v>
                </c:pt>
                <c:pt idx="9813">
                  <c:v>16.4</c:v>
                </c:pt>
                <c:pt idx="9814">
                  <c:v>16.4</c:v>
                </c:pt>
                <c:pt idx="9815">
                  <c:v>16.4</c:v>
                </c:pt>
                <c:pt idx="9816">
                  <c:v>16.4</c:v>
                </c:pt>
                <c:pt idx="9817">
                  <c:v>16.4</c:v>
                </c:pt>
                <c:pt idx="9818">
                  <c:v>16.4</c:v>
                </c:pt>
                <c:pt idx="9819">
                  <c:v>16.4</c:v>
                </c:pt>
                <c:pt idx="9820">
                  <c:v>16.4</c:v>
                </c:pt>
                <c:pt idx="9821">
                  <c:v>16.4</c:v>
                </c:pt>
                <c:pt idx="9822">
                  <c:v>16.4</c:v>
                </c:pt>
                <c:pt idx="9823">
                  <c:v>16.4</c:v>
                </c:pt>
                <c:pt idx="9824">
                  <c:v>16.4</c:v>
                </c:pt>
                <c:pt idx="9825">
                  <c:v>16.4</c:v>
                </c:pt>
                <c:pt idx="9826">
                  <c:v>16.4</c:v>
                </c:pt>
                <c:pt idx="9827">
                  <c:v>16.4</c:v>
                </c:pt>
                <c:pt idx="9828">
                  <c:v>16.4</c:v>
                </c:pt>
                <c:pt idx="9829">
                  <c:v>16.4</c:v>
                </c:pt>
                <c:pt idx="9830">
                  <c:v>16.4</c:v>
                </c:pt>
                <c:pt idx="9831">
                  <c:v>16.4</c:v>
                </c:pt>
                <c:pt idx="9832">
                  <c:v>16.4</c:v>
                </c:pt>
                <c:pt idx="9833">
                  <c:v>16.4</c:v>
                </c:pt>
                <c:pt idx="9834">
                  <c:v>16.4</c:v>
                </c:pt>
                <c:pt idx="9835">
                  <c:v>16.4</c:v>
                </c:pt>
                <c:pt idx="9836">
                  <c:v>16.4</c:v>
                </c:pt>
                <c:pt idx="9837">
                  <c:v>16.4</c:v>
                </c:pt>
                <c:pt idx="9838">
                  <c:v>16.4</c:v>
                </c:pt>
                <c:pt idx="9839">
                  <c:v>16.4</c:v>
                </c:pt>
                <c:pt idx="9840">
                  <c:v>16.4</c:v>
                </c:pt>
                <c:pt idx="9841">
                  <c:v>16.4</c:v>
                </c:pt>
                <c:pt idx="9842">
                  <c:v>16.4</c:v>
                </c:pt>
                <c:pt idx="9843">
                  <c:v>16.4</c:v>
                </c:pt>
                <c:pt idx="9844">
                  <c:v>16.4</c:v>
                </c:pt>
                <c:pt idx="9845">
                  <c:v>16.4</c:v>
                </c:pt>
                <c:pt idx="9846">
                  <c:v>16.4</c:v>
                </c:pt>
                <c:pt idx="9847">
                  <c:v>16.4</c:v>
                </c:pt>
                <c:pt idx="9848">
                  <c:v>16.4</c:v>
                </c:pt>
                <c:pt idx="9849">
                  <c:v>16.4</c:v>
                </c:pt>
                <c:pt idx="9850">
                  <c:v>16.4</c:v>
                </c:pt>
                <c:pt idx="9851">
                  <c:v>16.4</c:v>
                </c:pt>
                <c:pt idx="9852">
                  <c:v>16.4</c:v>
                </c:pt>
                <c:pt idx="9853">
                  <c:v>16.4</c:v>
                </c:pt>
                <c:pt idx="9854">
                  <c:v>16.4</c:v>
                </c:pt>
                <c:pt idx="9855">
                  <c:v>16.4</c:v>
                </c:pt>
                <c:pt idx="9856">
                  <c:v>16.4</c:v>
                </c:pt>
                <c:pt idx="9857">
                  <c:v>16.4</c:v>
                </c:pt>
                <c:pt idx="9858">
                  <c:v>16.4</c:v>
                </c:pt>
                <c:pt idx="9859">
                  <c:v>16.4</c:v>
                </c:pt>
                <c:pt idx="9860">
                  <c:v>16.4</c:v>
                </c:pt>
                <c:pt idx="9861">
                  <c:v>16.4</c:v>
                </c:pt>
                <c:pt idx="9862">
                  <c:v>16.4</c:v>
                </c:pt>
                <c:pt idx="9863">
                  <c:v>16.4</c:v>
                </c:pt>
                <c:pt idx="9864">
                  <c:v>16.4</c:v>
                </c:pt>
                <c:pt idx="9865">
                  <c:v>16.4</c:v>
                </c:pt>
                <c:pt idx="9866">
                  <c:v>16.4</c:v>
                </c:pt>
                <c:pt idx="9867">
                  <c:v>16.4</c:v>
                </c:pt>
                <c:pt idx="9868">
                  <c:v>16.4</c:v>
                </c:pt>
                <c:pt idx="9869">
                  <c:v>16.4</c:v>
                </c:pt>
                <c:pt idx="9870">
                  <c:v>16.4</c:v>
                </c:pt>
                <c:pt idx="9871">
                  <c:v>16.5</c:v>
                </c:pt>
                <c:pt idx="9872">
                  <c:v>16.5</c:v>
                </c:pt>
                <c:pt idx="9873">
                  <c:v>16.5</c:v>
                </c:pt>
                <c:pt idx="9874">
                  <c:v>16.5</c:v>
                </c:pt>
                <c:pt idx="9875">
                  <c:v>16.5</c:v>
                </c:pt>
                <c:pt idx="9876">
                  <c:v>16.5</c:v>
                </c:pt>
                <c:pt idx="9877">
                  <c:v>16.5</c:v>
                </c:pt>
                <c:pt idx="9878">
                  <c:v>16.5</c:v>
                </c:pt>
                <c:pt idx="9879">
                  <c:v>16.5</c:v>
                </c:pt>
                <c:pt idx="9880">
                  <c:v>16.5</c:v>
                </c:pt>
                <c:pt idx="9881">
                  <c:v>16.5</c:v>
                </c:pt>
                <c:pt idx="9882">
                  <c:v>16.5</c:v>
                </c:pt>
                <c:pt idx="9883">
                  <c:v>16.5</c:v>
                </c:pt>
                <c:pt idx="9884">
                  <c:v>16.5</c:v>
                </c:pt>
                <c:pt idx="9885">
                  <c:v>16.5</c:v>
                </c:pt>
                <c:pt idx="9886">
                  <c:v>16.5</c:v>
                </c:pt>
                <c:pt idx="9887">
                  <c:v>16.5</c:v>
                </c:pt>
                <c:pt idx="9888">
                  <c:v>16.5</c:v>
                </c:pt>
                <c:pt idx="9889">
                  <c:v>16.5</c:v>
                </c:pt>
                <c:pt idx="9890">
                  <c:v>16.5</c:v>
                </c:pt>
                <c:pt idx="9891">
                  <c:v>16.5</c:v>
                </c:pt>
                <c:pt idx="9892">
                  <c:v>16.5</c:v>
                </c:pt>
                <c:pt idx="9893">
                  <c:v>16.5</c:v>
                </c:pt>
                <c:pt idx="9894">
                  <c:v>16.5</c:v>
                </c:pt>
                <c:pt idx="9895">
                  <c:v>16.5</c:v>
                </c:pt>
                <c:pt idx="9896">
                  <c:v>16.5</c:v>
                </c:pt>
                <c:pt idx="9897">
                  <c:v>16.5</c:v>
                </c:pt>
                <c:pt idx="9898">
                  <c:v>16.5</c:v>
                </c:pt>
                <c:pt idx="9899">
                  <c:v>16.5</c:v>
                </c:pt>
                <c:pt idx="9900">
                  <c:v>16.5</c:v>
                </c:pt>
                <c:pt idx="9901">
                  <c:v>16.5</c:v>
                </c:pt>
                <c:pt idx="9902">
                  <c:v>16.5</c:v>
                </c:pt>
                <c:pt idx="9903">
                  <c:v>16.5</c:v>
                </c:pt>
                <c:pt idx="9904">
                  <c:v>16.5</c:v>
                </c:pt>
                <c:pt idx="9905">
                  <c:v>16.5</c:v>
                </c:pt>
                <c:pt idx="9906">
                  <c:v>16.5</c:v>
                </c:pt>
                <c:pt idx="9907">
                  <c:v>16.5</c:v>
                </c:pt>
                <c:pt idx="9908">
                  <c:v>16.5</c:v>
                </c:pt>
                <c:pt idx="9909">
                  <c:v>16.5</c:v>
                </c:pt>
                <c:pt idx="9910">
                  <c:v>16.5</c:v>
                </c:pt>
                <c:pt idx="9911">
                  <c:v>16.5</c:v>
                </c:pt>
                <c:pt idx="9912">
                  <c:v>16.5</c:v>
                </c:pt>
                <c:pt idx="9913">
                  <c:v>16.5</c:v>
                </c:pt>
                <c:pt idx="9914">
                  <c:v>16.5</c:v>
                </c:pt>
                <c:pt idx="9915">
                  <c:v>16.5</c:v>
                </c:pt>
                <c:pt idx="9916">
                  <c:v>16.5</c:v>
                </c:pt>
                <c:pt idx="9917">
                  <c:v>16.5</c:v>
                </c:pt>
                <c:pt idx="9918">
                  <c:v>16.5</c:v>
                </c:pt>
                <c:pt idx="9919">
                  <c:v>16.5</c:v>
                </c:pt>
                <c:pt idx="9920">
                  <c:v>16.5</c:v>
                </c:pt>
                <c:pt idx="9921">
                  <c:v>16.5</c:v>
                </c:pt>
                <c:pt idx="9922">
                  <c:v>16.5</c:v>
                </c:pt>
                <c:pt idx="9923">
                  <c:v>16.5</c:v>
                </c:pt>
                <c:pt idx="9924">
                  <c:v>16.5</c:v>
                </c:pt>
                <c:pt idx="9925">
                  <c:v>16.5</c:v>
                </c:pt>
                <c:pt idx="9926">
                  <c:v>16.5</c:v>
                </c:pt>
                <c:pt idx="9927">
                  <c:v>16.5</c:v>
                </c:pt>
                <c:pt idx="9928">
                  <c:v>16.5</c:v>
                </c:pt>
                <c:pt idx="9929">
                  <c:v>16.5</c:v>
                </c:pt>
                <c:pt idx="9930">
                  <c:v>16.5</c:v>
                </c:pt>
                <c:pt idx="9931">
                  <c:v>16.6</c:v>
                </c:pt>
                <c:pt idx="9932">
                  <c:v>16.6</c:v>
                </c:pt>
                <c:pt idx="9933">
                  <c:v>16.6</c:v>
                </c:pt>
                <c:pt idx="9934">
                  <c:v>16.6</c:v>
                </c:pt>
                <c:pt idx="9935">
                  <c:v>16.6</c:v>
                </c:pt>
                <c:pt idx="9936">
                  <c:v>16.6</c:v>
                </c:pt>
                <c:pt idx="9937">
                  <c:v>16.6</c:v>
                </c:pt>
                <c:pt idx="9938">
                  <c:v>16.6</c:v>
                </c:pt>
                <c:pt idx="9939">
                  <c:v>16.6</c:v>
                </c:pt>
                <c:pt idx="9940">
                  <c:v>16.6</c:v>
                </c:pt>
                <c:pt idx="9941">
                  <c:v>16.6</c:v>
                </c:pt>
                <c:pt idx="9942">
                  <c:v>16.6</c:v>
                </c:pt>
                <c:pt idx="9943">
                  <c:v>16.6</c:v>
                </c:pt>
                <c:pt idx="9944">
                  <c:v>16.6</c:v>
                </c:pt>
                <c:pt idx="9945">
                  <c:v>16.6</c:v>
                </c:pt>
                <c:pt idx="9946">
                  <c:v>16.6</c:v>
                </c:pt>
                <c:pt idx="9947">
                  <c:v>16.6</c:v>
                </c:pt>
                <c:pt idx="9948">
                  <c:v>16.6</c:v>
                </c:pt>
                <c:pt idx="9949">
                  <c:v>16.6</c:v>
                </c:pt>
                <c:pt idx="9950">
                  <c:v>16.6</c:v>
                </c:pt>
                <c:pt idx="9951">
                  <c:v>16.6</c:v>
                </c:pt>
                <c:pt idx="9952">
                  <c:v>16.6</c:v>
                </c:pt>
                <c:pt idx="9953">
                  <c:v>16.6</c:v>
                </c:pt>
                <c:pt idx="9954">
                  <c:v>16.6</c:v>
                </c:pt>
                <c:pt idx="9955">
                  <c:v>16.6</c:v>
                </c:pt>
                <c:pt idx="9956">
                  <c:v>16.6</c:v>
                </c:pt>
                <c:pt idx="9957">
                  <c:v>16.6</c:v>
                </c:pt>
                <c:pt idx="9958">
                  <c:v>16.6</c:v>
                </c:pt>
                <c:pt idx="9959">
                  <c:v>16.6</c:v>
                </c:pt>
                <c:pt idx="9960">
                  <c:v>16.6</c:v>
                </c:pt>
                <c:pt idx="9961">
                  <c:v>16.6</c:v>
                </c:pt>
                <c:pt idx="9962">
                  <c:v>16.6</c:v>
                </c:pt>
                <c:pt idx="9963">
                  <c:v>16.6</c:v>
                </c:pt>
                <c:pt idx="9964">
                  <c:v>16.6</c:v>
                </c:pt>
                <c:pt idx="9965">
                  <c:v>16.6</c:v>
                </c:pt>
                <c:pt idx="9966">
                  <c:v>16.6</c:v>
                </c:pt>
                <c:pt idx="9967">
                  <c:v>16.6</c:v>
                </c:pt>
                <c:pt idx="9968">
                  <c:v>16.6</c:v>
                </c:pt>
                <c:pt idx="9969">
                  <c:v>16.6</c:v>
                </c:pt>
                <c:pt idx="9970">
                  <c:v>16.6</c:v>
                </c:pt>
                <c:pt idx="9971">
                  <c:v>16.6</c:v>
                </c:pt>
                <c:pt idx="9972">
                  <c:v>16.6</c:v>
                </c:pt>
                <c:pt idx="9973">
                  <c:v>16.6</c:v>
                </c:pt>
                <c:pt idx="9974">
                  <c:v>16.6</c:v>
                </c:pt>
                <c:pt idx="9975">
                  <c:v>16.6</c:v>
                </c:pt>
                <c:pt idx="9976">
                  <c:v>16.6</c:v>
                </c:pt>
                <c:pt idx="9977">
                  <c:v>16.6</c:v>
                </c:pt>
                <c:pt idx="9978">
                  <c:v>16.6</c:v>
                </c:pt>
                <c:pt idx="9979">
                  <c:v>16.6</c:v>
                </c:pt>
                <c:pt idx="9980">
                  <c:v>16.6</c:v>
                </c:pt>
                <c:pt idx="9981">
                  <c:v>16.6</c:v>
                </c:pt>
                <c:pt idx="9982">
                  <c:v>16.6</c:v>
                </c:pt>
                <c:pt idx="9983">
                  <c:v>16.6</c:v>
                </c:pt>
                <c:pt idx="9984">
                  <c:v>16.6</c:v>
                </c:pt>
                <c:pt idx="9985">
                  <c:v>16.6</c:v>
                </c:pt>
                <c:pt idx="9986">
                  <c:v>16.6</c:v>
                </c:pt>
                <c:pt idx="9987">
                  <c:v>16.6</c:v>
                </c:pt>
                <c:pt idx="9988">
                  <c:v>16.6</c:v>
                </c:pt>
                <c:pt idx="9989">
                  <c:v>16.6</c:v>
                </c:pt>
                <c:pt idx="9990">
                  <c:v>16.6</c:v>
                </c:pt>
                <c:pt idx="9991">
                  <c:v>16.7</c:v>
                </c:pt>
                <c:pt idx="9992">
                  <c:v>16.7</c:v>
                </c:pt>
                <c:pt idx="9993">
                  <c:v>16.7</c:v>
                </c:pt>
                <c:pt idx="9994">
                  <c:v>16.7</c:v>
                </c:pt>
                <c:pt idx="9995">
                  <c:v>16.7</c:v>
                </c:pt>
                <c:pt idx="9996">
                  <c:v>16.7</c:v>
                </c:pt>
                <c:pt idx="9997">
                  <c:v>16.7</c:v>
                </c:pt>
                <c:pt idx="9998">
                  <c:v>16.7</c:v>
                </c:pt>
                <c:pt idx="9999">
                  <c:v>16.7</c:v>
                </c:pt>
                <c:pt idx="10000">
                  <c:v>16.7</c:v>
                </c:pt>
                <c:pt idx="10001">
                  <c:v>16.7</c:v>
                </c:pt>
                <c:pt idx="10002">
                  <c:v>16.7</c:v>
                </c:pt>
                <c:pt idx="10003">
                  <c:v>16.7</c:v>
                </c:pt>
                <c:pt idx="10004">
                  <c:v>16.7</c:v>
                </c:pt>
                <c:pt idx="10005">
                  <c:v>16.7</c:v>
                </c:pt>
                <c:pt idx="10006">
                  <c:v>16.7</c:v>
                </c:pt>
                <c:pt idx="10007">
                  <c:v>16.7</c:v>
                </c:pt>
                <c:pt idx="10008">
                  <c:v>16.7</c:v>
                </c:pt>
                <c:pt idx="10009">
                  <c:v>16.7</c:v>
                </c:pt>
                <c:pt idx="10010">
                  <c:v>16.7</c:v>
                </c:pt>
                <c:pt idx="10011">
                  <c:v>16.7</c:v>
                </c:pt>
                <c:pt idx="10012">
                  <c:v>16.7</c:v>
                </c:pt>
                <c:pt idx="10013">
                  <c:v>16.7</c:v>
                </c:pt>
                <c:pt idx="10014">
                  <c:v>16.7</c:v>
                </c:pt>
                <c:pt idx="10015">
                  <c:v>16.7</c:v>
                </c:pt>
                <c:pt idx="10016">
                  <c:v>16.7</c:v>
                </c:pt>
                <c:pt idx="10017">
                  <c:v>16.7</c:v>
                </c:pt>
                <c:pt idx="10018">
                  <c:v>16.7</c:v>
                </c:pt>
                <c:pt idx="10019">
                  <c:v>16.7</c:v>
                </c:pt>
                <c:pt idx="10020">
                  <c:v>16.7</c:v>
                </c:pt>
                <c:pt idx="10021">
                  <c:v>16.7</c:v>
                </c:pt>
                <c:pt idx="10022">
                  <c:v>16.7</c:v>
                </c:pt>
                <c:pt idx="10023">
                  <c:v>16.7</c:v>
                </c:pt>
                <c:pt idx="10024">
                  <c:v>16.7</c:v>
                </c:pt>
                <c:pt idx="10025">
                  <c:v>16.7</c:v>
                </c:pt>
                <c:pt idx="10026">
                  <c:v>16.7</c:v>
                </c:pt>
                <c:pt idx="10027">
                  <c:v>16.7</c:v>
                </c:pt>
                <c:pt idx="10028">
                  <c:v>16.7</c:v>
                </c:pt>
                <c:pt idx="10029">
                  <c:v>16.7</c:v>
                </c:pt>
                <c:pt idx="10030">
                  <c:v>16.7</c:v>
                </c:pt>
                <c:pt idx="10031">
                  <c:v>16.7</c:v>
                </c:pt>
                <c:pt idx="10032">
                  <c:v>16.7</c:v>
                </c:pt>
                <c:pt idx="10033">
                  <c:v>16.7</c:v>
                </c:pt>
                <c:pt idx="10034">
                  <c:v>16.7</c:v>
                </c:pt>
                <c:pt idx="10035">
                  <c:v>16.7</c:v>
                </c:pt>
                <c:pt idx="10036">
                  <c:v>16.7</c:v>
                </c:pt>
                <c:pt idx="10037">
                  <c:v>16.7</c:v>
                </c:pt>
                <c:pt idx="10038">
                  <c:v>16.7</c:v>
                </c:pt>
                <c:pt idx="10039">
                  <c:v>16.7</c:v>
                </c:pt>
                <c:pt idx="10040">
                  <c:v>16.7</c:v>
                </c:pt>
                <c:pt idx="10041">
                  <c:v>16.7</c:v>
                </c:pt>
                <c:pt idx="10042">
                  <c:v>16.7</c:v>
                </c:pt>
                <c:pt idx="10043">
                  <c:v>16.7</c:v>
                </c:pt>
                <c:pt idx="10044">
                  <c:v>16.7</c:v>
                </c:pt>
                <c:pt idx="10045">
                  <c:v>16.7</c:v>
                </c:pt>
                <c:pt idx="10046">
                  <c:v>16.7</c:v>
                </c:pt>
                <c:pt idx="10047">
                  <c:v>16.7</c:v>
                </c:pt>
                <c:pt idx="10048">
                  <c:v>16.7</c:v>
                </c:pt>
                <c:pt idx="10049">
                  <c:v>16.7</c:v>
                </c:pt>
                <c:pt idx="10050">
                  <c:v>16.7</c:v>
                </c:pt>
                <c:pt idx="10051">
                  <c:v>16.8</c:v>
                </c:pt>
                <c:pt idx="10052">
                  <c:v>16.8</c:v>
                </c:pt>
                <c:pt idx="10053">
                  <c:v>16.8</c:v>
                </c:pt>
                <c:pt idx="10054">
                  <c:v>16.8</c:v>
                </c:pt>
                <c:pt idx="10055">
                  <c:v>16.8</c:v>
                </c:pt>
                <c:pt idx="10056">
                  <c:v>16.8</c:v>
                </c:pt>
                <c:pt idx="10057">
                  <c:v>16.8</c:v>
                </c:pt>
                <c:pt idx="10058">
                  <c:v>16.8</c:v>
                </c:pt>
                <c:pt idx="10059">
                  <c:v>16.8</c:v>
                </c:pt>
                <c:pt idx="10060">
                  <c:v>16.8</c:v>
                </c:pt>
                <c:pt idx="10061">
                  <c:v>16.8</c:v>
                </c:pt>
                <c:pt idx="10062">
                  <c:v>16.8</c:v>
                </c:pt>
                <c:pt idx="10063">
                  <c:v>16.8</c:v>
                </c:pt>
                <c:pt idx="10064">
                  <c:v>16.8</c:v>
                </c:pt>
                <c:pt idx="10065">
                  <c:v>16.8</c:v>
                </c:pt>
                <c:pt idx="10066">
                  <c:v>16.8</c:v>
                </c:pt>
                <c:pt idx="10067">
                  <c:v>16.8</c:v>
                </c:pt>
                <c:pt idx="10068">
                  <c:v>16.8</c:v>
                </c:pt>
                <c:pt idx="10069">
                  <c:v>16.8</c:v>
                </c:pt>
                <c:pt idx="10070">
                  <c:v>16.8</c:v>
                </c:pt>
                <c:pt idx="10071">
                  <c:v>16.8</c:v>
                </c:pt>
                <c:pt idx="10072">
                  <c:v>16.8</c:v>
                </c:pt>
                <c:pt idx="10073">
                  <c:v>16.8</c:v>
                </c:pt>
                <c:pt idx="10074">
                  <c:v>16.8</c:v>
                </c:pt>
                <c:pt idx="10075">
                  <c:v>16.8</c:v>
                </c:pt>
                <c:pt idx="10076">
                  <c:v>16.8</c:v>
                </c:pt>
                <c:pt idx="10077">
                  <c:v>16.8</c:v>
                </c:pt>
                <c:pt idx="10078">
                  <c:v>16.8</c:v>
                </c:pt>
                <c:pt idx="10079">
                  <c:v>16.8</c:v>
                </c:pt>
                <c:pt idx="10080">
                  <c:v>16.8</c:v>
                </c:pt>
                <c:pt idx="10081">
                  <c:v>16.8</c:v>
                </c:pt>
                <c:pt idx="10082">
                  <c:v>16.8</c:v>
                </c:pt>
                <c:pt idx="10083">
                  <c:v>16.8</c:v>
                </c:pt>
                <c:pt idx="10084">
                  <c:v>16.8</c:v>
                </c:pt>
                <c:pt idx="10085">
                  <c:v>16.8</c:v>
                </c:pt>
                <c:pt idx="10086">
                  <c:v>16.8</c:v>
                </c:pt>
                <c:pt idx="10087">
                  <c:v>16.8</c:v>
                </c:pt>
                <c:pt idx="10088">
                  <c:v>16.8</c:v>
                </c:pt>
                <c:pt idx="10089">
                  <c:v>16.8</c:v>
                </c:pt>
                <c:pt idx="10090">
                  <c:v>16.8</c:v>
                </c:pt>
                <c:pt idx="10091">
                  <c:v>16.8</c:v>
                </c:pt>
                <c:pt idx="10092">
                  <c:v>16.8</c:v>
                </c:pt>
                <c:pt idx="10093">
                  <c:v>16.8</c:v>
                </c:pt>
                <c:pt idx="10094">
                  <c:v>16.8</c:v>
                </c:pt>
                <c:pt idx="10095">
                  <c:v>16.8</c:v>
                </c:pt>
                <c:pt idx="10096">
                  <c:v>16.8</c:v>
                </c:pt>
                <c:pt idx="10097">
                  <c:v>16.8</c:v>
                </c:pt>
                <c:pt idx="10098">
                  <c:v>16.8</c:v>
                </c:pt>
                <c:pt idx="10099">
                  <c:v>16.8</c:v>
                </c:pt>
                <c:pt idx="10100">
                  <c:v>16.8</c:v>
                </c:pt>
                <c:pt idx="10101">
                  <c:v>16.8</c:v>
                </c:pt>
                <c:pt idx="10102">
                  <c:v>16.8</c:v>
                </c:pt>
                <c:pt idx="10103">
                  <c:v>16.8</c:v>
                </c:pt>
                <c:pt idx="10104">
                  <c:v>16.8</c:v>
                </c:pt>
                <c:pt idx="10105">
                  <c:v>16.8</c:v>
                </c:pt>
                <c:pt idx="10106">
                  <c:v>16.8</c:v>
                </c:pt>
                <c:pt idx="10107">
                  <c:v>16.8</c:v>
                </c:pt>
                <c:pt idx="10108">
                  <c:v>16.8</c:v>
                </c:pt>
                <c:pt idx="10109">
                  <c:v>16.8</c:v>
                </c:pt>
                <c:pt idx="10110">
                  <c:v>16.8</c:v>
                </c:pt>
                <c:pt idx="10111">
                  <c:v>16.9</c:v>
                </c:pt>
                <c:pt idx="10112">
                  <c:v>16.9</c:v>
                </c:pt>
                <c:pt idx="10113">
                  <c:v>16.9</c:v>
                </c:pt>
                <c:pt idx="10114">
                  <c:v>16.9</c:v>
                </c:pt>
                <c:pt idx="10115">
                  <c:v>16.9</c:v>
                </c:pt>
                <c:pt idx="10116">
                  <c:v>16.9</c:v>
                </c:pt>
                <c:pt idx="10117">
                  <c:v>16.9</c:v>
                </c:pt>
                <c:pt idx="10118">
                  <c:v>16.9</c:v>
                </c:pt>
                <c:pt idx="10119">
                  <c:v>16.9</c:v>
                </c:pt>
                <c:pt idx="10120">
                  <c:v>16.9</c:v>
                </c:pt>
                <c:pt idx="10121">
                  <c:v>16.9</c:v>
                </c:pt>
                <c:pt idx="10122">
                  <c:v>16.9</c:v>
                </c:pt>
                <c:pt idx="10123">
                  <c:v>16.9</c:v>
                </c:pt>
                <c:pt idx="10124">
                  <c:v>16.9</c:v>
                </c:pt>
                <c:pt idx="10125">
                  <c:v>16.9</c:v>
                </c:pt>
                <c:pt idx="10126">
                  <c:v>16.9</c:v>
                </c:pt>
                <c:pt idx="10127">
                  <c:v>16.9</c:v>
                </c:pt>
                <c:pt idx="10128">
                  <c:v>16.9</c:v>
                </c:pt>
                <c:pt idx="10129">
                  <c:v>16.9</c:v>
                </c:pt>
                <c:pt idx="10130">
                  <c:v>16.9</c:v>
                </c:pt>
                <c:pt idx="10131">
                  <c:v>16.9</c:v>
                </c:pt>
                <c:pt idx="10132">
                  <c:v>16.9</c:v>
                </c:pt>
                <c:pt idx="10133">
                  <c:v>16.9</c:v>
                </c:pt>
                <c:pt idx="10134">
                  <c:v>16.9</c:v>
                </c:pt>
                <c:pt idx="10135">
                  <c:v>16.9</c:v>
                </c:pt>
                <c:pt idx="10136">
                  <c:v>16.9</c:v>
                </c:pt>
                <c:pt idx="10137">
                  <c:v>16.9</c:v>
                </c:pt>
                <c:pt idx="10138">
                  <c:v>16.9</c:v>
                </c:pt>
                <c:pt idx="10139">
                  <c:v>16.9</c:v>
                </c:pt>
                <c:pt idx="10140">
                  <c:v>16.9</c:v>
                </c:pt>
                <c:pt idx="10141">
                  <c:v>16.9</c:v>
                </c:pt>
                <c:pt idx="10142">
                  <c:v>16.9</c:v>
                </c:pt>
                <c:pt idx="10143">
                  <c:v>16.9</c:v>
                </c:pt>
                <c:pt idx="10144">
                  <c:v>16.9</c:v>
                </c:pt>
                <c:pt idx="10145">
                  <c:v>16.9</c:v>
                </c:pt>
                <c:pt idx="10146">
                  <c:v>16.9</c:v>
                </c:pt>
                <c:pt idx="10147">
                  <c:v>16.9</c:v>
                </c:pt>
                <c:pt idx="10148">
                  <c:v>16.9</c:v>
                </c:pt>
                <c:pt idx="10149">
                  <c:v>16.9</c:v>
                </c:pt>
                <c:pt idx="10150">
                  <c:v>16.9</c:v>
                </c:pt>
                <c:pt idx="10151">
                  <c:v>16.9</c:v>
                </c:pt>
                <c:pt idx="10152">
                  <c:v>16.9</c:v>
                </c:pt>
                <c:pt idx="10153">
                  <c:v>16.9</c:v>
                </c:pt>
                <c:pt idx="10154">
                  <c:v>16.9</c:v>
                </c:pt>
                <c:pt idx="10155">
                  <c:v>16.9</c:v>
                </c:pt>
                <c:pt idx="10156">
                  <c:v>16.9</c:v>
                </c:pt>
                <c:pt idx="10157">
                  <c:v>16.9</c:v>
                </c:pt>
                <c:pt idx="10158">
                  <c:v>16.9</c:v>
                </c:pt>
                <c:pt idx="10159">
                  <c:v>16.9</c:v>
                </c:pt>
                <c:pt idx="10160">
                  <c:v>16.9</c:v>
                </c:pt>
                <c:pt idx="10161">
                  <c:v>16.9</c:v>
                </c:pt>
                <c:pt idx="10162">
                  <c:v>16.9</c:v>
                </c:pt>
                <c:pt idx="10163">
                  <c:v>16.9</c:v>
                </c:pt>
                <c:pt idx="10164">
                  <c:v>16.9</c:v>
                </c:pt>
                <c:pt idx="10165">
                  <c:v>16.9</c:v>
                </c:pt>
                <c:pt idx="10166">
                  <c:v>16.9</c:v>
                </c:pt>
                <c:pt idx="10167">
                  <c:v>16.9</c:v>
                </c:pt>
                <c:pt idx="10168">
                  <c:v>16.9</c:v>
                </c:pt>
                <c:pt idx="10169">
                  <c:v>16.9</c:v>
                </c:pt>
                <c:pt idx="10170">
                  <c:v>16.9</c:v>
                </c:pt>
                <c:pt idx="10171">
                  <c:v>17.0</c:v>
                </c:pt>
                <c:pt idx="10172">
                  <c:v>17.0</c:v>
                </c:pt>
                <c:pt idx="10173">
                  <c:v>17.0</c:v>
                </c:pt>
                <c:pt idx="10174">
                  <c:v>17.0</c:v>
                </c:pt>
                <c:pt idx="10175">
                  <c:v>17.0</c:v>
                </c:pt>
                <c:pt idx="10176">
                  <c:v>17.0</c:v>
                </c:pt>
                <c:pt idx="10177">
                  <c:v>17.0</c:v>
                </c:pt>
                <c:pt idx="10178">
                  <c:v>17.0</c:v>
                </c:pt>
                <c:pt idx="10179">
                  <c:v>17.0</c:v>
                </c:pt>
                <c:pt idx="10180">
                  <c:v>17.0</c:v>
                </c:pt>
                <c:pt idx="10181">
                  <c:v>17.0</c:v>
                </c:pt>
                <c:pt idx="10182">
                  <c:v>17.0</c:v>
                </c:pt>
                <c:pt idx="10183">
                  <c:v>17.0</c:v>
                </c:pt>
                <c:pt idx="10184">
                  <c:v>17.0</c:v>
                </c:pt>
                <c:pt idx="10185">
                  <c:v>17.0</c:v>
                </c:pt>
                <c:pt idx="10186">
                  <c:v>17.0</c:v>
                </c:pt>
                <c:pt idx="10187">
                  <c:v>17.0</c:v>
                </c:pt>
                <c:pt idx="10188">
                  <c:v>17.0</c:v>
                </c:pt>
                <c:pt idx="10189">
                  <c:v>17.0</c:v>
                </c:pt>
                <c:pt idx="10190">
                  <c:v>17.0</c:v>
                </c:pt>
                <c:pt idx="10191">
                  <c:v>17.0</c:v>
                </c:pt>
                <c:pt idx="10192">
                  <c:v>17.0</c:v>
                </c:pt>
                <c:pt idx="10193">
                  <c:v>17.0</c:v>
                </c:pt>
                <c:pt idx="10194">
                  <c:v>17.0</c:v>
                </c:pt>
                <c:pt idx="10195">
                  <c:v>17.0</c:v>
                </c:pt>
                <c:pt idx="10196">
                  <c:v>17.0</c:v>
                </c:pt>
                <c:pt idx="10197">
                  <c:v>17.0</c:v>
                </c:pt>
                <c:pt idx="10198">
                  <c:v>17.0</c:v>
                </c:pt>
                <c:pt idx="10199">
                  <c:v>17.0</c:v>
                </c:pt>
                <c:pt idx="10200">
                  <c:v>17.0</c:v>
                </c:pt>
                <c:pt idx="10201">
                  <c:v>17.0</c:v>
                </c:pt>
                <c:pt idx="10202">
                  <c:v>17.0</c:v>
                </c:pt>
                <c:pt idx="10203">
                  <c:v>17.0</c:v>
                </c:pt>
                <c:pt idx="10204">
                  <c:v>17.0</c:v>
                </c:pt>
                <c:pt idx="10205">
                  <c:v>17.0</c:v>
                </c:pt>
                <c:pt idx="10206">
                  <c:v>17.0</c:v>
                </c:pt>
                <c:pt idx="10207">
                  <c:v>17.0</c:v>
                </c:pt>
                <c:pt idx="10208">
                  <c:v>17.0</c:v>
                </c:pt>
                <c:pt idx="10209">
                  <c:v>17.0</c:v>
                </c:pt>
                <c:pt idx="10210">
                  <c:v>17.0</c:v>
                </c:pt>
                <c:pt idx="10211">
                  <c:v>17.0</c:v>
                </c:pt>
                <c:pt idx="10212">
                  <c:v>17.0</c:v>
                </c:pt>
                <c:pt idx="10213">
                  <c:v>17.0</c:v>
                </c:pt>
                <c:pt idx="10214">
                  <c:v>17.0</c:v>
                </c:pt>
                <c:pt idx="10215">
                  <c:v>17.0</c:v>
                </c:pt>
                <c:pt idx="10216">
                  <c:v>17.0</c:v>
                </c:pt>
                <c:pt idx="10217">
                  <c:v>17.0</c:v>
                </c:pt>
                <c:pt idx="10218">
                  <c:v>17.0</c:v>
                </c:pt>
                <c:pt idx="10219">
                  <c:v>17.0</c:v>
                </c:pt>
                <c:pt idx="10220">
                  <c:v>17.0</c:v>
                </c:pt>
                <c:pt idx="10221">
                  <c:v>17.0</c:v>
                </c:pt>
                <c:pt idx="10222">
                  <c:v>17.0</c:v>
                </c:pt>
                <c:pt idx="10223">
                  <c:v>17.0</c:v>
                </c:pt>
                <c:pt idx="10224">
                  <c:v>17.0</c:v>
                </c:pt>
                <c:pt idx="10225">
                  <c:v>17.0</c:v>
                </c:pt>
                <c:pt idx="10226">
                  <c:v>17.0</c:v>
                </c:pt>
                <c:pt idx="10227">
                  <c:v>17.0</c:v>
                </c:pt>
                <c:pt idx="10228">
                  <c:v>17.0</c:v>
                </c:pt>
                <c:pt idx="10229">
                  <c:v>17.0</c:v>
                </c:pt>
                <c:pt idx="10230">
                  <c:v>17.0</c:v>
                </c:pt>
                <c:pt idx="10231">
                  <c:v>17.1</c:v>
                </c:pt>
                <c:pt idx="10232">
                  <c:v>17.1</c:v>
                </c:pt>
                <c:pt idx="10233">
                  <c:v>17.1</c:v>
                </c:pt>
                <c:pt idx="10234">
                  <c:v>17.1</c:v>
                </c:pt>
                <c:pt idx="10235">
                  <c:v>17.1</c:v>
                </c:pt>
                <c:pt idx="10236">
                  <c:v>17.1</c:v>
                </c:pt>
                <c:pt idx="10237">
                  <c:v>17.1</c:v>
                </c:pt>
                <c:pt idx="10238">
                  <c:v>17.1</c:v>
                </c:pt>
                <c:pt idx="10239">
                  <c:v>17.1</c:v>
                </c:pt>
                <c:pt idx="10240">
                  <c:v>17.1</c:v>
                </c:pt>
                <c:pt idx="10241">
                  <c:v>17.1</c:v>
                </c:pt>
                <c:pt idx="10242">
                  <c:v>17.1</c:v>
                </c:pt>
                <c:pt idx="10243">
                  <c:v>17.1</c:v>
                </c:pt>
                <c:pt idx="10244">
                  <c:v>17.1</c:v>
                </c:pt>
                <c:pt idx="10245">
                  <c:v>17.1</c:v>
                </c:pt>
                <c:pt idx="10246">
                  <c:v>17.1</c:v>
                </c:pt>
                <c:pt idx="10247">
                  <c:v>17.1</c:v>
                </c:pt>
                <c:pt idx="10248">
                  <c:v>17.1</c:v>
                </c:pt>
                <c:pt idx="10249">
                  <c:v>17.1</c:v>
                </c:pt>
                <c:pt idx="10250">
                  <c:v>17.1</c:v>
                </c:pt>
                <c:pt idx="10251">
                  <c:v>17.1</c:v>
                </c:pt>
                <c:pt idx="10252">
                  <c:v>17.1</c:v>
                </c:pt>
                <c:pt idx="10253">
                  <c:v>17.1</c:v>
                </c:pt>
                <c:pt idx="10254">
                  <c:v>17.1</c:v>
                </c:pt>
                <c:pt idx="10255">
                  <c:v>17.1</c:v>
                </c:pt>
                <c:pt idx="10256">
                  <c:v>17.1</c:v>
                </c:pt>
                <c:pt idx="10257">
                  <c:v>17.1</c:v>
                </c:pt>
                <c:pt idx="10258">
                  <c:v>17.1</c:v>
                </c:pt>
                <c:pt idx="10259">
                  <c:v>17.1</c:v>
                </c:pt>
                <c:pt idx="10260">
                  <c:v>17.1</c:v>
                </c:pt>
                <c:pt idx="10261">
                  <c:v>17.1</c:v>
                </c:pt>
                <c:pt idx="10262">
                  <c:v>17.1</c:v>
                </c:pt>
                <c:pt idx="10263">
                  <c:v>17.1</c:v>
                </c:pt>
                <c:pt idx="10264">
                  <c:v>17.1</c:v>
                </c:pt>
                <c:pt idx="10265">
                  <c:v>17.1</c:v>
                </c:pt>
                <c:pt idx="10266">
                  <c:v>17.1</c:v>
                </c:pt>
                <c:pt idx="10267">
                  <c:v>17.1</c:v>
                </c:pt>
                <c:pt idx="10268">
                  <c:v>17.1</c:v>
                </c:pt>
                <c:pt idx="10269">
                  <c:v>17.1</c:v>
                </c:pt>
                <c:pt idx="10270">
                  <c:v>17.1</c:v>
                </c:pt>
                <c:pt idx="10271">
                  <c:v>17.1</c:v>
                </c:pt>
                <c:pt idx="10272">
                  <c:v>17.1</c:v>
                </c:pt>
                <c:pt idx="10273">
                  <c:v>17.1</c:v>
                </c:pt>
                <c:pt idx="10274">
                  <c:v>17.1</c:v>
                </c:pt>
                <c:pt idx="10275">
                  <c:v>17.1</c:v>
                </c:pt>
                <c:pt idx="10276">
                  <c:v>17.1</c:v>
                </c:pt>
                <c:pt idx="10277">
                  <c:v>17.1</c:v>
                </c:pt>
                <c:pt idx="10278">
                  <c:v>17.1</c:v>
                </c:pt>
                <c:pt idx="10279">
                  <c:v>17.1</c:v>
                </c:pt>
                <c:pt idx="10280">
                  <c:v>17.1</c:v>
                </c:pt>
                <c:pt idx="10281">
                  <c:v>17.1</c:v>
                </c:pt>
                <c:pt idx="10282">
                  <c:v>17.1</c:v>
                </c:pt>
                <c:pt idx="10283">
                  <c:v>17.1</c:v>
                </c:pt>
                <c:pt idx="10284">
                  <c:v>17.1</c:v>
                </c:pt>
                <c:pt idx="10285">
                  <c:v>17.1</c:v>
                </c:pt>
                <c:pt idx="10286">
                  <c:v>17.1</c:v>
                </c:pt>
                <c:pt idx="10287">
                  <c:v>17.1</c:v>
                </c:pt>
                <c:pt idx="10288">
                  <c:v>17.1</c:v>
                </c:pt>
                <c:pt idx="10289">
                  <c:v>17.1</c:v>
                </c:pt>
                <c:pt idx="10290">
                  <c:v>17.1</c:v>
                </c:pt>
                <c:pt idx="10291">
                  <c:v>17.2</c:v>
                </c:pt>
                <c:pt idx="10292">
                  <c:v>17.2</c:v>
                </c:pt>
                <c:pt idx="10293">
                  <c:v>17.2</c:v>
                </c:pt>
                <c:pt idx="10294">
                  <c:v>17.2</c:v>
                </c:pt>
                <c:pt idx="10295">
                  <c:v>17.2</c:v>
                </c:pt>
                <c:pt idx="10296">
                  <c:v>17.2</c:v>
                </c:pt>
                <c:pt idx="10297">
                  <c:v>17.2</c:v>
                </c:pt>
                <c:pt idx="10298">
                  <c:v>17.2</c:v>
                </c:pt>
                <c:pt idx="10299">
                  <c:v>17.2</c:v>
                </c:pt>
                <c:pt idx="10300">
                  <c:v>17.2</c:v>
                </c:pt>
                <c:pt idx="10301">
                  <c:v>17.2</c:v>
                </c:pt>
                <c:pt idx="10302">
                  <c:v>17.2</c:v>
                </c:pt>
                <c:pt idx="10303">
                  <c:v>17.2</c:v>
                </c:pt>
                <c:pt idx="10304">
                  <c:v>17.2</c:v>
                </c:pt>
                <c:pt idx="10305">
                  <c:v>17.2</c:v>
                </c:pt>
                <c:pt idx="10306">
                  <c:v>17.2</c:v>
                </c:pt>
                <c:pt idx="10307">
                  <c:v>17.2</c:v>
                </c:pt>
                <c:pt idx="10308">
                  <c:v>17.2</c:v>
                </c:pt>
                <c:pt idx="10309">
                  <c:v>17.2</c:v>
                </c:pt>
                <c:pt idx="10310">
                  <c:v>17.2</c:v>
                </c:pt>
                <c:pt idx="10311">
                  <c:v>17.2</c:v>
                </c:pt>
                <c:pt idx="10312">
                  <c:v>17.2</c:v>
                </c:pt>
                <c:pt idx="10313">
                  <c:v>17.2</c:v>
                </c:pt>
                <c:pt idx="10314">
                  <c:v>17.2</c:v>
                </c:pt>
                <c:pt idx="10315">
                  <c:v>17.2</c:v>
                </c:pt>
                <c:pt idx="10316">
                  <c:v>17.2</c:v>
                </c:pt>
                <c:pt idx="10317">
                  <c:v>17.2</c:v>
                </c:pt>
                <c:pt idx="10318">
                  <c:v>17.2</c:v>
                </c:pt>
                <c:pt idx="10319">
                  <c:v>17.2</c:v>
                </c:pt>
                <c:pt idx="10320">
                  <c:v>17.2</c:v>
                </c:pt>
                <c:pt idx="10321">
                  <c:v>17.2</c:v>
                </c:pt>
                <c:pt idx="10322">
                  <c:v>17.2</c:v>
                </c:pt>
                <c:pt idx="10323">
                  <c:v>17.2</c:v>
                </c:pt>
                <c:pt idx="10324">
                  <c:v>17.2</c:v>
                </c:pt>
                <c:pt idx="10325">
                  <c:v>17.2</c:v>
                </c:pt>
                <c:pt idx="10326">
                  <c:v>17.2</c:v>
                </c:pt>
                <c:pt idx="10327">
                  <c:v>17.2</c:v>
                </c:pt>
                <c:pt idx="10328">
                  <c:v>17.2</c:v>
                </c:pt>
                <c:pt idx="10329">
                  <c:v>17.2</c:v>
                </c:pt>
                <c:pt idx="10330">
                  <c:v>17.2</c:v>
                </c:pt>
                <c:pt idx="10331">
                  <c:v>17.2</c:v>
                </c:pt>
                <c:pt idx="10332">
                  <c:v>17.2</c:v>
                </c:pt>
                <c:pt idx="10333">
                  <c:v>17.2</c:v>
                </c:pt>
                <c:pt idx="10334">
                  <c:v>17.2</c:v>
                </c:pt>
                <c:pt idx="10335">
                  <c:v>17.2</c:v>
                </c:pt>
                <c:pt idx="10336">
                  <c:v>17.2</c:v>
                </c:pt>
                <c:pt idx="10337">
                  <c:v>17.2</c:v>
                </c:pt>
                <c:pt idx="10338">
                  <c:v>17.2</c:v>
                </c:pt>
                <c:pt idx="10339">
                  <c:v>17.2</c:v>
                </c:pt>
                <c:pt idx="10340">
                  <c:v>17.2</c:v>
                </c:pt>
                <c:pt idx="10341">
                  <c:v>17.2</c:v>
                </c:pt>
                <c:pt idx="10342">
                  <c:v>17.2</c:v>
                </c:pt>
                <c:pt idx="10343">
                  <c:v>17.2</c:v>
                </c:pt>
                <c:pt idx="10344">
                  <c:v>17.2</c:v>
                </c:pt>
                <c:pt idx="10345">
                  <c:v>17.2</c:v>
                </c:pt>
                <c:pt idx="10346">
                  <c:v>17.2</c:v>
                </c:pt>
                <c:pt idx="10347">
                  <c:v>17.2</c:v>
                </c:pt>
                <c:pt idx="10348">
                  <c:v>17.2</c:v>
                </c:pt>
                <c:pt idx="10349">
                  <c:v>17.2</c:v>
                </c:pt>
                <c:pt idx="10350">
                  <c:v>17.2</c:v>
                </c:pt>
                <c:pt idx="10351">
                  <c:v>17.3</c:v>
                </c:pt>
                <c:pt idx="10352">
                  <c:v>17.3</c:v>
                </c:pt>
                <c:pt idx="10353">
                  <c:v>17.3</c:v>
                </c:pt>
                <c:pt idx="10354">
                  <c:v>17.3</c:v>
                </c:pt>
                <c:pt idx="10355">
                  <c:v>17.3</c:v>
                </c:pt>
                <c:pt idx="10356">
                  <c:v>17.3</c:v>
                </c:pt>
                <c:pt idx="10357">
                  <c:v>17.3</c:v>
                </c:pt>
                <c:pt idx="10358">
                  <c:v>17.3</c:v>
                </c:pt>
                <c:pt idx="10359">
                  <c:v>17.3</c:v>
                </c:pt>
                <c:pt idx="10360">
                  <c:v>17.3</c:v>
                </c:pt>
                <c:pt idx="10361">
                  <c:v>17.3</c:v>
                </c:pt>
                <c:pt idx="10362">
                  <c:v>17.3</c:v>
                </c:pt>
                <c:pt idx="10363">
                  <c:v>17.3</c:v>
                </c:pt>
                <c:pt idx="10364">
                  <c:v>17.3</c:v>
                </c:pt>
                <c:pt idx="10365">
                  <c:v>17.3</c:v>
                </c:pt>
                <c:pt idx="10366">
                  <c:v>17.3</c:v>
                </c:pt>
                <c:pt idx="10367">
                  <c:v>17.3</c:v>
                </c:pt>
                <c:pt idx="10368">
                  <c:v>17.3</c:v>
                </c:pt>
                <c:pt idx="10369">
                  <c:v>17.3</c:v>
                </c:pt>
                <c:pt idx="10370">
                  <c:v>17.3</c:v>
                </c:pt>
                <c:pt idx="10371">
                  <c:v>17.3</c:v>
                </c:pt>
                <c:pt idx="10372">
                  <c:v>17.3</c:v>
                </c:pt>
                <c:pt idx="10373">
                  <c:v>17.3</c:v>
                </c:pt>
                <c:pt idx="10374">
                  <c:v>17.3</c:v>
                </c:pt>
                <c:pt idx="10375">
                  <c:v>17.3</c:v>
                </c:pt>
                <c:pt idx="10376">
                  <c:v>17.3</c:v>
                </c:pt>
                <c:pt idx="10377">
                  <c:v>17.3</c:v>
                </c:pt>
                <c:pt idx="10378">
                  <c:v>17.3</c:v>
                </c:pt>
                <c:pt idx="10379">
                  <c:v>17.3</c:v>
                </c:pt>
                <c:pt idx="10380">
                  <c:v>17.3</c:v>
                </c:pt>
                <c:pt idx="10381">
                  <c:v>17.3</c:v>
                </c:pt>
                <c:pt idx="10382">
                  <c:v>17.3</c:v>
                </c:pt>
                <c:pt idx="10383">
                  <c:v>17.3</c:v>
                </c:pt>
                <c:pt idx="10384">
                  <c:v>17.3</c:v>
                </c:pt>
                <c:pt idx="10385">
                  <c:v>17.3</c:v>
                </c:pt>
                <c:pt idx="10386">
                  <c:v>17.3</c:v>
                </c:pt>
                <c:pt idx="10387">
                  <c:v>17.3</c:v>
                </c:pt>
                <c:pt idx="10388">
                  <c:v>17.3</c:v>
                </c:pt>
                <c:pt idx="10389">
                  <c:v>17.3</c:v>
                </c:pt>
                <c:pt idx="10390">
                  <c:v>17.3</c:v>
                </c:pt>
                <c:pt idx="10391">
                  <c:v>17.3</c:v>
                </c:pt>
                <c:pt idx="10392">
                  <c:v>17.3</c:v>
                </c:pt>
                <c:pt idx="10393">
                  <c:v>17.3</c:v>
                </c:pt>
                <c:pt idx="10394">
                  <c:v>17.3</c:v>
                </c:pt>
                <c:pt idx="10395">
                  <c:v>17.3</c:v>
                </c:pt>
                <c:pt idx="10396">
                  <c:v>17.3</c:v>
                </c:pt>
                <c:pt idx="10397">
                  <c:v>17.3</c:v>
                </c:pt>
                <c:pt idx="10398">
                  <c:v>17.3</c:v>
                </c:pt>
                <c:pt idx="10399">
                  <c:v>17.3</c:v>
                </c:pt>
                <c:pt idx="10400">
                  <c:v>17.3</c:v>
                </c:pt>
                <c:pt idx="10401">
                  <c:v>17.3</c:v>
                </c:pt>
                <c:pt idx="10402">
                  <c:v>17.3</c:v>
                </c:pt>
                <c:pt idx="10403">
                  <c:v>17.3</c:v>
                </c:pt>
                <c:pt idx="10404">
                  <c:v>17.3</c:v>
                </c:pt>
                <c:pt idx="10405">
                  <c:v>17.3</c:v>
                </c:pt>
                <c:pt idx="10406">
                  <c:v>17.3</c:v>
                </c:pt>
                <c:pt idx="10407">
                  <c:v>17.3</c:v>
                </c:pt>
                <c:pt idx="10408">
                  <c:v>17.3</c:v>
                </c:pt>
                <c:pt idx="10409">
                  <c:v>17.3</c:v>
                </c:pt>
                <c:pt idx="10410">
                  <c:v>17.3</c:v>
                </c:pt>
                <c:pt idx="10411">
                  <c:v>17.4</c:v>
                </c:pt>
                <c:pt idx="10412">
                  <c:v>17.4</c:v>
                </c:pt>
                <c:pt idx="10413">
                  <c:v>17.4</c:v>
                </c:pt>
                <c:pt idx="10414">
                  <c:v>17.4</c:v>
                </c:pt>
                <c:pt idx="10415">
                  <c:v>17.4</c:v>
                </c:pt>
                <c:pt idx="10416">
                  <c:v>17.4</c:v>
                </c:pt>
                <c:pt idx="10417">
                  <c:v>17.4</c:v>
                </c:pt>
                <c:pt idx="10418">
                  <c:v>17.4</c:v>
                </c:pt>
                <c:pt idx="10419">
                  <c:v>17.4</c:v>
                </c:pt>
                <c:pt idx="10420">
                  <c:v>17.4</c:v>
                </c:pt>
                <c:pt idx="10421">
                  <c:v>17.4</c:v>
                </c:pt>
                <c:pt idx="10422">
                  <c:v>17.4</c:v>
                </c:pt>
                <c:pt idx="10423">
                  <c:v>17.4</c:v>
                </c:pt>
                <c:pt idx="10424">
                  <c:v>17.4</c:v>
                </c:pt>
                <c:pt idx="10425">
                  <c:v>17.4</c:v>
                </c:pt>
                <c:pt idx="10426">
                  <c:v>17.4</c:v>
                </c:pt>
                <c:pt idx="10427">
                  <c:v>17.4</c:v>
                </c:pt>
                <c:pt idx="10428">
                  <c:v>17.4</c:v>
                </c:pt>
                <c:pt idx="10429">
                  <c:v>17.4</c:v>
                </c:pt>
                <c:pt idx="10430">
                  <c:v>17.4</c:v>
                </c:pt>
                <c:pt idx="10431">
                  <c:v>17.4</c:v>
                </c:pt>
                <c:pt idx="10432">
                  <c:v>17.4</c:v>
                </c:pt>
                <c:pt idx="10433">
                  <c:v>17.4</c:v>
                </c:pt>
                <c:pt idx="10434">
                  <c:v>17.4</c:v>
                </c:pt>
                <c:pt idx="10435">
                  <c:v>17.4</c:v>
                </c:pt>
                <c:pt idx="10436">
                  <c:v>17.4</c:v>
                </c:pt>
                <c:pt idx="10437">
                  <c:v>17.4</c:v>
                </c:pt>
                <c:pt idx="10438">
                  <c:v>17.4</c:v>
                </c:pt>
                <c:pt idx="10439">
                  <c:v>17.4</c:v>
                </c:pt>
                <c:pt idx="10440">
                  <c:v>17.4</c:v>
                </c:pt>
                <c:pt idx="10441">
                  <c:v>17.4</c:v>
                </c:pt>
                <c:pt idx="10442">
                  <c:v>17.4</c:v>
                </c:pt>
                <c:pt idx="10443">
                  <c:v>17.4</c:v>
                </c:pt>
                <c:pt idx="10444">
                  <c:v>17.4</c:v>
                </c:pt>
                <c:pt idx="10445">
                  <c:v>17.4</c:v>
                </c:pt>
                <c:pt idx="10446">
                  <c:v>17.4</c:v>
                </c:pt>
                <c:pt idx="10447">
                  <c:v>17.4</c:v>
                </c:pt>
                <c:pt idx="10448">
                  <c:v>17.4</c:v>
                </c:pt>
                <c:pt idx="10449">
                  <c:v>17.4</c:v>
                </c:pt>
                <c:pt idx="10450">
                  <c:v>17.4</c:v>
                </c:pt>
                <c:pt idx="10451">
                  <c:v>17.4</c:v>
                </c:pt>
                <c:pt idx="10452">
                  <c:v>17.4</c:v>
                </c:pt>
                <c:pt idx="10453">
                  <c:v>17.4</c:v>
                </c:pt>
                <c:pt idx="10454">
                  <c:v>17.4</c:v>
                </c:pt>
                <c:pt idx="10455">
                  <c:v>17.4</c:v>
                </c:pt>
                <c:pt idx="10456">
                  <c:v>17.4</c:v>
                </c:pt>
                <c:pt idx="10457">
                  <c:v>17.4</c:v>
                </c:pt>
                <c:pt idx="10458">
                  <c:v>17.4</c:v>
                </c:pt>
                <c:pt idx="10459">
                  <c:v>17.4</c:v>
                </c:pt>
                <c:pt idx="10460">
                  <c:v>17.4</c:v>
                </c:pt>
                <c:pt idx="10461">
                  <c:v>17.4</c:v>
                </c:pt>
                <c:pt idx="10462">
                  <c:v>17.4</c:v>
                </c:pt>
                <c:pt idx="10463">
                  <c:v>17.4</c:v>
                </c:pt>
                <c:pt idx="10464">
                  <c:v>17.4</c:v>
                </c:pt>
                <c:pt idx="10465">
                  <c:v>17.4</c:v>
                </c:pt>
                <c:pt idx="10466">
                  <c:v>17.4</c:v>
                </c:pt>
                <c:pt idx="10467">
                  <c:v>17.4</c:v>
                </c:pt>
                <c:pt idx="10468">
                  <c:v>17.4</c:v>
                </c:pt>
                <c:pt idx="10469">
                  <c:v>17.4</c:v>
                </c:pt>
                <c:pt idx="10470">
                  <c:v>17.4</c:v>
                </c:pt>
                <c:pt idx="10471">
                  <c:v>17.5</c:v>
                </c:pt>
                <c:pt idx="10472">
                  <c:v>17.5</c:v>
                </c:pt>
                <c:pt idx="10473">
                  <c:v>17.5</c:v>
                </c:pt>
                <c:pt idx="10474">
                  <c:v>17.5</c:v>
                </c:pt>
                <c:pt idx="10475">
                  <c:v>17.5</c:v>
                </c:pt>
                <c:pt idx="10476">
                  <c:v>17.5</c:v>
                </c:pt>
                <c:pt idx="10477">
                  <c:v>17.5</c:v>
                </c:pt>
                <c:pt idx="10478">
                  <c:v>17.5</c:v>
                </c:pt>
                <c:pt idx="10479">
                  <c:v>17.5</c:v>
                </c:pt>
                <c:pt idx="10480">
                  <c:v>17.5</c:v>
                </c:pt>
                <c:pt idx="10481">
                  <c:v>17.5</c:v>
                </c:pt>
                <c:pt idx="10482">
                  <c:v>17.5</c:v>
                </c:pt>
                <c:pt idx="10483">
                  <c:v>17.5</c:v>
                </c:pt>
                <c:pt idx="10484">
                  <c:v>17.5</c:v>
                </c:pt>
                <c:pt idx="10485">
                  <c:v>17.5</c:v>
                </c:pt>
                <c:pt idx="10486">
                  <c:v>17.5</c:v>
                </c:pt>
                <c:pt idx="10487">
                  <c:v>17.5</c:v>
                </c:pt>
                <c:pt idx="10488">
                  <c:v>17.5</c:v>
                </c:pt>
                <c:pt idx="10489">
                  <c:v>17.5</c:v>
                </c:pt>
                <c:pt idx="10490">
                  <c:v>17.5</c:v>
                </c:pt>
                <c:pt idx="10491">
                  <c:v>17.5</c:v>
                </c:pt>
                <c:pt idx="10492">
                  <c:v>17.5</c:v>
                </c:pt>
                <c:pt idx="10493">
                  <c:v>17.5</c:v>
                </c:pt>
                <c:pt idx="10494">
                  <c:v>17.5</c:v>
                </c:pt>
                <c:pt idx="10495">
                  <c:v>17.5</c:v>
                </c:pt>
                <c:pt idx="10496">
                  <c:v>17.5</c:v>
                </c:pt>
                <c:pt idx="10497">
                  <c:v>17.5</c:v>
                </c:pt>
                <c:pt idx="10498">
                  <c:v>17.5</c:v>
                </c:pt>
                <c:pt idx="10499">
                  <c:v>17.5</c:v>
                </c:pt>
                <c:pt idx="10500">
                  <c:v>17.5</c:v>
                </c:pt>
                <c:pt idx="10501">
                  <c:v>17.5</c:v>
                </c:pt>
                <c:pt idx="10502">
                  <c:v>17.5</c:v>
                </c:pt>
                <c:pt idx="10503">
                  <c:v>17.5</c:v>
                </c:pt>
                <c:pt idx="10504">
                  <c:v>17.5</c:v>
                </c:pt>
                <c:pt idx="10505">
                  <c:v>17.5</c:v>
                </c:pt>
                <c:pt idx="10506">
                  <c:v>17.5</c:v>
                </c:pt>
                <c:pt idx="10507">
                  <c:v>17.5</c:v>
                </c:pt>
                <c:pt idx="10508">
                  <c:v>17.5</c:v>
                </c:pt>
                <c:pt idx="10509">
                  <c:v>17.5</c:v>
                </c:pt>
                <c:pt idx="10510">
                  <c:v>17.5</c:v>
                </c:pt>
                <c:pt idx="10511">
                  <c:v>17.5</c:v>
                </c:pt>
                <c:pt idx="10512">
                  <c:v>17.5</c:v>
                </c:pt>
                <c:pt idx="10513">
                  <c:v>17.5</c:v>
                </c:pt>
                <c:pt idx="10514">
                  <c:v>17.5</c:v>
                </c:pt>
                <c:pt idx="10515">
                  <c:v>17.5</c:v>
                </c:pt>
                <c:pt idx="10516">
                  <c:v>17.5</c:v>
                </c:pt>
                <c:pt idx="10517">
                  <c:v>17.5</c:v>
                </c:pt>
                <c:pt idx="10518">
                  <c:v>17.5</c:v>
                </c:pt>
                <c:pt idx="10519">
                  <c:v>17.5</c:v>
                </c:pt>
                <c:pt idx="10520">
                  <c:v>17.5</c:v>
                </c:pt>
                <c:pt idx="10521">
                  <c:v>17.5</c:v>
                </c:pt>
                <c:pt idx="10522">
                  <c:v>17.5</c:v>
                </c:pt>
                <c:pt idx="10523">
                  <c:v>17.5</c:v>
                </c:pt>
                <c:pt idx="10524">
                  <c:v>17.5</c:v>
                </c:pt>
                <c:pt idx="10525">
                  <c:v>17.5</c:v>
                </c:pt>
                <c:pt idx="10526">
                  <c:v>17.5</c:v>
                </c:pt>
                <c:pt idx="10527">
                  <c:v>17.5</c:v>
                </c:pt>
                <c:pt idx="10528">
                  <c:v>17.5</c:v>
                </c:pt>
                <c:pt idx="10529">
                  <c:v>17.5</c:v>
                </c:pt>
                <c:pt idx="10530">
                  <c:v>17.5</c:v>
                </c:pt>
                <c:pt idx="10531">
                  <c:v>17.6</c:v>
                </c:pt>
                <c:pt idx="10532">
                  <c:v>17.6</c:v>
                </c:pt>
                <c:pt idx="10533">
                  <c:v>17.6</c:v>
                </c:pt>
                <c:pt idx="10534">
                  <c:v>17.6</c:v>
                </c:pt>
                <c:pt idx="10535">
                  <c:v>17.6</c:v>
                </c:pt>
                <c:pt idx="10536">
                  <c:v>17.6</c:v>
                </c:pt>
                <c:pt idx="10537">
                  <c:v>17.6</c:v>
                </c:pt>
                <c:pt idx="10538">
                  <c:v>17.6</c:v>
                </c:pt>
                <c:pt idx="10539">
                  <c:v>17.6</c:v>
                </c:pt>
                <c:pt idx="10540">
                  <c:v>17.6</c:v>
                </c:pt>
                <c:pt idx="10541">
                  <c:v>17.6</c:v>
                </c:pt>
                <c:pt idx="10542">
                  <c:v>17.6</c:v>
                </c:pt>
                <c:pt idx="10543">
                  <c:v>17.6</c:v>
                </c:pt>
                <c:pt idx="10544">
                  <c:v>17.6</c:v>
                </c:pt>
                <c:pt idx="10545">
                  <c:v>17.6</c:v>
                </c:pt>
                <c:pt idx="10546">
                  <c:v>17.6</c:v>
                </c:pt>
                <c:pt idx="10547">
                  <c:v>17.6</c:v>
                </c:pt>
                <c:pt idx="10548">
                  <c:v>17.6</c:v>
                </c:pt>
                <c:pt idx="10549">
                  <c:v>17.6</c:v>
                </c:pt>
                <c:pt idx="10550">
                  <c:v>17.6</c:v>
                </c:pt>
                <c:pt idx="10551">
                  <c:v>17.6</c:v>
                </c:pt>
                <c:pt idx="10552">
                  <c:v>17.6</c:v>
                </c:pt>
                <c:pt idx="10553">
                  <c:v>17.6</c:v>
                </c:pt>
                <c:pt idx="10554">
                  <c:v>17.6</c:v>
                </c:pt>
                <c:pt idx="10555">
                  <c:v>17.6</c:v>
                </c:pt>
                <c:pt idx="10556">
                  <c:v>17.6</c:v>
                </c:pt>
                <c:pt idx="10557">
                  <c:v>17.6</c:v>
                </c:pt>
                <c:pt idx="10558">
                  <c:v>17.6</c:v>
                </c:pt>
                <c:pt idx="10559">
                  <c:v>17.6</c:v>
                </c:pt>
                <c:pt idx="10560">
                  <c:v>17.6</c:v>
                </c:pt>
                <c:pt idx="10561">
                  <c:v>17.6</c:v>
                </c:pt>
                <c:pt idx="10562">
                  <c:v>17.6</c:v>
                </c:pt>
                <c:pt idx="10563">
                  <c:v>17.6</c:v>
                </c:pt>
                <c:pt idx="10564">
                  <c:v>17.6</c:v>
                </c:pt>
                <c:pt idx="10565">
                  <c:v>17.6</c:v>
                </c:pt>
                <c:pt idx="10566">
                  <c:v>17.6</c:v>
                </c:pt>
                <c:pt idx="10567">
                  <c:v>17.6</c:v>
                </c:pt>
                <c:pt idx="10568">
                  <c:v>17.6</c:v>
                </c:pt>
                <c:pt idx="10569">
                  <c:v>17.6</c:v>
                </c:pt>
                <c:pt idx="10570">
                  <c:v>17.6</c:v>
                </c:pt>
                <c:pt idx="10571">
                  <c:v>17.6</c:v>
                </c:pt>
                <c:pt idx="10572">
                  <c:v>17.6</c:v>
                </c:pt>
                <c:pt idx="10573">
                  <c:v>17.6</c:v>
                </c:pt>
                <c:pt idx="10574">
                  <c:v>17.6</c:v>
                </c:pt>
                <c:pt idx="10575">
                  <c:v>17.6</c:v>
                </c:pt>
                <c:pt idx="10576">
                  <c:v>17.6</c:v>
                </c:pt>
                <c:pt idx="10577">
                  <c:v>17.6</c:v>
                </c:pt>
                <c:pt idx="10578">
                  <c:v>17.6</c:v>
                </c:pt>
                <c:pt idx="10579">
                  <c:v>17.6</c:v>
                </c:pt>
                <c:pt idx="10580">
                  <c:v>17.6</c:v>
                </c:pt>
                <c:pt idx="10581">
                  <c:v>17.6</c:v>
                </c:pt>
                <c:pt idx="10582">
                  <c:v>17.6</c:v>
                </c:pt>
                <c:pt idx="10583">
                  <c:v>17.6</c:v>
                </c:pt>
                <c:pt idx="10584">
                  <c:v>17.6</c:v>
                </c:pt>
                <c:pt idx="10585">
                  <c:v>17.6</c:v>
                </c:pt>
                <c:pt idx="10586">
                  <c:v>17.6</c:v>
                </c:pt>
                <c:pt idx="10587">
                  <c:v>17.6</c:v>
                </c:pt>
                <c:pt idx="10588">
                  <c:v>17.6</c:v>
                </c:pt>
                <c:pt idx="10589">
                  <c:v>17.6</c:v>
                </c:pt>
                <c:pt idx="10590">
                  <c:v>17.6</c:v>
                </c:pt>
                <c:pt idx="10591">
                  <c:v>17.7</c:v>
                </c:pt>
                <c:pt idx="10592">
                  <c:v>17.7</c:v>
                </c:pt>
                <c:pt idx="10593">
                  <c:v>17.7</c:v>
                </c:pt>
                <c:pt idx="10594">
                  <c:v>17.7</c:v>
                </c:pt>
                <c:pt idx="10595">
                  <c:v>17.7</c:v>
                </c:pt>
                <c:pt idx="10596">
                  <c:v>17.7</c:v>
                </c:pt>
                <c:pt idx="10597">
                  <c:v>17.7</c:v>
                </c:pt>
                <c:pt idx="10598">
                  <c:v>17.7</c:v>
                </c:pt>
                <c:pt idx="10599">
                  <c:v>17.7</c:v>
                </c:pt>
                <c:pt idx="10600">
                  <c:v>17.7</c:v>
                </c:pt>
                <c:pt idx="10601">
                  <c:v>17.7</c:v>
                </c:pt>
                <c:pt idx="10602">
                  <c:v>17.7</c:v>
                </c:pt>
                <c:pt idx="10603">
                  <c:v>17.7</c:v>
                </c:pt>
                <c:pt idx="10604">
                  <c:v>17.7</c:v>
                </c:pt>
                <c:pt idx="10605">
                  <c:v>17.7</c:v>
                </c:pt>
                <c:pt idx="10606">
                  <c:v>17.7</c:v>
                </c:pt>
                <c:pt idx="10607">
                  <c:v>17.7</c:v>
                </c:pt>
                <c:pt idx="10608">
                  <c:v>17.7</c:v>
                </c:pt>
                <c:pt idx="10609">
                  <c:v>17.7</c:v>
                </c:pt>
                <c:pt idx="10610">
                  <c:v>17.7</c:v>
                </c:pt>
                <c:pt idx="10611">
                  <c:v>17.7</c:v>
                </c:pt>
                <c:pt idx="10612">
                  <c:v>17.7</c:v>
                </c:pt>
                <c:pt idx="10613">
                  <c:v>17.7</c:v>
                </c:pt>
                <c:pt idx="10614">
                  <c:v>17.7</c:v>
                </c:pt>
                <c:pt idx="10615">
                  <c:v>17.7</c:v>
                </c:pt>
                <c:pt idx="10616">
                  <c:v>17.7</c:v>
                </c:pt>
                <c:pt idx="10617">
                  <c:v>17.7</c:v>
                </c:pt>
                <c:pt idx="10618">
                  <c:v>17.7</c:v>
                </c:pt>
                <c:pt idx="10619">
                  <c:v>17.7</c:v>
                </c:pt>
                <c:pt idx="10620">
                  <c:v>17.7</c:v>
                </c:pt>
                <c:pt idx="10621">
                  <c:v>17.7</c:v>
                </c:pt>
                <c:pt idx="10622">
                  <c:v>17.7</c:v>
                </c:pt>
                <c:pt idx="10623">
                  <c:v>17.7</c:v>
                </c:pt>
                <c:pt idx="10624">
                  <c:v>17.7</c:v>
                </c:pt>
                <c:pt idx="10625">
                  <c:v>17.7</c:v>
                </c:pt>
                <c:pt idx="10626">
                  <c:v>17.7</c:v>
                </c:pt>
                <c:pt idx="10627">
                  <c:v>17.7</c:v>
                </c:pt>
                <c:pt idx="10628">
                  <c:v>17.7</c:v>
                </c:pt>
                <c:pt idx="10629">
                  <c:v>17.7</c:v>
                </c:pt>
                <c:pt idx="10630">
                  <c:v>17.7</c:v>
                </c:pt>
                <c:pt idx="10631">
                  <c:v>17.7</c:v>
                </c:pt>
                <c:pt idx="10632">
                  <c:v>17.7</c:v>
                </c:pt>
                <c:pt idx="10633">
                  <c:v>17.7</c:v>
                </c:pt>
                <c:pt idx="10634">
                  <c:v>17.7</c:v>
                </c:pt>
                <c:pt idx="10635">
                  <c:v>17.7</c:v>
                </c:pt>
                <c:pt idx="10636">
                  <c:v>17.7</c:v>
                </c:pt>
                <c:pt idx="10637">
                  <c:v>17.7</c:v>
                </c:pt>
                <c:pt idx="10638">
                  <c:v>17.7</c:v>
                </c:pt>
                <c:pt idx="10639">
                  <c:v>17.7</c:v>
                </c:pt>
                <c:pt idx="10640">
                  <c:v>17.7</c:v>
                </c:pt>
                <c:pt idx="10641">
                  <c:v>17.7</c:v>
                </c:pt>
                <c:pt idx="10642">
                  <c:v>17.7</c:v>
                </c:pt>
                <c:pt idx="10643">
                  <c:v>17.7</c:v>
                </c:pt>
                <c:pt idx="10644">
                  <c:v>17.7</c:v>
                </c:pt>
                <c:pt idx="10645">
                  <c:v>17.7</c:v>
                </c:pt>
                <c:pt idx="10646">
                  <c:v>17.7</c:v>
                </c:pt>
                <c:pt idx="10647">
                  <c:v>17.7</c:v>
                </c:pt>
                <c:pt idx="10648">
                  <c:v>17.7</c:v>
                </c:pt>
                <c:pt idx="10649">
                  <c:v>17.7</c:v>
                </c:pt>
                <c:pt idx="10650">
                  <c:v>17.7</c:v>
                </c:pt>
                <c:pt idx="10651">
                  <c:v>17.8</c:v>
                </c:pt>
                <c:pt idx="10652">
                  <c:v>17.8</c:v>
                </c:pt>
                <c:pt idx="10653">
                  <c:v>17.8</c:v>
                </c:pt>
                <c:pt idx="10654">
                  <c:v>17.8</c:v>
                </c:pt>
                <c:pt idx="10655">
                  <c:v>17.8</c:v>
                </c:pt>
                <c:pt idx="10656">
                  <c:v>17.8</c:v>
                </c:pt>
                <c:pt idx="10657">
                  <c:v>17.8</c:v>
                </c:pt>
                <c:pt idx="10658">
                  <c:v>17.8</c:v>
                </c:pt>
                <c:pt idx="10659">
                  <c:v>17.8</c:v>
                </c:pt>
                <c:pt idx="10660">
                  <c:v>17.8</c:v>
                </c:pt>
                <c:pt idx="10661">
                  <c:v>17.8</c:v>
                </c:pt>
                <c:pt idx="10662">
                  <c:v>17.8</c:v>
                </c:pt>
                <c:pt idx="10663">
                  <c:v>17.8</c:v>
                </c:pt>
                <c:pt idx="10664">
                  <c:v>17.8</c:v>
                </c:pt>
                <c:pt idx="10665">
                  <c:v>17.8</c:v>
                </c:pt>
                <c:pt idx="10666">
                  <c:v>17.8</c:v>
                </c:pt>
                <c:pt idx="10667">
                  <c:v>17.8</c:v>
                </c:pt>
                <c:pt idx="10668">
                  <c:v>17.8</c:v>
                </c:pt>
                <c:pt idx="10669">
                  <c:v>17.8</c:v>
                </c:pt>
                <c:pt idx="10670">
                  <c:v>17.8</c:v>
                </c:pt>
                <c:pt idx="10671">
                  <c:v>17.8</c:v>
                </c:pt>
                <c:pt idx="10672">
                  <c:v>17.8</c:v>
                </c:pt>
                <c:pt idx="10673">
                  <c:v>17.8</c:v>
                </c:pt>
                <c:pt idx="10674">
                  <c:v>17.8</c:v>
                </c:pt>
                <c:pt idx="10675">
                  <c:v>17.8</c:v>
                </c:pt>
                <c:pt idx="10676">
                  <c:v>17.8</c:v>
                </c:pt>
                <c:pt idx="10677">
                  <c:v>17.8</c:v>
                </c:pt>
                <c:pt idx="10678">
                  <c:v>17.8</c:v>
                </c:pt>
                <c:pt idx="10679">
                  <c:v>17.8</c:v>
                </c:pt>
                <c:pt idx="10680">
                  <c:v>17.8</c:v>
                </c:pt>
                <c:pt idx="10681">
                  <c:v>17.8</c:v>
                </c:pt>
                <c:pt idx="10682">
                  <c:v>17.8</c:v>
                </c:pt>
                <c:pt idx="10683">
                  <c:v>17.8</c:v>
                </c:pt>
                <c:pt idx="10684">
                  <c:v>17.8</c:v>
                </c:pt>
                <c:pt idx="10685">
                  <c:v>17.8</c:v>
                </c:pt>
                <c:pt idx="10686">
                  <c:v>17.8</c:v>
                </c:pt>
                <c:pt idx="10687">
                  <c:v>17.8</c:v>
                </c:pt>
                <c:pt idx="10688">
                  <c:v>17.8</c:v>
                </c:pt>
                <c:pt idx="10689">
                  <c:v>17.8</c:v>
                </c:pt>
                <c:pt idx="10690">
                  <c:v>17.8</c:v>
                </c:pt>
                <c:pt idx="10691">
                  <c:v>17.8</c:v>
                </c:pt>
                <c:pt idx="10692">
                  <c:v>17.8</c:v>
                </c:pt>
                <c:pt idx="10693">
                  <c:v>17.8</c:v>
                </c:pt>
                <c:pt idx="10694">
                  <c:v>17.8</c:v>
                </c:pt>
                <c:pt idx="10695">
                  <c:v>17.8</c:v>
                </c:pt>
                <c:pt idx="10696">
                  <c:v>17.8</c:v>
                </c:pt>
                <c:pt idx="10697">
                  <c:v>17.8</c:v>
                </c:pt>
                <c:pt idx="10698">
                  <c:v>17.8</c:v>
                </c:pt>
                <c:pt idx="10699">
                  <c:v>17.8</c:v>
                </c:pt>
                <c:pt idx="10700">
                  <c:v>17.8</c:v>
                </c:pt>
                <c:pt idx="10701">
                  <c:v>17.8</c:v>
                </c:pt>
                <c:pt idx="10702">
                  <c:v>17.8</c:v>
                </c:pt>
                <c:pt idx="10703">
                  <c:v>17.8</c:v>
                </c:pt>
                <c:pt idx="10704">
                  <c:v>17.8</c:v>
                </c:pt>
                <c:pt idx="10705">
                  <c:v>17.8</c:v>
                </c:pt>
                <c:pt idx="10706">
                  <c:v>17.8</c:v>
                </c:pt>
                <c:pt idx="10707">
                  <c:v>17.8</c:v>
                </c:pt>
                <c:pt idx="10708">
                  <c:v>17.8</c:v>
                </c:pt>
                <c:pt idx="10709">
                  <c:v>17.8</c:v>
                </c:pt>
                <c:pt idx="10710">
                  <c:v>17.8</c:v>
                </c:pt>
                <c:pt idx="10711">
                  <c:v>17.9</c:v>
                </c:pt>
                <c:pt idx="10712">
                  <c:v>17.9</c:v>
                </c:pt>
                <c:pt idx="10713">
                  <c:v>17.9</c:v>
                </c:pt>
                <c:pt idx="10714">
                  <c:v>17.9</c:v>
                </c:pt>
                <c:pt idx="10715">
                  <c:v>17.9</c:v>
                </c:pt>
                <c:pt idx="10716">
                  <c:v>17.9</c:v>
                </c:pt>
                <c:pt idx="10717">
                  <c:v>17.9</c:v>
                </c:pt>
                <c:pt idx="10718">
                  <c:v>17.9</c:v>
                </c:pt>
                <c:pt idx="10719">
                  <c:v>17.9</c:v>
                </c:pt>
                <c:pt idx="10720">
                  <c:v>17.9</c:v>
                </c:pt>
                <c:pt idx="10721">
                  <c:v>17.9</c:v>
                </c:pt>
                <c:pt idx="10722">
                  <c:v>17.9</c:v>
                </c:pt>
                <c:pt idx="10723">
                  <c:v>17.9</c:v>
                </c:pt>
                <c:pt idx="10724">
                  <c:v>17.9</c:v>
                </c:pt>
                <c:pt idx="10725">
                  <c:v>17.9</c:v>
                </c:pt>
                <c:pt idx="10726">
                  <c:v>17.9</c:v>
                </c:pt>
                <c:pt idx="10727">
                  <c:v>17.9</c:v>
                </c:pt>
                <c:pt idx="10728">
                  <c:v>17.9</c:v>
                </c:pt>
                <c:pt idx="10729">
                  <c:v>17.9</c:v>
                </c:pt>
                <c:pt idx="10730">
                  <c:v>17.9</c:v>
                </c:pt>
                <c:pt idx="10731">
                  <c:v>17.9</c:v>
                </c:pt>
                <c:pt idx="10732">
                  <c:v>17.9</c:v>
                </c:pt>
                <c:pt idx="10733">
                  <c:v>17.9</c:v>
                </c:pt>
                <c:pt idx="10734">
                  <c:v>17.9</c:v>
                </c:pt>
                <c:pt idx="10735">
                  <c:v>17.9</c:v>
                </c:pt>
                <c:pt idx="10736">
                  <c:v>17.9</c:v>
                </c:pt>
                <c:pt idx="10737">
                  <c:v>17.9</c:v>
                </c:pt>
                <c:pt idx="10738">
                  <c:v>17.9</c:v>
                </c:pt>
                <c:pt idx="10739">
                  <c:v>17.9</c:v>
                </c:pt>
                <c:pt idx="10740">
                  <c:v>17.9</c:v>
                </c:pt>
                <c:pt idx="10741">
                  <c:v>17.9</c:v>
                </c:pt>
                <c:pt idx="10742">
                  <c:v>17.9</c:v>
                </c:pt>
                <c:pt idx="10743">
                  <c:v>17.9</c:v>
                </c:pt>
                <c:pt idx="10744">
                  <c:v>17.9</c:v>
                </c:pt>
                <c:pt idx="10745">
                  <c:v>17.9</c:v>
                </c:pt>
                <c:pt idx="10746">
                  <c:v>17.9</c:v>
                </c:pt>
                <c:pt idx="10747">
                  <c:v>17.9</c:v>
                </c:pt>
                <c:pt idx="10748">
                  <c:v>17.9</c:v>
                </c:pt>
                <c:pt idx="10749">
                  <c:v>17.9</c:v>
                </c:pt>
                <c:pt idx="10750">
                  <c:v>17.9</c:v>
                </c:pt>
                <c:pt idx="10751">
                  <c:v>17.9</c:v>
                </c:pt>
                <c:pt idx="10752">
                  <c:v>17.9</c:v>
                </c:pt>
                <c:pt idx="10753">
                  <c:v>17.9</c:v>
                </c:pt>
                <c:pt idx="10754">
                  <c:v>17.9</c:v>
                </c:pt>
                <c:pt idx="10755">
                  <c:v>17.9</c:v>
                </c:pt>
                <c:pt idx="10756">
                  <c:v>17.9</c:v>
                </c:pt>
                <c:pt idx="10757">
                  <c:v>17.9</c:v>
                </c:pt>
                <c:pt idx="10758">
                  <c:v>17.9</c:v>
                </c:pt>
                <c:pt idx="10759">
                  <c:v>17.9</c:v>
                </c:pt>
                <c:pt idx="10760">
                  <c:v>17.9</c:v>
                </c:pt>
                <c:pt idx="10761">
                  <c:v>17.9</c:v>
                </c:pt>
                <c:pt idx="10762">
                  <c:v>17.9</c:v>
                </c:pt>
                <c:pt idx="10763">
                  <c:v>17.9</c:v>
                </c:pt>
                <c:pt idx="10764">
                  <c:v>17.9</c:v>
                </c:pt>
                <c:pt idx="10765">
                  <c:v>17.9</c:v>
                </c:pt>
                <c:pt idx="10766">
                  <c:v>17.9</c:v>
                </c:pt>
                <c:pt idx="10767">
                  <c:v>17.9</c:v>
                </c:pt>
                <c:pt idx="10768">
                  <c:v>17.9</c:v>
                </c:pt>
                <c:pt idx="10769">
                  <c:v>17.9</c:v>
                </c:pt>
                <c:pt idx="10770">
                  <c:v>17.9</c:v>
                </c:pt>
                <c:pt idx="10771">
                  <c:v>18.0</c:v>
                </c:pt>
                <c:pt idx="10772">
                  <c:v>18.0</c:v>
                </c:pt>
                <c:pt idx="10773">
                  <c:v>18.0</c:v>
                </c:pt>
                <c:pt idx="10774">
                  <c:v>18.0</c:v>
                </c:pt>
                <c:pt idx="10775">
                  <c:v>18.0</c:v>
                </c:pt>
                <c:pt idx="10776">
                  <c:v>18.0</c:v>
                </c:pt>
                <c:pt idx="10777">
                  <c:v>18.0</c:v>
                </c:pt>
                <c:pt idx="10778">
                  <c:v>18.0</c:v>
                </c:pt>
                <c:pt idx="10779">
                  <c:v>18.0</c:v>
                </c:pt>
                <c:pt idx="10780">
                  <c:v>18.0</c:v>
                </c:pt>
                <c:pt idx="10781">
                  <c:v>18.0</c:v>
                </c:pt>
                <c:pt idx="10782">
                  <c:v>18.0</c:v>
                </c:pt>
                <c:pt idx="10783">
                  <c:v>18.0</c:v>
                </c:pt>
                <c:pt idx="10784">
                  <c:v>18.0</c:v>
                </c:pt>
                <c:pt idx="10785">
                  <c:v>18.0</c:v>
                </c:pt>
                <c:pt idx="10786">
                  <c:v>18.0</c:v>
                </c:pt>
                <c:pt idx="10787">
                  <c:v>18.0</c:v>
                </c:pt>
                <c:pt idx="10788">
                  <c:v>18.0</c:v>
                </c:pt>
                <c:pt idx="10789">
                  <c:v>18.0</c:v>
                </c:pt>
                <c:pt idx="10790">
                  <c:v>18.0</c:v>
                </c:pt>
                <c:pt idx="10791">
                  <c:v>18.0</c:v>
                </c:pt>
                <c:pt idx="10792">
                  <c:v>18.0</c:v>
                </c:pt>
                <c:pt idx="10793">
                  <c:v>18.0</c:v>
                </c:pt>
                <c:pt idx="10794">
                  <c:v>18.0</c:v>
                </c:pt>
                <c:pt idx="10795">
                  <c:v>18.0</c:v>
                </c:pt>
                <c:pt idx="10796">
                  <c:v>18.0</c:v>
                </c:pt>
                <c:pt idx="10797">
                  <c:v>18.0</c:v>
                </c:pt>
                <c:pt idx="10798">
                  <c:v>18.0</c:v>
                </c:pt>
                <c:pt idx="10799">
                  <c:v>18.0</c:v>
                </c:pt>
                <c:pt idx="10800">
                  <c:v>18.0</c:v>
                </c:pt>
                <c:pt idx="10801">
                  <c:v>18.0</c:v>
                </c:pt>
                <c:pt idx="10802">
                  <c:v>18.0</c:v>
                </c:pt>
                <c:pt idx="10803">
                  <c:v>18.0</c:v>
                </c:pt>
                <c:pt idx="10804">
                  <c:v>18.0</c:v>
                </c:pt>
                <c:pt idx="10805">
                  <c:v>18.0</c:v>
                </c:pt>
                <c:pt idx="10806">
                  <c:v>18.0</c:v>
                </c:pt>
                <c:pt idx="10807">
                  <c:v>18.0</c:v>
                </c:pt>
                <c:pt idx="10808">
                  <c:v>18.0</c:v>
                </c:pt>
                <c:pt idx="10809">
                  <c:v>18.0</c:v>
                </c:pt>
                <c:pt idx="10810">
                  <c:v>18.0</c:v>
                </c:pt>
                <c:pt idx="10811">
                  <c:v>18.0</c:v>
                </c:pt>
                <c:pt idx="10812">
                  <c:v>18.0</c:v>
                </c:pt>
                <c:pt idx="10813">
                  <c:v>18.0</c:v>
                </c:pt>
                <c:pt idx="10814">
                  <c:v>18.0</c:v>
                </c:pt>
                <c:pt idx="10815">
                  <c:v>18.0</c:v>
                </c:pt>
                <c:pt idx="10816">
                  <c:v>18.0</c:v>
                </c:pt>
                <c:pt idx="10817">
                  <c:v>18.0</c:v>
                </c:pt>
                <c:pt idx="10818">
                  <c:v>18.0</c:v>
                </c:pt>
                <c:pt idx="10819">
                  <c:v>18.0</c:v>
                </c:pt>
                <c:pt idx="10820">
                  <c:v>18.0</c:v>
                </c:pt>
                <c:pt idx="10821">
                  <c:v>18.0</c:v>
                </c:pt>
                <c:pt idx="10822">
                  <c:v>18.0</c:v>
                </c:pt>
                <c:pt idx="10823">
                  <c:v>18.0</c:v>
                </c:pt>
                <c:pt idx="10824">
                  <c:v>18.0</c:v>
                </c:pt>
                <c:pt idx="10825">
                  <c:v>18.0</c:v>
                </c:pt>
                <c:pt idx="10826">
                  <c:v>18.0</c:v>
                </c:pt>
                <c:pt idx="10827">
                  <c:v>18.0</c:v>
                </c:pt>
                <c:pt idx="10828">
                  <c:v>18.0</c:v>
                </c:pt>
                <c:pt idx="10829">
                  <c:v>18.0</c:v>
                </c:pt>
                <c:pt idx="10830">
                  <c:v>18.0</c:v>
                </c:pt>
                <c:pt idx="10831">
                  <c:v>18.1</c:v>
                </c:pt>
                <c:pt idx="10832">
                  <c:v>18.1</c:v>
                </c:pt>
                <c:pt idx="10833">
                  <c:v>18.1</c:v>
                </c:pt>
                <c:pt idx="10834">
                  <c:v>18.1</c:v>
                </c:pt>
                <c:pt idx="10835">
                  <c:v>18.1</c:v>
                </c:pt>
                <c:pt idx="10836">
                  <c:v>18.1</c:v>
                </c:pt>
                <c:pt idx="10837">
                  <c:v>18.1</c:v>
                </c:pt>
                <c:pt idx="10838">
                  <c:v>18.1</c:v>
                </c:pt>
                <c:pt idx="10839">
                  <c:v>18.1</c:v>
                </c:pt>
                <c:pt idx="10840">
                  <c:v>18.1</c:v>
                </c:pt>
                <c:pt idx="10841">
                  <c:v>18.1</c:v>
                </c:pt>
                <c:pt idx="10842">
                  <c:v>18.1</c:v>
                </c:pt>
                <c:pt idx="10843">
                  <c:v>18.1</c:v>
                </c:pt>
                <c:pt idx="10844">
                  <c:v>18.1</c:v>
                </c:pt>
                <c:pt idx="10845">
                  <c:v>18.1</c:v>
                </c:pt>
                <c:pt idx="10846">
                  <c:v>18.1</c:v>
                </c:pt>
                <c:pt idx="10847">
                  <c:v>18.1</c:v>
                </c:pt>
                <c:pt idx="10848">
                  <c:v>18.1</c:v>
                </c:pt>
                <c:pt idx="10849">
                  <c:v>18.1</c:v>
                </c:pt>
                <c:pt idx="10850">
                  <c:v>18.1</c:v>
                </c:pt>
                <c:pt idx="10851">
                  <c:v>18.1</c:v>
                </c:pt>
                <c:pt idx="10852">
                  <c:v>18.1</c:v>
                </c:pt>
                <c:pt idx="10853">
                  <c:v>18.1</c:v>
                </c:pt>
                <c:pt idx="10854">
                  <c:v>18.1</c:v>
                </c:pt>
                <c:pt idx="10855">
                  <c:v>18.1</c:v>
                </c:pt>
                <c:pt idx="10856">
                  <c:v>18.1</c:v>
                </c:pt>
                <c:pt idx="10857">
                  <c:v>18.1</c:v>
                </c:pt>
                <c:pt idx="10858">
                  <c:v>18.1</c:v>
                </c:pt>
                <c:pt idx="10859">
                  <c:v>18.1</c:v>
                </c:pt>
                <c:pt idx="10860">
                  <c:v>18.1</c:v>
                </c:pt>
                <c:pt idx="10861">
                  <c:v>18.1</c:v>
                </c:pt>
                <c:pt idx="10862">
                  <c:v>18.1</c:v>
                </c:pt>
                <c:pt idx="10863">
                  <c:v>18.1</c:v>
                </c:pt>
                <c:pt idx="10864">
                  <c:v>18.1</c:v>
                </c:pt>
                <c:pt idx="10865">
                  <c:v>18.1</c:v>
                </c:pt>
                <c:pt idx="10866">
                  <c:v>18.1</c:v>
                </c:pt>
                <c:pt idx="10867">
                  <c:v>18.1</c:v>
                </c:pt>
                <c:pt idx="10868">
                  <c:v>18.1</c:v>
                </c:pt>
                <c:pt idx="10869">
                  <c:v>18.1</c:v>
                </c:pt>
                <c:pt idx="10870">
                  <c:v>18.1</c:v>
                </c:pt>
                <c:pt idx="10871">
                  <c:v>18.1</c:v>
                </c:pt>
                <c:pt idx="10872">
                  <c:v>18.1</c:v>
                </c:pt>
                <c:pt idx="10873">
                  <c:v>18.1</c:v>
                </c:pt>
                <c:pt idx="10874">
                  <c:v>18.1</c:v>
                </c:pt>
                <c:pt idx="10875">
                  <c:v>18.1</c:v>
                </c:pt>
                <c:pt idx="10876">
                  <c:v>18.1</c:v>
                </c:pt>
                <c:pt idx="10877">
                  <c:v>18.1</c:v>
                </c:pt>
                <c:pt idx="10878">
                  <c:v>18.1</c:v>
                </c:pt>
                <c:pt idx="10879">
                  <c:v>18.1</c:v>
                </c:pt>
                <c:pt idx="10880">
                  <c:v>18.1</c:v>
                </c:pt>
                <c:pt idx="10881">
                  <c:v>18.1</c:v>
                </c:pt>
                <c:pt idx="10882">
                  <c:v>18.1</c:v>
                </c:pt>
                <c:pt idx="10883">
                  <c:v>18.1</c:v>
                </c:pt>
                <c:pt idx="10884">
                  <c:v>18.1</c:v>
                </c:pt>
                <c:pt idx="10885">
                  <c:v>18.1</c:v>
                </c:pt>
                <c:pt idx="10886">
                  <c:v>18.1</c:v>
                </c:pt>
                <c:pt idx="10887">
                  <c:v>18.1</c:v>
                </c:pt>
                <c:pt idx="10888">
                  <c:v>18.1</c:v>
                </c:pt>
                <c:pt idx="10889">
                  <c:v>18.1</c:v>
                </c:pt>
                <c:pt idx="10890">
                  <c:v>18.1</c:v>
                </c:pt>
                <c:pt idx="10891">
                  <c:v>18.2</c:v>
                </c:pt>
                <c:pt idx="10892">
                  <c:v>18.2</c:v>
                </c:pt>
                <c:pt idx="10893">
                  <c:v>18.2</c:v>
                </c:pt>
                <c:pt idx="10894">
                  <c:v>18.2</c:v>
                </c:pt>
                <c:pt idx="10895">
                  <c:v>18.2</c:v>
                </c:pt>
                <c:pt idx="10896">
                  <c:v>18.2</c:v>
                </c:pt>
                <c:pt idx="10897">
                  <c:v>18.2</c:v>
                </c:pt>
                <c:pt idx="10898">
                  <c:v>18.2</c:v>
                </c:pt>
                <c:pt idx="10899">
                  <c:v>18.2</c:v>
                </c:pt>
                <c:pt idx="10900">
                  <c:v>18.2</c:v>
                </c:pt>
                <c:pt idx="10901">
                  <c:v>18.2</c:v>
                </c:pt>
                <c:pt idx="10902">
                  <c:v>18.2</c:v>
                </c:pt>
                <c:pt idx="10903">
                  <c:v>18.2</c:v>
                </c:pt>
                <c:pt idx="10904">
                  <c:v>18.2</c:v>
                </c:pt>
                <c:pt idx="10905">
                  <c:v>18.2</c:v>
                </c:pt>
                <c:pt idx="10906">
                  <c:v>18.2</c:v>
                </c:pt>
                <c:pt idx="10907">
                  <c:v>18.2</c:v>
                </c:pt>
                <c:pt idx="10908">
                  <c:v>18.2</c:v>
                </c:pt>
                <c:pt idx="10909">
                  <c:v>18.2</c:v>
                </c:pt>
                <c:pt idx="10910">
                  <c:v>18.2</c:v>
                </c:pt>
                <c:pt idx="10911">
                  <c:v>18.2</c:v>
                </c:pt>
                <c:pt idx="10912">
                  <c:v>18.2</c:v>
                </c:pt>
                <c:pt idx="10913">
                  <c:v>18.2</c:v>
                </c:pt>
                <c:pt idx="10914">
                  <c:v>18.2</c:v>
                </c:pt>
                <c:pt idx="10915">
                  <c:v>18.2</c:v>
                </c:pt>
                <c:pt idx="10916">
                  <c:v>18.2</c:v>
                </c:pt>
                <c:pt idx="10917">
                  <c:v>18.2</c:v>
                </c:pt>
                <c:pt idx="10918">
                  <c:v>18.2</c:v>
                </c:pt>
                <c:pt idx="10919">
                  <c:v>18.2</c:v>
                </c:pt>
                <c:pt idx="10920">
                  <c:v>18.2</c:v>
                </c:pt>
                <c:pt idx="10921">
                  <c:v>18.2</c:v>
                </c:pt>
                <c:pt idx="10922">
                  <c:v>18.2</c:v>
                </c:pt>
                <c:pt idx="10923">
                  <c:v>18.2</c:v>
                </c:pt>
                <c:pt idx="10924">
                  <c:v>18.2</c:v>
                </c:pt>
                <c:pt idx="10925">
                  <c:v>18.2</c:v>
                </c:pt>
                <c:pt idx="10926">
                  <c:v>18.2</c:v>
                </c:pt>
                <c:pt idx="10927">
                  <c:v>18.2</c:v>
                </c:pt>
                <c:pt idx="10928">
                  <c:v>18.2</c:v>
                </c:pt>
                <c:pt idx="10929">
                  <c:v>18.2</c:v>
                </c:pt>
                <c:pt idx="10930">
                  <c:v>18.2</c:v>
                </c:pt>
                <c:pt idx="10931">
                  <c:v>18.2</c:v>
                </c:pt>
                <c:pt idx="10932">
                  <c:v>18.2</c:v>
                </c:pt>
                <c:pt idx="10933">
                  <c:v>18.2</c:v>
                </c:pt>
                <c:pt idx="10934">
                  <c:v>18.2</c:v>
                </c:pt>
                <c:pt idx="10935">
                  <c:v>18.2</c:v>
                </c:pt>
                <c:pt idx="10936">
                  <c:v>18.2</c:v>
                </c:pt>
                <c:pt idx="10937">
                  <c:v>18.2</c:v>
                </c:pt>
                <c:pt idx="10938">
                  <c:v>18.2</c:v>
                </c:pt>
                <c:pt idx="10939">
                  <c:v>18.2</c:v>
                </c:pt>
                <c:pt idx="10940">
                  <c:v>18.2</c:v>
                </c:pt>
                <c:pt idx="10941">
                  <c:v>18.2</c:v>
                </c:pt>
                <c:pt idx="10942">
                  <c:v>18.2</c:v>
                </c:pt>
                <c:pt idx="10943">
                  <c:v>18.2</c:v>
                </c:pt>
                <c:pt idx="10944">
                  <c:v>18.2</c:v>
                </c:pt>
                <c:pt idx="10945">
                  <c:v>18.2</c:v>
                </c:pt>
                <c:pt idx="10946">
                  <c:v>18.2</c:v>
                </c:pt>
                <c:pt idx="10947">
                  <c:v>18.2</c:v>
                </c:pt>
                <c:pt idx="10948">
                  <c:v>18.2</c:v>
                </c:pt>
                <c:pt idx="10949">
                  <c:v>18.2</c:v>
                </c:pt>
                <c:pt idx="10950">
                  <c:v>18.2</c:v>
                </c:pt>
                <c:pt idx="10951">
                  <c:v>18.3</c:v>
                </c:pt>
                <c:pt idx="10952">
                  <c:v>18.3</c:v>
                </c:pt>
                <c:pt idx="10953">
                  <c:v>18.3</c:v>
                </c:pt>
                <c:pt idx="10954">
                  <c:v>18.3</c:v>
                </c:pt>
                <c:pt idx="10955">
                  <c:v>18.3</c:v>
                </c:pt>
                <c:pt idx="10956">
                  <c:v>18.3</c:v>
                </c:pt>
                <c:pt idx="10957">
                  <c:v>18.3</c:v>
                </c:pt>
                <c:pt idx="10958">
                  <c:v>18.3</c:v>
                </c:pt>
                <c:pt idx="10959">
                  <c:v>18.3</c:v>
                </c:pt>
                <c:pt idx="10960">
                  <c:v>18.3</c:v>
                </c:pt>
                <c:pt idx="10961">
                  <c:v>18.3</c:v>
                </c:pt>
                <c:pt idx="10962">
                  <c:v>18.3</c:v>
                </c:pt>
                <c:pt idx="10963">
                  <c:v>18.3</c:v>
                </c:pt>
                <c:pt idx="10964">
                  <c:v>18.3</c:v>
                </c:pt>
                <c:pt idx="10965">
                  <c:v>18.3</c:v>
                </c:pt>
                <c:pt idx="10966">
                  <c:v>18.3</c:v>
                </c:pt>
                <c:pt idx="10967">
                  <c:v>18.3</c:v>
                </c:pt>
                <c:pt idx="10968">
                  <c:v>18.3</c:v>
                </c:pt>
                <c:pt idx="10969">
                  <c:v>18.3</c:v>
                </c:pt>
                <c:pt idx="10970">
                  <c:v>18.3</c:v>
                </c:pt>
                <c:pt idx="10971">
                  <c:v>18.3</c:v>
                </c:pt>
                <c:pt idx="10972">
                  <c:v>18.3</c:v>
                </c:pt>
                <c:pt idx="10973">
                  <c:v>18.3</c:v>
                </c:pt>
                <c:pt idx="10974">
                  <c:v>18.3</c:v>
                </c:pt>
                <c:pt idx="10975">
                  <c:v>18.3</c:v>
                </c:pt>
                <c:pt idx="10976">
                  <c:v>18.3</c:v>
                </c:pt>
                <c:pt idx="10977">
                  <c:v>18.3</c:v>
                </c:pt>
                <c:pt idx="10978">
                  <c:v>18.3</c:v>
                </c:pt>
                <c:pt idx="10979">
                  <c:v>18.3</c:v>
                </c:pt>
                <c:pt idx="10980">
                  <c:v>18.3</c:v>
                </c:pt>
                <c:pt idx="10981">
                  <c:v>18.3</c:v>
                </c:pt>
                <c:pt idx="10982">
                  <c:v>18.3</c:v>
                </c:pt>
                <c:pt idx="10983">
                  <c:v>18.3</c:v>
                </c:pt>
                <c:pt idx="10984">
                  <c:v>18.3</c:v>
                </c:pt>
                <c:pt idx="10985">
                  <c:v>18.3</c:v>
                </c:pt>
                <c:pt idx="10986">
                  <c:v>18.3</c:v>
                </c:pt>
                <c:pt idx="10987">
                  <c:v>18.3</c:v>
                </c:pt>
                <c:pt idx="10988">
                  <c:v>18.3</c:v>
                </c:pt>
                <c:pt idx="10989">
                  <c:v>18.3</c:v>
                </c:pt>
                <c:pt idx="10990">
                  <c:v>18.3</c:v>
                </c:pt>
                <c:pt idx="10991">
                  <c:v>18.3</c:v>
                </c:pt>
                <c:pt idx="10992">
                  <c:v>18.3</c:v>
                </c:pt>
                <c:pt idx="10993">
                  <c:v>18.3</c:v>
                </c:pt>
                <c:pt idx="10994">
                  <c:v>18.3</c:v>
                </c:pt>
                <c:pt idx="10995">
                  <c:v>18.3</c:v>
                </c:pt>
                <c:pt idx="10996">
                  <c:v>18.3</c:v>
                </c:pt>
                <c:pt idx="10997">
                  <c:v>18.3</c:v>
                </c:pt>
                <c:pt idx="10998">
                  <c:v>18.3</c:v>
                </c:pt>
                <c:pt idx="10999">
                  <c:v>18.3</c:v>
                </c:pt>
                <c:pt idx="11000">
                  <c:v>18.3</c:v>
                </c:pt>
                <c:pt idx="11001">
                  <c:v>18.3</c:v>
                </c:pt>
                <c:pt idx="11002">
                  <c:v>18.3</c:v>
                </c:pt>
                <c:pt idx="11003">
                  <c:v>18.3</c:v>
                </c:pt>
                <c:pt idx="11004">
                  <c:v>18.3</c:v>
                </c:pt>
                <c:pt idx="11005">
                  <c:v>18.3</c:v>
                </c:pt>
                <c:pt idx="11006">
                  <c:v>18.3</c:v>
                </c:pt>
                <c:pt idx="11007">
                  <c:v>18.3</c:v>
                </c:pt>
                <c:pt idx="11008">
                  <c:v>18.3</c:v>
                </c:pt>
                <c:pt idx="11009">
                  <c:v>18.3</c:v>
                </c:pt>
                <c:pt idx="11010">
                  <c:v>18.3</c:v>
                </c:pt>
                <c:pt idx="11011">
                  <c:v>18.4</c:v>
                </c:pt>
                <c:pt idx="11012">
                  <c:v>18.4</c:v>
                </c:pt>
                <c:pt idx="11013">
                  <c:v>18.4</c:v>
                </c:pt>
                <c:pt idx="11014">
                  <c:v>18.4</c:v>
                </c:pt>
                <c:pt idx="11015">
                  <c:v>18.4</c:v>
                </c:pt>
                <c:pt idx="11016">
                  <c:v>18.4</c:v>
                </c:pt>
                <c:pt idx="11017">
                  <c:v>18.4</c:v>
                </c:pt>
                <c:pt idx="11018">
                  <c:v>18.4</c:v>
                </c:pt>
                <c:pt idx="11019">
                  <c:v>18.4</c:v>
                </c:pt>
                <c:pt idx="11020">
                  <c:v>18.4</c:v>
                </c:pt>
                <c:pt idx="11021">
                  <c:v>18.4</c:v>
                </c:pt>
                <c:pt idx="11022">
                  <c:v>18.4</c:v>
                </c:pt>
                <c:pt idx="11023">
                  <c:v>18.4</c:v>
                </c:pt>
                <c:pt idx="11024">
                  <c:v>18.4</c:v>
                </c:pt>
                <c:pt idx="11025">
                  <c:v>18.4</c:v>
                </c:pt>
                <c:pt idx="11026">
                  <c:v>18.4</c:v>
                </c:pt>
                <c:pt idx="11027">
                  <c:v>18.4</c:v>
                </c:pt>
                <c:pt idx="11028">
                  <c:v>18.4</c:v>
                </c:pt>
                <c:pt idx="11029">
                  <c:v>18.4</c:v>
                </c:pt>
                <c:pt idx="11030">
                  <c:v>18.4</c:v>
                </c:pt>
                <c:pt idx="11031">
                  <c:v>18.4</c:v>
                </c:pt>
                <c:pt idx="11032">
                  <c:v>18.4</c:v>
                </c:pt>
                <c:pt idx="11033">
                  <c:v>18.4</c:v>
                </c:pt>
                <c:pt idx="11034">
                  <c:v>18.4</c:v>
                </c:pt>
                <c:pt idx="11035">
                  <c:v>18.4</c:v>
                </c:pt>
                <c:pt idx="11036">
                  <c:v>18.4</c:v>
                </c:pt>
                <c:pt idx="11037">
                  <c:v>18.4</c:v>
                </c:pt>
                <c:pt idx="11038">
                  <c:v>18.4</c:v>
                </c:pt>
                <c:pt idx="11039">
                  <c:v>18.4</c:v>
                </c:pt>
                <c:pt idx="11040">
                  <c:v>18.4</c:v>
                </c:pt>
                <c:pt idx="11041">
                  <c:v>18.4</c:v>
                </c:pt>
                <c:pt idx="11042">
                  <c:v>18.4</c:v>
                </c:pt>
                <c:pt idx="11043">
                  <c:v>18.4</c:v>
                </c:pt>
                <c:pt idx="11044">
                  <c:v>18.4</c:v>
                </c:pt>
                <c:pt idx="11045">
                  <c:v>18.4</c:v>
                </c:pt>
                <c:pt idx="11046">
                  <c:v>18.4</c:v>
                </c:pt>
                <c:pt idx="11047">
                  <c:v>18.4</c:v>
                </c:pt>
                <c:pt idx="11048">
                  <c:v>18.4</c:v>
                </c:pt>
                <c:pt idx="11049">
                  <c:v>18.4</c:v>
                </c:pt>
                <c:pt idx="11050">
                  <c:v>18.4</c:v>
                </c:pt>
                <c:pt idx="11051">
                  <c:v>18.4</c:v>
                </c:pt>
                <c:pt idx="11052">
                  <c:v>18.4</c:v>
                </c:pt>
                <c:pt idx="11053">
                  <c:v>18.4</c:v>
                </c:pt>
                <c:pt idx="11054">
                  <c:v>18.4</c:v>
                </c:pt>
                <c:pt idx="11055">
                  <c:v>18.4</c:v>
                </c:pt>
                <c:pt idx="11056">
                  <c:v>18.4</c:v>
                </c:pt>
                <c:pt idx="11057">
                  <c:v>18.4</c:v>
                </c:pt>
                <c:pt idx="11058">
                  <c:v>18.4</c:v>
                </c:pt>
                <c:pt idx="11059">
                  <c:v>18.4</c:v>
                </c:pt>
                <c:pt idx="11060">
                  <c:v>18.4</c:v>
                </c:pt>
                <c:pt idx="11061">
                  <c:v>18.4</c:v>
                </c:pt>
                <c:pt idx="11062">
                  <c:v>18.4</c:v>
                </c:pt>
                <c:pt idx="11063">
                  <c:v>18.4</c:v>
                </c:pt>
                <c:pt idx="11064">
                  <c:v>18.4</c:v>
                </c:pt>
                <c:pt idx="11065">
                  <c:v>18.4</c:v>
                </c:pt>
                <c:pt idx="11066">
                  <c:v>18.4</c:v>
                </c:pt>
                <c:pt idx="11067">
                  <c:v>18.4</c:v>
                </c:pt>
                <c:pt idx="11068">
                  <c:v>18.4</c:v>
                </c:pt>
                <c:pt idx="11069">
                  <c:v>18.4</c:v>
                </c:pt>
                <c:pt idx="11070">
                  <c:v>18.4</c:v>
                </c:pt>
                <c:pt idx="11071">
                  <c:v>18.5</c:v>
                </c:pt>
                <c:pt idx="11072">
                  <c:v>18.5</c:v>
                </c:pt>
                <c:pt idx="11073">
                  <c:v>18.5</c:v>
                </c:pt>
                <c:pt idx="11074">
                  <c:v>18.5</c:v>
                </c:pt>
                <c:pt idx="11075">
                  <c:v>18.5</c:v>
                </c:pt>
                <c:pt idx="11076">
                  <c:v>18.5</c:v>
                </c:pt>
                <c:pt idx="11077">
                  <c:v>18.5</c:v>
                </c:pt>
                <c:pt idx="11078">
                  <c:v>18.5</c:v>
                </c:pt>
                <c:pt idx="11079">
                  <c:v>18.5</c:v>
                </c:pt>
                <c:pt idx="11080">
                  <c:v>18.5</c:v>
                </c:pt>
                <c:pt idx="11081">
                  <c:v>18.5</c:v>
                </c:pt>
                <c:pt idx="11082">
                  <c:v>18.5</c:v>
                </c:pt>
                <c:pt idx="11083">
                  <c:v>18.5</c:v>
                </c:pt>
                <c:pt idx="11084">
                  <c:v>18.5</c:v>
                </c:pt>
                <c:pt idx="11085">
                  <c:v>18.5</c:v>
                </c:pt>
                <c:pt idx="11086">
                  <c:v>18.5</c:v>
                </c:pt>
                <c:pt idx="11087">
                  <c:v>18.5</c:v>
                </c:pt>
                <c:pt idx="11088">
                  <c:v>18.5</c:v>
                </c:pt>
                <c:pt idx="11089">
                  <c:v>18.5</c:v>
                </c:pt>
                <c:pt idx="11090">
                  <c:v>18.5</c:v>
                </c:pt>
                <c:pt idx="11091">
                  <c:v>18.5</c:v>
                </c:pt>
                <c:pt idx="11092">
                  <c:v>18.5</c:v>
                </c:pt>
                <c:pt idx="11093">
                  <c:v>18.5</c:v>
                </c:pt>
                <c:pt idx="11094">
                  <c:v>18.5</c:v>
                </c:pt>
                <c:pt idx="11095">
                  <c:v>18.5</c:v>
                </c:pt>
                <c:pt idx="11096">
                  <c:v>18.5</c:v>
                </c:pt>
                <c:pt idx="11097">
                  <c:v>18.5</c:v>
                </c:pt>
                <c:pt idx="11098">
                  <c:v>18.5</c:v>
                </c:pt>
                <c:pt idx="11099">
                  <c:v>18.5</c:v>
                </c:pt>
                <c:pt idx="11100">
                  <c:v>18.5</c:v>
                </c:pt>
                <c:pt idx="11101">
                  <c:v>18.5</c:v>
                </c:pt>
                <c:pt idx="11102">
                  <c:v>18.5</c:v>
                </c:pt>
                <c:pt idx="11103">
                  <c:v>18.5</c:v>
                </c:pt>
                <c:pt idx="11104">
                  <c:v>18.5</c:v>
                </c:pt>
                <c:pt idx="11105">
                  <c:v>18.5</c:v>
                </c:pt>
                <c:pt idx="11106">
                  <c:v>18.5</c:v>
                </c:pt>
                <c:pt idx="11107">
                  <c:v>18.5</c:v>
                </c:pt>
                <c:pt idx="11108">
                  <c:v>18.5</c:v>
                </c:pt>
                <c:pt idx="11109">
                  <c:v>18.5</c:v>
                </c:pt>
                <c:pt idx="11110">
                  <c:v>18.5</c:v>
                </c:pt>
                <c:pt idx="11111">
                  <c:v>18.5</c:v>
                </c:pt>
                <c:pt idx="11112">
                  <c:v>18.5</c:v>
                </c:pt>
                <c:pt idx="11113">
                  <c:v>18.5</c:v>
                </c:pt>
                <c:pt idx="11114">
                  <c:v>18.5</c:v>
                </c:pt>
                <c:pt idx="11115">
                  <c:v>18.5</c:v>
                </c:pt>
                <c:pt idx="11116">
                  <c:v>18.5</c:v>
                </c:pt>
                <c:pt idx="11117">
                  <c:v>18.5</c:v>
                </c:pt>
                <c:pt idx="11118">
                  <c:v>18.5</c:v>
                </c:pt>
                <c:pt idx="11119">
                  <c:v>18.5</c:v>
                </c:pt>
                <c:pt idx="11120">
                  <c:v>18.5</c:v>
                </c:pt>
                <c:pt idx="11121">
                  <c:v>18.5</c:v>
                </c:pt>
                <c:pt idx="11122">
                  <c:v>18.5</c:v>
                </c:pt>
                <c:pt idx="11123">
                  <c:v>18.5</c:v>
                </c:pt>
                <c:pt idx="11124">
                  <c:v>18.5</c:v>
                </c:pt>
                <c:pt idx="11125">
                  <c:v>18.5</c:v>
                </c:pt>
                <c:pt idx="11126">
                  <c:v>18.5</c:v>
                </c:pt>
                <c:pt idx="11127">
                  <c:v>18.5</c:v>
                </c:pt>
                <c:pt idx="11128">
                  <c:v>18.5</c:v>
                </c:pt>
                <c:pt idx="11129">
                  <c:v>18.5</c:v>
                </c:pt>
                <c:pt idx="11130">
                  <c:v>18.5</c:v>
                </c:pt>
                <c:pt idx="11131">
                  <c:v>18.6</c:v>
                </c:pt>
                <c:pt idx="11132">
                  <c:v>18.6</c:v>
                </c:pt>
                <c:pt idx="11133">
                  <c:v>18.6</c:v>
                </c:pt>
                <c:pt idx="11134">
                  <c:v>18.6</c:v>
                </c:pt>
                <c:pt idx="11135">
                  <c:v>18.6</c:v>
                </c:pt>
                <c:pt idx="11136">
                  <c:v>18.6</c:v>
                </c:pt>
                <c:pt idx="11137">
                  <c:v>18.6</c:v>
                </c:pt>
                <c:pt idx="11138">
                  <c:v>18.6</c:v>
                </c:pt>
                <c:pt idx="11139">
                  <c:v>18.6</c:v>
                </c:pt>
                <c:pt idx="11140">
                  <c:v>18.6</c:v>
                </c:pt>
                <c:pt idx="11141">
                  <c:v>18.6</c:v>
                </c:pt>
                <c:pt idx="11142">
                  <c:v>18.6</c:v>
                </c:pt>
                <c:pt idx="11143">
                  <c:v>18.6</c:v>
                </c:pt>
                <c:pt idx="11144">
                  <c:v>18.6</c:v>
                </c:pt>
                <c:pt idx="11145">
                  <c:v>18.6</c:v>
                </c:pt>
                <c:pt idx="11146">
                  <c:v>18.6</c:v>
                </c:pt>
                <c:pt idx="11147">
                  <c:v>18.6</c:v>
                </c:pt>
                <c:pt idx="11148">
                  <c:v>18.6</c:v>
                </c:pt>
                <c:pt idx="11149">
                  <c:v>18.6</c:v>
                </c:pt>
                <c:pt idx="11150">
                  <c:v>18.6</c:v>
                </c:pt>
                <c:pt idx="11151">
                  <c:v>18.6</c:v>
                </c:pt>
                <c:pt idx="11152">
                  <c:v>18.6</c:v>
                </c:pt>
                <c:pt idx="11153">
                  <c:v>18.6</c:v>
                </c:pt>
                <c:pt idx="11154">
                  <c:v>18.6</c:v>
                </c:pt>
                <c:pt idx="11155">
                  <c:v>18.6</c:v>
                </c:pt>
                <c:pt idx="11156">
                  <c:v>18.6</c:v>
                </c:pt>
                <c:pt idx="11157">
                  <c:v>18.6</c:v>
                </c:pt>
                <c:pt idx="11158">
                  <c:v>18.6</c:v>
                </c:pt>
                <c:pt idx="11159">
                  <c:v>18.6</c:v>
                </c:pt>
                <c:pt idx="11160">
                  <c:v>18.6</c:v>
                </c:pt>
                <c:pt idx="11161">
                  <c:v>18.6</c:v>
                </c:pt>
                <c:pt idx="11162">
                  <c:v>18.6</c:v>
                </c:pt>
                <c:pt idx="11163">
                  <c:v>18.6</c:v>
                </c:pt>
                <c:pt idx="11164">
                  <c:v>18.6</c:v>
                </c:pt>
                <c:pt idx="11165">
                  <c:v>18.6</c:v>
                </c:pt>
                <c:pt idx="11166">
                  <c:v>18.6</c:v>
                </c:pt>
                <c:pt idx="11167">
                  <c:v>18.6</c:v>
                </c:pt>
                <c:pt idx="11168">
                  <c:v>18.6</c:v>
                </c:pt>
                <c:pt idx="11169">
                  <c:v>18.6</c:v>
                </c:pt>
                <c:pt idx="11170">
                  <c:v>18.6</c:v>
                </c:pt>
                <c:pt idx="11171">
                  <c:v>18.6</c:v>
                </c:pt>
                <c:pt idx="11172">
                  <c:v>18.6</c:v>
                </c:pt>
                <c:pt idx="11173">
                  <c:v>18.6</c:v>
                </c:pt>
                <c:pt idx="11174">
                  <c:v>18.6</c:v>
                </c:pt>
                <c:pt idx="11175">
                  <c:v>18.6</c:v>
                </c:pt>
                <c:pt idx="11176">
                  <c:v>18.6</c:v>
                </c:pt>
                <c:pt idx="11177">
                  <c:v>18.6</c:v>
                </c:pt>
                <c:pt idx="11178">
                  <c:v>18.6</c:v>
                </c:pt>
                <c:pt idx="11179">
                  <c:v>18.6</c:v>
                </c:pt>
                <c:pt idx="11180">
                  <c:v>18.6</c:v>
                </c:pt>
                <c:pt idx="11181">
                  <c:v>18.6</c:v>
                </c:pt>
                <c:pt idx="11182">
                  <c:v>18.6</c:v>
                </c:pt>
                <c:pt idx="11183">
                  <c:v>18.6</c:v>
                </c:pt>
                <c:pt idx="11184">
                  <c:v>18.6</c:v>
                </c:pt>
                <c:pt idx="11185">
                  <c:v>18.6</c:v>
                </c:pt>
                <c:pt idx="11186">
                  <c:v>18.6</c:v>
                </c:pt>
                <c:pt idx="11187">
                  <c:v>18.6</c:v>
                </c:pt>
                <c:pt idx="11188">
                  <c:v>18.6</c:v>
                </c:pt>
                <c:pt idx="11189">
                  <c:v>18.6</c:v>
                </c:pt>
                <c:pt idx="11190">
                  <c:v>18.6</c:v>
                </c:pt>
                <c:pt idx="11191">
                  <c:v>18.7</c:v>
                </c:pt>
                <c:pt idx="11192">
                  <c:v>18.7</c:v>
                </c:pt>
                <c:pt idx="11193">
                  <c:v>18.7</c:v>
                </c:pt>
                <c:pt idx="11194">
                  <c:v>18.7</c:v>
                </c:pt>
                <c:pt idx="11195">
                  <c:v>18.7</c:v>
                </c:pt>
                <c:pt idx="11196">
                  <c:v>18.7</c:v>
                </c:pt>
                <c:pt idx="11197">
                  <c:v>18.7</c:v>
                </c:pt>
                <c:pt idx="11198">
                  <c:v>18.7</c:v>
                </c:pt>
                <c:pt idx="11199">
                  <c:v>18.7</c:v>
                </c:pt>
                <c:pt idx="11200">
                  <c:v>18.7</c:v>
                </c:pt>
                <c:pt idx="11201">
                  <c:v>18.7</c:v>
                </c:pt>
                <c:pt idx="11202">
                  <c:v>18.7</c:v>
                </c:pt>
                <c:pt idx="11203">
                  <c:v>18.7</c:v>
                </c:pt>
                <c:pt idx="11204">
                  <c:v>18.7</c:v>
                </c:pt>
                <c:pt idx="11205">
                  <c:v>18.7</c:v>
                </c:pt>
                <c:pt idx="11206">
                  <c:v>18.7</c:v>
                </c:pt>
                <c:pt idx="11207">
                  <c:v>18.7</c:v>
                </c:pt>
                <c:pt idx="11208">
                  <c:v>18.7</c:v>
                </c:pt>
                <c:pt idx="11209">
                  <c:v>18.7</c:v>
                </c:pt>
                <c:pt idx="11210">
                  <c:v>18.7</c:v>
                </c:pt>
                <c:pt idx="11211">
                  <c:v>18.7</c:v>
                </c:pt>
                <c:pt idx="11212">
                  <c:v>18.7</c:v>
                </c:pt>
                <c:pt idx="11213">
                  <c:v>18.7</c:v>
                </c:pt>
                <c:pt idx="11214">
                  <c:v>18.7</c:v>
                </c:pt>
                <c:pt idx="11215">
                  <c:v>18.7</c:v>
                </c:pt>
                <c:pt idx="11216">
                  <c:v>18.7</c:v>
                </c:pt>
                <c:pt idx="11217">
                  <c:v>18.7</c:v>
                </c:pt>
                <c:pt idx="11218">
                  <c:v>18.7</c:v>
                </c:pt>
                <c:pt idx="11219">
                  <c:v>18.7</c:v>
                </c:pt>
                <c:pt idx="11220">
                  <c:v>18.7</c:v>
                </c:pt>
                <c:pt idx="11221">
                  <c:v>18.7</c:v>
                </c:pt>
                <c:pt idx="11222">
                  <c:v>18.7</c:v>
                </c:pt>
                <c:pt idx="11223">
                  <c:v>18.7</c:v>
                </c:pt>
                <c:pt idx="11224">
                  <c:v>18.7</c:v>
                </c:pt>
                <c:pt idx="11225">
                  <c:v>18.7</c:v>
                </c:pt>
                <c:pt idx="11226">
                  <c:v>18.7</c:v>
                </c:pt>
                <c:pt idx="11227">
                  <c:v>18.7</c:v>
                </c:pt>
                <c:pt idx="11228">
                  <c:v>18.7</c:v>
                </c:pt>
                <c:pt idx="11229">
                  <c:v>18.7</c:v>
                </c:pt>
                <c:pt idx="11230">
                  <c:v>18.7</c:v>
                </c:pt>
                <c:pt idx="11231">
                  <c:v>18.7</c:v>
                </c:pt>
                <c:pt idx="11232">
                  <c:v>18.7</c:v>
                </c:pt>
                <c:pt idx="11233">
                  <c:v>18.7</c:v>
                </c:pt>
                <c:pt idx="11234">
                  <c:v>18.7</c:v>
                </c:pt>
                <c:pt idx="11235">
                  <c:v>18.7</c:v>
                </c:pt>
                <c:pt idx="11236">
                  <c:v>18.7</c:v>
                </c:pt>
                <c:pt idx="11237">
                  <c:v>18.7</c:v>
                </c:pt>
                <c:pt idx="11238">
                  <c:v>18.7</c:v>
                </c:pt>
                <c:pt idx="11239">
                  <c:v>18.7</c:v>
                </c:pt>
                <c:pt idx="11240">
                  <c:v>18.7</c:v>
                </c:pt>
                <c:pt idx="11241">
                  <c:v>18.7</c:v>
                </c:pt>
                <c:pt idx="11242">
                  <c:v>18.7</c:v>
                </c:pt>
                <c:pt idx="11243">
                  <c:v>18.7</c:v>
                </c:pt>
                <c:pt idx="11244">
                  <c:v>18.7</c:v>
                </c:pt>
                <c:pt idx="11245">
                  <c:v>18.7</c:v>
                </c:pt>
                <c:pt idx="11246">
                  <c:v>18.7</c:v>
                </c:pt>
                <c:pt idx="11247">
                  <c:v>18.7</c:v>
                </c:pt>
                <c:pt idx="11248">
                  <c:v>18.7</c:v>
                </c:pt>
                <c:pt idx="11249">
                  <c:v>18.7</c:v>
                </c:pt>
                <c:pt idx="11250">
                  <c:v>18.7</c:v>
                </c:pt>
                <c:pt idx="11251">
                  <c:v>18.8</c:v>
                </c:pt>
                <c:pt idx="11252">
                  <c:v>18.8</c:v>
                </c:pt>
                <c:pt idx="11253">
                  <c:v>18.8</c:v>
                </c:pt>
                <c:pt idx="11254">
                  <c:v>18.8</c:v>
                </c:pt>
                <c:pt idx="11255">
                  <c:v>18.8</c:v>
                </c:pt>
                <c:pt idx="11256">
                  <c:v>18.8</c:v>
                </c:pt>
                <c:pt idx="11257">
                  <c:v>18.8</c:v>
                </c:pt>
                <c:pt idx="11258">
                  <c:v>18.8</c:v>
                </c:pt>
                <c:pt idx="11259">
                  <c:v>18.8</c:v>
                </c:pt>
                <c:pt idx="11260">
                  <c:v>18.8</c:v>
                </c:pt>
                <c:pt idx="11261">
                  <c:v>18.8</c:v>
                </c:pt>
                <c:pt idx="11262">
                  <c:v>18.8</c:v>
                </c:pt>
                <c:pt idx="11263">
                  <c:v>18.8</c:v>
                </c:pt>
                <c:pt idx="11264">
                  <c:v>18.8</c:v>
                </c:pt>
                <c:pt idx="11265">
                  <c:v>18.8</c:v>
                </c:pt>
                <c:pt idx="11266">
                  <c:v>18.8</c:v>
                </c:pt>
                <c:pt idx="11267">
                  <c:v>18.8</c:v>
                </c:pt>
                <c:pt idx="11268">
                  <c:v>18.8</c:v>
                </c:pt>
                <c:pt idx="11269">
                  <c:v>18.8</c:v>
                </c:pt>
                <c:pt idx="11270">
                  <c:v>18.8</c:v>
                </c:pt>
                <c:pt idx="11271">
                  <c:v>18.8</c:v>
                </c:pt>
                <c:pt idx="11272">
                  <c:v>18.8</c:v>
                </c:pt>
                <c:pt idx="11273">
                  <c:v>18.8</c:v>
                </c:pt>
                <c:pt idx="11274">
                  <c:v>18.8</c:v>
                </c:pt>
                <c:pt idx="11275">
                  <c:v>18.8</c:v>
                </c:pt>
                <c:pt idx="11276">
                  <c:v>18.8</c:v>
                </c:pt>
                <c:pt idx="11277">
                  <c:v>18.8</c:v>
                </c:pt>
                <c:pt idx="11278">
                  <c:v>18.8</c:v>
                </c:pt>
                <c:pt idx="11279">
                  <c:v>18.8</c:v>
                </c:pt>
                <c:pt idx="11280">
                  <c:v>18.8</c:v>
                </c:pt>
                <c:pt idx="11281">
                  <c:v>18.8</c:v>
                </c:pt>
                <c:pt idx="11282">
                  <c:v>18.8</c:v>
                </c:pt>
                <c:pt idx="11283">
                  <c:v>18.8</c:v>
                </c:pt>
                <c:pt idx="11284">
                  <c:v>18.8</c:v>
                </c:pt>
                <c:pt idx="11285">
                  <c:v>18.8</c:v>
                </c:pt>
                <c:pt idx="11286">
                  <c:v>18.8</c:v>
                </c:pt>
                <c:pt idx="11287">
                  <c:v>18.8</c:v>
                </c:pt>
                <c:pt idx="11288">
                  <c:v>18.8</c:v>
                </c:pt>
                <c:pt idx="11289">
                  <c:v>18.8</c:v>
                </c:pt>
                <c:pt idx="11290">
                  <c:v>18.8</c:v>
                </c:pt>
                <c:pt idx="11291">
                  <c:v>18.8</c:v>
                </c:pt>
                <c:pt idx="11292">
                  <c:v>18.8</c:v>
                </c:pt>
                <c:pt idx="11293">
                  <c:v>18.8</c:v>
                </c:pt>
                <c:pt idx="11294">
                  <c:v>18.8</c:v>
                </c:pt>
                <c:pt idx="11295">
                  <c:v>18.8</c:v>
                </c:pt>
                <c:pt idx="11296">
                  <c:v>18.8</c:v>
                </c:pt>
                <c:pt idx="11297">
                  <c:v>18.8</c:v>
                </c:pt>
                <c:pt idx="11298">
                  <c:v>18.8</c:v>
                </c:pt>
                <c:pt idx="11299">
                  <c:v>18.8</c:v>
                </c:pt>
                <c:pt idx="11300">
                  <c:v>18.8</c:v>
                </c:pt>
                <c:pt idx="11301">
                  <c:v>18.8</c:v>
                </c:pt>
                <c:pt idx="11302">
                  <c:v>18.8</c:v>
                </c:pt>
                <c:pt idx="11303">
                  <c:v>18.8</c:v>
                </c:pt>
                <c:pt idx="11304">
                  <c:v>18.8</c:v>
                </c:pt>
                <c:pt idx="11305">
                  <c:v>18.8</c:v>
                </c:pt>
                <c:pt idx="11306">
                  <c:v>18.8</c:v>
                </c:pt>
                <c:pt idx="11307">
                  <c:v>18.8</c:v>
                </c:pt>
                <c:pt idx="11308">
                  <c:v>18.8</c:v>
                </c:pt>
                <c:pt idx="11309">
                  <c:v>18.8</c:v>
                </c:pt>
                <c:pt idx="11310">
                  <c:v>18.8</c:v>
                </c:pt>
                <c:pt idx="11311">
                  <c:v>18.9</c:v>
                </c:pt>
                <c:pt idx="11312">
                  <c:v>18.9</c:v>
                </c:pt>
                <c:pt idx="11313">
                  <c:v>18.9</c:v>
                </c:pt>
                <c:pt idx="11314">
                  <c:v>18.9</c:v>
                </c:pt>
                <c:pt idx="11315">
                  <c:v>18.9</c:v>
                </c:pt>
                <c:pt idx="11316">
                  <c:v>18.9</c:v>
                </c:pt>
                <c:pt idx="11317">
                  <c:v>18.9</c:v>
                </c:pt>
                <c:pt idx="11318">
                  <c:v>18.9</c:v>
                </c:pt>
                <c:pt idx="11319">
                  <c:v>18.9</c:v>
                </c:pt>
                <c:pt idx="11320">
                  <c:v>18.9</c:v>
                </c:pt>
                <c:pt idx="11321">
                  <c:v>18.9</c:v>
                </c:pt>
                <c:pt idx="11322">
                  <c:v>18.9</c:v>
                </c:pt>
                <c:pt idx="11323">
                  <c:v>18.9</c:v>
                </c:pt>
                <c:pt idx="11324">
                  <c:v>18.9</c:v>
                </c:pt>
                <c:pt idx="11325">
                  <c:v>18.9</c:v>
                </c:pt>
                <c:pt idx="11326">
                  <c:v>18.9</c:v>
                </c:pt>
                <c:pt idx="11327">
                  <c:v>18.9</c:v>
                </c:pt>
                <c:pt idx="11328">
                  <c:v>18.9</c:v>
                </c:pt>
                <c:pt idx="11329">
                  <c:v>18.9</c:v>
                </c:pt>
                <c:pt idx="11330">
                  <c:v>18.9</c:v>
                </c:pt>
                <c:pt idx="11331">
                  <c:v>18.9</c:v>
                </c:pt>
                <c:pt idx="11332">
                  <c:v>18.9</c:v>
                </c:pt>
                <c:pt idx="11333">
                  <c:v>18.9</c:v>
                </c:pt>
                <c:pt idx="11334">
                  <c:v>18.9</c:v>
                </c:pt>
                <c:pt idx="11335">
                  <c:v>18.9</c:v>
                </c:pt>
                <c:pt idx="11336">
                  <c:v>18.9</c:v>
                </c:pt>
                <c:pt idx="11337">
                  <c:v>18.9</c:v>
                </c:pt>
                <c:pt idx="11338">
                  <c:v>18.9</c:v>
                </c:pt>
                <c:pt idx="11339">
                  <c:v>18.9</c:v>
                </c:pt>
                <c:pt idx="11340">
                  <c:v>18.9</c:v>
                </c:pt>
                <c:pt idx="11341">
                  <c:v>18.9</c:v>
                </c:pt>
                <c:pt idx="11342">
                  <c:v>18.9</c:v>
                </c:pt>
                <c:pt idx="11343">
                  <c:v>18.9</c:v>
                </c:pt>
                <c:pt idx="11344">
                  <c:v>18.9</c:v>
                </c:pt>
                <c:pt idx="11345">
                  <c:v>18.9</c:v>
                </c:pt>
                <c:pt idx="11346">
                  <c:v>18.9</c:v>
                </c:pt>
                <c:pt idx="11347">
                  <c:v>18.9</c:v>
                </c:pt>
                <c:pt idx="11348">
                  <c:v>18.9</c:v>
                </c:pt>
                <c:pt idx="11349">
                  <c:v>18.9</c:v>
                </c:pt>
                <c:pt idx="11350">
                  <c:v>18.9</c:v>
                </c:pt>
                <c:pt idx="11351">
                  <c:v>18.9</c:v>
                </c:pt>
                <c:pt idx="11352">
                  <c:v>18.9</c:v>
                </c:pt>
                <c:pt idx="11353">
                  <c:v>18.9</c:v>
                </c:pt>
                <c:pt idx="11354">
                  <c:v>18.9</c:v>
                </c:pt>
                <c:pt idx="11355">
                  <c:v>18.9</c:v>
                </c:pt>
                <c:pt idx="11356">
                  <c:v>18.9</c:v>
                </c:pt>
                <c:pt idx="11357">
                  <c:v>18.9</c:v>
                </c:pt>
                <c:pt idx="11358">
                  <c:v>18.9</c:v>
                </c:pt>
                <c:pt idx="11359">
                  <c:v>18.9</c:v>
                </c:pt>
                <c:pt idx="11360">
                  <c:v>18.9</c:v>
                </c:pt>
                <c:pt idx="11361">
                  <c:v>18.9</c:v>
                </c:pt>
                <c:pt idx="11362">
                  <c:v>18.9</c:v>
                </c:pt>
                <c:pt idx="11363">
                  <c:v>18.9</c:v>
                </c:pt>
                <c:pt idx="11364">
                  <c:v>18.9</c:v>
                </c:pt>
                <c:pt idx="11365">
                  <c:v>18.9</c:v>
                </c:pt>
                <c:pt idx="11366">
                  <c:v>18.9</c:v>
                </c:pt>
                <c:pt idx="11367">
                  <c:v>18.9</c:v>
                </c:pt>
                <c:pt idx="11368">
                  <c:v>18.9</c:v>
                </c:pt>
                <c:pt idx="11369">
                  <c:v>18.9</c:v>
                </c:pt>
                <c:pt idx="11370">
                  <c:v>18.9</c:v>
                </c:pt>
                <c:pt idx="11371">
                  <c:v>19.0</c:v>
                </c:pt>
                <c:pt idx="11372">
                  <c:v>19.0</c:v>
                </c:pt>
                <c:pt idx="11373">
                  <c:v>19.0</c:v>
                </c:pt>
                <c:pt idx="11374">
                  <c:v>19.0</c:v>
                </c:pt>
                <c:pt idx="11375">
                  <c:v>19.0</c:v>
                </c:pt>
                <c:pt idx="11376">
                  <c:v>19.0</c:v>
                </c:pt>
                <c:pt idx="11377">
                  <c:v>19.0</c:v>
                </c:pt>
                <c:pt idx="11378">
                  <c:v>19.0</c:v>
                </c:pt>
                <c:pt idx="11379">
                  <c:v>19.0</c:v>
                </c:pt>
                <c:pt idx="11380">
                  <c:v>19.0</c:v>
                </c:pt>
                <c:pt idx="11381">
                  <c:v>19.0</c:v>
                </c:pt>
                <c:pt idx="11382">
                  <c:v>19.0</c:v>
                </c:pt>
                <c:pt idx="11383">
                  <c:v>19.0</c:v>
                </c:pt>
                <c:pt idx="11384">
                  <c:v>19.0</c:v>
                </c:pt>
                <c:pt idx="11385">
                  <c:v>19.0</c:v>
                </c:pt>
                <c:pt idx="11386">
                  <c:v>19.0</c:v>
                </c:pt>
                <c:pt idx="11387">
                  <c:v>19.0</c:v>
                </c:pt>
                <c:pt idx="11388">
                  <c:v>19.0</c:v>
                </c:pt>
                <c:pt idx="11389">
                  <c:v>19.0</c:v>
                </c:pt>
                <c:pt idx="11390">
                  <c:v>19.0</c:v>
                </c:pt>
                <c:pt idx="11391">
                  <c:v>19.0</c:v>
                </c:pt>
                <c:pt idx="11392">
                  <c:v>19.0</c:v>
                </c:pt>
                <c:pt idx="11393">
                  <c:v>19.0</c:v>
                </c:pt>
                <c:pt idx="11394">
                  <c:v>19.0</c:v>
                </c:pt>
                <c:pt idx="11395">
                  <c:v>19.0</c:v>
                </c:pt>
                <c:pt idx="11396">
                  <c:v>19.0</c:v>
                </c:pt>
                <c:pt idx="11397">
                  <c:v>19.0</c:v>
                </c:pt>
                <c:pt idx="11398">
                  <c:v>19.0</c:v>
                </c:pt>
                <c:pt idx="11399">
                  <c:v>19.0</c:v>
                </c:pt>
                <c:pt idx="11400">
                  <c:v>19.0</c:v>
                </c:pt>
                <c:pt idx="11401">
                  <c:v>19.0</c:v>
                </c:pt>
                <c:pt idx="11402">
                  <c:v>19.0</c:v>
                </c:pt>
                <c:pt idx="11403">
                  <c:v>19.0</c:v>
                </c:pt>
                <c:pt idx="11404">
                  <c:v>19.0</c:v>
                </c:pt>
                <c:pt idx="11405">
                  <c:v>19.0</c:v>
                </c:pt>
                <c:pt idx="11406">
                  <c:v>19.0</c:v>
                </c:pt>
                <c:pt idx="11407">
                  <c:v>19.0</c:v>
                </c:pt>
                <c:pt idx="11408">
                  <c:v>19.0</c:v>
                </c:pt>
                <c:pt idx="11409">
                  <c:v>19.0</c:v>
                </c:pt>
                <c:pt idx="11410">
                  <c:v>19.0</c:v>
                </c:pt>
                <c:pt idx="11411">
                  <c:v>19.0</c:v>
                </c:pt>
                <c:pt idx="11412">
                  <c:v>19.0</c:v>
                </c:pt>
                <c:pt idx="11413">
                  <c:v>19.0</c:v>
                </c:pt>
                <c:pt idx="11414">
                  <c:v>19.0</c:v>
                </c:pt>
                <c:pt idx="11415">
                  <c:v>19.0</c:v>
                </c:pt>
                <c:pt idx="11416">
                  <c:v>19.0</c:v>
                </c:pt>
                <c:pt idx="11417">
                  <c:v>19.0</c:v>
                </c:pt>
                <c:pt idx="11418">
                  <c:v>19.0</c:v>
                </c:pt>
                <c:pt idx="11419">
                  <c:v>19.0</c:v>
                </c:pt>
                <c:pt idx="11420">
                  <c:v>19.0</c:v>
                </c:pt>
                <c:pt idx="11421">
                  <c:v>19.0</c:v>
                </c:pt>
                <c:pt idx="11422">
                  <c:v>19.0</c:v>
                </c:pt>
                <c:pt idx="11423">
                  <c:v>19.0</c:v>
                </c:pt>
                <c:pt idx="11424">
                  <c:v>19.0</c:v>
                </c:pt>
                <c:pt idx="11425">
                  <c:v>19.0</c:v>
                </c:pt>
                <c:pt idx="11426">
                  <c:v>19.0</c:v>
                </c:pt>
                <c:pt idx="11427">
                  <c:v>19.0</c:v>
                </c:pt>
                <c:pt idx="11428">
                  <c:v>19.0</c:v>
                </c:pt>
                <c:pt idx="11429">
                  <c:v>19.0</c:v>
                </c:pt>
                <c:pt idx="11430">
                  <c:v>19.0</c:v>
                </c:pt>
                <c:pt idx="11431">
                  <c:v>19.1</c:v>
                </c:pt>
                <c:pt idx="11432">
                  <c:v>19.1</c:v>
                </c:pt>
                <c:pt idx="11433">
                  <c:v>19.1</c:v>
                </c:pt>
                <c:pt idx="11434">
                  <c:v>19.1</c:v>
                </c:pt>
                <c:pt idx="11435">
                  <c:v>19.1</c:v>
                </c:pt>
                <c:pt idx="11436">
                  <c:v>19.1</c:v>
                </c:pt>
                <c:pt idx="11437">
                  <c:v>19.1</c:v>
                </c:pt>
                <c:pt idx="11438">
                  <c:v>19.1</c:v>
                </c:pt>
                <c:pt idx="11439">
                  <c:v>19.1</c:v>
                </c:pt>
                <c:pt idx="11440">
                  <c:v>19.1</c:v>
                </c:pt>
                <c:pt idx="11441">
                  <c:v>19.1</c:v>
                </c:pt>
                <c:pt idx="11442">
                  <c:v>19.1</c:v>
                </c:pt>
                <c:pt idx="11443">
                  <c:v>19.1</c:v>
                </c:pt>
                <c:pt idx="11444">
                  <c:v>19.1</c:v>
                </c:pt>
                <c:pt idx="11445">
                  <c:v>19.1</c:v>
                </c:pt>
                <c:pt idx="11446">
                  <c:v>19.1</c:v>
                </c:pt>
                <c:pt idx="11447">
                  <c:v>19.1</c:v>
                </c:pt>
                <c:pt idx="11448">
                  <c:v>19.1</c:v>
                </c:pt>
                <c:pt idx="11449">
                  <c:v>19.1</c:v>
                </c:pt>
                <c:pt idx="11450">
                  <c:v>19.1</c:v>
                </c:pt>
                <c:pt idx="11451">
                  <c:v>19.1</c:v>
                </c:pt>
                <c:pt idx="11452">
                  <c:v>19.1</c:v>
                </c:pt>
                <c:pt idx="11453">
                  <c:v>19.1</c:v>
                </c:pt>
                <c:pt idx="11454">
                  <c:v>19.1</c:v>
                </c:pt>
                <c:pt idx="11455">
                  <c:v>19.1</c:v>
                </c:pt>
                <c:pt idx="11456">
                  <c:v>19.1</c:v>
                </c:pt>
                <c:pt idx="11457">
                  <c:v>19.1</c:v>
                </c:pt>
                <c:pt idx="11458">
                  <c:v>19.1</c:v>
                </c:pt>
                <c:pt idx="11459">
                  <c:v>19.1</c:v>
                </c:pt>
                <c:pt idx="11460">
                  <c:v>19.1</c:v>
                </c:pt>
                <c:pt idx="11461">
                  <c:v>19.1</c:v>
                </c:pt>
                <c:pt idx="11462">
                  <c:v>19.1</c:v>
                </c:pt>
                <c:pt idx="11463">
                  <c:v>19.1</c:v>
                </c:pt>
                <c:pt idx="11464">
                  <c:v>19.1</c:v>
                </c:pt>
                <c:pt idx="11465">
                  <c:v>19.1</c:v>
                </c:pt>
                <c:pt idx="11466">
                  <c:v>19.1</c:v>
                </c:pt>
                <c:pt idx="11467">
                  <c:v>19.1</c:v>
                </c:pt>
                <c:pt idx="11468">
                  <c:v>19.1</c:v>
                </c:pt>
                <c:pt idx="11469">
                  <c:v>19.1</c:v>
                </c:pt>
                <c:pt idx="11470">
                  <c:v>19.1</c:v>
                </c:pt>
                <c:pt idx="11471">
                  <c:v>19.1</c:v>
                </c:pt>
                <c:pt idx="11472">
                  <c:v>19.1</c:v>
                </c:pt>
                <c:pt idx="11473">
                  <c:v>19.1</c:v>
                </c:pt>
                <c:pt idx="11474">
                  <c:v>19.1</c:v>
                </c:pt>
                <c:pt idx="11475">
                  <c:v>19.1</c:v>
                </c:pt>
                <c:pt idx="11476">
                  <c:v>19.1</c:v>
                </c:pt>
                <c:pt idx="11477">
                  <c:v>19.1</c:v>
                </c:pt>
                <c:pt idx="11478">
                  <c:v>19.1</c:v>
                </c:pt>
                <c:pt idx="11479">
                  <c:v>19.1</c:v>
                </c:pt>
                <c:pt idx="11480">
                  <c:v>19.1</c:v>
                </c:pt>
                <c:pt idx="11481">
                  <c:v>19.1</c:v>
                </c:pt>
                <c:pt idx="11482">
                  <c:v>19.1</c:v>
                </c:pt>
                <c:pt idx="11483">
                  <c:v>19.1</c:v>
                </c:pt>
                <c:pt idx="11484">
                  <c:v>19.1</c:v>
                </c:pt>
                <c:pt idx="11485">
                  <c:v>19.1</c:v>
                </c:pt>
                <c:pt idx="11486">
                  <c:v>19.1</c:v>
                </c:pt>
                <c:pt idx="11487">
                  <c:v>19.1</c:v>
                </c:pt>
                <c:pt idx="11488">
                  <c:v>19.1</c:v>
                </c:pt>
                <c:pt idx="11489">
                  <c:v>19.1</c:v>
                </c:pt>
                <c:pt idx="11490">
                  <c:v>19.1</c:v>
                </c:pt>
                <c:pt idx="11491">
                  <c:v>19.2</c:v>
                </c:pt>
                <c:pt idx="11492">
                  <c:v>19.2</c:v>
                </c:pt>
                <c:pt idx="11493">
                  <c:v>19.2</c:v>
                </c:pt>
                <c:pt idx="11494">
                  <c:v>19.2</c:v>
                </c:pt>
                <c:pt idx="11495">
                  <c:v>19.2</c:v>
                </c:pt>
                <c:pt idx="11496">
                  <c:v>19.2</c:v>
                </c:pt>
                <c:pt idx="11497">
                  <c:v>19.2</c:v>
                </c:pt>
                <c:pt idx="11498">
                  <c:v>19.2</c:v>
                </c:pt>
                <c:pt idx="11499">
                  <c:v>19.2</c:v>
                </c:pt>
                <c:pt idx="11500">
                  <c:v>19.2</c:v>
                </c:pt>
                <c:pt idx="11501">
                  <c:v>19.2</c:v>
                </c:pt>
                <c:pt idx="11502">
                  <c:v>19.2</c:v>
                </c:pt>
                <c:pt idx="11503">
                  <c:v>19.2</c:v>
                </c:pt>
                <c:pt idx="11504">
                  <c:v>19.2</c:v>
                </c:pt>
                <c:pt idx="11505">
                  <c:v>19.2</c:v>
                </c:pt>
                <c:pt idx="11506">
                  <c:v>19.2</c:v>
                </c:pt>
                <c:pt idx="11507">
                  <c:v>19.2</c:v>
                </c:pt>
                <c:pt idx="11508">
                  <c:v>19.2</c:v>
                </c:pt>
                <c:pt idx="11509">
                  <c:v>19.2</c:v>
                </c:pt>
                <c:pt idx="11510">
                  <c:v>19.2</c:v>
                </c:pt>
                <c:pt idx="11511">
                  <c:v>19.2</c:v>
                </c:pt>
                <c:pt idx="11512">
                  <c:v>19.2</c:v>
                </c:pt>
                <c:pt idx="11513">
                  <c:v>19.2</c:v>
                </c:pt>
                <c:pt idx="11514">
                  <c:v>19.2</c:v>
                </c:pt>
                <c:pt idx="11515">
                  <c:v>19.2</c:v>
                </c:pt>
                <c:pt idx="11516">
                  <c:v>19.2</c:v>
                </c:pt>
                <c:pt idx="11517">
                  <c:v>19.2</c:v>
                </c:pt>
                <c:pt idx="11518">
                  <c:v>19.2</c:v>
                </c:pt>
                <c:pt idx="11519">
                  <c:v>19.2</c:v>
                </c:pt>
                <c:pt idx="11520">
                  <c:v>19.2</c:v>
                </c:pt>
                <c:pt idx="11521">
                  <c:v>19.2</c:v>
                </c:pt>
                <c:pt idx="11522">
                  <c:v>19.2</c:v>
                </c:pt>
                <c:pt idx="11523">
                  <c:v>19.2</c:v>
                </c:pt>
                <c:pt idx="11524">
                  <c:v>19.2</c:v>
                </c:pt>
                <c:pt idx="11525">
                  <c:v>19.2</c:v>
                </c:pt>
                <c:pt idx="11526">
                  <c:v>19.2</c:v>
                </c:pt>
                <c:pt idx="11527">
                  <c:v>19.2</c:v>
                </c:pt>
                <c:pt idx="11528">
                  <c:v>19.2</c:v>
                </c:pt>
                <c:pt idx="11529">
                  <c:v>19.2</c:v>
                </c:pt>
                <c:pt idx="11530">
                  <c:v>19.2</c:v>
                </c:pt>
                <c:pt idx="11531">
                  <c:v>19.2</c:v>
                </c:pt>
                <c:pt idx="11532">
                  <c:v>19.2</c:v>
                </c:pt>
                <c:pt idx="11533">
                  <c:v>19.2</c:v>
                </c:pt>
                <c:pt idx="11534">
                  <c:v>19.2</c:v>
                </c:pt>
                <c:pt idx="11535">
                  <c:v>19.2</c:v>
                </c:pt>
                <c:pt idx="11536">
                  <c:v>19.2</c:v>
                </c:pt>
                <c:pt idx="11537">
                  <c:v>19.2</c:v>
                </c:pt>
                <c:pt idx="11538">
                  <c:v>19.2</c:v>
                </c:pt>
                <c:pt idx="11539">
                  <c:v>19.2</c:v>
                </c:pt>
                <c:pt idx="11540">
                  <c:v>19.2</c:v>
                </c:pt>
                <c:pt idx="11541">
                  <c:v>19.2</c:v>
                </c:pt>
                <c:pt idx="11542">
                  <c:v>19.2</c:v>
                </c:pt>
                <c:pt idx="11543">
                  <c:v>19.2</c:v>
                </c:pt>
                <c:pt idx="11544">
                  <c:v>19.2</c:v>
                </c:pt>
                <c:pt idx="11545">
                  <c:v>19.2</c:v>
                </c:pt>
                <c:pt idx="11546">
                  <c:v>19.2</c:v>
                </c:pt>
                <c:pt idx="11547">
                  <c:v>19.2</c:v>
                </c:pt>
                <c:pt idx="11548">
                  <c:v>19.2</c:v>
                </c:pt>
                <c:pt idx="11549">
                  <c:v>19.2</c:v>
                </c:pt>
                <c:pt idx="11550">
                  <c:v>19.2</c:v>
                </c:pt>
                <c:pt idx="11551">
                  <c:v>19.3</c:v>
                </c:pt>
                <c:pt idx="11552">
                  <c:v>19.3</c:v>
                </c:pt>
                <c:pt idx="11553">
                  <c:v>19.3</c:v>
                </c:pt>
                <c:pt idx="11554">
                  <c:v>19.3</c:v>
                </c:pt>
                <c:pt idx="11555">
                  <c:v>19.3</c:v>
                </c:pt>
                <c:pt idx="11556">
                  <c:v>19.3</c:v>
                </c:pt>
                <c:pt idx="11557">
                  <c:v>19.3</c:v>
                </c:pt>
                <c:pt idx="11558">
                  <c:v>19.3</c:v>
                </c:pt>
                <c:pt idx="11559">
                  <c:v>19.3</c:v>
                </c:pt>
                <c:pt idx="11560">
                  <c:v>19.3</c:v>
                </c:pt>
                <c:pt idx="11561">
                  <c:v>19.3</c:v>
                </c:pt>
                <c:pt idx="11562">
                  <c:v>19.3</c:v>
                </c:pt>
                <c:pt idx="11563">
                  <c:v>19.3</c:v>
                </c:pt>
                <c:pt idx="11564">
                  <c:v>19.3</c:v>
                </c:pt>
                <c:pt idx="11565">
                  <c:v>19.3</c:v>
                </c:pt>
                <c:pt idx="11566">
                  <c:v>19.3</c:v>
                </c:pt>
                <c:pt idx="11567">
                  <c:v>19.3</c:v>
                </c:pt>
                <c:pt idx="11568">
                  <c:v>19.3</c:v>
                </c:pt>
                <c:pt idx="11569">
                  <c:v>19.3</c:v>
                </c:pt>
                <c:pt idx="11570">
                  <c:v>19.3</c:v>
                </c:pt>
                <c:pt idx="11571">
                  <c:v>19.3</c:v>
                </c:pt>
                <c:pt idx="11572">
                  <c:v>19.3</c:v>
                </c:pt>
                <c:pt idx="11573">
                  <c:v>19.3</c:v>
                </c:pt>
                <c:pt idx="11574">
                  <c:v>19.3</c:v>
                </c:pt>
                <c:pt idx="11575">
                  <c:v>19.3</c:v>
                </c:pt>
                <c:pt idx="11576">
                  <c:v>19.3</c:v>
                </c:pt>
                <c:pt idx="11577">
                  <c:v>19.3</c:v>
                </c:pt>
                <c:pt idx="11578">
                  <c:v>19.3</c:v>
                </c:pt>
                <c:pt idx="11579">
                  <c:v>19.3</c:v>
                </c:pt>
                <c:pt idx="11580">
                  <c:v>19.3</c:v>
                </c:pt>
                <c:pt idx="11581">
                  <c:v>19.3</c:v>
                </c:pt>
                <c:pt idx="11582">
                  <c:v>19.3</c:v>
                </c:pt>
                <c:pt idx="11583">
                  <c:v>19.3</c:v>
                </c:pt>
                <c:pt idx="11584">
                  <c:v>19.3</c:v>
                </c:pt>
                <c:pt idx="11585">
                  <c:v>19.3</c:v>
                </c:pt>
                <c:pt idx="11586">
                  <c:v>19.3</c:v>
                </c:pt>
                <c:pt idx="11587">
                  <c:v>19.3</c:v>
                </c:pt>
                <c:pt idx="11588">
                  <c:v>19.3</c:v>
                </c:pt>
                <c:pt idx="11589">
                  <c:v>19.3</c:v>
                </c:pt>
                <c:pt idx="11590">
                  <c:v>19.3</c:v>
                </c:pt>
                <c:pt idx="11591">
                  <c:v>19.3</c:v>
                </c:pt>
                <c:pt idx="11592">
                  <c:v>19.3</c:v>
                </c:pt>
                <c:pt idx="11593">
                  <c:v>19.3</c:v>
                </c:pt>
                <c:pt idx="11594">
                  <c:v>19.3</c:v>
                </c:pt>
                <c:pt idx="11595">
                  <c:v>19.3</c:v>
                </c:pt>
                <c:pt idx="11596">
                  <c:v>19.3</c:v>
                </c:pt>
                <c:pt idx="11597">
                  <c:v>19.3</c:v>
                </c:pt>
                <c:pt idx="11598">
                  <c:v>19.3</c:v>
                </c:pt>
                <c:pt idx="11599">
                  <c:v>19.3</c:v>
                </c:pt>
                <c:pt idx="11600">
                  <c:v>19.3</c:v>
                </c:pt>
                <c:pt idx="11601">
                  <c:v>19.3</c:v>
                </c:pt>
                <c:pt idx="11602">
                  <c:v>19.3</c:v>
                </c:pt>
                <c:pt idx="11603">
                  <c:v>19.3</c:v>
                </c:pt>
                <c:pt idx="11604">
                  <c:v>19.3</c:v>
                </c:pt>
                <c:pt idx="11605">
                  <c:v>19.3</c:v>
                </c:pt>
                <c:pt idx="11606">
                  <c:v>19.3</c:v>
                </c:pt>
                <c:pt idx="11607">
                  <c:v>19.3</c:v>
                </c:pt>
                <c:pt idx="11608">
                  <c:v>19.3</c:v>
                </c:pt>
                <c:pt idx="11609">
                  <c:v>19.3</c:v>
                </c:pt>
                <c:pt idx="11610">
                  <c:v>19.3</c:v>
                </c:pt>
                <c:pt idx="11611">
                  <c:v>19.4</c:v>
                </c:pt>
                <c:pt idx="11612">
                  <c:v>19.4</c:v>
                </c:pt>
                <c:pt idx="11613">
                  <c:v>19.4</c:v>
                </c:pt>
                <c:pt idx="11614">
                  <c:v>19.4</c:v>
                </c:pt>
                <c:pt idx="11615">
                  <c:v>19.4</c:v>
                </c:pt>
                <c:pt idx="11616">
                  <c:v>19.4</c:v>
                </c:pt>
                <c:pt idx="11617">
                  <c:v>19.4</c:v>
                </c:pt>
                <c:pt idx="11618">
                  <c:v>19.4</c:v>
                </c:pt>
                <c:pt idx="11619">
                  <c:v>19.4</c:v>
                </c:pt>
                <c:pt idx="11620">
                  <c:v>19.4</c:v>
                </c:pt>
                <c:pt idx="11621">
                  <c:v>19.4</c:v>
                </c:pt>
                <c:pt idx="11622">
                  <c:v>19.4</c:v>
                </c:pt>
                <c:pt idx="11623">
                  <c:v>19.4</c:v>
                </c:pt>
                <c:pt idx="11624">
                  <c:v>19.4</c:v>
                </c:pt>
                <c:pt idx="11625">
                  <c:v>19.4</c:v>
                </c:pt>
                <c:pt idx="11626">
                  <c:v>19.4</c:v>
                </c:pt>
                <c:pt idx="11627">
                  <c:v>19.4</c:v>
                </c:pt>
                <c:pt idx="11628">
                  <c:v>19.4</c:v>
                </c:pt>
                <c:pt idx="11629">
                  <c:v>19.4</c:v>
                </c:pt>
                <c:pt idx="11630">
                  <c:v>19.4</c:v>
                </c:pt>
                <c:pt idx="11631">
                  <c:v>19.4</c:v>
                </c:pt>
                <c:pt idx="11632">
                  <c:v>19.4</c:v>
                </c:pt>
                <c:pt idx="11633">
                  <c:v>19.4</c:v>
                </c:pt>
                <c:pt idx="11634">
                  <c:v>19.4</c:v>
                </c:pt>
                <c:pt idx="11635">
                  <c:v>19.4</c:v>
                </c:pt>
                <c:pt idx="11636">
                  <c:v>19.4</c:v>
                </c:pt>
                <c:pt idx="11637">
                  <c:v>19.4</c:v>
                </c:pt>
                <c:pt idx="11638">
                  <c:v>19.4</c:v>
                </c:pt>
                <c:pt idx="11639">
                  <c:v>19.4</c:v>
                </c:pt>
                <c:pt idx="11640">
                  <c:v>19.4</c:v>
                </c:pt>
                <c:pt idx="11641">
                  <c:v>19.4</c:v>
                </c:pt>
                <c:pt idx="11642">
                  <c:v>19.4</c:v>
                </c:pt>
                <c:pt idx="11643">
                  <c:v>19.4</c:v>
                </c:pt>
                <c:pt idx="11644">
                  <c:v>19.4</c:v>
                </c:pt>
                <c:pt idx="11645">
                  <c:v>19.4</c:v>
                </c:pt>
                <c:pt idx="11646">
                  <c:v>19.4</c:v>
                </c:pt>
                <c:pt idx="11647">
                  <c:v>19.4</c:v>
                </c:pt>
                <c:pt idx="11648">
                  <c:v>19.4</c:v>
                </c:pt>
                <c:pt idx="11649">
                  <c:v>19.4</c:v>
                </c:pt>
                <c:pt idx="11650">
                  <c:v>19.4</c:v>
                </c:pt>
                <c:pt idx="11651">
                  <c:v>19.4</c:v>
                </c:pt>
                <c:pt idx="11652">
                  <c:v>19.4</c:v>
                </c:pt>
                <c:pt idx="11653">
                  <c:v>19.4</c:v>
                </c:pt>
                <c:pt idx="11654">
                  <c:v>19.4</c:v>
                </c:pt>
                <c:pt idx="11655">
                  <c:v>19.4</c:v>
                </c:pt>
                <c:pt idx="11656">
                  <c:v>19.4</c:v>
                </c:pt>
                <c:pt idx="11657">
                  <c:v>19.4</c:v>
                </c:pt>
                <c:pt idx="11658">
                  <c:v>19.4</c:v>
                </c:pt>
                <c:pt idx="11659">
                  <c:v>19.4</c:v>
                </c:pt>
                <c:pt idx="11660">
                  <c:v>19.4</c:v>
                </c:pt>
                <c:pt idx="11661">
                  <c:v>19.4</c:v>
                </c:pt>
                <c:pt idx="11662">
                  <c:v>19.4</c:v>
                </c:pt>
                <c:pt idx="11663">
                  <c:v>19.4</c:v>
                </c:pt>
                <c:pt idx="11664">
                  <c:v>19.4</c:v>
                </c:pt>
                <c:pt idx="11665">
                  <c:v>19.4</c:v>
                </c:pt>
                <c:pt idx="11666">
                  <c:v>19.4</c:v>
                </c:pt>
                <c:pt idx="11667">
                  <c:v>19.4</c:v>
                </c:pt>
                <c:pt idx="11668">
                  <c:v>19.4</c:v>
                </c:pt>
                <c:pt idx="11669">
                  <c:v>19.4</c:v>
                </c:pt>
                <c:pt idx="11670">
                  <c:v>19.4</c:v>
                </c:pt>
                <c:pt idx="11671">
                  <c:v>19.5</c:v>
                </c:pt>
                <c:pt idx="11672">
                  <c:v>19.5</c:v>
                </c:pt>
                <c:pt idx="11673">
                  <c:v>19.5</c:v>
                </c:pt>
                <c:pt idx="11674">
                  <c:v>19.5</c:v>
                </c:pt>
                <c:pt idx="11675">
                  <c:v>19.5</c:v>
                </c:pt>
                <c:pt idx="11676">
                  <c:v>19.5</c:v>
                </c:pt>
                <c:pt idx="11677">
                  <c:v>19.5</c:v>
                </c:pt>
                <c:pt idx="11678">
                  <c:v>19.5</c:v>
                </c:pt>
                <c:pt idx="11679">
                  <c:v>19.5</c:v>
                </c:pt>
                <c:pt idx="11680">
                  <c:v>19.5</c:v>
                </c:pt>
                <c:pt idx="11681">
                  <c:v>19.5</c:v>
                </c:pt>
                <c:pt idx="11682">
                  <c:v>19.5</c:v>
                </c:pt>
                <c:pt idx="11683">
                  <c:v>19.5</c:v>
                </c:pt>
                <c:pt idx="11684">
                  <c:v>19.5</c:v>
                </c:pt>
                <c:pt idx="11685">
                  <c:v>19.5</c:v>
                </c:pt>
                <c:pt idx="11686">
                  <c:v>19.5</c:v>
                </c:pt>
                <c:pt idx="11687">
                  <c:v>19.5</c:v>
                </c:pt>
                <c:pt idx="11688">
                  <c:v>19.5</c:v>
                </c:pt>
                <c:pt idx="11689">
                  <c:v>19.5</c:v>
                </c:pt>
                <c:pt idx="11690">
                  <c:v>19.5</c:v>
                </c:pt>
                <c:pt idx="11691">
                  <c:v>19.5</c:v>
                </c:pt>
                <c:pt idx="11692">
                  <c:v>19.5</c:v>
                </c:pt>
                <c:pt idx="11693">
                  <c:v>19.5</c:v>
                </c:pt>
                <c:pt idx="11694">
                  <c:v>19.5</c:v>
                </c:pt>
                <c:pt idx="11695">
                  <c:v>19.5</c:v>
                </c:pt>
                <c:pt idx="11696">
                  <c:v>19.5</c:v>
                </c:pt>
                <c:pt idx="11697">
                  <c:v>19.5</c:v>
                </c:pt>
                <c:pt idx="11698">
                  <c:v>19.5</c:v>
                </c:pt>
                <c:pt idx="11699">
                  <c:v>19.5</c:v>
                </c:pt>
                <c:pt idx="11700">
                  <c:v>19.5</c:v>
                </c:pt>
                <c:pt idx="11701">
                  <c:v>19.5</c:v>
                </c:pt>
                <c:pt idx="11702">
                  <c:v>19.5</c:v>
                </c:pt>
                <c:pt idx="11703">
                  <c:v>19.5</c:v>
                </c:pt>
                <c:pt idx="11704">
                  <c:v>19.5</c:v>
                </c:pt>
                <c:pt idx="11705">
                  <c:v>19.5</c:v>
                </c:pt>
                <c:pt idx="11706">
                  <c:v>19.5</c:v>
                </c:pt>
                <c:pt idx="11707">
                  <c:v>19.5</c:v>
                </c:pt>
                <c:pt idx="11708">
                  <c:v>19.5</c:v>
                </c:pt>
                <c:pt idx="11709">
                  <c:v>19.5</c:v>
                </c:pt>
                <c:pt idx="11710">
                  <c:v>19.5</c:v>
                </c:pt>
                <c:pt idx="11711">
                  <c:v>19.5</c:v>
                </c:pt>
                <c:pt idx="11712">
                  <c:v>19.5</c:v>
                </c:pt>
                <c:pt idx="11713">
                  <c:v>19.5</c:v>
                </c:pt>
                <c:pt idx="11714">
                  <c:v>19.5</c:v>
                </c:pt>
                <c:pt idx="11715">
                  <c:v>19.5</c:v>
                </c:pt>
                <c:pt idx="11716">
                  <c:v>19.5</c:v>
                </c:pt>
                <c:pt idx="11717">
                  <c:v>19.5</c:v>
                </c:pt>
                <c:pt idx="11718">
                  <c:v>19.5</c:v>
                </c:pt>
                <c:pt idx="11719">
                  <c:v>19.5</c:v>
                </c:pt>
                <c:pt idx="11720">
                  <c:v>19.5</c:v>
                </c:pt>
                <c:pt idx="11721">
                  <c:v>19.5</c:v>
                </c:pt>
                <c:pt idx="11722">
                  <c:v>19.5</c:v>
                </c:pt>
                <c:pt idx="11723">
                  <c:v>19.5</c:v>
                </c:pt>
                <c:pt idx="11724">
                  <c:v>19.5</c:v>
                </c:pt>
                <c:pt idx="11725">
                  <c:v>19.5</c:v>
                </c:pt>
                <c:pt idx="11726">
                  <c:v>19.5</c:v>
                </c:pt>
                <c:pt idx="11727">
                  <c:v>19.5</c:v>
                </c:pt>
                <c:pt idx="11728">
                  <c:v>19.5</c:v>
                </c:pt>
                <c:pt idx="11729">
                  <c:v>19.5</c:v>
                </c:pt>
                <c:pt idx="11730">
                  <c:v>19.5</c:v>
                </c:pt>
              </c:strCache>
            </c: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39F9-46B1-84FF-F00B711C9CC7}"/>
            </c:ext>
          </c:extLst>
        </c:ser>
        <c:ser>
          <c:idx val="2"/>
          <c:order val="2"/>
          <c:tx>
            <c:strRef>
              <c:f>Sheet1!$B$1</c:f>
              <c:strCache>
                <c:ptCount val="1"/>
                <c:pt idx="0">
                  <c:v>TC-1</c:v>
                </c:pt>
              </c:strCache>
            </c:strRef>
          </c:tx>
          <c:spPr>
            <a:ln w="28575" cap="rnd">
              <a:solidFill>
                <a:schemeClr val="accent3"/>
              </a:solidFill>
              <a:round/>
            </a:ln>
            <a:effectLst/>
          </c:spPr>
          <c:marker>
            <c:symbol val="none"/>
          </c:marker>
          <c:cat>
            <c:strRef>
              <c:f>Sheet1!$A$1:$A$11731</c:f>
              <c:strCache>
                <c:ptCount val="11731"/>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pt idx="2766">
                  <c:v>4.6</c:v>
                </c:pt>
                <c:pt idx="2767">
                  <c:v>4.6</c:v>
                </c:pt>
                <c:pt idx="2768">
                  <c:v>4.6</c:v>
                </c:pt>
                <c:pt idx="2769">
                  <c:v>4.6</c:v>
                </c:pt>
                <c:pt idx="2770">
                  <c:v>4.6</c:v>
                </c:pt>
                <c:pt idx="2771">
                  <c:v>4.6</c:v>
                </c:pt>
                <c:pt idx="2772">
                  <c:v>4.6</c:v>
                </c:pt>
                <c:pt idx="2773">
                  <c:v>4.6</c:v>
                </c:pt>
                <c:pt idx="2774">
                  <c:v>4.6</c:v>
                </c:pt>
                <c:pt idx="2775">
                  <c:v>4.6</c:v>
                </c:pt>
                <c:pt idx="2776">
                  <c:v>4.6</c:v>
                </c:pt>
                <c:pt idx="2777">
                  <c:v>4.6</c:v>
                </c:pt>
                <c:pt idx="2778">
                  <c:v>4.6</c:v>
                </c:pt>
                <c:pt idx="2779">
                  <c:v>4.6</c:v>
                </c:pt>
                <c:pt idx="2780">
                  <c:v>4.6</c:v>
                </c:pt>
                <c:pt idx="2781">
                  <c:v>4.6</c:v>
                </c:pt>
                <c:pt idx="2782">
                  <c:v>4.6</c:v>
                </c:pt>
                <c:pt idx="2783">
                  <c:v>4.6</c:v>
                </c:pt>
                <c:pt idx="2784">
                  <c:v>4.6</c:v>
                </c:pt>
                <c:pt idx="2785">
                  <c:v>4.6</c:v>
                </c:pt>
                <c:pt idx="2786">
                  <c:v>4.6</c:v>
                </c:pt>
                <c:pt idx="2787">
                  <c:v>4.6</c:v>
                </c:pt>
                <c:pt idx="2788">
                  <c:v>4.6</c:v>
                </c:pt>
                <c:pt idx="2789">
                  <c:v>4.6</c:v>
                </c:pt>
                <c:pt idx="2790">
                  <c:v>4.6</c:v>
                </c:pt>
                <c:pt idx="2791">
                  <c:v>4.7</c:v>
                </c:pt>
                <c:pt idx="2792">
                  <c:v>4.7</c:v>
                </c:pt>
                <c:pt idx="2793">
                  <c:v>4.7</c:v>
                </c:pt>
                <c:pt idx="2794">
                  <c:v>4.7</c:v>
                </c:pt>
                <c:pt idx="2795">
                  <c:v>4.7</c:v>
                </c:pt>
                <c:pt idx="2796">
                  <c:v>4.7</c:v>
                </c:pt>
                <c:pt idx="2797">
                  <c:v>4.7</c:v>
                </c:pt>
                <c:pt idx="2798">
                  <c:v>4.7</c:v>
                </c:pt>
                <c:pt idx="2799">
                  <c:v>4.7</c:v>
                </c:pt>
                <c:pt idx="2800">
                  <c:v>4.7</c:v>
                </c:pt>
                <c:pt idx="2801">
                  <c:v>4.7</c:v>
                </c:pt>
                <c:pt idx="2802">
                  <c:v>4.7</c:v>
                </c:pt>
                <c:pt idx="2803">
                  <c:v>4.7</c:v>
                </c:pt>
                <c:pt idx="2804">
                  <c:v>4.7</c:v>
                </c:pt>
                <c:pt idx="2805">
                  <c:v>4.7</c:v>
                </c:pt>
                <c:pt idx="2806">
                  <c:v>4.7</c:v>
                </c:pt>
                <c:pt idx="2807">
                  <c:v>4.7</c:v>
                </c:pt>
                <c:pt idx="2808">
                  <c:v>4.7</c:v>
                </c:pt>
                <c:pt idx="2809">
                  <c:v>4.7</c:v>
                </c:pt>
                <c:pt idx="2810">
                  <c:v>4.7</c:v>
                </c:pt>
                <c:pt idx="2811">
                  <c:v>4.7</c:v>
                </c:pt>
                <c:pt idx="2812">
                  <c:v>4.7</c:v>
                </c:pt>
                <c:pt idx="2813">
                  <c:v>4.7</c:v>
                </c:pt>
                <c:pt idx="2814">
                  <c:v>4.7</c:v>
                </c:pt>
                <c:pt idx="2815">
                  <c:v>4.7</c:v>
                </c:pt>
                <c:pt idx="2816">
                  <c:v>4.7</c:v>
                </c:pt>
                <c:pt idx="2817">
                  <c:v>4.7</c:v>
                </c:pt>
                <c:pt idx="2818">
                  <c:v>4.7</c:v>
                </c:pt>
                <c:pt idx="2819">
                  <c:v>4.7</c:v>
                </c:pt>
                <c:pt idx="2820">
                  <c:v>4.7</c:v>
                </c:pt>
                <c:pt idx="2821">
                  <c:v>4.7</c:v>
                </c:pt>
                <c:pt idx="2822">
                  <c:v>4.7</c:v>
                </c:pt>
                <c:pt idx="2823">
                  <c:v>4.7</c:v>
                </c:pt>
                <c:pt idx="2824">
                  <c:v>4.7</c:v>
                </c:pt>
                <c:pt idx="2825">
                  <c:v>4.7</c:v>
                </c:pt>
                <c:pt idx="2826">
                  <c:v>4.7</c:v>
                </c:pt>
                <c:pt idx="2827">
                  <c:v>4.7</c:v>
                </c:pt>
                <c:pt idx="2828">
                  <c:v>4.7</c:v>
                </c:pt>
                <c:pt idx="2829">
                  <c:v>4.7</c:v>
                </c:pt>
                <c:pt idx="2830">
                  <c:v>4.7</c:v>
                </c:pt>
                <c:pt idx="2831">
                  <c:v>4.7</c:v>
                </c:pt>
                <c:pt idx="2832">
                  <c:v>4.7</c:v>
                </c:pt>
                <c:pt idx="2833">
                  <c:v>4.7</c:v>
                </c:pt>
                <c:pt idx="2834">
                  <c:v>4.7</c:v>
                </c:pt>
                <c:pt idx="2835">
                  <c:v>4.7</c:v>
                </c:pt>
                <c:pt idx="2836">
                  <c:v>4.7</c:v>
                </c:pt>
                <c:pt idx="2837">
                  <c:v>4.7</c:v>
                </c:pt>
                <c:pt idx="2838">
                  <c:v>4.7</c:v>
                </c:pt>
                <c:pt idx="2839">
                  <c:v>4.7</c:v>
                </c:pt>
                <c:pt idx="2840">
                  <c:v>4.7</c:v>
                </c:pt>
                <c:pt idx="2841">
                  <c:v>4.7</c:v>
                </c:pt>
                <c:pt idx="2842">
                  <c:v>4.7</c:v>
                </c:pt>
                <c:pt idx="2843">
                  <c:v>4.7</c:v>
                </c:pt>
                <c:pt idx="2844">
                  <c:v>4.7</c:v>
                </c:pt>
                <c:pt idx="2845">
                  <c:v>4.7</c:v>
                </c:pt>
                <c:pt idx="2846">
                  <c:v>4.7</c:v>
                </c:pt>
                <c:pt idx="2847">
                  <c:v>4.7</c:v>
                </c:pt>
                <c:pt idx="2848">
                  <c:v>4.7</c:v>
                </c:pt>
                <c:pt idx="2849">
                  <c:v>4.7</c:v>
                </c:pt>
                <c:pt idx="2850">
                  <c:v>4.7</c:v>
                </c:pt>
                <c:pt idx="2851">
                  <c:v>4.8</c:v>
                </c:pt>
                <c:pt idx="2852">
                  <c:v>4.8</c:v>
                </c:pt>
                <c:pt idx="2853">
                  <c:v>4.8</c:v>
                </c:pt>
                <c:pt idx="2854">
                  <c:v>4.8</c:v>
                </c:pt>
                <c:pt idx="2855">
                  <c:v>4.8</c:v>
                </c:pt>
                <c:pt idx="2856">
                  <c:v>4.8</c:v>
                </c:pt>
                <c:pt idx="2857">
                  <c:v>4.8</c:v>
                </c:pt>
                <c:pt idx="2858">
                  <c:v>4.8</c:v>
                </c:pt>
                <c:pt idx="2859">
                  <c:v>4.8</c:v>
                </c:pt>
                <c:pt idx="2860">
                  <c:v>4.8</c:v>
                </c:pt>
                <c:pt idx="2861">
                  <c:v>4.8</c:v>
                </c:pt>
                <c:pt idx="2862">
                  <c:v>4.8</c:v>
                </c:pt>
                <c:pt idx="2863">
                  <c:v>4.8</c:v>
                </c:pt>
                <c:pt idx="2864">
                  <c:v>4.8</c:v>
                </c:pt>
                <c:pt idx="2865">
                  <c:v>4.8</c:v>
                </c:pt>
                <c:pt idx="2866">
                  <c:v>4.8</c:v>
                </c:pt>
                <c:pt idx="2867">
                  <c:v>4.8</c:v>
                </c:pt>
                <c:pt idx="2868">
                  <c:v>4.8</c:v>
                </c:pt>
                <c:pt idx="2869">
                  <c:v>4.8</c:v>
                </c:pt>
                <c:pt idx="2870">
                  <c:v>4.8</c:v>
                </c:pt>
                <c:pt idx="2871">
                  <c:v>4.8</c:v>
                </c:pt>
                <c:pt idx="2872">
                  <c:v>4.8</c:v>
                </c:pt>
                <c:pt idx="2873">
                  <c:v>4.8</c:v>
                </c:pt>
                <c:pt idx="2874">
                  <c:v>4.8</c:v>
                </c:pt>
                <c:pt idx="2875">
                  <c:v>4.8</c:v>
                </c:pt>
                <c:pt idx="2876">
                  <c:v>4.8</c:v>
                </c:pt>
                <c:pt idx="2877">
                  <c:v>4.8</c:v>
                </c:pt>
                <c:pt idx="2878">
                  <c:v>4.8</c:v>
                </c:pt>
                <c:pt idx="2879">
                  <c:v>4.8</c:v>
                </c:pt>
                <c:pt idx="2880">
                  <c:v>4.8</c:v>
                </c:pt>
                <c:pt idx="2881">
                  <c:v>4.8</c:v>
                </c:pt>
                <c:pt idx="2882">
                  <c:v>4.8</c:v>
                </c:pt>
                <c:pt idx="2883">
                  <c:v>4.8</c:v>
                </c:pt>
                <c:pt idx="2884">
                  <c:v>4.8</c:v>
                </c:pt>
                <c:pt idx="2885">
                  <c:v>4.8</c:v>
                </c:pt>
                <c:pt idx="2886">
                  <c:v>4.8</c:v>
                </c:pt>
                <c:pt idx="2887">
                  <c:v>4.8</c:v>
                </c:pt>
                <c:pt idx="2888">
                  <c:v>4.8</c:v>
                </c:pt>
                <c:pt idx="2889">
                  <c:v>4.8</c:v>
                </c:pt>
                <c:pt idx="2890">
                  <c:v>4.8</c:v>
                </c:pt>
                <c:pt idx="2891">
                  <c:v>4.8</c:v>
                </c:pt>
                <c:pt idx="2892">
                  <c:v>4.8</c:v>
                </c:pt>
                <c:pt idx="2893">
                  <c:v>4.8</c:v>
                </c:pt>
                <c:pt idx="2894">
                  <c:v>4.8</c:v>
                </c:pt>
                <c:pt idx="2895">
                  <c:v>4.8</c:v>
                </c:pt>
                <c:pt idx="2896">
                  <c:v>4.8</c:v>
                </c:pt>
                <c:pt idx="2897">
                  <c:v>4.8</c:v>
                </c:pt>
                <c:pt idx="2898">
                  <c:v>4.8</c:v>
                </c:pt>
                <c:pt idx="2899">
                  <c:v>4.8</c:v>
                </c:pt>
                <c:pt idx="2900">
                  <c:v>4.8</c:v>
                </c:pt>
                <c:pt idx="2901">
                  <c:v>4.8</c:v>
                </c:pt>
                <c:pt idx="2902">
                  <c:v>4.8</c:v>
                </c:pt>
                <c:pt idx="2903">
                  <c:v>4.8</c:v>
                </c:pt>
                <c:pt idx="2904">
                  <c:v>4.8</c:v>
                </c:pt>
                <c:pt idx="2905">
                  <c:v>4.8</c:v>
                </c:pt>
                <c:pt idx="2906">
                  <c:v>4.8</c:v>
                </c:pt>
                <c:pt idx="2907">
                  <c:v>4.8</c:v>
                </c:pt>
                <c:pt idx="2908">
                  <c:v>4.8</c:v>
                </c:pt>
                <c:pt idx="2909">
                  <c:v>4.8</c:v>
                </c:pt>
                <c:pt idx="2910">
                  <c:v>4.8</c:v>
                </c:pt>
                <c:pt idx="2911">
                  <c:v>4.9</c:v>
                </c:pt>
                <c:pt idx="2912">
                  <c:v>4.9</c:v>
                </c:pt>
                <c:pt idx="2913">
                  <c:v>4.9</c:v>
                </c:pt>
                <c:pt idx="2914">
                  <c:v>4.9</c:v>
                </c:pt>
                <c:pt idx="2915">
                  <c:v>4.9</c:v>
                </c:pt>
                <c:pt idx="2916">
                  <c:v>4.9</c:v>
                </c:pt>
                <c:pt idx="2917">
                  <c:v>4.9</c:v>
                </c:pt>
                <c:pt idx="2918">
                  <c:v>4.9</c:v>
                </c:pt>
                <c:pt idx="2919">
                  <c:v>4.9</c:v>
                </c:pt>
                <c:pt idx="2920">
                  <c:v>4.9</c:v>
                </c:pt>
                <c:pt idx="2921">
                  <c:v>4.9</c:v>
                </c:pt>
                <c:pt idx="2922">
                  <c:v>4.9</c:v>
                </c:pt>
                <c:pt idx="2923">
                  <c:v>4.9</c:v>
                </c:pt>
                <c:pt idx="2924">
                  <c:v>4.9</c:v>
                </c:pt>
                <c:pt idx="2925">
                  <c:v>4.9</c:v>
                </c:pt>
                <c:pt idx="2926">
                  <c:v>4.9</c:v>
                </c:pt>
                <c:pt idx="2927">
                  <c:v>4.9</c:v>
                </c:pt>
                <c:pt idx="2928">
                  <c:v>4.9</c:v>
                </c:pt>
                <c:pt idx="2929">
                  <c:v>4.9</c:v>
                </c:pt>
                <c:pt idx="2930">
                  <c:v>4.9</c:v>
                </c:pt>
                <c:pt idx="2931">
                  <c:v>4.9</c:v>
                </c:pt>
                <c:pt idx="2932">
                  <c:v>4.9</c:v>
                </c:pt>
                <c:pt idx="2933">
                  <c:v>4.9</c:v>
                </c:pt>
                <c:pt idx="2934">
                  <c:v>4.9</c:v>
                </c:pt>
                <c:pt idx="2935">
                  <c:v>4.9</c:v>
                </c:pt>
                <c:pt idx="2936">
                  <c:v>4.9</c:v>
                </c:pt>
                <c:pt idx="2937">
                  <c:v>4.9</c:v>
                </c:pt>
                <c:pt idx="2938">
                  <c:v>4.9</c:v>
                </c:pt>
                <c:pt idx="2939">
                  <c:v>4.9</c:v>
                </c:pt>
                <c:pt idx="2940">
                  <c:v>4.9</c:v>
                </c:pt>
                <c:pt idx="2941">
                  <c:v>4.9</c:v>
                </c:pt>
                <c:pt idx="2942">
                  <c:v>4.9</c:v>
                </c:pt>
                <c:pt idx="2943">
                  <c:v>4.9</c:v>
                </c:pt>
                <c:pt idx="2944">
                  <c:v>4.9</c:v>
                </c:pt>
                <c:pt idx="2945">
                  <c:v>4.9</c:v>
                </c:pt>
                <c:pt idx="2946">
                  <c:v>4.9</c:v>
                </c:pt>
                <c:pt idx="2947">
                  <c:v>4.9</c:v>
                </c:pt>
                <c:pt idx="2948">
                  <c:v>4.9</c:v>
                </c:pt>
                <c:pt idx="2949">
                  <c:v>4.9</c:v>
                </c:pt>
                <c:pt idx="2950">
                  <c:v>4.9</c:v>
                </c:pt>
                <c:pt idx="2951">
                  <c:v>4.9</c:v>
                </c:pt>
                <c:pt idx="2952">
                  <c:v>4.9</c:v>
                </c:pt>
                <c:pt idx="2953">
                  <c:v>4.9</c:v>
                </c:pt>
                <c:pt idx="2954">
                  <c:v>4.9</c:v>
                </c:pt>
                <c:pt idx="2955">
                  <c:v>4.9</c:v>
                </c:pt>
                <c:pt idx="2956">
                  <c:v>4.9</c:v>
                </c:pt>
                <c:pt idx="2957">
                  <c:v>4.9</c:v>
                </c:pt>
                <c:pt idx="2958">
                  <c:v>4.9</c:v>
                </c:pt>
                <c:pt idx="2959">
                  <c:v>4.9</c:v>
                </c:pt>
                <c:pt idx="2960">
                  <c:v>4.9</c:v>
                </c:pt>
                <c:pt idx="2961">
                  <c:v>4.9</c:v>
                </c:pt>
                <c:pt idx="2962">
                  <c:v>4.9</c:v>
                </c:pt>
                <c:pt idx="2963">
                  <c:v>4.9</c:v>
                </c:pt>
                <c:pt idx="2964">
                  <c:v>4.9</c:v>
                </c:pt>
                <c:pt idx="2965">
                  <c:v>4.9</c:v>
                </c:pt>
                <c:pt idx="2966">
                  <c:v>4.9</c:v>
                </c:pt>
                <c:pt idx="2967">
                  <c:v>4.9</c:v>
                </c:pt>
                <c:pt idx="2968">
                  <c:v>4.9</c:v>
                </c:pt>
                <c:pt idx="2969">
                  <c:v>4.9</c:v>
                </c:pt>
                <c:pt idx="2970">
                  <c:v>4.9</c:v>
                </c:pt>
                <c:pt idx="2971">
                  <c:v>5.0</c:v>
                </c:pt>
                <c:pt idx="2972">
                  <c:v>5.0</c:v>
                </c:pt>
                <c:pt idx="2973">
                  <c:v>5.0</c:v>
                </c:pt>
                <c:pt idx="2974">
                  <c:v>5.0</c:v>
                </c:pt>
                <c:pt idx="2975">
                  <c:v>5.0</c:v>
                </c:pt>
                <c:pt idx="2976">
                  <c:v>5.0</c:v>
                </c:pt>
                <c:pt idx="2977">
                  <c:v>5.0</c:v>
                </c:pt>
                <c:pt idx="2978">
                  <c:v>5.0</c:v>
                </c:pt>
                <c:pt idx="2979">
                  <c:v>5.0</c:v>
                </c:pt>
                <c:pt idx="2980">
                  <c:v>5.0</c:v>
                </c:pt>
                <c:pt idx="2981">
                  <c:v>5.0</c:v>
                </c:pt>
                <c:pt idx="2982">
                  <c:v>5.0</c:v>
                </c:pt>
                <c:pt idx="2983">
                  <c:v>5.0</c:v>
                </c:pt>
                <c:pt idx="2984">
                  <c:v>5.0</c:v>
                </c:pt>
                <c:pt idx="2985">
                  <c:v>5.0</c:v>
                </c:pt>
                <c:pt idx="2986">
                  <c:v>5.0</c:v>
                </c:pt>
                <c:pt idx="2987">
                  <c:v>5.0</c:v>
                </c:pt>
                <c:pt idx="2988">
                  <c:v>5.0</c:v>
                </c:pt>
                <c:pt idx="2989">
                  <c:v>5.0</c:v>
                </c:pt>
                <c:pt idx="2990">
                  <c:v>5.0</c:v>
                </c:pt>
                <c:pt idx="2991">
                  <c:v>5.0</c:v>
                </c:pt>
                <c:pt idx="2992">
                  <c:v>5.0</c:v>
                </c:pt>
                <c:pt idx="2993">
                  <c:v>5.0</c:v>
                </c:pt>
                <c:pt idx="2994">
                  <c:v>5.0</c:v>
                </c:pt>
                <c:pt idx="2995">
                  <c:v>5.0</c:v>
                </c:pt>
                <c:pt idx="2996">
                  <c:v>5.0</c:v>
                </c:pt>
                <c:pt idx="2997">
                  <c:v>5.0</c:v>
                </c:pt>
                <c:pt idx="2998">
                  <c:v>5.0</c:v>
                </c:pt>
                <c:pt idx="2999">
                  <c:v>5.0</c:v>
                </c:pt>
                <c:pt idx="3000">
                  <c:v>5.0</c:v>
                </c:pt>
                <c:pt idx="3001">
                  <c:v>5.0</c:v>
                </c:pt>
                <c:pt idx="3002">
                  <c:v>5.0</c:v>
                </c:pt>
                <c:pt idx="3003">
                  <c:v>5.0</c:v>
                </c:pt>
                <c:pt idx="3004">
                  <c:v>5.0</c:v>
                </c:pt>
                <c:pt idx="3005">
                  <c:v>5.0</c:v>
                </c:pt>
                <c:pt idx="3006">
                  <c:v>5.0</c:v>
                </c:pt>
                <c:pt idx="3007">
                  <c:v>5.0</c:v>
                </c:pt>
                <c:pt idx="3008">
                  <c:v>5.0</c:v>
                </c:pt>
                <c:pt idx="3009">
                  <c:v>5.0</c:v>
                </c:pt>
                <c:pt idx="3010">
                  <c:v>5.0</c:v>
                </c:pt>
                <c:pt idx="3011">
                  <c:v>5.0</c:v>
                </c:pt>
                <c:pt idx="3012">
                  <c:v>5.0</c:v>
                </c:pt>
                <c:pt idx="3013">
                  <c:v>5.0</c:v>
                </c:pt>
                <c:pt idx="3014">
                  <c:v>5.0</c:v>
                </c:pt>
                <c:pt idx="3015">
                  <c:v>5.0</c:v>
                </c:pt>
                <c:pt idx="3016">
                  <c:v>5.0</c:v>
                </c:pt>
                <c:pt idx="3017">
                  <c:v>5.0</c:v>
                </c:pt>
                <c:pt idx="3018">
                  <c:v>5.0</c:v>
                </c:pt>
                <c:pt idx="3019">
                  <c:v>5.0</c:v>
                </c:pt>
                <c:pt idx="3020">
                  <c:v>5.0</c:v>
                </c:pt>
                <c:pt idx="3021">
                  <c:v>5.0</c:v>
                </c:pt>
                <c:pt idx="3022">
                  <c:v>5.0</c:v>
                </c:pt>
                <c:pt idx="3023">
                  <c:v>5.0</c:v>
                </c:pt>
                <c:pt idx="3024">
                  <c:v>5.0</c:v>
                </c:pt>
                <c:pt idx="3025">
                  <c:v>5.0</c:v>
                </c:pt>
                <c:pt idx="3026">
                  <c:v>5.0</c:v>
                </c:pt>
                <c:pt idx="3027">
                  <c:v>5.0</c:v>
                </c:pt>
                <c:pt idx="3028">
                  <c:v>5.0</c:v>
                </c:pt>
                <c:pt idx="3029">
                  <c:v>5.0</c:v>
                </c:pt>
                <c:pt idx="3030">
                  <c:v>5.0</c:v>
                </c:pt>
                <c:pt idx="3031">
                  <c:v>5.1</c:v>
                </c:pt>
                <c:pt idx="3032">
                  <c:v>5.1</c:v>
                </c:pt>
                <c:pt idx="3033">
                  <c:v>5.1</c:v>
                </c:pt>
                <c:pt idx="3034">
                  <c:v>5.1</c:v>
                </c:pt>
                <c:pt idx="3035">
                  <c:v>5.1</c:v>
                </c:pt>
                <c:pt idx="3036">
                  <c:v>5.1</c:v>
                </c:pt>
                <c:pt idx="3037">
                  <c:v>5.1</c:v>
                </c:pt>
                <c:pt idx="3038">
                  <c:v>5.1</c:v>
                </c:pt>
                <c:pt idx="3039">
                  <c:v>5.1</c:v>
                </c:pt>
                <c:pt idx="3040">
                  <c:v>5.1</c:v>
                </c:pt>
                <c:pt idx="3041">
                  <c:v>5.1</c:v>
                </c:pt>
                <c:pt idx="3042">
                  <c:v>5.1</c:v>
                </c:pt>
                <c:pt idx="3043">
                  <c:v>5.1</c:v>
                </c:pt>
                <c:pt idx="3044">
                  <c:v>5.1</c:v>
                </c:pt>
                <c:pt idx="3045">
                  <c:v>5.1</c:v>
                </c:pt>
                <c:pt idx="3046">
                  <c:v>5.1</c:v>
                </c:pt>
                <c:pt idx="3047">
                  <c:v>5.1</c:v>
                </c:pt>
                <c:pt idx="3048">
                  <c:v>5.1</c:v>
                </c:pt>
                <c:pt idx="3049">
                  <c:v>5.1</c:v>
                </c:pt>
                <c:pt idx="3050">
                  <c:v>5.1</c:v>
                </c:pt>
                <c:pt idx="3051">
                  <c:v>5.1</c:v>
                </c:pt>
                <c:pt idx="3052">
                  <c:v>5.1</c:v>
                </c:pt>
                <c:pt idx="3053">
                  <c:v>5.1</c:v>
                </c:pt>
                <c:pt idx="3054">
                  <c:v>5.1</c:v>
                </c:pt>
                <c:pt idx="3055">
                  <c:v>5.1</c:v>
                </c:pt>
                <c:pt idx="3056">
                  <c:v>5.1</c:v>
                </c:pt>
                <c:pt idx="3057">
                  <c:v>5.1</c:v>
                </c:pt>
                <c:pt idx="3058">
                  <c:v>5.1</c:v>
                </c:pt>
                <c:pt idx="3059">
                  <c:v>5.1</c:v>
                </c:pt>
                <c:pt idx="3060">
                  <c:v>5.1</c:v>
                </c:pt>
                <c:pt idx="3061">
                  <c:v>5.1</c:v>
                </c:pt>
                <c:pt idx="3062">
                  <c:v>5.1</c:v>
                </c:pt>
                <c:pt idx="3063">
                  <c:v>5.1</c:v>
                </c:pt>
                <c:pt idx="3064">
                  <c:v>5.1</c:v>
                </c:pt>
                <c:pt idx="3065">
                  <c:v>5.1</c:v>
                </c:pt>
                <c:pt idx="3066">
                  <c:v>5.1</c:v>
                </c:pt>
                <c:pt idx="3067">
                  <c:v>5.1</c:v>
                </c:pt>
                <c:pt idx="3068">
                  <c:v>5.1</c:v>
                </c:pt>
                <c:pt idx="3069">
                  <c:v>5.1</c:v>
                </c:pt>
                <c:pt idx="3070">
                  <c:v>5.1</c:v>
                </c:pt>
                <c:pt idx="3071">
                  <c:v>5.1</c:v>
                </c:pt>
                <c:pt idx="3072">
                  <c:v>5.1</c:v>
                </c:pt>
                <c:pt idx="3073">
                  <c:v>5.1</c:v>
                </c:pt>
                <c:pt idx="3074">
                  <c:v>5.1</c:v>
                </c:pt>
                <c:pt idx="3075">
                  <c:v>5.1</c:v>
                </c:pt>
                <c:pt idx="3076">
                  <c:v>5.1</c:v>
                </c:pt>
                <c:pt idx="3077">
                  <c:v>5.1</c:v>
                </c:pt>
                <c:pt idx="3078">
                  <c:v>5.1</c:v>
                </c:pt>
                <c:pt idx="3079">
                  <c:v>5.1</c:v>
                </c:pt>
                <c:pt idx="3080">
                  <c:v>5.1</c:v>
                </c:pt>
                <c:pt idx="3081">
                  <c:v>5.1</c:v>
                </c:pt>
                <c:pt idx="3082">
                  <c:v>5.1</c:v>
                </c:pt>
                <c:pt idx="3083">
                  <c:v>5.1</c:v>
                </c:pt>
                <c:pt idx="3084">
                  <c:v>5.1</c:v>
                </c:pt>
                <c:pt idx="3085">
                  <c:v>5.1</c:v>
                </c:pt>
                <c:pt idx="3086">
                  <c:v>5.1</c:v>
                </c:pt>
                <c:pt idx="3087">
                  <c:v>5.1</c:v>
                </c:pt>
                <c:pt idx="3088">
                  <c:v>5.1</c:v>
                </c:pt>
                <c:pt idx="3089">
                  <c:v>5.1</c:v>
                </c:pt>
                <c:pt idx="3090">
                  <c:v>5.1</c:v>
                </c:pt>
                <c:pt idx="3091">
                  <c:v>5.2</c:v>
                </c:pt>
                <c:pt idx="3092">
                  <c:v>5.2</c:v>
                </c:pt>
                <c:pt idx="3093">
                  <c:v>5.2</c:v>
                </c:pt>
                <c:pt idx="3094">
                  <c:v>5.2</c:v>
                </c:pt>
                <c:pt idx="3095">
                  <c:v>5.2</c:v>
                </c:pt>
                <c:pt idx="3096">
                  <c:v>5.2</c:v>
                </c:pt>
                <c:pt idx="3097">
                  <c:v>5.2</c:v>
                </c:pt>
                <c:pt idx="3098">
                  <c:v>5.2</c:v>
                </c:pt>
                <c:pt idx="3099">
                  <c:v>5.2</c:v>
                </c:pt>
                <c:pt idx="3100">
                  <c:v>5.2</c:v>
                </c:pt>
                <c:pt idx="3101">
                  <c:v>5.2</c:v>
                </c:pt>
                <c:pt idx="3102">
                  <c:v>5.2</c:v>
                </c:pt>
                <c:pt idx="3103">
                  <c:v>5.2</c:v>
                </c:pt>
                <c:pt idx="3104">
                  <c:v>5.2</c:v>
                </c:pt>
                <c:pt idx="3105">
                  <c:v>5.2</c:v>
                </c:pt>
                <c:pt idx="3106">
                  <c:v>5.2</c:v>
                </c:pt>
                <c:pt idx="3107">
                  <c:v>5.2</c:v>
                </c:pt>
                <c:pt idx="3108">
                  <c:v>5.2</c:v>
                </c:pt>
                <c:pt idx="3109">
                  <c:v>5.2</c:v>
                </c:pt>
                <c:pt idx="3110">
                  <c:v>5.2</c:v>
                </c:pt>
                <c:pt idx="3111">
                  <c:v>5.2</c:v>
                </c:pt>
                <c:pt idx="3112">
                  <c:v>5.2</c:v>
                </c:pt>
                <c:pt idx="3113">
                  <c:v>5.2</c:v>
                </c:pt>
                <c:pt idx="3114">
                  <c:v>5.2</c:v>
                </c:pt>
                <c:pt idx="3115">
                  <c:v>5.2</c:v>
                </c:pt>
                <c:pt idx="3116">
                  <c:v>5.2</c:v>
                </c:pt>
                <c:pt idx="3117">
                  <c:v>5.2</c:v>
                </c:pt>
                <c:pt idx="3118">
                  <c:v>5.2</c:v>
                </c:pt>
                <c:pt idx="3119">
                  <c:v>5.2</c:v>
                </c:pt>
                <c:pt idx="3120">
                  <c:v>5.2</c:v>
                </c:pt>
                <c:pt idx="3121">
                  <c:v>5.2</c:v>
                </c:pt>
                <c:pt idx="3122">
                  <c:v>5.2</c:v>
                </c:pt>
                <c:pt idx="3123">
                  <c:v>5.2</c:v>
                </c:pt>
                <c:pt idx="3124">
                  <c:v>5.2</c:v>
                </c:pt>
                <c:pt idx="3125">
                  <c:v>5.2</c:v>
                </c:pt>
                <c:pt idx="3126">
                  <c:v>5.2</c:v>
                </c:pt>
                <c:pt idx="3127">
                  <c:v>5.2</c:v>
                </c:pt>
                <c:pt idx="3128">
                  <c:v>5.2</c:v>
                </c:pt>
                <c:pt idx="3129">
                  <c:v>5.2</c:v>
                </c:pt>
                <c:pt idx="3130">
                  <c:v>5.2</c:v>
                </c:pt>
                <c:pt idx="3131">
                  <c:v>5.2</c:v>
                </c:pt>
                <c:pt idx="3132">
                  <c:v>5.2</c:v>
                </c:pt>
                <c:pt idx="3133">
                  <c:v>5.2</c:v>
                </c:pt>
                <c:pt idx="3134">
                  <c:v>5.2</c:v>
                </c:pt>
                <c:pt idx="3135">
                  <c:v>5.2</c:v>
                </c:pt>
                <c:pt idx="3136">
                  <c:v>5.2</c:v>
                </c:pt>
                <c:pt idx="3137">
                  <c:v>5.2</c:v>
                </c:pt>
                <c:pt idx="3138">
                  <c:v>5.2</c:v>
                </c:pt>
                <c:pt idx="3139">
                  <c:v>5.2</c:v>
                </c:pt>
                <c:pt idx="3140">
                  <c:v>5.2</c:v>
                </c:pt>
                <c:pt idx="3141">
                  <c:v>5.2</c:v>
                </c:pt>
                <c:pt idx="3142">
                  <c:v>5.2</c:v>
                </c:pt>
                <c:pt idx="3143">
                  <c:v>5.2</c:v>
                </c:pt>
                <c:pt idx="3144">
                  <c:v>5.2</c:v>
                </c:pt>
                <c:pt idx="3145">
                  <c:v>5.2</c:v>
                </c:pt>
                <c:pt idx="3146">
                  <c:v>5.2</c:v>
                </c:pt>
                <c:pt idx="3147">
                  <c:v>5.2</c:v>
                </c:pt>
                <c:pt idx="3148">
                  <c:v>5.2</c:v>
                </c:pt>
                <c:pt idx="3149">
                  <c:v>5.2</c:v>
                </c:pt>
                <c:pt idx="3150">
                  <c:v>5.2</c:v>
                </c:pt>
                <c:pt idx="3151">
                  <c:v>5.3</c:v>
                </c:pt>
                <c:pt idx="3152">
                  <c:v>5.3</c:v>
                </c:pt>
                <c:pt idx="3153">
                  <c:v>5.3</c:v>
                </c:pt>
                <c:pt idx="3154">
                  <c:v>5.3</c:v>
                </c:pt>
                <c:pt idx="3155">
                  <c:v>5.3</c:v>
                </c:pt>
                <c:pt idx="3156">
                  <c:v>5.3</c:v>
                </c:pt>
                <c:pt idx="3157">
                  <c:v>5.3</c:v>
                </c:pt>
                <c:pt idx="3158">
                  <c:v>5.3</c:v>
                </c:pt>
                <c:pt idx="3159">
                  <c:v>5.3</c:v>
                </c:pt>
                <c:pt idx="3160">
                  <c:v>5.3</c:v>
                </c:pt>
                <c:pt idx="3161">
                  <c:v>5.3</c:v>
                </c:pt>
                <c:pt idx="3162">
                  <c:v>5.3</c:v>
                </c:pt>
                <c:pt idx="3163">
                  <c:v>5.3</c:v>
                </c:pt>
                <c:pt idx="3164">
                  <c:v>5.3</c:v>
                </c:pt>
                <c:pt idx="3165">
                  <c:v>5.3</c:v>
                </c:pt>
                <c:pt idx="3166">
                  <c:v>5.3</c:v>
                </c:pt>
                <c:pt idx="3167">
                  <c:v>5.3</c:v>
                </c:pt>
                <c:pt idx="3168">
                  <c:v>5.3</c:v>
                </c:pt>
                <c:pt idx="3169">
                  <c:v>5.3</c:v>
                </c:pt>
                <c:pt idx="3170">
                  <c:v>5.3</c:v>
                </c:pt>
                <c:pt idx="3171">
                  <c:v>5.3</c:v>
                </c:pt>
                <c:pt idx="3172">
                  <c:v>5.3</c:v>
                </c:pt>
                <c:pt idx="3173">
                  <c:v>5.3</c:v>
                </c:pt>
                <c:pt idx="3174">
                  <c:v>5.3</c:v>
                </c:pt>
                <c:pt idx="3175">
                  <c:v>5.3</c:v>
                </c:pt>
                <c:pt idx="3176">
                  <c:v>5.3</c:v>
                </c:pt>
                <c:pt idx="3177">
                  <c:v>5.3</c:v>
                </c:pt>
                <c:pt idx="3178">
                  <c:v>5.3</c:v>
                </c:pt>
                <c:pt idx="3179">
                  <c:v>5.3</c:v>
                </c:pt>
                <c:pt idx="3180">
                  <c:v>5.3</c:v>
                </c:pt>
                <c:pt idx="3181">
                  <c:v>5.3</c:v>
                </c:pt>
                <c:pt idx="3182">
                  <c:v>5.3</c:v>
                </c:pt>
                <c:pt idx="3183">
                  <c:v>5.3</c:v>
                </c:pt>
                <c:pt idx="3184">
                  <c:v>5.3</c:v>
                </c:pt>
                <c:pt idx="3185">
                  <c:v>5.3</c:v>
                </c:pt>
                <c:pt idx="3186">
                  <c:v>5.3</c:v>
                </c:pt>
                <c:pt idx="3187">
                  <c:v>5.3</c:v>
                </c:pt>
                <c:pt idx="3188">
                  <c:v>5.3</c:v>
                </c:pt>
                <c:pt idx="3189">
                  <c:v>5.3</c:v>
                </c:pt>
                <c:pt idx="3190">
                  <c:v>5.3</c:v>
                </c:pt>
                <c:pt idx="3191">
                  <c:v>5.3</c:v>
                </c:pt>
                <c:pt idx="3192">
                  <c:v>5.3</c:v>
                </c:pt>
                <c:pt idx="3193">
                  <c:v>5.3</c:v>
                </c:pt>
                <c:pt idx="3194">
                  <c:v>5.3</c:v>
                </c:pt>
                <c:pt idx="3195">
                  <c:v>5.3</c:v>
                </c:pt>
                <c:pt idx="3196">
                  <c:v>5.3</c:v>
                </c:pt>
                <c:pt idx="3197">
                  <c:v>5.3</c:v>
                </c:pt>
                <c:pt idx="3198">
                  <c:v>5.3</c:v>
                </c:pt>
                <c:pt idx="3199">
                  <c:v>5.3</c:v>
                </c:pt>
                <c:pt idx="3200">
                  <c:v>5.3</c:v>
                </c:pt>
                <c:pt idx="3201">
                  <c:v>5.3</c:v>
                </c:pt>
                <c:pt idx="3202">
                  <c:v>5.3</c:v>
                </c:pt>
                <c:pt idx="3203">
                  <c:v>5.3</c:v>
                </c:pt>
                <c:pt idx="3204">
                  <c:v>5.3</c:v>
                </c:pt>
                <c:pt idx="3205">
                  <c:v>5.3</c:v>
                </c:pt>
                <c:pt idx="3206">
                  <c:v>5.3</c:v>
                </c:pt>
                <c:pt idx="3207">
                  <c:v>5.3</c:v>
                </c:pt>
                <c:pt idx="3208">
                  <c:v>5.3</c:v>
                </c:pt>
                <c:pt idx="3209">
                  <c:v>5.3</c:v>
                </c:pt>
                <c:pt idx="3210">
                  <c:v>5.3</c:v>
                </c:pt>
                <c:pt idx="3211">
                  <c:v>5.4</c:v>
                </c:pt>
                <c:pt idx="3212">
                  <c:v>5.4</c:v>
                </c:pt>
                <c:pt idx="3213">
                  <c:v>5.4</c:v>
                </c:pt>
                <c:pt idx="3214">
                  <c:v>5.4</c:v>
                </c:pt>
                <c:pt idx="3215">
                  <c:v>5.4</c:v>
                </c:pt>
                <c:pt idx="3216">
                  <c:v>5.4</c:v>
                </c:pt>
                <c:pt idx="3217">
                  <c:v>5.4</c:v>
                </c:pt>
                <c:pt idx="3218">
                  <c:v>5.4</c:v>
                </c:pt>
                <c:pt idx="3219">
                  <c:v>5.4</c:v>
                </c:pt>
                <c:pt idx="3220">
                  <c:v>5.4</c:v>
                </c:pt>
                <c:pt idx="3221">
                  <c:v>5.4</c:v>
                </c:pt>
                <c:pt idx="3222">
                  <c:v>5.4</c:v>
                </c:pt>
                <c:pt idx="3223">
                  <c:v>5.4</c:v>
                </c:pt>
                <c:pt idx="3224">
                  <c:v>5.4</c:v>
                </c:pt>
                <c:pt idx="3225">
                  <c:v>5.4</c:v>
                </c:pt>
                <c:pt idx="3226">
                  <c:v>5.4</c:v>
                </c:pt>
                <c:pt idx="3227">
                  <c:v>5.4</c:v>
                </c:pt>
                <c:pt idx="3228">
                  <c:v>5.4</c:v>
                </c:pt>
                <c:pt idx="3229">
                  <c:v>5.4</c:v>
                </c:pt>
                <c:pt idx="3230">
                  <c:v>5.4</c:v>
                </c:pt>
                <c:pt idx="3231">
                  <c:v>5.4</c:v>
                </c:pt>
                <c:pt idx="3232">
                  <c:v>5.4</c:v>
                </c:pt>
                <c:pt idx="3233">
                  <c:v>5.4</c:v>
                </c:pt>
                <c:pt idx="3234">
                  <c:v>5.4</c:v>
                </c:pt>
                <c:pt idx="3235">
                  <c:v>5.4</c:v>
                </c:pt>
                <c:pt idx="3236">
                  <c:v>5.4</c:v>
                </c:pt>
                <c:pt idx="3237">
                  <c:v>5.4</c:v>
                </c:pt>
                <c:pt idx="3238">
                  <c:v>5.4</c:v>
                </c:pt>
                <c:pt idx="3239">
                  <c:v>5.4</c:v>
                </c:pt>
                <c:pt idx="3240">
                  <c:v>5.4</c:v>
                </c:pt>
                <c:pt idx="3241">
                  <c:v>5.4</c:v>
                </c:pt>
                <c:pt idx="3242">
                  <c:v>5.4</c:v>
                </c:pt>
                <c:pt idx="3243">
                  <c:v>5.4</c:v>
                </c:pt>
                <c:pt idx="3244">
                  <c:v>5.4</c:v>
                </c:pt>
                <c:pt idx="3245">
                  <c:v>5.4</c:v>
                </c:pt>
                <c:pt idx="3246">
                  <c:v>5.4</c:v>
                </c:pt>
                <c:pt idx="3247">
                  <c:v>5.4</c:v>
                </c:pt>
                <c:pt idx="3248">
                  <c:v>5.4</c:v>
                </c:pt>
                <c:pt idx="3249">
                  <c:v>5.4</c:v>
                </c:pt>
                <c:pt idx="3250">
                  <c:v>5.4</c:v>
                </c:pt>
                <c:pt idx="3251">
                  <c:v>5.4</c:v>
                </c:pt>
                <c:pt idx="3252">
                  <c:v>5.4</c:v>
                </c:pt>
                <c:pt idx="3253">
                  <c:v>5.4</c:v>
                </c:pt>
                <c:pt idx="3254">
                  <c:v>5.4</c:v>
                </c:pt>
                <c:pt idx="3255">
                  <c:v>5.4</c:v>
                </c:pt>
                <c:pt idx="3256">
                  <c:v>5.4</c:v>
                </c:pt>
                <c:pt idx="3257">
                  <c:v>5.4</c:v>
                </c:pt>
                <c:pt idx="3258">
                  <c:v>5.4</c:v>
                </c:pt>
                <c:pt idx="3259">
                  <c:v>5.4</c:v>
                </c:pt>
                <c:pt idx="3260">
                  <c:v>5.4</c:v>
                </c:pt>
                <c:pt idx="3261">
                  <c:v>5.4</c:v>
                </c:pt>
                <c:pt idx="3262">
                  <c:v>5.4</c:v>
                </c:pt>
                <c:pt idx="3263">
                  <c:v>5.4</c:v>
                </c:pt>
                <c:pt idx="3264">
                  <c:v>5.4</c:v>
                </c:pt>
                <c:pt idx="3265">
                  <c:v>5.4</c:v>
                </c:pt>
                <c:pt idx="3266">
                  <c:v>5.4</c:v>
                </c:pt>
                <c:pt idx="3267">
                  <c:v>5.4</c:v>
                </c:pt>
                <c:pt idx="3268">
                  <c:v>5.4</c:v>
                </c:pt>
                <c:pt idx="3269">
                  <c:v>5.4</c:v>
                </c:pt>
                <c:pt idx="3270">
                  <c:v>5.4</c:v>
                </c:pt>
                <c:pt idx="3271">
                  <c:v>5.5</c:v>
                </c:pt>
                <c:pt idx="3272">
                  <c:v>5.5</c:v>
                </c:pt>
                <c:pt idx="3273">
                  <c:v>5.5</c:v>
                </c:pt>
                <c:pt idx="3274">
                  <c:v>5.5</c:v>
                </c:pt>
                <c:pt idx="3275">
                  <c:v>5.5</c:v>
                </c:pt>
                <c:pt idx="3276">
                  <c:v>5.5</c:v>
                </c:pt>
                <c:pt idx="3277">
                  <c:v>5.5</c:v>
                </c:pt>
                <c:pt idx="3278">
                  <c:v>5.5</c:v>
                </c:pt>
                <c:pt idx="3279">
                  <c:v>5.5</c:v>
                </c:pt>
                <c:pt idx="3280">
                  <c:v>5.5</c:v>
                </c:pt>
                <c:pt idx="3281">
                  <c:v>5.5</c:v>
                </c:pt>
                <c:pt idx="3282">
                  <c:v>5.5</c:v>
                </c:pt>
                <c:pt idx="3283">
                  <c:v>5.5</c:v>
                </c:pt>
                <c:pt idx="3284">
                  <c:v>5.5</c:v>
                </c:pt>
                <c:pt idx="3285">
                  <c:v>5.5</c:v>
                </c:pt>
                <c:pt idx="3286">
                  <c:v>5.5</c:v>
                </c:pt>
                <c:pt idx="3287">
                  <c:v>5.5</c:v>
                </c:pt>
                <c:pt idx="3288">
                  <c:v>5.5</c:v>
                </c:pt>
                <c:pt idx="3289">
                  <c:v>5.5</c:v>
                </c:pt>
                <c:pt idx="3290">
                  <c:v>5.5</c:v>
                </c:pt>
                <c:pt idx="3291">
                  <c:v>5.5</c:v>
                </c:pt>
                <c:pt idx="3292">
                  <c:v>5.5</c:v>
                </c:pt>
                <c:pt idx="3293">
                  <c:v>5.5</c:v>
                </c:pt>
                <c:pt idx="3294">
                  <c:v>5.5</c:v>
                </c:pt>
                <c:pt idx="3295">
                  <c:v>5.5</c:v>
                </c:pt>
                <c:pt idx="3296">
                  <c:v>5.5</c:v>
                </c:pt>
                <c:pt idx="3297">
                  <c:v>5.5</c:v>
                </c:pt>
                <c:pt idx="3298">
                  <c:v>5.5</c:v>
                </c:pt>
                <c:pt idx="3299">
                  <c:v>5.5</c:v>
                </c:pt>
                <c:pt idx="3300">
                  <c:v>5.5</c:v>
                </c:pt>
                <c:pt idx="3301">
                  <c:v>5.5</c:v>
                </c:pt>
                <c:pt idx="3302">
                  <c:v>5.5</c:v>
                </c:pt>
                <c:pt idx="3303">
                  <c:v>5.5</c:v>
                </c:pt>
                <c:pt idx="3304">
                  <c:v>5.5</c:v>
                </c:pt>
                <c:pt idx="3305">
                  <c:v>5.5</c:v>
                </c:pt>
                <c:pt idx="3306">
                  <c:v>5.5</c:v>
                </c:pt>
                <c:pt idx="3307">
                  <c:v>5.5</c:v>
                </c:pt>
                <c:pt idx="3308">
                  <c:v>5.5</c:v>
                </c:pt>
                <c:pt idx="3309">
                  <c:v>5.5</c:v>
                </c:pt>
                <c:pt idx="3310">
                  <c:v>5.5</c:v>
                </c:pt>
                <c:pt idx="3311">
                  <c:v>5.5</c:v>
                </c:pt>
                <c:pt idx="3312">
                  <c:v>5.5</c:v>
                </c:pt>
                <c:pt idx="3313">
                  <c:v>5.5</c:v>
                </c:pt>
                <c:pt idx="3314">
                  <c:v>5.5</c:v>
                </c:pt>
                <c:pt idx="3315">
                  <c:v>5.5</c:v>
                </c:pt>
                <c:pt idx="3316">
                  <c:v>5.5</c:v>
                </c:pt>
                <c:pt idx="3317">
                  <c:v>5.5</c:v>
                </c:pt>
                <c:pt idx="3318">
                  <c:v>5.5</c:v>
                </c:pt>
                <c:pt idx="3319">
                  <c:v>5.5</c:v>
                </c:pt>
                <c:pt idx="3320">
                  <c:v>5.5</c:v>
                </c:pt>
                <c:pt idx="3321">
                  <c:v>5.5</c:v>
                </c:pt>
                <c:pt idx="3322">
                  <c:v>5.5</c:v>
                </c:pt>
                <c:pt idx="3323">
                  <c:v>5.5</c:v>
                </c:pt>
                <c:pt idx="3324">
                  <c:v>5.5</c:v>
                </c:pt>
                <c:pt idx="3325">
                  <c:v>5.5</c:v>
                </c:pt>
                <c:pt idx="3326">
                  <c:v>5.5</c:v>
                </c:pt>
                <c:pt idx="3327">
                  <c:v>5.5</c:v>
                </c:pt>
                <c:pt idx="3328">
                  <c:v>5.5</c:v>
                </c:pt>
                <c:pt idx="3329">
                  <c:v>5.5</c:v>
                </c:pt>
                <c:pt idx="3330">
                  <c:v>5.5</c:v>
                </c:pt>
                <c:pt idx="3331">
                  <c:v>5.6</c:v>
                </c:pt>
                <c:pt idx="3332">
                  <c:v>5.6</c:v>
                </c:pt>
                <c:pt idx="3333">
                  <c:v>5.6</c:v>
                </c:pt>
                <c:pt idx="3334">
                  <c:v>5.6</c:v>
                </c:pt>
                <c:pt idx="3335">
                  <c:v>5.6</c:v>
                </c:pt>
                <c:pt idx="3336">
                  <c:v>5.6</c:v>
                </c:pt>
                <c:pt idx="3337">
                  <c:v>5.6</c:v>
                </c:pt>
                <c:pt idx="3338">
                  <c:v>5.6</c:v>
                </c:pt>
                <c:pt idx="3339">
                  <c:v>5.6</c:v>
                </c:pt>
                <c:pt idx="3340">
                  <c:v>5.6</c:v>
                </c:pt>
                <c:pt idx="3341">
                  <c:v>5.6</c:v>
                </c:pt>
                <c:pt idx="3342">
                  <c:v>5.6</c:v>
                </c:pt>
                <c:pt idx="3343">
                  <c:v>5.6</c:v>
                </c:pt>
                <c:pt idx="3344">
                  <c:v>5.6</c:v>
                </c:pt>
                <c:pt idx="3345">
                  <c:v>5.6</c:v>
                </c:pt>
                <c:pt idx="3346">
                  <c:v>5.6</c:v>
                </c:pt>
                <c:pt idx="3347">
                  <c:v>5.6</c:v>
                </c:pt>
                <c:pt idx="3348">
                  <c:v>5.6</c:v>
                </c:pt>
                <c:pt idx="3349">
                  <c:v>5.6</c:v>
                </c:pt>
                <c:pt idx="3350">
                  <c:v>5.6</c:v>
                </c:pt>
                <c:pt idx="3351">
                  <c:v>5.6</c:v>
                </c:pt>
                <c:pt idx="3352">
                  <c:v>5.6</c:v>
                </c:pt>
                <c:pt idx="3353">
                  <c:v>5.6</c:v>
                </c:pt>
                <c:pt idx="3354">
                  <c:v>5.6</c:v>
                </c:pt>
                <c:pt idx="3355">
                  <c:v>5.6</c:v>
                </c:pt>
                <c:pt idx="3356">
                  <c:v>5.6</c:v>
                </c:pt>
                <c:pt idx="3357">
                  <c:v>5.6</c:v>
                </c:pt>
                <c:pt idx="3358">
                  <c:v>5.6</c:v>
                </c:pt>
                <c:pt idx="3359">
                  <c:v>5.6</c:v>
                </c:pt>
                <c:pt idx="3360">
                  <c:v>5.6</c:v>
                </c:pt>
                <c:pt idx="3361">
                  <c:v>5.6</c:v>
                </c:pt>
                <c:pt idx="3362">
                  <c:v>5.6</c:v>
                </c:pt>
                <c:pt idx="3363">
                  <c:v>5.6</c:v>
                </c:pt>
                <c:pt idx="3364">
                  <c:v>5.6</c:v>
                </c:pt>
                <c:pt idx="3365">
                  <c:v>5.6</c:v>
                </c:pt>
                <c:pt idx="3366">
                  <c:v>5.6</c:v>
                </c:pt>
                <c:pt idx="3367">
                  <c:v>5.6</c:v>
                </c:pt>
                <c:pt idx="3368">
                  <c:v>5.6</c:v>
                </c:pt>
                <c:pt idx="3369">
                  <c:v>5.6</c:v>
                </c:pt>
                <c:pt idx="3370">
                  <c:v>5.6</c:v>
                </c:pt>
                <c:pt idx="3371">
                  <c:v>5.6</c:v>
                </c:pt>
                <c:pt idx="3372">
                  <c:v>5.6</c:v>
                </c:pt>
                <c:pt idx="3373">
                  <c:v>5.6</c:v>
                </c:pt>
                <c:pt idx="3374">
                  <c:v>5.6</c:v>
                </c:pt>
                <c:pt idx="3375">
                  <c:v>5.6</c:v>
                </c:pt>
                <c:pt idx="3376">
                  <c:v>5.6</c:v>
                </c:pt>
                <c:pt idx="3377">
                  <c:v>5.6</c:v>
                </c:pt>
                <c:pt idx="3378">
                  <c:v>5.6</c:v>
                </c:pt>
                <c:pt idx="3379">
                  <c:v>5.6</c:v>
                </c:pt>
                <c:pt idx="3380">
                  <c:v>5.6</c:v>
                </c:pt>
                <c:pt idx="3381">
                  <c:v>5.6</c:v>
                </c:pt>
                <c:pt idx="3382">
                  <c:v>5.6</c:v>
                </c:pt>
                <c:pt idx="3383">
                  <c:v>5.6</c:v>
                </c:pt>
                <c:pt idx="3384">
                  <c:v>5.6</c:v>
                </c:pt>
                <c:pt idx="3385">
                  <c:v>5.6</c:v>
                </c:pt>
                <c:pt idx="3386">
                  <c:v>5.6</c:v>
                </c:pt>
                <c:pt idx="3387">
                  <c:v>5.6</c:v>
                </c:pt>
                <c:pt idx="3388">
                  <c:v>5.6</c:v>
                </c:pt>
                <c:pt idx="3389">
                  <c:v>5.6</c:v>
                </c:pt>
                <c:pt idx="3390">
                  <c:v>5.6</c:v>
                </c:pt>
                <c:pt idx="3391">
                  <c:v>5.7</c:v>
                </c:pt>
                <c:pt idx="3392">
                  <c:v>5.7</c:v>
                </c:pt>
                <c:pt idx="3393">
                  <c:v>5.7</c:v>
                </c:pt>
                <c:pt idx="3394">
                  <c:v>5.7</c:v>
                </c:pt>
                <c:pt idx="3395">
                  <c:v>5.7</c:v>
                </c:pt>
                <c:pt idx="3396">
                  <c:v>5.7</c:v>
                </c:pt>
                <c:pt idx="3397">
                  <c:v>5.7</c:v>
                </c:pt>
                <c:pt idx="3398">
                  <c:v>5.7</c:v>
                </c:pt>
                <c:pt idx="3399">
                  <c:v>5.7</c:v>
                </c:pt>
                <c:pt idx="3400">
                  <c:v>5.7</c:v>
                </c:pt>
                <c:pt idx="3401">
                  <c:v>5.7</c:v>
                </c:pt>
                <c:pt idx="3402">
                  <c:v>5.7</c:v>
                </c:pt>
                <c:pt idx="3403">
                  <c:v>5.7</c:v>
                </c:pt>
                <c:pt idx="3404">
                  <c:v>5.7</c:v>
                </c:pt>
                <c:pt idx="3405">
                  <c:v>5.7</c:v>
                </c:pt>
                <c:pt idx="3406">
                  <c:v>5.7</c:v>
                </c:pt>
                <c:pt idx="3407">
                  <c:v>5.7</c:v>
                </c:pt>
                <c:pt idx="3408">
                  <c:v>5.7</c:v>
                </c:pt>
                <c:pt idx="3409">
                  <c:v>5.7</c:v>
                </c:pt>
                <c:pt idx="3410">
                  <c:v>5.7</c:v>
                </c:pt>
                <c:pt idx="3411">
                  <c:v>5.7</c:v>
                </c:pt>
                <c:pt idx="3412">
                  <c:v>5.7</c:v>
                </c:pt>
                <c:pt idx="3413">
                  <c:v>5.7</c:v>
                </c:pt>
                <c:pt idx="3414">
                  <c:v>5.7</c:v>
                </c:pt>
                <c:pt idx="3415">
                  <c:v>5.7</c:v>
                </c:pt>
                <c:pt idx="3416">
                  <c:v>5.7</c:v>
                </c:pt>
                <c:pt idx="3417">
                  <c:v>5.7</c:v>
                </c:pt>
                <c:pt idx="3418">
                  <c:v>5.7</c:v>
                </c:pt>
                <c:pt idx="3419">
                  <c:v>5.7</c:v>
                </c:pt>
                <c:pt idx="3420">
                  <c:v>5.7</c:v>
                </c:pt>
                <c:pt idx="3421">
                  <c:v>5.7</c:v>
                </c:pt>
                <c:pt idx="3422">
                  <c:v>5.7</c:v>
                </c:pt>
                <c:pt idx="3423">
                  <c:v>5.7</c:v>
                </c:pt>
                <c:pt idx="3424">
                  <c:v>5.7</c:v>
                </c:pt>
                <c:pt idx="3425">
                  <c:v>5.7</c:v>
                </c:pt>
                <c:pt idx="3426">
                  <c:v>5.7</c:v>
                </c:pt>
                <c:pt idx="3427">
                  <c:v>5.7</c:v>
                </c:pt>
                <c:pt idx="3428">
                  <c:v>5.7</c:v>
                </c:pt>
                <c:pt idx="3429">
                  <c:v>5.7</c:v>
                </c:pt>
                <c:pt idx="3430">
                  <c:v>5.7</c:v>
                </c:pt>
                <c:pt idx="3431">
                  <c:v>5.7</c:v>
                </c:pt>
                <c:pt idx="3432">
                  <c:v>5.7</c:v>
                </c:pt>
                <c:pt idx="3433">
                  <c:v>5.7</c:v>
                </c:pt>
                <c:pt idx="3434">
                  <c:v>5.7</c:v>
                </c:pt>
                <c:pt idx="3435">
                  <c:v>5.7</c:v>
                </c:pt>
                <c:pt idx="3436">
                  <c:v>5.7</c:v>
                </c:pt>
                <c:pt idx="3437">
                  <c:v>5.7</c:v>
                </c:pt>
                <c:pt idx="3438">
                  <c:v>5.7</c:v>
                </c:pt>
                <c:pt idx="3439">
                  <c:v>5.7</c:v>
                </c:pt>
                <c:pt idx="3440">
                  <c:v>5.7</c:v>
                </c:pt>
                <c:pt idx="3441">
                  <c:v>5.7</c:v>
                </c:pt>
                <c:pt idx="3442">
                  <c:v>5.7</c:v>
                </c:pt>
                <c:pt idx="3443">
                  <c:v>5.7</c:v>
                </c:pt>
                <c:pt idx="3444">
                  <c:v>5.7</c:v>
                </c:pt>
                <c:pt idx="3445">
                  <c:v>5.7</c:v>
                </c:pt>
                <c:pt idx="3446">
                  <c:v>5.7</c:v>
                </c:pt>
                <c:pt idx="3447">
                  <c:v>5.7</c:v>
                </c:pt>
                <c:pt idx="3448">
                  <c:v>5.7</c:v>
                </c:pt>
                <c:pt idx="3449">
                  <c:v>5.7</c:v>
                </c:pt>
                <c:pt idx="3450">
                  <c:v>5.7</c:v>
                </c:pt>
                <c:pt idx="3451">
                  <c:v>5.8</c:v>
                </c:pt>
                <c:pt idx="3452">
                  <c:v>5.8</c:v>
                </c:pt>
                <c:pt idx="3453">
                  <c:v>5.8</c:v>
                </c:pt>
                <c:pt idx="3454">
                  <c:v>5.8</c:v>
                </c:pt>
                <c:pt idx="3455">
                  <c:v>5.8</c:v>
                </c:pt>
                <c:pt idx="3456">
                  <c:v>5.8</c:v>
                </c:pt>
                <c:pt idx="3457">
                  <c:v>5.8</c:v>
                </c:pt>
                <c:pt idx="3458">
                  <c:v>5.8</c:v>
                </c:pt>
                <c:pt idx="3459">
                  <c:v>5.8</c:v>
                </c:pt>
                <c:pt idx="3460">
                  <c:v>5.8</c:v>
                </c:pt>
                <c:pt idx="3461">
                  <c:v>5.8</c:v>
                </c:pt>
                <c:pt idx="3462">
                  <c:v>5.8</c:v>
                </c:pt>
                <c:pt idx="3463">
                  <c:v>5.8</c:v>
                </c:pt>
                <c:pt idx="3464">
                  <c:v>5.8</c:v>
                </c:pt>
                <c:pt idx="3465">
                  <c:v>5.8</c:v>
                </c:pt>
                <c:pt idx="3466">
                  <c:v>5.8</c:v>
                </c:pt>
                <c:pt idx="3467">
                  <c:v>5.8</c:v>
                </c:pt>
                <c:pt idx="3468">
                  <c:v>5.8</c:v>
                </c:pt>
                <c:pt idx="3469">
                  <c:v>5.8</c:v>
                </c:pt>
                <c:pt idx="3470">
                  <c:v>5.8</c:v>
                </c:pt>
                <c:pt idx="3471">
                  <c:v>5.8</c:v>
                </c:pt>
                <c:pt idx="3472">
                  <c:v>5.8</c:v>
                </c:pt>
                <c:pt idx="3473">
                  <c:v>5.8</c:v>
                </c:pt>
                <c:pt idx="3474">
                  <c:v>5.8</c:v>
                </c:pt>
                <c:pt idx="3475">
                  <c:v>5.8</c:v>
                </c:pt>
                <c:pt idx="3476">
                  <c:v>5.8</c:v>
                </c:pt>
                <c:pt idx="3477">
                  <c:v>5.8</c:v>
                </c:pt>
                <c:pt idx="3478">
                  <c:v>5.8</c:v>
                </c:pt>
                <c:pt idx="3479">
                  <c:v>5.8</c:v>
                </c:pt>
                <c:pt idx="3480">
                  <c:v>5.8</c:v>
                </c:pt>
                <c:pt idx="3481">
                  <c:v>5.8</c:v>
                </c:pt>
                <c:pt idx="3482">
                  <c:v>5.8</c:v>
                </c:pt>
                <c:pt idx="3483">
                  <c:v>5.8</c:v>
                </c:pt>
                <c:pt idx="3484">
                  <c:v>5.8</c:v>
                </c:pt>
                <c:pt idx="3485">
                  <c:v>5.8</c:v>
                </c:pt>
                <c:pt idx="3486">
                  <c:v>5.8</c:v>
                </c:pt>
                <c:pt idx="3487">
                  <c:v>5.8</c:v>
                </c:pt>
                <c:pt idx="3488">
                  <c:v>5.8</c:v>
                </c:pt>
                <c:pt idx="3489">
                  <c:v>5.8</c:v>
                </c:pt>
                <c:pt idx="3490">
                  <c:v>5.8</c:v>
                </c:pt>
                <c:pt idx="3491">
                  <c:v>5.8</c:v>
                </c:pt>
                <c:pt idx="3492">
                  <c:v>5.8</c:v>
                </c:pt>
                <c:pt idx="3493">
                  <c:v>5.8</c:v>
                </c:pt>
                <c:pt idx="3494">
                  <c:v>5.8</c:v>
                </c:pt>
                <c:pt idx="3495">
                  <c:v>5.8</c:v>
                </c:pt>
                <c:pt idx="3496">
                  <c:v>5.8</c:v>
                </c:pt>
                <c:pt idx="3497">
                  <c:v>5.8</c:v>
                </c:pt>
                <c:pt idx="3498">
                  <c:v>5.8</c:v>
                </c:pt>
                <c:pt idx="3499">
                  <c:v>5.8</c:v>
                </c:pt>
                <c:pt idx="3500">
                  <c:v>5.8</c:v>
                </c:pt>
                <c:pt idx="3501">
                  <c:v>5.8</c:v>
                </c:pt>
                <c:pt idx="3502">
                  <c:v>5.8</c:v>
                </c:pt>
                <c:pt idx="3503">
                  <c:v>5.8</c:v>
                </c:pt>
                <c:pt idx="3504">
                  <c:v>5.8</c:v>
                </c:pt>
                <c:pt idx="3505">
                  <c:v>5.8</c:v>
                </c:pt>
                <c:pt idx="3506">
                  <c:v>5.8</c:v>
                </c:pt>
                <c:pt idx="3507">
                  <c:v>5.8</c:v>
                </c:pt>
                <c:pt idx="3508">
                  <c:v>5.8</c:v>
                </c:pt>
                <c:pt idx="3509">
                  <c:v>5.8</c:v>
                </c:pt>
                <c:pt idx="3510">
                  <c:v>5.8</c:v>
                </c:pt>
                <c:pt idx="3511">
                  <c:v>5.9</c:v>
                </c:pt>
                <c:pt idx="3512">
                  <c:v>5.9</c:v>
                </c:pt>
                <c:pt idx="3513">
                  <c:v>5.9</c:v>
                </c:pt>
                <c:pt idx="3514">
                  <c:v>5.9</c:v>
                </c:pt>
                <c:pt idx="3515">
                  <c:v>5.9</c:v>
                </c:pt>
                <c:pt idx="3516">
                  <c:v>5.9</c:v>
                </c:pt>
                <c:pt idx="3517">
                  <c:v>5.9</c:v>
                </c:pt>
                <c:pt idx="3518">
                  <c:v>5.9</c:v>
                </c:pt>
                <c:pt idx="3519">
                  <c:v>5.9</c:v>
                </c:pt>
                <c:pt idx="3520">
                  <c:v>5.9</c:v>
                </c:pt>
                <c:pt idx="3521">
                  <c:v>5.9</c:v>
                </c:pt>
                <c:pt idx="3522">
                  <c:v>5.9</c:v>
                </c:pt>
                <c:pt idx="3523">
                  <c:v>5.9</c:v>
                </c:pt>
                <c:pt idx="3524">
                  <c:v>5.9</c:v>
                </c:pt>
                <c:pt idx="3525">
                  <c:v>5.9</c:v>
                </c:pt>
                <c:pt idx="3526">
                  <c:v>5.9</c:v>
                </c:pt>
                <c:pt idx="3527">
                  <c:v>5.9</c:v>
                </c:pt>
                <c:pt idx="3528">
                  <c:v>5.9</c:v>
                </c:pt>
                <c:pt idx="3529">
                  <c:v>5.9</c:v>
                </c:pt>
                <c:pt idx="3530">
                  <c:v>5.9</c:v>
                </c:pt>
                <c:pt idx="3531">
                  <c:v>5.9</c:v>
                </c:pt>
                <c:pt idx="3532">
                  <c:v>5.9</c:v>
                </c:pt>
                <c:pt idx="3533">
                  <c:v>5.9</c:v>
                </c:pt>
                <c:pt idx="3534">
                  <c:v>5.9</c:v>
                </c:pt>
                <c:pt idx="3535">
                  <c:v>5.9</c:v>
                </c:pt>
                <c:pt idx="3536">
                  <c:v>5.9</c:v>
                </c:pt>
                <c:pt idx="3537">
                  <c:v>5.9</c:v>
                </c:pt>
                <c:pt idx="3538">
                  <c:v>5.9</c:v>
                </c:pt>
                <c:pt idx="3539">
                  <c:v>5.9</c:v>
                </c:pt>
                <c:pt idx="3540">
                  <c:v>5.9</c:v>
                </c:pt>
                <c:pt idx="3541">
                  <c:v>5.9</c:v>
                </c:pt>
                <c:pt idx="3542">
                  <c:v>5.9</c:v>
                </c:pt>
                <c:pt idx="3543">
                  <c:v>5.9</c:v>
                </c:pt>
                <c:pt idx="3544">
                  <c:v>5.9</c:v>
                </c:pt>
                <c:pt idx="3545">
                  <c:v>5.9</c:v>
                </c:pt>
                <c:pt idx="3546">
                  <c:v>5.9</c:v>
                </c:pt>
                <c:pt idx="3547">
                  <c:v>5.9</c:v>
                </c:pt>
                <c:pt idx="3548">
                  <c:v>5.9</c:v>
                </c:pt>
                <c:pt idx="3549">
                  <c:v>5.9</c:v>
                </c:pt>
                <c:pt idx="3550">
                  <c:v>5.9</c:v>
                </c:pt>
                <c:pt idx="3551">
                  <c:v>5.9</c:v>
                </c:pt>
                <c:pt idx="3552">
                  <c:v>5.9</c:v>
                </c:pt>
                <c:pt idx="3553">
                  <c:v>5.9</c:v>
                </c:pt>
                <c:pt idx="3554">
                  <c:v>5.9</c:v>
                </c:pt>
                <c:pt idx="3555">
                  <c:v>5.9</c:v>
                </c:pt>
                <c:pt idx="3556">
                  <c:v>5.9</c:v>
                </c:pt>
                <c:pt idx="3557">
                  <c:v>5.9</c:v>
                </c:pt>
                <c:pt idx="3558">
                  <c:v>5.9</c:v>
                </c:pt>
                <c:pt idx="3559">
                  <c:v>5.9</c:v>
                </c:pt>
                <c:pt idx="3560">
                  <c:v>5.9</c:v>
                </c:pt>
                <c:pt idx="3561">
                  <c:v>5.9</c:v>
                </c:pt>
                <c:pt idx="3562">
                  <c:v>5.9</c:v>
                </c:pt>
                <c:pt idx="3563">
                  <c:v>5.9</c:v>
                </c:pt>
                <c:pt idx="3564">
                  <c:v>5.9</c:v>
                </c:pt>
                <c:pt idx="3565">
                  <c:v>5.9</c:v>
                </c:pt>
                <c:pt idx="3566">
                  <c:v>5.9</c:v>
                </c:pt>
                <c:pt idx="3567">
                  <c:v>5.9</c:v>
                </c:pt>
                <c:pt idx="3568">
                  <c:v>5.9</c:v>
                </c:pt>
                <c:pt idx="3569">
                  <c:v>5.9</c:v>
                </c:pt>
                <c:pt idx="3570">
                  <c:v>5.9</c:v>
                </c:pt>
                <c:pt idx="3571">
                  <c:v>6.0</c:v>
                </c:pt>
                <c:pt idx="3572">
                  <c:v>6.0</c:v>
                </c:pt>
                <c:pt idx="3573">
                  <c:v>6.0</c:v>
                </c:pt>
                <c:pt idx="3574">
                  <c:v>6.0</c:v>
                </c:pt>
                <c:pt idx="3575">
                  <c:v>6.0</c:v>
                </c:pt>
                <c:pt idx="3576">
                  <c:v>6.0</c:v>
                </c:pt>
                <c:pt idx="3577">
                  <c:v>6.0</c:v>
                </c:pt>
                <c:pt idx="3578">
                  <c:v>6.0</c:v>
                </c:pt>
                <c:pt idx="3579">
                  <c:v>6.0</c:v>
                </c:pt>
                <c:pt idx="3580">
                  <c:v>6.0</c:v>
                </c:pt>
                <c:pt idx="3581">
                  <c:v>6.0</c:v>
                </c:pt>
                <c:pt idx="3582">
                  <c:v>6.0</c:v>
                </c:pt>
                <c:pt idx="3583">
                  <c:v>6.0</c:v>
                </c:pt>
                <c:pt idx="3584">
                  <c:v>6.0</c:v>
                </c:pt>
                <c:pt idx="3585">
                  <c:v>6.0</c:v>
                </c:pt>
                <c:pt idx="3586">
                  <c:v>6.0</c:v>
                </c:pt>
                <c:pt idx="3587">
                  <c:v>6.0</c:v>
                </c:pt>
                <c:pt idx="3588">
                  <c:v>6.0</c:v>
                </c:pt>
                <c:pt idx="3589">
                  <c:v>6.0</c:v>
                </c:pt>
                <c:pt idx="3590">
                  <c:v>6.0</c:v>
                </c:pt>
                <c:pt idx="3591">
                  <c:v>6.0</c:v>
                </c:pt>
                <c:pt idx="3592">
                  <c:v>6.0</c:v>
                </c:pt>
                <c:pt idx="3593">
                  <c:v>6.0</c:v>
                </c:pt>
                <c:pt idx="3594">
                  <c:v>6.0</c:v>
                </c:pt>
                <c:pt idx="3595">
                  <c:v>6.0</c:v>
                </c:pt>
                <c:pt idx="3596">
                  <c:v>6.0</c:v>
                </c:pt>
                <c:pt idx="3597">
                  <c:v>6.0</c:v>
                </c:pt>
                <c:pt idx="3598">
                  <c:v>6.0</c:v>
                </c:pt>
                <c:pt idx="3599">
                  <c:v>6.0</c:v>
                </c:pt>
                <c:pt idx="3600">
                  <c:v>6.0</c:v>
                </c:pt>
                <c:pt idx="3601">
                  <c:v>6.0</c:v>
                </c:pt>
                <c:pt idx="3602">
                  <c:v>6.0</c:v>
                </c:pt>
                <c:pt idx="3603">
                  <c:v>6.0</c:v>
                </c:pt>
                <c:pt idx="3604">
                  <c:v>6.0</c:v>
                </c:pt>
                <c:pt idx="3605">
                  <c:v>6.0</c:v>
                </c:pt>
                <c:pt idx="3606">
                  <c:v>6.0</c:v>
                </c:pt>
                <c:pt idx="3607">
                  <c:v>6.0</c:v>
                </c:pt>
                <c:pt idx="3608">
                  <c:v>6.0</c:v>
                </c:pt>
                <c:pt idx="3609">
                  <c:v>6.0</c:v>
                </c:pt>
                <c:pt idx="3610">
                  <c:v>6.0</c:v>
                </c:pt>
                <c:pt idx="3611">
                  <c:v>6.0</c:v>
                </c:pt>
                <c:pt idx="3612">
                  <c:v>6.0</c:v>
                </c:pt>
                <c:pt idx="3613">
                  <c:v>6.0</c:v>
                </c:pt>
                <c:pt idx="3614">
                  <c:v>6.0</c:v>
                </c:pt>
                <c:pt idx="3615">
                  <c:v>6.0</c:v>
                </c:pt>
                <c:pt idx="3616">
                  <c:v>6.0</c:v>
                </c:pt>
                <c:pt idx="3617">
                  <c:v>6.0</c:v>
                </c:pt>
                <c:pt idx="3618">
                  <c:v>6.0</c:v>
                </c:pt>
                <c:pt idx="3619">
                  <c:v>6.0</c:v>
                </c:pt>
                <c:pt idx="3620">
                  <c:v>6.0</c:v>
                </c:pt>
                <c:pt idx="3621">
                  <c:v>6.0</c:v>
                </c:pt>
                <c:pt idx="3622">
                  <c:v>6.0</c:v>
                </c:pt>
                <c:pt idx="3623">
                  <c:v>6.0</c:v>
                </c:pt>
                <c:pt idx="3624">
                  <c:v>6.0</c:v>
                </c:pt>
                <c:pt idx="3625">
                  <c:v>6.0</c:v>
                </c:pt>
                <c:pt idx="3626">
                  <c:v>6.0</c:v>
                </c:pt>
                <c:pt idx="3627">
                  <c:v>6.0</c:v>
                </c:pt>
                <c:pt idx="3628">
                  <c:v>6.0</c:v>
                </c:pt>
                <c:pt idx="3629">
                  <c:v>6.0</c:v>
                </c:pt>
                <c:pt idx="3630">
                  <c:v>6.0</c:v>
                </c:pt>
                <c:pt idx="3631">
                  <c:v>6.1</c:v>
                </c:pt>
                <c:pt idx="3632">
                  <c:v>6.1</c:v>
                </c:pt>
                <c:pt idx="3633">
                  <c:v>6.1</c:v>
                </c:pt>
                <c:pt idx="3634">
                  <c:v>6.1</c:v>
                </c:pt>
                <c:pt idx="3635">
                  <c:v>6.1</c:v>
                </c:pt>
                <c:pt idx="3636">
                  <c:v>6.1</c:v>
                </c:pt>
                <c:pt idx="3637">
                  <c:v>6.1</c:v>
                </c:pt>
                <c:pt idx="3638">
                  <c:v>6.1</c:v>
                </c:pt>
                <c:pt idx="3639">
                  <c:v>6.1</c:v>
                </c:pt>
                <c:pt idx="3640">
                  <c:v>6.1</c:v>
                </c:pt>
                <c:pt idx="3641">
                  <c:v>6.1</c:v>
                </c:pt>
                <c:pt idx="3642">
                  <c:v>6.1</c:v>
                </c:pt>
                <c:pt idx="3643">
                  <c:v>6.1</c:v>
                </c:pt>
                <c:pt idx="3644">
                  <c:v>6.1</c:v>
                </c:pt>
                <c:pt idx="3645">
                  <c:v>6.1</c:v>
                </c:pt>
                <c:pt idx="3646">
                  <c:v>6.1</c:v>
                </c:pt>
                <c:pt idx="3647">
                  <c:v>6.1</c:v>
                </c:pt>
                <c:pt idx="3648">
                  <c:v>6.1</c:v>
                </c:pt>
                <c:pt idx="3649">
                  <c:v>6.1</c:v>
                </c:pt>
                <c:pt idx="3650">
                  <c:v>6.1</c:v>
                </c:pt>
                <c:pt idx="3651">
                  <c:v>6.1</c:v>
                </c:pt>
                <c:pt idx="3652">
                  <c:v>6.1</c:v>
                </c:pt>
                <c:pt idx="3653">
                  <c:v>6.1</c:v>
                </c:pt>
                <c:pt idx="3654">
                  <c:v>6.1</c:v>
                </c:pt>
                <c:pt idx="3655">
                  <c:v>6.1</c:v>
                </c:pt>
                <c:pt idx="3656">
                  <c:v>6.1</c:v>
                </c:pt>
                <c:pt idx="3657">
                  <c:v>6.1</c:v>
                </c:pt>
                <c:pt idx="3658">
                  <c:v>6.1</c:v>
                </c:pt>
                <c:pt idx="3659">
                  <c:v>6.1</c:v>
                </c:pt>
                <c:pt idx="3660">
                  <c:v>6.1</c:v>
                </c:pt>
                <c:pt idx="3661">
                  <c:v>6.1</c:v>
                </c:pt>
                <c:pt idx="3662">
                  <c:v>6.1</c:v>
                </c:pt>
                <c:pt idx="3663">
                  <c:v>6.1</c:v>
                </c:pt>
                <c:pt idx="3664">
                  <c:v>6.1</c:v>
                </c:pt>
                <c:pt idx="3665">
                  <c:v>6.1</c:v>
                </c:pt>
                <c:pt idx="3666">
                  <c:v>6.1</c:v>
                </c:pt>
                <c:pt idx="3667">
                  <c:v>6.1</c:v>
                </c:pt>
                <c:pt idx="3668">
                  <c:v>6.1</c:v>
                </c:pt>
                <c:pt idx="3669">
                  <c:v>6.1</c:v>
                </c:pt>
                <c:pt idx="3670">
                  <c:v>6.1</c:v>
                </c:pt>
                <c:pt idx="3671">
                  <c:v>6.1</c:v>
                </c:pt>
                <c:pt idx="3672">
                  <c:v>6.1</c:v>
                </c:pt>
                <c:pt idx="3673">
                  <c:v>6.1</c:v>
                </c:pt>
                <c:pt idx="3674">
                  <c:v>6.1</c:v>
                </c:pt>
                <c:pt idx="3675">
                  <c:v>6.1</c:v>
                </c:pt>
                <c:pt idx="3676">
                  <c:v>6.1</c:v>
                </c:pt>
                <c:pt idx="3677">
                  <c:v>6.1</c:v>
                </c:pt>
                <c:pt idx="3678">
                  <c:v>6.1</c:v>
                </c:pt>
                <c:pt idx="3679">
                  <c:v>6.1</c:v>
                </c:pt>
                <c:pt idx="3680">
                  <c:v>6.1</c:v>
                </c:pt>
                <c:pt idx="3681">
                  <c:v>6.1</c:v>
                </c:pt>
                <c:pt idx="3682">
                  <c:v>6.1</c:v>
                </c:pt>
                <c:pt idx="3683">
                  <c:v>6.1</c:v>
                </c:pt>
                <c:pt idx="3684">
                  <c:v>6.1</c:v>
                </c:pt>
                <c:pt idx="3685">
                  <c:v>6.1</c:v>
                </c:pt>
                <c:pt idx="3686">
                  <c:v>6.1</c:v>
                </c:pt>
                <c:pt idx="3687">
                  <c:v>6.1</c:v>
                </c:pt>
                <c:pt idx="3688">
                  <c:v>6.1</c:v>
                </c:pt>
                <c:pt idx="3689">
                  <c:v>6.1</c:v>
                </c:pt>
                <c:pt idx="3690">
                  <c:v>6.1</c:v>
                </c:pt>
                <c:pt idx="3691">
                  <c:v>6.2</c:v>
                </c:pt>
                <c:pt idx="3692">
                  <c:v>6.2</c:v>
                </c:pt>
                <c:pt idx="3693">
                  <c:v>6.2</c:v>
                </c:pt>
                <c:pt idx="3694">
                  <c:v>6.2</c:v>
                </c:pt>
                <c:pt idx="3695">
                  <c:v>6.2</c:v>
                </c:pt>
                <c:pt idx="3696">
                  <c:v>6.2</c:v>
                </c:pt>
                <c:pt idx="3697">
                  <c:v>6.2</c:v>
                </c:pt>
                <c:pt idx="3698">
                  <c:v>6.2</c:v>
                </c:pt>
                <c:pt idx="3699">
                  <c:v>6.2</c:v>
                </c:pt>
                <c:pt idx="3700">
                  <c:v>6.2</c:v>
                </c:pt>
                <c:pt idx="3701">
                  <c:v>6.2</c:v>
                </c:pt>
                <c:pt idx="3702">
                  <c:v>6.2</c:v>
                </c:pt>
                <c:pt idx="3703">
                  <c:v>6.2</c:v>
                </c:pt>
                <c:pt idx="3704">
                  <c:v>6.2</c:v>
                </c:pt>
                <c:pt idx="3705">
                  <c:v>6.2</c:v>
                </c:pt>
                <c:pt idx="3706">
                  <c:v>6.2</c:v>
                </c:pt>
                <c:pt idx="3707">
                  <c:v>6.2</c:v>
                </c:pt>
                <c:pt idx="3708">
                  <c:v>6.2</c:v>
                </c:pt>
                <c:pt idx="3709">
                  <c:v>6.2</c:v>
                </c:pt>
                <c:pt idx="3710">
                  <c:v>6.2</c:v>
                </c:pt>
                <c:pt idx="3711">
                  <c:v>6.2</c:v>
                </c:pt>
                <c:pt idx="3712">
                  <c:v>6.2</c:v>
                </c:pt>
                <c:pt idx="3713">
                  <c:v>6.2</c:v>
                </c:pt>
                <c:pt idx="3714">
                  <c:v>6.2</c:v>
                </c:pt>
                <c:pt idx="3715">
                  <c:v>6.2</c:v>
                </c:pt>
                <c:pt idx="3716">
                  <c:v>6.2</c:v>
                </c:pt>
                <c:pt idx="3717">
                  <c:v>6.2</c:v>
                </c:pt>
                <c:pt idx="3718">
                  <c:v>6.2</c:v>
                </c:pt>
                <c:pt idx="3719">
                  <c:v>6.2</c:v>
                </c:pt>
                <c:pt idx="3720">
                  <c:v>6.2</c:v>
                </c:pt>
                <c:pt idx="3721">
                  <c:v>6.2</c:v>
                </c:pt>
                <c:pt idx="3722">
                  <c:v>6.2</c:v>
                </c:pt>
                <c:pt idx="3723">
                  <c:v>6.2</c:v>
                </c:pt>
                <c:pt idx="3724">
                  <c:v>6.2</c:v>
                </c:pt>
                <c:pt idx="3725">
                  <c:v>6.2</c:v>
                </c:pt>
                <c:pt idx="3726">
                  <c:v>6.2</c:v>
                </c:pt>
                <c:pt idx="3727">
                  <c:v>6.2</c:v>
                </c:pt>
                <c:pt idx="3728">
                  <c:v>6.2</c:v>
                </c:pt>
                <c:pt idx="3729">
                  <c:v>6.2</c:v>
                </c:pt>
                <c:pt idx="3730">
                  <c:v>6.2</c:v>
                </c:pt>
                <c:pt idx="3731">
                  <c:v>6.2</c:v>
                </c:pt>
                <c:pt idx="3732">
                  <c:v>6.2</c:v>
                </c:pt>
                <c:pt idx="3733">
                  <c:v>6.2</c:v>
                </c:pt>
                <c:pt idx="3734">
                  <c:v>6.2</c:v>
                </c:pt>
                <c:pt idx="3735">
                  <c:v>6.2</c:v>
                </c:pt>
                <c:pt idx="3736">
                  <c:v>6.2</c:v>
                </c:pt>
                <c:pt idx="3737">
                  <c:v>6.2</c:v>
                </c:pt>
                <c:pt idx="3738">
                  <c:v>6.2</c:v>
                </c:pt>
                <c:pt idx="3739">
                  <c:v>6.2</c:v>
                </c:pt>
                <c:pt idx="3740">
                  <c:v>6.2</c:v>
                </c:pt>
                <c:pt idx="3741">
                  <c:v>6.2</c:v>
                </c:pt>
                <c:pt idx="3742">
                  <c:v>6.2</c:v>
                </c:pt>
                <c:pt idx="3743">
                  <c:v>6.2</c:v>
                </c:pt>
                <c:pt idx="3744">
                  <c:v>6.2</c:v>
                </c:pt>
                <c:pt idx="3745">
                  <c:v>6.2</c:v>
                </c:pt>
                <c:pt idx="3746">
                  <c:v>6.2</c:v>
                </c:pt>
                <c:pt idx="3747">
                  <c:v>6.2</c:v>
                </c:pt>
                <c:pt idx="3748">
                  <c:v>6.2</c:v>
                </c:pt>
                <c:pt idx="3749">
                  <c:v>6.2</c:v>
                </c:pt>
                <c:pt idx="3750">
                  <c:v>6.2</c:v>
                </c:pt>
                <c:pt idx="3751">
                  <c:v>6.3</c:v>
                </c:pt>
                <c:pt idx="3752">
                  <c:v>6.3</c:v>
                </c:pt>
                <c:pt idx="3753">
                  <c:v>6.3</c:v>
                </c:pt>
                <c:pt idx="3754">
                  <c:v>6.3</c:v>
                </c:pt>
                <c:pt idx="3755">
                  <c:v>6.3</c:v>
                </c:pt>
                <c:pt idx="3756">
                  <c:v>6.3</c:v>
                </c:pt>
                <c:pt idx="3757">
                  <c:v>6.3</c:v>
                </c:pt>
                <c:pt idx="3758">
                  <c:v>6.3</c:v>
                </c:pt>
                <c:pt idx="3759">
                  <c:v>6.3</c:v>
                </c:pt>
                <c:pt idx="3760">
                  <c:v>6.3</c:v>
                </c:pt>
                <c:pt idx="3761">
                  <c:v>6.3</c:v>
                </c:pt>
                <c:pt idx="3762">
                  <c:v>6.3</c:v>
                </c:pt>
                <c:pt idx="3763">
                  <c:v>6.3</c:v>
                </c:pt>
                <c:pt idx="3764">
                  <c:v>6.3</c:v>
                </c:pt>
                <c:pt idx="3765">
                  <c:v>6.3</c:v>
                </c:pt>
                <c:pt idx="3766">
                  <c:v>6.3</c:v>
                </c:pt>
                <c:pt idx="3767">
                  <c:v>6.3</c:v>
                </c:pt>
                <c:pt idx="3768">
                  <c:v>6.3</c:v>
                </c:pt>
                <c:pt idx="3769">
                  <c:v>6.3</c:v>
                </c:pt>
                <c:pt idx="3770">
                  <c:v>6.3</c:v>
                </c:pt>
                <c:pt idx="3771">
                  <c:v>6.3</c:v>
                </c:pt>
                <c:pt idx="3772">
                  <c:v>6.3</c:v>
                </c:pt>
                <c:pt idx="3773">
                  <c:v>6.3</c:v>
                </c:pt>
                <c:pt idx="3774">
                  <c:v>6.3</c:v>
                </c:pt>
                <c:pt idx="3775">
                  <c:v>6.3</c:v>
                </c:pt>
                <c:pt idx="3776">
                  <c:v>6.3</c:v>
                </c:pt>
                <c:pt idx="3777">
                  <c:v>6.3</c:v>
                </c:pt>
                <c:pt idx="3778">
                  <c:v>6.3</c:v>
                </c:pt>
                <c:pt idx="3779">
                  <c:v>6.3</c:v>
                </c:pt>
                <c:pt idx="3780">
                  <c:v>6.3</c:v>
                </c:pt>
                <c:pt idx="3781">
                  <c:v>6.3</c:v>
                </c:pt>
                <c:pt idx="3782">
                  <c:v>6.3</c:v>
                </c:pt>
                <c:pt idx="3783">
                  <c:v>6.3</c:v>
                </c:pt>
                <c:pt idx="3784">
                  <c:v>6.3</c:v>
                </c:pt>
                <c:pt idx="3785">
                  <c:v>6.3</c:v>
                </c:pt>
                <c:pt idx="3786">
                  <c:v>6.3</c:v>
                </c:pt>
                <c:pt idx="3787">
                  <c:v>6.3</c:v>
                </c:pt>
                <c:pt idx="3788">
                  <c:v>6.3</c:v>
                </c:pt>
                <c:pt idx="3789">
                  <c:v>6.3</c:v>
                </c:pt>
                <c:pt idx="3790">
                  <c:v>6.3</c:v>
                </c:pt>
                <c:pt idx="3791">
                  <c:v>6.3</c:v>
                </c:pt>
                <c:pt idx="3792">
                  <c:v>6.3</c:v>
                </c:pt>
                <c:pt idx="3793">
                  <c:v>6.3</c:v>
                </c:pt>
                <c:pt idx="3794">
                  <c:v>6.3</c:v>
                </c:pt>
                <c:pt idx="3795">
                  <c:v>6.3</c:v>
                </c:pt>
                <c:pt idx="3796">
                  <c:v>6.3</c:v>
                </c:pt>
                <c:pt idx="3797">
                  <c:v>6.3</c:v>
                </c:pt>
                <c:pt idx="3798">
                  <c:v>6.3</c:v>
                </c:pt>
                <c:pt idx="3799">
                  <c:v>6.3</c:v>
                </c:pt>
                <c:pt idx="3800">
                  <c:v>6.3</c:v>
                </c:pt>
                <c:pt idx="3801">
                  <c:v>6.3</c:v>
                </c:pt>
                <c:pt idx="3802">
                  <c:v>6.3</c:v>
                </c:pt>
                <c:pt idx="3803">
                  <c:v>6.3</c:v>
                </c:pt>
                <c:pt idx="3804">
                  <c:v>6.3</c:v>
                </c:pt>
                <c:pt idx="3805">
                  <c:v>6.3</c:v>
                </c:pt>
                <c:pt idx="3806">
                  <c:v>6.3</c:v>
                </c:pt>
                <c:pt idx="3807">
                  <c:v>6.3</c:v>
                </c:pt>
                <c:pt idx="3808">
                  <c:v>6.3</c:v>
                </c:pt>
                <c:pt idx="3809">
                  <c:v>6.3</c:v>
                </c:pt>
                <c:pt idx="3810">
                  <c:v>6.3</c:v>
                </c:pt>
                <c:pt idx="3811">
                  <c:v>6.4</c:v>
                </c:pt>
                <c:pt idx="3812">
                  <c:v>6.4</c:v>
                </c:pt>
                <c:pt idx="3813">
                  <c:v>6.4</c:v>
                </c:pt>
                <c:pt idx="3814">
                  <c:v>6.4</c:v>
                </c:pt>
                <c:pt idx="3815">
                  <c:v>6.4</c:v>
                </c:pt>
                <c:pt idx="3816">
                  <c:v>6.4</c:v>
                </c:pt>
                <c:pt idx="3817">
                  <c:v>6.4</c:v>
                </c:pt>
                <c:pt idx="3818">
                  <c:v>6.4</c:v>
                </c:pt>
                <c:pt idx="3819">
                  <c:v>6.4</c:v>
                </c:pt>
                <c:pt idx="3820">
                  <c:v>6.4</c:v>
                </c:pt>
                <c:pt idx="3821">
                  <c:v>6.4</c:v>
                </c:pt>
                <c:pt idx="3822">
                  <c:v>6.4</c:v>
                </c:pt>
                <c:pt idx="3823">
                  <c:v>6.4</c:v>
                </c:pt>
                <c:pt idx="3824">
                  <c:v>6.4</c:v>
                </c:pt>
                <c:pt idx="3825">
                  <c:v>6.4</c:v>
                </c:pt>
                <c:pt idx="3826">
                  <c:v>6.4</c:v>
                </c:pt>
                <c:pt idx="3827">
                  <c:v>6.4</c:v>
                </c:pt>
                <c:pt idx="3828">
                  <c:v>6.4</c:v>
                </c:pt>
                <c:pt idx="3829">
                  <c:v>6.4</c:v>
                </c:pt>
                <c:pt idx="3830">
                  <c:v>6.4</c:v>
                </c:pt>
                <c:pt idx="3831">
                  <c:v>6.4</c:v>
                </c:pt>
                <c:pt idx="3832">
                  <c:v>6.4</c:v>
                </c:pt>
                <c:pt idx="3833">
                  <c:v>6.4</c:v>
                </c:pt>
                <c:pt idx="3834">
                  <c:v>6.4</c:v>
                </c:pt>
                <c:pt idx="3835">
                  <c:v>6.4</c:v>
                </c:pt>
                <c:pt idx="3836">
                  <c:v>6.4</c:v>
                </c:pt>
                <c:pt idx="3837">
                  <c:v>6.4</c:v>
                </c:pt>
                <c:pt idx="3838">
                  <c:v>6.4</c:v>
                </c:pt>
                <c:pt idx="3839">
                  <c:v>6.4</c:v>
                </c:pt>
                <c:pt idx="3840">
                  <c:v>6.4</c:v>
                </c:pt>
                <c:pt idx="3841">
                  <c:v>6.4</c:v>
                </c:pt>
                <c:pt idx="3842">
                  <c:v>6.4</c:v>
                </c:pt>
                <c:pt idx="3843">
                  <c:v>6.4</c:v>
                </c:pt>
                <c:pt idx="3844">
                  <c:v>6.4</c:v>
                </c:pt>
                <c:pt idx="3845">
                  <c:v>6.4</c:v>
                </c:pt>
                <c:pt idx="3846">
                  <c:v>6.4</c:v>
                </c:pt>
                <c:pt idx="3847">
                  <c:v>6.4</c:v>
                </c:pt>
                <c:pt idx="3848">
                  <c:v>6.4</c:v>
                </c:pt>
                <c:pt idx="3849">
                  <c:v>6.4</c:v>
                </c:pt>
                <c:pt idx="3850">
                  <c:v>6.4</c:v>
                </c:pt>
                <c:pt idx="3851">
                  <c:v>6.4</c:v>
                </c:pt>
                <c:pt idx="3852">
                  <c:v>6.4</c:v>
                </c:pt>
                <c:pt idx="3853">
                  <c:v>6.4</c:v>
                </c:pt>
                <c:pt idx="3854">
                  <c:v>6.4</c:v>
                </c:pt>
                <c:pt idx="3855">
                  <c:v>6.4</c:v>
                </c:pt>
                <c:pt idx="3856">
                  <c:v>6.4</c:v>
                </c:pt>
                <c:pt idx="3857">
                  <c:v>6.4</c:v>
                </c:pt>
                <c:pt idx="3858">
                  <c:v>6.4</c:v>
                </c:pt>
                <c:pt idx="3859">
                  <c:v>6.4</c:v>
                </c:pt>
                <c:pt idx="3860">
                  <c:v>6.4</c:v>
                </c:pt>
                <c:pt idx="3861">
                  <c:v>6.4</c:v>
                </c:pt>
                <c:pt idx="3862">
                  <c:v>6.4</c:v>
                </c:pt>
                <c:pt idx="3863">
                  <c:v>6.4</c:v>
                </c:pt>
                <c:pt idx="3864">
                  <c:v>6.4</c:v>
                </c:pt>
                <c:pt idx="3865">
                  <c:v>6.4</c:v>
                </c:pt>
                <c:pt idx="3866">
                  <c:v>6.4</c:v>
                </c:pt>
                <c:pt idx="3867">
                  <c:v>6.4</c:v>
                </c:pt>
                <c:pt idx="3868">
                  <c:v>6.4</c:v>
                </c:pt>
                <c:pt idx="3869">
                  <c:v>6.4</c:v>
                </c:pt>
                <c:pt idx="3870">
                  <c:v>6.4</c:v>
                </c:pt>
                <c:pt idx="3871">
                  <c:v>6.5</c:v>
                </c:pt>
                <c:pt idx="3872">
                  <c:v>6.5</c:v>
                </c:pt>
                <c:pt idx="3873">
                  <c:v>6.5</c:v>
                </c:pt>
                <c:pt idx="3874">
                  <c:v>6.5</c:v>
                </c:pt>
                <c:pt idx="3875">
                  <c:v>6.5</c:v>
                </c:pt>
                <c:pt idx="3876">
                  <c:v>6.5</c:v>
                </c:pt>
                <c:pt idx="3877">
                  <c:v>6.5</c:v>
                </c:pt>
                <c:pt idx="3878">
                  <c:v>6.5</c:v>
                </c:pt>
                <c:pt idx="3879">
                  <c:v>6.5</c:v>
                </c:pt>
                <c:pt idx="3880">
                  <c:v>6.5</c:v>
                </c:pt>
                <c:pt idx="3881">
                  <c:v>6.5</c:v>
                </c:pt>
                <c:pt idx="3882">
                  <c:v>6.5</c:v>
                </c:pt>
                <c:pt idx="3883">
                  <c:v>6.5</c:v>
                </c:pt>
                <c:pt idx="3884">
                  <c:v>6.5</c:v>
                </c:pt>
                <c:pt idx="3885">
                  <c:v>6.5</c:v>
                </c:pt>
                <c:pt idx="3886">
                  <c:v>6.5</c:v>
                </c:pt>
                <c:pt idx="3887">
                  <c:v>6.5</c:v>
                </c:pt>
                <c:pt idx="3888">
                  <c:v>6.5</c:v>
                </c:pt>
                <c:pt idx="3889">
                  <c:v>6.5</c:v>
                </c:pt>
                <c:pt idx="3890">
                  <c:v>6.5</c:v>
                </c:pt>
                <c:pt idx="3891">
                  <c:v>6.5</c:v>
                </c:pt>
                <c:pt idx="3892">
                  <c:v>6.5</c:v>
                </c:pt>
                <c:pt idx="3893">
                  <c:v>6.5</c:v>
                </c:pt>
                <c:pt idx="3894">
                  <c:v>6.5</c:v>
                </c:pt>
                <c:pt idx="3895">
                  <c:v>6.5</c:v>
                </c:pt>
                <c:pt idx="3896">
                  <c:v>6.5</c:v>
                </c:pt>
                <c:pt idx="3897">
                  <c:v>6.5</c:v>
                </c:pt>
                <c:pt idx="3898">
                  <c:v>6.5</c:v>
                </c:pt>
                <c:pt idx="3899">
                  <c:v>6.5</c:v>
                </c:pt>
                <c:pt idx="3900">
                  <c:v>6.5</c:v>
                </c:pt>
                <c:pt idx="3901">
                  <c:v>6.5</c:v>
                </c:pt>
                <c:pt idx="3902">
                  <c:v>6.5</c:v>
                </c:pt>
                <c:pt idx="3903">
                  <c:v>6.5</c:v>
                </c:pt>
                <c:pt idx="3904">
                  <c:v>6.5</c:v>
                </c:pt>
                <c:pt idx="3905">
                  <c:v>6.5</c:v>
                </c:pt>
                <c:pt idx="3906">
                  <c:v>6.5</c:v>
                </c:pt>
                <c:pt idx="3907">
                  <c:v>6.5</c:v>
                </c:pt>
                <c:pt idx="3908">
                  <c:v>6.5</c:v>
                </c:pt>
                <c:pt idx="3909">
                  <c:v>6.5</c:v>
                </c:pt>
                <c:pt idx="3910">
                  <c:v>6.5</c:v>
                </c:pt>
                <c:pt idx="3911">
                  <c:v>6.5</c:v>
                </c:pt>
                <c:pt idx="3912">
                  <c:v>6.5</c:v>
                </c:pt>
                <c:pt idx="3913">
                  <c:v>6.5</c:v>
                </c:pt>
                <c:pt idx="3914">
                  <c:v>6.5</c:v>
                </c:pt>
                <c:pt idx="3915">
                  <c:v>6.5</c:v>
                </c:pt>
                <c:pt idx="3916">
                  <c:v>6.5</c:v>
                </c:pt>
                <c:pt idx="3917">
                  <c:v>6.5</c:v>
                </c:pt>
                <c:pt idx="3918">
                  <c:v>6.5</c:v>
                </c:pt>
                <c:pt idx="3919">
                  <c:v>6.5</c:v>
                </c:pt>
                <c:pt idx="3920">
                  <c:v>6.5</c:v>
                </c:pt>
                <c:pt idx="3921">
                  <c:v>6.5</c:v>
                </c:pt>
                <c:pt idx="3922">
                  <c:v>6.5</c:v>
                </c:pt>
                <c:pt idx="3923">
                  <c:v>6.5</c:v>
                </c:pt>
                <c:pt idx="3924">
                  <c:v>6.5</c:v>
                </c:pt>
                <c:pt idx="3925">
                  <c:v>6.5</c:v>
                </c:pt>
                <c:pt idx="3926">
                  <c:v>6.5</c:v>
                </c:pt>
                <c:pt idx="3927">
                  <c:v>6.5</c:v>
                </c:pt>
                <c:pt idx="3928">
                  <c:v>6.5</c:v>
                </c:pt>
                <c:pt idx="3929">
                  <c:v>6.5</c:v>
                </c:pt>
                <c:pt idx="3930">
                  <c:v>6.5</c:v>
                </c:pt>
                <c:pt idx="3931">
                  <c:v>6.6</c:v>
                </c:pt>
                <c:pt idx="3932">
                  <c:v>6.6</c:v>
                </c:pt>
                <c:pt idx="3933">
                  <c:v>6.6</c:v>
                </c:pt>
                <c:pt idx="3934">
                  <c:v>6.6</c:v>
                </c:pt>
                <c:pt idx="3935">
                  <c:v>6.6</c:v>
                </c:pt>
                <c:pt idx="3936">
                  <c:v>6.6</c:v>
                </c:pt>
                <c:pt idx="3937">
                  <c:v>6.6</c:v>
                </c:pt>
                <c:pt idx="3938">
                  <c:v>6.6</c:v>
                </c:pt>
                <c:pt idx="3939">
                  <c:v>6.6</c:v>
                </c:pt>
                <c:pt idx="3940">
                  <c:v>6.6</c:v>
                </c:pt>
                <c:pt idx="3941">
                  <c:v>6.6</c:v>
                </c:pt>
                <c:pt idx="3942">
                  <c:v>6.6</c:v>
                </c:pt>
                <c:pt idx="3943">
                  <c:v>6.6</c:v>
                </c:pt>
                <c:pt idx="3944">
                  <c:v>6.6</c:v>
                </c:pt>
                <c:pt idx="3945">
                  <c:v>6.6</c:v>
                </c:pt>
                <c:pt idx="3946">
                  <c:v>6.6</c:v>
                </c:pt>
                <c:pt idx="3947">
                  <c:v>6.6</c:v>
                </c:pt>
                <c:pt idx="3948">
                  <c:v>6.6</c:v>
                </c:pt>
                <c:pt idx="3949">
                  <c:v>6.6</c:v>
                </c:pt>
                <c:pt idx="3950">
                  <c:v>6.6</c:v>
                </c:pt>
                <c:pt idx="3951">
                  <c:v>6.6</c:v>
                </c:pt>
                <c:pt idx="3952">
                  <c:v>6.6</c:v>
                </c:pt>
                <c:pt idx="3953">
                  <c:v>6.6</c:v>
                </c:pt>
                <c:pt idx="3954">
                  <c:v>6.6</c:v>
                </c:pt>
                <c:pt idx="3955">
                  <c:v>6.6</c:v>
                </c:pt>
                <c:pt idx="3956">
                  <c:v>6.6</c:v>
                </c:pt>
                <c:pt idx="3957">
                  <c:v>6.6</c:v>
                </c:pt>
                <c:pt idx="3958">
                  <c:v>6.6</c:v>
                </c:pt>
                <c:pt idx="3959">
                  <c:v>6.6</c:v>
                </c:pt>
                <c:pt idx="3960">
                  <c:v>6.6</c:v>
                </c:pt>
                <c:pt idx="3961">
                  <c:v>6.6</c:v>
                </c:pt>
                <c:pt idx="3962">
                  <c:v>6.6</c:v>
                </c:pt>
                <c:pt idx="3963">
                  <c:v>6.6</c:v>
                </c:pt>
                <c:pt idx="3964">
                  <c:v>6.6</c:v>
                </c:pt>
                <c:pt idx="3965">
                  <c:v>6.6</c:v>
                </c:pt>
                <c:pt idx="3966">
                  <c:v>6.6</c:v>
                </c:pt>
                <c:pt idx="3967">
                  <c:v>6.6</c:v>
                </c:pt>
                <c:pt idx="3968">
                  <c:v>6.6</c:v>
                </c:pt>
                <c:pt idx="3969">
                  <c:v>6.6</c:v>
                </c:pt>
                <c:pt idx="3970">
                  <c:v>6.6</c:v>
                </c:pt>
                <c:pt idx="3971">
                  <c:v>6.6</c:v>
                </c:pt>
                <c:pt idx="3972">
                  <c:v>6.6</c:v>
                </c:pt>
                <c:pt idx="3973">
                  <c:v>6.6</c:v>
                </c:pt>
                <c:pt idx="3974">
                  <c:v>6.6</c:v>
                </c:pt>
                <c:pt idx="3975">
                  <c:v>6.6</c:v>
                </c:pt>
                <c:pt idx="3976">
                  <c:v>6.6</c:v>
                </c:pt>
                <c:pt idx="3977">
                  <c:v>6.6</c:v>
                </c:pt>
                <c:pt idx="3978">
                  <c:v>6.6</c:v>
                </c:pt>
                <c:pt idx="3979">
                  <c:v>6.6</c:v>
                </c:pt>
                <c:pt idx="3980">
                  <c:v>6.6</c:v>
                </c:pt>
                <c:pt idx="3981">
                  <c:v>6.6</c:v>
                </c:pt>
                <c:pt idx="3982">
                  <c:v>6.6</c:v>
                </c:pt>
                <c:pt idx="3983">
                  <c:v>6.6</c:v>
                </c:pt>
                <c:pt idx="3984">
                  <c:v>6.6</c:v>
                </c:pt>
                <c:pt idx="3985">
                  <c:v>6.6</c:v>
                </c:pt>
                <c:pt idx="3986">
                  <c:v>6.6</c:v>
                </c:pt>
                <c:pt idx="3987">
                  <c:v>6.6</c:v>
                </c:pt>
                <c:pt idx="3988">
                  <c:v>6.6</c:v>
                </c:pt>
                <c:pt idx="3989">
                  <c:v>6.6</c:v>
                </c:pt>
                <c:pt idx="3990">
                  <c:v>6.6</c:v>
                </c:pt>
                <c:pt idx="3991">
                  <c:v>6.7</c:v>
                </c:pt>
                <c:pt idx="3992">
                  <c:v>6.7</c:v>
                </c:pt>
                <c:pt idx="3993">
                  <c:v>6.7</c:v>
                </c:pt>
                <c:pt idx="3994">
                  <c:v>6.7</c:v>
                </c:pt>
                <c:pt idx="3995">
                  <c:v>6.7</c:v>
                </c:pt>
                <c:pt idx="3996">
                  <c:v>6.7</c:v>
                </c:pt>
                <c:pt idx="3997">
                  <c:v>6.7</c:v>
                </c:pt>
                <c:pt idx="3998">
                  <c:v>6.7</c:v>
                </c:pt>
                <c:pt idx="3999">
                  <c:v>6.7</c:v>
                </c:pt>
                <c:pt idx="4000">
                  <c:v>6.7</c:v>
                </c:pt>
                <c:pt idx="4001">
                  <c:v>6.7</c:v>
                </c:pt>
                <c:pt idx="4002">
                  <c:v>6.7</c:v>
                </c:pt>
                <c:pt idx="4003">
                  <c:v>6.7</c:v>
                </c:pt>
                <c:pt idx="4004">
                  <c:v>6.7</c:v>
                </c:pt>
                <c:pt idx="4005">
                  <c:v>6.7</c:v>
                </c:pt>
                <c:pt idx="4006">
                  <c:v>6.7</c:v>
                </c:pt>
                <c:pt idx="4007">
                  <c:v>6.7</c:v>
                </c:pt>
                <c:pt idx="4008">
                  <c:v>6.7</c:v>
                </c:pt>
                <c:pt idx="4009">
                  <c:v>6.7</c:v>
                </c:pt>
                <c:pt idx="4010">
                  <c:v>6.7</c:v>
                </c:pt>
                <c:pt idx="4011">
                  <c:v>6.7</c:v>
                </c:pt>
                <c:pt idx="4012">
                  <c:v>6.7</c:v>
                </c:pt>
                <c:pt idx="4013">
                  <c:v>6.7</c:v>
                </c:pt>
                <c:pt idx="4014">
                  <c:v>6.7</c:v>
                </c:pt>
                <c:pt idx="4015">
                  <c:v>6.7</c:v>
                </c:pt>
                <c:pt idx="4016">
                  <c:v>6.7</c:v>
                </c:pt>
                <c:pt idx="4017">
                  <c:v>6.7</c:v>
                </c:pt>
                <c:pt idx="4018">
                  <c:v>6.7</c:v>
                </c:pt>
                <c:pt idx="4019">
                  <c:v>6.7</c:v>
                </c:pt>
                <c:pt idx="4020">
                  <c:v>6.7</c:v>
                </c:pt>
                <c:pt idx="4021">
                  <c:v>6.7</c:v>
                </c:pt>
                <c:pt idx="4022">
                  <c:v>6.7</c:v>
                </c:pt>
                <c:pt idx="4023">
                  <c:v>6.7</c:v>
                </c:pt>
                <c:pt idx="4024">
                  <c:v>6.7</c:v>
                </c:pt>
                <c:pt idx="4025">
                  <c:v>6.7</c:v>
                </c:pt>
                <c:pt idx="4026">
                  <c:v>6.7</c:v>
                </c:pt>
                <c:pt idx="4027">
                  <c:v>6.7</c:v>
                </c:pt>
                <c:pt idx="4028">
                  <c:v>6.7</c:v>
                </c:pt>
                <c:pt idx="4029">
                  <c:v>6.7</c:v>
                </c:pt>
                <c:pt idx="4030">
                  <c:v>6.7</c:v>
                </c:pt>
                <c:pt idx="4031">
                  <c:v>6.7</c:v>
                </c:pt>
                <c:pt idx="4032">
                  <c:v>6.7</c:v>
                </c:pt>
                <c:pt idx="4033">
                  <c:v>6.7</c:v>
                </c:pt>
                <c:pt idx="4034">
                  <c:v>6.7</c:v>
                </c:pt>
                <c:pt idx="4035">
                  <c:v>6.7</c:v>
                </c:pt>
                <c:pt idx="4036">
                  <c:v>6.7</c:v>
                </c:pt>
                <c:pt idx="4037">
                  <c:v>6.7</c:v>
                </c:pt>
                <c:pt idx="4038">
                  <c:v>6.7</c:v>
                </c:pt>
                <c:pt idx="4039">
                  <c:v>6.7</c:v>
                </c:pt>
                <c:pt idx="4040">
                  <c:v>6.7</c:v>
                </c:pt>
                <c:pt idx="4041">
                  <c:v>6.7</c:v>
                </c:pt>
                <c:pt idx="4042">
                  <c:v>6.7</c:v>
                </c:pt>
                <c:pt idx="4043">
                  <c:v>6.7</c:v>
                </c:pt>
                <c:pt idx="4044">
                  <c:v>6.7</c:v>
                </c:pt>
                <c:pt idx="4045">
                  <c:v>6.7</c:v>
                </c:pt>
                <c:pt idx="4046">
                  <c:v>6.7</c:v>
                </c:pt>
                <c:pt idx="4047">
                  <c:v>6.7</c:v>
                </c:pt>
                <c:pt idx="4048">
                  <c:v>6.7</c:v>
                </c:pt>
                <c:pt idx="4049">
                  <c:v>6.7</c:v>
                </c:pt>
                <c:pt idx="4050">
                  <c:v>6.7</c:v>
                </c:pt>
                <c:pt idx="4051">
                  <c:v>6.8</c:v>
                </c:pt>
                <c:pt idx="4052">
                  <c:v>6.8</c:v>
                </c:pt>
                <c:pt idx="4053">
                  <c:v>6.8</c:v>
                </c:pt>
                <c:pt idx="4054">
                  <c:v>6.8</c:v>
                </c:pt>
                <c:pt idx="4055">
                  <c:v>6.8</c:v>
                </c:pt>
                <c:pt idx="4056">
                  <c:v>6.8</c:v>
                </c:pt>
                <c:pt idx="4057">
                  <c:v>6.8</c:v>
                </c:pt>
                <c:pt idx="4058">
                  <c:v>6.8</c:v>
                </c:pt>
                <c:pt idx="4059">
                  <c:v>6.8</c:v>
                </c:pt>
                <c:pt idx="4060">
                  <c:v>6.8</c:v>
                </c:pt>
                <c:pt idx="4061">
                  <c:v>6.8</c:v>
                </c:pt>
                <c:pt idx="4062">
                  <c:v>6.8</c:v>
                </c:pt>
                <c:pt idx="4063">
                  <c:v>6.8</c:v>
                </c:pt>
                <c:pt idx="4064">
                  <c:v>6.8</c:v>
                </c:pt>
                <c:pt idx="4065">
                  <c:v>6.8</c:v>
                </c:pt>
                <c:pt idx="4066">
                  <c:v>6.8</c:v>
                </c:pt>
                <c:pt idx="4067">
                  <c:v>6.8</c:v>
                </c:pt>
                <c:pt idx="4068">
                  <c:v>6.8</c:v>
                </c:pt>
                <c:pt idx="4069">
                  <c:v>6.8</c:v>
                </c:pt>
                <c:pt idx="4070">
                  <c:v>6.8</c:v>
                </c:pt>
                <c:pt idx="4071">
                  <c:v>6.8</c:v>
                </c:pt>
                <c:pt idx="4072">
                  <c:v>6.8</c:v>
                </c:pt>
                <c:pt idx="4073">
                  <c:v>6.8</c:v>
                </c:pt>
                <c:pt idx="4074">
                  <c:v>6.8</c:v>
                </c:pt>
                <c:pt idx="4075">
                  <c:v>6.8</c:v>
                </c:pt>
                <c:pt idx="4076">
                  <c:v>6.8</c:v>
                </c:pt>
                <c:pt idx="4077">
                  <c:v>6.8</c:v>
                </c:pt>
                <c:pt idx="4078">
                  <c:v>6.8</c:v>
                </c:pt>
                <c:pt idx="4079">
                  <c:v>6.8</c:v>
                </c:pt>
                <c:pt idx="4080">
                  <c:v>6.8</c:v>
                </c:pt>
                <c:pt idx="4081">
                  <c:v>6.8</c:v>
                </c:pt>
                <c:pt idx="4082">
                  <c:v>6.8</c:v>
                </c:pt>
                <c:pt idx="4083">
                  <c:v>6.8</c:v>
                </c:pt>
                <c:pt idx="4084">
                  <c:v>6.8</c:v>
                </c:pt>
                <c:pt idx="4085">
                  <c:v>6.8</c:v>
                </c:pt>
                <c:pt idx="4086">
                  <c:v>6.8</c:v>
                </c:pt>
                <c:pt idx="4087">
                  <c:v>6.8</c:v>
                </c:pt>
                <c:pt idx="4088">
                  <c:v>6.8</c:v>
                </c:pt>
                <c:pt idx="4089">
                  <c:v>6.8</c:v>
                </c:pt>
                <c:pt idx="4090">
                  <c:v>6.8</c:v>
                </c:pt>
                <c:pt idx="4091">
                  <c:v>6.8</c:v>
                </c:pt>
                <c:pt idx="4092">
                  <c:v>6.8</c:v>
                </c:pt>
                <c:pt idx="4093">
                  <c:v>6.8</c:v>
                </c:pt>
                <c:pt idx="4094">
                  <c:v>6.8</c:v>
                </c:pt>
                <c:pt idx="4095">
                  <c:v>6.8</c:v>
                </c:pt>
                <c:pt idx="4096">
                  <c:v>6.8</c:v>
                </c:pt>
                <c:pt idx="4097">
                  <c:v>6.8</c:v>
                </c:pt>
                <c:pt idx="4098">
                  <c:v>6.8</c:v>
                </c:pt>
                <c:pt idx="4099">
                  <c:v>6.8</c:v>
                </c:pt>
                <c:pt idx="4100">
                  <c:v>6.8</c:v>
                </c:pt>
                <c:pt idx="4101">
                  <c:v>6.8</c:v>
                </c:pt>
                <c:pt idx="4102">
                  <c:v>6.8</c:v>
                </c:pt>
                <c:pt idx="4103">
                  <c:v>6.8</c:v>
                </c:pt>
                <c:pt idx="4104">
                  <c:v>6.8</c:v>
                </c:pt>
                <c:pt idx="4105">
                  <c:v>6.8</c:v>
                </c:pt>
                <c:pt idx="4106">
                  <c:v>6.8</c:v>
                </c:pt>
                <c:pt idx="4107">
                  <c:v>6.8</c:v>
                </c:pt>
                <c:pt idx="4108">
                  <c:v>6.8</c:v>
                </c:pt>
                <c:pt idx="4109">
                  <c:v>6.8</c:v>
                </c:pt>
                <c:pt idx="4110">
                  <c:v>6.8</c:v>
                </c:pt>
                <c:pt idx="4111">
                  <c:v>6.9</c:v>
                </c:pt>
                <c:pt idx="4112">
                  <c:v>6.9</c:v>
                </c:pt>
                <c:pt idx="4113">
                  <c:v>6.9</c:v>
                </c:pt>
                <c:pt idx="4114">
                  <c:v>6.9</c:v>
                </c:pt>
                <c:pt idx="4115">
                  <c:v>6.9</c:v>
                </c:pt>
                <c:pt idx="4116">
                  <c:v>6.9</c:v>
                </c:pt>
                <c:pt idx="4117">
                  <c:v>6.9</c:v>
                </c:pt>
                <c:pt idx="4118">
                  <c:v>6.9</c:v>
                </c:pt>
                <c:pt idx="4119">
                  <c:v>6.9</c:v>
                </c:pt>
                <c:pt idx="4120">
                  <c:v>6.9</c:v>
                </c:pt>
                <c:pt idx="4121">
                  <c:v>6.9</c:v>
                </c:pt>
                <c:pt idx="4122">
                  <c:v>6.9</c:v>
                </c:pt>
                <c:pt idx="4123">
                  <c:v>6.9</c:v>
                </c:pt>
                <c:pt idx="4124">
                  <c:v>6.9</c:v>
                </c:pt>
                <c:pt idx="4125">
                  <c:v>6.9</c:v>
                </c:pt>
                <c:pt idx="4126">
                  <c:v>6.9</c:v>
                </c:pt>
                <c:pt idx="4127">
                  <c:v>6.9</c:v>
                </c:pt>
                <c:pt idx="4128">
                  <c:v>6.9</c:v>
                </c:pt>
                <c:pt idx="4129">
                  <c:v>6.9</c:v>
                </c:pt>
                <c:pt idx="4130">
                  <c:v>6.9</c:v>
                </c:pt>
                <c:pt idx="4131">
                  <c:v>6.9</c:v>
                </c:pt>
                <c:pt idx="4132">
                  <c:v>6.9</c:v>
                </c:pt>
                <c:pt idx="4133">
                  <c:v>6.9</c:v>
                </c:pt>
                <c:pt idx="4134">
                  <c:v>6.9</c:v>
                </c:pt>
                <c:pt idx="4135">
                  <c:v>6.9</c:v>
                </c:pt>
                <c:pt idx="4136">
                  <c:v>6.9</c:v>
                </c:pt>
                <c:pt idx="4137">
                  <c:v>6.9</c:v>
                </c:pt>
                <c:pt idx="4138">
                  <c:v>6.9</c:v>
                </c:pt>
                <c:pt idx="4139">
                  <c:v>6.9</c:v>
                </c:pt>
                <c:pt idx="4140">
                  <c:v>6.9</c:v>
                </c:pt>
                <c:pt idx="4141">
                  <c:v>6.9</c:v>
                </c:pt>
                <c:pt idx="4142">
                  <c:v>6.9</c:v>
                </c:pt>
                <c:pt idx="4143">
                  <c:v>6.9</c:v>
                </c:pt>
                <c:pt idx="4144">
                  <c:v>6.9</c:v>
                </c:pt>
                <c:pt idx="4145">
                  <c:v>6.9</c:v>
                </c:pt>
                <c:pt idx="4146">
                  <c:v>6.9</c:v>
                </c:pt>
                <c:pt idx="4147">
                  <c:v>6.9</c:v>
                </c:pt>
                <c:pt idx="4148">
                  <c:v>6.9</c:v>
                </c:pt>
                <c:pt idx="4149">
                  <c:v>6.9</c:v>
                </c:pt>
                <c:pt idx="4150">
                  <c:v>6.9</c:v>
                </c:pt>
                <c:pt idx="4151">
                  <c:v>6.9</c:v>
                </c:pt>
                <c:pt idx="4152">
                  <c:v>6.9</c:v>
                </c:pt>
                <c:pt idx="4153">
                  <c:v>6.9</c:v>
                </c:pt>
                <c:pt idx="4154">
                  <c:v>6.9</c:v>
                </c:pt>
                <c:pt idx="4155">
                  <c:v>6.9</c:v>
                </c:pt>
                <c:pt idx="4156">
                  <c:v>6.9</c:v>
                </c:pt>
                <c:pt idx="4157">
                  <c:v>6.9</c:v>
                </c:pt>
                <c:pt idx="4158">
                  <c:v>6.9</c:v>
                </c:pt>
                <c:pt idx="4159">
                  <c:v>6.9</c:v>
                </c:pt>
                <c:pt idx="4160">
                  <c:v>6.9</c:v>
                </c:pt>
                <c:pt idx="4161">
                  <c:v>6.9</c:v>
                </c:pt>
                <c:pt idx="4162">
                  <c:v>6.9</c:v>
                </c:pt>
                <c:pt idx="4163">
                  <c:v>6.9</c:v>
                </c:pt>
                <c:pt idx="4164">
                  <c:v>6.9</c:v>
                </c:pt>
                <c:pt idx="4165">
                  <c:v>6.9</c:v>
                </c:pt>
                <c:pt idx="4166">
                  <c:v>6.9</c:v>
                </c:pt>
                <c:pt idx="4167">
                  <c:v>6.9</c:v>
                </c:pt>
                <c:pt idx="4168">
                  <c:v>6.9</c:v>
                </c:pt>
                <c:pt idx="4169">
                  <c:v>6.9</c:v>
                </c:pt>
                <c:pt idx="4170">
                  <c:v>6.9</c:v>
                </c:pt>
                <c:pt idx="4171">
                  <c:v>7.0</c:v>
                </c:pt>
                <c:pt idx="4172">
                  <c:v>7.0</c:v>
                </c:pt>
                <c:pt idx="4173">
                  <c:v>7.0</c:v>
                </c:pt>
                <c:pt idx="4174">
                  <c:v>7.0</c:v>
                </c:pt>
                <c:pt idx="4175">
                  <c:v>7.0</c:v>
                </c:pt>
                <c:pt idx="4176">
                  <c:v>7.0</c:v>
                </c:pt>
                <c:pt idx="4177">
                  <c:v>7.0</c:v>
                </c:pt>
                <c:pt idx="4178">
                  <c:v>7.0</c:v>
                </c:pt>
                <c:pt idx="4179">
                  <c:v>7.0</c:v>
                </c:pt>
                <c:pt idx="4180">
                  <c:v>7.0</c:v>
                </c:pt>
                <c:pt idx="4181">
                  <c:v>7.0</c:v>
                </c:pt>
                <c:pt idx="4182">
                  <c:v>7.0</c:v>
                </c:pt>
                <c:pt idx="4183">
                  <c:v>7.0</c:v>
                </c:pt>
                <c:pt idx="4184">
                  <c:v>7.0</c:v>
                </c:pt>
                <c:pt idx="4185">
                  <c:v>7.0</c:v>
                </c:pt>
                <c:pt idx="4186">
                  <c:v>7.0</c:v>
                </c:pt>
                <c:pt idx="4187">
                  <c:v>7.0</c:v>
                </c:pt>
                <c:pt idx="4188">
                  <c:v>7.0</c:v>
                </c:pt>
                <c:pt idx="4189">
                  <c:v>7.0</c:v>
                </c:pt>
                <c:pt idx="4190">
                  <c:v>7.0</c:v>
                </c:pt>
                <c:pt idx="4191">
                  <c:v>7.0</c:v>
                </c:pt>
                <c:pt idx="4192">
                  <c:v>7.0</c:v>
                </c:pt>
                <c:pt idx="4193">
                  <c:v>7.0</c:v>
                </c:pt>
                <c:pt idx="4194">
                  <c:v>7.0</c:v>
                </c:pt>
                <c:pt idx="4195">
                  <c:v>7.0</c:v>
                </c:pt>
                <c:pt idx="4196">
                  <c:v>7.0</c:v>
                </c:pt>
                <c:pt idx="4197">
                  <c:v>7.0</c:v>
                </c:pt>
                <c:pt idx="4198">
                  <c:v>7.0</c:v>
                </c:pt>
                <c:pt idx="4199">
                  <c:v>7.0</c:v>
                </c:pt>
                <c:pt idx="4200">
                  <c:v>7.0</c:v>
                </c:pt>
                <c:pt idx="4201">
                  <c:v>7.0</c:v>
                </c:pt>
                <c:pt idx="4202">
                  <c:v>7.0</c:v>
                </c:pt>
                <c:pt idx="4203">
                  <c:v>7.0</c:v>
                </c:pt>
                <c:pt idx="4204">
                  <c:v>7.0</c:v>
                </c:pt>
                <c:pt idx="4205">
                  <c:v>7.0</c:v>
                </c:pt>
                <c:pt idx="4206">
                  <c:v>7.0</c:v>
                </c:pt>
                <c:pt idx="4207">
                  <c:v>7.0</c:v>
                </c:pt>
                <c:pt idx="4208">
                  <c:v>7.0</c:v>
                </c:pt>
                <c:pt idx="4209">
                  <c:v>7.0</c:v>
                </c:pt>
                <c:pt idx="4210">
                  <c:v>7.0</c:v>
                </c:pt>
                <c:pt idx="4211">
                  <c:v>7.0</c:v>
                </c:pt>
                <c:pt idx="4212">
                  <c:v>7.0</c:v>
                </c:pt>
                <c:pt idx="4213">
                  <c:v>7.0</c:v>
                </c:pt>
                <c:pt idx="4214">
                  <c:v>7.0</c:v>
                </c:pt>
                <c:pt idx="4215">
                  <c:v>7.0</c:v>
                </c:pt>
                <c:pt idx="4216">
                  <c:v>7.0</c:v>
                </c:pt>
                <c:pt idx="4217">
                  <c:v>7.0</c:v>
                </c:pt>
                <c:pt idx="4218">
                  <c:v>7.0</c:v>
                </c:pt>
                <c:pt idx="4219">
                  <c:v>7.0</c:v>
                </c:pt>
                <c:pt idx="4220">
                  <c:v>7.0</c:v>
                </c:pt>
                <c:pt idx="4221">
                  <c:v>7.0</c:v>
                </c:pt>
                <c:pt idx="4222">
                  <c:v>7.0</c:v>
                </c:pt>
                <c:pt idx="4223">
                  <c:v>7.0</c:v>
                </c:pt>
                <c:pt idx="4224">
                  <c:v>7.0</c:v>
                </c:pt>
                <c:pt idx="4225">
                  <c:v>7.0</c:v>
                </c:pt>
                <c:pt idx="4226">
                  <c:v>7.0</c:v>
                </c:pt>
                <c:pt idx="4227">
                  <c:v>7.0</c:v>
                </c:pt>
                <c:pt idx="4228">
                  <c:v>7.0</c:v>
                </c:pt>
                <c:pt idx="4229">
                  <c:v>7.0</c:v>
                </c:pt>
                <c:pt idx="4230">
                  <c:v>7.0</c:v>
                </c:pt>
                <c:pt idx="4231">
                  <c:v>7.1</c:v>
                </c:pt>
                <c:pt idx="4232">
                  <c:v>7.1</c:v>
                </c:pt>
                <c:pt idx="4233">
                  <c:v>7.1</c:v>
                </c:pt>
                <c:pt idx="4234">
                  <c:v>7.1</c:v>
                </c:pt>
                <c:pt idx="4235">
                  <c:v>7.1</c:v>
                </c:pt>
                <c:pt idx="4236">
                  <c:v>7.1</c:v>
                </c:pt>
                <c:pt idx="4237">
                  <c:v>7.1</c:v>
                </c:pt>
                <c:pt idx="4238">
                  <c:v>7.1</c:v>
                </c:pt>
                <c:pt idx="4239">
                  <c:v>7.1</c:v>
                </c:pt>
                <c:pt idx="4240">
                  <c:v>7.1</c:v>
                </c:pt>
                <c:pt idx="4241">
                  <c:v>7.1</c:v>
                </c:pt>
                <c:pt idx="4242">
                  <c:v>7.1</c:v>
                </c:pt>
                <c:pt idx="4243">
                  <c:v>7.1</c:v>
                </c:pt>
                <c:pt idx="4244">
                  <c:v>7.1</c:v>
                </c:pt>
                <c:pt idx="4245">
                  <c:v>7.1</c:v>
                </c:pt>
                <c:pt idx="4246">
                  <c:v>7.1</c:v>
                </c:pt>
                <c:pt idx="4247">
                  <c:v>7.1</c:v>
                </c:pt>
                <c:pt idx="4248">
                  <c:v>7.1</c:v>
                </c:pt>
                <c:pt idx="4249">
                  <c:v>7.1</c:v>
                </c:pt>
                <c:pt idx="4250">
                  <c:v>7.1</c:v>
                </c:pt>
                <c:pt idx="4251">
                  <c:v>7.1</c:v>
                </c:pt>
                <c:pt idx="4252">
                  <c:v>7.1</c:v>
                </c:pt>
                <c:pt idx="4253">
                  <c:v>7.1</c:v>
                </c:pt>
                <c:pt idx="4254">
                  <c:v>7.1</c:v>
                </c:pt>
                <c:pt idx="4255">
                  <c:v>7.1</c:v>
                </c:pt>
                <c:pt idx="4256">
                  <c:v>7.1</c:v>
                </c:pt>
                <c:pt idx="4257">
                  <c:v>7.1</c:v>
                </c:pt>
                <c:pt idx="4258">
                  <c:v>7.1</c:v>
                </c:pt>
                <c:pt idx="4259">
                  <c:v>7.1</c:v>
                </c:pt>
                <c:pt idx="4260">
                  <c:v>7.1</c:v>
                </c:pt>
                <c:pt idx="4261">
                  <c:v>7.1</c:v>
                </c:pt>
                <c:pt idx="4262">
                  <c:v>7.1</c:v>
                </c:pt>
                <c:pt idx="4263">
                  <c:v>7.1</c:v>
                </c:pt>
                <c:pt idx="4264">
                  <c:v>7.1</c:v>
                </c:pt>
                <c:pt idx="4265">
                  <c:v>7.1</c:v>
                </c:pt>
                <c:pt idx="4266">
                  <c:v>7.1</c:v>
                </c:pt>
                <c:pt idx="4267">
                  <c:v>7.1</c:v>
                </c:pt>
                <c:pt idx="4268">
                  <c:v>7.1</c:v>
                </c:pt>
                <c:pt idx="4269">
                  <c:v>7.1</c:v>
                </c:pt>
                <c:pt idx="4270">
                  <c:v>7.1</c:v>
                </c:pt>
                <c:pt idx="4271">
                  <c:v>7.1</c:v>
                </c:pt>
                <c:pt idx="4272">
                  <c:v>7.1</c:v>
                </c:pt>
                <c:pt idx="4273">
                  <c:v>7.1</c:v>
                </c:pt>
                <c:pt idx="4274">
                  <c:v>7.1</c:v>
                </c:pt>
                <c:pt idx="4275">
                  <c:v>7.1</c:v>
                </c:pt>
                <c:pt idx="4276">
                  <c:v>7.1</c:v>
                </c:pt>
                <c:pt idx="4277">
                  <c:v>7.1</c:v>
                </c:pt>
                <c:pt idx="4278">
                  <c:v>7.1</c:v>
                </c:pt>
                <c:pt idx="4279">
                  <c:v>7.1</c:v>
                </c:pt>
                <c:pt idx="4280">
                  <c:v>7.1</c:v>
                </c:pt>
                <c:pt idx="4281">
                  <c:v>7.1</c:v>
                </c:pt>
                <c:pt idx="4282">
                  <c:v>7.1</c:v>
                </c:pt>
                <c:pt idx="4283">
                  <c:v>7.1</c:v>
                </c:pt>
                <c:pt idx="4284">
                  <c:v>7.1</c:v>
                </c:pt>
                <c:pt idx="4285">
                  <c:v>7.1</c:v>
                </c:pt>
                <c:pt idx="4286">
                  <c:v>7.1</c:v>
                </c:pt>
                <c:pt idx="4287">
                  <c:v>7.1</c:v>
                </c:pt>
                <c:pt idx="4288">
                  <c:v>7.1</c:v>
                </c:pt>
                <c:pt idx="4289">
                  <c:v>7.1</c:v>
                </c:pt>
                <c:pt idx="4290">
                  <c:v>7.1</c:v>
                </c:pt>
                <c:pt idx="4291">
                  <c:v>7.2</c:v>
                </c:pt>
                <c:pt idx="4292">
                  <c:v>7.2</c:v>
                </c:pt>
                <c:pt idx="4293">
                  <c:v>7.2</c:v>
                </c:pt>
                <c:pt idx="4294">
                  <c:v>7.2</c:v>
                </c:pt>
                <c:pt idx="4295">
                  <c:v>7.2</c:v>
                </c:pt>
                <c:pt idx="4296">
                  <c:v>7.2</c:v>
                </c:pt>
                <c:pt idx="4297">
                  <c:v>7.2</c:v>
                </c:pt>
                <c:pt idx="4298">
                  <c:v>7.2</c:v>
                </c:pt>
                <c:pt idx="4299">
                  <c:v>7.2</c:v>
                </c:pt>
                <c:pt idx="4300">
                  <c:v>7.2</c:v>
                </c:pt>
                <c:pt idx="4301">
                  <c:v>7.2</c:v>
                </c:pt>
                <c:pt idx="4302">
                  <c:v>7.2</c:v>
                </c:pt>
                <c:pt idx="4303">
                  <c:v>7.2</c:v>
                </c:pt>
                <c:pt idx="4304">
                  <c:v>7.2</c:v>
                </c:pt>
                <c:pt idx="4305">
                  <c:v>7.2</c:v>
                </c:pt>
                <c:pt idx="4306">
                  <c:v>7.2</c:v>
                </c:pt>
                <c:pt idx="4307">
                  <c:v>7.2</c:v>
                </c:pt>
                <c:pt idx="4308">
                  <c:v>7.2</c:v>
                </c:pt>
                <c:pt idx="4309">
                  <c:v>7.2</c:v>
                </c:pt>
                <c:pt idx="4310">
                  <c:v>7.2</c:v>
                </c:pt>
                <c:pt idx="4311">
                  <c:v>7.2</c:v>
                </c:pt>
                <c:pt idx="4312">
                  <c:v>7.2</c:v>
                </c:pt>
                <c:pt idx="4313">
                  <c:v>7.2</c:v>
                </c:pt>
                <c:pt idx="4314">
                  <c:v>7.2</c:v>
                </c:pt>
                <c:pt idx="4315">
                  <c:v>7.2</c:v>
                </c:pt>
                <c:pt idx="4316">
                  <c:v>7.2</c:v>
                </c:pt>
                <c:pt idx="4317">
                  <c:v>7.2</c:v>
                </c:pt>
                <c:pt idx="4318">
                  <c:v>7.2</c:v>
                </c:pt>
                <c:pt idx="4319">
                  <c:v>7.2</c:v>
                </c:pt>
                <c:pt idx="4320">
                  <c:v>7.2</c:v>
                </c:pt>
                <c:pt idx="4321">
                  <c:v>7.2</c:v>
                </c:pt>
                <c:pt idx="4322">
                  <c:v>7.2</c:v>
                </c:pt>
                <c:pt idx="4323">
                  <c:v>7.2</c:v>
                </c:pt>
                <c:pt idx="4324">
                  <c:v>7.2</c:v>
                </c:pt>
                <c:pt idx="4325">
                  <c:v>7.2</c:v>
                </c:pt>
                <c:pt idx="4326">
                  <c:v>7.2</c:v>
                </c:pt>
                <c:pt idx="4327">
                  <c:v>7.2</c:v>
                </c:pt>
                <c:pt idx="4328">
                  <c:v>7.2</c:v>
                </c:pt>
                <c:pt idx="4329">
                  <c:v>7.2</c:v>
                </c:pt>
                <c:pt idx="4330">
                  <c:v>7.2</c:v>
                </c:pt>
                <c:pt idx="4331">
                  <c:v>7.2</c:v>
                </c:pt>
                <c:pt idx="4332">
                  <c:v>7.2</c:v>
                </c:pt>
                <c:pt idx="4333">
                  <c:v>7.2</c:v>
                </c:pt>
                <c:pt idx="4334">
                  <c:v>7.2</c:v>
                </c:pt>
                <c:pt idx="4335">
                  <c:v>7.2</c:v>
                </c:pt>
                <c:pt idx="4336">
                  <c:v>7.2</c:v>
                </c:pt>
                <c:pt idx="4337">
                  <c:v>7.2</c:v>
                </c:pt>
                <c:pt idx="4338">
                  <c:v>7.2</c:v>
                </c:pt>
                <c:pt idx="4339">
                  <c:v>7.2</c:v>
                </c:pt>
                <c:pt idx="4340">
                  <c:v>7.2</c:v>
                </c:pt>
                <c:pt idx="4341">
                  <c:v>7.2</c:v>
                </c:pt>
                <c:pt idx="4342">
                  <c:v>7.2</c:v>
                </c:pt>
                <c:pt idx="4343">
                  <c:v>7.2</c:v>
                </c:pt>
                <c:pt idx="4344">
                  <c:v>7.2</c:v>
                </c:pt>
                <c:pt idx="4345">
                  <c:v>7.2</c:v>
                </c:pt>
                <c:pt idx="4346">
                  <c:v>7.2</c:v>
                </c:pt>
                <c:pt idx="4347">
                  <c:v>7.2</c:v>
                </c:pt>
                <c:pt idx="4348">
                  <c:v>7.2</c:v>
                </c:pt>
                <c:pt idx="4349">
                  <c:v>7.2</c:v>
                </c:pt>
                <c:pt idx="4350">
                  <c:v>7.2</c:v>
                </c:pt>
                <c:pt idx="4351">
                  <c:v>7.3</c:v>
                </c:pt>
                <c:pt idx="4352">
                  <c:v>7.3</c:v>
                </c:pt>
                <c:pt idx="4353">
                  <c:v>7.3</c:v>
                </c:pt>
                <c:pt idx="4354">
                  <c:v>7.3</c:v>
                </c:pt>
                <c:pt idx="4355">
                  <c:v>7.3</c:v>
                </c:pt>
                <c:pt idx="4356">
                  <c:v>7.3</c:v>
                </c:pt>
                <c:pt idx="4357">
                  <c:v>7.3</c:v>
                </c:pt>
                <c:pt idx="4358">
                  <c:v>7.3</c:v>
                </c:pt>
                <c:pt idx="4359">
                  <c:v>7.3</c:v>
                </c:pt>
                <c:pt idx="4360">
                  <c:v>7.3</c:v>
                </c:pt>
                <c:pt idx="4361">
                  <c:v>7.3</c:v>
                </c:pt>
                <c:pt idx="4362">
                  <c:v>7.3</c:v>
                </c:pt>
                <c:pt idx="4363">
                  <c:v>7.3</c:v>
                </c:pt>
                <c:pt idx="4364">
                  <c:v>7.3</c:v>
                </c:pt>
                <c:pt idx="4365">
                  <c:v>7.3</c:v>
                </c:pt>
                <c:pt idx="4366">
                  <c:v>7.3</c:v>
                </c:pt>
                <c:pt idx="4367">
                  <c:v>7.3</c:v>
                </c:pt>
                <c:pt idx="4368">
                  <c:v>7.3</c:v>
                </c:pt>
                <c:pt idx="4369">
                  <c:v>7.3</c:v>
                </c:pt>
                <c:pt idx="4370">
                  <c:v>7.3</c:v>
                </c:pt>
                <c:pt idx="4371">
                  <c:v>7.3</c:v>
                </c:pt>
                <c:pt idx="4372">
                  <c:v>7.3</c:v>
                </c:pt>
                <c:pt idx="4373">
                  <c:v>7.3</c:v>
                </c:pt>
                <c:pt idx="4374">
                  <c:v>7.3</c:v>
                </c:pt>
                <c:pt idx="4375">
                  <c:v>7.3</c:v>
                </c:pt>
                <c:pt idx="4376">
                  <c:v>7.3</c:v>
                </c:pt>
                <c:pt idx="4377">
                  <c:v>7.3</c:v>
                </c:pt>
                <c:pt idx="4378">
                  <c:v>7.3</c:v>
                </c:pt>
                <c:pt idx="4379">
                  <c:v>7.3</c:v>
                </c:pt>
                <c:pt idx="4380">
                  <c:v>7.3</c:v>
                </c:pt>
                <c:pt idx="4381">
                  <c:v>7.3</c:v>
                </c:pt>
                <c:pt idx="4382">
                  <c:v>7.3</c:v>
                </c:pt>
                <c:pt idx="4383">
                  <c:v>7.3</c:v>
                </c:pt>
                <c:pt idx="4384">
                  <c:v>7.3</c:v>
                </c:pt>
                <c:pt idx="4385">
                  <c:v>7.3</c:v>
                </c:pt>
                <c:pt idx="4386">
                  <c:v>7.3</c:v>
                </c:pt>
                <c:pt idx="4387">
                  <c:v>7.3</c:v>
                </c:pt>
                <c:pt idx="4388">
                  <c:v>7.3</c:v>
                </c:pt>
                <c:pt idx="4389">
                  <c:v>7.3</c:v>
                </c:pt>
                <c:pt idx="4390">
                  <c:v>7.3</c:v>
                </c:pt>
                <c:pt idx="4391">
                  <c:v>7.3</c:v>
                </c:pt>
                <c:pt idx="4392">
                  <c:v>7.3</c:v>
                </c:pt>
                <c:pt idx="4393">
                  <c:v>7.3</c:v>
                </c:pt>
                <c:pt idx="4394">
                  <c:v>7.3</c:v>
                </c:pt>
                <c:pt idx="4395">
                  <c:v>7.3</c:v>
                </c:pt>
                <c:pt idx="4396">
                  <c:v>7.3</c:v>
                </c:pt>
                <c:pt idx="4397">
                  <c:v>7.3</c:v>
                </c:pt>
                <c:pt idx="4398">
                  <c:v>7.3</c:v>
                </c:pt>
                <c:pt idx="4399">
                  <c:v>7.3</c:v>
                </c:pt>
                <c:pt idx="4400">
                  <c:v>7.3</c:v>
                </c:pt>
                <c:pt idx="4401">
                  <c:v>7.3</c:v>
                </c:pt>
                <c:pt idx="4402">
                  <c:v>7.3</c:v>
                </c:pt>
                <c:pt idx="4403">
                  <c:v>7.3</c:v>
                </c:pt>
                <c:pt idx="4404">
                  <c:v>7.3</c:v>
                </c:pt>
                <c:pt idx="4405">
                  <c:v>7.3</c:v>
                </c:pt>
                <c:pt idx="4406">
                  <c:v>7.3</c:v>
                </c:pt>
                <c:pt idx="4407">
                  <c:v>7.3</c:v>
                </c:pt>
                <c:pt idx="4408">
                  <c:v>7.3</c:v>
                </c:pt>
                <c:pt idx="4409">
                  <c:v>7.3</c:v>
                </c:pt>
                <c:pt idx="4410">
                  <c:v>7.3</c:v>
                </c:pt>
                <c:pt idx="4411">
                  <c:v>7.4</c:v>
                </c:pt>
                <c:pt idx="4412">
                  <c:v>7.4</c:v>
                </c:pt>
                <c:pt idx="4413">
                  <c:v>7.4</c:v>
                </c:pt>
                <c:pt idx="4414">
                  <c:v>7.4</c:v>
                </c:pt>
                <c:pt idx="4415">
                  <c:v>7.4</c:v>
                </c:pt>
                <c:pt idx="4416">
                  <c:v>7.4</c:v>
                </c:pt>
                <c:pt idx="4417">
                  <c:v>7.4</c:v>
                </c:pt>
                <c:pt idx="4418">
                  <c:v>7.4</c:v>
                </c:pt>
                <c:pt idx="4419">
                  <c:v>7.4</c:v>
                </c:pt>
                <c:pt idx="4420">
                  <c:v>7.4</c:v>
                </c:pt>
                <c:pt idx="4421">
                  <c:v>7.4</c:v>
                </c:pt>
                <c:pt idx="4422">
                  <c:v>7.4</c:v>
                </c:pt>
                <c:pt idx="4423">
                  <c:v>7.4</c:v>
                </c:pt>
                <c:pt idx="4424">
                  <c:v>7.4</c:v>
                </c:pt>
                <c:pt idx="4425">
                  <c:v>7.4</c:v>
                </c:pt>
                <c:pt idx="4426">
                  <c:v>7.4</c:v>
                </c:pt>
                <c:pt idx="4427">
                  <c:v>7.4</c:v>
                </c:pt>
                <c:pt idx="4428">
                  <c:v>7.4</c:v>
                </c:pt>
                <c:pt idx="4429">
                  <c:v>7.4</c:v>
                </c:pt>
                <c:pt idx="4430">
                  <c:v>7.4</c:v>
                </c:pt>
                <c:pt idx="4431">
                  <c:v>7.4</c:v>
                </c:pt>
                <c:pt idx="4432">
                  <c:v>7.4</c:v>
                </c:pt>
                <c:pt idx="4433">
                  <c:v>7.4</c:v>
                </c:pt>
                <c:pt idx="4434">
                  <c:v>7.4</c:v>
                </c:pt>
                <c:pt idx="4435">
                  <c:v>7.4</c:v>
                </c:pt>
                <c:pt idx="4436">
                  <c:v>7.4</c:v>
                </c:pt>
                <c:pt idx="4437">
                  <c:v>7.4</c:v>
                </c:pt>
                <c:pt idx="4438">
                  <c:v>7.4</c:v>
                </c:pt>
                <c:pt idx="4439">
                  <c:v>7.4</c:v>
                </c:pt>
                <c:pt idx="4440">
                  <c:v>7.4</c:v>
                </c:pt>
                <c:pt idx="4441">
                  <c:v>7.4</c:v>
                </c:pt>
                <c:pt idx="4442">
                  <c:v>7.4</c:v>
                </c:pt>
                <c:pt idx="4443">
                  <c:v>7.4</c:v>
                </c:pt>
                <c:pt idx="4444">
                  <c:v>7.4</c:v>
                </c:pt>
                <c:pt idx="4445">
                  <c:v>7.4</c:v>
                </c:pt>
                <c:pt idx="4446">
                  <c:v>7.4</c:v>
                </c:pt>
                <c:pt idx="4447">
                  <c:v>7.4</c:v>
                </c:pt>
                <c:pt idx="4448">
                  <c:v>7.4</c:v>
                </c:pt>
                <c:pt idx="4449">
                  <c:v>7.4</c:v>
                </c:pt>
                <c:pt idx="4450">
                  <c:v>7.4</c:v>
                </c:pt>
                <c:pt idx="4451">
                  <c:v>7.4</c:v>
                </c:pt>
                <c:pt idx="4452">
                  <c:v>7.4</c:v>
                </c:pt>
                <c:pt idx="4453">
                  <c:v>7.4</c:v>
                </c:pt>
                <c:pt idx="4454">
                  <c:v>7.4</c:v>
                </c:pt>
                <c:pt idx="4455">
                  <c:v>7.4</c:v>
                </c:pt>
                <c:pt idx="4456">
                  <c:v>7.4</c:v>
                </c:pt>
                <c:pt idx="4457">
                  <c:v>7.4</c:v>
                </c:pt>
                <c:pt idx="4458">
                  <c:v>7.4</c:v>
                </c:pt>
                <c:pt idx="4459">
                  <c:v>7.4</c:v>
                </c:pt>
                <c:pt idx="4460">
                  <c:v>7.4</c:v>
                </c:pt>
                <c:pt idx="4461">
                  <c:v>7.4</c:v>
                </c:pt>
                <c:pt idx="4462">
                  <c:v>7.4</c:v>
                </c:pt>
                <c:pt idx="4463">
                  <c:v>7.4</c:v>
                </c:pt>
                <c:pt idx="4464">
                  <c:v>7.4</c:v>
                </c:pt>
                <c:pt idx="4465">
                  <c:v>7.4</c:v>
                </c:pt>
                <c:pt idx="4466">
                  <c:v>7.4</c:v>
                </c:pt>
                <c:pt idx="4467">
                  <c:v>7.4</c:v>
                </c:pt>
                <c:pt idx="4468">
                  <c:v>7.4</c:v>
                </c:pt>
                <c:pt idx="4469">
                  <c:v>7.4</c:v>
                </c:pt>
                <c:pt idx="4470">
                  <c:v>7.4</c:v>
                </c:pt>
                <c:pt idx="4471">
                  <c:v>7.5</c:v>
                </c:pt>
                <c:pt idx="4472">
                  <c:v>7.5</c:v>
                </c:pt>
                <c:pt idx="4473">
                  <c:v>7.5</c:v>
                </c:pt>
                <c:pt idx="4474">
                  <c:v>7.5</c:v>
                </c:pt>
                <c:pt idx="4475">
                  <c:v>7.5</c:v>
                </c:pt>
                <c:pt idx="4476">
                  <c:v>7.5</c:v>
                </c:pt>
                <c:pt idx="4477">
                  <c:v>7.5</c:v>
                </c:pt>
                <c:pt idx="4478">
                  <c:v>7.5</c:v>
                </c:pt>
                <c:pt idx="4479">
                  <c:v>7.5</c:v>
                </c:pt>
                <c:pt idx="4480">
                  <c:v>7.5</c:v>
                </c:pt>
                <c:pt idx="4481">
                  <c:v>7.5</c:v>
                </c:pt>
                <c:pt idx="4482">
                  <c:v>7.5</c:v>
                </c:pt>
                <c:pt idx="4483">
                  <c:v>7.5</c:v>
                </c:pt>
                <c:pt idx="4484">
                  <c:v>7.5</c:v>
                </c:pt>
                <c:pt idx="4485">
                  <c:v>7.5</c:v>
                </c:pt>
                <c:pt idx="4486">
                  <c:v>7.5</c:v>
                </c:pt>
                <c:pt idx="4487">
                  <c:v>7.5</c:v>
                </c:pt>
                <c:pt idx="4488">
                  <c:v>7.5</c:v>
                </c:pt>
                <c:pt idx="4489">
                  <c:v>7.5</c:v>
                </c:pt>
                <c:pt idx="4490">
                  <c:v>7.5</c:v>
                </c:pt>
                <c:pt idx="4491">
                  <c:v>7.5</c:v>
                </c:pt>
                <c:pt idx="4492">
                  <c:v>7.5</c:v>
                </c:pt>
                <c:pt idx="4493">
                  <c:v>7.5</c:v>
                </c:pt>
                <c:pt idx="4494">
                  <c:v>7.5</c:v>
                </c:pt>
                <c:pt idx="4495">
                  <c:v>7.5</c:v>
                </c:pt>
                <c:pt idx="4496">
                  <c:v>7.5</c:v>
                </c:pt>
                <c:pt idx="4497">
                  <c:v>7.5</c:v>
                </c:pt>
                <c:pt idx="4498">
                  <c:v>7.5</c:v>
                </c:pt>
                <c:pt idx="4499">
                  <c:v>7.5</c:v>
                </c:pt>
                <c:pt idx="4500">
                  <c:v>7.5</c:v>
                </c:pt>
                <c:pt idx="4501">
                  <c:v>7.5</c:v>
                </c:pt>
                <c:pt idx="4502">
                  <c:v>7.5</c:v>
                </c:pt>
                <c:pt idx="4503">
                  <c:v>7.5</c:v>
                </c:pt>
                <c:pt idx="4504">
                  <c:v>7.5</c:v>
                </c:pt>
                <c:pt idx="4505">
                  <c:v>7.5</c:v>
                </c:pt>
                <c:pt idx="4506">
                  <c:v>7.5</c:v>
                </c:pt>
                <c:pt idx="4507">
                  <c:v>7.5</c:v>
                </c:pt>
                <c:pt idx="4508">
                  <c:v>7.5</c:v>
                </c:pt>
                <c:pt idx="4509">
                  <c:v>7.5</c:v>
                </c:pt>
                <c:pt idx="4510">
                  <c:v>7.5</c:v>
                </c:pt>
                <c:pt idx="4511">
                  <c:v>7.5</c:v>
                </c:pt>
                <c:pt idx="4512">
                  <c:v>7.5</c:v>
                </c:pt>
                <c:pt idx="4513">
                  <c:v>7.5</c:v>
                </c:pt>
                <c:pt idx="4514">
                  <c:v>7.5</c:v>
                </c:pt>
                <c:pt idx="4515">
                  <c:v>7.5</c:v>
                </c:pt>
                <c:pt idx="4516">
                  <c:v>7.5</c:v>
                </c:pt>
                <c:pt idx="4517">
                  <c:v>7.5</c:v>
                </c:pt>
                <c:pt idx="4518">
                  <c:v>7.5</c:v>
                </c:pt>
                <c:pt idx="4519">
                  <c:v>7.5</c:v>
                </c:pt>
                <c:pt idx="4520">
                  <c:v>7.5</c:v>
                </c:pt>
                <c:pt idx="4521">
                  <c:v>7.5</c:v>
                </c:pt>
                <c:pt idx="4522">
                  <c:v>7.5</c:v>
                </c:pt>
                <c:pt idx="4523">
                  <c:v>7.5</c:v>
                </c:pt>
                <c:pt idx="4524">
                  <c:v>7.5</c:v>
                </c:pt>
                <c:pt idx="4525">
                  <c:v>7.5</c:v>
                </c:pt>
                <c:pt idx="4526">
                  <c:v>7.5</c:v>
                </c:pt>
                <c:pt idx="4527">
                  <c:v>7.5</c:v>
                </c:pt>
                <c:pt idx="4528">
                  <c:v>7.5</c:v>
                </c:pt>
                <c:pt idx="4529">
                  <c:v>7.5</c:v>
                </c:pt>
                <c:pt idx="4530">
                  <c:v>7.5</c:v>
                </c:pt>
                <c:pt idx="4531">
                  <c:v>7.6</c:v>
                </c:pt>
                <c:pt idx="4532">
                  <c:v>7.6</c:v>
                </c:pt>
                <c:pt idx="4533">
                  <c:v>7.6</c:v>
                </c:pt>
                <c:pt idx="4534">
                  <c:v>7.6</c:v>
                </c:pt>
                <c:pt idx="4535">
                  <c:v>7.6</c:v>
                </c:pt>
                <c:pt idx="4536">
                  <c:v>7.6</c:v>
                </c:pt>
                <c:pt idx="4537">
                  <c:v>7.6</c:v>
                </c:pt>
                <c:pt idx="4538">
                  <c:v>7.6</c:v>
                </c:pt>
                <c:pt idx="4539">
                  <c:v>7.6</c:v>
                </c:pt>
                <c:pt idx="4540">
                  <c:v>7.6</c:v>
                </c:pt>
                <c:pt idx="4541">
                  <c:v>7.6</c:v>
                </c:pt>
                <c:pt idx="4542">
                  <c:v>7.6</c:v>
                </c:pt>
                <c:pt idx="4543">
                  <c:v>7.6</c:v>
                </c:pt>
                <c:pt idx="4544">
                  <c:v>7.6</c:v>
                </c:pt>
                <c:pt idx="4545">
                  <c:v>7.6</c:v>
                </c:pt>
                <c:pt idx="4546">
                  <c:v>7.6</c:v>
                </c:pt>
                <c:pt idx="4547">
                  <c:v>7.6</c:v>
                </c:pt>
                <c:pt idx="4548">
                  <c:v>7.6</c:v>
                </c:pt>
                <c:pt idx="4549">
                  <c:v>7.6</c:v>
                </c:pt>
                <c:pt idx="4550">
                  <c:v>7.6</c:v>
                </c:pt>
                <c:pt idx="4551">
                  <c:v>7.6</c:v>
                </c:pt>
                <c:pt idx="4552">
                  <c:v>7.6</c:v>
                </c:pt>
                <c:pt idx="4553">
                  <c:v>7.6</c:v>
                </c:pt>
                <c:pt idx="4554">
                  <c:v>7.6</c:v>
                </c:pt>
                <c:pt idx="4555">
                  <c:v>7.6</c:v>
                </c:pt>
                <c:pt idx="4556">
                  <c:v>7.6</c:v>
                </c:pt>
                <c:pt idx="4557">
                  <c:v>7.6</c:v>
                </c:pt>
                <c:pt idx="4558">
                  <c:v>7.6</c:v>
                </c:pt>
                <c:pt idx="4559">
                  <c:v>7.6</c:v>
                </c:pt>
                <c:pt idx="4560">
                  <c:v>7.6</c:v>
                </c:pt>
                <c:pt idx="4561">
                  <c:v>7.6</c:v>
                </c:pt>
                <c:pt idx="4562">
                  <c:v>7.6</c:v>
                </c:pt>
                <c:pt idx="4563">
                  <c:v>7.6</c:v>
                </c:pt>
                <c:pt idx="4564">
                  <c:v>7.6</c:v>
                </c:pt>
                <c:pt idx="4565">
                  <c:v>7.6</c:v>
                </c:pt>
                <c:pt idx="4566">
                  <c:v>7.6</c:v>
                </c:pt>
                <c:pt idx="4567">
                  <c:v>7.6</c:v>
                </c:pt>
                <c:pt idx="4568">
                  <c:v>7.6</c:v>
                </c:pt>
                <c:pt idx="4569">
                  <c:v>7.6</c:v>
                </c:pt>
                <c:pt idx="4570">
                  <c:v>7.6</c:v>
                </c:pt>
                <c:pt idx="4571">
                  <c:v>7.6</c:v>
                </c:pt>
                <c:pt idx="4572">
                  <c:v>7.6</c:v>
                </c:pt>
                <c:pt idx="4573">
                  <c:v>7.6</c:v>
                </c:pt>
                <c:pt idx="4574">
                  <c:v>7.6</c:v>
                </c:pt>
                <c:pt idx="4575">
                  <c:v>7.6</c:v>
                </c:pt>
                <c:pt idx="4576">
                  <c:v>7.6</c:v>
                </c:pt>
                <c:pt idx="4577">
                  <c:v>7.6</c:v>
                </c:pt>
                <c:pt idx="4578">
                  <c:v>7.6</c:v>
                </c:pt>
                <c:pt idx="4579">
                  <c:v>7.6</c:v>
                </c:pt>
                <c:pt idx="4580">
                  <c:v>7.6</c:v>
                </c:pt>
                <c:pt idx="4581">
                  <c:v>7.6</c:v>
                </c:pt>
                <c:pt idx="4582">
                  <c:v>7.6</c:v>
                </c:pt>
                <c:pt idx="4583">
                  <c:v>7.6</c:v>
                </c:pt>
                <c:pt idx="4584">
                  <c:v>7.6</c:v>
                </c:pt>
                <c:pt idx="4585">
                  <c:v>7.6</c:v>
                </c:pt>
                <c:pt idx="4586">
                  <c:v>7.6</c:v>
                </c:pt>
                <c:pt idx="4587">
                  <c:v>7.6</c:v>
                </c:pt>
                <c:pt idx="4588">
                  <c:v>7.6</c:v>
                </c:pt>
                <c:pt idx="4589">
                  <c:v>7.6</c:v>
                </c:pt>
                <c:pt idx="4590">
                  <c:v>7.6</c:v>
                </c:pt>
                <c:pt idx="4591">
                  <c:v>7.7</c:v>
                </c:pt>
                <c:pt idx="4592">
                  <c:v>7.7</c:v>
                </c:pt>
                <c:pt idx="4593">
                  <c:v>7.7</c:v>
                </c:pt>
                <c:pt idx="4594">
                  <c:v>7.7</c:v>
                </c:pt>
                <c:pt idx="4595">
                  <c:v>7.7</c:v>
                </c:pt>
                <c:pt idx="4596">
                  <c:v>7.7</c:v>
                </c:pt>
                <c:pt idx="4597">
                  <c:v>7.7</c:v>
                </c:pt>
                <c:pt idx="4598">
                  <c:v>7.7</c:v>
                </c:pt>
                <c:pt idx="4599">
                  <c:v>7.7</c:v>
                </c:pt>
                <c:pt idx="4600">
                  <c:v>7.7</c:v>
                </c:pt>
                <c:pt idx="4601">
                  <c:v>7.7</c:v>
                </c:pt>
                <c:pt idx="4602">
                  <c:v>7.7</c:v>
                </c:pt>
                <c:pt idx="4603">
                  <c:v>7.7</c:v>
                </c:pt>
                <c:pt idx="4604">
                  <c:v>7.7</c:v>
                </c:pt>
                <c:pt idx="4605">
                  <c:v>7.7</c:v>
                </c:pt>
                <c:pt idx="4606">
                  <c:v>7.7</c:v>
                </c:pt>
                <c:pt idx="4607">
                  <c:v>7.7</c:v>
                </c:pt>
                <c:pt idx="4608">
                  <c:v>7.7</c:v>
                </c:pt>
                <c:pt idx="4609">
                  <c:v>7.7</c:v>
                </c:pt>
                <c:pt idx="4610">
                  <c:v>7.7</c:v>
                </c:pt>
                <c:pt idx="4611">
                  <c:v>7.7</c:v>
                </c:pt>
                <c:pt idx="4612">
                  <c:v>7.7</c:v>
                </c:pt>
                <c:pt idx="4613">
                  <c:v>7.7</c:v>
                </c:pt>
                <c:pt idx="4614">
                  <c:v>7.7</c:v>
                </c:pt>
                <c:pt idx="4615">
                  <c:v>7.7</c:v>
                </c:pt>
                <c:pt idx="4616">
                  <c:v>7.7</c:v>
                </c:pt>
                <c:pt idx="4617">
                  <c:v>7.7</c:v>
                </c:pt>
                <c:pt idx="4618">
                  <c:v>7.7</c:v>
                </c:pt>
                <c:pt idx="4619">
                  <c:v>7.7</c:v>
                </c:pt>
                <c:pt idx="4620">
                  <c:v>7.7</c:v>
                </c:pt>
                <c:pt idx="4621">
                  <c:v>7.7</c:v>
                </c:pt>
                <c:pt idx="4622">
                  <c:v>7.7</c:v>
                </c:pt>
                <c:pt idx="4623">
                  <c:v>7.7</c:v>
                </c:pt>
                <c:pt idx="4624">
                  <c:v>7.7</c:v>
                </c:pt>
                <c:pt idx="4625">
                  <c:v>7.7</c:v>
                </c:pt>
                <c:pt idx="4626">
                  <c:v>7.7</c:v>
                </c:pt>
                <c:pt idx="4627">
                  <c:v>7.7</c:v>
                </c:pt>
                <c:pt idx="4628">
                  <c:v>7.7</c:v>
                </c:pt>
                <c:pt idx="4629">
                  <c:v>7.7</c:v>
                </c:pt>
                <c:pt idx="4630">
                  <c:v>7.7</c:v>
                </c:pt>
                <c:pt idx="4631">
                  <c:v>7.7</c:v>
                </c:pt>
                <c:pt idx="4632">
                  <c:v>7.7</c:v>
                </c:pt>
                <c:pt idx="4633">
                  <c:v>7.7</c:v>
                </c:pt>
                <c:pt idx="4634">
                  <c:v>7.7</c:v>
                </c:pt>
                <c:pt idx="4635">
                  <c:v>7.7</c:v>
                </c:pt>
                <c:pt idx="4636">
                  <c:v>7.7</c:v>
                </c:pt>
                <c:pt idx="4637">
                  <c:v>7.7</c:v>
                </c:pt>
                <c:pt idx="4638">
                  <c:v>7.7</c:v>
                </c:pt>
                <c:pt idx="4639">
                  <c:v>7.7</c:v>
                </c:pt>
                <c:pt idx="4640">
                  <c:v>7.7</c:v>
                </c:pt>
                <c:pt idx="4641">
                  <c:v>7.7</c:v>
                </c:pt>
                <c:pt idx="4642">
                  <c:v>7.7</c:v>
                </c:pt>
                <c:pt idx="4643">
                  <c:v>7.7</c:v>
                </c:pt>
                <c:pt idx="4644">
                  <c:v>7.7</c:v>
                </c:pt>
                <c:pt idx="4645">
                  <c:v>7.7</c:v>
                </c:pt>
                <c:pt idx="4646">
                  <c:v>7.7</c:v>
                </c:pt>
                <c:pt idx="4647">
                  <c:v>7.7</c:v>
                </c:pt>
                <c:pt idx="4648">
                  <c:v>7.7</c:v>
                </c:pt>
                <c:pt idx="4649">
                  <c:v>7.7</c:v>
                </c:pt>
                <c:pt idx="4650">
                  <c:v>7.7</c:v>
                </c:pt>
                <c:pt idx="4651">
                  <c:v>7.8</c:v>
                </c:pt>
                <c:pt idx="4652">
                  <c:v>7.8</c:v>
                </c:pt>
                <c:pt idx="4653">
                  <c:v>7.8</c:v>
                </c:pt>
                <c:pt idx="4654">
                  <c:v>7.8</c:v>
                </c:pt>
                <c:pt idx="4655">
                  <c:v>7.8</c:v>
                </c:pt>
                <c:pt idx="4656">
                  <c:v>7.8</c:v>
                </c:pt>
                <c:pt idx="4657">
                  <c:v>7.8</c:v>
                </c:pt>
                <c:pt idx="4658">
                  <c:v>7.8</c:v>
                </c:pt>
                <c:pt idx="4659">
                  <c:v>7.8</c:v>
                </c:pt>
                <c:pt idx="4660">
                  <c:v>7.8</c:v>
                </c:pt>
                <c:pt idx="4661">
                  <c:v>7.8</c:v>
                </c:pt>
                <c:pt idx="4662">
                  <c:v>7.8</c:v>
                </c:pt>
                <c:pt idx="4663">
                  <c:v>7.8</c:v>
                </c:pt>
                <c:pt idx="4664">
                  <c:v>7.8</c:v>
                </c:pt>
                <c:pt idx="4665">
                  <c:v>7.8</c:v>
                </c:pt>
                <c:pt idx="4666">
                  <c:v>7.8</c:v>
                </c:pt>
                <c:pt idx="4667">
                  <c:v>7.8</c:v>
                </c:pt>
                <c:pt idx="4668">
                  <c:v>7.8</c:v>
                </c:pt>
                <c:pt idx="4669">
                  <c:v>7.8</c:v>
                </c:pt>
                <c:pt idx="4670">
                  <c:v>7.8</c:v>
                </c:pt>
                <c:pt idx="4671">
                  <c:v>7.8</c:v>
                </c:pt>
                <c:pt idx="4672">
                  <c:v>7.8</c:v>
                </c:pt>
                <c:pt idx="4673">
                  <c:v>7.8</c:v>
                </c:pt>
                <c:pt idx="4674">
                  <c:v>7.8</c:v>
                </c:pt>
                <c:pt idx="4675">
                  <c:v>7.8</c:v>
                </c:pt>
                <c:pt idx="4676">
                  <c:v>7.8</c:v>
                </c:pt>
                <c:pt idx="4677">
                  <c:v>7.8</c:v>
                </c:pt>
                <c:pt idx="4678">
                  <c:v>7.8</c:v>
                </c:pt>
                <c:pt idx="4679">
                  <c:v>7.8</c:v>
                </c:pt>
                <c:pt idx="4680">
                  <c:v>7.8</c:v>
                </c:pt>
                <c:pt idx="4681">
                  <c:v>7.8</c:v>
                </c:pt>
                <c:pt idx="4682">
                  <c:v>7.8</c:v>
                </c:pt>
                <c:pt idx="4683">
                  <c:v>7.8</c:v>
                </c:pt>
                <c:pt idx="4684">
                  <c:v>7.8</c:v>
                </c:pt>
                <c:pt idx="4685">
                  <c:v>7.8</c:v>
                </c:pt>
                <c:pt idx="4686">
                  <c:v>7.8</c:v>
                </c:pt>
                <c:pt idx="4687">
                  <c:v>7.8</c:v>
                </c:pt>
                <c:pt idx="4688">
                  <c:v>7.8</c:v>
                </c:pt>
                <c:pt idx="4689">
                  <c:v>7.8</c:v>
                </c:pt>
                <c:pt idx="4690">
                  <c:v>7.8</c:v>
                </c:pt>
                <c:pt idx="4691">
                  <c:v>7.8</c:v>
                </c:pt>
                <c:pt idx="4692">
                  <c:v>7.8</c:v>
                </c:pt>
                <c:pt idx="4693">
                  <c:v>7.8</c:v>
                </c:pt>
                <c:pt idx="4694">
                  <c:v>7.8</c:v>
                </c:pt>
                <c:pt idx="4695">
                  <c:v>7.8</c:v>
                </c:pt>
                <c:pt idx="4696">
                  <c:v>7.8</c:v>
                </c:pt>
                <c:pt idx="4697">
                  <c:v>7.8</c:v>
                </c:pt>
                <c:pt idx="4698">
                  <c:v>7.8</c:v>
                </c:pt>
                <c:pt idx="4699">
                  <c:v>7.8</c:v>
                </c:pt>
                <c:pt idx="4700">
                  <c:v>7.8</c:v>
                </c:pt>
                <c:pt idx="4701">
                  <c:v>7.8</c:v>
                </c:pt>
                <c:pt idx="4702">
                  <c:v>7.8</c:v>
                </c:pt>
                <c:pt idx="4703">
                  <c:v>7.8</c:v>
                </c:pt>
                <c:pt idx="4704">
                  <c:v>7.8</c:v>
                </c:pt>
                <c:pt idx="4705">
                  <c:v>7.8</c:v>
                </c:pt>
                <c:pt idx="4706">
                  <c:v>7.8</c:v>
                </c:pt>
                <c:pt idx="4707">
                  <c:v>7.8</c:v>
                </c:pt>
                <c:pt idx="4708">
                  <c:v>7.8</c:v>
                </c:pt>
                <c:pt idx="4709">
                  <c:v>7.8</c:v>
                </c:pt>
                <c:pt idx="4710">
                  <c:v>7.8</c:v>
                </c:pt>
                <c:pt idx="4711">
                  <c:v>7.9</c:v>
                </c:pt>
                <c:pt idx="4712">
                  <c:v>7.9</c:v>
                </c:pt>
                <c:pt idx="4713">
                  <c:v>7.9</c:v>
                </c:pt>
                <c:pt idx="4714">
                  <c:v>7.9</c:v>
                </c:pt>
                <c:pt idx="4715">
                  <c:v>7.9</c:v>
                </c:pt>
                <c:pt idx="4716">
                  <c:v>7.9</c:v>
                </c:pt>
                <c:pt idx="4717">
                  <c:v>7.9</c:v>
                </c:pt>
                <c:pt idx="4718">
                  <c:v>7.9</c:v>
                </c:pt>
                <c:pt idx="4719">
                  <c:v>7.9</c:v>
                </c:pt>
                <c:pt idx="4720">
                  <c:v>7.9</c:v>
                </c:pt>
                <c:pt idx="4721">
                  <c:v>7.9</c:v>
                </c:pt>
                <c:pt idx="4722">
                  <c:v>7.9</c:v>
                </c:pt>
                <c:pt idx="4723">
                  <c:v>7.9</c:v>
                </c:pt>
                <c:pt idx="4724">
                  <c:v>7.9</c:v>
                </c:pt>
                <c:pt idx="4725">
                  <c:v>7.9</c:v>
                </c:pt>
                <c:pt idx="4726">
                  <c:v>7.9</c:v>
                </c:pt>
                <c:pt idx="4727">
                  <c:v>7.9</c:v>
                </c:pt>
                <c:pt idx="4728">
                  <c:v>7.9</c:v>
                </c:pt>
                <c:pt idx="4729">
                  <c:v>7.9</c:v>
                </c:pt>
                <c:pt idx="4730">
                  <c:v>7.9</c:v>
                </c:pt>
                <c:pt idx="4731">
                  <c:v>7.9</c:v>
                </c:pt>
                <c:pt idx="4732">
                  <c:v>7.9</c:v>
                </c:pt>
                <c:pt idx="4733">
                  <c:v>7.9</c:v>
                </c:pt>
                <c:pt idx="4734">
                  <c:v>7.9</c:v>
                </c:pt>
                <c:pt idx="4735">
                  <c:v>7.9</c:v>
                </c:pt>
                <c:pt idx="4736">
                  <c:v>7.9</c:v>
                </c:pt>
                <c:pt idx="4737">
                  <c:v>7.9</c:v>
                </c:pt>
                <c:pt idx="4738">
                  <c:v>7.9</c:v>
                </c:pt>
                <c:pt idx="4739">
                  <c:v>7.9</c:v>
                </c:pt>
                <c:pt idx="4740">
                  <c:v>7.9</c:v>
                </c:pt>
                <c:pt idx="4741">
                  <c:v>7.9</c:v>
                </c:pt>
                <c:pt idx="4742">
                  <c:v>7.9</c:v>
                </c:pt>
                <c:pt idx="4743">
                  <c:v>7.9</c:v>
                </c:pt>
                <c:pt idx="4744">
                  <c:v>7.9</c:v>
                </c:pt>
                <c:pt idx="4745">
                  <c:v>7.9</c:v>
                </c:pt>
                <c:pt idx="4746">
                  <c:v>7.9</c:v>
                </c:pt>
                <c:pt idx="4747">
                  <c:v>7.9</c:v>
                </c:pt>
                <c:pt idx="4748">
                  <c:v>7.9</c:v>
                </c:pt>
                <c:pt idx="4749">
                  <c:v>7.9</c:v>
                </c:pt>
                <c:pt idx="4750">
                  <c:v>7.9</c:v>
                </c:pt>
                <c:pt idx="4751">
                  <c:v>7.9</c:v>
                </c:pt>
                <c:pt idx="4752">
                  <c:v>7.9</c:v>
                </c:pt>
                <c:pt idx="4753">
                  <c:v>7.9</c:v>
                </c:pt>
                <c:pt idx="4754">
                  <c:v>7.9</c:v>
                </c:pt>
                <c:pt idx="4755">
                  <c:v>7.9</c:v>
                </c:pt>
                <c:pt idx="4756">
                  <c:v>7.9</c:v>
                </c:pt>
                <c:pt idx="4757">
                  <c:v>7.9</c:v>
                </c:pt>
                <c:pt idx="4758">
                  <c:v>7.9</c:v>
                </c:pt>
                <c:pt idx="4759">
                  <c:v>7.9</c:v>
                </c:pt>
                <c:pt idx="4760">
                  <c:v>7.9</c:v>
                </c:pt>
                <c:pt idx="4761">
                  <c:v>7.9</c:v>
                </c:pt>
                <c:pt idx="4762">
                  <c:v>7.9</c:v>
                </c:pt>
                <c:pt idx="4763">
                  <c:v>7.9</c:v>
                </c:pt>
                <c:pt idx="4764">
                  <c:v>7.9</c:v>
                </c:pt>
                <c:pt idx="4765">
                  <c:v>7.9</c:v>
                </c:pt>
                <c:pt idx="4766">
                  <c:v>7.9</c:v>
                </c:pt>
                <c:pt idx="4767">
                  <c:v>7.9</c:v>
                </c:pt>
                <c:pt idx="4768">
                  <c:v>7.9</c:v>
                </c:pt>
                <c:pt idx="4769">
                  <c:v>7.9</c:v>
                </c:pt>
                <c:pt idx="4770">
                  <c:v>7.9</c:v>
                </c:pt>
                <c:pt idx="4771">
                  <c:v>8.0</c:v>
                </c:pt>
                <c:pt idx="4772">
                  <c:v>8.0</c:v>
                </c:pt>
                <c:pt idx="4773">
                  <c:v>8.0</c:v>
                </c:pt>
                <c:pt idx="4774">
                  <c:v>8.0</c:v>
                </c:pt>
                <c:pt idx="4775">
                  <c:v>8.0</c:v>
                </c:pt>
                <c:pt idx="4776">
                  <c:v>8.0</c:v>
                </c:pt>
                <c:pt idx="4777">
                  <c:v>8.0</c:v>
                </c:pt>
                <c:pt idx="4778">
                  <c:v>8.0</c:v>
                </c:pt>
                <c:pt idx="4779">
                  <c:v>8.0</c:v>
                </c:pt>
                <c:pt idx="4780">
                  <c:v>8.0</c:v>
                </c:pt>
                <c:pt idx="4781">
                  <c:v>8.0</c:v>
                </c:pt>
                <c:pt idx="4782">
                  <c:v>8.0</c:v>
                </c:pt>
                <c:pt idx="4783">
                  <c:v>8.0</c:v>
                </c:pt>
                <c:pt idx="4784">
                  <c:v>8.0</c:v>
                </c:pt>
                <c:pt idx="4785">
                  <c:v>8.0</c:v>
                </c:pt>
                <c:pt idx="4786">
                  <c:v>8.0</c:v>
                </c:pt>
                <c:pt idx="4787">
                  <c:v>8.0</c:v>
                </c:pt>
                <c:pt idx="4788">
                  <c:v>8.0</c:v>
                </c:pt>
                <c:pt idx="4789">
                  <c:v>8.0</c:v>
                </c:pt>
                <c:pt idx="4790">
                  <c:v>8.0</c:v>
                </c:pt>
                <c:pt idx="4791">
                  <c:v>8.0</c:v>
                </c:pt>
                <c:pt idx="4792">
                  <c:v>8.0</c:v>
                </c:pt>
                <c:pt idx="4793">
                  <c:v>8.0</c:v>
                </c:pt>
                <c:pt idx="4794">
                  <c:v>8.0</c:v>
                </c:pt>
                <c:pt idx="4795">
                  <c:v>8.0</c:v>
                </c:pt>
                <c:pt idx="4796">
                  <c:v>8.0</c:v>
                </c:pt>
                <c:pt idx="4797">
                  <c:v>8.0</c:v>
                </c:pt>
                <c:pt idx="4798">
                  <c:v>8.0</c:v>
                </c:pt>
                <c:pt idx="4799">
                  <c:v>8.0</c:v>
                </c:pt>
                <c:pt idx="4800">
                  <c:v>8.0</c:v>
                </c:pt>
                <c:pt idx="4801">
                  <c:v>8.0</c:v>
                </c:pt>
                <c:pt idx="4802">
                  <c:v>8.0</c:v>
                </c:pt>
                <c:pt idx="4803">
                  <c:v>8.0</c:v>
                </c:pt>
                <c:pt idx="4804">
                  <c:v>8.0</c:v>
                </c:pt>
                <c:pt idx="4805">
                  <c:v>8.0</c:v>
                </c:pt>
                <c:pt idx="4806">
                  <c:v>8.0</c:v>
                </c:pt>
                <c:pt idx="4807">
                  <c:v>8.0</c:v>
                </c:pt>
                <c:pt idx="4808">
                  <c:v>8.0</c:v>
                </c:pt>
                <c:pt idx="4809">
                  <c:v>8.0</c:v>
                </c:pt>
                <c:pt idx="4810">
                  <c:v>8.0</c:v>
                </c:pt>
                <c:pt idx="4811">
                  <c:v>8.0</c:v>
                </c:pt>
                <c:pt idx="4812">
                  <c:v>8.0</c:v>
                </c:pt>
                <c:pt idx="4813">
                  <c:v>8.0</c:v>
                </c:pt>
                <c:pt idx="4814">
                  <c:v>8.0</c:v>
                </c:pt>
                <c:pt idx="4815">
                  <c:v>8.0</c:v>
                </c:pt>
                <c:pt idx="4816">
                  <c:v>8.0</c:v>
                </c:pt>
                <c:pt idx="4817">
                  <c:v>8.0</c:v>
                </c:pt>
                <c:pt idx="4818">
                  <c:v>8.0</c:v>
                </c:pt>
                <c:pt idx="4819">
                  <c:v>8.0</c:v>
                </c:pt>
                <c:pt idx="4820">
                  <c:v>8.0</c:v>
                </c:pt>
                <c:pt idx="4821">
                  <c:v>8.0</c:v>
                </c:pt>
                <c:pt idx="4822">
                  <c:v>8.0</c:v>
                </c:pt>
                <c:pt idx="4823">
                  <c:v>8.0</c:v>
                </c:pt>
                <c:pt idx="4824">
                  <c:v>8.0</c:v>
                </c:pt>
                <c:pt idx="4825">
                  <c:v>8.0</c:v>
                </c:pt>
                <c:pt idx="4826">
                  <c:v>8.0</c:v>
                </c:pt>
                <c:pt idx="4827">
                  <c:v>8.0</c:v>
                </c:pt>
                <c:pt idx="4828">
                  <c:v>8.0</c:v>
                </c:pt>
                <c:pt idx="4829">
                  <c:v>8.0</c:v>
                </c:pt>
                <c:pt idx="4830">
                  <c:v>8.0</c:v>
                </c:pt>
                <c:pt idx="4831">
                  <c:v>8.1</c:v>
                </c:pt>
                <c:pt idx="4832">
                  <c:v>8.1</c:v>
                </c:pt>
                <c:pt idx="4833">
                  <c:v>8.1</c:v>
                </c:pt>
                <c:pt idx="4834">
                  <c:v>8.1</c:v>
                </c:pt>
                <c:pt idx="4835">
                  <c:v>8.1</c:v>
                </c:pt>
                <c:pt idx="4836">
                  <c:v>8.1</c:v>
                </c:pt>
                <c:pt idx="4837">
                  <c:v>8.1</c:v>
                </c:pt>
                <c:pt idx="4838">
                  <c:v>8.1</c:v>
                </c:pt>
                <c:pt idx="4839">
                  <c:v>8.1</c:v>
                </c:pt>
                <c:pt idx="4840">
                  <c:v>8.1</c:v>
                </c:pt>
                <c:pt idx="4841">
                  <c:v>8.1</c:v>
                </c:pt>
                <c:pt idx="4842">
                  <c:v>8.1</c:v>
                </c:pt>
                <c:pt idx="4843">
                  <c:v>8.1</c:v>
                </c:pt>
                <c:pt idx="4844">
                  <c:v>8.1</c:v>
                </c:pt>
                <c:pt idx="4845">
                  <c:v>8.1</c:v>
                </c:pt>
                <c:pt idx="4846">
                  <c:v>8.1</c:v>
                </c:pt>
                <c:pt idx="4847">
                  <c:v>8.1</c:v>
                </c:pt>
                <c:pt idx="4848">
                  <c:v>8.1</c:v>
                </c:pt>
                <c:pt idx="4849">
                  <c:v>8.1</c:v>
                </c:pt>
                <c:pt idx="4850">
                  <c:v>8.1</c:v>
                </c:pt>
                <c:pt idx="4851">
                  <c:v>8.1</c:v>
                </c:pt>
                <c:pt idx="4852">
                  <c:v>8.1</c:v>
                </c:pt>
                <c:pt idx="4853">
                  <c:v>8.1</c:v>
                </c:pt>
                <c:pt idx="4854">
                  <c:v>8.1</c:v>
                </c:pt>
                <c:pt idx="4855">
                  <c:v>8.1</c:v>
                </c:pt>
                <c:pt idx="4856">
                  <c:v>8.1</c:v>
                </c:pt>
                <c:pt idx="4857">
                  <c:v>8.1</c:v>
                </c:pt>
                <c:pt idx="4858">
                  <c:v>8.1</c:v>
                </c:pt>
                <c:pt idx="4859">
                  <c:v>8.1</c:v>
                </c:pt>
                <c:pt idx="4860">
                  <c:v>8.1</c:v>
                </c:pt>
                <c:pt idx="4861">
                  <c:v>8.1</c:v>
                </c:pt>
                <c:pt idx="4862">
                  <c:v>8.1</c:v>
                </c:pt>
                <c:pt idx="4863">
                  <c:v>8.1</c:v>
                </c:pt>
                <c:pt idx="4864">
                  <c:v>8.1</c:v>
                </c:pt>
                <c:pt idx="4865">
                  <c:v>8.1</c:v>
                </c:pt>
                <c:pt idx="4866">
                  <c:v>8.1</c:v>
                </c:pt>
                <c:pt idx="4867">
                  <c:v>8.1</c:v>
                </c:pt>
                <c:pt idx="4868">
                  <c:v>8.1</c:v>
                </c:pt>
                <c:pt idx="4869">
                  <c:v>8.1</c:v>
                </c:pt>
                <c:pt idx="4870">
                  <c:v>8.1</c:v>
                </c:pt>
                <c:pt idx="4871">
                  <c:v>8.1</c:v>
                </c:pt>
                <c:pt idx="4872">
                  <c:v>8.1</c:v>
                </c:pt>
                <c:pt idx="4873">
                  <c:v>8.1</c:v>
                </c:pt>
                <c:pt idx="4874">
                  <c:v>8.1</c:v>
                </c:pt>
                <c:pt idx="4875">
                  <c:v>8.1</c:v>
                </c:pt>
                <c:pt idx="4876">
                  <c:v>8.1</c:v>
                </c:pt>
                <c:pt idx="4877">
                  <c:v>8.1</c:v>
                </c:pt>
                <c:pt idx="4878">
                  <c:v>8.1</c:v>
                </c:pt>
                <c:pt idx="4879">
                  <c:v>8.1</c:v>
                </c:pt>
                <c:pt idx="4880">
                  <c:v>8.1</c:v>
                </c:pt>
                <c:pt idx="4881">
                  <c:v>8.1</c:v>
                </c:pt>
                <c:pt idx="4882">
                  <c:v>8.1</c:v>
                </c:pt>
                <c:pt idx="4883">
                  <c:v>8.1</c:v>
                </c:pt>
                <c:pt idx="4884">
                  <c:v>8.1</c:v>
                </c:pt>
                <c:pt idx="4885">
                  <c:v>8.1</c:v>
                </c:pt>
                <c:pt idx="4886">
                  <c:v>8.1</c:v>
                </c:pt>
                <c:pt idx="4887">
                  <c:v>8.1</c:v>
                </c:pt>
                <c:pt idx="4888">
                  <c:v>8.1</c:v>
                </c:pt>
                <c:pt idx="4889">
                  <c:v>8.1</c:v>
                </c:pt>
                <c:pt idx="4890">
                  <c:v>8.1</c:v>
                </c:pt>
                <c:pt idx="4891">
                  <c:v>8.2</c:v>
                </c:pt>
                <c:pt idx="4892">
                  <c:v>8.2</c:v>
                </c:pt>
                <c:pt idx="4893">
                  <c:v>8.2</c:v>
                </c:pt>
                <c:pt idx="4894">
                  <c:v>8.2</c:v>
                </c:pt>
                <c:pt idx="4895">
                  <c:v>8.2</c:v>
                </c:pt>
                <c:pt idx="4896">
                  <c:v>8.2</c:v>
                </c:pt>
                <c:pt idx="4897">
                  <c:v>8.2</c:v>
                </c:pt>
                <c:pt idx="4898">
                  <c:v>8.2</c:v>
                </c:pt>
                <c:pt idx="4899">
                  <c:v>8.2</c:v>
                </c:pt>
                <c:pt idx="4900">
                  <c:v>8.2</c:v>
                </c:pt>
                <c:pt idx="4901">
                  <c:v>8.2</c:v>
                </c:pt>
                <c:pt idx="4902">
                  <c:v>8.2</c:v>
                </c:pt>
                <c:pt idx="4903">
                  <c:v>8.2</c:v>
                </c:pt>
                <c:pt idx="4904">
                  <c:v>8.2</c:v>
                </c:pt>
                <c:pt idx="4905">
                  <c:v>8.2</c:v>
                </c:pt>
                <c:pt idx="4906">
                  <c:v>8.2</c:v>
                </c:pt>
                <c:pt idx="4907">
                  <c:v>8.2</c:v>
                </c:pt>
                <c:pt idx="4908">
                  <c:v>8.2</c:v>
                </c:pt>
                <c:pt idx="4909">
                  <c:v>8.2</c:v>
                </c:pt>
                <c:pt idx="4910">
                  <c:v>8.2</c:v>
                </c:pt>
                <c:pt idx="4911">
                  <c:v>8.2</c:v>
                </c:pt>
                <c:pt idx="4912">
                  <c:v>8.2</c:v>
                </c:pt>
                <c:pt idx="4913">
                  <c:v>8.2</c:v>
                </c:pt>
                <c:pt idx="4914">
                  <c:v>8.2</c:v>
                </c:pt>
                <c:pt idx="4915">
                  <c:v>8.2</c:v>
                </c:pt>
                <c:pt idx="4916">
                  <c:v>8.2</c:v>
                </c:pt>
                <c:pt idx="4917">
                  <c:v>8.2</c:v>
                </c:pt>
                <c:pt idx="4918">
                  <c:v>8.2</c:v>
                </c:pt>
                <c:pt idx="4919">
                  <c:v>8.2</c:v>
                </c:pt>
                <c:pt idx="4920">
                  <c:v>8.2</c:v>
                </c:pt>
                <c:pt idx="4921">
                  <c:v>8.2</c:v>
                </c:pt>
                <c:pt idx="4922">
                  <c:v>8.2</c:v>
                </c:pt>
                <c:pt idx="4923">
                  <c:v>8.2</c:v>
                </c:pt>
                <c:pt idx="4924">
                  <c:v>8.2</c:v>
                </c:pt>
                <c:pt idx="4925">
                  <c:v>8.2</c:v>
                </c:pt>
                <c:pt idx="4926">
                  <c:v>8.2</c:v>
                </c:pt>
                <c:pt idx="4927">
                  <c:v>8.2</c:v>
                </c:pt>
                <c:pt idx="4928">
                  <c:v>8.2</c:v>
                </c:pt>
                <c:pt idx="4929">
                  <c:v>8.2</c:v>
                </c:pt>
                <c:pt idx="4930">
                  <c:v>8.2</c:v>
                </c:pt>
                <c:pt idx="4931">
                  <c:v>8.2</c:v>
                </c:pt>
                <c:pt idx="4932">
                  <c:v>8.2</c:v>
                </c:pt>
                <c:pt idx="4933">
                  <c:v>8.2</c:v>
                </c:pt>
                <c:pt idx="4934">
                  <c:v>8.2</c:v>
                </c:pt>
                <c:pt idx="4935">
                  <c:v>8.2</c:v>
                </c:pt>
                <c:pt idx="4936">
                  <c:v>8.2</c:v>
                </c:pt>
                <c:pt idx="4937">
                  <c:v>8.2</c:v>
                </c:pt>
                <c:pt idx="4938">
                  <c:v>8.2</c:v>
                </c:pt>
                <c:pt idx="4939">
                  <c:v>8.2</c:v>
                </c:pt>
                <c:pt idx="4940">
                  <c:v>8.2</c:v>
                </c:pt>
                <c:pt idx="4941">
                  <c:v>8.2</c:v>
                </c:pt>
                <c:pt idx="4942">
                  <c:v>8.2</c:v>
                </c:pt>
                <c:pt idx="4943">
                  <c:v>8.2</c:v>
                </c:pt>
                <c:pt idx="4944">
                  <c:v>8.2</c:v>
                </c:pt>
                <c:pt idx="4945">
                  <c:v>8.2</c:v>
                </c:pt>
                <c:pt idx="4946">
                  <c:v>8.2</c:v>
                </c:pt>
                <c:pt idx="4947">
                  <c:v>8.2</c:v>
                </c:pt>
                <c:pt idx="4948">
                  <c:v>8.2</c:v>
                </c:pt>
                <c:pt idx="4949">
                  <c:v>8.2</c:v>
                </c:pt>
                <c:pt idx="4950">
                  <c:v>8.2</c:v>
                </c:pt>
                <c:pt idx="4951">
                  <c:v>8.3</c:v>
                </c:pt>
                <c:pt idx="4952">
                  <c:v>8.3</c:v>
                </c:pt>
                <c:pt idx="4953">
                  <c:v>8.3</c:v>
                </c:pt>
                <c:pt idx="4954">
                  <c:v>8.3</c:v>
                </c:pt>
                <c:pt idx="4955">
                  <c:v>8.3</c:v>
                </c:pt>
                <c:pt idx="4956">
                  <c:v>8.3</c:v>
                </c:pt>
                <c:pt idx="4957">
                  <c:v>8.3</c:v>
                </c:pt>
                <c:pt idx="4958">
                  <c:v>8.3</c:v>
                </c:pt>
                <c:pt idx="4959">
                  <c:v>8.3</c:v>
                </c:pt>
                <c:pt idx="4960">
                  <c:v>8.3</c:v>
                </c:pt>
                <c:pt idx="4961">
                  <c:v>8.3</c:v>
                </c:pt>
                <c:pt idx="4962">
                  <c:v>8.3</c:v>
                </c:pt>
                <c:pt idx="4963">
                  <c:v>8.3</c:v>
                </c:pt>
                <c:pt idx="4964">
                  <c:v>8.3</c:v>
                </c:pt>
                <c:pt idx="4965">
                  <c:v>8.3</c:v>
                </c:pt>
                <c:pt idx="4966">
                  <c:v>8.3</c:v>
                </c:pt>
                <c:pt idx="4967">
                  <c:v>8.3</c:v>
                </c:pt>
                <c:pt idx="4968">
                  <c:v>8.3</c:v>
                </c:pt>
                <c:pt idx="4969">
                  <c:v>8.3</c:v>
                </c:pt>
                <c:pt idx="4970">
                  <c:v>8.3</c:v>
                </c:pt>
                <c:pt idx="4971">
                  <c:v>8.3</c:v>
                </c:pt>
                <c:pt idx="4972">
                  <c:v>8.3</c:v>
                </c:pt>
                <c:pt idx="4973">
                  <c:v>8.3</c:v>
                </c:pt>
                <c:pt idx="4974">
                  <c:v>8.3</c:v>
                </c:pt>
                <c:pt idx="4975">
                  <c:v>8.3</c:v>
                </c:pt>
                <c:pt idx="4976">
                  <c:v>8.3</c:v>
                </c:pt>
                <c:pt idx="4977">
                  <c:v>8.3</c:v>
                </c:pt>
                <c:pt idx="4978">
                  <c:v>8.3</c:v>
                </c:pt>
                <c:pt idx="4979">
                  <c:v>8.3</c:v>
                </c:pt>
                <c:pt idx="4980">
                  <c:v>8.3</c:v>
                </c:pt>
                <c:pt idx="4981">
                  <c:v>8.3</c:v>
                </c:pt>
                <c:pt idx="4982">
                  <c:v>8.3</c:v>
                </c:pt>
                <c:pt idx="4983">
                  <c:v>8.3</c:v>
                </c:pt>
                <c:pt idx="4984">
                  <c:v>8.3</c:v>
                </c:pt>
                <c:pt idx="4985">
                  <c:v>8.3</c:v>
                </c:pt>
                <c:pt idx="4986">
                  <c:v>8.3</c:v>
                </c:pt>
                <c:pt idx="4987">
                  <c:v>8.3</c:v>
                </c:pt>
                <c:pt idx="4988">
                  <c:v>8.3</c:v>
                </c:pt>
                <c:pt idx="4989">
                  <c:v>8.3</c:v>
                </c:pt>
                <c:pt idx="4990">
                  <c:v>8.3</c:v>
                </c:pt>
                <c:pt idx="4991">
                  <c:v>8.3</c:v>
                </c:pt>
                <c:pt idx="4992">
                  <c:v>8.3</c:v>
                </c:pt>
                <c:pt idx="4993">
                  <c:v>8.3</c:v>
                </c:pt>
                <c:pt idx="4994">
                  <c:v>8.3</c:v>
                </c:pt>
                <c:pt idx="4995">
                  <c:v>8.3</c:v>
                </c:pt>
                <c:pt idx="4996">
                  <c:v>8.3</c:v>
                </c:pt>
                <c:pt idx="4997">
                  <c:v>8.3</c:v>
                </c:pt>
                <c:pt idx="4998">
                  <c:v>8.3</c:v>
                </c:pt>
                <c:pt idx="4999">
                  <c:v>8.3</c:v>
                </c:pt>
                <c:pt idx="5000">
                  <c:v>8.3</c:v>
                </c:pt>
                <c:pt idx="5001">
                  <c:v>8.3</c:v>
                </c:pt>
                <c:pt idx="5002">
                  <c:v>8.3</c:v>
                </c:pt>
                <c:pt idx="5003">
                  <c:v>8.3</c:v>
                </c:pt>
                <c:pt idx="5004">
                  <c:v>8.3</c:v>
                </c:pt>
                <c:pt idx="5005">
                  <c:v>8.3</c:v>
                </c:pt>
                <c:pt idx="5006">
                  <c:v>8.3</c:v>
                </c:pt>
                <c:pt idx="5007">
                  <c:v>8.3</c:v>
                </c:pt>
                <c:pt idx="5008">
                  <c:v>8.3</c:v>
                </c:pt>
                <c:pt idx="5009">
                  <c:v>8.3</c:v>
                </c:pt>
                <c:pt idx="5010">
                  <c:v>8.3</c:v>
                </c:pt>
                <c:pt idx="5011">
                  <c:v>8.4</c:v>
                </c:pt>
                <c:pt idx="5012">
                  <c:v>8.4</c:v>
                </c:pt>
                <c:pt idx="5013">
                  <c:v>8.4</c:v>
                </c:pt>
                <c:pt idx="5014">
                  <c:v>8.4</c:v>
                </c:pt>
                <c:pt idx="5015">
                  <c:v>8.4</c:v>
                </c:pt>
                <c:pt idx="5016">
                  <c:v>8.4</c:v>
                </c:pt>
                <c:pt idx="5017">
                  <c:v>8.4</c:v>
                </c:pt>
                <c:pt idx="5018">
                  <c:v>8.4</c:v>
                </c:pt>
                <c:pt idx="5019">
                  <c:v>8.4</c:v>
                </c:pt>
                <c:pt idx="5020">
                  <c:v>8.4</c:v>
                </c:pt>
                <c:pt idx="5021">
                  <c:v>8.4</c:v>
                </c:pt>
                <c:pt idx="5022">
                  <c:v>8.4</c:v>
                </c:pt>
                <c:pt idx="5023">
                  <c:v>8.4</c:v>
                </c:pt>
                <c:pt idx="5024">
                  <c:v>8.4</c:v>
                </c:pt>
                <c:pt idx="5025">
                  <c:v>8.4</c:v>
                </c:pt>
                <c:pt idx="5026">
                  <c:v>8.4</c:v>
                </c:pt>
                <c:pt idx="5027">
                  <c:v>8.4</c:v>
                </c:pt>
                <c:pt idx="5028">
                  <c:v>8.4</c:v>
                </c:pt>
                <c:pt idx="5029">
                  <c:v>8.4</c:v>
                </c:pt>
                <c:pt idx="5030">
                  <c:v>8.4</c:v>
                </c:pt>
                <c:pt idx="5031">
                  <c:v>8.4</c:v>
                </c:pt>
                <c:pt idx="5032">
                  <c:v>8.4</c:v>
                </c:pt>
                <c:pt idx="5033">
                  <c:v>8.4</c:v>
                </c:pt>
                <c:pt idx="5034">
                  <c:v>8.4</c:v>
                </c:pt>
                <c:pt idx="5035">
                  <c:v>8.4</c:v>
                </c:pt>
                <c:pt idx="5036">
                  <c:v>8.4</c:v>
                </c:pt>
                <c:pt idx="5037">
                  <c:v>8.4</c:v>
                </c:pt>
                <c:pt idx="5038">
                  <c:v>8.4</c:v>
                </c:pt>
                <c:pt idx="5039">
                  <c:v>8.4</c:v>
                </c:pt>
                <c:pt idx="5040">
                  <c:v>8.4</c:v>
                </c:pt>
                <c:pt idx="5041">
                  <c:v>8.4</c:v>
                </c:pt>
                <c:pt idx="5042">
                  <c:v>8.4</c:v>
                </c:pt>
                <c:pt idx="5043">
                  <c:v>8.4</c:v>
                </c:pt>
                <c:pt idx="5044">
                  <c:v>8.4</c:v>
                </c:pt>
                <c:pt idx="5045">
                  <c:v>8.4</c:v>
                </c:pt>
                <c:pt idx="5046">
                  <c:v>8.4</c:v>
                </c:pt>
                <c:pt idx="5047">
                  <c:v>8.4</c:v>
                </c:pt>
                <c:pt idx="5048">
                  <c:v>8.4</c:v>
                </c:pt>
                <c:pt idx="5049">
                  <c:v>8.4</c:v>
                </c:pt>
                <c:pt idx="5050">
                  <c:v>8.4</c:v>
                </c:pt>
                <c:pt idx="5051">
                  <c:v>8.4</c:v>
                </c:pt>
                <c:pt idx="5052">
                  <c:v>8.4</c:v>
                </c:pt>
                <c:pt idx="5053">
                  <c:v>8.4</c:v>
                </c:pt>
                <c:pt idx="5054">
                  <c:v>8.4</c:v>
                </c:pt>
                <c:pt idx="5055">
                  <c:v>8.4</c:v>
                </c:pt>
                <c:pt idx="5056">
                  <c:v>8.4</c:v>
                </c:pt>
                <c:pt idx="5057">
                  <c:v>8.4</c:v>
                </c:pt>
                <c:pt idx="5058">
                  <c:v>8.4</c:v>
                </c:pt>
                <c:pt idx="5059">
                  <c:v>8.4</c:v>
                </c:pt>
                <c:pt idx="5060">
                  <c:v>8.4</c:v>
                </c:pt>
                <c:pt idx="5061">
                  <c:v>8.4</c:v>
                </c:pt>
                <c:pt idx="5062">
                  <c:v>8.4</c:v>
                </c:pt>
                <c:pt idx="5063">
                  <c:v>8.4</c:v>
                </c:pt>
                <c:pt idx="5064">
                  <c:v>8.4</c:v>
                </c:pt>
                <c:pt idx="5065">
                  <c:v>8.4</c:v>
                </c:pt>
                <c:pt idx="5066">
                  <c:v>8.4</c:v>
                </c:pt>
                <c:pt idx="5067">
                  <c:v>8.4</c:v>
                </c:pt>
                <c:pt idx="5068">
                  <c:v>8.4</c:v>
                </c:pt>
                <c:pt idx="5069">
                  <c:v>8.4</c:v>
                </c:pt>
                <c:pt idx="5070">
                  <c:v>8.4</c:v>
                </c:pt>
                <c:pt idx="5071">
                  <c:v>8.5</c:v>
                </c:pt>
                <c:pt idx="5072">
                  <c:v>8.5</c:v>
                </c:pt>
                <c:pt idx="5073">
                  <c:v>8.5</c:v>
                </c:pt>
                <c:pt idx="5074">
                  <c:v>8.5</c:v>
                </c:pt>
                <c:pt idx="5075">
                  <c:v>8.5</c:v>
                </c:pt>
                <c:pt idx="5076">
                  <c:v>8.5</c:v>
                </c:pt>
                <c:pt idx="5077">
                  <c:v>8.5</c:v>
                </c:pt>
                <c:pt idx="5078">
                  <c:v>8.5</c:v>
                </c:pt>
                <c:pt idx="5079">
                  <c:v>8.5</c:v>
                </c:pt>
                <c:pt idx="5080">
                  <c:v>8.5</c:v>
                </c:pt>
                <c:pt idx="5081">
                  <c:v>8.5</c:v>
                </c:pt>
                <c:pt idx="5082">
                  <c:v>8.5</c:v>
                </c:pt>
                <c:pt idx="5083">
                  <c:v>8.5</c:v>
                </c:pt>
                <c:pt idx="5084">
                  <c:v>8.5</c:v>
                </c:pt>
                <c:pt idx="5085">
                  <c:v>8.5</c:v>
                </c:pt>
                <c:pt idx="5086">
                  <c:v>8.5</c:v>
                </c:pt>
                <c:pt idx="5087">
                  <c:v>8.5</c:v>
                </c:pt>
                <c:pt idx="5088">
                  <c:v>8.5</c:v>
                </c:pt>
                <c:pt idx="5089">
                  <c:v>8.5</c:v>
                </c:pt>
                <c:pt idx="5090">
                  <c:v>8.5</c:v>
                </c:pt>
                <c:pt idx="5091">
                  <c:v>8.5</c:v>
                </c:pt>
                <c:pt idx="5092">
                  <c:v>8.5</c:v>
                </c:pt>
                <c:pt idx="5093">
                  <c:v>8.5</c:v>
                </c:pt>
                <c:pt idx="5094">
                  <c:v>8.5</c:v>
                </c:pt>
                <c:pt idx="5095">
                  <c:v>8.5</c:v>
                </c:pt>
                <c:pt idx="5096">
                  <c:v>8.5</c:v>
                </c:pt>
                <c:pt idx="5097">
                  <c:v>8.5</c:v>
                </c:pt>
                <c:pt idx="5098">
                  <c:v>8.5</c:v>
                </c:pt>
                <c:pt idx="5099">
                  <c:v>8.5</c:v>
                </c:pt>
                <c:pt idx="5100">
                  <c:v>8.5</c:v>
                </c:pt>
                <c:pt idx="5101">
                  <c:v>8.5</c:v>
                </c:pt>
                <c:pt idx="5102">
                  <c:v>8.5</c:v>
                </c:pt>
                <c:pt idx="5103">
                  <c:v>8.5</c:v>
                </c:pt>
                <c:pt idx="5104">
                  <c:v>8.5</c:v>
                </c:pt>
                <c:pt idx="5105">
                  <c:v>8.5</c:v>
                </c:pt>
                <c:pt idx="5106">
                  <c:v>8.5</c:v>
                </c:pt>
                <c:pt idx="5107">
                  <c:v>8.5</c:v>
                </c:pt>
                <c:pt idx="5108">
                  <c:v>8.5</c:v>
                </c:pt>
                <c:pt idx="5109">
                  <c:v>8.5</c:v>
                </c:pt>
                <c:pt idx="5110">
                  <c:v>8.5</c:v>
                </c:pt>
                <c:pt idx="5111">
                  <c:v>8.5</c:v>
                </c:pt>
                <c:pt idx="5112">
                  <c:v>8.5</c:v>
                </c:pt>
                <c:pt idx="5113">
                  <c:v>8.5</c:v>
                </c:pt>
                <c:pt idx="5114">
                  <c:v>8.5</c:v>
                </c:pt>
                <c:pt idx="5115">
                  <c:v>8.5</c:v>
                </c:pt>
                <c:pt idx="5116">
                  <c:v>8.5</c:v>
                </c:pt>
                <c:pt idx="5117">
                  <c:v>8.5</c:v>
                </c:pt>
                <c:pt idx="5118">
                  <c:v>8.5</c:v>
                </c:pt>
                <c:pt idx="5119">
                  <c:v>8.5</c:v>
                </c:pt>
                <c:pt idx="5120">
                  <c:v>8.5</c:v>
                </c:pt>
                <c:pt idx="5121">
                  <c:v>8.5</c:v>
                </c:pt>
                <c:pt idx="5122">
                  <c:v>8.5</c:v>
                </c:pt>
                <c:pt idx="5123">
                  <c:v>8.5</c:v>
                </c:pt>
                <c:pt idx="5124">
                  <c:v>8.5</c:v>
                </c:pt>
                <c:pt idx="5125">
                  <c:v>8.5</c:v>
                </c:pt>
                <c:pt idx="5126">
                  <c:v>8.5</c:v>
                </c:pt>
                <c:pt idx="5127">
                  <c:v>8.5</c:v>
                </c:pt>
                <c:pt idx="5128">
                  <c:v>8.5</c:v>
                </c:pt>
                <c:pt idx="5129">
                  <c:v>8.5</c:v>
                </c:pt>
                <c:pt idx="5130">
                  <c:v>8.5</c:v>
                </c:pt>
                <c:pt idx="5131">
                  <c:v>8.6</c:v>
                </c:pt>
                <c:pt idx="5132">
                  <c:v>8.6</c:v>
                </c:pt>
                <c:pt idx="5133">
                  <c:v>8.6</c:v>
                </c:pt>
                <c:pt idx="5134">
                  <c:v>8.6</c:v>
                </c:pt>
                <c:pt idx="5135">
                  <c:v>8.6</c:v>
                </c:pt>
                <c:pt idx="5136">
                  <c:v>8.6</c:v>
                </c:pt>
                <c:pt idx="5137">
                  <c:v>8.6</c:v>
                </c:pt>
                <c:pt idx="5138">
                  <c:v>8.6</c:v>
                </c:pt>
                <c:pt idx="5139">
                  <c:v>8.6</c:v>
                </c:pt>
                <c:pt idx="5140">
                  <c:v>8.6</c:v>
                </c:pt>
                <c:pt idx="5141">
                  <c:v>8.6</c:v>
                </c:pt>
                <c:pt idx="5142">
                  <c:v>8.6</c:v>
                </c:pt>
                <c:pt idx="5143">
                  <c:v>8.6</c:v>
                </c:pt>
                <c:pt idx="5144">
                  <c:v>8.6</c:v>
                </c:pt>
                <c:pt idx="5145">
                  <c:v>8.6</c:v>
                </c:pt>
                <c:pt idx="5146">
                  <c:v>8.6</c:v>
                </c:pt>
                <c:pt idx="5147">
                  <c:v>8.6</c:v>
                </c:pt>
                <c:pt idx="5148">
                  <c:v>8.6</c:v>
                </c:pt>
                <c:pt idx="5149">
                  <c:v>8.6</c:v>
                </c:pt>
                <c:pt idx="5150">
                  <c:v>8.6</c:v>
                </c:pt>
                <c:pt idx="5151">
                  <c:v>8.6</c:v>
                </c:pt>
                <c:pt idx="5152">
                  <c:v>8.6</c:v>
                </c:pt>
                <c:pt idx="5153">
                  <c:v>8.6</c:v>
                </c:pt>
                <c:pt idx="5154">
                  <c:v>8.6</c:v>
                </c:pt>
                <c:pt idx="5155">
                  <c:v>8.6</c:v>
                </c:pt>
                <c:pt idx="5156">
                  <c:v>8.6</c:v>
                </c:pt>
                <c:pt idx="5157">
                  <c:v>8.6</c:v>
                </c:pt>
                <c:pt idx="5158">
                  <c:v>8.6</c:v>
                </c:pt>
                <c:pt idx="5159">
                  <c:v>8.6</c:v>
                </c:pt>
                <c:pt idx="5160">
                  <c:v>8.6</c:v>
                </c:pt>
                <c:pt idx="5161">
                  <c:v>8.6</c:v>
                </c:pt>
                <c:pt idx="5162">
                  <c:v>8.6</c:v>
                </c:pt>
                <c:pt idx="5163">
                  <c:v>8.6</c:v>
                </c:pt>
                <c:pt idx="5164">
                  <c:v>8.6</c:v>
                </c:pt>
                <c:pt idx="5165">
                  <c:v>8.6</c:v>
                </c:pt>
                <c:pt idx="5166">
                  <c:v>8.6</c:v>
                </c:pt>
                <c:pt idx="5167">
                  <c:v>8.6</c:v>
                </c:pt>
                <c:pt idx="5168">
                  <c:v>8.6</c:v>
                </c:pt>
                <c:pt idx="5169">
                  <c:v>8.6</c:v>
                </c:pt>
                <c:pt idx="5170">
                  <c:v>8.6</c:v>
                </c:pt>
                <c:pt idx="5171">
                  <c:v>8.6</c:v>
                </c:pt>
                <c:pt idx="5172">
                  <c:v>8.6</c:v>
                </c:pt>
                <c:pt idx="5173">
                  <c:v>8.6</c:v>
                </c:pt>
                <c:pt idx="5174">
                  <c:v>8.6</c:v>
                </c:pt>
                <c:pt idx="5175">
                  <c:v>8.6</c:v>
                </c:pt>
                <c:pt idx="5176">
                  <c:v>8.6</c:v>
                </c:pt>
                <c:pt idx="5177">
                  <c:v>8.6</c:v>
                </c:pt>
                <c:pt idx="5178">
                  <c:v>8.6</c:v>
                </c:pt>
                <c:pt idx="5179">
                  <c:v>8.6</c:v>
                </c:pt>
                <c:pt idx="5180">
                  <c:v>8.6</c:v>
                </c:pt>
                <c:pt idx="5181">
                  <c:v>8.6</c:v>
                </c:pt>
                <c:pt idx="5182">
                  <c:v>8.6</c:v>
                </c:pt>
                <c:pt idx="5183">
                  <c:v>8.6</c:v>
                </c:pt>
                <c:pt idx="5184">
                  <c:v>8.6</c:v>
                </c:pt>
                <c:pt idx="5185">
                  <c:v>8.6</c:v>
                </c:pt>
                <c:pt idx="5186">
                  <c:v>8.6</c:v>
                </c:pt>
                <c:pt idx="5187">
                  <c:v>8.6</c:v>
                </c:pt>
                <c:pt idx="5188">
                  <c:v>8.6</c:v>
                </c:pt>
                <c:pt idx="5189">
                  <c:v>8.6</c:v>
                </c:pt>
                <c:pt idx="5190">
                  <c:v>8.6</c:v>
                </c:pt>
                <c:pt idx="5191">
                  <c:v>8.7</c:v>
                </c:pt>
                <c:pt idx="5192">
                  <c:v>8.7</c:v>
                </c:pt>
                <c:pt idx="5193">
                  <c:v>8.7</c:v>
                </c:pt>
                <c:pt idx="5194">
                  <c:v>8.7</c:v>
                </c:pt>
                <c:pt idx="5195">
                  <c:v>8.7</c:v>
                </c:pt>
                <c:pt idx="5196">
                  <c:v>8.7</c:v>
                </c:pt>
                <c:pt idx="5197">
                  <c:v>8.7</c:v>
                </c:pt>
                <c:pt idx="5198">
                  <c:v>8.7</c:v>
                </c:pt>
                <c:pt idx="5199">
                  <c:v>8.7</c:v>
                </c:pt>
                <c:pt idx="5200">
                  <c:v>8.7</c:v>
                </c:pt>
                <c:pt idx="5201">
                  <c:v>8.7</c:v>
                </c:pt>
                <c:pt idx="5202">
                  <c:v>8.7</c:v>
                </c:pt>
                <c:pt idx="5203">
                  <c:v>8.7</c:v>
                </c:pt>
                <c:pt idx="5204">
                  <c:v>8.7</c:v>
                </c:pt>
                <c:pt idx="5205">
                  <c:v>8.7</c:v>
                </c:pt>
                <c:pt idx="5206">
                  <c:v>8.7</c:v>
                </c:pt>
                <c:pt idx="5207">
                  <c:v>8.7</c:v>
                </c:pt>
                <c:pt idx="5208">
                  <c:v>8.7</c:v>
                </c:pt>
                <c:pt idx="5209">
                  <c:v>8.7</c:v>
                </c:pt>
                <c:pt idx="5210">
                  <c:v>8.7</c:v>
                </c:pt>
                <c:pt idx="5211">
                  <c:v>8.7</c:v>
                </c:pt>
                <c:pt idx="5212">
                  <c:v>8.7</c:v>
                </c:pt>
                <c:pt idx="5213">
                  <c:v>8.7</c:v>
                </c:pt>
                <c:pt idx="5214">
                  <c:v>8.7</c:v>
                </c:pt>
                <c:pt idx="5215">
                  <c:v>8.7</c:v>
                </c:pt>
                <c:pt idx="5216">
                  <c:v>8.7</c:v>
                </c:pt>
                <c:pt idx="5217">
                  <c:v>8.7</c:v>
                </c:pt>
                <c:pt idx="5218">
                  <c:v>8.7</c:v>
                </c:pt>
                <c:pt idx="5219">
                  <c:v>8.7</c:v>
                </c:pt>
                <c:pt idx="5220">
                  <c:v>8.7</c:v>
                </c:pt>
                <c:pt idx="5221">
                  <c:v>8.7</c:v>
                </c:pt>
                <c:pt idx="5222">
                  <c:v>8.7</c:v>
                </c:pt>
                <c:pt idx="5223">
                  <c:v>8.7</c:v>
                </c:pt>
                <c:pt idx="5224">
                  <c:v>8.7</c:v>
                </c:pt>
                <c:pt idx="5225">
                  <c:v>8.7</c:v>
                </c:pt>
                <c:pt idx="5226">
                  <c:v>8.7</c:v>
                </c:pt>
                <c:pt idx="5227">
                  <c:v>8.7</c:v>
                </c:pt>
                <c:pt idx="5228">
                  <c:v>8.7</c:v>
                </c:pt>
                <c:pt idx="5229">
                  <c:v>8.7</c:v>
                </c:pt>
                <c:pt idx="5230">
                  <c:v>8.7</c:v>
                </c:pt>
                <c:pt idx="5231">
                  <c:v>8.7</c:v>
                </c:pt>
                <c:pt idx="5232">
                  <c:v>8.7</c:v>
                </c:pt>
                <c:pt idx="5233">
                  <c:v>8.7</c:v>
                </c:pt>
                <c:pt idx="5234">
                  <c:v>8.7</c:v>
                </c:pt>
                <c:pt idx="5235">
                  <c:v>8.7</c:v>
                </c:pt>
                <c:pt idx="5236">
                  <c:v>8.7</c:v>
                </c:pt>
                <c:pt idx="5237">
                  <c:v>8.7</c:v>
                </c:pt>
                <c:pt idx="5238">
                  <c:v>8.7</c:v>
                </c:pt>
                <c:pt idx="5239">
                  <c:v>8.7</c:v>
                </c:pt>
                <c:pt idx="5240">
                  <c:v>8.7</c:v>
                </c:pt>
                <c:pt idx="5241">
                  <c:v>8.7</c:v>
                </c:pt>
                <c:pt idx="5242">
                  <c:v>8.7</c:v>
                </c:pt>
                <c:pt idx="5243">
                  <c:v>8.7</c:v>
                </c:pt>
                <c:pt idx="5244">
                  <c:v>8.7</c:v>
                </c:pt>
                <c:pt idx="5245">
                  <c:v>8.7</c:v>
                </c:pt>
                <c:pt idx="5246">
                  <c:v>8.7</c:v>
                </c:pt>
                <c:pt idx="5247">
                  <c:v>8.7</c:v>
                </c:pt>
                <c:pt idx="5248">
                  <c:v>8.7</c:v>
                </c:pt>
                <c:pt idx="5249">
                  <c:v>8.7</c:v>
                </c:pt>
                <c:pt idx="5250">
                  <c:v>8.7</c:v>
                </c:pt>
                <c:pt idx="5251">
                  <c:v>8.8</c:v>
                </c:pt>
                <c:pt idx="5252">
                  <c:v>8.8</c:v>
                </c:pt>
                <c:pt idx="5253">
                  <c:v>8.8</c:v>
                </c:pt>
                <c:pt idx="5254">
                  <c:v>8.8</c:v>
                </c:pt>
                <c:pt idx="5255">
                  <c:v>8.8</c:v>
                </c:pt>
                <c:pt idx="5256">
                  <c:v>8.8</c:v>
                </c:pt>
                <c:pt idx="5257">
                  <c:v>8.8</c:v>
                </c:pt>
                <c:pt idx="5258">
                  <c:v>8.8</c:v>
                </c:pt>
                <c:pt idx="5259">
                  <c:v>8.8</c:v>
                </c:pt>
                <c:pt idx="5260">
                  <c:v>8.8</c:v>
                </c:pt>
                <c:pt idx="5261">
                  <c:v>8.8</c:v>
                </c:pt>
                <c:pt idx="5262">
                  <c:v>8.8</c:v>
                </c:pt>
                <c:pt idx="5263">
                  <c:v>8.8</c:v>
                </c:pt>
                <c:pt idx="5264">
                  <c:v>8.8</c:v>
                </c:pt>
                <c:pt idx="5265">
                  <c:v>8.8</c:v>
                </c:pt>
                <c:pt idx="5266">
                  <c:v>8.8</c:v>
                </c:pt>
                <c:pt idx="5267">
                  <c:v>8.8</c:v>
                </c:pt>
                <c:pt idx="5268">
                  <c:v>8.8</c:v>
                </c:pt>
                <c:pt idx="5269">
                  <c:v>8.8</c:v>
                </c:pt>
                <c:pt idx="5270">
                  <c:v>8.8</c:v>
                </c:pt>
                <c:pt idx="5271">
                  <c:v>8.8</c:v>
                </c:pt>
                <c:pt idx="5272">
                  <c:v>8.8</c:v>
                </c:pt>
                <c:pt idx="5273">
                  <c:v>8.8</c:v>
                </c:pt>
                <c:pt idx="5274">
                  <c:v>8.8</c:v>
                </c:pt>
                <c:pt idx="5275">
                  <c:v>8.8</c:v>
                </c:pt>
                <c:pt idx="5276">
                  <c:v>8.8</c:v>
                </c:pt>
                <c:pt idx="5277">
                  <c:v>8.8</c:v>
                </c:pt>
                <c:pt idx="5278">
                  <c:v>8.8</c:v>
                </c:pt>
                <c:pt idx="5279">
                  <c:v>8.8</c:v>
                </c:pt>
                <c:pt idx="5280">
                  <c:v>8.8</c:v>
                </c:pt>
                <c:pt idx="5281">
                  <c:v>8.8</c:v>
                </c:pt>
                <c:pt idx="5282">
                  <c:v>8.8</c:v>
                </c:pt>
                <c:pt idx="5283">
                  <c:v>8.8</c:v>
                </c:pt>
                <c:pt idx="5284">
                  <c:v>8.8</c:v>
                </c:pt>
                <c:pt idx="5285">
                  <c:v>8.8</c:v>
                </c:pt>
                <c:pt idx="5286">
                  <c:v>8.8</c:v>
                </c:pt>
                <c:pt idx="5287">
                  <c:v>8.8</c:v>
                </c:pt>
                <c:pt idx="5288">
                  <c:v>8.8</c:v>
                </c:pt>
                <c:pt idx="5289">
                  <c:v>8.8</c:v>
                </c:pt>
                <c:pt idx="5290">
                  <c:v>8.8</c:v>
                </c:pt>
                <c:pt idx="5291">
                  <c:v>8.8</c:v>
                </c:pt>
                <c:pt idx="5292">
                  <c:v>8.8</c:v>
                </c:pt>
                <c:pt idx="5293">
                  <c:v>8.8</c:v>
                </c:pt>
                <c:pt idx="5294">
                  <c:v>8.8</c:v>
                </c:pt>
                <c:pt idx="5295">
                  <c:v>8.8</c:v>
                </c:pt>
                <c:pt idx="5296">
                  <c:v>8.8</c:v>
                </c:pt>
                <c:pt idx="5297">
                  <c:v>8.8</c:v>
                </c:pt>
                <c:pt idx="5298">
                  <c:v>8.8</c:v>
                </c:pt>
                <c:pt idx="5299">
                  <c:v>8.8</c:v>
                </c:pt>
                <c:pt idx="5300">
                  <c:v>8.8</c:v>
                </c:pt>
                <c:pt idx="5301">
                  <c:v>8.8</c:v>
                </c:pt>
                <c:pt idx="5302">
                  <c:v>8.8</c:v>
                </c:pt>
                <c:pt idx="5303">
                  <c:v>8.8</c:v>
                </c:pt>
                <c:pt idx="5304">
                  <c:v>8.8</c:v>
                </c:pt>
                <c:pt idx="5305">
                  <c:v>8.8</c:v>
                </c:pt>
                <c:pt idx="5306">
                  <c:v>8.8</c:v>
                </c:pt>
                <c:pt idx="5307">
                  <c:v>8.8</c:v>
                </c:pt>
                <c:pt idx="5308">
                  <c:v>8.8</c:v>
                </c:pt>
                <c:pt idx="5309">
                  <c:v>8.8</c:v>
                </c:pt>
                <c:pt idx="5310">
                  <c:v>8.8</c:v>
                </c:pt>
                <c:pt idx="5311">
                  <c:v>8.9</c:v>
                </c:pt>
                <c:pt idx="5312">
                  <c:v>8.9</c:v>
                </c:pt>
                <c:pt idx="5313">
                  <c:v>8.9</c:v>
                </c:pt>
                <c:pt idx="5314">
                  <c:v>8.9</c:v>
                </c:pt>
                <c:pt idx="5315">
                  <c:v>8.9</c:v>
                </c:pt>
                <c:pt idx="5316">
                  <c:v>8.9</c:v>
                </c:pt>
                <c:pt idx="5317">
                  <c:v>8.9</c:v>
                </c:pt>
                <c:pt idx="5318">
                  <c:v>8.9</c:v>
                </c:pt>
                <c:pt idx="5319">
                  <c:v>8.9</c:v>
                </c:pt>
                <c:pt idx="5320">
                  <c:v>8.9</c:v>
                </c:pt>
                <c:pt idx="5321">
                  <c:v>8.9</c:v>
                </c:pt>
                <c:pt idx="5322">
                  <c:v>8.9</c:v>
                </c:pt>
                <c:pt idx="5323">
                  <c:v>8.9</c:v>
                </c:pt>
                <c:pt idx="5324">
                  <c:v>8.9</c:v>
                </c:pt>
                <c:pt idx="5325">
                  <c:v>8.9</c:v>
                </c:pt>
                <c:pt idx="5326">
                  <c:v>8.9</c:v>
                </c:pt>
                <c:pt idx="5327">
                  <c:v>8.9</c:v>
                </c:pt>
                <c:pt idx="5328">
                  <c:v>8.9</c:v>
                </c:pt>
                <c:pt idx="5329">
                  <c:v>8.9</c:v>
                </c:pt>
                <c:pt idx="5330">
                  <c:v>8.9</c:v>
                </c:pt>
                <c:pt idx="5331">
                  <c:v>8.9</c:v>
                </c:pt>
                <c:pt idx="5332">
                  <c:v>8.9</c:v>
                </c:pt>
                <c:pt idx="5333">
                  <c:v>8.9</c:v>
                </c:pt>
                <c:pt idx="5334">
                  <c:v>8.9</c:v>
                </c:pt>
                <c:pt idx="5335">
                  <c:v>8.9</c:v>
                </c:pt>
                <c:pt idx="5336">
                  <c:v>8.9</c:v>
                </c:pt>
                <c:pt idx="5337">
                  <c:v>8.9</c:v>
                </c:pt>
                <c:pt idx="5338">
                  <c:v>8.9</c:v>
                </c:pt>
                <c:pt idx="5339">
                  <c:v>8.9</c:v>
                </c:pt>
                <c:pt idx="5340">
                  <c:v>8.9</c:v>
                </c:pt>
                <c:pt idx="5341">
                  <c:v>8.9</c:v>
                </c:pt>
                <c:pt idx="5342">
                  <c:v>8.9</c:v>
                </c:pt>
                <c:pt idx="5343">
                  <c:v>8.9</c:v>
                </c:pt>
                <c:pt idx="5344">
                  <c:v>8.9</c:v>
                </c:pt>
                <c:pt idx="5345">
                  <c:v>8.9</c:v>
                </c:pt>
                <c:pt idx="5346">
                  <c:v>8.9</c:v>
                </c:pt>
                <c:pt idx="5347">
                  <c:v>8.9</c:v>
                </c:pt>
                <c:pt idx="5348">
                  <c:v>8.9</c:v>
                </c:pt>
                <c:pt idx="5349">
                  <c:v>8.9</c:v>
                </c:pt>
                <c:pt idx="5350">
                  <c:v>8.9</c:v>
                </c:pt>
                <c:pt idx="5351">
                  <c:v>8.9</c:v>
                </c:pt>
                <c:pt idx="5352">
                  <c:v>8.9</c:v>
                </c:pt>
                <c:pt idx="5353">
                  <c:v>8.9</c:v>
                </c:pt>
                <c:pt idx="5354">
                  <c:v>8.9</c:v>
                </c:pt>
                <c:pt idx="5355">
                  <c:v>8.9</c:v>
                </c:pt>
                <c:pt idx="5356">
                  <c:v>8.9</c:v>
                </c:pt>
                <c:pt idx="5357">
                  <c:v>8.9</c:v>
                </c:pt>
                <c:pt idx="5358">
                  <c:v>8.9</c:v>
                </c:pt>
                <c:pt idx="5359">
                  <c:v>8.9</c:v>
                </c:pt>
                <c:pt idx="5360">
                  <c:v>8.9</c:v>
                </c:pt>
                <c:pt idx="5361">
                  <c:v>8.9</c:v>
                </c:pt>
                <c:pt idx="5362">
                  <c:v>8.9</c:v>
                </c:pt>
                <c:pt idx="5363">
                  <c:v>8.9</c:v>
                </c:pt>
                <c:pt idx="5364">
                  <c:v>8.9</c:v>
                </c:pt>
                <c:pt idx="5365">
                  <c:v>8.9</c:v>
                </c:pt>
                <c:pt idx="5366">
                  <c:v>8.9</c:v>
                </c:pt>
                <c:pt idx="5367">
                  <c:v>8.9</c:v>
                </c:pt>
                <c:pt idx="5368">
                  <c:v>8.9</c:v>
                </c:pt>
                <c:pt idx="5369">
                  <c:v>8.9</c:v>
                </c:pt>
                <c:pt idx="5370">
                  <c:v>8.9</c:v>
                </c:pt>
                <c:pt idx="5371">
                  <c:v>9.0</c:v>
                </c:pt>
                <c:pt idx="5372">
                  <c:v>9.0</c:v>
                </c:pt>
                <c:pt idx="5373">
                  <c:v>9.0</c:v>
                </c:pt>
                <c:pt idx="5374">
                  <c:v>9.0</c:v>
                </c:pt>
                <c:pt idx="5375">
                  <c:v>9.0</c:v>
                </c:pt>
                <c:pt idx="5376">
                  <c:v>9.0</c:v>
                </c:pt>
                <c:pt idx="5377">
                  <c:v>9.0</c:v>
                </c:pt>
                <c:pt idx="5378">
                  <c:v>9.0</c:v>
                </c:pt>
                <c:pt idx="5379">
                  <c:v>9.0</c:v>
                </c:pt>
                <c:pt idx="5380">
                  <c:v>9.0</c:v>
                </c:pt>
                <c:pt idx="5381">
                  <c:v>9.0</c:v>
                </c:pt>
                <c:pt idx="5382">
                  <c:v>9.0</c:v>
                </c:pt>
                <c:pt idx="5383">
                  <c:v>9.0</c:v>
                </c:pt>
                <c:pt idx="5384">
                  <c:v>9.0</c:v>
                </c:pt>
                <c:pt idx="5385">
                  <c:v>9.0</c:v>
                </c:pt>
                <c:pt idx="5386">
                  <c:v>9.0</c:v>
                </c:pt>
                <c:pt idx="5387">
                  <c:v>9.0</c:v>
                </c:pt>
                <c:pt idx="5388">
                  <c:v>9.0</c:v>
                </c:pt>
                <c:pt idx="5389">
                  <c:v>9.0</c:v>
                </c:pt>
                <c:pt idx="5390">
                  <c:v>9.0</c:v>
                </c:pt>
                <c:pt idx="5391">
                  <c:v>9.0</c:v>
                </c:pt>
                <c:pt idx="5392">
                  <c:v>9.0</c:v>
                </c:pt>
                <c:pt idx="5393">
                  <c:v>9.0</c:v>
                </c:pt>
                <c:pt idx="5394">
                  <c:v>9.0</c:v>
                </c:pt>
                <c:pt idx="5395">
                  <c:v>9.0</c:v>
                </c:pt>
                <c:pt idx="5396">
                  <c:v>9.0</c:v>
                </c:pt>
                <c:pt idx="5397">
                  <c:v>9.0</c:v>
                </c:pt>
                <c:pt idx="5398">
                  <c:v>9.0</c:v>
                </c:pt>
                <c:pt idx="5399">
                  <c:v>9.0</c:v>
                </c:pt>
                <c:pt idx="5400">
                  <c:v>9.0</c:v>
                </c:pt>
                <c:pt idx="5401">
                  <c:v>9.0</c:v>
                </c:pt>
                <c:pt idx="5402">
                  <c:v>9.0</c:v>
                </c:pt>
                <c:pt idx="5403">
                  <c:v>9.0</c:v>
                </c:pt>
                <c:pt idx="5404">
                  <c:v>9.0</c:v>
                </c:pt>
                <c:pt idx="5405">
                  <c:v>9.0</c:v>
                </c:pt>
                <c:pt idx="5406">
                  <c:v>9.0</c:v>
                </c:pt>
                <c:pt idx="5407">
                  <c:v>9.0</c:v>
                </c:pt>
                <c:pt idx="5408">
                  <c:v>9.0</c:v>
                </c:pt>
                <c:pt idx="5409">
                  <c:v>9.0</c:v>
                </c:pt>
                <c:pt idx="5410">
                  <c:v>9.0</c:v>
                </c:pt>
                <c:pt idx="5411">
                  <c:v>9.0</c:v>
                </c:pt>
                <c:pt idx="5412">
                  <c:v>9.0</c:v>
                </c:pt>
                <c:pt idx="5413">
                  <c:v>9.0</c:v>
                </c:pt>
                <c:pt idx="5414">
                  <c:v>9.0</c:v>
                </c:pt>
                <c:pt idx="5415">
                  <c:v>9.0</c:v>
                </c:pt>
                <c:pt idx="5416">
                  <c:v>9.0</c:v>
                </c:pt>
                <c:pt idx="5417">
                  <c:v>9.0</c:v>
                </c:pt>
                <c:pt idx="5418">
                  <c:v>9.0</c:v>
                </c:pt>
                <c:pt idx="5419">
                  <c:v>9.0</c:v>
                </c:pt>
                <c:pt idx="5420">
                  <c:v>9.0</c:v>
                </c:pt>
                <c:pt idx="5421">
                  <c:v>9.0</c:v>
                </c:pt>
                <c:pt idx="5422">
                  <c:v>9.0</c:v>
                </c:pt>
                <c:pt idx="5423">
                  <c:v>9.0</c:v>
                </c:pt>
                <c:pt idx="5424">
                  <c:v>9.0</c:v>
                </c:pt>
                <c:pt idx="5425">
                  <c:v>9.0</c:v>
                </c:pt>
                <c:pt idx="5426">
                  <c:v>9.0</c:v>
                </c:pt>
                <c:pt idx="5427">
                  <c:v>9.0</c:v>
                </c:pt>
                <c:pt idx="5428">
                  <c:v>9.0</c:v>
                </c:pt>
                <c:pt idx="5429">
                  <c:v>9.0</c:v>
                </c:pt>
                <c:pt idx="5430">
                  <c:v>9.0</c:v>
                </c:pt>
                <c:pt idx="5431">
                  <c:v>9.1</c:v>
                </c:pt>
                <c:pt idx="5432">
                  <c:v>9.1</c:v>
                </c:pt>
                <c:pt idx="5433">
                  <c:v>9.1</c:v>
                </c:pt>
                <c:pt idx="5434">
                  <c:v>9.1</c:v>
                </c:pt>
                <c:pt idx="5435">
                  <c:v>9.1</c:v>
                </c:pt>
                <c:pt idx="5436">
                  <c:v>9.1</c:v>
                </c:pt>
                <c:pt idx="5437">
                  <c:v>9.1</c:v>
                </c:pt>
                <c:pt idx="5438">
                  <c:v>9.1</c:v>
                </c:pt>
                <c:pt idx="5439">
                  <c:v>9.1</c:v>
                </c:pt>
                <c:pt idx="5440">
                  <c:v>9.1</c:v>
                </c:pt>
                <c:pt idx="5441">
                  <c:v>9.1</c:v>
                </c:pt>
                <c:pt idx="5442">
                  <c:v>9.1</c:v>
                </c:pt>
                <c:pt idx="5443">
                  <c:v>9.1</c:v>
                </c:pt>
                <c:pt idx="5444">
                  <c:v>9.1</c:v>
                </c:pt>
                <c:pt idx="5445">
                  <c:v>9.1</c:v>
                </c:pt>
                <c:pt idx="5446">
                  <c:v>9.1</c:v>
                </c:pt>
                <c:pt idx="5447">
                  <c:v>9.1</c:v>
                </c:pt>
                <c:pt idx="5448">
                  <c:v>9.1</c:v>
                </c:pt>
                <c:pt idx="5449">
                  <c:v>9.1</c:v>
                </c:pt>
                <c:pt idx="5450">
                  <c:v>9.1</c:v>
                </c:pt>
                <c:pt idx="5451">
                  <c:v>9.1</c:v>
                </c:pt>
                <c:pt idx="5452">
                  <c:v>9.1</c:v>
                </c:pt>
                <c:pt idx="5453">
                  <c:v>9.1</c:v>
                </c:pt>
                <c:pt idx="5454">
                  <c:v>9.1</c:v>
                </c:pt>
                <c:pt idx="5455">
                  <c:v>9.1</c:v>
                </c:pt>
                <c:pt idx="5456">
                  <c:v>9.1</c:v>
                </c:pt>
                <c:pt idx="5457">
                  <c:v>9.1</c:v>
                </c:pt>
                <c:pt idx="5458">
                  <c:v>9.1</c:v>
                </c:pt>
                <c:pt idx="5459">
                  <c:v>9.1</c:v>
                </c:pt>
                <c:pt idx="5460">
                  <c:v>9.1</c:v>
                </c:pt>
                <c:pt idx="5461">
                  <c:v>9.1</c:v>
                </c:pt>
                <c:pt idx="5462">
                  <c:v>9.1</c:v>
                </c:pt>
                <c:pt idx="5463">
                  <c:v>9.1</c:v>
                </c:pt>
                <c:pt idx="5464">
                  <c:v>9.1</c:v>
                </c:pt>
                <c:pt idx="5465">
                  <c:v>9.1</c:v>
                </c:pt>
                <c:pt idx="5466">
                  <c:v>9.1</c:v>
                </c:pt>
                <c:pt idx="5467">
                  <c:v>9.1</c:v>
                </c:pt>
                <c:pt idx="5468">
                  <c:v>9.1</c:v>
                </c:pt>
                <c:pt idx="5469">
                  <c:v>9.1</c:v>
                </c:pt>
                <c:pt idx="5470">
                  <c:v>9.1</c:v>
                </c:pt>
                <c:pt idx="5471">
                  <c:v>9.1</c:v>
                </c:pt>
                <c:pt idx="5472">
                  <c:v>9.1</c:v>
                </c:pt>
                <c:pt idx="5473">
                  <c:v>9.1</c:v>
                </c:pt>
                <c:pt idx="5474">
                  <c:v>9.1</c:v>
                </c:pt>
                <c:pt idx="5475">
                  <c:v>9.1</c:v>
                </c:pt>
                <c:pt idx="5476">
                  <c:v>9.1</c:v>
                </c:pt>
                <c:pt idx="5477">
                  <c:v>9.1</c:v>
                </c:pt>
                <c:pt idx="5478">
                  <c:v>9.1</c:v>
                </c:pt>
                <c:pt idx="5479">
                  <c:v>9.1</c:v>
                </c:pt>
                <c:pt idx="5480">
                  <c:v>9.1</c:v>
                </c:pt>
                <c:pt idx="5481">
                  <c:v>9.1</c:v>
                </c:pt>
                <c:pt idx="5482">
                  <c:v>9.1</c:v>
                </c:pt>
                <c:pt idx="5483">
                  <c:v>9.1</c:v>
                </c:pt>
                <c:pt idx="5484">
                  <c:v>9.1</c:v>
                </c:pt>
                <c:pt idx="5485">
                  <c:v>9.1</c:v>
                </c:pt>
                <c:pt idx="5486">
                  <c:v>9.1</c:v>
                </c:pt>
                <c:pt idx="5487">
                  <c:v>9.1</c:v>
                </c:pt>
                <c:pt idx="5488">
                  <c:v>9.1</c:v>
                </c:pt>
                <c:pt idx="5489">
                  <c:v>9.1</c:v>
                </c:pt>
                <c:pt idx="5490">
                  <c:v>9.1</c:v>
                </c:pt>
                <c:pt idx="5491">
                  <c:v>9.2</c:v>
                </c:pt>
                <c:pt idx="5492">
                  <c:v>9.2</c:v>
                </c:pt>
                <c:pt idx="5493">
                  <c:v>9.2</c:v>
                </c:pt>
                <c:pt idx="5494">
                  <c:v>9.2</c:v>
                </c:pt>
                <c:pt idx="5495">
                  <c:v>9.2</c:v>
                </c:pt>
                <c:pt idx="5496">
                  <c:v>9.2</c:v>
                </c:pt>
                <c:pt idx="5497">
                  <c:v>9.2</c:v>
                </c:pt>
                <c:pt idx="5498">
                  <c:v>9.2</c:v>
                </c:pt>
                <c:pt idx="5499">
                  <c:v>9.2</c:v>
                </c:pt>
                <c:pt idx="5500">
                  <c:v>9.2</c:v>
                </c:pt>
                <c:pt idx="5501">
                  <c:v>9.2</c:v>
                </c:pt>
                <c:pt idx="5502">
                  <c:v>9.2</c:v>
                </c:pt>
                <c:pt idx="5503">
                  <c:v>9.2</c:v>
                </c:pt>
                <c:pt idx="5504">
                  <c:v>9.2</c:v>
                </c:pt>
                <c:pt idx="5505">
                  <c:v>9.2</c:v>
                </c:pt>
                <c:pt idx="5506">
                  <c:v>9.2</c:v>
                </c:pt>
                <c:pt idx="5507">
                  <c:v>9.2</c:v>
                </c:pt>
                <c:pt idx="5508">
                  <c:v>9.2</c:v>
                </c:pt>
                <c:pt idx="5509">
                  <c:v>9.2</c:v>
                </c:pt>
                <c:pt idx="5510">
                  <c:v>9.2</c:v>
                </c:pt>
                <c:pt idx="5511">
                  <c:v>9.2</c:v>
                </c:pt>
                <c:pt idx="5512">
                  <c:v>9.2</c:v>
                </c:pt>
                <c:pt idx="5513">
                  <c:v>9.2</c:v>
                </c:pt>
                <c:pt idx="5514">
                  <c:v>9.2</c:v>
                </c:pt>
                <c:pt idx="5515">
                  <c:v>9.2</c:v>
                </c:pt>
                <c:pt idx="5516">
                  <c:v>9.2</c:v>
                </c:pt>
                <c:pt idx="5517">
                  <c:v>9.2</c:v>
                </c:pt>
                <c:pt idx="5518">
                  <c:v>9.2</c:v>
                </c:pt>
                <c:pt idx="5519">
                  <c:v>9.2</c:v>
                </c:pt>
                <c:pt idx="5520">
                  <c:v>9.2</c:v>
                </c:pt>
                <c:pt idx="5521">
                  <c:v>9.2</c:v>
                </c:pt>
                <c:pt idx="5522">
                  <c:v>9.2</c:v>
                </c:pt>
                <c:pt idx="5523">
                  <c:v>9.2</c:v>
                </c:pt>
                <c:pt idx="5524">
                  <c:v>9.2</c:v>
                </c:pt>
                <c:pt idx="5525">
                  <c:v>9.2</c:v>
                </c:pt>
                <c:pt idx="5526">
                  <c:v>9.2</c:v>
                </c:pt>
                <c:pt idx="5527">
                  <c:v>9.2</c:v>
                </c:pt>
                <c:pt idx="5528">
                  <c:v>9.2</c:v>
                </c:pt>
                <c:pt idx="5529">
                  <c:v>9.2</c:v>
                </c:pt>
                <c:pt idx="5530">
                  <c:v>9.2</c:v>
                </c:pt>
                <c:pt idx="5531">
                  <c:v>9.2</c:v>
                </c:pt>
                <c:pt idx="5532">
                  <c:v>9.2</c:v>
                </c:pt>
                <c:pt idx="5533">
                  <c:v>9.2</c:v>
                </c:pt>
                <c:pt idx="5534">
                  <c:v>9.2</c:v>
                </c:pt>
                <c:pt idx="5535">
                  <c:v>9.2</c:v>
                </c:pt>
                <c:pt idx="5536">
                  <c:v>9.2</c:v>
                </c:pt>
                <c:pt idx="5537">
                  <c:v>9.2</c:v>
                </c:pt>
                <c:pt idx="5538">
                  <c:v>9.2</c:v>
                </c:pt>
                <c:pt idx="5539">
                  <c:v>9.2</c:v>
                </c:pt>
                <c:pt idx="5540">
                  <c:v>9.2</c:v>
                </c:pt>
                <c:pt idx="5541">
                  <c:v>9.2</c:v>
                </c:pt>
                <c:pt idx="5542">
                  <c:v>9.2</c:v>
                </c:pt>
                <c:pt idx="5543">
                  <c:v>9.2</c:v>
                </c:pt>
                <c:pt idx="5544">
                  <c:v>9.2</c:v>
                </c:pt>
                <c:pt idx="5545">
                  <c:v>9.2</c:v>
                </c:pt>
                <c:pt idx="5546">
                  <c:v>9.2</c:v>
                </c:pt>
                <c:pt idx="5547">
                  <c:v>9.2</c:v>
                </c:pt>
                <c:pt idx="5548">
                  <c:v>9.2</c:v>
                </c:pt>
                <c:pt idx="5549">
                  <c:v>9.2</c:v>
                </c:pt>
                <c:pt idx="5550">
                  <c:v>9.2</c:v>
                </c:pt>
                <c:pt idx="5551">
                  <c:v>9.3</c:v>
                </c:pt>
                <c:pt idx="5552">
                  <c:v>9.3</c:v>
                </c:pt>
                <c:pt idx="5553">
                  <c:v>9.3</c:v>
                </c:pt>
                <c:pt idx="5554">
                  <c:v>9.3</c:v>
                </c:pt>
                <c:pt idx="5555">
                  <c:v>9.3</c:v>
                </c:pt>
                <c:pt idx="5556">
                  <c:v>9.3</c:v>
                </c:pt>
                <c:pt idx="5557">
                  <c:v>9.3</c:v>
                </c:pt>
                <c:pt idx="5558">
                  <c:v>9.3</c:v>
                </c:pt>
                <c:pt idx="5559">
                  <c:v>9.3</c:v>
                </c:pt>
                <c:pt idx="5560">
                  <c:v>9.3</c:v>
                </c:pt>
                <c:pt idx="5561">
                  <c:v>9.3</c:v>
                </c:pt>
                <c:pt idx="5562">
                  <c:v>9.3</c:v>
                </c:pt>
                <c:pt idx="5563">
                  <c:v>9.3</c:v>
                </c:pt>
                <c:pt idx="5564">
                  <c:v>9.3</c:v>
                </c:pt>
                <c:pt idx="5565">
                  <c:v>9.3</c:v>
                </c:pt>
                <c:pt idx="5566">
                  <c:v>9.3</c:v>
                </c:pt>
                <c:pt idx="5567">
                  <c:v>9.3</c:v>
                </c:pt>
                <c:pt idx="5568">
                  <c:v>9.3</c:v>
                </c:pt>
                <c:pt idx="5569">
                  <c:v>9.3</c:v>
                </c:pt>
                <c:pt idx="5570">
                  <c:v>9.3</c:v>
                </c:pt>
                <c:pt idx="5571">
                  <c:v>9.3</c:v>
                </c:pt>
                <c:pt idx="5572">
                  <c:v>9.3</c:v>
                </c:pt>
                <c:pt idx="5573">
                  <c:v>9.3</c:v>
                </c:pt>
                <c:pt idx="5574">
                  <c:v>9.3</c:v>
                </c:pt>
                <c:pt idx="5575">
                  <c:v>9.3</c:v>
                </c:pt>
                <c:pt idx="5576">
                  <c:v>9.3</c:v>
                </c:pt>
                <c:pt idx="5577">
                  <c:v>9.3</c:v>
                </c:pt>
                <c:pt idx="5578">
                  <c:v>9.3</c:v>
                </c:pt>
                <c:pt idx="5579">
                  <c:v>9.3</c:v>
                </c:pt>
                <c:pt idx="5580">
                  <c:v>9.3</c:v>
                </c:pt>
                <c:pt idx="5581">
                  <c:v>9.3</c:v>
                </c:pt>
                <c:pt idx="5582">
                  <c:v>9.3</c:v>
                </c:pt>
                <c:pt idx="5583">
                  <c:v>9.3</c:v>
                </c:pt>
                <c:pt idx="5584">
                  <c:v>9.3</c:v>
                </c:pt>
                <c:pt idx="5585">
                  <c:v>9.3</c:v>
                </c:pt>
                <c:pt idx="5586">
                  <c:v>9.3</c:v>
                </c:pt>
                <c:pt idx="5587">
                  <c:v>9.3</c:v>
                </c:pt>
                <c:pt idx="5588">
                  <c:v>9.3</c:v>
                </c:pt>
                <c:pt idx="5589">
                  <c:v>9.3</c:v>
                </c:pt>
                <c:pt idx="5590">
                  <c:v>9.3</c:v>
                </c:pt>
                <c:pt idx="5591">
                  <c:v>9.3</c:v>
                </c:pt>
                <c:pt idx="5592">
                  <c:v>9.3</c:v>
                </c:pt>
                <c:pt idx="5593">
                  <c:v>9.3</c:v>
                </c:pt>
                <c:pt idx="5594">
                  <c:v>9.3</c:v>
                </c:pt>
                <c:pt idx="5595">
                  <c:v>9.3</c:v>
                </c:pt>
                <c:pt idx="5596">
                  <c:v>9.3</c:v>
                </c:pt>
                <c:pt idx="5597">
                  <c:v>9.3</c:v>
                </c:pt>
                <c:pt idx="5598">
                  <c:v>9.3</c:v>
                </c:pt>
                <c:pt idx="5599">
                  <c:v>9.3</c:v>
                </c:pt>
                <c:pt idx="5600">
                  <c:v>9.3</c:v>
                </c:pt>
                <c:pt idx="5601">
                  <c:v>9.3</c:v>
                </c:pt>
                <c:pt idx="5602">
                  <c:v>9.3</c:v>
                </c:pt>
                <c:pt idx="5603">
                  <c:v>9.3</c:v>
                </c:pt>
                <c:pt idx="5604">
                  <c:v>9.3</c:v>
                </c:pt>
                <c:pt idx="5605">
                  <c:v>9.3</c:v>
                </c:pt>
                <c:pt idx="5606">
                  <c:v>9.3</c:v>
                </c:pt>
                <c:pt idx="5607">
                  <c:v>9.3</c:v>
                </c:pt>
                <c:pt idx="5608">
                  <c:v>9.3</c:v>
                </c:pt>
                <c:pt idx="5609">
                  <c:v>9.3</c:v>
                </c:pt>
                <c:pt idx="5610">
                  <c:v>9.3</c:v>
                </c:pt>
                <c:pt idx="5611">
                  <c:v>9.4</c:v>
                </c:pt>
                <c:pt idx="5612">
                  <c:v>9.4</c:v>
                </c:pt>
                <c:pt idx="5613">
                  <c:v>9.4</c:v>
                </c:pt>
                <c:pt idx="5614">
                  <c:v>9.4</c:v>
                </c:pt>
                <c:pt idx="5615">
                  <c:v>9.4</c:v>
                </c:pt>
                <c:pt idx="5616">
                  <c:v>9.4</c:v>
                </c:pt>
                <c:pt idx="5617">
                  <c:v>9.4</c:v>
                </c:pt>
                <c:pt idx="5618">
                  <c:v>9.4</c:v>
                </c:pt>
                <c:pt idx="5619">
                  <c:v>9.4</c:v>
                </c:pt>
                <c:pt idx="5620">
                  <c:v>9.4</c:v>
                </c:pt>
                <c:pt idx="5621">
                  <c:v>9.4</c:v>
                </c:pt>
                <c:pt idx="5622">
                  <c:v>9.4</c:v>
                </c:pt>
                <c:pt idx="5623">
                  <c:v>9.4</c:v>
                </c:pt>
                <c:pt idx="5624">
                  <c:v>9.4</c:v>
                </c:pt>
                <c:pt idx="5625">
                  <c:v>9.4</c:v>
                </c:pt>
                <c:pt idx="5626">
                  <c:v>9.4</c:v>
                </c:pt>
                <c:pt idx="5627">
                  <c:v>9.4</c:v>
                </c:pt>
                <c:pt idx="5628">
                  <c:v>9.4</c:v>
                </c:pt>
                <c:pt idx="5629">
                  <c:v>9.4</c:v>
                </c:pt>
                <c:pt idx="5630">
                  <c:v>9.4</c:v>
                </c:pt>
                <c:pt idx="5631">
                  <c:v>9.4</c:v>
                </c:pt>
                <c:pt idx="5632">
                  <c:v>9.4</c:v>
                </c:pt>
                <c:pt idx="5633">
                  <c:v>9.4</c:v>
                </c:pt>
                <c:pt idx="5634">
                  <c:v>9.4</c:v>
                </c:pt>
                <c:pt idx="5635">
                  <c:v>9.4</c:v>
                </c:pt>
                <c:pt idx="5636">
                  <c:v>9.4</c:v>
                </c:pt>
                <c:pt idx="5637">
                  <c:v>9.4</c:v>
                </c:pt>
                <c:pt idx="5638">
                  <c:v>9.4</c:v>
                </c:pt>
                <c:pt idx="5639">
                  <c:v>9.4</c:v>
                </c:pt>
                <c:pt idx="5640">
                  <c:v>9.4</c:v>
                </c:pt>
                <c:pt idx="5641">
                  <c:v>9.4</c:v>
                </c:pt>
                <c:pt idx="5642">
                  <c:v>9.4</c:v>
                </c:pt>
                <c:pt idx="5643">
                  <c:v>9.4</c:v>
                </c:pt>
                <c:pt idx="5644">
                  <c:v>9.4</c:v>
                </c:pt>
                <c:pt idx="5645">
                  <c:v>9.4</c:v>
                </c:pt>
                <c:pt idx="5646">
                  <c:v>9.4</c:v>
                </c:pt>
                <c:pt idx="5647">
                  <c:v>9.4</c:v>
                </c:pt>
                <c:pt idx="5648">
                  <c:v>9.4</c:v>
                </c:pt>
                <c:pt idx="5649">
                  <c:v>9.4</c:v>
                </c:pt>
                <c:pt idx="5650">
                  <c:v>9.4</c:v>
                </c:pt>
                <c:pt idx="5651">
                  <c:v>9.4</c:v>
                </c:pt>
                <c:pt idx="5652">
                  <c:v>9.4</c:v>
                </c:pt>
                <c:pt idx="5653">
                  <c:v>9.4</c:v>
                </c:pt>
                <c:pt idx="5654">
                  <c:v>9.4</c:v>
                </c:pt>
                <c:pt idx="5655">
                  <c:v>9.4</c:v>
                </c:pt>
                <c:pt idx="5656">
                  <c:v>9.4</c:v>
                </c:pt>
                <c:pt idx="5657">
                  <c:v>9.4</c:v>
                </c:pt>
                <c:pt idx="5658">
                  <c:v>9.4</c:v>
                </c:pt>
                <c:pt idx="5659">
                  <c:v>9.4</c:v>
                </c:pt>
                <c:pt idx="5660">
                  <c:v>9.4</c:v>
                </c:pt>
                <c:pt idx="5661">
                  <c:v>9.4</c:v>
                </c:pt>
                <c:pt idx="5662">
                  <c:v>9.4</c:v>
                </c:pt>
                <c:pt idx="5663">
                  <c:v>9.4</c:v>
                </c:pt>
                <c:pt idx="5664">
                  <c:v>9.4</c:v>
                </c:pt>
                <c:pt idx="5665">
                  <c:v>9.4</c:v>
                </c:pt>
                <c:pt idx="5666">
                  <c:v>9.4</c:v>
                </c:pt>
                <c:pt idx="5667">
                  <c:v>9.4</c:v>
                </c:pt>
                <c:pt idx="5668">
                  <c:v>9.4</c:v>
                </c:pt>
                <c:pt idx="5669">
                  <c:v>9.4</c:v>
                </c:pt>
                <c:pt idx="5670">
                  <c:v>9.4</c:v>
                </c:pt>
                <c:pt idx="5671">
                  <c:v>9.5</c:v>
                </c:pt>
                <c:pt idx="5672">
                  <c:v>9.5</c:v>
                </c:pt>
                <c:pt idx="5673">
                  <c:v>9.5</c:v>
                </c:pt>
                <c:pt idx="5674">
                  <c:v>9.5</c:v>
                </c:pt>
                <c:pt idx="5675">
                  <c:v>9.5</c:v>
                </c:pt>
                <c:pt idx="5676">
                  <c:v>9.5</c:v>
                </c:pt>
                <c:pt idx="5677">
                  <c:v>9.5</c:v>
                </c:pt>
                <c:pt idx="5678">
                  <c:v>9.5</c:v>
                </c:pt>
                <c:pt idx="5679">
                  <c:v>9.5</c:v>
                </c:pt>
                <c:pt idx="5680">
                  <c:v>9.5</c:v>
                </c:pt>
                <c:pt idx="5681">
                  <c:v>9.5</c:v>
                </c:pt>
                <c:pt idx="5682">
                  <c:v>9.5</c:v>
                </c:pt>
                <c:pt idx="5683">
                  <c:v>9.5</c:v>
                </c:pt>
                <c:pt idx="5684">
                  <c:v>9.5</c:v>
                </c:pt>
                <c:pt idx="5685">
                  <c:v>9.5</c:v>
                </c:pt>
                <c:pt idx="5686">
                  <c:v>9.5</c:v>
                </c:pt>
                <c:pt idx="5687">
                  <c:v>9.5</c:v>
                </c:pt>
                <c:pt idx="5688">
                  <c:v>9.5</c:v>
                </c:pt>
                <c:pt idx="5689">
                  <c:v>9.5</c:v>
                </c:pt>
                <c:pt idx="5690">
                  <c:v>9.5</c:v>
                </c:pt>
                <c:pt idx="5691">
                  <c:v>9.5</c:v>
                </c:pt>
                <c:pt idx="5692">
                  <c:v>9.5</c:v>
                </c:pt>
                <c:pt idx="5693">
                  <c:v>9.5</c:v>
                </c:pt>
                <c:pt idx="5694">
                  <c:v>9.5</c:v>
                </c:pt>
                <c:pt idx="5695">
                  <c:v>9.5</c:v>
                </c:pt>
                <c:pt idx="5696">
                  <c:v>9.5</c:v>
                </c:pt>
                <c:pt idx="5697">
                  <c:v>9.5</c:v>
                </c:pt>
                <c:pt idx="5698">
                  <c:v>9.5</c:v>
                </c:pt>
                <c:pt idx="5699">
                  <c:v>9.5</c:v>
                </c:pt>
                <c:pt idx="5700">
                  <c:v>9.5</c:v>
                </c:pt>
                <c:pt idx="5701">
                  <c:v>9.5</c:v>
                </c:pt>
                <c:pt idx="5702">
                  <c:v>9.5</c:v>
                </c:pt>
                <c:pt idx="5703">
                  <c:v>9.5</c:v>
                </c:pt>
                <c:pt idx="5704">
                  <c:v>9.5</c:v>
                </c:pt>
                <c:pt idx="5705">
                  <c:v>9.5</c:v>
                </c:pt>
                <c:pt idx="5706">
                  <c:v>9.5</c:v>
                </c:pt>
                <c:pt idx="5707">
                  <c:v>9.5</c:v>
                </c:pt>
                <c:pt idx="5708">
                  <c:v>9.5</c:v>
                </c:pt>
                <c:pt idx="5709">
                  <c:v>9.5</c:v>
                </c:pt>
                <c:pt idx="5710">
                  <c:v>9.5</c:v>
                </c:pt>
                <c:pt idx="5711">
                  <c:v>9.5</c:v>
                </c:pt>
                <c:pt idx="5712">
                  <c:v>9.5</c:v>
                </c:pt>
                <c:pt idx="5713">
                  <c:v>9.5</c:v>
                </c:pt>
                <c:pt idx="5714">
                  <c:v>9.5</c:v>
                </c:pt>
                <c:pt idx="5715">
                  <c:v>9.5</c:v>
                </c:pt>
                <c:pt idx="5716">
                  <c:v>9.5</c:v>
                </c:pt>
                <c:pt idx="5717">
                  <c:v>9.5</c:v>
                </c:pt>
                <c:pt idx="5718">
                  <c:v>9.5</c:v>
                </c:pt>
                <c:pt idx="5719">
                  <c:v>9.5</c:v>
                </c:pt>
                <c:pt idx="5720">
                  <c:v>9.5</c:v>
                </c:pt>
                <c:pt idx="5721">
                  <c:v>9.5</c:v>
                </c:pt>
                <c:pt idx="5722">
                  <c:v>9.5</c:v>
                </c:pt>
                <c:pt idx="5723">
                  <c:v>9.5</c:v>
                </c:pt>
                <c:pt idx="5724">
                  <c:v>9.5</c:v>
                </c:pt>
                <c:pt idx="5725">
                  <c:v>9.5</c:v>
                </c:pt>
                <c:pt idx="5726">
                  <c:v>9.5</c:v>
                </c:pt>
                <c:pt idx="5727">
                  <c:v>9.5</c:v>
                </c:pt>
                <c:pt idx="5728">
                  <c:v>9.5</c:v>
                </c:pt>
                <c:pt idx="5729">
                  <c:v>9.5</c:v>
                </c:pt>
                <c:pt idx="5730">
                  <c:v>9.5</c:v>
                </c:pt>
                <c:pt idx="5731">
                  <c:v>9.6</c:v>
                </c:pt>
                <c:pt idx="5732">
                  <c:v>9.6</c:v>
                </c:pt>
                <c:pt idx="5733">
                  <c:v>9.6</c:v>
                </c:pt>
                <c:pt idx="5734">
                  <c:v>9.6</c:v>
                </c:pt>
                <c:pt idx="5735">
                  <c:v>9.6</c:v>
                </c:pt>
                <c:pt idx="5736">
                  <c:v>9.6</c:v>
                </c:pt>
                <c:pt idx="5737">
                  <c:v>9.6</c:v>
                </c:pt>
                <c:pt idx="5738">
                  <c:v>9.6</c:v>
                </c:pt>
                <c:pt idx="5739">
                  <c:v>9.6</c:v>
                </c:pt>
                <c:pt idx="5740">
                  <c:v>9.6</c:v>
                </c:pt>
                <c:pt idx="5741">
                  <c:v>9.6</c:v>
                </c:pt>
                <c:pt idx="5742">
                  <c:v>9.6</c:v>
                </c:pt>
                <c:pt idx="5743">
                  <c:v>9.6</c:v>
                </c:pt>
                <c:pt idx="5744">
                  <c:v>9.6</c:v>
                </c:pt>
                <c:pt idx="5745">
                  <c:v>9.6</c:v>
                </c:pt>
                <c:pt idx="5746">
                  <c:v>9.6</c:v>
                </c:pt>
                <c:pt idx="5747">
                  <c:v>9.6</c:v>
                </c:pt>
                <c:pt idx="5748">
                  <c:v>9.6</c:v>
                </c:pt>
                <c:pt idx="5749">
                  <c:v>9.6</c:v>
                </c:pt>
                <c:pt idx="5750">
                  <c:v>9.6</c:v>
                </c:pt>
                <c:pt idx="5751">
                  <c:v>9.6</c:v>
                </c:pt>
                <c:pt idx="5752">
                  <c:v>9.6</c:v>
                </c:pt>
                <c:pt idx="5753">
                  <c:v>9.6</c:v>
                </c:pt>
                <c:pt idx="5754">
                  <c:v>9.6</c:v>
                </c:pt>
                <c:pt idx="5755">
                  <c:v>9.6</c:v>
                </c:pt>
                <c:pt idx="5756">
                  <c:v>9.6</c:v>
                </c:pt>
                <c:pt idx="5757">
                  <c:v>9.6</c:v>
                </c:pt>
                <c:pt idx="5758">
                  <c:v>9.6</c:v>
                </c:pt>
                <c:pt idx="5759">
                  <c:v>9.6</c:v>
                </c:pt>
                <c:pt idx="5760">
                  <c:v>9.6</c:v>
                </c:pt>
                <c:pt idx="5761">
                  <c:v>9.6</c:v>
                </c:pt>
                <c:pt idx="5762">
                  <c:v>9.6</c:v>
                </c:pt>
                <c:pt idx="5763">
                  <c:v>9.6</c:v>
                </c:pt>
                <c:pt idx="5764">
                  <c:v>9.6</c:v>
                </c:pt>
                <c:pt idx="5765">
                  <c:v>9.6</c:v>
                </c:pt>
                <c:pt idx="5766">
                  <c:v>9.6</c:v>
                </c:pt>
                <c:pt idx="5767">
                  <c:v>9.6</c:v>
                </c:pt>
                <c:pt idx="5768">
                  <c:v>9.6</c:v>
                </c:pt>
                <c:pt idx="5769">
                  <c:v>9.6</c:v>
                </c:pt>
                <c:pt idx="5770">
                  <c:v>9.6</c:v>
                </c:pt>
                <c:pt idx="5771">
                  <c:v>9.6</c:v>
                </c:pt>
                <c:pt idx="5772">
                  <c:v>9.6</c:v>
                </c:pt>
                <c:pt idx="5773">
                  <c:v>9.6</c:v>
                </c:pt>
                <c:pt idx="5774">
                  <c:v>9.6</c:v>
                </c:pt>
                <c:pt idx="5775">
                  <c:v>9.6</c:v>
                </c:pt>
                <c:pt idx="5776">
                  <c:v>9.6</c:v>
                </c:pt>
                <c:pt idx="5777">
                  <c:v>9.6</c:v>
                </c:pt>
                <c:pt idx="5778">
                  <c:v>9.6</c:v>
                </c:pt>
                <c:pt idx="5779">
                  <c:v>9.6</c:v>
                </c:pt>
                <c:pt idx="5780">
                  <c:v>9.6</c:v>
                </c:pt>
                <c:pt idx="5781">
                  <c:v>9.6</c:v>
                </c:pt>
                <c:pt idx="5782">
                  <c:v>9.6</c:v>
                </c:pt>
                <c:pt idx="5783">
                  <c:v>9.6</c:v>
                </c:pt>
                <c:pt idx="5784">
                  <c:v>9.6</c:v>
                </c:pt>
                <c:pt idx="5785">
                  <c:v>9.6</c:v>
                </c:pt>
                <c:pt idx="5786">
                  <c:v>9.6</c:v>
                </c:pt>
                <c:pt idx="5787">
                  <c:v>9.6</c:v>
                </c:pt>
                <c:pt idx="5788">
                  <c:v>9.6</c:v>
                </c:pt>
                <c:pt idx="5789">
                  <c:v>9.6</c:v>
                </c:pt>
                <c:pt idx="5790">
                  <c:v>9.6</c:v>
                </c:pt>
                <c:pt idx="5791">
                  <c:v>9.7</c:v>
                </c:pt>
                <c:pt idx="5792">
                  <c:v>9.7</c:v>
                </c:pt>
                <c:pt idx="5793">
                  <c:v>9.7</c:v>
                </c:pt>
                <c:pt idx="5794">
                  <c:v>9.7</c:v>
                </c:pt>
                <c:pt idx="5795">
                  <c:v>9.7</c:v>
                </c:pt>
                <c:pt idx="5796">
                  <c:v>9.7</c:v>
                </c:pt>
                <c:pt idx="5797">
                  <c:v>9.7</c:v>
                </c:pt>
                <c:pt idx="5798">
                  <c:v>9.7</c:v>
                </c:pt>
                <c:pt idx="5799">
                  <c:v>9.7</c:v>
                </c:pt>
                <c:pt idx="5800">
                  <c:v>9.7</c:v>
                </c:pt>
                <c:pt idx="5801">
                  <c:v>9.7</c:v>
                </c:pt>
                <c:pt idx="5802">
                  <c:v>9.7</c:v>
                </c:pt>
                <c:pt idx="5803">
                  <c:v>9.7</c:v>
                </c:pt>
                <c:pt idx="5804">
                  <c:v>9.7</c:v>
                </c:pt>
                <c:pt idx="5805">
                  <c:v>9.7</c:v>
                </c:pt>
                <c:pt idx="5806">
                  <c:v>9.7</c:v>
                </c:pt>
                <c:pt idx="5807">
                  <c:v>9.7</c:v>
                </c:pt>
                <c:pt idx="5808">
                  <c:v>9.7</c:v>
                </c:pt>
                <c:pt idx="5809">
                  <c:v>9.7</c:v>
                </c:pt>
                <c:pt idx="5810">
                  <c:v>9.7</c:v>
                </c:pt>
                <c:pt idx="5811">
                  <c:v>9.7</c:v>
                </c:pt>
                <c:pt idx="5812">
                  <c:v>9.7</c:v>
                </c:pt>
                <c:pt idx="5813">
                  <c:v>9.7</c:v>
                </c:pt>
                <c:pt idx="5814">
                  <c:v>9.7</c:v>
                </c:pt>
                <c:pt idx="5815">
                  <c:v>9.7</c:v>
                </c:pt>
                <c:pt idx="5816">
                  <c:v>9.7</c:v>
                </c:pt>
                <c:pt idx="5817">
                  <c:v>9.7</c:v>
                </c:pt>
                <c:pt idx="5818">
                  <c:v>9.7</c:v>
                </c:pt>
                <c:pt idx="5819">
                  <c:v>9.7</c:v>
                </c:pt>
                <c:pt idx="5820">
                  <c:v>9.7</c:v>
                </c:pt>
                <c:pt idx="5821">
                  <c:v>9.7</c:v>
                </c:pt>
                <c:pt idx="5822">
                  <c:v>9.7</c:v>
                </c:pt>
                <c:pt idx="5823">
                  <c:v>9.7</c:v>
                </c:pt>
                <c:pt idx="5824">
                  <c:v>9.7</c:v>
                </c:pt>
                <c:pt idx="5825">
                  <c:v>9.7</c:v>
                </c:pt>
                <c:pt idx="5826">
                  <c:v>9.7</c:v>
                </c:pt>
                <c:pt idx="5827">
                  <c:v>9.7</c:v>
                </c:pt>
                <c:pt idx="5828">
                  <c:v>9.7</c:v>
                </c:pt>
                <c:pt idx="5829">
                  <c:v>9.7</c:v>
                </c:pt>
                <c:pt idx="5830">
                  <c:v>9.7</c:v>
                </c:pt>
                <c:pt idx="5831">
                  <c:v>9.7</c:v>
                </c:pt>
                <c:pt idx="5832">
                  <c:v>9.7</c:v>
                </c:pt>
                <c:pt idx="5833">
                  <c:v>9.7</c:v>
                </c:pt>
                <c:pt idx="5834">
                  <c:v>9.7</c:v>
                </c:pt>
                <c:pt idx="5835">
                  <c:v>9.7</c:v>
                </c:pt>
                <c:pt idx="5836">
                  <c:v>9.7</c:v>
                </c:pt>
                <c:pt idx="5837">
                  <c:v>9.7</c:v>
                </c:pt>
                <c:pt idx="5838">
                  <c:v>9.7</c:v>
                </c:pt>
                <c:pt idx="5839">
                  <c:v>9.7</c:v>
                </c:pt>
                <c:pt idx="5840">
                  <c:v>9.7</c:v>
                </c:pt>
                <c:pt idx="5841">
                  <c:v>9.7</c:v>
                </c:pt>
                <c:pt idx="5842">
                  <c:v>9.7</c:v>
                </c:pt>
                <c:pt idx="5843">
                  <c:v>9.7</c:v>
                </c:pt>
                <c:pt idx="5844">
                  <c:v>9.7</c:v>
                </c:pt>
                <c:pt idx="5845">
                  <c:v>9.7</c:v>
                </c:pt>
                <c:pt idx="5846">
                  <c:v>9.7</c:v>
                </c:pt>
                <c:pt idx="5847">
                  <c:v>9.7</c:v>
                </c:pt>
                <c:pt idx="5848">
                  <c:v>9.7</c:v>
                </c:pt>
                <c:pt idx="5849">
                  <c:v>9.7</c:v>
                </c:pt>
                <c:pt idx="5850">
                  <c:v>9.7</c:v>
                </c:pt>
                <c:pt idx="5851">
                  <c:v>9.8</c:v>
                </c:pt>
                <c:pt idx="5852">
                  <c:v>9.8</c:v>
                </c:pt>
                <c:pt idx="5853">
                  <c:v>9.8</c:v>
                </c:pt>
                <c:pt idx="5854">
                  <c:v>9.8</c:v>
                </c:pt>
                <c:pt idx="5855">
                  <c:v>9.8</c:v>
                </c:pt>
                <c:pt idx="5856">
                  <c:v>9.8</c:v>
                </c:pt>
                <c:pt idx="5857">
                  <c:v>9.8</c:v>
                </c:pt>
                <c:pt idx="5858">
                  <c:v>9.8</c:v>
                </c:pt>
                <c:pt idx="5859">
                  <c:v>9.8</c:v>
                </c:pt>
                <c:pt idx="5860">
                  <c:v>9.8</c:v>
                </c:pt>
                <c:pt idx="5861">
                  <c:v>9.8</c:v>
                </c:pt>
                <c:pt idx="5862">
                  <c:v>9.8</c:v>
                </c:pt>
                <c:pt idx="5863">
                  <c:v>9.8</c:v>
                </c:pt>
                <c:pt idx="5864">
                  <c:v>9.8</c:v>
                </c:pt>
                <c:pt idx="5865">
                  <c:v>9.8</c:v>
                </c:pt>
                <c:pt idx="5866">
                  <c:v>9.8</c:v>
                </c:pt>
                <c:pt idx="5867">
                  <c:v>9.8</c:v>
                </c:pt>
                <c:pt idx="5868">
                  <c:v>9.8</c:v>
                </c:pt>
                <c:pt idx="5869">
                  <c:v>9.8</c:v>
                </c:pt>
                <c:pt idx="5870">
                  <c:v>9.8</c:v>
                </c:pt>
                <c:pt idx="5871">
                  <c:v>9.8</c:v>
                </c:pt>
                <c:pt idx="5872">
                  <c:v>9.8</c:v>
                </c:pt>
                <c:pt idx="5873">
                  <c:v>9.8</c:v>
                </c:pt>
                <c:pt idx="5874">
                  <c:v>9.8</c:v>
                </c:pt>
                <c:pt idx="5875">
                  <c:v>9.8</c:v>
                </c:pt>
                <c:pt idx="5876">
                  <c:v>9.8</c:v>
                </c:pt>
                <c:pt idx="5877">
                  <c:v>9.8</c:v>
                </c:pt>
                <c:pt idx="5878">
                  <c:v>9.8</c:v>
                </c:pt>
                <c:pt idx="5879">
                  <c:v>9.8</c:v>
                </c:pt>
                <c:pt idx="5880">
                  <c:v>9.8</c:v>
                </c:pt>
                <c:pt idx="5881">
                  <c:v>9.8</c:v>
                </c:pt>
                <c:pt idx="5882">
                  <c:v>9.8</c:v>
                </c:pt>
                <c:pt idx="5883">
                  <c:v>9.8</c:v>
                </c:pt>
                <c:pt idx="5884">
                  <c:v>9.8</c:v>
                </c:pt>
                <c:pt idx="5885">
                  <c:v>9.8</c:v>
                </c:pt>
                <c:pt idx="5886">
                  <c:v>9.8</c:v>
                </c:pt>
                <c:pt idx="5887">
                  <c:v>9.8</c:v>
                </c:pt>
                <c:pt idx="5888">
                  <c:v>9.8</c:v>
                </c:pt>
                <c:pt idx="5889">
                  <c:v>9.8</c:v>
                </c:pt>
                <c:pt idx="5890">
                  <c:v>9.8</c:v>
                </c:pt>
                <c:pt idx="5891">
                  <c:v>9.8</c:v>
                </c:pt>
                <c:pt idx="5892">
                  <c:v>9.8</c:v>
                </c:pt>
                <c:pt idx="5893">
                  <c:v>9.8</c:v>
                </c:pt>
                <c:pt idx="5894">
                  <c:v>9.8</c:v>
                </c:pt>
                <c:pt idx="5895">
                  <c:v>9.8</c:v>
                </c:pt>
                <c:pt idx="5896">
                  <c:v>9.8</c:v>
                </c:pt>
                <c:pt idx="5897">
                  <c:v>9.8</c:v>
                </c:pt>
                <c:pt idx="5898">
                  <c:v>9.8</c:v>
                </c:pt>
                <c:pt idx="5899">
                  <c:v>9.8</c:v>
                </c:pt>
                <c:pt idx="5900">
                  <c:v>9.8</c:v>
                </c:pt>
                <c:pt idx="5901">
                  <c:v>9.8</c:v>
                </c:pt>
                <c:pt idx="5902">
                  <c:v>9.8</c:v>
                </c:pt>
                <c:pt idx="5903">
                  <c:v>9.8</c:v>
                </c:pt>
                <c:pt idx="5904">
                  <c:v>9.8</c:v>
                </c:pt>
                <c:pt idx="5905">
                  <c:v>9.8</c:v>
                </c:pt>
                <c:pt idx="5906">
                  <c:v>9.8</c:v>
                </c:pt>
                <c:pt idx="5907">
                  <c:v>9.8</c:v>
                </c:pt>
                <c:pt idx="5908">
                  <c:v>9.8</c:v>
                </c:pt>
                <c:pt idx="5909">
                  <c:v>9.8</c:v>
                </c:pt>
                <c:pt idx="5910">
                  <c:v>9.8</c:v>
                </c:pt>
                <c:pt idx="5911">
                  <c:v>9.9</c:v>
                </c:pt>
                <c:pt idx="5912">
                  <c:v>9.9</c:v>
                </c:pt>
                <c:pt idx="5913">
                  <c:v>9.9</c:v>
                </c:pt>
                <c:pt idx="5914">
                  <c:v>9.9</c:v>
                </c:pt>
                <c:pt idx="5915">
                  <c:v>9.9</c:v>
                </c:pt>
                <c:pt idx="5916">
                  <c:v>9.9</c:v>
                </c:pt>
                <c:pt idx="5917">
                  <c:v>9.9</c:v>
                </c:pt>
                <c:pt idx="5918">
                  <c:v>9.9</c:v>
                </c:pt>
                <c:pt idx="5919">
                  <c:v>9.9</c:v>
                </c:pt>
                <c:pt idx="5920">
                  <c:v>9.9</c:v>
                </c:pt>
                <c:pt idx="5921">
                  <c:v>9.9</c:v>
                </c:pt>
                <c:pt idx="5922">
                  <c:v>9.9</c:v>
                </c:pt>
                <c:pt idx="5923">
                  <c:v>9.9</c:v>
                </c:pt>
                <c:pt idx="5924">
                  <c:v>9.9</c:v>
                </c:pt>
                <c:pt idx="5925">
                  <c:v>9.9</c:v>
                </c:pt>
                <c:pt idx="5926">
                  <c:v>9.9</c:v>
                </c:pt>
                <c:pt idx="5927">
                  <c:v>9.9</c:v>
                </c:pt>
                <c:pt idx="5928">
                  <c:v>9.9</c:v>
                </c:pt>
                <c:pt idx="5929">
                  <c:v>9.9</c:v>
                </c:pt>
                <c:pt idx="5930">
                  <c:v>9.9</c:v>
                </c:pt>
                <c:pt idx="5931">
                  <c:v>9.9</c:v>
                </c:pt>
                <c:pt idx="5932">
                  <c:v>9.9</c:v>
                </c:pt>
                <c:pt idx="5933">
                  <c:v>9.9</c:v>
                </c:pt>
                <c:pt idx="5934">
                  <c:v>9.9</c:v>
                </c:pt>
                <c:pt idx="5935">
                  <c:v>9.9</c:v>
                </c:pt>
                <c:pt idx="5936">
                  <c:v>9.9</c:v>
                </c:pt>
                <c:pt idx="5937">
                  <c:v>9.9</c:v>
                </c:pt>
                <c:pt idx="5938">
                  <c:v>9.9</c:v>
                </c:pt>
                <c:pt idx="5939">
                  <c:v>9.9</c:v>
                </c:pt>
                <c:pt idx="5940">
                  <c:v>9.9</c:v>
                </c:pt>
                <c:pt idx="5941">
                  <c:v>9.9</c:v>
                </c:pt>
                <c:pt idx="5942">
                  <c:v>9.9</c:v>
                </c:pt>
                <c:pt idx="5943">
                  <c:v>9.9</c:v>
                </c:pt>
                <c:pt idx="5944">
                  <c:v>9.9</c:v>
                </c:pt>
                <c:pt idx="5945">
                  <c:v>9.9</c:v>
                </c:pt>
                <c:pt idx="5946">
                  <c:v>9.9</c:v>
                </c:pt>
                <c:pt idx="5947">
                  <c:v>9.9</c:v>
                </c:pt>
                <c:pt idx="5948">
                  <c:v>9.9</c:v>
                </c:pt>
                <c:pt idx="5949">
                  <c:v>9.9</c:v>
                </c:pt>
                <c:pt idx="5950">
                  <c:v>9.9</c:v>
                </c:pt>
                <c:pt idx="5951">
                  <c:v>9.9</c:v>
                </c:pt>
                <c:pt idx="5952">
                  <c:v>9.9</c:v>
                </c:pt>
                <c:pt idx="5953">
                  <c:v>9.9</c:v>
                </c:pt>
                <c:pt idx="5954">
                  <c:v>9.9</c:v>
                </c:pt>
                <c:pt idx="5955">
                  <c:v>9.9</c:v>
                </c:pt>
                <c:pt idx="5956">
                  <c:v>9.9</c:v>
                </c:pt>
                <c:pt idx="5957">
                  <c:v>9.9</c:v>
                </c:pt>
                <c:pt idx="5958">
                  <c:v>9.9</c:v>
                </c:pt>
                <c:pt idx="5959">
                  <c:v>9.9</c:v>
                </c:pt>
                <c:pt idx="5960">
                  <c:v>9.9</c:v>
                </c:pt>
                <c:pt idx="5961">
                  <c:v>9.9</c:v>
                </c:pt>
                <c:pt idx="5962">
                  <c:v>9.9</c:v>
                </c:pt>
                <c:pt idx="5963">
                  <c:v>9.9</c:v>
                </c:pt>
                <c:pt idx="5964">
                  <c:v>9.9</c:v>
                </c:pt>
                <c:pt idx="5965">
                  <c:v>9.9</c:v>
                </c:pt>
                <c:pt idx="5966">
                  <c:v>9.9</c:v>
                </c:pt>
                <c:pt idx="5967">
                  <c:v>9.9</c:v>
                </c:pt>
                <c:pt idx="5968">
                  <c:v>9.9</c:v>
                </c:pt>
                <c:pt idx="5969">
                  <c:v>9.9</c:v>
                </c:pt>
                <c:pt idx="5970">
                  <c:v>9.9</c:v>
                </c:pt>
                <c:pt idx="5971">
                  <c:v>10.0</c:v>
                </c:pt>
                <c:pt idx="5972">
                  <c:v>10.0</c:v>
                </c:pt>
                <c:pt idx="5973">
                  <c:v>10.0</c:v>
                </c:pt>
                <c:pt idx="5974">
                  <c:v>10.0</c:v>
                </c:pt>
                <c:pt idx="5975">
                  <c:v>10.0</c:v>
                </c:pt>
                <c:pt idx="5976">
                  <c:v>10.0</c:v>
                </c:pt>
                <c:pt idx="5977">
                  <c:v>10.0</c:v>
                </c:pt>
                <c:pt idx="5978">
                  <c:v>10.0</c:v>
                </c:pt>
                <c:pt idx="5979">
                  <c:v>10.0</c:v>
                </c:pt>
                <c:pt idx="5980">
                  <c:v>10.0</c:v>
                </c:pt>
                <c:pt idx="5981">
                  <c:v>10.0</c:v>
                </c:pt>
                <c:pt idx="5982">
                  <c:v>10.0</c:v>
                </c:pt>
                <c:pt idx="5983">
                  <c:v>10.0</c:v>
                </c:pt>
                <c:pt idx="5984">
                  <c:v>10.0</c:v>
                </c:pt>
                <c:pt idx="5985">
                  <c:v>10.0</c:v>
                </c:pt>
                <c:pt idx="5986">
                  <c:v>10.0</c:v>
                </c:pt>
                <c:pt idx="5987">
                  <c:v>10.0</c:v>
                </c:pt>
                <c:pt idx="5988">
                  <c:v>10.0</c:v>
                </c:pt>
                <c:pt idx="5989">
                  <c:v>10.0</c:v>
                </c:pt>
                <c:pt idx="5990">
                  <c:v>10.0</c:v>
                </c:pt>
                <c:pt idx="5991">
                  <c:v>10.0</c:v>
                </c:pt>
                <c:pt idx="5992">
                  <c:v>10.0</c:v>
                </c:pt>
                <c:pt idx="5993">
                  <c:v>10.0</c:v>
                </c:pt>
                <c:pt idx="5994">
                  <c:v>10.0</c:v>
                </c:pt>
                <c:pt idx="5995">
                  <c:v>10.0</c:v>
                </c:pt>
                <c:pt idx="5996">
                  <c:v>10.0</c:v>
                </c:pt>
                <c:pt idx="5997">
                  <c:v>10.0</c:v>
                </c:pt>
                <c:pt idx="5998">
                  <c:v>10.0</c:v>
                </c:pt>
                <c:pt idx="5999">
                  <c:v>10.0</c:v>
                </c:pt>
                <c:pt idx="6000">
                  <c:v>10.0</c:v>
                </c:pt>
                <c:pt idx="6001">
                  <c:v>10.0</c:v>
                </c:pt>
                <c:pt idx="6002">
                  <c:v>10.0</c:v>
                </c:pt>
                <c:pt idx="6003">
                  <c:v>10.0</c:v>
                </c:pt>
                <c:pt idx="6004">
                  <c:v>10.0</c:v>
                </c:pt>
                <c:pt idx="6005">
                  <c:v>10.0</c:v>
                </c:pt>
                <c:pt idx="6006">
                  <c:v>10.0</c:v>
                </c:pt>
                <c:pt idx="6007">
                  <c:v>10.0</c:v>
                </c:pt>
                <c:pt idx="6008">
                  <c:v>10.0</c:v>
                </c:pt>
                <c:pt idx="6009">
                  <c:v>10.0</c:v>
                </c:pt>
                <c:pt idx="6010">
                  <c:v>10.0</c:v>
                </c:pt>
                <c:pt idx="6011">
                  <c:v>10.0</c:v>
                </c:pt>
                <c:pt idx="6012">
                  <c:v>10.0</c:v>
                </c:pt>
                <c:pt idx="6013">
                  <c:v>10.0</c:v>
                </c:pt>
                <c:pt idx="6014">
                  <c:v>10.0</c:v>
                </c:pt>
                <c:pt idx="6015">
                  <c:v>10.0</c:v>
                </c:pt>
                <c:pt idx="6016">
                  <c:v>10.0</c:v>
                </c:pt>
                <c:pt idx="6017">
                  <c:v>10.0</c:v>
                </c:pt>
                <c:pt idx="6018">
                  <c:v>10.0</c:v>
                </c:pt>
                <c:pt idx="6019">
                  <c:v>10.0</c:v>
                </c:pt>
                <c:pt idx="6020">
                  <c:v>10.0</c:v>
                </c:pt>
                <c:pt idx="6021">
                  <c:v>10.0</c:v>
                </c:pt>
                <c:pt idx="6022">
                  <c:v>10.0</c:v>
                </c:pt>
                <c:pt idx="6023">
                  <c:v>10.0</c:v>
                </c:pt>
                <c:pt idx="6024">
                  <c:v>10.0</c:v>
                </c:pt>
                <c:pt idx="6025">
                  <c:v>10.0</c:v>
                </c:pt>
                <c:pt idx="6026">
                  <c:v>10.0</c:v>
                </c:pt>
                <c:pt idx="6027">
                  <c:v>10.0</c:v>
                </c:pt>
                <c:pt idx="6028">
                  <c:v>10.0</c:v>
                </c:pt>
                <c:pt idx="6029">
                  <c:v>10.0</c:v>
                </c:pt>
                <c:pt idx="6030">
                  <c:v>10.0</c:v>
                </c:pt>
                <c:pt idx="6031">
                  <c:v>10.1</c:v>
                </c:pt>
                <c:pt idx="6032">
                  <c:v>10.1</c:v>
                </c:pt>
                <c:pt idx="6033">
                  <c:v>10.1</c:v>
                </c:pt>
                <c:pt idx="6034">
                  <c:v>10.1</c:v>
                </c:pt>
                <c:pt idx="6035">
                  <c:v>10.1</c:v>
                </c:pt>
                <c:pt idx="6036">
                  <c:v>10.1</c:v>
                </c:pt>
                <c:pt idx="6037">
                  <c:v>10.1</c:v>
                </c:pt>
                <c:pt idx="6038">
                  <c:v>10.1</c:v>
                </c:pt>
                <c:pt idx="6039">
                  <c:v>10.1</c:v>
                </c:pt>
                <c:pt idx="6040">
                  <c:v>10.1</c:v>
                </c:pt>
                <c:pt idx="6041">
                  <c:v>10.1</c:v>
                </c:pt>
                <c:pt idx="6042">
                  <c:v>10.1</c:v>
                </c:pt>
                <c:pt idx="6043">
                  <c:v>10.1</c:v>
                </c:pt>
                <c:pt idx="6044">
                  <c:v>10.1</c:v>
                </c:pt>
                <c:pt idx="6045">
                  <c:v>10.1</c:v>
                </c:pt>
                <c:pt idx="6046">
                  <c:v>10.1</c:v>
                </c:pt>
                <c:pt idx="6047">
                  <c:v>10.1</c:v>
                </c:pt>
                <c:pt idx="6048">
                  <c:v>10.1</c:v>
                </c:pt>
                <c:pt idx="6049">
                  <c:v>10.1</c:v>
                </c:pt>
                <c:pt idx="6050">
                  <c:v>10.1</c:v>
                </c:pt>
                <c:pt idx="6051">
                  <c:v>10.1</c:v>
                </c:pt>
                <c:pt idx="6052">
                  <c:v>10.1</c:v>
                </c:pt>
                <c:pt idx="6053">
                  <c:v>10.1</c:v>
                </c:pt>
                <c:pt idx="6054">
                  <c:v>10.1</c:v>
                </c:pt>
                <c:pt idx="6055">
                  <c:v>10.1</c:v>
                </c:pt>
                <c:pt idx="6056">
                  <c:v>10.1</c:v>
                </c:pt>
                <c:pt idx="6057">
                  <c:v>10.1</c:v>
                </c:pt>
                <c:pt idx="6058">
                  <c:v>10.1</c:v>
                </c:pt>
                <c:pt idx="6059">
                  <c:v>10.1</c:v>
                </c:pt>
                <c:pt idx="6060">
                  <c:v>10.1</c:v>
                </c:pt>
                <c:pt idx="6061">
                  <c:v>10.1</c:v>
                </c:pt>
                <c:pt idx="6062">
                  <c:v>10.1</c:v>
                </c:pt>
                <c:pt idx="6063">
                  <c:v>10.1</c:v>
                </c:pt>
                <c:pt idx="6064">
                  <c:v>10.1</c:v>
                </c:pt>
                <c:pt idx="6065">
                  <c:v>10.1</c:v>
                </c:pt>
                <c:pt idx="6066">
                  <c:v>10.1</c:v>
                </c:pt>
                <c:pt idx="6067">
                  <c:v>10.1</c:v>
                </c:pt>
                <c:pt idx="6068">
                  <c:v>10.1</c:v>
                </c:pt>
                <c:pt idx="6069">
                  <c:v>10.1</c:v>
                </c:pt>
                <c:pt idx="6070">
                  <c:v>10.1</c:v>
                </c:pt>
                <c:pt idx="6071">
                  <c:v>10.1</c:v>
                </c:pt>
                <c:pt idx="6072">
                  <c:v>10.1</c:v>
                </c:pt>
                <c:pt idx="6073">
                  <c:v>10.1</c:v>
                </c:pt>
                <c:pt idx="6074">
                  <c:v>10.1</c:v>
                </c:pt>
                <c:pt idx="6075">
                  <c:v>10.1</c:v>
                </c:pt>
                <c:pt idx="6076">
                  <c:v>10.1</c:v>
                </c:pt>
                <c:pt idx="6077">
                  <c:v>10.1</c:v>
                </c:pt>
                <c:pt idx="6078">
                  <c:v>10.1</c:v>
                </c:pt>
                <c:pt idx="6079">
                  <c:v>10.1</c:v>
                </c:pt>
                <c:pt idx="6080">
                  <c:v>10.1</c:v>
                </c:pt>
                <c:pt idx="6081">
                  <c:v>10.1</c:v>
                </c:pt>
                <c:pt idx="6082">
                  <c:v>10.1</c:v>
                </c:pt>
                <c:pt idx="6083">
                  <c:v>10.1</c:v>
                </c:pt>
                <c:pt idx="6084">
                  <c:v>10.1</c:v>
                </c:pt>
                <c:pt idx="6085">
                  <c:v>10.1</c:v>
                </c:pt>
                <c:pt idx="6086">
                  <c:v>10.1</c:v>
                </c:pt>
                <c:pt idx="6087">
                  <c:v>10.1</c:v>
                </c:pt>
                <c:pt idx="6088">
                  <c:v>10.1</c:v>
                </c:pt>
                <c:pt idx="6089">
                  <c:v>10.1</c:v>
                </c:pt>
                <c:pt idx="6090">
                  <c:v>10.1</c:v>
                </c:pt>
                <c:pt idx="6091">
                  <c:v>10.2</c:v>
                </c:pt>
                <c:pt idx="6092">
                  <c:v>10.2</c:v>
                </c:pt>
                <c:pt idx="6093">
                  <c:v>10.2</c:v>
                </c:pt>
                <c:pt idx="6094">
                  <c:v>10.2</c:v>
                </c:pt>
                <c:pt idx="6095">
                  <c:v>10.2</c:v>
                </c:pt>
                <c:pt idx="6096">
                  <c:v>10.2</c:v>
                </c:pt>
                <c:pt idx="6097">
                  <c:v>10.2</c:v>
                </c:pt>
                <c:pt idx="6098">
                  <c:v>10.2</c:v>
                </c:pt>
                <c:pt idx="6099">
                  <c:v>10.2</c:v>
                </c:pt>
                <c:pt idx="6100">
                  <c:v>10.2</c:v>
                </c:pt>
                <c:pt idx="6101">
                  <c:v>10.2</c:v>
                </c:pt>
                <c:pt idx="6102">
                  <c:v>10.2</c:v>
                </c:pt>
                <c:pt idx="6103">
                  <c:v>10.2</c:v>
                </c:pt>
                <c:pt idx="6104">
                  <c:v>10.2</c:v>
                </c:pt>
                <c:pt idx="6105">
                  <c:v>10.2</c:v>
                </c:pt>
                <c:pt idx="6106">
                  <c:v>10.2</c:v>
                </c:pt>
                <c:pt idx="6107">
                  <c:v>10.2</c:v>
                </c:pt>
                <c:pt idx="6108">
                  <c:v>10.2</c:v>
                </c:pt>
                <c:pt idx="6109">
                  <c:v>10.2</c:v>
                </c:pt>
                <c:pt idx="6110">
                  <c:v>10.2</c:v>
                </c:pt>
                <c:pt idx="6111">
                  <c:v>10.2</c:v>
                </c:pt>
                <c:pt idx="6112">
                  <c:v>10.2</c:v>
                </c:pt>
                <c:pt idx="6113">
                  <c:v>10.2</c:v>
                </c:pt>
                <c:pt idx="6114">
                  <c:v>10.2</c:v>
                </c:pt>
                <c:pt idx="6115">
                  <c:v>10.2</c:v>
                </c:pt>
                <c:pt idx="6116">
                  <c:v>10.2</c:v>
                </c:pt>
                <c:pt idx="6117">
                  <c:v>10.2</c:v>
                </c:pt>
                <c:pt idx="6118">
                  <c:v>10.2</c:v>
                </c:pt>
                <c:pt idx="6119">
                  <c:v>10.2</c:v>
                </c:pt>
                <c:pt idx="6120">
                  <c:v>10.2</c:v>
                </c:pt>
                <c:pt idx="6121">
                  <c:v>10.2</c:v>
                </c:pt>
                <c:pt idx="6122">
                  <c:v>10.2</c:v>
                </c:pt>
                <c:pt idx="6123">
                  <c:v>10.2</c:v>
                </c:pt>
                <c:pt idx="6124">
                  <c:v>10.2</c:v>
                </c:pt>
                <c:pt idx="6125">
                  <c:v>10.2</c:v>
                </c:pt>
                <c:pt idx="6126">
                  <c:v>10.2</c:v>
                </c:pt>
                <c:pt idx="6127">
                  <c:v>10.2</c:v>
                </c:pt>
                <c:pt idx="6128">
                  <c:v>10.2</c:v>
                </c:pt>
                <c:pt idx="6129">
                  <c:v>10.2</c:v>
                </c:pt>
                <c:pt idx="6130">
                  <c:v>10.2</c:v>
                </c:pt>
                <c:pt idx="6131">
                  <c:v>10.2</c:v>
                </c:pt>
                <c:pt idx="6132">
                  <c:v>10.2</c:v>
                </c:pt>
                <c:pt idx="6133">
                  <c:v>10.2</c:v>
                </c:pt>
                <c:pt idx="6134">
                  <c:v>10.2</c:v>
                </c:pt>
                <c:pt idx="6135">
                  <c:v>10.2</c:v>
                </c:pt>
                <c:pt idx="6136">
                  <c:v>10.2</c:v>
                </c:pt>
                <c:pt idx="6137">
                  <c:v>10.2</c:v>
                </c:pt>
                <c:pt idx="6138">
                  <c:v>10.2</c:v>
                </c:pt>
                <c:pt idx="6139">
                  <c:v>10.2</c:v>
                </c:pt>
                <c:pt idx="6140">
                  <c:v>10.2</c:v>
                </c:pt>
                <c:pt idx="6141">
                  <c:v>10.2</c:v>
                </c:pt>
                <c:pt idx="6142">
                  <c:v>10.2</c:v>
                </c:pt>
                <c:pt idx="6143">
                  <c:v>10.2</c:v>
                </c:pt>
                <c:pt idx="6144">
                  <c:v>10.2</c:v>
                </c:pt>
                <c:pt idx="6145">
                  <c:v>10.2</c:v>
                </c:pt>
                <c:pt idx="6146">
                  <c:v>10.2</c:v>
                </c:pt>
                <c:pt idx="6147">
                  <c:v>10.2</c:v>
                </c:pt>
                <c:pt idx="6148">
                  <c:v>10.2</c:v>
                </c:pt>
                <c:pt idx="6149">
                  <c:v>10.2</c:v>
                </c:pt>
                <c:pt idx="6150">
                  <c:v>10.2</c:v>
                </c:pt>
                <c:pt idx="6151">
                  <c:v>10.3</c:v>
                </c:pt>
                <c:pt idx="6152">
                  <c:v>10.3</c:v>
                </c:pt>
                <c:pt idx="6153">
                  <c:v>10.3</c:v>
                </c:pt>
                <c:pt idx="6154">
                  <c:v>10.3</c:v>
                </c:pt>
                <c:pt idx="6155">
                  <c:v>10.3</c:v>
                </c:pt>
                <c:pt idx="6156">
                  <c:v>10.3</c:v>
                </c:pt>
                <c:pt idx="6157">
                  <c:v>10.3</c:v>
                </c:pt>
                <c:pt idx="6158">
                  <c:v>10.3</c:v>
                </c:pt>
                <c:pt idx="6159">
                  <c:v>10.3</c:v>
                </c:pt>
                <c:pt idx="6160">
                  <c:v>10.3</c:v>
                </c:pt>
                <c:pt idx="6161">
                  <c:v>10.3</c:v>
                </c:pt>
                <c:pt idx="6162">
                  <c:v>10.3</c:v>
                </c:pt>
                <c:pt idx="6163">
                  <c:v>10.3</c:v>
                </c:pt>
                <c:pt idx="6164">
                  <c:v>10.3</c:v>
                </c:pt>
                <c:pt idx="6165">
                  <c:v>10.3</c:v>
                </c:pt>
                <c:pt idx="6166">
                  <c:v>10.3</c:v>
                </c:pt>
                <c:pt idx="6167">
                  <c:v>10.3</c:v>
                </c:pt>
                <c:pt idx="6168">
                  <c:v>10.3</c:v>
                </c:pt>
                <c:pt idx="6169">
                  <c:v>10.3</c:v>
                </c:pt>
                <c:pt idx="6170">
                  <c:v>10.3</c:v>
                </c:pt>
                <c:pt idx="6171">
                  <c:v>10.3</c:v>
                </c:pt>
                <c:pt idx="6172">
                  <c:v>10.3</c:v>
                </c:pt>
                <c:pt idx="6173">
                  <c:v>10.3</c:v>
                </c:pt>
                <c:pt idx="6174">
                  <c:v>10.3</c:v>
                </c:pt>
                <c:pt idx="6175">
                  <c:v>10.3</c:v>
                </c:pt>
                <c:pt idx="6176">
                  <c:v>10.3</c:v>
                </c:pt>
                <c:pt idx="6177">
                  <c:v>10.3</c:v>
                </c:pt>
                <c:pt idx="6178">
                  <c:v>10.3</c:v>
                </c:pt>
                <c:pt idx="6179">
                  <c:v>10.3</c:v>
                </c:pt>
                <c:pt idx="6180">
                  <c:v>10.3</c:v>
                </c:pt>
                <c:pt idx="6181">
                  <c:v>10.3</c:v>
                </c:pt>
                <c:pt idx="6182">
                  <c:v>10.3</c:v>
                </c:pt>
                <c:pt idx="6183">
                  <c:v>10.3</c:v>
                </c:pt>
                <c:pt idx="6184">
                  <c:v>10.3</c:v>
                </c:pt>
                <c:pt idx="6185">
                  <c:v>10.3</c:v>
                </c:pt>
                <c:pt idx="6186">
                  <c:v>10.3</c:v>
                </c:pt>
                <c:pt idx="6187">
                  <c:v>10.3</c:v>
                </c:pt>
                <c:pt idx="6188">
                  <c:v>10.3</c:v>
                </c:pt>
                <c:pt idx="6189">
                  <c:v>10.3</c:v>
                </c:pt>
                <c:pt idx="6190">
                  <c:v>10.3</c:v>
                </c:pt>
                <c:pt idx="6191">
                  <c:v>10.3</c:v>
                </c:pt>
                <c:pt idx="6192">
                  <c:v>10.3</c:v>
                </c:pt>
                <c:pt idx="6193">
                  <c:v>10.3</c:v>
                </c:pt>
                <c:pt idx="6194">
                  <c:v>10.3</c:v>
                </c:pt>
                <c:pt idx="6195">
                  <c:v>10.3</c:v>
                </c:pt>
                <c:pt idx="6196">
                  <c:v>10.3</c:v>
                </c:pt>
                <c:pt idx="6197">
                  <c:v>10.3</c:v>
                </c:pt>
                <c:pt idx="6198">
                  <c:v>10.3</c:v>
                </c:pt>
                <c:pt idx="6199">
                  <c:v>10.3</c:v>
                </c:pt>
                <c:pt idx="6200">
                  <c:v>10.3</c:v>
                </c:pt>
                <c:pt idx="6201">
                  <c:v>10.3</c:v>
                </c:pt>
                <c:pt idx="6202">
                  <c:v>10.3</c:v>
                </c:pt>
                <c:pt idx="6203">
                  <c:v>10.3</c:v>
                </c:pt>
                <c:pt idx="6204">
                  <c:v>10.3</c:v>
                </c:pt>
                <c:pt idx="6205">
                  <c:v>10.3</c:v>
                </c:pt>
                <c:pt idx="6206">
                  <c:v>10.3</c:v>
                </c:pt>
                <c:pt idx="6207">
                  <c:v>10.3</c:v>
                </c:pt>
                <c:pt idx="6208">
                  <c:v>10.3</c:v>
                </c:pt>
                <c:pt idx="6209">
                  <c:v>10.3</c:v>
                </c:pt>
                <c:pt idx="6210">
                  <c:v>10.3</c:v>
                </c:pt>
                <c:pt idx="6211">
                  <c:v>10.4</c:v>
                </c:pt>
                <c:pt idx="6212">
                  <c:v>10.4</c:v>
                </c:pt>
                <c:pt idx="6213">
                  <c:v>10.4</c:v>
                </c:pt>
                <c:pt idx="6214">
                  <c:v>10.4</c:v>
                </c:pt>
                <c:pt idx="6215">
                  <c:v>10.4</c:v>
                </c:pt>
                <c:pt idx="6216">
                  <c:v>10.4</c:v>
                </c:pt>
                <c:pt idx="6217">
                  <c:v>10.4</c:v>
                </c:pt>
                <c:pt idx="6218">
                  <c:v>10.4</c:v>
                </c:pt>
                <c:pt idx="6219">
                  <c:v>10.4</c:v>
                </c:pt>
                <c:pt idx="6220">
                  <c:v>10.4</c:v>
                </c:pt>
                <c:pt idx="6221">
                  <c:v>10.4</c:v>
                </c:pt>
                <c:pt idx="6222">
                  <c:v>10.4</c:v>
                </c:pt>
                <c:pt idx="6223">
                  <c:v>10.4</c:v>
                </c:pt>
                <c:pt idx="6224">
                  <c:v>10.4</c:v>
                </c:pt>
                <c:pt idx="6225">
                  <c:v>10.4</c:v>
                </c:pt>
                <c:pt idx="6226">
                  <c:v>10.4</c:v>
                </c:pt>
                <c:pt idx="6227">
                  <c:v>10.4</c:v>
                </c:pt>
                <c:pt idx="6228">
                  <c:v>10.4</c:v>
                </c:pt>
                <c:pt idx="6229">
                  <c:v>10.4</c:v>
                </c:pt>
                <c:pt idx="6230">
                  <c:v>10.4</c:v>
                </c:pt>
                <c:pt idx="6231">
                  <c:v>10.4</c:v>
                </c:pt>
                <c:pt idx="6232">
                  <c:v>10.4</c:v>
                </c:pt>
                <c:pt idx="6233">
                  <c:v>10.4</c:v>
                </c:pt>
                <c:pt idx="6234">
                  <c:v>10.4</c:v>
                </c:pt>
                <c:pt idx="6235">
                  <c:v>10.4</c:v>
                </c:pt>
                <c:pt idx="6236">
                  <c:v>10.4</c:v>
                </c:pt>
                <c:pt idx="6237">
                  <c:v>10.4</c:v>
                </c:pt>
                <c:pt idx="6238">
                  <c:v>10.4</c:v>
                </c:pt>
                <c:pt idx="6239">
                  <c:v>10.4</c:v>
                </c:pt>
                <c:pt idx="6240">
                  <c:v>10.4</c:v>
                </c:pt>
                <c:pt idx="6241">
                  <c:v>10.4</c:v>
                </c:pt>
                <c:pt idx="6242">
                  <c:v>10.4</c:v>
                </c:pt>
                <c:pt idx="6243">
                  <c:v>10.4</c:v>
                </c:pt>
                <c:pt idx="6244">
                  <c:v>10.4</c:v>
                </c:pt>
                <c:pt idx="6245">
                  <c:v>10.4</c:v>
                </c:pt>
                <c:pt idx="6246">
                  <c:v>10.4</c:v>
                </c:pt>
                <c:pt idx="6247">
                  <c:v>10.4</c:v>
                </c:pt>
                <c:pt idx="6248">
                  <c:v>10.4</c:v>
                </c:pt>
                <c:pt idx="6249">
                  <c:v>10.4</c:v>
                </c:pt>
                <c:pt idx="6250">
                  <c:v>10.4</c:v>
                </c:pt>
                <c:pt idx="6251">
                  <c:v>10.4</c:v>
                </c:pt>
                <c:pt idx="6252">
                  <c:v>10.4</c:v>
                </c:pt>
                <c:pt idx="6253">
                  <c:v>10.4</c:v>
                </c:pt>
                <c:pt idx="6254">
                  <c:v>10.4</c:v>
                </c:pt>
                <c:pt idx="6255">
                  <c:v>10.4</c:v>
                </c:pt>
                <c:pt idx="6256">
                  <c:v>10.4</c:v>
                </c:pt>
                <c:pt idx="6257">
                  <c:v>10.4</c:v>
                </c:pt>
                <c:pt idx="6258">
                  <c:v>10.4</c:v>
                </c:pt>
                <c:pt idx="6259">
                  <c:v>10.4</c:v>
                </c:pt>
                <c:pt idx="6260">
                  <c:v>10.4</c:v>
                </c:pt>
                <c:pt idx="6261">
                  <c:v>10.4</c:v>
                </c:pt>
                <c:pt idx="6262">
                  <c:v>10.4</c:v>
                </c:pt>
                <c:pt idx="6263">
                  <c:v>10.4</c:v>
                </c:pt>
                <c:pt idx="6264">
                  <c:v>10.4</c:v>
                </c:pt>
                <c:pt idx="6265">
                  <c:v>10.4</c:v>
                </c:pt>
                <c:pt idx="6266">
                  <c:v>10.4</c:v>
                </c:pt>
                <c:pt idx="6267">
                  <c:v>10.4</c:v>
                </c:pt>
                <c:pt idx="6268">
                  <c:v>10.4</c:v>
                </c:pt>
                <c:pt idx="6269">
                  <c:v>10.4</c:v>
                </c:pt>
                <c:pt idx="6270">
                  <c:v>10.4</c:v>
                </c:pt>
                <c:pt idx="6271">
                  <c:v>10.5</c:v>
                </c:pt>
                <c:pt idx="6272">
                  <c:v>10.5</c:v>
                </c:pt>
                <c:pt idx="6273">
                  <c:v>10.5</c:v>
                </c:pt>
                <c:pt idx="6274">
                  <c:v>10.5</c:v>
                </c:pt>
                <c:pt idx="6275">
                  <c:v>10.5</c:v>
                </c:pt>
                <c:pt idx="6276">
                  <c:v>10.5</c:v>
                </c:pt>
                <c:pt idx="6277">
                  <c:v>10.5</c:v>
                </c:pt>
                <c:pt idx="6278">
                  <c:v>10.5</c:v>
                </c:pt>
                <c:pt idx="6279">
                  <c:v>10.5</c:v>
                </c:pt>
                <c:pt idx="6280">
                  <c:v>10.5</c:v>
                </c:pt>
                <c:pt idx="6281">
                  <c:v>10.5</c:v>
                </c:pt>
                <c:pt idx="6282">
                  <c:v>10.5</c:v>
                </c:pt>
                <c:pt idx="6283">
                  <c:v>10.5</c:v>
                </c:pt>
                <c:pt idx="6284">
                  <c:v>10.5</c:v>
                </c:pt>
                <c:pt idx="6285">
                  <c:v>10.5</c:v>
                </c:pt>
                <c:pt idx="6286">
                  <c:v>10.5</c:v>
                </c:pt>
                <c:pt idx="6287">
                  <c:v>10.5</c:v>
                </c:pt>
                <c:pt idx="6288">
                  <c:v>10.5</c:v>
                </c:pt>
                <c:pt idx="6289">
                  <c:v>10.5</c:v>
                </c:pt>
                <c:pt idx="6290">
                  <c:v>10.5</c:v>
                </c:pt>
                <c:pt idx="6291">
                  <c:v>10.5</c:v>
                </c:pt>
                <c:pt idx="6292">
                  <c:v>10.5</c:v>
                </c:pt>
                <c:pt idx="6293">
                  <c:v>10.5</c:v>
                </c:pt>
                <c:pt idx="6294">
                  <c:v>10.5</c:v>
                </c:pt>
                <c:pt idx="6295">
                  <c:v>10.5</c:v>
                </c:pt>
                <c:pt idx="6296">
                  <c:v>10.5</c:v>
                </c:pt>
                <c:pt idx="6297">
                  <c:v>10.5</c:v>
                </c:pt>
                <c:pt idx="6298">
                  <c:v>10.5</c:v>
                </c:pt>
                <c:pt idx="6299">
                  <c:v>10.5</c:v>
                </c:pt>
                <c:pt idx="6300">
                  <c:v>10.5</c:v>
                </c:pt>
                <c:pt idx="6301">
                  <c:v>10.5</c:v>
                </c:pt>
                <c:pt idx="6302">
                  <c:v>10.5</c:v>
                </c:pt>
                <c:pt idx="6303">
                  <c:v>10.5</c:v>
                </c:pt>
                <c:pt idx="6304">
                  <c:v>10.5</c:v>
                </c:pt>
                <c:pt idx="6305">
                  <c:v>10.5</c:v>
                </c:pt>
                <c:pt idx="6306">
                  <c:v>10.5</c:v>
                </c:pt>
                <c:pt idx="6307">
                  <c:v>10.5</c:v>
                </c:pt>
                <c:pt idx="6308">
                  <c:v>10.5</c:v>
                </c:pt>
                <c:pt idx="6309">
                  <c:v>10.5</c:v>
                </c:pt>
                <c:pt idx="6310">
                  <c:v>10.5</c:v>
                </c:pt>
                <c:pt idx="6311">
                  <c:v>10.5</c:v>
                </c:pt>
                <c:pt idx="6312">
                  <c:v>10.5</c:v>
                </c:pt>
                <c:pt idx="6313">
                  <c:v>10.5</c:v>
                </c:pt>
                <c:pt idx="6314">
                  <c:v>10.5</c:v>
                </c:pt>
                <c:pt idx="6315">
                  <c:v>10.5</c:v>
                </c:pt>
                <c:pt idx="6316">
                  <c:v>10.5</c:v>
                </c:pt>
                <c:pt idx="6317">
                  <c:v>10.5</c:v>
                </c:pt>
                <c:pt idx="6318">
                  <c:v>10.5</c:v>
                </c:pt>
                <c:pt idx="6319">
                  <c:v>10.5</c:v>
                </c:pt>
                <c:pt idx="6320">
                  <c:v>10.5</c:v>
                </c:pt>
                <c:pt idx="6321">
                  <c:v>10.5</c:v>
                </c:pt>
                <c:pt idx="6322">
                  <c:v>10.5</c:v>
                </c:pt>
                <c:pt idx="6323">
                  <c:v>10.5</c:v>
                </c:pt>
                <c:pt idx="6324">
                  <c:v>10.5</c:v>
                </c:pt>
                <c:pt idx="6325">
                  <c:v>10.5</c:v>
                </c:pt>
                <c:pt idx="6326">
                  <c:v>10.5</c:v>
                </c:pt>
                <c:pt idx="6327">
                  <c:v>10.5</c:v>
                </c:pt>
                <c:pt idx="6328">
                  <c:v>10.5</c:v>
                </c:pt>
                <c:pt idx="6329">
                  <c:v>10.5</c:v>
                </c:pt>
                <c:pt idx="6330">
                  <c:v>10.5</c:v>
                </c:pt>
                <c:pt idx="6331">
                  <c:v>10.6</c:v>
                </c:pt>
                <c:pt idx="6332">
                  <c:v>10.6</c:v>
                </c:pt>
                <c:pt idx="6333">
                  <c:v>10.6</c:v>
                </c:pt>
                <c:pt idx="6334">
                  <c:v>10.6</c:v>
                </c:pt>
                <c:pt idx="6335">
                  <c:v>10.6</c:v>
                </c:pt>
                <c:pt idx="6336">
                  <c:v>10.6</c:v>
                </c:pt>
                <c:pt idx="6337">
                  <c:v>10.6</c:v>
                </c:pt>
                <c:pt idx="6338">
                  <c:v>10.6</c:v>
                </c:pt>
                <c:pt idx="6339">
                  <c:v>10.6</c:v>
                </c:pt>
                <c:pt idx="6340">
                  <c:v>10.6</c:v>
                </c:pt>
                <c:pt idx="6341">
                  <c:v>10.6</c:v>
                </c:pt>
                <c:pt idx="6342">
                  <c:v>10.6</c:v>
                </c:pt>
                <c:pt idx="6343">
                  <c:v>10.6</c:v>
                </c:pt>
                <c:pt idx="6344">
                  <c:v>10.6</c:v>
                </c:pt>
                <c:pt idx="6345">
                  <c:v>10.6</c:v>
                </c:pt>
                <c:pt idx="6346">
                  <c:v>10.6</c:v>
                </c:pt>
                <c:pt idx="6347">
                  <c:v>10.6</c:v>
                </c:pt>
                <c:pt idx="6348">
                  <c:v>10.6</c:v>
                </c:pt>
                <c:pt idx="6349">
                  <c:v>10.6</c:v>
                </c:pt>
                <c:pt idx="6350">
                  <c:v>10.6</c:v>
                </c:pt>
                <c:pt idx="6351">
                  <c:v>10.6</c:v>
                </c:pt>
                <c:pt idx="6352">
                  <c:v>10.6</c:v>
                </c:pt>
                <c:pt idx="6353">
                  <c:v>10.6</c:v>
                </c:pt>
                <c:pt idx="6354">
                  <c:v>10.6</c:v>
                </c:pt>
                <c:pt idx="6355">
                  <c:v>10.6</c:v>
                </c:pt>
                <c:pt idx="6356">
                  <c:v>10.6</c:v>
                </c:pt>
                <c:pt idx="6357">
                  <c:v>10.6</c:v>
                </c:pt>
                <c:pt idx="6358">
                  <c:v>10.6</c:v>
                </c:pt>
                <c:pt idx="6359">
                  <c:v>10.6</c:v>
                </c:pt>
                <c:pt idx="6360">
                  <c:v>10.6</c:v>
                </c:pt>
                <c:pt idx="6361">
                  <c:v>10.6</c:v>
                </c:pt>
                <c:pt idx="6362">
                  <c:v>10.6</c:v>
                </c:pt>
                <c:pt idx="6363">
                  <c:v>10.6</c:v>
                </c:pt>
                <c:pt idx="6364">
                  <c:v>10.6</c:v>
                </c:pt>
                <c:pt idx="6365">
                  <c:v>10.6</c:v>
                </c:pt>
                <c:pt idx="6366">
                  <c:v>10.6</c:v>
                </c:pt>
                <c:pt idx="6367">
                  <c:v>10.6</c:v>
                </c:pt>
                <c:pt idx="6368">
                  <c:v>10.6</c:v>
                </c:pt>
                <c:pt idx="6369">
                  <c:v>10.6</c:v>
                </c:pt>
                <c:pt idx="6370">
                  <c:v>10.6</c:v>
                </c:pt>
                <c:pt idx="6371">
                  <c:v>10.6</c:v>
                </c:pt>
                <c:pt idx="6372">
                  <c:v>10.6</c:v>
                </c:pt>
                <c:pt idx="6373">
                  <c:v>10.6</c:v>
                </c:pt>
                <c:pt idx="6374">
                  <c:v>10.6</c:v>
                </c:pt>
                <c:pt idx="6375">
                  <c:v>10.6</c:v>
                </c:pt>
                <c:pt idx="6376">
                  <c:v>10.6</c:v>
                </c:pt>
                <c:pt idx="6377">
                  <c:v>10.6</c:v>
                </c:pt>
                <c:pt idx="6378">
                  <c:v>10.6</c:v>
                </c:pt>
                <c:pt idx="6379">
                  <c:v>10.6</c:v>
                </c:pt>
                <c:pt idx="6380">
                  <c:v>10.6</c:v>
                </c:pt>
                <c:pt idx="6381">
                  <c:v>10.6</c:v>
                </c:pt>
                <c:pt idx="6382">
                  <c:v>10.6</c:v>
                </c:pt>
                <c:pt idx="6383">
                  <c:v>10.6</c:v>
                </c:pt>
                <c:pt idx="6384">
                  <c:v>10.6</c:v>
                </c:pt>
                <c:pt idx="6385">
                  <c:v>10.6</c:v>
                </c:pt>
                <c:pt idx="6386">
                  <c:v>10.6</c:v>
                </c:pt>
                <c:pt idx="6387">
                  <c:v>10.6</c:v>
                </c:pt>
                <c:pt idx="6388">
                  <c:v>10.6</c:v>
                </c:pt>
                <c:pt idx="6389">
                  <c:v>10.6</c:v>
                </c:pt>
                <c:pt idx="6390">
                  <c:v>10.6</c:v>
                </c:pt>
                <c:pt idx="6391">
                  <c:v>10.7</c:v>
                </c:pt>
                <c:pt idx="6392">
                  <c:v>10.7</c:v>
                </c:pt>
                <c:pt idx="6393">
                  <c:v>10.7</c:v>
                </c:pt>
                <c:pt idx="6394">
                  <c:v>10.7</c:v>
                </c:pt>
                <c:pt idx="6395">
                  <c:v>10.7</c:v>
                </c:pt>
                <c:pt idx="6396">
                  <c:v>10.7</c:v>
                </c:pt>
                <c:pt idx="6397">
                  <c:v>10.7</c:v>
                </c:pt>
                <c:pt idx="6398">
                  <c:v>10.7</c:v>
                </c:pt>
                <c:pt idx="6399">
                  <c:v>10.7</c:v>
                </c:pt>
                <c:pt idx="6400">
                  <c:v>10.7</c:v>
                </c:pt>
                <c:pt idx="6401">
                  <c:v>10.7</c:v>
                </c:pt>
                <c:pt idx="6402">
                  <c:v>10.7</c:v>
                </c:pt>
                <c:pt idx="6403">
                  <c:v>10.7</c:v>
                </c:pt>
                <c:pt idx="6404">
                  <c:v>10.7</c:v>
                </c:pt>
                <c:pt idx="6405">
                  <c:v>10.7</c:v>
                </c:pt>
                <c:pt idx="6406">
                  <c:v>10.7</c:v>
                </c:pt>
                <c:pt idx="6407">
                  <c:v>10.7</c:v>
                </c:pt>
                <c:pt idx="6408">
                  <c:v>10.7</c:v>
                </c:pt>
                <c:pt idx="6409">
                  <c:v>10.7</c:v>
                </c:pt>
                <c:pt idx="6410">
                  <c:v>10.7</c:v>
                </c:pt>
                <c:pt idx="6411">
                  <c:v>10.7</c:v>
                </c:pt>
                <c:pt idx="6412">
                  <c:v>10.7</c:v>
                </c:pt>
                <c:pt idx="6413">
                  <c:v>10.7</c:v>
                </c:pt>
                <c:pt idx="6414">
                  <c:v>10.7</c:v>
                </c:pt>
                <c:pt idx="6415">
                  <c:v>10.7</c:v>
                </c:pt>
                <c:pt idx="6416">
                  <c:v>10.7</c:v>
                </c:pt>
                <c:pt idx="6417">
                  <c:v>10.7</c:v>
                </c:pt>
                <c:pt idx="6418">
                  <c:v>10.7</c:v>
                </c:pt>
                <c:pt idx="6419">
                  <c:v>10.7</c:v>
                </c:pt>
                <c:pt idx="6420">
                  <c:v>10.7</c:v>
                </c:pt>
                <c:pt idx="6421">
                  <c:v>10.7</c:v>
                </c:pt>
                <c:pt idx="6422">
                  <c:v>10.7</c:v>
                </c:pt>
                <c:pt idx="6423">
                  <c:v>10.7</c:v>
                </c:pt>
                <c:pt idx="6424">
                  <c:v>10.7</c:v>
                </c:pt>
                <c:pt idx="6425">
                  <c:v>10.7</c:v>
                </c:pt>
                <c:pt idx="6426">
                  <c:v>10.7</c:v>
                </c:pt>
                <c:pt idx="6427">
                  <c:v>10.7</c:v>
                </c:pt>
                <c:pt idx="6428">
                  <c:v>10.7</c:v>
                </c:pt>
                <c:pt idx="6429">
                  <c:v>10.7</c:v>
                </c:pt>
                <c:pt idx="6430">
                  <c:v>10.7</c:v>
                </c:pt>
                <c:pt idx="6431">
                  <c:v>10.7</c:v>
                </c:pt>
                <c:pt idx="6432">
                  <c:v>10.7</c:v>
                </c:pt>
                <c:pt idx="6433">
                  <c:v>10.7</c:v>
                </c:pt>
                <c:pt idx="6434">
                  <c:v>10.7</c:v>
                </c:pt>
                <c:pt idx="6435">
                  <c:v>10.7</c:v>
                </c:pt>
                <c:pt idx="6436">
                  <c:v>10.7</c:v>
                </c:pt>
                <c:pt idx="6437">
                  <c:v>10.7</c:v>
                </c:pt>
                <c:pt idx="6438">
                  <c:v>10.7</c:v>
                </c:pt>
                <c:pt idx="6439">
                  <c:v>10.7</c:v>
                </c:pt>
                <c:pt idx="6440">
                  <c:v>10.7</c:v>
                </c:pt>
                <c:pt idx="6441">
                  <c:v>10.7</c:v>
                </c:pt>
                <c:pt idx="6442">
                  <c:v>10.7</c:v>
                </c:pt>
                <c:pt idx="6443">
                  <c:v>10.7</c:v>
                </c:pt>
                <c:pt idx="6444">
                  <c:v>10.7</c:v>
                </c:pt>
                <c:pt idx="6445">
                  <c:v>10.7</c:v>
                </c:pt>
                <c:pt idx="6446">
                  <c:v>10.7</c:v>
                </c:pt>
                <c:pt idx="6447">
                  <c:v>10.7</c:v>
                </c:pt>
                <c:pt idx="6448">
                  <c:v>10.7</c:v>
                </c:pt>
                <c:pt idx="6449">
                  <c:v>10.7</c:v>
                </c:pt>
                <c:pt idx="6450">
                  <c:v>10.7</c:v>
                </c:pt>
                <c:pt idx="6451">
                  <c:v>10.8</c:v>
                </c:pt>
                <c:pt idx="6452">
                  <c:v>10.8</c:v>
                </c:pt>
                <c:pt idx="6453">
                  <c:v>10.8</c:v>
                </c:pt>
                <c:pt idx="6454">
                  <c:v>10.8</c:v>
                </c:pt>
                <c:pt idx="6455">
                  <c:v>10.8</c:v>
                </c:pt>
                <c:pt idx="6456">
                  <c:v>10.8</c:v>
                </c:pt>
                <c:pt idx="6457">
                  <c:v>10.8</c:v>
                </c:pt>
                <c:pt idx="6458">
                  <c:v>10.8</c:v>
                </c:pt>
                <c:pt idx="6459">
                  <c:v>10.8</c:v>
                </c:pt>
                <c:pt idx="6460">
                  <c:v>10.8</c:v>
                </c:pt>
                <c:pt idx="6461">
                  <c:v>10.8</c:v>
                </c:pt>
                <c:pt idx="6462">
                  <c:v>10.8</c:v>
                </c:pt>
                <c:pt idx="6463">
                  <c:v>10.8</c:v>
                </c:pt>
                <c:pt idx="6464">
                  <c:v>10.8</c:v>
                </c:pt>
                <c:pt idx="6465">
                  <c:v>10.8</c:v>
                </c:pt>
                <c:pt idx="6466">
                  <c:v>10.8</c:v>
                </c:pt>
                <c:pt idx="6467">
                  <c:v>10.8</c:v>
                </c:pt>
                <c:pt idx="6468">
                  <c:v>10.8</c:v>
                </c:pt>
                <c:pt idx="6469">
                  <c:v>10.8</c:v>
                </c:pt>
                <c:pt idx="6470">
                  <c:v>10.8</c:v>
                </c:pt>
                <c:pt idx="6471">
                  <c:v>10.8</c:v>
                </c:pt>
                <c:pt idx="6472">
                  <c:v>10.8</c:v>
                </c:pt>
                <c:pt idx="6473">
                  <c:v>10.8</c:v>
                </c:pt>
                <c:pt idx="6474">
                  <c:v>10.8</c:v>
                </c:pt>
                <c:pt idx="6475">
                  <c:v>10.8</c:v>
                </c:pt>
                <c:pt idx="6476">
                  <c:v>10.8</c:v>
                </c:pt>
                <c:pt idx="6477">
                  <c:v>10.8</c:v>
                </c:pt>
                <c:pt idx="6478">
                  <c:v>10.8</c:v>
                </c:pt>
                <c:pt idx="6479">
                  <c:v>10.8</c:v>
                </c:pt>
                <c:pt idx="6480">
                  <c:v>10.8</c:v>
                </c:pt>
                <c:pt idx="6481">
                  <c:v>10.8</c:v>
                </c:pt>
                <c:pt idx="6482">
                  <c:v>10.8</c:v>
                </c:pt>
                <c:pt idx="6483">
                  <c:v>10.8</c:v>
                </c:pt>
                <c:pt idx="6484">
                  <c:v>10.8</c:v>
                </c:pt>
                <c:pt idx="6485">
                  <c:v>10.8</c:v>
                </c:pt>
                <c:pt idx="6486">
                  <c:v>10.8</c:v>
                </c:pt>
                <c:pt idx="6487">
                  <c:v>10.8</c:v>
                </c:pt>
                <c:pt idx="6488">
                  <c:v>10.8</c:v>
                </c:pt>
                <c:pt idx="6489">
                  <c:v>10.8</c:v>
                </c:pt>
                <c:pt idx="6490">
                  <c:v>10.8</c:v>
                </c:pt>
                <c:pt idx="6491">
                  <c:v>10.8</c:v>
                </c:pt>
                <c:pt idx="6492">
                  <c:v>10.8</c:v>
                </c:pt>
                <c:pt idx="6493">
                  <c:v>10.8</c:v>
                </c:pt>
                <c:pt idx="6494">
                  <c:v>10.8</c:v>
                </c:pt>
                <c:pt idx="6495">
                  <c:v>10.8</c:v>
                </c:pt>
                <c:pt idx="6496">
                  <c:v>10.8</c:v>
                </c:pt>
                <c:pt idx="6497">
                  <c:v>10.8</c:v>
                </c:pt>
                <c:pt idx="6498">
                  <c:v>10.8</c:v>
                </c:pt>
                <c:pt idx="6499">
                  <c:v>10.8</c:v>
                </c:pt>
                <c:pt idx="6500">
                  <c:v>10.8</c:v>
                </c:pt>
                <c:pt idx="6501">
                  <c:v>10.8</c:v>
                </c:pt>
                <c:pt idx="6502">
                  <c:v>10.8</c:v>
                </c:pt>
                <c:pt idx="6503">
                  <c:v>10.8</c:v>
                </c:pt>
                <c:pt idx="6504">
                  <c:v>10.8</c:v>
                </c:pt>
                <c:pt idx="6505">
                  <c:v>10.8</c:v>
                </c:pt>
                <c:pt idx="6506">
                  <c:v>10.8</c:v>
                </c:pt>
                <c:pt idx="6507">
                  <c:v>10.8</c:v>
                </c:pt>
                <c:pt idx="6508">
                  <c:v>10.8</c:v>
                </c:pt>
                <c:pt idx="6509">
                  <c:v>10.8</c:v>
                </c:pt>
                <c:pt idx="6510">
                  <c:v>10.8</c:v>
                </c:pt>
                <c:pt idx="6511">
                  <c:v>10.9</c:v>
                </c:pt>
                <c:pt idx="6512">
                  <c:v>10.9</c:v>
                </c:pt>
                <c:pt idx="6513">
                  <c:v>10.9</c:v>
                </c:pt>
                <c:pt idx="6514">
                  <c:v>10.9</c:v>
                </c:pt>
                <c:pt idx="6515">
                  <c:v>10.9</c:v>
                </c:pt>
                <c:pt idx="6516">
                  <c:v>10.9</c:v>
                </c:pt>
                <c:pt idx="6517">
                  <c:v>10.9</c:v>
                </c:pt>
                <c:pt idx="6518">
                  <c:v>10.9</c:v>
                </c:pt>
                <c:pt idx="6519">
                  <c:v>10.9</c:v>
                </c:pt>
                <c:pt idx="6520">
                  <c:v>10.9</c:v>
                </c:pt>
                <c:pt idx="6521">
                  <c:v>10.9</c:v>
                </c:pt>
                <c:pt idx="6522">
                  <c:v>10.9</c:v>
                </c:pt>
                <c:pt idx="6523">
                  <c:v>10.9</c:v>
                </c:pt>
                <c:pt idx="6524">
                  <c:v>10.9</c:v>
                </c:pt>
                <c:pt idx="6525">
                  <c:v>10.9</c:v>
                </c:pt>
                <c:pt idx="6526">
                  <c:v>10.9</c:v>
                </c:pt>
                <c:pt idx="6527">
                  <c:v>10.9</c:v>
                </c:pt>
                <c:pt idx="6528">
                  <c:v>10.9</c:v>
                </c:pt>
                <c:pt idx="6529">
                  <c:v>10.9</c:v>
                </c:pt>
                <c:pt idx="6530">
                  <c:v>10.9</c:v>
                </c:pt>
                <c:pt idx="6531">
                  <c:v>10.9</c:v>
                </c:pt>
                <c:pt idx="6532">
                  <c:v>10.9</c:v>
                </c:pt>
                <c:pt idx="6533">
                  <c:v>10.9</c:v>
                </c:pt>
                <c:pt idx="6534">
                  <c:v>10.9</c:v>
                </c:pt>
                <c:pt idx="6535">
                  <c:v>10.9</c:v>
                </c:pt>
                <c:pt idx="6536">
                  <c:v>10.9</c:v>
                </c:pt>
                <c:pt idx="6537">
                  <c:v>10.9</c:v>
                </c:pt>
                <c:pt idx="6538">
                  <c:v>10.9</c:v>
                </c:pt>
                <c:pt idx="6539">
                  <c:v>10.9</c:v>
                </c:pt>
                <c:pt idx="6540">
                  <c:v>10.9</c:v>
                </c:pt>
                <c:pt idx="6541">
                  <c:v>10.9</c:v>
                </c:pt>
                <c:pt idx="6542">
                  <c:v>10.9</c:v>
                </c:pt>
                <c:pt idx="6543">
                  <c:v>10.9</c:v>
                </c:pt>
                <c:pt idx="6544">
                  <c:v>10.9</c:v>
                </c:pt>
                <c:pt idx="6545">
                  <c:v>10.9</c:v>
                </c:pt>
                <c:pt idx="6546">
                  <c:v>10.9</c:v>
                </c:pt>
                <c:pt idx="6547">
                  <c:v>10.9</c:v>
                </c:pt>
                <c:pt idx="6548">
                  <c:v>10.9</c:v>
                </c:pt>
                <c:pt idx="6549">
                  <c:v>10.9</c:v>
                </c:pt>
                <c:pt idx="6550">
                  <c:v>10.9</c:v>
                </c:pt>
                <c:pt idx="6551">
                  <c:v>10.9</c:v>
                </c:pt>
                <c:pt idx="6552">
                  <c:v>10.9</c:v>
                </c:pt>
                <c:pt idx="6553">
                  <c:v>10.9</c:v>
                </c:pt>
                <c:pt idx="6554">
                  <c:v>10.9</c:v>
                </c:pt>
                <c:pt idx="6555">
                  <c:v>10.9</c:v>
                </c:pt>
                <c:pt idx="6556">
                  <c:v>10.9</c:v>
                </c:pt>
                <c:pt idx="6557">
                  <c:v>10.9</c:v>
                </c:pt>
                <c:pt idx="6558">
                  <c:v>10.9</c:v>
                </c:pt>
                <c:pt idx="6559">
                  <c:v>10.9</c:v>
                </c:pt>
                <c:pt idx="6560">
                  <c:v>10.9</c:v>
                </c:pt>
                <c:pt idx="6561">
                  <c:v>10.9</c:v>
                </c:pt>
                <c:pt idx="6562">
                  <c:v>10.9</c:v>
                </c:pt>
                <c:pt idx="6563">
                  <c:v>10.9</c:v>
                </c:pt>
                <c:pt idx="6564">
                  <c:v>10.9</c:v>
                </c:pt>
                <c:pt idx="6565">
                  <c:v>10.9</c:v>
                </c:pt>
                <c:pt idx="6566">
                  <c:v>10.9</c:v>
                </c:pt>
                <c:pt idx="6567">
                  <c:v>10.9</c:v>
                </c:pt>
                <c:pt idx="6568">
                  <c:v>10.9</c:v>
                </c:pt>
                <c:pt idx="6569">
                  <c:v>10.9</c:v>
                </c:pt>
                <c:pt idx="6570">
                  <c:v>10.9</c:v>
                </c:pt>
                <c:pt idx="6571">
                  <c:v>11.0</c:v>
                </c:pt>
                <c:pt idx="6572">
                  <c:v>11.0</c:v>
                </c:pt>
                <c:pt idx="6573">
                  <c:v>11.0</c:v>
                </c:pt>
                <c:pt idx="6574">
                  <c:v>11.0</c:v>
                </c:pt>
                <c:pt idx="6575">
                  <c:v>11.0</c:v>
                </c:pt>
                <c:pt idx="6576">
                  <c:v>11.0</c:v>
                </c:pt>
                <c:pt idx="6577">
                  <c:v>11.0</c:v>
                </c:pt>
                <c:pt idx="6578">
                  <c:v>11.0</c:v>
                </c:pt>
                <c:pt idx="6579">
                  <c:v>11.0</c:v>
                </c:pt>
                <c:pt idx="6580">
                  <c:v>11.0</c:v>
                </c:pt>
                <c:pt idx="6581">
                  <c:v>11.0</c:v>
                </c:pt>
                <c:pt idx="6582">
                  <c:v>11.0</c:v>
                </c:pt>
                <c:pt idx="6583">
                  <c:v>11.0</c:v>
                </c:pt>
                <c:pt idx="6584">
                  <c:v>11.0</c:v>
                </c:pt>
                <c:pt idx="6585">
                  <c:v>11.0</c:v>
                </c:pt>
                <c:pt idx="6586">
                  <c:v>11.0</c:v>
                </c:pt>
                <c:pt idx="6587">
                  <c:v>11.0</c:v>
                </c:pt>
                <c:pt idx="6588">
                  <c:v>11.0</c:v>
                </c:pt>
                <c:pt idx="6589">
                  <c:v>11.0</c:v>
                </c:pt>
                <c:pt idx="6590">
                  <c:v>11.0</c:v>
                </c:pt>
                <c:pt idx="6591">
                  <c:v>11.0</c:v>
                </c:pt>
                <c:pt idx="6592">
                  <c:v>11.0</c:v>
                </c:pt>
                <c:pt idx="6593">
                  <c:v>11.0</c:v>
                </c:pt>
                <c:pt idx="6594">
                  <c:v>11.0</c:v>
                </c:pt>
                <c:pt idx="6595">
                  <c:v>11.0</c:v>
                </c:pt>
                <c:pt idx="6596">
                  <c:v>11.0</c:v>
                </c:pt>
                <c:pt idx="6597">
                  <c:v>11.0</c:v>
                </c:pt>
                <c:pt idx="6598">
                  <c:v>11.0</c:v>
                </c:pt>
                <c:pt idx="6599">
                  <c:v>11.0</c:v>
                </c:pt>
                <c:pt idx="6600">
                  <c:v>11.0</c:v>
                </c:pt>
                <c:pt idx="6601">
                  <c:v>11.0</c:v>
                </c:pt>
                <c:pt idx="6602">
                  <c:v>11.0</c:v>
                </c:pt>
                <c:pt idx="6603">
                  <c:v>11.0</c:v>
                </c:pt>
                <c:pt idx="6604">
                  <c:v>11.0</c:v>
                </c:pt>
                <c:pt idx="6605">
                  <c:v>11.0</c:v>
                </c:pt>
                <c:pt idx="6606">
                  <c:v>11.0</c:v>
                </c:pt>
                <c:pt idx="6607">
                  <c:v>11.0</c:v>
                </c:pt>
                <c:pt idx="6608">
                  <c:v>11.0</c:v>
                </c:pt>
                <c:pt idx="6609">
                  <c:v>11.0</c:v>
                </c:pt>
                <c:pt idx="6610">
                  <c:v>11.0</c:v>
                </c:pt>
                <c:pt idx="6611">
                  <c:v>11.0</c:v>
                </c:pt>
                <c:pt idx="6612">
                  <c:v>11.0</c:v>
                </c:pt>
                <c:pt idx="6613">
                  <c:v>11.0</c:v>
                </c:pt>
                <c:pt idx="6614">
                  <c:v>11.0</c:v>
                </c:pt>
                <c:pt idx="6615">
                  <c:v>11.0</c:v>
                </c:pt>
                <c:pt idx="6616">
                  <c:v>11.0</c:v>
                </c:pt>
                <c:pt idx="6617">
                  <c:v>11.0</c:v>
                </c:pt>
                <c:pt idx="6618">
                  <c:v>11.0</c:v>
                </c:pt>
                <c:pt idx="6619">
                  <c:v>11.0</c:v>
                </c:pt>
                <c:pt idx="6620">
                  <c:v>11.0</c:v>
                </c:pt>
                <c:pt idx="6621">
                  <c:v>11.0</c:v>
                </c:pt>
                <c:pt idx="6622">
                  <c:v>11.0</c:v>
                </c:pt>
                <c:pt idx="6623">
                  <c:v>11.0</c:v>
                </c:pt>
                <c:pt idx="6624">
                  <c:v>11.0</c:v>
                </c:pt>
                <c:pt idx="6625">
                  <c:v>11.0</c:v>
                </c:pt>
                <c:pt idx="6626">
                  <c:v>11.0</c:v>
                </c:pt>
                <c:pt idx="6627">
                  <c:v>11.0</c:v>
                </c:pt>
                <c:pt idx="6628">
                  <c:v>11.0</c:v>
                </c:pt>
                <c:pt idx="6629">
                  <c:v>11.0</c:v>
                </c:pt>
                <c:pt idx="6630">
                  <c:v>11.0</c:v>
                </c:pt>
                <c:pt idx="6631">
                  <c:v>11.1</c:v>
                </c:pt>
                <c:pt idx="6632">
                  <c:v>11.1</c:v>
                </c:pt>
                <c:pt idx="6633">
                  <c:v>11.1</c:v>
                </c:pt>
                <c:pt idx="6634">
                  <c:v>11.1</c:v>
                </c:pt>
                <c:pt idx="6635">
                  <c:v>11.1</c:v>
                </c:pt>
                <c:pt idx="6636">
                  <c:v>11.1</c:v>
                </c:pt>
                <c:pt idx="6637">
                  <c:v>11.1</c:v>
                </c:pt>
                <c:pt idx="6638">
                  <c:v>11.1</c:v>
                </c:pt>
                <c:pt idx="6639">
                  <c:v>11.1</c:v>
                </c:pt>
                <c:pt idx="6640">
                  <c:v>11.1</c:v>
                </c:pt>
                <c:pt idx="6641">
                  <c:v>11.1</c:v>
                </c:pt>
                <c:pt idx="6642">
                  <c:v>11.1</c:v>
                </c:pt>
                <c:pt idx="6643">
                  <c:v>11.1</c:v>
                </c:pt>
                <c:pt idx="6644">
                  <c:v>11.1</c:v>
                </c:pt>
                <c:pt idx="6645">
                  <c:v>11.1</c:v>
                </c:pt>
                <c:pt idx="6646">
                  <c:v>11.1</c:v>
                </c:pt>
                <c:pt idx="6647">
                  <c:v>11.1</c:v>
                </c:pt>
                <c:pt idx="6648">
                  <c:v>11.1</c:v>
                </c:pt>
                <c:pt idx="6649">
                  <c:v>11.1</c:v>
                </c:pt>
                <c:pt idx="6650">
                  <c:v>11.1</c:v>
                </c:pt>
                <c:pt idx="6651">
                  <c:v>11.1</c:v>
                </c:pt>
                <c:pt idx="6652">
                  <c:v>11.1</c:v>
                </c:pt>
                <c:pt idx="6653">
                  <c:v>11.1</c:v>
                </c:pt>
                <c:pt idx="6654">
                  <c:v>11.1</c:v>
                </c:pt>
                <c:pt idx="6655">
                  <c:v>11.1</c:v>
                </c:pt>
                <c:pt idx="6656">
                  <c:v>11.1</c:v>
                </c:pt>
                <c:pt idx="6657">
                  <c:v>11.1</c:v>
                </c:pt>
                <c:pt idx="6658">
                  <c:v>11.1</c:v>
                </c:pt>
                <c:pt idx="6659">
                  <c:v>11.1</c:v>
                </c:pt>
                <c:pt idx="6660">
                  <c:v>11.1</c:v>
                </c:pt>
                <c:pt idx="6661">
                  <c:v>11.1</c:v>
                </c:pt>
                <c:pt idx="6662">
                  <c:v>11.1</c:v>
                </c:pt>
                <c:pt idx="6663">
                  <c:v>11.1</c:v>
                </c:pt>
                <c:pt idx="6664">
                  <c:v>11.1</c:v>
                </c:pt>
                <c:pt idx="6665">
                  <c:v>11.1</c:v>
                </c:pt>
                <c:pt idx="6666">
                  <c:v>11.1</c:v>
                </c:pt>
                <c:pt idx="6667">
                  <c:v>11.1</c:v>
                </c:pt>
                <c:pt idx="6668">
                  <c:v>11.1</c:v>
                </c:pt>
                <c:pt idx="6669">
                  <c:v>11.1</c:v>
                </c:pt>
                <c:pt idx="6670">
                  <c:v>11.1</c:v>
                </c:pt>
                <c:pt idx="6671">
                  <c:v>11.1</c:v>
                </c:pt>
                <c:pt idx="6672">
                  <c:v>11.1</c:v>
                </c:pt>
                <c:pt idx="6673">
                  <c:v>11.1</c:v>
                </c:pt>
                <c:pt idx="6674">
                  <c:v>11.1</c:v>
                </c:pt>
                <c:pt idx="6675">
                  <c:v>11.1</c:v>
                </c:pt>
                <c:pt idx="6676">
                  <c:v>11.1</c:v>
                </c:pt>
                <c:pt idx="6677">
                  <c:v>11.1</c:v>
                </c:pt>
                <c:pt idx="6678">
                  <c:v>11.1</c:v>
                </c:pt>
                <c:pt idx="6679">
                  <c:v>11.1</c:v>
                </c:pt>
                <c:pt idx="6680">
                  <c:v>11.1</c:v>
                </c:pt>
                <c:pt idx="6681">
                  <c:v>11.1</c:v>
                </c:pt>
                <c:pt idx="6682">
                  <c:v>11.1</c:v>
                </c:pt>
                <c:pt idx="6683">
                  <c:v>11.1</c:v>
                </c:pt>
                <c:pt idx="6684">
                  <c:v>11.1</c:v>
                </c:pt>
                <c:pt idx="6685">
                  <c:v>11.1</c:v>
                </c:pt>
                <c:pt idx="6686">
                  <c:v>11.1</c:v>
                </c:pt>
                <c:pt idx="6687">
                  <c:v>11.1</c:v>
                </c:pt>
                <c:pt idx="6688">
                  <c:v>11.1</c:v>
                </c:pt>
                <c:pt idx="6689">
                  <c:v>11.1</c:v>
                </c:pt>
                <c:pt idx="6690">
                  <c:v>11.1</c:v>
                </c:pt>
                <c:pt idx="6691">
                  <c:v>11.2</c:v>
                </c:pt>
                <c:pt idx="6692">
                  <c:v>11.2</c:v>
                </c:pt>
                <c:pt idx="6693">
                  <c:v>11.2</c:v>
                </c:pt>
                <c:pt idx="6694">
                  <c:v>11.2</c:v>
                </c:pt>
                <c:pt idx="6695">
                  <c:v>11.2</c:v>
                </c:pt>
                <c:pt idx="6696">
                  <c:v>11.2</c:v>
                </c:pt>
                <c:pt idx="6697">
                  <c:v>11.2</c:v>
                </c:pt>
                <c:pt idx="6698">
                  <c:v>11.2</c:v>
                </c:pt>
                <c:pt idx="6699">
                  <c:v>11.2</c:v>
                </c:pt>
                <c:pt idx="6700">
                  <c:v>11.2</c:v>
                </c:pt>
                <c:pt idx="6701">
                  <c:v>11.2</c:v>
                </c:pt>
                <c:pt idx="6702">
                  <c:v>11.2</c:v>
                </c:pt>
                <c:pt idx="6703">
                  <c:v>11.2</c:v>
                </c:pt>
                <c:pt idx="6704">
                  <c:v>11.2</c:v>
                </c:pt>
                <c:pt idx="6705">
                  <c:v>11.2</c:v>
                </c:pt>
                <c:pt idx="6706">
                  <c:v>11.2</c:v>
                </c:pt>
                <c:pt idx="6707">
                  <c:v>11.2</c:v>
                </c:pt>
                <c:pt idx="6708">
                  <c:v>11.2</c:v>
                </c:pt>
                <c:pt idx="6709">
                  <c:v>11.2</c:v>
                </c:pt>
                <c:pt idx="6710">
                  <c:v>11.2</c:v>
                </c:pt>
                <c:pt idx="6711">
                  <c:v>11.2</c:v>
                </c:pt>
                <c:pt idx="6712">
                  <c:v>11.2</c:v>
                </c:pt>
                <c:pt idx="6713">
                  <c:v>11.2</c:v>
                </c:pt>
                <c:pt idx="6714">
                  <c:v>11.2</c:v>
                </c:pt>
                <c:pt idx="6715">
                  <c:v>11.2</c:v>
                </c:pt>
                <c:pt idx="6716">
                  <c:v>11.2</c:v>
                </c:pt>
                <c:pt idx="6717">
                  <c:v>11.2</c:v>
                </c:pt>
                <c:pt idx="6718">
                  <c:v>11.2</c:v>
                </c:pt>
                <c:pt idx="6719">
                  <c:v>11.2</c:v>
                </c:pt>
                <c:pt idx="6720">
                  <c:v>11.2</c:v>
                </c:pt>
                <c:pt idx="6721">
                  <c:v>11.2</c:v>
                </c:pt>
                <c:pt idx="6722">
                  <c:v>11.2</c:v>
                </c:pt>
                <c:pt idx="6723">
                  <c:v>11.2</c:v>
                </c:pt>
                <c:pt idx="6724">
                  <c:v>11.2</c:v>
                </c:pt>
                <c:pt idx="6725">
                  <c:v>11.2</c:v>
                </c:pt>
                <c:pt idx="6726">
                  <c:v>11.2</c:v>
                </c:pt>
                <c:pt idx="6727">
                  <c:v>11.2</c:v>
                </c:pt>
                <c:pt idx="6728">
                  <c:v>11.2</c:v>
                </c:pt>
                <c:pt idx="6729">
                  <c:v>11.2</c:v>
                </c:pt>
                <c:pt idx="6730">
                  <c:v>11.2</c:v>
                </c:pt>
                <c:pt idx="6731">
                  <c:v>11.2</c:v>
                </c:pt>
                <c:pt idx="6732">
                  <c:v>11.2</c:v>
                </c:pt>
                <c:pt idx="6733">
                  <c:v>11.2</c:v>
                </c:pt>
                <c:pt idx="6734">
                  <c:v>11.2</c:v>
                </c:pt>
                <c:pt idx="6735">
                  <c:v>11.2</c:v>
                </c:pt>
                <c:pt idx="6736">
                  <c:v>11.2</c:v>
                </c:pt>
                <c:pt idx="6737">
                  <c:v>11.2</c:v>
                </c:pt>
                <c:pt idx="6738">
                  <c:v>11.2</c:v>
                </c:pt>
                <c:pt idx="6739">
                  <c:v>11.2</c:v>
                </c:pt>
                <c:pt idx="6740">
                  <c:v>11.2</c:v>
                </c:pt>
                <c:pt idx="6741">
                  <c:v>11.2</c:v>
                </c:pt>
                <c:pt idx="6742">
                  <c:v>11.2</c:v>
                </c:pt>
                <c:pt idx="6743">
                  <c:v>11.2</c:v>
                </c:pt>
                <c:pt idx="6744">
                  <c:v>11.2</c:v>
                </c:pt>
                <c:pt idx="6745">
                  <c:v>11.2</c:v>
                </c:pt>
                <c:pt idx="6746">
                  <c:v>11.2</c:v>
                </c:pt>
                <c:pt idx="6747">
                  <c:v>11.2</c:v>
                </c:pt>
                <c:pt idx="6748">
                  <c:v>11.2</c:v>
                </c:pt>
                <c:pt idx="6749">
                  <c:v>11.2</c:v>
                </c:pt>
                <c:pt idx="6750">
                  <c:v>11.2</c:v>
                </c:pt>
                <c:pt idx="6751">
                  <c:v>11.3</c:v>
                </c:pt>
                <c:pt idx="6752">
                  <c:v>11.3</c:v>
                </c:pt>
                <c:pt idx="6753">
                  <c:v>11.3</c:v>
                </c:pt>
                <c:pt idx="6754">
                  <c:v>11.3</c:v>
                </c:pt>
                <c:pt idx="6755">
                  <c:v>11.3</c:v>
                </c:pt>
                <c:pt idx="6756">
                  <c:v>11.3</c:v>
                </c:pt>
                <c:pt idx="6757">
                  <c:v>11.3</c:v>
                </c:pt>
                <c:pt idx="6758">
                  <c:v>11.3</c:v>
                </c:pt>
                <c:pt idx="6759">
                  <c:v>11.3</c:v>
                </c:pt>
                <c:pt idx="6760">
                  <c:v>11.3</c:v>
                </c:pt>
                <c:pt idx="6761">
                  <c:v>11.3</c:v>
                </c:pt>
                <c:pt idx="6762">
                  <c:v>11.3</c:v>
                </c:pt>
                <c:pt idx="6763">
                  <c:v>11.3</c:v>
                </c:pt>
                <c:pt idx="6764">
                  <c:v>11.3</c:v>
                </c:pt>
                <c:pt idx="6765">
                  <c:v>11.3</c:v>
                </c:pt>
                <c:pt idx="6766">
                  <c:v>11.3</c:v>
                </c:pt>
                <c:pt idx="6767">
                  <c:v>11.3</c:v>
                </c:pt>
                <c:pt idx="6768">
                  <c:v>11.3</c:v>
                </c:pt>
                <c:pt idx="6769">
                  <c:v>11.3</c:v>
                </c:pt>
                <c:pt idx="6770">
                  <c:v>11.3</c:v>
                </c:pt>
                <c:pt idx="6771">
                  <c:v>11.3</c:v>
                </c:pt>
                <c:pt idx="6772">
                  <c:v>11.3</c:v>
                </c:pt>
                <c:pt idx="6773">
                  <c:v>11.3</c:v>
                </c:pt>
                <c:pt idx="6774">
                  <c:v>11.3</c:v>
                </c:pt>
                <c:pt idx="6775">
                  <c:v>11.3</c:v>
                </c:pt>
                <c:pt idx="6776">
                  <c:v>11.3</c:v>
                </c:pt>
                <c:pt idx="6777">
                  <c:v>11.3</c:v>
                </c:pt>
                <c:pt idx="6778">
                  <c:v>11.3</c:v>
                </c:pt>
                <c:pt idx="6779">
                  <c:v>11.3</c:v>
                </c:pt>
                <c:pt idx="6780">
                  <c:v>11.3</c:v>
                </c:pt>
                <c:pt idx="6781">
                  <c:v>11.3</c:v>
                </c:pt>
                <c:pt idx="6782">
                  <c:v>11.3</c:v>
                </c:pt>
                <c:pt idx="6783">
                  <c:v>11.3</c:v>
                </c:pt>
                <c:pt idx="6784">
                  <c:v>11.3</c:v>
                </c:pt>
                <c:pt idx="6785">
                  <c:v>11.3</c:v>
                </c:pt>
                <c:pt idx="6786">
                  <c:v>11.3</c:v>
                </c:pt>
                <c:pt idx="6787">
                  <c:v>11.3</c:v>
                </c:pt>
                <c:pt idx="6788">
                  <c:v>11.3</c:v>
                </c:pt>
                <c:pt idx="6789">
                  <c:v>11.3</c:v>
                </c:pt>
                <c:pt idx="6790">
                  <c:v>11.3</c:v>
                </c:pt>
                <c:pt idx="6791">
                  <c:v>11.3</c:v>
                </c:pt>
                <c:pt idx="6792">
                  <c:v>11.3</c:v>
                </c:pt>
                <c:pt idx="6793">
                  <c:v>11.3</c:v>
                </c:pt>
                <c:pt idx="6794">
                  <c:v>11.3</c:v>
                </c:pt>
                <c:pt idx="6795">
                  <c:v>11.3</c:v>
                </c:pt>
                <c:pt idx="6796">
                  <c:v>11.3</c:v>
                </c:pt>
                <c:pt idx="6797">
                  <c:v>11.3</c:v>
                </c:pt>
                <c:pt idx="6798">
                  <c:v>11.3</c:v>
                </c:pt>
                <c:pt idx="6799">
                  <c:v>11.3</c:v>
                </c:pt>
                <c:pt idx="6800">
                  <c:v>11.3</c:v>
                </c:pt>
                <c:pt idx="6801">
                  <c:v>11.3</c:v>
                </c:pt>
                <c:pt idx="6802">
                  <c:v>11.3</c:v>
                </c:pt>
                <c:pt idx="6803">
                  <c:v>11.3</c:v>
                </c:pt>
                <c:pt idx="6804">
                  <c:v>11.3</c:v>
                </c:pt>
                <c:pt idx="6805">
                  <c:v>11.3</c:v>
                </c:pt>
                <c:pt idx="6806">
                  <c:v>11.3</c:v>
                </c:pt>
                <c:pt idx="6807">
                  <c:v>11.3</c:v>
                </c:pt>
                <c:pt idx="6808">
                  <c:v>11.3</c:v>
                </c:pt>
                <c:pt idx="6809">
                  <c:v>11.3</c:v>
                </c:pt>
                <c:pt idx="6810">
                  <c:v>11.3</c:v>
                </c:pt>
                <c:pt idx="6811">
                  <c:v>11.4</c:v>
                </c:pt>
                <c:pt idx="6812">
                  <c:v>11.4</c:v>
                </c:pt>
                <c:pt idx="6813">
                  <c:v>11.4</c:v>
                </c:pt>
                <c:pt idx="6814">
                  <c:v>11.4</c:v>
                </c:pt>
                <c:pt idx="6815">
                  <c:v>11.4</c:v>
                </c:pt>
                <c:pt idx="6816">
                  <c:v>11.4</c:v>
                </c:pt>
                <c:pt idx="6817">
                  <c:v>11.4</c:v>
                </c:pt>
                <c:pt idx="6818">
                  <c:v>11.4</c:v>
                </c:pt>
                <c:pt idx="6819">
                  <c:v>11.4</c:v>
                </c:pt>
                <c:pt idx="6820">
                  <c:v>11.4</c:v>
                </c:pt>
                <c:pt idx="6821">
                  <c:v>11.4</c:v>
                </c:pt>
                <c:pt idx="6822">
                  <c:v>11.4</c:v>
                </c:pt>
                <c:pt idx="6823">
                  <c:v>11.4</c:v>
                </c:pt>
                <c:pt idx="6824">
                  <c:v>11.4</c:v>
                </c:pt>
                <c:pt idx="6825">
                  <c:v>11.4</c:v>
                </c:pt>
                <c:pt idx="6826">
                  <c:v>11.4</c:v>
                </c:pt>
                <c:pt idx="6827">
                  <c:v>11.4</c:v>
                </c:pt>
                <c:pt idx="6828">
                  <c:v>11.4</c:v>
                </c:pt>
                <c:pt idx="6829">
                  <c:v>11.4</c:v>
                </c:pt>
                <c:pt idx="6830">
                  <c:v>11.4</c:v>
                </c:pt>
                <c:pt idx="6831">
                  <c:v>11.4</c:v>
                </c:pt>
                <c:pt idx="6832">
                  <c:v>11.4</c:v>
                </c:pt>
                <c:pt idx="6833">
                  <c:v>11.4</c:v>
                </c:pt>
                <c:pt idx="6834">
                  <c:v>11.4</c:v>
                </c:pt>
                <c:pt idx="6835">
                  <c:v>11.4</c:v>
                </c:pt>
                <c:pt idx="6836">
                  <c:v>11.4</c:v>
                </c:pt>
                <c:pt idx="6837">
                  <c:v>11.4</c:v>
                </c:pt>
                <c:pt idx="6838">
                  <c:v>11.4</c:v>
                </c:pt>
                <c:pt idx="6839">
                  <c:v>11.4</c:v>
                </c:pt>
                <c:pt idx="6840">
                  <c:v>11.4</c:v>
                </c:pt>
                <c:pt idx="6841">
                  <c:v>11.4</c:v>
                </c:pt>
                <c:pt idx="6842">
                  <c:v>11.4</c:v>
                </c:pt>
                <c:pt idx="6843">
                  <c:v>11.4</c:v>
                </c:pt>
                <c:pt idx="6844">
                  <c:v>11.4</c:v>
                </c:pt>
                <c:pt idx="6845">
                  <c:v>11.4</c:v>
                </c:pt>
                <c:pt idx="6846">
                  <c:v>11.4</c:v>
                </c:pt>
                <c:pt idx="6847">
                  <c:v>11.4</c:v>
                </c:pt>
                <c:pt idx="6848">
                  <c:v>11.4</c:v>
                </c:pt>
                <c:pt idx="6849">
                  <c:v>11.4</c:v>
                </c:pt>
                <c:pt idx="6850">
                  <c:v>11.4</c:v>
                </c:pt>
                <c:pt idx="6851">
                  <c:v>11.4</c:v>
                </c:pt>
                <c:pt idx="6852">
                  <c:v>11.4</c:v>
                </c:pt>
                <c:pt idx="6853">
                  <c:v>11.4</c:v>
                </c:pt>
                <c:pt idx="6854">
                  <c:v>11.4</c:v>
                </c:pt>
                <c:pt idx="6855">
                  <c:v>11.4</c:v>
                </c:pt>
                <c:pt idx="6856">
                  <c:v>11.4</c:v>
                </c:pt>
                <c:pt idx="6857">
                  <c:v>11.4</c:v>
                </c:pt>
                <c:pt idx="6858">
                  <c:v>11.4</c:v>
                </c:pt>
                <c:pt idx="6859">
                  <c:v>11.4</c:v>
                </c:pt>
                <c:pt idx="6860">
                  <c:v>11.4</c:v>
                </c:pt>
                <c:pt idx="6861">
                  <c:v>11.4</c:v>
                </c:pt>
                <c:pt idx="6862">
                  <c:v>11.4</c:v>
                </c:pt>
                <c:pt idx="6863">
                  <c:v>11.4</c:v>
                </c:pt>
                <c:pt idx="6864">
                  <c:v>11.4</c:v>
                </c:pt>
                <c:pt idx="6865">
                  <c:v>11.4</c:v>
                </c:pt>
                <c:pt idx="6866">
                  <c:v>11.4</c:v>
                </c:pt>
                <c:pt idx="6867">
                  <c:v>11.4</c:v>
                </c:pt>
                <c:pt idx="6868">
                  <c:v>11.4</c:v>
                </c:pt>
                <c:pt idx="6869">
                  <c:v>11.4</c:v>
                </c:pt>
                <c:pt idx="6870">
                  <c:v>11.4</c:v>
                </c:pt>
                <c:pt idx="6871">
                  <c:v>11.5</c:v>
                </c:pt>
                <c:pt idx="6872">
                  <c:v>11.5</c:v>
                </c:pt>
                <c:pt idx="6873">
                  <c:v>11.5</c:v>
                </c:pt>
                <c:pt idx="6874">
                  <c:v>11.5</c:v>
                </c:pt>
                <c:pt idx="6875">
                  <c:v>11.5</c:v>
                </c:pt>
                <c:pt idx="6876">
                  <c:v>11.5</c:v>
                </c:pt>
                <c:pt idx="6877">
                  <c:v>11.5</c:v>
                </c:pt>
                <c:pt idx="6878">
                  <c:v>11.5</c:v>
                </c:pt>
                <c:pt idx="6879">
                  <c:v>11.5</c:v>
                </c:pt>
                <c:pt idx="6880">
                  <c:v>11.5</c:v>
                </c:pt>
                <c:pt idx="6881">
                  <c:v>11.5</c:v>
                </c:pt>
                <c:pt idx="6882">
                  <c:v>11.5</c:v>
                </c:pt>
                <c:pt idx="6883">
                  <c:v>11.5</c:v>
                </c:pt>
                <c:pt idx="6884">
                  <c:v>11.5</c:v>
                </c:pt>
                <c:pt idx="6885">
                  <c:v>11.5</c:v>
                </c:pt>
                <c:pt idx="6886">
                  <c:v>11.5</c:v>
                </c:pt>
                <c:pt idx="6887">
                  <c:v>11.5</c:v>
                </c:pt>
                <c:pt idx="6888">
                  <c:v>11.5</c:v>
                </c:pt>
                <c:pt idx="6889">
                  <c:v>11.5</c:v>
                </c:pt>
                <c:pt idx="6890">
                  <c:v>11.5</c:v>
                </c:pt>
                <c:pt idx="6891">
                  <c:v>11.5</c:v>
                </c:pt>
                <c:pt idx="6892">
                  <c:v>11.5</c:v>
                </c:pt>
                <c:pt idx="6893">
                  <c:v>11.5</c:v>
                </c:pt>
                <c:pt idx="6894">
                  <c:v>11.5</c:v>
                </c:pt>
                <c:pt idx="6895">
                  <c:v>11.5</c:v>
                </c:pt>
                <c:pt idx="6896">
                  <c:v>11.5</c:v>
                </c:pt>
                <c:pt idx="6897">
                  <c:v>11.5</c:v>
                </c:pt>
                <c:pt idx="6898">
                  <c:v>11.5</c:v>
                </c:pt>
                <c:pt idx="6899">
                  <c:v>11.5</c:v>
                </c:pt>
                <c:pt idx="6900">
                  <c:v>11.5</c:v>
                </c:pt>
                <c:pt idx="6901">
                  <c:v>11.5</c:v>
                </c:pt>
                <c:pt idx="6902">
                  <c:v>11.5</c:v>
                </c:pt>
                <c:pt idx="6903">
                  <c:v>11.5</c:v>
                </c:pt>
                <c:pt idx="6904">
                  <c:v>11.5</c:v>
                </c:pt>
                <c:pt idx="6905">
                  <c:v>11.5</c:v>
                </c:pt>
                <c:pt idx="6906">
                  <c:v>11.5</c:v>
                </c:pt>
                <c:pt idx="6907">
                  <c:v>11.5</c:v>
                </c:pt>
                <c:pt idx="6908">
                  <c:v>11.5</c:v>
                </c:pt>
                <c:pt idx="6909">
                  <c:v>11.5</c:v>
                </c:pt>
                <c:pt idx="6910">
                  <c:v>11.5</c:v>
                </c:pt>
                <c:pt idx="6911">
                  <c:v>11.5</c:v>
                </c:pt>
                <c:pt idx="6912">
                  <c:v>11.5</c:v>
                </c:pt>
                <c:pt idx="6913">
                  <c:v>11.5</c:v>
                </c:pt>
                <c:pt idx="6914">
                  <c:v>11.5</c:v>
                </c:pt>
                <c:pt idx="6915">
                  <c:v>11.5</c:v>
                </c:pt>
                <c:pt idx="6916">
                  <c:v>11.5</c:v>
                </c:pt>
                <c:pt idx="6917">
                  <c:v>11.5</c:v>
                </c:pt>
                <c:pt idx="6918">
                  <c:v>11.5</c:v>
                </c:pt>
                <c:pt idx="6919">
                  <c:v>11.5</c:v>
                </c:pt>
                <c:pt idx="6920">
                  <c:v>11.5</c:v>
                </c:pt>
                <c:pt idx="6921">
                  <c:v>11.5</c:v>
                </c:pt>
                <c:pt idx="6922">
                  <c:v>11.5</c:v>
                </c:pt>
                <c:pt idx="6923">
                  <c:v>11.5</c:v>
                </c:pt>
                <c:pt idx="6924">
                  <c:v>11.5</c:v>
                </c:pt>
                <c:pt idx="6925">
                  <c:v>11.5</c:v>
                </c:pt>
                <c:pt idx="6926">
                  <c:v>11.5</c:v>
                </c:pt>
                <c:pt idx="6927">
                  <c:v>11.5</c:v>
                </c:pt>
                <c:pt idx="6928">
                  <c:v>11.5</c:v>
                </c:pt>
                <c:pt idx="6929">
                  <c:v>11.5</c:v>
                </c:pt>
                <c:pt idx="6930">
                  <c:v>11.5</c:v>
                </c:pt>
                <c:pt idx="6931">
                  <c:v>11.6</c:v>
                </c:pt>
                <c:pt idx="6932">
                  <c:v>11.6</c:v>
                </c:pt>
                <c:pt idx="6933">
                  <c:v>11.6</c:v>
                </c:pt>
                <c:pt idx="6934">
                  <c:v>11.6</c:v>
                </c:pt>
                <c:pt idx="6935">
                  <c:v>11.6</c:v>
                </c:pt>
                <c:pt idx="6936">
                  <c:v>11.6</c:v>
                </c:pt>
                <c:pt idx="6937">
                  <c:v>11.6</c:v>
                </c:pt>
                <c:pt idx="6938">
                  <c:v>11.6</c:v>
                </c:pt>
                <c:pt idx="6939">
                  <c:v>11.6</c:v>
                </c:pt>
                <c:pt idx="6940">
                  <c:v>11.6</c:v>
                </c:pt>
                <c:pt idx="6941">
                  <c:v>11.6</c:v>
                </c:pt>
                <c:pt idx="6942">
                  <c:v>11.6</c:v>
                </c:pt>
                <c:pt idx="6943">
                  <c:v>11.6</c:v>
                </c:pt>
                <c:pt idx="6944">
                  <c:v>11.6</c:v>
                </c:pt>
                <c:pt idx="6945">
                  <c:v>11.6</c:v>
                </c:pt>
                <c:pt idx="6946">
                  <c:v>11.6</c:v>
                </c:pt>
                <c:pt idx="6947">
                  <c:v>11.6</c:v>
                </c:pt>
                <c:pt idx="6948">
                  <c:v>11.6</c:v>
                </c:pt>
                <c:pt idx="6949">
                  <c:v>11.6</c:v>
                </c:pt>
                <c:pt idx="6950">
                  <c:v>11.6</c:v>
                </c:pt>
                <c:pt idx="6951">
                  <c:v>11.6</c:v>
                </c:pt>
                <c:pt idx="6952">
                  <c:v>11.6</c:v>
                </c:pt>
                <c:pt idx="6953">
                  <c:v>11.6</c:v>
                </c:pt>
                <c:pt idx="6954">
                  <c:v>11.6</c:v>
                </c:pt>
                <c:pt idx="6955">
                  <c:v>11.6</c:v>
                </c:pt>
                <c:pt idx="6956">
                  <c:v>11.6</c:v>
                </c:pt>
                <c:pt idx="6957">
                  <c:v>11.6</c:v>
                </c:pt>
                <c:pt idx="6958">
                  <c:v>11.6</c:v>
                </c:pt>
                <c:pt idx="6959">
                  <c:v>11.6</c:v>
                </c:pt>
                <c:pt idx="6960">
                  <c:v>11.6</c:v>
                </c:pt>
                <c:pt idx="6961">
                  <c:v>11.6</c:v>
                </c:pt>
                <c:pt idx="6962">
                  <c:v>11.6</c:v>
                </c:pt>
                <c:pt idx="6963">
                  <c:v>11.6</c:v>
                </c:pt>
                <c:pt idx="6964">
                  <c:v>11.6</c:v>
                </c:pt>
                <c:pt idx="6965">
                  <c:v>11.6</c:v>
                </c:pt>
                <c:pt idx="6966">
                  <c:v>11.6</c:v>
                </c:pt>
                <c:pt idx="6967">
                  <c:v>11.6</c:v>
                </c:pt>
                <c:pt idx="6968">
                  <c:v>11.6</c:v>
                </c:pt>
                <c:pt idx="6969">
                  <c:v>11.6</c:v>
                </c:pt>
                <c:pt idx="6970">
                  <c:v>11.6</c:v>
                </c:pt>
                <c:pt idx="6971">
                  <c:v>11.6</c:v>
                </c:pt>
                <c:pt idx="6972">
                  <c:v>11.6</c:v>
                </c:pt>
                <c:pt idx="6973">
                  <c:v>11.6</c:v>
                </c:pt>
                <c:pt idx="6974">
                  <c:v>11.6</c:v>
                </c:pt>
                <c:pt idx="6975">
                  <c:v>11.6</c:v>
                </c:pt>
                <c:pt idx="6976">
                  <c:v>11.6</c:v>
                </c:pt>
                <c:pt idx="6977">
                  <c:v>11.6</c:v>
                </c:pt>
                <c:pt idx="6978">
                  <c:v>11.6</c:v>
                </c:pt>
                <c:pt idx="6979">
                  <c:v>11.6</c:v>
                </c:pt>
                <c:pt idx="6980">
                  <c:v>11.6</c:v>
                </c:pt>
                <c:pt idx="6981">
                  <c:v>11.6</c:v>
                </c:pt>
                <c:pt idx="6982">
                  <c:v>11.6</c:v>
                </c:pt>
                <c:pt idx="6983">
                  <c:v>11.6</c:v>
                </c:pt>
                <c:pt idx="6984">
                  <c:v>11.6</c:v>
                </c:pt>
                <c:pt idx="6985">
                  <c:v>11.6</c:v>
                </c:pt>
                <c:pt idx="6986">
                  <c:v>11.6</c:v>
                </c:pt>
                <c:pt idx="6987">
                  <c:v>11.6</c:v>
                </c:pt>
                <c:pt idx="6988">
                  <c:v>11.6</c:v>
                </c:pt>
                <c:pt idx="6989">
                  <c:v>11.6</c:v>
                </c:pt>
                <c:pt idx="6990">
                  <c:v>11.6</c:v>
                </c:pt>
                <c:pt idx="6991">
                  <c:v>11.7</c:v>
                </c:pt>
                <c:pt idx="6992">
                  <c:v>11.7</c:v>
                </c:pt>
                <c:pt idx="6993">
                  <c:v>11.7</c:v>
                </c:pt>
                <c:pt idx="6994">
                  <c:v>11.7</c:v>
                </c:pt>
                <c:pt idx="6995">
                  <c:v>11.7</c:v>
                </c:pt>
                <c:pt idx="6996">
                  <c:v>11.7</c:v>
                </c:pt>
                <c:pt idx="6997">
                  <c:v>11.7</c:v>
                </c:pt>
                <c:pt idx="6998">
                  <c:v>11.7</c:v>
                </c:pt>
                <c:pt idx="6999">
                  <c:v>11.7</c:v>
                </c:pt>
                <c:pt idx="7000">
                  <c:v>11.7</c:v>
                </c:pt>
                <c:pt idx="7001">
                  <c:v>11.7</c:v>
                </c:pt>
                <c:pt idx="7002">
                  <c:v>11.7</c:v>
                </c:pt>
                <c:pt idx="7003">
                  <c:v>11.7</c:v>
                </c:pt>
                <c:pt idx="7004">
                  <c:v>11.7</c:v>
                </c:pt>
                <c:pt idx="7005">
                  <c:v>11.7</c:v>
                </c:pt>
                <c:pt idx="7006">
                  <c:v>11.7</c:v>
                </c:pt>
                <c:pt idx="7007">
                  <c:v>11.7</c:v>
                </c:pt>
                <c:pt idx="7008">
                  <c:v>11.7</c:v>
                </c:pt>
                <c:pt idx="7009">
                  <c:v>11.7</c:v>
                </c:pt>
                <c:pt idx="7010">
                  <c:v>11.7</c:v>
                </c:pt>
                <c:pt idx="7011">
                  <c:v>11.7</c:v>
                </c:pt>
                <c:pt idx="7012">
                  <c:v>11.7</c:v>
                </c:pt>
                <c:pt idx="7013">
                  <c:v>11.7</c:v>
                </c:pt>
                <c:pt idx="7014">
                  <c:v>11.7</c:v>
                </c:pt>
                <c:pt idx="7015">
                  <c:v>11.7</c:v>
                </c:pt>
                <c:pt idx="7016">
                  <c:v>11.7</c:v>
                </c:pt>
                <c:pt idx="7017">
                  <c:v>11.7</c:v>
                </c:pt>
                <c:pt idx="7018">
                  <c:v>11.7</c:v>
                </c:pt>
                <c:pt idx="7019">
                  <c:v>11.7</c:v>
                </c:pt>
                <c:pt idx="7020">
                  <c:v>11.7</c:v>
                </c:pt>
                <c:pt idx="7021">
                  <c:v>11.7</c:v>
                </c:pt>
                <c:pt idx="7022">
                  <c:v>11.7</c:v>
                </c:pt>
                <c:pt idx="7023">
                  <c:v>11.7</c:v>
                </c:pt>
                <c:pt idx="7024">
                  <c:v>11.7</c:v>
                </c:pt>
                <c:pt idx="7025">
                  <c:v>11.7</c:v>
                </c:pt>
                <c:pt idx="7026">
                  <c:v>11.7</c:v>
                </c:pt>
                <c:pt idx="7027">
                  <c:v>11.7</c:v>
                </c:pt>
                <c:pt idx="7028">
                  <c:v>11.7</c:v>
                </c:pt>
                <c:pt idx="7029">
                  <c:v>11.7</c:v>
                </c:pt>
                <c:pt idx="7030">
                  <c:v>11.7</c:v>
                </c:pt>
                <c:pt idx="7031">
                  <c:v>11.7</c:v>
                </c:pt>
                <c:pt idx="7032">
                  <c:v>11.7</c:v>
                </c:pt>
                <c:pt idx="7033">
                  <c:v>11.7</c:v>
                </c:pt>
                <c:pt idx="7034">
                  <c:v>11.7</c:v>
                </c:pt>
                <c:pt idx="7035">
                  <c:v>11.7</c:v>
                </c:pt>
                <c:pt idx="7036">
                  <c:v>11.7</c:v>
                </c:pt>
                <c:pt idx="7037">
                  <c:v>11.7</c:v>
                </c:pt>
                <c:pt idx="7038">
                  <c:v>11.7</c:v>
                </c:pt>
                <c:pt idx="7039">
                  <c:v>11.7</c:v>
                </c:pt>
                <c:pt idx="7040">
                  <c:v>11.7</c:v>
                </c:pt>
                <c:pt idx="7041">
                  <c:v>11.7</c:v>
                </c:pt>
                <c:pt idx="7042">
                  <c:v>11.7</c:v>
                </c:pt>
                <c:pt idx="7043">
                  <c:v>11.7</c:v>
                </c:pt>
                <c:pt idx="7044">
                  <c:v>11.7</c:v>
                </c:pt>
                <c:pt idx="7045">
                  <c:v>11.7</c:v>
                </c:pt>
                <c:pt idx="7046">
                  <c:v>11.7</c:v>
                </c:pt>
                <c:pt idx="7047">
                  <c:v>11.7</c:v>
                </c:pt>
                <c:pt idx="7048">
                  <c:v>11.7</c:v>
                </c:pt>
                <c:pt idx="7049">
                  <c:v>11.7</c:v>
                </c:pt>
                <c:pt idx="7050">
                  <c:v>11.7</c:v>
                </c:pt>
                <c:pt idx="7051">
                  <c:v>11.8</c:v>
                </c:pt>
                <c:pt idx="7052">
                  <c:v>11.8</c:v>
                </c:pt>
                <c:pt idx="7053">
                  <c:v>11.8</c:v>
                </c:pt>
                <c:pt idx="7054">
                  <c:v>11.8</c:v>
                </c:pt>
                <c:pt idx="7055">
                  <c:v>11.8</c:v>
                </c:pt>
                <c:pt idx="7056">
                  <c:v>11.8</c:v>
                </c:pt>
                <c:pt idx="7057">
                  <c:v>11.8</c:v>
                </c:pt>
                <c:pt idx="7058">
                  <c:v>11.8</c:v>
                </c:pt>
                <c:pt idx="7059">
                  <c:v>11.8</c:v>
                </c:pt>
                <c:pt idx="7060">
                  <c:v>11.8</c:v>
                </c:pt>
                <c:pt idx="7061">
                  <c:v>11.8</c:v>
                </c:pt>
                <c:pt idx="7062">
                  <c:v>11.8</c:v>
                </c:pt>
                <c:pt idx="7063">
                  <c:v>11.8</c:v>
                </c:pt>
                <c:pt idx="7064">
                  <c:v>11.8</c:v>
                </c:pt>
                <c:pt idx="7065">
                  <c:v>11.8</c:v>
                </c:pt>
                <c:pt idx="7066">
                  <c:v>11.8</c:v>
                </c:pt>
                <c:pt idx="7067">
                  <c:v>11.8</c:v>
                </c:pt>
                <c:pt idx="7068">
                  <c:v>11.8</c:v>
                </c:pt>
                <c:pt idx="7069">
                  <c:v>11.8</c:v>
                </c:pt>
                <c:pt idx="7070">
                  <c:v>11.8</c:v>
                </c:pt>
                <c:pt idx="7071">
                  <c:v>11.8</c:v>
                </c:pt>
                <c:pt idx="7072">
                  <c:v>11.8</c:v>
                </c:pt>
                <c:pt idx="7073">
                  <c:v>11.8</c:v>
                </c:pt>
                <c:pt idx="7074">
                  <c:v>11.8</c:v>
                </c:pt>
                <c:pt idx="7075">
                  <c:v>11.8</c:v>
                </c:pt>
                <c:pt idx="7076">
                  <c:v>11.8</c:v>
                </c:pt>
                <c:pt idx="7077">
                  <c:v>11.8</c:v>
                </c:pt>
                <c:pt idx="7078">
                  <c:v>11.8</c:v>
                </c:pt>
                <c:pt idx="7079">
                  <c:v>11.8</c:v>
                </c:pt>
                <c:pt idx="7080">
                  <c:v>11.8</c:v>
                </c:pt>
                <c:pt idx="7081">
                  <c:v>11.8</c:v>
                </c:pt>
                <c:pt idx="7082">
                  <c:v>11.8</c:v>
                </c:pt>
                <c:pt idx="7083">
                  <c:v>11.8</c:v>
                </c:pt>
                <c:pt idx="7084">
                  <c:v>11.8</c:v>
                </c:pt>
                <c:pt idx="7085">
                  <c:v>11.8</c:v>
                </c:pt>
                <c:pt idx="7086">
                  <c:v>11.8</c:v>
                </c:pt>
                <c:pt idx="7087">
                  <c:v>11.8</c:v>
                </c:pt>
                <c:pt idx="7088">
                  <c:v>11.8</c:v>
                </c:pt>
                <c:pt idx="7089">
                  <c:v>11.8</c:v>
                </c:pt>
                <c:pt idx="7090">
                  <c:v>11.8</c:v>
                </c:pt>
                <c:pt idx="7091">
                  <c:v>11.8</c:v>
                </c:pt>
                <c:pt idx="7092">
                  <c:v>11.8</c:v>
                </c:pt>
                <c:pt idx="7093">
                  <c:v>11.8</c:v>
                </c:pt>
                <c:pt idx="7094">
                  <c:v>11.8</c:v>
                </c:pt>
                <c:pt idx="7095">
                  <c:v>11.8</c:v>
                </c:pt>
                <c:pt idx="7096">
                  <c:v>11.8</c:v>
                </c:pt>
                <c:pt idx="7097">
                  <c:v>11.8</c:v>
                </c:pt>
                <c:pt idx="7098">
                  <c:v>11.8</c:v>
                </c:pt>
                <c:pt idx="7099">
                  <c:v>11.8</c:v>
                </c:pt>
                <c:pt idx="7100">
                  <c:v>11.8</c:v>
                </c:pt>
                <c:pt idx="7101">
                  <c:v>11.8</c:v>
                </c:pt>
                <c:pt idx="7102">
                  <c:v>11.8</c:v>
                </c:pt>
                <c:pt idx="7103">
                  <c:v>11.8</c:v>
                </c:pt>
                <c:pt idx="7104">
                  <c:v>11.8</c:v>
                </c:pt>
                <c:pt idx="7105">
                  <c:v>11.8</c:v>
                </c:pt>
                <c:pt idx="7106">
                  <c:v>11.8</c:v>
                </c:pt>
                <c:pt idx="7107">
                  <c:v>11.8</c:v>
                </c:pt>
                <c:pt idx="7108">
                  <c:v>11.8</c:v>
                </c:pt>
                <c:pt idx="7109">
                  <c:v>11.8</c:v>
                </c:pt>
                <c:pt idx="7110">
                  <c:v>11.8</c:v>
                </c:pt>
                <c:pt idx="7111">
                  <c:v>11.9</c:v>
                </c:pt>
                <c:pt idx="7112">
                  <c:v>11.9</c:v>
                </c:pt>
                <c:pt idx="7113">
                  <c:v>11.9</c:v>
                </c:pt>
                <c:pt idx="7114">
                  <c:v>11.9</c:v>
                </c:pt>
                <c:pt idx="7115">
                  <c:v>11.9</c:v>
                </c:pt>
                <c:pt idx="7116">
                  <c:v>11.9</c:v>
                </c:pt>
                <c:pt idx="7117">
                  <c:v>11.9</c:v>
                </c:pt>
                <c:pt idx="7118">
                  <c:v>11.9</c:v>
                </c:pt>
                <c:pt idx="7119">
                  <c:v>11.9</c:v>
                </c:pt>
                <c:pt idx="7120">
                  <c:v>11.9</c:v>
                </c:pt>
                <c:pt idx="7121">
                  <c:v>11.9</c:v>
                </c:pt>
                <c:pt idx="7122">
                  <c:v>11.9</c:v>
                </c:pt>
                <c:pt idx="7123">
                  <c:v>11.9</c:v>
                </c:pt>
                <c:pt idx="7124">
                  <c:v>11.9</c:v>
                </c:pt>
                <c:pt idx="7125">
                  <c:v>11.9</c:v>
                </c:pt>
                <c:pt idx="7126">
                  <c:v>11.9</c:v>
                </c:pt>
                <c:pt idx="7127">
                  <c:v>11.9</c:v>
                </c:pt>
                <c:pt idx="7128">
                  <c:v>11.9</c:v>
                </c:pt>
                <c:pt idx="7129">
                  <c:v>11.9</c:v>
                </c:pt>
                <c:pt idx="7130">
                  <c:v>11.9</c:v>
                </c:pt>
                <c:pt idx="7131">
                  <c:v>11.9</c:v>
                </c:pt>
                <c:pt idx="7132">
                  <c:v>11.9</c:v>
                </c:pt>
                <c:pt idx="7133">
                  <c:v>11.9</c:v>
                </c:pt>
                <c:pt idx="7134">
                  <c:v>11.9</c:v>
                </c:pt>
                <c:pt idx="7135">
                  <c:v>11.9</c:v>
                </c:pt>
                <c:pt idx="7136">
                  <c:v>11.9</c:v>
                </c:pt>
                <c:pt idx="7137">
                  <c:v>11.9</c:v>
                </c:pt>
                <c:pt idx="7138">
                  <c:v>11.9</c:v>
                </c:pt>
                <c:pt idx="7139">
                  <c:v>11.9</c:v>
                </c:pt>
                <c:pt idx="7140">
                  <c:v>11.9</c:v>
                </c:pt>
                <c:pt idx="7141">
                  <c:v>11.9</c:v>
                </c:pt>
                <c:pt idx="7142">
                  <c:v>11.9</c:v>
                </c:pt>
                <c:pt idx="7143">
                  <c:v>11.9</c:v>
                </c:pt>
                <c:pt idx="7144">
                  <c:v>11.9</c:v>
                </c:pt>
                <c:pt idx="7145">
                  <c:v>11.9</c:v>
                </c:pt>
                <c:pt idx="7146">
                  <c:v>11.9</c:v>
                </c:pt>
                <c:pt idx="7147">
                  <c:v>11.9</c:v>
                </c:pt>
                <c:pt idx="7148">
                  <c:v>11.9</c:v>
                </c:pt>
                <c:pt idx="7149">
                  <c:v>11.9</c:v>
                </c:pt>
                <c:pt idx="7150">
                  <c:v>11.9</c:v>
                </c:pt>
                <c:pt idx="7151">
                  <c:v>11.9</c:v>
                </c:pt>
                <c:pt idx="7152">
                  <c:v>11.9</c:v>
                </c:pt>
                <c:pt idx="7153">
                  <c:v>11.9</c:v>
                </c:pt>
                <c:pt idx="7154">
                  <c:v>11.9</c:v>
                </c:pt>
                <c:pt idx="7155">
                  <c:v>11.9</c:v>
                </c:pt>
                <c:pt idx="7156">
                  <c:v>11.9</c:v>
                </c:pt>
                <c:pt idx="7157">
                  <c:v>11.9</c:v>
                </c:pt>
                <c:pt idx="7158">
                  <c:v>11.9</c:v>
                </c:pt>
                <c:pt idx="7159">
                  <c:v>11.9</c:v>
                </c:pt>
                <c:pt idx="7160">
                  <c:v>11.9</c:v>
                </c:pt>
                <c:pt idx="7161">
                  <c:v>11.9</c:v>
                </c:pt>
                <c:pt idx="7162">
                  <c:v>11.9</c:v>
                </c:pt>
                <c:pt idx="7163">
                  <c:v>11.9</c:v>
                </c:pt>
                <c:pt idx="7164">
                  <c:v>11.9</c:v>
                </c:pt>
                <c:pt idx="7165">
                  <c:v>11.9</c:v>
                </c:pt>
                <c:pt idx="7166">
                  <c:v>11.9</c:v>
                </c:pt>
                <c:pt idx="7167">
                  <c:v>11.9</c:v>
                </c:pt>
                <c:pt idx="7168">
                  <c:v>11.9</c:v>
                </c:pt>
                <c:pt idx="7169">
                  <c:v>11.9</c:v>
                </c:pt>
                <c:pt idx="7170">
                  <c:v>11.9</c:v>
                </c:pt>
                <c:pt idx="7171">
                  <c:v>12.0</c:v>
                </c:pt>
                <c:pt idx="7172">
                  <c:v>12.0</c:v>
                </c:pt>
                <c:pt idx="7173">
                  <c:v>12.0</c:v>
                </c:pt>
                <c:pt idx="7174">
                  <c:v>12.0</c:v>
                </c:pt>
                <c:pt idx="7175">
                  <c:v>12.0</c:v>
                </c:pt>
                <c:pt idx="7176">
                  <c:v>12.0</c:v>
                </c:pt>
                <c:pt idx="7177">
                  <c:v>12.0</c:v>
                </c:pt>
                <c:pt idx="7178">
                  <c:v>12.0</c:v>
                </c:pt>
                <c:pt idx="7179">
                  <c:v>12.0</c:v>
                </c:pt>
                <c:pt idx="7180">
                  <c:v>12.0</c:v>
                </c:pt>
                <c:pt idx="7181">
                  <c:v>12.0</c:v>
                </c:pt>
                <c:pt idx="7182">
                  <c:v>12.0</c:v>
                </c:pt>
                <c:pt idx="7183">
                  <c:v>12.0</c:v>
                </c:pt>
                <c:pt idx="7184">
                  <c:v>12.0</c:v>
                </c:pt>
                <c:pt idx="7185">
                  <c:v>12.0</c:v>
                </c:pt>
                <c:pt idx="7186">
                  <c:v>12.0</c:v>
                </c:pt>
                <c:pt idx="7187">
                  <c:v>12.0</c:v>
                </c:pt>
                <c:pt idx="7188">
                  <c:v>12.0</c:v>
                </c:pt>
                <c:pt idx="7189">
                  <c:v>12.0</c:v>
                </c:pt>
                <c:pt idx="7190">
                  <c:v>12.0</c:v>
                </c:pt>
                <c:pt idx="7191">
                  <c:v>12.0</c:v>
                </c:pt>
                <c:pt idx="7192">
                  <c:v>12.0</c:v>
                </c:pt>
                <c:pt idx="7193">
                  <c:v>12.0</c:v>
                </c:pt>
                <c:pt idx="7194">
                  <c:v>12.0</c:v>
                </c:pt>
                <c:pt idx="7195">
                  <c:v>12.0</c:v>
                </c:pt>
                <c:pt idx="7196">
                  <c:v>12.0</c:v>
                </c:pt>
                <c:pt idx="7197">
                  <c:v>12.0</c:v>
                </c:pt>
                <c:pt idx="7198">
                  <c:v>12.0</c:v>
                </c:pt>
                <c:pt idx="7199">
                  <c:v>12.0</c:v>
                </c:pt>
                <c:pt idx="7200">
                  <c:v>12.0</c:v>
                </c:pt>
                <c:pt idx="7201">
                  <c:v>12.0</c:v>
                </c:pt>
                <c:pt idx="7202">
                  <c:v>12.0</c:v>
                </c:pt>
                <c:pt idx="7203">
                  <c:v>12.0</c:v>
                </c:pt>
                <c:pt idx="7204">
                  <c:v>12.0</c:v>
                </c:pt>
                <c:pt idx="7205">
                  <c:v>12.0</c:v>
                </c:pt>
                <c:pt idx="7206">
                  <c:v>12.0</c:v>
                </c:pt>
                <c:pt idx="7207">
                  <c:v>12.0</c:v>
                </c:pt>
                <c:pt idx="7208">
                  <c:v>12.0</c:v>
                </c:pt>
                <c:pt idx="7209">
                  <c:v>12.0</c:v>
                </c:pt>
                <c:pt idx="7210">
                  <c:v>12.0</c:v>
                </c:pt>
                <c:pt idx="7211">
                  <c:v>12.0</c:v>
                </c:pt>
                <c:pt idx="7212">
                  <c:v>12.0</c:v>
                </c:pt>
                <c:pt idx="7213">
                  <c:v>12.0</c:v>
                </c:pt>
                <c:pt idx="7214">
                  <c:v>12.0</c:v>
                </c:pt>
                <c:pt idx="7215">
                  <c:v>12.0</c:v>
                </c:pt>
                <c:pt idx="7216">
                  <c:v>12.0</c:v>
                </c:pt>
                <c:pt idx="7217">
                  <c:v>12.0</c:v>
                </c:pt>
                <c:pt idx="7218">
                  <c:v>12.0</c:v>
                </c:pt>
                <c:pt idx="7219">
                  <c:v>12.0</c:v>
                </c:pt>
                <c:pt idx="7220">
                  <c:v>12.0</c:v>
                </c:pt>
                <c:pt idx="7221">
                  <c:v>12.0</c:v>
                </c:pt>
                <c:pt idx="7222">
                  <c:v>12.0</c:v>
                </c:pt>
                <c:pt idx="7223">
                  <c:v>12.0</c:v>
                </c:pt>
                <c:pt idx="7224">
                  <c:v>12.0</c:v>
                </c:pt>
                <c:pt idx="7225">
                  <c:v>12.0</c:v>
                </c:pt>
                <c:pt idx="7226">
                  <c:v>12.0</c:v>
                </c:pt>
                <c:pt idx="7227">
                  <c:v>12.0</c:v>
                </c:pt>
                <c:pt idx="7228">
                  <c:v>12.0</c:v>
                </c:pt>
                <c:pt idx="7229">
                  <c:v>12.0</c:v>
                </c:pt>
                <c:pt idx="7230">
                  <c:v>12.0</c:v>
                </c:pt>
                <c:pt idx="7231">
                  <c:v>12.1</c:v>
                </c:pt>
                <c:pt idx="7232">
                  <c:v>12.1</c:v>
                </c:pt>
                <c:pt idx="7233">
                  <c:v>12.1</c:v>
                </c:pt>
                <c:pt idx="7234">
                  <c:v>12.1</c:v>
                </c:pt>
                <c:pt idx="7235">
                  <c:v>12.1</c:v>
                </c:pt>
                <c:pt idx="7236">
                  <c:v>12.1</c:v>
                </c:pt>
                <c:pt idx="7237">
                  <c:v>12.1</c:v>
                </c:pt>
                <c:pt idx="7238">
                  <c:v>12.1</c:v>
                </c:pt>
                <c:pt idx="7239">
                  <c:v>12.1</c:v>
                </c:pt>
                <c:pt idx="7240">
                  <c:v>12.1</c:v>
                </c:pt>
                <c:pt idx="7241">
                  <c:v>12.1</c:v>
                </c:pt>
                <c:pt idx="7242">
                  <c:v>12.1</c:v>
                </c:pt>
                <c:pt idx="7243">
                  <c:v>12.1</c:v>
                </c:pt>
                <c:pt idx="7244">
                  <c:v>12.1</c:v>
                </c:pt>
                <c:pt idx="7245">
                  <c:v>12.1</c:v>
                </c:pt>
                <c:pt idx="7246">
                  <c:v>12.1</c:v>
                </c:pt>
                <c:pt idx="7247">
                  <c:v>12.1</c:v>
                </c:pt>
                <c:pt idx="7248">
                  <c:v>12.1</c:v>
                </c:pt>
                <c:pt idx="7249">
                  <c:v>12.1</c:v>
                </c:pt>
                <c:pt idx="7250">
                  <c:v>12.1</c:v>
                </c:pt>
                <c:pt idx="7251">
                  <c:v>12.1</c:v>
                </c:pt>
                <c:pt idx="7252">
                  <c:v>12.1</c:v>
                </c:pt>
                <c:pt idx="7253">
                  <c:v>12.1</c:v>
                </c:pt>
                <c:pt idx="7254">
                  <c:v>12.1</c:v>
                </c:pt>
                <c:pt idx="7255">
                  <c:v>12.1</c:v>
                </c:pt>
                <c:pt idx="7256">
                  <c:v>12.1</c:v>
                </c:pt>
                <c:pt idx="7257">
                  <c:v>12.1</c:v>
                </c:pt>
                <c:pt idx="7258">
                  <c:v>12.1</c:v>
                </c:pt>
                <c:pt idx="7259">
                  <c:v>12.1</c:v>
                </c:pt>
                <c:pt idx="7260">
                  <c:v>12.1</c:v>
                </c:pt>
                <c:pt idx="7261">
                  <c:v>12.1</c:v>
                </c:pt>
                <c:pt idx="7262">
                  <c:v>12.1</c:v>
                </c:pt>
                <c:pt idx="7263">
                  <c:v>12.1</c:v>
                </c:pt>
                <c:pt idx="7264">
                  <c:v>12.1</c:v>
                </c:pt>
                <c:pt idx="7265">
                  <c:v>12.1</c:v>
                </c:pt>
                <c:pt idx="7266">
                  <c:v>12.1</c:v>
                </c:pt>
                <c:pt idx="7267">
                  <c:v>12.1</c:v>
                </c:pt>
                <c:pt idx="7268">
                  <c:v>12.1</c:v>
                </c:pt>
                <c:pt idx="7269">
                  <c:v>12.1</c:v>
                </c:pt>
                <c:pt idx="7270">
                  <c:v>12.1</c:v>
                </c:pt>
                <c:pt idx="7271">
                  <c:v>12.1</c:v>
                </c:pt>
                <c:pt idx="7272">
                  <c:v>12.1</c:v>
                </c:pt>
                <c:pt idx="7273">
                  <c:v>12.1</c:v>
                </c:pt>
                <c:pt idx="7274">
                  <c:v>12.1</c:v>
                </c:pt>
                <c:pt idx="7275">
                  <c:v>12.1</c:v>
                </c:pt>
                <c:pt idx="7276">
                  <c:v>12.1</c:v>
                </c:pt>
                <c:pt idx="7277">
                  <c:v>12.1</c:v>
                </c:pt>
                <c:pt idx="7278">
                  <c:v>12.1</c:v>
                </c:pt>
                <c:pt idx="7279">
                  <c:v>12.1</c:v>
                </c:pt>
                <c:pt idx="7280">
                  <c:v>12.1</c:v>
                </c:pt>
                <c:pt idx="7281">
                  <c:v>12.1</c:v>
                </c:pt>
                <c:pt idx="7282">
                  <c:v>12.1</c:v>
                </c:pt>
                <c:pt idx="7283">
                  <c:v>12.1</c:v>
                </c:pt>
                <c:pt idx="7284">
                  <c:v>12.1</c:v>
                </c:pt>
                <c:pt idx="7285">
                  <c:v>12.1</c:v>
                </c:pt>
                <c:pt idx="7286">
                  <c:v>12.1</c:v>
                </c:pt>
                <c:pt idx="7287">
                  <c:v>12.1</c:v>
                </c:pt>
                <c:pt idx="7288">
                  <c:v>12.1</c:v>
                </c:pt>
                <c:pt idx="7289">
                  <c:v>12.1</c:v>
                </c:pt>
                <c:pt idx="7290">
                  <c:v>12.1</c:v>
                </c:pt>
                <c:pt idx="7291">
                  <c:v>12.2</c:v>
                </c:pt>
                <c:pt idx="7292">
                  <c:v>12.2</c:v>
                </c:pt>
                <c:pt idx="7293">
                  <c:v>12.2</c:v>
                </c:pt>
                <c:pt idx="7294">
                  <c:v>12.2</c:v>
                </c:pt>
                <c:pt idx="7295">
                  <c:v>12.2</c:v>
                </c:pt>
                <c:pt idx="7296">
                  <c:v>12.2</c:v>
                </c:pt>
                <c:pt idx="7297">
                  <c:v>12.2</c:v>
                </c:pt>
                <c:pt idx="7298">
                  <c:v>12.2</c:v>
                </c:pt>
                <c:pt idx="7299">
                  <c:v>12.2</c:v>
                </c:pt>
                <c:pt idx="7300">
                  <c:v>12.2</c:v>
                </c:pt>
                <c:pt idx="7301">
                  <c:v>12.2</c:v>
                </c:pt>
                <c:pt idx="7302">
                  <c:v>12.2</c:v>
                </c:pt>
                <c:pt idx="7303">
                  <c:v>12.2</c:v>
                </c:pt>
                <c:pt idx="7304">
                  <c:v>12.2</c:v>
                </c:pt>
                <c:pt idx="7305">
                  <c:v>12.2</c:v>
                </c:pt>
                <c:pt idx="7306">
                  <c:v>12.2</c:v>
                </c:pt>
                <c:pt idx="7307">
                  <c:v>12.2</c:v>
                </c:pt>
                <c:pt idx="7308">
                  <c:v>12.2</c:v>
                </c:pt>
                <c:pt idx="7309">
                  <c:v>12.2</c:v>
                </c:pt>
                <c:pt idx="7310">
                  <c:v>12.2</c:v>
                </c:pt>
                <c:pt idx="7311">
                  <c:v>12.2</c:v>
                </c:pt>
                <c:pt idx="7312">
                  <c:v>12.2</c:v>
                </c:pt>
                <c:pt idx="7313">
                  <c:v>12.2</c:v>
                </c:pt>
                <c:pt idx="7314">
                  <c:v>12.2</c:v>
                </c:pt>
                <c:pt idx="7315">
                  <c:v>12.2</c:v>
                </c:pt>
                <c:pt idx="7316">
                  <c:v>12.2</c:v>
                </c:pt>
                <c:pt idx="7317">
                  <c:v>12.2</c:v>
                </c:pt>
                <c:pt idx="7318">
                  <c:v>12.2</c:v>
                </c:pt>
                <c:pt idx="7319">
                  <c:v>12.2</c:v>
                </c:pt>
                <c:pt idx="7320">
                  <c:v>12.2</c:v>
                </c:pt>
                <c:pt idx="7321">
                  <c:v>12.2</c:v>
                </c:pt>
                <c:pt idx="7322">
                  <c:v>12.2</c:v>
                </c:pt>
                <c:pt idx="7323">
                  <c:v>12.2</c:v>
                </c:pt>
                <c:pt idx="7324">
                  <c:v>12.2</c:v>
                </c:pt>
                <c:pt idx="7325">
                  <c:v>12.2</c:v>
                </c:pt>
                <c:pt idx="7326">
                  <c:v>12.2</c:v>
                </c:pt>
                <c:pt idx="7327">
                  <c:v>12.2</c:v>
                </c:pt>
                <c:pt idx="7328">
                  <c:v>12.2</c:v>
                </c:pt>
                <c:pt idx="7329">
                  <c:v>12.2</c:v>
                </c:pt>
                <c:pt idx="7330">
                  <c:v>12.2</c:v>
                </c:pt>
                <c:pt idx="7331">
                  <c:v>12.2</c:v>
                </c:pt>
                <c:pt idx="7332">
                  <c:v>12.2</c:v>
                </c:pt>
                <c:pt idx="7333">
                  <c:v>12.2</c:v>
                </c:pt>
                <c:pt idx="7334">
                  <c:v>12.2</c:v>
                </c:pt>
                <c:pt idx="7335">
                  <c:v>12.2</c:v>
                </c:pt>
                <c:pt idx="7336">
                  <c:v>12.2</c:v>
                </c:pt>
                <c:pt idx="7337">
                  <c:v>12.2</c:v>
                </c:pt>
                <c:pt idx="7338">
                  <c:v>12.2</c:v>
                </c:pt>
                <c:pt idx="7339">
                  <c:v>12.2</c:v>
                </c:pt>
                <c:pt idx="7340">
                  <c:v>12.2</c:v>
                </c:pt>
                <c:pt idx="7341">
                  <c:v>12.2</c:v>
                </c:pt>
                <c:pt idx="7342">
                  <c:v>12.2</c:v>
                </c:pt>
                <c:pt idx="7343">
                  <c:v>12.2</c:v>
                </c:pt>
                <c:pt idx="7344">
                  <c:v>12.2</c:v>
                </c:pt>
                <c:pt idx="7345">
                  <c:v>12.2</c:v>
                </c:pt>
                <c:pt idx="7346">
                  <c:v>12.2</c:v>
                </c:pt>
                <c:pt idx="7347">
                  <c:v>12.2</c:v>
                </c:pt>
                <c:pt idx="7348">
                  <c:v>12.2</c:v>
                </c:pt>
                <c:pt idx="7349">
                  <c:v>12.2</c:v>
                </c:pt>
                <c:pt idx="7350">
                  <c:v>12.2</c:v>
                </c:pt>
                <c:pt idx="7351">
                  <c:v>12.3</c:v>
                </c:pt>
                <c:pt idx="7352">
                  <c:v>12.3</c:v>
                </c:pt>
                <c:pt idx="7353">
                  <c:v>12.3</c:v>
                </c:pt>
                <c:pt idx="7354">
                  <c:v>12.3</c:v>
                </c:pt>
                <c:pt idx="7355">
                  <c:v>12.3</c:v>
                </c:pt>
                <c:pt idx="7356">
                  <c:v>12.3</c:v>
                </c:pt>
                <c:pt idx="7357">
                  <c:v>12.3</c:v>
                </c:pt>
                <c:pt idx="7358">
                  <c:v>12.3</c:v>
                </c:pt>
                <c:pt idx="7359">
                  <c:v>12.3</c:v>
                </c:pt>
                <c:pt idx="7360">
                  <c:v>12.3</c:v>
                </c:pt>
                <c:pt idx="7361">
                  <c:v>12.3</c:v>
                </c:pt>
                <c:pt idx="7362">
                  <c:v>12.3</c:v>
                </c:pt>
                <c:pt idx="7363">
                  <c:v>12.3</c:v>
                </c:pt>
                <c:pt idx="7364">
                  <c:v>12.3</c:v>
                </c:pt>
                <c:pt idx="7365">
                  <c:v>12.3</c:v>
                </c:pt>
                <c:pt idx="7366">
                  <c:v>12.3</c:v>
                </c:pt>
                <c:pt idx="7367">
                  <c:v>12.3</c:v>
                </c:pt>
                <c:pt idx="7368">
                  <c:v>12.3</c:v>
                </c:pt>
                <c:pt idx="7369">
                  <c:v>12.3</c:v>
                </c:pt>
                <c:pt idx="7370">
                  <c:v>12.3</c:v>
                </c:pt>
                <c:pt idx="7371">
                  <c:v>12.3</c:v>
                </c:pt>
                <c:pt idx="7372">
                  <c:v>12.3</c:v>
                </c:pt>
                <c:pt idx="7373">
                  <c:v>12.3</c:v>
                </c:pt>
                <c:pt idx="7374">
                  <c:v>12.3</c:v>
                </c:pt>
                <c:pt idx="7375">
                  <c:v>12.3</c:v>
                </c:pt>
                <c:pt idx="7376">
                  <c:v>12.3</c:v>
                </c:pt>
                <c:pt idx="7377">
                  <c:v>12.3</c:v>
                </c:pt>
                <c:pt idx="7378">
                  <c:v>12.3</c:v>
                </c:pt>
                <c:pt idx="7379">
                  <c:v>12.3</c:v>
                </c:pt>
                <c:pt idx="7380">
                  <c:v>12.3</c:v>
                </c:pt>
                <c:pt idx="7381">
                  <c:v>12.3</c:v>
                </c:pt>
                <c:pt idx="7382">
                  <c:v>12.3</c:v>
                </c:pt>
                <c:pt idx="7383">
                  <c:v>12.3</c:v>
                </c:pt>
                <c:pt idx="7384">
                  <c:v>12.3</c:v>
                </c:pt>
                <c:pt idx="7385">
                  <c:v>12.3</c:v>
                </c:pt>
                <c:pt idx="7386">
                  <c:v>12.3</c:v>
                </c:pt>
                <c:pt idx="7387">
                  <c:v>12.3</c:v>
                </c:pt>
                <c:pt idx="7388">
                  <c:v>12.3</c:v>
                </c:pt>
                <c:pt idx="7389">
                  <c:v>12.3</c:v>
                </c:pt>
                <c:pt idx="7390">
                  <c:v>12.3</c:v>
                </c:pt>
                <c:pt idx="7391">
                  <c:v>12.3</c:v>
                </c:pt>
                <c:pt idx="7392">
                  <c:v>12.3</c:v>
                </c:pt>
                <c:pt idx="7393">
                  <c:v>12.3</c:v>
                </c:pt>
                <c:pt idx="7394">
                  <c:v>12.3</c:v>
                </c:pt>
                <c:pt idx="7395">
                  <c:v>12.3</c:v>
                </c:pt>
                <c:pt idx="7396">
                  <c:v>12.3</c:v>
                </c:pt>
                <c:pt idx="7397">
                  <c:v>12.3</c:v>
                </c:pt>
                <c:pt idx="7398">
                  <c:v>12.3</c:v>
                </c:pt>
                <c:pt idx="7399">
                  <c:v>12.3</c:v>
                </c:pt>
                <c:pt idx="7400">
                  <c:v>12.3</c:v>
                </c:pt>
                <c:pt idx="7401">
                  <c:v>12.3</c:v>
                </c:pt>
                <c:pt idx="7402">
                  <c:v>12.3</c:v>
                </c:pt>
                <c:pt idx="7403">
                  <c:v>12.3</c:v>
                </c:pt>
                <c:pt idx="7404">
                  <c:v>12.3</c:v>
                </c:pt>
                <c:pt idx="7405">
                  <c:v>12.3</c:v>
                </c:pt>
                <c:pt idx="7406">
                  <c:v>12.3</c:v>
                </c:pt>
                <c:pt idx="7407">
                  <c:v>12.3</c:v>
                </c:pt>
                <c:pt idx="7408">
                  <c:v>12.3</c:v>
                </c:pt>
                <c:pt idx="7409">
                  <c:v>12.3</c:v>
                </c:pt>
                <c:pt idx="7410">
                  <c:v>12.3</c:v>
                </c:pt>
                <c:pt idx="7411">
                  <c:v>12.4</c:v>
                </c:pt>
                <c:pt idx="7412">
                  <c:v>12.4</c:v>
                </c:pt>
                <c:pt idx="7413">
                  <c:v>12.4</c:v>
                </c:pt>
                <c:pt idx="7414">
                  <c:v>12.4</c:v>
                </c:pt>
                <c:pt idx="7415">
                  <c:v>12.4</c:v>
                </c:pt>
                <c:pt idx="7416">
                  <c:v>12.4</c:v>
                </c:pt>
                <c:pt idx="7417">
                  <c:v>12.4</c:v>
                </c:pt>
                <c:pt idx="7418">
                  <c:v>12.4</c:v>
                </c:pt>
                <c:pt idx="7419">
                  <c:v>12.4</c:v>
                </c:pt>
                <c:pt idx="7420">
                  <c:v>12.4</c:v>
                </c:pt>
                <c:pt idx="7421">
                  <c:v>12.4</c:v>
                </c:pt>
                <c:pt idx="7422">
                  <c:v>12.4</c:v>
                </c:pt>
                <c:pt idx="7423">
                  <c:v>12.4</c:v>
                </c:pt>
                <c:pt idx="7424">
                  <c:v>12.4</c:v>
                </c:pt>
                <c:pt idx="7425">
                  <c:v>12.4</c:v>
                </c:pt>
                <c:pt idx="7426">
                  <c:v>12.4</c:v>
                </c:pt>
                <c:pt idx="7427">
                  <c:v>12.4</c:v>
                </c:pt>
                <c:pt idx="7428">
                  <c:v>12.4</c:v>
                </c:pt>
                <c:pt idx="7429">
                  <c:v>12.4</c:v>
                </c:pt>
                <c:pt idx="7430">
                  <c:v>12.4</c:v>
                </c:pt>
                <c:pt idx="7431">
                  <c:v>12.4</c:v>
                </c:pt>
                <c:pt idx="7432">
                  <c:v>12.4</c:v>
                </c:pt>
                <c:pt idx="7433">
                  <c:v>12.4</c:v>
                </c:pt>
                <c:pt idx="7434">
                  <c:v>12.4</c:v>
                </c:pt>
                <c:pt idx="7435">
                  <c:v>12.4</c:v>
                </c:pt>
                <c:pt idx="7436">
                  <c:v>12.4</c:v>
                </c:pt>
                <c:pt idx="7437">
                  <c:v>12.4</c:v>
                </c:pt>
                <c:pt idx="7438">
                  <c:v>12.4</c:v>
                </c:pt>
                <c:pt idx="7439">
                  <c:v>12.4</c:v>
                </c:pt>
                <c:pt idx="7440">
                  <c:v>12.4</c:v>
                </c:pt>
                <c:pt idx="7441">
                  <c:v>12.4</c:v>
                </c:pt>
                <c:pt idx="7442">
                  <c:v>12.4</c:v>
                </c:pt>
                <c:pt idx="7443">
                  <c:v>12.4</c:v>
                </c:pt>
                <c:pt idx="7444">
                  <c:v>12.4</c:v>
                </c:pt>
                <c:pt idx="7445">
                  <c:v>12.4</c:v>
                </c:pt>
                <c:pt idx="7446">
                  <c:v>12.4</c:v>
                </c:pt>
                <c:pt idx="7447">
                  <c:v>12.4</c:v>
                </c:pt>
                <c:pt idx="7448">
                  <c:v>12.4</c:v>
                </c:pt>
                <c:pt idx="7449">
                  <c:v>12.4</c:v>
                </c:pt>
                <c:pt idx="7450">
                  <c:v>12.4</c:v>
                </c:pt>
                <c:pt idx="7451">
                  <c:v>12.4</c:v>
                </c:pt>
                <c:pt idx="7452">
                  <c:v>12.4</c:v>
                </c:pt>
                <c:pt idx="7453">
                  <c:v>12.4</c:v>
                </c:pt>
                <c:pt idx="7454">
                  <c:v>12.4</c:v>
                </c:pt>
                <c:pt idx="7455">
                  <c:v>12.4</c:v>
                </c:pt>
                <c:pt idx="7456">
                  <c:v>12.4</c:v>
                </c:pt>
                <c:pt idx="7457">
                  <c:v>12.4</c:v>
                </c:pt>
                <c:pt idx="7458">
                  <c:v>12.4</c:v>
                </c:pt>
                <c:pt idx="7459">
                  <c:v>12.4</c:v>
                </c:pt>
                <c:pt idx="7460">
                  <c:v>12.4</c:v>
                </c:pt>
                <c:pt idx="7461">
                  <c:v>12.4</c:v>
                </c:pt>
                <c:pt idx="7462">
                  <c:v>12.4</c:v>
                </c:pt>
                <c:pt idx="7463">
                  <c:v>12.4</c:v>
                </c:pt>
                <c:pt idx="7464">
                  <c:v>12.4</c:v>
                </c:pt>
                <c:pt idx="7465">
                  <c:v>12.4</c:v>
                </c:pt>
                <c:pt idx="7466">
                  <c:v>12.4</c:v>
                </c:pt>
                <c:pt idx="7467">
                  <c:v>12.4</c:v>
                </c:pt>
                <c:pt idx="7468">
                  <c:v>12.4</c:v>
                </c:pt>
                <c:pt idx="7469">
                  <c:v>12.4</c:v>
                </c:pt>
                <c:pt idx="7470">
                  <c:v>12.4</c:v>
                </c:pt>
                <c:pt idx="7471">
                  <c:v>12.5</c:v>
                </c:pt>
                <c:pt idx="7472">
                  <c:v>12.5</c:v>
                </c:pt>
                <c:pt idx="7473">
                  <c:v>12.5</c:v>
                </c:pt>
                <c:pt idx="7474">
                  <c:v>12.5</c:v>
                </c:pt>
                <c:pt idx="7475">
                  <c:v>12.5</c:v>
                </c:pt>
                <c:pt idx="7476">
                  <c:v>12.5</c:v>
                </c:pt>
                <c:pt idx="7477">
                  <c:v>12.5</c:v>
                </c:pt>
                <c:pt idx="7478">
                  <c:v>12.5</c:v>
                </c:pt>
                <c:pt idx="7479">
                  <c:v>12.5</c:v>
                </c:pt>
                <c:pt idx="7480">
                  <c:v>12.5</c:v>
                </c:pt>
                <c:pt idx="7481">
                  <c:v>12.5</c:v>
                </c:pt>
                <c:pt idx="7482">
                  <c:v>12.5</c:v>
                </c:pt>
                <c:pt idx="7483">
                  <c:v>12.5</c:v>
                </c:pt>
                <c:pt idx="7484">
                  <c:v>12.5</c:v>
                </c:pt>
                <c:pt idx="7485">
                  <c:v>12.5</c:v>
                </c:pt>
                <c:pt idx="7486">
                  <c:v>12.5</c:v>
                </c:pt>
                <c:pt idx="7487">
                  <c:v>12.5</c:v>
                </c:pt>
                <c:pt idx="7488">
                  <c:v>12.5</c:v>
                </c:pt>
                <c:pt idx="7489">
                  <c:v>12.5</c:v>
                </c:pt>
                <c:pt idx="7490">
                  <c:v>12.5</c:v>
                </c:pt>
                <c:pt idx="7491">
                  <c:v>12.5</c:v>
                </c:pt>
                <c:pt idx="7492">
                  <c:v>12.5</c:v>
                </c:pt>
                <c:pt idx="7493">
                  <c:v>12.5</c:v>
                </c:pt>
                <c:pt idx="7494">
                  <c:v>12.5</c:v>
                </c:pt>
                <c:pt idx="7495">
                  <c:v>12.5</c:v>
                </c:pt>
                <c:pt idx="7496">
                  <c:v>12.5</c:v>
                </c:pt>
                <c:pt idx="7497">
                  <c:v>12.5</c:v>
                </c:pt>
                <c:pt idx="7498">
                  <c:v>12.5</c:v>
                </c:pt>
                <c:pt idx="7499">
                  <c:v>12.5</c:v>
                </c:pt>
                <c:pt idx="7500">
                  <c:v>12.5</c:v>
                </c:pt>
                <c:pt idx="7501">
                  <c:v>12.5</c:v>
                </c:pt>
                <c:pt idx="7502">
                  <c:v>12.5</c:v>
                </c:pt>
                <c:pt idx="7503">
                  <c:v>12.5</c:v>
                </c:pt>
                <c:pt idx="7504">
                  <c:v>12.5</c:v>
                </c:pt>
                <c:pt idx="7505">
                  <c:v>12.5</c:v>
                </c:pt>
                <c:pt idx="7506">
                  <c:v>12.5</c:v>
                </c:pt>
                <c:pt idx="7507">
                  <c:v>12.5</c:v>
                </c:pt>
                <c:pt idx="7508">
                  <c:v>12.5</c:v>
                </c:pt>
                <c:pt idx="7509">
                  <c:v>12.5</c:v>
                </c:pt>
                <c:pt idx="7510">
                  <c:v>12.5</c:v>
                </c:pt>
                <c:pt idx="7511">
                  <c:v>12.5</c:v>
                </c:pt>
                <c:pt idx="7512">
                  <c:v>12.5</c:v>
                </c:pt>
                <c:pt idx="7513">
                  <c:v>12.5</c:v>
                </c:pt>
                <c:pt idx="7514">
                  <c:v>12.5</c:v>
                </c:pt>
                <c:pt idx="7515">
                  <c:v>12.5</c:v>
                </c:pt>
                <c:pt idx="7516">
                  <c:v>12.5</c:v>
                </c:pt>
                <c:pt idx="7517">
                  <c:v>12.5</c:v>
                </c:pt>
                <c:pt idx="7518">
                  <c:v>12.5</c:v>
                </c:pt>
                <c:pt idx="7519">
                  <c:v>12.5</c:v>
                </c:pt>
                <c:pt idx="7520">
                  <c:v>12.5</c:v>
                </c:pt>
                <c:pt idx="7521">
                  <c:v>12.5</c:v>
                </c:pt>
                <c:pt idx="7522">
                  <c:v>12.5</c:v>
                </c:pt>
                <c:pt idx="7523">
                  <c:v>12.5</c:v>
                </c:pt>
                <c:pt idx="7524">
                  <c:v>12.5</c:v>
                </c:pt>
                <c:pt idx="7525">
                  <c:v>12.5</c:v>
                </c:pt>
                <c:pt idx="7526">
                  <c:v>12.5</c:v>
                </c:pt>
                <c:pt idx="7527">
                  <c:v>12.5</c:v>
                </c:pt>
                <c:pt idx="7528">
                  <c:v>12.5</c:v>
                </c:pt>
                <c:pt idx="7529">
                  <c:v>12.5</c:v>
                </c:pt>
                <c:pt idx="7530">
                  <c:v>12.5</c:v>
                </c:pt>
                <c:pt idx="7531">
                  <c:v>12.6</c:v>
                </c:pt>
                <c:pt idx="7532">
                  <c:v>12.6</c:v>
                </c:pt>
                <c:pt idx="7533">
                  <c:v>12.6</c:v>
                </c:pt>
                <c:pt idx="7534">
                  <c:v>12.6</c:v>
                </c:pt>
                <c:pt idx="7535">
                  <c:v>12.6</c:v>
                </c:pt>
                <c:pt idx="7536">
                  <c:v>12.6</c:v>
                </c:pt>
                <c:pt idx="7537">
                  <c:v>12.6</c:v>
                </c:pt>
                <c:pt idx="7538">
                  <c:v>12.6</c:v>
                </c:pt>
                <c:pt idx="7539">
                  <c:v>12.6</c:v>
                </c:pt>
                <c:pt idx="7540">
                  <c:v>12.6</c:v>
                </c:pt>
                <c:pt idx="7541">
                  <c:v>12.6</c:v>
                </c:pt>
                <c:pt idx="7542">
                  <c:v>12.6</c:v>
                </c:pt>
                <c:pt idx="7543">
                  <c:v>12.6</c:v>
                </c:pt>
                <c:pt idx="7544">
                  <c:v>12.6</c:v>
                </c:pt>
                <c:pt idx="7545">
                  <c:v>12.6</c:v>
                </c:pt>
                <c:pt idx="7546">
                  <c:v>12.6</c:v>
                </c:pt>
                <c:pt idx="7547">
                  <c:v>12.6</c:v>
                </c:pt>
                <c:pt idx="7548">
                  <c:v>12.6</c:v>
                </c:pt>
                <c:pt idx="7549">
                  <c:v>12.6</c:v>
                </c:pt>
                <c:pt idx="7550">
                  <c:v>12.6</c:v>
                </c:pt>
                <c:pt idx="7551">
                  <c:v>12.6</c:v>
                </c:pt>
                <c:pt idx="7552">
                  <c:v>12.6</c:v>
                </c:pt>
                <c:pt idx="7553">
                  <c:v>12.6</c:v>
                </c:pt>
                <c:pt idx="7554">
                  <c:v>12.6</c:v>
                </c:pt>
                <c:pt idx="7555">
                  <c:v>12.6</c:v>
                </c:pt>
                <c:pt idx="7556">
                  <c:v>12.6</c:v>
                </c:pt>
                <c:pt idx="7557">
                  <c:v>12.6</c:v>
                </c:pt>
                <c:pt idx="7558">
                  <c:v>12.6</c:v>
                </c:pt>
                <c:pt idx="7559">
                  <c:v>12.6</c:v>
                </c:pt>
                <c:pt idx="7560">
                  <c:v>12.6</c:v>
                </c:pt>
                <c:pt idx="7561">
                  <c:v>12.6</c:v>
                </c:pt>
                <c:pt idx="7562">
                  <c:v>12.6</c:v>
                </c:pt>
                <c:pt idx="7563">
                  <c:v>12.6</c:v>
                </c:pt>
                <c:pt idx="7564">
                  <c:v>12.6</c:v>
                </c:pt>
                <c:pt idx="7565">
                  <c:v>12.6</c:v>
                </c:pt>
                <c:pt idx="7566">
                  <c:v>12.6</c:v>
                </c:pt>
                <c:pt idx="7567">
                  <c:v>12.6</c:v>
                </c:pt>
                <c:pt idx="7568">
                  <c:v>12.6</c:v>
                </c:pt>
                <c:pt idx="7569">
                  <c:v>12.6</c:v>
                </c:pt>
                <c:pt idx="7570">
                  <c:v>12.6</c:v>
                </c:pt>
                <c:pt idx="7571">
                  <c:v>12.6</c:v>
                </c:pt>
                <c:pt idx="7572">
                  <c:v>12.6</c:v>
                </c:pt>
                <c:pt idx="7573">
                  <c:v>12.6</c:v>
                </c:pt>
                <c:pt idx="7574">
                  <c:v>12.6</c:v>
                </c:pt>
                <c:pt idx="7575">
                  <c:v>12.6</c:v>
                </c:pt>
                <c:pt idx="7576">
                  <c:v>12.6</c:v>
                </c:pt>
                <c:pt idx="7577">
                  <c:v>12.6</c:v>
                </c:pt>
                <c:pt idx="7578">
                  <c:v>12.6</c:v>
                </c:pt>
                <c:pt idx="7579">
                  <c:v>12.6</c:v>
                </c:pt>
                <c:pt idx="7580">
                  <c:v>12.6</c:v>
                </c:pt>
                <c:pt idx="7581">
                  <c:v>12.6</c:v>
                </c:pt>
                <c:pt idx="7582">
                  <c:v>12.6</c:v>
                </c:pt>
                <c:pt idx="7583">
                  <c:v>12.6</c:v>
                </c:pt>
                <c:pt idx="7584">
                  <c:v>12.6</c:v>
                </c:pt>
                <c:pt idx="7585">
                  <c:v>12.6</c:v>
                </c:pt>
                <c:pt idx="7586">
                  <c:v>12.6</c:v>
                </c:pt>
                <c:pt idx="7587">
                  <c:v>12.6</c:v>
                </c:pt>
                <c:pt idx="7588">
                  <c:v>12.6</c:v>
                </c:pt>
                <c:pt idx="7589">
                  <c:v>12.6</c:v>
                </c:pt>
                <c:pt idx="7590">
                  <c:v>12.6</c:v>
                </c:pt>
                <c:pt idx="7591">
                  <c:v>12.7</c:v>
                </c:pt>
                <c:pt idx="7592">
                  <c:v>12.7</c:v>
                </c:pt>
                <c:pt idx="7593">
                  <c:v>12.7</c:v>
                </c:pt>
                <c:pt idx="7594">
                  <c:v>12.7</c:v>
                </c:pt>
                <c:pt idx="7595">
                  <c:v>12.7</c:v>
                </c:pt>
                <c:pt idx="7596">
                  <c:v>12.7</c:v>
                </c:pt>
                <c:pt idx="7597">
                  <c:v>12.7</c:v>
                </c:pt>
                <c:pt idx="7598">
                  <c:v>12.7</c:v>
                </c:pt>
                <c:pt idx="7599">
                  <c:v>12.7</c:v>
                </c:pt>
                <c:pt idx="7600">
                  <c:v>12.7</c:v>
                </c:pt>
                <c:pt idx="7601">
                  <c:v>12.7</c:v>
                </c:pt>
                <c:pt idx="7602">
                  <c:v>12.7</c:v>
                </c:pt>
                <c:pt idx="7603">
                  <c:v>12.7</c:v>
                </c:pt>
                <c:pt idx="7604">
                  <c:v>12.7</c:v>
                </c:pt>
                <c:pt idx="7605">
                  <c:v>12.7</c:v>
                </c:pt>
                <c:pt idx="7606">
                  <c:v>12.7</c:v>
                </c:pt>
                <c:pt idx="7607">
                  <c:v>12.7</c:v>
                </c:pt>
                <c:pt idx="7608">
                  <c:v>12.7</c:v>
                </c:pt>
                <c:pt idx="7609">
                  <c:v>12.7</c:v>
                </c:pt>
                <c:pt idx="7610">
                  <c:v>12.7</c:v>
                </c:pt>
                <c:pt idx="7611">
                  <c:v>12.7</c:v>
                </c:pt>
                <c:pt idx="7612">
                  <c:v>12.7</c:v>
                </c:pt>
                <c:pt idx="7613">
                  <c:v>12.7</c:v>
                </c:pt>
                <c:pt idx="7614">
                  <c:v>12.7</c:v>
                </c:pt>
                <c:pt idx="7615">
                  <c:v>12.7</c:v>
                </c:pt>
                <c:pt idx="7616">
                  <c:v>12.7</c:v>
                </c:pt>
                <c:pt idx="7617">
                  <c:v>12.7</c:v>
                </c:pt>
                <c:pt idx="7618">
                  <c:v>12.7</c:v>
                </c:pt>
                <c:pt idx="7619">
                  <c:v>12.7</c:v>
                </c:pt>
                <c:pt idx="7620">
                  <c:v>12.7</c:v>
                </c:pt>
                <c:pt idx="7621">
                  <c:v>12.7</c:v>
                </c:pt>
                <c:pt idx="7622">
                  <c:v>12.7</c:v>
                </c:pt>
                <c:pt idx="7623">
                  <c:v>12.7</c:v>
                </c:pt>
                <c:pt idx="7624">
                  <c:v>12.7</c:v>
                </c:pt>
                <c:pt idx="7625">
                  <c:v>12.7</c:v>
                </c:pt>
                <c:pt idx="7626">
                  <c:v>12.7</c:v>
                </c:pt>
                <c:pt idx="7627">
                  <c:v>12.7</c:v>
                </c:pt>
                <c:pt idx="7628">
                  <c:v>12.7</c:v>
                </c:pt>
                <c:pt idx="7629">
                  <c:v>12.7</c:v>
                </c:pt>
                <c:pt idx="7630">
                  <c:v>12.7</c:v>
                </c:pt>
                <c:pt idx="7631">
                  <c:v>12.7</c:v>
                </c:pt>
                <c:pt idx="7632">
                  <c:v>12.7</c:v>
                </c:pt>
                <c:pt idx="7633">
                  <c:v>12.7</c:v>
                </c:pt>
                <c:pt idx="7634">
                  <c:v>12.7</c:v>
                </c:pt>
                <c:pt idx="7635">
                  <c:v>12.7</c:v>
                </c:pt>
                <c:pt idx="7636">
                  <c:v>12.7</c:v>
                </c:pt>
                <c:pt idx="7637">
                  <c:v>12.7</c:v>
                </c:pt>
                <c:pt idx="7638">
                  <c:v>12.7</c:v>
                </c:pt>
                <c:pt idx="7639">
                  <c:v>12.7</c:v>
                </c:pt>
                <c:pt idx="7640">
                  <c:v>12.7</c:v>
                </c:pt>
                <c:pt idx="7641">
                  <c:v>12.7</c:v>
                </c:pt>
                <c:pt idx="7642">
                  <c:v>12.7</c:v>
                </c:pt>
                <c:pt idx="7643">
                  <c:v>12.7</c:v>
                </c:pt>
                <c:pt idx="7644">
                  <c:v>12.7</c:v>
                </c:pt>
                <c:pt idx="7645">
                  <c:v>12.7</c:v>
                </c:pt>
                <c:pt idx="7646">
                  <c:v>12.7</c:v>
                </c:pt>
                <c:pt idx="7647">
                  <c:v>12.7</c:v>
                </c:pt>
                <c:pt idx="7648">
                  <c:v>12.7</c:v>
                </c:pt>
                <c:pt idx="7649">
                  <c:v>12.7</c:v>
                </c:pt>
                <c:pt idx="7650">
                  <c:v>12.7</c:v>
                </c:pt>
                <c:pt idx="7651">
                  <c:v>12.8</c:v>
                </c:pt>
                <c:pt idx="7652">
                  <c:v>12.8</c:v>
                </c:pt>
                <c:pt idx="7653">
                  <c:v>12.8</c:v>
                </c:pt>
                <c:pt idx="7654">
                  <c:v>12.8</c:v>
                </c:pt>
                <c:pt idx="7655">
                  <c:v>12.8</c:v>
                </c:pt>
                <c:pt idx="7656">
                  <c:v>12.8</c:v>
                </c:pt>
                <c:pt idx="7657">
                  <c:v>12.8</c:v>
                </c:pt>
                <c:pt idx="7658">
                  <c:v>12.8</c:v>
                </c:pt>
                <c:pt idx="7659">
                  <c:v>12.8</c:v>
                </c:pt>
                <c:pt idx="7660">
                  <c:v>12.8</c:v>
                </c:pt>
                <c:pt idx="7661">
                  <c:v>12.8</c:v>
                </c:pt>
                <c:pt idx="7662">
                  <c:v>12.8</c:v>
                </c:pt>
                <c:pt idx="7663">
                  <c:v>12.8</c:v>
                </c:pt>
                <c:pt idx="7664">
                  <c:v>12.8</c:v>
                </c:pt>
                <c:pt idx="7665">
                  <c:v>12.8</c:v>
                </c:pt>
                <c:pt idx="7666">
                  <c:v>12.8</c:v>
                </c:pt>
                <c:pt idx="7667">
                  <c:v>12.8</c:v>
                </c:pt>
                <c:pt idx="7668">
                  <c:v>12.8</c:v>
                </c:pt>
                <c:pt idx="7669">
                  <c:v>12.8</c:v>
                </c:pt>
                <c:pt idx="7670">
                  <c:v>12.8</c:v>
                </c:pt>
                <c:pt idx="7671">
                  <c:v>12.8</c:v>
                </c:pt>
                <c:pt idx="7672">
                  <c:v>12.8</c:v>
                </c:pt>
                <c:pt idx="7673">
                  <c:v>12.8</c:v>
                </c:pt>
                <c:pt idx="7674">
                  <c:v>12.8</c:v>
                </c:pt>
                <c:pt idx="7675">
                  <c:v>12.8</c:v>
                </c:pt>
                <c:pt idx="7676">
                  <c:v>12.8</c:v>
                </c:pt>
                <c:pt idx="7677">
                  <c:v>12.8</c:v>
                </c:pt>
                <c:pt idx="7678">
                  <c:v>12.8</c:v>
                </c:pt>
                <c:pt idx="7679">
                  <c:v>12.8</c:v>
                </c:pt>
                <c:pt idx="7680">
                  <c:v>12.8</c:v>
                </c:pt>
                <c:pt idx="7681">
                  <c:v>12.8</c:v>
                </c:pt>
                <c:pt idx="7682">
                  <c:v>12.8</c:v>
                </c:pt>
                <c:pt idx="7683">
                  <c:v>12.8</c:v>
                </c:pt>
                <c:pt idx="7684">
                  <c:v>12.8</c:v>
                </c:pt>
                <c:pt idx="7685">
                  <c:v>12.8</c:v>
                </c:pt>
                <c:pt idx="7686">
                  <c:v>12.8</c:v>
                </c:pt>
                <c:pt idx="7687">
                  <c:v>12.8</c:v>
                </c:pt>
                <c:pt idx="7688">
                  <c:v>12.8</c:v>
                </c:pt>
                <c:pt idx="7689">
                  <c:v>12.8</c:v>
                </c:pt>
                <c:pt idx="7690">
                  <c:v>12.8</c:v>
                </c:pt>
                <c:pt idx="7691">
                  <c:v>12.8</c:v>
                </c:pt>
                <c:pt idx="7692">
                  <c:v>12.8</c:v>
                </c:pt>
                <c:pt idx="7693">
                  <c:v>12.8</c:v>
                </c:pt>
                <c:pt idx="7694">
                  <c:v>12.8</c:v>
                </c:pt>
                <c:pt idx="7695">
                  <c:v>12.8</c:v>
                </c:pt>
                <c:pt idx="7696">
                  <c:v>12.8</c:v>
                </c:pt>
                <c:pt idx="7697">
                  <c:v>12.8</c:v>
                </c:pt>
                <c:pt idx="7698">
                  <c:v>12.8</c:v>
                </c:pt>
                <c:pt idx="7699">
                  <c:v>12.8</c:v>
                </c:pt>
                <c:pt idx="7700">
                  <c:v>12.8</c:v>
                </c:pt>
                <c:pt idx="7701">
                  <c:v>12.8</c:v>
                </c:pt>
                <c:pt idx="7702">
                  <c:v>12.8</c:v>
                </c:pt>
                <c:pt idx="7703">
                  <c:v>12.8</c:v>
                </c:pt>
                <c:pt idx="7704">
                  <c:v>12.8</c:v>
                </c:pt>
                <c:pt idx="7705">
                  <c:v>12.8</c:v>
                </c:pt>
                <c:pt idx="7706">
                  <c:v>12.8</c:v>
                </c:pt>
                <c:pt idx="7707">
                  <c:v>12.8</c:v>
                </c:pt>
                <c:pt idx="7708">
                  <c:v>12.8</c:v>
                </c:pt>
                <c:pt idx="7709">
                  <c:v>12.8</c:v>
                </c:pt>
                <c:pt idx="7710">
                  <c:v>12.8</c:v>
                </c:pt>
                <c:pt idx="7711">
                  <c:v>12.9</c:v>
                </c:pt>
                <c:pt idx="7712">
                  <c:v>12.9</c:v>
                </c:pt>
                <c:pt idx="7713">
                  <c:v>12.9</c:v>
                </c:pt>
                <c:pt idx="7714">
                  <c:v>12.9</c:v>
                </c:pt>
                <c:pt idx="7715">
                  <c:v>12.9</c:v>
                </c:pt>
                <c:pt idx="7716">
                  <c:v>12.9</c:v>
                </c:pt>
                <c:pt idx="7717">
                  <c:v>12.9</c:v>
                </c:pt>
                <c:pt idx="7718">
                  <c:v>12.9</c:v>
                </c:pt>
                <c:pt idx="7719">
                  <c:v>12.9</c:v>
                </c:pt>
                <c:pt idx="7720">
                  <c:v>12.9</c:v>
                </c:pt>
                <c:pt idx="7721">
                  <c:v>12.9</c:v>
                </c:pt>
                <c:pt idx="7722">
                  <c:v>12.9</c:v>
                </c:pt>
                <c:pt idx="7723">
                  <c:v>12.9</c:v>
                </c:pt>
                <c:pt idx="7724">
                  <c:v>12.9</c:v>
                </c:pt>
                <c:pt idx="7725">
                  <c:v>12.9</c:v>
                </c:pt>
                <c:pt idx="7726">
                  <c:v>12.9</c:v>
                </c:pt>
                <c:pt idx="7727">
                  <c:v>12.9</c:v>
                </c:pt>
                <c:pt idx="7728">
                  <c:v>12.9</c:v>
                </c:pt>
                <c:pt idx="7729">
                  <c:v>12.9</c:v>
                </c:pt>
                <c:pt idx="7730">
                  <c:v>12.9</c:v>
                </c:pt>
                <c:pt idx="7731">
                  <c:v>12.9</c:v>
                </c:pt>
                <c:pt idx="7732">
                  <c:v>12.9</c:v>
                </c:pt>
                <c:pt idx="7733">
                  <c:v>12.9</c:v>
                </c:pt>
                <c:pt idx="7734">
                  <c:v>12.9</c:v>
                </c:pt>
                <c:pt idx="7735">
                  <c:v>12.9</c:v>
                </c:pt>
                <c:pt idx="7736">
                  <c:v>12.9</c:v>
                </c:pt>
                <c:pt idx="7737">
                  <c:v>12.9</c:v>
                </c:pt>
                <c:pt idx="7738">
                  <c:v>12.9</c:v>
                </c:pt>
                <c:pt idx="7739">
                  <c:v>12.9</c:v>
                </c:pt>
                <c:pt idx="7740">
                  <c:v>12.9</c:v>
                </c:pt>
                <c:pt idx="7741">
                  <c:v>12.9</c:v>
                </c:pt>
                <c:pt idx="7742">
                  <c:v>12.9</c:v>
                </c:pt>
                <c:pt idx="7743">
                  <c:v>12.9</c:v>
                </c:pt>
                <c:pt idx="7744">
                  <c:v>12.9</c:v>
                </c:pt>
                <c:pt idx="7745">
                  <c:v>12.9</c:v>
                </c:pt>
                <c:pt idx="7746">
                  <c:v>12.9</c:v>
                </c:pt>
                <c:pt idx="7747">
                  <c:v>12.9</c:v>
                </c:pt>
                <c:pt idx="7748">
                  <c:v>12.9</c:v>
                </c:pt>
                <c:pt idx="7749">
                  <c:v>12.9</c:v>
                </c:pt>
                <c:pt idx="7750">
                  <c:v>12.9</c:v>
                </c:pt>
                <c:pt idx="7751">
                  <c:v>12.9</c:v>
                </c:pt>
                <c:pt idx="7752">
                  <c:v>12.9</c:v>
                </c:pt>
                <c:pt idx="7753">
                  <c:v>12.9</c:v>
                </c:pt>
                <c:pt idx="7754">
                  <c:v>12.9</c:v>
                </c:pt>
                <c:pt idx="7755">
                  <c:v>12.9</c:v>
                </c:pt>
                <c:pt idx="7756">
                  <c:v>12.9</c:v>
                </c:pt>
                <c:pt idx="7757">
                  <c:v>12.9</c:v>
                </c:pt>
                <c:pt idx="7758">
                  <c:v>12.9</c:v>
                </c:pt>
                <c:pt idx="7759">
                  <c:v>12.9</c:v>
                </c:pt>
                <c:pt idx="7760">
                  <c:v>12.9</c:v>
                </c:pt>
                <c:pt idx="7761">
                  <c:v>12.9</c:v>
                </c:pt>
                <c:pt idx="7762">
                  <c:v>12.9</c:v>
                </c:pt>
                <c:pt idx="7763">
                  <c:v>12.9</c:v>
                </c:pt>
                <c:pt idx="7764">
                  <c:v>12.9</c:v>
                </c:pt>
                <c:pt idx="7765">
                  <c:v>12.9</c:v>
                </c:pt>
                <c:pt idx="7766">
                  <c:v>12.9</c:v>
                </c:pt>
                <c:pt idx="7767">
                  <c:v>12.9</c:v>
                </c:pt>
                <c:pt idx="7768">
                  <c:v>12.9</c:v>
                </c:pt>
                <c:pt idx="7769">
                  <c:v>12.9</c:v>
                </c:pt>
                <c:pt idx="7770">
                  <c:v>12.9</c:v>
                </c:pt>
                <c:pt idx="7771">
                  <c:v>13.0</c:v>
                </c:pt>
                <c:pt idx="7772">
                  <c:v>13.0</c:v>
                </c:pt>
                <c:pt idx="7773">
                  <c:v>13.0</c:v>
                </c:pt>
                <c:pt idx="7774">
                  <c:v>13.0</c:v>
                </c:pt>
                <c:pt idx="7775">
                  <c:v>13.0</c:v>
                </c:pt>
                <c:pt idx="7776">
                  <c:v>13.0</c:v>
                </c:pt>
                <c:pt idx="7777">
                  <c:v>13.0</c:v>
                </c:pt>
                <c:pt idx="7778">
                  <c:v>13.0</c:v>
                </c:pt>
                <c:pt idx="7779">
                  <c:v>13.0</c:v>
                </c:pt>
                <c:pt idx="7780">
                  <c:v>13.0</c:v>
                </c:pt>
                <c:pt idx="7781">
                  <c:v>13.0</c:v>
                </c:pt>
                <c:pt idx="7782">
                  <c:v>13.0</c:v>
                </c:pt>
                <c:pt idx="7783">
                  <c:v>13.0</c:v>
                </c:pt>
                <c:pt idx="7784">
                  <c:v>13.0</c:v>
                </c:pt>
                <c:pt idx="7785">
                  <c:v>13.0</c:v>
                </c:pt>
                <c:pt idx="7786">
                  <c:v>13.0</c:v>
                </c:pt>
                <c:pt idx="7787">
                  <c:v>13.0</c:v>
                </c:pt>
                <c:pt idx="7788">
                  <c:v>13.0</c:v>
                </c:pt>
                <c:pt idx="7789">
                  <c:v>13.0</c:v>
                </c:pt>
                <c:pt idx="7790">
                  <c:v>13.0</c:v>
                </c:pt>
                <c:pt idx="7791">
                  <c:v>13.0</c:v>
                </c:pt>
                <c:pt idx="7792">
                  <c:v>13.0</c:v>
                </c:pt>
                <c:pt idx="7793">
                  <c:v>13.0</c:v>
                </c:pt>
                <c:pt idx="7794">
                  <c:v>13.0</c:v>
                </c:pt>
                <c:pt idx="7795">
                  <c:v>13.0</c:v>
                </c:pt>
                <c:pt idx="7796">
                  <c:v>13.0</c:v>
                </c:pt>
                <c:pt idx="7797">
                  <c:v>13.0</c:v>
                </c:pt>
                <c:pt idx="7798">
                  <c:v>13.0</c:v>
                </c:pt>
                <c:pt idx="7799">
                  <c:v>13.0</c:v>
                </c:pt>
                <c:pt idx="7800">
                  <c:v>13.0</c:v>
                </c:pt>
                <c:pt idx="7801">
                  <c:v>13.0</c:v>
                </c:pt>
                <c:pt idx="7802">
                  <c:v>13.0</c:v>
                </c:pt>
                <c:pt idx="7803">
                  <c:v>13.0</c:v>
                </c:pt>
                <c:pt idx="7804">
                  <c:v>13.0</c:v>
                </c:pt>
                <c:pt idx="7805">
                  <c:v>13.0</c:v>
                </c:pt>
                <c:pt idx="7806">
                  <c:v>13.0</c:v>
                </c:pt>
                <c:pt idx="7807">
                  <c:v>13.0</c:v>
                </c:pt>
                <c:pt idx="7808">
                  <c:v>13.0</c:v>
                </c:pt>
                <c:pt idx="7809">
                  <c:v>13.0</c:v>
                </c:pt>
                <c:pt idx="7810">
                  <c:v>13.0</c:v>
                </c:pt>
                <c:pt idx="7811">
                  <c:v>13.0</c:v>
                </c:pt>
                <c:pt idx="7812">
                  <c:v>13.0</c:v>
                </c:pt>
                <c:pt idx="7813">
                  <c:v>13.0</c:v>
                </c:pt>
                <c:pt idx="7814">
                  <c:v>13.0</c:v>
                </c:pt>
                <c:pt idx="7815">
                  <c:v>13.0</c:v>
                </c:pt>
                <c:pt idx="7816">
                  <c:v>13.0</c:v>
                </c:pt>
                <c:pt idx="7817">
                  <c:v>13.0</c:v>
                </c:pt>
                <c:pt idx="7818">
                  <c:v>13.0</c:v>
                </c:pt>
                <c:pt idx="7819">
                  <c:v>13.0</c:v>
                </c:pt>
                <c:pt idx="7820">
                  <c:v>13.0</c:v>
                </c:pt>
                <c:pt idx="7821">
                  <c:v>13.0</c:v>
                </c:pt>
                <c:pt idx="7822">
                  <c:v>13.0</c:v>
                </c:pt>
                <c:pt idx="7823">
                  <c:v>13.0</c:v>
                </c:pt>
                <c:pt idx="7824">
                  <c:v>13.0</c:v>
                </c:pt>
                <c:pt idx="7825">
                  <c:v>13.0</c:v>
                </c:pt>
                <c:pt idx="7826">
                  <c:v>13.0</c:v>
                </c:pt>
                <c:pt idx="7827">
                  <c:v>13.0</c:v>
                </c:pt>
                <c:pt idx="7828">
                  <c:v>13.0</c:v>
                </c:pt>
                <c:pt idx="7829">
                  <c:v>13.0</c:v>
                </c:pt>
                <c:pt idx="7830">
                  <c:v>13.0</c:v>
                </c:pt>
                <c:pt idx="7831">
                  <c:v>13.1</c:v>
                </c:pt>
                <c:pt idx="7832">
                  <c:v>13.1</c:v>
                </c:pt>
                <c:pt idx="7833">
                  <c:v>13.1</c:v>
                </c:pt>
                <c:pt idx="7834">
                  <c:v>13.1</c:v>
                </c:pt>
                <c:pt idx="7835">
                  <c:v>13.1</c:v>
                </c:pt>
                <c:pt idx="7836">
                  <c:v>13.1</c:v>
                </c:pt>
                <c:pt idx="7837">
                  <c:v>13.1</c:v>
                </c:pt>
                <c:pt idx="7838">
                  <c:v>13.1</c:v>
                </c:pt>
                <c:pt idx="7839">
                  <c:v>13.1</c:v>
                </c:pt>
                <c:pt idx="7840">
                  <c:v>13.1</c:v>
                </c:pt>
                <c:pt idx="7841">
                  <c:v>13.1</c:v>
                </c:pt>
                <c:pt idx="7842">
                  <c:v>13.1</c:v>
                </c:pt>
                <c:pt idx="7843">
                  <c:v>13.1</c:v>
                </c:pt>
                <c:pt idx="7844">
                  <c:v>13.1</c:v>
                </c:pt>
                <c:pt idx="7845">
                  <c:v>13.1</c:v>
                </c:pt>
                <c:pt idx="7846">
                  <c:v>13.1</c:v>
                </c:pt>
                <c:pt idx="7847">
                  <c:v>13.1</c:v>
                </c:pt>
                <c:pt idx="7848">
                  <c:v>13.1</c:v>
                </c:pt>
                <c:pt idx="7849">
                  <c:v>13.1</c:v>
                </c:pt>
                <c:pt idx="7850">
                  <c:v>13.1</c:v>
                </c:pt>
                <c:pt idx="7851">
                  <c:v>13.1</c:v>
                </c:pt>
                <c:pt idx="7852">
                  <c:v>13.1</c:v>
                </c:pt>
                <c:pt idx="7853">
                  <c:v>13.1</c:v>
                </c:pt>
                <c:pt idx="7854">
                  <c:v>13.1</c:v>
                </c:pt>
                <c:pt idx="7855">
                  <c:v>13.1</c:v>
                </c:pt>
                <c:pt idx="7856">
                  <c:v>13.1</c:v>
                </c:pt>
                <c:pt idx="7857">
                  <c:v>13.1</c:v>
                </c:pt>
                <c:pt idx="7858">
                  <c:v>13.1</c:v>
                </c:pt>
                <c:pt idx="7859">
                  <c:v>13.1</c:v>
                </c:pt>
                <c:pt idx="7860">
                  <c:v>13.1</c:v>
                </c:pt>
                <c:pt idx="7861">
                  <c:v>13.1</c:v>
                </c:pt>
                <c:pt idx="7862">
                  <c:v>13.1</c:v>
                </c:pt>
                <c:pt idx="7863">
                  <c:v>13.1</c:v>
                </c:pt>
                <c:pt idx="7864">
                  <c:v>13.1</c:v>
                </c:pt>
                <c:pt idx="7865">
                  <c:v>13.1</c:v>
                </c:pt>
                <c:pt idx="7866">
                  <c:v>13.1</c:v>
                </c:pt>
                <c:pt idx="7867">
                  <c:v>13.1</c:v>
                </c:pt>
                <c:pt idx="7868">
                  <c:v>13.1</c:v>
                </c:pt>
                <c:pt idx="7869">
                  <c:v>13.1</c:v>
                </c:pt>
                <c:pt idx="7870">
                  <c:v>13.1</c:v>
                </c:pt>
                <c:pt idx="7871">
                  <c:v>13.1</c:v>
                </c:pt>
                <c:pt idx="7872">
                  <c:v>13.1</c:v>
                </c:pt>
                <c:pt idx="7873">
                  <c:v>13.1</c:v>
                </c:pt>
                <c:pt idx="7874">
                  <c:v>13.1</c:v>
                </c:pt>
                <c:pt idx="7875">
                  <c:v>13.1</c:v>
                </c:pt>
                <c:pt idx="7876">
                  <c:v>13.1</c:v>
                </c:pt>
                <c:pt idx="7877">
                  <c:v>13.1</c:v>
                </c:pt>
                <c:pt idx="7878">
                  <c:v>13.1</c:v>
                </c:pt>
                <c:pt idx="7879">
                  <c:v>13.1</c:v>
                </c:pt>
                <c:pt idx="7880">
                  <c:v>13.1</c:v>
                </c:pt>
                <c:pt idx="7881">
                  <c:v>13.1</c:v>
                </c:pt>
                <c:pt idx="7882">
                  <c:v>13.1</c:v>
                </c:pt>
                <c:pt idx="7883">
                  <c:v>13.1</c:v>
                </c:pt>
                <c:pt idx="7884">
                  <c:v>13.1</c:v>
                </c:pt>
                <c:pt idx="7885">
                  <c:v>13.1</c:v>
                </c:pt>
                <c:pt idx="7886">
                  <c:v>13.1</c:v>
                </c:pt>
                <c:pt idx="7887">
                  <c:v>13.1</c:v>
                </c:pt>
                <c:pt idx="7888">
                  <c:v>13.1</c:v>
                </c:pt>
                <c:pt idx="7889">
                  <c:v>13.1</c:v>
                </c:pt>
                <c:pt idx="7890">
                  <c:v>13.1</c:v>
                </c:pt>
                <c:pt idx="7891">
                  <c:v>13.2</c:v>
                </c:pt>
                <c:pt idx="7892">
                  <c:v>13.2</c:v>
                </c:pt>
                <c:pt idx="7893">
                  <c:v>13.2</c:v>
                </c:pt>
                <c:pt idx="7894">
                  <c:v>13.2</c:v>
                </c:pt>
                <c:pt idx="7895">
                  <c:v>13.2</c:v>
                </c:pt>
                <c:pt idx="7896">
                  <c:v>13.2</c:v>
                </c:pt>
                <c:pt idx="7897">
                  <c:v>13.2</c:v>
                </c:pt>
                <c:pt idx="7898">
                  <c:v>13.2</c:v>
                </c:pt>
                <c:pt idx="7899">
                  <c:v>13.2</c:v>
                </c:pt>
                <c:pt idx="7900">
                  <c:v>13.2</c:v>
                </c:pt>
                <c:pt idx="7901">
                  <c:v>13.2</c:v>
                </c:pt>
                <c:pt idx="7902">
                  <c:v>13.2</c:v>
                </c:pt>
                <c:pt idx="7903">
                  <c:v>13.2</c:v>
                </c:pt>
                <c:pt idx="7904">
                  <c:v>13.2</c:v>
                </c:pt>
                <c:pt idx="7905">
                  <c:v>13.2</c:v>
                </c:pt>
                <c:pt idx="7906">
                  <c:v>13.2</c:v>
                </c:pt>
                <c:pt idx="7907">
                  <c:v>13.2</c:v>
                </c:pt>
                <c:pt idx="7908">
                  <c:v>13.2</c:v>
                </c:pt>
                <c:pt idx="7909">
                  <c:v>13.2</c:v>
                </c:pt>
                <c:pt idx="7910">
                  <c:v>13.2</c:v>
                </c:pt>
                <c:pt idx="7911">
                  <c:v>13.2</c:v>
                </c:pt>
                <c:pt idx="7912">
                  <c:v>13.2</c:v>
                </c:pt>
                <c:pt idx="7913">
                  <c:v>13.2</c:v>
                </c:pt>
                <c:pt idx="7914">
                  <c:v>13.2</c:v>
                </c:pt>
                <c:pt idx="7915">
                  <c:v>13.2</c:v>
                </c:pt>
                <c:pt idx="7916">
                  <c:v>13.2</c:v>
                </c:pt>
                <c:pt idx="7917">
                  <c:v>13.2</c:v>
                </c:pt>
                <c:pt idx="7918">
                  <c:v>13.2</c:v>
                </c:pt>
                <c:pt idx="7919">
                  <c:v>13.2</c:v>
                </c:pt>
                <c:pt idx="7920">
                  <c:v>13.2</c:v>
                </c:pt>
                <c:pt idx="7921">
                  <c:v>13.2</c:v>
                </c:pt>
                <c:pt idx="7922">
                  <c:v>13.2</c:v>
                </c:pt>
                <c:pt idx="7923">
                  <c:v>13.2</c:v>
                </c:pt>
                <c:pt idx="7924">
                  <c:v>13.2</c:v>
                </c:pt>
                <c:pt idx="7925">
                  <c:v>13.2</c:v>
                </c:pt>
                <c:pt idx="7926">
                  <c:v>13.2</c:v>
                </c:pt>
                <c:pt idx="7927">
                  <c:v>13.2</c:v>
                </c:pt>
                <c:pt idx="7928">
                  <c:v>13.2</c:v>
                </c:pt>
                <c:pt idx="7929">
                  <c:v>13.2</c:v>
                </c:pt>
                <c:pt idx="7930">
                  <c:v>13.2</c:v>
                </c:pt>
                <c:pt idx="7931">
                  <c:v>13.2</c:v>
                </c:pt>
                <c:pt idx="7932">
                  <c:v>13.2</c:v>
                </c:pt>
                <c:pt idx="7933">
                  <c:v>13.2</c:v>
                </c:pt>
                <c:pt idx="7934">
                  <c:v>13.2</c:v>
                </c:pt>
                <c:pt idx="7935">
                  <c:v>13.2</c:v>
                </c:pt>
                <c:pt idx="7936">
                  <c:v>13.2</c:v>
                </c:pt>
                <c:pt idx="7937">
                  <c:v>13.2</c:v>
                </c:pt>
                <c:pt idx="7938">
                  <c:v>13.2</c:v>
                </c:pt>
                <c:pt idx="7939">
                  <c:v>13.2</c:v>
                </c:pt>
                <c:pt idx="7940">
                  <c:v>13.2</c:v>
                </c:pt>
                <c:pt idx="7941">
                  <c:v>13.2</c:v>
                </c:pt>
                <c:pt idx="7942">
                  <c:v>13.2</c:v>
                </c:pt>
                <c:pt idx="7943">
                  <c:v>13.2</c:v>
                </c:pt>
                <c:pt idx="7944">
                  <c:v>13.2</c:v>
                </c:pt>
                <c:pt idx="7945">
                  <c:v>13.2</c:v>
                </c:pt>
                <c:pt idx="7946">
                  <c:v>13.2</c:v>
                </c:pt>
                <c:pt idx="7947">
                  <c:v>13.2</c:v>
                </c:pt>
                <c:pt idx="7948">
                  <c:v>13.2</c:v>
                </c:pt>
                <c:pt idx="7949">
                  <c:v>13.2</c:v>
                </c:pt>
                <c:pt idx="7950">
                  <c:v>13.2</c:v>
                </c:pt>
                <c:pt idx="7951">
                  <c:v>13.3</c:v>
                </c:pt>
                <c:pt idx="7952">
                  <c:v>13.3</c:v>
                </c:pt>
                <c:pt idx="7953">
                  <c:v>13.3</c:v>
                </c:pt>
                <c:pt idx="7954">
                  <c:v>13.3</c:v>
                </c:pt>
                <c:pt idx="7955">
                  <c:v>13.3</c:v>
                </c:pt>
                <c:pt idx="7956">
                  <c:v>13.3</c:v>
                </c:pt>
                <c:pt idx="7957">
                  <c:v>13.3</c:v>
                </c:pt>
                <c:pt idx="7958">
                  <c:v>13.3</c:v>
                </c:pt>
                <c:pt idx="7959">
                  <c:v>13.3</c:v>
                </c:pt>
                <c:pt idx="7960">
                  <c:v>13.3</c:v>
                </c:pt>
                <c:pt idx="7961">
                  <c:v>13.3</c:v>
                </c:pt>
                <c:pt idx="7962">
                  <c:v>13.3</c:v>
                </c:pt>
                <c:pt idx="7963">
                  <c:v>13.3</c:v>
                </c:pt>
                <c:pt idx="7964">
                  <c:v>13.3</c:v>
                </c:pt>
                <c:pt idx="7965">
                  <c:v>13.3</c:v>
                </c:pt>
                <c:pt idx="7966">
                  <c:v>13.3</c:v>
                </c:pt>
                <c:pt idx="7967">
                  <c:v>13.3</c:v>
                </c:pt>
                <c:pt idx="7968">
                  <c:v>13.3</c:v>
                </c:pt>
                <c:pt idx="7969">
                  <c:v>13.3</c:v>
                </c:pt>
                <c:pt idx="7970">
                  <c:v>13.3</c:v>
                </c:pt>
                <c:pt idx="7971">
                  <c:v>13.3</c:v>
                </c:pt>
                <c:pt idx="7972">
                  <c:v>13.3</c:v>
                </c:pt>
                <c:pt idx="7973">
                  <c:v>13.3</c:v>
                </c:pt>
                <c:pt idx="7974">
                  <c:v>13.3</c:v>
                </c:pt>
                <c:pt idx="7975">
                  <c:v>13.3</c:v>
                </c:pt>
                <c:pt idx="7976">
                  <c:v>13.3</c:v>
                </c:pt>
                <c:pt idx="7977">
                  <c:v>13.3</c:v>
                </c:pt>
                <c:pt idx="7978">
                  <c:v>13.3</c:v>
                </c:pt>
                <c:pt idx="7979">
                  <c:v>13.3</c:v>
                </c:pt>
                <c:pt idx="7980">
                  <c:v>13.3</c:v>
                </c:pt>
                <c:pt idx="7981">
                  <c:v>13.3</c:v>
                </c:pt>
                <c:pt idx="7982">
                  <c:v>13.3</c:v>
                </c:pt>
                <c:pt idx="7983">
                  <c:v>13.3</c:v>
                </c:pt>
                <c:pt idx="7984">
                  <c:v>13.3</c:v>
                </c:pt>
                <c:pt idx="7985">
                  <c:v>13.3</c:v>
                </c:pt>
                <c:pt idx="7986">
                  <c:v>13.3</c:v>
                </c:pt>
                <c:pt idx="7987">
                  <c:v>13.3</c:v>
                </c:pt>
                <c:pt idx="7988">
                  <c:v>13.3</c:v>
                </c:pt>
                <c:pt idx="7989">
                  <c:v>13.3</c:v>
                </c:pt>
                <c:pt idx="7990">
                  <c:v>13.3</c:v>
                </c:pt>
                <c:pt idx="7991">
                  <c:v>13.3</c:v>
                </c:pt>
                <c:pt idx="7992">
                  <c:v>13.3</c:v>
                </c:pt>
                <c:pt idx="7993">
                  <c:v>13.3</c:v>
                </c:pt>
                <c:pt idx="7994">
                  <c:v>13.3</c:v>
                </c:pt>
                <c:pt idx="7995">
                  <c:v>13.3</c:v>
                </c:pt>
                <c:pt idx="7996">
                  <c:v>13.3</c:v>
                </c:pt>
                <c:pt idx="7997">
                  <c:v>13.3</c:v>
                </c:pt>
                <c:pt idx="7998">
                  <c:v>13.3</c:v>
                </c:pt>
                <c:pt idx="7999">
                  <c:v>13.3</c:v>
                </c:pt>
                <c:pt idx="8000">
                  <c:v>13.3</c:v>
                </c:pt>
                <c:pt idx="8001">
                  <c:v>13.3</c:v>
                </c:pt>
                <c:pt idx="8002">
                  <c:v>13.3</c:v>
                </c:pt>
                <c:pt idx="8003">
                  <c:v>13.3</c:v>
                </c:pt>
                <c:pt idx="8004">
                  <c:v>13.3</c:v>
                </c:pt>
                <c:pt idx="8005">
                  <c:v>13.3</c:v>
                </c:pt>
                <c:pt idx="8006">
                  <c:v>13.3</c:v>
                </c:pt>
                <c:pt idx="8007">
                  <c:v>13.3</c:v>
                </c:pt>
                <c:pt idx="8008">
                  <c:v>13.3</c:v>
                </c:pt>
                <c:pt idx="8009">
                  <c:v>13.3</c:v>
                </c:pt>
                <c:pt idx="8010">
                  <c:v>13.3</c:v>
                </c:pt>
                <c:pt idx="8011">
                  <c:v>13.4</c:v>
                </c:pt>
                <c:pt idx="8012">
                  <c:v>13.4</c:v>
                </c:pt>
                <c:pt idx="8013">
                  <c:v>13.4</c:v>
                </c:pt>
                <c:pt idx="8014">
                  <c:v>13.4</c:v>
                </c:pt>
                <c:pt idx="8015">
                  <c:v>13.4</c:v>
                </c:pt>
                <c:pt idx="8016">
                  <c:v>13.4</c:v>
                </c:pt>
                <c:pt idx="8017">
                  <c:v>13.4</c:v>
                </c:pt>
                <c:pt idx="8018">
                  <c:v>13.4</c:v>
                </c:pt>
                <c:pt idx="8019">
                  <c:v>13.4</c:v>
                </c:pt>
                <c:pt idx="8020">
                  <c:v>13.4</c:v>
                </c:pt>
                <c:pt idx="8021">
                  <c:v>13.4</c:v>
                </c:pt>
                <c:pt idx="8022">
                  <c:v>13.4</c:v>
                </c:pt>
                <c:pt idx="8023">
                  <c:v>13.4</c:v>
                </c:pt>
                <c:pt idx="8024">
                  <c:v>13.4</c:v>
                </c:pt>
                <c:pt idx="8025">
                  <c:v>13.4</c:v>
                </c:pt>
                <c:pt idx="8026">
                  <c:v>13.4</c:v>
                </c:pt>
                <c:pt idx="8027">
                  <c:v>13.4</c:v>
                </c:pt>
                <c:pt idx="8028">
                  <c:v>13.4</c:v>
                </c:pt>
                <c:pt idx="8029">
                  <c:v>13.4</c:v>
                </c:pt>
                <c:pt idx="8030">
                  <c:v>13.4</c:v>
                </c:pt>
                <c:pt idx="8031">
                  <c:v>13.4</c:v>
                </c:pt>
                <c:pt idx="8032">
                  <c:v>13.4</c:v>
                </c:pt>
                <c:pt idx="8033">
                  <c:v>13.4</c:v>
                </c:pt>
                <c:pt idx="8034">
                  <c:v>13.4</c:v>
                </c:pt>
                <c:pt idx="8035">
                  <c:v>13.4</c:v>
                </c:pt>
                <c:pt idx="8036">
                  <c:v>13.4</c:v>
                </c:pt>
                <c:pt idx="8037">
                  <c:v>13.4</c:v>
                </c:pt>
                <c:pt idx="8038">
                  <c:v>13.4</c:v>
                </c:pt>
                <c:pt idx="8039">
                  <c:v>13.4</c:v>
                </c:pt>
                <c:pt idx="8040">
                  <c:v>13.4</c:v>
                </c:pt>
                <c:pt idx="8041">
                  <c:v>13.4</c:v>
                </c:pt>
                <c:pt idx="8042">
                  <c:v>13.4</c:v>
                </c:pt>
                <c:pt idx="8043">
                  <c:v>13.4</c:v>
                </c:pt>
                <c:pt idx="8044">
                  <c:v>13.4</c:v>
                </c:pt>
                <c:pt idx="8045">
                  <c:v>13.4</c:v>
                </c:pt>
                <c:pt idx="8046">
                  <c:v>13.4</c:v>
                </c:pt>
                <c:pt idx="8047">
                  <c:v>13.4</c:v>
                </c:pt>
                <c:pt idx="8048">
                  <c:v>13.4</c:v>
                </c:pt>
                <c:pt idx="8049">
                  <c:v>13.4</c:v>
                </c:pt>
                <c:pt idx="8050">
                  <c:v>13.4</c:v>
                </c:pt>
                <c:pt idx="8051">
                  <c:v>13.4</c:v>
                </c:pt>
                <c:pt idx="8052">
                  <c:v>13.4</c:v>
                </c:pt>
                <c:pt idx="8053">
                  <c:v>13.4</c:v>
                </c:pt>
                <c:pt idx="8054">
                  <c:v>13.4</c:v>
                </c:pt>
                <c:pt idx="8055">
                  <c:v>13.4</c:v>
                </c:pt>
                <c:pt idx="8056">
                  <c:v>13.4</c:v>
                </c:pt>
                <c:pt idx="8057">
                  <c:v>13.4</c:v>
                </c:pt>
                <c:pt idx="8058">
                  <c:v>13.4</c:v>
                </c:pt>
                <c:pt idx="8059">
                  <c:v>13.4</c:v>
                </c:pt>
                <c:pt idx="8060">
                  <c:v>13.4</c:v>
                </c:pt>
                <c:pt idx="8061">
                  <c:v>13.4</c:v>
                </c:pt>
                <c:pt idx="8062">
                  <c:v>13.4</c:v>
                </c:pt>
                <c:pt idx="8063">
                  <c:v>13.4</c:v>
                </c:pt>
                <c:pt idx="8064">
                  <c:v>13.4</c:v>
                </c:pt>
                <c:pt idx="8065">
                  <c:v>13.4</c:v>
                </c:pt>
                <c:pt idx="8066">
                  <c:v>13.4</c:v>
                </c:pt>
                <c:pt idx="8067">
                  <c:v>13.4</c:v>
                </c:pt>
                <c:pt idx="8068">
                  <c:v>13.4</c:v>
                </c:pt>
                <c:pt idx="8069">
                  <c:v>13.4</c:v>
                </c:pt>
                <c:pt idx="8070">
                  <c:v>13.4</c:v>
                </c:pt>
                <c:pt idx="8071">
                  <c:v>13.5</c:v>
                </c:pt>
                <c:pt idx="8072">
                  <c:v>13.5</c:v>
                </c:pt>
                <c:pt idx="8073">
                  <c:v>13.5</c:v>
                </c:pt>
                <c:pt idx="8074">
                  <c:v>13.5</c:v>
                </c:pt>
                <c:pt idx="8075">
                  <c:v>13.5</c:v>
                </c:pt>
                <c:pt idx="8076">
                  <c:v>13.5</c:v>
                </c:pt>
                <c:pt idx="8077">
                  <c:v>13.5</c:v>
                </c:pt>
                <c:pt idx="8078">
                  <c:v>13.5</c:v>
                </c:pt>
                <c:pt idx="8079">
                  <c:v>13.5</c:v>
                </c:pt>
                <c:pt idx="8080">
                  <c:v>13.5</c:v>
                </c:pt>
                <c:pt idx="8081">
                  <c:v>13.5</c:v>
                </c:pt>
                <c:pt idx="8082">
                  <c:v>13.5</c:v>
                </c:pt>
                <c:pt idx="8083">
                  <c:v>13.5</c:v>
                </c:pt>
                <c:pt idx="8084">
                  <c:v>13.5</c:v>
                </c:pt>
                <c:pt idx="8085">
                  <c:v>13.5</c:v>
                </c:pt>
                <c:pt idx="8086">
                  <c:v>13.5</c:v>
                </c:pt>
                <c:pt idx="8087">
                  <c:v>13.5</c:v>
                </c:pt>
                <c:pt idx="8088">
                  <c:v>13.5</c:v>
                </c:pt>
                <c:pt idx="8089">
                  <c:v>13.5</c:v>
                </c:pt>
                <c:pt idx="8090">
                  <c:v>13.5</c:v>
                </c:pt>
                <c:pt idx="8091">
                  <c:v>13.5</c:v>
                </c:pt>
                <c:pt idx="8092">
                  <c:v>13.5</c:v>
                </c:pt>
                <c:pt idx="8093">
                  <c:v>13.5</c:v>
                </c:pt>
                <c:pt idx="8094">
                  <c:v>13.5</c:v>
                </c:pt>
                <c:pt idx="8095">
                  <c:v>13.5</c:v>
                </c:pt>
                <c:pt idx="8096">
                  <c:v>13.5</c:v>
                </c:pt>
                <c:pt idx="8097">
                  <c:v>13.5</c:v>
                </c:pt>
                <c:pt idx="8098">
                  <c:v>13.5</c:v>
                </c:pt>
                <c:pt idx="8099">
                  <c:v>13.5</c:v>
                </c:pt>
                <c:pt idx="8100">
                  <c:v>13.5</c:v>
                </c:pt>
                <c:pt idx="8101">
                  <c:v>13.5</c:v>
                </c:pt>
                <c:pt idx="8102">
                  <c:v>13.5</c:v>
                </c:pt>
                <c:pt idx="8103">
                  <c:v>13.5</c:v>
                </c:pt>
                <c:pt idx="8104">
                  <c:v>13.5</c:v>
                </c:pt>
                <c:pt idx="8105">
                  <c:v>13.5</c:v>
                </c:pt>
                <c:pt idx="8106">
                  <c:v>13.5</c:v>
                </c:pt>
                <c:pt idx="8107">
                  <c:v>13.5</c:v>
                </c:pt>
                <c:pt idx="8108">
                  <c:v>13.5</c:v>
                </c:pt>
                <c:pt idx="8109">
                  <c:v>13.5</c:v>
                </c:pt>
                <c:pt idx="8110">
                  <c:v>13.5</c:v>
                </c:pt>
                <c:pt idx="8111">
                  <c:v>13.5</c:v>
                </c:pt>
                <c:pt idx="8112">
                  <c:v>13.5</c:v>
                </c:pt>
                <c:pt idx="8113">
                  <c:v>13.5</c:v>
                </c:pt>
                <c:pt idx="8114">
                  <c:v>13.5</c:v>
                </c:pt>
                <c:pt idx="8115">
                  <c:v>13.5</c:v>
                </c:pt>
                <c:pt idx="8116">
                  <c:v>13.5</c:v>
                </c:pt>
                <c:pt idx="8117">
                  <c:v>13.5</c:v>
                </c:pt>
                <c:pt idx="8118">
                  <c:v>13.5</c:v>
                </c:pt>
                <c:pt idx="8119">
                  <c:v>13.5</c:v>
                </c:pt>
                <c:pt idx="8120">
                  <c:v>13.5</c:v>
                </c:pt>
                <c:pt idx="8121">
                  <c:v>13.5</c:v>
                </c:pt>
                <c:pt idx="8122">
                  <c:v>13.5</c:v>
                </c:pt>
                <c:pt idx="8123">
                  <c:v>13.5</c:v>
                </c:pt>
                <c:pt idx="8124">
                  <c:v>13.5</c:v>
                </c:pt>
                <c:pt idx="8125">
                  <c:v>13.5</c:v>
                </c:pt>
                <c:pt idx="8126">
                  <c:v>13.5</c:v>
                </c:pt>
                <c:pt idx="8127">
                  <c:v>13.5</c:v>
                </c:pt>
                <c:pt idx="8128">
                  <c:v>13.5</c:v>
                </c:pt>
                <c:pt idx="8129">
                  <c:v>13.5</c:v>
                </c:pt>
                <c:pt idx="8130">
                  <c:v>13.5</c:v>
                </c:pt>
                <c:pt idx="8131">
                  <c:v>13.6</c:v>
                </c:pt>
                <c:pt idx="8132">
                  <c:v>13.6</c:v>
                </c:pt>
                <c:pt idx="8133">
                  <c:v>13.6</c:v>
                </c:pt>
                <c:pt idx="8134">
                  <c:v>13.6</c:v>
                </c:pt>
                <c:pt idx="8135">
                  <c:v>13.6</c:v>
                </c:pt>
                <c:pt idx="8136">
                  <c:v>13.6</c:v>
                </c:pt>
                <c:pt idx="8137">
                  <c:v>13.6</c:v>
                </c:pt>
                <c:pt idx="8138">
                  <c:v>13.6</c:v>
                </c:pt>
                <c:pt idx="8139">
                  <c:v>13.6</c:v>
                </c:pt>
                <c:pt idx="8140">
                  <c:v>13.6</c:v>
                </c:pt>
                <c:pt idx="8141">
                  <c:v>13.6</c:v>
                </c:pt>
                <c:pt idx="8142">
                  <c:v>13.6</c:v>
                </c:pt>
                <c:pt idx="8143">
                  <c:v>13.6</c:v>
                </c:pt>
                <c:pt idx="8144">
                  <c:v>13.6</c:v>
                </c:pt>
                <c:pt idx="8145">
                  <c:v>13.6</c:v>
                </c:pt>
                <c:pt idx="8146">
                  <c:v>13.6</c:v>
                </c:pt>
                <c:pt idx="8147">
                  <c:v>13.6</c:v>
                </c:pt>
                <c:pt idx="8148">
                  <c:v>13.6</c:v>
                </c:pt>
                <c:pt idx="8149">
                  <c:v>13.6</c:v>
                </c:pt>
                <c:pt idx="8150">
                  <c:v>13.6</c:v>
                </c:pt>
                <c:pt idx="8151">
                  <c:v>13.6</c:v>
                </c:pt>
                <c:pt idx="8152">
                  <c:v>13.6</c:v>
                </c:pt>
                <c:pt idx="8153">
                  <c:v>13.6</c:v>
                </c:pt>
                <c:pt idx="8154">
                  <c:v>13.6</c:v>
                </c:pt>
                <c:pt idx="8155">
                  <c:v>13.6</c:v>
                </c:pt>
                <c:pt idx="8156">
                  <c:v>13.6</c:v>
                </c:pt>
                <c:pt idx="8157">
                  <c:v>13.6</c:v>
                </c:pt>
                <c:pt idx="8158">
                  <c:v>13.6</c:v>
                </c:pt>
                <c:pt idx="8159">
                  <c:v>13.6</c:v>
                </c:pt>
                <c:pt idx="8160">
                  <c:v>13.6</c:v>
                </c:pt>
                <c:pt idx="8161">
                  <c:v>13.6</c:v>
                </c:pt>
                <c:pt idx="8162">
                  <c:v>13.6</c:v>
                </c:pt>
                <c:pt idx="8163">
                  <c:v>13.6</c:v>
                </c:pt>
                <c:pt idx="8164">
                  <c:v>13.6</c:v>
                </c:pt>
                <c:pt idx="8165">
                  <c:v>13.6</c:v>
                </c:pt>
                <c:pt idx="8166">
                  <c:v>13.6</c:v>
                </c:pt>
                <c:pt idx="8167">
                  <c:v>13.6</c:v>
                </c:pt>
                <c:pt idx="8168">
                  <c:v>13.6</c:v>
                </c:pt>
                <c:pt idx="8169">
                  <c:v>13.6</c:v>
                </c:pt>
                <c:pt idx="8170">
                  <c:v>13.6</c:v>
                </c:pt>
                <c:pt idx="8171">
                  <c:v>13.6</c:v>
                </c:pt>
                <c:pt idx="8172">
                  <c:v>13.6</c:v>
                </c:pt>
                <c:pt idx="8173">
                  <c:v>13.6</c:v>
                </c:pt>
                <c:pt idx="8174">
                  <c:v>13.6</c:v>
                </c:pt>
                <c:pt idx="8175">
                  <c:v>13.6</c:v>
                </c:pt>
                <c:pt idx="8176">
                  <c:v>13.6</c:v>
                </c:pt>
                <c:pt idx="8177">
                  <c:v>13.6</c:v>
                </c:pt>
                <c:pt idx="8178">
                  <c:v>13.6</c:v>
                </c:pt>
                <c:pt idx="8179">
                  <c:v>13.6</c:v>
                </c:pt>
                <c:pt idx="8180">
                  <c:v>13.6</c:v>
                </c:pt>
                <c:pt idx="8181">
                  <c:v>13.6</c:v>
                </c:pt>
                <c:pt idx="8182">
                  <c:v>13.6</c:v>
                </c:pt>
                <c:pt idx="8183">
                  <c:v>13.6</c:v>
                </c:pt>
                <c:pt idx="8184">
                  <c:v>13.6</c:v>
                </c:pt>
                <c:pt idx="8185">
                  <c:v>13.6</c:v>
                </c:pt>
                <c:pt idx="8186">
                  <c:v>13.6</c:v>
                </c:pt>
                <c:pt idx="8187">
                  <c:v>13.6</c:v>
                </c:pt>
                <c:pt idx="8188">
                  <c:v>13.6</c:v>
                </c:pt>
                <c:pt idx="8189">
                  <c:v>13.6</c:v>
                </c:pt>
                <c:pt idx="8190">
                  <c:v>13.6</c:v>
                </c:pt>
                <c:pt idx="8191">
                  <c:v>13.7</c:v>
                </c:pt>
                <c:pt idx="8192">
                  <c:v>13.7</c:v>
                </c:pt>
                <c:pt idx="8193">
                  <c:v>13.7</c:v>
                </c:pt>
                <c:pt idx="8194">
                  <c:v>13.7</c:v>
                </c:pt>
                <c:pt idx="8195">
                  <c:v>13.7</c:v>
                </c:pt>
                <c:pt idx="8196">
                  <c:v>13.7</c:v>
                </c:pt>
                <c:pt idx="8197">
                  <c:v>13.7</c:v>
                </c:pt>
                <c:pt idx="8198">
                  <c:v>13.7</c:v>
                </c:pt>
                <c:pt idx="8199">
                  <c:v>13.7</c:v>
                </c:pt>
                <c:pt idx="8200">
                  <c:v>13.7</c:v>
                </c:pt>
                <c:pt idx="8201">
                  <c:v>13.7</c:v>
                </c:pt>
                <c:pt idx="8202">
                  <c:v>13.7</c:v>
                </c:pt>
                <c:pt idx="8203">
                  <c:v>13.7</c:v>
                </c:pt>
                <c:pt idx="8204">
                  <c:v>13.7</c:v>
                </c:pt>
                <c:pt idx="8205">
                  <c:v>13.7</c:v>
                </c:pt>
                <c:pt idx="8206">
                  <c:v>13.7</c:v>
                </c:pt>
                <c:pt idx="8207">
                  <c:v>13.7</c:v>
                </c:pt>
                <c:pt idx="8208">
                  <c:v>13.7</c:v>
                </c:pt>
                <c:pt idx="8209">
                  <c:v>13.7</c:v>
                </c:pt>
                <c:pt idx="8210">
                  <c:v>13.7</c:v>
                </c:pt>
                <c:pt idx="8211">
                  <c:v>13.7</c:v>
                </c:pt>
                <c:pt idx="8212">
                  <c:v>13.7</c:v>
                </c:pt>
                <c:pt idx="8213">
                  <c:v>13.7</c:v>
                </c:pt>
                <c:pt idx="8214">
                  <c:v>13.7</c:v>
                </c:pt>
                <c:pt idx="8215">
                  <c:v>13.7</c:v>
                </c:pt>
                <c:pt idx="8216">
                  <c:v>13.7</c:v>
                </c:pt>
                <c:pt idx="8217">
                  <c:v>13.7</c:v>
                </c:pt>
                <c:pt idx="8218">
                  <c:v>13.7</c:v>
                </c:pt>
                <c:pt idx="8219">
                  <c:v>13.7</c:v>
                </c:pt>
                <c:pt idx="8220">
                  <c:v>13.7</c:v>
                </c:pt>
                <c:pt idx="8221">
                  <c:v>13.7</c:v>
                </c:pt>
                <c:pt idx="8222">
                  <c:v>13.7</c:v>
                </c:pt>
                <c:pt idx="8223">
                  <c:v>13.7</c:v>
                </c:pt>
                <c:pt idx="8224">
                  <c:v>13.7</c:v>
                </c:pt>
                <c:pt idx="8225">
                  <c:v>13.7</c:v>
                </c:pt>
                <c:pt idx="8226">
                  <c:v>13.7</c:v>
                </c:pt>
                <c:pt idx="8227">
                  <c:v>13.7</c:v>
                </c:pt>
                <c:pt idx="8228">
                  <c:v>13.7</c:v>
                </c:pt>
                <c:pt idx="8229">
                  <c:v>13.7</c:v>
                </c:pt>
                <c:pt idx="8230">
                  <c:v>13.7</c:v>
                </c:pt>
                <c:pt idx="8231">
                  <c:v>13.7</c:v>
                </c:pt>
                <c:pt idx="8232">
                  <c:v>13.7</c:v>
                </c:pt>
                <c:pt idx="8233">
                  <c:v>13.7</c:v>
                </c:pt>
                <c:pt idx="8234">
                  <c:v>13.7</c:v>
                </c:pt>
                <c:pt idx="8235">
                  <c:v>13.7</c:v>
                </c:pt>
                <c:pt idx="8236">
                  <c:v>13.7</c:v>
                </c:pt>
                <c:pt idx="8237">
                  <c:v>13.7</c:v>
                </c:pt>
                <c:pt idx="8238">
                  <c:v>13.7</c:v>
                </c:pt>
                <c:pt idx="8239">
                  <c:v>13.7</c:v>
                </c:pt>
                <c:pt idx="8240">
                  <c:v>13.7</c:v>
                </c:pt>
                <c:pt idx="8241">
                  <c:v>13.7</c:v>
                </c:pt>
                <c:pt idx="8242">
                  <c:v>13.7</c:v>
                </c:pt>
                <c:pt idx="8243">
                  <c:v>13.7</c:v>
                </c:pt>
                <c:pt idx="8244">
                  <c:v>13.7</c:v>
                </c:pt>
                <c:pt idx="8245">
                  <c:v>13.7</c:v>
                </c:pt>
                <c:pt idx="8246">
                  <c:v>13.7</c:v>
                </c:pt>
                <c:pt idx="8247">
                  <c:v>13.7</c:v>
                </c:pt>
                <c:pt idx="8248">
                  <c:v>13.7</c:v>
                </c:pt>
                <c:pt idx="8249">
                  <c:v>13.7</c:v>
                </c:pt>
                <c:pt idx="8250">
                  <c:v>13.7</c:v>
                </c:pt>
                <c:pt idx="8251">
                  <c:v>13.8</c:v>
                </c:pt>
                <c:pt idx="8252">
                  <c:v>13.8</c:v>
                </c:pt>
                <c:pt idx="8253">
                  <c:v>13.8</c:v>
                </c:pt>
                <c:pt idx="8254">
                  <c:v>13.8</c:v>
                </c:pt>
                <c:pt idx="8255">
                  <c:v>13.8</c:v>
                </c:pt>
                <c:pt idx="8256">
                  <c:v>13.8</c:v>
                </c:pt>
                <c:pt idx="8257">
                  <c:v>13.8</c:v>
                </c:pt>
                <c:pt idx="8258">
                  <c:v>13.8</c:v>
                </c:pt>
                <c:pt idx="8259">
                  <c:v>13.8</c:v>
                </c:pt>
                <c:pt idx="8260">
                  <c:v>13.8</c:v>
                </c:pt>
                <c:pt idx="8261">
                  <c:v>13.8</c:v>
                </c:pt>
                <c:pt idx="8262">
                  <c:v>13.8</c:v>
                </c:pt>
                <c:pt idx="8263">
                  <c:v>13.8</c:v>
                </c:pt>
                <c:pt idx="8264">
                  <c:v>13.8</c:v>
                </c:pt>
                <c:pt idx="8265">
                  <c:v>13.8</c:v>
                </c:pt>
                <c:pt idx="8266">
                  <c:v>13.8</c:v>
                </c:pt>
                <c:pt idx="8267">
                  <c:v>13.8</c:v>
                </c:pt>
                <c:pt idx="8268">
                  <c:v>13.8</c:v>
                </c:pt>
                <c:pt idx="8269">
                  <c:v>13.8</c:v>
                </c:pt>
                <c:pt idx="8270">
                  <c:v>13.8</c:v>
                </c:pt>
                <c:pt idx="8271">
                  <c:v>13.8</c:v>
                </c:pt>
                <c:pt idx="8272">
                  <c:v>13.8</c:v>
                </c:pt>
                <c:pt idx="8273">
                  <c:v>13.8</c:v>
                </c:pt>
                <c:pt idx="8274">
                  <c:v>13.8</c:v>
                </c:pt>
                <c:pt idx="8275">
                  <c:v>13.8</c:v>
                </c:pt>
                <c:pt idx="8276">
                  <c:v>13.8</c:v>
                </c:pt>
                <c:pt idx="8277">
                  <c:v>13.8</c:v>
                </c:pt>
                <c:pt idx="8278">
                  <c:v>13.8</c:v>
                </c:pt>
                <c:pt idx="8279">
                  <c:v>13.8</c:v>
                </c:pt>
                <c:pt idx="8280">
                  <c:v>13.8</c:v>
                </c:pt>
                <c:pt idx="8281">
                  <c:v>13.8</c:v>
                </c:pt>
                <c:pt idx="8282">
                  <c:v>13.8</c:v>
                </c:pt>
                <c:pt idx="8283">
                  <c:v>13.8</c:v>
                </c:pt>
                <c:pt idx="8284">
                  <c:v>13.8</c:v>
                </c:pt>
                <c:pt idx="8285">
                  <c:v>13.8</c:v>
                </c:pt>
                <c:pt idx="8286">
                  <c:v>13.8</c:v>
                </c:pt>
                <c:pt idx="8287">
                  <c:v>13.8</c:v>
                </c:pt>
                <c:pt idx="8288">
                  <c:v>13.8</c:v>
                </c:pt>
                <c:pt idx="8289">
                  <c:v>13.8</c:v>
                </c:pt>
                <c:pt idx="8290">
                  <c:v>13.8</c:v>
                </c:pt>
                <c:pt idx="8291">
                  <c:v>13.8</c:v>
                </c:pt>
                <c:pt idx="8292">
                  <c:v>13.8</c:v>
                </c:pt>
                <c:pt idx="8293">
                  <c:v>13.8</c:v>
                </c:pt>
                <c:pt idx="8294">
                  <c:v>13.8</c:v>
                </c:pt>
                <c:pt idx="8295">
                  <c:v>13.8</c:v>
                </c:pt>
                <c:pt idx="8296">
                  <c:v>13.8</c:v>
                </c:pt>
                <c:pt idx="8297">
                  <c:v>13.8</c:v>
                </c:pt>
                <c:pt idx="8298">
                  <c:v>13.8</c:v>
                </c:pt>
                <c:pt idx="8299">
                  <c:v>13.8</c:v>
                </c:pt>
                <c:pt idx="8300">
                  <c:v>13.8</c:v>
                </c:pt>
                <c:pt idx="8301">
                  <c:v>13.8</c:v>
                </c:pt>
                <c:pt idx="8302">
                  <c:v>13.8</c:v>
                </c:pt>
                <c:pt idx="8303">
                  <c:v>13.8</c:v>
                </c:pt>
                <c:pt idx="8304">
                  <c:v>13.8</c:v>
                </c:pt>
                <c:pt idx="8305">
                  <c:v>13.8</c:v>
                </c:pt>
                <c:pt idx="8306">
                  <c:v>13.8</c:v>
                </c:pt>
                <c:pt idx="8307">
                  <c:v>13.8</c:v>
                </c:pt>
                <c:pt idx="8308">
                  <c:v>13.8</c:v>
                </c:pt>
                <c:pt idx="8309">
                  <c:v>13.8</c:v>
                </c:pt>
                <c:pt idx="8310">
                  <c:v>13.8</c:v>
                </c:pt>
                <c:pt idx="8311">
                  <c:v>13.9</c:v>
                </c:pt>
                <c:pt idx="8312">
                  <c:v>13.9</c:v>
                </c:pt>
                <c:pt idx="8313">
                  <c:v>13.9</c:v>
                </c:pt>
                <c:pt idx="8314">
                  <c:v>13.9</c:v>
                </c:pt>
                <c:pt idx="8315">
                  <c:v>13.9</c:v>
                </c:pt>
                <c:pt idx="8316">
                  <c:v>13.9</c:v>
                </c:pt>
                <c:pt idx="8317">
                  <c:v>13.9</c:v>
                </c:pt>
                <c:pt idx="8318">
                  <c:v>13.9</c:v>
                </c:pt>
                <c:pt idx="8319">
                  <c:v>13.9</c:v>
                </c:pt>
                <c:pt idx="8320">
                  <c:v>13.9</c:v>
                </c:pt>
                <c:pt idx="8321">
                  <c:v>13.9</c:v>
                </c:pt>
                <c:pt idx="8322">
                  <c:v>13.9</c:v>
                </c:pt>
                <c:pt idx="8323">
                  <c:v>13.9</c:v>
                </c:pt>
                <c:pt idx="8324">
                  <c:v>13.9</c:v>
                </c:pt>
                <c:pt idx="8325">
                  <c:v>13.9</c:v>
                </c:pt>
                <c:pt idx="8326">
                  <c:v>13.9</c:v>
                </c:pt>
                <c:pt idx="8327">
                  <c:v>13.9</c:v>
                </c:pt>
                <c:pt idx="8328">
                  <c:v>13.9</c:v>
                </c:pt>
                <c:pt idx="8329">
                  <c:v>13.9</c:v>
                </c:pt>
                <c:pt idx="8330">
                  <c:v>13.9</c:v>
                </c:pt>
                <c:pt idx="8331">
                  <c:v>13.9</c:v>
                </c:pt>
                <c:pt idx="8332">
                  <c:v>13.9</c:v>
                </c:pt>
                <c:pt idx="8333">
                  <c:v>13.9</c:v>
                </c:pt>
                <c:pt idx="8334">
                  <c:v>13.9</c:v>
                </c:pt>
                <c:pt idx="8335">
                  <c:v>13.9</c:v>
                </c:pt>
                <c:pt idx="8336">
                  <c:v>13.9</c:v>
                </c:pt>
                <c:pt idx="8337">
                  <c:v>13.9</c:v>
                </c:pt>
                <c:pt idx="8338">
                  <c:v>13.9</c:v>
                </c:pt>
                <c:pt idx="8339">
                  <c:v>13.9</c:v>
                </c:pt>
                <c:pt idx="8340">
                  <c:v>13.9</c:v>
                </c:pt>
                <c:pt idx="8341">
                  <c:v>13.9</c:v>
                </c:pt>
                <c:pt idx="8342">
                  <c:v>13.9</c:v>
                </c:pt>
                <c:pt idx="8343">
                  <c:v>13.9</c:v>
                </c:pt>
                <c:pt idx="8344">
                  <c:v>13.9</c:v>
                </c:pt>
                <c:pt idx="8345">
                  <c:v>13.9</c:v>
                </c:pt>
                <c:pt idx="8346">
                  <c:v>13.9</c:v>
                </c:pt>
                <c:pt idx="8347">
                  <c:v>13.9</c:v>
                </c:pt>
                <c:pt idx="8348">
                  <c:v>13.9</c:v>
                </c:pt>
                <c:pt idx="8349">
                  <c:v>13.9</c:v>
                </c:pt>
                <c:pt idx="8350">
                  <c:v>13.9</c:v>
                </c:pt>
                <c:pt idx="8351">
                  <c:v>13.9</c:v>
                </c:pt>
                <c:pt idx="8352">
                  <c:v>13.9</c:v>
                </c:pt>
                <c:pt idx="8353">
                  <c:v>13.9</c:v>
                </c:pt>
                <c:pt idx="8354">
                  <c:v>13.9</c:v>
                </c:pt>
                <c:pt idx="8355">
                  <c:v>13.9</c:v>
                </c:pt>
                <c:pt idx="8356">
                  <c:v>13.9</c:v>
                </c:pt>
                <c:pt idx="8357">
                  <c:v>13.9</c:v>
                </c:pt>
                <c:pt idx="8358">
                  <c:v>13.9</c:v>
                </c:pt>
                <c:pt idx="8359">
                  <c:v>13.9</c:v>
                </c:pt>
                <c:pt idx="8360">
                  <c:v>13.9</c:v>
                </c:pt>
                <c:pt idx="8361">
                  <c:v>13.9</c:v>
                </c:pt>
                <c:pt idx="8362">
                  <c:v>13.9</c:v>
                </c:pt>
                <c:pt idx="8363">
                  <c:v>13.9</c:v>
                </c:pt>
                <c:pt idx="8364">
                  <c:v>13.9</c:v>
                </c:pt>
                <c:pt idx="8365">
                  <c:v>13.9</c:v>
                </c:pt>
                <c:pt idx="8366">
                  <c:v>13.9</c:v>
                </c:pt>
                <c:pt idx="8367">
                  <c:v>13.9</c:v>
                </c:pt>
                <c:pt idx="8368">
                  <c:v>13.9</c:v>
                </c:pt>
                <c:pt idx="8369">
                  <c:v>13.9</c:v>
                </c:pt>
                <c:pt idx="8370">
                  <c:v>13.9</c:v>
                </c:pt>
                <c:pt idx="8371">
                  <c:v>14.0</c:v>
                </c:pt>
                <c:pt idx="8372">
                  <c:v>14.0</c:v>
                </c:pt>
                <c:pt idx="8373">
                  <c:v>14.0</c:v>
                </c:pt>
                <c:pt idx="8374">
                  <c:v>14.0</c:v>
                </c:pt>
                <c:pt idx="8375">
                  <c:v>14.0</c:v>
                </c:pt>
                <c:pt idx="8376">
                  <c:v>14.0</c:v>
                </c:pt>
                <c:pt idx="8377">
                  <c:v>14.0</c:v>
                </c:pt>
                <c:pt idx="8378">
                  <c:v>14.0</c:v>
                </c:pt>
                <c:pt idx="8379">
                  <c:v>14.0</c:v>
                </c:pt>
                <c:pt idx="8380">
                  <c:v>14.0</c:v>
                </c:pt>
                <c:pt idx="8381">
                  <c:v>14.0</c:v>
                </c:pt>
                <c:pt idx="8382">
                  <c:v>14.0</c:v>
                </c:pt>
                <c:pt idx="8383">
                  <c:v>14.0</c:v>
                </c:pt>
                <c:pt idx="8384">
                  <c:v>14.0</c:v>
                </c:pt>
                <c:pt idx="8385">
                  <c:v>14.0</c:v>
                </c:pt>
                <c:pt idx="8386">
                  <c:v>14.0</c:v>
                </c:pt>
                <c:pt idx="8387">
                  <c:v>14.0</c:v>
                </c:pt>
                <c:pt idx="8388">
                  <c:v>14.0</c:v>
                </c:pt>
                <c:pt idx="8389">
                  <c:v>14.0</c:v>
                </c:pt>
                <c:pt idx="8390">
                  <c:v>14.0</c:v>
                </c:pt>
                <c:pt idx="8391">
                  <c:v>14.0</c:v>
                </c:pt>
                <c:pt idx="8392">
                  <c:v>14.0</c:v>
                </c:pt>
                <c:pt idx="8393">
                  <c:v>14.0</c:v>
                </c:pt>
                <c:pt idx="8394">
                  <c:v>14.0</c:v>
                </c:pt>
                <c:pt idx="8395">
                  <c:v>14.0</c:v>
                </c:pt>
                <c:pt idx="8396">
                  <c:v>14.0</c:v>
                </c:pt>
                <c:pt idx="8397">
                  <c:v>14.0</c:v>
                </c:pt>
                <c:pt idx="8398">
                  <c:v>14.0</c:v>
                </c:pt>
                <c:pt idx="8399">
                  <c:v>14.0</c:v>
                </c:pt>
                <c:pt idx="8400">
                  <c:v>14.0</c:v>
                </c:pt>
                <c:pt idx="8401">
                  <c:v>14.0</c:v>
                </c:pt>
                <c:pt idx="8402">
                  <c:v>14.0</c:v>
                </c:pt>
                <c:pt idx="8403">
                  <c:v>14.0</c:v>
                </c:pt>
                <c:pt idx="8404">
                  <c:v>14.0</c:v>
                </c:pt>
                <c:pt idx="8405">
                  <c:v>14.0</c:v>
                </c:pt>
                <c:pt idx="8406">
                  <c:v>14.0</c:v>
                </c:pt>
                <c:pt idx="8407">
                  <c:v>14.0</c:v>
                </c:pt>
                <c:pt idx="8408">
                  <c:v>14.0</c:v>
                </c:pt>
                <c:pt idx="8409">
                  <c:v>14.0</c:v>
                </c:pt>
                <c:pt idx="8410">
                  <c:v>14.0</c:v>
                </c:pt>
                <c:pt idx="8411">
                  <c:v>14.0</c:v>
                </c:pt>
                <c:pt idx="8412">
                  <c:v>14.0</c:v>
                </c:pt>
                <c:pt idx="8413">
                  <c:v>14.0</c:v>
                </c:pt>
                <c:pt idx="8414">
                  <c:v>14.0</c:v>
                </c:pt>
                <c:pt idx="8415">
                  <c:v>14.0</c:v>
                </c:pt>
                <c:pt idx="8416">
                  <c:v>14.0</c:v>
                </c:pt>
                <c:pt idx="8417">
                  <c:v>14.0</c:v>
                </c:pt>
                <c:pt idx="8418">
                  <c:v>14.0</c:v>
                </c:pt>
                <c:pt idx="8419">
                  <c:v>14.0</c:v>
                </c:pt>
                <c:pt idx="8420">
                  <c:v>14.0</c:v>
                </c:pt>
                <c:pt idx="8421">
                  <c:v>14.0</c:v>
                </c:pt>
                <c:pt idx="8422">
                  <c:v>14.0</c:v>
                </c:pt>
                <c:pt idx="8423">
                  <c:v>14.0</c:v>
                </c:pt>
                <c:pt idx="8424">
                  <c:v>14.0</c:v>
                </c:pt>
                <c:pt idx="8425">
                  <c:v>14.0</c:v>
                </c:pt>
                <c:pt idx="8426">
                  <c:v>14.0</c:v>
                </c:pt>
                <c:pt idx="8427">
                  <c:v>14.0</c:v>
                </c:pt>
                <c:pt idx="8428">
                  <c:v>14.0</c:v>
                </c:pt>
                <c:pt idx="8429">
                  <c:v>14.0</c:v>
                </c:pt>
                <c:pt idx="8430">
                  <c:v>14.0</c:v>
                </c:pt>
                <c:pt idx="8431">
                  <c:v>14.1</c:v>
                </c:pt>
                <c:pt idx="8432">
                  <c:v>14.1</c:v>
                </c:pt>
                <c:pt idx="8433">
                  <c:v>14.1</c:v>
                </c:pt>
                <c:pt idx="8434">
                  <c:v>14.1</c:v>
                </c:pt>
                <c:pt idx="8435">
                  <c:v>14.1</c:v>
                </c:pt>
                <c:pt idx="8436">
                  <c:v>14.1</c:v>
                </c:pt>
                <c:pt idx="8437">
                  <c:v>14.1</c:v>
                </c:pt>
                <c:pt idx="8438">
                  <c:v>14.1</c:v>
                </c:pt>
                <c:pt idx="8439">
                  <c:v>14.1</c:v>
                </c:pt>
                <c:pt idx="8440">
                  <c:v>14.1</c:v>
                </c:pt>
                <c:pt idx="8441">
                  <c:v>14.1</c:v>
                </c:pt>
                <c:pt idx="8442">
                  <c:v>14.1</c:v>
                </c:pt>
                <c:pt idx="8443">
                  <c:v>14.1</c:v>
                </c:pt>
                <c:pt idx="8444">
                  <c:v>14.1</c:v>
                </c:pt>
                <c:pt idx="8445">
                  <c:v>14.1</c:v>
                </c:pt>
                <c:pt idx="8446">
                  <c:v>14.1</c:v>
                </c:pt>
                <c:pt idx="8447">
                  <c:v>14.1</c:v>
                </c:pt>
                <c:pt idx="8448">
                  <c:v>14.1</c:v>
                </c:pt>
                <c:pt idx="8449">
                  <c:v>14.1</c:v>
                </c:pt>
                <c:pt idx="8450">
                  <c:v>14.1</c:v>
                </c:pt>
                <c:pt idx="8451">
                  <c:v>14.1</c:v>
                </c:pt>
                <c:pt idx="8452">
                  <c:v>14.1</c:v>
                </c:pt>
                <c:pt idx="8453">
                  <c:v>14.1</c:v>
                </c:pt>
                <c:pt idx="8454">
                  <c:v>14.1</c:v>
                </c:pt>
                <c:pt idx="8455">
                  <c:v>14.1</c:v>
                </c:pt>
                <c:pt idx="8456">
                  <c:v>14.1</c:v>
                </c:pt>
                <c:pt idx="8457">
                  <c:v>14.1</c:v>
                </c:pt>
                <c:pt idx="8458">
                  <c:v>14.1</c:v>
                </c:pt>
                <c:pt idx="8459">
                  <c:v>14.1</c:v>
                </c:pt>
                <c:pt idx="8460">
                  <c:v>14.1</c:v>
                </c:pt>
                <c:pt idx="8461">
                  <c:v>14.1</c:v>
                </c:pt>
                <c:pt idx="8462">
                  <c:v>14.1</c:v>
                </c:pt>
                <c:pt idx="8463">
                  <c:v>14.1</c:v>
                </c:pt>
                <c:pt idx="8464">
                  <c:v>14.1</c:v>
                </c:pt>
                <c:pt idx="8465">
                  <c:v>14.1</c:v>
                </c:pt>
                <c:pt idx="8466">
                  <c:v>14.1</c:v>
                </c:pt>
                <c:pt idx="8467">
                  <c:v>14.1</c:v>
                </c:pt>
                <c:pt idx="8468">
                  <c:v>14.1</c:v>
                </c:pt>
                <c:pt idx="8469">
                  <c:v>14.1</c:v>
                </c:pt>
                <c:pt idx="8470">
                  <c:v>14.1</c:v>
                </c:pt>
                <c:pt idx="8471">
                  <c:v>14.1</c:v>
                </c:pt>
                <c:pt idx="8472">
                  <c:v>14.1</c:v>
                </c:pt>
                <c:pt idx="8473">
                  <c:v>14.1</c:v>
                </c:pt>
                <c:pt idx="8474">
                  <c:v>14.1</c:v>
                </c:pt>
                <c:pt idx="8475">
                  <c:v>14.1</c:v>
                </c:pt>
                <c:pt idx="8476">
                  <c:v>14.1</c:v>
                </c:pt>
                <c:pt idx="8477">
                  <c:v>14.1</c:v>
                </c:pt>
                <c:pt idx="8478">
                  <c:v>14.1</c:v>
                </c:pt>
                <c:pt idx="8479">
                  <c:v>14.1</c:v>
                </c:pt>
                <c:pt idx="8480">
                  <c:v>14.1</c:v>
                </c:pt>
                <c:pt idx="8481">
                  <c:v>14.1</c:v>
                </c:pt>
                <c:pt idx="8482">
                  <c:v>14.1</c:v>
                </c:pt>
                <c:pt idx="8483">
                  <c:v>14.1</c:v>
                </c:pt>
                <c:pt idx="8484">
                  <c:v>14.1</c:v>
                </c:pt>
                <c:pt idx="8485">
                  <c:v>14.1</c:v>
                </c:pt>
                <c:pt idx="8486">
                  <c:v>14.1</c:v>
                </c:pt>
                <c:pt idx="8487">
                  <c:v>14.1</c:v>
                </c:pt>
                <c:pt idx="8488">
                  <c:v>14.1</c:v>
                </c:pt>
                <c:pt idx="8489">
                  <c:v>14.1</c:v>
                </c:pt>
                <c:pt idx="8490">
                  <c:v>14.1</c:v>
                </c:pt>
                <c:pt idx="8491">
                  <c:v>14.2</c:v>
                </c:pt>
                <c:pt idx="8492">
                  <c:v>14.2</c:v>
                </c:pt>
                <c:pt idx="8493">
                  <c:v>14.2</c:v>
                </c:pt>
                <c:pt idx="8494">
                  <c:v>14.2</c:v>
                </c:pt>
                <c:pt idx="8495">
                  <c:v>14.2</c:v>
                </c:pt>
                <c:pt idx="8496">
                  <c:v>14.2</c:v>
                </c:pt>
                <c:pt idx="8497">
                  <c:v>14.2</c:v>
                </c:pt>
                <c:pt idx="8498">
                  <c:v>14.2</c:v>
                </c:pt>
                <c:pt idx="8499">
                  <c:v>14.2</c:v>
                </c:pt>
                <c:pt idx="8500">
                  <c:v>14.2</c:v>
                </c:pt>
                <c:pt idx="8501">
                  <c:v>14.2</c:v>
                </c:pt>
                <c:pt idx="8502">
                  <c:v>14.2</c:v>
                </c:pt>
                <c:pt idx="8503">
                  <c:v>14.2</c:v>
                </c:pt>
                <c:pt idx="8504">
                  <c:v>14.2</c:v>
                </c:pt>
                <c:pt idx="8505">
                  <c:v>14.2</c:v>
                </c:pt>
                <c:pt idx="8506">
                  <c:v>14.2</c:v>
                </c:pt>
                <c:pt idx="8507">
                  <c:v>14.2</c:v>
                </c:pt>
                <c:pt idx="8508">
                  <c:v>14.2</c:v>
                </c:pt>
                <c:pt idx="8509">
                  <c:v>14.2</c:v>
                </c:pt>
                <c:pt idx="8510">
                  <c:v>14.2</c:v>
                </c:pt>
                <c:pt idx="8511">
                  <c:v>14.2</c:v>
                </c:pt>
                <c:pt idx="8512">
                  <c:v>14.2</c:v>
                </c:pt>
                <c:pt idx="8513">
                  <c:v>14.2</c:v>
                </c:pt>
                <c:pt idx="8514">
                  <c:v>14.2</c:v>
                </c:pt>
                <c:pt idx="8515">
                  <c:v>14.2</c:v>
                </c:pt>
                <c:pt idx="8516">
                  <c:v>14.2</c:v>
                </c:pt>
                <c:pt idx="8517">
                  <c:v>14.2</c:v>
                </c:pt>
                <c:pt idx="8518">
                  <c:v>14.2</c:v>
                </c:pt>
                <c:pt idx="8519">
                  <c:v>14.2</c:v>
                </c:pt>
                <c:pt idx="8520">
                  <c:v>14.2</c:v>
                </c:pt>
                <c:pt idx="8521">
                  <c:v>14.2</c:v>
                </c:pt>
                <c:pt idx="8522">
                  <c:v>14.2</c:v>
                </c:pt>
                <c:pt idx="8523">
                  <c:v>14.2</c:v>
                </c:pt>
                <c:pt idx="8524">
                  <c:v>14.2</c:v>
                </c:pt>
                <c:pt idx="8525">
                  <c:v>14.2</c:v>
                </c:pt>
                <c:pt idx="8526">
                  <c:v>14.2</c:v>
                </c:pt>
                <c:pt idx="8527">
                  <c:v>14.2</c:v>
                </c:pt>
                <c:pt idx="8528">
                  <c:v>14.2</c:v>
                </c:pt>
                <c:pt idx="8529">
                  <c:v>14.2</c:v>
                </c:pt>
                <c:pt idx="8530">
                  <c:v>14.2</c:v>
                </c:pt>
                <c:pt idx="8531">
                  <c:v>14.2</c:v>
                </c:pt>
                <c:pt idx="8532">
                  <c:v>14.2</c:v>
                </c:pt>
                <c:pt idx="8533">
                  <c:v>14.2</c:v>
                </c:pt>
                <c:pt idx="8534">
                  <c:v>14.2</c:v>
                </c:pt>
                <c:pt idx="8535">
                  <c:v>14.2</c:v>
                </c:pt>
                <c:pt idx="8536">
                  <c:v>14.2</c:v>
                </c:pt>
                <c:pt idx="8537">
                  <c:v>14.2</c:v>
                </c:pt>
                <c:pt idx="8538">
                  <c:v>14.2</c:v>
                </c:pt>
                <c:pt idx="8539">
                  <c:v>14.2</c:v>
                </c:pt>
                <c:pt idx="8540">
                  <c:v>14.2</c:v>
                </c:pt>
                <c:pt idx="8541">
                  <c:v>14.2</c:v>
                </c:pt>
                <c:pt idx="8542">
                  <c:v>14.2</c:v>
                </c:pt>
                <c:pt idx="8543">
                  <c:v>14.2</c:v>
                </c:pt>
                <c:pt idx="8544">
                  <c:v>14.2</c:v>
                </c:pt>
                <c:pt idx="8545">
                  <c:v>14.2</c:v>
                </c:pt>
                <c:pt idx="8546">
                  <c:v>14.2</c:v>
                </c:pt>
                <c:pt idx="8547">
                  <c:v>14.2</c:v>
                </c:pt>
                <c:pt idx="8548">
                  <c:v>14.2</c:v>
                </c:pt>
                <c:pt idx="8549">
                  <c:v>14.2</c:v>
                </c:pt>
                <c:pt idx="8550">
                  <c:v>14.2</c:v>
                </c:pt>
                <c:pt idx="8551">
                  <c:v>14.3</c:v>
                </c:pt>
                <c:pt idx="8552">
                  <c:v>14.3</c:v>
                </c:pt>
                <c:pt idx="8553">
                  <c:v>14.3</c:v>
                </c:pt>
                <c:pt idx="8554">
                  <c:v>14.3</c:v>
                </c:pt>
                <c:pt idx="8555">
                  <c:v>14.3</c:v>
                </c:pt>
                <c:pt idx="8556">
                  <c:v>14.3</c:v>
                </c:pt>
                <c:pt idx="8557">
                  <c:v>14.3</c:v>
                </c:pt>
                <c:pt idx="8558">
                  <c:v>14.3</c:v>
                </c:pt>
                <c:pt idx="8559">
                  <c:v>14.3</c:v>
                </c:pt>
                <c:pt idx="8560">
                  <c:v>14.3</c:v>
                </c:pt>
                <c:pt idx="8561">
                  <c:v>14.3</c:v>
                </c:pt>
                <c:pt idx="8562">
                  <c:v>14.3</c:v>
                </c:pt>
                <c:pt idx="8563">
                  <c:v>14.3</c:v>
                </c:pt>
                <c:pt idx="8564">
                  <c:v>14.3</c:v>
                </c:pt>
                <c:pt idx="8565">
                  <c:v>14.3</c:v>
                </c:pt>
                <c:pt idx="8566">
                  <c:v>14.3</c:v>
                </c:pt>
                <c:pt idx="8567">
                  <c:v>14.3</c:v>
                </c:pt>
                <c:pt idx="8568">
                  <c:v>14.3</c:v>
                </c:pt>
                <c:pt idx="8569">
                  <c:v>14.3</c:v>
                </c:pt>
                <c:pt idx="8570">
                  <c:v>14.3</c:v>
                </c:pt>
                <c:pt idx="8571">
                  <c:v>14.3</c:v>
                </c:pt>
                <c:pt idx="8572">
                  <c:v>14.3</c:v>
                </c:pt>
                <c:pt idx="8573">
                  <c:v>14.3</c:v>
                </c:pt>
                <c:pt idx="8574">
                  <c:v>14.3</c:v>
                </c:pt>
                <c:pt idx="8575">
                  <c:v>14.3</c:v>
                </c:pt>
                <c:pt idx="8576">
                  <c:v>14.3</c:v>
                </c:pt>
                <c:pt idx="8577">
                  <c:v>14.3</c:v>
                </c:pt>
                <c:pt idx="8578">
                  <c:v>14.3</c:v>
                </c:pt>
                <c:pt idx="8579">
                  <c:v>14.3</c:v>
                </c:pt>
                <c:pt idx="8580">
                  <c:v>14.3</c:v>
                </c:pt>
                <c:pt idx="8581">
                  <c:v>14.3</c:v>
                </c:pt>
                <c:pt idx="8582">
                  <c:v>14.3</c:v>
                </c:pt>
                <c:pt idx="8583">
                  <c:v>14.3</c:v>
                </c:pt>
                <c:pt idx="8584">
                  <c:v>14.3</c:v>
                </c:pt>
                <c:pt idx="8585">
                  <c:v>14.3</c:v>
                </c:pt>
                <c:pt idx="8586">
                  <c:v>14.3</c:v>
                </c:pt>
                <c:pt idx="8587">
                  <c:v>14.3</c:v>
                </c:pt>
                <c:pt idx="8588">
                  <c:v>14.3</c:v>
                </c:pt>
                <c:pt idx="8589">
                  <c:v>14.3</c:v>
                </c:pt>
                <c:pt idx="8590">
                  <c:v>14.3</c:v>
                </c:pt>
                <c:pt idx="8591">
                  <c:v>14.3</c:v>
                </c:pt>
                <c:pt idx="8592">
                  <c:v>14.3</c:v>
                </c:pt>
                <c:pt idx="8593">
                  <c:v>14.3</c:v>
                </c:pt>
                <c:pt idx="8594">
                  <c:v>14.3</c:v>
                </c:pt>
                <c:pt idx="8595">
                  <c:v>14.3</c:v>
                </c:pt>
                <c:pt idx="8596">
                  <c:v>14.3</c:v>
                </c:pt>
                <c:pt idx="8597">
                  <c:v>14.3</c:v>
                </c:pt>
                <c:pt idx="8598">
                  <c:v>14.3</c:v>
                </c:pt>
                <c:pt idx="8599">
                  <c:v>14.3</c:v>
                </c:pt>
                <c:pt idx="8600">
                  <c:v>14.3</c:v>
                </c:pt>
                <c:pt idx="8601">
                  <c:v>14.3</c:v>
                </c:pt>
                <c:pt idx="8602">
                  <c:v>14.3</c:v>
                </c:pt>
                <c:pt idx="8603">
                  <c:v>14.3</c:v>
                </c:pt>
                <c:pt idx="8604">
                  <c:v>14.3</c:v>
                </c:pt>
                <c:pt idx="8605">
                  <c:v>14.3</c:v>
                </c:pt>
                <c:pt idx="8606">
                  <c:v>14.3</c:v>
                </c:pt>
                <c:pt idx="8607">
                  <c:v>14.3</c:v>
                </c:pt>
                <c:pt idx="8608">
                  <c:v>14.3</c:v>
                </c:pt>
                <c:pt idx="8609">
                  <c:v>14.3</c:v>
                </c:pt>
                <c:pt idx="8610">
                  <c:v>14.3</c:v>
                </c:pt>
                <c:pt idx="8611">
                  <c:v>14.4</c:v>
                </c:pt>
                <c:pt idx="8612">
                  <c:v>14.4</c:v>
                </c:pt>
                <c:pt idx="8613">
                  <c:v>14.4</c:v>
                </c:pt>
                <c:pt idx="8614">
                  <c:v>14.4</c:v>
                </c:pt>
                <c:pt idx="8615">
                  <c:v>14.4</c:v>
                </c:pt>
                <c:pt idx="8616">
                  <c:v>14.4</c:v>
                </c:pt>
                <c:pt idx="8617">
                  <c:v>14.4</c:v>
                </c:pt>
                <c:pt idx="8618">
                  <c:v>14.4</c:v>
                </c:pt>
                <c:pt idx="8619">
                  <c:v>14.4</c:v>
                </c:pt>
                <c:pt idx="8620">
                  <c:v>14.4</c:v>
                </c:pt>
                <c:pt idx="8621">
                  <c:v>14.4</c:v>
                </c:pt>
                <c:pt idx="8622">
                  <c:v>14.4</c:v>
                </c:pt>
                <c:pt idx="8623">
                  <c:v>14.4</c:v>
                </c:pt>
                <c:pt idx="8624">
                  <c:v>14.4</c:v>
                </c:pt>
                <c:pt idx="8625">
                  <c:v>14.4</c:v>
                </c:pt>
                <c:pt idx="8626">
                  <c:v>14.4</c:v>
                </c:pt>
                <c:pt idx="8627">
                  <c:v>14.4</c:v>
                </c:pt>
                <c:pt idx="8628">
                  <c:v>14.4</c:v>
                </c:pt>
                <c:pt idx="8629">
                  <c:v>14.4</c:v>
                </c:pt>
                <c:pt idx="8630">
                  <c:v>14.4</c:v>
                </c:pt>
                <c:pt idx="8631">
                  <c:v>14.4</c:v>
                </c:pt>
                <c:pt idx="8632">
                  <c:v>14.4</c:v>
                </c:pt>
                <c:pt idx="8633">
                  <c:v>14.4</c:v>
                </c:pt>
                <c:pt idx="8634">
                  <c:v>14.4</c:v>
                </c:pt>
                <c:pt idx="8635">
                  <c:v>14.4</c:v>
                </c:pt>
                <c:pt idx="8636">
                  <c:v>14.4</c:v>
                </c:pt>
                <c:pt idx="8637">
                  <c:v>14.4</c:v>
                </c:pt>
                <c:pt idx="8638">
                  <c:v>14.4</c:v>
                </c:pt>
                <c:pt idx="8639">
                  <c:v>14.4</c:v>
                </c:pt>
                <c:pt idx="8640">
                  <c:v>14.4</c:v>
                </c:pt>
                <c:pt idx="8641">
                  <c:v>14.4</c:v>
                </c:pt>
                <c:pt idx="8642">
                  <c:v>14.4</c:v>
                </c:pt>
                <c:pt idx="8643">
                  <c:v>14.4</c:v>
                </c:pt>
                <c:pt idx="8644">
                  <c:v>14.4</c:v>
                </c:pt>
                <c:pt idx="8645">
                  <c:v>14.4</c:v>
                </c:pt>
                <c:pt idx="8646">
                  <c:v>14.4</c:v>
                </c:pt>
                <c:pt idx="8647">
                  <c:v>14.4</c:v>
                </c:pt>
                <c:pt idx="8648">
                  <c:v>14.4</c:v>
                </c:pt>
                <c:pt idx="8649">
                  <c:v>14.4</c:v>
                </c:pt>
                <c:pt idx="8650">
                  <c:v>14.4</c:v>
                </c:pt>
                <c:pt idx="8651">
                  <c:v>14.4</c:v>
                </c:pt>
                <c:pt idx="8652">
                  <c:v>14.4</c:v>
                </c:pt>
                <c:pt idx="8653">
                  <c:v>14.4</c:v>
                </c:pt>
                <c:pt idx="8654">
                  <c:v>14.4</c:v>
                </c:pt>
                <c:pt idx="8655">
                  <c:v>14.4</c:v>
                </c:pt>
                <c:pt idx="8656">
                  <c:v>14.4</c:v>
                </c:pt>
                <c:pt idx="8657">
                  <c:v>14.4</c:v>
                </c:pt>
                <c:pt idx="8658">
                  <c:v>14.4</c:v>
                </c:pt>
                <c:pt idx="8659">
                  <c:v>14.4</c:v>
                </c:pt>
                <c:pt idx="8660">
                  <c:v>14.4</c:v>
                </c:pt>
                <c:pt idx="8661">
                  <c:v>14.4</c:v>
                </c:pt>
                <c:pt idx="8662">
                  <c:v>14.4</c:v>
                </c:pt>
                <c:pt idx="8663">
                  <c:v>14.4</c:v>
                </c:pt>
                <c:pt idx="8664">
                  <c:v>14.4</c:v>
                </c:pt>
                <c:pt idx="8665">
                  <c:v>14.4</c:v>
                </c:pt>
                <c:pt idx="8666">
                  <c:v>14.4</c:v>
                </c:pt>
                <c:pt idx="8667">
                  <c:v>14.4</c:v>
                </c:pt>
                <c:pt idx="8668">
                  <c:v>14.4</c:v>
                </c:pt>
                <c:pt idx="8669">
                  <c:v>14.4</c:v>
                </c:pt>
                <c:pt idx="8670">
                  <c:v>14.4</c:v>
                </c:pt>
                <c:pt idx="8671">
                  <c:v>14.5</c:v>
                </c:pt>
                <c:pt idx="8672">
                  <c:v>14.5</c:v>
                </c:pt>
                <c:pt idx="8673">
                  <c:v>14.5</c:v>
                </c:pt>
                <c:pt idx="8674">
                  <c:v>14.5</c:v>
                </c:pt>
                <c:pt idx="8675">
                  <c:v>14.5</c:v>
                </c:pt>
                <c:pt idx="8676">
                  <c:v>14.5</c:v>
                </c:pt>
                <c:pt idx="8677">
                  <c:v>14.5</c:v>
                </c:pt>
                <c:pt idx="8678">
                  <c:v>14.5</c:v>
                </c:pt>
                <c:pt idx="8679">
                  <c:v>14.5</c:v>
                </c:pt>
                <c:pt idx="8680">
                  <c:v>14.5</c:v>
                </c:pt>
                <c:pt idx="8681">
                  <c:v>14.5</c:v>
                </c:pt>
                <c:pt idx="8682">
                  <c:v>14.5</c:v>
                </c:pt>
                <c:pt idx="8683">
                  <c:v>14.5</c:v>
                </c:pt>
                <c:pt idx="8684">
                  <c:v>14.5</c:v>
                </c:pt>
                <c:pt idx="8685">
                  <c:v>14.5</c:v>
                </c:pt>
                <c:pt idx="8686">
                  <c:v>14.5</c:v>
                </c:pt>
                <c:pt idx="8687">
                  <c:v>14.5</c:v>
                </c:pt>
                <c:pt idx="8688">
                  <c:v>14.5</c:v>
                </c:pt>
                <c:pt idx="8689">
                  <c:v>14.5</c:v>
                </c:pt>
                <c:pt idx="8690">
                  <c:v>14.5</c:v>
                </c:pt>
                <c:pt idx="8691">
                  <c:v>14.5</c:v>
                </c:pt>
                <c:pt idx="8692">
                  <c:v>14.5</c:v>
                </c:pt>
                <c:pt idx="8693">
                  <c:v>14.5</c:v>
                </c:pt>
                <c:pt idx="8694">
                  <c:v>14.5</c:v>
                </c:pt>
                <c:pt idx="8695">
                  <c:v>14.5</c:v>
                </c:pt>
                <c:pt idx="8696">
                  <c:v>14.5</c:v>
                </c:pt>
                <c:pt idx="8697">
                  <c:v>14.5</c:v>
                </c:pt>
                <c:pt idx="8698">
                  <c:v>14.5</c:v>
                </c:pt>
                <c:pt idx="8699">
                  <c:v>14.5</c:v>
                </c:pt>
                <c:pt idx="8700">
                  <c:v>14.5</c:v>
                </c:pt>
                <c:pt idx="8701">
                  <c:v>14.5</c:v>
                </c:pt>
                <c:pt idx="8702">
                  <c:v>14.5</c:v>
                </c:pt>
                <c:pt idx="8703">
                  <c:v>14.5</c:v>
                </c:pt>
                <c:pt idx="8704">
                  <c:v>14.5</c:v>
                </c:pt>
                <c:pt idx="8705">
                  <c:v>14.5</c:v>
                </c:pt>
                <c:pt idx="8706">
                  <c:v>14.5</c:v>
                </c:pt>
                <c:pt idx="8707">
                  <c:v>14.5</c:v>
                </c:pt>
                <c:pt idx="8708">
                  <c:v>14.5</c:v>
                </c:pt>
                <c:pt idx="8709">
                  <c:v>14.5</c:v>
                </c:pt>
                <c:pt idx="8710">
                  <c:v>14.5</c:v>
                </c:pt>
                <c:pt idx="8711">
                  <c:v>14.5</c:v>
                </c:pt>
                <c:pt idx="8712">
                  <c:v>14.5</c:v>
                </c:pt>
                <c:pt idx="8713">
                  <c:v>14.5</c:v>
                </c:pt>
                <c:pt idx="8714">
                  <c:v>14.5</c:v>
                </c:pt>
                <c:pt idx="8715">
                  <c:v>14.5</c:v>
                </c:pt>
                <c:pt idx="8716">
                  <c:v>14.5</c:v>
                </c:pt>
                <c:pt idx="8717">
                  <c:v>14.5</c:v>
                </c:pt>
                <c:pt idx="8718">
                  <c:v>14.5</c:v>
                </c:pt>
                <c:pt idx="8719">
                  <c:v>14.5</c:v>
                </c:pt>
                <c:pt idx="8720">
                  <c:v>14.5</c:v>
                </c:pt>
                <c:pt idx="8721">
                  <c:v>14.5</c:v>
                </c:pt>
                <c:pt idx="8722">
                  <c:v>14.5</c:v>
                </c:pt>
                <c:pt idx="8723">
                  <c:v>14.5</c:v>
                </c:pt>
                <c:pt idx="8724">
                  <c:v>14.5</c:v>
                </c:pt>
                <c:pt idx="8725">
                  <c:v>14.5</c:v>
                </c:pt>
                <c:pt idx="8726">
                  <c:v>14.5</c:v>
                </c:pt>
                <c:pt idx="8727">
                  <c:v>14.5</c:v>
                </c:pt>
                <c:pt idx="8728">
                  <c:v>14.5</c:v>
                </c:pt>
                <c:pt idx="8729">
                  <c:v>14.5</c:v>
                </c:pt>
                <c:pt idx="8730">
                  <c:v>14.5</c:v>
                </c:pt>
                <c:pt idx="8731">
                  <c:v>14.6</c:v>
                </c:pt>
                <c:pt idx="8732">
                  <c:v>14.6</c:v>
                </c:pt>
                <c:pt idx="8733">
                  <c:v>14.6</c:v>
                </c:pt>
                <c:pt idx="8734">
                  <c:v>14.6</c:v>
                </c:pt>
                <c:pt idx="8735">
                  <c:v>14.6</c:v>
                </c:pt>
                <c:pt idx="8736">
                  <c:v>14.6</c:v>
                </c:pt>
                <c:pt idx="8737">
                  <c:v>14.6</c:v>
                </c:pt>
                <c:pt idx="8738">
                  <c:v>14.6</c:v>
                </c:pt>
                <c:pt idx="8739">
                  <c:v>14.6</c:v>
                </c:pt>
                <c:pt idx="8740">
                  <c:v>14.6</c:v>
                </c:pt>
                <c:pt idx="8741">
                  <c:v>14.6</c:v>
                </c:pt>
                <c:pt idx="8742">
                  <c:v>14.6</c:v>
                </c:pt>
                <c:pt idx="8743">
                  <c:v>14.6</c:v>
                </c:pt>
                <c:pt idx="8744">
                  <c:v>14.6</c:v>
                </c:pt>
                <c:pt idx="8745">
                  <c:v>14.6</c:v>
                </c:pt>
                <c:pt idx="8746">
                  <c:v>14.6</c:v>
                </c:pt>
                <c:pt idx="8747">
                  <c:v>14.6</c:v>
                </c:pt>
                <c:pt idx="8748">
                  <c:v>14.6</c:v>
                </c:pt>
                <c:pt idx="8749">
                  <c:v>14.6</c:v>
                </c:pt>
                <c:pt idx="8750">
                  <c:v>14.6</c:v>
                </c:pt>
                <c:pt idx="8751">
                  <c:v>14.6</c:v>
                </c:pt>
                <c:pt idx="8752">
                  <c:v>14.6</c:v>
                </c:pt>
                <c:pt idx="8753">
                  <c:v>14.6</c:v>
                </c:pt>
                <c:pt idx="8754">
                  <c:v>14.6</c:v>
                </c:pt>
                <c:pt idx="8755">
                  <c:v>14.6</c:v>
                </c:pt>
                <c:pt idx="8756">
                  <c:v>14.6</c:v>
                </c:pt>
                <c:pt idx="8757">
                  <c:v>14.6</c:v>
                </c:pt>
                <c:pt idx="8758">
                  <c:v>14.6</c:v>
                </c:pt>
                <c:pt idx="8759">
                  <c:v>14.6</c:v>
                </c:pt>
                <c:pt idx="8760">
                  <c:v>14.6</c:v>
                </c:pt>
                <c:pt idx="8761">
                  <c:v>14.6</c:v>
                </c:pt>
                <c:pt idx="8762">
                  <c:v>14.6</c:v>
                </c:pt>
                <c:pt idx="8763">
                  <c:v>14.6</c:v>
                </c:pt>
                <c:pt idx="8764">
                  <c:v>14.6</c:v>
                </c:pt>
                <c:pt idx="8765">
                  <c:v>14.6</c:v>
                </c:pt>
                <c:pt idx="8766">
                  <c:v>14.6</c:v>
                </c:pt>
                <c:pt idx="8767">
                  <c:v>14.6</c:v>
                </c:pt>
                <c:pt idx="8768">
                  <c:v>14.6</c:v>
                </c:pt>
                <c:pt idx="8769">
                  <c:v>14.6</c:v>
                </c:pt>
                <c:pt idx="8770">
                  <c:v>14.6</c:v>
                </c:pt>
                <c:pt idx="8771">
                  <c:v>14.6</c:v>
                </c:pt>
                <c:pt idx="8772">
                  <c:v>14.6</c:v>
                </c:pt>
                <c:pt idx="8773">
                  <c:v>14.6</c:v>
                </c:pt>
                <c:pt idx="8774">
                  <c:v>14.6</c:v>
                </c:pt>
                <c:pt idx="8775">
                  <c:v>14.6</c:v>
                </c:pt>
                <c:pt idx="8776">
                  <c:v>14.6</c:v>
                </c:pt>
                <c:pt idx="8777">
                  <c:v>14.6</c:v>
                </c:pt>
                <c:pt idx="8778">
                  <c:v>14.6</c:v>
                </c:pt>
                <c:pt idx="8779">
                  <c:v>14.6</c:v>
                </c:pt>
                <c:pt idx="8780">
                  <c:v>14.6</c:v>
                </c:pt>
                <c:pt idx="8781">
                  <c:v>14.6</c:v>
                </c:pt>
                <c:pt idx="8782">
                  <c:v>14.6</c:v>
                </c:pt>
                <c:pt idx="8783">
                  <c:v>14.6</c:v>
                </c:pt>
                <c:pt idx="8784">
                  <c:v>14.6</c:v>
                </c:pt>
                <c:pt idx="8785">
                  <c:v>14.6</c:v>
                </c:pt>
                <c:pt idx="8786">
                  <c:v>14.6</c:v>
                </c:pt>
                <c:pt idx="8787">
                  <c:v>14.6</c:v>
                </c:pt>
                <c:pt idx="8788">
                  <c:v>14.6</c:v>
                </c:pt>
                <c:pt idx="8789">
                  <c:v>14.6</c:v>
                </c:pt>
                <c:pt idx="8790">
                  <c:v>14.6</c:v>
                </c:pt>
                <c:pt idx="8791">
                  <c:v>14.7</c:v>
                </c:pt>
                <c:pt idx="8792">
                  <c:v>14.7</c:v>
                </c:pt>
                <c:pt idx="8793">
                  <c:v>14.7</c:v>
                </c:pt>
                <c:pt idx="8794">
                  <c:v>14.7</c:v>
                </c:pt>
                <c:pt idx="8795">
                  <c:v>14.7</c:v>
                </c:pt>
                <c:pt idx="8796">
                  <c:v>14.7</c:v>
                </c:pt>
                <c:pt idx="8797">
                  <c:v>14.7</c:v>
                </c:pt>
                <c:pt idx="8798">
                  <c:v>14.7</c:v>
                </c:pt>
                <c:pt idx="8799">
                  <c:v>14.7</c:v>
                </c:pt>
                <c:pt idx="8800">
                  <c:v>14.7</c:v>
                </c:pt>
                <c:pt idx="8801">
                  <c:v>14.7</c:v>
                </c:pt>
                <c:pt idx="8802">
                  <c:v>14.7</c:v>
                </c:pt>
                <c:pt idx="8803">
                  <c:v>14.7</c:v>
                </c:pt>
                <c:pt idx="8804">
                  <c:v>14.7</c:v>
                </c:pt>
                <c:pt idx="8805">
                  <c:v>14.7</c:v>
                </c:pt>
                <c:pt idx="8806">
                  <c:v>14.7</c:v>
                </c:pt>
                <c:pt idx="8807">
                  <c:v>14.7</c:v>
                </c:pt>
                <c:pt idx="8808">
                  <c:v>14.7</c:v>
                </c:pt>
                <c:pt idx="8809">
                  <c:v>14.7</c:v>
                </c:pt>
                <c:pt idx="8810">
                  <c:v>14.7</c:v>
                </c:pt>
                <c:pt idx="8811">
                  <c:v>14.7</c:v>
                </c:pt>
                <c:pt idx="8812">
                  <c:v>14.7</c:v>
                </c:pt>
                <c:pt idx="8813">
                  <c:v>14.7</c:v>
                </c:pt>
                <c:pt idx="8814">
                  <c:v>14.7</c:v>
                </c:pt>
                <c:pt idx="8815">
                  <c:v>14.7</c:v>
                </c:pt>
                <c:pt idx="8816">
                  <c:v>14.7</c:v>
                </c:pt>
                <c:pt idx="8817">
                  <c:v>14.7</c:v>
                </c:pt>
                <c:pt idx="8818">
                  <c:v>14.7</c:v>
                </c:pt>
                <c:pt idx="8819">
                  <c:v>14.7</c:v>
                </c:pt>
                <c:pt idx="8820">
                  <c:v>14.7</c:v>
                </c:pt>
                <c:pt idx="8821">
                  <c:v>14.7</c:v>
                </c:pt>
                <c:pt idx="8822">
                  <c:v>14.7</c:v>
                </c:pt>
                <c:pt idx="8823">
                  <c:v>14.7</c:v>
                </c:pt>
                <c:pt idx="8824">
                  <c:v>14.7</c:v>
                </c:pt>
                <c:pt idx="8825">
                  <c:v>14.7</c:v>
                </c:pt>
                <c:pt idx="8826">
                  <c:v>14.7</c:v>
                </c:pt>
                <c:pt idx="8827">
                  <c:v>14.7</c:v>
                </c:pt>
                <c:pt idx="8828">
                  <c:v>14.7</c:v>
                </c:pt>
                <c:pt idx="8829">
                  <c:v>14.7</c:v>
                </c:pt>
                <c:pt idx="8830">
                  <c:v>14.7</c:v>
                </c:pt>
                <c:pt idx="8831">
                  <c:v>14.7</c:v>
                </c:pt>
                <c:pt idx="8832">
                  <c:v>14.7</c:v>
                </c:pt>
                <c:pt idx="8833">
                  <c:v>14.7</c:v>
                </c:pt>
                <c:pt idx="8834">
                  <c:v>14.7</c:v>
                </c:pt>
                <c:pt idx="8835">
                  <c:v>14.7</c:v>
                </c:pt>
                <c:pt idx="8836">
                  <c:v>14.7</c:v>
                </c:pt>
                <c:pt idx="8837">
                  <c:v>14.7</c:v>
                </c:pt>
                <c:pt idx="8838">
                  <c:v>14.7</c:v>
                </c:pt>
                <c:pt idx="8839">
                  <c:v>14.7</c:v>
                </c:pt>
                <c:pt idx="8840">
                  <c:v>14.7</c:v>
                </c:pt>
                <c:pt idx="8841">
                  <c:v>14.7</c:v>
                </c:pt>
                <c:pt idx="8842">
                  <c:v>14.7</c:v>
                </c:pt>
                <c:pt idx="8843">
                  <c:v>14.7</c:v>
                </c:pt>
                <c:pt idx="8844">
                  <c:v>14.7</c:v>
                </c:pt>
                <c:pt idx="8845">
                  <c:v>14.7</c:v>
                </c:pt>
                <c:pt idx="8846">
                  <c:v>14.7</c:v>
                </c:pt>
                <c:pt idx="8847">
                  <c:v>14.7</c:v>
                </c:pt>
                <c:pt idx="8848">
                  <c:v>14.7</c:v>
                </c:pt>
                <c:pt idx="8849">
                  <c:v>14.7</c:v>
                </c:pt>
                <c:pt idx="8850">
                  <c:v>14.7</c:v>
                </c:pt>
                <c:pt idx="8851">
                  <c:v>14.8</c:v>
                </c:pt>
                <c:pt idx="8852">
                  <c:v>14.8</c:v>
                </c:pt>
                <c:pt idx="8853">
                  <c:v>14.8</c:v>
                </c:pt>
                <c:pt idx="8854">
                  <c:v>14.8</c:v>
                </c:pt>
                <c:pt idx="8855">
                  <c:v>14.8</c:v>
                </c:pt>
                <c:pt idx="8856">
                  <c:v>14.8</c:v>
                </c:pt>
                <c:pt idx="8857">
                  <c:v>14.8</c:v>
                </c:pt>
                <c:pt idx="8858">
                  <c:v>14.8</c:v>
                </c:pt>
                <c:pt idx="8859">
                  <c:v>14.8</c:v>
                </c:pt>
                <c:pt idx="8860">
                  <c:v>14.8</c:v>
                </c:pt>
                <c:pt idx="8861">
                  <c:v>14.8</c:v>
                </c:pt>
                <c:pt idx="8862">
                  <c:v>14.8</c:v>
                </c:pt>
                <c:pt idx="8863">
                  <c:v>14.8</c:v>
                </c:pt>
                <c:pt idx="8864">
                  <c:v>14.8</c:v>
                </c:pt>
                <c:pt idx="8865">
                  <c:v>14.8</c:v>
                </c:pt>
                <c:pt idx="8866">
                  <c:v>14.8</c:v>
                </c:pt>
                <c:pt idx="8867">
                  <c:v>14.8</c:v>
                </c:pt>
                <c:pt idx="8868">
                  <c:v>14.8</c:v>
                </c:pt>
                <c:pt idx="8869">
                  <c:v>14.8</c:v>
                </c:pt>
                <c:pt idx="8870">
                  <c:v>14.8</c:v>
                </c:pt>
                <c:pt idx="8871">
                  <c:v>14.8</c:v>
                </c:pt>
                <c:pt idx="8872">
                  <c:v>14.8</c:v>
                </c:pt>
                <c:pt idx="8873">
                  <c:v>14.8</c:v>
                </c:pt>
                <c:pt idx="8874">
                  <c:v>14.8</c:v>
                </c:pt>
                <c:pt idx="8875">
                  <c:v>14.8</c:v>
                </c:pt>
                <c:pt idx="8876">
                  <c:v>14.8</c:v>
                </c:pt>
                <c:pt idx="8877">
                  <c:v>14.8</c:v>
                </c:pt>
                <c:pt idx="8878">
                  <c:v>14.8</c:v>
                </c:pt>
                <c:pt idx="8879">
                  <c:v>14.8</c:v>
                </c:pt>
                <c:pt idx="8880">
                  <c:v>14.8</c:v>
                </c:pt>
                <c:pt idx="8881">
                  <c:v>14.8</c:v>
                </c:pt>
                <c:pt idx="8882">
                  <c:v>14.8</c:v>
                </c:pt>
                <c:pt idx="8883">
                  <c:v>14.8</c:v>
                </c:pt>
                <c:pt idx="8884">
                  <c:v>14.8</c:v>
                </c:pt>
                <c:pt idx="8885">
                  <c:v>14.8</c:v>
                </c:pt>
                <c:pt idx="8886">
                  <c:v>14.8</c:v>
                </c:pt>
                <c:pt idx="8887">
                  <c:v>14.8</c:v>
                </c:pt>
                <c:pt idx="8888">
                  <c:v>14.8</c:v>
                </c:pt>
                <c:pt idx="8889">
                  <c:v>14.8</c:v>
                </c:pt>
                <c:pt idx="8890">
                  <c:v>14.8</c:v>
                </c:pt>
                <c:pt idx="8891">
                  <c:v>14.8</c:v>
                </c:pt>
                <c:pt idx="8892">
                  <c:v>14.8</c:v>
                </c:pt>
                <c:pt idx="8893">
                  <c:v>14.8</c:v>
                </c:pt>
                <c:pt idx="8894">
                  <c:v>14.8</c:v>
                </c:pt>
                <c:pt idx="8895">
                  <c:v>14.8</c:v>
                </c:pt>
                <c:pt idx="8896">
                  <c:v>14.8</c:v>
                </c:pt>
                <c:pt idx="8897">
                  <c:v>14.8</c:v>
                </c:pt>
                <c:pt idx="8898">
                  <c:v>14.8</c:v>
                </c:pt>
                <c:pt idx="8899">
                  <c:v>14.8</c:v>
                </c:pt>
                <c:pt idx="8900">
                  <c:v>14.8</c:v>
                </c:pt>
                <c:pt idx="8901">
                  <c:v>14.8</c:v>
                </c:pt>
                <c:pt idx="8902">
                  <c:v>14.8</c:v>
                </c:pt>
                <c:pt idx="8903">
                  <c:v>14.8</c:v>
                </c:pt>
                <c:pt idx="8904">
                  <c:v>14.8</c:v>
                </c:pt>
                <c:pt idx="8905">
                  <c:v>14.8</c:v>
                </c:pt>
                <c:pt idx="8906">
                  <c:v>14.8</c:v>
                </c:pt>
                <c:pt idx="8907">
                  <c:v>14.8</c:v>
                </c:pt>
                <c:pt idx="8908">
                  <c:v>14.8</c:v>
                </c:pt>
                <c:pt idx="8909">
                  <c:v>14.8</c:v>
                </c:pt>
                <c:pt idx="8910">
                  <c:v>14.8</c:v>
                </c:pt>
                <c:pt idx="8911">
                  <c:v>14.9</c:v>
                </c:pt>
                <c:pt idx="8912">
                  <c:v>14.9</c:v>
                </c:pt>
                <c:pt idx="8913">
                  <c:v>14.9</c:v>
                </c:pt>
                <c:pt idx="8914">
                  <c:v>14.9</c:v>
                </c:pt>
                <c:pt idx="8915">
                  <c:v>14.9</c:v>
                </c:pt>
                <c:pt idx="8916">
                  <c:v>14.9</c:v>
                </c:pt>
                <c:pt idx="8917">
                  <c:v>14.9</c:v>
                </c:pt>
                <c:pt idx="8918">
                  <c:v>14.9</c:v>
                </c:pt>
                <c:pt idx="8919">
                  <c:v>14.9</c:v>
                </c:pt>
                <c:pt idx="8920">
                  <c:v>14.9</c:v>
                </c:pt>
                <c:pt idx="8921">
                  <c:v>14.9</c:v>
                </c:pt>
                <c:pt idx="8922">
                  <c:v>14.9</c:v>
                </c:pt>
                <c:pt idx="8923">
                  <c:v>14.9</c:v>
                </c:pt>
                <c:pt idx="8924">
                  <c:v>14.9</c:v>
                </c:pt>
                <c:pt idx="8925">
                  <c:v>14.9</c:v>
                </c:pt>
                <c:pt idx="8926">
                  <c:v>14.9</c:v>
                </c:pt>
                <c:pt idx="8927">
                  <c:v>14.9</c:v>
                </c:pt>
                <c:pt idx="8928">
                  <c:v>14.9</c:v>
                </c:pt>
                <c:pt idx="8929">
                  <c:v>14.9</c:v>
                </c:pt>
                <c:pt idx="8930">
                  <c:v>14.9</c:v>
                </c:pt>
                <c:pt idx="8931">
                  <c:v>14.9</c:v>
                </c:pt>
                <c:pt idx="8932">
                  <c:v>14.9</c:v>
                </c:pt>
                <c:pt idx="8933">
                  <c:v>14.9</c:v>
                </c:pt>
                <c:pt idx="8934">
                  <c:v>14.9</c:v>
                </c:pt>
                <c:pt idx="8935">
                  <c:v>14.9</c:v>
                </c:pt>
                <c:pt idx="8936">
                  <c:v>14.9</c:v>
                </c:pt>
                <c:pt idx="8937">
                  <c:v>14.9</c:v>
                </c:pt>
                <c:pt idx="8938">
                  <c:v>14.9</c:v>
                </c:pt>
                <c:pt idx="8939">
                  <c:v>14.9</c:v>
                </c:pt>
                <c:pt idx="8940">
                  <c:v>14.9</c:v>
                </c:pt>
                <c:pt idx="8941">
                  <c:v>14.9</c:v>
                </c:pt>
                <c:pt idx="8942">
                  <c:v>14.9</c:v>
                </c:pt>
                <c:pt idx="8943">
                  <c:v>14.9</c:v>
                </c:pt>
                <c:pt idx="8944">
                  <c:v>14.9</c:v>
                </c:pt>
                <c:pt idx="8945">
                  <c:v>14.9</c:v>
                </c:pt>
                <c:pt idx="8946">
                  <c:v>14.9</c:v>
                </c:pt>
                <c:pt idx="8947">
                  <c:v>14.9</c:v>
                </c:pt>
                <c:pt idx="8948">
                  <c:v>14.9</c:v>
                </c:pt>
                <c:pt idx="8949">
                  <c:v>14.9</c:v>
                </c:pt>
                <c:pt idx="8950">
                  <c:v>14.9</c:v>
                </c:pt>
                <c:pt idx="8951">
                  <c:v>14.9</c:v>
                </c:pt>
                <c:pt idx="8952">
                  <c:v>14.9</c:v>
                </c:pt>
                <c:pt idx="8953">
                  <c:v>14.9</c:v>
                </c:pt>
                <c:pt idx="8954">
                  <c:v>14.9</c:v>
                </c:pt>
                <c:pt idx="8955">
                  <c:v>14.9</c:v>
                </c:pt>
                <c:pt idx="8956">
                  <c:v>14.9</c:v>
                </c:pt>
                <c:pt idx="8957">
                  <c:v>14.9</c:v>
                </c:pt>
                <c:pt idx="8958">
                  <c:v>14.9</c:v>
                </c:pt>
                <c:pt idx="8959">
                  <c:v>14.9</c:v>
                </c:pt>
                <c:pt idx="8960">
                  <c:v>14.9</c:v>
                </c:pt>
                <c:pt idx="8961">
                  <c:v>14.9</c:v>
                </c:pt>
                <c:pt idx="8962">
                  <c:v>14.9</c:v>
                </c:pt>
                <c:pt idx="8963">
                  <c:v>14.9</c:v>
                </c:pt>
                <c:pt idx="8964">
                  <c:v>14.9</c:v>
                </c:pt>
                <c:pt idx="8965">
                  <c:v>14.9</c:v>
                </c:pt>
                <c:pt idx="8966">
                  <c:v>14.9</c:v>
                </c:pt>
                <c:pt idx="8967">
                  <c:v>14.9</c:v>
                </c:pt>
                <c:pt idx="8968">
                  <c:v>14.9</c:v>
                </c:pt>
                <c:pt idx="8969">
                  <c:v>14.9</c:v>
                </c:pt>
                <c:pt idx="8970">
                  <c:v>14.9</c:v>
                </c:pt>
                <c:pt idx="8971">
                  <c:v>15.0</c:v>
                </c:pt>
                <c:pt idx="8972">
                  <c:v>15.0</c:v>
                </c:pt>
                <c:pt idx="8973">
                  <c:v>15.0</c:v>
                </c:pt>
                <c:pt idx="8974">
                  <c:v>15.0</c:v>
                </c:pt>
                <c:pt idx="8975">
                  <c:v>15.0</c:v>
                </c:pt>
                <c:pt idx="8976">
                  <c:v>15.0</c:v>
                </c:pt>
                <c:pt idx="8977">
                  <c:v>15.0</c:v>
                </c:pt>
                <c:pt idx="8978">
                  <c:v>15.0</c:v>
                </c:pt>
                <c:pt idx="8979">
                  <c:v>15.0</c:v>
                </c:pt>
                <c:pt idx="8980">
                  <c:v>15.0</c:v>
                </c:pt>
                <c:pt idx="8981">
                  <c:v>15.0</c:v>
                </c:pt>
                <c:pt idx="8982">
                  <c:v>15.0</c:v>
                </c:pt>
                <c:pt idx="8983">
                  <c:v>15.0</c:v>
                </c:pt>
                <c:pt idx="8984">
                  <c:v>15.0</c:v>
                </c:pt>
                <c:pt idx="8985">
                  <c:v>15.0</c:v>
                </c:pt>
                <c:pt idx="8986">
                  <c:v>15.0</c:v>
                </c:pt>
                <c:pt idx="8987">
                  <c:v>15.0</c:v>
                </c:pt>
                <c:pt idx="8988">
                  <c:v>15.0</c:v>
                </c:pt>
                <c:pt idx="8989">
                  <c:v>15.0</c:v>
                </c:pt>
                <c:pt idx="8990">
                  <c:v>15.0</c:v>
                </c:pt>
                <c:pt idx="8991">
                  <c:v>15.0</c:v>
                </c:pt>
                <c:pt idx="8992">
                  <c:v>15.0</c:v>
                </c:pt>
                <c:pt idx="8993">
                  <c:v>15.0</c:v>
                </c:pt>
                <c:pt idx="8994">
                  <c:v>15.0</c:v>
                </c:pt>
                <c:pt idx="8995">
                  <c:v>15.0</c:v>
                </c:pt>
                <c:pt idx="8996">
                  <c:v>15.0</c:v>
                </c:pt>
                <c:pt idx="8997">
                  <c:v>15.0</c:v>
                </c:pt>
                <c:pt idx="8998">
                  <c:v>15.0</c:v>
                </c:pt>
                <c:pt idx="8999">
                  <c:v>15.0</c:v>
                </c:pt>
                <c:pt idx="9000">
                  <c:v>15.0</c:v>
                </c:pt>
                <c:pt idx="9001">
                  <c:v>15.0</c:v>
                </c:pt>
                <c:pt idx="9002">
                  <c:v>15.0</c:v>
                </c:pt>
                <c:pt idx="9003">
                  <c:v>15.0</c:v>
                </c:pt>
                <c:pt idx="9004">
                  <c:v>15.0</c:v>
                </c:pt>
                <c:pt idx="9005">
                  <c:v>15.0</c:v>
                </c:pt>
                <c:pt idx="9006">
                  <c:v>15.0</c:v>
                </c:pt>
                <c:pt idx="9007">
                  <c:v>15.0</c:v>
                </c:pt>
                <c:pt idx="9008">
                  <c:v>15.0</c:v>
                </c:pt>
                <c:pt idx="9009">
                  <c:v>15.0</c:v>
                </c:pt>
                <c:pt idx="9010">
                  <c:v>15.0</c:v>
                </c:pt>
                <c:pt idx="9011">
                  <c:v>15.0</c:v>
                </c:pt>
                <c:pt idx="9012">
                  <c:v>15.0</c:v>
                </c:pt>
                <c:pt idx="9013">
                  <c:v>15.0</c:v>
                </c:pt>
                <c:pt idx="9014">
                  <c:v>15.0</c:v>
                </c:pt>
                <c:pt idx="9015">
                  <c:v>15.0</c:v>
                </c:pt>
                <c:pt idx="9016">
                  <c:v>15.0</c:v>
                </c:pt>
                <c:pt idx="9017">
                  <c:v>15.0</c:v>
                </c:pt>
                <c:pt idx="9018">
                  <c:v>15.0</c:v>
                </c:pt>
                <c:pt idx="9019">
                  <c:v>15.0</c:v>
                </c:pt>
                <c:pt idx="9020">
                  <c:v>15.0</c:v>
                </c:pt>
                <c:pt idx="9021">
                  <c:v>15.0</c:v>
                </c:pt>
                <c:pt idx="9022">
                  <c:v>15.0</c:v>
                </c:pt>
                <c:pt idx="9023">
                  <c:v>15.0</c:v>
                </c:pt>
                <c:pt idx="9024">
                  <c:v>15.0</c:v>
                </c:pt>
                <c:pt idx="9025">
                  <c:v>15.0</c:v>
                </c:pt>
                <c:pt idx="9026">
                  <c:v>15.0</c:v>
                </c:pt>
                <c:pt idx="9027">
                  <c:v>15.0</c:v>
                </c:pt>
                <c:pt idx="9028">
                  <c:v>15.0</c:v>
                </c:pt>
                <c:pt idx="9029">
                  <c:v>15.0</c:v>
                </c:pt>
                <c:pt idx="9030">
                  <c:v>15.0</c:v>
                </c:pt>
                <c:pt idx="9031">
                  <c:v>15.1</c:v>
                </c:pt>
                <c:pt idx="9032">
                  <c:v>15.1</c:v>
                </c:pt>
                <c:pt idx="9033">
                  <c:v>15.1</c:v>
                </c:pt>
                <c:pt idx="9034">
                  <c:v>15.1</c:v>
                </c:pt>
                <c:pt idx="9035">
                  <c:v>15.1</c:v>
                </c:pt>
                <c:pt idx="9036">
                  <c:v>15.1</c:v>
                </c:pt>
                <c:pt idx="9037">
                  <c:v>15.1</c:v>
                </c:pt>
                <c:pt idx="9038">
                  <c:v>15.1</c:v>
                </c:pt>
                <c:pt idx="9039">
                  <c:v>15.1</c:v>
                </c:pt>
                <c:pt idx="9040">
                  <c:v>15.1</c:v>
                </c:pt>
                <c:pt idx="9041">
                  <c:v>15.1</c:v>
                </c:pt>
                <c:pt idx="9042">
                  <c:v>15.1</c:v>
                </c:pt>
                <c:pt idx="9043">
                  <c:v>15.1</c:v>
                </c:pt>
                <c:pt idx="9044">
                  <c:v>15.1</c:v>
                </c:pt>
                <c:pt idx="9045">
                  <c:v>15.1</c:v>
                </c:pt>
                <c:pt idx="9046">
                  <c:v>15.1</c:v>
                </c:pt>
                <c:pt idx="9047">
                  <c:v>15.1</c:v>
                </c:pt>
                <c:pt idx="9048">
                  <c:v>15.1</c:v>
                </c:pt>
                <c:pt idx="9049">
                  <c:v>15.1</c:v>
                </c:pt>
                <c:pt idx="9050">
                  <c:v>15.1</c:v>
                </c:pt>
                <c:pt idx="9051">
                  <c:v>15.1</c:v>
                </c:pt>
                <c:pt idx="9052">
                  <c:v>15.1</c:v>
                </c:pt>
                <c:pt idx="9053">
                  <c:v>15.1</c:v>
                </c:pt>
                <c:pt idx="9054">
                  <c:v>15.1</c:v>
                </c:pt>
                <c:pt idx="9055">
                  <c:v>15.1</c:v>
                </c:pt>
                <c:pt idx="9056">
                  <c:v>15.1</c:v>
                </c:pt>
                <c:pt idx="9057">
                  <c:v>15.1</c:v>
                </c:pt>
                <c:pt idx="9058">
                  <c:v>15.1</c:v>
                </c:pt>
                <c:pt idx="9059">
                  <c:v>15.1</c:v>
                </c:pt>
                <c:pt idx="9060">
                  <c:v>15.1</c:v>
                </c:pt>
                <c:pt idx="9061">
                  <c:v>15.1</c:v>
                </c:pt>
                <c:pt idx="9062">
                  <c:v>15.1</c:v>
                </c:pt>
                <c:pt idx="9063">
                  <c:v>15.1</c:v>
                </c:pt>
                <c:pt idx="9064">
                  <c:v>15.1</c:v>
                </c:pt>
                <c:pt idx="9065">
                  <c:v>15.1</c:v>
                </c:pt>
                <c:pt idx="9066">
                  <c:v>15.1</c:v>
                </c:pt>
                <c:pt idx="9067">
                  <c:v>15.1</c:v>
                </c:pt>
                <c:pt idx="9068">
                  <c:v>15.1</c:v>
                </c:pt>
                <c:pt idx="9069">
                  <c:v>15.1</c:v>
                </c:pt>
                <c:pt idx="9070">
                  <c:v>15.1</c:v>
                </c:pt>
                <c:pt idx="9071">
                  <c:v>15.1</c:v>
                </c:pt>
                <c:pt idx="9072">
                  <c:v>15.1</c:v>
                </c:pt>
                <c:pt idx="9073">
                  <c:v>15.1</c:v>
                </c:pt>
                <c:pt idx="9074">
                  <c:v>15.1</c:v>
                </c:pt>
                <c:pt idx="9075">
                  <c:v>15.1</c:v>
                </c:pt>
                <c:pt idx="9076">
                  <c:v>15.1</c:v>
                </c:pt>
                <c:pt idx="9077">
                  <c:v>15.1</c:v>
                </c:pt>
                <c:pt idx="9078">
                  <c:v>15.1</c:v>
                </c:pt>
                <c:pt idx="9079">
                  <c:v>15.1</c:v>
                </c:pt>
                <c:pt idx="9080">
                  <c:v>15.1</c:v>
                </c:pt>
                <c:pt idx="9081">
                  <c:v>15.1</c:v>
                </c:pt>
                <c:pt idx="9082">
                  <c:v>15.1</c:v>
                </c:pt>
                <c:pt idx="9083">
                  <c:v>15.1</c:v>
                </c:pt>
                <c:pt idx="9084">
                  <c:v>15.1</c:v>
                </c:pt>
                <c:pt idx="9085">
                  <c:v>15.1</c:v>
                </c:pt>
                <c:pt idx="9086">
                  <c:v>15.1</c:v>
                </c:pt>
                <c:pt idx="9087">
                  <c:v>15.1</c:v>
                </c:pt>
                <c:pt idx="9088">
                  <c:v>15.1</c:v>
                </c:pt>
                <c:pt idx="9089">
                  <c:v>15.1</c:v>
                </c:pt>
                <c:pt idx="9090">
                  <c:v>15.1</c:v>
                </c:pt>
                <c:pt idx="9091">
                  <c:v>15.2</c:v>
                </c:pt>
                <c:pt idx="9092">
                  <c:v>15.2</c:v>
                </c:pt>
                <c:pt idx="9093">
                  <c:v>15.2</c:v>
                </c:pt>
                <c:pt idx="9094">
                  <c:v>15.2</c:v>
                </c:pt>
                <c:pt idx="9095">
                  <c:v>15.2</c:v>
                </c:pt>
                <c:pt idx="9096">
                  <c:v>15.2</c:v>
                </c:pt>
                <c:pt idx="9097">
                  <c:v>15.2</c:v>
                </c:pt>
                <c:pt idx="9098">
                  <c:v>15.2</c:v>
                </c:pt>
                <c:pt idx="9099">
                  <c:v>15.2</c:v>
                </c:pt>
                <c:pt idx="9100">
                  <c:v>15.2</c:v>
                </c:pt>
                <c:pt idx="9101">
                  <c:v>15.2</c:v>
                </c:pt>
                <c:pt idx="9102">
                  <c:v>15.2</c:v>
                </c:pt>
                <c:pt idx="9103">
                  <c:v>15.2</c:v>
                </c:pt>
                <c:pt idx="9104">
                  <c:v>15.2</c:v>
                </c:pt>
                <c:pt idx="9105">
                  <c:v>15.2</c:v>
                </c:pt>
                <c:pt idx="9106">
                  <c:v>15.2</c:v>
                </c:pt>
                <c:pt idx="9107">
                  <c:v>15.2</c:v>
                </c:pt>
                <c:pt idx="9108">
                  <c:v>15.2</c:v>
                </c:pt>
                <c:pt idx="9109">
                  <c:v>15.2</c:v>
                </c:pt>
                <c:pt idx="9110">
                  <c:v>15.2</c:v>
                </c:pt>
                <c:pt idx="9111">
                  <c:v>15.2</c:v>
                </c:pt>
                <c:pt idx="9112">
                  <c:v>15.2</c:v>
                </c:pt>
                <c:pt idx="9113">
                  <c:v>15.2</c:v>
                </c:pt>
                <c:pt idx="9114">
                  <c:v>15.2</c:v>
                </c:pt>
                <c:pt idx="9115">
                  <c:v>15.2</c:v>
                </c:pt>
                <c:pt idx="9116">
                  <c:v>15.2</c:v>
                </c:pt>
                <c:pt idx="9117">
                  <c:v>15.2</c:v>
                </c:pt>
                <c:pt idx="9118">
                  <c:v>15.2</c:v>
                </c:pt>
                <c:pt idx="9119">
                  <c:v>15.2</c:v>
                </c:pt>
                <c:pt idx="9120">
                  <c:v>15.2</c:v>
                </c:pt>
                <c:pt idx="9121">
                  <c:v>15.2</c:v>
                </c:pt>
                <c:pt idx="9122">
                  <c:v>15.2</c:v>
                </c:pt>
                <c:pt idx="9123">
                  <c:v>15.2</c:v>
                </c:pt>
                <c:pt idx="9124">
                  <c:v>15.2</c:v>
                </c:pt>
                <c:pt idx="9125">
                  <c:v>15.2</c:v>
                </c:pt>
                <c:pt idx="9126">
                  <c:v>15.2</c:v>
                </c:pt>
                <c:pt idx="9127">
                  <c:v>15.2</c:v>
                </c:pt>
                <c:pt idx="9128">
                  <c:v>15.2</c:v>
                </c:pt>
                <c:pt idx="9129">
                  <c:v>15.2</c:v>
                </c:pt>
                <c:pt idx="9130">
                  <c:v>15.2</c:v>
                </c:pt>
                <c:pt idx="9131">
                  <c:v>15.2</c:v>
                </c:pt>
                <c:pt idx="9132">
                  <c:v>15.2</c:v>
                </c:pt>
                <c:pt idx="9133">
                  <c:v>15.2</c:v>
                </c:pt>
                <c:pt idx="9134">
                  <c:v>15.2</c:v>
                </c:pt>
                <c:pt idx="9135">
                  <c:v>15.2</c:v>
                </c:pt>
                <c:pt idx="9136">
                  <c:v>15.2</c:v>
                </c:pt>
                <c:pt idx="9137">
                  <c:v>15.2</c:v>
                </c:pt>
                <c:pt idx="9138">
                  <c:v>15.2</c:v>
                </c:pt>
                <c:pt idx="9139">
                  <c:v>15.2</c:v>
                </c:pt>
                <c:pt idx="9140">
                  <c:v>15.2</c:v>
                </c:pt>
                <c:pt idx="9141">
                  <c:v>15.2</c:v>
                </c:pt>
                <c:pt idx="9142">
                  <c:v>15.2</c:v>
                </c:pt>
                <c:pt idx="9143">
                  <c:v>15.2</c:v>
                </c:pt>
                <c:pt idx="9144">
                  <c:v>15.2</c:v>
                </c:pt>
                <c:pt idx="9145">
                  <c:v>15.2</c:v>
                </c:pt>
                <c:pt idx="9146">
                  <c:v>15.2</c:v>
                </c:pt>
                <c:pt idx="9147">
                  <c:v>15.2</c:v>
                </c:pt>
                <c:pt idx="9148">
                  <c:v>15.2</c:v>
                </c:pt>
                <c:pt idx="9149">
                  <c:v>15.2</c:v>
                </c:pt>
                <c:pt idx="9150">
                  <c:v>15.2</c:v>
                </c:pt>
                <c:pt idx="9151">
                  <c:v>15.3</c:v>
                </c:pt>
                <c:pt idx="9152">
                  <c:v>15.3</c:v>
                </c:pt>
                <c:pt idx="9153">
                  <c:v>15.3</c:v>
                </c:pt>
                <c:pt idx="9154">
                  <c:v>15.3</c:v>
                </c:pt>
                <c:pt idx="9155">
                  <c:v>15.3</c:v>
                </c:pt>
                <c:pt idx="9156">
                  <c:v>15.3</c:v>
                </c:pt>
                <c:pt idx="9157">
                  <c:v>15.3</c:v>
                </c:pt>
                <c:pt idx="9158">
                  <c:v>15.3</c:v>
                </c:pt>
                <c:pt idx="9159">
                  <c:v>15.3</c:v>
                </c:pt>
                <c:pt idx="9160">
                  <c:v>15.3</c:v>
                </c:pt>
                <c:pt idx="9161">
                  <c:v>15.3</c:v>
                </c:pt>
                <c:pt idx="9162">
                  <c:v>15.3</c:v>
                </c:pt>
                <c:pt idx="9163">
                  <c:v>15.3</c:v>
                </c:pt>
                <c:pt idx="9164">
                  <c:v>15.3</c:v>
                </c:pt>
                <c:pt idx="9165">
                  <c:v>15.3</c:v>
                </c:pt>
                <c:pt idx="9166">
                  <c:v>15.3</c:v>
                </c:pt>
                <c:pt idx="9167">
                  <c:v>15.3</c:v>
                </c:pt>
                <c:pt idx="9168">
                  <c:v>15.3</c:v>
                </c:pt>
                <c:pt idx="9169">
                  <c:v>15.3</c:v>
                </c:pt>
                <c:pt idx="9170">
                  <c:v>15.3</c:v>
                </c:pt>
                <c:pt idx="9171">
                  <c:v>15.3</c:v>
                </c:pt>
                <c:pt idx="9172">
                  <c:v>15.3</c:v>
                </c:pt>
                <c:pt idx="9173">
                  <c:v>15.3</c:v>
                </c:pt>
                <c:pt idx="9174">
                  <c:v>15.3</c:v>
                </c:pt>
                <c:pt idx="9175">
                  <c:v>15.3</c:v>
                </c:pt>
                <c:pt idx="9176">
                  <c:v>15.3</c:v>
                </c:pt>
                <c:pt idx="9177">
                  <c:v>15.3</c:v>
                </c:pt>
                <c:pt idx="9178">
                  <c:v>15.3</c:v>
                </c:pt>
                <c:pt idx="9179">
                  <c:v>15.3</c:v>
                </c:pt>
                <c:pt idx="9180">
                  <c:v>15.3</c:v>
                </c:pt>
                <c:pt idx="9181">
                  <c:v>15.3</c:v>
                </c:pt>
                <c:pt idx="9182">
                  <c:v>15.3</c:v>
                </c:pt>
                <c:pt idx="9183">
                  <c:v>15.3</c:v>
                </c:pt>
                <c:pt idx="9184">
                  <c:v>15.3</c:v>
                </c:pt>
                <c:pt idx="9185">
                  <c:v>15.3</c:v>
                </c:pt>
                <c:pt idx="9186">
                  <c:v>15.3</c:v>
                </c:pt>
                <c:pt idx="9187">
                  <c:v>15.3</c:v>
                </c:pt>
                <c:pt idx="9188">
                  <c:v>15.3</c:v>
                </c:pt>
                <c:pt idx="9189">
                  <c:v>15.3</c:v>
                </c:pt>
                <c:pt idx="9190">
                  <c:v>15.3</c:v>
                </c:pt>
                <c:pt idx="9191">
                  <c:v>15.3</c:v>
                </c:pt>
                <c:pt idx="9192">
                  <c:v>15.3</c:v>
                </c:pt>
                <c:pt idx="9193">
                  <c:v>15.3</c:v>
                </c:pt>
                <c:pt idx="9194">
                  <c:v>15.3</c:v>
                </c:pt>
                <c:pt idx="9195">
                  <c:v>15.3</c:v>
                </c:pt>
                <c:pt idx="9196">
                  <c:v>15.3</c:v>
                </c:pt>
                <c:pt idx="9197">
                  <c:v>15.3</c:v>
                </c:pt>
                <c:pt idx="9198">
                  <c:v>15.3</c:v>
                </c:pt>
                <c:pt idx="9199">
                  <c:v>15.3</c:v>
                </c:pt>
                <c:pt idx="9200">
                  <c:v>15.3</c:v>
                </c:pt>
                <c:pt idx="9201">
                  <c:v>15.3</c:v>
                </c:pt>
                <c:pt idx="9202">
                  <c:v>15.3</c:v>
                </c:pt>
                <c:pt idx="9203">
                  <c:v>15.3</c:v>
                </c:pt>
                <c:pt idx="9204">
                  <c:v>15.3</c:v>
                </c:pt>
                <c:pt idx="9205">
                  <c:v>15.3</c:v>
                </c:pt>
                <c:pt idx="9206">
                  <c:v>15.3</c:v>
                </c:pt>
                <c:pt idx="9207">
                  <c:v>15.3</c:v>
                </c:pt>
                <c:pt idx="9208">
                  <c:v>15.3</c:v>
                </c:pt>
                <c:pt idx="9209">
                  <c:v>15.3</c:v>
                </c:pt>
                <c:pt idx="9210">
                  <c:v>15.3</c:v>
                </c:pt>
                <c:pt idx="9211">
                  <c:v>15.4</c:v>
                </c:pt>
                <c:pt idx="9212">
                  <c:v>15.4</c:v>
                </c:pt>
                <c:pt idx="9213">
                  <c:v>15.4</c:v>
                </c:pt>
                <c:pt idx="9214">
                  <c:v>15.4</c:v>
                </c:pt>
                <c:pt idx="9215">
                  <c:v>15.4</c:v>
                </c:pt>
                <c:pt idx="9216">
                  <c:v>15.4</c:v>
                </c:pt>
                <c:pt idx="9217">
                  <c:v>15.4</c:v>
                </c:pt>
                <c:pt idx="9218">
                  <c:v>15.4</c:v>
                </c:pt>
                <c:pt idx="9219">
                  <c:v>15.4</c:v>
                </c:pt>
                <c:pt idx="9220">
                  <c:v>15.4</c:v>
                </c:pt>
                <c:pt idx="9221">
                  <c:v>15.4</c:v>
                </c:pt>
                <c:pt idx="9222">
                  <c:v>15.4</c:v>
                </c:pt>
                <c:pt idx="9223">
                  <c:v>15.4</c:v>
                </c:pt>
                <c:pt idx="9224">
                  <c:v>15.4</c:v>
                </c:pt>
                <c:pt idx="9225">
                  <c:v>15.4</c:v>
                </c:pt>
                <c:pt idx="9226">
                  <c:v>15.4</c:v>
                </c:pt>
                <c:pt idx="9227">
                  <c:v>15.4</c:v>
                </c:pt>
                <c:pt idx="9228">
                  <c:v>15.4</c:v>
                </c:pt>
                <c:pt idx="9229">
                  <c:v>15.4</c:v>
                </c:pt>
                <c:pt idx="9230">
                  <c:v>15.4</c:v>
                </c:pt>
                <c:pt idx="9231">
                  <c:v>15.4</c:v>
                </c:pt>
                <c:pt idx="9232">
                  <c:v>15.4</c:v>
                </c:pt>
                <c:pt idx="9233">
                  <c:v>15.4</c:v>
                </c:pt>
                <c:pt idx="9234">
                  <c:v>15.4</c:v>
                </c:pt>
                <c:pt idx="9235">
                  <c:v>15.4</c:v>
                </c:pt>
                <c:pt idx="9236">
                  <c:v>15.4</c:v>
                </c:pt>
                <c:pt idx="9237">
                  <c:v>15.4</c:v>
                </c:pt>
                <c:pt idx="9238">
                  <c:v>15.4</c:v>
                </c:pt>
                <c:pt idx="9239">
                  <c:v>15.4</c:v>
                </c:pt>
                <c:pt idx="9240">
                  <c:v>15.4</c:v>
                </c:pt>
                <c:pt idx="9241">
                  <c:v>15.4</c:v>
                </c:pt>
                <c:pt idx="9242">
                  <c:v>15.4</c:v>
                </c:pt>
                <c:pt idx="9243">
                  <c:v>15.4</c:v>
                </c:pt>
                <c:pt idx="9244">
                  <c:v>15.4</c:v>
                </c:pt>
                <c:pt idx="9245">
                  <c:v>15.4</c:v>
                </c:pt>
                <c:pt idx="9246">
                  <c:v>15.4</c:v>
                </c:pt>
                <c:pt idx="9247">
                  <c:v>15.4</c:v>
                </c:pt>
                <c:pt idx="9248">
                  <c:v>15.4</c:v>
                </c:pt>
                <c:pt idx="9249">
                  <c:v>15.4</c:v>
                </c:pt>
                <c:pt idx="9250">
                  <c:v>15.4</c:v>
                </c:pt>
                <c:pt idx="9251">
                  <c:v>15.4</c:v>
                </c:pt>
                <c:pt idx="9252">
                  <c:v>15.4</c:v>
                </c:pt>
                <c:pt idx="9253">
                  <c:v>15.4</c:v>
                </c:pt>
                <c:pt idx="9254">
                  <c:v>15.4</c:v>
                </c:pt>
                <c:pt idx="9255">
                  <c:v>15.4</c:v>
                </c:pt>
                <c:pt idx="9256">
                  <c:v>15.4</c:v>
                </c:pt>
                <c:pt idx="9257">
                  <c:v>15.4</c:v>
                </c:pt>
                <c:pt idx="9258">
                  <c:v>15.4</c:v>
                </c:pt>
                <c:pt idx="9259">
                  <c:v>15.4</c:v>
                </c:pt>
                <c:pt idx="9260">
                  <c:v>15.4</c:v>
                </c:pt>
                <c:pt idx="9261">
                  <c:v>15.4</c:v>
                </c:pt>
                <c:pt idx="9262">
                  <c:v>15.4</c:v>
                </c:pt>
                <c:pt idx="9263">
                  <c:v>15.4</c:v>
                </c:pt>
                <c:pt idx="9264">
                  <c:v>15.4</c:v>
                </c:pt>
                <c:pt idx="9265">
                  <c:v>15.4</c:v>
                </c:pt>
                <c:pt idx="9266">
                  <c:v>15.4</c:v>
                </c:pt>
                <c:pt idx="9267">
                  <c:v>15.4</c:v>
                </c:pt>
                <c:pt idx="9268">
                  <c:v>15.4</c:v>
                </c:pt>
                <c:pt idx="9269">
                  <c:v>15.4</c:v>
                </c:pt>
                <c:pt idx="9270">
                  <c:v>15.4</c:v>
                </c:pt>
                <c:pt idx="9271">
                  <c:v>15.5</c:v>
                </c:pt>
                <c:pt idx="9272">
                  <c:v>15.5</c:v>
                </c:pt>
                <c:pt idx="9273">
                  <c:v>15.5</c:v>
                </c:pt>
                <c:pt idx="9274">
                  <c:v>15.5</c:v>
                </c:pt>
                <c:pt idx="9275">
                  <c:v>15.5</c:v>
                </c:pt>
                <c:pt idx="9276">
                  <c:v>15.5</c:v>
                </c:pt>
                <c:pt idx="9277">
                  <c:v>15.5</c:v>
                </c:pt>
                <c:pt idx="9278">
                  <c:v>15.5</c:v>
                </c:pt>
                <c:pt idx="9279">
                  <c:v>15.5</c:v>
                </c:pt>
                <c:pt idx="9280">
                  <c:v>15.5</c:v>
                </c:pt>
                <c:pt idx="9281">
                  <c:v>15.5</c:v>
                </c:pt>
                <c:pt idx="9282">
                  <c:v>15.5</c:v>
                </c:pt>
                <c:pt idx="9283">
                  <c:v>15.5</c:v>
                </c:pt>
                <c:pt idx="9284">
                  <c:v>15.5</c:v>
                </c:pt>
                <c:pt idx="9285">
                  <c:v>15.5</c:v>
                </c:pt>
                <c:pt idx="9286">
                  <c:v>15.5</c:v>
                </c:pt>
                <c:pt idx="9287">
                  <c:v>15.5</c:v>
                </c:pt>
                <c:pt idx="9288">
                  <c:v>15.5</c:v>
                </c:pt>
                <c:pt idx="9289">
                  <c:v>15.5</c:v>
                </c:pt>
                <c:pt idx="9290">
                  <c:v>15.5</c:v>
                </c:pt>
                <c:pt idx="9291">
                  <c:v>15.5</c:v>
                </c:pt>
                <c:pt idx="9292">
                  <c:v>15.5</c:v>
                </c:pt>
                <c:pt idx="9293">
                  <c:v>15.5</c:v>
                </c:pt>
                <c:pt idx="9294">
                  <c:v>15.5</c:v>
                </c:pt>
                <c:pt idx="9295">
                  <c:v>15.5</c:v>
                </c:pt>
                <c:pt idx="9296">
                  <c:v>15.5</c:v>
                </c:pt>
                <c:pt idx="9297">
                  <c:v>15.5</c:v>
                </c:pt>
                <c:pt idx="9298">
                  <c:v>15.5</c:v>
                </c:pt>
                <c:pt idx="9299">
                  <c:v>15.5</c:v>
                </c:pt>
                <c:pt idx="9300">
                  <c:v>15.5</c:v>
                </c:pt>
                <c:pt idx="9301">
                  <c:v>15.5</c:v>
                </c:pt>
                <c:pt idx="9302">
                  <c:v>15.5</c:v>
                </c:pt>
                <c:pt idx="9303">
                  <c:v>15.5</c:v>
                </c:pt>
                <c:pt idx="9304">
                  <c:v>15.5</c:v>
                </c:pt>
                <c:pt idx="9305">
                  <c:v>15.5</c:v>
                </c:pt>
                <c:pt idx="9306">
                  <c:v>15.5</c:v>
                </c:pt>
                <c:pt idx="9307">
                  <c:v>15.5</c:v>
                </c:pt>
                <c:pt idx="9308">
                  <c:v>15.5</c:v>
                </c:pt>
                <c:pt idx="9309">
                  <c:v>15.5</c:v>
                </c:pt>
                <c:pt idx="9310">
                  <c:v>15.5</c:v>
                </c:pt>
                <c:pt idx="9311">
                  <c:v>15.5</c:v>
                </c:pt>
                <c:pt idx="9312">
                  <c:v>15.5</c:v>
                </c:pt>
                <c:pt idx="9313">
                  <c:v>15.5</c:v>
                </c:pt>
                <c:pt idx="9314">
                  <c:v>15.5</c:v>
                </c:pt>
                <c:pt idx="9315">
                  <c:v>15.5</c:v>
                </c:pt>
                <c:pt idx="9316">
                  <c:v>15.5</c:v>
                </c:pt>
                <c:pt idx="9317">
                  <c:v>15.5</c:v>
                </c:pt>
                <c:pt idx="9318">
                  <c:v>15.5</c:v>
                </c:pt>
                <c:pt idx="9319">
                  <c:v>15.5</c:v>
                </c:pt>
                <c:pt idx="9320">
                  <c:v>15.5</c:v>
                </c:pt>
                <c:pt idx="9321">
                  <c:v>15.5</c:v>
                </c:pt>
                <c:pt idx="9322">
                  <c:v>15.5</c:v>
                </c:pt>
                <c:pt idx="9323">
                  <c:v>15.5</c:v>
                </c:pt>
                <c:pt idx="9324">
                  <c:v>15.5</c:v>
                </c:pt>
                <c:pt idx="9325">
                  <c:v>15.5</c:v>
                </c:pt>
                <c:pt idx="9326">
                  <c:v>15.5</c:v>
                </c:pt>
                <c:pt idx="9327">
                  <c:v>15.5</c:v>
                </c:pt>
                <c:pt idx="9328">
                  <c:v>15.5</c:v>
                </c:pt>
                <c:pt idx="9329">
                  <c:v>15.5</c:v>
                </c:pt>
                <c:pt idx="9330">
                  <c:v>15.5</c:v>
                </c:pt>
                <c:pt idx="9331">
                  <c:v>15.6</c:v>
                </c:pt>
                <c:pt idx="9332">
                  <c:v>15.6</c:v>
                </c:pt>
                <c:pt idx="9333">
                  <c:v>15.6</c:v>
                </c:pt>
                <c:pt idx="9334">
                  <c:v>15.6</c:v>
                </c:pt>
                <c:pt idx="9335">
                  <c:v>15.6</c:v>
                </c:pt>
                <c:pt idx="9336">
                  <c:v>15.6</c:v>
                </c:pt>
                <c:pt idx="9337">
                  <c:v>15.6</c:v>
                </c:pt>
                <c:pt idx="9338">
                  <c:v>15.6</c:v>
                </c:pt>
                <c:pt idx="9339">
                  <c:v>15.6</c:v>
                </c:pt>
                <c:pt idx="9340">
                  <c:v>15.6</c:v>
                </c:pt>
                <c:pt idx="9341">
                  <c:v>15.6</c:v>
                </c:pt>
                <c:pt idx="9342">
                  <c:v>15.6</c:v>
                </c:pt>
                <c:pt idx="9343">
                  <c:v>15.6</c:v>
                </c:pt>
                <c:pt idx="9344">
                  <c:v>15.6</c:v>
                </c:pt>
                <c:pt idx="9345">
                  <c:v>15.6</c:v>
                </c:pt>
                <c:pt idx="9346">
                  <c:v>15.6</c:v>
                </c:pt>
                <c:pt idx="9347">
                  <c:v>15.6</c:v>
                </c:pt>
                <c:pt idx="9348">
                  <c:v>15.6</c:v>
                </c:pt>
                <c:pt idx="9349">
                  <c:v>15.6</c:v>
                </c:pt>
                <c:pt idx="9350">
                  <c:v>15.6</c:v>
                </c:pt>
                <c:pt idx="9351">
                  <c:v>15.6</c:v>
                </c:pt>
                <c:pt idx="9352">
                  <c:v>15.6</c:v>
                </c:pt>
                <c:pt idx="9353">
                  <c:v>15.6</c:v>
                </c:pt>
                <c:pt idx="9354">
                  <c:v>15.6</c:v>
                </c:pt>
                <c:pt idx="9355">
                  <c:v>15.6</c:v>
                </c:pt>
                <c:pt idx="9356">
                  <c:v>15.6</c:v>
                </c:pt>
                <c:pt idx="9357">
                  <c:v>15.6</c:v>
                </c:pt>
                <c:pt idx="9358">
                  <c:v>15.6</c:v>
                </c:pt>
                <c:pt idx="9359">
                  <c:v>15.6</c:v>
                </c:pt>
                <c:pt idx="9360">
                  <c:v>15.6</c:v>
                </c:pt>
                <c:pt idx="9361">
                  <c:v>15.6</c:v>
                </c:pt>
                <c:pt idx="9362">
                  <c:v>15.6</c:v>
                </c:pt>
                <c:pt idx="9363">
                  <c:v>15.6</c:v>
                </c:pt>
                <c:pt idx="9364">
                  <c:v>15.6</c:v>
                </c:pt>
                <c:pt idx="9365">
                  <c:v>15.6</c:v>
                </c:pt>
                <c:pt idx="9366">
                  <c:v>15.6</c:v>
                </c:pt>
                <c:pt idx="9367">
                  <c:v>15.6</c:v>
                </c:pt>
                <c:pt idx="9368">
                  <c:v>15.6</c:v>
                </c:pt>
                <c:pt idx="9369">
                  <c:v>15.6</c:v>
                </c:pt>
                <c:pt idx="9370">
                  <c:v>15.6</c:v>
                </c:pt>
                <c:pt idx="9371">
                  <c:v>15.6</c:v>
                </c:pt>
                <c:pt idx="9372">
                  <c:v>15.6</c:v>
                </c:pt>
                <c:pt idx="9373">
                  <c:v>15.6</c:v>
                </c:pt>
                <c:pt idx="9374">
                  <c:v>15.6</c:v>
                </c:pt>
                <c:pt idx="9375">
                  <c:v>15.6</c:v>
                </c:pt>
                <c:pt idx="9376">
                  <c:v>15.6</c:v>
                </c:pt>
                <c:pt idx="9377">
                  <c:v>15.6</c:v>
                </c:pt>
                <c:pt idx="9378">
                  <c:v>15.6</c:v>
                </c:pt>
                <c:pt idx="9379">
                  <c:v>15.6</c:v>
                </c:pt>
                <c:pt idx="9380">
                  <c:v>15.6</c:v>
                </c:pt>
                <c:pt idx="9381">
                  <c:v>15.6</c:v>
                </c:pt>
                <c:pt idx="9382">
                  <c:v>15.6</c:v>
                </c:pt>
                <c:pt idx="9383">
                  <c:v>15.6</c:v>
                </c:pt>
                <c:pt idx="9384">
                  <c:v>15.6</c:v>
                </c:pt>
                <c:pt idx="9385">
                  <c:v>15.6</c:v>
                </c:pt>
                <c:pt idx="9386">
                  <c:v>15.6</c:v>
                </c:pt>
                <c:pt idx="9387">
                  <c:v>15.6</c:v>
                </c:pt>
                <c:pt idx="9388">
                  <c:v>15.6</c:v>
                </c:pt>
                <c:pt idx="9389">
                  <c:v>15.6</c:v>
                </c:pt>
                <c:pt idx="9390">
                  <c:v>15.6</c:v>
                </c:pt>
                <c:pt idx="9391">
                  <c:v>15.7</c:v>
                </c:pt>
                <c:pt idx="9392">
                  <c:v>15.7</c:v>
                </c:pt>
                <c:pt idx="9393">
                  <c:v>15.7</c:v>
                </c:pt>
                <c:pt idx="9394">
                  <c:v>15.7</c:v>
                </c:pt>
                <c:pt idx="9395">
                  <c:v>15.7</c:v>
                </c:pt>
                <c:pt idx="9396">
                  <c:v>15.7</c:v>
                </c:pt>
                <c:pt idx="9397">
                  <c:v>15.7</c:v>
                </c:pt>
                <c:pt idx="9398">
                  <c:v>15.7</c:v>
                </c:pt>
                <c:pt idx="9399">
                  <c:v>15.7</c:v>
                </c:pt>
                <c:pt idx="9400">
                  <c:v>15.7</c:v>
                </c:pt>
                <c:pt idx="9401">
                  <c:v>15.7</c:v>
                </c:pt>
                <c:pt idx="9402">
                  <c:v>15.7</c:v>
                </c:pt>
                <c:pt idx="9403">
                  <c:v>15.7</c:v>
                </c:pt>
                <c:pt idx="9404">
                  <c:v>15.7</c:v>
                </c:pt>
                <c:pt idx="9405">
                  <c:v>15.7</c:v>
                </c:pt>
                <c:pt idx="9406">
                  <c:v>15.7</c:v>
                </c:pt>
                <c:pt idx="9407">
                  <c:v>15.7</c:v>
                </c:pt>
                <c:pt idx="9408">
                  <c:v>15.7</c:v>
                </c:pt>
                <c:pt idx="9409">
                  <c:v>15.7</c:v>
                </c:pt>
                <c:pt idx="9410">
                  <c:v>15.7</c:v>
                </c:pt>
                <c:pt idx="9411">
                  <c:v>15.7</c:v>
                </c:pt>
                <c:pt idx="9412">
                  <c:v>15.7</c:v>
                </c:pt>
                <c:pt idx="9413">
                  <c:v>15.7</c:v>
                </c:pt>
                <c:pt idx="9414">
                  <c:v>15.7</c:v>
                </c:pt>
                <c:pt idx="9415">
                  <c:v>15.7</c:v>
                </c:pt>
                <c:pt idx="9416">
                  <c:v>15.7</c:v>
                </c:pt>
                <c:pt idx="9417">
                  <c:v>15.7</c:v>
                </c:pt>
                <c:pt idx="9418">
                  <c:v>15.7</c:v>
                </c:pt>
                <c:pt idx="9419">
                  <c:v>15.7</c:v>
                </c:pt>
                <c:pt idx="9420">
                  <c:v>15.7</c:v>
                </c:pt>
                <c:pt idx="9421">
                  <c:v>15.7</c:v>
                </c:pt>
                <c:pt idx="9422">
                  <c:v>15.7</c:v>
                </c:pt>
                <c:pt idx="9423">
                  <c:v>15.7</c:v>
                </c:pt>
                <c:pt idx="9424">
                  <c:v>15.7</c:v>
                </c:pt>
                <c:pt idx="9425">
                  <c:v>15.7</c:v>
                </c:pt>
                <c:pt idx="9426">
                  <c:v>15.7</c:v>
                </c:pt>
                <c:pt idx="9427">
                  <c:v>15.7</c:v>
                </c:pt>
                <c:pt idx="9428">
                  <c:v>15.7</c:v>
                </c:pt>
                <c:pt idx="9429">
                  <c:v>15.7</c:v>
                </c:pt>
                <c:pt idx="9430">
                  <c:v>15.7</c:v>
                </c:pt>
                <c:pt idx="9431">
                  <c:v>15.7</c:v>
                </c:pt>
                <c:pt idx="9432">
                  <c:v>15.7</c:v>
                </c:pt>
                <c:pt idx="9433">
                  <c:v>15.7</c:v>
                </c:pt>
                <c:pt idx="9434">
                  <c:v>15.7</c:v>
                </c:pt>
                <c:pt idx="9435">
                  <c:v>15.7</c:v>
                </c:pt>
                <c:pt idx="9436">
                  <c:v>15.7</c:v>
                </c:pt>
                <c:pt idx="9437">
                  <c:v>15.7</c:v>
                </c:pt>
                <c:pt idx="9438">
                  <c:v>15.7</c:v>
                </c:pt>
                <c:pt idx="9439">
                  <c:v>15.7</c:v>
                </c:pt>
                <c:pt idx="9440">
                  <c:v>15.7</c:v>
                </c:pt>
                <c:pt idx="9441">
                  <c:v>15.7</c:v>
                </c:pt>
                <c:pt idx="9442">
                  <c:v>15.7</c:v>
                </c:pt>
                <c:pt idx="9443">
                  <c:v>15.7</c:v>
                </c:pt>
                <c:pt idx="9444">
                  <c:v>15.7</c:v>
                </c:pt>
                <c:pt idx="9445">
                  <c:v>15.7</c:v>
                </c:pt>
                <c:pt idx="9446">
                  <c:v>15.7</c:v>
                </c:pt>
                <c:pt idx="9447">
                  <c:v>15.7</c:v>
                </c:pt>
                <c:pt idx="9448">
                  <c:v>15.7</c:v>
                </c:pt>
                <c:pt idx="9449">
                  <c:v>15.7</c:v>
                </c:pt>
                <c:pt idx="9450">
                  <c:v>15.7</c:v>
                </c:pt>
                <c:pt idx="9451">
                  <c:v>15.8</c:v>
                </c:pt>
                <c:pt idx="9452">
                  <c:v>15.8</c:v>
                </c:pt>
                <c:pt idx="9453">
                  <c:v>15.8</c:v>
                </c:pt>
                <c:pt idx="9454">
                  <c:v>15.8</c:v>
                </c:pt>
                <c:pt idx="9455">
                  <c:v>15.8</c:v>
                </c:pt>
                <c:pt idx="9456">
                  <c:v>15.8</c:v>
                </c:pt>
                <c:pt idx="9457">
                  <c:v>15.8</c:v>
                </c:pt>
                <c:pt idx="9458">
                  <c:v>15.8</c:v>
                </c:pt>
                <c:pt idx="9459">
                  <c:v>15.8</c:v>
                </c:pt>
                <c:pt idx="9460">
                  <c:v>15.8</c:v>
                </c:pt>
                <c:pt idx="9461">
                  <c:v>15.8</c:v>
                </c:pt>
                <c:pt idx="9462">
                  <c:v>15.8</c:v>
                </c:pt>
                <c:pt idx="9463">
                  <c:v>15.8</c:v>
                </c:pt>
                <c:pt idx="9464">
                  <c:v>15.8</c:v>
                </c:pt>
                <c:pt idx="9465">
                  <c:v>15.8</c:v>
                </c:pt>
                <c:pt idx="9466">
                  <c:v>15.8</c:v>
                </c:pt>
                <c:pt idx="9467">
                  <c:v>15.8</c:v>
                </c:pt>
                <c:pt idx="9468">
                  <c:v>15.8</c:v>
                </c:pt>
                <c:pt idx="9469">
                  <c:v>15.8</c:v>
                </c:pt>
                <c:pt idx="9470">
                  <c:v>15.8</c:v>
                </c:pt>
                <c:pt idx="9471">
                  <c:v>15.8</c:v>
                </c:pt>
                <c:pt idx="9472">
                  <c:v>15.8</c:v>
                </c:pt>
                <c:pt idx="9473">
                  <c:v>15.8</c:v>
                </c:pt>
                <c:pt idx="9474">
                  <c:v>15.8</c:v>
                </c:pt>
                <c:pt idx="9475">
                  <c:v>15.8</c:v>
                </c:pt>
                <c:pt idx="9476">
                  <c:v>15.8</c:v>
                </c:pt>
                <c:pt idx="9477">
                  <c:v>15.8</c:v>
                </c:pt>
                <c:pt idx="9478">
                  <c:v>15.8</c:v>
                </c:pt>
                <c:pt idx="9479">
                  <c:v>15.8</c:v>
                </c:pt>
                <c:pt idx="9480">
                  <c:v>15.8</c:v>
                </c:pt>
                <c:pt idx="9481">
                  <c:v>15.8</c:v>
                </c:pt>
                <c:pt idx="9482">
                  <c:v>15.8</c:v>
                </c:pt>
                <c:pt idx="9483">
                  <c:v>15.8</c:v>
                </c:pt>
                <c:pt idx="9484">
                  <c:v>15.8</c:v>
                </c:pt>
                <c:pt idx="9485">
                  <c:v>15.8</c:v>
                </c:pt>
                <c:pt idx="9486">
                  <c:v>15.8</c:v>
                </c:pt>
                <c:pt idx="9487">
                  <c:v>15.8</c:v>
                </c:pt>
                <c:pt idx="9488">
                  <c:v>15.8</c:v>
                </c:pt>
                <c:pt idx="9489">
                  <c:v>15.8</c:v>
                </c:pt>
                <c:pt idx="9490">
                  <c:v>15.8</c:v>
                </c:pt>
                <c:pt idx="9491">
                  <c:v>15.8</c:v>
                </c:pt>
                <c:pt idx="9492">
                  <c:v>15.8</c:v>
                </c:pt>
                <c:pt idx="9493">
                  <c:v>15.8</c:v>
                </c:pt>
                <c:pt idx="9494">
                  <c:v>15.8</c:v>
                </c:pt>
                <c:pt idx="9495">
                  <c:v>15.8</c:v>
                </c:pt>
                <c:pt idx="9496">
                  <c:v>15.8</c:v>
                </c:pt>
                <c:pt idx="9497">
                  <c:v>15.8</c:v>
                </c:pt>
                <c:pt idx="9498">
                  <c:v>15.8</c:v>
                </c:pt>
                <c:pt idx="9499">
                  <c:v>15.8</c:v>
                </c:pt>
                <c:pt idx="9500">
                  <c:v>15.8</c:v>
                </c:pt>
                <c:pt idx="9501">
                  <c:v>15.8</c:v>
                </c:pt>
                <c:pt idx="9502">
                  <c:v>15.8</c:v>
                </c:pt>
                <c:pt idx="9503">
                  <c:v>15.8</c:v>
                </c:pt>
                <c:pt idx="9504">
                  <c:v>15.8</c:v>
                </c:pt>
                <c:pt idx="9505">
                  <c:v>15.8</c:v>
                </c:pt>
                <c:pt idx="9506">
                  <c:v>15.8</c:v>
                </c:pt>
                <c:pt idx="9507">
                  <c:v>15.8</c:v>
                </c:pt>
                <c:pt idx="9508">
                  <c:v>15.8</c:v>
                </c:pt>
                <c:pt idx="9509">
                  <c:v>15.8</c:v>
                </c:pt>
                <c:pt idx="9510">
                  <c:v>15.8</c:v>
                </c:pt>
                <c:pt idx="9511">
                  <c:v>15.9</c:v>
                </c:pt>
                <c:pt idx="9512">
                  <c:v>15.9</c:v>
                </c:pt>
                <c:pt idx="9513">
                  <c:v>15.9</c:v>
                </c:pt>
                <c:pt idx="9514">
                  <c:v>15.9</c:v>
                </c:pt>
                <c:pt idx="9515">
                  <c:v>15.9</c:v>
                </c:pt>
                <c:pt idx="9516">
                  <c:v>15.9</c:v>
                </c:pt>
                <c:pt idx="9517">
                  <c:v>15.9</c:v>
                </c:pt>
                <c:pt idx="9518">
                  <c:v>15.9</c:v>
                </c:pt>
                <c:pt idx="9519">
                  <c:v>15.9</c:v>
                </c:pt>
                <c:pt idx="9520">
                  <c:v>15.9</c:v>
                </c:pt>
                <c:pt idx="9521">
                  <c:v>15.9</c:v>
                </c:pt>
                <c:pt idx="9522">
                  <c:v>15.9</c:v>
                </c:pt>
                <c:pt idx="9523">
                  <c:v>15.9</c:v>
                </c:pt>
                <c:pt idx="9524">
                  <c:v>15.9</c:v>
                </c:pt>
                <c:pt idx="9525">
                  <c:v>15.9</c:v>
                </c:pt>
                <c:pt idx="9526">
                  <c:v>15.9</c:v>
                </c:pt>
                <c:pt idx="9527">
                  <c:v>15.9</c:v>
                </c:pt>
                <c:pt idx="9528">
                  <c:v>15.9</c:v>
                </c:pt>
                <c:pt idx="9529">
                  <c:v>15.9</c:v>
                </c:pt>
                <c:pt idx="9530">
                  <c:v>15.9</c:v>
                </c:pt>
                <c:pt idx="9531">
                  <c:v>15.9</c:v>
                </c:pt>
                <c:pt idx="9532">
                  <c:v>15.9</c:v>
                </c:pt>
                <c:pt idx="9533">
                  <c:v>15.9</c:v>
                </c:pt>
                <c:pt idx="9534">
                  <c:v>15.9</c:v>
                </c:pt>
                <c:pt idx="9535">
                  <c:v>15.9</c:v>
                </c:pt>
                <c:pt idx="9536">
                  <c:v>15.9</c:v>
                </c:pt>
                <c:pt idx="9537">
                  <c:v>15.9</c:v>
                </c:pt>
                <c:pt idx="9538">
                  <c:v>15.9</c:v>
                </c:pt>
                <c:pt idx="9539">
                  <c:v>15.9</c:v>
                </c:pt>
                <c:pt idx="9540">
                  <c:v>15.9</c:v>
                </c:pt>
                <c:pt idx="9541">
                  <c:v>15.9</c:v>
                </c:pt>
                <c:pt idx="9542">
                  <c:v>15.9</c:v>
                </c:pt>
                <c:pt idx="9543">
                  <c:v>15.9</c:v>
                </c:pt>
                <c:pt idx="9544">
                  <c:v>15.9</c:v>
                </c:pt>
                <c:pt idx="9545">
                  <c:v>15.9</c:v>
                </c:pt>
                <c:pt idx="9546">
                  <c:v>15.9</c:v>
                </c:pt>
                <c:pt idx="9547">
                  <c:v>15.9</c:v>
                </c:pt>
                <c:pt idx="9548">
                  <c:v>15.9</c:v>
                </c:pt>
                <c:pt idx="9549">
                  <c:v>15.9</c:v>
                </c:pt>
                <c:pt idx="9550">
                  <c:v>15.9</c:v>
                </c:pt>
                <c:pt idx="9551">
                  <c:v>15.9</c:v>
                </c:pt>
                <c:pt idx="9552">
                  <c:v>15.9</c:v>
                </c:pt>
                <c:pt idx="9553">
                  <c:v>15.9</c:v>
                </c:pt>
                <c:pt idx="9554">
                  <c:v>15.9</c:v>
                </c:pt>
                <c:pt idx="9555">
                  <c:v>15.9</c:v>
                </c:pt>
                <c:pt idx="9556">
                  <c:v>15.9</c:v>
                </c:pt>
                <c:pt idx="9557">
                  <c:v>15.9</c:v>
                </c:pt>
                <c:pt idx="9558">
                  <c:v>15.9</c:v>
                </c:pt>
                <c:pt idx="9559">
                  <c:v>15.9</c:v>
                </c:pt>
                <c:pt idx="9560">
                  <c:v>15.9</c:v>
                </c:pt>
                <c:pt idx="9561">
                  <c:v>15.9</c:v>
                </c:pt>
                <c:pt idx="9562">
                  <c:v>15.9</c:v>
                </c:pt>
                <c:pt idx="9563">
                  <c:v>15.9</c:v>
                </c:pt>
                <c:pt idx="9564">
                  <c:v>15.9</c:v>
                </c:pt>
                <c:pt idx="9565">
                  <c:v>15.9</c:v>
                </c:pt>
                <c:pt idx="9566">
                  <c:v>15.9</c:v>
                </c:pt>
                <c:pt idx="9567">
                  <c:v>15.9</c:v>
                </c:pt>
                <c:pt idx="9568">
                  <c:v>15.9</c:v>
                </c:pt>
                <c:pt idx="9569">
                  <c:v>15.9</c:v>
                </c:pt>
                <c:pt idx="9570">
                  <c:v>15.9</c:v>
                </c:pt>
                <c:pt idx="9571">
                  <c:v>16.0</c:v>
                </c:pt>
                <c:pt idx="9572">
                  <c:v>16.0</c:v>
                </c:pt>
                <c:pt idx="9573">
                  <c:v>16.0</c:v>
                </c:pt>
                <c:pt idx="9574">
                  <c:v>16.0</c:v>
                </c:pt>
                <c:pt idx="9575">
                  <c:v>16.0</c:v>
                </c:pt>
                <c:pt idx="9576">
                  <c:v>16.0</c:v>
                </c:pt>
                <c:pt idx="9577">
                  <c:v>16.0</c:v>
                </c:pt>
                <c:pt idx="9578">
                  <c:v>16.0</c:v>
                </c:pt>
                <c:pt idx="9579">
                  <c:v>16.0</c:v>
                </c:pt>
                <c:pt idx="9580">
                  <c:v>16.0</c:v>
                </c:pt>
                <c:pt idx="9581">
                  <c:v>16.0</c:v>
                </c:pt>
                <c:pt idx="9582">
                  <c:v>16.0</c:v>
                </c:pt>
                <c:pt idx="9583">
                  <c:v>16.0</c:v>
                </c:pt>
                <c:pt idx="9584">
                  <c:v>16.0</c:v>
                </c:pt>
                <c:pt idx="9585">
                  <c:v>16.0</c:v>
                </c:pt>
                <c:pt idx="9586">
                  <c:v>16.0</c:v>
                </c:pt>
                <c:pt idx="9587">
                  <c:v>16.0</c:v>
                </c:pt>
                <c:pt idx="9588">
                  <c:v>16.0</c:v>
                </c:pt>
                <c:pt idx="9589">
                  <c:v>16.0</c:v>
                </c:pt>
                <c:pt idx="9590">
                  <c:v>16.0</c:v>
                </c:pt>
                <c:pt idx="9591">
                  <c:v>16.0</c:v>
                </c:pt>
                <c:pt idx="9592">
                  <c:v>16.0</c:v>
                </c:pt>
                <c:pt idx="9593">
                  <c:v>16.0</c:v>
                </c:pt>
                <c:pt idx="9594">
                  <c:v>16.0</c:v>
                </c:pt>
                <c:pt idx="9595">
                  <c:v>16.0</c:v>
                </c:pt>
                <c:pt idx="9596">
                  <c:v>16.0</c:v>
                </c:pt>
                <c:pt idx="9597">
                  <c:v>16.0</c:v>
                </c:pt>
                <c:pt idx="9598">
                  <c:v>16.0</c:v>
                </c:pt>
                <c:pt idx="9599">
                  <c:v>16.0</c:v>
                </c:pt>
                <c:pt idx="9600">
                  <c:v>16.0</c:v>
                </c:pt>
                <c:pt idx="9601">
                  <c:v>16.0</c:v>
                </c:pt>
                <c:pt idx="9602">
                  <c:v>16.0</c:v>
                </c:pt>
                <c:pt idx="9603">
                  <c:v>16.0</c:v>
                </c:pt>
                <c:pt idx="9604">
                  <c:v>16.0</c:v>
                </c:pt>
                <c:pt idx="9605">
                  <c:v>16.0</c:v>
                </c:pt>
                <c:pt idx="9606">
                  <c:v>16.0</c:v>
                </c:pt>
                <c:pt idx="9607">
                  <c:v>16.0</c:v>
                </c:pt>
                <c:pt idx="9608">
                  <c:v>16.0</c:v>
                </c:pt>
                <c:pt idx="9609">
                  <c:v>16.0</c:v>
                </c:pt>
                <c:pt idx="9610">
                  <c:v>16.0</c:v>
                </c:pt>
                <c:pt idx="9611">
                  <c:v>16.0</c:v>
                </c:pt>
                <c:pt idx="9612">
                  <c:v>16.0</c:v>
                </c:pt>
                <c:pt idx="9613">
                  <c:v>16.0</c:v>
                </c:pt>
                <c:pt idx="9614">
                  <c:v>16.0</c:v>
                </c:pt>
                <c:pt idx="9615">
                  <c:v>16.0</c:v>
                </c:pt>
                <c:pt idx="9616">
                  <c:v>16.0</c:v>
                </c:pt>
                <c:pt idx="9617">
                  <c:v>16.0</c:v>
                </c:pt>
                <c:pt idx="9618">
                  <c:v>16.0</c:v>
                </c:pt>
                <c:pt idx="9619">
                  <c:v>16.0</c:v>
                </c:pt>
                <c:pt idx="9620">
                  <c:v>16.0</c:v>
                </c:pt>
                <c:pt idx="9621">
                  <c:v>16.0</c:v>
                </c:pt>
                <c:pt idx="9622">
                  <c:v>16.0</c:v>
                </c:pt>
                <c:pt idx="9623">
                  <c:v>16.0</c:v>
                </c:pt>
                <c:pt idx="9624">
                  <c:v>16.0</c:v>
                </c:pt>
                <c:pt idx="9625">
                  <c:v>16.0</c:v>
                </c:pt>
                <c:pt idx="9626">
                  <c:v>16.0</c:v>
                </c:pt>
                <c:pt idx="9627">
                  <c:v>16.0</c:v>
                </c:pt>
                <c:pt idx="9628">
                  <c:v>16.0</c:v>
                </c:pt>
                <c:pt idx="9629">
                  <c:v>16.0</c:v>
                </c:pt>
                <c:pt idx="9630">
                  <c:v>16.0</c:v>
                </c:pt>
                <c:pt idx="9631">
                  <c:v>16.1</c:v>
                </c:pt>
                <c:pt idx="9632">
                  <c:v>16.1</c:v>
                </c:pt>
                <c:pt idx="9633">
                  <c:v>16.1</c:v>
                </c:pt>
                <c:pt idx="9634">
                  <c:v>16.1</c:v>
                </c:pt>
                <c:pt idx="9635">
                  <c:v>16.1</c:v>
                </c:pt>
                <c:pt idx="9636">
                  <c:v>16.1</c:v>
                </c:pt>
                <c:pt idx="9637">
                  <c:v>16.1</c:v>
                </c:pt>
                <c:pt idx="9638">
                  <c:v>16.1</c:v>
                </c:pt>
                <c:pt idx="9639">
                  <c:v>16.1</c:v>
                </c:pt>
                <c:pt idx="9640">
                  <c:v>16.1</c:v>
                </c:pt>
                <c:pt idx="9641">
                  <c:v>16.1</c:v>
                </c:pt>
                <c:pt idx="9642">
                  <c:v>16.1</c:v>
                </c:pt>
                <c:pt idx="9643">
                  <c:v>16.1</c:v>
                </c:pt>
                <c:pt idx="9644">
                  <c:v>16.1</c:v>
                </c:pt>
                <c:pt idx="9645">
                  <c:v>16.1</c:v>
                </c:pt>
                <c:pt idx="9646">
                  <c:v>16.1</c:v>
                </c:pt>
                <c:pt idx="9647">
                  <c:v>16.1</c:v>
                </c:pt>
                <c:pt idx="9648">
                  <c:v>16.1</c:v>
                </c:pt>
                <c:pt idx="9649">
                  <c:v>16.1</c:v>
                </c:pt>
                <c:pt idx="9650">
                  <c:v>16.1</c:v>
                </c:pt>
                <c:pt idx="9651">
                  <c:v>16.1</c:v>
                </c:pt>
                <c:pt idx="9652">
                  <c:v>16.1</c:v>
                </c:pt>
                <c:pt idx="9653">
                  <c:v>16.1</c:v>
                </c:pt>
                <c:pt idx="9654">
                  <c:v>16.1</c:v>
                </c:pt>
                <c:pt idx="9655">
                  <c:v>16.1</c:v>
                </c:pt>
                <c:pt idx="9656">
                  <c:v>16.1</c:v>
                </c:pt>
                <c:pt idx="9657">
                  <c:v>16.1</c:v>
                </c:pt>
                <c:pt idx="9658">
                  <c:v>16.1</c:v>
                </c:pt>
                <c:pt idx="9659">
                  <c:v>16.1</c:v>
                </c:pt>
                <c:pt idx="9660">
                  <c:v>16.1</c:v>
                </c:pt>
                <c:pt idx="9661">
                  <c:v>16.1</c:v>
                </c:pt>
                <c:pt idx="9662">
                  <c:v>16.1</c:v>
                </c:pt>
                <c:pt idx="9663">
                  <c:v>16.1</c:v>
                </c:pt>
                <c:pt idx="9664">
                  <c:v>16.1</c:v>
                </c:pt>
                <c:pt idx="9665">
                  <c:v>16.1</c:v>
                </c:pt>
                <c:pt idx="9666">
                  <c:v>16.1</c:v>
                </c:pt>
                <c:pt idx="9667">
                  <c:v>16.1</c:v>
                </c:pt>
                <c:pt idx="9668">
                  <c:v>16.1</c:v>
                </c:pt>
                <c:pt idx="9669">
                  <c:v>16.1</c:v>
                </c:pt>
                <c:pt idx="9670">
                  <c:v>16.1</c:v>
                </c:pt>
                <c:pt idx="9671">
                  <c:v>16.1</c:v>
                </c:pt>
                <c:pt idx="9672">
                  <c:v>16.1</c:v>
                </c:pt>
                <c:pt idx="9673">
                  <c:v>16.1</c:v>
                </c:pt>
                <c:pt idx="9674">
                  <c:v>16.1</c:v>
                </c:pt>
                <c:pt idx="9675">
                  <c:v>16.1</c:v>
                </c:pt>
                <c:pt idx="9676">
                  <c:v>16.1</c:v>
                </c:pt>
                <c:pt idx="9677">
                  <c:v>16.1</c:v>
                </c:pt>
                <c:pt idx="9678">
                  <c:v>16.1</c:v>
                </c:pt>
                <c:pt idx="9679">
                  <c:v>16.1</c:v>
                </c:pt>
                <c:pt idx="9680">
                  <c:v>16.1</c:v>
                </c:pt>
                <c:pt idx="9681">
                  <c:v>16.1</c:v>
                </c:pt>
                <c:pt idx="9682">
                  <c:v>16.1</c:v>
                </c:pt>
                <c:pt idx="9683">
                  <c:v>16.1</c:v>
                </c:pt>
                <c:pt idx="9684">
                  <c:v>16.1</c:v>
                </c:pt>
                <c:pt idx="9685">
                  <c:v>16.1</c:v>
                </c:pt>
                <c:pt idx="9686">
                  <c:v>16.1</c:v>
                </c:pt>
                <c:pt idx="9687">
                  <c:v>16.1</c:v>
                </c:pt>
                <c:pt idx="9688">
                  <c:v>16.1</c:v>
                </c:pt>
                <c:pt idx="9689">
                  <c:v>16.1</c:v>
                </c:pt>
                <c:pt idx="9690">
                  <c:v>16.1</c:v>
                </c:pt>
                <c:pt idx="9691">
                  <c:v>16.2</c:v>
                </c:pt>
                <c:pt idx="9692">
                  <c:v>16.2</c:v>
                </c:pt>
                <c:pt idx="9693">
                  <c:v>16.2</c:v>
                </c:pt>
                <c:pt idx="9694">
                  <c:v>16.2</c:v>
                </c:pt>
                <c:pt idx="9695">
                  <c:v>16.2</c:v>
                </c:pt>
                <c:pt idx="9696">
                  <c:v>16.2</c:v>
                </c:pt>
                <c:pt idx="9697">
                  <c:v>16.2</c:v>
                </c:pt>
                <c:pt idx="9698">
                  <c:v>16.2</c:v>
                </c:pt>
                <c:pt idx="9699">
                  <c:v>16.2</c:v>
                </c:pt>
                <c:pt idx="9700">
                  <c:v>16.2</c:v>
                </c:pt>
                <c:pt idx="9701">
                  <c:v>16.2</c:v>
                </c:pt>
                <c:pt idx="9702">
                  <c:v>16.2</c:v>
                </c:pt>
                <c:pt idx="9703">
                  <c:v>16.2</c:v>
                </c:pt>
                <c:pt idx="9704">
                  <c:v>16.2</c:v>
                </c:pt>
                <c:pt idx="9705">
                  <c:v>16.2</c:v>
                </c:pt>
                <c:pt idx="9706">
                  <c:v>16.2</c:v>
                </c:pt>
                <c:pt idx="9707">
                  <c:v>16.2</c:v>
                </c:pt>
                <c:pt idx="9708">
                  <c:v>16.2</c:v>
                </c:pt>
                <c:pt idx="9709">
                  <c:v>16.2</c:v>
                </c:pt>
                <c:pt idx="9710">
                  <c:v>16.2</c:v>
                </c:pt>
                <c:pt idx="9711">
                  <c:v>16.2</c:v>
                </c:pt>
                <c:pt idx="9712">
                  <c:v>16.2</c:v>
                </c:pt>
                <c:pt idx="9713">
                  <c:v>16.2</c:v>
                </c:pt>
                <c:pt idx="9714">
                  <c:v>16.2</c:v>
                </c:pt>
                <c:pt idx="9715">
                  <c:v>16.2</c:v>
                </c:pt>
                <c:pt idx="9716">
                  <c:v>16.2</c:v>
                </c:pt>
                <c:pt idx="9717">
                  <c:v>16.2</c:v>
                </c:pt>
                <c:pt idx="9718">
                  <c:v>16.2</c:v>
                </c:pt>
                <c:pt idx="9719">
                  <c:v>16.2</c:v>
                </c:pt>
                <c:pt idx="9720">
                  <c:v>16.2</c:v>
                </c:pt>
                <c:pt idx="9721">
                  <c:v>16.2</c:v>
                </c:pt>
                <c:pt idx="9722">
                  <c:v>16.2</c:v>
                </c:pt>
                <c:pt idx="9723">
                  <c:v>16.2</c:v>
                </c:pt>
                <c:pt idx="9724">
                  <c:v>16.2</c:v>
                </c:pt>
                <c:pt idx="9725">
                  <c:v>16.2</c:v>
                </c:pt>
                <c:pt idx="9726">
                  <c:v>16.2</c:v>
                </c:pt>
                <c:pt idx="9727">
                  <c:v>16.2</c:v>
                </c:pt>
                <c:pt idx="9728">
                  <c:v>16.2</c:v>
                </c:pt>
                <c:pt idx="9729">
                  <c:v>16.2</c:v>
                </c:pt>
                <c:pt idx="9730">
                  <c:v>16.2</c:v>
                </c:pt>
                <c:pt idx="9731">
                  <c:v>16.2</c:v>
                </c:pt>
                <c:pt idx="9732">
                  <c:v>16.2</c:v>
                </c:pt>
                <c:pt idx="9733">
                  <c:v>16.2</c:v>
                </c:pt>
                <c:pt idx="9734">
                  <c:v>16.2</c:v>
                </c:pt>
                <c:pt idx="9735">
                  <c:v>16.2</c:v>
                </c:pt>
                <c:pt idx="9736">
                  <c:v>16.2</c:v>
                </c:pt>
                <c:pt idx="9737">
                  <c:v>16.2</c:v>
                </c:pt>
                <c:pt idx="9738">
                  <c:v>16.2</c:v>
                </c:pt>
                <c:pt idx="9739">
                  <c:v>16.2</c:v>
                </c:pt>
                <c:pt idx="9740">
                  <c:v>16.2</c:v>
                </c:pt>
                <c:pt idx="9741">
                  <c:v>16.2</c:v>
                </c:pt>
                <c:pt idx="9742">
                  <c:v>16.2</c:v>
                </c:pt>
                <c:pt idx="9743">
                  <c:v>16.2</c:v>
                </c:pt>
                <c:pt idx="9744">
                  <c:v>16.2</c:v>
                </c:pt>
                <c:pt idx="9745">
                  <c:v>16.2</c:v>
                </c:pt>
                <c:pt idx="9746">
                  <c:v>16.2</c:v>
                </c:pt>
                <c:pt idx="9747">
                  <c:v>16.2</c:v>
                </c:pt>
                <c:pt idx="9748">
                  <c:v>16.2</c:v>
                </c:pt>
                <c:pt idx="9749">
                  <c:v>16.2</c:v>
                </c:pt>
                <c:pt idx="9750">
                  <c:v>16.2</c:v>
                </c:pt>
                <c:pt idx="9751">
                  <c:v>16.3</c:v>
                </c:pt>
                <c:pt idx="9752">
                  <c:v>16.3</c:v>
                </c:pt>
                <c:pt idx="9753">
                  <c:v>16.3</c:v>
                </c:pt>
                <c:pt idx="9754">
                  <c:v>16.3</c:v>
                </c:pt>
                <c:pt idx="9755">
                  <c:v>16.3</c:v>
                </c:pt>
                <c:pt idx="9756">
                  <c:v>16.3</c:v>
                </c:pt>
                <c:pt idx="9757">
                  <c:v>16.3</c:v>
                </c:pt>
                <c:pt idx="9758">
                  <c:v>16.3</c:v>
                </c:pt>
                <c:pt idx="9759">
                  <c:v>16.3</c:v>
                </c:pt>
                <c:pt idx="9760">
                  <c:v>16.3</c:v>
                </c:pt>
                <c:pt idx="9761">
                  <c:v>16.3</c:v>
                </c:pt>
                <c:pt idx="9762">
                  <c:v>16.3</c:v>
                </c:pt>
                <c:pt idx="9763">
                  <c:v>16.3</c:v>
                </c:pt>
                <c:pt idx="9764">
                  <c:v>16.3</c:v>
                </c:pt>
                <c:pt idx="9765">
                  <c:v>16.3</c:v>
                </c:pt>
                <c:pt idx="9766">
                  <c:v>16.3</c:v>
                </c:pt>
                <c:pt idx="9767">
                  <c:v>16.3</c:v>
                </c:pt>
                <c:pt idx="9768">
                  <c:v>16.3</c:v>
                </c:pt>
                <c:pt idx="9769">
                  <c:v>16.3</c:v>
                </c:pt>
                <c:pt idx="9770">
                  <c:v>16.3</c:v>
                </c:pt>
                <c:pt idx="9771">
                  <c:v>16.3</c:v>
                </c:pt>
                <c:pt idx="9772">
                  <c:v>16.3</c:v>
                </c:pt>
                <c:pt idx="9773">
                  <c:v>16.3</c:v>
                </c:pt>
                <c:pt idx="9774">
                  <c:v>16.3</c:v>
                </c:pt>
                <c:pt idx="9775">
                  <c:v>16.3</c:v>
                </c:pt>
                <c:pt idx="9776">
                  <c:v>16.3</c:v>
                </c:pt>
                <c:pt idx="9777">
                  <c:v>16.3</c:v>
                </c:pt>
                <c:pt idx="9778">
                  <c:v>16.3</c:v>
                </c:pt>
                <c:pt idx="9779">
                  <c:v>16.3</c:v>
                </c:pt>
                <c:pt idx="9780">
                  <c:v>16.3</c:v>
                </c:pt>
                <c:pt idx="9781">
                  <c:v>16.3</c:v>
                </c:pt>
                <c:pt idx="9782">
                  <c:v>16.3</c:v>
                </c:pt>
                <c:pt idx="9783">
                  <c:v>16.3</c:v>
                </c:pt>
                <c:pt idx="9784">
                  <c:v>16.3</c:v>
                </c:pt>
                <c:pt idx="9785">
                  <c:v>16.3</c:v>
                </c:pt>
                <c:pt idx="9786">
                  <c:v>16.3</c:v>
                </c:pt>
                <c:pt idx="9787">
                  <c:v>16.3</c:v>
                </c:pt>
                <c:pt idx="9788">
                  <c:v>16.3</c:v>
                </c:pt>
                <c:pt idx="9789">
                  <c:v>16.3</c:v>
                </c:pt>
                <c:pt idx="9790">
                  <c:v>16.3</c:v>
                </c:pt>
                <c:pt idx="9791">
                  <c:v>16.3</c:v>
                </c:pt>
                <c:pt idx="9792">
                  <c:v>16.3</c:v>
                </c:pt>
                <c:pt idx="9793">
                  <c:v>16.3</c:v>
                </c:pt>
                <c:pt idx="9794">
                  <c:v>16.3</c:v>
                </c:pt>
                <c:pt idx="9795">
                  <c:v>16.3</c:v>
                </c:pt>
                <c:pt idx="9796">
                  <c:v>16.3</c:v>
                </c:pt>
                <c:pt idx="9797">
                  <c:v>16.3</c:v>
                </c:pt>
                <c:pt idx="9798">
                  <c:v>16.3</c:v>
                </c:pt>
                <c:pt idx="9799">
                  <c:v>16.3</c:v>
                </c:pt>
                <c:pt idx="9800">
                  <c:v>16.3</c:v>
                </c:pt>
                <c:pt idx="9801">
                  <c:v>16.3</c:v>
                </c:pt>
                <c:pt idx="9802">
                  <c:v>16.3</c:v>
                </c:pt>
                <c:pt idx="9803">
                  <c:v>16.3</c:v>
                </c:pt>
                <c:pt idx="9804">
                  <c:v>16.3</c:v>
                </c:pt>
                <c:pt idx="9805">
                  <c:v>16.3</c:v>
                </c:pt>
                <c:pt idx="9806">
                  <c:v>16.3</c:v>
                </c:pt>
                <c:pt idx="9807">
                  <c:v>16.3</c:v>
                </c:pt>
                <c:pt idx="9808">
                  <c:v>16.3</c:v>
                </c:pt>
                <c:pt idx="9809">
                  <c:v>16.3</c:v>
                </c:pt>
                <c:pt idx="9810">
                  <c:v>16.3</c:v>
                </c:pt>
                <c:pt idx="9811">
                  <c:v>16.4</c:v>
                </c:pt>
                <c:pt idx="9812">
                  <c:v>16.4</c:v>
                </c:pt>
                <c:pt idx="9813">
                  <c:v>16.4</c:v>
                </c:pt>
                <c:pt idx="9814">
                  <c:v>16.4</c:v>
                </c:pt>
                <c:pt idx="9815">
                  <c:v>16.4</c:v>
                </c:pt>
                <c:pt idx="9816">
                  <c:v>16.4</c:v>
                </c:pt>
                <c:pt idx="9817">
                  <c:v>16.4</c:v>
                </c:pt>
                <c:pt idx="9818">
                  <c:v>16.4</c:v>
                </c:pt>
                <c:pt idx="9819">
                  <c:v>16.4</c:v>
                </c:pt>
                <c:pt idx="9820">
                  <c:v>16.4</c:v>
                </c:pt>
                <c:pt idx="9821">
                  <c:v>16.4</c:v>
                </c:pt>
                <c:pt idx="9822">
                  <c:v>16.4</c:v>
                </c:pt>
                <c:pt idx="9823">
                  <c:v>16.4</c:v>
                </c:pt>
                <c:pt idx="9824">
                  <c:v>16.4</c:v>
                </c:pt>
                <c:pt idx="9825">
                  <c:v>16.4</c:v>
                </c:pt>
                <c:pt idx="9826">
                  <c:v>16.4</c:v>
                </c:pt>
                <c:pt idx="9827">
                  <c:v>16.4</c:v>
                </c:pt>
                <c:pt idx="9828">
                  <c:v>16.4</c:v>
                </c:pt>
                <c:pt idx="9829">
                  <c:v>16.4</c:v>
                </c:pt>
                <c:pt idx="9830">
                  <c:v>16.4</c:v>
                </c:pt>
                <c:pt idx="9831">
                  <c:v>16.4</c:v>
                </c:pt>
                <c:pt idx="9832">
                  <c:v>16.4</c:v>
                </c:pt>
                <c:pt idx="9833">
                  <c:v>16.4</c:v>
                </c:pt>
                <c:pt idx="9834">
                  <c:v>16.4</c:v>
                </c:pt>
                <c:pt idx="9835">
                  <c:v>16.4</c:v>
                </c:pt>
                <c:pt idx="9836">
                  <c:v>16.4</c:v>
                </c:pt>
                <c:pt idx="9837">
                  <c:v>16.4</c:v>
                </c:pt>
                <c:pt idx="9838">
                  <c:v>16.4</c:v>
                </c:pt>
                <c:pt idx="9839">
                  <c:v>16.4</c:v>
                </c:pt>
                <c:pt idx="9840">
                  <c:v>16.4</c:v>
                </c:pt>
                <c:pt idx="9841">
                  <c:v>16.4</c:v>
                </c:pt>
                <c:pt idx="9842">
                  <c:v>16.4</c:v>
                </c:pt>
                <c:pt idx="9843">
                  <c:v>16.4</c:v>
                </c:pt>
                <c:pt idx="9844">
                  <c:v>16.4</c:v>
                </c:pt>
                <c:pt idx="9845">
                  <c:v>16.4</c:v>
                </c:pt>
                <c:pt idx="9846">
                  <c:v>16.4</c:v>
                </c:pt>
                <c:pt idx="9847">
                  <c:v>16.4</c:v>
                </c:pt>
                <c:pt idx="9848">
                  <c:v>16.4</c:v>
                </c:pt>
                <c:pt idx="9849">
                  <c:v>16.4</c:v>
                </c:pt>
                <c:pt idx="9850">
                  <c:v>16.4</c:v>
                </c:pt>
                <c:pt idx="9851">
                  <c:v>16.4</c:v>
                </c:pt>
                <c:pt idx="9852">
                  <c:v>16.4</c:v>
                </c:pt>
                <c:pt idx="9853">
                  <c:v>16.4</c:v>
                </c:pt>
                <c:pt idx="9854">
                  <c:v>16.4</c:v>
                </c:pt>
                <c:pt idx="9855">
                  <c:v>16.4</c:v>
                </c:pt>
                <c:pt idx="9856">
                  <c:v>16.4</c:v>
                </c:pt>
                <c:pt idx="9857">
                  <c:v>16.4</c:v>
                </c:pt>
                <c:pt idx="9858">
                  <c:v>16.4</c:v>
                </c:pt>
                <c:pt idx="9859">
                  <c:v>16.4</c:v>
                </c:pt>
                <c:pt idx="9860">
                  <c:v>16.4</c:v>
                </c:pt>
                <c:pt idx="9861">
                  <c:v>16.4</c:v>
                </c:pt>
                <c:pt idx="9862">
                  <c:v>16.4</c:v>
                </c:pt>
                <c:pt idx="9863">
                  <c:v>16.4</c:v>
                </c:pt>
                <c:pt idx="9864">
                  <c:v>16.4</c:v>
                </c:pt>
                <c:pt idx="9865">
                  <c:v>16.4</c:v>
                </c:pt>
                <c:pt idx="9866">
                  <c:v>16.4</c:v>
                </c:pt>
                <c:pt idx="9867">
                  <c:v>16.4</c:v>
                </c:pt>
                <c:pt idx="9868">
                  <c:v>16.4</c:v>
                </c:pt>
                <c:pt idx="9869">
                  <c:v>16.4</c:v>
                </c:pt>
                <c:pt idx="9870">
                  <c:v>16.4</c:v>
                </c:pt>
                <c:pt idx="9871">
                  <c:v>16.5</c:v>
                </c:pt>
                <c:pt idx="9872">
                  <c:v>16.5</c:v>
                </c:pt>
                <c:pt idx="9873">
                  <c:v>16.5</c:v>
                </c:pt>
                <c:pt idx="9874">
                  <c:v>16.5</c:v>
                </c:pt>
                <c:pt idx="9875">
                  <c:v>16.5</c:v>
                </c:pt>
                <c:pt idx="9876">
                  <c:v>16.5</c:v>
                </c:pt>
                <c:pt idx="9877">
                  <c:v>16.5</c:v>
                </c:pt>
                <c:pt idx="9878">
                  <c:v>16.5</c:v>
                </c:pt>
                <c:pt idx="9879">
                  <c:v>16.5</c:v>
                </c:pt>
                <c:pt idx="9880">
                  <c:v>16.5</c:v>
                </c:pt>
                <c:pt idx="9881">
                  <c:v>16.5</c:v>
                </c:pt>
                <c:pt idx="9882">
                  <c:v>16.5</c:v>
                </c:pt>
                <c:pt idx="9883">
                  <c:v>16.5</c:v>
                </c:pt>
                <c:pt idx="9884">
                  <c:v>16.5</c:v>
                </c:pt>
                <c:pt idx="9885">
                  <c:v>16.5</c:v>
                </c:pt>
                <c:pt idx="9886">
                  <c:v>16.5</c:v>
                </c:pt>
                <c:pt idx="9887">
                  <c:v>16.5</c:v>
                </c:pt>
                <c:pt idx="9888">
                  <c:v>16.5</c:v>
                </c:pt>
                <c:pt idx="9889">
                  <c:v>16.5</c:v>
                </c:pt>
                <c:pt idx="9890">
                  <c:v>16.5</c:v>
                </c:pt>
                <c:pt idx="9891">
                  <c:v>16.5</c:v>
                </c:pt>
                <c:pt idx="9892">
                  <c:v>16.5</c:v>
                </c:pt>
                <c:pt idx="9893">
                  <c:v>16.5</c:v>
                </c:pt>
                <c:pt idx="9894">
                  <c:v>16.5</c:v>
                </c:pt>
                <c:pt idx="9895">
                  <c:v>16.5</c:v>
                </c:pt>
                <c:pt idx="9896">
                  <c:v>16.5</c:v>
                </c:pt>
                <c:pt idx="9897">
                  <c:v>16.5</c:v>
                </c:pt>
                <c:pt idx="9898">
                  <c:v>16.5</c:v>
                </c:pt>
                <c:pt idx="9899">
                  <c:v>16.5</c:v>
                </c:pt>
                <c:pt idx="9900">
                  <c:v>16.5</c:v>
                </c:pt>
                <c:pt idx="9901">
                  <c:v>16.5</c:v>
                </c:pt>
                <c:pt idx="9902">
                  <c:v>16.5</c:v>
                </c:pt>
                <c:pt idx="9903">
                  <c:v>16.5</c:v>
                </c:pt>
                <c:pt idx="9904">
                  <c:v>16.5</c:v>
                </c:pt>
                <c:pt idx="9905">
                  <c:v>16.5</c:v>
                </c:pt>
                <c:pt idx="9906">
                  <c:v>16.5</c:v>
                </c:pt>
                <c:pt idx="9907">
                  <c:v>16.5</c:v>
                </c:pt>
                <c:pt idx="9908">
                  <c:v>16.5</c:v>
                </c:pt>
                <c:pt idx="9909">
                  <c:v>16.5</c:v>
                </c:pt>
                <c:pt idx="9910">
                  <c:v>16.5</c:v>
                </c:pt>
                <c:pt idx="9911">
                  <c:v>16.5</c:v>
                </c:pt>
                <c:pt idx="9912">
                  <c:v>16.5</c:v>
                </c:pt>
                <c:pt idx="9913">
                  <c:v>16.5</c:v>
                </c:pt>
                <c:pt idx="9914">
                  <c:v>16.5</c:v>
                </c:pt>
                <c:pt idx="9915">
                  <c:v>16.5</c:v>
                </c:pt>
                <c:pt idx="9916">
                  <c:v>16.5</c:v>
                </c:pt>
                <c:pt idx="9917">
                  <c:v>16.5</c:v>
                </c:pt>
                <c:pt idx="9918">
                  <c:v>16.5</c:v>
                </c:pt>
                <c:pt idx="9919">
                  <c:v>16.5</c:v>
                </c:pt>
                <c:pt idx="9920">
                  <c:v>16.5</c:v>
                </c:pt>
                <c:pt idx="9921">
                  <c:v>16.5</c:v>
                </c:pt>
                <c:pt idx="9922">
                  <c:v>16.5</c:v>
                </c:pt>
                <c:pt idx="9923">
                  <c:v>16.5</c:v>
                </c:pt>
                <c:pt idx="9924">
                  <c:v>16.5</c:v>
                </c:pt>
                <c:pt idx="9925">
                  <c:v>16.5</c:v>
                </c:pt>
                <c:pt idx="9926">
                  <c:v>16.5</c:v>
                </c:pt>
                <c:pt idx="9927">
                  <c:v>16.5</c:v>
                </c:pt>
                <c:pt idx="9928">
                  <c:v>16.5</c:v>
                </c:pt>
                <c:pt idx="9929">
                  <c:v>16.5</c:v>
                </c:pt>
                <c:pt idx="9930">
                  <c:v>16.5</c:v>
                </c:pt>
                <c:pt idx="9931">
                  <c:v>16.6</c:v>
                </c:pt>
                <c:pt idx="9932">
                  <c:v>16.6</c:v>
                </c:pt>
                <c:pt idx="9933">
                  <c:v>16.6</c:v>
                </c:pt>
                <c:pt idx="9934">
                  <c:v>16.6</c:v>
                </c:pt>
                <c:pt idx="9935">
                  <c:v>16.6</c:v>
                </c:pt>
                <c:pt idx="9936">
                  <c:v>16.6</c:v>
                </c:pt>
                <c:pt idx="9937">
                  <c:v>16.6</c:v>
                </c:pt>
                <c:pt idx="9938">
                  <c:v>16.6</c:v>
                </c:pt>
                <c:pt idx="9939">
                  <c:v>16.6</c:v>
                </c:pt>
                <c:pt idx="9940">
                  <c:v>16.6</c:v>
                </c:pt>
                <c:pt idx="9941">
                  <c:v>16.6</c:v>
                </c:pt>
                <c:pt idx="9942">
                  <c:v>16.6</c:v>
                </c:pt>
                <c:pt idx="9943">
                  <c:v>16.6</c:v>
                </c:pt>
                <c:pt idx="9944">
                  <c:v>16.6</c:v>
                </c:pt>
                <c:pt idx="9945">
                  <c:v>16.6</c:v>
                </c:pt>
                <c:pt idx="9946">
                  <c:v>16.6</c:v>
                </c:pt>
                <c:pt idx="9947">
                  <c:v>16.6</c:v>
                </c:pt>
                <c:pt idx="9948">
                  <c:v>16.6</c:v>
                </c:pt>
                <c:pt idx="9949">
                  <c:v>16.6</c:v>
                </c:pt>
                <c:pt idx="9950">
                  <c:v>16.6</c:v>
                </c:pt>
                <c:pt idx="9951">
                  <c:v>16.6</c:v>
                </c:pt>
                <c:pt idx="9952">
                  <c:v>16.6</c:v>
                </c:pt>
                <c:pt idx="9953">
                  <c:v>16.6</c:v>
                </c:pt>
                <c:pt idx="9954">
                  <c:v>16.6</c:v>
                </c:pt>
                <c:pt idx="9955">
                  <c:v>16.6</c:v>
                </c:pt>
                <c:pt idx="9956">
                  <c:v>16.6</c:v>
                </c:pt>
                <c:pt idx="9957">
                  <c:v>16.6</c:v>
                </c:pt>
                <c:pt idx="9958">
                  <c:v>16.6</c:v>
                </c:pt>
                <c:pt idx="9959">
                  <c:v>16.6</c:v>
                </c:pt>
                <c:pt idx="9960">
                  <c:v>16.6</c:v>
                </c:pt>
                <c:pt idx="9961">
                  <c:v>16.6</c:v>
                </c:pt>
                <c:pt idx="9962">
                  <c:v>16.6</c:v>
                </c:pt>
                <c:pt idx="9963">
                  <c:v>16.6</c:v>
                </c:pt>
                <c:pt idx="9964">
                  <c:v>16.6</c:v>
                </c:pt>
                <c:pt idx="9965">
                  <c:v>16.6</c:v>
                </c:pt>
                <c:pt idx="9966">
                  <c:v>16.6</c:v>
                </c:pt>
                <c:pt idx="9967">
                  <c:v>16.6</c:v>
                </c:pt>
                <c:pt idx="9968">
                  <c:v>16.6</c:v>
                </c:pt>
                <c:pt idx="9969">
                  <c:v>16.6</c:v>
                </c:pt>
                <c:pt idx="9970">
                  <c:v>16.6</c:v>
                </c:pt>
                <c:pt idx="9971">
                  <c:v>16.6</c:v>
                </c:pt>
                <c:pt idx="9972">
                  <c:v>16.6</c:v>
                </c:pt>
                <c:pt idx="9973">
                  <c:v>16.6</c:v>
                </c:pt>
                <c:pt idx="9974">
                  <c:v>16.6</c:v>
                </c:pt>
                <c:pt idx="9975">
                  <c:v>16.6</c:v>
                </c:pt>
                <c:pt idx="9976">
                  <c:v>16.6</c:v>
                </c:pt>
                <c:pt idx="9977">
                  <c:v>16.6</c:v>
                </c:pt>
                <c:pt idx="9978">
                  <c:v>16.6</c:v>
                </c:pt>
                <c:pt idx="9979">
                  <c:v>16.6</c:v>
                </c:pt>
                <c:pt idx="9980">
                  <c:v>16.6</c:v>
                </c:pt>
                <c:pt idx="9981">
                  <c:v>16.6</c:v>
                </c:pt>
                <c:pt idx="9982">
                  <c:v>16.6</c:v>
                </c:pt>
                <c:pt idx="9983">
                  <c:v>16.6</c:v>
                </c:pt>
                <c:pt idx="9984">
                  <c:v>16.6</c:v>
                </c:pt>
                <c:pt idx="9985">
                  <c:v>16.6</c:v>
                </c:pt>
                <c:pt idx="9986">
                  <c:v>16.6</c:v>
                </c:pt>
                <c:pt idx="9987">
                  <c:v>16.6</c:v>
                </c:pt>
                <c:pt idx="9988">
                  <c:v>16.6</c:v>
                </c:pt>
                <c:pt idx="9989">
                  <c:v>16.6</c:v>
                </c:pt>
                <c:pt idx="9990">
                  <c:v>16.6</c:v>
                </c:pt>
                <c:pt idx="9991">
                  <c:v>16.7</c:v>
                </c:pt>
                <c:pt idx="9992">
                  <c:v>16.7</c:v>
                </c:pt>
                <c:pt idx="9993">
                  <c:v>16.7</c:v>
                </c:pt>
                <c:pt idx="9994">
                  <c:v>16.7</c:v>
                </c:pt>
                <c:pt idx="9995">
                  <c:v>16.7</c:v>
                </c:pt>
                <c:pt idx="9996">
                  <c:v>16.7</c:v>
                </c:pt>
                <c:pt idx="9997">
                  <c:v>16.7</c:v>
                </c:pt>
                <c:pt idx="9998">
                  <c:v>16.7</c:v>
                </c:pt>
                <c:pt idx="9999">
                  <c:v>16.7</c:v>
                </c:pt>
                <c:pt idx="10000">
                  <c:v>16.7</c:v>
                </c:pt>
                <c:pt idx="10001">
                  <c:v>16.7</c:v>
                </c:pt>
                <c:pt idx="10002">
                  <c:v>16.7</c:v>
                </c:pt>
                <c:pt idx="10003">
                  <c:v>16.7</c:v>
                </c:pt>
                <c:pt idx="10004">
                  <c:v>16.7</c:v>
                </c:pt>
                <c:pt idx="10005">
                  <c:v>16.7</c:v>
                </c:pt>
                <c:pt idx="10006">
                  <c:v>16.7</c:v>
                </c:pt>
                <c:pt idx="10007">
                  <c:v>16.7</c:v>
                </c:pt>
                <c:pt idx="10008">
                  <c:v>16.7</c:v>
                </c:pt>
                <c:pt idx="10009">
                  <c:v>16.7</c:v>
                </c:pt>
                <c:pt idx="10010">
                  <c:v>16.7</c:v>
                </c:pt>
                <c:pt idx="10011">
                  <c:v>16.7</c:v>
                </c:pt>
                <c:pt idx="10012">
                  <c:v>16.7</c:v>
                </c:pt>
                <c:pt idx="10013">
                  <c:v>16.7</c:v>
                </c:pt>
                <c:pt idx="10014">
                  <c:v>16.7</c:v>
                </c:pt>
                <c:pt idx="10015">
                  <c:v>16.7</c:v>
                </c:pt>
                <c:pt idx="10016">
                  <c:v>16.7</c:v>
                </c:pt>
                <c:pt idx="10017">
                  <c:v>16.7</c:v>
                </c:pt>
                <c:pt idx="10018">
                  <c:v>16.7</c:v>
                </c:pt>
                <c:pt idx="10019">
                  <c:v>16.7</c:v>
                </c:pt>
                <c:pt idx="10020">
                  <c:v>16.7</c:v>
                </c:pt>
                <c:pt idx="10021">
                  <c:v>16.7</c:v>
                </c:pt>
                <c:pt idx="10022">
                  <c:v>16.7</c:v>
                </c:pt>
                <c:pt idx="10023">
                  <c:v>16.7</c:v>
                </c:pt>
                <c:pt idx="10024">
                  <c:v>16.7</c:v>
                </c:pt>
                <c:pt idx="10025">
                  <c:v>16.7</c:v>
                </c:pt>
                <c:pt idx="10026">
                  <c:v>16.7</c:v>
                </c:pt>
                <c:pt idx="10027">
                  <c:v>16.7</c:v>
                </c:pt>
                <c:pt idx="10028">
                  <c:v>16.7</c:v>
                </c:pt>
                <c:pt idx="10029">
                  <c:v>16.7</c:v>
                </c:pt>
                <c:pt idx="10030">
                  <c:v>16.7</c:v>
                </c:pt>
                <c:pt idx="10031">
                  <c:v>16.7</c:v>
                </c:pt>
                <c:pt idx="10032">
                  <c:v>16.7</c:v>
                </c:pt>
                <c:pt idx="10033">
                  <c:v>16.7</c:v>
                </c:pt>
                <c:pt idx="10034">
                  <c:v>16.7</c:v>
                </c:pt>
                <c:pt idx="10035">
                  <c:v>16.7</c:v>
                </c:pt>
                <c:pt idx="10036">
                  <c:v>16.7</c:v>
                </c:pt>
                <c:pt idx="10037">
                  <c:v>16.7</c:v>
                </c:pt>
                <c:pt idx="10038">
                  <c:v>16.7</c:v>
                </c:pt>
                <c:pt idx="10039">
                  <c:v>16.7</c:v>
                </c:pt>
                <c:pt idx="10040">
                  <c:v>16.7</c:v>
                </c:pt>
                <c:pt idx="10041">
                  <c:v>16.7</c:v>
                </c:pt>
                <c:pt idx="10042">
                  <c:v>16.7</c:v>
                </c:pt>
                <c:pt idx="10043">
                  <c:v>16.7</c:v>
                </c:pt>
                <c:pt idx="10044">
                  <c:v>16.7</c:v>
                </c:pt>
                <c:pt idx="10045">
                  <c:v>16.7</c:v>
                </c:pt>
                <c:pt idx="10046">
                  <c:v>16.7</c:v>
                </c:pt>
                <c:pt idx="10047">
                  <c:v>16.7</c:v>
                </c:pt>
                <c:pt idx="10048">
                  <c:v>16.7</c:v>
                </c:pt>
                <c:pt idx="10049">
                  <c:v>16.7</c:v>
                </c:pt>
                <c:pt idx="10050">
                  <c:v>16.7</c:v>
                </c:pt>
                <c:pt idx="10051">
                  <c:v>16.8</c:v>
                </c:pt>
                <c:pt idx="10052">
                  <c:v>16.8</c:v>
                </c:pt>
                <c:pt idx="10053">
                  <c:v>16.8</c:v>
                </c:pt>
                <c:pt idx="10054">
                  <c:v>16.8</c:v>
                </c:pt>
                <c:pt idx="10055">
                  <c:v>16.8</c:v>
                </c:pt>
                <c:pt idx="10056">
                  <c:v>16.8</c:v>
                </c:pt>
                <c:pt idx="10057">
                  <c:v>16.8</c:v>
                </c:pt>
                <c:pt idx="10058">
                  <c:v>16.8</c:v>
                </c:pt>
                <c:pt idx="10059">
                  <c:v>16.8</c:v>
                </c:pt>
                <c:pt idx="10060">
                  <c:v>16.8</c:v>
                </c:pt>
                <c:pt idx="10061">
                  <c:v>16.8</c:v>
                </c:pt>
                <c:pt idx="10062">
                  <c:v>16.8</c:v>
                </c:pt>
                <c:pt idx="10063">
                  <c:v>16.8</c:v>
                </c:pt>
                <c:pt idx="10064">
                  <c:v>16.8</c:v>
                </c:pt>
                <c:pt idx="10065">
                  <c:v>16.8</c:v>
                </c:pt>
                <c:pt idx="10066">
                  <c:v>16.8</c:v>
                </c:pt>
                <c:pt idx="10067">
                  <c:v>16.8</c:v>
                </c:pt>
                <c:pt idx="10068">
                  <c:v>16.8</c:v>
                </c:pt>
                <c:pt idx="10069">
                  <c:v>16.8</c:v>
                </c:pt>
                <c:pt idx="10070">
                  <c:v>16.8</c:v>
                </c:pt>
                <c:pt idx="10071">
                  <c:v>16.8</c:v>
                </c:pt>
                <c:pt idx="10072">
                  <c:v>16.8</c:v>
                </c:pt>
                <c:pt idx="10073">
                  <c:v>16.8</c:v>
                </c:pt>
                <c:pt idx="10074">
                  <c:v>16.8</c:v>
                </c:pt>
                <c:pt idx="10075">
                  <c:v>16.8</c:v>
                </c:pt>
                <c:pt idx="10076">
                  <c:v>16.8</c:v>
                </c:pt>
                <c:pt idx="10077">
                  <c:v>16.8</c:v>
                </c:pt>
                <c:pt idx="10078">
                  <c:v>16.8</c:v>
                </c:pt>
                <c:pt idx="10079">
                  <c:v>16.8</c:v>
                </c:pt>
                <c:pt idx="10080">
                  <c:v>16.8</c:v>
                </c:pt>
                <c:pt idx="10081">
                  <c:v>16.8</c:v>
                </c:pt>
                <c:pt idx="10082">
                  <c:v>16.8</c:v>
                </c:pt>
                <c:pt idx="10083">
                  <c:v>16.8</c:v>
                </c:pt>
                <c:pt idx="10084">
                  <c:v>16.8</c:v>
                </c:pt>
                <c:pt idx="10085">
                  <c:v>16.8</c:v>
                </c:pt>
                <c:pt idx="10086">
                  <c:v>16.8</c:v>
                </c:pt>
                <c:pt idx="10087">
                  <c:v>16.8</c:v>
                </c:pt>
                <c:pt idx="10088">
                  <c:v>16.8</c:v>
                </c:pt>
                <c:pt idx="10089">
                  <c:v>16.8</c:v>
                </c:pt>
                <c:pt idx="10090">
                  <c:v>16.8</c:v>
                </c:pt>
                <c:pt idx="10091">
                  <c:v>16.8</c:v>
                </c:pt>
                <c:pt idx="10092">
                  <c:v>16.8</c:v>
                </c:pt>
                <c:pt idx="10093">
                  <c:v>16.8</c:v>
                </c:pt>
                <c:pt idx="10094">
                  <c:v>16.8</c:v>
                </c:pt>
                <c:pt idx="10095">
                  <c:v>16.8</c:v>
                </c:pt>
                <c:pt idx="10096">
                  <c:v>16.8</c:v>
                </c:pt>
                <c:pt idx="10097">
                  <c:v>16.8</c:v>
                </c:pt>
                <c:pt idx="10098">
                  <c:v>16.8</c:v>
                </c:pt>
                <c:pt idx="10099">
                  <c:v>16.8</c:v>
                </c:pt>
                <c:pt idx="10100">
                  <c:v>16.8</c:v>
                </c:pt>
                <c:pt idx="10101">
                  <c:v>16.8</c:v>
                </c:pt>
                <c:pt idx="10102">
                  <c:v>16.8</c:v>
                </c:pt>
                <c:pt idx="10103">
                  <c:v>16.8</c:v>
                </c:pt>
                <c:pt idx="10104">
                  <c:v>16.8</c:v>
                </c:pt>
                <c:pt idx="10105">
                  <c:v>16.8</c:v>
                </c:pt>
                <c:pt idx="10106">
                  <c:v>16.8</c:v>
                </c:pt>
                <c:pt idx="10107">
                  <c:v>16.8</c:v>
                </c:pt>
                <c:pt idx="10108">
                  <c:v>16.8</c:v>
                </c:pt>
                <c:pt idx="10109">
                  <c:v>16.8</c:v>
                </c:pt>
                <c:pt idx="10110">
                  <c:v>16.8</c:v>
                </c:pt>
                <c:pt idx="10111">
                  <c:v>16.9</c:v>
                </c:pt>
                <c:pt idx="10112">
                  <c:v>16.9</c:v>
                </c:pt>
                <c:pt idx="10113">
                  <c:v>16.9</c:v>
                </c:pt>
                <c:pt idx="10114">
                  <c:v>16.9</c:v>
                </c:pt>
                <c:pt idx="10115">
                  <c:v>16.9</c:v>
                </c:pt>
                <c:pt idx="10116">
                  <c:v>16.9</c:v>
                </c:pt>
                <c:pt idx="10117">
                  <c:v>16.9</c:v>
                </c:pt>
                <c:pt idx="10118">
                  <c:v>16.9</c:v>
                </c:pt>
                <c:pt idx="10119">
                  <c:v>16.9</c:v>
                </c:pt>
                <c:pt idx="10120">
                  <c:v>16.9</c:v>
                </c:pt>
                <c:pt idx="10121">
                  <c:v>16.9</c:v>
                </c:pt>
                <c:pt idx="10122">
                  <c:v>16.9</c:v>
                </c:pt>
                <c:pt idx="10123">
                  <c:v>16.9</c:v>
                </c:pt>
                <c:pt idx="10124">
                  <c:v>16.9</c:v>
                </c:pt>
                <c:pt idx="10125">
                  <c:v>16.9</c:v>
                </c:pt>
                <c:pt idx="10126">
                  <c:v>16.9</c:v>
                </c:pt>
                <c:pt idx="10127">
                  <c:v>16.9</c:v>
                </c:pt>
                <c:pt idx="10128">
                  <c:v>16.9</c:v>
                </c:pt>
                <c:pt idx="10129">
                  <c:v>16.9</c:v>
                </c:pt>
                <c:pt idx="10130">
                  <c:v>16.9</c:v>
                </c:pt>
                <c:pt idx="10131">
                  <c:v>16.9</c:v>
                </c:pt>
                <c:pt idx="10132">
                  <c:v>16.9</c:v>
                </c:pt>
                <c:pt idx="10133">
                  <c:v>16.9</c:v>
                </c:pt>
                <c:pt idx="10134">
                  <c:v>16.9</c:v>
                </c:pt>
                <c:pt idx="10135">
                  <c:v>16.9</c:v>
                </c:pt>
                <c:pt idx="10136">
                  <c:v>16.9</c:v>
                </c:pt>
                <c:pt idx="10137">
                  <c:v>16.9</c:v>
                </c:pt>
                <c:pt idx="10138">
                  <c:v>16.9</c:v>
                </c:pt>
                <c:pt idx="10139">
                  <c:v>16.9</c:v>
                </c:pt>
                <c:pt idx="10140">
                  <c:v>16.9</c:v>
                </c:pt>
                <c:pt idx="10141">
                  <c:v>16.9</c:v>
                </c:pt>
                <c:pt idx="10142">
                  <c:v>16.9</c:v>
                </c:pt>
                <c:pt idx="10143">
                  <c:v>16.9</c:v>
                </c:pt>
                <c:pt idx="10144">
                  <c:v>16.9</c:v>
                </c:pt>
                <c:pt idx="10145">
                  <c:v>16.9</c:v>
                </c:pt>
                <c:pt idx="10146">
                  <c:v>16.9</c:v>
                </c:pt>
                <c:pt idx="10147">
                  <c:v>16.9</c:v>
                </c:pt>
                <c:pt idx="10148">
                  <c:v>16.9</c:v>
                </c:pt>
                <c:pt idx="10149">
                  <c:v>16.9</c:v>
                </c:pt>
                <c:pt idx="10150">
                  <c:v>16.9</c:v>
                </c:pt>
                <c:pt idx="10151">
                  <c:v>16.9</c:v>
                </c:pt>
                <c:pt idx="10152">
                  <c:v>16.9</c:v>
                </c:pt>
                <c:pt idx="10153">
                  <c:v>16.9</c:v>
                </c:pt>
                <c:pt idx="10154">
                  <c:v>16.9</c:v>
                </c:pt>
                <c:pt idx="10155">
                  <c:v>16.9</c:v>
                </c:pt>
                <c:pt idx="10156">
                  <c:v>16.9</c:v>
                </c:pt>
                <c:pt idx="10157">
                  <c:v>16.9</c:v>
                </c:pt>
                <c:pt idx="10158">
                  <c:v>16.9</c:v>
                </c:pt>
                <c:pt idx="10159">
                  <c:v>16.9</c:v>
                </c:pt>
                <c:pt idx="10160">
                  <c:v>16.9</c:v>
                </c:pt>
                <c:pt idx="10161">
                  <c:v>16.9</c:v>
                </c:pt>
                <c:pt idx="10162">
                  <c:v>16.9</c:v>
                </c:pt>
                <c:pt idx="10163">
                  <c:v>16.9</c:v>
                </c:pt>
                <c:pt idx="10164">
                  <c:v>16.9</c:v>
                </c:pt>
                <c:pt idx="10165">
                  <c:v>16.9</c:v>
                </c:pt>
                <c:pt idx="10166">
                  <c:v>16.9</c:v>
                </c:pt>
                <c:pt idx="10167">
                  <c:v>16.9</c:v>
                </c:pt>
                <c:pt idx="10168">
                  <c:v>16.9</c:v>
                </c:pt>
                <c:pt idx="10169">
                  <c:v>16.9</c:v>
                </c:pt>
                <c:pt idx="10170">
                  <c:v>16.9</c:v>
                </c:pt>
                <c:pt idx="10171">
                  <c:v>17.0</c:v>
                </c:pt>
                <c:pt idx="10172">
                  <c:v>17.0</c:v>
                </c:pt>
                <c:pt idx="10173">
                  <c:v>17.0</c:v>
                </c:pt>
                <c:pt idx="10174">
                  <c:v>17.0</c:v>
                </c:pt>
                <c:pt idx="10175">
                  <c:v>17.0</c:v>
                </c:pt>
                <c:pt idx="10176">
                  <c:v>17.0</c:v>
                </c:pt>
                <c:pt idx="10177">
                  <c:v>17.0</c:v>
                </c:pt>
                <c:pt idx="10178">
                  <c:v>17.0</c:v>
                </c:pt>
                <c:pt idx="10179">
                  <c:v>17.0</c:v>
                </c:pt>
                <c:pt idx="10180">
                  <c:v>17.0</c:v>
                </c:pt>
                <c:pt idx="10181">
                  <c:v>17.0</c:v>
                </c:pt>
                <c:pt idx="10182">
                  <c:v>17.0</c:v>
                </c:pt>
                <c:pt idx="10183">
                  <c:v>17.0</c:v>
                </c:pt>
                <c:pt idx="10184">
                  <c:v>17.0</c:v>
                </c:pt>
                <c:pt idx="10185">
                  <c:v>17.0</c:v>
                </c:pt>
                <c:pt idx="10186">
                  <c:v>17.0</c:v>
                </c:pt>
                <c:pt idx="10187">
                  <c:v>17.0</c:v>
                </c:pt>
                <c:pt idx="10188">
                  <c:v>17.0</c:v>
                </c:pt>
                <c:pt idx="10189">
                  <c:v>17.0</c:v>
                </c:pt>
                <c:pt idx="10190">
                  <c:v>17.0</c:v>
                </c:pt>
                <c:pt idx="10191">
                  <c:v>17.0</c:v>
                </c:pt>
                <c:pt idx="10192">
                  <c:v>17.0</c:v>
                </c:pt>
                <c:pt idx="10193">
                  <c:v>17.0</c:v>
                </c:pt>
                <c:pt idx="10194">
                  <c:v>17.0</c:v>
                </c:pt>
                <c:pt idx="10195">
                  <c:v>17.0</c:v>
                </c:pt>
                <c:pt idx="10196">
                  <c:v>17.0</c:v>
                </c:pt>
                <c:pt idx="10197">
                  <c:v>17.0</c:v>
                </c:pt>
                <c:pt idx="10198">
                  <c:v>17.0</c:v>
                </c:pt>
                <c:pt idx="10199">
                  <c:v>17.0</c:v>
                </c:pt>
                <c:pt idx="10200">
                  <c:v>17.0</c:v>
                </c:pt>
                <c:pt idx="10201">
                  <c:v>17.0</c:v>
                </c:pt>
                <c:pt idx="10202">
                  <c:v>17.0</c:v>
                </c:pt>
                <c:pt idx="10203">
                  <c:v>17.0</c:v>
                </c:pt>
                <c:pt idx="10204">
                  <c:v>17.0</c:v>
                </c:pt>
                <c:pt idx="10205">
                  <c:v>17.0</c:v>
                </c:pt>
                <c:pt idx="10206">
                  <c:v>17.0</c:v>
                </c:pt>
                <c:pt idx="10207">
                  <c:v>17.0</c:v>
                </c:pt>
                <c:pt idx="10208">
                  <c:v>17.0</c:v>
                </c:pt>
                <c:pt idx="10209">
                  <c:v>17.0</c:v>
                </c:pt>
                <c:pt idx="10210">
                  <c:v>17.0</c:v>
                </c:pt>
                <c:pt idx="10211">
                  <c:v>17.0</c:v>
                </c:pt>
                <c:pt idx="10212">
                  <c:v>17.0</c:v>
                </c:pt>
                <c:pt idx="10213">
                  <c:v>17.0</c:v>
                </c:pt>
                <c:pt idx="10214">
                  <c:v>17.0</c:v>
                </c:pt>
                <c:pt idx="10215">
                  <c:v>17.0</c:v>
                </c:pt>
                <c:pt idx="10216">
                  <c:v>17.0</c:v>
                </c:pt>
                <c:pt idx="10217">
                  <c:v>17.0</c:v>
                </c:pt>
                <c:pt idx="10218">
                  <c:v>17.0</c:v>
                </c:pt>
                <c:pt idx="10219">
                  <c:v>17.0</c:v>
                </c:pt>
                <c:pt idx="10220">
                  <c:v>17.0</c:v>
                </c:pt>
                <c:pt idx="10221">
                  <c:v>17.0</c:v>
                </c:pt>
                <c:pt idx="10222">
                  <c:v>17.0</c:v>
                </c:pt>
                <c:pt idx="10223">
                  <c:v>17.0</c:v>
                </c:pt>
                <c:pt idx="10224">
                  <c:v>17.0</c:v>
                </c:pt>
                <c:pt idx="10225">
                  <c:v>17.0</c:v>
                </c:pt>
                <c:pt idx="10226">
                  <c:v>17.0</c:v>
                </c:pt>
                <c:pt idx="10227">
                  <c:v>17.0</c:v>
                </c:pt>
                <c:pt idx="10228">
                  <c:v>17.0</c:v>
                </c:pt>
                <c:pt idx="10229">
                  <c:v>17.0</c:v>
                </c:pt>
                <c:pt idx="10230">
                  <c:v>17.0</c:v>
                </c:pt>
                <c:pt idx="10231">
                  <c:v>17.1</c:v>
                </c:pt>
                <c:pt idx="10232">
                  <c:v>17.1</c:v>
                </c:pt>
                <c:pt idx="10233">
                  <c:v>17.1</c:v>
                </c:pt>
                <c:pt idx="10234">
                  <c:v>17.1</c:v>
                </c:pt>
                <c:pt idx="10235">
                  <c:v>17.1</c:v>
                </c:pt>
                <c:pt idx="10236">
                  <c:v>17.1</c:v>
                </c:pt>
                <c:pt idx="10237">
                  <c:v>17.1</c:v>
                </c:pt>
                <c:pt idx="10238">
                  <c:v>17.1</c:v>
                </c:pt>
                <c:pt idx="10239">
                  <c:v>17.1</c:v>
                </c:pt>
                <c:pt idx="10240">
                  <c:v>17.1</c:v>
                </c:pt>
                <c:pt idx="10241">
                  <c:v>17.1</c:v>
                </c:pt>
                <c:pt idx="10242">
                  <c:v>17.1</c:v>
                </c:pt>
                <c:pt idx="10243">
                  <c:v>17.1</c:v>
                </c:pt>
                <c:pt idx="10244">
                  <c:v>17.1</c:v>
                </c:pt>
                <c:pt idx="10245">
                  <c:v>17.1</c:v>
                </c:pt>
                <c:pt idx="10246">
                  <c:v>17.1</c:v>
                </c:pt>
                <c:pt idx="10247">
                  <c:v>17.1</c:v>
                </c:pt>
                <c:pt idx="10248">
                  <c:v>17.1</c:v>
                </c:pt>
                <c:pt idx="10249">
                  <c:v>17.1</c:v>
                </c:pt>
                <c:pt idx="10250">
                  <c:v>17.1</c:v>
                </c:pt>
                <c:pt idx="10251">
                  <c:v>17.1</c:v>
                </c:pt>
                <c:pt idx="10252">
                  <c:v>17.1</c:v>
                </c:pt>
                <c:pt idx="10253">
                  <c:v>17.1</c:v>
                </c:pt>
                <c:pt idx="10254">
                  <c:v>17.1</c:v>
                </c:pt>
                <c:pt idx="10255">
                  <c:v>17.1</c:v>
                </c:pt>
                <c:pt idx="10256">
                  <c:v>17.1</c:v>
                </c:pt>
                <c:pt idx="10257">
                  <c:v>17.1</c:v>
                </c:pt>
                <c:pt idx="10258">
                  <c:v>17.1</c:v>
                </c:pt>
                <c:pt idx="10259">
                  <c:v>17.1</c:v>
                </c:pt>
                <c:pt idx="10260">
                  <c:v>17.1</c:v>
                </c:pt>
                <c:pt idx="10261">
                  <c:v>17.1</c:v>
                </c:pt>
                <c:pt idx="10262">
                  <c:v>17.1</c:v>
                </c:pt>
                <c:pt idx="10263">
                  <c:v>17.1</c:v>
                </c:pt>
                <c:pt idx="10264">
                  <c:v>17.1</c:v>
                </c:pt>
                <c:pt idx="10265">
                  <c:v>17.1</c:v>
                </c:pt>
                <c:pt idx="10266">
                  <c:v>17.1</c:v>
                </c:pt>
                <c:pt idx="10267">
                  <c:v>17.1</c:v>
                </c:pt>
                <c:pt idx="10268">
                  <c:v>17.1</c:v>
                </c:pt>
                <c:pt idx="10269">
                  <c:v>17.1</c:v>
                </c:pt>
                <c:pt idx="10270">
                  <c:v>17.1</c:v>
                </c:pt>
                <c:pt idx="10271">
                  <c:v>17.1</c:v>
                </c:pt>
                <c:pt idx="10272">
                  <c:v>17.1</c:v>
                </c:pt>
                <c:pt idx="10273">
                  <c:v>17.1</c:v>
                </c:pt>
                <c:pt idx="10274">
                  <c:v>17.1</c:v>
                </c:pt>
                <c:pt idx="10275">
                  <c:v>17.1</c:v>
                </c:pt>
                <c:pt idx="10276">
                  <c:v>17.1</c:v>
                </c:pt>
                <c:pt idx="10277">
                  <c:v>17.1</c:v>
                </c:pt>
                <c:pt idx="10278">
                  <c:v>17.1</c:v>
                </c:pt>
                <c:pt idx="10279">
                  <c:v>17.1</c:v>
                </c:pt>
                <c:pt idx="10280">
                  <c:v>17.1</c:v>
                </c:pt>
                <c:pt idx="10281">
                  <c:v>17.1</c:v>
                </c:pt>
                <c:pt idx="10282">
                  <c:v>17.1</c:v>
                </c:pt>
                <c:pt idx="10283">
                  <c:v>17.1</c:v>
                </c:pt>
                <c:pt idx="10284">
                  <c:v>17.1</c:v>
                </c:pt>
                <c:pt idx="10285">
                  <c:v>17.1</c:v>
                </c:pt>
                <c:pt idx="10286">
                  <c:v>17.1</c:v>
                </c:pt>
                <c:pt idx="10287">
                  <c:v>17.1</c:v>
                </c:pt>
                <c:pt idx="10288">
                  <c:v>17.1</c:v>
                </c:pt>
                <c:pt idx="10289">
                  <c:v>17.1</c:v>
                </c:pt>
                <c:pt idx="10290">
                  <c:v>17.1</c:v>
                </c:pt>
                <c:pt idx="10291">
                  <c:v>17.2</c:v>
                </c:pt>
                <c:pt idx="10292">
                  <c:v>17.2</c:v>
                </c:pt>
                <c:pt idx="10293">
                  <c:v>17.2</c:v>
                </c:pt>
                <c:pt idx="10294">
                  <c:v>17.2</c:v>
                </c:pt>
                <c:pt idx="10295">
                  <c:v>17.2</c:v>
                </c:pt>
                <c:pt idx="10296">
                  <c:v>17.2</c:v>
                </c:pt>
                <c:pt idx="10297">
                  <c:v>17.2</c:v>
                </c:pt>
                <c:pt idx="10298">
                  <c:v>17.2</c:v>
                </c:pt>
                <c:pt idx="10299">
                  <c:v>17.2</c:v>
                </c:pt>
                <c:pt idx="10300">
                  <c:v>17.2</c:v>
                </c:pt>
                <c:pt idx="10301">
                  <c:v>17.2</c:v>
                </c:pt>
                <c:pt idx="10302">
                  <c:v>17.2</c:v>
                </c:pt>
                <c:pt idx="10303">
                  <c:v>17.2</c:v>
                </c:pt>
                <c:pt idx="10304">
                  <c:v>17.2</c:v>
                </c:pt>
                <c:pt idx="10305">
                  <c:v>17.2</c:v>
                </c:pt>
                <c:pt idx="10306">
                  <c:v>17.2</c:v>
                </c:pt>
                <c:pt idx="10307">
                  <c:v>17.2</c:v>
                </c:pt>
                <c:pt idx="10308">
                  <c:v>17.2</c:v>
                </c:pt>
                <c:pt idx="10309">
                  <c:v>17.2</c:v>
                </c:pt>
                <c:pt idx="10310">
                  <c:v>17.2</c:v>
                </c:pt>
                <c:pt idx="10311">
                  <c:v>17.2</c:v>
                </c:pt>
                <c:pt idx="10312">
                  <c:v>17.2</c:v>
                </c:pt>
                <c:pt idx="10313">
                  <c:v>17.2</c:v>
                </c:pt>
                <c:pt idx="10314">
                  <c:v>17.2</c:v>
                </c:pt>
                <c:pt idx="10315">
                  <c:v>17.2</c:v>
                </c:pt>
                <c:pt idx="10316">
                  <c:v>17.2</c:v>
                </c:pt>
                <c:pt idx="10317">
                  <c:v>17.2</c:v>
                </c:pt>
                <c:pt idx="10318">
                  <c:v>17.2</c:v>
                </c:pt>
                <c:pt idx="10319">
                  <c:v>17.2</c:v>
                </c:pt>
                <c:pt idx="10320">
                  <c:v>17.2</c:v>
                </c:pt>
                <c:pt idx="10321">
                  <c:v>17.2</c:v>
                </c:pt>
                <c:pt idx="10322">
                  <c:v>17.2</c:v>
                </c:pt>
                <c:pt idx="10323">
                  <c:v>17.2</c:v>
                </c:pt>
                <c:pt idx="10324">
                  <c:v>17.2</c:v>
                </c:pt>
                <c:pt idx="10325">
                  <c:v>17.2</c:v>
                </c:pt>
                <c:pt idx="10326">
                  <c:v>17.2</c:v>
                </c:pt>
                <c:pt idx="10327">
                  <c:v>17.2</c:v>
                </c:pt>
                <c:pt idx="10328">
                  <c:v>17.2</c:v>
                </c:pt>
                <c:pt idx="10329">
                  <c:v>17.2</c:v>
                </c:pt>
                <c:pt idx="10330">
                  <c:v>17.2</c:v>
                </c:pt>
                <c:pt idx="10331">
                  <c:v>17.2</c:v>
                </c:pt>
                <c:pt idx="10332">
                  <c:v>17.2</c:v>
                </c:pt>
                <c:pt idx="10333">
                  <c:v>17.2</c:v>
                </c:pt>
                <c:pt idx="10334">
                  <c:v>17.2</c:v>
                </c:pt>
                <c:pt idx="10335">
                  <c:v>17.2</c:v>
                </c:pt>
                <c:pt idx="10336">
                  <c:v>17.2</c:v>
                </c:pt>
                <c:pt idx="10337">
                  <c:v>17.2</c:v>
                </c:pt>
                <c:pt idx="10338">
                  <c:v>17.2</c:v>
                </c:pt>
                <c:pt idx="10339">
                  <c:v>17.2</c:v>
                </c:pt>
                <c:pt idx="10340">
                  <c:v>17.2</c:v>
                </c:pt>
                <c:pt idx="10341">
                  <c:v>17.2</c:v>
                </c:pt>
                <c:pt idx="10342">
                  <c:v>17.2</c:v>
                </c:pt>
                <c:pt idx="10343">
                  <c:v>17.2</c:v>
                </c:pt>
                <c:pt idx="10344">
                  <c:v>17.2</c:v>
                </c:pt>
                <c:pt idx="10345">
                  <c:v>17.2</c:v>
                </c:pt>
                <c:pt idx="10346">
                  <c:v>17.2</c:v>
                </c:pt>
                <c:pt idx="10347">
                  <c:v>17.2</c:v>
                </c:pt>
                <c:pt idx="10348">
                  <c:v>17.2</c:v>
                </c:pt>
                <c:pt idx="10349">
                  <c:v>17.2</c:v>
                </c:pt>
                <c:pt idx="10350">
                  <c:v>17.2</c:v>
                </c:pt>
                <c:pt idx="10351">
                  <c:v>17.3</c:v>
                </c:pt>
                <c:pt idx="10352">
                  <c:v>17.3</c:v>
                </c:pt>
                <c:pt idx="10353">
                  <c:v>17.3</c:v>
                </c:pt>
                <c:pt idx="10354">
                  <c:v>17.3</c:v>
                </c:pt>
                <c:pt idx="10355">
                  <c:v>17.3</c:v>
                </c:pt>
                <c:pt idx="10356">
                  <c:v>17.3</c:v>
                </c:pt>
                <c:pt idx="10357">
                  <c:v>17.3</c:v>
                </c:pt>
                <c:pt idx="10358">
                  <c:v>17.3</c:v>
                </c:pt>
                <c:pt idx="10359">
                  <c:v>17.3</c:v>
                </c:pt>
                <c:pt idx="10360">
                  <c:v>17.3</c:v>
                </c:pt>
                <c:pt idx="10361">
                  <c:v>17.3</c:v>
                </c:pt>
                <c:pt idx="10362">
                  <c:v>17.3</c:v>
                </c:pt>
                <c:pt idx="10363">
                  <c:v>17.3</c:v>
                </c:pt>
                <c:pt idx="10364">
                  <c:v>17.3</c:v>
                </c:pt>
                <c:pt idx="10365">
                  <c:v>17.3</c:v>
                </c:pt>
                <c:pt idx="10366">
                  <c:v>17.3</c:v>
                </c:pt>
                <c:pt idx="10367">
                  <c:v>17.3</c:v>
                </c:pt>
                <c:pt idx="10368">
                  <c:v>17.3</c:v>
                </c:pt>
                <c:pt idx="10369">
                  <c:v>17.3</c:v>
                </c:pt>
                <c:pt idx="10370">
                  <c:v>17.3</c:v>
                </c:pt>
                <c:pt idx="10371">
                  <c:v>17.3</c:v>
                </c:pt>
                <c:pt idx="10372">
                  <c:v>17.3</c:v>
                </c:pt>
                <c:pt idx="10373">
                  <c:v>17.3</c:v>
                </c:pt>
                <c:pt idx="10374">
                  <c:v>17.3</c:v>
                </c:pt>
                <c:pt idx="10375">
                  <c:v>17.3</c:v>
                </c:pt>
                <c:pt idx="10376">
                  <c:v>17.3</c:v>
                </c:pt>
                <c:pt idx="10377">
                  <c:v>17.3</c:v>
                </c:pt>
                <c:pt idx="10378">
                  <c:v>17.3</c:v>
                </c:pt>
                <c:pt idx="10379">
                  <c:v>17.3</c:v>
                </c:pt>
                <c:pt idx="10380">
                  <c:v>17.3</c:v>
                </c:pt>
                <c:pt idx="10381">
                  <c:v>17.3</c:v>
                </c:pt>
                <c:pt idx="10382">
                  <c:v>17.3</c:v>
                </c:pt>
                <c:pt idx="10383">
                  <c:v>17.3</c:v>
                </c:pt>
                <c:pt idx="10384">
                  <c:v>17.3</c:v>
                </c:pt>
                <c:pt idx="10385">
                  <c:v>17.3</c:v>
                </c:pt>
                <c:pt idx="10386">
                  <c:v>17.3</c:v>
                </c:pt>
                <c:pt idx="10387">
                  <c:v>17.3</c:v>
                </c:pt>
                <c:pt idx="10388">
                  <c:v>17.3</c:v>
                </c:pt>
                <c:pt idx="10389">
                  <c:v>17.3</c:v>
                </c:pt>
                <c:pt idx="10390">
                  <c:v>17.3</c:v>
                </c:pt>
                <c:pt idx="10391">
                  <c:v>17.3</c:v>
                </c:pt>
                <c:pt idx="10392">
                  <c:v>17.3</c:v>
                </c:pt>
                <c:pt idx="10393">
                  <c:v>17.3</c:v>
                </c:pt>
                <c:pt idx="10394">
                  <c:v>17.3</c:v>
                </c:pt>
                <c:pt idx="10395">
                  <c:v>17.3</c:v>
                </c:pt>
                <c:pt idx="10396">
                  <c:v>17.3</c:v>
                </c:pt>
                <c:pt idx="10397">
                  <c:v>17.3</c:v>
                </c:pt>
                <c:pt idx="10398">
                  <c:v>17.3</c:v>
                </c:pt>
                <c:pt idx="10399">
                  <c:v>17.3</c:v>
                </c:pt>
                <c:pt idx="10400">
                  <c:v>17.3</c:v>
                </c:pt>
                <c:pt idx="10401">
                  <c:v>17.3</c:v>
                </c:pt>
                <c:pt idx="10402">
                  <c:v>17.3</c:v>
                </c:pt>
                <c:pt idx="10403">
                  <c:v>17.3</c:v>
                </c:pt>
                <c:pt idx="10404">
                  <c:v>17.3</c:v>
                </c:pt>
                <c:pt idx="10405">
                  <c:v>17.3</c:v>
                </c:pt>
                <c:pt idx="10406">
                  <c:v>17.3</c:v>
                </c:pt>
                <c:pt idx="10407">
                  <c:v>17.3</c:v>
                </c:pt>
                <c:pt idx="10408">
                  <c:v>17.3</c:v>
                </c:pt>
                <c:pt idx="10409">
                  <c:v>17.3</c:v>
                </c:pt>
                <c:pt idx="10410">
                  <c:v>17.3</c:v>
                </c:pt>
                <c:pt idx="10411">
                  <c:v>17.4</c:v>
                </c:pt>
                <c:pt idx="10412">
                  <c:v>17.4</c:v>
                </c:pt>
                <c:pt idx="10413">
                  <c:v>17.4</c:v>
                </c:pt>
                <c:pt idx="10414">
                  <c:v>17.4</c:v>
                </c:pt>
                <c:pt idx="10415">
                  <c:v>17.4</c:v>
                </c:pt>
                <c:pt idx="10416">
                  <c:v>17.4</c:v>
                </c:pt>
                <c:pt idx="10417">
                  <c:v>17.4</c:v>
                </c:pt>
                <c:pt idx="10418">
                  <c:v>17.4</c:v>
                </c:pt>
                <c:pt idx="10419">
                  <c:v>17.4</c:v>
                </c:pt>
                <c:pt idx="10420">
                  <c:v>17.4</c:v>
                </c:pt>
                <c:pt idx="10421">
                  <c:v>17.4</c:v>
                </c:pt>
                <c:pt idx="10422">
                  <c:v>17.4</c:v>
                </c:pt>
                <c:pt idx="10423">
                  <c:v>17.4</c:v>
                </c:pt>
                <c:pt idx="10424">
                  <c:v>17.4</c:v>
                </c:pt>
                <c:pt idx="10425">
                  <c:v>17.4</c:v>
                </c:pt>
                <c:pt idx="10426">
                  <c:v>17.4</c:v>
                </c:pt>
                <c:pt idx="10427">
                  <c:v>17.4</c:v>
                </c:pt>
                <c:pt idx="10428">
                  <c:v>17.4</c:v>
                </c:pt>
                <c:pt idx="10429">
                  <c:v>17.4</c:v>
                </c:pt>
                <c:pt idx="10430">
                  <c:v>17.4</c:v>
                </c:pt>
                <c:pt idx="10431">
                  <c:v>17.4</c:v>
                </c:pt>
                <c:pt idx="10432">
                  <c:v>17.4</c:v>
                </c:pt>
                <c:pt idx="10433">
                  <c:v>17.4</c:v>
                </c:pt>
                <c:pt idx="10434">
                  <c:v>17.4</c:v>
                </c:pt>
                <c:pt idx="10435">
                  <c:v>17.4</c:v>
                </c:pt>
                <c:pt idx="10436">
                  <c:v>17.4</c:v>
                </c:pt>
                <c:pt idx="10437">
                  <c:v>17.4</c:v>
                </c:pt>
                <c:pt idx="10438">
                  <c:v>17.4</c:v>
                </c:pt>
                <c:pt idx="10439">
                  <c:v>17.4</c:v>
                </c:pt>
                <c:pt idx="10440">
                  <c:v>17.4</c:v>
                </c:pt>
                <c:pt idx="10441">
                  <c:v>17.4</c:v>
                </c:pt>
                <c:pt idx="10442">
                  <c:v>17.4</c:v>
                </c:pt>
                <c:pt idx="10443">
                  <c:v>17.4</c:v>
                </c:pt>
                <c:pt idx="10444">
                  <c:v>17.4</c:v>
                </c:pt>
                <c:pt idx="10445">
                  <c:v>17.4</c:v>
                </c:pt>
                <c:pt idx="10446">
                  <c:v>17.4</c:v>
                </c:pt>
                <c:pt idx="10447">
                  <c:v>17.4</c:v>
                </c:pt>
                <c:pt idx="10448">
                  <c:v>17.4</c:v>
                </c:pt>
                <c:pt idx="10449">
                  <c:v>17.4</c:v>
                </c:pt>
                <c:pt idx="10450">
                  <c:v>17.4</c:v>
                </c:pt>
                <c:pt idx="10451">
                  <c:v>17.4</c:v>
                </c:pt>
                <c:pt idx="10452">
                  <c:v>17.4</c:v>
                </c:pt>
                <c:pt idx="10453">
                  <c:v>17.4</c:v>
                </c:pt>
                <c:pt idx="10454">
                  <c:v>17.4</c:v>
                </c:pt>
                <c:pt idx="10455">
                  <c:v>17.4</c:v>
                </c:pt>
                <c:pt idx="10456">
                  <c:v>17.4</c:v>
                </c:pt>
                <c:pt idx="10457">
                  <c:v>17.4</c:v>
                </c:pt>
                <c:pt idx="10458">
                  <c:v>17.4</c:v>
                </c:pt>
                <c:pt idx="10459">
                  <c:v>17.4</c:v>
                </c:pt>
                <c:pt idx="10460">
                  <c:v>17.4</c:v>
                </c:pt>
                <c:pt idx="10461">
                  <c:v>17.4</c:v>
                </c:pt>
                <c:pt idx="10462">
                  <c:v>17.4</c:v>
                </c:pt>
                <c:pt idx="10463">
                  <c:v>17.4</c:v>
                </c:pt>
                <c:pt idx="10464">
                  <c:v>17.4</c:v>
                </c:pt>
                <c:pt idx="10465">
                  <c:v>17.4</c:v>
                </c:pt>
                <c:pt idx="10466">
                  <c:v>17.4</c:v>
                </c:pt>
                <c:pt idx="10467">
                  <c:v>17.4</c:v>
                </c:pt>
                <c:pt idx="10468">
                  <c:v>17.4</c:v>
                </c:pt>
                <c:pt idx="10469">
                  <c:v>17.4</c:v>
                </c:pt>
                <c:pt idx="10470">
                  <c:v>17.4</c:v>
                </c:pt>
                <c:pt idx="10471">
                  <c:v>17.5</c:v>
                </c:pt>
                <c:pt idx="10472">
                  <c:v>17.5</c:v>
                </c:pt>
                <c:pt idx="10473">
                  <c:v>17.5</c:v>
                </c:pt>
                <c:pt idx="10474">
                  <c:v>17.5</c:v>
                </c:pt>
                <c:pt idx="10475">
                  <c:v>17.5</c:v>
                </c:pt>
                <c:pt idx="10476">
                  <c:v>17.5</c:v>
                </c:pt>
                <c:pt idx="10477">
                  <c:v>17.5</c:v>
                </c:pt>
                <c:pt idx="10478">
                  <c:v>17.5</c:v>
                </c:pt>
                <c:pt idx="10479">
                  <c:v>17.5</c:v>
                </c:pt>
                <c:pt idx="10480">
                  <c:v>17.5</c:v>
                </c:pt>
                <c:pt idx="10481">
                  <c:v>17.5</c:v>
                </c:pt>
                <c:pt idx="10482">
                  <c:v>17.5</c:v>
                </c:pt>
                <c:pt idx="10483">
                  <c:v>17.5</c:v>
                </c:pt>
                <c:pt idx="10484">
                  <c:v>17.5</c:v>
                </c:pt>
                <c:pt idx="10485">
                  <c:v>17.5</c:v>
                </c:pt>
                <c:pt idx="10486">
                  <c:v>17.5</c:v>
                </c:pt>
                <c:pt idx="10487">
                  <c:v>17.5</c:v>
                </c:pt>
                <c:pt idx="10488">
                  <c:v>17.5</c:v>
                </c:pt>
                <c:pt idx="10489">
                  <c:v>17.5</c:v>
                </c:pt>
                <c:pt idx="10490">
                  <c:v>17.5</c:v>
                </c:pt>
                <c:pt idx="10491">
                  <c:v>17.5</c:v>
                </c:pt>
                <c:pt idx="10492">
                  <c:v>17.5</c:v>
                </c:pt>
                <c:pt idx="10493">
                  <c:v>17.5</c:v>
                </c:pt>
                <c:pt idx="10494">
                  <c:v>17.5</c:v>
                </c:pt>
                <c:pt idx="10495">
                  <c:v>17.5</c:v>
                </c:pt>
                <c:pt idx="10496">
                  <c:v>17.5</c:v>
                </c:pt>
                <c:pt idx="10497">
                  <c:v>17.5</c:v>
                </c:pt>
                <c:pt idx="10498">
                  <c:v>17.5</c:v>
                </c:pt>
                <c:pt idx="10499">
                  <c:v>17.5</c:v>
                </c:pt>
                <c:pt idx="10500">
                  <c:v>17.5</c:v>
                </c:pt>
                <c:pt idx="10501">
                  <c:v>17.5</c:v>
                </c:pt>
                <c:pt idx="10502">
                  <c:v>17.5</c:v>
                </c:pt>
                <c:pt idx="10503">
                  <c:v>17.5</c:v>
                </c:pt>
                <c:pt idx="10504">
                  <c:v>17.5</c:v>
                </c:pt>
                <c:pt idx="10505">
                  <c:v>17.5</c:v>
                </c:pt>
                <c:pt idx="10506">
                  <c:v>17.5</c:v>
                </c:pt>
                <c:pt idx="10507">
                  <c:v>17.5</c:v>
                </c:pt>
                <c:pt idx="10508">
                  <c:v>17.5</c:v>
                </c:pt>
                <c:pt idx="10509">
                  <c:v>17.5</c:v>
                </c:pt>
                <c:pt idx="10510">
                  <c:v>17.5</c:v>
                </c:pt>
                <c:pt idx="10511">
                  <c:v>17.5</c:v>
                </c:pt>
                <c:pt idx="10512">
                  <c:v>17.5</c:v>
                </c:pt>
                <c:pt idx="10513">
                  <c:v>17.5</c:v>
                </c:pt>
                <c:pt idx="10514">
                  <c:v>17.5</c:v>
                </c:pt>
                <c:pt idx="10515">
                  <c:v>17.5</c:v>
                </c:pt>
                <c:pt idx="10516">
                  <c:v>17.5</c:v>
                </c:pt>
                <c:pt idx="10517">
                  <c:v>17.5</c:v>
                </c:pt>
                <c:pt idx="10518">
                  <c:v>17.5</c:v>
                </c:pt>
                <c:pt idx="10519">
                  <c:v>17.5</c:v>
                </c:pt>
                <c:pt idx="10520">
                  <c:v>17.5</c:v>
                </c:pt>
                <c:pt idx="10521">
                  <c:v>17.5</c:v>
                </c:pt>
                <c:pt idx="10522">
                  <c:v>17.5</c:v>
                </c:pt>
                <c:pt idx="10523">
                  <c:v>17.5</c:v>
                </c:pt>
                <c:pt idx="10524">
                  <c:v>17.5</c:v>
                </c:pt>
                <c:pt idx="10525">
                  <c:v>17.5</c:v>
                </c:pt>
                <c:pt idx="10526">
                  <c:v>17.5</c:v>
                </c:pt>
                <c:pt idx="10527">
                  <c:v>17.5</c:v>
                </c:pt>
                <c:pt idx="10528">
                  <c:v>17.5</c:v>
                </c:pt>
                <c:pt idx="10529">
                  <c:v>17.5</c:v>
                </c:pt>
                <c:pt idx="10530">
                  <c:v>17.5</c:v>
                </c:pt>
                <c:pt idx="10531">
                  <c:v>17.6</c:v>
                </c:pt>
                <c:pt idx="10532">
                  <c:v>17.6</c:v>
                </c:pt>
                <c:pt idx="10533">
                  <c:v>17.6</c:v>
                </c:pt>
                <c:pt idx="10534">
                  <c:v>17.6</c:v>
                </c:pt>
                <c:pt idx="10535">
                  <c:v>17.6</c:v>
                </c:pt>
                <c:pt idx="10536">
                  <c:v>17.6</c:v>
                </c:pt>
                <c:pt idx="10537">
                  <c:v>17.6</c:v>
                </c:pt>
                <c:pt idx="10538">
                  <c:v>17.6</c:v>
                </c:pt>
                <c:pt idx="10539">
                  <c:v>17.6</c:v>
                </c:pt>
                <c:pt idx="10540">
                  <c:v>17.6</c:v>
                </c:pt>
                <c:pt idx="10541">
                  <c:v>17.6</c:v>
                </c:pt>
                <c:pt idx="10542">
                  <c:v>17.6</c:v>
                </c:pt>
                <c:pt idx="10543">
                  <c:v>17.6</c:v>
                </c:pt>
                <c:pt idx="10544">
                  <c:v>17.6</c:v>
                </c:pt>
                <c:pt idx="10545">
                  <c:v>17.6</c:v>
                </c:pt>
                <c:pt idx="10546">
                  <c:v>17.6</c:v>
                </c:pt>
                <c:pt idx="10547">
                  <c:v>17.6</c:v>
                </c:pt>
                <c:pt idx="10548">
                  <c:v>17.6</c:v>
                </c:pt>
                <c:pt idx="10549">
                  <c:v>17.6</c:v>
                </c:pt>
                <c:pt idx="10550">
                  <c:v>17.6</c:v>
                </c:pt>
                <c:pt idx="10551">
                  <c:v>17.6</c:v>
                </c:pt>
                <c:pt idx="10552">
                  <c:v>17.6</c:v>
                </c:pt>
                <c:pt idx="10553">
                  <c:v>17.6</c:v>
                </c:pt>
                <c:pt idx="10554">
                  <c:v>17.6</c:v>
                </c:pt>
                <c:pt idx="10555">
                  <c:v>17.6</c:v>
                </c:pt>
                <c:pt idx="10556">
                  <c:v>17.6</c:v>
                </c:pt>
                <c:pt idx="10557">
                  <c:v>17.6</c:v>
                </c:pt>
                <c:pt idx="10558">
                  <c:v>17.6</c:v>
                </c:pt>
                <c:pt idx="10559">
                  <c:v>17.6</c:v>
                </c:pt>
                <c:pt idx="10560">
                  <c:v>17.6</c:v>
                </c:pt>
                <c:pt idx="10561">
                  <c:v>17.6</c:v>
                </c:pt>
                <c:pt idx="10562">
                  <c:v>17.6</c:v>
                </c:pt>
                <c:pt idx="10563">
                  <c:v>17.6</c:v>
                </c:pt>
                <c:pt idx="10564">
                  <c:v>17.6</c:v>
                </c:pt>
                <c:pt idx="10565">
                  <c:v>17.6</c:v>
                </c:pt>
                <c:pt idx="10566">
                  <c:v>17.6</c:v>
                </c:pt>
                <c:pt idx="10567">
                  <c:v>17.6</c:v>
                </c:pt>
                <c:pt idx="10568">
                  <c:v>17.6</c:v>
                </c:pt>
                <c:pt idx="10569">
                  <c:v>17.6</c:v>
                </c:pt>
                <c:pt idx="10570">
                  <c:v>17.6</c:v>
                </c:pt>
                <c:pt idx="10571">
                  <c:v>17.6</c:v>
                </c:pt>
                <c:pt idx="10572">
                  <c:v>17.6</c:v>
                </c:pt>
                <c:pt idx="10573">
                  <c:v>17.6</c:v>
                </c:pt>
                <c:pt idx="10574">
                  <c:v>17.6</c:v>
                </c:pt>
                <c:pt idx="10575">
                  <c:v>17.6</c:v>
                </c:pt>
                <c:pt idx="10576">
                  <c:v>17.6</c:v>
                </c:pt>
                <c:pt idx="10577">
                  <c:v>17.6</c:v>
                </c:pt>
                <c:pt idx="10578">
                  <c:v>17.6</c:v>
                </c:pt>
                <c:pt idx="10579">
                  <c:v>17.6</c:v>
                </c:pt>
                <c:pt idx="10580">
                  <c:v>17.6</c:v>
                </c:pt>
                <c:pt idx="10581">
                  <c:v>17.6</c:v>
                </c:pt>
                <c:pt idx="10582">
                  <c:v>17.6</c:v>
                </c:pt>
                <c:pt idx="10583">
                  <c:v>17.6</c:v>
                </c:pt>
                <c:pt idx="10584">
                  <c:v>17.6</c:v>
                </c:pt>
                <c:pt idx="10585">
                  <c:v>17.6</c:v>
                </c:pt>
                <c:pt idx="10586">
                  <c:v>17.6</c:v>
                </c:pt>
                <c:pt idx="10587">
                  <c:v>17.6</c:v>
                </c:pt>
                <c:pt idx="10588">
                  <c:v>17.6</c:v>
                </c:pt>
                <c:pt idx="10589">
                  <c:v>17.6</c:v>
                </c:pt>
                <c:pt idx="10590">
                  <c:v>17.6</c:v>
                </c:pt>
                <c:pt idx="10591">
                  <c:v>17.7</c:v>
                </c:pt>
                <c:pt idx="10592">
                  <c:v>17.7</c:v>
                </c:pt>
                <c:pt idx="10593">
                  <c:v>17.7</c:v>
                </c:pt>
                <c:pt idx="10594">
                  <c:v>17.7</c:v>
                </c:pt>
                <c:pt idx="10595">
                  <c:v>17.7</c:v>
                </c:pt>
                <c:pt idx="10596">
                  <c:v>17.7</c:v>
                </c:pt>
                <c:pt idx="10597">
                  <c:v>17.7</c:v>
                </c:pt>
                <c:pt idx="10598">
                  <c:v>17.7</c:v>
                </c:pt>
                <c:pt idx="10599">
                  <c:v>17.7</c:v>
                </c:pt>
                <c:pt idx="10600">
                  <c:v>17.7</c:v>
                </c:pt>
                <c:pt idx="10601">
                  <c:v>17.7</c:v>
                </c:pt>
                <c:pt idx="10602">
                  <c:v>17.7</c:v>
                </c:pt>
                <c:pt idx="10603">
                  <c:v>17.7</c:v>
                </c:pt>
                <c:pt idx="10604">
                  <c:v>17.7</c:v>
                </c:pt>
                <c:pt idx="10605">
                  <c:v>17.7</c:v>
                </c:pt>
                <c:pt idx="10606">
                  <c:v>17.7</c:v>
                </c:pt>
                <c:pt idx="10607">
                  <c:v>17.7</c:v>
                </c:pt>
                <c:pt idx="10608">
                  <c:v>17.7</c:v>
                </c:pt>
                <c:pt idx="10609">
                  <c:v>17.7</c:v>
                </c:pt>
                <c:pt idx="10610">
                  <c:v>17.7</c:v>
                </c:pt>
                <c:pt idx="10611">
                  <c:v>17.7</c:v>
                </c:pt>
                <c:pt idx="10612">
                  <c:v>17.7</c:v>
                </c:pt>
                <c:pt idx="10613">
                  <c:v>17.7</c:v>
                </c:pt>
                <c:pt idx="10614">
                  <c:v>17.7</c:v>
                </c:pt>
                <c:pt idx="10615">
                  <c:v>17.7</c:v>
                </c:pt>
                <c:pt idx="10616">
                  <c:v>17.7</c:v>
                </c:pt>
                <c:pt idx="10617">
                  <c:v>17.7</c:v>
                </c:pt>
                <c:pt idx="10618">
                  <c:v>17.7</c:v>
                </c:pt>
                <c:pt idx="10619">
                  <c:v>17.7</c:v>
                </c:pt>
                <c:pt idx="10620">
                  <c:v>17.7</c:v>
                </c:pt>
                <c:pt idx="10621">
                  <c:v>17.7</c:v>
                </c:pt>
                <c:pt idx="10622">
                  <c:v>17.7</c:v>
                </c:pt>
                <c:pt idx="10623">
                  <c:v>17.7</c:v>
                </c:pt>
                <c:pt idx="10624">
                  <c:v>17.7</c:v>
                </c:pt>
                <c:pt idx="10625">
                  <c:v>17.7</c:v>
                </c:pt>
                <c:pt idx="10626">
                  <c:v>17.7</c:v>
                </c:pt>
                <c:pt idx="10627">
                  <c:v>17.7</c:v>
                </c:pt>
                <c:pt idx="10628">
                  <c:v>17.7</c:v>
                </c:pt>
                <c:pt idx="10629">
                  <c:v>17.7</c:v>
                </c:pt>
                <c:pt idx="10630">
                  <c:v>17.7</c:v>
                </c:pt>
                <c:pt idx="10631">
                  <c:v>17.7</c:v>
                </c:pt>
                <c:pt idx="10632">
                  <c:v>17.7</c:v>
                </c:pt>
                <c:pt idx="10633">
                  <c:v>17.7</c:v>
                </c:pt>
                <c:pt idx="10634">
                  <c:v>17.7</c:v>
                </c:pt>
                <c:pt idx="10635">
                  <c:v>17.7</c:v>
                </c:pt>
                <c:pt idx="10636">
                  <c:v>17.7</c:v>
                </c:pt>
                <c:pt idx="10637">
                  <c:v>17.7</c:v>
                </c:pt>
                <c:pt idx="10638">
                  <c:v>17.7</c:v>
                </c:pt>
                <c:pt idx="10639">
                  <c:v>17.7</c:v>
                </c:pt>
                <c:pt idx="10640">
                  <c:v>17.7</c:v>
                </c:pt>
                <c:pt idx="10641">
                  <c:v>17.7</c:v>
                </c:pt>
                <c:pt idx="10642">
                  <c:v>17.7</c:v>
                </c:pt>
                <c:pt idx="10643">
                  <c:v>17.7</c:v>
                </c:pt>
                <c:pt idx="10644">
                  <c:v>17.7</c:v>
                </c:pt>
                <c:pt idx="10645">
                  <c:v>17.7</c:v>
                </c:pt>
                <c:pt idx="10646">
                  <c:v>17.7</c:v>
                </c:pt>
                <c:pt idx="10647">
                  <c:v>17.7</c:v>
                </c:pt>
                <c:pt idx="10648">
                  <c:v>17.7</c:v>
                </c:pt>
                <c:pt idx="10649">
                  <c:v>17.7</c:v>
                </c:pt>
                <c:pt idx="10650">
                  <c:v>17.7</c:v>
                </c:pt>
                <c:pt idx="10651">
                  <c:v>17.8</c:v>
                </c:pt>
                <c:pt idx="10652">
                  <c:v>17.8</c:v>
                </c:pt>
                <c:pt idx="10653">
                  <c:v>17.8</c:v>
                </c:pt>
                <c:pt idx="10654">
                  <c:v>17.8</c:v>
                </c:pt>
                <c:pt idx="10655">
                  <c:v>17.8</c:v>
                </c:pt>
                <c:pt idx="10656">
                  <c:v>17.8</c:v>
                </c:pt>
                <c:pt idx="10657">
                  <c:v>17.8</c:v>
                </c:pt>
                <c:pt idx="10658">
                  <c:v>17.8</c:v>
                </c:pt>
                <c:pt idx="10659">
                  <c:v>17.8</c:v>
                </c:pt>
                <c:pt idx="10660">
                  <c:v>17.8</c:v>
                </c:pt>
                <c:pt idx="10661">
                  <c:v>17.8</c:v>
                </c:pt>
                <c:pt idx="10662">
                  <c:v>17.8</c:v>
                </c:pt>
                <c:pt idx="10663">
                  <c:v>17.8</c:v>
                </c:pt>
                <c:pt idx="10664">
                  <c:v>17.8</c:v>
                </c:pt>
                <c:pt idx="10665">
                  <c:v>17.8</c:v>
                </c:pt>
                <c:pt idx="10666">
                  <c:v>17.8</c:v>
                </c:pt>
                <c:pt idx="10667">
                  <c:v>17.8</c:v>
                </c:pt>
                <c:pt idx="10668">
                  <c:v>17.8</c:v>
                </c:pt>
                <c:pt idx="10669">
                  <c:v>17.8</c:v>
                </c:pt>
                <c:pt idx="10670">
                  <c:v>17.8</c:v>
                </c:pt>
                <c:pt idx="10671">
                  <c:v>17.8</c:v>
                </c:pt>
                <c:pt idx="10672">
                  <c:v>17.8</c:v>
                </c:pt>
                <c:pt idx="10673">
                  <c:v>17.8</c:v>
                </c:pt>
                <c:pt idx="10674">
                  <c:v>17.8</c:v>
                </c:pt>
                <c:pt idx="10675">
                  <c:v>17.8</c:v>
                </c:pt>
                <c:pt idx="10676">
                  <c:v>17.8</c:v>
                </c:pt>
                <c:pt idx="10677">
                  <c:v>17.8</c:v>
                </c:pt>
                <c:pt idx="10678">
                  <c:v>17.8</c:v>
                </c:pt>
                <c:pt idx="10679">
                  <c:v>17.8</c:v>
                </c:pt>
                <c:pt idx="10680">
                  <c:v>17.8</c:v>
                </c:pt>
                <c:pt idx="10681">
                  <c:v>17.8</c:v>
                </c:pt>
                <c:pt idx="10682">
                  <c:v>17.8</c:v>
                </c:pt>
                <c:pt idx="10683">
                  <c:v>17.8</c:v>
                </c:pt>
                <c:pt idx="10684">
                  <c:v>17.8</c:v>
                </c:pt>
                <c:pt idx="10685">
                  <c:v>17.8</c:v>
                </c:pt>
                <c:pt idx="10686">
                  <c:v>17.8</c:v>
                </c:pt>
                <c:pt idx="10687">
                  <c:v>17.8</c:v>
                </c:pt>
                <c:pt idx="10688">
                  <c:v>17.8</c:v>
                </c:pt>
                <c:pt idx="10689">
                  <c:v>17.8</c:v>
                </c:pt>
                <c:pt idx="10690">
                  <c:v>17.8</c:v>
                </c:pt>
                <c:pt idx="10691">
                  <c:v>17.8</c:v>
                </c:pt>
                <c:pt idx="10692">
                  <c:v>17.8</c:v>
                </c:pt>
                <c:pt idx="10693">
                  <c:v>17.8</c:v>
                </c:pt>
                <c:pt idx="10694">
                  <c:v>17.8</c:v>
                </c:pt>
                <c:pt idx="10695">
                  <c:v>17.8</c:v>
                </c:pt>
                <c:pt idx="10696">
                  <c:v>17.8</c:v>
                </c:pt>
                <c:pt idx="10697">
                  <c:v>17.8</c:v>
                </c:pt>
                <c:pt idx="10698">
                  <c:v>17.8</c:v>
                </c:pt>
                <c:pt idx="10699">
                  <c:v>17.8</c:v>
                </c:pt>
                <c:pt idx="10700">
                  <c:v>17.8</c:v>
                </c:pt>
                <c:pt idx="10701">
                  <c:v>17.8</c:v>
                </c:pt>
                <c:pt idx="10702">
                  <c:v>17.8</c:v>
                </c:pt>
                <c:pt idx="10703">
                  <c:v>17.8</c:v>
                </c:pt>
                <c:pt idx="10704">
                  <c:v>17.8</c:v>
                </c:pt>
                <c:pt idx="10705">
                  <c:v>17.8</c:v>
                </c:pt>
                <c:pt idx="10706">
                  <c:v>17.8</c:v>
                </c:pt>
                <c:pt idx="10707">
                  <c:v>17.8</c:v>
                </c:pt>
                <c:pt idx="10708">
                  <c:v>17.8</c:v>
                </c:pt>
                <c:pt idx="10709">
                  <c:v>17.8</c:v>
                </c:pt>
                <c:pt idx="10710">
                  <c:v>17.8</c:v>
                </c:pt>
                <c:pt idx="10711">
                  <c:v>17.9</c:v>
                </c:pt>
                <c:pt idx="10712">
                  <c:v>17.9</c:v>
                </c:pt>
                <c:pt idx="10713">
                  <c:v>17.9</c:v>
                </c:pt>
                <c:pt idx="10714">
                  <c:v>17.9</c:v>
                </c:pt>
                <c:pt idx="10715">
                  <c:v>17.9</c:v>
                </c:pt>
                <c:pt idx="10716">
                  <c:v>17.9</c:v>
                </c:pt>
                <c:pt idx="10717">
                  <c:v>17.9</c:v>
                </c:pt>
                <c:pt idx="10718">
                  <c:v>17.9</c:v>
                </c:pt>
                <c:pt idx="10719">
                  <c:v>17.9</c:v>
                </c:pt>
                <c:pt idx="10720">
                  <c:v>17.9</c:v>
                </c:pt>
                <c:pt idx="10721">
                  <c:v>17.9</c:v>
                </c:pt>
                <c:pt idx="10722">
                  <c:v>17.9</c:v>
                </c:pt>
                <c:pt idx="10723">
                  <c:v>17.9</c:v>
                </c:pt>
                <c:pt idx="10724">
                  <c:v>17.9</c:v>
                </c:pt>
                <c:pt idx="10725">
                  <c:v>17.9</c:v>
                </c:pt>
                <c:pt idx="10726">
                  <c:v>17.9</c:v>
                </c:pt>
                <c:pt idx="10727">
                  <c:v>17.9</c:v>
                </c:pt>
                <c:pt idx="10728">
                  <c:v>17.9</c:v>
                </c:pt>
                <c:pt idx="10729">
                  <c:v>17.9</c:v>
                </c:pt>
                <c:pt idx="10730">
                  <c:v>17.9</c:v>
                </c:pt>
                <c:pt idx="10731">
                  <c:v>17.9</c:v>
                </c:pt>
                <c:pt idx="10732">
                  <c:v>17.9</c:v>
                </c:pt>
                <c:pt idx="10733">
                  <c:v>17.9</c:v>
                </c:pt>
                <c:pt idx="10734">
                  <c:v>17.9</c:v>
                </c:pt>
                <c:pt idx="10735">
                  <c:v>17.9</c:v>
                </c:pt>
                <c:pt idx="10736">
                  <c:v>17.9</c:v>
                </c:pt>
                <c:pt idx="10737">
                  <c:v>17.9</c:v>
                </c:pt>
                <c:pt idx="10738">
                  <c:v>17.9</c:v>
                </c:pt>
                <c:pt idx="10739">
                  <c:v>17.9</c:v>
                </c:pt>
                <c:pt idx="10740">
                  <c:v>17.9</c:v>
                </c:pt>
                <c:pt idx="10741">
                  <c:v>17.9</c:v>
                </c:pt>
                <c:pt idx="10742">
                  <c:v>17.9</c:v>
                </c:pt>
                <c:pt idx="10743">
                  <c:v>17.9</c:v>
                </c:pt>
                <c:pt idx="10744">
                  <c:v>17.9</c:v>
                </c:pt>
                <c:pt idx="10745">
                  <c:v>17.9</c:v>
                </c:pt>
                <c:pt idx="10746">
                  <c:v>17.9</c:v>
                </c:pt>
                <c:pt idx="10747">
                  <c:v>17.9</c:v>
                </c:pt>
                <c:pt idx="10748">
                  <c:v>17.9</c:v>
                </c:pt>
                <c:pt idx="10749">
                  <c:v>17.9</c:v>
                </c:pt>
                <c:pt idx="10750">
                  <c:v>17.9</c:v>
                </c:pt>
                <c:pt idx="10751">
                  <c:v>17.9</c:v>
                </c:pt>
                <c:pt idx="10752">
                  <c:v>17.9</c:v>
                </c:pt>
                <c:pt idx="10753">
                  <c:v>17.9</c:v>
                </c:pt>
                <c:pt idx="10754">
                  <c:v>17.9</c:v>
                </c:pt>
                <c:pt idx="10755">
                  <c:v>17.9</c:v>
                </c:pt>
                <c:pt idx="10756">
                  <c:v>17.9</c:v>
                </c:pt>
                <c:pt idx="10757">
                  <c:v>17.9</c:v>
                </c:pt>
                <c:pt idx="10758">
                  <c:v>17.9</c:v>
                </c:pt>
                <c:pt idx="10759">
                  <c:v>17.9</c:v>
                </c:pt>
                <c:pt idx="10760">
                  <c:v>17.9</c:v>
                </c:pt>
                <c:pt idx="10761">
                  <c:v>17.9</c:v>
                </c:pt>
                <c:pt idx="10762">
                  <c:v>17.9</c:v>
                </c:pt>
                <c:pt idx="10763">
                  <c:v>17.9</c:v>
                </c:pt>
                <c:pt idx="10764">
                  <c:v>17.9</c:v>
                </c:pt>
                <c:pt idx="10765">
                  <c:v>17.9</c:v>
                </c:pt>
                <c:pt idx="10766">
                  <c:v>17.9</c:v>
                </c:pt>
                <c:pt idx="10767">
                  <c:v>17.9</c:v>
                </c:pt>
                <c:pt idx="10768">
                  <c:v>17.9</c:v>
                </c:pt>
                <c:pt idx="10769">
                  <c:v>17.9</c:v>
                </c:pt>
                <c:pt idx="10770">
                  <c:v>17.9</c:v>
                </c:pt>
                <c:pt idx="10771">
                  <c:v>18.0</c:v>
                </c:pt>
                <c:pt idx="10772">
                  <c:v>18.0</c:v>
                </c:pt>
                <c:pt idx="10773">
                  <c:v>18.0</c:v>
                </c:pt>
                <c:pt idx="10774">
                  <c:v>18.0</c:v>
                </c:pt>
                <c:pt idx="10775">
                  <c:v>18.0</c:v>
                </c:pt>
                <c:pt idx="10776">
                  <c:v>18.0</c:v>
                </c:pt>
                <c:pt idx="10777">
                  <c:v>18.0</c:v>
                </c:pt>
                <c:pt idx="10778">
                  <c:v>18.0</c:v>
                </c:pt>
                <c:pt idx="10779">
                  <c:v>18.0</c:v>
                </c:pt>
                <c:pt idx="10780">
                  <c:v>18.0</c:v>
                </c:pt>
                <c:pt idx="10781">
                  <c:v>18.0</c:v>
                </c:pt>
                <c:pt idx="10782">
                  <c:v>18.0</c:v>
                </c:pt>
                <c:pt idx="10783">
                  <c:v>18.0</c:v>
                </c:pt>
                <c:pt idx="10784">
                  <c:v>18.0</c:v>
                </c:pt>
                <c:pt idx="10785">
                  <c:v>18.0</c:v>
                </c:pt>
                <c:pt idx="10786">
                  <c:v>18.0</c:v>
                </c:pt>
                <c:pt idx="10787">
                  <c:v>18.0</c:v>
                </c:pt>
                <c:pt idx="10788">
                  <c:v>18.0</c:v>
                </c:pt>
                <c:pt idx="10789">
                  <c:v>18.0</c:v>
                </c:pt>
                <c:pt idx="10790">
                  <c:v>18.0</c:v>
                </c:pt>
                <c:pt idx="10791">
                  <c:v>18.0</c:v>
                </c:pt>
                <c:pt idx="10792">
                  <c:v>18.0</c:v>
                </c:pt>
                <c:pt idx="10793">
                  <c:v>18.0</c:v>
                </c:pt>
                <c:pt idx="10794">
                  <c:v>18.0</c:v>
                </c:pt>
                <c:pt idx="10795">
                  <c:v>18.0</c:v>
                </c:pt>
                <c:pt idx="10796">
                  <c:v>18.0</c:v>
                </c:pt>
                <c:pt idx="10797">
                  <c:v>18.0</c:v>
                </c:pt>
                <c:pt idx="10798">
                  <c:v>18.0</c:v>
                </c:pt>
                <c:pt idx="10799">
                  <c:v>18.0</c:v>
                </c:pt>
                <c:pt idx="10800">
                  <c:v>18.0</c:v>
                </c:pt>
                <c:pt idx="10801">
                  <c:v>18.0</c:v>
                </c:pt>
                <c:pt idx="10802">
                  <c:v>18.0</c:v>
                </c:pt>
                <c:pt idx="10803">
                  <c:v>18.0</c:v>
                </c:pt>
                <c:pt idx="10804">
                  <c:v>18.0</c:v>
                </c:pt>
                <c:pt idx="10805">
                  <c:v>18.0</c:v>
                </c:pt>
                <c:pt idx="10806">
                  <c:v>18.0</c:v>
                </c:pt>
                <c:pt idx="10807">
                  <c:v>18.0</c:v>
                </c:pt>
                <c:pt idx="10808">
                  <c:v>18.0</c:v>
                </c:pt>
                <c:pt idx="10809">
                  <c:v>18.0</c:v>
                </c:pt>
                <c:pt idx="10810">
                  <c:v>18.0</c:v>
                </c:pt>
                <c:pt idx="10811">
                  <c:v>18.0</c:v>
                </c:pt>
                <c:pt idx="10812">
                  <c:v>18.0</c:v>
                </c:pt>
                <c:pt idx="10813">
                  <c:v>18.0</c:v>
                </c:pt>
                <c:pt idx="10814">
                  <c:v>18.0</c:v>
                </c:pt>
                <c:pt idx="10815">
                  <c:v>18.0</c:v>
                </c:pt>
                <c:pt idx="10816">
                  <c:v>18.0</c:v>
                </c:pt>
                <c:pt idx="10817">
                  <c:v>18.0</c:v>
                </c:pt>
                <c:pt idx="10818">
                  <c:v>18.0</c:v>
                </c:pt>
                <c:pt idx="10819">
                  <c:v>18.0</c:v>
                </c:pt>
                <c:pt idx="10820">
                  <c:v>18.0</c:v>
                </c:pt>
                <c:pt idx="10821">
                  <c:v>18.0</c:v>
                </c:pt>
                <c:pt idx="10822">
                  <c:v>18.0</c:v>
                </c:pt>
                <c:pt idx="10823">
                  <c:v>18.0</c:v>
                </c:pt>
                <c:pt idx="10824">
                  <c:v>18.0</c:v>
                </c:pt>
                <c:pt idx="10825">
                  <c:v>18.0</c:v>
                </c:pt>
                <c:pt idx="10826">
                  <c:v>18.0</c:v>
                </c:pt>
                <c:pt idx="10827">
                  <c:v>18.0</c:v>
                </c:pt>
                <c:pt idx="10828">
                  <c:v>18.0</c:v>
                </c:pt>
                <c:pt idx="10829">
                  <c:v>18.0</c:v>
                </c:pt>
                <c:pt idx="10830">
                  <c:v>18.0</c:v>
                </c:pt>
                <c:pt idx="10831">
                  <c:v>18.1</c:v>
                </c:pt>
                <c:pt idx="10832">
                  <c:v>18.1</c:v>
                </c:pt>
                <c:pt idx="10833">
                  <c:v>18.1</c:v>
                </c:pt>
                <c:pt idx="10834">
                  <c:v>18.1</c:v>
                </c:pt>
                <c:pt idx="10835">
                  <c:v>18.1</c:v>
                </c:pt>
                <c:pt idx="10836">
                  <c:v>18.1</c:v>
                </c:pt>
                <c:pt idx="10837">
                  <c:v>18.1</c:v>
                </c:pt>
                <c:pt idx="10838">
                  <c:v>18.1</c:v>
                </c:pt>
                <c:pt idx="10839">
                  <c:v>18.1</c:v>
                </c:pt>
                <c:pt idx="10840">
                  <c:v>18.1</c:v>
                </c:pt>
                <c:pt idx="10841">
                  <c:v>18.1</c:v>
                </c:pt>
                <c:pt idx="10842">
                  <c:v>18.1</c:v>
                </c:pt>
                <c:pt idx="10843">
                  <c:v>18.1</c:v>
                </c:pt>
                <c:pt idx="10844">
                  <c:v>18.1</c:v>
                </c:pt>
                <c:pt idx="10845">
                  <c:v>18.1</c:v>
                </c:pt>
                <c:pt idx="10846">
                  <c:v>18.1</c:v>
                </c:pt>
                <c:pt idx="10847">
                  <c:v>18.1</c:v>
                </c:pt>
                <c:pt idx="10848">
                  <c:v>18.1</c:v>
                </c:pt>
                <c:pt idx="10849">
                  <c:v>18.1</c:v>
                </c:pt>
                <c:pt idx="10850">
                  <c:v>18.1</c:v>
                </c:pt>
                <c:pt idx="10851">
                  <c:v>18.1</c:v>
                </c:pt>
                <c:pt idx="10852">
                  <c:v>18.1</c:v>
                </c:pt>
                <c:pt idx="10853">
                  <c:v>18.1</c:v>
                </c:pt>
                <c:pt idx="10854">
                  <c:v>18.1</c:v>
                </c:pt>
                <c:pt idx="10855">
                  <c:v>18.1</c:v>
                </c:pt>
                <c:pt idx="10856">
                  <c:v>18.1</c:v>
                </c:pt>
                <c:pt idx="10857">
                  <c:v>18.1</c:v>
                </c:pt>
                <c:pt idx="10858">
                  <c:v>18.1</c:v>
                </c:pt>
                <c:pt idx="10859">
                  <c:v>18.1</c:v>
                </c:pt>
                <c:pt idx="10860">
                  <c:v>18.1</c:v>
                </c:pt>
                <c:pt idx="10861">
                  <c:v>18.1</c:v>
                </c:pt>
                <c:pt idx="10862">
                  <c:v>18.1</c:v>
                </c:pt>
                <c:pt idx="10863">
                  <c:v>18.1</c:v>
                </c:pt>
                <c:pt idx="10864">
                  <c:v>18.1</c:v>
                </c:pt>
                <c:pt idx="10865">
                  <c:v>18.1</c:v>
                </c:pt>
                <c:pt idx="10866">
                  <c:v>18.1</c:v>
                </c:pt>
                <c:pt idx="10867">
                  <c:v>18.1</c:v>
                </c:pt>
                <c:pt idx="10868">
                  <c:v>18.1</c:v>
                </c:pt>
                <c:pt idx="10869">
                  <c:v>18.1</c:v>
                </c:pt>
                <c:pt idx="10870">
                  <c:v>18.1</c:v>
                </c:pt>
                <c:pt idx="10871">
                  <c:v>18.1</c:v>
                </c:pt>
                <c:pt idx="10872">
                  <c:v>18.1</c:v>
                </c:pt>
                <c:pt idx="10873">
                  <c:v>18.1</c:v>
                </c:pt>
                <c:pt idx="10874">
                  <c:v>18.1</c:v>
                </c:pt>
                <c:pt idx="10875">
                  <c:v>18.1</c:v>
                </c:pt>
                <c:pt idx="10876">
                  <c:v>18.1</c:v>
                </c:pt>
                <c:pt idx="10877">
                  <c:v>18.1</c:v>
                </c:pt>
                <c:pt idx="10878">
                  <c:v>18.1</c:v>
                </c:pt>
                <c:pt idx="10879">
                  <c:v>18.1</c:v>
                </c:pt>
                <c:pt idx="10880">
                  <c:v>18.1</c:v>
                </c:pt>
                <c:pt idx="10881">
                  <c:v>18.1</c:v>
                </c:pt>
                <c:pt idx="10882">
                  <c:v>18.1</c:v>
                </c:pt>
                <c:pt idx="10883">
                  <c:v>18.1</c:v>
                </c:pt>
                <c:pt idx="10884">
                  <c:v>18.1</c:v>
                </c:pt>
                <c:pt idx="10885">
                  <c:v>18.1</c:v>
                </c:pt>
                <c:pt idx="10886">
                  <c:v>18.1</c:v>
                </c:pt>
                <c:pt idx="10887">
                  <c:v>18.1</c:v>
                </c:pt>
                <c:pt idx="10888">
                  <c:v>18.1</c:v>
                </c:pt>
                <c:pt idx="10889">
                  <c:v>18.1</c:v>
                </c:pt>
                <c:pt idx="10890">
                  <c:v>18.1</c:v>
                </c:pt>
                <c:pt idx="10891">
                  <c:v>18.2</c:v>
                </c:pt>
                <c:pt idx="10892">
                  <c:v>18.2</c:v>
                </c:pt>
                <c:pt idx="10893">
                  <c:v>18.2</c:v>
                </c:pt>
                <c:pt idx="10894">
                  <c:v>18.2</c:v>
                </c:pt>
                <c:pt idx="10895">
                  <c:v>18.2</c:v>
                </c:pt>
                <c:pt idx="10896">
                  <c:v>18.2</c:v>
                </c:pt>
                <c:pt idx="10897">
                  <c:v>18.2</c:v>
                </c:pt>
                <c:pt idx="10898">
                  <c:v>18.2</c:v>
                </c:pt>
                <c:pt idx="10899">
                  <c:v>18.2</c:v>
                </c:pt>
                <c:pt idx="10900">
                  <c:v>18.2</c:v>
                </c:pt>
                <c:pt idx="10901">
                  <c:v>18.2</c:v>
                </c:pt>
                <c:pt idx="10902">
                  <c:v>18.2</c:v>
                </c:pt>
                <c:pt idx="10903">
                  <c:v>18.2</c:v>
                </c:pt>
                <c:pt idx="10904">
                  <c:v>18.2</c:v>
                </c:pt>
                <c:pt idx="10905">
                  <c:v>18.2</c:v>
                </c:pt>
                <c:pt idx="10906">
                  <c:v>18.2</c:v>
                </c:pt>
                <c:pt idx="10907">
                  <c:v>18.2</c:v>
                </c:pt>
                <c:pt idx="10908">
                  <c:v>18.2</c:v>
                </c:pt>
                <c:pt idx="10909">
                  <c:v>18.2</c:v>
                </c:pt>
                <c:pt idx="10910">
                  <c:v>18.2</c:v>
                </c:pt>
                <c:pt idx="10911">
                  <c:v>18.2</c:v>
                </c:pt>
                <c:pt idx="10912">
                  <c:v>18.2</c:v>
                </c:pt>
                <c:pt idx="10913">
                  <c:v>18.2</c:v>
                </c:pt>
                <c:pt idx="10914">
                  <c:v>18.2</c:v>
                </c:pt>
                <c:pt idx="10915">
                  <c:v>18.2</c:v>
                </c:pt>
                <c:pt idx="10916">
                  <c:v>18.2</c:v>
                </c:pt>
                <c:pt idx="10917">
                  <c:v>18.2</c:v>
                </c:pt>
                <c:pt idx="10918">
                  <c:v>18.2</c:v>
                </c:pt>
                <c:pt idx="10919">
                  <c:v>18.2</c:v>
                </c:pt>
                <c:pt idx="10920">
                  <c:v>18.2</c:v>
                </c:pt>
                <c:pt idx="10921">
                  <c:v>18.2</c:v>
                </c:pt>
                <c:pt idx="10922">
                  <c:v>18.2</c:v>
                </c:pt>
                <c:pt idx="10923">
                  <c:v>18.2</c:v>
                </c:pt>
                <c:pt idx="10924">
                  <c:v>18.2</c:v>
                </c:pt>
                <c:pt idx="10925">
                  <c:v>18.2</c:v>
                </c:pt>
                <c:pt idx="10926">
                  <c:v>18.2</c:v>
                </c:pt>
                <c:pt idx="10927">
                  <c:v>18.2</c:v>
                </c:pt>
                <c:pt idx="10928">
                  <c:v>18.2</c:v>
                </c:pt>
                <c:pt idx="10929">
                  <c:v>18.2</c:v>
                </c:pt>
                <c:pt idx="10930">
                  <c:v>18.2</c:v>
                </c:pt>
                <c:pt idx="10931">
                  <c:v>18.2</c:v>
                </c:pt>
                <c:pt idx="10932">
                  <c:v>18.2</c:v>
                </c:pt>
                <c:pt idx="10933">
                  <c:v>18.2</c:v>
                </c:pt>
                <c:pt idx="10934">
                  <c:v>18.2</c:v>
                </c:pt>
                <c:pt idx="10935">
                  <c:v>18.2</c:v>
                </c:pt>
                <c:pt idx="10936">
                  <c:v>18.2</c:v>
                </c:pt>
                <c:pt idx="10937">
                  <c:v>18.2</c:v>
                </c:pt>
                <c:pt idx="10938">
                  <c:v>18.2</c:v>
                </c:pt>
                <c:pt idx="10939">
                  <c:v>18.2</c:v>
                </c:pt>
                <c:pt idx="10940">
                  <c:v>18.2</c:v>
                </c:pt>
                <c:pt idx="10941">
                  <c:v>18.2</c:v>
                </c:pt>
                <c:pt idx="10942">
                  <c:v>18.2</c:v>
                </c:pt>
                <c:pt idx="10943">
                  <c:v>18.2</c:v>
                </c:pt>
                <c:pt idx="10944">
                  <c:v>18.2</c:v>
                </c:pt>
                <c:pt idx="10945">
                  <c:v>18.2</c:v>
                </c:pt>
                <c:pt idx="10946">
                  <c:v>18.2</c:v>
                </c:pt>
                <c:pt idx="10947">
                  <c:v>18.2</c:v>
                </c:pt>
                <c:pt idx="10948">
                  <c:v>18.2</c:v>
                </c:pt>
                <c:pt idx="10949">
                  <c:v>18.2</c:v>
                </c:pt>
                <c:pt idx="10950">
                  <c:v>18.2</c:v>
                </c:pt>
                <c:pt idx="10951">
                  <c:v>18.3</c:v>
                </c:pt>
                <c:pt idx="10952">
                  <c:v>18.3</c:v>
                </c:pt>
                <c:pt idx="10953">
                  <c:v>18.3</c:v>
                </c:pt>
                <c:pt idx="10954">
                  <c:v>18.3</c:v>
                </c:pt>
                <c:pt idx="10955">
                  <c:v>18.3</c:v>
                </c:pt>
                <c:pt idx="10956">
                  <c:v>18.3</c:v>
                </c:pt>
                <c:pt idx="10957">
                  <c:v>18.3</c:v>
                </c:pt>
                <c:pt idx="10958">
                  <c:v>18.3</c:v>
                </c:pt>
                <c:pt idx="10959">
                  <c:v>18.3</c:v>
                </c:pt>
                <c:pt idx="10960">
                  <c:v>18.3</c:v>
                </c:pt>
                <c:pt idx="10961">
                  <c:v>18.3</c:v>
                </c:pt>
                <c:pt idx="10962">
                  <c:v>18.3</c:v>
                </c:pt>
                <c:pt idx="10963">
                  <c:v>18.3</c:v>
                </c:pt>
                <c:pt idx="10964">
                  <c:v>18.3</c:v>
                </c:pt>
                <c:pt idx="10965">
                  <c:v>18.3</c:v>
                </c:pt>
                <c:pt idx="10966">
                  <c:v>18.3</c:v>
                </c:pt>
                <c:pt idx="10967">
                  <c:v>18.3</c:v>
                </c:pt>
                <c:pt idx="10968">
                  <c:v>18.3</c:v>
                </c:pt>
                <c:pt idx="10969">
                  <c:v>18.3</c:v>
                </c:pt>
                <c:pt idx="10970">
                  <c:v>18.3</c:v>
                </c:pt>
                <c:pt idx="10971">
                  <c:v>18.3</c:v>
                </c:pt>
                <c:pt idx="10972">
                  <c:v>18.3</c:v>
                </c:pt>
                <c:pt idx="10973">
                  <c:v>18.3</c:v>
                </c:pt>
                <c:pt idx="10974">
                  <c:v>18.3</c:v>
                </c:pt>
                <c:pt idx="10975">
                  <c:v>18.3</c:v>
                </c:pt>
                <c:pt idx="10976">
                  <c:v>18.3</c:v>
                </c:pt>
                <c:pt idx="10977">
                  <c:v>18.3</c:v>
                </c:pt>
                <c:pt idx="10978">
                  <c:v>18.3</c:v>
                </c:pt>
                <c:pt idx="10979">
                  <c:v>18.3</c:v>
                </c:pt>
                <c:pt idx="10980">
                  <c:v>18.3</c:v>
                </c:pt>
                <c:pt idx="10981">
                  <c:v>18.3</c:v>
                </c:pt>
                <c:pt idx="10982">
                  <c:v>18.3</c:v>
                </c:pt>
                <c:pt idx="10983">
                  <c:v>18.3</c:v>
                </c:pt>
                <c:pt idx="10984">
                  <c:v>18.3</c:v>
                </c:pt>
                <c:pt idx="10985">
                  <c:v>18.3</c:v>
                </c:pt>
                <c:pt idx="10986">
                  <c:v>18.3</c:v>
                </c:pt>
                <c:pt idx="10987">
                  <c:v>18.3</c:v>
                </c:pt>
                <c:pt idx="10988">
                  <c:v>18.3</c:v>
                </c:pt>
                <c:pt idx="10989">
                  <c:v>18.3</c:v>
                </c:pt>
                <c:pt idx="10990">
                  <c:v>18.3</c:v>
                </c:pt>
                <c:pt idx="10991">
                  <c:v>18.3</c:v>
                </c:pt>
                <c:pt idx="10992">
                  <c:v>18.3</c:v>
                </c:pt>
                <c:pt idx="10993">
                  <c:v>18.3</c:v>
                </c:pt>
                <c:pt idx="10994">
                  <c:v>18.3</c:v>
                </c:pt>
                <c:pt idx="10995">
                  <c:v>18.3</c:v>
                </c:pt>
                <c:pt idx="10996">
                  <c:v>18.3</c:v>
                </c:pt>
                <c:pt idx="10997">
                  <c:v>18.3</c:v>
                </c:pt>
                <c:pt idx="10998">
                  <c:v>18.3</c:v>
                </c:pt>
                <c:pt idx="10999">
                  <c:v>18.3</c:v>
                </c:pt>
                <c:pt idx="11000">
                  <c:v>18.3</c:v>
                </c:pt>
                <c:pt idx="11001">
                  <c:v>18.3</c:v>
                </c:pt>
                <c:pt idx="11002">
                  <c:v>18.3</c:v>
                </c:pt>
                <c:pt idx="11003">
                  <c:v>18.3</c:v>
                </c:pt>
                <c:pt idx="11004">
                  <c:v>18.3</c:v>
                </c:pt>
                <c:pt idx="11005">
                  <c:v>18.3</c:v>
                </c:pt>
                <c:pt idx="11006">
                  <c:v>18.3</c:v>
                </c:pt>
                <c:pt idx="11007">
                  <c:v>18.3</c:v>
                </c:pt>
                <c:pt idx="11008">
                  <c:v>18.3</c:v>
                </c:pt>
                <c:pt idx="11009">
                  <c:v>18.3</c:v>
                </c:pt>
                <c:pt idx="11010">
                  <c:v>18.3</c:v>
                </c:pt>
                <c:pt idx="11011">
                  <c:v>18.4</c:v>
                </c:pt>
                <c:pt idx="11012">
                  <c:v>18.4</c:v>
                </c:pt>
                <c:pt idx="11013">
                  <c:v>18.4</c:v>
                </c:pt>
                <c:pt idx="11014">
                  <c:v>18.4</c:v>
                </c:pt>
                <c:pt idx="11015">
                  <c:v>18.4</c:v>
                </c:pt>
                <c:pt idx="11016">
                  <c:v>18.4</c:v>
                </c:pt>
                <c:pt idx="11017">
                  <c:v>18.4</c:v>
                </c:pt>
                <c:pt idx="11018">
                  <c:v>18.4</c:v>
                </c:pt>
                <c:pt idx="11019">
                  <c:v>18.4</c:v>
                </c:pt>
                <c:pt idx="11020">
                  <c:v>18.4</c:v>
                </c:pt>
                <c:pt idx="11021">
                  <c:v>18.4</c:v>
                </c:pt>
                <c:pt idx="11022">
                  <c:v>18.4</c:v>
                </c:pt>
                <c:pt idx="11023">
                  <c:v>18.4</c:v>
                </c:pt>
                <c:pt idx="11024">
                  <c:v>18.4</c:v>
                </c:pt>
                <c:pt idx="11025">
                  <c:v>18.4</c:v>
                </c:pt>
                <c:pt idx="11026">
                  <c:v>18.4</c:v>
                </c:pt>
                <c:pt idx="11027">
                  <c:v>18.4</c:v>
                </c:pt>
                <c:pt idx="11028">
                  <c:v>18.4</c:v>
                </c:pt>
                <c:pt idx="11029">
                  <c:v>18.4</c:v>
                </c:pt>
                <c:pt idx="11030">
                  <c:v>18.4</c:v>
                </c:pt>
                <c:pt idx="11031">
                  <c:v>18.4</c:v>
                </c:pt>
                <c:pt idx="11032">
                  <c:v>18.4</c:v>
                </c:pt>
                <c:pt idx="11033">
                  <c:v>18.4</c:v>
                </c:pt>
                <c:pt idx="11034">
                  <c:v>18.4</c:v>
                </c:pt>
                <c:pt idx="11035">
                  <c:v>18.4</c:v>
                </c:pt>
                <c:pt idx="11036">
                  <c:v>18.4</c:v>
                </c:pt>
                <c:pt idx="11037">
                  <c:v>18.4</c:v>
                </c:pt>
                <c:pt idx="11038">
                  <c:v>18.4</c:v>
                </c:pt>
                <c:pt idx="11039">
                  <c:v>18.4</c:v>
                </c:pt>
                <c:pt idx="11040">
                  <c:v>18.4</c:v>
                </c:pt>
                <c:pt idx="11041">
                  <c:v>18.4</c:v>
                </c:pt>
                <c:pt idx="11042">
                  <c:v>18.4</c:v>
                </c:pt>
                <c:pt idx="11043">
                  <c:v>18.4</c:v>
                </c:pt>
                <c:pt idx="11044">
                  <c:v>18.4</c:v>
                </c:pt>
                <c:pt idx="11045">
                  <c:v>18.4</c:v>
                </c:pt>
                <c:pt idx="11046">
                  <c:v>18.4</c:v>
                </c:pt>
                <c:pt idx="11047">
                  <c:v>18.4</c:v>
                </c:pt>
                <c:pt idx="11048">
                  <c:v>18.4</c:v>
                </c:pt>
                <c:pt idx="11049">
                  <c:v>18.4</c:v>
                </c:pt>
                <c:pt idx="11050">
                  <c:v>18.4</c:v>
                </c:pt>
                <c:pt idx="11051">
                  <c:v>18.4</c:v>
                </c:pt>
                <c:pt idx="11052">
                  <c:v>18.4</c:v>
                </c:pt>
                <c:pt idx="11053">
                  <c:v>18.4</c:v>
                </c:pt>
                <c:pt idx="11054">
                  <c:v>18.4</c:v>
                </c:pt>
                <c:pt idx="11055">
                  <c:v>18.4</c:v>
                </c:pt>
                <c:pt idx="11056">
                  <c:v>18.4</c:v>
                </c:pt>
                <c:pt idx="11057">
                  <c:v>18.4</c:v>
                </c:pt>
                <c:pt idx="11058">
                  <c:v>18.4</c:v>
                </c:pt>
                <c:pt idx="11059">
                  <c:v>18.4</c:v>
                </c:pt>
                <c:pt idx="11060">
                  <c:v>18.4</c:v>
                </c:pt>
                <c:pt idx="11061">
                  <c:v>18.4</c:v>
                </c:pt>
                <c:pt idx="11062">
                  <c:v>18.4</c:v>
                </c:pt>
                <c:pt idx="11063">
                  <c:v>18.4</c:v>
                </c:pt>
                <c:pt idx="11064">
                  <c:v>18.4</c:v>
                </c:pt>
                <c:pt idx="11065">
                  <c:v>18.4</c:v>
                </c:pt>
                <c:pt idx="11066">
                  <c:v>18.4</c:v>
                </c:pt>
                <c:pt idx="11067">
                  <c:v>18.4</c:v>
                </c:pt>
                <c:pt idx="11068">
                  <c:v>18.4</c:v>
                </c:pt>
                <c:pt idx="11069">
                  <c:v>18.4</c:v>
                </c:pt>
                <c:pt idx="11070">
                  <c:v>18.4</c:v>
                </c:pt>
                <c:pt idx="11071">
                  <c:v>18.5</c:v>
                </c:pt>
                <c:pt idx="11072">
                  <c:v>18.5</c:v>
                </c:pt>
                <c:pt idx="11073">
                  <c:v>18.5</c:v>
                </c:pt>
                <c:pt idx="11074">
                  <c:v>18.5</c:v>
                </c:pt>
                <c:pt idx="11075">
                  <c:v>18.5</c:v>
                </c:pt>
                <c:pt idx="11076">
                  <c:v>18.5</c:v>
                </c:pt>
                <c:pt idx="11077">
                  <c:v>18.5</c:v>
                </c:pt>
                <c:pt idx="11078">
                  <c:v>18.5</c:v>
                </c:pt>
                <c:pt idx="11079">
                  <c:v>18.5</c:v>
                </c:pt>
                <c:pt idx="11080">
                  <c:v>18.5</c:v>
                </c:pt>
                <c:pt idx="11081">
                  <c:v>18.5</c:v>
                </c:pt>
                <c:pt idx="11082">
                  <c:v>18.5</c:v>
                </c:pt>
                <c:pt idx="11083">
                  <c:v>18.5</c:v>
                </c:pt>
                <c:pt idx="11084">
                  <c:v>18.5</c:v>
                </c:pt>
                <c:pt idx="11085">
                  <c:v>18.5</c:v>
                </c:pt>
                <c:pt idx="11086">
                  <c:v>18.5</c:v>
                </c:pt>
                <c:pt idx="11087">
                  <c:v>18.5</c:v>
                </c:pt>
                <c:pt idx="11088">
                  <c:v>18.5</c:v>
                </c:pt>
                <c:pt idx="11089">
                  <c:v>18.5</c:v>
                </c:pt>
                <c:pt idx="11090">
                  <c:v>18.5</c:v>
                </c:pt>
                <c:pt idx="11091">
                  <c:v>18.5</c:v>
                </c:pt>
                <c:pt idx="11092">
                  <c:v>18.5</c:v>
                </c:pt>
                <c:pt idx="11093">
                  <c:v>18.5</c:v>
                </c:pt>
                <c:pt idx="11094">
                  <c:v>18.5</c:v>
                </c:pt>
                <c:pt idx="11095">
                  <c:v>18.5</c:v>
                </c:pt>
                <c:pt idx="11096">
                  <c:v>18.5</c:v>
                </c:pt>
                <c:pt idx="11097">
                  <c:v>18.5</c:v>
                </c:pt>
                <c:pt idx="11098">
                  <c:v>18.5</c:v>
                </c:pt>
                <c:pt idx="11099">
                  <c:v>18.5</c:v>
                </c:pt>
                <c:pt idx="11100">
                  <c:v>18.5</c:v>
                </c:pt>
                <c:pt idx="11101">
                  <c:v>18.5</c:v>
                </c:pt>
                <c:pt idx="11102">
                  <c:v>18.5</c:v>
                </c:pt>
                <c:pt idx="11103">
                  <c:v>18.5</c:v>
                </c:pt>
                <c:pt idx="11104">
                  <c:v>18.5</c:v>
                </c:pt>
                <c:pt idx="11105">
                  <c:v>18.5</c:v>
                </c:pt>
                <c:pt idx="11106">
                  <c:v>18.5</c:v>
                </c:pt>
                <c:pt idx="11107">
                  <c:v>18.5</c:v>
                </c:pt>
                <c:pt idx="11108">
                  <c:v>18.5</c:v>
                </c:pt>
                <c:pt idx="11109">
                  <c:v>18.5</c:v>
                </c:pt>
                <c:pt idx="11110">
                  <c:v>18.5</c:v>
                </c:pt>
                <c:pt idx="11111">
                  <c:v>18.5</c:v>
                </c:pt>
                <c:pt idx="11112">
                  <c:v>18.5</c:v>
                </c:pt>
                <c:pt idx="11113">
                  <c:v>18.5</c:v>
                </c:pt>
                <c:pt idx="11114">
                  <c:v>18.5</c:v>
                </c:pt>
                <c:pt idx="11115">
                  <c:v>18.5</c:v>
                </c:pt>
                <c:pt idx="11116">
                  <c:v>18.5</c:v>
                </c:pt>
                <c:pt idx="11117">
                  <c:v>18.5</c:v>
                </c:pt>
                <c:pt idx="11118">
                  <c:v>18.5</c:v>
                </c:pt>
                <c:pt idx="11119">
                  <c:v>18.5</c:v>
                </c:pt>
                <c:pt idx="11120">
                  <c:v>18.5</c:v>
                </c:pt>
                <c:pt idx="11121">
                  <c:v>18.5</c:v>
                </c:pt>
                <c:pt idx="11122">
                  <c:v>18.5</c:v>
                </c:pt>
                <c:pt idx="11123">
                  <c:v>18.5</c:v>
                </c:pt>
                <c:pt idx="11124">
                  <c:v>18.5</c:v>
                </c:pt>
                <c:pt idx="11125">
                  <c:v>18.5</c:v>
                </c:pt>
                <c:pt idx="11126">
                  <c:v>18.5</c:v>
                </c:pt>
                <c:pt idx="11127">
                  <c:v>18.5</c:v>
                </c:pt>
                <c:pt idx="11128">
                  <c:v>18.5</c:v>
                </c:pt>
                <c:pt idx="11129">
                  <c:v>18.5</c:v>
                </c:pt>
                <c:pt idx="11130">
                  <c:v>18.5</c:v>
                </c:pt>
                <c:pt idx="11131">
                  <c:v>18.6</c:v>
                </c:pt>
                <c:pt idx="11132">
                  <c:v>18.6</c:v>
                </c:pt>
                <c:pt idx="11133">
                  <c:v>18.6</c:v>
                </c:pt>
                <c:pt idx="11134">
                  <c:v>18.6</c:v>
                </c:pt>
                <c:pt idx="11135">
                  <c:v>18.6</c:v>
                </c:pt>
                <c:pt idx="11136">
                  <c:v>18.6</c:v>
                </c:pt>
                <c:pt idx="11137">
                  <c:v>18.6</c:v>
                </c:pt>
                <c:pt idx="11138">
                  <c:v>18.6</c:v>
                </c:pt>
                <c:pt idx="11139">
                  <c:v>18.6</c:v>
                </c:pt>
                <c:pt idx="11140">
                  <c:v>18.6</c:v>
                </c:pt>
                <c:pt idx="11141">
                  <c:v>18.6</c:v>
                </c:pt>
                <c:pt idx="11142">
                  <c:v>18.6</c:v>
                </c:pt>
                <c:pt idx="11143">
                  <c:v>18.6</c:v>
                </c:pt>
                <c:pt idx="11144">
                  <c:v>18.6</c:v>
                </c:pt>
                <c:pt idx="11145">
                  <c:v>18.6</c:v>
                </c:pt>
                <c:pt idx="11146">
                  <c:v>18.6</c:v>
                </c:pt>
                <c:pt idx="11147">
                  <c:v>18.6</c:v>
                </c:pt>
                <c:pt idx="11148">
                  <c:v>18.6</c:v>
                </c:pt>
                <c:pt idx="11149">
                  <c:v>18.6</c:v>
                </c:pt>
                <c:pt idx="11150">
                  <c:v>18.6</c:v>
                </c:pt>
                <c:pt idx="11151">
                  <c:v>18.6</c:v>
                </c:pt>
                <c:pt idx="11152">
                  <c:v>18.6</c:v>
                </c:pt>
                <c:pt idx="11153">
                  <c:v>18.6</c:v>
                </c:pt>
                <c:pt idx="11154">
                  <c:v>18.6</c:v>
                </c:pt>
                <c:pt idx="11155">
                  <c:v>18.6</c:v>
                </c:pt>
                <c:pt idx="11156">
                  <c:v>18.6</c:v>
                </c:pt>
                <c:pt idx="11157">
                  <c:v>18.6</c:v>
                </c:pt>
                <c:pt idx="11158">
                  <c:v>18.6</c:v>
                </c:pt>
                <c:pt idx="11159">
                  <c:v>18.6</c:v>
                </c:pt>
                <c:pt idx="11160">
                  <c:v>18.6</c:v>
                </c:pt>
                <c:pt idx="11161">
                  <c:v>18.6</c:v>
                </c:pt>
                <c:pt idx="11162">
                  <c:v>18.6</c:v>
                </c:pt>
                <c:pt idx="11163">
                  <c:v>18.6</c:v>
                </c:pt>
                <c:pt idx="11164">
                  <c:v>18.6</c:v>
                </c:pt>
                <c:pt idx="11165">
                  <c:v>18.6</c:v>
                </c:pt>
                <c:pt idx="11166">
                  <c:v>18.6</c:v>
                </c:pt>
                <c:pt idx="11167">
                  <c:v>18.6</c:v>
                </c:pt>
                <c:pt idx="11168">
                  <c:v>18.6</c:v>
                </c:pt>
                <c:pt idx="11169">
                  <c:v>18.6</c:v>
                </c:pt>
                <c:pt idx="11170">
                  <c:v>18.6</c:v>
                </c:pt>
                <c:pt idx="11171">
                  <c:v>18.6</c:v>
                </c:pt>
                <c:pt idx="11172">
                  <c:v>18.6</c:v>
                </c:pt>
                <c:pt idx="11173">
                  <c:v>18.6</c:v>
                </c:pt>
                <c:pt idx="11174">
                  <c:v>18.6</c:v>
                </c:pt>
                <c:pt idx="11175">
                  <c:v>18.6</c:v>
                </c:pt>
                <c:pt idx="11176">
                  <c:v>18.6</c:v>
                </c:pt>
                <c:pt idx="11177">
                  <c:v>18.6</c:v>
                </c:pt>
                <c:pt idx="11178">
                  <c:v>18.6</c:v>
                </c:pt>
                <c:pt idx="11179">
                  <c:v>18.6</c:v>
                </c:pt>
                <c:pt idx="11180">
                  <c:v>18.6</c:v>
                </c:pt>
                <c:pt idx="11181">
                  <c:v>18.6</c:v>
                </c:pt>
                <c:pt idx="11182">
                  <c:v>18.6</c:v>
                </c:pt>
                <c:pt idx="11183">
                  <c:v>18.6</c:v>
                </c:pt>
                <c:pt idx="11184">
                  <c:v>18.6</c:v>
                </c:pt>
                <c:pt idx="11185">
                  <c:v>18.6</c:v>
                </c:pt>
                <c:pt idx="11186">
                  <c:v>18.6</c:v>
                </c:pt>
                <c:pt idx="11187">
                  <c:v>18.6</c:v>
                </c:pt>
                <c:pt idx="11188">
                  <c:v>18.6</c:v>
                </c:pt>
                <c:pt idx="11189">
                  <c:v>18.6</c:v>
                </c:pt>
                <c:pt idx="11190">
                  <c:v>18.6</c:v>
                </c:pt>
                <c:pt idx="11191">
                  <c:v>18.7</c:v>
                </c:pt>
                <c:pt idx="11192">
                  <c:v>18.7</c:v>
                </c:pt>
                <c:pt idx="11193">
                  <c:v>18.7</c:v>
                </c:pt>
                <c:pt idx="11194">
                  <c:v>18.7</c:v>
                </c:pt>
                <c:pt idx="11195">
                  <c:v>18.7</c:v>
                </c:pt>
                <c:pt idx="11196">
                  <c:v>18.7</c:v>
                </c:pt>
                <c:pt idx="11197">
                  <c:v>18.7</c:v>
                </c:pt>
                <c:pt idx="11198">
                  <c:v>18.7</c:v>
                </c:pt>
                <c:pt idx="11199">
                  <c:v>18.7</c:v>
                </c:pt>
                <c:pt idx="11200">
                  <c:v>18.7</c:v>
                </c:pt>
                <c:pt idx="11201">
                  <c:v>18.7</c:v>
                </c:pt>
                <c:pt idx="11202">
                  <c:v>18.7</c:v>
                </c:pt>
                <c:pt idx="11203">
                  <c:v>18.7</c:v>
                </c:pt>
                <c:pt idx="11204">
                  <c:v>18.7</c:v>
                </c:pt>
                <c:pt idx="11205">
                  <c:v>18.7</c:v>
                </c:pt>
                <c:pt idx="11206">
                  <c:v>18.7</c:v>
                </c:pt>
                <c:pt idx="11207">
                  <c:v>18.7</c:v>
                </c:pt>
                <c:pt idx="11208">
                  <c:v>18.7</c:v>
                </c:pt>
                <c:pt idx="11209">
                  <c:v>18.7</c:v>
                </c:pt>
                <c:pt idx="11210">
                  <c:v>18.7</c:v>
                </c:pt>
                <c:pt idx="11211">
                  <c:v>18.7</c:v>
                </c:pt>
                <c:pt idx="11212">
                  <c:v>18.7</c:v>
                </c:pt>
                <c:pt idx="11213">
                  <c:v>18.7</c:v>
                </c:pt>
                <c:pt idx="11214">
                  <c:v>18.7</c:v>
                </c:pt>
                <c:pt idx="11215">
                  <c:v>18.7</c:v>
                </c:pt>
                <c:pt idx="11216">
                  <c:v>18.7</c:v>
                </c:pt>
                <c:pt idx="11217">
                  <c:v>18.7</c:v>
                </c:pt>
                <c:pt idx="11218">
                  <c:v>18.7</c:v>
                </c:pt>
                <c:pt idx="11219">
                  <c:v>18.7</c:v>
                </c:pt>
                <c:pt idx="11220">
                  <c:v>18.7</c:v>
                </c:pt>
                <c:pt idx="11221">
                  <c:v>18.7</c:v>
                </c:pt>
                <c:pt idx="11222">
                  <c:v>18.7</c:v>
                </c:pt>
                <c:pt idx="11223">
                  <c:v>18.7</c:v>
                </c:pt>
                <c:pt idx="11224">
                  <c:v>18.7</c:v>
                </c:pt>
                <c:pt idx="11225">
                  <c:v>18.7</c:v>
                </c:pt>
                <c:pt idx="11226">
                  <c:v>18.7</c:v>
                </c:pt>
                <c:pt idx="11227">
                  <c:v>18.7</c:v>
                </c:pt>
                <c:pt idx="11228">
                  <c:v>18.7</c:v>
                </c:pt>
                <c:pt idx="11229">
                  <c:v>18.7</c:v>
                </c:pt>
                <c:pt idx="11230">
                  <c:v>18.7</c:v>
                </c:pt>
                <c:pt idx="11231">
                  <c:v>18.7</c:v>
                </c:pt>
                <c:pt idx="11232">
                  <c:v>18.7</c:v>
                </c:pt>
                <c:pt idx="11233">
                  <c:v>18.7</c:v>
                </c:pt>
                <c:pt idx="11234">
                  <c:v>18.7</c:v>
                </c:pt>
                <c:pt idx="11235">
                  <c:v>18.7</c:v>
                </c:pt>
                <c:pt idx="11236">
                  <c:v>18.7</c:v>
                </c:pt>
                <c:pt idx="11237">
                  <c:v>18.7</c:v>
                </c:pt>
                <c:pt idx="11238">
                  <c:v>18.7</c:v>
                </c:pt>
                <c:pt idx="11239">
                  <c:v>18.7</c:v>
                </c:pt>
                <c:pt idx="11240">
                  <c:v>18.7</c:v>
                </c:pt>
                <c:pt idx="11241">
                  <c:v>18.7</c:v>
                </c:pt>
                <c:pt idx="11242">
                  <c:v>18.7</c:v>
                </c:pt>
                <c:pt idx="11243">
                  <c:v>18.7</c:v>
                </c:pt>
                <c:pt idx="11244">
                  <c:v>18.7</c:v>
                </c:pt>
                <c:pt idx="11245">
                  <c:v>18.7</c:v>
                </c:pt>
                <c:pt idx="11246">
                  <c:v>18.7</c:v>
                </c:pt>
                <c:pt idx="11247">
                  <c:v>18.7</c:v>
                </c:pt>
                <c:pt idx="11248">
                  <c:v>18.7</c:v>
                </c:pt>
                <c:pt idx="11249">
                  <c:v>18.7</c:v>
                </c:pt>
                <c:pt idx="11250">
                  <c:v>18.7</c:v>
                </c:pt>
                <c:pt idx="11251">
                  <c:v>18.8</c:v>
                </c:pt>
                <c:pt idx="11252">
                  <c:v>18.8</c:v>
                </c:pt>
                <c:pt idx="11253">
                  <c:v>18.8</c:v>
                </c:pt>
                <c:pt idx="11254">
                  <c:v>18.8</c:v>
                </c:pt>
                <c:pt idx="11255">
                  <c:v>18.8</c:v>
                </c:pt>
                <c:pt idx="11256">
                  <c:v>18.8</c:v>
                </c:pt>
                <c:pt idx="11257">
                  <c:v>18.8</c:v>
                </c:pt>
                <c:pt idx="11258">
                  <c:v>18.8</c:v>
                </c:pt>
                <c:pt idx="11259">
                  <c:v>18.8</c:v>
                </c:pt>
                <c:pt idx="11260">
                  <c:v>18.8</c:v>
                </c:pt>
                <c:pt idx="11261">
                  <c:v>18.8</c:v>
                </c:pt>
                <c:pt idx="11262">
                  <c:v>18.8</c:v>
                </c:pt>
                <c:pt idx="11263">
                  <c:v>18.8</c:v>
                </c:pt>
                <c:pt idx="11264">
                  <c:v>18.8</c:v>
                </c:pt>
                <c:pt idx="11265">
                  <c:v>18.8</c:v>
                </c:pt>
                <c:pt idx="11266">
                  <c:v>18.8</c:v>
                </c:pt>
                <c:pt idx="11267">
                  <c:v>18.8</c:v>
                </c:pt>
                <c:pt idx="11268">
                  <c:v>18.8</c:v>
                </c:pt>
                <c:pt idx="11269">
                  <c:v>18.8</c:v>
                </c:pt>
                <c:pt idx="11270">
                  <c:v>18.8</c:v>
                </c:pt>
                <c:pt idx="11271">
                  <c:v>18.8</c:v>
                </c:pt>
                <c:pt idx="11272">
                  <c:v>18.8</c:v>
                </c:pt>
                <c:pt idx="11273">
                  <c:v>18.8</c:v>
                </c:pt>
                <c:pt idx="11274">
                  <c:v>18.8</c:v>
                </c:pt>
                <c:pt idx="11275">
                  <c:v>18.8</c:v>
                </c:pt>
                <c:pt idx="11276">
                  <c:v>18.8</c:v>
                </c:pt>
                <c:pt idx="11277">
                  <c:v>18.8</c:v>
                </c:pt>
                <c:pt idx="11278">
                  <c:v>18.8</c:v>
                </c:pt>
                <c:pt idx="11279">
                  <c:v>18.8</c:v>
                </c:pt>
                <c:pt idx="11280">
                  <c:v>18.8</c:v>
                </c:pt>
                <c:pt idx="11281">
                  <c:v>18.8</c:v>
                </c:pt>
                <c:pt idx="11282">
                  <c:v>18.8</c:v>
                </c:pt>
                <c:pt idx="11283">
                  <c:v>18.8</c:v>
                </c:pt>
                <c:pt idx="11284">
                  <c:v>18.8</c:v>
                </c:pt>
                <c:pt idx="11285">
                  <c:v>18.8</c:v>
                </c:pt>
                <c:pt idx="11286">
                  <c:v>18.8</c:v>
                </c:pt>
                <c:pt idx="11287">
                  <c:v>18.8</c:v>
                </c:pt>
                <c:pt idx="11288">
                  <c:v>18.8</c:v>
                </c:pt>
                <c:pt idx="11289">
                  <c:v>18.8</c:v>
                </c:pt>
                <c:pt idx="11290">
                  <c:v>18.8</c:v>
                </c:pt>
                <c:pt idx="11291">
                  <c:v>18.8</c:v>
                </c:pt>
                <c:pt idx="11292">
                  <c:v>18.8</c:v>
                </c:pt>
                <c:pt idx="11293">
                  <c:v>18.8</c:v>
                </c:pt>
                <c:pt idx="11294">
                  <c:v>18.8</c:v>
                </c:pt>
                <c:pt idx="11295">
                  <c:v>18.8</c:v>
                </c:pt>
                <c:pt idx="11296">
                  <c:v>18.8</c:v>
                </c:pt>
                <c:pt idx="11297">
                  <c:v>18.8</c:v>
                </c:pt>
                <c:pt idx="11298">
                  <c:v>18.8</c:v>
                </c:pt>
                <c:pt idx="11299">
                  <c:v>18.8</c:v>
                </c:pt>
                <c:pt idx="11300">
                  <c:v>18.8</c:v>
                </c:pt>
                <c:pt idx="11301">
                  <c:v>18.8</c:v>
                </c:pt>
                <c:pt idx="11302">
                  <c:v>18.8</c:v>
                </c:pt>
                <c:pt idx="11303">
                  <c:v>18.8</c:v>
                </c:pt>
                <c:pt idx="11304">
                  <c:v>18.8</c:v>
                </c:pt>
                <c:pt idx="11305">
                  <c:v>18.8</c:v>
                </c:pt>
                <c:pt idx="11306">
                  <c:v>18.8</c:v>
                </c:pt>
                <c:pt idx="11307">
                  <c:v>18.8</c:v>
                </c:pt>
                <c:pt idx="11308">
                  <c:v>18.8</c:v>
                </c:pt>
                <c:pt idx="11309">
                  <c:v>18.8</c:v>
                </c:pt>
                <c:pt idx="11310">
                  <c:v>18.8</c:v>
                </c:pt>
                <c:pt idx="11311">
                  <c:v>18.9</c:v>
                </c:pt>
                <c:pt idx="11312">
                  <c:v>18.9</c:v>
                </c:pt>
                <c:pt idx="11313">
                  <c:v>18.9</c:v>
                </c:pt>
                <c:pt idx="11314">
                  <c:v>18.9</c:v>
                </c:pt>
                <c:pt idx="11315">
                  <c:v>18.9</c:v>
                </c:pt>
                <c:pt idx="11316">
                  <c:v>18.9</c:v>
                </c:pt>
                <c:pt idx="11317">
                  <c:v>18.9</c:v>
                </c:pt>
                <c:pt idx="11318">
                  <c:v>18.9</c:v>
                </c:pt>
                <c:pt idx="11319">
                  <c:v>18.9</c:v>
                </c:pt>
                <c:pt idx="11320">
                  <c:v>18.9</c:v>
                </c:pt>
                <c:pt idx="11321">
                  <c:v>18.9</c:v>
                </c:pt>
                <c:pt idx="11322">
                  <c:v>18.9</c:v>
                </c:pt>
                <c:pt idx="11323">
                  <c:v>18.9</c:v>
                </c:pt>
                <c:pt idx="11324">
                  <c:v>18.9</c:v>
                </c:pt>
                <c:pt idx="11325">
                  <c:v>18.9</c:v>
                </c:pt>
                <c:pt idx="11326">
                  <c:v>18.9</c:v>
                </c:pt>
                <c:pt idx="11327">
                  <c:v>18.9</c:v>
                </c:pt>
                <c:pt idx="11328">
                  <c:v>18.9</c:v>
                </c:pt>
                <c:pt idx="11329">
                  <c:v>18.9</c:v>
                </c:pt>
                <c:pt idx="11330">
                  <c:v>18.9</c:v>
                </c:pt>
                <c:pt idx="11331">
                  <c:v>18.9</c:v>
                </c:pt>
                <c:pt idx="11332">
                  <c:v>18.9</c:v>
                </c:pt>
                <c:pt idx="11333">
                  <c:v>18.9</c:v>
                </c:pt>
                <c:pt idx="11334">
                  <c:v>18.9</c:v>
                </c:pt>
                <c:pt idx="11335">
                  <c:v>18.9</c:v>
                </c:pt>
                <c:pt idx="11336">
                  <c:v>18.9</c:v>
                </c:pt>
                <c:pt idx="11337">
                  <c:v>18.9</c:v>
                </c:pt>
                <c:pt idx="11338">
                  <c:v>18.9</c:v>
                </c:pt>
                <c:pt idx="11339">
                  <c:v>18.9</c:v>
                </c:pt>
                <c:pt idx="11340">
                  <c:v>18.9</c:v>
                </c:pt>
                <c:pt idx="11341">
                  <c:v>18.9</c:v>
                </c:pt>
                <c:pt idx="11342">
                  <c:v>18.9</c:v>
                </c:pt>
                <c:pt idx="11343">
                  <c:v>18.9</c:v>
                </c:pt>
                <c:pt idx="11344">
                  <c:v>18.9</c:v>
                </c:pt>
                <c:pt idx="11345">
                  <c:v>18.9</c:v>
                </c:pt>
                <c:pt idx="11346">
                  <c:v>18.9</c:v>
                </c:pt>
                <c:pt idx="11347">
                  <c:v>18.9</c:v>
                </c:pt>
                <c:pt idx="11348">
                  <c:v>18.9</c:v>
                </c:pt>
                <c:pt idx="11349">
                  <c:v>18.9</c:v>
                </c:pt>
                <c:pt idx="11350">
                  <c:v>18.9</c:v>
                </c:pt>
                <c:pt idx="11351">
                  <c:v>18.9</c:v>
                </c:pt>
                <c:pt idx="11352">
                  <c:v>18.9</c:v>
                </c:pt>
                <c:pt idx="11353">
                  <c:v>18.9</c:v>
                </c:pt>
                <c:pt idx="11354">
                  <c:v>18.9</c:v>
                </c:pt>
                <c:pt idx="11355">
                  <c:v>18.9</c:v>
                </c:pt>
                <c:pt idx="11356">
                  <c:v>18.9</c:v>
                </c:pt>
                <c:pt idx="11357">
                  <c:v>18.9</c:v>
                </c:pt>
                <c:pt idx="11358">
                  <c:v>18.9</c:v>
                </c:pt>
                <c:pt idx="11359">
                  <c:v>18.9</c:v>
                </c:pt>
                <c:pt idx="11360">
                  <c:v>18.9</c:v>
                </c:pt>
                <c:pt idx="11361">
                  <c:v>18.9</c:v>
                </c:pt>
                <c:pt idx="11362">
                  <c:v>18.9</c:v>
                </c:pt>
                <c:pt idx="11363">
                  <c:v>18.9</c:v>
                </c:pt>
                <c:pt idx="11364">
                  <c:v>18.9</c:v>
                </c:pt>
                <c:pt idx="11365">
                  <c:v>18.9</c:v>
                </c:pt>
                <c:pt idx="11366">
                  <c:v>18.9</c:v>
                </c:pt>
                <c:pt idx="11367">
                  <c:v>18.9</c:v>
                </c:pt>
                <c:pt idx="11368">
                  <c:v>18.9</c:v>
                </c:pt>
                <c:pt idx="11369">
                  <c:v>18.9</c:v>
                </c:pt>
                <c:pt idx="11370">
                  <c:v>18.9</c:v>
                </c:pt>
                <c:pt idx="11371">
                  <c:v>19.0</c:v>
                </c:pt>
                <c:pt idx="11372">
                  <c:v>19.0</c:v>
                </c:pt>
                <c:pt idx="11373">
                  <c:v>19.0</c:v>
                </c:pt>
                <c:pt idx="11374">
                  <c:v>19.0</c:v>
                </c:pt>
                <c:pt idx="11375">
                  <c:v>19.0</c:v>
                </c:pt>
                <c:pt idx="11376">
                  <c:v>19.0</c:v>
                </c:pt>
                <c:pt idx="11377">
                  <c:v>19.0</c:v>
                </c:pt>
                <c:pt idx="11378">
                  <c:v>19.0</c:v>
                </c:pt>
                <c:pt idx="11379">
                  <c:v>19.0</c:v>
                </c:pt>
                <c:pt idx="11380">
                  <c:v>19.0</c:v>
                </c:pt>
                <c:pt idx="11381">
                  <c:v>19.0</c:v>
                </c:pt>
                <c:pt idx="11382">
                  <c:v>19.0</c:v>
                </c:pt>
                <c:pt idx="11383">
                  <c:v>19.0</c:v>
                </c:pt>
                <c:pt idx="11384">
                  <c:v>19.0</c:v>
                </c:pt>
                <c:pt idx="11385">
                  <c:v>19.0</c:v>
                </c:pt>
                <c:pt idx="11386">
                  <c:v>19.0</c:v>
                </c:pt>
                <c:pt idx="11387">
                  <c:v>19.0</c:v>
                </c:pt>
                <c:pt idx="11388">
                  <c:v>19.0</c:v>
                </c:pt>
                <c:pt idx="11389">
                  <c:v>19.0</c:v>
                </c:pt>
                <c:pt idx="11390">
                  <c:v>19.0</c:v>
                </c:pt>
                <c:pt idx="11391">
                  <c:v>19.0</c:v>
                </c:pt>
                <c:pt idx="11392">
                  <c:v>19.0</c:v>
                </c:pt>
                <c:pt idx="11393">
                  <c:v>19.0</c:v>
                </c:pt>
                <c:pt idx="11394">
                  <c:v>19.0</c:v>
                </c:pt>
                <c:pt idx="11395">
                  <c:v>19.0</c:v>
                </c:pt>
                <c:pt idx="11396">
                  <c:v>19.0</c:v>
                </c:pt>
                <c:pt idx="11397">
                  <c:v>19.0</c:v>
                </c:pt>
                <c:pt idx="11398">
                  <c:v>19.0</c:v>
                </c:pt>
                <c:pt idx="11399">
                  <c:v>19.0</c:v>
                </c:pt>
                <c:pt idx="11400">
                  <c:v>19.0</c:v>
                </c:pt>
                <c:pt idx="11401">
                  <c:v>19.0</c:v>
                </c:pt>
                <c:pt idx="11402">
                  <c:v>19.0</c:v>
                </c:pt>
                <c:pt idx="11403">
                  <c:v>19.0</c:v>
                </c:pt>
                <c:pt idx="11404">
                  <c:v>19.0</c:v>
                </c:pt>
                <c:pt idx="11405">
                  <c:v>19.0</c:v>
                </c:pt>
                <c:pt idx="11406">
                  <c:v>19.0</c:v>
                </c:pt>
                <c:pt idx="11407">
                  <c:v>19.0</c:v>
                </c:pt>
                <c:pt idx="11408">
                  <c:v>19.0</c:v>
                </c:pt>
                <c:pt idx="11409">
                  <c:v>19.0</c:v>
                </c:pt>
                <c:pt idx="11410">
                  <c:v>19.0</c:v>
                </c:pt>
                <c:pt idx="11411">
                  <c:v>19.0</c:v>
                </c:pt>
                <c:pt idx="11412">
                  <c:v>19.0</c:v>
                </c:pt>
                <c:pt idx="11413">
                  <c:v>19.0</c:v>
                </c:pt>
                <c:pt idx="11414">
                  <c:v>19.0</c:v>
                </c:pt>
                <c:pt idx="11415">
                  <c:v>19.0</c:v>
                </c:pt>
                <c:pt idx="11416">
                  <c:v>19.0</c:v>
                </c:pt>
                <c:pt idx="11417">
                  <c:v>19.0</c:v>
                </c:pt>
                <c:pt idx="11418">
                  <c:v>19.0</c:v>
                </c:pt>
                <c:pt idx="11419">
                  <c:v>19.0</c:v>
                </c:pt>
                <c:pt idx="11420">
                  <c:v>19.0</c:v>
                </c:pt>
                <c:pt idx="11421">
                  <c:v>19.0</c:v>
                </c:pt>
                <c:pt idx="11422">
                  <c:v>19.0</c:v>
                </c:pt>
                <c:pt idx="11423">
                  <c:v>19.0</c:v>
                </c:pt>
                <c:pt idx="11424">
                  <c:v>19.0</c:v>
                </c:pt>
                <c:pt idx="11425">
                  <c:v>19.0</c:v>
                </c:pt>
                <c:pt idx="11426">
                  <c:v>19.0</c:v>
                </c:pt>
                <c:pt idx="11427">
                  <c:v>19.0</c:v>
                </c:pt>
                <c:pt idx="11428">
                  <c:v>19.0</c:v>
                </c:pt>
                <c:pt idx="11429">
                  <c:v>19.0</c:v>
                </c:pt>
                <c:pt idx="11430">
                  <c:v>19.0</c:v>
                </c:pt>
                <c:pt idx="11431">
                  <c:v>19.1</c:v>
                </c:pt>
                <c:pt idx="11432">
                  <c:v>19.1</c:v>
                </c:pt>
                <c:pt idx="11433">
                  <c:v>19.1</c:v>
                </c:pt>
                <c:pt idx="11434">
                  <c:v>19.1</c:v>
                </c:pt>
                <c:pt idx="11435">
                  <c:v>19.1</c:v>
                </c:pt>
                <c:pt idx="11436">
                  <c:v>19.1</c:v>
                </c:pt>
                <c:pt idx="11437">
                  <c:v>19.1</c:v>
                </c:pt>
                <c:pt idx="11438">
                  <c:v>19.1</c:v>
                </c:pt>
                <c:pt idx="11439">
                  <c:v>19.1</c:v>
                </c:pt>
                <c:pt idx="11440">
                  <c:v>19.1</c:v>
                </c:pt>
                <c:pt idx="11441">
                  <c:v>19.1</c:v>
                </c:pt>
                <c:pt idx="11442">
                  <c:v>19.1</c:v>
                </c:pt>
                <c:pt idx="11443">
                  <c:v>19.1</c:v>
                </c:pt>
                <c:pt idx="11444">
                  <c:v>19.1</c:v>
                </c:pt>
                <c:pt idx="11445">
                  <c:v>19.1</c:v>
                </c:pt>
                <c:pt idx="11446">
                  <c:v>19.1</c:v>
                </c:pt>
                <c:pt idx="11447">
                  <c:v>19.1</c:v>
                </c:pt>
                <c:pt idx="11448">
                  <c:v>19.1</c:v>
                </c:pt>
                <c:pt idx="11449">
                  <c:v>19.1</c:v>
                </c:pt>
                <c:pt idx="11450">
                  <c:v>19.1</c:v>
                </c:pt>
                <c:pt idx="11451">
                  <c:v>19.1</c:v>
                </c:pt>
                <c:pt idx="11452">
                  <c:v>19.1</c:v>
                </c:pt>
                <c:pt idx="11453">
                  <c:v>19.1</c:v>
                </c:pt>
                <c:pt idx="11454">
                  <c:v>19.1</c:v>
                </c:pt>
                <c:pt idx="11455">
                  <c:v>19.1</c:v>
                </c:pt>
                <c:pt idx="11456">
                  <c:v>19.1</c:v>
                </c:pt>
                <c:pt idx="11457">
                  <c:v>19.1</c:v>
                </c:pt>
                <c:pt idx="11458">
                  <c:v>19.1</c:v>
                </c:pt>
                <c:pt idx="11459">
                  <c:v>19.1</c:v>
                </c:pt>
                <c:pt idx="11460">
                  <c:v>19.1</c:v>
                </c:pt>
                <c:pt idx="11461">
                  <c:v>19.1</c:v>
                </c:pt>
                <c:pt idx="11462">
                  <c:v>19.1</c:v>
                </c:pt>
                <c:pt idx="11463">
                  <c:v>19.1</c:v>
                </c:pt>
                <c:pt idx="11464">
                  <c:v>19.1</c:v>
                </c:pt>
                <c:pt idx="11465">
                  <c:v>19.1</c:v>
                </c:pt>
                <c:pt idx="11466">
                  <c:v>19.1</c:v>
                </c:pt>
                <c:pt idx="11467">
                  <c:v>19.1</c:v>
                </c:pt>
                <c:pt idx="11468">
                  <c:v>19.1</c:v>
                </c:pt>
                <c:pt idx="11469">
                  <c:v>19.1</c:v>
                </c:pt>
                <c:pt idx="11470">
                  <c:v>19.1</c:v>
                </c:pt>
                <c:pt idx="11471">
                  <c:v>19.1</c:v>
                </c:pt>
                <c:pt idx="11472">
                  <c:v>19.1</c:v>
                </c:pt>
                <c:pt idx="11473">
                  <c:v>19.1</c:v>
                </c:pt>
                <c:pt idx="11474">
                  <c:v>19.1</c:v>
                </c:pt>
                <c:pt idx="11475">
                  <c:v>19.1</c:v>
                </c:pt>
                <c:pt idx="11476">
                  <c:v>19.1</c:v>
                </c:pt>
                <c:pt idx="11477">
                  <c:v>19.1</c:v>
                </c:pt>
                <c:pt idx="11478">
                  <c:v>19.1</c:v>
                </c:pt>
                <c:pt idx="11479">
                  <c:v>19.1</c:v>
                </c:pt>
                <c:pt idx="11480">
                  <c:v>19.1</c:v>
                </c:pt>
                <c:pt idx="11481">
                  <c:v>19.1</c:v>
                </c:pt>
                <c:pt idx="11482">
                  <c:v>19.1</c:v>
                </c:pt>
                <c:pt idx="11483">
                  <c:v>19.1</c:v>
                </c:pt>
                <c:pt idx="11484">
                  <c:v>19.1</c:v>
                </c:pt>
                <c:pt idx="11485">
                  <c:v>19.1</c:v>
                </c:pt>
                <c:pt idx="11486">
                  <c:v>19.1</c:v>
                </c:pt>
                <c:pt idx="11487">
                  <c:v>19.1</c:v>
                </c:pt>
                <c:pt idx="11488">
                  <c:v>19.1</c:v>
                </c:pt>
                <c:pt idx="11489">
                  <c:v>19.1</c:v>
                </c:pt>
                <c:pt idx="11490">
                  <c:v>19.1</c:v>
                </c:pt>
                <c:pt idx="11491">
                  <c:v>19.2</c:v>
                </c:pt>
                <c:pt idx="11492">
                  <c:v>19.2</c:v>
                </c:pt>
                <c:pt idx="11493">
                  <c:v>19.2</c:v>
                </c:pt>
                <c:pt idx="11494">
                  <c:v>19.2</c:v>
                </c:pt>
                <c:pt idx="11495">
                  <c:v>19.2</c:v>
                </c:pt>
                <c:pt idx="11496">
                  <c:v>19.2</c:v>
                </c:pt>
                <c:pt idx="11497">
                  <c:v>19.2</c:v>
                </c:pt>
                <c:pt idx="11498">
                  <c:v>19.2</c:v>
                </c:pt>
                <c:pt idx="11499">
                  <c:v>19.2</c:v>
                </c:pt>
                <c:pt idx="11500">
                  <c:v>19.2</c:v>
                </c:pt>
                <c:pt idx="11501">
                  <c:v>19.2</c:v>
                </c:pt>
                <c:pt idx="11502">
                  <c:v>19.2</c:v>
                </c:pt>
                <c:pt idx="11503">
                  <c:v>19.2</c:v>
                </c:pt>
                <c:pt idx="11504">
                  <c:v>19.2</c:v>
                </c:pt>
                <c:pt idx="11505">
                  <c:v>19.2</c:v>
                </c:pt>
                <c:pt idx="11506">
                  <c:v>19.2</c:v>
                </c:pt>
                <c:pt idx="11507">
                  <c:v>19.2</c:v>
                </c:pt>
                <c:pt idx="11508">
                  <c:v>19.2</c:v>
                </c:pt>
                <c:pt idx="11509">
                  <c:v>19.2</c:v>
                </c:pt>
                <c:pt idx="11510">
                  <c:v>19.2</c:v>
                </c:pt>
                <c:pt idx="11511">
                  <c:v>19.2</c:v>
                </c:pt>
                <c:pt idx="11512">
                  <c:v>19.2</c:v>
                </c:pt>
                <c:pt idx="11513">
                  <c:v>19.2</c:v>
                </c:pt>
                <c:pt idx="11514">
                  <c:v>19.2</c:v>
                </c:pt>
                <c:pt idx="11515">
                  <c:v>19.2</c:v>
                </c:pt>
                <c:pt idx="11516">
                  <c:v>19.2</c:v>
                </c:pt>
                <c:pt idx="11517">
                  <c:v>19.2</c:v>
                </c:pt>
                <c:pt idx="11518">
                  <c:v>19.2</c:v>
                </c:pt>
                <c:pt idx="11519">
                  <c:v>19.2</c:v>
                </c:pt>
                <c:pt idx="11520">
                  <c:v>19.2</c:v>
                </c:pt>
                <c:pt idx="11521">
                  <c:v>19.2</c:v>
                </c:pt>
                <c:pt idx="11522">
                  <c:v>19.2</c:v>
                </c:pt>
                <c:pt idx="11523">
                  <c:v>19.2</c:v>
                </c:pt>
                <c:pt idx="11524">
                  <c:v>19.2</c:v>
                </c:pt>
                <c:pt idx="11525">
                  <c:v>19.2</c:v>
                </c:pt>
                <c:pt idx="11526">
                  <c:v>19.2</c:v>
                </c:pt>
                <c:pt idx="11527">
                  <c:v>19.2</c:v>
                </c:pt>
                <c:pt idx="11528">
                  <c:v>19.2</c:v>
                </c:pt>
                <c:pt idx="11529">
                  <c:v>19.2</c:v>
                </c:pt>
                <c:pt idx="11530">
                  <c:v>19.2</c:v>
                </c:pt>
                <c:pt idx="11531">
                  <c:v>19.2</c:v>
                </c:pt>
                <c:pt idx="11532">
                  <c:v>19.2</c:v>
                </c:pt>
                <c:pt idx="11533">
                  <c:v>19.2</c:v>
                </c:pt>
                <c:pt idx="11534">
                  <c:v>19.2</c:v>
                </c:pt>
                <c:pt idx="11535">
                  <c:v>19.2</c:v>
                </c:pt>
                <c:pt idx="11536">
                  <c:v>19.2</c:v>
                </c:pt>
                <c:pt idx="11537">
                  <c:v>19.2</c:v>
                </c:pt>
                <c:pt idx="11538">
                  <c:v>19.2</c:v>
                </c:pt>
                <c:pt idx="11539">
                  <c:v>19.2</c:v>
                </c:pt>
                <c:pt idx="11540">
                  <c:v>19.2</c:v>
                </c:pt>
                <c:pt idx="11541">
                  <c:v>19.2</c:v>
                </c:pt>
                <c:pt idx="11542">
                  <c:v>19.2</c:v>
                </c:pt>
                <c:pt idx="11543">
                  <c:v>19.2</c:v>
                </c:pt>
                <c:pt idx="11544">
                  <c:v>19.2</c:v>
                </c:pt>
                <c:pt idx="11545">
                  <c:v>19.2</c:v>
                </c:pt>
                <c:pt idx="11546">
                  <c:v>19.2</c:v>
                </c:pt>
                <c:pt idx="11547">
                  <c:v>19.2</c:v>
                </c:pt>
                <c:pt idx="11548">
                  <c:v>19.2</c:v>
                </c:pt>
                <c:pt idx="11549">
                  <c:v>19.2</c:v>
                </c:pt>
                <c:pt idx="11550">
                  <c:v>19.2</c:v>
                </c:pt>
                <c:pt idx="11551">
                  <c:v>19.3</c:v>
                </c:pt>
                <c:pt idx="11552">
                  <c:v>19.3</c:v>
                </c:pt>
                <c:pt idx="11553">
                  <c:v>19.3</c:v>
                </c:pt>
                <c:pt idx="11554">
                  <c:v>19.3</c:v>
                </c:pt>
                <c:pt idx="11555">
                  <c:v>19.3</c:v>
                </c:pt>
                <c:pt idx="11556">
                  <c:v>19.3</c:v>
                </c:pt>
                <c:pt idx="11557">
                  <c:v>19.3</c:v>
                </c:pt>
                <c:pt idx="11558">
                  <c:v>19.3</c:v>
                </c:pt>
                <c:pt idx="11559">
                  <c:v>19.3</c:v>
                </c:pt>
                <c:pt idx="11560">
                  <c:v>19.3</c:v>
                </c:pt>
                <c:pt idx="11561">
                  <c:v>19.3</c:v>
                </c:pt>
                <c:pt idx="11562">
                  <c:v>19.3</c:v>
                </c:pt>
                <c:pt idx="11563">
                  <c:v>19.3</c:v>
                </c:pt>
                <c:pt idx="11564">
                  <c:v>19.3</c:v>
                </c:pt>
                <c:pt idx="11565">
                  <c:v>19.3</c:v>
                </c:pt>
                <c:pt idx="11566">
                  <c:v>19.3</c:v>
                </c:pt>
                <c:pt idx="11567">
                  <c:v>19.3</c:v>
                </c:pt>
                <c:pt idx="11568">
                  <c:v>19.3</c:v>
                </c:pt>
                <c:pt idx="11569">
                  <c:v>19.3</c:v>
                </c:pt>
                <c:pt idx="11570">
                  <c:v>19.3</c:v>
                </c:pt>
                <c:pt idx="11571">
                  <c:v>19.3</c:v>
                </c:pt>
                <c:pt idx="11572">
                  <c:v>19.3</c:v>
                </c:pt>
                <c:pt idx="11573">
                  <c:v>19.3</c:v>
                </c:pt>
                <c:pt idx="11574">
                  <c:v>19.3</c:v>
                </c:pt>
                <c:pt idx="11575">
                  <c:v>19.3</c:v>
                </c:pt>
                <c:pt idx="11576">
                  <c:v>19.3</c:v>
                </c:pt>
                <c:pt idx="11577">
                  <c:v>19.3</c:v>
                </c:pt>
                <c:pt idx="11578">
                  <c:v>19.3</c:v>
                </c:pt>
                <c:pt idx="11579">
                  <c:v>19.3</c:v>
                </c:pt>
                <c:pt idx="11580">
                  <c:v>19.3</c:v>
                </c:pt>
                <c:pt idx="11581">
                  <c:v>19.3</c:v>
                </c:pt>
                <c:pt idx="11582">
                  <c:v>19.3</c:v>
                </c:pt>
                <c:pt idx="11583">
                  <c:v>19.3</c:v>
                </c:pt>
                <c:pt idx="11584">
                  <c:v>19.3</c:v>
                </c:pt>
                <c:pt idx="11585">
                  <c:v>19.3</c:v>
                </c:pt>
                <c:pt idx="11586">
                  <c:v>19.3</c:v>
                </c:pt>
                <c:pt idx="11587">
                  <c:v>19.3</c:v>
                </c:pt>
                <c:pt idx="11588">
                  <c:v>19.3</c:v>
                </c:pt>
                <c:pt idx="11589">
                  <c:v>19.3</c:v>
                </c:pt>
                <c:pt idx="11590">
                  <c:v>19.3</c:v>
                </c:pt>
                <c:pt idx="11591">
                  <c:v>19.3</c:v>
                </c:pt>
                <c:pt idx="11592">
                  <c:v>19.3</c:v>
                </c:pt>
                <c:pt idx="11593">
                  <c:v>19.3</c:v>
                </c:pt>
                <c:pt idx="11594">
                  <c:v>19.3</c:v>
                </c:pt>
                <c:pt idx="11595">
                  <c:v>19.3</c:v>
                </c:pt>
                <c:pt idx="11596">
                  <c:v>19.3</c:v>
                </c:pt>
                <c:pt idx="11597">
                  <c:v>19.3</c:v>
                </c:pt>
                <c:pt idx="11598">
                  <c:v>19.3</c:v>
                </c:pt>
                <c:pt idx="11599">
                  <c:v>19.3</c:v>
                </c:pt>
                <c:pt idx="11600">
                  <c:v>19.3</c:v>
                </c:pt>
                <c:pt idx="11601">
                  <c:v>19.3</c:v>
                </c:pt>
                <c:pt idx="11602">
                  <c:v>19.3</c:v>
                </c:pt>
                <c:pt idx="11603">
                  <c:v>19.3</c:v>
                </c:pt>
                <c:pt idx="11604">
                  <c:v>19.3</c:v>
                </c:pt>
                <c:pt idx="11605">
                  <c:v>19.3</c:v>
                </c:pt>
                <c:pt idx="11606">
                  <c:v>19.3</c:v>
                </c:pt>
                <c:pt idx="11607">
                  <c:v>19.3</c:v>
                </c:pt>
                <c:pt idx="11608">
                  <c:v>19.3</c:v>
                </c:pt>
                <c:pt idx="11609">
                  <c:v>19.3</c:v>
                </c:pt>
                <c:pt idx="11610">
                  <c:v>19.3</c:v>
                </c:pt>
                <c:pt idx="11611">
                  <c:v>19.4</c:v>
                </c:pt>
                <c:pt idx="11612">
                  <c:v>19.4</c:v>
                </c:pt>
                <c:pt idx="11613">
                  <c:v>19.4</c:v>
                </c:pt>
                <c:pt idx="11614">
                  <c:v>19.4</c:v>
                </c:pt>
                <c:pt idx="11615">
                  <c:v>19.4</c:v>
                </c:pt>
                <c:pt idx="11616">
                  <c:v>19.4</c:v>
                </c:pt>
                <c:pt idx="11617">
                  <c:v>19.4</c:v>
                </c:pt>
                <c:pt idx="11618">
                  <c:v>19.4</c:v>
                </c:pt>
                <c:pt idx="11619">
                  <c:v>19.4</c:v>
                </c:pt>
                <c:pt idx="11620">
                  <c:v>19.4</c:v>
                </c:pt>
                <c:pt idx="11621">
                  <c:v>19.4</c:v>
                </c:pt>
                <c:pt idx="11622">
                  <c:v>19.4</c:v>
                </c:pt>
                <c:pt idx="11623">
                  <c:v>19.4</c:v>
                </c:pt>
                <c:pt idx="11624">
                  <c:v>19.4</c:v>
                </c:pt>
                <c:pt idx="11625">
                  <c:v>19.4</c:v>
                </c:pt>
                <c:pt idx="11626">
                  <c:v>19.4</c:v>
                </c:pt>
                <c:pt idx="11627">
                  <c:v>19.4</c:v>
                </c:pt>
                <c:pt idx="11628">
                  <c:v>19.4</c:v>
                </c:pt>
                <c:pt idx="11629">
                  <c:v>19.4</c:v>
                </c:pt>
                <c:pt idx="11630">
                  <c:v>19.4</c:v>
                </c:pt>
                <c:pt idx="11631">
                  <c:v>19.4</c:v>
                </c:pt>
                <c:pt idx="11632">
                  <c:v>19.4</c:v>
                </c:pt>
                <c:pt idx="11633">
                  <c:v>19.4</c:v>
                </c:pt>
                <c:pt idx="11634">
                  <c:v>19.4</c:v>
                </c:pt>
                <c:pt idx="11635">
                  <c:v>19.4</c:v>
                </c:pt>
                <c:pt idx="11636">
                  <c:v>19.4</c:v>
                </c:pt>
                <c:pt idx="11637">
                  <c:v>19.4</c:v>
                </c:pt>
                <c:pt idx="11638">
                  <c:v>19.4</c:v>
                </c:pt>
                <c:pt idx="11639">
                  <c:v>19.4</c:v>
                </c:pt>
                <c:pt idx="11640">
                  <c:v>19.4</c:v>
                </c:pt>
                <c:pt idx="11641">
                  <c:v>19.4</c:v>
                </c:pt>
                <c:pt idx="11642">
                  <c:v>19.4</c:v>
                </c:pt>
                <c:pt idx="11643">
                  <c:v>19.4</c:v>
                </c:pt>
                <c:pt idx="11644">
                  <c:v>19.4</c:v>
                </c:pt>
                <c:pt idx="11645">
                  <c:v>19.4</c:v>
                </c:pt>
                <c:pt idx="11646">
                  <c:v>19.4</c:v>
                </c:pt>
                <c:pt idx="11647">
                  <c:v>19.4</c:v>
                </c:pt>
                <c:pt idx="11648">
                  <c:v>19.4</c:v>
                </c:pt>
                <c:pt idx="11649">
                  <c:v>19.4</c:v>
                </c:pt>
                <c:pt idx="11650">
                  <c:v>19.4</c:v>
                </c:pt>
                <c:pt idx="11651">
                  <c:v>19.4</c:v>
                </c:pt>
                <c:pt idx="11652">
                  <c:v>19.4</c:v>
                </c:pt>
                <c:pt idx="11653">
                  <c:v>19.4</c:v>
                </c:pt>
                <c:pt idx="11654">
                  <c:v>19.4</c:v>
                </c:pt>
                <c:pt idx="11655">
                  <c:v>19.4</c:v>
                </c:pt>
                <c:pt idx="11656">
                  <c:v>19.4</c:v>
                </c:pt>
                <c:pt idx="11657">
                  <c:v>19.4</c:v>
                </c:pt>
                <c:pt idx="11658">
                  <c:v>19.4</c:v>
                </c:pt>
                <c:pt idx="11659">
                  <c:v>19.4</c:v>
                </c:pt>
                <c:pt idx="11660">
                  <c:v>19.4</c:v>
                </c:pt>
                <c:pt idx="11661">
                  <c:v>19.4</c:v>
                </c:pt>
                <c:pt idx="11662">
                  <c:v>19.4</c:v>
                </c:pt>
                <c:pt idx="11663">
                  <c:v>19.4</c:v>
                </c:pt>
                <c:pt idx="11664">
                  <c:v>19.4</c:v>
                </c:pt>
                <c:pt idx="11665">
                  <c:v>19.4</c:v>
                </c:pt>
                <c:pt idx="11666">
                  <c:v>19.4</c:v>
                </c:pt>
                <c:pt idx="11667">
                  <c:v>19.4</c:v>
                </c:pt>
                <c:pt idx="11668">
                  <c:v>19.4</c:v>
                </c:pt>
                <c:pt idx="11669">
                  <c:v>19.4</c:v>
                </c:pt>
                <c:pt idx="11670">
                  <c:v>19.4</c:v>
                </c:pt>
                <c:pt idx="11671">
                  <c:v>19.5</c:v>
                </c:pt>
                <c:pt idx="11672">
                  <c:v>19.5</c:v>
                </c:pt>
                <c:pt idx="11673">
                  <c:v>19.5</c:v>
                </c:pt>
                <c:pt idx="11674">
                  <c:v>19.5</c:v>
                </c:pt>
                <c:pt idx="11675">
                  <c:v>19.5</c:v>
                </c:pt>
                <c:pt idx="11676">
                  <c:v>19.5</c:v>
                </c:pt>
                <c:pt idx="11677">
                  <c:v>19.5</c:v>
                </c:pt>
                <c:pt idx="11678">
                  <c:v>19.5</c:v>
                </c:pt>
                <c:pt idx="11679">
                  <c:v>19.5</c:v>
                </c:pt>
                <c:pt idx="11680">
                  <c:v>19.5</c:v>
                </c:pt>
                <c:pt idx="11681">
                  <c:v>19.5</c:v>
                </c:pt>
                <c:pt idx="11682">
                  <c:v>19.5</c:v>
                </c:pt>
                <c:pt idx="11683">
                  <c:v>19.5</c:v>
                </c:pt>
                <c:pt idx="11684">
                  <c:v>19.5</c:v>
                </c:pt>
                <c:pt idx="11685">
                  <c:v>19.5</c:v>
                </c:pt>
                <c:pt idx="11686">
                  <c:v>19.5</c:v>
                </c:pt>
                <c:pt idx="11687">
                  <c:v>19.5</c:v>
                </c:pt>
                <c:pt idx="11688">
                  <c:v>19.5</c:v>
                </c:pt>
                <c:pt idx="11689">
                  <c:v>19.5</c:v>
                </c:pt>
                <c:pt idx="11690">
                  <c:v>19.5</c:v>
                </c:pt>
                <c:pt idx="11691">
                  <c:v>19.5</c:v>
                </c:pt>
                <c:pt idx="11692">
                  <c:v>19.5</c:v>
                </c:pt>
                <c:pt idx="11693">
                  <c:v>19.5</c:v>
                </c:pt>
                <c:pt idx="11694">
                  <c:v>19.5</c:v>
                </c:pt>
                <c:pt idx="11695">
                  <c:v>19.5</c:v>
                </c:pt>
                <c:pt idx="11696">
                  <c:v>19.5</c:v>
                </c:pt>
                <c:pt idx="11697">
                  <c:v>19.5</c:v>
                </c:pt>
                <c:pt idx="11698">
                  <c:v>19.5</c:v>
                </c:pt>
                <c:pt idx="11699">
                  <c:v>19.5</c:v>
                </c:pt>
                <c:pt idx="11700">
                  <c:v>19.5</c:v>
                </c:pt>
                <c:pt idx="11701">
                  <c:v>19.5</c:v>
                </c:pt>
                <c:pt idx="11702">
                  <c:v>19.5</c:v>
                </c:pt>
                <c:pt idx="11703">
                  <c:v>19.5</c:v>
                </c:pt>
                <c:pt idx="11704">
                  <c:v>19.5</c:v>
                </c:pt>
                <c:pt idx="11705">
                  <c:v>19.5</c:v>
                </c:pt>
                <c:pt idx="11706">
                  <c:v>19.5</c:v>
                </c:pt>
                <c:pt idx="11707">
                  <c:v>19.5</c:v>
                </c:pt>
                <c:pt idx="11708">
                  <c:v>19.5</c:v>
                </c:pt>
                <c:pt idx="11709">
                  <c:v>19.5</c:v>
                </c:pt>
                <c:pt idx="11710">
                  <c:v>19.5</c:v>
                </c:pt>
                <c:pt idx="11711">
                  <c:v>19.5</c:v>
                </c:pt>
                <c:pt idx="11712">
                  <c:v>19.5</c:v>
                </c:pt>
                <c:pt idx="11713">
                  <c:v>19.5</c:v>
                </c:pt>
                <c:pt idx="11714">
                  <c:v>19.5</c:v>
                </c:pt>
                <c:pt idx="11715">
                  <c:v>19.5</c:v>
                </c:pt>
                <c:pt idx="11716">
                  <c:v>19.5</c:v>
                </c:pt>
                <c:pt idx="11717">
                  <c:v>19.5</c:v>
                </c:pt>
                <c:pt idx="11718">
                  <c:v>19.5</c:v>
                </c:pt>
                <c:pt idx="11719">
                  <c:v>19.5</c:v>
                </c:pt>
                <c:pt idx="11720">
                  <c:v>19.5</c:v>
                </c:pt>
                <c:pt idx="11721">
                  <c:v>19.5</c:v>
                </c:pt>
                <c:pt idx="11722">
                  <c:v>19.5</c:v>
                </c:pt>
                <c:pt idx="11723">
                  <c:v>19.5</c:v>
                </c:pt>
                <c:pt idx="11724">
                  <c:v>19.5</c:v>
                </c:pt>
                <c:pt idx="11725">
                  <c:v>19.5</c:v>
                </c:pt>
                <c:pt idx="11726">
                  <c:v>19.5</c:v>
                </c:pt>
                <c:pt idx="11727">
                  <c:v>19.5</c:v>
                </c:pt>
                <c:pt idx="11728">
                  <c:v>19.5</c:v>
                </c:pt>
                <c:pt idx="11729">
                  <c:v>19.5</c:v>
                </c:pt>
                <c:pt idx="11730">
                  <c:v>19.5</c:v>
                </c:pt>
              </c:strCache>
            </c:strRef>
          </c:cat>
          <c:val>
            <c:numRef>
              <c:f>Sheet1!$B$2:$B$11731</c:f>
              <c:numCache>
                <c:formatCode>General</c:formatCode>
                <c:ptCount val="11730"/>
                <c:pt idx="0">
                  <c:v>21.380265999999999</c:v>
                </c:pt>
                <c:pt idx="1">
                  <c:v>21.380265999999999</c:v>
                </c:pt>
                <c:pt idx="2">
                  <c:v>21.380265999999999</c:v>
                </c:pt>
                <c:pt idx="3">
                  <c:v>21.380265999999999</c:v>
                </c:pt>
                <c:pt idx="4">
                  <c:v>21.380265999999999</c:v>
                </c:pt>
                <c:pt idx="5">
                  <c:v>21.380265999999999</c:v>
                </c:pt>
                <c:pt idx="6">
                  <c:v>21.380265999999999</c:v>
                </c:pt>
                <c:pt idx="7">
                  <c:v>21.380265999999999</c:v>
                </c:pt>
                <c:pt idx="8">
                  <c:v>21.380265999999999</c:v>
                </c:pt>
                <c:pt idx="9">
                  <c:v>21.380265999999999</c:v>
                </c:pt>
                <c:pt idx="10">
                  <c:v>21.387443999999984</c:v>
                </c:pt>
                <c:pt idx="11">
                  <c:v>21.387443999999984</c:v>
                </c:pt>
                <c:pt idx="12">
                  <c:v>21.387443999999984</c:v>
                </c:pt>
                <c:pt idx="13">
                  <c:v>21.387443999999984</c:v>
                </c:pt>
                <c:pt idx="14">
                  <c:v>21.387443999999984</c:v>
                </c:pt>
                <c:pt idx="15">
                  <c:v>21.387443999999984</c:v>
                </c:pt>
                <c:pt idx="16">
                  <c:v>21.387443999999984</c:v>
                </c:pt>
                <c:pt idx="17">
                  <c:v>21.387443999999984</c:v>
                </c:pt>
                <c:pt idx="18">
                  <c:v>21.387443999999984</c:v>
                </c:pt>
                <c:pt idx="19">
                  <c:v>21.387443999999984</c:v>
                </c:pt>
                <c:pt idx="20">
                  <c:v>21.380255999999999</c:v>
                </c:pt>
                <c:pt idx="21">
                  <c:v>21.380255999999999</c:v>
                </c:pt>
                <c:pt idx="22">
                  <c:v>21.380255999999999</c:v>
                </c:pt>
                <c:pt idx="23">
                  <c:v>21.380255999999999</c:v>
                </c:pt>
                <c:pt idx="24">
                  <c:v>21.380255999999999</c:v>
                </c:pt>
                <c:pt idx="25">
                  <c:v>21.380255999999999</c:v>
                </c:pt>
                <c:pt idx="26">
                  <c:v>21.380255999999999</c:v>
                </c:pt>
                <c:pt idx="27">
                  <c:v>21.380255999999999</c:v>
                </c:pt>
                <c:pt idx="28">
                  <c:v>21.380255999999999</c:v>
                </c:pt>
                <c:pt idx="29">
                  <c:v>21.380255999999999</c:v>
                </c:pt>
                <c:pt idx="30">
                  <c:v>21.365219999999983</c:v>
                </c:pt>
                <c:pt idx="31">
                  <c:v>21.365219999999983</c:v>
                </c:pt>
                <c:pt idx="32">
                  <c:v>21.365219999999983</c:v>
                </c:pt>
                <c:pt idx="33">
                  <c:v>21.365219999999983</c:v>
                </c:pt>
                <c:pt idx="34">
                  <c:v>21.365219999999983</c:v>
                </c:pt>
                <c:pt idx="35">
                  <c:v>21.365219999999983</c:v>
                </c:pt>
                <c:pt idx="36">
                  <c:v>21.365219999999983</c:v>
                </c:pt>
                <c:pt idx="37">
                  <c:v>21.365219999999983</c:v>
                </c:pt>
                <c:pt idx="38">
                  <c:v>21.365219999999983</c:v>
                </c:pt>
                <c:pt idx="39">
                  <c:v>21.365219999999983</c:v>
                </c:pt>
                <c:pt idx="40">
                  <c:v>21.363410999999989</c:v>
                </c:pt>
                <c:pt idx="41">
                  <c:v>21.363410999999989</c:v>
                </c:pt>
                <c:pt idx="42">
                  <c:v>21.363410999999989</c:v>
                </c:pt>
                <c:pt idx="43">
                  <c:v>21.363410999999989</c:v>
                </c:pt>
                <c:pt idx="44">
                  <c:v>21.363410999999989</c:v>
                </c:pt>
                <c:pt idx="45">
                  <c:v>21.363410999999989</c:v>
                </c:pt>
                <c:pt idx="46">
                  <c:v>21.363410999999989</c:v>
                </c:pt>
                <c:pt idx="47">
                  <c:v>21.363410999999989</c:v>
                </c:pt>
                <c:pt idx="48">
                  <c:v>21.363410999999989</c:v>
                </c:pt>
                <c:pt idx="49">
                  <c:v>21.363410999999989</c:v>
                </c:pt>
                <c:pt idx="50">
                  <c:v>21.371990000000011</c:v>
                </c:pt>
                <c:pt idx="51">
                  <c:v>21.371990000000011</c:v>
                </c:pt>
                <c:pt idx="52">
                  <c:v>21.371990000000011</c:v>
                </c:pt>
                <c:pt idx="53">
                  <c:v>21.371990000000011</c:v>
                </c:pt>
                <c:pt idx="54">
                  <c:v>21.371990000000011</c:v>
                </c:pt>
                <c:pt idx="55">
                  <c:v>21.371990000000011</c:v>
                </c:pt>
                <c:pt idx="56">
                  <c:v>21.371990000000011</c:v>
                </c:pt>
                <c:pt idx="57">
                  <c:v>21.371990000000011</c:v>
                </c:pt>
                <c:pt idx="58">
                  <c:v>21.371990000000011</c:v>
                </c:pt>
                <c:pt idx="59">
                  <c:v>21.371990000000011</c:v>
                </c:pt>
                <c:pt idx="60">
                  <c:v>21.383115</c:v>
                </c:pt>
                <c:pt idx="61">
                  <c:v>21.383115</c:v>
                </c:pt>
                <c:pt idx="62">
                  <c:v>21.383115</c:v>
                </c:pt>
                <c:pt idx="63">
                  <c:v>21.383115</c:v>
                </c:pt>
                <c:pt idx="64">
                  <c:v>21.383115</c:v>
                </c:pt>
                <c:pt idx="65">
                  <c:v>21.383115</c:v>
                </c:pt>
                <c:pt idx="66">
                  <c:v>21.383115</c:v>
                </c:pt>
                <c:pt idx="67">
                  <c:v>21.383115</c:v>
                </c:pt>
                <c:pt idx="68">
                  <c:v>21.383115</c:v>
                </c:pt>
                <c:pt idx="69">
                  <c:v>21.383115</c:v>
                </c:pt>
                <c:pt idx="70">
                  <c:v>21.321953000000011</c:v>
                </c:pt>
                <c:pt idx="71">
                  <c:v>21.321953000000011</c:v>
                </c:pt>
                <c:pt idx="72">
                  <c:v>21.321953000000011</c:v>
                </c:pt>
                <c:pt idx="73">
                  <c:v>21.321953000000011</c:v>
                </c:pt>
                <c:pt idx="74">
                  <c:v>21.321953000000011</c:v>
                </c:pt>
                <c:pt idx="75">
                  <c:v>21.321953000000011</c:v>
                </c:pt>
                <c:pt idx="76">
                  <c:v>21.321953000000011</c:v>
                </c:pt>
                <c:pt idx="77">
                  <c:v>21.321953000000011</c:v>
                </c:pt>
                <c:pt idx="78">
                  <c:v>21.321953000000011</c:v>
                </c:pt>
                <c:pt idx="79">
                  <c:v>21.321953000000011</c:v>
                </c:pt>
                <c:pt idx="80">
                  <c:v>21.324096999999988</c:v>
                </c:pt>
                <c:pt idx="81">
                  <c:v>21.324096999999988</c:v>
                </c:pt>
                <c:pt idx="82">
                  <c:v>21.324096999999988</c:v>
                </c:pt>
                <c:pt idx="83">
                  <c:v>21.324096999999988</c:v>
                </c:pt>
                <c:pt idx="84">
                  <c:v>21.324096999999988</c:v>
                </c:pt>
                <c:pt idx="85">
                  <c:v>21.324096999999988</c:v>
                </c:pt>
                <c:pt idx="86">
                  <c:v>21.324096999999988</c:v>
                </c:pt>
                <c:pt idx="87">
                  <c:v>21.324096999999988</c:v>
                </c:pt>
                <c:pt idx="88">
                  <c:v>21.324096999999988</c:v>
                </c:pt>
                <c:pt idx="89">
                  <c:v>21.324096999999988</c:v>
                </c:pt>
                <c:pt idx="90">
                  <c:v>21.330613</c:v>
                </c:pt>
                <c:pt idx="91">
                  <c:v>21.330613</c:v>
                </c:pt>
                <c:pt idx="92">
                  <c:v>21.330613</c:v>
                </c:pt>
                <c:pt idx="93">
                  <c:v>21.330613</c:v>
                </c:pt>
                <c:pt idx="94">
                  <c:v>21.330613</c:v>
                </c:pt>
                <c:pt idx="95">
                  <c:v>21.330613</c:v>
                </c:pt>
                <c:pt idx="96">
                  <c:v>21.330613</c:v>
                </c:pt>
                <c:pt idx="97">
                  <c:v>21.330613</c:v>
                </c:pt>
                <c:pt idx="98">
                  <c:v>21.330613</c:v>
                </c:pt>
                <c:pt idx="99">
                  <c:v>21.330613</c:v>
                </c:pt>
                <c:pt idx="100">
                  <c:v>21.336096999999999</c:v>
                </c:pt>
                <c:pt idx="101">
                  <c:v>21.336096999999999</c:v>
                </c:pt>
                <c:pt idx="102">
                  <c:v>21.336096999999999</c:v>
                </c:pt>
                <c:pt idx="103">
                  <c:v>21.336096999999999</c:v>
                </c:pt>
                <c:pt idx="104">
                  <c:v>21.336096999999999</c:v>
                </c:pt>
                <c:pt idx="105">
                  <c:v>21.336096999999999</c:v>
                </c:pt>
                <c:pt idx="106">
                  <c:v>21.336096999999999</c:v>
                </c:pt>
                <c:pt idx="107">
                  <c:v>21.336096999999999</c:v>
                </c:pt>
                <c:pt idx="108">
                  <c:v>21.336096999999999</c:v>
                </c:pt>
                <c:pt idx="109">
                  <c:v>21.336096999999999</c:v>
                </c:pt>
                <c:pt idx="110">
                  <c:v>21.344695999999999</c:v>
                </c:pt>
                <c:pt idx="111">
                  <c:v>21.344695999999999</c:v>
                </c:pt>
                <c:pt idx="112">
                  <c:v>21.344695999999999</c:v>
                </c:pt>
                <c:pt idx="113">
                  <c:v>21.344695999999999</c:v>
                </c:pt>
                <c:pt idx="114">
                  <c:v>21.344695999999999</c:v>
                </c:pt>
                <c:pt idx="115">
                  <c:v>21.344695999999999</c:v>
                </c:pt>
                <c:pt idx="116">
                  <c:v>21.344695999999999</c:v>
                </c:pt>
                <c:pt idx="117">
                  <c:v>21.344695999999999</c:v>
                </c:pt>
                <c:pt idx="118">
                  <c:v>21.344695999999999</c:v>
                </c:pt>
                <c:pt idx="119">
                  <c:v>21.344695999999999</c:v>
                </c:pt>
                <c:pt idx="120">
                  <c:v>21.35251899999999</c:v>
                </c:pt>
                <c:pt idx="121">
                  <c:v>21.35251899999999</c:v>
                </c:pt>
                <c:pt idx="122">
                  <c:v>21.35251899999999</c:v>
                </c:pt>
                <c:pt idx="123">
                  <c:v>21.35251899999999</c:v>
                </c:pt>
                <c:pt idx="124">
                  <c:v>21.35251899999999</c:v>
                </c:pt>
                <c:pt idx="125">
                  <c:v>21.35251899999999</c:v>
                </c:pt>
                <c:pt idx="126">
                  <c:v>21.35251899999999</c:v>
                </c:pt>
                <c:pt idx="127">
                  <c:v>21.35251899999999</c:v>
                </c:pt>
                <c:pt idx="128">
                  <c:v>21.35251899999999</c:v>
                </c:pt>
                <c:pt idx="129">
                  <c:v>21.35251899999999</c:v>
                </c:pt>
                <c:pt idx="130">
                  <c:v>21.357233999999988</c:v>
                </c:pt>
                <c:pt idx="131">
                  <c:v>21.357233999999988</c:v>
                </c:pt>
                <c:pt idx="132">
                  <c:v>21.357233999999988</c:v>
                </c:pt>
                <c:pt idx="133">
                  <c:v>21.357233999999988</c:v>
                </c:pt>
                <c:pt idx="134">
                  <c:v>21.357233999999988</c:v>
                </c:pt>
                <c:pt idx="135">
                  <c:v>21.357233999999988</c:v>
                </c:pt>
                <c:pt idx="136">
                  <c:v>21.357233999999988</c:v>
                </c:pt>
                <c:pt idx="137">
                  <c:v>21.357233999999988</c:v>
                </c:pt>
                <c:pt idx="138">
                  <c:v>21.357233999999988</c:v>
                </c:pt>
                <c:pt idx="139">
                  <c:v>21.357233999999988</c:v>
                </c:pt>
                <c:pt idx="140">
                  <c:v>21.390393</c:v>
                </c:pt>
                <c:pt idx="141">
                  <c:v>21.390393</c:v>
                </c:pt>
                <c:pt idx="142">
                  <c:v>21.390393</c:v>
                </c:pt>
                <c:pt idx="143">
                  <c:v>21.390393</c:v>
                </c:pt>
                <c:pt idx="144">
                  <c:v>21.390393</c:v>
                </c:pt>
                <c:pt idx="145">
                  <c:v>21.390393</c:v>
                </c:pt>
                <c:pt idx="146">
                  <c:v>21.390393</c:v>
                </c:pt>
                <c:pt idx="147">
                  <c:v>21.390393</c:v>
                </c:pt>
                <c:pt idx="148">
                  <c:v>21.390393</c:v>
                </c:pt>
                <c:pt idx="149">
                  <c:v>21.390393</c:v>
                </c:pt>
                <c:pt idx="150">
                  <c:v>21.412599999999983</c:v>
                </c:pt>
                <c:pt idx="151">
                  <c:v>21.412599999999983</c:v>
                </c:pt>
                <c:pt idx="152">
                  <c:v>21.412599999999983</c:v>
                </c:pt>
                <c:pt idx="153">
                  <c:v>21.412599999999983</c:v>
                </c:pt>
                <c:pt idx="154">
                  <c:v>21.412599999999983</c:v>
                </c:pt>
                <c:pt idx="155">
                  <c:v>21.412599999999983</c:v>
                </c:pt>
                <c:pt idx="156">
                  <c:v>21.412599999999983</c:v>
                </c:pt>
                <c:pt idx="157">
                  <c:v>21.412599999999983</c:v>
                </c:pt>
                <c:pt idx="158">
                  <c:v>21.412599999999983</c:v>
                </c:pt>
                <c:pt idx="159">
                  <c:v>21.412599999999983</c:v>
                </c:pt>
                <c:pt idx="160">
                  <c:v>21.425569999999983</c:v>
                </c:pt>
                <c:pt idx="161">
                  <c:v>21.425569999999983</c:v>
                </c:pt>
                <c:pt idx="162">
                  <c:v>21.425569999999983</c:v>
                </c:pt>
                <c:pt idx="163">
                  <c:v>21.425569999999983</c:v>
                </c:pt>
                <c:pt idx="164">
                  <c:v>21.425569999999983</c:v>
                </c:pt>
                <c:pt idx="165">
                  <c:v>21.425569999999983</c:v>
                </c:pt>
                <c:pt idx="166">
                  <c:v>21.425569999999983</c:v>
                </c:pt>
                <c:pt idx="167">
                  <c:v>21.425569999999983</c:v>
                </c:pt>
                <c:pt idx="168">
                  <c:v>21.425569999999983</c:v>
                </c:pt>
                <c:pt idx="169">
                  <c:v>21.425569999999983</c:v>
                </c:pt>
                <c:pt idx="170">
                  <c:v>21.424424999999989</c:v>
                </c:pt>
                <c:pt idx="171">
                  <c:v>21.424424999999989</c:v>
                </c:pt>
                <c:pt idx="172">
                  <c:v>21.424424999999989</c:v>
                </c:pt>
                <c:pt idx="173">
                  <c:v>21.424424999999989</c:v>
                </c:pt>
                <c:pt idx="174">
                  <c:v>21.424424999999989</c:v>
                </c:pt>
                <c:pt idx="175">
                  <c:v>21.424424999999989</c:v>
                </c:pt>
                <c:pt idx="176">
                  <c:v>21.424424999999989</c:v>
                </c:pt>
                <c:pt idx="177">
                  <c:v>21.424424999999989</c:v>
                </c:pt>
                <c:pt idx="178">
                  <c:v>21.424424999999989</c:v>
                </c:pt>
                <c:pt idx="179">
                  <c:v>21.424424999999989</c:v>
                </c:pt>
                <c:pt idx="180">
                  <c:v>21.436712999999983</c:v>
                </c:pt>
                <c:pt idx="181">
                  <c:v>21.436712999999983</c:v>
                </c:pt>
                <c:pt idx="182">
                  <c:v>21.436712999999983</c:v>
                </c:pt>
                <c:pt idx="183">
                  <c:v>21.436712999999983</c:v>
                </c:pt>
                <c:pt idx="184">
                  <c:v>21.436712999999983</c:v>
                </c:pt>
                <c:pt idx="185">
                  <c:v>21.436712999999983</c:v>
                </c:pt>
                <c:pt idx="186">
                  <c:v>21.436712999999983</c:v>
                </c:pt>
                <c:pt idx="187">
                  <c:v>21.436712999999983</c:v>
                </c:pt>
                <c:pt idx="188">
                  <c:v>21.436712999999983</c:v>
                </c:pt>
                <c:pt idx="189">
                  <c:v>21.436712999999983</c:v>
                </c:pt>
                <c:pt idx="190">
                  <c:v>21.464928999999991</c:v>
                </c:pt>
                <c:pt idx="191">
                  <c:v>21.464928999999991</c:v>
                </c:pt>
                <c:pt idx="192">
                  <c:v>21.464928999999991</c:v>
                </c:pt>
                <c:pt idx="193">
                  <c:v>21.464928999999991</c:v>
                </c:pt>
                <c:pt idx="194">
                  <c:v>21.464928999999991</c:v>
                </c:pt>
                <c:pt idx="195">
                  <c:v>21.464928999999991</c:v>
                </c:pt>
                <c:pt idx="196">
                  <c:v>21.464928999999991</c:v>
                </c:pt>
                <c:pt idx="197">
                  <c:v>21.464928999999991</c:v>
                </c:pt>
                <c:pt idx="198">
                  <c:v>21.464928999999991</c:v>
                </c:pt>
                <c:pt idx="199">
                  <c:v>21.464928999999991</c:v>
                </c:pt>
                <c:pt idx="200">
                  <c:v>21.49365199999999</c:v>
                </c:pt>
                <c:pt idx="201">
                  <c:v>21.49365199999999</c:v>
                </c:pt>
                <c:pt idx="202">
                  <c:v>21.49365199999999</c:v>
                </c:pt>
                <c:pt idx="203">
                  <c:v>21.49365199999999</c:v>
                </c:pt>
                <c:pt idx="204">
                  <c:v>21.49365199999999</c:v>
                </c:pt>
                <c:pt idx="205">
                  <c:v>21.49365199999999</c:v>
                </c:pt>
                <c:pt idx="206">
                  <c:v>21.49365199999999</c:v>
                </c:pt>
                <c:pt idx="207">
                  <c:v>21.49365199999999</c:v>
                </c:pt>
                <c:pt idx="208">
                  <c:v>21.49365199999999</c:v>
                </c:pt>
                <c:pt idx="209">
                  <c:v>21.49365199999999</c:v>
                </c:pt>
                <c:pt idx="210">
                  <c:v>21.499722999999978</c:v>
                </c:pt>
                <c:pt idx="211">
                  <c:v>21.499722999999978</c:v>
                </c:pt>
                <c:pt idx="212">
                  <c:v>21.499722999999978</c:v>
                </c:pt>
                <c:pt idx="213">
                  <c:v>21.499722999999978</c:v>
                </c:pt>
                <c:pt idx="214">
                  <c:v>21.499722999999978</c:v>
                </c:pt>
                <c:pt idx="215">
                  <c:v>21.499722999999978</c:v>
                </c:pt>
                <c:pt idx="216">
                  <c:v>21.499722999999978</c:v>
                </c:pt>
                <c:pt idx="217">
                  <c:v>21.499722999999978</c:v>
                </c:pt>
                <c:pt idx="218">
                  <c:v>21.499722999999978</c:v>
                </c:pt>
                <c:pt idx="219">
                  <c:v>21.499722999999978</c:v>
                </c:pt>
                <c:pt idx="220">
                  <c:v>21.487528999999984</c:v>
                </c:pt>
                <c:pt idx="221">
                  <c:v>21.487528999999984</c:v>
                </c:pt>
                <c:pt idx="222">
                  <c:v>21.487528999999984</c:v>
                </c:pt>
                <c:pt idx="223">
                  <c:v>21.487528999999984</c:v>
                </c:pt>
                <c:pt idx="224">
                  <c:v>21.487528999999984</c:v>
                </c:pt>
                <c:pt idx="225">
                  <c:v>21.487528999999984</c:v>
                </c:pt>
                <c:pt idx="226">
                  <c:v>21.487528999999984</c:v>
                </c:pt>
                <c:pt idx="227">
                  <c:v>21.487528999999984</c:v>
                </c:pt>
                <c:pt idx="228">
                  <c:v>21.487528999999984</c:v>
                </c:pt>
                <c:pt idx="229">
                  <c:v>21.487528999999984</c:v>
                </c:pt>
                <c:pt idx="230">
                  <c:v>21.511641999999988</c:v>
                </c:pt>
                <c:pt idx="231">
                  <c:v>21.511641999999988</c:v>
                </c:pt>
                <c:pt idx="232">
                  <c:v>21.511641999999988</c:v>
                </c:pt>
                <c:pt idx="233">
                  <c:v>21.511641999999988</c:v>
                </c:pt>
                <c:pt idx="234">
                  <c:v>21.511641999999988</c:v>
                </c:pt>
                <c:pt idx="235">
                  <c:v>21.511641999999988</c:v>
                </c:pt>
                <c:pt idx="236">
                  <c:v>21.511641999999988</c:v>
                </c:pt>
                <c:pt idx="237">
                  <c:v>21.511641999999988</c:v>
                </c:pt>
                <c:pt idx="238">
                  <c:v>21.511641999999988</c:v>
                </c:pt>
                <c:pt idx="239">
                  <c:v>21.511641999999988</c:v>
                </c:pt>
                <c:pt idx="240">
                  <c:v>21.482849999999978</c:v>
                </c:pt>
                <c:pt idx="241">
                  <c:v>21.482849999999978</c:v>
                </c:pt>
                <c:pt idx="242">
                  <c:v>21.482849999999978</c:v>
                </c:pt>
                <c:pt idx="243">
                  <c:v>21.482849999999978</c:v>
                </c:pt>
                <c:pt idx="244">
                  <c:v>21.482849999999978</c:v>
                </c:pt>
                <c:pt idx="245">
                  <c:v>21.482849999999978</c:v>
                </c:pt>
                <c:pt idx="246">
                  <c:v>21.482849999999978</c:v>
                </c:pt>
                <c:pt idx="247">
                  <c:v>21.482849999999978</c:v>
                </c:pt>
                <c:pt idx="248">
                  <c:v>21.482849999999978</c:v>
                </c:pt>
                <c:pt idx="249">
                  <c:v>21.482849999999978</c:v>
                </c:pt>
                <c:pt idx="250">
                  <c:v>21.506406999999989</c:v>
                </c:pt>
                <c:pt idx="251">
                  <c:v>21.506406999999989</c:v>
                </c:pt>
                <c:pt idx="252">
                  <c:v>21.506406999999989</c:v>
                </c:pt>
                <c:pt idx="253">
                  <c:v>21.506406999999989</c:v>
                </c:pt>
                <c:pt idx="254">
                  <c:v>21.506406999999989</c:v>
                </c:pt>
                <c:pt idx="255">
                  <c:v>21.506406999999989</c:v>
                </c:pt>
                <c:pt idx="256">
                  <c:v>21.506406999999989</c:v>
                </c:pt>
                <c:pt idx="257">
                  <c:v>21.506406999999989</c:v>
                </c:pt>
                <c:pt idx="258">
                  <c:v>21.506406999999989</c:v>
                </c:pt>
                <c:pt idx="259">
                  <c:v>21.506406999999989</c:v>
                </c:pt>
                <c:pt idx="260">
                  <c:v>21.51095900000001</c:v>
                </c:pt>
                <c:pt idx="261">
                  <c:v>21.51095900000001</c:v>
                </c:pt>
                <c:pt idx="262">
                  <c:v>21.51095900000001</c:v>
                </c:pt>
                <c:pt idx="263">
                  <c:v>21.51095900000001</c:v>
                </c:pt>
                <c:pt idx="264">
                  <c:v>21.51095900000001</c:v>
                </c:pt>
                <c:pt idx="265">
                  <c:v>21.51095900000001</c:v>
                </c:pt>
                <c:pt idx="266">
                  <c:v>21.51095900000001</c:v>
                </c:pt>
                <c:pt idx="267">
                  <c:v>21.51095900000001</c:v>
                </c:pt>
                <c:pt idx="268">
                  <c:v>21.51095900000001</c:v>
                </c:pt>
                <c:pt idx="269">
                  <c:v>21.51095900000001</c:v>
                </c:pt>
                <c:pt idx="270">
                  <c:v>21.510196000000001</c:v>
                </c:pt>
                <c:pt idx="271">
                  <c:v>21.510196000000001</c:v>
                </c:pt>
                <c:pt idx="272">
                  <c:v>21.510196000000001</c:v>
                </c:pt>
                <c:pt idx="273">
                  <c:v>21.510196000000001</c:v>
                </c:pt>
                <c:pt idx="274">
                  <c:v>21.510196000000001</c:v>
                </c:pt>
                <c:pt idx="275">
                  <c:v>21.510196000000001</c:v>
                </c:pt>
                <c:pt idx="276">
                  <c:v>21.510196000000001</c:v>
                </c:pt>
                <c:pt idx="277">
                  <c:v>21.510196000000001</c:v>
                </c:pt>
                <c:pt idx="278">
                  <c:v>21.510196000000001</c:v>
                </c:pt>
                <c:pt idx="279">
                  <c:v>21.510196000000001</c:v>
                </c:pt>
                <c:pt idx="280">
                  <c:v>21.524173000000001</c:v>
                </c:pt>
                <c:pt idx="281">
                  <c:v>21.524173000000001</c:v>
                </c:pt>
                <c:pt idx="282">
                  <c:v>21.524173000000001</c:v>
                </c:pt>
                <c:pt idx="283">
                  <c:v>21.524173000000001</c:v>
                </c:pt>
                <c:pt idx="284">
                  <c:v>21.524173000000001</c:v>
                </c:pt>
                <c:pt idx="285">
                  <c:v>21.524173000000001</c:v>
                </c:pt>
                <c:pt idx="286">
                  <c:v>21.524173000000001</c:v>
                </c:pt>
                <c:pt idx="287">
                  <c:v>21.524173000000001</c:v>
                </c:pt>
                <c:pt idx="288">
                  <c:v>21.524173000000001</c:v>
                </c:pt>
                <c:pt idx="289">
                  <c:v>21.524173000000001</c:v>
                </c:pt>
                <c:pt idx="290">
                  <c:v>21.534946999999999</c:v>
                </c:pt>
                <c:pt idx="291">
                  <c:v>21.534946999999999</c:v>
                </c:pt>
                <c:pt idx="292">
                  <c:v>21.534946999999999</c:v>
                </c:pt>
                <c:pt idx="293">
                  <c:v>21.534946999999999</c:v>
                </c:pt>
                <c:pt idx="294">
                  <c:v>21.534946999999999</c:v>
                </c:pt>
                <c:pt idx="295">
                  <c:v>21.534946999999999</c:v>
                </c:pt>
                <c:pt idx="296">
                  <c:v>21.534946999999999</c:v>
                </c:pt>
                <c:pt idx="297">
                  <c:v>21.534946999999999</c:v>
                </c:pt>
                <c:pt idx="298">
                  <c:v>21.534946999999999</c:v>
                </c:pt>
                <c:pt idx="299">
                  <c:v>21.534946999999999</c:v>
                </c:pt>
                <c:pt idx="300">
                  <c:v>21.544620999999989</c:v>
                </c:pt>
                <c:pt idx="301">
                  <c:v>21.544620999999989</c:v>
                </c:pt>
                <c:pt idx="302">
                  <c:v>21.544620999999989</c:v>
                </c:pt>
                <c:pt idx="303">
                  <c:v>21.544620999999989</c:v>
                </c:pt>
                <c:pt idx="304">
                  <c:v>21.544620999999989</c:v>
                </c:pt>
                <c:pt idx="305">
                  <c:v>21.544620999999989</c:v>
                </c:pt>
                <c:pt idx="306">
                  <c:v>21.544620999999989</c:v>
                </c:pt>
                <c:pt idx="307">
                  <c:v>21.544620999999989</c:v>
                </c:pt>
                <c:pt idx="308">
                  <c:v>21.544620999999989</c:v>
                </c:pt>
                <c:pt idx="309">
                  <c:v>21.544620999999989</c:v>
                </c:pt>
                <c:pt idx="310">
                  <c:v>21.549505</c:v>
                </c:pt>
                <c:pt idx="311">
                  <c:v>21.549505</c:v>
                </c:pt>
                <c:pt idx="312">
                  <c:v>21.549505</c:v>
                </c:pt>
                <c:pt idx="313">
                  <c:v>21.549505</c:v>
                </c:pt>
                <c:pt idx="314">
                  <c:v>21.549505</c:v>
                </c:pt>
                <c:pt idx="315">
                  <c:v>21.549505</c:v>
                </c:pt>
                <c:pt idx="316">
                  <c:v>21.549505</c:v>
                </c:pt>
                <c:pt idx="317">
                  <c:v>21.549505</c:v>
                </c:pt>
                <c:pt idx="318">
                  <c:v>21.549505</c:v>
                </c:pt>
                <c:pt idx="319">
                  <c:v>21.549505</c:v>
                </c:pt>
                <c:pt idx="320">
                  <c:v>21.543876999999988</c:v>
                </c:pt>
                <c:pt idx="321">
                  <c:v>21.543876999999988</c:v>
                </c:pt>
                <c:pt idx="322">
                  <c:v>21.543876999999988</c:v>
                </c:pt>
                <c:pt idx="323">
                  <c:v>21.543876999999988</c:v>
                </c:pt>
                <c:pt idx="324">
                  <c:v>21.543876999999988</c:v>
                </c:pt>
                <c:pt idx="325">
                  <c:v>21.543876999999988</c:v>
                </c:pt>
                <c:pt idx="326">
                  <c:v>21.543876999999988</c:v>
                </c:pt>
                <c:pt idx="327">
                  <c:v>21.543876999999988</c:v>
                </c:pt>
                <c:pt idx="328">
                  <c:v>21.543876999999988</c:v>
                </c:pt>
                <c:pt idx="329">
                  <c:v>21.543876999999988</c:v>
                </c:pt>
                <c:pt idx="330">
                  <c:v>21.542313999999983</c:v>
                </c:pt>
                <c:pt idx="331">
                  <c:v>21.542313999999983</c:v>
                </c:pt>
                <c:pt idx="332">
                  <c:v>21.542313999999983</c:v>
                </c:pt>
                <c:pt idx="333">
                  <c:v>21.542313999999983</c:v>
                </c:pt>
                <c:pt idx="334">
                  <c:v>21.542313999999983</c:v>
                </c:pt>
                <c:pt idx="335">
                  <c:v>21.542313999999983</c:v>
                </c:pt>
                <c:pt idx="336">
                  <c:v>21.542313999999983</c:v>
                </c:pt>
                <c:pt idx="337">
                  <c:v>21.542313999999983</c:v>
                </c:pt>
                <c:pt idx="338">
                  <c:v>21.542313999999983</c:v>
                </c:pt>
                <c:pt idx="339">
                  <c:v>21.542313999999983</c:v>
                </c:pt>
                <c:pt idx="340">
                  <c:v>21.520115000000001</c:v>
                </c:pt>
                <c:pt idx="341">
                  <c:v>21.520115000000001</c:v>
                </c:pt>
                <c:pt idx="342">
                  <c:v>21.520115000000001</c:v>
                </c:pt>
                <c:pt idx="343">
                  <c:v>21.520115000000001</c:v>
                </c:pt>
                <c:pt idx="344">
                  <c:v>21.520115000000001</c:v>
                </c:pt>
                <c:pt idx="345">
                  <c:v>21.520115000000001</c:v>
                </c:pt>
                <c:pt idx="346">
                  <c:v>21.520115000000001</c:v>
                </c:pt>
                <c:pt idx="347">
                  <c:v>21.520115000000001</c:v>
                </c:pt>
                <c:pt idx="348">
                  <c:v>21.520115000000001</c:v>
                </c:pt>
                <c:pt idx="349">
                  <c:v>21.520115000000001</c:v>
                </c:pt>
                <c:pt idx="350">
                  <c:v>21.523548999999988</c:v>
                </c:pt>
                <c:pt idx="351">
                  <c:v>21.523548999999988</c:v>
                </c:pt>
                <c:pt idx="352">
                  <c:v>21.523548999999988</c:v>
                </c:pt>
                <c:pt idx="353">
                  <c:v>21.523548999999988</c:v>
                </c:pt>
                <c:pt idx="354">
                  <c:v>21.523548999999988</c:v>
                </c:pt>
                <c:pt idx="355">
                  <c:v>21.523548999999988</c:v>
                </c:pt>
                <c:pt idx="356">
                  <c:v>21.523548999999988</c:v>
                </c:pt>
                <c:pt idx="357">
                  <c:v>21.523548999999988</c:v>
                </c:pt>
                <c:pt idx="358">
                  <c:v>21.523548999999988</c:v>
                </c:pt>
                <c:pt idx="359">
                  <c:v>21.523548999999988</c:v>
                </c:pt>
                <c:pt idx="360">
                  <c:v>21.516832999999988</c:v>
                </c:pt>
                <c:pt idx="361">
                  <c:v>21.516832999999988</c:v>
                </c:pt>
                <c:pt idx="362">
                  <c:v>21.516832999999988</c:v>
                </c:pt>
                <c:pt idx="363">
                  <c:v>21.516832999999988</c:v>
                </c:pt>
                <c:pt idx="364">
                  <c:v>21.516832999999988</c:v>
                </c:pt>
                <c:pt idx="365">
                  <c:v>21.516832999999988</c:v>
                </c:pt>
                <c:pt idx="366">
                  <c:v>21.516832999999988</c:v>
                </c:pt>
                <c:pt idx="367">
                  <c:v>21.516832999999988</c:v>
                </c:pt>
                <c:pt idx="368">
                  <c:v>21.516832999999988</c:v>
                </c:pt>
                <c:pt idx="369">
                  <c:v>21.516832999999988</c:v>
                </c:pt>
                <c:pt idx="370">
                  <c:v>21.531316</c:v>
                </c:pt>
                <c:pt idx="371">
                  <c:v>21.531316</c:v>
                </c:pt>
                <c:pt idx="372">
                  <c:v>21.531316</c:v>
                </c:pt>
                <c:pt idx="373">
                  <c:v>21.531316</c:v>
                </c:pt>
                <c:pt idx="374">
                  <c:v>21.531316</c:v>
                </c:pt>
                <c:pt idx="375">
                  <c:v>21.531316</c:v>
                </c:pt>
                <c:pt idx="376">
                  <c:v>21.531316</c:v>
                </c:pt>
                <c:pt idx="377">
                  <c:v>21.531316</c:v>
                </c:pt>
                <c:pt idx="378">
                  <c:v>21.531316</c:v>
                </c:pt>
                <c:pt idx="379">
                  <c:v>21.531316</c:v>
                </c:pt>
                <c:pt idx="380">
                  <c:v>21.560137999999981</c:v>
                </c:pt>
                <c:pt idx="381">
                  <c:v>21.560137999999981</c:v>
                </c:pt>
                <c:pt idx="382">
                  <c:v>21.560137999999981</c:v>
                </c:pt>
                <c:pt idx="383">
                  <c:v>21.560137999999981</c:v>
                </c:pt>
                <c:pt idx="384">
                  <c:v>21.560137999999981</c:v>
                </c:pt>
                <c:pt idx="385">
                  <c:v>21.560137999999981</c:v>
                </c:pt>
                <c:pt idx="386">
                  <c:v>21.560137999999981</c:v>
                </c:pt>
                <c:pt idx="387">
                  <c:v>21.560137999999981</c:v>
                </c:pt>
                <c:pt idx="388">
                  <c:v>21.560137999999981</c:v>
                </c:pt>
                <c:pt idx="389">
                  <c:v>21.560137999999981</c:v>
                </c:pt>
                <c:pt idx="390">
                  <c:v>21.601445999999999</c:v>
                </c:pt>
                <c:pt idx="391">
                  <c:v>21.601445999999999</c:v>
                </c:pt>
                <c:pt idx="392">
                  <c:v>21.601445999999999</c:v>
                </c:pt>
                <c:pt idx="393">
                  <c:v>21.601445999999999</c:v>
                </c:pt>
                <c:pt idx="394">
                  <c:v>21.601445999999999</c:v>
                </c:pt>
                <c:pt idx="395">
                  <c:v>21.601445999999999</c:v>
                </c:pt>
                <c:pt idx="396">
                  <c:v>21.601445999999999</c:v>
                </c:pt>
                <c:pt idx="397">
                  <c:v>21.601445999999999</c:v>
                </c:pt>
                <c:pt idx="398">
                  <c:v>21.601445999999999</c:v>
                </c:pt>
                <c:pt idx="399">
                  <c:v>21.601445999999999</c:v>
                </c:pt>
                <c:pt idx="400">
                  <c:v>21.605398999999988</c:v>
                </c:pt>
                <c:pt idx="401">
                  <c:v>21.605398999999988</c:v>
                </c:pt>
                <c:pt idx="402">
                  <c:v>21.605398999999988</c:v>
                </c:pt>
                <c:pt idx="403">
                  <c:v>21.605398999999988</c:v>
                </c:pt>
                <c:pt idx="404">
                  <c:v>21.605398999999988</c:v>
                </c:pt>
                <c:pt idx="405">
                  <c:v>21.605398999999988</c:v>
                </c:pt>
                <c:pt idx="406">
                  <c:v>21.605398999999988</c:v>
                </c:pt>
                <c:pt idx="407">
                  <c:v>21.605398999999988</c:v>
                </c:pt>
                <c:pt idx="408">
                  <c:v>21.605398999999988</c:v>
                </c:pt>
                <c:pt idx="409">
                  <c:v>21.605398999999988</c:v>
                </c:pt>
                <c:pt idx="410">
                  <c:v>21.607807000000012</c:v>
                </c:pt>
                <c:pt idx="411">
                  <c:v>21.607807000000012</c:v>
                </c:pt>
                <c:pt idx="412">
                  <c:v>21.607807000000012</c:v>
                </c:pt>
                <c:pt idx="413">
                  <c:v>21.607807000000012</c:v>
                </c:pt>
                <c:pt idx="414">
                  <c:v>21.607807000000012</c:v>
                </c:pt>
                <c:pt idx="415">
                  <c:v>21.607807000000012</c:v>
                </c:pt>
                <c:pt idx="416">
                  <c:v>21.607807000000012</c:v>
                </c:pt>
                <c:pt idx="417">
                  <c:v>21.607807000000012</c:v>
                </c:pt>
                <c:pt idx="418">
                  <c:v>21.607807000000012</c:v>
                </c:pt>
                <c:pt idx="419">
                  <c:v>21.607807000000012</c:v>
                </c:pt>
                <c:pt idx="420">
                  <c:v>21.623626999999985</c:v>
                </c:pt>
                <c:pt idx="421">
                  <c:v>21.623626999999985</c:v>
                </c:pt>
                <c:pt idx="422">
                  <c:v>21.623626999999985</c:v>
                </c:pt>
                <c:pt idx="423">
                  <c:v>21.623626999999985</c:v>
                </c:pt>
                <c:pt idx="424">
                  <c:v>21.623626999999985</c:v>
                </c:pt>
                <c:pt idx="425">
                  <c:v>21.623626999999985</c:v>
                </c:pt>
                <c:pt idx="426">
                  <c:v>21.623626999999985</c:v>
                </c:pt>
                <c:pt idx="427">
                  <c:v>21.623626999999985</c:v>
                </c:pt>
                <c:pt idx="428">
                  <c:v>21.623626999999985</c:v>
                </c:pt>
                <c:pt idx="429">
                  <c:v>21.623626999999985</c:v>
                </c:pt>
                <c:pt idx="430">
                  <c:v>21.62542899999999</c:v>
                </c:pt>
                <c:pt idx="431">
                  <c:v>21.62542899999999</c:v>
                </c:pt>
                <c:pt idx="432">
                  <c:v>21.62542899999999</c:v>
                </c:pt>
                <c:pt idx="433">
                  <c:v>21.62542899999999</c:v>
                </c:pt>
                <c:pt idx="434">
                  <c:v>21.62542899999999</c:v>
                </c:pt>
                <c:pt idx="435">
                  <c:v>21.62542899999999</c:v>
                </c:pt>
                <c:pt idx="436">
                  <c:v>21.62542899999999</c:v>
                </c:pt>
                <c:pt idx="437">
                  <c:v>21.62542899999999</c:v>
                </c:pt>
                <c:pt idx="438">
                  <c:v>21.62542899999999</c:v>
                </c:pt>
                <c:pt idx="439">
                  <c:v>21.62542899999999</c:v>
                </c:pt>
                <c:pt idx="440">
                  <c:v>21.639793000000001</c:v>
                </c:pt>
                <c:pt idx="441">
                  <c:v>21.639793000000001</c:v>
                </c:pt>
                <c:pt idx="442">
                  <c:v>21.639793000000001</c:v>
                </c:pt>
                <c:pt idx="443">
                  <c:v>21.639793000000001</c:v>
                </c:pt>
                <c:pt idx="444">
                  <c:v>21.639793000000001</c:v>
                </c:pt>
                <c:pt idx="445">
                  <c:v>21.639793000000001</c:v>
                </c:pt>
                <c:pt idx="446">
                  <c:v>21.639793000000001</c:v>
                </c:pt>
                <c:pt idx="447">
                  <c:v>21.639793000000001</c:v>
                </c:pt>
                <c:pt idx="448">
                  <c:v>21.639793000000001</c:v>
                </c:pt>
                <c:pt idx="449">
                  <c:v>21.639793000000001</c:v>
                </c:pt>
                <c:pt idx="450">
                  <c:v>21.632034000000001</c:v>
                </c:pt>
                <c:pt idx="451">
                  <c:v>21.632034000000001</c:v>
                </c:pt>
                <c:pt idx="452">
                  <c:v>21.632034000000001</c:v>
                </c:pt>
                <c:pt idx="453">
                  <c:v>21.632034000000001</c:v>
                </c:pt>
                <c:pt idx="454">
                  <c:v>21.632034000000001</c:v>
                </c:pt>
                <c:pt idx="455">
                  <c:v>21.632034000000001</c:v>
                </c:pt>
                <c:pt idx="456">
                  <c:v>21.632034000000001</c:v>
                </c:pt>
                <c:pt idx="457">
                  <c:v>21.632034000000001</c:v>
                </c:pt>
                <c:pt idx="458">
                  <c:v>21.632034000000001</c:v>
                </c:pt>
                <c:pt idx="459">
                  <c:v>21.632034000000001</c:v>
                </c:pt>
                <c:pt idx="460">
                  <c:v>21.601345999999999</c:v>
                </c:pt>
                <c:pt idx="461">
                  <c:v>21.601345999999999</c:v>
                </c:pt>
                <c:pt idx="462">
                  <c:v>21.601345999999999</c:v>
                </c:pt>
                <c:pt idx="463">
                  <c:v>21.601345999999999</c:v>
                </c:pt>
                <c:pt idx="464">
                  <c:v>21.601345999999999</c:v>
                </c:pt>
                <c:pt idx="465">
                  <c:v>21.601345999999999</c:v>
                </c:pt>
                <c:pt idx="466">
                  <c:v>21.601345999999999</c:v>
                </c:pt>
                <c:pt idx="467">
                  <c:v>21.601345999999999</c:v>
                </c:pt>
                <c:pt idx="468">
                  <c:v>21.601345999999999</c:v>
                </c:pt>
                <c:pt idx="469">
                  <c:v>21.601345999999999</c:v>
                </c:pt>
                <c:pt idx="470">
                  <c:v>21.568242999999978</c:v>
                </c:pt>
                <c:pt idx="471">
                  <c:v>21.568242999999978</c:v>
                </c:pt>
                <c:pt idx="472">
                  <c:v>21.568242999999978</c:v>
                </c:pt>
                <c:pt idx="473">
                  <c:v>21.568242999999978</c:v>
                </c:pt>
                <c:pt idx="474">
                  <c:v>21.568242999999978</c:v>
                </c:pt>
                <c:pt idx="475">
                  <c:v>21.568242999999978</c:v>
                </c:pt>
                <c:pt idx="476">
                  <c:v>21.568242999999978</c:v>
                </c:pt>
                <c:pt idx="477">
                  <c:v>21.568242999999978</c:v>
                </c:pt>
                <c:pt idx="478">
                  <c:v>21.568242999999978</c:v>
                </c:pt>
                <c:pt idx="479">
                  <c:v>21.568242999999978</c:v>
                </c:pt>
                <c:pt idx="480">
                  <c:v>21.556737999999989</c:v>
                </c:pt>
                <c:pt idx="481">
                  <c:v>21.556737999999989</c:v>
                </c:pt>
                <c:pt idx="482">
                  <c:v>21.556737999999989</c:v>
                </c:pt>
                <c:pt idx="483">
                  <c:v>21.556737999999989</c:v>
                </c:pt>
                <c:pt idx="484">
                  <c:v>21.556737999999989</c:v>
                </c:pt>
                <c:pt idx="485">
                  <c:v>21.556737999999989</c:v>
                </c:pt>
                <c:pt idx="486">
                  <c:v>21.556737999999989</c:v>
                </c:pt>
                <c:pt idx="487">
                  <c:v>21.556737999999989</c:v>
                </c:pt>
                <c:pt idx="488">
                  <c:v>21.556737999999989</c:v>
                </c:pt>
                <c:pt idx="489">
                  <c:v>21.556737999999989</c:v>
                </c:pt>
                <c:pt idx="490">
                  <c:v>21.537773000000001</c:v>
                </c:pt>
                <c:pt idx="491">
                  <c:v>21.537773000000001</c:v>
                </c:pt>
                <c:pt idx="492">
                  <c:v>21.537773000000001</c:v>
                </c:pt>
                <c:pt idx="493">
                  <c:v>21.537773000000001</c:v>
                </c:pt>
                <c:pt idx="494">
                  <c:v>21.537773000000001</c:v>
                </c:pt>
                <c:pt idx="495">
                  <c:v>21.537773000000001</c:v>
                </c:pt>
                <c:pt idx="496">
                  <c:v>21.537773000000001</c:v>
                </c:pt>
                <c:pt idx="497">
                  <c:v>21.537773000000001</c:v>
                </c:pt>
                <c:pt idx="498">
                  <c:v>21.537773000000001</c:v>
                </c:pt>
                <c:pt idx="499">
                  <c:v>21.537773000000001</c:v>
                </c:pt>
                <c:pt idx="500">
                  <c:v>21.537737</c:v>
                </c:pt>
                <c:pt idx="501">
                  <c:v>21.537737</c:v>
                </c:pt>
                <c:pt idx="502">
                  <c:v>21.537737</c:v>
                </c:pt>
                <c:pt idx="503">
                  <c:v>21.537737</c:v>
                </c:pt>
                <c:pt idx="504">
                  <c:v>21.537737</c:v>
                </c:pt>
                <c:pt idx="505">
                  <c:v>21.537737</c:v>
                </c:pt>
                <c:pt idx="506">
                  <c:v>21.537737</c:v>
                </c:pt>
                <c:pt idx="507">
                  <c:v>21.537737</c:v>
                </c:pt>
                <c:pt idx="508">
                  <c:v>21.537737</c:v>
                </c:pt>
                <c:pt idx="509">
                  <c:v>21.537737</c:v>
                </c:pt>
                <c:pt idx="510">
                  <c:v>21.496659999999984</c:v>
                </c:pt>
                <c:pt idx="511">
                  <c:v>21.496659999999984</c:v>
                </c:pt>
                <c:pt idx="512">
                  <c:v>21.496659999999984</c:v>
                </c:pt>
                <c:pt idx="513">
                  <c:v>21.496659999999984</c:v>
                </c:pt>
                <c:pt idx="514">
                  <c:v>21.496659999999984</c:v>
                </c:pt>
                <c:pt idx="515">
                  <c:v>21.496659999999984</c:v>
                </c:pt>
                <c:pt idx="516">
                  <c:v>21.496659999999984</c:v>
                </c:pt>
                <c:pt idx="517">
                  <c:v>21.496659999999984</c:v>
                </c:pt>
                <c:pt idx="518">
                  <c:v>21.496659999999984</c:v>
                </c:pt>
                <c:pt idx="519">
                  <c:v>21.496659999999984</c:v>
                </c:pt>
                <c:pt idx="520">
                  <c:v>21.487580999999984</c:v>
                </c:pt>
                <c:pt idx="521">
                  <c:v>21.487580999999984</c:v>
                </c:pt>
                <c:pt idx="522">
                  <c:v>21.487580999999984</c:v>
                </c:pt>
                <c:pt idx="523">
                  <c:v>21.487580999999984</c:v>
                </c:pt>
                <c:pt idx="524">
                  <c:v>21.487580999999984</c:v>
                </c:pt>
                <c:pt idx="525">
                  <c:v>21.487580999999984</c:v>
                </c:pt>
                <c:pt idx="526">
                  <c:v>21.487580999999984</c:v>
                </c:pt>
                <c:pt idx="527">
                  <c:v>21.487580999999984</c:v>
                </c:pt>
                <c:pt idx="528">
                  <c:v>21.487580999999984</c:v>
                </c:pt>
                <c:pt idx="529">
                  <c:v>21.487580999999984</c:v>
                </c:pt>
                <c:pt idx="530">
                  <c:v>21.497394</c:v>
                </c:pt>
                <c:pt idx="531">
                  <c:v>21.497394</c:v>
                </c:pt>
                <c:pt idx="532">
                  <c:v>21.497394</c:v>
                </c:pt>
                <c:pt idx="533">
                  <c:v>21.497394</c:v>
                </c:pt>
                <c:pt idx="534">
                  <c:v>21.497394</c:v>
                </c:pt>
                <c:pt idx="535">
                  <c:v>21.497394</c:v>
                </c:pt>
                <c:pt idx="536">
                  <c:v>21.497394</c:v>
                </c:pt>
                <c:pt idx="537">
                  <c:v>21.497394</c:v>
                </c:pt>
                <c:pt idx="538">
                  <c:v>21.497394</c:v>
                </c:pt>
                <c:pt idx="539">
                  <c:v>21.497394</c:v>
                </c:pt>
                <c:pt idx="540">
                  <c:v>21.51388600000001</c:v>
                </c:pt>
                <c:pt idx="541">
                  <c:v>21.51388600000001</c:v>
                </c:pt>
                <c:pt idx="542">
                  <c:v>21.51388600000001</c:v>
                </c:pt>
                <c:pt idx="543">
                  <c:v>21.51388600000001</c:v>
                </c:pt>
                <c:pt idx="544">
                  <c:v>21.51388600000001</c:v>
                </c:pt>
                <c:pt idx="545">
                  <c:v>21.51388600000001</c:v>
                </c:pt>
                <c:pt idx="546">
                  <c:v>21.51388600000001</c:v>
                </c:pt>
                <c:pt idx="547">
                  <c:v>21.51388600000001</c:v>
                </c:pt>
                <c:pt idx="548">
                  <c:v>21.51388600000001</c:v>
                </c:pt>
                <c:pt idx="549">
                  <c:v>21.51388600000001</c:v>
                </c:pt>
                <c:pt idx="550">
                  <c:v>21.568640999999985</c:v>
                </c:pt>
                <c:pt idx="551">
                  <c:v>21.568640999999985</c:v>
                </c:pt>
                <c:pt idx="552">
                  <c:v>21.568640999999985</c:v>
                </c:pt>
                <c:pt idx="553">
                  <c:v>21.568640999999985</c:v>
                </c:pt>
                <c:pt idx="554">
                  <c:v>21.568640999999985</c:v>
                </c:pt>
                <c:pt idx="555">
                  <c:v>21.568640999999985</c:v>
                </c:pt>
                <c:pt idx="556">
                  <c:v>21.568640999999985</c:v>
                </c:pt>
                <c:pt idx="557">
                  <c:v>21.568640999999985</c:v>
                </c:pt>
                <c:pt idx="558">
                  <c:v>21.568640999999985</c:v>
                </c:pt>
                <c:pt idx="559">
                  <c:v>21.568640999999985</c:v>
                </c:pt>
                <c:pt idx="560">
                  <c:v>21.605698</c:v>
                </c:pt>
                <c:pt idx="561">
                  <c:v>21.605698</c:v>
                </c:pt>
                <c:pt idx="562">
                  <c:v>21.605698</c:v>
                </c:pt>
                <c:pt idx="563">
                  <c:v>21.605698</c:v>
                </c:pt>
                <c:pt idx="564">
                  <c:v>21.605698</c:v>
                </c:pt>
                <c:pt idx="565">
                  <c:v>21.605698</c:v>
                </c:pt>
                <c:pt idx="566">
                  <c:v>21.605698</c:v>
                </c:pt>
                <c:pt idx="567">
                  <c:v>21.605698</c:v>
                </c:pt>
                <c:pt idx="568">
                  <c:v>21.605698</c:v>
                </c:pt>
                <c:pt idx="569">
                  <c:v>21.605698</c:v>
                </c:pt>
                <c:pt idx="570">
                  <c:v>21.646374000000005</c:v>
                </c:pt>
                <c:pt idx="571">
                  <c:v>21.646374000000005</c:v>
                </c:pt>
                <c:pt idx="572">
                  <c:v>21.646374000000005</c:v>
                </c:pt>
                <c:pt idx="573">
                  <c:v>21.646374000000005</c:v>
                </c:pt>
                <c:pt idx="574">
                  <c:v>21.646374000000005</c:v>
                </c:pt>
                <c:pt idx="575">
                  <c:v>21.646374000000005</c:v>
                </c:pt>
                <c:pt idx="576">
                  <c:v>21.646374000000005</c:v>
                </c:pt>
                <c:pt idx="577">
                  <c:v>21.646374000000005</c:v>
                </c:pt>
                <c:pt idx="578">
                  <c:v>21.646374000000005</c:v>
                </c:pt>
                <c:pt idx="579">
                  <c:v>21.646374000000005</c:v>
                </c:pt>
                <c:pt idx="580">
                  <c:v>21.708413999999983</c:v>
                </c:pt>
                <c:pt idx="581">
                  <c:v>21.708413999999983</c:v>
                </c:pt>
                <c:pt idx="582">
                  <c:v>21.708413999999983</c:v>
                </c:pt>
                <c:pt idx="583">
                  <c:v>21.708413999999983</c:v>
                </c:pt>
                <c:pt idx="584">
                  <c:v>21.708413999999983</c:v>
                </c:pt>
                <c:pt idx="585">
                  <c:v>21.708413999999983</c:v>
                </c:pt>
                <c:pt idx="586">
                  <c:v>21.708413999999983</c:v>
                </c:pt>
                <c:pt idx="587">
                  <c:v>21.708413999999983</c:v>
                </c:pt>
                <c:pt idx="588">
                  <c:v>21.708413999999983</c:v>
                </c:pt>
                <c:pt idx="589">
                  <c:v>21.708413999999983</c:v>
                </c:pt>
                <c:pt idx="590">
                  <c:v>21.704281999999999</c:v>
                </c:pt>
                <c:pt idx="591">
                  <c:v>21.704281999999999</c:v>
                </c:pt>
                <c:pt idx="592">
                  <c:v>21.704281999999999</c:v>
                </c:pt>
                <c:pt idx="593">
                  <c:v>21.704281999999999</c:v>
                </c:pt>
                <c:pt idx="594">
                  <c:v>21.704281999999999</c:v>
                </c:pt>
                <c:pt idx="595">
                  <c:v>21.704281999999999</c:v>
                </c:pt>
                <c:pt idx="596">
                  <c:v>21.704281999999999</c:v>
                </c:pt>
                <c:pt idx="597">
                  <c:v>21.704281999999999</c:v>
                </c:pt>
                <c:pt idx="598">
                  <c:v>21.704281999999999</c:v>
                </c:pt>
                <c:pt idx="599">
                  <c:v>21.704281999999999</c:v>
                </c:pt>
                <c:pt idx="600">
                  <c:v>21.674378999999998</c:v>
                </c:pt>
                <c:pt idx="601">
                  <c:v>21.674378999999998</c:v>
                </c:pt>
                <c:pt idx="602">
                  <c:v>21.674378999999998</c:v>
                </c:pt>
                <c:pt idx="603">
                  <c:v>21.674378999999998</c:v>
                </c:pt>
                <c:pt idx="604">
                  <c:v>21.674378999999998</c:v>
                </c:pt>
                <c:pt idx="605">
                  <c:v>21.674378999999998</c:v>
                </c:pt>
                <c:pt idx="606">
                  <c:v>21.674378999999998</c:v>
                </c:pt>
                <c:pt idx="607">
                  <c:v>21.674378999999998</c:v>
                </c:pt>
                <c:pt idx="608">
                  <c:v>21.674378999999998</c:v>
                </c:pt>
                <c:pt idx="609">
                  <c:v>21.674378999999998</c:v>
                </c:pt>
                <c:pt idx="610">
                  <c:v>21.689736999999983</c:v>
                </c:pt>
                <c:pt idx="611">
                  <c:v>21.689736999999983</c:v>
                </c:pt>
                <c:pt idx="612">
                  <c:v>21.689736999999983</c:v>
                </c:pt>
                <c:pt idx="613">
                  <c:v>21.689736999999983</c:v>
                </c:pt>
                <c:pt idx="614">
                  <c:v>21.689736999999983</c:v>
                </c:pt>
                <c:pt idx="615">
                  <c:v>21.689736999999983</c:v>
                </c:pt>
                <c:pt idx="616">
                  <c:v>21.689736999999983</c:v>
                </c:pt>
                <c:pt idx="617">
                  <c:v>21.689736999999983</c:v>
                </c:pt>
                <c:pt idx="618">
                  <c:v>21.689736999999983</c:v>
                </c:pt>
                <c:pt idx="619">
                  <c:v>21.689736999999983</c:v>
                </c:pt>
                <c:pt idx="620">
                  <c:v>21.668911000000001</c:v>
                </c:pt>
                <c:pt idx="621">
                  <c:v>21.668911000000001</c:v>
                </c:pt>
                <c:pt idx="622">
                  <c:v>21.668911000000001</c:v>
                </c:pt>
                <c:pt idx="623">
                  <c:v>21.668911000000001</c:v>
                </c:pt>
                <c:pt idx="624">
                  <c:v>21.668911000000001</c:v>
                </c:pt>
                <c:pt idx="625">
                  <c:v>21.668911000000001</c:v>
                </c:pt>
                <c:pt idx="626">
                  <c:v>21.668911000000001</c:v>
                </c:pt>
                <c:pt idx="627">
                  <c:v>21.668911000000001</c:v>
                </c:pt>
                <c:pt idx="628">
                  <c:v>21.668911000000001</c:v>
                </c:pt>
                <c:pt idx="629">
                  <c:v>21.668911000000001</c:v>
                </c:pt>
                <c:pt idx="630">
                  <c:v>21.706733999999983</c:v>
                </c:pt>
                <c:pt idx="631">
                  <c:v>21.706733999999983</c:v>
                </c:pt>
                <c:pt idx="632">
                  <c:v>21.706733999999983</c:v>
                </c:pt>
                <c:pt idx="633">
                  <c:v>21.706733999999983</c:v>
                </c:pt>
                <c:pt idx="634">
                  <c:v>21.706733999999983</c:v>
                </c:pt>
                <c:pt idx="635">
                  <c:v>21.706733999999983</c:v>
                </c:pt>
                <c:pt idx="636">
                  <c:v>21.706733999999983</c:v>
                </c:pt>
                <c:pt idx="637">
                  <c:v>21.706733999999983</c:v>
                </c:pt>
                <c:pt idx="638">
                  <c:v>21.706733999999983</c:v>
                </c:pt>
                <c:pt idx="639">
                  <c:v>21.706733999999983</c:v>
                </c:pt>
                <c:pt idx="640">
                  <c:v>21.703146999999984</c:v>
                </c:pt>
                <c:pt idx="641">
                  <c:v>21.703146999999984</c:v>
                </c:pt>
                <c:pt idx="642">
                  <c:v>21.703146999999984</c:v>
                </c:pt>
                <c:pt idx="643">
                  <c:v>21.703146999999984</c:v>
                </c:pt>
                <c:pt idx="644">
                  <c:v>21.703146999999984</c:v>
                </c:pt>
                <c:pt idx="645">
                  <c:v>21.703146999999984</c:v>
                </c:pt>
                <c:pt idx="646">
                  <c:v>21.703146999999984</c:v>
                </c:pt>
                <c:pt idx="647">
                  <c:v>21.703146999999984</c:v>
                </c:pt>
                <c:pt idx="648">
                  <c:v>21.703146999999984</c:v>
                </c:pt>
                <c:pt idx="649">
                  <c:v>21.703146999999984</c:v>
                </c:pt>
                <c:pt idx="650">
                  <c:v>21.754999999999999</c:v>
                </c:pt>
                <c:pt idx="651">
                  <c:v>21.754999999999999</c:v>
                </c:pt>
                <c:pt idx="652">
                  <c:v>21.754999999999999</c:v>
                </c:pt>
                <c:pt idx="653">
                  <c:v>21.754999999999999</c:v>
                </c:pt>
                <c:pt idx="654">
                  <c:v>21.754999999999999</c:v>
                </c:pt>
                <c:pt idx="655">
                  <c:v>21.754999999999999</c:v>
                </c:pt>
                <c:pt idx="656">
                  <c:v>21.754999999999999</c:v>
                </c:pt>
                <c:pt idx="657">
                  <c:v>21.754999999999999</c:v>
                </c:pt>
                <c:pt idx="658">
                  <c:v>21.754999999999999</c:v>
                </c:pt>
                <c:pt idx="659">
                  <c:v>21.754999999999999</c:v>
                </c:pt>
                <c:pt idx="660">
                  <c:v>21.785881</c:v>
                </c:pt>
                <c:pt idx="661">
                  <c:v>21.785881</c:v>
                </c:pt>
                <c:pt idx="662">
                  <c:v>21.785881</c:v>
                </c:pt>
                <c:pt idx="663">
                  <c:v>21.785881</c:v>
                </c:pt>
                <c:pt idx="664">
                  <c:v>21.785881</c:v>
                </c:pt>
                <c:pt idx="665">
                  <c:v>21.785881</c:v>
                </c:pt>
                <c:pt idx="666">
                  <c:v>21.785881</c:v>
                </c:pt>
                <c:pt idx="667">
                  <c:v>21.785881</c:v>
                </c:pt>
                <c:pt idx="668">
                  <c:v>21.785881</c:v>
                </c:pt>
                <c:pt idx="669">
                  <c:v>21.785881</c:v>
                </c:pt>
                <c:pt idx="670">
                  <c:v>21.799486999999989</c:v>
                </c:pt>
                <c:pt idx="671">
                  <c:v>21.799486999999989</c:v>
                </c:pt>
                <c:pt idx="672">
                  <c:v>21.799486999999989</c:v>
                </c:pt>
                <c:pt idx="673">
                  <c:v>21.799486999999989</c:v>
                </c:pt>
                <c:pt idx="674">
                  <c:v>21.799486999999989</c:v>
                </c:pt>
                <c:pt idx="675">
                  <c:v>21.799486999999989</c:v>
                </c:pt>
                <c:pt idx="676">
                  <c:v>21.799486999999989</c:v>
                </c:pt>
                <c:pt idx="677">
                  <c:v>21.799486999999989</c:v>
                </c:pt>
                <c:pt idx="678">
                  <c:v>21.799486999999989</c:v>
                </c:pt>
                <c:pt idx="679">
                  <c:v>21.799486999999989</c:v>
                </c:pt>
                <c:pt idx="680">
                  <c:v>21.852267000000001</c:v>
                </c:pt>
                <c:pt idx="681">
                  <c:v>21.852267000000001</c:v>
                </c:pt>
                <c:pt idx="682">
                  <c:v>21.852267000000001</c:v>
                </c:pt>
                <c:pt idx="683">
                  <c:v>21.852267000000001</c:v>
                </c:pt>
                <c:pt idx="684">
                  <c:v>21.852267000000001</c:v>
                </c:pt>
                <c:pt idx="685">
                  <c:v>21.852267000000001</c:v>
                </c:pt>
                <c:pt idx="686">
                  <c:v>21.852267000000001</c:v>
                </c:pt>
                <c:pt idx="687">
                  <c:v>21.852267000000001</c:v>
                </c:pt>
                <c:pt idx="688">
                  <c:v>21.852267000000001</c:v>
                </c:pt>
                <c:pt idx="689">
                  <c:v>21.852267000000001</c:v>
                </c:pt>
                <c:pt idx="690">
                  <c:v>21.86239599999999</c:v>
                </c:pt>
                <c:pt idx="691">
                  <c:v>21.86239599999999</c:v>
                </c:pt>
                <c:pt idx="692">
                  <c:v>21.86239599999999</c:v>
                </c:pt>
                <c:pt idx="693">
                  <c:v>21.86239599999999</c:v>
                </c:pt>
                <c:pt idx="694">
                  <c:v>21.86239599999999</c:v>
                </c:pt>
                <c:pt idx="695">
                  <c:v>21.86239599999999</c:v>
                </c:pt>
                <c:pt idx="696">
                  <c:v>21.86239599999999</c:v>
                </c:pt>
                <c:pt idx="697">
                  <c:v>21.86239599999999</c:v>
                </c:pt>
                <c:pt idx="698">
                  <c:v>21.86239599999999</c:v>
                </c:pt>
                <c:pt idx="699">
                  <c:v>21.86239599999999</c:v>
                </c:pt>
                <c:pt idx="700">
                  <c:v>21.883009999999985</c:v>
                </c:pt>
                <c:pt idx="701">
                  <c:v>21.883009999999985</c:v>
                </c:pt>
                <c:pt idx="702">
                  <c:v>21.883009999999985</c:v>
                </c:pt>
                <c:pt idx="703">
                  <c:v>21.883009999999985</c:v>
                </c:pt>
                <c:pt idx="704">
                  <c:v>21.883009999999985</c:v>
                </c:pt>
                <c:pt idx="705">
                  <c:v>21.883009999999985</c:v>
                </c:pt>
                <c:pt idx="706">
                  <c:v>21.883009999999985</c:v>
                </c:pt>
                <c:pt idx="707">
                  <c:v>21.883009999999985</c:v>
                </c:pt>
                <c:pt idx="708">
                  <c:v>21.883009999999985</c:v>
                </c:pt>
                <c:pt idx="709">
                  <c:v>21.883009999999985</c:v>
                </c:pt>
                <c:pt idx="710">
                  <c:v>21.911031000000001</c:v>
                </c:pt>
                <c:pt idx="711">
                  <c:v>21.911031000000001</c:v>
                </c:pt>
                <c:pt idx="712">
                  <c:v>21.911031000000001</c:v>
                </c:pt>
                <c:pt idx="713">
                  <c:v>21.911031000000001</c:v>
                </c:pt>
                <c:pt idx="714">
                  <c:v>21.911031000000001</c:v>
                </c:pt>
                <c:pt idx="715">
                  <c:v>21.911031000000001</c:v>
                </c:pt>
                <c:pt idx="716">
                  <c:v>21.911031000000001</c:v>
                </c:pt>
                <c:pt idx="717">
                  <c:v>21.911031000000001</c:v>
                </c:pt>
                <c:pt idx="718">
                  <c:v>21.911031000000001</c:v>
                </c:pt>
                <c:pt idx="719">
                  <c:v>21.911031000000001</c:v>
                </c:pt>
                <c:pt idx="720">
                  <c:v>21.943207999999981</c:v>
                </c:pt>
                <c:pt idx="721">
                  <c:v>21.943207999999981</c:v>
                </c:pt>
                <c:pt idx="722">
                  <c:v>21.943207999999981</c:v>
                </c:pt>
                <c:pt idx="723">
                  <c:v>21.943207999999981</c:v>
                </c:pt>
                <c:pt idx="724">
                  <c:v>21.943207999999981</c:v>
                </c:pt>
                <c:pt idx="725">
                  <c:v>21.943207999999981</c:v>
                </c:pt>
                <c:pt idx="726">
                  <c:v>21.943207999999981</c:v>
                </c:pt>
                <c:pt idx="727">
                  <c:v>21.943207999999981</c:v>
                </c:pt>
                <c:pt idx="728">
                  <c:v>21.943207999999981</c:v>
                </c:pt>
                <c:pt idx="729">
                  <c:v>21.943207999999981</c:v>
                </c:pt>
                <c:pt idx="730">
                  <c:v>21.971883999999999</c:v>
                </c:pt>
                <c:pt idx="731">
                  <c:v>21.971883999999999</c:v>
                </c:pt>
                <c:pt idx="732">
                  <c:v>21.971883999999999</c:v>
                </c:pt>
                <c:pt idx="733">
                  <c:v>21.971883999999999</c:v>
                </c:pt>
                <c:pt idx="734">
                  <c:v>21.971883999999999</c:v>
                </c:pt>
                <c:pt idx="735">
                  <c:v>21.971883999999999</c:v>
                </c:pt>
                <c:pt idx="736">
                  <c:v>21.971883999999999</c:v>
                </c:pt>
                <c:pt idx="737">
                  <c:v>21.971883999999999</c:v>
                </c:pt>
                <c:pt idx="738">
                  <c:v>21.971883999999999</c:v>
                </c:pt>
                <c:pt idx="739">
                  <c:v>21.971883999999999</c:v>
                </c:pt>
                <c:pt idx="740">
                  <c:v>22.004822000000001</c:v>
                </c:pt>
                <c:pt idx="741">
                  <c:v>22.004822000000001</c:v>
                </c:pt>
                <c:pt idx="742">
                  <c:v>22.004822000000001</c:v>
                </c:pt>
                <c:pt idx="743">
                  <c:v>22.004822000000001</c:v>
                </c:pt>
                <c:pt idx="744">
                  <c:v>22.004822000000001</c:v>
                </c:pt>
                <c:pt idx="745">
                  <c:v>22.004822000000001</c:v>
                </c:pt>
                <c:pt idx="746">
                  <c:v>22.004822000000001</c:v>
                </c:pt>
                <c:pt idx="747">
                  <c:v>22.004822000000001</c:v>
                </c:pt>
                <c:pt idx="748">
                  <c:v>22.004822000000001</c:v>
                </c:pt>
                <c:pt idx="749">
                  <c:v>22.004822000000001</c:v>
                </c:pt>
                <c:pt idx="750">
                  <c:v>22.03007800000001</c:v>
                </c:pt>
                <c:pt idx="751">
                  <c:v>22.03007800000001</c:v>
                </c:pt>
                <c:pt idx="752">
                  <c:v>22.03007800000001</c:v>
                </c:pt>
                <c:pt idx="753">
                  <c:v>22.03007800000001</c:v>
                </c:pt>
                <c:pt idx="754">
                  <c:v>22.03007800000001</c:v>
                </c:pt>
                <c:pt idx="755">
                  <c:v>22.03007800000001</c:v>
                </c:pt>
                <c:pt idx="756">
                  <c:v>22.03007800000001</c:v>
                </c:pt>
                <c:pt idx="757">
                  <c:v>22.03007800000001</c:v>
                </c:pt>
                <c:pt idx="758">
                  <c:v>22.03007800000001</c:v>
                </c:pt>
                <c:pt idx="759">
                  <c:v>22.03007800000001</c:v>
                </c:pt>
                <c:pt idx="760">
                  <c:v>22.053664000000001</c:v>
                </c:pt>
                <c:pt idx="761">
                  <c:v>22.053664000000001</c:v>
                </c:pt>
                <c:pt idx="762">
                  <c:v>22.053664000000001</c:v>
                </c:pt>
                <c:pt idx="763">
                  <c:v>22.053664000000001</c:v>
                </c:pt>
                <c:pt idx="764">
                  <c:v>22.053664000000001</c:v>
                </c:pt>
                <c:pt idx="765">
                  <c:v>22.053664000000001</c:v>
                </c:pt>
                <c:pt idx="766">
                  <c:v>22.053664000000001</c:v>
                </c:pt>
                <c:pt idx="767">
                  <c:v>22.053664000000001</c:v>
                </c:pt>
                <c:pt idx="768">
                  <c:v>22.053664000000001</c:v>
                </c:pt>
                <c:pt idx="769">
                  <c:v>22.053664000000001</c:v>
                </c:pt>
                <c:pt idx="770">
                  <c:v>22.066479999999984</c:v>
                </c:pt>
                <c:pt idx="771">
                  <c:v>22.066479999999984</c:v>
                </c:pt>
                <c:pt idx="772">
                  <c:v>22.066479999999984</c:v>
                </c:pt>
                <c:pt idx="773">
                  <c:v>22.066479999999984</c:v>
                </c:pt>
                <c:pt idx="774">
                  <c:v>22.066479999999984</c:v>
                </c:pt>
                <c:pt idx="775">
                  <c:v>22.066479999999984</c:v>
                </c:pt>
                <c:pt idx="776">
                  <c:v>22.066479999999984</c:v>
                </c:pt>
                <c:pt idx="777">
                  <c:v>22.066479999999984</c:v>
                </c:pt>
                <c:pt idx="778">
                  <c:v>22.066479999999984</c:v>
                </c:pt>
                <c:pt idx="779">
                  <c:v>22.066479999999984</c:v>
                </c:pt>
                <c:pt idx="780">
                  <c:v>22.094684000000001</c:v>
                </c:pt>
                <c:pt idx="781">
                  <c:v>22.094684000000001</c:v>
                </c:pt>
                <c:pt idx="782">
                  <c:v>22.094684000000001</c:v>
                </c:pt>
                <c:pt idx="783">
                  <c:v>22.094684000000001</c:v>
                </c:pt>
                <c:pt idx="784">
                  <c:v>22.094684000000001</c:v>
                </c:pt>
                <c:pt idx="785">
                  <c:v>22.094684000000001</c:v>
                </c:pt>
                <c:pt idx="786">
                  <c:v>22.094684000000001</c:v>
                </c:pt>
                <c:pt idx="787">
                  <c:v>22.094684000000001</c:v>
                </c:pt>
                <c:pt idx="788">
                  <c:v>22.094684000000001</c:v>
                </c:pt>
                <c:pt idx="789">
                  <c:v>22.094684000000001</c:v>
                </c:pt>
                <c:pt idx="790">
                  <c:v>22.107849999999999</c:v>
                </c:pt>
                <c:pt idx="791">
                  <c:v>22.107849999999999</c:v>
                </c:pt>
                <c:pt idx="792">
                  <c:v>22.107849999999999</c:v>
                </c:pt>
                <c:pt idx="793">
                  <c:v>22.107849999999999</c:v>
                </c:pt>
                <c:pt idx="794">
                  <c:v>22.107849999999999</c:v>
                </c:pt>
                <c:pt idx="795">
                  <c:v>22.107849999999999</c:v>
                </c:pt>
                <c:pt idx="796">
                  <c:v>22.107849999999999</c:v>
                </c:pt>
                <c:pt idx="797">
                  <c:v>22.107849999999999</c:v>
                </c:pt>
                <c:pt idx="798">
                  <c:v>22.107849999999999</c:v>
                </c:pt>
                <c:pt idx="799">
                  <c:v>22.107849999999999</c:v>
                </c:pt>
                <c:pt idx="800">
                  <c:v>22.109446999999989</c:v>
                </c:pt>
                <c:pt idx="801">
                  <c:v>22.109446999999989</c:v>
                </c:pt>
                <c:pt idx="802">
                  <c:v>22.109446999999989</c:v>
                </c:pt>
                <c:pt idx="803">
                  <c:v>22.109446999999989</c:v>
                </c:pt>
                <c:pt idx="804">
                  <c:v>22.109446999999989</c:v>
                </c:pt>
                <c:pt idx="805">
                  <c:v>22.109446999999989</c:v>
                </c:pt>
                <c:pt idx="806">
                  <c:v>22.109446999999989</c:v>
                </c:pt>
                <c:pt idx="807">
                  <c:v>22.109446999999989</c:v>
                </c:pt>
                <c:pt idx="808">
                  <c:v>22.109446999999989</c:v>
                </c:pt>
                <c:pt idx="809">
                  <c:v>22.109446999999989</c:v>
                </c:pt>
                <c:pt idx="810">
                  <c:v>22.108518</c:v>
                </c:pt>
                <c:pt idx="811">
                  <c:v>22.108518</c:v>
                </c:pt>
                <c:pt idx="812">
                  <c:v>22.108518</c:v>
                </c:pt>
                <c:pt idx="813">
                  <c:v>22.108518</c:v>
                </c:pt>
                <c:pt idx="814">
                  <c:v>22.108518</c:v>
                </c:pt>
                <c:pt idx="815">
                  <c:v>22.108518</c:v>
                </c:pt>
                <c:pt idx="816">
                  <c:v>22.108518</c:v>
                </c:pt>
                <c:pt idx="817">
                  <c:v>22.108518</c:v>
                </c:pt>
                <c:pt idx="818">
                  <c:v>22.108518</c:v>
                </c:pt>
                <c:pt idx="819">
                  <c:v>22.108518</c:v>
                </c:pt>
                <c:pt idx="820">
                  <c:v>22.111315000000012</c:v>
                </c:pt>
                <c:pt idx="821">
                  <c:v>22.111315000000012</c:v>
                </c:pt>
                <c:pt idx="822">
                  <c:v>22.111315000000012</c:v>
                </c:pt>
                <c:pt idx="823">
                  <c:v>22.111315000000012</c:v>
                </c:pt>
                <c:pt idx="824">
                  <c:v>22.111315000000012</c:v>
                </c:pt>
                <c:pt idx="825">
                  <c:v>22.111315000000012</c:v>
                </c:pt>
                <c:pt idx="826">
                  <c:v>22.111315000000012</c:v>
                </c:pt>
                <c:pt idx="827">
                  <c:v>22.111315000000012</c:v>
                </c:pt>
                <c:pt idx="828">
                  <c:v>22.111315000000012</c:v>
                </c:pt>
                <c:pt idx="829">
                  <c:v>22.111315000000012</c:v>
                </c:pt>
                <c:pt idx="830">
                  <c:v>22.117575000000016</c:v>
                </c:pt>
                <c:pt idx="831">
                  <c:v>22.117575000000016</c:v>
                </c:pt>
                <c:pt idx="832">
                  <c:v>22.117575000000016</c:v>
                </c:pt>
                <c:pt idx="833">
                  <c:v>22.117575000000016</c:v>
                </c:pt>
                <c:pt idx="834">
                  <c:v>22.117575000000016</c:v>
                </c:pt>
                <c:pt idx="835">
                  <c:v>22.117575000000016</c:v>
                </c:pt>
                <c:pt idx="836">
                  <c:v>22.117575000000016</c:v>
                </c:pt>
                <c:pt idx="837">
                  <c:v>22.117575000000016</c:v>
                </c:pt>
                <c:pt idx="838">
                  <c:v>22.117575000000016</c:v>
                </c:pt>
                <c:pt idx="839">
                  <c:v>22.117575000000016</c:v>
                </c:pt>
                <c:pt idx="840">
                  <c:v>22.086708000000002</c:v>
                </c:pt>
                <c:pt idx="841">
                  <c:v>22.086708000000002</c:v>
                </c:pt>
                <c:pt idx="842">
                  <c:v>22.086708000000002</c:v>
                </c:pt>
                <c:pt idx="843">
                  <c:v>22.086708000000002</c:v>
                </c:pt>
                <c:pt idx="844">
                  <c:v>22.086708000000002</c:v>
                </c:pt>
                <c:pt idx="845">
                  <c:v>22.086708000000002</c:v>
                </c:pt>
                <c:pt idx="846">
                  <c:v>22.086708000000002</c:v>
                </c:pt>
                <c:pt idx="847">
                  <c:v>22.086708000000002</c:v>
                </c:pt>
                <c:pt idx="848">
                  <c:v>22.086708000000002</c:v>
                </c:pt>
                <c:pt idx="849">
                  <c:v>22.086708000000002</c:v>
                </c:pt>
                <c:pt idx="850">
                  <c:v>22.079816999999988</c:v>
                </c:pt>
                <c:pt idx="851">
                  <c:v>22.079816999999988</c:v>
                </c:pt>
                <c:pt idx="852">
                  <c:v>22.079816999999988</c:v>
                </c:pt>
                <c:pt idx="853">
                  <c:v>22.079816999999988</c:v>
                </c:pt>
                <c:pt idx="854">
                  <c:v>22.079816999999988</c:v>
                </c:pt>
                <c:pt idx="855">
                  <c:v>22.079816999999988</c:v>
                </c:pt>
                <c:pt idx="856">
                  <c:v>22.079816999999988</c:v>
                </c:pt>
                <c:pt idx="857">
                  <c:v>22.079816999999988</c:v>
                </c:pt>
                <c:pt idx="858">
                  <c:v>22.079816999999988</c:v>
                </c:pt>
                <c:pt idx="859">
                  <c:v>22.079816999999988</c:v>
                </c:pt>
                <c:pt idx="860">
                  <c:v>22.051738</c:v>
                </c:pt>
                <c:pt idx="861">
                  <c:v>22.051738</c:v>
                </c:pt>
                <c:pt idx="862">
                  <c:v>22.051738</c:v>
                </c:pt>
                <c:pt idx="863">
                  <c:v>22.051738</c:v>
                </c:pt>
                <c:pt idx="864">
                  <c:v>22.051738</c:v>
                </c:pt>
                <c:pt idx="865">
                  <c:v>22.051738</c:v>
                </c:pt>
                <c:pt idx="866">
                  <c:v>22.051738</c:v>
                </c:pt>
                <c:pt idx="867">
                  <c:v>22.051738</c:v>
                </c:pt>
                <c:pt idx="868">
                  <c:v>22.051738</c:v>
                </c:pt>
                <c:pt idx="869">
                  <c:v>22.051738</c:v>
                </c:pt>
                <c:pt idx="870">
                  <c:v>22.156150000000011</c:v>
                </c:pt>
                <c:pt idx="871">
                  <c:v>22.156150000000011</c:v>
                </c:pt>
                <c:pt idx="872">
                  <c:v>22.156150000000011</c:v>
                </c:pt>
                <c:pt idx="873">
                  <c:v>22.156150000000011</c:v>
                </c:pt>
                <c:pt idx="874">
                  <c:v>22.156150000000011</c:v>
                </c:pt>
                <c:pt idx="875">
                  <c:v>22.156150000000011</c:v>
                </c:pt>
                <c:pt idx="876">
                  <c:v>22.156150000000011</c:v>
                </c:pt>
                <c:pt idx="877">
                  <c:v>22.156150000000011</c:v>
                </c:pt>
                <c:pt idx="878">
                  <c:v>22.156150000000011</c:v>
                </c:pt>
                <c:pt idx="879">
                  <c:v>22.156150000000011</c:v>
                </c:pt>
                <c:pt idx="880">
                  <c:v>22.036249000000002</c:v>
                </c:pt>
                <c:pt idx="881">
                  <c:v>22.036249000000002</c:v>
                </c:pt>
                <c:pt idx="882">
                  <c:v>22.036249000000002</c:v>
                </c:pt>
                <c:pt idx="883">
                  <c:v>22.036249000000002</c:v>
                </c:pt>
                <c:pt idx="884">
                  <c:v>22.036249000000002</c:v>
                </c:pt>
                <c:pt idx="885">
                  <c:v>22.036249000000002</c:v>
                </c:pt>
                <c:pt idx="886">
                  <c:v>22.036249000000002</c:v>
                </c:pt>
                <c:pt idx="887">
                  <c:v>22.036249000000002</c:v>
                </c:pt>
                <c:pt idx="888">
                  <c:v>22.036249000000002</c:v>
                </c:pt>
                <c:pt idx="889">
                  <c:v>22.036249000000002</c:v>
                </c:pt>
                <c:pt idx="890">
                  <c:v>22.075261000000001</c:v>
                </c:pt>
                <c:pt idx="891">
                  <c:v>22.075261000000001</c:v>
                </c:pt>
                <c:pt idx="892">
                  <c:v>22.075261000000001</c:v>
                </c:pt>
                <c:pt idx="893">
                  <c:v>22.075261000000001</c:v>
                </c:pt>
                <c:pt idx="894">
                  <c:v>22.075261000000001</c:v>
                </c:pt>
                <c:pt idx="895">
                  <c:v>22.075261000000001</c:v>
                </c:pt>
                <c:pt idx="896">
                  <c:v>22.075261000000001</c:v>
                </c:pt>
                <c:pt idx="897">
                  <c:v>22.075261000000001</c:v>
                </c:pt>
                <c:pt idx="898">
                  <c:v>22.075261000000001</c:v>
                </c:pt>
                <c:pt idx="899">
                  <c:v>22.075261000000001</c:v>
                </c:pt>
                <c:pt idx="900">
                  <c:v>22.050951000000012</c:v>
                </c:pt>
                <c:pt idx="901">
                  <c:v>22.050951000000012</c:v>
                </c:pt>
                <c:pt idx="902">
                  <c:v>22.050951000000012</c:v>
                </c:pt>
                <c:pt idx="903">
                  <c:v>22.050951000000012</c:v>
                </c:pt>
                <c:pt idx="904">
                  <c:v>22.050951000000012</c:v>
                </c:pt>
                <c:pt idx="905">
                  <c:v>22.050951000000012</c:v>
                </c:pt>
                <c:pt idx="906">
                  <c:v>22.050951000000012</c:v>
                </c:pt>
                <c:pt idx="907">
                  <c:v>22.050951000000012</c:v>
                </c:pt>
                <c:pt idx="908">
                  <c:v>22.050951000000012</c:v>
                </c:pt>
                <c:pt idx="909">
                  <c:v>22.050951000000012</c:v>
                </c:pt>
                <c:pt idx="910">
                  <c:v>22.070723999999981</c:v>
                </c:pt>
                <c:pt idx="911">
                  <c:v>22.070723999999981</c:v>
                </c:pt>
                <c:pt idx="912">
                  <c:v>22.070723999999981</c:v>
                </c:pt>
                <c:pt idx="913">
                  <c:v>22.070723999999981</c:v>
                </c:pt>
                <c:pt idx="914">
                  <c:v>22.070723999999981</c:v>
                </c:pt>
                <c:pt idx="915">
                  <c:v>22.070723999999981</c:v>
                </c:pt>
                <c:pt idx="916">
                  <c:v>22.070723999999981</c:v>
                </c:pt>
                <c:pt idx="917">
                  <c:v>22.070723999999981</c:v>
                </c:pt>
                <c:pt idx="918">
                  <c:v>22.070723999999981</c:v>
                </c:pt>
                <c:pt idx="919">
                  <c:v>22.070723999999981</c:v>
                </c:pt>
                <c:pt idx="920">
                  <c:v>22.023792999999984</c:v>
                </c:pt>
                <c:pt idx="921">
                  <c:v>22.023792999999984</c:v>
                </c:pt>
                <c:pt idx="922">
                  <c:v>22.023792999999984</c:v>
                </c:pt>
                <c:pt idx="923">
                  <c:v>22.023792999999984</c:v>
                </c:pt>
                <c:pt idx="924">
                  <c:v>22.023792999999984</c:v>
                </c:pt>
                <c:pt idx="925">
                  <c:v>22.023792999999984</c:v>
                </c:pt>
                <c:pt idx="926">
                  <c:v>22.023792999999984</c:v>
                </c:pt>
                <c:pt idx="927">
                  <c:v>22.023792999999984</c:v>
                </c:pt>
                <c:pt idx="928">
                  <c:v>22.023792999999984</c:v>
                </c:pt>
                <c:pt idx="929">
                  <c:v>22.023792999999984</c:v>
                </c:pt>
                <c:pt idx="930">
                  <c:v>21.967915000000001</c:v>
                </c:pt>
                <c:pt idx="931">
                  <c:v>21.967915000000001</c:v>
                </c:pt>
                <c:pt idx="932">
                  <c:v>21.967915000000001</c:v>
                </c:pt>
                <c:pt idx="933">
                  <c:v>21.967915000000001</c:v>
                </c:pt>
                <c:pt idx="934">
                  <c:v>21.967915000000001</c:v>
                </c:pt>
                <c:pt idx="935">
                  <c:v>21.967915000000001</c:v>
                </c:pt>
                <c:pt idx="936">
                  <c:v>21.967915000000001</c:v>
                </c:pt>
                <c:pt idx="937">
                  <c:v>21.967915000000001</c:v>
                </c:pt>
                <c:pt idx="938">
                  <c:v>21.967915000000001</c:v>
                </c:pt>
                <c:pt idx="939">
                  <c:v>21.967915000000001</c:v>
                </c:pt>
                <c:pt idx="940">
                  <c:v>21.946502999999986</c:v>
                </c:pt>
                <c:pt idx="941">
                  <c:v>21.946502999999986</c:v>
                </c:pt>
                <c:pt idx="942">
                  <c:v>21.946502999999986</c:v>
                </c:pt>
                <c:pt idx="943">
                  <c:v>21.946502999999986</c:v>
                </c:pt>
                <c:pt idx="944">
                  <c:v>21.946502999999986</c:v>
                </c:pt>
                <c:pt idx="945">
                  <c:v>21.946502999999986</c:v>
                </c:pt>
                <c:pt idx="946">
                  <c:v>21.946502999999986</c:v>
                </c:pt>
                <c:pt idx="947">
                  <c:v>21.946502999999986</c:v>
                </c:pt>
                <c:pt idx="948">
                  <c:v>21.946502999999986</c:v>
                </c:pt>
                <c:pt idx="949">
                  <c:v>21.946502999999986</c:v>
                </c:pt>
                <c:pt idx="950">
                  <c:v>21.916087999999988</c:v>
                </c:pt>
                <c:pt idx="951">
                  <c:v>21.916087999999988</c:v>
                </c:pt>
                <c:pt idx="952">
                  <c:v>21.916087999999988</c:v>
                </c:pt>
                <c:pt idx="953">
                  <c:v>21.916087999999988</c:v>
                </c:pt>
                <c:pt idx="954">
                  <c:v>21.916087999999988</c:v>
                </c:pt>
                <c:pt idx="955">
                  <c:v>21.916087999999988</c:v>
                </c:pt>
                <c:pt idx="956">
                  <c:v>21.916087999999988</c:v>
                </c:pt>
                <c:pt idx="957">
                  <c:v>21.916087999999988</c:v>
                </c:pt>
                <c:pt idx="958">
                  <c:v>21.916087999999988</c:v>
                </c:pt>
                <c:pt idx="959">
                  <c:v>21.916087999999988</c:v>
                </c:pt>
                <c:pt idx="960">
                  <c:v>21.893267999999999</c:v>
                </c:pt>
                <c:pt idx="961">
                  <c:v>21.893267999999999</c:v>
                </c:pt>
                <c:pt idx="962">
                  <c:v>21.893267999999999</c:v>
                </c:pt>
                <c:pt idx="963">
                  <c:v>21.893267999999999</c:v>
                </c:pt>
                <c:pt idx="964">
                  <c:v>21.893267999999999</c:v>
                </c:pt>
                <c:pt idx="965">
                  <c:v>21.893267999999999</c:v>
                </c:pt>
                <c:pt idx="966">
                  <c:v>21.893267999999999</c:v>
                </c:pt>
                <c:pt idx="967">
                  <c:v>21.893267999999999</c:v>
                </c:pt>
                <c:pt idx="968">
                  <c:v>21.893267999999999</c:v>
                </c:pt>
                <c:pt idx="969">
                  <c:v>21.893267999999999</c:v>
                </c:pt>
                <c:pt idx="970">
                  <c:v>21.896929</c:v>
                </c:pt>
                <c:pt idx="971">
                  <c:v>21.896929</c:v>
                </c:pt>
                <c:pt idx="972">
                  <c:v>21.896929</c:v>
                </c:pt>
                <c:pt idx="973">
                  <c:v>21.896929</c:v>
                </c:pt>
                <c:pt idx="974">
                  <c:v>21.896929</c:v>
                </c:pt>
                <c:pt idx="975">
                  <c:v>21.896929</c:v>
                </c:pt>
                <c:pt idx="976">
                  <c:v>21.896929</c:v>
                </c:pt>
                <c:pt idx="977">
                  <c:v>21.896929</c:v>
                </c:pt>
                <c:pt idx="978">
                  <c:v>21.896929</c:v>
                </c:pt>
                <c:pt idx="979">
                  <c:v>21.896929</c:v>
                </c:pt>
                <c:pt idx="980">
                  <c:v>21.881735999999989</c:v>
                </c:pt>
                <c:pt idx="981">
                  <c:v>21.881735999999989</c:v>
                </c:pt>
                <c:pt idx="982">
                  <c:v>21.881735999999989</c:v>
                </c:pt>
                <c:pt idx="983">
                  <c:v>21.881735999999989</c:v>
                </c:pt>
                <c:pt idx="984">
                  <c:v>21.881735999999989</c:v>
                </c:pt>
                <c:pt idx="985">
                  <c:v>21.881735999999989</c:v>
                </c:pt>
                <c:pt idx="986">
                  <c:v>21.881735999999989</c:v>
                </c:pt>
                <c:pt idx="987">
                  <c:v>21.881735999999989</c:v>
                </c:pt>
                <c:pt idx="988">
                  <c:v>21.881735999999989</c:v>
                </c:pt>
                <c:pt idx="989">
                  <c:v>21.881735999999989</c:v>
                </c:pt>
                <c:pt idx="990">
                  <c:v>21.881827000000001</c:v>
                </c:pt>
                <c:pt idx="991">
                  <c:v>21.881827000000001</c:v>
                </c:pt>
                <c:pt idx="992">
                  <c:v>21.881827000000001</c:v>
                </c:pt>
                <c:pt idx="993">
                  <c:v>21.881827000000001</c:v>
                </c:pt>
                <c:pt idx="994">
                  <c:v>21.881827000000001</c:v>
                </c:pt>
                <c:pt idx="995">
                  <c:v>21.881827000000001</c:v>
                </c:pt>
                <c:pt idx="996">
                  <c:v>21.881827000000001</c:v>
                </c:pt>
                <c:pt idx="997">
                  <c:v>21.881827000000001</c:v>
                </c:pt>
                <c:pt idx="998">
                  <c:v>21.881827000000001</c:v>
                </c:pt>
                <c:pt idx="999">
                  <c:v>21.881827000000001</c:v>
                </c:pt>
                <c:pt idx="1000">
                  <c:v>21.862007999999989</c:v>
                </c:pt>
                <c:pt idx="1001">
                  <c:v>21.862007999999989</c:v>
                </c:pt>
                <c:pt idx="1002">
                  <c:v>21.862007999999989</c:v>
                </c:pt>
                <c:pt idx="1003">
                  <c:v>21.862007999999989</c:v>
                </c:pt>
                <c:pt idx="1004">
                  <c:v>21.862007999999989</c:v>
                </c:pt>
                <c:pt idx="1005">
                  <c:v>21.862007999999989</c:v>
                </c:pt>
                <c:pt idx="1006">
                  <c:v>21.862007999999989</c:v>
                </c:pt>
                <c:pt idx="1007">
                  <c:v>21.862007999999989</c:v>
                </c:pt>
                <c:pt idx="1008">
                  <c:v>21.862007999999989</c:v>
                </c:pt>
                <c:pt idx="1009">
                  <c:v>21.862007999999989</c:v>
                </c:pt>
                <c:pt idx="1010">
                  <c:v>21.870418999999988</c:v>
                </c:pt>
                <c:pt idx="1011">
                  <c:v>21.870418999999988</c:v>
                </c:pt>
                <c:pt idx="1012">
                  <c:v>21.870418999999988</c:v>
                </c:pt>
                <c:pt idx="1013">
                  <c:v>21.870418999999988</c:v>
                </c:pt>
                <c:pt idx="1014">
                  <c:v>21.870418999999988</c:v>
                </c:pt>
                <c:pt idx="1015">
                  <c:v>21.870418999999988</c:v>
                </c:pt>
                <c:pt idx="1016">
                  <c:v>21.870418999999988</c:v>
                </c:pt>
                <c:pt idx="1017">
                  <c:v>21.870418999999988</c:v>
                </c:pt>
                <c:pt idx="1018">
                  <c:v>21.870418999999988</c:v>
                </c:pt>
                <c:pt idx="1019">
                  <c:v>21.870418999999988</c:v>
                </c:pt>
                <c:pt idx="1020">
                  <c:v>21.851658000000011</c:v>
                </c:pt>
                <c:pt idx="1021">
                  <c:v>21.851658000000011</c:v>
                </c:pt>
                <c:pt idx="1022">
                  <c:v>21.851658000000011</c:v>
                </c:pt>
                <c:pt idx="1023">
                  <c:v>21.851658000000011</c:v>
                </c:pt>
                <c:pt idx="1024">
                  <c:v>21.851658000000011</c:v>
                </c:pt>
                <c:pt idx="1025">
                  <c:v>21.851658000000011</c:v>
                </c:pt>
                <c:pt idx="1026">
                  <c:v>21.851658000000011</c:v>
                </c:pt>
                <c:pt idx="1027">
                  <c:v>21.851658000000011</c:v>
                </c:pt>
                <c:pt idx="1028">
                  <c:v>21.851658000000011</c:v>
                </c:pt>
                <c:pt idx="1029">
                  <c:v>21.851658000000011</c:v>
                </c:pt>
                <c:pt idx="1030">
                  <c:v>21.833031999999999</c:v>
                </c:pt>
                <c:pt idx="1031">
                  <c:v>21.833031999999999</c:v>
                </c:pt>
                <c:pt idx="1032">
                  <c:v>21.833031999999999</c:v>
                </c:pt>
                <c:pt idx="1033">
                  <c:v>21.833031999999999</c:v>
                </c:pt>
                <c:pt idx="1034">
                  <c:v>21.833031999999999</c:v>
                </c:pt>
                <c:pt idx="1035">
                  <c:v>21.833031999999999</c:v>
                </c:pt>
                <c:pt idx="1036">
                  <c:v>21.833031999999999</c:v>
                </c:pt>
                <c:pt idx="1037">
                  <c:v>21.833031999999999</c:v>
                </c:pt>
                <c:pt idx="1038">
                  <c:v>21.833031999999999</c:v>
                </c:pt>
                <c:pt idx="1039">
                  <c:v>21.833031999999999</c:v>
                </c:pt>
                <c:pt idx="1040">
                  <c:v>21.833148999999999</c:v>
                </c:pt>
                <c:pt idx="1041">
                  <c:v>21.833148999999999</c:v>
                </c:pt>
                <c:pt idx="1042">
                  <c:v>21.833148999999999</c:v>
                </c:pt>
                <c:pt idx="1043">
                  <c:v>21.833148999999999</c:v>
                </c:pt>
                <c:pt idx="1044">
                  <c:v>21.833148999999999</c:v>
                </c:pt>
                <c:pt idx="1045">
                  <c:v>21.833148999999999</c:v>
                </c:pt>
                <c:pt idx="1046">
                  <c:v>21.833148999999999</c:v>
                </c:pt>
                <c:pt idx="1047">
                  <c:v>21.833148999999999</c:v>
                </c:pt>
                <c:pt idx="1048">
                  <c:v>21.833148999999999</c:v>
                </c:pt>
                <c:pt idx="1049">
                  <c:v>21.833148999999999</c:v>
                </c:pt>
                <c:pt idx="1050">
                  <c:v>21.830102</c:v>
                </c:pt>
                <c:pt idx="1051">
                  <c:v>21.830102</c:v>
                </c:pt>
                <c:pt idx="1052">
                  <c:v>21.830102</c:v>
                </c:pt>
                <c:pt idx="1053">
                  <c:v>21.830102</c:v>
                </c:pt>
                <c:pt idx="1054">
                  <c:v>21.830102</c:v>
                </c:pt>
                <c:pt idx="1055">
                  <c:v>21.830102</c:v>
                </c:pt>
                <c:pt idx="1056">
                  <c:v>21.830102</c:v>
                </c:pt>
                <c:pt idx="1057">
                  <c:v>21.830102</c:v>
                </c:pt>
                <c:pt idx="1058">
                  <c:v>21.830102</c:v>
                </c:pt>
                <c:pt idx="1059">
                  <c:v>21.830102</c:v>
                </c:pt>
                <c:pt idx="1060">
                  <c:v>21.822447999999984</c:v>
                </c:pt>
                <c:pt idx="1061">
                  <c:v>21.822447999999984</c:v>
                </c:pt>
                <c:pt idx="1062">
                  <c:v>21.822447999999984</c:v>
                </c:pt>
                <c:pt idx="1063">
                  <c:v>21.822447999999984</c:v>
                </c:pt>
                <c:pt idx="1064">
                  <c:v>21.822447999999984</c:v>
                </c:pt>
                <c:pt idx="1065">
                  <c:v>21.822447999999984</c:v>
                </c:pt>
                <c:pt idx="1066">
                  <c:v>21.822447999999984</c:v>
                </c:pt>
                <c:pt idx="1067">
                  <c:v>21.822447999999984</c:v>
                </c:pt>
                <c:pt idx="1068">
                  <c:v>21.822447999999984</c:v>
                </c:pt>
                <c:pt idx="1069">
                  <c:v>21.822447999999984</c:v>
                </c:pt>
                <c:pt idx="1070">
                  <c:v>21.819990000000011</c:v>
                </c:pt>
                <c:pt idx="1071">
                  <c:v>21.819990000000011</c:v>
                </c:pt>
                <c:pt idx="1072">
                  <c:v>21.819990000000011</c:v>
                </c:pt>
                <c:pt idx="1073">
                  <c:v>21.819990000000011</c:v>
                </c:pt>
                <c:pt idx="1074">
                  <c:v>21.819990000000011</c:v>
                </c:pt>
                <c:pt idx="1075">
                  <c:v>21.819990000000011</c:v>
                </c:pt>
                <c:pt idx="1076">
                  <c:v>21.819990000000011</c:v>
                </c:pt>
                <c:pt idx="1077">
                  <c:v>21.819990000000011</c:v>
                </c:pt>
                <c:pt idx="1078">
                  <c:v>21.819990000000011</c:v>
                </c:pt>
                <c:pt idx="1079">
                  <c:v>21.819990000000011</c:v>
                </c:pt>
                <c:pt idx="1080">
                  <c:v>21.81295600000001</c:v>
                </c:pt>
                <c:pt idx="1081">
                  <c:v>21.81295600000001</c:v>
                </c:pt>
                <c:pt idx="1082">
                  <c:v>21.81295600000001</c:v>
                </c:pt>
                <c:pt idx="1083">
                  <c:v>21.81295600000001</c:v>
                </c:pt>
                <c:pt idx="1084">
                  <c:v>21.81295600000001</c:v>
                </c:pt>
                <c:pt idx="1085">
                  <c:v>21.81295600000001</c:v>
                </c:pt>
                <c:pt idx="1086">
                  <c:v>21.81295600000001</c:v>
                </c:pt>
                <c:pt idx="1087">
                  <c:v>21.81295600000001</c:v>
                </c:pt>
                <c:pt idx="1088">
                  <c:v>21.81295600000001</c:v>
                </c:pt>
                <c:pt idx="1089">
                  <c:v>21.81295600000001</c:v>
                </c:pt>
                <c:pt idx="1090">
                  <c:v>21.818930999999999</c:v>
                </c:pt>
                <c:pt idx="1091">
                  <c:v>21.818930999999999</c:v>
                </c:pt>
                <c:pt idx="1092">
                  <c:v>21.818930999999999</c:v>
                </c:pt>
                <c:pt idx="1093">
                  <c:v>21.818930999999999</c:v>
                </c:pt>
                <c:pt idx="1094">
                  <c:v>21.818930999999999</c:v>
                </c:pt>
                <c:pt idx="1095">
                  <c:v>21.818930999999999</c:v>
                </c:pt>
                <c:pt idx="1096">
                  <c:v>21.818930999999999</c:v>
                </c:pt>
                <c:pt idx="1097">
                  <c:v>21.818930999999999</c:v>
                </c:pt>
                <c:pt idx="1098">
                  <c:v>21.818930999999999</c:v>
                </c:pt>
                <c:pt idx="1099">
                  <c:v>21.818930999999999</c:v>
                </c:pt>
                <c:pt idx="1100">
                  <c:v>21.812352000000001</c:v>
                </c:pt>
                <c:pt idx="1101">
                  <c:v>21.812352000000001</c:v>
                </c:pt>
                <c:pt idx="1102">
                  <c:v>21.812352000000001</c:v>
                </c:pt>
                <c:pt idx="1103">
                  <c:v>21.812352000000001</c:v>
                </c:pt>
                <c:pt idx="1104">
                  <c:v>21.812352000000001</c:v>
                </c:pt>
                <c:pt idx="1105">
                  <c:v>21.812352000000001</c:v>
                </c:pt>
                <c:pt idx="1106">
                  <c:v>21.812352000000001</c:v>
                </c:pt>
                <c:pt idx="1107">
                  <c:v>21.812352000000001</c:v>
                </c:pt>
                <c:pt idx="1108">
                  <c:v>21.812352000000001</c:v>
                </c:pt>
                <c:pt idx="1109">
                  <c:v>21.812352000000001</c:v>
                </c:pt>
                <c:pt idx="1110">
                  <c:v>21.798671999999989</c:v>
                </c:pt>
                <c:pt idx="1111">
                  <c:v>21.798671999999989</c:v>
                </c:pt>
                <c:pt idx="1112">
                  <c:v>21.798671999999989</c:v>
                </c:pt>
                <c:pt idx="1113">
                  <c:v>21.798671999999989</c:v>
                </c:pt>
                <c:pt idx="1114">
                  <c:v>21.798671999999989</c:v>
                </c:pt>
                <c:pt idx="1115">
                  <c:v>21.798671999999989</c:v>
                </c:pt>
                <c:pt idx="1116">
                  <c:v>21.798671999999989</c:v>
                </c:pt>
                <c:pt idx="1117">
                  <c:v>21.798671999999989</c:v>
                </c:pt>
                <c:pt idx="1118">
                  <c:v>21.798671999999989</c:v>
                </c:pt>
                <c:pt idx="1119">
                  <c:v>21.798671999999989</c:v>
                </c:pt>
                <c:pt idx="1120">
                  <c:v>21.805685</c:v>
                </c:pt>
                <c:pt idx="1121">
                  <c:v>21.805685</c:v>
                </c:pt>
                <c:pt idx="1122">
                  <c:v>21.805685</c:v>
                </c:pt>
                <c:pt idx="1123">
                  <c:v>21.805685</c:v>
                </c:pt>
                <c:pt idx="1124">
                  <c:v>21.805685</c:v>
                </c:pt>
                <c:pt idx="1125">
                  <c:v>21.805685</c:v>
                </c:pt>
                <c:pt idx="1126">
                  <c:v>21.805685</c:v>
                </c:pt>
                <c:pt idx="1127">
                  <c:v>21.805685</c:v>
                </c:pt>
                <c:pt idx="1128">
                  <c:v>21.805685</c:v>
                </c:pt>
                <c:pt idx="1129">
                  <c:v>21.805685</c:v>
                </c:pt>
                <c:pt idx="1130">
                  <c:v>21.78477899999999</c:v>
                </c:pt>
                <c:pt idx="1131">
                  <c:v>21.78477899999999</c:v>
                </c:pt>
                <c:pt idx="1132">
                  <c:v>21.78477899999999</c:v>
                </c:pt>
                <c:pt idx="1133">
                  <c:v>21.78477899999999</c:v>
                </c:pt>
                <c:pt idx="1134">
                  <c:v>21.78477899999999</c:v>
                </c:pt>
                <c:pt idx="1135">
                  <c:v>21.78477899999999</c:v>
                </c:pt>
                <c:pt idx="1136">
                  <c:v>21.78477899999999</c:v>
                </c:pt>
                <c:pt idx="1137">
                  <c:v>21.78477899999999</c:v>
                </c:pt>
                <c:pt idx="1138">
                  <c:v>21.78477899999999</c:v>
                </c:pt>
                <c:pt idx="1139">
                  <c:v>21.78477899999999</c:v>
                </c:pt>
                <c:pt idx="1140">
                  <c:v>21.773154000000005</c:v>
                </c:pt>
                <c:pt idx="1141">
                  <c:v>21.773154000000005</c:v>
                </c:pt>
                <c:pt idx="1142">
                  <c:v>21.773154000000005</c:v>
                </c:pt>
                <c:pt idx="1143">
                  <c:v>21.773154000000005</c:v>
                </c:pt>
                <c:pt idx="1144">
                  <c:v>21.773154000000005</c:v>
                </c:pt>
                <c:pt idx="1145">
                  <c:v>21.773154000000005</c:v>
                </c:pt>
                <c:pt idx="1146">
                  <c:v>21.773154000000005</c:v>
                </c:pt>
                <c:pt idx="1147">
                  <c:v>21.773154000000005</c:v>
                </c:pt>
                <c:pt idx="1148">
                  <c:v>21.773154000000005</c:v>
                </c:pt>
                <c:pt idx="1149">
                  <c:v>21.773154000000005</c:v>
                </c:pt>
                <c:pt idx="1150">
                  <c:v>21.718547999999981</c:v>
                </c:pt>
                <c:pt idx="1151">
                  <c:v>21.718547999999981</c:v>
                </c:pt>
                <c:pt idx="1152">
                  <c:v>21.718547999999981</c:v>
                </c:pt>
                <c:pt idx="1153">
                  <c:v>21.718547999999981</c:v>
                </c:pt>
                <c:pt idx="1154">
                  <c:v>21.718547999999981</c:v>
                </c:pt>
                <c:pt idx="1155">
                  <c:v>21.718547999999981</c:v>
                </c:pt>
                <c:pt idx="1156">
                  <c:v>21.718547999999981</c:v>
                </c:pt>
                <c:pt idx="1157">
                  <c:v>21.718547999999981</c:v>
                </c:pt>
                <c:pt idx="1158">
                  <c:v>21.718547999999981</c:v>
                </c:pt>
                <c:pt idx="1159">
                  <c:v>21.718547999999981</c:v>
                </c:pt>
                <c:pt idx="1160">
                  <c:v>21.692868000000011</c:v>
                </c:pt>
                <c:pt idx="1161">
                  <c:v>21.692868000000011</c:v>
                </c:pt>
                <c:pt idx="1162">
                  <c:v>21.692868000000011</c:v>
                </c:pt>
                <c:pt idx="1163">
                  <c:v>21.692868000000011</c:v>
                </c:pt>
                <c:pt idx="1164">
                  <c:v>21.692868000000011</c:v>
                </c:pt>
                <c:pt idx="1165">
                  <c:v>21.692868000000011</c:v>
                </c:pt>
                <c:pt idx="1166">
                  <c:v>21.692868000000011</c:v>
                </c:pt>
                <c:pt idx="1167">
                  <c:v>21.692868000000011</c:v>
                </c:pt>
                <c:pt idx="1168">
                  <c:v>21.692868000000011</c:v>
                </c:pt>
                <c:pt idx="1169">
                  <c:v>21.692868000000011</c:v>
                </c:pt>
                <c:pt idx="1170">
                  <c:v>21.673690000000001</c:v>
                </c:pt>
                <c:pt idx="1171">
                  <c:v>21.673690000000001</c:v>
                </c:pt>
                <c:pt idx="1172">
                  <c:v>21.673690000000001</c:v>
                </c:pt>
                <c:pt idx="1173">
                  <c:v>21.673690000000001</c:v>
                </c:pt>
                <c:pt idx="1174">
                  <c:v>21.673690000000001</c:v>
                </c:pt>
                <c:pt idx="1175">
                  <c:v>21.673690000000001</c:v>
                </c:pt>
                <c:pt idx="1176">
                  <c:v>21.673690000000001</c:v>
                </c:pt>
                <c:pt idx="1177">
                  <c:v>21.673690000000001</c:v>
                </c:pt>
                <c:pt idx="1178">
                  <c:v>21.673690000000001</c:v>
                </c:pt>
                <c:pt idx="1179">
                  <c:v>21.673690000000001</c:v>
                </c:pt>
                <c:pt idx="1180">
                  <c:v>21.66559899999999</c:v>
                </c:pt>
                <c:pt idx="1181">
                  <c:v>21.66559899999999</c:v>
                </c:pt>
                <c:pt idx="1182">
                  <c:v>21.66559899999999</c:v>
                </c:pt>
                <c:pt idx="1183">
                  <c:v>21.66559899999999</c:v>
                </c:pt>
                <c:pt idx="1184">
                  <c:v>21.66559899999999</c:v>
                </c:pt>
                <c:pt idx="1185">
                  <c:v>21.66559899999999</c:v>
                </c:pt>
                <c:pt idx="1186">
                  <c:v>21.66559899999999</c:v>
                </c:pt>
                <c:pt idx="1187">
                  <c:v>21.66559899999999</c:v>
                </c:pt>
                <c:pt idx="1188">
                  <c:v>21.66559899999999</c:v>
                </c:pt>
                <c:pt idx="1189">
                  <c:v>21.66559899999999</c:v>
                </c:pt>
                <c:pt idx="1190">
                  <c:v>21.683724999999985</c:v>
                </c:pt>
                <c:pt idx="1191">
                  <c:v>21.683724999999985</c:v>
                </c:pt>
                <c:pt idx="1192">
                  <c:v>21.683724999999985</c:v>
                </c:pt>
                <c:pt idx="1193">
                  <c:v>21.683724999999985</c:v>
                </c:pt>
                <c:pt idx="1194">
                  <c:v>21.683724999999985</c:v>
                </c:pt>
                <c:pt idx="1195">
                  <c:v>21.683724999999985</c:v>
                </c:pt>
                <c:pt idx="1196">
                  <c:v>21.683724999999985</c:v>
                </c:pt>
                <c:pt idx="1197">
                  <c:v>21.683724999999985</c:v>
                </c:pt>
                <c:pt idx="1198">
                  <c:v>21.683724999999985</c:v>
                </c:pt>
                <c:pt idx="1199">
                  <c:v>21.683724999999985</c:v>
                </c:pt>
                <c:pt idx="1200">
                  <c:v>21.668661999999991</c:v>
                </c:pt>
                <c:pt idx="1201">
                  <c:v>21.668661999999991</c:v>
                </c:pt>
                <c:pt idx="1202">
                  <c:v>21.668661999999991</c:v>
                </c:pt>
                <c:pt idx="1203">
                  <c:v>21.668661999999991</c:v>
                </c:pt>
                <c:pt idx="1204">
                  <c:v>21.668661999999991</c:v>
                </c:pt>
                <c:pt idx="1205">
                  <c:v>21.668661999999991</c:v>
                </c:pt>
                <c:pt idx="1206">
                  <c:v>21.668661999999991</c:v>
                </c:pt>
                <c:pt idx="1207">
                  <c:v>21.668661999999991</c:v>
                </c:pt>
                <c:pt idx="1208">
                  <c:v>21.668661999999991</c:v>
                </c:pt>
                <c:pt idx="1209">
                  <c:v>21.668661999999991</c:v>
                </c:pt>
                <c:pt idx="1210">
                  <c:v>21.677547000000001</c:v>
                </c:pt>
                <c:pt idx="1211">
                  <c:v>21.677547000000001</c:v>
                </c:pt>
                <c:pt idx="1212">
                  <c:v>21.677547000000001</c:v>
                </c:pt>
                <c:pt idx="1213">
                  <c:v>21.677547000000001</c:v>
                </c:pt>
                <c:pt idx="1214">
                  <c:v>21.677547000000001</c:v>
                </c:pt>
                <c:pt idx="1215">
                  <c:v>21.677547000000001</c:v>
                </c:pt>
                <c:pt idx="1216">
                  <c:v>21.677547000000001</c:v>
                </c:pt>
                <c:pt idx="1217">
                  <c:v>21.677547000000001</c:v>
                </c:pt>
                <c:pt idx="1218">
                  <c:v>21.677547000000001</c:v>
                </c:pt>
                <c:pt idx="1219">
                  <c:v>21.677547000000001</c:v>
                </c:pt>
                <c:pt idx="1220">
                  <c:v>21.669836</c:v>
                </c:pt>
                <c:pt idx="1221">
                  <c:v>21.669836</c:v>
                </c:pt>
                <c:pt idx="1222">
                  <c:v>21.669836</c:v>
                </c:pt>
                <c:pt idx="1223">
                  <c:v>21.669836</c:v>
                </c:pt>
                <c:pt idx="1224">
                  <c:v>21.669836</c:v>
                </c:pt>
                <c:pt idx="1225">
                  <c:v>21.669836</c:v>
                </c:pt>
                <c:pt idx="1226">
                  <c:v>21.669836</c:v>
                </c:pt>
                <c:pt idx="1227">
                  <c:v>21.669836</c:v>
                </c:pt>
                <c:pt idx="1228">
                  <c:v>21.669836</c:v>
                </c:pt>
                <c:pt idx="1229">
                  <c:v>21.669836</c:v>
                </c:pt>
                <c:pt idx="1230">
                  <c:v>21.663765000000001</c:v>
                </c:pt>
                <c:pt idx="1231">
                  <c:v>21.663765000000001</c:v>
                </c:pt>
                <c:pt idx="1232">
                  <c:v>21.663765000000001</c:v>
                </c:pt>
                <c:pt idx="1233">
                  <c:v>21.663765000000001</c:v>
                </c:pt>
                <c:pt idx="1234">
                  <c:v>21.663765000000001</c:v>
                </c:pt>
                <c:pt idx="1235">
                  <c:v>21.663765000000001</c:v>
                </c:pt>
                <c:pt idx="1236">
                  <c:v>21.663765000000001</c:v>
                </c:pt>
                <c:pt idx="1237">
                  <c:v>21.663765000000001</c:v>
                </c:pt>
                <c:pt idx="1238">
                  <c:v>21.663765000000001</c:v>
                </c:pt>
                <c:pt idx="1239">
                  <c:v>21.663765000000001</c:v>
                </c:pt>
                <c:pt idx="1240">
                  <c:v>21.67999600000001</c:v>
                </c:pt>
                <c:pt idx="1241">
                  <c:v>21.67999600000001</c:v>
                </c:pt>
                <c:pt idx="1242">
                  <c:v>21.67999600000001</c:v>
                </c:pt>
                <c:pt idx="1243">
                  <c:v>21.67999600000001</c:v>
                </c:pt>
                <c:pt idx="1244">
                  <c:v>21.67999600000001</c:v>
                </c:pt>
                <c:pt idx="1245">
                  <c:v>21.67999600000001</c:v>
                </c:pt>
                <c:pt idx="1246">
                  <c:v>21.67999600000001</c:v>
                </c:pt>
                <c:pt idx="1247">
                  <c:v>21.67999600000001</c:v>
                </c:pt>
                <c:pt idx="1248">
                  <c:v>21.67999600000001</c:v>
                </c:pt>
                <c:pt idx="1249">
                  <c:v>21.67999600000001</c:v>
                </c:pt>
                <c:pt idx="1250">
                  <c:v>21.679861000000017</c:v>
                </c:pt>
                <c:pt idx="1251">
                  <c:v>21.679861000000017</c:v>
                </c:pt>
                <c:pt idx="1252">
                  <c:v>21.679861000000017</c:v>
                </c:pt>
                <c:pt idx="1253">
                  <c:v>21.679861000000017</c:v>
                </c:pt>
                <c:pt idx="1254">
                  <c:v>21.679861000000017</c:v>
                </c:pt>
                <c:pt idx="1255">
                  <c:v>21.679861000000017</c:v>
                </c:pt>
                <c:pt idx="1256">
                  <c:v>21.679861000000017</c:v>
                </c:pt>
                <c:pt idx="1257">
                  <c:v>21.679861000000017</c:v>
                </c:pt>
                <c:pt idx="1258">
                  <c:v>21.679861000000017</c:v>
                </c:pt>
                <c:pt idx="1259">
                  <c:v>21.679861000000017</c:v>
                </c:pt>
                <c:pt idx="1260">
                  <c:v>21.686094000000001</c:v>
                </c:pt>
                <c:pt idx="1261">
                  <c:v>21.686094000000001</c:v>
                </c:pt>
                <c:pt idx="1262">
                  <c:v>21.686094000000001</c:v>
                </c:pt>
                <c:pt idx="1263">
                  <c:v>21.686094000000001</c:v>
                </c:pt>
                <c:pt idx="1264">
                  <c:v>21.686094000000001</c:v>
                </c:pt>
                <c:pt idx="1265">
                  <c:v>21.686094000000001</c:v>
                </c:pt>
                <c:pt idx="1266">
                  <c:v>21.686094000000001</c:v>
                </c:pt>
                <c:pt idx="1267">
                  <c:v>21.686094000000001</c:v>
                </c:pt>
                <c:pt idx="1268">
                  <c:v>21.686094000000001</c:v>
                </c:pt>
                <c:pt idx="1269">
                  <c:v>21.686094000000001</c:v>
                </c:pt>
                <c:pt idx="1270">
                  <c:v>21.689451999999999</c:v>
                </c:pt>
                <c:pt idx="1271">
                  <c:v>21.689451999999999</c:v>
                </c:pt>
                <c:pt idx="1272">
                  <c:v>21.689451999999999</c:v>
                </c:pt>
                <c:pt idx="1273">
                  <c:v>21.689451999999999</c:v>
                </c:pt>
                <c:pt idx="1274">
                  <c:v>21.689451999999999</c:v>
                </c:pt>
                <c:pt idx="1275">
                  <c:v>21.689451999999999</c:v>
                </c:pt>
                <c:pt idx="1276">
                  <c:v>21.689451999999999</c:v>
                </c:pt>
                <c:pt idx="1277">
                  <c:v>21.689451999999999</c:v>
                </c:pt>
                <c:pt idx="1278">
                  <c:v>21.689451999999999</c:v>
                </c:pt>
                <c:pt idx="1279">
                  <c:v>21.689451999999999</c:v>
                </c:pt>
                <c:pt idx="1280">
                  <c:v>21.691776999999988</c:v>
                </c:pt>
                <c:pt idx="1281">
                  <c:v>21.691776999999988</c:v>
                </c:pt>
                <c:pt idx="1282">
                  <c:v>21.691776999999988</c:v>
                </c:pt>
                <c:pt idx="1283">
                  <c:v>21.691776999999988</c:v>
                </c:pt>
                <c:pt idx="1284">
                  <c:v>21.691776999999988</c:v>
                </c:pt>
                <c:pt idx="1285">
                  <c:v>21.691776999999988</c:v>
                </c:pt>
                <c:pt idx="1286">
                  <c:v>21.691776999999988</c:v>
                </c:pt>
                <c:pt idx="1287">
                  <c:v>21.691776999999988</c:v>
                </c:pt>
                <c:pt idx="1288">
                  <c:v>21.691776999999988</c:v>
                </c:pt>
                <c:pt idx="1289">
                  <c:v>21.691776999999988</c:v>
                </c:pt>
                <c:pt idx="1290">
                  <c:v>21.694116999999999</c:v>
                </c:pt>
                <c:pt idx="1291">
                  <c:v>21.694116999999999</c:v>
                </c:pt>
                <c:pt idx="1292">
                  <c:v>21.694116999999999</c:v>
                </c:pt>
                <c:pt idx="1293">
                  <c:v>21.694116999999999</c:v>
                </c:pt>
                <c:pt idx="1294">
                  <c:v>21.694116999999999</c:v>
                </c:pt>
                <c:pt idx="1295">
                  <c:v>21.694116999999999</c:v>
                </c:pt>
                <c:pt idx="1296">
                  <c:v>21.694116999999999</c:v>
                </c:pt>
                <c:pt idx="1297">
                  <c:v>21.694116999999999</c:v>
                </c:pt>
                <c:pt idx="1298">
                  <c:v>21.694116999999999</c:v>
                </c:pt>
                <c:pt idx="1299">
                  <c:v>21.694116999999999</c:v>
                </c:pt>
                <c:pt idx="1300">
                  <c:v>21.710605000000001</c:v>
                </c:pt>
                <c:pt idx="1301">
                  <c:v>21.710605000000001</c:v>
                </c:pt>
                <c:pt idx="1302">
                  <c:v>21.710605000000001</c:v>
                </c:pt>
                <c:pt idx="1303">
                  <c:v>21.710605000000001</c:v>
                </c:pt>
                <c:pt idx="1304">
                  <c:v>21.710605000000001</c:v>
                </c:pt>
                <c:pt idx="1305">
                  <c:v>21.710605000000001</c:v>
                </c:pt>
                <c:pt idx="1306">
                  <c:v>21.710605000000001</c:v>
                </c:pt>
                <c:pt idx="1307">
                  <c:v>21.710605000000001</c:v>
                </c:pt>
                <c:pt idx="1308">
                  <c:v>21.710605000000001</c:v>
                </c:pt>
                <c:pt idx="1309">
                  <c:v>21.710605000000001</c:v>
                </c:pt>
                <c:pt idx="1310">
                  <c:v>21.700313999999985</c:v>
                </c:pt>
                <c:pt idx="1311">
                  <c:v>21.700313999999985</c:v>
                </c:pt>
                <c:pt idx="1312">
                  <c:v>21.700313999999985</c:v>
                </c:pt>
                <c:pt idx="1313">
                  <c:v>21.700313999999985</c:v>
                </c:pt>
                <c:pt idx="1314">
                  <c:v>21.700313999999985</c:v>
                </c:pt>
                <c:pt idx="1315">
                  <c:v>21.700313999999985</c:v>
                </c:pt>
                <c:pt idx="1316">
                  <c:v>21.700313999999985</c:v>
                </c:pt>
                <c:pt idx="1317">
                  <c:v>21.700313999999985</c:v>
                </c:pt>
                <c:pt idx="1318">
                  <c:v>21.700313999999985</c:v>
                </c:pt>
                <c:pt idx="1319">
                  <c:v>21.700313999999985</c:v>
                </c:pt>
                <c:pt idx="1320">
                  <c:v>21.706735999999989</c:v>
                </c:pt>
                <c:pt idx="1321">
                  <c:v>21.706735999999989</c:v>
                </c:pt>
                <c:pt idx="1322">
                  <c:v>21.706735999999989</c:v>
                </c:pt>
                <c:pt idx="1323">
                  <c:v>21.706735999999989</c:v>
                </c:pt>
                <c:pt idx="1324">
                  <c:v>21.706735999999989</c:v>
                </c:pt>
                <c:pt idx="1325">
                  <c:v>21.706735999999989</c:v>
                </c:pt>
                <c:pt idx="1326">
                  <c:v>21.706735999999989</c:v>
                </c:pt>
                <c:pt idx="1327">
                  <c:v>21.706735999999989</c:v>
                </c:pt>
                <c:pt idx="1328">
                  <c:v>21.706735999999989</c:v>
                </c:pt>
                <c:pt idx="1329">
                  <c:v>21.706735999999989</c:v>
                </c:pt>
                <c:pt idx="1330">
                  <c:v>21.708938</c:v>
                </c:pt>
                <c:pt idx="1331">
                  <c:v>21.708938</c:v>
                </c:pt>
                <c:pt idx="1332">
                  <c:v>21.708938</c:v>
                </c:pt>
                <c:pt idx="1333">
                  <c:v>21.708938</c:v>
                </c:pt>
                <c:pt idx="1334">
                  <c:v>21.708938</c:v>
                </c:pt>
                <c:pt idx="1335">
                  <c:v>21.708938</c:v>
                </c:pt>
                <c:pt idx="1336">
                  <c:v>21.708938</c:v>
                </c:pt>
                <c:pt idx="1337">
                  <c:v>21.708938</c:v>
                </c:pt>
                <c:pt idx="1338">
                  <c:v>21.708938</c:v>
                </c:pt>
                <c:pt idx="1339">
                  <c:v>21.708938</c:v>
                </c:pt>
                <c:pt idx="1340">
                  <c:v>21.731546000000002</c:v>
                </c:pt>
                <c:pt idx="1341">
                  <c:v>21.731546000000002</c:v>
                </c:pt>
                <c:pt idx="1342">
                  <c:v>21.731546000000002</c:v>
                </c:pt>
                <c:pt idx="1343">
                  <c:v>21.731546000000002</c:v>
                </c:pt>
                <c:pt idx="1344">
                  <c:v>21.731546000000002</c:v>
                </c:pt>
                <c:pt idx="1345">
                  <c:v>21.731546000000002</c:v>
                </c:pt>
                <c:pt idx="1346">
                  <c:v>21.731546000000002</c:v>
                </c:pt>
                <c:pt idx="1347">
                  <c:v>21.731546000000002</c:v>
                </c:pt>
                <c:pt idx="1348">
                  <c:v>21.731546000000002</c:v>
                </c:pt>
                <c:pt idx="1349">
                  <c:v>21.731546000000002</c:v>
                </c:pt>
                <c:pt idx="1350">
                  <c:v>21.721138</c:v>
                </c:pt>
                <c:pt idx="1351">
                  <c:v>21.721138</c:v>
                </c:pt>
                <c:pt idx="1352">
                  <c:v>21.721138</c:v>
                </c:pt>
                <c:pt idx="1353">
                  <c:v>21.721138</c:v>
                </c:pt>
                <c:pt idx="1354">
                  <c:v>21.721138</c:v>
                </c:pt>
                <c:pt idx="1355">
                  <c:v>21.721138</c:v>
                </c:pt>
                <c:pt idx="1356">
                  <c:v>21.721138</c:v>
                </c:pt>
                <c:pt idx="1357">
                  <c:v>21.721138</c:v>
                </c:pt>
                <c:pt idx="1358">
                  <c:v>21.721138</c:v>
                </c:pt>
                <c:pt idx="1359">
                  <c:v>21.721138</c:v>
                </c:pt>
                <c:pt idx="1360">
                  <c:v>21.698661999999999</c:v>
                </c:pt>
                <c:pt idx="1361">
                  <c:v>21.698661999999999</c:v>
                </c:pt>
                <c:pt idx="1362">
                  <c:v>21.698661999999999</c:v>
                </c:pt>
                <c:pt idx="1363">
                  <c:v>21.698661999999999</c:v>
                </c:pt>
                <c:pt idx="1364">
                  <c:v>21.698661999999999</c:v>
                </c:pt>
                <c:pt idx="1365">
                  <c:v>21.698661999999999</c:v>
                </c:pt>
                <c:pt idx="1366">
                  <c:v>21.698661999999999</c:v>
                </c:pt>
                <c:pt idx="1367">
                  <c:v>21.698661999999999</c:v>
                </c:pt>
                <c:pt idx="1368">
                  <c:v>21.698661999999999</c:v>
                </c:pt>
                <c:pt idx="1369">
                  <c:v>21.698661999999999</c:v>
                </c:pt>
                <c:pt idx="1370">
                  <c:v>21.701388000000001</c:v>
                </c:pt>
                <c:pt idx="1371">
                  <c:v>21.701388000000001</c:v>
                </c:pt>
                <c:pt idx="1372">
                  <c:v>21.701388000000001</c:v>
                </c:pt>
                <c:pt idx="1373">
                  <c:v>21.701388000000001</c:v>
                </c:pt>
                <c:pt idx="1374">
                  <c:v>21.701388000000001</c:v>
                </c:pt>
                <c:pt idx="1375">
                  <c:v>21.701388000000001</c:v>
                </c:pt>
                <c:pt idx="1376">
                  <c:v>21.701388000000001</c:v>
                </c:pt>
                <c:pt idx="1377">
                  <c:v>21.701388000000001</c:v>
                </c:pt>
                <c:pt idx="1378">
                  <c:v>21.701388000000001</c:v>
                </c:pt>
                <c:pt idx="1379">
                  <c:v>21.701388000000001</c:v>
                </c:pt>
                <c:pt idx="1380">
                  <c:v>21.70185300000001</c:v>
                </c:pt>
                <c:pt idx="1381">
                  <c:v>21.70185300000001</c:v>
                </c:pt>
                <c:pt idx="1382">
                  <c:v>21.70185300000001</c:v>
                </c:pt>
                <c:pt idx="1383">
                  <c:v>21.70185300000001</c:v>
                </c:pt>
                <c:pt idx="1384">
                  <c:v>21.70185300000001</c:v>
                </c:pt>
                <c:pt idx="1385">
                  <c:v>21.70185300000001</c:v>
                </c:pt>
                <c:pt idx="1386">
                  <c:v>21.70185300000001</c:v>
                </c:pt>
                <c:pt idx="1387">
                  <c:v>21.70185300000001</c:v>
                </c:pt>
                <c:pt idx="1388">
                  <c:v>21.70185300000001</c:v>
                </c:pt>
                <c:pt idx="1389">
                  <c:v>21.70185300000001</c:v>
                </c:pt>
                <c:pt idx="1390">
                  <c:v>21.688998999999999</c:v>
                </c:pt>
                <c:pt idx="1391">
                  <c:v>21.688998999999999</c:v>
                </c:pt>
                <c:pt idx="1392">
                  <c:v>21.688998999999999</c:v>
                </c:pt>
                <c:pt idx="1393">
                  <c:v>21.688998999999999</c:v>
                </c:pt>
                <c:pt idx="1394">
                  <c:v>21.688998999999999</c:v>
                </c:pt>
                <c:pt idx="1395">
                  <c:v>21.688998999999999</c:v>
                </c:pt>
                <c:pt idx="1396">
                  <c:v>21.688998999999999</c:v>
                </c:pt>
                <c:pt idx="1397">
                  <c:v>21.688998999999999</c:v>
                </c:pt>
                <c:pt idx="1398">
                  <c:v>21.688998999999999</c:v>
                </c:pt>
                <c:pt idx="1399">
                  <c:v>21.688998999999999</c:v>
                </c:pt>
                <c:pt idx="1400">
                  <c:v>21.686385999999999</c:v>
                </c:pt>
                <c:pt idx="1401">
                  <c:v>21.686385999999999</c:v>
                </c:pt>
                <c:pt idx="1402">
                  <c:v>21.686385999999999</c:v>
                </c:pt>
                <c:pt idx="1403">
                  <c:v>21.686385999999999</c:v>
                </c:pt>
                <c:pt idx="1404">
                  <c:v>21.686385999999999</c:v>
                </c:pt>
                <c:pt idx="1405">
                  <c:v>21.686385999999999</c:v>
                </c:pt>
                <c:pt idx="1406">
                  <c:v>21.686385999999999</c:v>
                </c:pt>
                <c:pt idx="1407">
                  <c:v>21.686385999999999</c:v>
                </c:pt>
                <c:pt idx="1408">
                  <c:v>21.686385999999999</c:v>
                </c:pt>
                <c:pt idx="1409">
                  <c:v>21.686385999999999</c:v>
                </c:pt>
                <c:pt idx="1410">
                  <c:v>21.660478000000001</c:v>
                </c:pt>
                <c:pt idx="1411">
                  <c:v>21.660478000000001</c:v>
                </c:pt>
                <c:pt idx="1412">
                  <c:v>21.660478000000001</c:v>
                </c:pt>
                <c:pt idx="1413">
                  <c:v>21.660478000000001</c:v>
                </c:pt>
                <c:pt idx="1414">
                  <c:v>21.660478000000001</c:v>
                </c:pt>
                <c:pt idx="1415">
                  <c:v>21.660478000000001</c:v>
                </c:pt>
                <c:pt idx="1416">
                  <c:v>21.660478000000001</c:v>
                </c:pt>
                <c:pt idx="1417">
                  <c:v>21.660478000000001</c:v>
                </c:pt>
                <c:pt idx="1418">
                  <c:v>21.660478000000001</c:v>
                </c:pt>
                <c:pt idx="1419">
                  <c:v>21.660478000000001</c:v>
                </c:pt>
                <c:pt idx="1420">
                  <c:v>21.645091000000001</c:v>
                </c:pt>
                <c:pt idx="1421">
                  <c:v>21.645091000000001</c:v>
                </c:pt>
                <c:pt idx="1422">
                  <c:v>21.645091000000001</c:v>
                </c:pt>
                <c:pt idx="1423">
                  <c:v>21.645091000000001</c:v>
                </c:pt>
                <c:pt idx="1424">
                  <c:v>21.645091000000001</c:v>
                </c:pt>
                <c:pt idx="1425">
                  <c:v>21.645091000000001</c:v>
                </c:pt>
                <c:pt idx="1426">
                  <c:v>21.645091000000001</c:v>
                </c:pt>
                <c:pt idx="1427">
                  <c:v>21.645091000000001</c:v>
                </c:pt>
                <c:pt idx="1428">
                  <c:v>21.645091000000001</c:v>
                </c:pt>
                <c:pt idx="1429">
                  <c:v>21.645091000000001</c:v>
                </c:pt>
                <c:pt idx="1430">
                  <c:v>21.643916999999988</c:v>
                </c:pt>
                <c:pt idx="1431">
                  <c:v>21.643916999999988</c:v>
                </c:pt>
                <c:pt idx="1432">
                  <c:v>21.643916999999988</c:v>
                </c:pt>
                <c:pt idx="1433">
                  <c:v>21.643916999999988</c:v>
                </c:pt>
                <c:pt idx="1434">
                  <c:v>21.643916999999988</c:v>
                </c:pt>
                <c:pt idx="1435">
                  <c:v>21.643916999999988</c:v>
                </c:pt>
                <c:pt idx="1436">
                  <c:v>21.643916999999988</c:v>
                </c:pt>
                <c:pt idx="1437">
                  <c:v>21.643916999999988</c:v>
                </c:pt>
                <c:pt idx="1438">
                  <c:v>21.643916999999988</c:v>
                </c:pt>
                <c:pt idx="1439">
                  <c:v>21.643916999999988</c:v>
                </c:pt>
                <c:pt idx="1440">
                  <c:v>21.658743999999984</c:v>
                </c:pt>
                <c:pt idx="1441">
                  <c:v>21.658743999999984</c:v>
                </c:pt>
                <c:pt idx="1442">
                  <c:v>21.658743999999984</c:v>
                </c:pt>
                <c:pt idx="1443">
                  <c:v>21.658743999999984</c:v>
                </c:pt>
                <c:pt idx="1444">
                  <c:v>21.658743999999984</c:v>
                </c:pt>
                <c:pt idx="1445">
                  <c:v>21.658743999999984</c:v>
                </c:pt>
                <c:pt idx="1446">
                  <c:v>21.658743999999984</c:v>
                </c:pt>
                <c:pt idx="1447">
                  <c:v>21.658743999999984</c:v>
                </c:pt>
                <c:pt idx="1448">
                  <c:v>21.658743999999984</c:v>
                </c:pt>
                <c:pt idx="1449">
                  <c:v>21.658743999999984</c:v>
                </c:pt>
                <c:pt idx="1450">
                  <c:v>21.704018999999999</c:v>
                </c:pt>
                <c:pt idx="1451">
                  <c:v>21.704018999999999</c:v>
                </c:pt>
                <c:pt idx="1452">
                  <c:v>21.704018999999999</c:v>
                </c:pt>
                <c:pt idx="1453">
                  <c:v>21.704018999999999</c:v>
                </c:pt>
                <c:pt idx="1454">
                  <c:v>21.704018999999999</c:v>
                </c:pt>
                <c:pt idx="1455">
                  <c:v>21.704018999999999</c:v>
                </c:pt>
                <c:pt idx="1456">
                  <c:v>21.704018999999999</c:v>
                </c:pt>
                <c:pt idx="1457">
                  <c:v>21.704018999999999</c:v>
                </c:pt>
                <c:pt idx="1458">
                  <c:v>21.704018999999999</c:v>
                </c:pt>
                <c:pt idx="1459">
                  <c:v>21.704018999999999</c:v>
                </c:pt>
                <c:pt idx="1460">
                  <c:v>21.736215000000001</c:v>
                </c:pt>
                <c:pt idx="1461">
                  <c:v>21.736215000000001</c:v>
                </c:pt>
                <c:pt idx="1462">
                  <c:v>21.736215000000001</c:v>
                </c:pt>
                <c:pt idx="1463">
                  <c:v>21.736215000000001</c:v>
                </c:pt>
                <c:pt idx="1464">
                  <c:v>21.736215000000001</c:v>
                </c:pt>
                <c:pt idx="1465">
                  <c:v>21.736215000000001</c:v>
                </c:pt>
                <c:pt idx="1466">
                  <c:v>21.736215000000001</c:v>
                </c:pt>
                <c:pt idx="1467">
                  <c:v>21.736215000000001</c:v>
                </c:pt>
                <c:pt idx="1468">
                  <c:v>21.736215000000001</c:v>
                </c:pt>
                <c:pt idx="1469">
                  <c:v>21.736215000000001</c:v>
                </c:pt>
                <c:pt idx="1470">
                  <c:v>21.765345999999983</c:v>
                </c:pt>
                <c:pt idx="1471">
                  <c:v>21.765345999999983</c:v>
                </c:pt>
                <c:pt idx="1472">
                  <c:v>21.765345999999983</c:v>
                </c:pt>
                <c:pt idx="1473">
                  <c:v>21.765345999999983</c:v>
                </c:pt>
                <c:pt idx="1474">
                  <c:v>21.765345999999983</c:v>
                </c:pt>
                <c:pt idx="1475">
                  <c:v>21.765345999999983</c:v>
                </c:pt>
                <c:pt idx="1476">
                  <c:v>21.765345999999983</c:v>
                </c:pt>
                <c:pt idx="1477">
                  <c:v>21.765345999999983</c:v>
                </c:pt>
                <c:pt idx="1478">
                  <c:v>21.765345999999983</c:v>
                </c:pt>
                <c:pt idx="1479">
                  <c:v>21.765345999999983</c:v>
                </c:pt>
                <c:pt idx="1480">
                  <c:v>21.703776999999985</c:v>
                </c:pt>
                <c:pt idx="1481">
                  <c:v>21.703776999999985</c:v>
                </c:pt>
                <c:pt idx="1482">
                  <c:v>21.703776999999985</c:v>
                </c:pt>
                <c:pt idx="1483">
                  <c:v>21.703776999999985</c:v>
                </c:pt>
                <c:pt idx="1484">
                  <c:v>21.703776999999985</c:v>
                </c:pt>
                <c:pt idx="1485">
                  <c:v>21.703776999999985</c:v>
                </c:pt>
                <c:pt idx="1486">
                  <c:v>21.703776999999985</c:v>
                </c:pt>
                <c:pt idx="1487">
                  <c:v>21.703776999999985</c:v>
                </c:pt>
                <c:pt idx="1488">
                  <c:v>21.703776999999985</c:v>
                </c:pt>
                <c:pt idx="1489">
                  <c:v>21.703776999999985</c:v>
                </c:pt>
                <c:pt idx="1490">
                  <c:v>21.536408999999999</c:v>
                </c:pt>
                <c:pt idx="1491">
                  <c:v>21.536408999999999</c:v>
                </c:pt>
                <c:pt idx="1492">
                  <c:v>21.536408999999999</c:v>
                </c:pt>
                <c:pt idx="1493">
                  <c:v>21.536408999999999</c:v>
                </c:pt>
                <c:pt idx="1494">
                  <c:v>21.536408999999999</c:v>
                </c:pt>
                <c:pt idx="1495">
                  <c:v>21.536408999999999</c:v>
                </c:pt>
                <c:pt idx="1496">
                  <c:v>21.536408999999999</c:v>
                </c:pt>
                <c:pt idx="1497">
                  <c:v>21.536408999999999</c:v>
                </c:pt>
                <c:pt idx="1498">
                  <c:v>21.536408999999999</c:v>
                </c:pt>
                <c:pt idx="1499">
                  <c:v>21.536408999999999</c:v>
                </c:pt>
                <c:pt idx="1500">
                  <c:v>21.60695200000001</c:v>
                </c:pt>
                <c:pt idx="1501">
                  <c:v>21.60695200000001</c:v>
                </c:pt>
                <c:pt idx="1502">
                  <c:v>21.60695200000001</c:v>
                </c:pt>
                <c:pt idx="1503">
                  <c:v>21.60695200000001</c:v>
                </c:pt>
                <c:pt idx="1504">
                  <c:v>21.60695200000001</c:v>
                </c:pt>
                <c:pt idx="1505">
                  <c:v>21.60695200000001</c:v>
                </c:pt>
                <c:pt idx="1506">
                  <c:v>21.60695200000001</c:v>
                </c:pt>
                <c:pt idx="1507">
                  <c:v>21.60695200000001</c:v>
                </c:pt>
                <c:pt idx="1508">
                  <c:v>21.60695200000001</c:v>
                </c:pt>
                <c:pt idx="1509">
                  <c:v>21.60695200000001</c:v>
                </c:pt>
                <c:pt idx="1510">
                  <c:v>21.54660599999999</c:v>
                </c:pt>
                <c:pt idx="1511">
                  <c:v>21.54660599999999</c:v>
                </c:pt>
                <c:pt idx="1512">
                  <c:v>21.54660599999999</c:v>
                </c:pt>
                <c:pt idx="1513">
                  <c:v>21.54660599999999</c:v>
                </c:pt>
                <c:pt idx="1514">
                  <c:v>21.54660599999999</c:v>
                </c:pt>
                <c:pt idx="1515">
                  <c:v>21.54660599999999</c:v>
                </c:pt>
                <c:pt idx="1516">
                  <c:v>21.54660599999999</c:v>
                </c:pt>
                <c:pt idx="1517">
                  <c:v>21.54660599999999</c:v>
                </c:pt>
                <c:pt idx="1518">
                  <c:v>21.54660599999999</c:v>
                </c:pt>
                <c:pt idx="1519">
                  <c:v>21.54660599999999</c:v>
                </c:pt>
                <c:pt idx="1520">
                  <c:v>21.551124000000005</c:v>
                </c:pt>
                <c:pt idx="1521">
                  <c:v>21.551124000000005</c:v>
                </c:pt>
                <c:pt idx="1522">
                  <c:v>21.551124000000005</c:v>
                </c:pt>
                <c:pt idx="1523">
                  <c:v>21.551124000000005</c:v>
                </c:pt>
                <c:pt idx="1524">
                  <c:v>21.551124000000005</c:v>
                </c:pt>
                <c:pt idx="1525">
                  <c:v>21.551124000000005</c:v>
                </c:pt>
                <c:pt idx="1526">
                  <c:v>21.551124000000005</c:v>
                </c:pt>
                <c:pt idx="1527">
                  <c:v>21.551124000000005</c:v>
                </c:pt>
                <c:pt idx="1528">
                  <c:v>21.551124000000005</c:v>
                </c:pt>
                <c:pt idx="1529">
                  <c:v>21.551124000000005</c:v>
                </c:pt>
                <c:pt idx="1530">
                  <c:v>21.523987000000005</c:v>
                </c:pt>
                <c:pt idx="1531">
                  <c:v>21.523987000000005</c:v>
                </c:pt>
                <c:pt idx="1532">
                  <c:v>21.523987000000005</c:v>
                </c:pt>
                <c:pt idx="1533">
                  <c:v>21.523987000000005</c:v>
                </c:pt>
                <c:pt idx="1534">
                  <c:v>21.523987000000005</c:v>
                </c:pt>
                <c:pt idx="1535">
                  <c:v>21.523987000000005</c:v>
                </c:pt>
                <c:pt idx="1536">
                  <c:v>21.523987000000005</c:v>
                </c:pt>
                <c:pt idx="1537">
                  <c:v>21.523987000000005</c:v>
                </c:pt>
                <c:pt idx="1538">
                  <c:v>21.523987000000005</c:v>
                </c:pt>
                <c:pt idx="1539">
                  <c:v>21.523987000000005</c:v>
                </c:pt>
                <c:pt idx="1540">
                  <c:v>21.539804000000011</c:v>
                </c:pt>
                <c:pt idx="1541">
                  <c:v>21.539804000000011</c:v>
                </c:pt>
                <c:pt idx="1542">
                  <c:v>21.539804000000011</c:v>
                </c:pt>
                <c:pt idx="1543">
                  <c:v>21.539804000000011</c:v>
                </c:pt>
                <c:pt idx="1544">
                  <c:v>21.539804000000011</c:v>
                </c:pt>
                <c:pt idx="1545">
                  <c:v>21.539804000000011</c:v>
                </c:pt>
                <c:pt idx="1546">
                  <c:v>21.539804000000011</c:v>
                </c:pt>
                <c:pt idx="1547">
                  <c:v>21.539804000000011</c:v>
                </c:pt>
                <c:pt idx="1548">
                  <c:v>21.539804000000011</c:v>
                </c:pt>
                <c:pt idx="1549">
                  <c:v>21.539804000000011</c:v>
                </c:pt>
                <c:pt idx="1550">
                  <c:v>21.71074599999999</c:v>
                </c:pt>
                <c:pt idx="1551">
                  <c:v>21.71074599999999</c:v>
                </c:pt>
                <c:pt idx="1552">
                  <c:v>21.71074599999999</c:v>
                </c:pt>
                <c:pt idx="1553">
                  <c:v>21.71074599999999</c:v>
                </c:pt>
                <c:pt idx="1554">
                  <c:v>21.71074599999999</c:v>
                </c:pt>
                <c:pt idx="1555">
                  <c:v>21.71074599999999</c:v>
                </c:pt>
                <c:pt idx="1556">
                  <c:v>21.71074599999999</c:v>
                </c:pt>
                <c:pt idx="1557">
                  <c:v>21.71074599999999</c:v>
                </c:pt>
                <c:pt idx="1558">
                  <c:v>21.71074599999999</c:v>
                </c:pt>
                <c:pt idx="1559">
                  <c:v>21.71074599999999</c:v>
                </c:pt>
                <c:pt idx="1560">
                  <c:v>21.340949999999989</c:v>
                </c:pt>
                <c:pt idx="1561">
                  <c:v>21.340949999999989</c:v>
                </c:pt>
                <c:pt idx="1562">
                  <c:v>21.340949999999989</c:v>
                </c:pt>
                <c:pt idx="1563">
                  <c:v>21.340949999999989</c:v>
                </c:pt>
                <c:pt idx="1564">
                  <c:v>21.340949999999989</c:v>
                </c:pt>
                <c:pt idx="1565">
                  <c:v>21.340949999999989</c:v>
                </c:pt>
                <c:pt idx="1566">
                  <c:v>21.340949999999989</c:v>
                </c:pt>
                <c:pt idx="1567">
                  <c:v>21.340949999999989</c:v>
                </c:pt>
                <c:pt idx="1568">
                  <c:v>21.340949999999989</c:v>
                </c:pt>
                <c:pt idx="1569">
                  <c:v>21.340949999999989</c:v>
                </c:pt>
                <c:pt idx="1570">
                  <c:v>21.552962999999988</c:v>
                </c:pt>
                <c:pt idx="1571">
                  <c:v>21.552962999999988</c:v>
                </c:pt>
                <c:pt idx="1572">
                  <c:v>21.552962999999988</c:v>
                </c:pt>
                <c:pt idx="1573">
                  <c:v>21.552962999999988</c:v>
                </c:pt>
                <c:pt idx="1574">
                  <c:v>21.552962999999988</c:v>
                </c:pt>
                <c:pt idx="1575">
                  <c:v>21.552962999999988</c:v>
                </c:pt>
                <c:pt idx="1576">
                  <c:v>21.552962999999988</c:v>
                </c:pt>
                <c:pt idx="1577">
                  <c:v>21.552962999999988</c:v>
                </c:pt>
                <c:pt idx="1578">
                  <c:v>21.552962999999988</c:v>
                </c:pt>
                <c:pt idx="1579">
                  <c:v>21.552962999999988</c:v>
                </c:pt>
                <c:pt idx="1580">
                  <c:v>21.53402500000001</c:v>
                </c:pt>
                <c:pt idx="1581">
                  <c:v>21.53402500000001</c:v>
                </c:pt>
                <c:pt idx="1582">
                  <c:v>21.53402500000001</c:v>
                </c:pt>
                <c:pt idx="1583">
                  <c:v>21.53402500000001</c:v>
                </c:pt>
                <c:pt idx="1584">
                  <c:v>21.53402500000001</c:v>
                </c:pt>
                <c:pt idx="1585">
                  <c:v>21.53402500000001</c:v>
                </c:pt>
                <c:pt idx="1586">
                  <c:v>21.53402500000001</c:v>
                </c:pt>
                <c:pt idx="1587">
                  <c:v>21.53402500000001</c:v>
                </c:pt>
                <c:pt idx="1588">
                  <c:v>21.53402500000001</c:v>
                </c:pt>
                <c:pt idx="1589">
                  <c:v>21.53402500000001</c:v>
                </c:pt>
                <c:pt idx="1590">
                  <c:v>21.509125999999988</c:v>
                </c:pt>
                <c:pt idx="1591">
                  <c:v>21.509125999999988</c:v>
                </c:pt>
                <c:pt idx="1592">
                  <c:v>21.509125999999988</c:v>
                </c:pt>
                <c:pt idx="1593">
                  <c:v>21.509125999999988</c:v>
                </c:pt>
                <c:pt idx="1594">
                  <c:v>21.509125999999988</c:v>
                </c:pt>
                <c:pt idx="1595">
                  <c:v>21.509125999999988</c:v>
                </c:pt>
                <c:pt idx="1596">
                  <c:v>21.509125999999988</c:v>
                </c:pt>
                <c:pt idx="1597">
                  <c:v>21.509125999999988</c:v>
                </c:pt>
                <c:pt idx="1598">
                  <c:v>21.509125999999988</c:v>
                </c:pt>
                <c:pt idx="1599">
                  <c:v>21.509125999999988</c:v>
                </c:pt>
                <c:pt idx="1600">
                  <c:v>21.552627999999984</c:v>
                </c:pt>
                <c:pt idx="1601">
                  <c:v>21.552627999999984</c:v>
                </c:pt>
                <c:pt idx="1602">
                  <c:v>21.552627999999984</c:v>
                </c:pt>
                <c:pt idx="1603">
                  <c:v>21.552627999999984</c:v>
                </c:pt>
                <c:pt idx="1604">
                  <c:v>21.552627999999984</c:v>
                </c:pt>
                <c:pt idx="1605">
                  <c:v>21.552627999999984</c:v>
                </c:pt>
                <c:pt idx="1606">
                  <c:v>21.552627999999984</c:v>
                </c:pt>
                <c:pt idx="1607">
                  <c:v>21.552627999999984</c:v>
                </c:pt>
                <c:pt idx="1608">
                  <c:v>21.552627999999984</c:v>
                </c:pt>
                <c:pt idx="1609">
                  <c:v>21.552627999999984</c:v>
                </c:pt>
                <c:pt idx="1610">
                  <c:v>21.566943999999989</c:v>
                </c:pt>
                <c:pt idx="1611">
                  <c:v>21.566943999999989</c:v>
                </c:pt>
                <c:pt idx="1612">
                  <c:v>21.566943999999989</c:v>
                </c:pt>
                <c:pt idx="1613">
                  <c:v>21.566943999999989</c:v>
                </c:pt>
                <c:pt idx="1614">
                  <c:v>21.566943999999989</c:v>
                </c:pt>
                <c:pt idx="1615">
                  <c:v>21.566943999999989</c:v>
                </c:pt>
                <c:pt idx="1616">
                  <c:v>21.566943999999989</c:v>
                </c:pt>
                <c:pt idx="1617">
                  <c:v>21.566943999999989</c:v>
                </c:pt>
                <c:pt idx="1618">
                  <c:v>21.566943999999989</c:v>
                </c:pt>
                <c:pt idx="1619">
                  <c:v>21.566943999999989</c:v>
                </c:pt>
                <c:pt idx="1620">
                  <c:v>21.323981000000011</c:v>
                </c:pt>
                <c:pt idx="1621">
                  <c:v>21.323981000000011</c:v>
                </c:pt>
                <c:pt idx="1622">
                  <c:v>21.323981000000011</c:v>
                </c:pt>
                <c:pt idx="1623">
                  <c:v>21.323981000000011</c:v>
                </c:pt>
                <c:pt idx="1624">
                  <c:v>21.323981000000011</c:v>
                </c:pt>
                <c:pt idx="1625">
                  <c:v>21.323981000000011</c:v>
                </c:pt>
                <c:pt idx="1626">
                  <c:v>21.323981000000011</c:v>
                </c:pt>
                <c:pt idx="1627">
                  <c:v>21.323981000000011</c:v>
                </c:pt>
                <c:pt idx="1628">
                  <c:v>21.323981000000011</c:v>
                </c:pt>
                <c:pt idx="1629">
                  <c:v>21.323981000000011</c:v>
                </c:pt>
                <c:pt idx="1630">
                  <c:v>21.409837</c:v>
                </c:pt>
                <c:pt idx="1631">
                  <c:v>21.409837</c:v>
                </c:pt>
                <c:pt idx="1632">
                  <c:v>21.409837</c:v>
                </c:pt>
                <c:pt idx="1633">
                  <c:v>21.409837</c:v>
                </c:pt>
                <c:pt idx="1634">
                  <c:v>21.409837</c:v>
                </c:pt>
                <c:pt idx="1635">
                  <c:v>21.409837</c:v>
                </c:pt>
                <c:pt idx="1636">
                  <c:v>21.409837</c:v>
                </c:pt>
                <c:pt idx="1637">
                  <c:v>21.409837</c:v>
                </c:pt>
                <c:pt idx="1638">
                  <c:v>21.409837</c:v>
                </c:pt>
                <c:pt idx="1639">
                  <c:v>21.409837</c:v>
                </c:pt>
                <c:pt idx="1640">
                  <c:v>21.580228000000002</c:v>
                </c:pt>
                <c:pt idx="1641">
                  <c:v>21.580228000000002</c:v>
                </c:pt>
                <c:pt idx="1642">
                  <c:v>21.580228000000002</c:v>
                </c:pt>
                <c:pt idx="1643">
                  <c:v>21.580228000000002</c:v>
                </c:pt>
                <c:pt idx="1644">
                  <c:v>21.580228000000002</c:v>
                </c:pt>
                <c:pt idx="1645">
                  <c:v>21.580228000000002</c:v>
                </c:pt>
                <c:pt idx="1646">
                  <c:v>21.580228000000002</c:v>
                </c:pt>
                <c:pt idx="1647">
                  <c:v>21.580228000000002</c:v>
                </c:pt>
                <c:pt idx="1648">
                  <c:v>21.580228000000002</c:v>
                </c:pt>
                <c:pt idx="1649">
                  <c:v>21.580228000000002</c:v>
                </c:pt>
                <c:pt idx="1650">
                  <c:v>21.397970999999998</c:v>
                </c:pt>
                <c:pt idx="1651">
                  <c:v>21.397970999999998</c:v>
                </c:pt>
                <c:pt idx="1652">
                  <c:v>21.397970999999998</c:v>
                </c:pt>
                <c:pt idx="1653">
                  <c:v>21.397970999999998</c:v>
                </c:pt>
                <c:pt idx="1654">
                  <c:v>21.397970999999998</c:v>
                </c:pt>
                <c:pt idx="1655">
                  <c:v>21.397970999999998</c:v>
                </c:pt>
                <c:pt idx="1656">
                  <c:v>21.397970999999998</c:v>
                </c:pt>
                <c:pt idx="1657">
                  <c:v>21.397970999999998</c:v>
                </c:pt>
                <c:pt idx="1658">
                  <c:v>21.397970999999998</c:v>
                </c:pt>
                <c:pt idx="1659">
                  <c:v>21.397970999999998</c:v>
                </c:pt>
                <c:pt idx="1660">
                  <c:v>21.274781999999988</c:v>
                </c:pt>
                <c:pt idx="1661">
                  <c:v>21.274781999999988</c:v>
                </c:pt>
                <c:pt idx="1662">
                  <c:v>21.274781999999988</c:v>
                </c:pt>
                <c:pt idx="1663">
                  <c:v>21.274781999999988</c:v>
                </c:pt>
                <c:pt idx="1664">
                  <c:v>21.274781999999988</c:v>
                </c:pt>
                <c:pt idx="1665">
                  <c:v>21.274781999999988</c:v>
                </c:pt>
                <c:pt idx="1666">
                  <c:v>21.274781999999988</c:v>
                </c:pt>
                <c:pt idx="1667">
                  <c:v>21.274781999999988</c:v>
                </c:pt>
                <c:pt idx="1668">
                  <c:v>21.274781999999988</c:v>
                </c:pt>
                <c:pt idx="1669">
                  <c:v>21.274781999999988</c:v>
                </c:pt>
                <c:pt idx="1670">
                  <c:v>21.357900000000011</c:v>
                </c:pt>
                <c:pt idx="1671">
                  <c:v>21.357900000000011</c:v>
                </c:pt>
                <c:pt idx="1672">
                  <c:v>21.357900000000011</c:v>
                </c:pt>
                <c:pt idx="1673">
                  <c:v>21.357900000000011</c:v>
                </c:pt>
                <c:pt idx="1674">
                  <c:v>21.357900000000011</c:v>
                </c:pt>
                <c:pt idx="1675">
                  <c:v>21.357900000000011</c:v>
                </c:pt>
                <c:pt idx="1676">
                  <c:v>21.357900000000011</c:v>
                </c:pt>
                <c:pt idx="1677">
                  <c:v>21.357900000000011</c:v>
                </c:pt>
                <c:pt idx="1678">
                  <c:v>21.357900000000011</c:v>
                </c:pt>
                <c:pt idx="1679">
                  <c:v>21.357900000000011</c:v>
                </c:pt>
                <c:pt idx="1680">
                  <c:v>21.423828999999991</c:v>
                </c:pt>
                <c:pt idx="1681">
                  <c:v>21.423828999999991</c:v>
                </c:pt>
                <c:pt idx="1682">
                  <c:v>21.423828999999991</c:v>
                </c:pt>
                <c:pt idx="1683">
                  <c:v>21.423828999999991</c:v>
                </c:pt>
                <c:pt idx="1684">
                  <c:v>21.423828999999991</c:v>
                </c:pt>
                <c:pt idx="1685">
                  <c:v>21.423828999999991</c:v>
                </c:pt>
                <c:pt idx="1686">
                  <c:v>21.423828999999991</c:v>
                </c:pt>
                <c:pt idx="1687">
                  <c:v>21.423828999999991</c:v>
                </c:pt>
                <c:pt idx="1688">
                  <c:v>21.423828999999991</c:v>
                </c:pt>
                <c:pt idx="1689">
                  <c:v>21.423828999999991</c:v>
                </c:pt>
                <c:pt idx="1690">
                  <c:v>23.760448999999983</c:v>
                </c:pt>
                <c:pt idx="1691">
                  <c:v>23.760448999999983</c:v>
                </c:pt>
                <c:pt idx="1692">
                  <c:v>23.760448999999983</c:v>
                </c:pt>
                <c:pt idx="1693">
                  <c:v>23.760448999999983</c:v>
                </c:pt>
                <c:pt idx="1694">
                  <c:v>23.760448999999983</c:v>
                </c:pt>
                <c:pt idx="1695">
                  <c:v>23.760448999999983</c:v>
                </c:pt>
                <c:pt idx="1696">
                  <c:v>23.760448999999983</c:v>
                </c:pt>
                <c:pt idx="1697">
                  <c:v>23.760448999999983</c:v>
                </c:pt>
                <c:pt idx="1698">
                  <c:v>23.760448999999983</c:v>
                </c:pt>
                <c:pt idx="1699">
                  <c:v>23.760448999999983</c:v>
                </c:pt>
                <c:pt idx="1700">
                  <c:v>23.718025000000001</c:v>
                </c:pt>
                <c:pt idx="1701">
                  <c:v>23.718025000000001</c:v>
                </c:pt>
                <c:pt idx="1702">
                  <c:v>23.718025000000001</c:v>
                </c:pt>
                <c:pt idx="1703">
                  <c:v>23.718025000000001</c:v>
                </c:pt>
                <c:pt idx="1704">
                  <c:v>23.718025000000001</c:v>
                </c:pt>
                <c:pt idx="1705">
                  <c:v>23.718025000000001</c:v>
                </c:pt>
                <c:pt idx="1706">
                  <c:v>23.718025000000001</c:v>
                </c:pt>
                <c:pt idx="1707">
                  <c:v>23.718025000000001</c:v>
                </c:pt>
                <c:pt idx="1708">
                  <c:v>23.718025000000001</c:v>
                </c:pt>
                <c:pt idx="1709">
                  <c:v>23.718025000000001</c:v>
                </c:pt>
                <c:pt idx="1710">
                  <c:v>28.746435000000002</c:v>
                </c:pt>
                <c:pt idx="1711">
                  <c:v>28.746435000000002</c:v>
                </c:pt>
                <c:pt idx="1712">
                  <c:v>28.746435000000002</c:v>
                </c:pt>
                <c:pt idx="1713">
                  <c:v>28.746435000000002</c:v>
                </c:pt>
                <c:pt idx="1714">
                  <c:v>28.746435000000002</c:v>
                </c:pt>
                <c:pt idx="1715">
                  <c:v>28.746435000000002</c:v>
                </c:pt>
                <c:pt idx="1716">
                  <c:v>28.746435000000002</c:v>
                </c:pt>
                <c:pt idx="1717">
                  <c:v>28.746435000000002</c:v>
                </c:pt>
                <c:pt idx="1718">
                  <c:v>28.746435000000002</c:v>
                </c:pt>
                <c:pt idx="1719">
                  <c:v>28.746435000000002</c:v>
                </c:pt>
                <c:pt idx="1720">
                  <c:v>29.898220999999989</c:v>
                </c:pt>
                <c:pt idx="1721">
                  <c:v>29.898220999999989</c:v>
                </c:pt>
                <c:pt idx="1722">
                  <c:v>29.898220999999989</c:v>
                </c:pt>
                <c:pt idx="1723">
                  <c:v>29.898220999999989</c:v>
                </c:pt>
                <c:pt idx="1724">
                  <c:v>29.898220999999989</c:v>
                </c:pt>
                <c:pt idx="1725">
                  <c:v>29.898220999999989</c:v>
                </c:pt>
                <c:pt idx="1726">
                  <c:v>29.898220999999989</c:v>
                </c:pt>
                <c:pt idx="1727">
                  <c:v>29.898220999999989</c:v>
                </c:pt>
                <c:pt idx="1728">
                  <c:v>29.898220999999989</c:v>
                </c:pt>
                <c:pt idx="1729">
                  <c:v>29.898220999999989</c:v>
                </c:pt>
                <c:pt idx="1730">
                  <c:v>28.444006000000002</c:v>
                </c:pt>
                <c:pt idx="1731">
                  <c:v>28.444006000000002</c:v>
                </c:pt>
                <c:pt idx="1732">
                  <c:v>28.444006000000002</c:v>
                </c:pt>
                <c:pt idx="1733">
                  <c:v>28.444006000000002</c:v>
                </c:pt>
                <c:pt idx="1734">
                  <c:v>28.444006000000002</c:v>
                </c:pt>
                <c:pt idx="1735">
                  <c:v>28.444006000000002</c:v>
                </c:pt>
                <c:pt idx="1736">
                  <c:v>28.444006000000002</c:v>
                </c:pt>
                <c:pt idx="1737">
                  <c:v>28.444006000000002</c:v>
                </c:pt>
                <c:pt idx="1738">
                  <c:v>28.444006000000002</c:v>
                </c:pt>
                <c:pt idx="1739">
                  <c:v>28.444006000000002</c:v>
                </c:pt>
                <c:pt idx="1740">
                  <c:v>27.612141000000001</c:v>
                </c:pt>
                <c:pt idx="1741">
                  <c:v>27.612141000000001</c:v>
                </c:pt>
                <c:pt idx="1742">
                  <c:v>27.612141000000001</c:v>
                </c:pt>
                <c:pt idx="1743">
                  <c:v>27.612141000000001</c:v>
                </c:pt>
                <c:pt idx="1744">
                  <c:v>27.612141000000001</c:v>
                </c:pt>
                <c:pt idx="1745">
                  <c:v>27.612141000000001</c:v>
                </c:pt>
                <c:pt idx="1746">
                  <c:v>27.612141000000001</c:v>
                </c:pt>
                <c:pt idx="1747">
                  <c:v>27.612141000000001</c:v>
                </c:pt>
                <c:pt idx="1748">
                  <c:v>27.612141000000001</c:v>
                </c:pt>
                <c:pt idx="1749">
                  <c:v>27.612141000000001</c:v>
                </c:pt>
                <c:pt idx="1750">
                  <c:v>27.371016000000001</c:v>
                </c:pt>
                <c:pt idx="1751">
                  <c:v>27.371016000000001</c:v>
                </c:pt>
                <c:pt idx="1752">
                  <c:v>27.371016000000001</c:v>
                </c:pt>
                <c:pt idx="1753">
                  <c:v>27.371016000000001</c:v>
                </c:pt>
                <c:pt idx="1754">
                  <c:v>27.371016000000001</c:v>
                </c:pt>
                <c:pt idx="1755">
                  <c:v>27.371016000000001</c:v>
                </c:pt>
                <c:pt idx="1756">
                  <c:v>27.371016000000001</c:v>
                </c:pt>
                <c:pt idx="1757">
                  <c:v>27.371016000000001</c:v>
                </c:pt>
                <c:pt idx="1758">
                  <c:v>27.371016000000001</c:v>
                </c:pt>
                <c:pt idx="1759">
                  <c:v>27.371016000000001</c:v>
                </c:pt>
                <c:pt idx="1760">
                  <c:v>28.148522999999983</c:v>
                </c:pt>
                <c:pt idx="1761">
                  <c:v>28.148522999999983</c:v>
                </c:pt>
                <c:pt idx="1762">
                  <c:v>28.148522999999983</c:v>
                </c:pt>
                <c:pt idx="1763">
                  <c:v>28.148522999999983</c:v>
                </c:pt>
                <c:pt idx="1764">
                  <c:v>28.148522999999983</c:v>
                </c:pt>
                <c:pt idx="1765">
                  <c:v>28.148522999999983</c:v>
                </c:pt>
                <c:pt idx="1766">
                  <c:v>28.148522999999983</c:v>
                </c:pt>
                <c:pt idx="1767">
                  <c:v>28.148522999999983</c:v>
                </c:pt>
                <c:pt idx="1768">
                  <c:v>28.148522999999983</c:v>
                </c:pt>
                <c:pt idx="1769">
                  <c:v>28.148522999999983</c:v>
                </c:pt>
                <c:pt idx="1770">
                  <c:v>28.829884000000011</c:v>
                </c:pt>
                <c:pt idx="1771">
                  <c:v>28.829884000000011</c:v>
                </c:pt>
                <c:pt idx="1772">
                  <c:v>28.829884000000011</c:v>
                </c:pt>
                <c:pt idx="1773">
                  <c:v>28.829884000000011</c:v>
                </c:pt>
                <c:pt idx="1774">
                  <c:v>28.829884000000011</c:v>
                </c:pt>
                <c:pt idx="1775">
                  <c:v>28.829884000000011</c:v>
                </c:pt>
                <c:pt idx="1776">
                  <c:v>28.829884000000011</c:v>
                </c:pt>
                <c:pt idx="1777">
                  <c:v>28.829884000000011</c:v>
                </c:pt>
                <c:pt idx="1778">
                  <c:v>28.829884000000011</c:v>
                </c:pt>
                <c:pt idx="1779">
                  <c:v>28.829884000000011</c:v>
                </c:pt>
                <c:pt idx="1780">
                  <c:v>30.946516999999986</c:v>
                </c:pt>
                <c:pt idx="1781">
                  <c:v>30.946516999999986</c:v>
                </c:pt>
                <c:pt idx="1782">
                  <c:v>30.946516999999986</c:v>
                </c:pt>
                <c:pt idx="1783">
                  <c:v>30.946516999999986</c:v>
                </c:pt>
                <c:pt idx="1784">
                  <c:v>30.946516999999986</c:v>
                </c:pt>
                <c:pt idx="1785">
                  <c:v>30.946516999999986</c:v>
                </c:pt>
                <c:pt idx="1786">
                  <c:v>30.946516999999986</c:v>
                </c:pt>
                <c:pt idx="1787">
                  <c:v>30.946516999999986</c:v>
                </c:pt>
                <c:pt idx="1788">
                  <c:v>30.946516999999986</c:v>
                </c:pt>
                <c:pt idx="1789">
                  <c:v>30.946516999999986</c:v>
                </c:pt>
                <c:pt idx="1790">
                  <c:v>29.917649999999981</c:v>
                </c:pt>
                <c:pt idx="1791">
                  <c:v>29.917649999999981</c:v>
                </c:pt>
                <c:pt idx="1792">
                  <c:v>29.917649999999981</c:v>
                </c:pt>
                <c:pt idx="1793">
                  <c:v>29.917649999999981</c:v>
                </c:pt>
                <c:pt idx="1794">
                  <c:v>29.917649999999981</c:v>
                </c:pt>
                <c:pt idx="1795">
                  <c:v>29.917649999999981</c:v>
                </c:pt>
                <c:pt idx="1796">
                  <c:v>29.917649999999981</c:v>
                </c:pt>
                <c:pt idx="1797">
                  <c:v>29.917649999999981</c:v>
                </c:pt>
                <c:pt idx="1798">
                  <c:v>29.917649999999981</c:v>
                </c:pt>
                <c:pt idx="1799">
                  <c:v>29.917649999999981</c:v>
                </c:pt>
                <c:pt idx="1800">
                  <c:v>30.003008000000001</c:v>
                </c:pt>
                <c:pt idx="1801">
                  <c:v>30.003008000000001</c:v>
                </c:pt>
                <c:pt idx="1802">
                  <c:v>30.003008000000001</c:v>
                </c:pt>
                <c:pt idx="1803">
                  <c:v>30.003008000000001</c:v>
                </c:pt>
                <c:pt idx="1804">
                  <c:v>30.003008000000001</c:v>
                </c:pt>
                <c:pt idx="1805">
                  <c:v>30.003008000000001</c:v>
                </c:pt>
                <c:pt idx="1806">
                  <c:v>30.003008000000001</c:v>
                </c:pt>
                <c:pt idx="1807">
                  <c:v>30.003008000000001</c:v>
                </c:pt>
                <c:pt idx="1808">
                  <c:v>30.003008000000001</c:v>
                </c:pt>
                <c:pt idx="1809">
                  <c:v>30.003008000000001</c:v>
                </c:pt>
                <c:pt idx="1810">
                  <c:v>29.409614999999985</c:v>
                </c:pt>
                <c:pt idx="1811">
                  <c:v>29.409614999999985</c:v>
                </c:pt>
                <c:pt idx="1812">
                  <c:v>29.409614999999985</c:v>
                </c:pt>
                <c:pt idx="1813">
                  <c:v>29.409614999999985</c:v>
                </c:pt>
                <c:pt idx="1814">
                  <c:v>29.409614999999985</c:v>
                </c:pt>
                <c:pt idx="1815">
                  <c:v>29.409614999999985</c:v>
                </c:pt>
                <c:pt idx="1816">
                  <c:v>29.409614999999985</c:v>
                </c:pt>
                <c:pt idx="1817">
                  <c:v>29.409614999999985</c:v>
                </c:pt>
                <c:pt idx="1818">
                  <c:v>29.409614999999985</c:v>
                </c:pt>
                <c:pt idx="1819">
                  <c:v>29.409614999999985</c:v>
                </c:pt>
                <c:pt idx="1820">
                  <c:v>28.854709</c:v>
                </c:pt>
                <c:pt idx="1821">
                  <c:v>28.854709</c:v>
                </c:pt>
                <c:pt idx="1822">
                  <c:v>28.854709</c:v>
                </c:pt>
                <c:pt idx="1823">
                  <c:v>28.854709</c:v>
                </c:pt>
                <c:pt idx="1824">
                  <c:v>28.854709</c:v>
                </c:pt>
                <c:pt idx="1825">
                  <c:v>28.854709</c:v>
                </c:pt>
                <c:pt idx="1826">
                  <c:v>28.854709</c:v>
                </c:pt>
                <c:pt idx="1827">
                  <c:v>28.854709</c:v>
                </c:pt>
                <c:pt idx="1828">
                  <c:v>28.854709</c:v>
                </c:pt>
                <c:pt idx="1829">
                  <c:v>28.854709</c:v>
                </c:pt>
                <c:pt idx="1830">
                  <c:v>28.380177</c:v>
                </c:pt>
                <c:pt idx="1831">
                  <c:v>28.380177</c:v>
                </c:pt>
                <c:pt idx="1832">
                  <c:v>28.380177</c:v>
                </c:pt>
                <c:pt idx="1833">
                  <c:v>28.380177</c:v>
                </c:pt>
                <c:pt idx="1834">
                  <c:v>28.380177</c:v>
                </c:pt>
                <c:pt idx="1835">
                  <c:v>28.380177</c:v>
                </c:pt>
                <c:pt idx="1836">
                  <c:v>28.380177</c:v>
                </c:pt>
                <c:pt idx="1837">
                  <c:v>28.380177</c:v>
                </c:pt>
                <c:pt idx="1838">
                  <c:v>28.380177</c:v>
                </c:pt>
                <c:pt idx="1839">
                  <c:v>28.380177</c:v>
                </c:pt>
                <c:pt idx="1840">
                  <c:v>27.963246999999978</c:v>
                </c:pt>
                <c:pt idx="1841">
                  <c:v>27.963246999999978</c:v>
                </c:pt>
                <c:pt idx="1842">
                  <c:v>27.963246999999978</c:v>
                </c:pt>
                <c:pt idx="1843">
                  <c:v>27.963246999999978</c:v>
                </c:pt>
                <c:pt idx="1844">
                  <c:v>27.963246999999978</c:v>
                </c:pt>
                <c:pt idx="1845">
                  <c:v>27.963246999999978</c:v>
                </c:pt>
                <c:pt idx="1846">
                  <c:v>27.963246999999978</c:v>
                </c:pt>
                <c:pt idx="1847">
                  <c:v>27.963246999999978</c:v>
                </c:pt>
                <c:pt idx="1848">
                  <c:v>27.963246999999978</c:v>
                </c:pt>
                <c:pt idx="1849">
                  <c:v>27.963246999999978</c:v>
                </c:pt>
                <c:pt idx="1850">
                  <c:v>27.66676</c:v>
                </c:pt>
                <c:pt idx="1851">
                  <c:v>27.66676</c:v>
                </c:pt>
                <c:pt idx="1852">
                  <c:v>27.66676</c:v>
                </c:pt>
                <c:pt idx="1853">
                  <c:v>27.66676</c:v>
                </c:pt>
                <c:pt idx="1854">
                  <c:v>27.66676</c:v>
                </c:pt>
                <c:pt idx="1855">
                  <c:v>27.66676</c:v>
                </c:pt>
                <c:pt idx="1856">
                  <c:v>27.66676</c:v>
                </c:pt>
                <c:pt idx="1857">
                  <c:v>27.66676</c:v>
                </c:pt>
                <c:pt idx="1858">
                  <c:v>27.66676</c:v>
                </c:pt>
                <c:pt idx="1859">
                  <c:v>27.66676</c:v>
                </c:pt>
                <c:pt idx="1860">
                  <c:v>28.074890000000011</c:v>
                </c:pt>
                <c:pt idx="1861">
                  <c:v>28.074890000000011</c:v>
                </c:pt>
                <c:pt idx="1862">
                  <c:v>28.074890000000011</c:v>
                </c:pt>
                <c:pt idx="1863">
                  <c:v>28.074890000000011</c:v>
                </c:pt>
                <c:pt idx="1864">
                  <c:v>28.074890000000011</c:v>
                </c:pt>
                <c:pt idx="1865">
                  <c:v>28.074890000000011</c:v>
                </c:pt>
                <c:pt idx="1866">
                  <c:v>28.074890000000011</c:v>
                </c:pt>
                <c:pt idx="1867">
                  <c:v>28.074890000000011</c:v>
                </c:pt>
                <c:pt idx="1868">
                  <c:v>28.074890000000011</c:v>
                </c:pt>
                <c:pt idx="1869">
                  <c:v>28.074890000000011</c:v>
                </c:pt>
                <c:pt idx="1870">
                  <c:v>29.969740999999978</c:v>
                </c:pt>
                <c:pt idx="1871">
                  <c:v>29.969740999999978</c:v>
                </c:pt>
                <c:pt idx="1872">
                  <c:v>29.969740999999978</c:v>
                </c:pt>
                <c:pt idx="1873">
                  <c:v>29.969740999999978</c:v>
                </c:pt>
                <c:pt idx="1874">
                  <c:v>29.969740999999978</c:v>
                </c:pt>
                <c:pt idx="1875">
                  <c:v>29.969740999999978</c:v>
                </c:pt>
                <c:pt idx="1876">
                  <c:v>29.969740999999978</c:v>
                </c:pt>
                <c:pt idx="1877">
                  <c:v>29.969740999999978</c:v>
                </c:pt>
                <c:pt idx="1878">
                  <c:v>29.969740999999978</c:v>
                </c:pt>
                <c:pt idx="1879">
                  <c:v>29.969740999999978</c:v>
                </c:pt>
                <c:pt idx="1880">
                  <c:v>30.01552899999999</c:v>
                </c:pt>
                <c:pt idx="1881">
                  <c:v>30.01552899999999</c:v>
                </c:pt>
                <c:pt idx="1882">
                  <c:v>30.01552899999999</c:v>
                </c:pt>
                <c:pt idx="1883">
                  <c:v>30.01552899999999</c:v>
                </c:pt>
                <c:pt idx="1884">
                  <c:v>30.01552899999999</c:v>
                </c:pt>
                <c:pt idx="1885">
                  <c:v>30.01552899999999</c:v>
                </c:pt>
                <c:pt idx="1886">
                  <c:v>30.01552899999999</c:v>
                </c:pt>
                <c:pt idx="1887">
                  <c:v>30.01552899999999</c:v>
                </c:pt>
                <c:pt idx="1888">
                  <c:v>30.01552899999999</c:v>
                </c:pt>
                <c:pt idx="1889">
                  <c:v>30.01552899999999</c:v>
                </c:pt>
                <c:pt idx="1890">
                  <c:v>29.855378000000005</c:v>
                </c:pt>
                <c:pt idx="1891">
                  <c:v>29.855378000000005</c:v>
                </c:pt>
                <c:pt idx="1892">
                  <c:v>29.855378000000005</c:v>
                </c:pt>
                <c:pt idx="1893">
                  <c:v>29.855378000000005</c:v>
                </c:pt>
                <c:pt idx="1894">
                  <c:v>29.855378000000005</c:v>
                </c:pt>
                <c:pt idx="1895">
                  <c:v>29.855378000000005</c:v>
                </c:pt>
                <c:pt idx="1896">
                  <c:v>29.855378000000005</c:v>
                </c:pt>
                <c:pt idx="1897">
                  <c:v>29.855378000000005</c:v>
                </c:pt>
                <c:pt idx="1898">
                  <c:v>29.855378000000005</c:v>
                </c:pt>
                <c:pt idx="1899">
                  <c:v>29.855378000000005</c:v>
                </c:pt>
                <c:pt idx="1900">
                  <c:v>30.335486</c:v>
                </c:pt>
                <c:pt idx="1901">
                  <c:v>30.335486</c:v>
                </c:pt>
                <c:pt idx="1902">
                  <c:v>30.335486</c:v>
                </c:pt>
                <c:pt idx="1903">
                  <c:v>30.335486</c:v>
                </c:pt>
                <c:pt idx="1904">
                  <c:v>30.335486</c:v>
                </c:pt>
                <c:pt idx="1905">
                  <c:v>30.335486</c:v>
                </c:pt>
                <c:pt idx="1906">
                  <c:v>30.335486</c:v>
                </c:pt>
                <c:pt idx="1907">
                  <c:v>30.335486</c:v>
                </c:pt>
                <c:pt idx="1908">
                  <c:v>30.335486</c:v>
                </c:pt>
                <c:pt idx="1909">
                  <c:v>30.335486</c:v>
                </c:pt>
                <c:pt idx="1910">
                  <c:v>29.554227000000001</c:v>
                </c:pt>
                <c:pt idx="1911">
                  <c:v>29.554227000000001</c:v>
                </c:pt>
                <c:pt idx="1912">
                  <c:v>29.554227000000001</c:v>
                </c:pt>
                <c:pt idx="1913">
                  <c:v>29.554227000000001</c:v>
                </c:pt>
                <c:pt idx="1914">
                  <c:v>29.554227000000001</c:v>
                </c:pt>
                <c:pt idx="1915">
                  <c:v>29.554227000000001</c:v>
                </c:pt>
                <c:pt idx="1916">
                  <c:v>29.554227000000001</c:v>
                </c:pt>
                <c:pt idx="1917">
                  <c:v>29.554227000000001</c:v>
                </c:pt>
                <c:pt idx="1918">
                  <c:v>29.554227000000001</c:v>
                </c:pt>
                <c:pt idx="1919">
                  <c:v>29.554227000000001</c:v>
                </c:pt>
                <c:pt idx="1920">
                  <c:v>29.42038599999999</c:v>
                </c:pt>
                <c:pt idx="1921">
                  <c:v>29.42038599999999</c:v>
                </c:pt>
                <c:pt idx="1922">
                  <c:v>29.42038599999999</c:v>
                </c:pt>
                <c:pt idx="1923">
                  <c:v>29.42038599999999</c:v>
                </c:pt>
                <c:pt idx="1924">
                  <c:v>29.42038599999999</c:v>
                </c:pt>
                <c:pt idx="1925">
                  <c:v>29.42038599999999</c:v>
                </c:pt>
                <c:pt idx="1926">
                  <c:v>29.42038599999999</c:v>
                </c:pt>
                <c:pt idx="1927">
                  <c:v>29.42038599999999</c:v>
                </c:pt>
                <c:pt idx="1928">
                  <c:v>29.42038599999999</c:v>
                </c:pt>
                <c:pt idx="1929">
                  <c:v>29.42038599999999</c:v>
                </c:pt>
                <c:pt idx="1930">
                  <c:v>29.032402999999984</c:v>
                </c:pt>
                <c:pt idx="1931">
                  <c:v>29.032402999999984</c:v>
                </c:pt>
                <c:pt idx="1932">
                  <c:v>29.032402999999984</c:v>
                </c:pt>
                <c:pt idx="1933">
                  <c:v>29.032402999999984</c:v>
                </c:pt>
                <c:pt idx="1934">
                  <c:v>29.032402999999984</c:v>
                </c:pt>
                <c:pt idx="1935">
                  <c:v>29.032402999999984</c:v>
                </c:pt>
                <c:pt idx="1936">
                  <c:v>29.032402999999984</c:v>
                </c:pt>
                <c:pt idx="1937">
                  <c:v>29.032402999999984</c:v>
                </c:pt>
                <c:pt idx="1938">
                  <c:v>29.032402999999984</c:v>
                </c:pt>
                <c:pt idx="1939">
                  <c:v>29.032402999999984</c:v>
                </c:pt>
                <c:pt idx="1940">
                  <c:v>30.175644999999989</c:v>
                </c:pt>
                <c:pt idx="1941">
                  <c:v>30.175644999999989</c:v>
                </c:pt>
                <c:pt idx="1942">
                  <c:v>30.175644999999989</c:v>
                </c:pt>
                <c:pt idx="1943">
                  <c:v>30.175644999999989</c:v>
                </c:pt>
                <c:pt idx="1944">
                  <c:v>30.175644999999989</c:v>
                </c:pt>
                <c:pt idx="1945">
                  <c:v>30.175644999999989</c:v>
                </c:pt>
                <c:pt idx="1946">
                  <c:v>30.175644999999989</c:v>
                </c:pt>
                <c:pt idx="1947">
                  <c:v>30.175644999999989</c:v>
                </c:pt>
                <c:pt idx="1948">
                  <c:v>30.175644999999989</c:v>
                </c:pt>
                <c:pt idx="1949">
                  <c:v>30.175644999999989</c:v>
                </c:pt>
                <c:pt idx="1950">
                  <c:v>29.021197999999988</c:v>
                </c:pt>
                <c:pt idx="1951">
                  <c:v>29.021197999999988</c:v>
                </c:pt>
                <c:pt idx="1952">
                  <c:v>29.021197999999988</c:v>
                </c:pt>
                <c:pt idx="1953">
                  <c:v>29.021197999999988</c:v>
                </c:pt>
                <c:pt idx="1954">
                  <c:v>29.021197999999988</c:v>
                </c:pt>
                <c:pt idx="1955">
                  <c:v>29.021197999999988</c:v>
                </c:pt>
                <c:pt idx="1956">
                  <c:v>29.021197999999988</c:v>
                </c:pt>
                <c:pt idx="1957">
                  <c:v>29.021197999999988</c:v>
                </c:pt>
                <c:pt idx="1958">
                  <c:v>29.021197999999988</c:v>
                </c:pt>
                <c:pt idx="1959">
                  <c:v>29.021197999999988</c:v>
                </c:pt>
                <c:pt idx="1960">
                  <c:v>28.091228000000001</c:v>
                </c:pt>
                <c:pt idx="1961">
                  <c:v>28.091228000000001</c:v>
                </c:pt>
                <c:pt idx="1962">
                  <c:v>28.091228000000001</c:v>
                </c:pt>
                <c:pt idx="1963">
                  <c:v>28.091228000000001</c:v>
                </c:pt>
                <c:pt idx="1964">
                  <c:v>28.091228000000001</c:v>
                </c:pt>
                <c:pt idx="1965">
                  <c:v>28.091228000000001</c:v>
                </c:pt>
                <c:pt idx="1966">
                  <c:v>28.091228000000001</c:v>
                </c:pt>
                <c:pt idx="1967">
                  <c:v>28.091228000000001</c:v>
                </c:pt>
                <c:pt idx="1968">
                  <c:v>28.091228000000001</c:v>
                </c:pt>
                <c:pt idx="1969">
                  <c:v>28.091228000000001</c:v>
                </c:pt>
                <c:pt idx="1970">
                  <c:v>28.10729400000001</c:v>
                </c:pt>
                <c:pt idx="1971">
                  <c:v>28.10729400000001</c:v>
                </c:pt>
                <c:pt idx="1972">
                  <c:v>28.10729400000001</c:v>
                </c:pt>
                <c:pt idx="1973">
                  <c:v>28.10729400000001</c:v>
                </c:pt>
                <c:pt idx="1974">
                  <c:v>28.10729400000001</c:v>
                </c:pt>
                <c:pt idx="1975">
                  <c:v>28.10729400000001</c:v>
                </c:pt>
                <c:pt idx="1976">
                  <c:v>28.10729400000001</c:v>
                </c:pt>
                <c:pt idx="1977">
                  <c:v>28.10729400000001</c:v>
                </c:pt>
                <c:pt idx="1978">
                  <c:v>28.10729400000001</c:v>
                </c:pt>
                <c:pt idx="1979">
                  <c:v>28.10729400000001</c:v>
                </c:pt>
                <c:pt idx="1980">
                  <c:v>29.315443999999989</c:v>
                </c:pt>
                <c:pt idx="1981">
                  <c:v>29.315443999999989</c:v>
                </c:pt>
                <c:pt idx="1982">
                  <c:v>29.315443999999989</c:v>
                </c:pt>
                <c:pt idx="1983">
                  <c:v>29.315443999999989</c:v>
                </c:pt>
                <c:pt idx="1984">
                  <c:v>29.315443999999989</c:v>
                </c:pt>
                <c:pt idx="1985">
                  <c:v>29.315443999999989</c:v>
                </c:pt>
                <c:pt idx="1986">
                  <c:v>29.315443999999989</c:v>
                </c:pt>
                <c:pt idx="1987">
                  <c:v>29.315443999999989</c:v>
                </c:pt>
                <c:pt idx="1988">
                  <c:v>29.315443999999989</c:v>
                </c:pt>
                <c:pt idx="1989">
                  <c:v>29.315443999999989</c:v>
                </c:pt>
                <c:pt idx="1990">
                  <c:v>29.453723999999983</c:v>
                </c:pt>
                <c:pt idx="1991">
                  <c:v>29.453723999999983</c:v>
                </c:pt>
                <c:pt idx="1992">
                  <c:v>29.453723999999983</c:v>
                </c:pt>
                <c:pt idx="1993">
                  <c:v>29.453723999999983</c:v>
                </c:pt>
                <c:pt idx="1994">
                  <c:v>29.453723999999983</c:v>
                </c:pt>
                <c:pt idx="1995">
                  <c:v>29.453723999999983</c:v>
                </c:pt>
                <c:pt idx="1996">
                  <c:v>29.453723999999983</c:v>
                </c:pt>
                <c:pt idx="1997">
                  <c:v>29.453723999999983</c:v>
                </c:pt>
                <c:pt idx="1998">
                  <c:v>29.453723999999983</c:v>
                </c:pt>
                <c:pt idx="1999">
                  <c:v>29.453723999999983</c:v>
                </c:pt>
                <c:pt idx="2000">
                  <c:v>30.001704</c:v>
                </c:pt>
                <c:pt idx="2001">
                  <c:v>30.001704</c:v>
                </c:pt>
                <c:pt idx="2002">
                  <c:v>30.001704</c:v>
                </c:pt>
                <c:pt idx="2003">
                  <c:v>30.001704</c:v>
                </c:pt>
                <c:pt idx="2004">
                  <c:v>30.001704</c:v>
                </c:pt>
                <c:pt idx="2005">
                  <c:v>30.001704</c:v>
                </c:pt>
                <c:pt idx="2006">
                  <c:v>30.001704</c:v>
                </c:pt>
                <c:pt idx="2007">
                  <c:v>30.001704</c:v>
                </c:pt>
                <c:pt idx="2008">
                  <c:v>30.001704</c:v>
                </c:pt>
                <c:pt idx="2009">
                  <c:v>30.001704</c:v>
                </c:pt>
                <c:pt idx="2010">
                  <c:v>31.380454</c:v>
                </c:pt>
                <c:pt idx="2011">
                  <c:v>31.380454</c:v>
                </c:pt>
                <c:pt idx="2012">
                  <c:v>31.380454</c:v>
                </c:pt>
                <c:pt idx="2013">
                  <c:v>31.380454</c:v>
                </c:pt>
                <c:pt idx="2014">
                  <c:v>31.380454</c:v>
                </c:pt>
                <c:pt idx="2015">
                  <c:v>31.380454</c:v>
                </c:pt>
                <c:pt idx="2016">
                  <c:v>31.380454</c:v>
                </c:pt>
                <c:pt idx="2017">
                  <c:v>31.380454</c:v>
                </c:pt>
                <c:pt idx="2018">
                  <c:v>31.380454</c:v>
                </c:pt>
                <c:pt idx="2019">
                  <c:v>31.380454</c:v>
                </c:pt>
                <c:pt idx="2020">
                  <c:v>30.40668599999999</c:v>
                </c:pt>
                <c:pt idx="2021">
                  <c:v>30.40668599999999</c:v>
                </c:pt>
                <c:pt idx="2022">
                  <c:v>30.40668599999999</c:v>
                </c:pt>
                <c:pt idx="2023">
                  <c:v>30.40668599999999</c:v>
                </c:pt>
                <c:pt idx="2024">
                  <c:v>30.40668599999999</c:v>
                </c:pt>
                <c:pt idx="2025">
                  <c:v>30.40668599999999</c:v>
                </c:pt>
                <c:pt idx="2026">
                  <c:v>30.40668599999999</c:v>
                </c:pt>
                <c:pt idx="2027">
                  <c:v>30.40668599999999</c:v>
                </c:pt>
                <c:pt idx="2028">
                  <c:v>30.40668599999999</c:v>
                </c:pt>
                <c:pt idx="2029">
                  <c:v>30.40668599999999</c:v>
                </c:pt>
                <c:pt idx="2030">
                  <c:v>29.751967000000011</c:v>
                </c:pt>
                <c:pt idx="2031">
                  <c:v>29.751967000000011</c:v>
                </c:pt>
                <c:pt idx="2032">
                  <c:v>29.751967000000011</c:v>
                </c:pt>
                <c:pt idx="2033">
                  <c:v>29.751967000000011</c:v>
                </c:pt>
                <c:pt idx="2034">
                  <c:v>29.751967000000011</c:v>
                </c:pt>
                <c:pt idx="2035">
                  <c:v>29.751967000000011</c:v>
                </c:pt>
                <c:pt idx="2036">
                  <c:v>29.751967000000011</c:v>
                </c:pt>
                <c:pt idx="2037">
                  <c:v>29.751967000000011</c:v>
                </c:pt>
                <c:pt idx="2038">
                  <c:v>29.751967000000011</c:v>
                </c:pt>
                <c:pt idx="2039">
                  <c:v>29.751967000000011</c:v>
                </c:pt>
                <c:pt idx="2040">
                  <c:v>29.266373999999985</c:v>
                </c:pt>
                <c:pt idx="2041">
                  <c:v>29.266373999999985</c:v>
                </c:pt>
                <c:pt idx="2042">
                  <c:v>29.266373999999985</c:v>
                </c:pt>
                <c:pt idx="2043">
                  <c:v>29.266373999999985</c:v>
                </c:pt>
                <c:pt idx="2044">
                  <c:v>29.266373999999985</c:v>
                </c:pt>
                <c:pt idx="2045">
                  <c:v>29.266373999999985</c:v>
                </c:pt>
                <c:pt idx="2046">
                  <c:v>29.266373999999985</c:v>
                </c:pt>
                <c:pt idx="2047">
                  <c:v>29.266373999999985</c:v>
                </c:pt>
                <c:pt idx="2048">
                  <c:v>29.266373999999985</c:v>
                </c:pt>
                <c:pt idx="2049">
                  <c:v>29.266373999999985</c:v>
                </c:pt>
                <c:pt idx="2050">
                  <c:v>28.701747999999981</c:v>
                </c:pt>
                <c:pt idx="2051">
                  <c:v>28.701747999999981</c:v>
                </c:pt>
                <c:pt idx="2052">
                  <c:v>28.701747999999981</c:v>
                </c:pt>
                <c:pt idx="2053">
                  <c:v>28.701747999999981</c:v>
                </c:pt>
                <c:pt idx="2054">
                  <c:v>28.701747999999981</c:v>
                </c:pt>
                <c:pt idx="2055">
                  <c:v>28.701747999999981</c:v>
                </c:pt>
                <c:pt idx="2056">
                  <c:v>28.701747999999981</c:v>
                </c:pt>
                <c:pt idx="2057">
                  <c:v>28.701747999999981</c:v>
                </c:pt>
                <c:pt idx="2058">
                  <c:v>28.701747999999981</c:v>
                </c:pt>
                <c:pt idx="2059">
                  <c:v>28.701747999999981</c:v>
                </c:pt>
                <c:pt idx="2060">
                  <c:v>28.17693800000001</c:v>
                </c:pt>
                <c:pt idx="2061">
                  <c:v>28.17693800000001</c:v>
                </c:pt>
                <c:pt idx="2062">
                  <c:v>28.17693800000001</c:v>
                </c:pt>
                <c:pt idx="2063">
                  <c:v>28.17693800000001</c:v>
                </c:pt>
                <c:pt idx="2064">
                  <c:v>28.17693800000001</c:v>
                </c:pt>
                <c:pt idx="2065">
                  <c:v>28.17693800000001</c:v>
                </c:pt>
                <c:pt idx="2066">
                  <c:v>28.17693800000001</c:v>
                </c:pt>
                <c:pt idx="2067">
                  <c:v>28.17693800000001</c:v>
                </c:pt>
                <c:pt idx="2068">
                  <c:v>28.17693800000001</c:v>
                </c:pt>
                <c:pt idx="2069">
                  <c:v>28.17693800000001</c:v>
                </c:pt>
                <c:pt idx="2070">
                  <c:v>27.70124199999999</c:v>
                </c:pt>
                <c:pt idx="2071">
                  <c:v>27.70124199999999</c:v>
                </c:pt>
                <c:pt idx="2072">
                  <c:v>27.70124199999999</c:v>
                </c:pt>
                <c:pt idx="2073">
                  <c:v>27.70124199999999</c:v>
                </c:pt>
                <c:pt idx="2074">
                  <c:v>27.70124199999999</c:v>
                </c:pt>
                <c:pt idx="2075">
                  <c:v>27.70124199999999</c:v>
                </c:pt>
                <c:pt idx="2076">
                  <c:v>27.70124199999999</c:v>
                </c:pt>
                <c:pt idx="2077">
                  <c:v>27.70124199999999</c:v>
                </c:pt>
                <c:pt idx="2078">
                  <c:v>27.70124199999999</c:v>
                </c:pt>
                <c:pt idx="2079">
                  <c:v>27.70124199999999</c:v>
                </c:pt>
                <c:pt idx="2080">
                  <c:v>27.262657999999981</c:v>
                </c:pt>
                <c:pt idx="2081">
                  <c:v>27.262657999999981</c:v>
                </c:pt>
                <c:pt idx="2082">
                  <c:v>27.262657999999981</c:v>
                </c:pt>
                <c:pt idx="2083">
                  <c:v>27.262657999999981</c:v>
                </c:pt>
                <c:pt idx="2084">
                  <c:v>27.262657999999981</c:v>
                </c:pt>
                <c:pt idx="2085">
                  <c:v>27.262657999999981</c:v>
                </c:pt>
                <c:pt idx="2086">
                  <c:v>27.262657999999981</c:v>
                </c:pt>
                <c:pt idx="2087">
                  <c:v>27.262657999999981</c:v>
                </c:pt>
                <c:pt idx="2088">
                  <c:v>27.262657999999981</c:v>
                </c:pt>
                <c:pt idx="2089">
                  <c:v>27.262657999999981</c:v>
                </c:pt>
                <c:pt idx="2090">
                  <c:v>26.99714199999999</c:v>
                </c:pt>
                <c:pt idx="2091">
                  <c:v>26.99714199999999</c:v>
                </c:pt>
                <c:pt idx="2092">
                  <c:v>26.99714199999999</c:v>
                </c:pt>
                <c:pt idx="2093">
                  <c:v>26.99714199999999</c:v>
                </c:pt>
                <c:pt idx="2094">
                  <c:v>26.99714199999999</c:v>
                </c:pt>
                <c:pt idx="2095">
                  <c:v>26.99714199999999</c:v>
                </c:pt>
                <c:pt idx="2096">
                  <c:v>26.99714199999999</c:v>
                </c:pt>
                <c:pt idx="2097">
                  <c:v>26.99714199999999</c:v>
                </c:pt>
                <c:pt idx="2098">
                  <c:v>26.99714199999999</c:v>
                </c:pt>
                <c:pt idx="2099">
                  <c:v>26.99714199999999</c:v>
                </c:pt>
                <c:pt idx="2100">
                  <c:v>27.632028999999999</c:v>
                </c:pt>
                <c:pt idx="2101">
                  <c:v>27.632028999999999</c:v>
                </c:pt>
                <c:pt idx="2102">
                  <c:v>27.632028999999999</c:v>
                </c:pt>
                <c:pt idx="2103">
                  <c:v>27.632028999999999</c:v>
                </c:pt>
                <c:pt idx="2104">
                  <c:v>27.632028999999999</c:v>
                </c:pt>
                <c:pt idx="2105">
                  <c:v>27.632028999999999</c:v>
                </c:pt>
                <c:pt idx="2106">
                  <c:v>27.632028999999999</c:v>
                </c:pt>
                <c:pt idx="2107">
                  <c:v>27.632028999999999</c:v>
                </c:pt>
                <c:pt idx="2108">
                  <c:v>27.632028999999999</c:v>
                </c:pt>
                <c:pt idx="2109">
                  <c:v>27.632028999999999</c:v>
                </c:pt>
                <c:pt idx="2110">
                  <c:v>28.435310999999984</c:v>
                </c:pt>
                <c:pt idx="2111">
                  <c:v>28.435310999999984</c:v>
                </c:pt>
                <c:pt idx="2112">
                  <c:v>28.435310999999984</c:v>
                </c:pt>
                <c:pt idx="2113">
                  <c:v>28.435310999999984</c:v>
                </c:pt>
                <c:pt idx="2114">
                  <c:v>28.435310999999984</c:v>
                </c:pt>
                <c:pt idx="2115">
                  <c:v>28.435310999999984</c:v>
                </c:pt>
                <c:pt idx="2116">
                  <c:v>28.435310999999984</c:v>
                </c:pt>
                <c:pt idx="2117">
                  <c:v>28.435310999999984</c:v>
                </c:pt>
                <c:pt idx="2118">
                  <c:v>28.435310999999984</c:v>
                </c:pt>
                <c:pt idx="2119">
                  <c:v>28.435310999999984</c:v>
                </c:pt>
                <c:pt idx="2120">
                  <c:v>29.306695000000001</c:v>
                </c:pt>
                <c:pt idx="2121">
                  <c:v>29.306695000000001</c:v>
                </c:pt>
                <c:pt idx="2122">
                  <c:v>29.306695000000001</c:v>
                </c:pt>
                <c:pt idx="2123">
                  <c:v>29.306695000000001</c:v>
                </c:pt>
                <c:pt idx="2124">
                  <c:v>29.306695000000001</c:v>
                </c:pt>
                <c:pt idx="2125">
                  <c:v>29.306695000000001</c:v>
                </c:pt>
                <c:pt idx="2126">
                  <c:v>29.306695000000001</c:v>
                </c:pt>
                <c:pt idx="2127">
                  <c:v>29.306695000000001</c:v>
                </c:pt>
                <c:pt idx="2128">
                  <c:v>29.306695000000001</c:v>
                </c:pt>
                <c:pt idx="2129">
                  <c:v>29.306695000000001</c:v>
                </c:pt>
                <c:pt idx="2130">
                  <c:v>27.968088000000002</c:v>
                </c:pt>
                <c:pt idx="2131">
                  <c:v>27.968088000000002</c:v>
                </c:pt>
                <c:pt idx="2132">
                  <c:v>27.968088000000002</c:v>
                </c:pt>
                <c:pt idx="2133">
                  <c:v>27.968088000000002</c:v>
                </c:pt>
                <c:pt idx="2134">
                  <c:v>27.968088000000002</c:v>
                </c:pt>
                <c:pt idx="2135">
                  <c:v>27.968088000000002</c:v>
                </c:pt>
                <c:pt idx="2136">
                  <c:v>27.968088000000002</c:v>
                </c:pt>
                <c:pt idx="2137">
                  <c:v>27.968088000000002</c:v>
                </c:pt>
                <c:pt idx="2138">
                  <c:v>27.968088000000002</c:v>
                </c:pt>
                <c:pt idx="2139">
                  <c:v>27.968088000000002</c:v>
                </c:pt>
                <c:pt idx="2140">
                  <c:v>28.20194</c:v>
                </c:pt>
                <c:pt idx="2141">
                  <c:v>28.20194</c:v>
                </c:pt>
                <c:pt idx="2142">
                  <c:v>28.20194</c:v>
                </c:pt>
                <c:pt idx="2143">
                  <c:v>28.20194</c:v>
                </c:pt>
                <c:pt idx="2144">
                  <c:v>28.20194</c:v>
                </c:pt>
                <c:pt idx="2145">
                  <c:v>28.20194</c:v>
                </c:pt>
                <c:pt idx="2146">
                  <c:v>28.20194</c:v>
                </c:pt>
                <c:pt idx="2147">
                  <c:v>28.20194</c:v>
                </c:pt>
                <c:pt idx="2148">
                  <c:v>28.20194</c:v>
                </c:pt>
                <c:pt idx="2149">
                  <c:v>28.20194</c:v>
                </c:pt>
                <c:pt idx="2150">
                  <c:v>28.56157</c:v>
                </c:pt>
                <c:pt idx="2151">
                  <c:v>28.56157</c:v>
                </c:pt>
                <c:pt idx="2152">
                  <c:v>28.56157</c:v>
                </c:pt>
                <c:pt idx="2153">
                  <c:v>28.56157</c:v>
                </c:pt>
                <c:pt idx="2154">
                  <c:v>28.56157</c:v>
                </c:pt>
                <c:pt idx="2155">
                  <c:v>28.56157</c:v>
                </c:pt>
                <c:pt idx="2156">
                  <c:v>28.56157</c:v>
                </c:pt>
                <c:pt idx="2157">
                  <c:v>28.56157</c:v>
                </c:pt>
                <c:pt idx="2158">
                  <c:v>28.56157</c:v>
                </c:pt>
                <c:pt idx="2159">
                  <c:v>28.56157</c:v>
                </c:pt>
                <c:pt idx="2160">
                  <c:v>30.783104999999985</c:v>
                </c:pt>
                <c:pt idx="2161">
                  <c:v>30.783104999999985</c:v>
                </c:pt>
                <c:pt idx="2162">
                  <c:v>30.783104999999985</c:v>
                </c:pt>
                <c:pt idx="2163">
                  <c:v>30.783104999999985</c:v>
                </c:pt>
                <c:pt idx="2164">
                  <c:v>30.783104999999985</c:v>
                </c:pt>
                <c:pt idx="2165">
                  <c:v>30.783104999999985</c:v>
                </c:pt>
                <c:pt idx="2166">
                  <c:v>30.783104999999985</c:v>
                </c:pt>
                <c:pt idx="2167">
                  <c:v>30.783104999999985</c:v>
                </c:pt>
                <c:pt idx="2168">
                  <c:v>30.783104999999985</c:v>
                </c:pt>
                <c:pt idx="2169">
                  <c:v>30.783104999999985</c:v>
                </c:pt>
                <c:pt idx="2170">
                  <c:v>31.281573999999988</c:v>
                </c:pt>
                <c:pt idx="2171">
                  <c:v>31.281573999999988</c:v>
                </c:pt>
                <c:pt idx="2172">
                  <c:v>31.281573999999988</c:v>
                </c:pt>
                <c:pt idx="2173">
                  <c:v>31.281573999999988</c:v>
                </c:pt>
                <c:pt idx="2174">
                  <c:v>31.281573999999988</c:v>
                </c:pt>
                <c:pt idx="2175">
                  <c:v>31.281573999999988</c:v>
                </c:pt>
                <c:pt idx="2176">
                  <c:v>31.281573999999988</c:v>
                </c:pt>
                <c:pt idx="2177">
                  <c:v>31.281573999999988</c:v>
                </c:pt>
                <c:pt idx="2178">
                  <c:v>31.281573999999988</c:v>
                </c:pt>
                <c:pt idx="2179">
                  <c:v>31.281573999999988</c:v>
                </c:pt>
                <c:pt idx="2180">
                  <c:v>31.987405999999989</c:v>
                </c:pt>
                <c:pt idx="2181">
                  <c:v>31.987405999999989</c:v>
                </c:pt>
                <c:pt idx="2182">
                  <c:v>31.987405999999989</c:v>
                </c:pt>
                <c:pt idx="2183">
                  <c:v>31.987405999999989</c:v>
                </c:pt>
                <c:pt idx="2184">
                  <c:v>31.987405999999989</c:v>
                </c:pt>
                <c:pt idx="2185">
                  <c:v>31.987405999999989</c:v>
                </c:pt>
                <c:pt idx="2186">
                  <c:v>31.987405999999989</c:v>
                </c:pt>
                <c:pt idx="2187">
                  <c:v>31.987405999999989</c:v>
                </c:pt>
                <c:pt idx="2188">
                  <c:v>31.987405999999989</c:v>
                </c:pt>
                <c:pt idx="2189">
                  <c:v>31.987405999999989</c:v>
                </c:pt>
                <c:pt idx="2190">
                  <c:v>31.415265000000005</c:v>
                </c:pt>
                <c:pt idx="2191">
                  <c:v>31.415265000000005</c:v>
                </c:pt>
                <c:pt idx="2192">
                  <c:v>31.415265000000005</c:v>
                </c:pt>
                <c:pt idx="2193">
                  <c:v>31.415265000000005</c:v>
                </c:pt>
                <c:pt idx="2194">
                  <c:v>31.415265000000005</c:v>
                </c:pt>
                <c:pt idx="2195">
                  <c:v>31.415265000000005</c:v>
                </c:pt>
                <c:pt idx="2196">
                  <c:v>31.415265000000005</c:v>
                </c:pt>
                <c:pt idx="2197">
                  <c:v>31.415265000000005</c:v>
                </c:pt>
                <c:pt idx="2198">
                  <c:v>31.415265000000005</c:v>
                </c:pt>
                <c:pt idx="2199">
                  <c:v>31.415265000000005</c:v>
                </c:pt>
                <c:pt idx="2200">
                  <c:v>32.541036999999996</c:v>
                </c:pt>
                <c:pt idx="2201">
                  <c:v>32.541036999999996</c:v>
                </c:pt>
                <c:pt idx="2202">
                  <c:v>32.541036999999996</c:v>
                </c:pt>
                <c:pt idx="2203">
                  <c:v>32.541036999999996</c:v>
                </c:pt>
                <c:pt idx="2204">
                  <c:v>32.541036999999996</c:v>
                </c:pt>
                <c:pt idx="2205">
                  <c:v>32.541036999999996</c:v>
                </c:pt>
                <c:pt idx="2206">
                  <c:v>32.541036999999996</c:v>
                </c:pt>
                <c:pt idx="2207">
                  <c:v>32.541036999999996</c:v>
                </c:pt>
                <c:pt idx="2208">
                  <c:v>32.541036999999996</c:v>
                </c:pt>
                <c:pt idx="2209">
                  <c:v>32.541036999999996</c:v>
                </c:pt>
                <c:pt idx="2210">
                  <c:v>33.015167000000005</c:v>
                </c:pt>
                <c:pt idx="2211">
                  <c:v>33.015167000000005</c:v>
                </c:pt>
                <c:pt idx="2212">
                  <c:v>33.015167000000005</c:v>
                </c:pt>
                <c:pt idx="2213">
                  <c:v>33.015167000000005</c:v>
                </c:pt>
                <c:pt idx="2214">
                  <c:v>33.015167000000005</c:v>
                </c:pt>
                <c:pt idx="2215">
                  <c:v>33.015167000000005</c:v>
                </c:pt>
                <c:pt idx="2216">
                  <c:v>33.015167000000005</c:v>
                </c:pt>
                <c:pt idx="2217">
                  <c:v>33.015167000000005</c:v>
                </c:pt>
                <c:pt idx="2218">
                  <c:v>33.015167000000005</c:v>
                </c:pt>
                <c:pt idx="2219">
                  <c:v>33.015167000000005</c:v>
                </c:pt>
                <c:pt idx="2220">
                  <c:v>32.668961000000003</c:v>
                </c:pt>
                <c:pt idx="2221">
                  <c:v>32.668961000000003</c:v>
                </c:pt>
                <c:pt idx="2222">
                  <c:v>32.668961000000003</c:v>
                </c:pt>
                <c:pt idx="2223">
                  <c:v>32.668961000000003</c:v>
                </c:pt>
                <c:pt idx="2224">
                  <c:v>32.668961000000003</c:v>
                </c:pt>
                <c:pt idx="2225">
                  <c:v>32.668961000000003</c:v>
                </c:pt>
                <c:pt idx="2226">
                  <c:v>32.668961000000003</c:v>
                </c:pt>
                <c:pt idx="2227">
                  <c:v>32.668961000000003</c:v>
                </c:pt>
                <c:pt idx="2228">
                  <c:v>32.668961000000003</c:v>
                </c:pt>
                <c:pt idx="2229">
                  <c:v>32.668961000000003</c:v>
                </c:pt>
                <c:pt idx="2230">
                  <c:v>31.948417999999982</c:v>
                </c:pt>
                <c:pt idx="2231">
                  <c:v>31.948417999999982</c:v>
                </c:pt>
                <c:pt idx="2232">
                  <c:v>31.948417999999982</c:v>
                </c:pt>
                <c:pt idx="2233">
                  <c:v>31.948417999999982</c:v>
                </c:pt>
                <c:pt idx="2234">
                  <c:v>31.948417999999982</c:v>
                </c:pt>
                <c:pt idx="2235">
                  <c:v>31.948417999999982</c:v>
                </c:pt>
                <c:pt idx="2236">
                  <c:v>31.948417999999982</c:v>
                </c:pt>
                <c:pt idx="2237">
                  <c:v>31.948417999999982</c:v>
                </c:pt>
                <c:pt idx="2238">
                  <c:v>31.948417999999982</c:v>
                </c:pt>
                <c:pt idx="2239">
                  <c:v>31.948417999999982</c:v>
                </c:pt>
                <c:pt idx="2240">
                  <c:v>31.590173</c:v>
                </c:pt>
                <c:pt idx="2241">
                  <c:v>31.590173</c:v>
                </c:pt>
                <c:pt idx="2242">
                  <c:v>31.590173</c:v>
                </c:pt>
                <c:pt idx="2243">
                  <c:v>31.590173</c:v>
                </c:pt>
                <c:pt idx="2244">
                  <c:v>31.590173</c:v>
                </c:pt>
                <c:pt idx="2245">
                  <c:v>31.590173</c:v>
                </c:pt>
                <c:pt idx="2246">
                  <c:v>31.590173</c:v>
                </c:pt>
                <c:pt idx="2247">
                  <c:v>31.590173</c:v>
                </c:pt>
                <c:pt idx="2248">
                  <c:v>31.590173</c:v>
                </c:pt>
                <c:pt idx="2249">
                  <c:v>31.590173</c:v>
                </c:pt>
                <c:pt idx="2250">
                  <c:v>31.026631999999989</c:v>
                </c:pt>
                <c:pt idx="2251">
                  <c:v>31.026631999999989</c:v>
                </c:pt>
                <c:pt idx="2252">
                  <c:v>31.026631999999989</c:v>
                </c:pt>
                <c:pt idx="2253">
                  <c:v>31.026631999999989</c:v>
                </c:pt>
                <c:pt idx="2254">
                  <c:v>31.026631999999989</c:v>
                </c:pt>
                <c:pt idx="2255">
                  <c:v>31.026631999999989</c:v>
                </c:pt>
                <c:pt idx="2256">
                  <c:v>31.026631999999989</c:v>
                </c:pt>
                <c:pt idx="2257">
                  <c:v>31.026631999999989</c:v>
                </c:pt>
                <c:pt idx="2258">
                  <c:v>31.026631999999989</c:v>
                </c:pt>
                <c:pt idx="2259">
                  <c:v>31.026631999999989</c:v>
                </c:pt>
                <c:pt idx="2260">
                  <c:v>30.813330000000001</c:v>
                </c:pt>
                <c:pt idx="2261">
                  <c:v>30.813330000000001</c:v>
                </c:pt>
                <c:pt idx="2262">
                  <c:v>30.813330000000001</c:v>
                </c:pt>
                <c:pt idx="2263">
                  <c:v>30.813330000000001</c:v>
                </c:pt>
                <c:pt idx="2264">
                  <c:v>30.813330000000001</c:v>
                </c:pt>
                <c:pt idx="2265">
                  <c:v>30.813330000000001</c:v>
                </c:pt>
                <c:pt idx="2266">
                  <c:v>30.813330000000001</c:v>
                </c:pt>
                <c:pt idx="2267">
                  <c:v>30.813330000000001</c:v>
                </c:pt>
                <c:pt idx="2268">
                  <c:v>30.813330000000001</c:v>
                </c:pt>
                <c:pt idx="2269">
                  <c:v>30.813330000000001</c:v>
                </c:pt>
                <c:pt idx="2270">
                  <c:v>30.634512000000001</c:v>
                </c:pt>
                <c:pt idx="2271">
                  <c:v>30.634512000000001</c:v>
                </c:pt>
                <c:pt idx="2272">
                  <c:v>30.634512000000001</c:v>
                </c:pt>
                <c:pt idx="2273">
                  <c:v>30.634512000000001</c:v>
                </c:pt>
                <c:pt idx="2274">
                  <c:v>30.634512000000001</c:v>
                </c:pt>
                <c:pt idx="2275">
                  <c:v>30.634512000000001</c:v>
                </c:pt>
                <c:pt idx="2276">
                  <c:v>30.634512000000001</c:v>
                </c:pt>
                <c:pt idx="2277">
                  <c:v>30.634512000000001</c:v>
                </c:pt>
                <c:pt idx="2278">
                  <c:v>30.634512000000001</c:v>
                </c:pt>
                <c:pt idx="2279">
                  <c:v>30.634512000000001</c:v>
                </c:pt>
                <c:pt idx="2280">
                  <c:v>30.869938000000001</c:v>
                </c:pt>
                <c:pt idx="2281">
                  <c:v>30.869938000000001</c:v>
                </c:pt>
                <c:pt idx="2282">
                  <c:v>30.869938000000001</c:v>
                </c:pt>
                <c:pt idx="2283">
                  <c:v>30.869938000000001</c:v>
                </c:pt>
                <c:pt idx="2284">
                  <c:v>30.869938000000001</c:v>
                </c:pt>
                <c:pt idx="2285">
                  <c:v>30.869938000000001</c:v>
                </c:pt>
                <c:pt idx="2286">
                  <c:v>30.869938000000001</c:v>
                </c:pt>
                <c:pt idx="2287">
                  <c:v>30.869938000000001</c:v>
                </c:pt>
                <c:pt idx="2288">
                  <c:v>30.869938000000001</c:v>
                </c:pt>
                <c:pt idx="2289">
                  <c:v>30.869938000000001</c:v>
                </c:pt>
                <c:pt idx="2290">
                  <c:v>30.831537000000001</c:v>
                </c:pt>
                <c:pt idx="2291">
                  <c:v>30.831537000000001</c:v>
                </c:pt>
                <c:pt idx="2292">
                  <c:v>30.831537000000001</c:v>
                </c:pt>
                <c:pt idx="2293">
                  <c:v>30.831537000000001</c:v>
                </c:pt>
                <c:pt idx="2294">
                  <c:v>30.831537000000001</c:v>
                </c:pt>
                <c:pt idx="2295">
                  <c:v>30.831537000000001</c:v>
                </c:pt>
                <c:pt idx="2296">
                  <c:v>30.831537000000001</c:v>
                </c:pt>
                <c:pt idx="2297">
                  <c:v>30.831537000000001</c:v>
                </c:pt>
                <c:pt idx="2298">
                  <c:v>30.831537000000001</c:v>
                </c:pt>
                <c:pt idx="2299">
                  <c:v>30.831537000000001</c:v>
                </c:pt>
                <c:pt idx="2300">
                  <c:v>32.565588000000012</c:v>
                </c:pt>
                <c:pt idx="2301">
                  <c:v>32.565588000000012</c:v>
                </c:pt>
                <c:pt idx="2302">
                  <c:v>32.565588000000012</c:v>
                </c:pt>
                <c:pt idx="2303">
                  <c:v>32.565588000000012</c:v>
                </c:pt>
                <c:pt idx="2304">
                  <c:v>32.565588000000012</c:v>
                </c:pt>
                <c:pt idx="2305">
                  <c:v>32.565588000000012</c:v>
                </c:pt>
                <c:pt idx="2306">
                  <c:v>32.565588000000012</c:v>
                </c:pt>
                <c:pt idx="2307">
                  <c:v>32.565588000000012</c:v>
                </c:pt>
                <c:pt idx="2308">
                  <c:v>32.565588000000012</c:v>
                </c:pt>
                <c:pt idx="2309">
                  <c:v>32.565588000000012</c:v>
                </c:pt>
                <c:pt idx="2310">
                  <c:v>33.291500000000013</c:v>
                </c:pt>
                <c:pt idx="2311">
                  <c:v>33.291500000000013</c:v>
                </c:pt>
                <c:pt idx="2312">
                  <c:v>33.291500000000013</c:v>
                </c:pt>
                <c:pt idx="2313">
                  <c:v>33.291500000000013</c:v>
                </c:pt>
                <c:pt idx="2314">
                  <c:v>33.291500000000013</c:v>
                </c:pt>
                <c:pt idx="2315">
                  <c:v>33.291500000000013</c:v>
                </c:pt>
                <c:pt idx="2316">
                  <c:v>33.291500000000013</c:v>
                </c:pt>
                <c:pt idx="2317">
                  <c:v>33.291500000000013</c:v>
                </c:pt>
                <c:pt idx="2318">
                  <c:v>33.291500000000013</c:v>
                </c:pt>
                <c:pt idx="2319">
                  <c:v>33.291500000000013</c:v>
                </c:pt>
                <c:pt idx="2320">
                  <c:v>32.572733000000028</c:v>
                </c:pt>
                <c:pt idx="2321">
                  <c:v>32.572733000000028</c:v>
                </c:pt>
                <c:pt idx="2322">
                  <c:v>32.572733000000028</c:v>
                </c:pt>
                <c:pt idx="2323">
                  <c:v>32.572733000000028</c:v>
                </c:pt>
                <c:pt idx="2324">
                  <c:v>32.572733000000028</c:v>
                </c:pt>
                <c:pt idx="2325">
                  <c:v>32.572733000000028</c:v>
                </c:pt>
                <c:pt idx="2326">
                  <c:v>32.572733000000028</c:v>
                </c:pt>
                <c:pt idx="2327">
                  <c:v>32.572733000000028</c:v>
                </c:pt>
                <c:pt idx="2328">
                  <c:v>32.572733000000028</c:v>
                </c:pt>
                <c:pt idx="2329">
                  <c:v>32.572733000000028</c:v>
                </c:pt>
                <c:pt idx="2330">
                  <c:v>31.763448999999984</c:v>
                </c:pt>
                <c:pt idx="2331">
                  <c:v>31.763448999999984</c:v>
                </c:pt>
                <c:pt idx="2332">
                  <c:v>31.763448999999984</c:v>
                </c:pt>
                <c:pt idx="2333">
                  <c:v>31.763448999999984</c:v>
                </c:pt>
                <c:pt idx="2334">
                  <c:v>31.763448999999984</c:v>
                </c:pt>
                <c:pt idx="2335">
                  <c:v>31.763448999999984</c:v>
                </c:pt>
                <c:pt idx="2336">
                  <c:v>31.763448999999984</c:v>
                </c:pt>
                <c:pt idx="2337">
                  <c:v>31.763448999999984</c:v>
                </c:pt>
                <c:pt idx="2338">
                  <c:v>31.763448999999984</c:v>
                </c:pt>
                <c:pt idx="2339">
                  <c:v>31.763448999999984</c:v>
                </c:pt>
                <c:pt idx="2340">
                  <c:v>31.176373000000005</c:v>
                </c:pt>
                <c:pt idx="2341">
                  <c:v>31.176373000000005</c:v>
                </c:pt>
                <c:pt idx="2342">
                  <c:v>31.176373000000005</c:v>
                </c:pt>
                <c:pt idx="2343">
                  <c:v>31.176373000000005</c:v>
                </c:pt>
                <c:pt idx="2344">
                  <c:v>31.176373000000005</c:v>
                </c:pt>
                <c:pt idx="2345">
                  <c:v>31.176373000000005</c:v>
                </c:pt>
                <c:pt idx="2346">
                  <c:v>31.176373000000005</c:v>
                </c:pt>
                <c:pt idx="2347">
                  <c:v>31.176373000000005</c:v>
                </c:pt>
                <c:pt idx="2348">
                  <c:v>31.176373000000005</c:v>
                </c:pt>
                <c:pt idx="2349">
                  <c:v>31.176373000000005</c:v>
                </c:pt>
                <c:pt idx="2350">
                  <c:v>30.037362000000005</c:v>
                </c:pt>
                <c:pt idx="2351">
                  <c:v>30.037362000000005</c:v>
                </c:pt>
                <c:pt idx="2352">
                  <c:v>30.037362000000005</c:v>
                </c:pt>
                <c:pt idx="2353">
                  <c:v>30.037362000000005</c:v>
                </c:pt>
                <c:pt idx="2354">
                  <c:v>30.037362000000005</c:v>
                </c:pt>
                <c:pt idx="2355">
                  <c:v>30.037362000000005</c:v>
                </c:pt>
                <c:pt idx="2356">
                  <c:v>30.037362000000005</c:v>
                </c:pt>
                <c:pt idx="2357">
                  <c:v>30.037362000000005</c:v>
                </c:pt>
                <c:pt idx="2358">
                  <c:v>30.037362000000005</c:v>
                </c:pt>
                <c:pt idx="2359">
                  <c:v>30.037362000000005</c:v>
                </c:pt>
                <c:pt idx="2360">
                  <c:v>29.208817</c:v>
                </c:pt>
                <c:pt idx="2361">
                  <c:v>29.208817</c:v>
                </c:pt>
                <c:pt idx="2362">
                  <c:v>29.208817</c:v>
                </c:pt>
                <c:pt idx="2363">
                  <c:v>29.208817</c:v>
                </c:pt>
                <c:pt idx="2364">
                  <c:v>29.208817</c:v>
                </c:pt>
                <c:pt idx="2365">
                  <c:v>29.208817</c:v>
                </c:pt>
                <c:pt idx="2366">
                  <c:v>29.208817</c:v>
                </c:pt>
                <c:pt idx="2367">
                  <c:v>29.208817</c:v>
                </c:pt>
                <c:pt idx="2368">
                  <c:v>29.208817</c:v>
                </c:pt>
                <c:pt idx="2369">
                  <c:v>29.208817</c:v>
                </c:pt>
                <c:pt idx="2370">
                  <c:v>28.403436999999983</c:v>
                </c:pt>
                <c:pt idx="2371">
                  <c:v>28.403436999999983</c:v>
                </c:pt>
                <c:pt idx="2372">
                  <c:v>28.403436999999983</c:v>
                </c:pt>
                <c:pt idx="2373">
                  <c:v>28.403436999999983</c:v>
                </c:pt>
                <c:pt idx="2374">
                  <c:v>28.403436999999983</c:v>
                </c:pt>
                <c:pt idx="2375">
                  <c:v>28.403436999999983</c:v>
                </c:pt>
                <c:pt idx="2376">
                  <c:v>28.403436999999983</c:v>
                </c:pt>
                <c:pt idx="2377">
                  <c:v>28.403436999999983</c:v>
                </c:pt>
                <c:pt idx="2378">
                  <c:v>28.403436999999983</c:v>
                </c:pt>
                <c:pt idx="2379">
                  <c:v>28.403436999999983</c:v>
                </c:pt>
                <c:pt idx="2380">
                  <c:v>27.775623999999983</c:v>
                </c:pt>
                <c:pt idx="2381">
                  <c:v>27.775623999999983</c:v>
                </c:pt>
                <c:pt idx="2382">
                  <c:v>27.775623999999983</c:v>
                </c:pt>
                <c:pt idx="2383">
                  <c:v>27.775623999999983</c:v>
                </c:pt>
                <c:pt idx="2384">
                  <c:v>27.775623999999983</c:v>
                </c:pt>
                <c:pt idx="2385">
                  <c:v>27.775623999999983</c:v>
                </c:pt>
                <c:pt idx="2386">
                  <c:v>27.775623999999983</c:v>
                </c:pt>
                <c:pt idx="2387">
                  <c:v>27.775623999999983</c:v>
                </c:pt>
                <c:pt idx="2388">
                  <c:v>27.775623999999983</c:v>
                </c:pt>
                <c:pt idx="2389">
                  <c:v>27.775623999999983</c:v>
                </c:pt>
                <c:pt idx="2390">
                  <c:v>27.241434000000002</c:v>
                </c:pt>
                <c:pt idx="2391">
                  <c:v>27.241434000000002</c:v>
                </c:pt>
                <c:pt idx="2392">
                  <c:v>27.241434000000002</c:v>
                </c:pt>
                <c:pt idx="2393">
                  <c:v>27.241434000000002</c:v>
                </c:pt>
                <c:pt idx="2394">
                  <c:v>27.241434000000002</c:v>
                </c:pt>
                <c:pt idx="2395">
                  <c:v>27.241434000000002</c:v>
                </c:pt>
                <c:pt idx="2396">
                  <c:v>27.241434000000002</c:v>
                </c:pt>
                <c:pt idx="2397">
                  <c:v>27.241434000000002</c:v>
                </c:pt>
                <c:pt idx="2398">
                  <c:v>27.241434000000002</c:v>
                </c:pt>
                <c:pt idx="2399">
                  <c:v>27.241434000000002</c:v>
                </c:pt>
                <c:pt idx="2400">
                  <c:v>26.792403999999983</c:v>
                </c:pt>
                <c:pt idx="2401">
                  <c:v>26.792403999999983</c:v>
                </c:pt>
                <c:pt idx="2402">
                  <c:v>26.792403999999983</c:v>
                </c:pt>
                <c:pt idx="2403">
                  <c:v>26.792403999999983</c:v>
                </c:pt>
                <c:pt idx="2404">
                  <c:v>26.792403999999983</c:v>
                </c:pt>
                <c:pt idx="2405">
                  <c:v>26.792403999999983</c:v>
                </c:pt>
                <c:pt idx="2406">
                  <c:v>26.792403999999983</c:v>
                </c:pt>
                <c:pt idx="2407">
                  <c:v>26.792403999999983</c:v>
                </c:pt>
                <c:pt idx="2408">
                  <c:v>26.792403999999983</c:v>
                </c:pt>
                <c:pt idx="2409">
                  <c:v>26.792403999999983</c:v>
                </c:pt>
                <c:pt idx="2410">
                  <c:v>26.381735999999989</c:v>
                </c:pt>
                <c:pt idx="2411">
                  <c:v>26.381735999999989</c:v>
                </c:pt>
                <c:pt idx="2412">
                  <c:v>26.381735999999989</c:v>
                </c:pt>
                <c:pt idx="2413">
                  <c:v>26.381735999999989</c:v>
                </c:pt>
                <c:pt idx="2414">
                  <c:v>26.381735999999989</c:v>
                </c:pt>
                <c:pt idx="2415">
                  <c:v>26.381735999999989</c:v>
                </c:pt>
                <c:pt idx="2416">
                  <c:v>26.381735999999989</c:v>
                </c:pt>
                <c:pt idx="2417">
                  <c:v>26.381735999999989</c:v>
                </c:pt>
                <c:pt idx="2418">
                  <c:v>26.381735999999989</c:v>
                </c:pt>
                <c:pt idx="2419">
                  <c:v>26.381735999999989</c:v>
                </c:pt>
                <c:pt idx="2420">
                  <c:v>25.979161000000001</c:v>
                </c:pt>
                <c:pt idx="2421">
                  <c:v>25.979161000000001</c:v>
                </c:pt>
                <c:pt idx="2422">
                  <c:v>25.979161000000001</c:v>
                </c:pt>
                <c:pt idx="2423">
                  <c:v>25.979161000000001</c:v>
                </c:pt>
                <c:pt idx="2424">
                  <c:v>25.979161000000001</c:v>
                </c:pt>
                <c:pt idx="2425">
                  <c:v>25.979161000000001</c:v>
                </c:pt>
                <c:pt idx="2426">
                  <c:v>25.979161000000001</c:v>
                </c:pt>
                <c:pt idx="2427">
                  <c:v>25.979161000000001</c:v>
                </c:pt>
                <c:pt idx="2428">
                  <c:v>25.979161000000001</c:v>
                </c:pt>
                <c:pt idx="2429">
                  <c:v>25.979161000000001</c:v>
                </c:pt>
                <c:pt idx="2430">
                  <c:v>25.64943899999999</c:v>
                </c:pt>
                <c:pt idx="2431">
                  <c:v>25.64943899999999</c:v>
                </c:pt>
                <c:pt idx="2432">
                  <c:v>25.64943899999999</c:v>
                </c:pt>
                <c:pt idx="2433">
                  <c:v>25.64943899999999</c:v>
                </c:pt>
                <c:pt idx="2434">
                  <c:v>25.64943899999999</c:v>
                </c:pt>
                <c:pt idx="2435">
                  <c:v>25.64943899999999</c:v>
                </c:pt>
                <c:pt idx="2436">
                  <c:v>25.64943899999999</c:v>
                </c:pt>
                <c:pt idx="2437">
                  <c:v>25.64943899999999</c:v>
                </c:pt>
                <c:pt idx="2438">
                  <c:v>25.64943899999999</c:v>
                </c:pt>
                <c:pt idx="2439">
                  <c:v>25.64943899999999</c:v>
                </c:pt>
                <c:pt idx="2440">
                  <c:v>25.350394000000001</c:v>
                </c:pt>
                <c:pt idx="2441">
                  <c:v>25.350394000000001</c:v>
                </c:pt>
                <c:pt idx="2442">
                  <c:v>25.350394000000001</c:v>
                </c:pt>
                <c:pt idx="2443">
                  <c:v>25.350394000000001</c:v>
                </c:pt>
                <c:pt idx="2444">
                  <c:v>25.350394000000001</c:v>
                </c:pt>
                <c:pt idx="2445">
                  <c:v>25.350394000000001</c:v>
                </c:pt>
                <c:pt idx="2446">
                  <c:v>25.350394000000001</c:v>
                </c:pt>
                <c:pt idx="2447">
                  <c:v>25.350394000000001</c:v>
                </c:pt>
                <c:pt idx="2448">
                  <c:v>25.350394000000001</c:v>
                </c:pt>
                <c:pt idx="2449">
                  <c:v>25.350394000000001</c:v>
                </c:pt>
                <c:pt idx="2450">
                  <c:v>25.078513999999981</c:v>
                </c:pt>
                <c:pt idx="2451">
                  <c:v>25.078513999999981</c:v>
                </c:pt>
                <c:pt idx="2452">
                  <c:v>25.078513999999981</c:v>
                </c:pt>
                <c:pt idx="2453">
                  <c:v>25.078513999999981</c:v>
                </c:pt>
                <c:pt idx="2454">
                  <c:v>25.078513999999981</c:v>
                </c:pt>
                <c:pt idx="2455">
                  <c:v>25.078513999999981</c:v>
                </c:pt>
                <c:pt idx="2456">
                  <c:v>25.078513999999981</c:v>
                </c:pt>
                <c:pt idx="2457">
                  <c:v>25.078513999999981</c:v>
                </c:pt>
                <c:pt idx="2458">
                  <c:v>25.078513999999981</c:v>
                </c:pt>
                <c:pt idx="2459">
                  <c:v>25.078513999999981</c:v>
                </c:pt>
                <c:pt idx="2460">
                  <c:v>24.836472000000001</c:v>
                </c:pt>
                <c:pt idx="2461">
                  <c:v>24.836472000000001</c:v>
                </c:pt>
                <c:pt idx="2462">
                  <c:v>24.836472000000001</c:v>
                </c:pt>
                <c:pt idx="2463">
                  <c:v>24.836472000000001</c:v>
                </c:pt>
                <c:pt idx="2464">
                  <c:v>24.836472000000001</c:v>
                </c:pt>
                <c:pt idx="2465">
                  <c:v>24.836472000000001</c:v>
                </c:pt>
                <c:pt idx="2466">
                  <c:v>24.836472000000001</c:v>
                </c:pt>
                <c:pt idx="2467">
                  <c:v>24.836472000000001</c:v>
                </c:pt>
                <c:pt idx="2468">
                  <c:v>24.836472000000001</c:v>
                </c:pt>
                <c:pt idx="2469">
                  <c:v>24.836472000000001</c:v>
                </c:pt>
                <c:pt idx="2470">
                  <c:v>24.60790600000001</c:v>
                </c:pt>
                <c:pt idx="2471">
                  <c:v>24.60790600000001</c:v>
                </c:pt>
                <c:pt idx="2472">
                  <c:v>24.60790600000001</c:v>
                </c:pt>
                <c:pt idx="2473">
                  <c:v>24.60790600000001</c:v>
                </c:pt>
                <c:pt idx="2474">
                  <c:v>24.60790600000001</c:v>
                </c:pt>
                <c:pt idx="2475">
                  <c:v>24.60790600000001</c:v>
                </c:pt>
                <c:pt idx="2476">
                  <c:v>24.60790600000001</c:v>
                </c:pt>
                <c:pt idx="2477">
                  <c:v>24.60790600000001</c:v>
                </c:pt>
                <c:pt idx="2478">
                  <c:v>24.60790600000001</c:v>
                </c:pt>
                <c:pt idx="2479">
                  <c:v>24.60790600000001</c:v>
                </c:pt>
                <c:pt idx="2480">
                  <c:v>24.358521</c:v>
                </c:pt>
                <c:pt idx="2481">
                  <c:v>24.358521</c:v>
                </c:pt>
                <c:pt idx="2482">
                  <c:v>24.358521</c:v>
                </c:pt>
                <c:pt idx="2483">
                  <c:v>24.358521</c:v>
                </c:pt>
                <c:pt idx="2484">
                  <c:v>24.358521</c:v>
                </c:pt>
                <c:pt idx="2485">
                  <c:v>24.358521</c:v>
                </c:pt>
                <c:pt idx="2486">
                  <c:v>24.358521</c:v>
                </c:pt>
                <c:pt idx="2487">
                  <c:v>24.358521</c:v>
                </c:pt>
                <c:pt idx="2488">
                  <c:v>24.358521</c:v>
                </c:pt>
                <c:pt idx="2489">
                  <c:v>24.358521</c:v>
                </c:pt>
                <c:pt idx="2490">
                  <c:v>24.19987600000001</c:v>
                </c:pt>
                <c:pt idx="2491">
                  <c:v>24.19987600000001</c:v>
                </c:pt>
                <c:pt idx="2492">
                  <c:v>24.19987600000001</c:v>
                </c:pt>
                <c:pt idx="2493">
                  <c:v>24.19987600000001</c:v>
                </c:pt>
                <c:pt idx="2494">
                  <c:v>24.19987600000001</c:v>
                </c:pt>
                <c:pt idx="2495">
                  <c:v>24.19987600000001</c:v>
                </c:pt>
                <c:pt idx="2496">
                  <c:v>24.19987600000001</c:v>
                </c:pt>
                <c:pt idx="2497">
                  <c:v>24.19987600000001</c:v>
                </c:pt>
                <c:pt idx="2498">
                  <c:v>24.19987600000001</c:v>
                </c:pt>
                <c:pt idx="2499">
                  <c:v>24.19987600000001</c:v>
                </c:pt>
                <c:pt idx="2500">
                  <c:v>25.026800999999999</c:v>
                </c:pt>
                <c:pt idx="2501">
                  <c:v>25.026800999999999</c:v>
                </c:pt>
                <c:pt idx="2502">
                  <c:v>25.026800999999999</c:v>
                </c:pt>
                <c:pt idx="2503">
                  <c:v>25.026800999999999</c:v>
                </c:pt>
                <c:pt idx="2504">
                  <c:v>25.026800999999999</c:v>
                </c:pt>
                <c:pt idx="2505">
                  <c:v>25.026800999999999</c:v>
                </c:pt>
                <c:pt idx="2506">
                  <c:v>25.026800999999999</c:v>
                </c:pt>
                <c:pt idx="2507">
                  <c:v>25.026800999999999</c:v>
                </c:pt>
                <c:pt idx="2508">
                  <c:v>25.026800999999999</c:v>
                </c:pt>
                <c:pt idx="2509">
                  <c:v>25.026800999999999</c:v>
                </c:pt>
                <c:pt idx="2510">
                  <c:v>26.141227000000001</c:v>
                </c:pt>
                <c:pt idx="2511">
                  <c:v>26.141227000000001</c:v>
                </c:pt>
                <c:pt idx="2512">
                  <c:v>26.141227000000001</c:v>
                </c:pt>
                <c:pt idx="2513">
                  <c:v>26.141227000000001</c:v>
                </c:pt>
                <c:pt idx="2514">
                  <c:v>26.141227000000001</c:v>
                </c:pt>
                <c:pt idx="2515">
                  <c:v>26.141227000000001</c:v>
                </c:pt>
                <c:pt idx="2516">
                  <c:v>26.141227000000001</c:v>
                </c:pt>
                <c:pt idx="2517">
                  <c:v>26.141227000000001</c:v>
                </c:pt>
                <c:pt idx="2518">
                  <c:v>26.141227000000001</c:v>
                </c:pt>
                <c:pt idx="2519">
                  <c:v>26.141227000000001</c:v>
                </c:pt>
                <c:pt idx="2520">
                  <c:v>26.717614000000001</c:v>
                </c:pt>
                <c:pt idx="2521">
                  <c:v>26.717614000000001</c:v>
                </c:pt>
                <c:pt idx="2522">
                  <c:v>26.717614000000001</c:v>
                </c:pt>
                <c:pt idx="2523">
                  <c:v>26.717614000000001</c:v>
                </c:pt>
                <c:pt idx="2524">
                  <c:v>26.717614000000001</c:v>
                </c:pt>
                <c:pt idx="2525">
                  <c:v>26.717614000000001</c:v>
                </c:pt>
                <c:pt idx="2526">
                  <c:v>26.717614000000001</c:v>
                </c:pt>
                <c:pt idx="2527">
                  <c:v>26.717614000000001</c:v>
                </c:pt>
                <c:pt idx="2528">
                  <c:v>26.717614000000001</c:v>
                </c:pt>
                <c:pt idx="2529">
                  <c:v>26.717614000000001</c:v>
                </c:pt>
                <c:pt idx="2530">
                  <c:v>26.355629999999984</c:v>
                </c:pt>
                <c:pt idx="2531">
                  <c:v>26.355629999999984</c:v>
                </c:pt>
                <c:pt idx="2532">
                  <c:v>26.355629999999984</c:v>
                </c:pt>
                <c:pt idx="2533">
                  <c:v>26.355629999999984</c:v>
                </c:pt>
                <c:pt idx="2534">
                  <c:v>26.355629999999984</c:v>
                </c:pt>
                <c:pt idx="2535">
                  <c:v>26.355629999999984</c:v>
                </c:pt>
                <c:pt idx="2536">
                  <c:v>26.355629999999984</c:v>
                </c:pt>
                <c:pt idx="2537">
                  <c:v>26.355629999999984</c:v>
                </c:pt>
                <c:pt idx="2538">
                  <c:v>26.355629999999984</c:v>
                </c:pt>
                <c:pt idx="2539">
                  <c:v>26.355629999999984</c:v>
                </c:pt>
                <c:pt idx="2540">
                  <c:v>25.967191</c:v>
                </c:pt>
                <c:pt idx="2541">
                  <c:v>25.967191</c:v>
                </c:pt>
                <c:pt idx="2542">
                  <c:v>25.967191</c:v>
                </c:pt>
                <c:pt idx="2543">
                  <c:v>25.967191</c:v>
                </c:pt>
                <c:pt idx="2544">
                  <c:v>25.967191</c:v>
                </c:pt>
                <c:pt idx="2545">
                  <c:v>25.967191</c:v>
                </c:pt>
                <c:pt idx="2546">
                  <c:v>25.967191</c:v>
                </c:pt>
                <c:pt idx="2547">
                  <c:v>25.967191</c:v>
                </c:pt>
                <c:pt idx="2548">
                  <c:v>25.967191</c:v>
                </c:pt>
                <c:pt idx="2549">
                  <c:v>25.967191</c:v>
                </c:pt>
                <c:pt idx="2550">
                  <c:v>25.238755999999999</c:v>
                </c:pt>
                <c:pt idx="2551">
                  <c:v>25.238755999999999</c:v>
                </c:pt>
                <c:pt idx="2552">
                  <c:v>25.238755999999999</c:v>
                </c:pt>
                <c:pt idx="2553">
                  <c:v>25.238755999999999</c:v>
                </c:pt>
                <c:pt idx="2554">
                  <c:v>25.238755999999999</c:v>
                </c:pt>
                <c:pt idx="2555">
                  <c:v>25.238755999999999</c:v>
                </c:pt>
                <c:pt idx="2556">
                  <c:v>25.238755999999999</c:v>
                </c:pt>
                <c:pt idx="2557">
                  <c:v>25.238755999999999</c:v>
                </c:pt>
                <c:pt idx="2558">
                  <c:v>25.238755999999999</c:v>
                </c:pt>
                <c:pt idx="2559">
                  <c:v>25.238755999999999</c:v>
                </c:pt>
                <c:pt idx="2560">
                  <c:v>24.671495000000011</c:v>
                </c:pt>
                <c:pt idx="2561">
                  <c:v>24.671495000000011</c:v>
                </c:pt>
                <c:pt idx="2562">
                  <c:v>24.671495000000011</c:v>
                </c:pt>
                <c:pt idx="2563">
                  <c:v>24.671495000000011</c:v>
                </c:pt>
                <c:pt idx="2564">
                  <c:v>24.671495000000011</c:v>
                </c:pt>
                <c:pt idx="2565">
                  <c:v>24.671495000000011</c:v>
                </c:pt>
                <c:pt idx="2566">
                  <c:v>24.671495000000011</c:v>
                </c:pt>
                <c:pt idx="2567">
                  <c:v>24.671495000000011</c:v>
                </c:pt>
                <c:pt idx="2568">
                  <c:v>24.671495000000011</c:v>
                </c:pt>
                <c:pt idx="2569">
                  <c:v>24.671495000000011</c:v>
                </c:pt>
                <c:pt idx="2570">
                  <c:v>24.168749999999978</c:v>
                </c:pt>
                <c:pt idx="2571">
                  <c:v>24.168749999999978</c:v>
                </c:pt>
                <c:pt idx="2572">
                  <c:v>24.168749999999978</c:v>
                </c:pt>
                <c:pt idx="2573">
                  <c:v>24.168749999999978</c:v>
                </c:pt>
                <c:pt idx="2574">
                  <c:v>24.168749999999978</c:v>
                </c:pt>
                <c:pt idx="2575">
                  <c:v>24.168749999999978</c:v>
                </c:pt>
                <c:pt idx="2576">
                  <c:v>24.168749999999978</c:v>
                </c:pt>
                <c:pt idx="2577">
                  <c:v>24.168749999999978</c:v>
                </c:pt>
                <c:pt idx="2578">
                  <c:v>24.168749999999978</c:v>
                </c:pt>
                <c:pt idx="2579">
                  <c:v>24.168749999999978</c:v>
                </c:pt>
                <c:pt idx="2580">
                  <c:v>24.318798999999999</c:v>
                </c:pt>
                <c:pt idx="2581">
                  <c:v>24.318798999999999</c:v>
                </c:pt>
                <c:pt idx="2582">
                  <c:v>24.318798999999999</c:v>
                </c:pt>
                <c:pt idx="2583">
                  <c:v>24.318798999999999</c:v>
                </c:pt>
                <c:pt idx="2584">
                  <c:v>24.318798999999999</c:v>
                </c:pt>
                <c:pt idx="2585">
                  <c:v>24.318798999999999</c:v>
                </c:pt>
                <c:pt idx="2586">
                  <c:v>24.318798999999999</c:v>
                </c:pt>
                <c:pt idx="2587">
                  <c:v>24.318798999999999</c:v>
                </c:pt>
                <c:pt idx="2588">
                  <c:v>24.318798999999999</c:v>
                </c:pt>
                <c:pt idx="2589">
                  <c:v>24.318798999999999</c:v>
                </c:pt>
                <c:pt idx="2590">
                  <c:v>24.31125200000001</c:v>
                </c:pt>
                <c:pt idx="2591">
                  <c:v>24.31125200000001</c:v>
                </c:pt>
                <c:pt idx="2592">
                  <c:v>24.31125200000001</c:v>
                </c:pt>
                <c:pt idx="2593">
                  <c:v>24.31125200000001</c:v>
                </c:pt>
                <c:pt idx="2594">
                  <c:v>24.31125200000001</c:v>
                </c:pt>
                <c:pt idx="2595">
                  <c:v>24.31125200000001</c:v>
                </c:pt>
                <c:pt idx="2596">
                  <c:v>24.31125200000001</c:v>
                </c:pt>
                <c:pt idx="2597">
                  <c:v>24.31125200000001</c:v>
                </c:pt>
                <c:pt idx="2598">
                  <c:v>24.31125200000001</c:v>
                </c:pt>
                <c:pt idx="2599">
                  <c:v>24.31125200000001</c:v>
                </c:pt>
                <c:pt idx="2600">
                  <c:v>23.867196</c:v>
                </c:pt>
                <c:pt idx="2601">
                  <c:v>23.867196</c:v>
                </c:pt>
                <c:pt idx="2602">
                  <c:v>23.867196</c:v>
                </c:pt>
                <c:pt idx="2603">
                  <c:v>23.867196</c:v>
                </c:pt>
                <c:pt idx="2604">
                  <c:v>23.867196</c:v>
                </c:pt>
                <c:pt idx="2605">
                  <c:v>23.867196</c:v>
                </c:pt>
                <c:pt idx="2606">
                  <c:v>23.867196</c:v>
                </c:pt>
                <c:pt idx="2607">
                  <c:v>23.867196</c:v>
                </c:pt>
                <c:pt idx="2608">
                  <c:v>23.867196</c:v>
                </c:pt>
                <c:pt idx="2609">
                  <c:v>23.867196</c:v>
                </c:pt>
                <c:pt idx="2610">
                  <c:v>23.517745000000001</c:v>
                </c:pt>
                <c:pt idx="2611">
                  <c:v>23.517745000000001</c:v>
                </c:pt>
                <c:pt idx="2612">
                  <c:v>23.517745000000001</c:v>
                </c:pt>
                <c:pt idx="2613">
                  <c:v>23.517745000000001</c:v>
                </c:pt>
                <c:pt idx="2614">
                  <c:v>23.517745000000001</c:v>
                </c:pt>
                <c:pt idx="2615">
                  <c:v>23.517745000000001</c:v>
                </c:pt>
                <c:pt idx="2616">
                  <c:v>23.517745000000001</c:v>
                </c:pt>
                <c:pt idx="2617">
                  <c:v>23.517745000000001</c:v>
                </c:pt>
                <c:pt idx="2618">
                  <c:v>23.517745000000001</c:v>
                </c:pt>
                <c:pt idx="2619">
                  <c:v>23.517745000000001</c:v>
                </c:pt>
                <c:pt idx="2620">
                  <c:v>23.223142999999983</c:v>
                </c:pt>
                <c:pt idx="2621">
                  <c:v>23.223142999999983</c:v>
                </c:pt>
                <c:pt idx="2622">
                  <c:v>23.223142999999983</c:v>
                </c:pt>
                <c:pt idx="2623">
                  <c:v>23.223142999999983</c:v>
                </c:pt>
                <c:pt idx="2624">
                  <c:v>23.223142999999983</c:v>
                </c:pt>
                <c:pt idx="2625">
                  <c:v>23.223142999999983</c:v>
                </c:pt>
                <c:pt idx="2626">
                  <c:v>23.223142999999983</c:v>
                </c:pt>
                <c:pt idx="2627">
                  <c:v>23.223142999999983</c:v>
                </c:pt>
                <c:pt idx="2628">
                  <c:v>23.223142999999983</c:v>
                </c:pt>
                <c:pt idx="2629">
                  <c:v>23.223142999999983</c:v>
                </c:pt>
                <c:pt idx="2630">
                  <c:v>22.679259999999999</c:v>
                </c:pt>
                <c:pt idx="2631">
                  <c:v>22.679259999999999</c:v>
                </c:pt>
                <c:pt idx="2632">
                  <c:v>22.679259999999999</c:v>
                </c:pt>
                <c:pt idx="2633">
                  <c:v>22.679259999999999</c:v>
                </c:pt>
                <c:pt idx="2634">
                  <c:v>22.679259999999999</c:v>
                </c:pt>
                <c:pt idx="2635">
                  <c:v>22.679259999999999</c:v>
                </c:pt>
                <c:pt idx="2636">
                  <c:v>22.679259999999999</c:v>
                </c:pt>
                <c:pt idx="2637">
                  <c:v>22.679259999999999</c:v>
                </c:pt>
                <c:pt idx="2638">
                  <c:v>22.679259999999999</c:v>
                </c:pt>
                <c:pt idx="2639">
                  <c:v>22.679259999999999</c:v>
                </c:pt>
                <c:pt idx="2640">
                  <c:v>22.565763999999984</c:v>
                </c:pt>
                <c:pt idx="2641">
                  <c:v>22.565763999999984</c:v>
                </c:pt>
                <c:pt idx="2642">
                  <c:v>22.565763999999984</c:v>
                </c:pt>
                <c:pt idx="2643">
                  <c:v>22.565763999999984</c:v>
                </c:pt>
                <c:pt idx="2644">
                  <c:v>22.565763999999984</c:v>
                </c:pt>
                <c:pt idx="2645">
                  <c:v>22.565763999999984</c:v>
                </c:pt>
                <c:pt idx="2646">
                  <c:v>22.565763999999984</c:v>
                </c:pt>
                <c:pt idx="2647">
                  <c:v>22.565763999999984</c:v>
                </c:pt>
                <c:pt idx="2648">
                  <c:v>22.565763999999984</c:v>
                </c:pt>
                <c:pt idx="2649">
                  <c:v>22.565763999999984</c:v>
                </c:pt>
                <c:pt idx="2650">
                  <c:v>22.247751999999988</c:v>
                </c:pt>
                <c:pt idx="2651">
                  <c:v>22.247751999999988</c:v>
                </c:pt>
                <c:pt idx="2652">
                  <c:v>22.247751999999988</c:v>
                </c:pt>
                <c:pt idx="2653">
                  <c:v>22.247751999999988</c:v>
                </c:pt>
                <c:pt idx="2654">
                  <c:v>22.247751999999988</c:v>
                </c:pt>
                <c:pt idx="2655">
                  <c:v>22.247751999999988</c:v>
                </c:pt>
                <c:pt idx="2656">
                  <c:v>22.247751999999988</c:v>
                </c:pt>
                <c:pt idx="2657">
                  <c:v>22.247751999999988</c:v>
                </c:pt>
                <c:pt idx="2658">
                  <c:v>22.247751999999988</c:v>
                </c:pt>
                <c:pt idx="2659">
                  <c:v>22.247751999999988</c:v>
                </c:pt>
                <c:pt idx="2660">
                  <c:v>21.982471999999984</c:v>
                </c:pt>
                <c:pt idx="2661">
                  <c:v>21.982471999999984</c:v>
                </c:pt>
                <c:pt idx="2662">
                  <c:v>21.982471999999984</c:v>
                </c:pt>
                <c:pt idx="2663">
                  <c:v>21.982471999999984</c:v>
                </c:pt>
                <c:pt idx="2664">
                  <c:v>21.982471999999984</c:v>
                </c:pt>
                <c:pt idx="2665">
                  <c:v>21.982471999999984</c:v>
                </c:pt>
                <c:pt idx="2666">
                  <c:v>21.982471999999984</c:v>
                </c:pt>
                <c:pt idx="2667">
                  <c:v>21.982471999999984</c:v>
                </c:pt>
                <c:pt idx="2668">
                  <c:v>21.982471999999984</c:v>
                </c:pt>
                <c:pt idx="2669">
                  <c:v>21.982471999999984</c:v>
                </c:pt>
                <c:pt idx="2670">
                  <c:v>21.856890000000011</c:v>
                </c:pt>
                <c:pt idx="2671">
                  <c:v>21.856890000000011</c:v>
                </c:pt>
                <c:pt idx="2672">
                  <c:v>21.856890000000011</c:v>
                </c:pt>
                <c:pt idx="2673">
                  <c:v>21.856890000000011</c:v>
                </c:pt>
                <c:pt idx="2674">
                  <c:v>21.856890000000011</c:v>
                </c:pt>
                <c:pt idx="2675">
                  <c:v>21.856890000000011</c:v>
                </c:pt>
                <c:pt idx="2676">
                  <c:v>21.856890000000011</c:v>
                </c:pt>
                <c:pt idx="2677">
                  <c:v>21.856890000000011</c:v>
                </c:pt>
                <c:pt idx="2678">
                  <c:v>21.856890000000011</c:v>
                </c:pt>
                <c:pt idx="2679">
                  <c:v>21.856890000000011</c:v>
                </c:pt>
                <c:pt idx="2680">
                  <c:v>21.788087999999981</c:v>
                </c:pt>
                <c:pt idx="2681">
                  <c:v>21.788087999999981</c:v>
                </c:pt>
                <c:pt idx="2682">
                  <c:v>21.788087999999981</c:v>
                </c:pt>
                <c:pt idx="2683">
                  <c:v>21.788087999999981</c:v>
                </c:pt>
                <c:pt idx="2684">
                  <c:v>21.788087999999981</c:v>
                </c:pt>
                <c:pt idx="2685">
                  <c:v>21.788087999999981</c:v>
                </c:pt>
                <c:pt idx="2686">
                  <c:v>21.788087999999981</c:v>
                </c:pt>
                <c:pt idx="2687">
                  <c:v>21.788087999999981</c:v>
                </c:pt>
                <c:pt idx="2688">
                  <c:v>21.788087999999981</c:v>
                </c:pt>
                <c:pt idx="2689">
                  <c:v>21.788087999999981</c:v>
                </c:pt>
                <c:pt idx="2690">
                  <c:v>21.541968000000011</c:v>
                </c:pt>
                <c:pt idx="2691">
                  <c:v>21.541968000000011</c:v>
                </c:pt>
                <c:pt idx="2692">
                  <c:v>21.541968000000011</c:v>
                </c:pt>
                <c:pt idx="2693">
                  <c:v>21.541968000000011</c:v>
                </c:pt>
                <c:pt idx="2694">
                  <c:v>21.541968000000011</c:v>
                </c:pt>
                <c:pt idx="2695">
                  <c:v>21.541968000000011</c:v>
                </c:pt>
                <c:pt idx="2696">
                  <c:v>21.541968000000011</c:v>
                </c:pt>
                <c:pt idx="2697">
                  <c:v>21.541968000000011</c:v>
                </c:pt>
                <c:pt idx="2698">
                  <c:v>21.541968000000011</c:v>
                </c:pt>
                <c:pt idx="2699">
                  <c:v>21.541968000000011</c:v>
                </c:pt>
                <c:pt idx="2700">
                  <c:v>21.246779999999983</c:v>
                </c:pt>
                <c:pt idx="2701">
                  <c:v>21.246779999999983</c:v>
                </c:pt>
                <c:pt idx="2702">
                  <c:v>21.246779999999983</c:v>
                </c:pt>
                <c:pt idx="2703">
                  <c:v>21.246779999999983</c:v>
                </c:pt>
                <c:pt idx="2704">
                  <c:v>21.246779999999983</c:v>
                </c:pt>
                <c:pt idx="2705">
                  <c:v>21.246779999999983</c:v>
                </c:pt>
                <c:pt idx="2706">
                  <c:v>21.246779999999983</c:v>
                </c:pt>
                <c:pt idx="2707">
                  <c:v>21.246779999999983</c:v>
                </c:pt>
                <c:pt idx="2708">
                  <c:v>21.246779999999983</c:v>
                </c:pt>
                <c:pt idx="2709">
                  <c:v>21.246779999999983</c:v>
                </c:pt>
                <c:pt idx="2710">
                  <c:v>20.985298999999983</c:v>
                </c:pt>
                <c:pt idx="2711">
                  <c:v>20.985298999999983</c:v>
                </c:pt>
                <c:pt idx="2712">
                  <c:v>20.985298999999983</c:v>
                </c:pt>
                <c:pt idx="2713">
                  <c:v>20.985298999999983</c:v>
                </c:pt>
                <c:pt idx="2714">
                  <c:v>20.985298999999983</c:v>
                </c:pt>
                <c:pt idx="2715">
                  <c:v>20.985298999999983</c:v>
                </c:pt>
                <c:pt idx="2716">
                  <c:v>20.985298999999983</c:v>
                </c:pt>
                <c:pt idx="2717">
                  <c:v>20.985298999999983</c:v>
                </c:pt>
                <c:pt idx="2718">
                  <c:v>20.985298999999983</c:v>
                </c:pt>
                <c:pt idx="2719">
                  <c:v>20.985298999999983</c:v>
                </c:pt>
                <c:pt idx="2720">
                  <c:v>20.8735</c:v>
                </c:pt>
                <c:pt idx="2721">
                  <c:v>20.8735</c:v>
                </c:pt>
                <c:pt idx="2722">
                  <c:v>20.8735</c:v>
                </c:pt>
                <c:pt idx="2723">
                  <c:v>20.8735</c:v>
                </c:pt>
                <c:pt idx="2724">
                  <c:v>20.8735</c:v>
                </c:pt>
                <c:pt idx="2725">
                  <c:v>20.8735</c:v>
                </c:pt>
                <c:pt idx="2726">
                  <c:v>20.8735</c:v>
                </c:pt>
                <c:pt idx="2727">
                  <c:v>20.8735</c:v>
                </c:pt>
                <c:pt idx="2728">
                  <c:v>20.8735</c:v>
                </c:pt>
                <c:pt idx="2729">
                  <c:v>20.8735</c:v>
                </c:pt>
                <c:pt idx="2730">
                  <c:v>20.744479999999989</c:v>
                </c:pt>
                <c:pt idx="2731">
                  <c:v>20.744479999999989</c:v>
                </c:pt>
                <c:pt idx="2732">
                  <c:v>20.744479999999989</c:v>
                </c:pt>
                <c:pt idx="2733">
                  <c:v>20.744479999999989</c:v>
                </c:pt>
                <c:pt idx="2734">
                  <c:v>20.744479999999989</c:v>
                </c:pt>
                <c:pt idx="2735">
                  <c:v>20.744479999999989</c:v>
                </c:pt>
                <c:pt idx="2736">
                  <c:v>20.744479999999989</c:v>
                </c:pt>
                <c:pt idx="2737">
                  <c:v>20.744479999999989</c:v>
                </c:pt>
                <c:pt idx="2738">
                  <c:v>20.744479999999989</c:v>
                </c:pt>
                <c:pt idx="2739">
                  <c:v>20.744479999999989</c:v>
                </c:pt>
                <c:pt idx="2740">
                  <c:v>20.602193</c:v>
                </c:pt>
                <c:pt idx="2741">
                  <c:v>20.602193</c:v>
                </c:pt>
                <c:pt idx="2742">
                  <c:v>20.602193</c:v>
                </c:pt>
                <c:pt idx="2743">
                  <c:v>20.602193</c:v>
                </c:pt>
                <c:pt idx="2744">
                  <c:v>20.602193</c:v>
                </c:pt>
                <c:pt idx="2745">
                  <c:v>20.602193</c:v>
                </c:pt>
                <c:pt idx="2746">
                  <c:v>20.602193</c:v>
                </c:pt>
                <c:pt idx="2747">
                  <c:v>20.602193</c:v>
                </c:pt>
                <c:pt idx="2748">
                  <c:v>20.602193</c:v>
                </c:pt>
                <c:pt idx="2749">
                  <c:v>20.602193</c:v>
                </c:pt>
                <c:pt idx="2750">
                  <c:v>20.412154999999988</c:v>
                </c:pt>
                <c:pt idx="2751">
                  <c:v>20.412154999999988</c:v>
                </c:pt>
                <c:pt idx="2752">
                  <c:v>20.412154999999988</c:v>
                </c:pt>
                <c:pt idx="2753">
                  <c:v>20.412154999999988</c:v>
                </c:pt>
                <c:pt idx="2754">
                  <c:v>20.412154999999988</c:v>
                </c:pt>
                <c:pt idx="2755">
                  <c:v>20.412154999999988</c:v>
                </c:pt>
                <c:pt idx="2756">
                  <c:v>20.412154999999988</c:v>
                </c:pt>
                <c:pt idx="2757">
                  <c:v>20.412154999999988</c:v>
                </c:pt>
                <c:pt idx="2758">
                  <c:v>20.412154999999988</c:v>
                </c:pt>
                <c:pt idx="2759">
                  <c:v>20.412154999999988</c:v>
                </c:pt>
                <c:pt idx="2760">
                  <c:v>20.271554999999999</c:v>
                </c:pt>
                <c:pt idx="2761">
                  <c:v>20.271554999999999</c:v>
                </c:pt>
                <c:pt idx="2762">
                  <c:v>20.271554999999999</c:v>
                </c:pt>
                <c:pt idx="2763">
                  <c:v>20.271554999999999</c:v>
                </c:pt>
                <c:pt idx="2764">
                  <c:v>20.271554999999999</c:v>
                </c:pt>
                <c:pt idx="2765">
                  <c:v>20.271554999999999</c:v>
                </c:pt>
                <c:pt idx="2766">
                  <c:v>20.271554999999999</c:v>
                </c:pt>
                <c:pt idx="2767">
                  <c:v>20.271554999999999</c:v>
                </c:pt>
                <c:pt idx="2768">
                  <c:v>20.271554999999999</c:v>
                </c:pt>
                <c:pt idx="2769">
                  <c:v>20.271554999999999</c:v>
                </c:pt>
                <c:pt idx="2770">
                  <c:v>20.150062999999999</c:v>
                </c:pt>
                <c:pt idx="2771">
                  <c:v>20.150062999999999</c:v>
                </c:pt>
                <c:pt idx="2772">
                  <c:v>20.150062999999999</c:v>
                </c:pt>
                <c:pt idx="2773">
                  <c:v>20.150062999999999</c:v>
                </c:pt>
                <c:pt idx="2774">
                  <c:v>20.150062999999999</c:v>
                </c:pt>
                <c:pt idx="2775">
                  <c:v>20.150062999999999</c:v>
                </c:pt>
                <c:pt idx="2776">
                  <c:v>20.150062999999999</c:v>
                </c:pt>
                <c:pt idx="2777">
                  <c:v>20.150062999999999</c:v>
                </c:pt>
                <c:pt idx="2778">
                  <c:v>20.150062999999999</c:v>
                </c:pt>
                <c:pt idx="2779">
                  <c:v>20.150062999999999</c:v>
                </c:pt>
                <c:pt idx="2780">
                  <c:v>20.079934000000005</c:v>
                </c:pt>
                <c:pt idx="2781">
                  <c:v>20.079934000000005</c:v>
                </c:pt>
                <c:pt idx="2782">
                  <c:v>20.079934000000005</c:v>
                </c:pt>
                <c:pt idx="2783">
                  <c:v>20.079934000000005</c:v>
                </c:pt>
                <c:pt idx="2784">
                  <c:v>20.079934000000005</c:v>
                </c:pt>
                <c:pt idx="2785">
                  <c:v>20.079934000000005</c:v>
                </c:pt>
                <c:pt idx="2786">
                  <c:v>20.079934000000005</c:v>
                </c:pt>
                <c:pt idx="2787">
                  <c:v>20.079934000000005</c:v>
                </c:pt>
                <c:pt idx="2788">
                  <c:v>20.079934000000005</c:v>
                </c:pt>
                <c:pt idx="2789">
                  <c:v>20.079934000000005</c:v>
                </c:pt>
                <c:pt idx="2790">
                  <c:v>20.019957000000023</c:v>
                </c:pt>
                <c:pt idx="2791">
                  <c:v>20.019957000000023</c:v>
                </c:pt>
                <c:pt idx="2792">
                  <c:v>20.019957000000023</c:v>
                </c:pt>
                <c:pt idx="2793">
                  <c:v>20.019957000000023</c:v>
                </c:pt>
                <c:pt idx="2794">
                  <c:v>20.019957000000023</c:v>
                </c:pt>
                <c:pt idx="2795">
                  <c:v>20.019957000000023</c:v>
                </c:pt>
                <c:pt idx="2796">
                  <c:v>20.019957000000023</c:v>
                </c:pt>
                <c:pt idx="2797">
                  <c:v>20.019957000000023</c:v>
                </c:pt>
                <c:pt idx="2798">
                  <c:v>20.019957000000023</c:v>
                </c:pt>
                <c:pt idx="2799">
                  <c:v>20.019957000000023</c:v>
                </c:pt>
                <c:pt idx="2800">
                  <c:v>19.945830999999981</c:v>
                </c:pt>
                <c:pt idx="2801">
                  <c:v>19.945830999999981</c:v>
                </c:pt>
                <c:pt idx="2802">
                  <c:v>19.945830999999981</c:v>
                </c:pt>
                <c:pt idx="2803">
                  <c:v>19.945830999999981</c:v>
                </c:pt>
                <c:pt idx="2804">
                  <c:v>19.945830999999981</c:v>
                </c:pt>
                <c:pt idx="2805">
                  <c:v>19.945830999999981</c:v>
                </c:pt>
                <c:pt idx="2806">
                  <c:v>19.945830999999981</c:v>
                </c:pt>
                <c:pt idx="2807">
                  <c:v>19.945830999999981</c:v>
                </c:pt>
                <c:pt idx="2808">
                  <c:v>19.945830999999981</c:v>
                </c:pt>
                <c:pt idx="2809">
                  <c:v>19.945830999999981</c:v>
                </c:pt>
                <c:pt idx="2810">
                  <c:v>19.881056999999988</c:v>
                </c:pt>
                <c:pt idx="2811">
                  <c:v>19.881056999999988</c:v>
                </c:pt>
                <c:pt idx="2812">
                  <c:v>19.881056999999988</c:v>
                </c:pt>
                <c:pt idx="2813">
                  <c:v>19.881056999999988</c:v>
                </c:pt>
                <c:pt idx="2814">
                  <c:v>19.881056999999988</c:v>
                </c:pt>
                <c:pt idx="2815">
                  <c:v>19.881056999999988</c:v>
                </c:pt>
                <c:pt idx="2816">
                  <c:v>19.881056999999988</c:v>
                </c:pt>
                <c:pt idx="2817">
                  <c:v>19.881056999999988</c:v>
                </c:pt>
                <c:pt idx="2818">
                  <c:v>19.881056999999988</c:v>
                </c:pt>
                <c:pt idx="2819">
                  <c:v>19.881056999999988</c:v>
                </c:pt>
                <c:pt idx="2820">
                  <c:v>19.942716999999973</c:v>
                </c:pt>
                <c:pt idx="2821">
                  <c:v>19.942716999999973</c:v>
                </c:pt>
                <c:pt idx="2822">
                  <c:v>19.942716999999973</c:v>
                </c:pt>
                <c:pt idx="2823">
                  <c:v>19.942716999999973</c:v>
                </c:pt>
                <c:pt idx="2824">
                  <c:v>19.942716999999973</c:v>
                </c:pt>
                <c:pt idx="2825">
                  <c:v>19.942716999999973</c:v>
                </c:pt>
                <c:pt idx="2826">
                  <c:v>19.942716999999973</c:v>
                </c:pt>
                <c:pt idx="2827">
                  <c:v>19.942716999999973</c:v>
                </c:pt>
                <c:pt idx="2828">
                  <c:v>19.942716999999973</c:v>
                </c:pt>
                <c:pt idx="2829">
                  <c:v>19.942716999999973</c:v>
                </c:pt>
                <c:pt idx="2830">
                  <c:v>20.081156</c:v>
                </c:pt>
                <c:pt idx="2831">
                  <c:v>20.081156</c:v>
                </c:pt>
                <c:pt idx="2832">
                  <c:v>20.081156</c:v>
                </c:pt>
                <c:pt idx="2833">
                  <c:v>20.081156</c:v>
                </c:pt>
                <c:pt idx="2834">
                  <c:v>20.081156</c:v>
                </c:pt>
                <c:pt idx="2835">
                  <c:v>20.081156</c:v>
                </c:pt>
                <c:pt idx="2836">
                  <c:v>20.081156</c:v>
                </c:pt>
                <c:pt idx="2837">
                  <c:v>20.081156</c:v>
                </c:pt>
                <c:pt idx="2838">
                  <c:v>20.081156</c:v>
                </c:pt>
                <c:pt idx="2839">
                  <c:v>20.081156</c:v>
                </c:pt>
                <c:pt idx="2840">
                  <c:v>20.148976000000001</c:v>
                </c:pt>
                <c:pt idx="2841">
                  <c:v>20.148976000000001</c:v>
                </c:pt>
                <c:pt idx="2842">
                  <c:v>20.148976000000001</c:v>
                </c:pt>
                <c:pt idx="2843">
                  <c:v>20.148976000000001</c:v>
                </c:pt>
                <c:pt idx="2844">
                  <c:v>20.148976000000001</c:v>
                </c:pt>
                <c:pt idx="2845">
                  <c:v>20.148976000000001</c:v>
                </c:pt>
                <c:pt idx="2846">
                  <c:v>20.148976000000001</c:v>
                </c:pt>
                <c:pt idx="2847">
                  <c:v>20.148976000000001</c:v>
                </c:pt>
                <c:pt idx="2848">
                  <c:v>20.148976000000001</c:v>
                </c:pt>
                <c:pt idx="2849">
                  <c:v>20.148976000000001</c:v>
                </c:pt>
                <c:pt idx="2850">
                  <c:v>20.106393000000001</c:v>
                </c:pt>
                <c:pt idx="2851">
                  <c:v>20.106393000000001</c:v>
                </c:pt>
                <c:pt idx="2852">
                  <c:v>20.106393000000001</c:v>
                </c:pt>
                <c:pt idx="2853">
                  <c:v>20.106393000000001</c:v>
                </c:pt>
                <c:pt idx="2854">
                  <c:v>20.106393000000001</c:v>
                </c:pt>
                <c:pt idx="2855">
                  <c:v>20.106393000000001</c:v>
                </c:pt>
                <c:pt idx="2856">
                  <c:v>20.106393000000001</c:v>
                </c:pt>
                <c:pt idx="2857">
                  <c:v>20.106393000000001</c:v>
                </c:pt>
                <c:pt idx="2858">
                  <c:v>20.106393000000001</c:v>
                </c:pt>
                <c:pt idx="2859">
                  <c:v>20.106393000000001</c:v>
                </c:pt>
                <c:pt idx="2860">
                  <c:v>20.05214599999999</c:v>
                </c:pt>
                <c:pt idx="2861">
                  <c:v>20.05214599999999</c:v>
                </c:pt>
                <c:pt idx="2862">
                  <c:v>20.05214599999999</c:v>
                </c:pt>
                <c:pt idx="2863">
                  <c:v>20.05214599999999</c:v>
                </c:pt>
                <c:pt idx="2864">
                  <c:v>20.05214599999999</c:v>
                </c:pt>
                <c:pt idx="2865">
                  <c:v>20.05214599999999</c:v>
                </c:pt>
                <c:pt idx="2866">
                  <c:v>20.05214599999999</c:v>
                </c:pt>
                <c:pt idx="2867">
                  <c:v>20.05214599999999</c:v>
                </c:pt>
                <c:pt idx="2868">
                  <c:v>20.05214599999999</c:v>
                </c:pt>
                <c:pt idx="2869">
                  <c:v>20.05214599999999</c:v>
                </c:pt>
                <c:pt idx="2870">
                  <c:v>19.960094000000002</c:v>
                </c:pt>
                <c:pt idx="2871">
                  <c:v>19.960094000000002</c:v>
                </c:pt>
                <c:pt idx="2872">
                  <c:v>19.960094000000002</c:v>
                </c:pt>
                <c:pt idx="2873">
                  <c:v>19.960094000000002</c:v>
                </c:pt>
                <c:pt idx="2874">
                  <c:v>19.960094000000002</c:v>
                </c:pt>
                <c:pt idx="2875">
                  <c:v>19.960094000000002</c:v>
                </c:pt>
                <c:pt idx="2876">
                  <c:v>19.960094000000002</c:v>
                </c:pt>
                <c:pt idx="2877">
                  <c:v>19.960094000000002</c:v>
                </c:pt>
                <c:pt idx="2878">
                  <c:v>19.960094000000002</c:v>
                </c:pt>
                <c:pt idx="2879">
                  <c:v>19.960094000000002</c:v>
                </c:pt>
                <c:pt idx="2880">
                  <c:v>19.877084000000011</c:v>
                </c:pt>
                <c:pt idx="2881">
                  <c:v>19.877084000000011</c:v>
                </c:pt>
                <c:pt idx="2882">
                  <c:v>19.877084000000011</c:v>
                </c:pt>
                <c:pt idx="2883">
                  <c:v>19.877084000000011</c:v>
                </c:pt>
                <c:pt idx="2884">
                  <c:v>19.877084000000011</c:v>
                </c:pt>
                <c:pt idx="2885">
                  <c:v>19.877084000000011</c:v>
                </c:pt>
                <c:pt idx="2886">
                  <c:v>19.877084000000011</c:v>
                </c:pt>
                <c:pt idx="2887">
                  <c:v>19.877084000000011</c:v>
                </c:pt>
                <c:pt idx="2888">
                  <c:v>19.877084000000011</c:v>
                </c:pt>
                <c:pt idx="2889">
                  <c:v>19.877084000000011</c:v>
                </c:pt>
                <c:pt idx="2890">
                  <c:v>20.096215000000001</c:v>
                </c:pt>
                <c:pt idx="2891">
                  <c:v>20.096215000000001</c:v>
                </c:pt>
                <c:pt idx="2892">
                  <c:v>20.096215000000001</c:v>
                </c:pt>
                <c:pt idx="2893">
                  <c:v>20.096215000000001</c:v>
                </c:pt>
                <c:pt idx="2894">
                  <c:v>20.096215000000001</c:v>
                </c:pt>
                <c:pt idx="2895">
                  <c:v>20.096215000000001</c:v>
                </c:pt>
                <c:pt idx="2896">
                  <c:v>20.096215000000001</c:v>
                </c:pt>
                <c:pt idx="2897">
                  <c:v>20.096215000000001</c:v>
                </c:pt>
                <c:pt idx="2898">
                  <c:v>20.096215000000001</c:v>
                </c:pt>
                <c:pt idx="2899">
                  <c:v>20.096215000000001</c:v>
                </c:pt>
                <c:pt idx="2900">
                  <c:v>20.273406999999985</c:v>
                </c:pt>
                <c:pt idx="2901">
                  <c:v>20.273406999999985</c:v>
                </c:pt>
                <c:pt idx="2902">
                  <c:v>20.273406999999985</c:v>
                </c:pt>
                <c:pt idx="2903">
                  <c:v>20.273406999999985</c:v>
                </c:pt>
                <c:pt idx="2904">
                  <c:v>20.273406999999985</c:v>
                </c:pt>
                <c:pt idx="2905">
                  <c:v>20.273406999999985</c:v>
                </c:pt>
                <c:pt idx="2906">
                  <c:v>20.273406999999985</c:v>
                </c:pt>
                <c:pt idx="2907">
                  <c:v>20.273406999999985</c:v>
                </c:pt>
                <c:pt idx="2908">
                  <c:v>20.273406999999985</c:v>
                </c:pt>
                <c:pt idx="2909">
                  <c:v>20.273406999999985</c:v>
                </c:pt>
                <c:pt idx="2910">
                  <c:v>20.351115000000011</c:v>
                </c:pt>
                <c:pt idx="2911">
                  <c:v>20.351115000000011</c:v>
                </c:pt>
                <c:pt idx="2912">
                  <c:v>20.351115000000011</c:v>
                </c:pt>
                <c:pt idx="2913">
                  <c:v>20.351115000000011</c:v>
                </c:pt>
                <c:pt idx="2914">
                  <c:v>20.351115000000011</c:v>
                </c:pt>
                <c:pt idx="2915">
                  <c:v>20.351115000000011</c:v>
                </c:pt>
                <c:pt idx="2916">
                  <c:v>20.351115000000011</c:v>
                </c:pt>
                <c:pt idx="2917">
                  <c:v>20.351115000000011</c:v>
                </c:pt>
                <c:pt idx="2918">
                  <c:v>20.351115000000011</c:v>
                </c:pt>
                <c:pt idx="2919">
                  <c:v>20.351115000000011</c:v>
                </c:pt>
                <c:pt idx="2920">
                  <c:v>20.280885000000001</c:v>
                </c:pt>
                <c:pt idx="2921">
                  <c:v>20.280885000000001</c:v>
                </c:pt>
                <c:pt idx="2922">
                  <c:v>20.280885000000001</c:v>
                </c:pt>
                <c:pt idx="2923">
                  <c:v>20.280885000000001</c:v>
                </c:pt>
                <c:pt idx="2924">
                  <c:v>20.280885000000001</c:v>
                </c:pt>
                <c:pt idx="2925">
                  <c:v>20.280885000000001</c:v>
                </c:pt>
                <c:pt idx="2926">
                  <c:v>20.280885000000001</c:v>
                </c:pt>
                <c:pt idx="2927">
                  <c:v>20.280885000000001</c:v>
                </c:pt>
                <c:pt idx="2928">
                  <c:v>20.280885000000001</c:v>
                </c:pt>
                <c:pt idx="2929">
                  <c:v>20.280885000000001</c:v>
                </c:pt>
                <c:pt idx="2930">
                  <c:v>20.140037</c:v>
                </c:pt>
                <c:pt idx="2931">
                  <c:v>20.140037</c:v>
                </c:pt>
                <c:pt idx="2932">
                  <c:v>20.140037</c:v>
                </c:pt>
                <c:pt idx="2933">
                  <c:v>20.140037</c:v>
                </c:pt>
                <c:pt idx="2934">
                  <c:v>20.140037</c:v>
                </c:pt>
                <c:pt idx="2935">
                  <c:v>20.140037</c:v>
                </c:pt>
                <c:pt idx="2936">
                  <c:v>20.140037</c:v>
                </c:pt>
                <c:pt idx="2937">
                  <c:v>20.140037</c:v>
                </c:pt>
                <c:pt idx="2938">
                  <c:v>20.140037</c:v>
                </c:pt>
                <c:pt idx="2939">
                  <c:v>20.140037</c:v>
                </c:pt>
                <c:pt idx="2940">
                  <c:v>20.020385000000001</c:v>
                </c:pt>
                <c:pt idx="2941">
                  <c:v>20.020385000000001</c:v>
                </c:pt>
                <c:pt idx="2942">
                  <c:v>20.020385000000001</c:v>
                </c:pt>
                <c:pt idx="2943">
                  <c:v>20.020385000000001</c:v>
                </c:pt>
                <c:pt idx="2944">
                  <c:v>20.020385000000001</c:v>
                </c:pt>
                <c:pt idx="2945">
                  <c:v>20.020385000000001</c:v>
                </c:pt>
                <c:pt idx="2946">
                  <c:v>20.020385000000001</c:v>
                </c:pt>
                <c:pt idx="2947">
                  <c:v>20.020385000000001</c:v>
                </c:pt>
                <c:pt idx="2948">
                  <c:v>20.020385000000001</c:v>
                </c:pt>
                <c:pt idx="2949">
                  <c:v>20.020385000000001</c:v>
                </c:pt>
                <c:pt idx="2950">
                  <c:v>19.921250000000001</c:v>
                </c:pt>
                <c:pt idx="2951">
                  <c:v>19.921250000000001</c:v>
                </c:pt>
                <c:pt idx="2952">
                  <c:v>19.921250000000001</c:v>
                </c:pt>
                <c:pt idx="2953">
                  <c:v>19.921250000000001</c:v>
                </c:pt>
                <c:pt idx="2954">
                  <c:v>19.921250000000001</c:v>
                </c:pt>
                <c:pt idx="2955">
                  <c:v>19.921250000000001</c:v>
                </c:pt>
                <c:pt idx="2956">
                  <c:v>19.921250000000001</c:v>
                </c:pt>
                <c:pt idx="2957">
                  <c:v>19.921250000000001</c:v>
                </c:pt>
                <c:pt idx="2958">
                  <c:v>19.921250000000001</c:v>
                </c:pt>
                <c:pt idx="2959">
                  <c:v>19.921250000000001</c:v>
                </c:pt>
                <c:pt idx="2960">
                  <c:v>19.816148999999999</c:v>
                </c:pt>
                <c:pt idx="2961">
                  <c:v>19.816148999999999</c:v>
                </c:pt>
                <c:pt idx="2962">
                  <c:v>19.816148999999999</c:v>
                </c:pt>
                <c:pt idx="2963">
                  <c:v>19.816148999999999</c:v>
                </c:pt>
                <c:pt idx="2964">
                  <c:v>19.816148999999999</c:v>
                </c:pt>
                <c:pt idx="2965">
                  <c:v>19.816148999999999</c:v>
                </c:pt>
                <c:pt idx="2966">
                  <c:v>19.816148999999999</c:v>
                </c:pt>
                <c:pt idx="2967">
                  <c:v>19.816148999999999</c:v>
                </c:pt>
                <c:pt idx="2968">
                  <c:v>19.816148999999999</c:v>
                </c:pt>
                <c:pt idx="2969">
                  <c:v>19.816148999999999</c:v>
                </c:pt>
                <c:pt idx="2970">
                  <c:v>19.755831000000001</c:v>
                </c:pt>
                <c:pt idx="2971">
                  <c:v>19.755831000000001</c:v>
                </c:pt>
                <c:pt idx="2972">
                  <c:v>19.755831000000001</c:v>
                </c:pt>
                <c:pt idx="2973">
                  <c:v>19.755831000000001</c:v>
                </c:pt>
                <c:pt idx="2974">
                  <c:v>19.755831000000001</c:v>
                </c:pt>
                <c:pt idx="2975">
                  <c:v>19.755831000000001</c:v>
                </c:pt>
                <c:pt idx="2976">
                  <c:v>19.755831000000001</c:v>
                </c:pt>
                <c:pt idx="2977">
                  <c:v>19.755831000000001</c:v>
                </c:pt>
                <c:pt idx="2978">
                  <c:v>19.755831000000001</c:v>
                </c:pt>
                <c:pt idx="2979">
                  <c:v>19.755831000000001</c:v>
                </c:pt>
                <c:pt idx="2980">
                  <c:v>19.686230999999989</c:v>
                </c:pt>
                <c:pt idx="2981">
                  <c:v>19.686230999999989</c:v>
                </c:pt>
                <c:pt idx="2982">
                  <c:v>19.686230999999989</c:v>
                </c:pt>
                <c:pt idx="2983">
                  <c:v>19.686230999999989</c:v>
                </c:pt>
                <c:pt idx="2984">
                  <c:v>19.686230999999989</c:v>
                </c:pt>
                <c:pt idx="2985">
                  <c:v>19.686230999999989</c:v>
                </c:pt>
                <c:pt idx="2986">
                  <c:v>19.686230999999989</c:v>
                </c:pt>
                <c:pt idx="2987">
                  <c:v>19.686230999999989</c:v>
                </c:pt>
                <c:pt idx="2988">
                  <c:v>19.686230999999989</c:v>
                </c:pt>
                <c:pt idx="2989">
                  <c:v>19.686230999999989</c:v>
                </c:pt>
                <c:pt idx="2990">
                  <c:v>19.650289000000001</c:v>
                </c:pt>
                <c:pt idx="2991">
                  <c:v>19.650289000000001</c:v>
                </c:pt>
                <c:pt idx="2992">
                  <c:v>19.650289000000001</c:v>
                </c:pt>
                <c:pt idx="2993">
                  <c:v>19.650289000000001</c:v>
                </c:pt>
                <c:pt idx="2994">
                  <c:v>19.650289000000001</c:v>
                </c:pt>
                <c:pt idx="2995">
                  <c:v>19.650289000000001</c:v>
                </c:pt>
                <c:pt idx="2996">
                  <c:v>19.650289000000001</c:v>
                </c:pt>
                <c:pt idx="2997">
                  <c:v>19.650289000000001</c:v>
                </c:pt>
                <c:pt idx="2998">
                  <c:v>19.650289000000001</c:v>
                </c:pt>
                <c:pt idx="2999">
                  <c:v>19.650289000000001</c:v>
                </c:pt>
                <c:pt idx="3000">
                  <c:v>19.610841000000011</c:v>
                </c:pt>
                <c:pt idx="3001">
                  <c:v>19.610841000000011</c:v>
                </c:pt>
                <c:pt idx="3002">
                  <c:v>19.610841000000011</c:v>
                </c:pt>
                <c:pt idx="3003">
                  <c:v>19.610841000000011</c:v>
                </c:pt>
                <c:pt idx="3004">
                  <c:v>19.610841000000011</c:v>
                </c:pt>
                <c:pt idx="3005">
                  <c:v>19.610841000000011</c:v>
                </c:pt>
                <c:pt idx="3006">
                  <c:v>19.610841000000011</c:v>
                </c:pt>
                <c:pt idx="3007">
                  <c:v>19.610841000000011</c:v>
                </c:pt>
                <c:pt idx="3008">
                  <c:v>19.610841000000011</c:v>
                </c:pt>
                <c:pt idx="3009">
                  <c:v>19.610841000000011</c:v>
                </c:pt>
                <c:pt idx="3010">
                  <c:v>19.570169</c:v>
                </c:pt>
                <c:pt idx="3011">
                  <c:v>19.570169</c:v>
                </c:pt>
                <c:pt idx="3012">
                  <c:v>19.570169</c:v>
                </c:pt>
                <c:pt idx="3013">
                  <c:v>19.570169</c:v>
                </c:pt>
                <c:pt idx="3014">
                  <c:v>19.570169</c:v>
                </c:pt>
                <c:pt idx="3015">
                  <c:v>19.570169</c:v>
                </c:pt>
                <c:pt idx="3016">
                  <c:v>19.570169</c:v>
                </c:pt>
                <c:pt idx="3017">
                  <c:v>19.570169</c:v>
                </c:pt>
                <c:pt idx="3018">
                  <c:v>19.570169</c:v>
                </c:pt>
                <c:pt idx="3019">
                  <c:v>19.570169</c:v>
                </c:pt>
                <c:pt idx="3020">
                  <c:v>19.543685</c:v>
                </c:pt>
                <c:pt idx="3021">
                  <c:v>19.543685</c:v>
                </c:pt>
                <c:pt idx="3022">
                  <c:v>19.543685</c:v>
                </c:pt>
                <c:pt idx="3023">
                  <c:v>19.543685</c:v>
                </c:pt>
                <c:pt idx="3024">
                  <c:v>19.543685</c:v>
                </c:pt>
                <c:pt idx="3025">
                  <c:v>19.543685</c:v>
                </c:pt>
                <c:pt idx="3026">
                  <c:v>19.543685</c:v>
                </c:pt>
                <c:pt idx="3027">
                  <c:v>19.543685</c:v>
                </c:pt>
                <c:pt idx="3028">
                  <c:v>19.543685</c:v>
                </c:pt>
                <c:pt idx="3029">
                  <c:v>19.543685</c:v>
                </c:pt>
                <c:pt idx="3030">
                  <c:v>19.534594999999999</c:v>
                </c:pt>
                <c:pt idx="3031">
                  <c:v>19.534594999999999</c:v>
                </c:pt>
                <c:pt idx="3032">
                  <c:v>19.534594999999999</c:v>
                </c:pt>
                <c:pt idx="3033">
                  <c:v>19.534594999999999</c:v>
                </c:pt>
                <c:pt idx="3034">
                  <c:v>19.534594999999999</c:v>
                </c:pt>
                <c:pt idx="3035">
                  <c:v>19.534594999999999</c:v>
                </c:pt>
                <c:pt idx="3036">
                  <c:v>19.534594999999999</c:v>
                </c:pt>
                <c:pt idx="3037">
                  <c:v>19.534594999999999</c:v>
                </c:pt>
                <c:pt idx="3038">
                  <c:v>19.534594999999999</c:v>
                </c:pt>
                <c:pt idx="3039">
                  <c:v>19.534594999999999</c:v>
                </c:pt>
                <c:pt idx="3040">
                  <c:v>19.499665</c:v>
                </c:pt>
                <c:pt idx="3041">
                  <c:v>19.499665</c:v>
                </c:pt>
                <c:pt idx="3042">
                  <c:v>19.499665</c:v>
                </c:pt>
                <c:pt idx="3043">
                  <c:v>19.499665</c:v>
                </c:pt>
                <c:pt idx="3044">
                  <c:v>19.499665</c:v>
                </c:pt>
                <c:pt idx="3045">
                  <c:v>19.499665</c:v>
                </c:pt>
                <c:pt idx="3046">
                  <c:v>19.499665</c:v>
                </c:pt>
                <c:pt idx="3047">
                  <c:v>19.499665</c:v>
                </c:pt>
                <c:pt idx="3048">
                  <c:v>19.499665</c:v>
                </c:pt>
                <c:pt idx="3049">
                  <c:v>19.499665</c:v>
                </c:pt>
                <c:pt idx="3050">
                  <c:v>19.477291999999988</c:v>
                </c:pt>
                <c:pt idx="3051">
                  <c:v>19.477291999999988</c:v>
                </c:pt>
                <c:pt idx="3052">
                  <c:v>19.477291999999988</c:v>
                </c:pt>
                <c:pt idx="3053">
                  <c:v>19.477291999999988</c:v>
                </c:pt>
                <c:pt idx="3054">
                  <c:v>19.477291999999988</c:v>
                </c:pt>
                <c:pt idx="3055">
                  <c:v>19.477291999999988</c:v>
                </c:pt>
                <c:pt idx="3056">
                  <c:v>19.477291999999988</c:v>
                </c:pt>
                <c:pt idx="3057">
                  <c:v>19.477291999999988</c:v>
                </c:pt>
                <c:pt idx="3058">
                  <c:v>19.477291999999988</c:v>
                </c:pt>
                <c:pt idx="3059">
                  <c:v>19.477291999999988</c:v>
                </c:pt>
                <c:pt idx="3060">
                  <c:v>19.467589999999984</c:v>
                </c:pt>
                <c:pt idx="3061">
                  <c:v>19.467589999999984</c:v>
                </c:pt>
                <c:pt idx="3062">
                  <c:v>19.467589999999984</c:v>
                </c:pt>
                <c:pt idx="3063">
                  <c:v>19.467589999999984</c:v>
                </c:pt>
                <c:pt idx="3064">
                  <c:v>19.467589999999984</c:v>
                </c:pt>
                <c:pt idx="3065">
                  <c:v>19.467589999999984</c:v>
                </c:pt>
                <c:pt idx="3066">
                  <c:v>19.467589999999984</c:v>
                </c:pt>
                <c:pt idx="3067">
                  <c:v>19.467589999999984</c:v>
                </c:pt>
                <c:pt idx="3068">
                  <c:v>19.467589999999984</c:v>
                </c:pt>
                <c:pt idx="3069">
                  <c:v>19.467589999999984</c:v>
                </c:pt>
                <c:pt idx="3070">
                  <c:v>19.44937599999999</c:v>
                </c:pt>
                <c:pt idx="3071">
                  <c:v>19.44937599999999</c:v>
                </c:pt>
                <c:pt idx="3072">
                  <c:v>19.44937599999999</c:v>
                </c:pt>
                <c:pt idx="3073">
                  <c:v>19.44937599999999</c:v>
                </c:pt>
                <c:pt idx="3074">
                  <c:v>19.44937599999999</c:v>
                </c:pt>
                <c:pt idx="3075">
                  <c:v>19.44937599999999</c:v>
                </c:pt>
                <c:pt idx="3076">
                  <c:v>19.44937599999999</c:v>
                </c:pt>
                <c:pt idx="3077">
                  <c:v>19.44937599999999</c:v>
                </c:pt>
                <c:pt idx="3078">
                  <c:v>19.44937599999999</c:v>
                </c:pt>
                <c:pt idx="3079">
                  <c:v>19.44937599999999</c:v>
                </c:pt>
                <c:pt idx="3080">
                  <c:v>19.435573999999985</c:v>
                </c:pt>
                <c:pt idx="3081">
                  <c:v>19.435573999999985</c:v>
                </c:pt>
                <c:pt idx="3082">
                  <c:v>19.435573999999985</c:v>
                </c:pt>
                <c:pt idx="3083">
                  <c:v>19.435573999999985</c:v>
                </c:pt>
                <c:pt idx="3084">
                  <c:v>19.435573999999985</c:v>
                </c:pt>
                <c:pt idx="3085">
                  <c:v>19.435573999999985</c:v>
                </c:pt>
                <c:pt idx="3086">
                  <c:v>19.435573999999985</c:v>
                </c:pt>
                <c:pt idx="3087">
                  <c:v>19.435573999999985</c:v>
                </c:pt>
                <c:pt idx="3088">
                  <c:v>19.435573999999985</c:v>
                </c:pt>
                <c:pt idx="3089">
                  <c:v>19.435573999999985</c:v>
                </c:pt>
                <c:pt idx="3090">
                  <c:v>19.418458999999999</c:v>
                </c:pt>
                <c:pt idx="3091">
                  <c:v>19.418458999999999</c:v>
                </c:pt>
                <c:pt idx="3092">
                  <c:v>19.418458999999999</c:v>
                </c:pt>
                <c:pt idx="3093">
                  <c:v>19.418458999999999</c:v>
                </c:pt>
                <c:pt idx="3094">
                  <c:v>19.418458999999999</c:v>
                </c:pt>
                <c:pt idx="3095">
                  <c:v>19.418458999999999</c:v>
                </c:pt>
                <c:pt idx="3096">
                  <c:v>19.418458999999999</c:v>
                </c:pt>
                <c:pt idx="3097">
                  <c:v>19.418458999999999</c:v>
                </c:pt>
                <c:pt idx="3098">
                  <c:v>19.418458999999999</c:v>
                </c:pt>
                <c:pt idx="3099">
                  <c:v>19.418458999999999</c:v>
                </c:pt>
                <c:pt idx="3100">
                  <c:v>19.403278</c:v>
                </c:pt>
                <c:pt idx="3101">
                  <c:v>19.403278</c:v>
                </c:pt>
                <c:pt idx="3102">
                  <c:v>19.403278</c:v>
                </c:pt>
                <c:pt idx="3103">
                  <c:v>19.403278</c:v>
                </c:pt>
                <c:pt idx="3104">
                  <c:v>19.403278</c:v>
                </c:pt>
                <c:pt idx="3105">
                  <c:v>19.403278</c:v>
                </c:pt>
                <c:pt idx="3106">
                  <c:v>19.403278</c:v>
                </c:pt>
                <c:pt idx="3107">
                  <c:v>19.403278</c:v>
                </c:pt>
                <c:pt idx="3108">
                  <c:v>19.403278</c:v>
                </c:pt>
                <c:pt idx="3109">
                  <c:v>19.403278</c:v>
                </c:pt>
                <c:pt idx="3110">
                  <c:v>19.40921599999999</c:v>
                </c:pt>
                <c:pt idx="3111">
                  <c:v>19.40921599999999</c:v>
                </c:pt>
                <c:pt idx="3112">
                  <c:v>19.40921599999999</c:v>
                </c:pt>
                <c:pt idx="3113">
                  <c:v>19.40921599999999</c:v>
                </c:pt>
                <c:pt idx="3114">
                  <c:v>19.40921599999999</c:v>
                </c:pt>
                <c:pt idx="3115">
                  <c:v>19.40921599999999</c:v>
                </c:pt>
                <c:pt idx="3116">
                  <c:v>19.40921599999999</c:v>
                </c:pt>
                <c:pt idx="3117">
                  <c:v>19.40921599999999</c:v>
                </c:pt>
                <c:pt idx="3118">
                  <c:v>19.40921599999999</c:v>
                </c:pt>
                <c:pt idx="3119">
                  <c:v>19.40921599999999</c:v>
                </c:pt>
                <c:pt idx="3120">
                  <c:v>19.389748999999981</c:v>
                </c:pt>
                <c:pt idx="3121">
                  <c:v>19.389748999999981</c:v>
                </c:pt>
                <c:pt idx="3122">
                  <c:v>19.389748999999981</c:v>
                </c:pt>
                <c:pt idx="3123">
                  <c:v>19.389748999999981</c:v>
                </c:pt>
                <c:pt idx="3124">
                  <c:v>19.389748999999981</c:v>
                </c:pt>
                <c:pt idx="3125">
                  <c:v>19.389748999999981</c:v>
                </c:pt>
                <c:pt idx="3126">
                  <c:v>19.389748999999981</c:v>
                </c:pt>
                <c:pt idx="3127">
                  <c:v>19.389748999999981</c:v>
                </c:pt>
                <c:pt idx="3128">
                  <c:v>19.389748999999981</c:v>
                </c:pt>
                <c:pt idx="3129">
                  <c:v>19.389748999999981</c:v>
                </c:pt>
                <c:pt idx="3130">
                  <c:v>19.392467</c:v>
                </c:pt>
                <c:pt idx="3131">
                  <c:v>19.392467</c:v>
                </c:pt>
                <c:pt idx="3132">
                  <c:v>19.392467</c:v>
                </c:pt>
                <c:pt idx="3133">
                  <c:v>19.392467</c:v>
                </c:pt>
                <c:pt idx="3134">
                  <c:v>19.392467</c:v>
                </c:pt>
                <c:pt idx="3135">
                  <c:v>19.392467</c:v>
                </c:pt>
                <c:pt idx="3136">
                  <c:v>19.392467</c:v>
                </c:pt>
                <c:pt idx="3137">
                  <c:v>19.392467</c:v>
                </c:pt>
                <c:pt idx="3138">
                  <c:v>19.392467</c:v>
                </c:pt>
                <c:pt idx="3139">
                  <c:v>19.392467</c:v>
                </c:pt>
                <c:pt idx="3140">
                  <c:v>19.385204999999988</c:v>
                </c:pt>
                <c:pt idx="3141">
                  <c:v>19.385204999999988</c:v>
                </c:pt>
                <c:pt idx="3142">
                  <c:v>19.385204999999988</c:v>
                </c:pt>
                <c:pt idx="3143">
                  <c:v>19.385204999999988</c:v>
                </c:pt>
                <c:pt idx="3144">
                  <c:v>19.385204999999988</c:v>
                </c:pt>
                <c:pt idx="3145">
                  <c:v>19.385204999999988</c:v>
                </c:pt>
                <c:pt idx="3146">
                  <c:v>19.385204999999988</c:v>
                </c:pt>
                <c:pt idx="3147">
                  <c:v>19.385204999999988</c:v>
                </c:pt>
                <c:pt idx="3148">
                  <c:v>19.385204999999988</c:v>
                </c:pt>
                <c:pt idx="3149">
                  <c:v>19.385204999999988</c:v>
                </c:pt>
                <c:pt idx="3150">
                  <c:v>19.377020999999999</c:v>
                </c:pt>
                <c:pt idx="3151">
                  <c:v>19.377020999999999</c:v>
                </c:pt>
                <c:pt idx="3152">
                  <c:v>19.377020999999999</c:v>
                </c:pt>
                <c:pt idx="3153">
                  <c:v>19.377020999999999</c:v>
                </c:pt>
                <c:pt idx="3154">
                  <c:v>19.377020999999999</c:v>
                </c:pt>
                <c:pt idx="3155">
                  <c:v>19.377020999999999</c:v>
                </c:pt>
                <c:pt idx="3156">
                  <c:v>19.377020999999999</c:v>
                </c:pt>
                <c:pt idx="3157">
                  <c:v>19.377020999999999</c:v>
                </c:pt>
                <c:pt idx="3158">
                  <c:v>19.377020999999999</c:v>
                </c:pt>
                <c:pt idx="3159">
                  <c:v>19.377020999999999</c:v>
                </c:pt>
                <c:pt idx="3160">
                  <c:v>19.376607</c:v>
                </c:pt>
                <c:pt idx="3161">
                  <c:v>19.376607</c:v>
                </c:pt>
                <c:pt idx="3162">
                  <c:v>19.376607</c:v>
                </c:pt>
                <c:pt idx="3163">
                  <c:v>19.376607</c:v>
                </c:pt>
                <c:pt idx="3164">
                  <c:v>19.376607</c:v>
                </c:pt>
                <c:pt idx="3165">
                  <c:v>19.376607</c:v>
                </c:pt>
                <c:pt idx="3166">
                  <c:v>19.376607</c:v>
                </c:pt>
                <c:pt idx="3167">
                  <c:v>19.376607</c:v>
                </c:pt>
                <c:pt idx="3168">
                  <c:v>19.376607</c:v>
                </c:pt>
                <c:pt idx="3169">
                  <c:v>19.376607</c:v>
                </c:pt>
                <c:pt idx="3170">
                  <c:v>19.373353000000005</c:v>
                </c:pt>
                <c:pt idx="3171">
                  <c:v>19.373353000000005</c:v>
                </c:pt>
                <c:pt idx="3172">
                  <c:v>19.373353000000005</c:v>
                </c:pt>
                <c:pt idx="3173">
                  <c:v>19.373353000000005</c:v>
                </c:pt>
                <c:pt idx="3174">
                  <c:v>19.373353000000005</c:v>
                </c:pt>
                <c:pt idx="3175">
                  <c:v>19.373353000000005</c:v>
                </c:pt>
                <c:pt idx="3176">
                  <c:v>19.373353000000005</c:v>
                </c:pt>
                <c:pt idx="3177">
                  <c:v>19.373353000000005</c:v>
                </c:pt>
                <c:pt idx="3178">
                  <c:v>19.373353000000005</c:v>
                </c:pt>
                <c:pt idx="3179">
                  <c:v>19.373353000000005</c:v>
                </c:pt>
                <c:pt idx="3180">
                  <c:v>19.36359199999999</c:v>
                </c:pt>
                <c:pt idx="3181">
                  <c:v>19.36359199999999</c:v>
                </c:pt>
                <c:pt idx="3182">
                  <c:v>19.36359199999999</c:v>
                </c:pt>
                <c:pt idx="3183">
                  <c:v>19.36359199999999</c:v>
                </c:pt>
                <c:pt idx="3184">
                  <c:v>19.36359199999999</c:v>
                </c:pt>
                <c:pt idx="3185">
                  <c:v>19.36359199999999</c:v>
                </c:pt>
                <c:pt idx="3186">
                  <c:v>19.36359199999999</c:v>
                </c:pt>
                <c:pt idx="3187">
                  <c:v>19.36359199999999</c:v>
                </c:pt>
                <c:pt idx="3188">
                  <c:v>19.36359199999999</c:v>
                </c:pt>
                <c:pt idx="3189">
                  <c:v>19.36359199999999</c:v>
                </c:pt>
                <c:pt idx="3190">
                  <c:v>19.350189</c:v>
                </c:pt>
                <c:pt idx="3191">
                  <c:v>19.350189</c:v>
                </c:pt>
                <c:pt idx="3192">
                  <c:v>19.350189</c:v>
                </c:pt>
                <c:pt idx="3193">
                  <c:v>19.350189</c:v>
                </c:pt>
                <c:pt idx="3194">
                  <c:v>19.350189</c:v>
                </c:pt>
                <c:pt idx="3195">
                  <c:v>19.350189</c:v>
                </c:pt>
                <c:pt idx="3196">
                  <c:v>19.350189</c:v>
                </c:pt>
                <c:pt idx="3197">
                  <c:v>19.350189</c:v>
                </c:pt>
                <c:pt idx="3198">
                  <c:v>19.350189</c:v>
                </c:pt>
                <c:pt idx="3199">
                  <c:v>19.350189</c:v>
                </c:pt>
                <c:pt idx="3200">
                  <c:v>19.353034000000001</c:v>
                </c:pt>
                <c:pt idx="3201">
                  <c:v>19.353034000000001</c:v>
                </c:pt>
                <c:pt idx="3202">
                  <c:v>19.353034000000001</c:v>
                </c:pt>
                <c:pt idx="3203">
                  <c:v>19.353034000000001</c:v>
                </c:pt>
                <c:pt idx="3204">
                  <c:v>19.353034000000001</c:v>
                </c:pt>
                <c:pt idx="3205">
                  <c:v>19.353034000000001</c:v>
                </c:pt>
                <c:pt idx="3206">
                  <c:v>19.353034000000001</c:v>
                </c:pt>
                <c:pt idx="3207">
                  <c:v>19.353034000000001</c:v>
                </c:pt>
                <c:pt idx="3208">
                  <c:v>19.353034000000001</c:v>
                </c:pt>
                <c:pt idx="3209">
                  <c:v>19.353034000000001</c:v>
                </c:pt>
                <c:pt idx="3210">
                  <c:v>19.335615000000001</c:v>
                </c:pt>
                <c:pt idx="3211">
                  <c:v>19.335615000000001</c:v>
                </c:pt>
                <c:pt idx="3212">
                  <c:v>19.335615000000001</c:v>
                </c:pt>
                <c:pt idx="3213">
                  <c:v>19.335615000000001</c:v>
                </c:pt>
                <c:pt idx="3214">
                  <c:v>19.335615000000001</c:v>
                </c:pt>
                <c:pt idx="3215">
                  <c:v>19.335615000000001</c:v>
                </c:pt>
                <c:pt idx="3216">
                  <c:v>19.335615000000001</c:v>
                </c:pt>
                <c:pt idx="3217">
                  <c:v>19.335615000000001</c:v>
                </c:pt>
                <c:pt idx="3218">
                  <c:v>19.335615000000001</c:v>
                </c:pt>
                <c:pt idx="3219">
                  <c:v>19.335615000000001</c:v>
                </c:pt>
                <c:pt idx="3220">
                  <c:v>19.3307</c:v>
                </c:pt>
                <c:pt idx="3221">
                  <c:v>19.3307</c:v>
                </c:pt>
                <c:pt idx="3222">
                  <c:v>19.3307</c:v>
                </c:pt>
                <c:pt idx="3223">
                  <c:v>19.3307</c:v>
                </c:pt>
                <c:pt idx="3224">
                  <c:v>19.3307</c:v>
                </c:pt>
                <c:pt idx="3225">
                  <c:v>19.3307</c:v>
                </c:pt>
                <c:pt idx="3226">
                  <c:v>19.3307</c:v>
                </c:pt>
                <c:pt idx="3227">
                  <c:v>19.3307</c:v>
                </c:pt>
                <c:pt idx="3228">
                  <c:v>19.3307</c:v>
                </c:pt>
                <c:pt idx="3229">
                  <c:v>19.3307</c:v>
                </c:pt>
                <c:pt idx="3230">
                  <c:v>19.340941000000001</c:v>
                </c:pt>
                <c:pt idx="3231">
                  <c:v>19.340941000000001</c:v>
                </c:pt>
                <c:pt idx="3232">
                  <c:v>19.340941000000001</c:v>
                </c:pt>
                <c:pt idx="3233">
                  <c:v>19.340941000000001</c:v>
                </c:pt>
                <c:pt idx="3234">
                  <c:v>19.340941000000001</c:v>
                </c:pt>
                <c:pt idx="3235">
                  <c:v>19.340941000000001</c:v>
                </c:pt>
                <c:pt idx="3236">
                  <c:v>19.340941000000001</c:v>
                </c:pt>
                <c:pt idx="3237">
                  <c:v>19.340941000000001</c:v>
                </c:pt>
                <c:pt idx="3238">
                  <c:v>19.340941000000001</c:v>
                </c:pt>
                <c:pt idx="3239">
                  <c:v>19.340941000000001</c:v>
                </c:pt>
                <c:pt idx="3240">
                  <c:v>19.338691000000001</c:v>
                </c:pt>
                <c:pt idx="3241">
                  <c:v>19.338691000000001</c:v>
                </c:pt>
                <c:pt idx="3242">
                  <c:v>19.338691000000001</c:v>
                </c:pt>
                <c:pt idx="3243">
                  <c:v>19.338691000000001</c:v>
                </c:pt>
                <c:pt idx="3244">
                  <c:v>19.338691000000001</c:v>
                </c:pt>
                <c:pt idx="3245">
                  <c:v>19.338691000000001</c:v>
                </c:pt>
                <c:pt idx="3246">
                  <c:v>19.338691000000001</c:v>
                </c:pt>
                <c:pt idx="3247">
                  <c:v>19.338691000000001</c:v>
                </c:pt>
                <c:pt idx="3248">
                  <c:v>19.338691000000001</c:v>
                </c:pt>
                <c:pt idx="3249">
                  <c:v>19.338691000000001</c:v>
                </c:pt>
                <c:pt idx="3250">
                  <c:v>19.341915000000011</c:v>
                </c:pt>
                <c:pt idx="3251">
                  <c:v>19.341915000000011</c:v>
                </c:pt>
                <c:pt idx="3252">
                  <c:v>19.341915000000011</c:v>
                </c:pt>
                <c:pt idx="3253">
                  <c:v>19.341915000000011</c:v>
                </c:pt>
                <c:pt idx="3254">
                  <c:v>19.341915000000011</c:v>
                </c:pt>
                <c:pt idx="3255">
                  <c:v>19.341915000000011</c:v>
                </c:pt>
                <c:pt idx="3256">
                  <c:v>19.341915000000011</c:v>
                </c:pt>
                <c:pt idx="3257">
                  <c:v>19.341915000000011</c:v>
                </c:pt>
                <c:pt idx="3258">
                  <c:v>19.341915000000011</c:v>
                </c:pt>
                <c:pt idx="3259">
                  <c:v>19.341915000000011</c:v>
                </c:pt>
                <c:pt idx="3260">
                  <c:v>19.342276999999989</c:v>
                </c:pt>
                <c:pt idx="3261">
                  <c:v>19.342276999999989</c:v>
                </c:pt>
                <c:pt idx="3262">
                  <c:v>19.342276999999989</c:v>
                </c:pt>
                <c:pt idx="3263">
                  <c:v>19.342276999999989</c:v>
                </c:pt>
                <c:pt idx="3264">
                  <c:v>19.342276999999989</c:v>
                </c:pt>
                <c:pt idx="3265">
                  <c:v>19.342276999999989</c:v>
                </c:pt>
                <c:pt idx="3266">
                  <c:v>19.342276999999989</c:v>
                </c:pt>
                <c:pt idx="3267">
                  <c:v>19.342276999999989</c:v>
                </c:pt>
                <c:pt idx="3268">
                  <c:v>19.342276999999989</c:v>
                </c:pt>
                <c:pt idx="3269">
                  <c:v>19.342276999999989</c:v>
                </c:pt>
                <c:pt idx="3270">
                  <c:v>19.330559999999988</c:v>
                </c:pt>
                <c:pt idx="3271">
                  <c:v>19.330559999999988</c:v>
                </c:pt>
                <c:pt idx="3272">
                  <c:v>19.330559999999988</c:v>
                </c:pt>
                <c:pt idx="3273">
                  <c:v>19.330559999999988</c:v>
                </c:pt>
                <c:pt idx="3274">
                  <c:v>19.330559999999988</c:v>
                </c:pt>
                <c:pt idx="3275">
                  <c:v>19.330559999999988</c:v>
                </c:pt>
                <c:pt idx="3276">
                  <c:v>19.330559999999988</c:v>
                </c:pt>
                <c:pt idx="3277">
                  <c:v>19.330559999999988</c:v>
                </c:pt>
                <c:pt idx="3278">
                  <c:v>19.330559999999988</c:v>
                </c:pt>
                <c:pt idx="3279">
                  <c:v>19.330559999999988</c:v>
                </c:pt>
                <c:pt idx="3280">
                  <c:v>19.316061000000012</c:v>
                </c:pt>
                <c:pt idx="3281">
                  <c:v>19.316061000000012</c:v>
                </c:pt>
                <c:pt idx="3282">
                  <c:v>19.316061000000012</c:v>
                </c:pt>
                <c:pt idx="3283">
                  <c:v>19.316061000000012</c:v>
                </c:pt>
                <c:pt idx="3284">
                  <c:v>19.316061000000012</c:v>
                </c:pt>
                <c:pt idx="3285">
                  <c:v>19.316061000000012</c:v>
                </c:pt>
                <c:pt idx="3286">
                  <c:v>19.316061000000012</c:v>
                </c:pt>
                <c:pt idx="3287">
                  <c:v>19.316061000000012</c:v>
                </c:pt>
                <c:pt idx="3288">
                  <c:v>19.316061000000012</c:v>
                </c:pt>
                <c:pt idx="3289">
                  <c:v>19.316061000000012</c:v>
                </c:pt>
                <c:pt idx="3290">
                  <c:v>19.310244999999988</c:v>
                </c:pt>
                <c:pt idx="3291">
                  <c:v>19.310244999999988</c:v>
                </c:pt>
                <c:pt idx="3292">
                  <c:v>19.310244999999988</c:v>
                </c:pt>
                <c:pt idx="3293">
                  <c:v>19.310244999999988</c:v>
                </c:pt>
                <c:pt idx="3294">
                  <c:v>19.310244999999988</c:v>
                </c:pt>
                <c:pt idx="3295">
                  <c:v>19.310244999999988</c:v>
                </c:pt>
                <c:pt idx="3296">
                  <c:v>19.310244999999988</c:v>
                </c:pt>
                <c:pt idx="3297">
                  <c:v>19.310244999999988</c:v>
                </c:pt>
                <c:pt idx="3298">
                  <c:v>19.310244999999988</c:v>
                </c:pt>
                <c:pt idx="3299">
                  <c:v>19.310244999999988</c:v>
                </c:pt>
                <c:pt idx="3300">
                  <c:v>19.314703000000005</c:v>
                </c:pt>
                <c:pt idx="3301">
                  <c:v>19.314703000000005</c:v>
                </c:pt>
                <c:pt idx="3302">
                  <c:v>19.314703000000005</c:v>
                </c:pt>
                <c:pt idx="3303">
                  <c:v>19.314703000000005</c:v>
                </c:pt>
                <c:pt idx="3304">
                  <c:v>19.314703000000005</c:v>
                </c:pt>
                <c:pt idx="3305">
                  <c:v>19.314703000000005</c:v>
                </c:pt>
                <c:pt idx="3306">
                  <c:v>19.314703000000005</c:v>
                </c:pt>
                <c:pt idx="3307">
                  <c:v>19.314703000000005</c:v>
                </c:pt>
                <c:pt idx="3308">
                  <c:v>19.314703000000005</c:v>
                </c:pt>
                <c:pt idx="3309">
                  <c:v>19.314703000000005</c:v>
                </c:pt>
                <c:pt idx="3310">
                  <c:v>19.31616600000001</c:v>
                </c:pt>
                <c:pt idx="3311">
                  <c:v>19.31616600000001</c:v>
                </c:pt>
                <c:pt idx="3312">
                  <c:v>19.31616600000001</c:v>
                </c:pt>
                <c:pt idx="3313">
                  <c:v>19.31616600000001</c:v>
                </c:pt>
                <c:pt idx="3314">
                  <c:v>19.31616600000001</c:v>
                </c:pt>
                <c:pt idx="3315">
                  <c:v>19.31616600000001</c:v>
                </c:pt>
                <c:pt idx="3316">
                  <c:v>19.31616600000001</c:v>
                </c:pt>
                <c:pt idx="3317">
                  <c:v>19.31616600000001</c:v>
                </c:pt>
                <c:pt idx="3318">
                  <c:v>19.31616600000001</c:v>
                </c:pt>
                <c:pt idx="3319">
                  <c:v>19.31616600000001</c:v>
                </c:pt>
                <c:pt idx="3320">
                  <c:v>19.305914999999999</c:v>
                </c:pt>
                <c:pt idx="3321">
                  <c:v>19.305914999999999</c:v>
                </c:pt>
                <c:pt idx="3322">
                  <c:v>19.305914999999999</c:v>
                </c:pt>
                <c:pt idx="3323">
                  <c:v>19.305914999999999</c:v>
                </c:pt>
                <c:pt idx="3324">
                  <c:v>19.305914999999999</c:v>
                </c:pt>
                <c:pt idx="3325">
                  <c:v>19.305914999999999</c:v>
                </c:pt>
                <c:pt idx="3326">
                  <c:v>19.305914999999999</c:v>
                </c:pt>
                <c:pt idx="3327">
                  <c:v>19.305914999999999</c:v>
                </c:pt>
                <c:pt idx="3328">
                  <c:v>19.305914999999999</c:v>
                </c:pt>
                <c:pt idx="3329">
                  <c:v>19.305914999999999</c:v>
                </c:pt>
                <c:pt idx="3330">
                  <c:v>19.299104</c:v>
                </c:pt>
                <c:pt idx="3331">
                  <c:v>19.299104</c:v>
                </c:pt>
                <c:pt idx="3332">
                  <c:v>19.299104</c:v>
                </c:pt>
                <c:pt idx="3333">
                  <c:v>19.299104</c:v>
                </c:pt>
                <c:pt idx="3334">
                  <c:v>19.299104</c:v>
                </c:pt>
                <c:pt idx="3335">
                  <c:v>19.299104</c:v>
                </c:pt>
                <c:pt idx="3336">
                  <c:v>19.299104</c:v>
                </c:pt>
                <c:pt idx="3337">
                  <c:v>19.299104</c:v>
                </c:pt>
                <c:pt idx="3338">
                  <c:v>19.299104</c:v>
                </c:pt>
                <c:pt idx="3339">
                  <c:v>19.299104</c:v>
                </c:pt>
                <c:pt idx="3340">
                  <c:v>19.300409999999989</c:v>
                </c:pt>
                <c:pt idx="3341">
                  <c:v>19.300409999999989</c:v>
                </c:pt>
                <c:pt idx="3342">
                  <c:v>19.300409999999989</c:v>
                </c:pt>
                <c:pt idx="3343">
                  <c:v>19.300409999999989</c:v>
                </c:pt>
                <c:pt idx="3344">
                  <c:v>19.300409999999989</c:v>
                </c:pt>
                <c:pt idx="3345">
                  <c:v>19.300409999999989</c:v>
                </c:pt>
                <c:pt idx="3346">
                  <c:v>19.300409999999989</c:v>
                </c:pt>
                <c:pt idx="3347">
                  <c:v>19.300409999999989</c:v>
                </c:pt>
                <c:pt idx="3348">
                  <c:v>19.300409999999989</c:v>
                </c:pt>
                <c:pt idx="3349">
                  <c:v>19.300409999999989</c:v>
                </c:pt>
                <c:pt idx="3350">
                  <c:v>19.30613</c:v>
                </c:pt>
                <c:pt idx="3351">
                  <c:v>19.30613</c:v>
                </c:pt>
                <c:pt idx="3352">
                  <c:v>19.30613</c:v>
                </c:pt>
                <c:pt idx="3353">
                  <c:v>19.30613</c:v>
                </c:pt>
                <c:pt idx="3354">
                  <c:v>19.30613</c:v>
                </c:pt>
                <c:pt idx="3355">
                  <c:v>19.30613</c:v>
                </c:pt>
                <c:pt idx="3356">
                  <c:v>19.30613</c:v>
                </c:pt>
                <c:pt idx="3357">
                  <c:v>19.30613</c:v>
                </c:pt>
                <c:pt idx="3358">
                  <c:v>19.30613</c:v>
                </c:pt>
                <c:pt idx="3359">
                  <c:v>19.30613</c:v>
                </c:pt>
                <c:pt idx="3360">
                  <c:v>19.301003999999999</c:v>
                </c:pt>
                <c:pt idx="3361">
                  <c:v>19.301003999999999</c:v>
                </c:pt>
                <c:pt idx="3362">
                  <c:v>19.301003999999999</c:v>
                </c:pt>
                <c:pt idx="3363">
                  <c:v>19.301003999999999</c:v>
                </c:pt>
                <c:pt idx="3364">
                  <c:v>19.301003999999999</c:v>
                </c:pt>
                <c:pt idx="3365">
                  <c:v>19.301003999999999</c:v>
                </c:pt>
                <c:pt idx="3366">
                  <c:v>19.301003999999999</c:v>
                </c:pt>
                <c:pt idx="3367">
                  <c:v>19.301003999999999</c:v>
                </c:pt>
                <c:pt idx="3368">
                  <c:v>19.301003999999999</c:v>
                </c:pt>
                <c:pt idx="3369">
                  <c:v>19.301003999999999</c:v>
                </c:pt>
                <c:pt idx="3370">
                  <c:v>19.312704</c:v>
                </c:pt>
                <c:pt idx="3371">
                  <c:v>19.312704</c:v>
                </c:pt>
                <c:pt idx="3372">
                  <c:v>19.312704</c:v>
                </c:pt>
                <c:pt idx="3373">
                  <c:v>19.312704</c:v>
                </c:pt>
                <c:pt idx="3374">
                  <c:v>19.312704</c:v>
                </c:pt>
                <c:pt idx="3375">
                  <c:v>19.312704</c:v>
                </c:pt>
                <c:pt idx="3376">
                  <c:v>19.312704</c:v>
                </c:pt>
                <c:pt idx="3377">
                  <c:v>19.312704</c:v>
                </c:pt>
                <c:pt idx="3378">
                  <c:v>19.312704</c:v>
                </c:pt>
                <c:pt idx="3379">
                  <c:v>19.312704</c:v>
                </c:pt>
                <c:pt idx="3380">
                  <c:v>19.29960899999999</c:v>
                </c:pt>
                <c:pt idx="3381">
                  <c:v>19.29960899999999</c:v>
                </c:pt>
                <c:pt idx="3382">
                  <c:v>19.29960899999999</c:v>
                </c:pt>
                <c:pt idx="3383">
                  <c:v>19.29960899999999</c:v>
                </c:pt>
                <c:pt idx="3384">
                  <c:v>19.29960899999999</c:v>
                </c:pt>
                <c:pt idx="3385">
                  <c:v>19.29960899999999</c:v>
                </c:pt>
                <c:pt idx="3386">
                  <c:v>19.29960899999999</c:v>
                </c:pt>
                <c:pt idx="3387">
                  <c:v>19.29960899999999</c:v>
                </c:pt>
                <c:pt idx="3388">
                  <c:v>19.29960899999999</c:v>
                </c:pt>
                <c:pt idx="3389">
                  <c:v>19.29960899999999</c:v>
                </c:pt>
                <c:pt idx="3390">
                  <c:v>19.302651999999988</c:v>
                </c:pt>
                <c:pt idx="3391">
                  <c:v>19.302651999999988</c:v>
                </c:pt>
                <c:pt idx="3392">
                  <c:v>19.302651999999988</c:v>
                </c:pt>
                <c:pt idx="3393">
                  <c:v>19.302651999999988</c:v>
                </c:pt>
                <c:pt idx="3394">
                  <c:v>19.302651999999988</c:v>
                </c:pt>
                <c:pt idx="3395">
                  <c:v>19.302651999999988</c:v>
                </c:pt>
                <c:pt idx="3396">
                  <c:v>19.302651999999988</c:v>
                </c:pt>
                <c:pt idx="3397">
                  <c:v>19.302651999999988</c:v>
                </c:pt>
                <c:pt idx="3398">
                  <c:v>19.302651999999988</c:v>
                </c:pt>
                <c:pt idx="3399">
                  <c:v>19.302651999999988</c:v>
                </c:pt>
                <c:pt idx="3400">
                  <c:v>19.301466999999999</c:v>
                </c:pt>
                <c:pt idx="3401">
                  <c:v>19.301466999999999</c:v>
                </c:pt>
                <c:pt idx="3402">
                  <c:v>19.301466999999999</c:v>
                </c:pt>
                <c:pt idx="3403">
                  <c:v>19.301466999999999</c:v>
                </c:pt>
                <c:pt idx="3404">
                  <c:v>19.301466999999999</c:v>
                </c:pt>
                <c:pt idx="3405">
                  <c:v>19.301466999999999</c:v>
                </c:pt>
                <c:pt idx="3406">
                  <c:v>19.301466999999999</c:v>
                </c:pt>
                <c:pt idx="3407">
                  <c:v>19.301466999999999</c:v>
                </c:pt>
                <c:pt idx="3408">
                  <c:v>19.301466999999999</c:v>
                </c:pt>
                <c:pt idx="3409">
                  <c:v>19.301466999999999</c:v>
                </c:pt>
                <c:pt idx="3410">
                  <c:v>19.284295999999991</c:v>
                </c:pt>
                <c:pt idx="3411">
                  <c:v>19.284295999999991</c:v>
                </c:pt>
                <c:pt idx="3412">
                  <c:v>19.284295999999991</c:v>
                </c:pt>
                <c:pt idx="3413">
                  <c:v>19.284295999999991</c:v>
                </c:pt>
                <c:pt idx="3414">
                  <c:v>19.284295999999991</c:v>
                </c:pt>
                <c:pt idx="3415">
                  <c:v>19.284295999999991</c:v>
                </c:pt>
                <c:pt idx="3416">
                  <c:v>19.284295999999991</c:v>
                </c:pt>
                <c:pt idx="3417">
                  <c:v>19.284295999999991</c:v>
                </c:pt>
                <c:pt idx="3418">
                  <c:v>19.284295999999991</c:v>
                </c:pt>
                <c:pt idx="3419">
                  <c:v>19.284295999999991</c:v>
                </c:pt>
                <c:pt idx="3420">
                  <c:v>19.294125000000001</c:v>
                </c:pt>
                <c:pt idx="3421">
                  <c:v>19.294125000000001</c:v>
                </c:pt>
                <c:pt idx="3422">
                  <c:v>19.294125000000001</c:v>
                </c:pt>
                <c:pt idx="3423">
                  <c:v>19.294125000000001</c:v>
                </c:pt>
                <c:pt idx="3424">
                  <c:v>19.294125000000001</c:v>
                </c:pt>
                <c:pt idx="3425">
                  <c:v>19.294125000000001</c:v>
                </c:pt>
                <c:pt idx="3426">
                  <c:v>19.294125000000001</c:v>
                </c:pt>
                <c:pt idx="3427">
                  <c:v>19.294125000000001</c:v>
                </c:pt>
                <c:pt idx="3428">
                  <c:v>19.294125000000001</c:v>
                </c:pt>
                <c:pt idx="3429">
                  <c:v>19.294125000000001</c:v>
                </c:pt>
                <c:pt idx="3430">
                  <c:v>19.297180000000001</c:v>
                </c:pt>
                <c:pt idx="3431">
                  <c:v>19.297180000000001</c:v>
                </c:pt>
                <c:pt idx="3432">
                  <c:v>19.297180000000001</c:v>
                </c:pt>
                <c:pt idx="3433">
                  <c:v>19.297180000000001</c:v>
                </c:pt>
                <c:pt idx="3434">
                  <c:v>19.297180000000001</c:v>
                </c:pt>
                <c:pt idx="3435">
                  <c:v>19.297180000000001</c:v>
                </c:pt>
                <c:pt idx="3436">
                  <c:v>19.297180000000001</c:v>
                </c:pt>
                <c:pt idx="3437">
                  <c:v>19.297180000000001</c:v>
                </c:pt>
                <c:pt idx="3438">
                  <c:v>19.297180000000001</c:v>
                </c:pt>
                <c:pt idx="3439">
                  <c:v>19.297180000000001</c:v>
                </c:pt>
                <c:pt idx="3440">
                  <c:v>19.277211000000001</c:v>
                </c:pt>
                <c:pt idx="3441">
                  <c:v>19.277211000000001</c:v>
                </c:pt>
                <c:pt idx="3442">
                  <c:v>19.277211000000001</c:v>
                </c:pt>
                <c:pt idx="3443">
                  <c:v>19.277211000000001</c:v>
                </c:pt>
                <c:pt idx="3444">
                  <c:v>19.277211000000001</c:v>
                </c:pt>
                <c:pt idx="3445">
                  <c:v>19.277211000000001</c:v>
                </c:pt>
                <c:pt idx="3446">
                  <c:v>19.277211000000001</c:v>
                </c:pt>
                <c:pt idx="3447">
                  <c:v>19.277211000000001</c:v>
                </c:pt>
                <c:pt idx="3448">
                  <c:v>19.277211000000001</c:v>
                </c:pt>
                <c:pt idx="3449">
                  <c:v>19.277211000000001</c:v>
                </c:pt>
                <c:pt idx="3450">
                  <c:v>19.282840999999983</c:v>
                </c:pt>
                <c:pt idx="3451">
                  <c:v>19.282840999999983</c:v>
                </c:pt>
                <c:pt idx="3452">
                  <c:v>19.282840999999983</c:v>
                </c:pt>
                <c:pt idx="3453">
                  <c:v>19.282840999999983</c:v>
                </c:pt>
                <c:pt idx="3454">
                  <c:v>19.282840999999983</c:v>
                </c:pt>
                <c:pt idx="3455">
                  <c:v>19.282840999999983</c:v>
                </c:pt>
                <c:pt idx="3456">
                  <c:v>19.282840999999983</c:v>
                </c:pt>
                <c:pt idx="3457">
                  <c:v>19.282840999999983</c:v>
                </c:pt>
                <c:pt idx="3458">
                  <c:v>19.282840999999983</c:v>
                </c:pt>
                <c:pt idx="3459">
                  <c:v>19.282840999999983</c:v>
                </c:pt>
                <c:pt idx="3460">
                  <c:v>19.283228999999984</c:v>
                </c:pt>
                <c:pt idx="3461">
                  <c:v>19.283228999999984</c:v>
                </c:pt>
                <c:pt idx="3462">
                  <c:v>19.283228999999984</c:v>
                </c:pt>
                <c:pt idx="3463">
                  <c:v>19.283228999999984</c:v>
                </c:pt>
                <c:pt idx="3464">
                  <c:v>19.283228999999984</c:v>
                </c:pt>
                <c:pt idx="3465">
                  <c:v>19.283228999999984</c:v>
                </c:pt>
                <c:pt idx="3466">
                  <c:v>19.283228999999984</c:v>
                </c:pt>
                <c:pt idx="3467">
                  <c:v>19.283228999999984</c:v>
                </c:pt>
                <c:pt idx="3468">
                  <c:v>19.283228999999984</c:v>
                </c:pt>
                <c:pt idx="3469">
                  <c:v>19.283228999999984</c:v>
                </c:pt>
                <c:pt idx="3470">
                  <c:v>19.270757</c:v>
                </c:pt>
                <c:pt idx="3471">
                  <c:v>19.270757</c:v>
                </c:pt>
                <c:pt idx="3472">
                  <c:v>19.270757</c:v>
                </c:pt>
                <c:pt idx="3473">
                  <c:v>19.270757</c:v>
                </c:pt>
                <c:pt idx="3474">
                  <c:v>19.270757</c:v>
                </c:pt>
                <c:pt idx="3475">
                  <c:v>19.270757</c:v>
                </c:pt>
                <c:pt idx="3476">
                  <c:v>19.270757</c:v>
                </c:pt>
                <c:pt idx="3477">
                  <c:v>19.270757</c:v>
                </c:pt>
                <c:pt idx="3478">
                  <c:v>19.270757</c:v>
                </c:pt>
                <c:pt idx="3479">
                  <c:v>19.270757</c:v>
                </c:pt>
                <c:pt idx="3480">
                  <c:v>19.283485999999989</c:v>
                </c:pt>
                <c:pt idx="3481">
                  <c:v>19.283485999999989</c:v>
                </c:pt>
                <c:pt idx="3482">
                  <c:v>19.283485999999989</c:v>
                </c:pt>
                <c:pt idx="3483">
                  <c:v>19.283485999999989</c:v>
                </c:pt>
                <c:pt idx="3484">
                  <c:v>19.283485999999989</c:v>
                </c:pt>
                <c:pt idx="3485">
                  <c:v>19.283485999999989</c:v>
                </c:pt>
                <c:pt idx="3486">
                  <c:v>19.283485999999989</c:v>
                </c:pt>
                <c:pt idx="3487">
                  <c:v>19.283485999999989</c:v>
                </c:pt>
                <c:pt idx="3488">
                  <c:v>19.283485999999989</c:v>
                </c:pt>
                <c:pt idx="3489">
                  <c:v>19.283485999999989</c:v>
                </c:pt>
                <c:pt idx="3490">
                  <c:v>19.272686999999983</c:v>
                </c:pt>
                <c:pt idx="3491">
                  <c:v>19.272686999999983</c:v>
                </c:pt>
                <c:pt idx="3492">
                  <c:v>19.272686999999983</c:v>
                </c:pt>
                <c:pt idx="3493">
                  <c:v>19.272686999999983</c:v>
                </c:pt>
                <c:pt idx="3494">
                  <c:v>19.272686999999983</c:v>
                </c:pt>
                <c:pt idx="3495">
                  <c:v>19.272686999999983</c:v>
                </c:pt>
                <c:pt idx="3496">
                  <c:v>19.272686999999983</c:v>
                </c:pt>
                <c:pt idx="3497">
                  <c:v>19.272686999999983</c:v>
                </c:pt>
                <c:pt idx="3498">
                  <c:v>19.272686999999983</c:v>
                </c:pt>
                <c:pt idx="3499">
                  <c:v>19.272686999999983</c:v>
                </c:pt>
                <c:pt idx="3500">
                  <c:v>19.261227000000002</c:v>
                </c:pt>
                <c:pt idx="3501">
                  <c:v>19.261227000000002</c:v>
                </c:pt>
                <c:pt idx="3502">
                  <c:v>19.261227000000002</c:v>
                </c:pt>
                <c:pt idx="3503">
                  <c:v>19.261227000000002</c:v>
                </c:pt>
                <c:pt idx="3504">
                  <c:v>19.261227000000002</c:v>
                </c:pt>
                <c:pt idx="3505">
                  <c:v>19.261227000000002</c:v>
                </c:pt>
                <c:pt idx="3506">
                  <c:v>19.261227000000002</c:v>
                </c:pt>
                <c:pt idx="3507">
                  <c:v>19.261227000000002</c:v>
                </c:pt>
                <c:pt idx="3508">
                  <c:v>19.261227000000002</c:v>
                </c:pt>
                <c:pt idx="3509">
                  <c:v>19.261227000000002</c:v>
                </c:pt>
                <c:pt idx="3510">
                  <c:v>19.277138000000001</c:v>
                </c:pt>
                <c:pt idx="3511">
                  <c:v>19.277138000000001</c:v>
                </c:pt>
                <c:pt idx="3512">
                  <c:v>19.277138000000001</c:v>
                </c:pt>
                <c:pt idx="3513">
                  <c:v>19.277138000000001</c:v>
                </c:pt>
                <c:pt idx="3514">
                  <c:v>19.277138000000001</c:v>
                </c:pt>
                <c:pt idx="3515">
                  <c:v>19.277138000000001</c:v>
                </c:pt>
                <c:pt idx="3516">
                  <c:v>19.277138000000001</c:v>
                </c:pt>
                <c:pt idx="3517">
                  <c:v>19.277138000000001</c:v>
                </c:pt>
                <c:pt idx="3518">
                  <c:v>19.277138000000001</c:v>
                </c:pt>
                <c:pt idx="3519">
                  <c:v>19.277138000000001</c:v>
                </c:pt>
                <c:pt idx="3520">
                  <c:v>19.266878999999999</c:v>
                </c:pt>
                <c:pt idx="3521">
                  <c:v>19.266878999999999</c:v>
                </c:pt>
                <c:pt idx="3522">
                  <c:v>19.266878999999999</c:v>
                </c:pt>
                <c:pt idx="3523">
                  <c:v>19.266878999999999</c:v>
                </c:pt>
                <c:pt idx="3524">
                  <c:v>19.266878999999999</c:v>
                </c:pt>
                <c:pt idx="3525">
                  <c:v>19.266878999999999</c:v>
                </c:pt>
                <c:pt idx="3526">
                  <c:v>19.266878999999999</c:v>
                </c:pt>
                <c:pt idx="3527">
                  <c:v>19.266878999999999</c:v>
                </c:pt>
                <c:pt idx="3528">
                  <c:v>19.266878999999999</c:v>
                </c:pt>
                <c:pt idx="3529">
                  <c:v>19.266878999999999</c:v>
                </c:pt>
                <c:pt idx="3530">
                  <c:v>19.282570999999983</c:v>
                </c:pt>
                <c:pt idx="3531">
                  <c:v>19.282570999999983</c:v>
                </c:pt>
                <c:pt idx="3532">
                  <c:v>19.282570999999983</c:v>
                </c:pt>
                <c:pt idx="3533">
                  <c:v>19.282570999999983</c:v>
                </c:pt>
                <c:pt idx="3534">
                  <c:v>19.282570999999983</c:v>
                </c:pt>
                <c:pt idx="3535">
                  <c:v>19.282570999999983</c:v>
                </c:pt>
                <c:pt idx="3536">
                  <c:v>19.282570999999983</c:v>
                </c:pt>
                <c:pt idx="3537">
                  <c:v>19.282570999999983</c:v>
                </c:pt>
                <c:pt idx="3538">
                  <c:v>19.282570999999983</c:v>
                </c:pt>
                <c:pt idx="3539">
                  <c:v>19.282570999999983</c:v>
                </c:pt>
                <c:pt idx="3540">
                  <c:v>19.275738999999984</c:v>
                </c:pt>
                <c:pt idx="3541">
                  <c:v>19.275738999999984</c:v>
                </c:pt>
                <c:pt idx="3542">
                  <c:v>19.275738999999984</c:v>
                </c:pt>
                <c:pt idx="3543">
                  <c:v>19.275738999999984</c:v>
                </c:pt>
                <c:pt idx="3544">
                  <c:v>19.275738999999984</c:v>
                </c:pt>
                <c:pt idx="3545">
                  <c:v>19.275738999999984</c:v>
                </c:pt>
                <c:pt idx="3546">
                  <c:v>19.275738999999984</c:v>
                </c:pt>
                <c:pt idx="3547">
                  <c:v>19.275738999999984</c:v>
                </c:pt>
                <c:pt idx="3548">
                  <c:v>19.275738999999984</c:v>
                </c:pt>
                <c:pt idx="3549">
                  <c:v>19.275738999999984</c:v>
                </c:pt>
                <c:pt idx="3550">
                  <c:v>19.273925999999999</c:v>
                </c:pt>
                <c:pt idx="3551">
                  <c:v>19.273925999999999</c:v>
                </c:pt>
                <c:pt idx="3552">
                  <c:v>19.273925999999999</c:v>
                </c:pt>
                <c:pt idx="3553">
                  <c:v>19.273925999999999</c:v>
                </c:pt>
                <c:pt idx="3554">
                  <c:v>19.273925999999999</c:v>
                </c:pt>
                <c:pt idx="3555">
                  <c:v>19.273925999999999</c:v>
                </c:pt>
                <c:pt idx="3556">
                  <c:v>19.273925999999999</c:v>
                </c:pt>
                <c:pt idx="3557">
                  <c:v>19.273925999999999</c:v>
                </c:pt>
                <c:pt idx="3558">
                  <c:v>19.273925999999999</c:v>
                </c:pt>
                <c:pt idx="3559">
                  <c:v>19.273925999999999</c:v>
                </c:pt>
                <c:pt idx="3560">
                  <c:v>19.264206999999985</c:v>
                </c:pt>
                <c:pt idx="3561">
                  <c:v>19.264206999999985</c:v>
                </c:pt>
                <c:pt idx="3562">
                  <c:v>19.264206999999985</c:v>
                </c:pt>
                <c:pt idx="3563">
                  <c:v>19.264206999999985</c:v>
                </c:pt>
                <c:pt idx="3564">
                  <c:v>19.264206999999985</c:v>
                </c:pt>
                <c:pt idx="3565">
                  <c:v>19.264206999999985</c:v>
                </c:pt>
                <c:pt idx="3566">
                  <c:v>19.264206999999985</c:v>
                </c:pt>
                <c:pt idx="3567">
                  <c:v>19.264206999999985</c:v>
                </c:pt>
                <c:pt idx="3568">
                  <c:v>19.264206999999985</c:v>
                </c:pt>
                <c:pt idx="3569">
                  <c:v>19.264206999999985</c:v>
                </c:pt>
                <c:pt idx="3570">
                  <c:v>19.260066999999989</c:v>
                </c:pt>
                <c:pt idx="3571">
                  <c:v>19.260066999999989</c:v>
                </c:pt>
                <c:pt idx="3572">
                  <c:v>19.260066999999989</c:v>
                </c:pt>
                <c:pt idx="3573">
                  <c:v>19.260066999999989</c:v>
                </c:pt>
                <c:pt idx="3574">
                  <c:v>19.260066999999989</c:v>
                </c:pt>
                <c:pt idx="3575">
                  <c:v>19.260066999999989</c:v>
                </c:pt>
                <c:pt idx="3576">
                  <c:v>19.260066999999989</c:v>
                </c:pt>
                <c:pt idx="3577">
                  <c:v>19.260066999999989</c:v>
                </c:pt>
                <c:pt idx="3578">
                  <c:v>19.260066999999989</c:v>
                </c:pt>
                <c:pt idx="3579">
                  <c:v>19.260066999999989</c:v>
                </c:pt>
                <c:pt idx="3580">
                  <c:v>19.266418999999988</c:v>
                </c:pt>
                <c:pt idx="3581">
                  <c:v>19.266418999999988</c:v>
                </c:pt>
                <c:pt idx="3582">
                  <c:v>19.266418999999988</c:v>
                </c:pt>
                <c:pt idx="3583">
                  <c:v>19.266418999999988</c:v>
                </c:pt>
                <c:pt idx="3584">
                  <c:v>19.266418999999988</c:v>
                </c:pt>
                <c:pt idx="3585">
                  <c:v>19.266418999999988</c:v>
                </c:pt>
                <c:pt idx="3586">
                  <c:v>19.266418999999988</c:v>
                </c:pt>
                <c:pt idx="3587">
                  <c:v>19.266418999999988</c:v>
                </c:pt>
                <c:pt idx="3588">
                  <c:v>19.266418999999988</c:v>
                </c:pt>
                <c:pt idx="3589">
                  <c:v>19.266418999999988</c:v>
                </c:pt>
                <c:pt idx="3590">
                  <c:v>19.262975999999988</c:v>
                </c:pt>
                <c:pt idx="3591">
                  <c:v>19.262975999999988</c:v>
                </c:pt>
                <c:pt idx="3592">
                  <c:v>19.262975999999988</c:v>
                </c:pt>
                <c:pt idx="3593">
                  <c:v>19.262975999999988</c:v>
                </c:pt>
                <c:pt idx="3594">
                  <c:v>19.262975999999988</c:v>
                </c:pt>
                <c:pt idx="3595">
                  <c:v>19.262975999999988</c:v>
                </c:pt>
                <c:pt idx="3596">
                  <c:v>19.262975999999988</c:v>
                </c:pt>
                <c:pt idx="3597">
                  <c:v>19.262975999999988</c:v>
                </c:pt>
                <c:pt idx="3598">
                  <c:v>19.262975999999988</c:v>
                </c:pt>
                <c:pt idx="3599">
                  <c:v>19.262975999999988</c:v>
                </c:pt>
                <c:pt idx="3600">
                  <c:v>19.263135999999989</c:v>
                </c:pt>
                <c:pt idx="3601">
                  <c:v>19.263135999999989</c:v>
                </c:pt>
                <c:pt idx="3602">
                  <c:v>19.263135999999989</c:v>
                </c:pt>
                <c:pt idx="3603">
                  <c:v>19.263135999999989</c:v>
                </c:pt>
                <c:pt idx="3604">
                  <c:v>19.263135999999989</c:v>
                </c:pt>
                <c:pt idx="3605">
                  <c:v>19.263135999999989</c:v>
                </c:pt>
                <c:pt idx="3606">
                  <c:v>19.263135999999989</c:v>
                </c:pt>
                <c:pt idx="3607">
                  <c:v>19.263135999999989</c:v>
                </c:pt>
                <c:pt idx="3608">
                  <c:v>19.263135999999989</c:v>
                </c:pt>
                <c:pt idx="3609">
                  <c:v>19.263135999999989</c:v>
                </c:pt>
                <c:pt idx="3610">
                  <c:v>19.259228</c:v>
                </c:pt>
                <c:pt idx="3611">
                  <c:v>19.259228</c:v>
                </c:pt>
                <c:pt idx="3612">
                  <c:v>19.259228</c:v>
                </c:pt>
                <c:pt idx="3613">
                  <c:v>19.259228</c:v>
                </c:pt>
                <c:pt idx="3614">
                  <c:v>19.259228</c:v>
                </c:pt>
                <c:pt idx="3615">
                  <c:v>19.259228</c:v>
                </c:pt>
                <c:pt idx="3616">
                  <c:v>19.259228</c:v>
                </c:pt>
                <c:pt idx="3617">
                  <c:v>19.259228</c:v>
                </c:pt>
                <c:pt idx="3618">
                  <c:v>19.259228</c:v>
                </c:pt>
                <c:pt idx="3619">
                  <c:v>19.259228</c:v>
                </c:pt>
                <c:pt idx="3620">
                  <c:v>19.24648199999999</c:v>
                </c:pt>
                <c:pt idx="3621">
                  <c:v>19.24648199999999</c:v>
                </c:pt>
                <c:pt idx="3622">
                  <c:v>19.24648199999999</c:v>
                </c:pt>
                <c:pt idx="3623">
                  <c:v>19.24648199999999</c:v>
                </c:pt>
                <c:pt idx="3624">
                  <c:v>19.24648199999999</c:v>
                </c:pt>
                <c:pt idx="3625">
                  <c:v>19.24648199999999</c:v>
                </c:pt>
                <c:pt idx="3626">
                  <c:v>19.24648199999999</c:v>
                </c:pt>
                <c:pt idx="3627">
                  <c:v>19.24648199999999</c:v>
                </c:pt>
                <c:pt idx="3628">
                  <c:v>19.24648199999999</c:v>
                </c:pt>
                <c:pt idx="3629">
                  <c:v>19.24648199999999</c:v>
                </c:pt>
                <c:pt idx="3630">
                  <c:v>19.243603999999984</c:v>
                </c:pt>
                <c:pt idx="3631">
                  <c:v>19.243603999999984</c:v>
                </c:pt>
                <c:pt idx="3632">
                  <c:v>19.243603999999984</c:v>
                </c:pt>
                <c:pt idx="3633">
                  <c:v>19.243603999999984</c:v>
                </c:pt>
                <c:pt idx="3634">
                  <c:v>19.243603999999984</c:v>
                </c:pt>
                <c:pt idx="3635">
                  <c:v>19.243603999999984</c:v>
                </c:pt>
                <c:pt idx="3636">
                  <c:v>19.243603999999984</c:v>
                </c:pt>
                <c:pt idx="3637">
                  <c:v>19.243603999999984</c:v>
                </c:pt>
                <c:pt idx="3638">
                  <c:v>19.243603999999984</c:v>
                </c:pt>
                <c:pt idx="3639">
                  <c:v>19.243603999999984</c:v>
                </c:pt>
                <c:pt idx="3640">
                  <c:v>19.259050999999999</c:v>
                </c:pt>
                <c:pt idx="3641">
                  <c:v>19.259050999999999</c:v>
                </c:pt>
                <c:pt idx="3642">
                  <c:v>19.259050999999999</c:v>
                </c:pt>
                <c:pt idx="3643">
                  <c:v>19.259050999999999</c:v>
                </c:pt>
                <c:pt idx="3644">
                  <c:v>19.259050999999999</c:v>
                </c:pt>
                <c:pt idx="3645">
                  <c:v>19.259050999999999</c:v>
                </c:pt>
                <c:pt idx="3646">
                  <c:v>19.259050999999999</c:v>
                </c:pt>
                <c:pt idx="3647">
                  <c:v>19.259050999999999</c:v>
                </c:pt>
                <c:pt idx="3648">
                  <c:v>19.259050999999999</c:v>
                </c:pt>
                <c:pt idx="3649">
                  <c:v>19.259050999999999</c:v>
                </c:pt>
                <c:pt idx="3650">
                  <c:v>19.249361</c:v>
                </c:pt>
                <c:pt idx="3651">
                  <c:v>19.249361</c:v>
                </c:pt>
                <c:pt idx="3652">
                  <c:v>19.249361</c:v>
                </c:pt>
                <c:pt idx="3653">
                  <c:v>19.249361</c:v>
                </c:pt>
                <c:pt idx="3654">
                  <c:v>19.249361</c:v>
                </c:pt>
                <c:pt idx="3655">
                  <c:v>19.249361</c:v>
                </c:pt>
                <c:pt idx="3656">
                  <c:v>19.249361</c:v>
                </c:pt>
                <c:pt idx="3657">
                  <c:v>19.249361</c:v>
                </c:pt>
                <c:pt idx="3658">
                  <c:v>19.249361</c:v>
                </c:pt>
                <c:pt idx="3659">
                  <c:v>19.249361</c:v>
                </c:pt>
                <c:pt idx="3660">
                  <c:v>19.24957199999999</c:v>
                </c:pt>
                <c:pt idx="3661">
                  <c:v>19.24957199999999</c:v>
                </c:pt>
                <c:pt idx="3662">
                  <c:v>19.24957199999999</c:v>
                </c:pt>
                <c:pt idx="3663">
                  <c:v>19.24957199999999</c:v>
                </c:pt>
                <c:pt idx="3664">
                  <c:v>19.24957199999999</c:v>
                </c:pt>
                <c:pt idx="3665">
                  <c:v>19.24957199999999</c:v>
                </c:pt>
                <c:pt idx="3666">
                  <c:v>19.24957199999999</c:v>
                </c:pt>
                <c:pt idx="3667">
                  <c:v>19.24957199999999</c:v>
                </c:pt>
                <c:pt idx="3668">
                  <c:v>19.24957199999999</c:v>
                </c:pt>
                <c:pt idx="3669">
                  <c:v>19.24957199999999</c:v>
                </c:pt>
                <c:pt idx="3670">
                  <c:v>19.239262</c:v>
                </c:pt>
                <c:pt idx="3671">
                  <c:v>19.239262</c:v>
                </c:pt>
                <c:pt idx="3672">
                  <c:v>19.239262</c:v>
                </c:pt>
                <c:pt idx="3673">
                  <c:v>19.239262</c:v>
                </c:pt>
                <c:pt idx="3674">
                  <c:v>19.239262</c:v>
                </c:pt>
                <c:pt idx="3675">
                  <c:v>19.239262</c:v>
                </c:pt>
                <c:pt idx="3676">
                  <c:v>19.239262</c:v>
                </c:pt>
                <c:pt idx="3677">
                  <c:v>19.239262</c:v>
                </c:pt>
                <c:pt idx="3678">
                  <c:v>19.239262</c:v>
                </c:pt>
                <c:pt idx="3679">
                  <c:v>19.239262</c:v>
                </c:pt>
                <c:pt idx="3680">
                  <c:v>19.244445999999989</c:v>
                </c:pt>
                <c:pt idx="3681">
                  <c:v>19.244445999999989</c:v>
                </c:pt>
                <c:pt idx="3682">
                  <c:v>19.244445999999989</c:v>
                </c:pt>
                <c:pt idx="3683">
                  <c:v>19.244445999999989</c:v>
                </c:pt>
                <c:pt idx="3684">
                  <c:v>19.244445999999989</c:v>
                </c:pt>
                <c:pt idx="3685">
                  <c:v>19.244445999999989</c:v>
                </c:pt>
                <c:pt idx="3686">
                  <c:v>19.244445999999989</c:v>
                </c:pt>
                <c:pt idx="3687">
                  <c:v>19.244445999999989</c:v>
                </c:pt>
                <c:pt idx="3688">
                  <c:v>19.244445999999989</c:v>
                </c:pt>
                <c:pt idx="3689">
                  <c:v>19.244445999999989</c:v>
                </c:pt>
                <c:pt idx="3690">
                  <c:v>19.245508999999981</c:v>
                </c:pt>
                <c:pt idx="3691">
                  <c:v>19.245508999999981</c:v>
                </c:pt>
                <c:pt idx="3692">
                  <c:v>19.245508999999981</c:v>
                </c:pt>
                <c:pt idx="3693">
                  <c:v>19.245508999999981</c:v>
                </c:pt>
                <c:pt idx="3694">
                  <c:v>19.245508999999981</c:v>
                </c:pt>
                <c:pt idx="3695">
                  <c:v>19.245508999999981</c:v>
                </c:pt>
                <c:pt idx="3696">
                  <c:v>19.245508999999981</c:v>
                </c:pt>
                <c:pt idx="3697">
                  <c:v>19.245508999999981</c:v>
                </c:pt>
                <c:pt idx="3698">
                  <c:v>19.245508999999981</c:v>
                </c:pt>
                <c:pt idx="3699">
                  <c:v>19.245508999999981</c:v>
                </c:pt>
                <c:pt idx="3700">
                  <c:v>19.242422999999977</c:v>
                </c:pt>
                <c:pt idx="3701">
                  <c:v>19.242422999999977</c:v>
                </c:pt>
                <c:pt idx="3702">
                  <c:v>19.242422999999977</c:v>
                </c:pt>
                <c:pt idx="3703">
                  <c:v>19.242422999999977</c:v>
                </c:pt>
                <c:pt idx="3704">
                  <c:v>19.242422999999977</c:v>
                </c:pt>
                <c:pt idx="3705">
                  <c:v>19.242422999999977</c:v>
                </c:pt>
                <c:pt idx="3706">
                  <c:v>19.242422999999977</c:v>
                </c:pt>
                <c:pt idx="3707">
                  <c:v>19.242422999999977</c:v>
                </c:pt>
                <c:pt idx="3708">
                  <c:v>19.242422999999977</c:v>
                </c:pt>
                <c:pt idx="3709">
                  <c:v>19.242422999999977</c:v>
                </c:pt>
                <c:pt idx="3710">
                  <c:v>19.257411999999999</c:v>
                </c:pt>
                <c:pt idx="3711">
                  <c:v>19.257411999999999</c:v>
                </c:pt>
                <c:pt idx="3712">
                  <c:v>19.257411999999999</c:v>
                </c:pt>
                <c:pt idx="3713">
                  <c:v>19.257411999999999</c:v>
                </c:pt>
                <c:pt idx="3714">
                  <c:v>19.257411999999999</c:v>
                </c:pt>
                <c:pt idx="3715">
                  <c:v>19.257411999999999</c:v>
                </c:pt>
                <c:pt idx="3716">
                  <c:v>19.257411999999999</c:v>
                </c:pt>
                <c:pt idx="3717">
                  <c:v>19.257411999999999</c:v>
                </c:pt>
                <c:pt idx="3718">
                  <c:v>19.257411999999999</c:v>
                </c:pt>
                <c:pt idx="3719">
                  <c:v>19.257411999999999</c:v>
                </c:pt>
                <c:pt idx="3720">
                  <c:v>19.252071000000001</c:v>
                </c:pt>
                <c:pt idx="3721">
                  <c:v>19.252071000000001</c:v>
                </c:pt>
                <c:pt idx="3722">
                  <c:v>19.252071000000001</c:v>
                </c:pt>
                <c:pt idx="3723">
                  <c:v>19.252071000000001</c:v>
                </c:pt>
                <c:pt idx="3724">
                  <c:v>19.252071000000001</c:v>
                </c:pt>
                <c:pt idx="3725">
                  <c:v>19.252071000000001</c:v>
                </c:pt>
                <c:pt idx="3726">
                  <c:v>19.252071000000001</c:v>
                </c:pt>
                <c:pt idx="3727">
                  <c:v>19.252071000000001</c:v>
                </c:pt>
                <c:pt idx="3728">
                  <c:v>19.252071000000001</c:v>
                </c:pt>
                <c:pt idx="3729">
                  <c:v>19.252071000000001</c:v>
                </c:pt>
                <c:pt idx="3730">
                  <c:v>19.246039999999983</c:v>
                </c:pt>
                <c:pt idx="3731">
                  <c:v>19.246039999999983</c:v>
                </c:pt>
                <c:pt idx="3732">
                  <c:v>19.246039999999983</c:v>
                </c:pt>
                <c:pt idx="3733">
                  <c:v>19.246039999999983</c:v>
                </c:pt>
                <c:pt idx="3734">
                  <c:v>19.246039999999983</c:v>
                </c:pt>
                <c:pt idx="3735">
                  <c:v>19.246039999999983</c:v>
                </c:pt>
                <c:pt idx="3736">
                  <c:v>19.246039999999983</c:v>
                </c:pt>
                <c:pt idx="3737">
                  <c:v>19.246039999999983</c:v>
                </c:pt>
                <c:pt idx="3738">
                  <c:v>19.246039999999983</c:v>
                </c:pt>
                <c:pt idx="3739">
                  <c:v>19.246039999999983</c:v>
                </c:pt>
                <c:pt idx="3740">
                  <c:v>19.23972599999999</c:v>
                </c:pt>
                <c:pt idx="3741">
                  <c:v>19.23972599999999</c:v>
                </c:pt>
                <c:pt idx="3742">
                  <c:v>19.23972599999999</c:v>
                </c:pt>
                <c:pt idx="3743">
                  <c:v>19.23972599999999</c:v>
                </c:pt>
                <c:pt idx="3744">
                  <c:v>19.23972599999999</c:v>
                </c:pt>
                <c:pt idx="3745">
                  <c:v>19.23972599999999</c:v>
                </c:pt>
                <c:pt idx="3746">
                  <c:v>19.23972599999999</c:v>
                </c:pt>
                <c:pt idx="3747">
                  <c:v>19.23972599999999</c:v>
                </c:pt>
                <c:pt idx="3748">
                  <c:v>19.23972599999999</c:v>
                </c:pt>
                <c:pt idx="3749">
                  <c:v>19.23972599999999</c:v>
                </c:pt>
                <c:pt idx="3750">
                  <c:v>19.240168000000001</c:v>
                </c:pt>
                <c:pt idx="3751">
                  <c:v>19.240168000000001</c:v>
                </c:pt>
                <c:pt idx="3752">
                  <c:v>19.240168000000001</c:v>
                </c:pt>
                <c:pt idx="3753">
                  <c:v>19.240168000000001</c:v>
                </c:pt>
                <c:pt idx="3754">
                  <c:v>19.240168000000001</c:v>
                </c:pt>
                <c:pt idx="3755">
                  <c:v>19.240168000000001</c:v>
                </c:pt>
                <c:pt idx="3756">
                  <c:v>19.240168000000001</c:v>
                </c:pt>
                <c:pt idx="3757">
                  <c:v>19.240168000000001</c:v>
                </c:pt>
                <c:pt idx="3758">
                  <c:v>19.240168000000001</c:v>
                </c:pt>
                <c:pt idx="3759">
                  <c:v>19.240168000000001</c:v>
                </c:pt>
                <c:pt idx="3760">
                  <c:v>19.233981000000011</c:v>
                </c:pt>
                <c:pt idx="3761">
                  <c:v>19.233981000000011</c:v>
                </c:pt>
                <c:pt idx="3762">
                  <c:v>19.233981000000011</c:v>
                </c:pt>
                <c:pt idx="3763">
                  <c:v>19.233981000000011</c:v>
                </c:pt>
                <c:pt idx="3764">
                  <c:v>19.233981000000011</c:v>
                </c:pt>
                <c:pt idx="3765">
                  <c:v>19.233981000000011</c:v>
                </c:pt>
                <c:pt idx="3766">
                  <c:v>19.233981000000011</c:v>
                </c:pt>
                <c:pt idx="3767">
                  <c:v>19.233981000000011</c:v>
                </c:pt>
                <c:pt idx="3768">
                  <c:v>19.233981000000011</c:v>
                </c:pt>
                <c:pt idx="3769">
                  <c:v>19.233981000000011</c:v>
                </c:pt>
                <c:pt idx="3770">
                  <c:v>19.237041000000001</c:v>
                </c:pt>
                <c:pt idx="3771">
                  <c:v>19.237041000000001</c:v>
                </c:pt>
                <c:pt idx="3772">
                  <c:v>19.237041000000001</c:v>
                </c:pt>
                <c:pt idx="3773">
                  <c:v>19.237041000000001</c:v>
                </c:pt>
                <c:pt idx="3774">
                  <c:v>19.237041000000001</c:v>
                </c:pt>
                <c:pt idx="3775">
                  <c:v>19.237041000000001</c:v>
                </c:pt>
                <c:pt idx="3776">
                  <c:v>19.237041000000001</c:v>
                </c:pt>
                <c:pt idx="3777">
                  <c:v>19.237041000000001</c:v>
                </c:pt>
                <c:pt idx="3778">
                  <c:v>19.237041000000001</c:v>
                </c:pt>
                <c:pt idx="3779">
                  <c:v>19.237041000000001</c:v>
                </c:pt>
                <c:pt idx="3780">
                  <c:v>19.239262</c:v>
                </c:pt>
                <c:pt idx="3781">
                  <c:v>19.239262</c:v>
                </c:pt>
                <c:pt idx="3782">
                  <c:v>19.239262</c:v>
                </c:pt>
                <c:pt idx="3783">
                  <c:v>19.239262</c:v>
                </c:pt>
                <c:pt idx="3784">
                  <c:v>19.239262</c:v>
                </c:pt>
                <c:pt idx="3785">
                  <c:v>19.239262</c:v>
                </c:pt>
                <c:pt idx="3786">
                  <c:v>19.239262</c:v>
                </c:pt>
                <c:pt idx="3787">
                  <c:v>19.239262</c:v>
                </c:pt>
                <c:pt idx="3788">
                  <c:v>19.239262</c:v>
                </c:pt>
                <c:pt idx="3789">
                  <c:v>19.239262</c:v>
                </c:pt>
                <c:pt idx="3790">
                  <c:v>19.232303000000002</c:v>
                </c:pt>
                <c:pt idx="3791">
                  <c:v>19.232303000000002</c:v>
                </c:pt>
                <c:pt idx="3792">
                  <c:v>19.232303000000002</c:v>
                </c:pt>
                <c:pt idx="3793">
                  <c:v>19.232303000000002</c:v>
                </c:pt>
                <c:pt idx="3794">
                  <c:v>19.232303000000002</c:v>
                </c:pt>
                <c:pt idx="3795">
                  <c:v>19.232303000000002</c:v>
                </c:pt>
                <c:pt idx="3796">
                  <c:v>19.232303000000002</c:v>
                </c:pt>
                <c:pt idx="3797">
                  <c:v>19.232303000000002</c:v>
                </c:pt>
                <c:pt idx="3798">
                  <c:v>19.232303000000002</c:v>
                </c:pt>
                <c:pt idx="3799">
                  <c:v>19.232303000000002</c:v>
                </c:pt>
                <c:pt idx="3800">
                  <c:v>19.218506999999985</c:v>
                </c:pt>
                <c:pt idx="3801">
                  <c:v>19.218506999999985</c:v>
                </c:pt>
                <c:pt idx="3802">
                  <c:v>19.218506999999985</c:v>
                </c:pt>
                <c:pt idx="3803">
                  <c:v>19.218506999999985</c:v>
                </c:pt>
                <c:pt idx="3804">
                  <c:v>19.218506999999985</c:v>
                </c:pt>
                <c:pt idx="3805">
                  <c:v>19.218506999999985</c:v>
                </c:pt>
                <c:pt idx="3806">
                  <c:v>19.218506999999985</c:v>
                </c:pt>
                <c:pt idx="3807">
                  <c:v>19.218506999999985</c:v>
                </c:pt>
                <c:pt idx="3808">
                  <c:v>19.218506999999985</c:v>
                </c:pt>
                <c:pt idx="3809">
                  <c:v>19.218506999999985</c:v>
                </c:pt>
                <c:pt idx="3810">
                  <c:v>19.231262000000001</c:v>
                </c:pt>
                <c:pt idx="3811">
                  <c:v>19.231262000000001</c:v>
                </c:pt>
                <c:pt idx="3812">
                  <c:v>19.231262000000001</c:v>
                </c:pt>
                <c:pt idx="3813">
                  <c:v>19.231262000000001</c:v>
                </c:pt>
                <c:pt idx="3814">
                  <c:v>19.231262000000001</c:v>
                </c:pt>
                <c:pt idx="3815">
                  <c:v>19.231262000000001</c:v>
                </c:pt>
                <c:pt idx="3816">
                  <c:v>19.231262000000001</c:v>
                </c:pt>
                <c:pt idx="3817">
                  <c:v>19.231262000000001</c:v>
                </c:pt>
                <c:pt idx="3818">
                  <c:v>19.231262000000001</c:v>
                </c:pt>
                <c:pt idx="3819">
                  <c:v>19.231262000000001</c:v>
                </c:pt>
                <c:pt idx="3820">
                  <c:v>19.239502000000002</c:v>
                </c:pt>
                <c:pt idx="3821">
                  <c:v>19.239502000000002</c:v>
                </c:pt>
                <c:pt idx="3822">
                  <c:v>19.239502000000002</c:v>
                </c:pt>
                <c:pt idx="3823">
                  <c:v>19.239502000000002</c:v>
                </c:pt>
                <c:pt idx="3824">
                  <c:v>19.239502000000002</c:v>
                </c:pt>
                <c:pt idx="3825">
                  <c:v>19.239502000000002</c:v>
                </c:pt>
                <c:pt idx="3826">
                  <c:v>19.239502000000002</c:v>
                </c:pt>
                <c:pt idx="3827">
                  <c:v>19.239502000000002</c:v>
                </c:pt>
                <c:pt idx="3828">
                  <c:v>19.239502000000002</c:v>
                </c:pt>
                <c:pt idx="3829">
                  <c:v>19.239502000000002</c:v>
                </c:pt>
                <c:pt idx="3830">
                  <c:v>19.228783999999983</c:v>
                </c:pt>
                <c:pt idx="3831">
                  <c:v>19.228783999999983</c:v>
                </c:pt>
                <c:pt idx="3832">
                  <c:v>19.228783999999983</c:v>
                </c:pt>
                <c:pt idx="3833">
                  <c:v>19.228783999999983</c:v>
                </c:pt>
                <c:pt idx="3834">
                  <c:v>19.228783999999983</c:v>
                </c:pt>
                <c:pt idx="3835">
                  <c:v>19.228783999999983</c:v>
                </c:pt>
                <c:pt idx="3836">
                  <c:v>19.228783999999983</c:v>
                </c:pt>
                <c:pt idx="3837">
                  <c:v>19.228783999999983</c:v>
                </c:pt>
                <c:pt idx="3838">
                  <c:v>19.228783999999983</c:v>
                </c:pt>
                <c:pt idx="3839">
                  <c:v>19.228783999999983</c:v>
                </c:pt>
                <c:pt idx="3840">
                  <c:v>19.219296</c:v>
                </c:pt>
                <c:pt idx="3841">
                  <c:v>19.219296</c:v>
                </c:pt>
                <c:pt idx="3842">
                  <c:v>19.219296</c:v>
                </c:pt>
                <c:pt idx="3843">
                  <c:v>19.219296</c:v>
                </c:pt>
                <c:pt idx="3844">
                  <c:v>19.219296</c:v>
                </c:pt>
                <c:pt idx="3845">
                  <c:v>19.219296</c:v>
                </c:pt>
                <c:pt idx="3846">
                  <c:v>19.219296</c:v>
                </c:pt>
                <c:pt idx="3847">
                  <c:v>19.219296</c:v>
                </c:pt>
                <c:pt idx="3848">
                  <c:v>19.219296</c:v>
                </c:pt>
                <c:pt idx="3849">
                  <c:v>19.219296</c:v>
                </c:pt>
                <c:pt idx="3850">
                  <c:v>19.220210000000002</c:v>
                </c:pt>
                <c:pt idx="3851">
                  <c:v>19.220210000000002</c:v>
                </c:pt>
                <c:pt idx="3852">
                  <c:v>19.220210000000002</c:v>
                </c:pt>
                <c:pt idx="3853">
                  <c:v>19.220210000000002</c:v>
                </c:pt>
                <c:pt idx="3854">
                  <c:v>19.220210000000002</c:v>
                </c:pt>
                <c:pt idx="3855">
                  <c:v>19.220210000000002</c:v>
                </c:pt>
                <c:pt idx="3856">
                  <c:v>19.220210000000002</c:v>
                </c:pt>
                <c:pt idx="3857">
                  <c:v>19.220210000000002</c:v>
                </c:pt>
                <c:pt idx="3858">
                  <c:v>19.220210000000002</c:v>
                </c:pt>
                <c:pt idx="3859">
                  <c:v>19.220210000000002</c:v>
                </c:pt>
                <c:pt idx="3860">
                  <c:v>19.228740999999978</c:v>
                </c:pt>
                <c:pt idx="3861">
                  <c:v>19.228740999999978</c:v>
                </c:pt>
                <c:pt idx="3862">
                  <c:v>19.228740999999978</c:v>
                </c:pt>
                <c:pt idx="3863">
                  <c:v>19.228740999999978</c:v>
                </c:pt>
                <c:pt idx="3864">
                  <c:v>19.228740999999978</c:v>
                </c:pt>
                <c:pt idx="3865">
                  <c:v>19.228740999999978</c:v>
                </c:pt>
                <c:pt idx="3866">
                  <c:v>19.228740999999978</c:v>
                </c:pt>
                <c:pt idx="3867">
                  <c:v>19.228740999999978</c:v>
                </c:pt>
                <c:pt idx="3868">
                  <c:v>19.228740999999978</c:v>
                </c:pt>
                <c:pt idx="3869">
                  <c:v>19.228740999999978</c:v>
                </c:pt>
                <c:pt idx="3870">
                  <c:v>19.215741999999985</c:v>
                </c:pt>
                <c:pt idx="3871">
                  <c:v>19.215741999999985</c:v>
                </c:pt>
                <c:pt idx="3872">
                  <c:v>19.215741999999985</c:v>
                </c:pt>
                <c:pt idx="3873">
                  <c:v>19.215741999999985</c:v>
                </c:pt>
                <c:pt idx="3874">
                  <c:v>19.215741999999985</c:v>
                </c:pt>
                <c:pt idx="3875">
                  <c:v>19.215741999999985</c:v>
                </c:pt>
                <c:pt idx="3876">
                  <c:v>19.215741999999985</c:v>
                </c:pt>
                <c:pt idx="3877">
                  <c:v>19.215741999999985</c:v>
                </c:pt>
                <c:pt idx="3878">
                  <c:v>19.215741999999985</c:v>
                </c:pt>
                <c:pt idx="3879">
                  <c:v>19.215741999999985</c:v>
                </c:pt>
                <c:pt idx="3880">
                  <c:v>19.219059999999999</c:v>
                </c:pt>
                <c:pt idx="3881">
                  <c:v>19.219059999999999</c:v>
                </c:pt>
                <c:pt idx="3882">
                  <c:v>19.219059999999999</c:v>
                </c:pt>
                <c:pt idx="3883">
                  <c:v>19.219059999999999</c:v>
                </c:pt>
                <c:pt idx="3884">
                  <c:v>19.219059999999999</c:v>
                </c:pt>
                <c:pt idx="3885">
                  <c:v>19.219059999999999</c:v>
                </c:pt>
                <c:pt idx="3886">
                  <c:v>19.219059999999999</c:v>
                </c:pt>
                <c:pt idx="3887">
                  <c:v>19.219059999999999</c:v>
                </c:pt>
                <c:pt idx="3888">
                  <c:v>19.219059999999999</c:v>
                </c:pt>
                <c:pt idx="3889">
                  <c:v>19.219059999999999</c:v>
                </c:pt>
                <c:pt idx="3890">
                  <c:v>19.223935999999988</c:v>
                </c:pt>
                <c:pt idx="3891">
                  <c:v>19.223935999999988</c:v>
                </c:pt>
                <c:pt idx="3892">
                  <c:v>19.223935999999988</c:v>
                </c:pt>
                <c:pt idx="3893">
                  <c:v>19.223935999999988</c:v>
                </c:pt>
                <c:pt idx="3894">
                  <c:v>19.223935999999988</c:v>
                </c:pt>
                <c:pt idx="3895">
                  <c:v>19.223935999999988</c:v>
                </c:pt>
                <c:pt idx="3896">
                  <c:v>19.223935999999988</c:v>
                </c:pt>
                <c:pt idx="3897">
                  <c:v>19.223935999999988</c:v>
                </c:pt>
                <c:pt idx="3898">
                  <c:v>19.223935999999988</c:v>
                </c:pt>
                <c:pt idx="3899">
                  <c:v>19.223935999999988</c:v>
                </c:pt>
                <c:pt idx="3900">
                  <c:v>19.223699999999983</c:v>
                </c:pt>
                <c:pt idx="3901">
                  <c:v>19.223699999999983</c:v>
                </c:pt>
                <c:pt idx="3902">
                  <c:v>19.223699999999983</c:v>
                </c:pt>
                <c:pt idx="3903">
                  <c:v>19.223699999999983</c:v>
                </c:pt>
                <c:pt idx="3904">
                  <c:v>19.223699999999983</c:v>
                </c:pt>
                <c:pt idx="3905">
                  <c:v>19.223699999999983</c:v>
                </c:pt>
                <c:pt idx="3906">
                  <c:v>19.223699999999983</c:v>
                </c:pt>
                <c:pt idx="3907">
                  <c:v>19.223699999999983</c:v>
                </c:pt>
                <c:pt idx="3908">
                  <c:v>19.223699999999983</c:v>
                </c:pt>
                <c:pt idx="3909">
                  <c:v>19.223699999999983</c:v>
                </c:pt>
                <c:pt idx="3910">
                  <c:v>19.227029999999989</c:v>
                </c:pt>
                <c:pt idx="3911">
                  <c:v>19.227029999999989</c:v>
                </c:pt>
                <c:pt idx="3912">
                  <c:v>19.227029999999989</c:v>
                </c:pt>
                <c:pt idx="3913">
                  <c:v>19.227029999999989</c:v>
                </c:pt>
                <c:pt idx="3914">
                  <c:v>19.227029999999989</c:v>
                </c:pt>
                <c:pt idx="3915">
                  <c:v>19.227029999999989</c:v>
                </c:pt>
                <c:pt idx="3916">
                  <c:v>19.227029999999989</c:v>
                </c:pt>
                <c:pt idx="3917">
                  <c:v>19.227029999999989</c:v>
                </c:pt>
                <c:pt idx="3918">
                  <c:v>19.227029999999989</c:v>
                </c:pt>
                <c:pt idx="3919">
                  <c:v>19.227029999999989</c:v>
                </c:pt>
                <c:pt idx="3920">
                  <c:v>19.226797999999985</c:v>
                </c:pt>
                <c:pt idx="3921">
                  <c:v>19.226797999999985</c:v>
                </c:pt>
                <c:pt idx="3922">
                  <c:v>19.226797999999985</c:v>
                </c:pt>
                <c:pt idx="3923">
                  <c:v>19.226797999999985</c:v>
                </c:pt>
                <c:pt idx="3924">
                  <c:v>19.226797999999985</c:v>
                </c:pt>
                <c:pt idx="3925">
                  <c:v>19.226797999999985</c:v>
                </c:pt>
                <c:pt idx="3926">
                  <c:v>19.226797999999985</c:v>
                </c:pt>
                <c:pt idx="3927">
                  <c:v>19.226797999999985</c:v>
                </c:pt>
                <c:pt idx="3928">
                  <c:v>19.226797999999985</c:v>
                </c:pt>
                <c:pt idx="3929">
                  <c:v>19.226797999999985</c:v>
                </c:pt>
                <c:pt idx="3930">
                  <c:v>19.220635999999985</c:v>
                </c:pt>
                <c:pt idx="3931">
                  <c:v>19.220635999999985</c:v>
                </c:pt>
                <c:pt idx="3932">
                  <c:v>19.220635999999985</c:v>
                </c:pt>
                <c:pt idx="3933">
                  <c:v>19.220635999999985</c:v>
                </c:pt>
                <c:pt idx="3934">
                  <c:v>19.220635999999985</c:v>
                </c:pt>
                <c:pt idx="3935">
                  <c:v>19.220635999999985</c:v>
                </c:pt>
                <c:pt idx="3936">
                  <c:v>19.220635999999985</c:v>
                </c:pt>
                <c:pt idx="3937">
                  <c:v>19.220635999999985</c:v>
                </c:pt>
                <c:pt idx="3938">
                  <c:v>19.220635999999985</c:v>
                </c:pt>
                <c:pt idx="3939">
                  <c:v>19.220635999999985</c:v>
                </c:pt>
                <c:pt idx="3940">
                  <c:v>19.218263</c:v>
                </c:pt>
                <c:pt idx="3941">
                  <c:v>19.218263</c:v>
                </c:pt>
                <c:pt idx="3942">
                  <c:v>19.218263</c:v>
                </c:pt>
                <c:pt idx="3943">
                  <c:v>19.218263</c:v>
                </c:pt>
                <c:pt idx="3944">
                  <c:v>19.218263</c:v>
                </c:pt>
                <c:pt idx="3945">
                  <c:v>19.218263</c:v>
                </c:pt>
                <c:pt idx="3946">
                  <c:v>19.218263</c:v>
                </c:pt>
                <c:pt idx="3947">
                  <c:v>19.218263</c:v>
                </c:pt>
                <c:pt idx="3948">
                  <c:v>19.218263</c:v>
                </c:pt>
                <c:pt idx="3949">
                  <c:v>19.218263</c:v>
                </c:pt>
                <c:pt idx="3950">
                  <c:v>19.213955000000016</c:v>
                </c:pt>
                <c:pt idx="3951">
                  <c:v>19.213955000000016</c:v>
                </c:pt>
                <c:pt idx="3952">
                  <c:v>19.213955000000016</c:v>
                </c:pt>
                <c:pt idx="3953">
                  <c:v>19.213955000000016</c:v>
                </c:pt>
                <c:pt idx="3954">
                  <c:v>19.213955000000016</c:v>
                </c:pt>
                <c:pt idx="3955">
                  <c:v>19.213955000000016</c:v>
                </c:pt>
                <c:pt idx="3956">
                  <c:v>19.213955000000016</c:v>
                </c:pt>
                <c:pt idx="3957">
                  <c:v>19.213955000000016</c:v>
                </c:pt>
                <c:pt idx="3958">
                  <c:v>19.213955000000016</c:v>
                </c:pt>
                <c:pt idx="3959">
                  <c:v>19.213955000000016</c:v>
                </c:pt>
                <c:pt idx="3960">
                  <c:v>19.212615</c:v>
                </c:pt>
                <c:pt idx="3961">
                  <c:v>19.212615</c:v>
                </c:pt>
                <c:pt idx="3962">
                  <c:v>19.212615</c:v>
                </c:pt>
                <c:pt idx="3963">
                  <c:v>19.212615</c:v>
                </c:pt>
                <c:pt idx="3964">
                  <c:v>19.212615</c:v>
                </c:pt>
                <c:pt idx="3965">
                  <c:v>19.212615</c:v>
                </c:pt>
                <c:pt idx="3966">
                  <c:v>19.212615</c:v>
                </c:pt>
                <c:pt idx="3967">
                  <c:v>19.212615</c:v>
                </c:pt>
                <c:pt idx="3968">
                  <c:v>19.212615</c:v>
                </c:pt>
                <c:pt idx="3969">
                  <c:v>19.212615</c:v>
                </c:pt>
                <c:pt idx="3970">
                  <c:v>19.212247999999985</c:v>
                </c:pt>
                <c:pt idx="3971">
                  <c:v>19.212247999999985</c:v>
                </c:pt>
                <c:pt idx="3972">
                  <c:v>19.212247999999985</c:v>
                </c:pt>
                <c:pt idx="3973">
                  <c:v>19.212247999999985</c:v>
                </c:pt>
                <c:pt idx="3974">
                  <c:v>19.212247999999985</c:v>
                </c:pt>
                <c:pt idx="3975">
                  <c:v>19.212247999999985</c:v>
                </c:pt>
                <c:pt idx="3976">
                  <c:v>19.212247999999985</c:v>
                </c:pt>
                <c:pt idx="3977">
                  <c:v>19.212247999999985</c:v>
                </c:pt>
                <c:pt idx="3978">
                  <c:v>19.212247999999985</c:v>
                </c:pt>
                <c:pt idx="3979">
                  <c:v>19.212247999999985</c:v>
                </c:pt>
                <c:pt idx="3980">
                  <c:v>19.209900000000001</c:v>
                </c:pt>
                <c:pt idx="3981">
                  <c:v>19.209900000000001</c:v>
                </c:pt>
                <c:pt idx="3982">
                  <c:v>19.209900000000001</c:v>
                </c:pt>
                <c:pt idx="3983">
                  <c:v>19.209900000000001</c:v>
                </c:pt>
                <c:pt idx="3984">
                  <c:v>19.209900000000001</c:v>
                </c:pt>
                <c:pt idx="3985">
                  <c:v>19.209900000000001</c:v>
                </c:pt>
                <c:pt idx="3986">
                  <c:v>19.209900000000001</c:v>
                </c:pt>
                <c:pt idx="3987">
                  <c:v>19.209900000000001</c:v>
                </c:pt>
                <c:pt idx="3988">
                  <c:v>19.209900000000001</c:v>
                </c:pt>
                <c:pt idx="3989">
                  <c:v>19.209900000000001</c:v>
                </c:pt>
                <c:pt idx="3990">
                  <c:v>19.20734599999999</c:v>
                </c:pt>
                <c:pt idx="3991">
                  <c:v>19.20734599999999</c:v>
                </c:pt>
                <c:pt idx="3992">
                  <c:v>19.20734599999999</c:v>
                </c:pt>
                <c:pt idx="3993">
                  <c:v>19.20734599999999</c:v>
                </c:pt>
                <c:pt idx="3994">
                  <c:v>19.20734599999999</c:v>
                </c:pt>
                <c:pt idx="3995">
                  <c:v>19.20734599999999</c:v>
                </c:pt>
                <c:pt idx="3996">
                  <c:v>19.20734599999999</c:v>
                </c:pt>
                <c:pt idx="3997">
                  <c:v>19.20734599999999</c:v>
                </c:pt>
                <c:pt idx="3998">
                  <c:v>19.20734599999999</c:v>
                </c:pt>
                <c:pt idx="3999">
                  <c:v>19.20734599999999</c:v>
                </c:pt>
                <c:pt idx="4000">
                  <c:v>19.210135999999999</c:v>
                </c:pt>
                <c:pt idx="4001">
                  <c:v>19.210135999999999</c:v>
                </c:pt>
                <c:pt idx="4002">
                  <c:v>19.210135999999999</c:v>
                </c:pt>
                <c:pt idx="4003">
                  <c:v>19.210135999999999</c:v>
                </c:pt>
                <c:pt idx="4004">
                  <c:v>19.210135999999999</c:v>
                </c:pt>
                <c:pt idx="4005">
                  <c:v>19.210135999999999</c:v>
                </c:pt>
                <c:pt idx="4006">
                  <c:v>19.210135999999999</c:v>
                </c:pt>
                <c:pt idx="4007">
                  <c:v>19.210135999999999</c:v>
                </c:pt>
                <c:pt idx="4008">
                  <c:v>19.210135999999999</c:v>
                </c:pt>
                <c:pt idx="4009">
                  <c:v>19.210135999999999</c:v>
                </c:pt>
                <c:pt idx="4010">
                  <c:v>19.209980999999999</c:v>
                </c:pt>
                <c:pt idx="4011">
                  <c:v>19.209980999999999</c:v>
                </c:pt>
                <c:pt idx="4012">
                  <c:v>19.209980999999999</c:v>
                </c:pt>
                <c:pt idx="4013">
                  <c:v>19.209980999999999</c:v>
                </c:pt>
                <c:pt idx="4014">
                  <c:v>19.209980999999999</c:v>
                </c:pt>
                <c:pt idx="4015">
                  <c:v>19.209980999999999</c:v>
                </c:pt>
                <c:pt idx="4016">
                  <c:v>19.209980999999999</c:v>
                </c:pt>
                <c:pt idx="4017">
                  <c:v>19.209980999999999</c:v>
                </c:pt>
                <c:pt idx="4018">
                  <c:v>19.209980999999999</c:v>
                </c:pt>
                <c:pt idx="4019">
                  <c:v>19.209980999999999</c:v>
                </c:pt>
                <c:pt idx="4020">
                  <c:v>19.202401999999989</c:v>
                </c:pt>
                <c:pt idx="4021">
                  <c:v>19.202401999999989</c:v>
                </c:pt>
                <c:pt idx="4022">
                  <c:v>19.202401999999989</c:v>
                </c:pt>
                <c:pt idx="4023">
                  <c:v>19.202401999999989</c:v>
                </c:pt>
                <c:pt idx="4024">
                  <c:v>19.202401999999989</c:v>
                </c:pt>
                <c:pt idx="4025">
                  <c:v>19.202401999999989</c:v>
                </c:pt>
                <c:pt idx="4026">
                  <c:v>19.202401999999989</c:v>
                </c:pt>
                <c:pt idx="4027">
                  <c:v>19.202401999999989</c:v>
                </c:pt>
                <c:pt idx="4028">
                  <c:v>19.202401999999989</c:v>
                </c:pt>
                <c:pt idx="4029">
                  <c:v>19.202401999999989</c:v>
                </c:pt>
                <c:pt idx="4030">
                  <c:v>19.203945000000001</c:v>
                </c:pt>
                <c:pt idx="4031">
                  <c:v>19.203945000000001</c:v>
                </c:pt>
                <c:pt idx="4032">
                  <c:v>19.203945000000001</c:v>
                </c:pt>
                <c:pt idx="4033">
                  <c:v>19.203945000000001</c:v>
                </c:pt>
                <c:pt idx="4034">
                  <c:v>19.203945000000001</c:v>
                </c:pt>
                <c:pt idx="4035">
                  <c:v>19.203945000000001</c:v>
                </c:pt>
                <c:pt idx="4036">
                  <c:v>19.203945000000001</c:v>
                </c:pt>
                <c:pt idx="4037">
                  <c:v>19.203945000000001</c:v>
                </c:pt>
                <c:pt idx="4038">
                  <c:v>19.203945000000001</c:v>
                </c:pt>
                <c:pt idx="4039">
                  <c:v>19.203945000000001</c:v>
                </c:pt>
                <c:pt idx="4040">
                  <c:v>19.195029999999988</c:v>
                </c:pt>
                <c:pt idx="4041">
                  <c:v>19.195029999999988</c:v>
                </c:pt>
                <c:pt idx="4042">
                  <c:v>19.195029999999988</c:v>
                </c:pt>
                <c:pt idx="4043">
                  <c:v>19.195029999999988</c:v>
                </c:pt>
                <c:pt idx="4044">
                  <c:v>19.195029999999988</c:v>
                </c:pt>
                <c:pt idx="4045">
                  <c:v>19.195029999999988</c:v>
                </c:pt>
                <c:pt idx="4046">
                  <c:v>19.195029999999988</c:v>
                </c:pt>
                <c:pt idx="4047">
                  <c:v>19.195029999999988</c:v>
                </c:pt>
                <c:pt idx="4048">
                  <c:v>19.195029999999988</c:v>
                </c:pt>
                <c:pt idx="4049">
                  <c:v>19.195029999999988</c:v>
                </c:pt>
                <c:pt idx="4050">
                  <c:v>19.194393000000005</c:v>
                </c:pt>
                <c:pt idx="4051">
                  <c:v>19.194393000000005</c:v>
                </c:pt>
                <c:pt idx="4052">
                  <c:v>19.194393000000005</c:v>
                </c:pt>
                <c:pt idx="4053">
                  <c:v>19.194393000000005</c:v>
                </c:pt>
                <c:pt idx="4054">
                  <c:v>19.194393000000005</c:v>
                </c:pt>
                <c:pt idx="4055">
                  <c:v>19.194393000000005</c:v>
                </c:pt>
                <c:pt idx="4056">
                  <c:v>19.194393000000005</c:v>
                </c:pt>
                <c:pt idx="4057">
                  <c:v>19.194393000000005</c:v>
                </c:pt>
                <c:pt idx="4058">
                  <c:v>19.194393000000005</c:v>
                </c:pt>
                <c:pt idx="4059">
                  <c:v>19.194393000000005</c:v>
                </c:pt>
                <c:pt idx="4060">
                  <c:v>19.196466999999988</c:v>
                </c:pt>
                <c:pt idx="4061">
                  <c:v>19.196466999999988</c:v>
                </c:pt>
                <c:pt idx="4062">
                  <c:v>19.196466999999988</c:v>
                </c:pt>
                <c:pt idx="4063">
                  <c:v>19.196466999999988</c:v>
                </c:pt>
                <c:pt idx="4064">
                  <c:v>19.196466999999988</c:v>
                </c:pt>
                <c:pt idx="4065">
                  <c:v>19.196466999999988</c:v>
                </c:pt>
                <c:pt idx="4066">
                  <c:v>19.196466999999988</c:v>
                </c:pt>
                <c:pt idx="4067">
                  <c:v>19.196466999999988</c:v>
                </c:pt>
                <c:pt idx="4068">
                  <c:v>19.196466999999988</c:v>
                </c:pt>
                <c:pt idx="4069">
                  <c:v>19.196466999999988</c:v>
                </c:pt>
                <c:pt idx="4070">
                  <c:v>19.180427999999988</c:v>
                </c:pt>
                <c:pt idx="4071">
                  <c:v>19.180427999999988</c:v>
                </c:pt>
                <c:pt idx="4072">
                  <c:v>19.180427999999988</c:v>
                </c:pt>
                <c:pt idx="4073">
                  <c:v>19.180427999999988</c:v>
                </c:pt>
                <c:pt idx="4074">
                  <c:v>19.180427999999988</c:v>
                </c:pt>
                <c:pt idx="4075">
                  <c:v>19.180427999999988</c:v>
                </c:pt>
                <c:pt idx="4076">
                  <c:v>19.180427999999988</c:v>
                </c:pt>
                <c:pt idx="4077">
                  <c:v>19.180427999999988</c:v>
                </c:pt>
                <c:pt idx="4078">
                  <c:v>19.180427999999988</c:v>
                </c:pt>
                <c:pt idx="4079">
                  <c:v>19.180427999999988</c:v>
                </c:pt>
                <c:pt idx="4080">
                  <c:v>19.182784999999988</c:v>
                </c:pt>
                <c:pt idx="4081">
                  <c:v>19.182784999999988</c:v>
                </c:pt>
                <c:pt idx="4082">
                  <c:v>19.182784999999988</c:v>
                </c:pt>
                <c:pt idx="4083">
                  <c:v>19.182784999999988</c:v>
                </c:pt>
                <c:pt idx="4084">
                  <c:v>19.182784999999988</c:v>
                </c:pt>
                <c:pt idx="4085">
                  <c:v>19.182784999999988</c:v>
                </c:pt>
                <c:pt idx="4086">
                  <c:v>19.182784999999988</c:v>
                </c:pt>
                <c:pt idx="4087">
                  <c:v>19.182784999999988</c:v>
                </c:pt>
                <c:pt idx="4088">
                  <c:v>19.182784999999988</c:v>
                </c:pt>
                <c:pt idx="4089">
                  <c:v>19.182784999999988</c:v>
                </c:pt>
                <c:pt idx="4090">
                  <c:v>19.195235999999991</c:v>
                </c:pt>
                <c:pt idx="4091">
                  <c:v>19.195235999999991</c:v>
                </c:pt>
                <c:pt idx="4092">
                  <c:v>19.195235999999991</c:v>
                </c:pt>
                <c:pt idx="4093">
                  <c:v>19.195235999999991</c:v>
                </c:pt>
                <c:pt idx="4094">
                  <c:v>19.195235999999991</c:v>
                </c:pt>
                <c:pt idx="4095">
                  <c:v>19.195235999999991</c:v>
                </c:pt>
                <c:pt idx="4096">
                  <c:v>19.195235999999991</c:v>
                </c:pt>
                <c:pt idx="4097">
                  <c:v>19.195235999999991</c:v>
                </c:pt>
                <c:pt idx="4098">
                  <c:v>19.195235999999991</c:v>
                </c:pt>
                <c:pt idx="4099">
                  <c:v>19.195235999999991</c:v>
                </c:pt>
                <c:pt idx="4100">
                  <c:v>19.199531999999991</c:v>
                </c:pt>
                <c:pt idx="4101">
                  <c:v>19.199531999999991</c:v>
                </c:pt>
                <c:pt idx="4102">
                  <c:v>19.199531999999991</c:v>
                </c:pt>
                <c:pt idx="4103">
                  <c:v>19.199531999999991</c:v>
                </c:pt>
                <c:pt idx="4104">
                  <c:v>19.199531999999991</c:v>
                </c:pt>
                <c:pt idx="4105">
                  <c:v>19.199531999999991</c:v>
                </c:pt>
                <c:pt idx="4106">
                  <c:v>19.199531999999991</c:v>
                </c:pt>
                <c:pt idx="4107">
                  <c:v>19.199531999999991</c:v>
                </c:pt>
                <c:pt idx="4108">
                  <c:v>19.199531999999991</c:v>
                </c:pt>
                <c:pt idx="4109">
                  <c:v>19.199531999999991</c:v>
                </c:pt>
                <c:pt idx="4110">
                  <c:v>19.194759999999999</c:v>
                </c:pt>
                <c:pt idx="4111">
                  <c:v>19.194759999999999</c:v>
                </c:pt>
                <c:pt idx="4112">
                  <c:v>19.194759999999999</c:v>
                </c:pt>
                <c:pt idx="4113">
                  <c:v>19.194759999999999</c:v>
                </c:pt>
                <c:pt idx="4114">
                  <c:v>19.194759999999999</c:v>
                </c:pt>
                <c:pt idx="4115">
                  <c:v>19.194759999999999</c:v>
                </c:pt>
                <c:pt idx="4116">
                  <c:v>19.194759999999999</c:v>
                </c:pt>
                <c:pt idx="4117">
                  <c:v>19.194759999999999</c:v>
                </c:pt>
                <c:pt idx="4118">
                  <c:v>19.194759999999999</c:v>
                </c:pt>
                <c:pt idx="4119">
                  <c:v>19.194759999999999</c:v>
                </c:pt>
                <c:pt idx="4120">
                  <c:v>19.194849000000001</c:v>
                </c:pt>
                <c:pt idx="4121">
                  <c:v>19.194849000000001</c:v>
                </c:pt>
                <c:pt idx="4122">
                  <c:v>19.194849000000001</c:v>
                </c:pt>
                <c:pt idx="4123">
                  <c:v>19.194849000000001</c:v>
                </c:pt>
                <c:pt idx="4124">
                  <c:v>19.194849000000001</c:v>
                </c:pt>
                <c:pt idx="4125">
                  <c:v>19.194849000000001</c:v>
                </c:pt>
                <c:pt idx="4126">
                  <c:v>19.194849000000001</c:v>
                </c:pt>
                <c:pt idx="4127">
                  <c:v>19.194849000000001</c:v>
                </c:pt>
                <c:pt idx="4128">
                  <c:v>19.194849000000001</c:v>
                </c:pt>
                <c:pt idx="4129">
                  <c:v>19.194849000000001</c:v>
                </c:pt>
                <c:pt idx="4130">
                  <c:v>19.180551000000001</c:v>
                </c:pt>
                <c:pt idx="4131">
                  <c:v>19.180551000000001</c:v>
                </c:pt>
                <c:pt idx="4132">
                  <c:v>19.180551000000001</c:v>
                </c:pt>
                <c:pt idx="4133">
                  <c:v>19.180551000000001</c:v>
                </c:pt>
                <c:pt idx="4134">
                  <c:v>19.180551000000001</c:v>
                </c:pt>
                <c:pt idx="4135">
                  <c:v>19.180551000000001</c:v>
                </c:pt>
                <c:pt idx="4136">
                  <c:v>19.180551000000001</c:v>
                </c:pt>
                <c:pt idx="4137">
                  <c:v>19.180551000000001</c:v>
                </c:pt>
                <c:pt idx="4138">
                  <c:v>19.180551000000001</c:v>
                </c:pt>
                <c:pt idx="4139">
                  <c:v>19.180551000000001</c:v>
                </c:pt>
                <c:pt idx="4140">
                  <c:v>19.197631000000001</c:v>
                </c:pt>
                <c:pt idx="4141">
                  <c:v>19.197631000000001</c:v>
                </c:pt>
                <c:pt idx="4142">
                  <c:v>19.197631000000001</c:v>
                </c:pt>
                <c:pt idx="4143">
                  <c:v>19.197631000000001</c:v>
                </c:pt>
                <c:pt idx="4144">
                  <c:v>19.197631000000001</c:v>
                </c:pt>
                <c:pt idx="4145">
                  <c:v>19.197631000000001</c:v>
                </c:pt>
                <c:pt idx="4146">
                  <c:v>19.197631000000001</c:v>
                </c:pt>
                <c:pt idx="4147">
                  <c:v>19.197631000000001</c:v>
                </c:pt>
                <c:pt idx="4148">
                  <c:v>19.197631000000001</c:v>
                </c:pt>
                <c:pt idx="4149">
                  <c:v>19.197631000000001</c:v>
                </c:pt>
                <c:pt idx="4150">
                  <c:v>19.194414999999999</c:v>
                </c:pt>
                <c:pt idx="4151">
                  <c:v>19.194414999999999</c:v>
                </c:pt>
                <c:pt idx="4152">
                  <c:v>19.194414999999999</c:v>
                </c:pt>
                <c:pt idx="4153">
                  <c:v>19.194414999999999</c:v>
                </c:pt>
                <c:pt idx="4154">
                  <c:v>19.194414999999999</c:v>
                </c:pt>
                <c:pt idx="4155">
                  <c:v>19.194414999999999</c:v>
                </c:pt>
                <c:pt idx="4156">
                  <c:v>19.194414999999999</c:v>
                </c:pt>
                <c:pt idx="4157">
                  <c:v>19.194414999999999</c:v>
                </c:pt>
                <c:pt idx="4158">
                  <c:v>19.194414999999999</c:v>
                </c:pt>
                <c:pt idx="4159">
                  <c:v>19.194414999999999</c:v>
                </c:pt>
                <c:pt idx="4160">
                  <c:v>19.188568</c:v>
                </c:pt>
                <c:pt idx="4161">
                  <c:v>19.188568</c:v>
                </c:pt>
                <c:pt idx="4162">
                  <c:v>19.188568</c:v>
                </c:pt>
                <c:pt idx="4163">
                  <c:v>19.188568</c:v>
                </c:pt>
                <c:pt idx="4164">
                  <c:v>19.188568</c:v>
                </c:pt>
                <c:pt idx="4165">
                  <c:v>19.188568</c:v>
                </c:pt>
                <c:pt idx="4166">
                  <c:v>19.188568</c:v>
                </c:pt>
                <c:pt idx="4167">
                  <c:v>19.188568</c:v>
                </c:pt>
                <c:pt idx="4168">
                  <c:v>19.188568</c:v>
                </c:pt>
                <c:pt idx="4169">
                  <c:v>19.188568</c:v>
                </c:pt>
                <c:pt idx="4170">
                  <c:v>19.182628999999984</c:v>
                </c:pt>
                <c:pt idx="4171">
                  <c:v>19.182628999999984</c:v>
                </c:pt>
                <c:pt idx="4172">
                  <c:v>19.182628999999984</c:v>
                </c:pt>
                <c:pt idx="4173">
                  <c:v>19.182628999999984</c:v>
                </c:pt>
                <c:pt idx="4174">
                  <c:v>19.182628999999984</c:v>
                </c:pt>
                <c:pt idx="4175">
                  <c:v>19.182628999999984</c:v>
                </c:pt>
                <c:pt idx="4176">
                  <c:v>19.182628999999984</c:v>
                </c:pt>
                <c:pt idx="4177">
                  <c:v>19.182628999999984</c:v>
                </c:pt>
                <c:pt idx="4178">
                  <c:v>19.182628999999984</c:v>
                </c:pt>
                <c:pt idx="4179">
                  <c:v>19.182628999999984</c:v>
                </c:pt>
                <c:pt idx="4180">
                  <c:v>19.181477999999988</c:v>
                </c:pt>
                <c:pt idx="4181">
                  <c:v>19.181477999999988</c:v>
                </c:pt>
                <c:pt idx="4182">
                  <c:v>19.181477999999988</c:v>
                </c:pt>
                <c:pt idx="4183">
                  <c:v>19.181477999999988</c:v>
                </c:pt>
                <c:pt idx="4184">
                  <c:v>19.181477999999988</c:v>
                </c:pt>
                <c:pt idx="4185">
                  <c:v>19.181477999999988</c:v>
                </c:pt>
                <c:pt idx="4186">
                  <c:v>19.181477999999988</c:v>
                </c:pt>
                <c:pt idx="4187">
                  <c:v>19.181477999999988</c:v>
                </c:pt>
                <c:pt idx="4188">
                  <c:v>19.181477999999988</c:v>
                </c:pt>
                <c:pt idx="4189">
                  <c:v>19.181477999999988</c:v>
                </c:pt>
                <c:pt idx="4190">
                  <c:v>19.183834999999988</c:v>
                </c:pt>
                <c:pt idx="4191">
                  <c:v>19.183834999999988</c:v>
                </c:pt>
                <c:pt idx="4192">
                  <c:v>19.183834999999988</c:v>
                </c:pt>
                <c:pt idx="4193">
                  <c:v>19.183834999999988</c:v>
                </c:pt>
                <c:pt idx="4194">
                  <c:v>19.183834999999988</c:v>
                </c:pt>
                <c:pt idx="4195">
                  <c:v>19.183834999999988</c:v>
                </c:pt>
                <c:pt idx="4196">
                  <c:v>19.183834999999988</c:v>
                </c:pt>
                <c:pt idx="4197">
                  <c:v>19.183834999999988</c:v>
                </c:pt>
                <c:pt idx="4198">
                  <c:v>19.183834999999988</c:v>
                </c:pt>
                <c:pt idx="4199">
                  <c:v>19.183834999999988</c:v>
                </c:pt>
                <c:pt idx="4200">
                  <c:v>19.188698999999989</c:v>
                </c:pt>
                <c:pt idx="4201">
                  <c:v>19.188698999999989</c:v>
                </c:pt>
                <c:pt idx="4202">
                  <c:v>19.188698999999989</c:v>
                </c:pt>
                <c:pt idx="4203">
                  <c:v>19.188698999999989</c:v>
                </c:pt>
                <c:pt idx="4204">
                  <c:v>19.188698999999989</c:v>
                </c:pt>
                <c:pt idx="4205">
                  <c:v>19.188698999999989</c:v>
                </c:pt>
                <c:pt idx="4206">
                  <c:v>19.188698999999989</c:v>
                </c:pt>
                <c:pt idx="4207">
                  <c:v>19.188698999999989</c:v>
                </c:pt>
                <c:pt idx="4208">
                  <c:v>19.188698999999989</c:v>
                </c:pt>
                <c:pt idx="4209">
                  <c:v>19.188698999999989</c:v>
                </c:pt>
                <c:pt idx="4210">
                  <c:v>19.174005000000012</c:v>
                </c:pt>
                <c:pt idx="4211">
                  <c:v>19.174005000000012</c:v>
                </c:pt>
                <c:pt idx="4212">
                  <c:v>19.174005000000012</c:v>
                </c:pt>
                <c:pt idx="4213">
                  <c:v>19.174005000000012</c:v>
                </c:pt>
                <c:pt idx="4214">
                  <c:v>19.174005000000012</c:v>
                </c:pt>
                <c:pt idx="4215">
                  <c:v>19.174005000000012</c:v>
                </c:pt>
                <c:pt idx="4216">
                  <c:v>19.174005000000012</c:v>
                </c:pt>
                <c:pt idx="4217">
                  <c:v>19.174005000000012</c:v>
                </c:pt>
                <c:pt idx="4218">
                  <c:v>19.174005000000012</c:v>
                </c:pt>
                <c:pt idx="4219">
                  <c:v>19.174005000000012</c:v>
                </c:pt>
                <c:pt idx="4220">
                  <c:v>19.177634000000001</c:v>
                </c:pt>
                <c:pt idx="4221">
                  <c:v>19.177634000000001</c:v>
                </c:pt>
                <c:pt idx="4222">
                  <c:v>19.177634000000001</c:v>
                </c:pt>
                <c:pt idx="4223">
                  <c:v>19.177634000000001</c:v>
                </c:pt>
                <c:pt idx="4224">
                  <c:v>19.177634000000001</c:v>
                </c:pt>
                <c:pt idx="4225">
                  <c:v>19.177634000000001</c:v>
                </c:pt>
                <c:pt idx="4226">
                  <c:v>19.177634000000001</c:v>
                </c:pt>
                <c:pt idx="4227">
                  <c:v>19.177634000000001</c:v>
                </c:pt>
                <c:pt idx="4228">
                  <c:v>19.177634000000001</c:v>
                </c:pt>
                <c:pt idx="4229">
                  <c:v>19.177634000000001</c:v>
                </c:pt>
                <c:pt idx="4230">
                  <c:v>19.174890000000012</c:v>
                </c:pt>
                <c:pt idx="4231">
                  <c:v>19.174890000000012</c:v>
                </c:pt>
                <c:pt idx="4232">
                  <c:v>19.174890000000012</c:v>
                </c:pt>
                <c:pt idx="4233">
                  <c:v>19.174890000000012</c:v>
                </c:pt>
                <c:pt idx="4234">
                  <c:v>19.174890000000012</c:v>
                </c:pt>
                <c:pt idx="4235">
                  <c:v>19.174890000000012</c:v>
                </c:pt>
                <c:pt idx="4236">
                  <c:v>19.174890000000012</c:v>
                </c:pt>
                <c:pt idx="4237">
                  <c:v>19.174890000000012</c:v>
                </c:pt>
                <c:pt idx="4238">
                  <c:v>19.174890000000012</c:v>
                </c:pt>
                <c:pt idx="4239">
                  <c:v>19.174890000000012</c:v>
                </c:pt>
                <c:pt idx="4240">
                  <c:v>19.184070999999999</c:v>
                </c:pt>
                <c:pt idx="4241">
                  <c:v>19.184070999999999</c:v>
                </c:pt>
                <c:pt idx="4242">
                  <c:v>19.184070999999999</c:v>
                </c:pt>
                <c:pt idx="4243">
                  <c:v>19.184070999999999</c:v>
                </c:pt>
                <c:pt idx="4244">
                  <c:v>19.184070999999999</c:v>
                </c:pt>
                <c:pt idx="4245">
                  <c:v>19.184070999999999</c:v>
                </c:pt>
                <c:pt idx="4246">
                  <c:v>19.184070999999999</c:v>
                </c:pt>
                <c:pt idx="4247">
                  <c:v>19.184070999999999</c:v>
                </c:pt>
                <c:pt idx="4248">
                  <c:v>19.184070999999999</c:v>
                </c:pt>
                <c:pt idx="4249">
                  <c:v>19.184070999999999</c:v>
                </c:pt>
                <c:pt idx="4250">
                  <c:v>19.179417000000001</c:v>
                </c:pt>
                <c:pt idx="4251">
                  <c:v>19.179417000000001</c:v>
                </c:pt>
                <c:pt idx="4252">
                  <c:v>19.179417000000001</c:v>
                </c:pt>
                <c:pt idx="4253">
                  <c:v>19.179417000000001</c:v>
                </c:pt>
                <c:pt idx="4254">
                  <c:v>19.179417000000001</c:v>
                </c:pt>
                <c:pt idx="4255">
                  <c:v>19.179417000000001</c:v>
                </c:pt>
                <c:pt idx="4256">
                  <c:v>19.179417000000001</c:v>
                </c:pt>
                <c:pt idx="4257">
                  <c:v>19.179417000000001</c:v>
                </c:pt>
                <c:pt idx="4258">
                  <c:v>19.179417000000001</c:v>
                </c:pt>
                <c:pt idx="4259">
                  <c:v>19.179417000000001</c:v>
                </c:pt>
                <c:pt idx="4260">
                  <c:v>19.17457400000001</c:v>
                </c:pt>
                <c:pt idx="4261">
                  <c:v>19.17457400000001</c:v>
                </c:pt>
                <c:pt idx="4262">
                  <c:v>19.17457400000001</c:v>
                </c:pt>
                <c:pt idx="4263">
                  <c:v>19.17457400000001</c:v>
                </c:pt>
                <c:pt idx="4264">
                  <c:v>19.17457400000001</c:v>
                </c:pt>
                <c:pt idx="4265">
                  <c:v>19.17457400000001</c:v>
                </c:pt>
                <c:pt idx="4266">
                  <c:v>19.17457400000001</c:v>
                </c:pt>
                <c:pt idx="4267">
                  <c:v>19.17457400000001</c:v>
                </c:pt>
                <c:pt idx="4268">
                  <c:v>19.17457400000001</c:v>
                </c:pt>
                <c:pt idx="4269">
                  <c:v>19.17457400000001</c:v>
                </c:pt>
                <c:pt idx="4270">
                  <c:v>19.181819999999988</c:v>
                </c:pt>
                <c:pt idx="4271">
                  <c:v>19.181819999999988</c:v>
                </c:pt>
                <c:pt idx="4272">
                  <c:v>19.181819999999988</c:v>
                </c:pt>
                <c:pt idx="4273">
                  <c:v>19.181819999999988</c:v>
                </c:pt>
                <c:pt idx="4274">
                  <c:v>19.181819999999988</c:v>
                </c:pt>
                <c:pt idx="4275">
                  <c:v>19.181819999999988</c:v>
                </c:pt>
                <c:pt idx="4276">
                  <c:v>19.181819999999988</c:v>
                </c:pt>
                <c:pt idx="4277">
                  <c:v>19.181819999999988</c:v>
                </c:pt>
                <c:pt idx="4278">
                  <c:v>19.181819999999988</c:v>
                </c:pt>
                <c:pt idx="4279">
                  <c:v>19.181819999999988</c:v>
                </c:pt>
                <c:pt idx="4280">
                  <c:v>19.181650999999999</c:v>
                </c:pt>
                <c:pt idx="4281">
                  <c:v>19.181650999999999</c:v>
                </c:pt>
                <c:pt idx="4282">
                  <c:v>19.181650999999999</c:v>
                </c:pt>
                <c:pt idx="4283">
                  <c:v>19.181650999999999</c:v>
                </c:pt>
                <c:pt idx="4284">
                  <c:v>19.181650999999999</c:v>
                </c:pt>
                <c:pt idx="4285">
                  <c:v>19.181650999999999</c:v>
                </c:pt>
                <c:pt idx="4286">
                  <c:v>19.181650999999999</c:v>
                </c:pt>
                <c:pt idx="4287">
                  <c:v>19.181650999999999</c:v>
                </c:pt>
                <c:pt idx="4288">
                  <c:v>19.181650999999999</c:v>
                </c:pt>
                <c:pt idx="4289">
                  <c:v>19.181650999999999</c:v>
                </c:pt>
                <c:pt idx="4290">
                  <c:v>19.184404000000001</c:v>
                </c:pt>
                <c:pt idx="4291">
                  <c:v>19.184404000000001</c:v>
                </c:pt>
                <c:pt idx="4292">
                  <c:v>19.184404000000001</c:v>
                </c:pt>
                <c:pt idx="4293">
                  <c:v>19.184404000000001</c:v>
                </c:pt>
                <c:pt idx="4294">
                  <c:v>19.184404000000001</c:v>
                </c:pt>
                <c:pt idx="4295">
                  <c:v>19.184404000000001</c:v>
                </c:pt>
                <c:pt idx="4296">
                  <c:v>19.184404000000001</c:v>
                </c:pt>
                <c:pt idx="4297">
                  <c:v>19.184404000000001</c:v>
                </c:pt>
                <c:pt idx="4298">
                  <c:v>19.184404000000001</c:v>
                </c:pt>
                <c:pt idx="4299">
                  <c:v>19.184404000000001</c:v>
                </c:pt>
                <c:pt idx="4300">
                  <c:v>19.185680999999985</c:v>
                </c:pt>
                <c:pt idx="4301">
                  <c:v>19.185680999999985</c:v>
                </c:pt>
                <c:pt idx="4302">
                  <c:v>19.185680999999985</c:v>
                </c:pt>
                <c:pt idx="4303">
                  <c:v>19.185680999999985</c:v>
                </c:pt>
                <c:pt idx="4304">
                  <c:v>19.185680999999985</c:v>
                </c:pt>
                <c:pt idx="4305">
                  <c:v>19.185680999999985</c:v>
                </c:pt>
                <c:pt idx="4306">
                  <c:v>19.185680999999985</c:v>
                </c:pt>
                <c:pt idx="4307">
                  <c:v>19.185680999999985</c:v>
                </c:pt>
                <c:pt idx="4308">
                  <c:v>19.185680999999985</c:v>
                </c:pt>
                <c:pt idx="4309">
                  <c:v>19.185680999999985</c:v>
                </c:pt>
                <c:pt idx="4310">
                  <c:v>19.196843000000001</c:v>
                </c:pt>
                <c:pt idx="4311">
                  <c:v>19.196843000000001</c:v>
                </c:pt>
                <c:pt idx="4312">
                  <c:v>19.196843000000001</c:v>
                </c:pt>
                <c:pt idx="4313">
                  <c:v>19.196843000000001</c:v>
                </c:pt>
                <c:pt idx="4314">
                  <c:v>19.196843000000001</c:v>
                </c:pt>
                <c:pt idx="4315">
                  <c:v>19.196843000000001</c:v>
                </c:pt>
                <c:pt idx="4316">
                  <c:v>19.196843000000001</c:v>
                </c:pt>
                <c:pt idx="4317">
                  <c:v>19.196843000000001</c:v>
                </c:pt>
                <c:pt idx="4318">
                  <c:v>19.196843000000001</c:v>
                </c:pt>
                <c:pt idx="4319">
                  <c:v>19.196843000000001</c:v>
                </c:pt>
                <c:pt idx="4320">
                  <c:v>19.187839</c:v>
                </c:pt>
                <c:pt idx="4321">
                  <c:v>19.187839</c:v>
                </c:pt>
                <c:pt idx="4322">
                  <c:v>19.187839</c:v>
                </c:pt>
                <c:pt idx="4323">
                  <c:v>19.187839</c:v>
                </c:pt>
                <c:pt idx="4324">
                  <c:v>19.187839</c:v>
                </c:pt>
                <c:pt idx="4325">
                  <c:v>19.187839</c:v>
                </c:pt>
                <c:pt idx="4326">
                  <c:v>19.187839</c:v>
                </c:pt>
                <c:pt idx="4327">
                  <c:v>19.187839</c:v>
                </c:pt>
                <c:pt idx="4328">
                  <c:v>19.187839</c:v>
                </c:pt>
                <c:pt idx="4329">
                  <c:v>19.187839</c:v>
                </c:pt>
                <c:pt idx="4330">
                  <c:v>19.195899000000001</c:v>
                </c:pt>
                <c:pt idx="4331">
                  <c:v>19.195899000000001</c:v>
                </c:pt>
                <c:pt idx="4332">
                  <c:v>19.195899000000001</c:v>
                </c:pt>
                <c:pt idx="4333">
                  <c:v>19.195899000000001</c:v>
                </c:pt>
                <c:pt idx="4334">
                  <c:v>19.195899000000001</c:v>
                </c:pt>
                <c:pt idx="4335">
                  <c:v>19.195899000000001</c:v>
                </c:pt>
                <c:pt idx="4336">
                  <c:v>19.195899000000001</c:v>
                </c:pt>
                <c:pt idx="4337">
                  <c:v>19.195899000000001</c:v>
                </c:pt>
                <c:pt idx="4338">
                  <c:v>19.195899000000001</c:v>
                </c:pt>
                <c:pt idx="4339">
                  <c:v>19.195899000000001</c:v>
                </c:pt>
                <c:pt idx="4340">
                  <c:v>19.198191999999999</c:v>
                </c:pt>
                <c:pt idx="4341">
                  <c:v>19.198191999999999</c:v>
                </c:pt>
                <c:pt idx="4342">
                  <c:v>19.198191999999999</c:v>
                </c:pt>
                <c:pt idx="4343">
                  <c:v>19.198191999999999</c:v>
                </c:pt>
                <c:pt idx="4344">
                  <c:v>19.198191999999999</c:v>
                </c:pt>
                <c:pt idx="4345">
                  <c:v>19.198191999999999</c:v>
                </c:pt>
                <c:pt idx="4346">
                  <c:v>19.198191999999999</c:v>
                </c:pt>
                <c:pt idx="4347">
                  <c:v>19.198191999999999</c:v>
                </c:pt>
                <c:pt idx="4348">
                  <c:v>19.198191999999999</c:v>
                </c:pt>
                <c:pt idx="4349">
                  <c:v>19.198191999999999</c:v>
                </c:pt>
                <c:pt idx="4350">
                  <c:v>19.191746999999989</c:v>
                </c:pt>
                <c:pt idx="4351">
                  <c:v>19.191746999999989</c:v>
                </c:pt>
                <c:pt idx="4352">
                  <c:v>19.191746999999989</c:v>
                </c:pt>
                <c:pt idx="4353">
                  <c:v>19.191746999999989</c:v>
                </c:pt>
                <c:pt idx="4354">
                  <c:v>19.191746999999989</c:v>
                </c:pt>
                <c:pt idx="4355">
                  <c:v>19.191746999999989</c:v>
                </c:pt>
                <c:pt idx="4356">
                  <c:v>19.191746999999989</c:v>
                </c:pt>
                <c:pt idx="4357">
                  <c:v>19.191746999999989</c:v>
                </c:pt>
                <c:pt idx="4358">
                  <c:v>19.191746999999989</c:v>
                </c:pt>
                <c:pt idx="4359">
                  <c:v>19.191746999999989</c:v>
                </c:pt>
                <c:pt idx="4360">
                  <c:v>19.193833000000001</c:v>
                </c:pt>
                <c:pt idx="4361">
                  <c:v>19.193833000000001</c:v>
                </c:pt>
                <c:pt idx="4362">
                  <c:v>19.193833000000001</c:v>
                </c:pt>
                <c:pt idx="4363">
                  <c:v>19.193833000000001</c:v>
                </c:pt>
                <c:pt idx="4364">
                  <c:v>19.193833000000001</c:v>
                </c:pt>
                <c:pt idx="4365">
                  <c:v>19.193833000000001</c:v>
                </c:pt>
                <c:pt idx="4366">
                  <c:v>19.193833000000001</c:v>
                </c:pt>
                <c:pt idx="4367">
                  <c:v>19.193833000000001</c:v>
                </c:pt>
                <c:pt idx="4368">
                  <c:v>19.193833000000001</c:v>
                </c:pt>
                <c:pt idx="4369">
                  <c:v>19.193833000000001</c:v>
                </c:pt>
                <c:pt idx="4370">
                  <c:v>19.212842999999989</c:v>
                </c:pt>
                <c:pt idx="4371">
                  <c:v>19.212842999999989</c:v>
                </c:pt>
                <c:pt idx="4372">
                  <c:v>19.212842999999989</c:v>
                </c:pt>
                <c:pt idx="4373">
                  <c:v>19.212842999999989</c:v>
                </c:pt>
                <c:pt idx="4374">
                  <c:v>19.212842999999989</c:v>
                </c:pt>
                <c:pt idx="4375">
                  <c:v>19.212842999999989</c:v>
                </c:pt>
                <c:pt idx="4376">
                  <c:v>19.212842999999989</c:v>
                </c:pt>
                <c:pt idx="4377">
                  <c:v>19.212842999999989</c:v>
                </c:pt>
                <c:pt idx="4378">
                  <c:v>19.212842999999989</c:v>
                </c:pt>
                <c:pt idx="4379">
                  <c:v>19.212842999999989</c:v>
                </c:pt>
                <c:pt idx="4380">
                  <c:v>19.204055000000011</c:v>
                </c:pt>
                <c:pt idx="4381">
                  <c:v>19.204055000000011</c:v>
                </c:pt>
                <c:pt idx="4382">
                  <c:v>19.204055000000011</c:v>
                </c:pt>
                <c:pt idx="4383">
                  <c:v>19.204055000000011</c:v>
                </c:pt>
                <c:pt idx="4384">
                  <c:v>19.204055000000011</c:v>
                </c:pt>
                <c:pt idx="4385">
                  <c:v>19.204055000000011</c:v>
                </c:pt>
                <c:pt idx="4386">
                  <c:v>19.204055000000011</c:v>
                </c:pt>
                <c:pt idx="4387">
                  <c:v>19.204055000000011</c:v>
                </c:pt>
                <c:pt idx="4388">
                  <c:v>19.204055000000011</c:v>
                </c:pt>
                <c:pt idx="4389">
                  <c:v>19.204055000000011</c:v>
                </c:pt>
                <c:pt idx="4390">
                  <c:v>19.205328000000002</c:v>
                </c:pt>
                <c:pt idx="4391">
                  <c:v>19.205328000000002</c:v>
                </c:pt>
                <c:pt idx="4392">
                  <c:v>19.205328000000002</c:v>
                </c:pt>
                <c:pt idx="4393">
                  <c:v>19.205328000000002</c:v>
                </c:pt>
                <c:pt idx="4394">
                  <c:v>19.205328000000002</c:v>
                </c:pt>
                <c:pt idx="4395">
                  <c:v>19.205328000000002</c:v>
                </c:pt>
                <c:pt idx="4396">
                  <c:v>19.205328000000002</c:v>
                </c:pt>
                <c:pt idx="4397">
                  <c:v>19.205328000000002</c:v>
                </c:pt>
                <c:pt idx="4398">
                  <c:v>19.205328000000002</c:v>
                </c:pt>
                <c:pt idx="4399">
                  <c:v>19.205328000000002</c:v>
                </c:pt>
                <c:pt idx="4400">
                  <c:v>19.195650000000001</c:v>
                </c:pt>
                <c:pt idx="4401">
                  <c:v>19.195650000000001</c:v>
                </c:pt>
                <c:pt idx="4402">
                  <c:v>19.195650000000001</c:v>
                </c:pt>
                <c:pt idx="4403">
                  <c:v>19.195650000000001</c:v>
                </c:pt>
                <c:pt idx="4404">
                  <c:v>19.195650000000001</c:v>
                </c:pt>
                <c:pt idx="4405">
                  <c:v>19.195650000000001</c:v>
                </c:pt>
                <c:pt idx="4406">
                  <c:v>19.195650000000001</c:v>
                </c:pt>
                <c:pt idx="4407">
                  <c:v>19.195650000000001</c:v>
                </c:pt>
                <c:pt idx="4408">
                  <c:v>19.195650000000001</c:v>
                </c:pt>
                <c:pt idx="4409">
                  <c:v>19.195650000000001</c:v>
                </c:pt>
                <c:pt idx="4410">
                  <c:v>19.201497</c:v>
                </c:pt>
                <c:pt idx="4411">
                  <c:v>19.201497</c:v>
                </c:pt>
                <c:pt idx="4412">
                  <c:v>19.201497</c:v>
                </c:pt>
                <c:pt idx="4413">
                  <c:v>19.201497</c:v>
                </c:pt>
                <c:pt idx="4414">
                  <c:v>19.201497</c:v>
                </c:pt>
                <c:pt idx="4415">
                  <c:v>19.201497</c:v>
                </c:pt>
                <c:pt idx="4416">
                  <c:v>19.201497</c:v>
                </c:pt>
                <c:pt idx="4417">
                  <c:v>19.201497</c:v>
                </c:pt>
                <c:pt idx="4418">
                  <c:v>19.201497</c:v>
                </c:pt>
                <c:pt idx="4419">
                  <c:v>19.201497</c:v>
                </c:pt>
                <c:pt idx="4420">
                  <c:v>19.19698600000001</c:v>
                </c:pt>
                <c:pt idx="4421">
                  <c:v>19.19698600000001</c:v>
                </c:pt>
                <c:pt idx="4422">
                  <c:v>19.19698600000001</c:v>
                </c:pt>
                <c:pt idx="4423">
                  <c:v>19.19698600000001</c:v>
                </c:pt>
                <c:pt idx="4424">
                  <c:v>19.19698600000001</c:v>
                </c:pt>
                <c:pt idx="4425">
                  <c:v>19.19698600000001</c:v>
                </c:pt>
                <c:pt idx="4426">
                  <c:v>19.19698600000001</c:v>
                </c:pt>
                <c:pt idx="4427">
                  <c:v>19.19698600000001</c:v>
                </c:pt>
                <c:pt idx="4428">
                  <c:v>19.19698600000001</c:v>
                </c:pt>
                <c:pt idx="4429">
                  <c:v>19.19698600000001</c:v>
                </c:pt>
                <c:pt idx="4430">
                  <c:v>19.187148000000001</c:v>
                </c:pt>
                <c:pt idx="4431">
                  <c:v>19.187148000000001</c:v>
                </c:pt>
                <c:pt idx="4432">
                  <c:v>19.187148000000001</c:v>
                </c:pt>
                <c:pt idx="4433">
                  <c:v>19.187148000000001</c:v>
                </c:pt>
                <c:pt idx="4434">
                  <c:v>19.187148000000001</c:v>
                </c:pt>
                <c:pt idx="4435">
                  <c:v>19.187148000000001</c:v>
                </c:pt>
                <c:pt idx="4436">
                  <c:v>19.187148000000001</c:v>
                </c:pt>
                <c:pt idx="4437">
                  <c:v>19.187148000000001</c:v>
                </c:pt>
                <c:pt idx="4438">
                  <c:v>19.187148000000001</c:v>
                </c:pt>
                <c:pt idx="4439">
                  <c:v>19.187148000000001</c:v>
                </c:pt>
                <c:pt idx="4440">
                  <c:v>19.170696</c:v>
                </c:pt>
                <c:pt idx="4441">
                  <c:v>19.170696</c:v>
                </c:pt>
                <c:pt idx="4442">
                  <c:v>19.170696</c:v>
                </c:pt>
                <c:pt idx="4443">
                  <c:v>19.170696</c:v>
                </c:pt>
                <c:pt idx="4444">
                  <c:v>19.170696</c:v>
                </c:pt>
                <c:pt idx="4445">
                  <c:v>19.170696</c:v>
                </c:pt>
                <c:pt idx="4446">
                  <c:v>19.170696</c:v>
                </c:pt>
                <c:pt idx="4447">
                  <c:v>19.170696</c:v>
                </c:pt>
                <c:pt idx="4448">
                  <c:v>19.170696</c:v>
                </c:pt>
                <c:pt idx="4449">
                  <c:v>19.170696</c:v>
                </c:pt>
                <c:pt idx="4450">
                  <c:v>19.183098000000001</c:v>
                </c:pt>
                <c:pt idx="4451">
                  <c:v>19.183098000000001</c:v>
                </c:pt>
                <c:pt idx="4452">
                  <c:v>19.183098000000001</c:v>
                </c:pt>
                <c:pt idx="4453">
                  <c:v>19.183098000000001</c:v>
                </c:pt>
                <c:pt idx="4454">
                  <c:v>19.183098000000001</c:v>
                </c:pt>
                <c:pt idx="4455">
                  <c:v>19.183098000000001</c:v>
                </c:pt>
                <c:pt idx="4456">
                  <c:v>19.183098000000001</c:v>
                </c:pt>
                <c:pt idx="4457">
                  <c:v>19.183098000000001</c:v>
                </c:pt>
                <c:pt idx="4458">
                  <c:v>19.183098000000001</c:v>
                </c:pt>
                <c:pt idx="4459">
                  <c:v>19.183098000000001</c:v>
                </c:pt>
                <c:pt idx="4460">
                  <c:v>19.181125000000005</c:v>
                </c:pt>
                <c:pt idx="4461">
                  <c:v>19.181125000000005</c:v>
                </c:pt>
                <c:pt idx="4462">
                  <c:v>19.181125000000005</c:v>
                </c:pt>
                <c:pt idx="4463">
                  <c:v>19.181125000000005</c:v>
                </c:pt>
                <c:pt idx="4464">
                  <c:v>19.181125000000005</c:v>
                </c:pt>
                <c:pt idx="4465">
                  <c:v>19.181125000000005</c:v>
                </c:pt>
                <c:pt idx="4466">
                  <c:v>19.181125000000005</c:v>
                </c:pt>
                <c:pt idx="4467">
                  <c:v>19.181125000000005</c:v>
                </c:pt>
                <c:pt idx="4468">
                  <c:v>19.181125000000005</c:v>
                </c:pt>
                <c:pt idx="4469">
                  <c:v>19.181125000000005</c:v>
                </c:pt>
                <c:pt idx="4470">
                  <c:v>19.182862</c:v>
                </c:pt>
                <c:pt idx="4471">
                  <c:v>19.182862</c:v>
                </c:pt>
                <c:pt idx="4472">
                  <c:v>19.182862</c:v>
                </c:pt>
                <c:pt idx="4473">
                  <c:v>19.182862</c:v>
                </c:pt>
                <c:pt idx="4474">
                  <c:v>19.182862</c:v>
                </c:pt>
                <c:pt idx="4475">
                  <c:v>19.182862</c:v>
                </c:pt>
                <c:pt idx="4476">
                  <c:v>19.182862</c:v>
                </c:pt>
                <c:pt idx="4477">
                  <c:v>19.182862</c:v>
                </c:pt>
                <c:pt idx="4478">
                  <c:v>19.182862</c:v>
                </c:pt>
                <c:pt idx="4479">
                  <c:v>19.182862</c:v>
                </c:pt>
                <c:pt idx="4480">
                  <c:v>19.177243000000001</c:v>
                </c:pt>
                <c:pt idx="4481">
                  <c:v>19.177243000000001</c:v>
                </c:pt>
                <c:pt idx="4482">
                  <c:v>19.177243000000001</c:v>
                </c:pt>
                <c:pt idx="4483">
                  <c:v>19.177243000000001</c:v>
                </c:pt>
                <c:pt idx="4484">
                  <c:v>19.177243000000001</c:v>
                </c:pt>
                <c:pt idx="4485">
                  <c:v>19.177243000000001</c:v>
                </c:pt>
                <c:pt idx="4486">
                  <c:v>19.177243000000001</c:v>
                </c:pt>
                <c:pt idx="4487">
                  <c:v>19.177243000000001</c:v>
                </c:pt>
                <c:pt idx="4488">
                  <c:v>19.177243000000001</c:v>
                </c:pt>
                <c:pt idx="4489">
                  <c:v>19.177243000000001</c:v>
                </c:pt>
                <c:pt idx="4490">
                  <c:v>19.176428999999999</c:v>
                </c:pt>
                <c:pt idx="4491">
                  <c:v>19.176428999999999</c:v>
                </c:pt>
                <c:pt idx="4492">
                  <c:v>19.176428999999999</c:v>
                </c:pt>
                <c:pt idx="4493">
                  <c:v>19.176428999999999</c:v>
                </c:pt>
                <c:pt idx="4494">
                  <c:v>19.176428999999999</c:v>
                </c:pt>
                <c:pt idx="4495">
                  <c:v>19.176428999999999</c:v>
                </c:pt>
                <c:pt idx="4496">
                  <c:v>19.176428999999999</c:v>
                </c:pt>
                <c:pt idx="4497">
                  <c:v>19.176428999999999</c:v>
                </c:pt>
                <c:pt idx="4498">
                  <c:v>19.176428999999999</c:v>
                </c:pt>
                <c:pt idx="4499">
                  <c:v>19.176428999999999</c:v>
                </c:pt>
                <c:pt idx="4500">
                  <c:v>19.192771</c:v>
                </c:pt>
                <c:pt idx="4501">
                  <c:v>19.192771</c:v>
                </c:pt>
                <c:pt idx="4502">
                  <c:v>19.192771</c:v>
                </c:pt>
                <c:pt idx="4503">
                  <c:v>19.192771</c:v>
                </c:pt>
                <c:pt idx="4504">
                  <c:v>19.192771</c:v>
                </c:pt>
                <c:pt idx="4505">
                  <c:v>19.192771</c:v>
                </c:pt>
                <c:pt idx="4506">
                  <c:v>19.192771</c:v>
                </c:pt>
                <c:pt idx="4507">
                  <c:v>19.192771</c:v>
                </c:pt>
                <c:pt idx="4508">
                  <c:v>19.192771</c:v>
                </c:pt>
                <c:pt idx="4509">
                  <c:v>19.192771</c:v>
                </c:pt>
                <c:pt idx="4510">
                  <c:v>19.182984000000001</c:v>
                </c:pt>
                <c:pt idx="4511">
                  <c:v>19.182984000000001</c:v>
                </c:pt>
                <c:pt idx="4512">
                  <c:v>19.182984000000001</c:v>
                </c:pt>
                <c:pt idx="4513">
                  <c:v>19.182984000000001</c:v>
                </c:pt>
                <c:pt idx="4514">
                  <c:v>19.182984000000001</c:v>
                </c:pt>
                <c:pt idx="4515">
                  <c:v>19.182984000000001</c:v>
                </c:pt>
                <c:pt idx="4516">
                  <c:v>19.182984000000001</c:v>
                </c:pt>
                <c:pt idx="4517">
                  <c:v>19.182984000000001</c:v>
                </c:pt>
                <c:pt idx="4518">
                  <c:v>19.182984000000001</c:v>
                </c:pt>
                <c:pt idx="4519">
                  <c:v>19.182984000000001</c:v>
                </c:pt>
                <c:pt idx="4520">
                  <c:v>19.18171899999999</c:v>
                </c:pt>
                <c:pt idx="4521">
                  <c:v>19.18171899999999</c:v>
                </c:pt>
                <c:pt idx="4522">
                  <c:v>19.18171899999999</c:v>
                </c:pt>
                <c:pt idx="4523">
                  <c:v>19.18171899999999</c:v>
                </c:pt>
                <c:pt idx="4524">
                  <c:v>19.18171899999999</c:v>
                </c:pt>
                <c:pt idx="4525">
                  <c:v>19.18171899999999</c:v>
                </c:pt>
                <c:pt idx="4526">
                  <c:v>19.18171899999999</c:v>
                </c:pt>
                <c:pt idx="4527">
                  <c:v>19.18171899999999</c:v>
                </c:pt>
                <c:pt idx="4528">
                  <c:v>19.18171899999999</c:v>
                </c:pt>
                <c:pt idx="4529">
                  <c:v>19.18171899999999</c:v>
                </c:pt>
                <c:pt idx="4530">
                  <c:v>19.192699999999984</c:v>
                </c:pt>
                <c:pt idx="4531">
                  <c:v>19.192699999999984</c:v>
                </c:pt>
                <c:pt idx="4532">
                  <c:v>19.192699999999984</c:v>
                </c:pt>
                <c:pt idx="4533">
                  <c:v>19.192699999999984</c:v>
                </c:pt>
                <c:pt idx="4534">
                  <c:v>19.192699999999984</c:v>
                </c:pt>
                <c:pt idx="4535">
                  <c:v>19.192699999999984</c:v>
                </c:pt>
                <c:pt idx="4536">
                  <c:v>19.192699999999984</c:v>
                </c:pt>
                <c:pt idx="4537">
                  <c:v>19.192699999999984</c:v>
                </c:pt>
                <c:pt idx="4538">
                  <c:v>19.192699999999984</c:v>
                </c:pt>
                <c:pt idx="4539">
                  <c:v>19.192699999999984</c:v>
                </c:pt>
                <c:pt idx="4540">
                  <c:v>19.181960000000011</c:v>
                </c:pt>
                <c:pt idx="4541">
                  <c:v>19.181960000000011</c:v>
                </c:pt>
                <c:pt idx="4542">
                  <c:v>19.181960000000011</c:v>
                </c:pt>
                <c:pt idx="4543">
                  <c:v>19.181960000000011</c:v>
                </c:pt>
                <c:pt idx="4544">
                  <c:v>19.181960000000011</c:v>
                </c:pt>
                <c:pt idx="4545">
                  <c:v>19.181960000000011</c:v>
                </c:pt>
                <c:pt idx="4546">
                  <c:v>19.181960000000011</c:v>
                </c:pt>
                <c:pt idx="4547">
                  <c:v>19.181960000000011</c:v>
                </c:pt>
                <c:pt idx="4548">
                  <c:v>19.181960000000011</c:v>
                </c:pt>
                <c:pt idx="4549">
                  <c:v>19.181960000000011</c:v>
                </c:pt>
                <c:pt idx="4550">
                  <c:v>19.171589999999988</c:v>
                </c:pt>
                <c:pt idx="4551">
                  <c:v>19.171589999999988</c:v>
                </c:pt>
                <c:pt idx="4552">
                  <c:v>19.171589999999988</c:v>
                </c:pt>
                <c:pt idx="4553">
                  <c:v>19.171589999999988</c:v>
                </c:pt>
                <c:pt idx="4554">
                  <c:v>19.171589999999988</c:v>
                </c:pt>
                <c:pt idx="4555">
                  <c:v>19.171589999999988</c:v>
                </c:pt>
                <c:pt idx="4556">
                  <c:v>19.171589999999988</c:v>
                </c:pt>
                <c:pt idx="4557">
                  <c:v>19.171589999999988</c:v>
                </c:pt>
                <c:pt idx="4558">
                  <c:v>19.171589999999988</c:v>
                </c:pt>
                <c:pt idx="4559">
                  <c:v>19.171589999999988</c:v>
                </c:pt>
                <c:pt idx="4560">
                  <c:v>19.174115000000011</c:v>
                </c:pt>
                <c:pt idx="4561">
                  <c:v>19.174115000000011</c:v>
                </c:pt>
                <c:pt idx="4562">
                  <c:v>19.174115000000011</c:v>
                </c:pt>
                <c:pt idx="4563">
                  <c:v>19.174115000000011</c:v>
                </c:pt>
                <c:pt idx="4564">
                  <c:v>19.174115000000011</c:v>
                </c:pt>
                <c:pt idx="4565">
                  <c:v>19.174115000000011</c:v>
                </c:pt>
                <c:pt idx="4566">
                  <c:v>19.174115000000011</c:v>
                </c:pt>
                <c:pt idx="4567">
                  <c:v>19.174115000000011</c:v>
                </c:pt>
                <c:pt idx="4568">
                  <c:v>19.174115000000011</c:v>
                </c:pt>
                <c:pt idx="4569">
                  <c:v>19.174115000000011</c:v>
                </c:pt>
                <c:pt idx="4570">
                  <c:v>19.179894000000012</c:v>
                </c:pt>
                <c:pt idx="4571">
                  <c:v>19.179894000000012</c:v>
                </c:pt>
                <c:pt idx="4572">
                  <c:v>19.179894000000012</c:v>
                </c:pt>
                <c:pt idx="4573">
                  <c:v>19.179894000000012</c:v>
                </c:pt>
                <c:pt idx="4574">
                  <c:v>19.179894000000012</c:v>
                </c:pt>
                <c:pt idx="4575">
                  <c:v>19.179894000000012</c:v>
                </c:pt>
                <c:pt idx="4576">
                  <c:v>19.179894000000012</c:v>
                </c:pt>
                <c:pt idx="4577">
                  <c:v>19.179894000000012</c:v>
                </c:pt>
                <c:pt idx="4578">
                  <c:v>19.179894000000012</c:v>
                </c:pt>
                <c:pt idx="4579">
                  <c:v>19.179894000000012</c:v>
                </c:pt>
                <c:pt idx="4580">
                  <c:v>19.173840999999999</c:v>
                </c:pt>
                <c:pt idx="4581">
                  <c:v>19.173840999999999</c:v>
                </c:pt>
                <c:pt idx="4582">
                  <c:v>19.173840999999999</c:v>
                </c:pt>
                <c:pt idx="4583">
                  <c:v>19.173840999999999</c:v>
                </c:pt>
                <c:pt idx="4584">
                  <c:v>19.173840999999999</c:v>
                </c:pt>
                <c:pt idx="4585">
                  <c:v>19.173840999999999</c:v>
                </c:pt>
                <c:pt idx="4586">
                  <c:v>19.173840999999999</c:v>
                </c:pt>
                <c:pt idx="4587">
                  <c:v>19.173840999999999</c:v>
                </c:pt>
                <c:pt idx="4588">
                  <c:v>19.173840999999999</c:v>
                </c:pt>
                <c:pt idx="4589">
                  <c:v>19.173840999999999</c:v>
                </c:pt>
                <c:pt idx="4590">
                  <c:v>19.178578999999999</c:v>
                </c:pt>
                <c:pt idx="4591">
                  <c:v>19.178578999999999</c:v>
                </c:pt>
                <c:pt idx="4592">
                  <c:v>19.178578999999999</c:v>
                </c:pt>
                <c:pt idx="4593">
                  <c:v>19.178578999999999</c:v>
                </c:pt>
                <c:pt idx="4594">
                  <c:v>19.178578999999999</c:v>
                </c:pt>
                <c:pt idx="4595">
                  <c:v>19.178578999999999</c:v>
                </c:pt>
                <c:pt idx="4596">
                  <c:v>19.178578999999999</c:v>
                </c:pt>
                <c:pt idx="4597">
                  <c:v>19.178578999999999</c:v>
                </c:pt>
                <c:pt idx="4598">
                  <c:v>19.178578999999999</c:v>
                </c:pt>
                <c:pt idx="4599">
                  <c:v>19.178578999999999</c:v>
                </c:pt>
                <c:pt idx="4600">
                  <c:v>19.168285999999988</c:v>
                </c:pt>
                <c:pt idx="4601">
                  <c:v>19.168285999999988</c:v>
                </c:pt>
                <c:pt idx="4602">
                  <c:v>19.168285999999988</c:v>
                </c:pt>
                <c:pt idx="4603">
                  <c:v>19.168285999999988</c:v>
                </c:pt>
                <c:pt idx="4604">
                  <c:v>19.168285999999988</c:v>
                </c:pt>
                <c:pt idx="4605">
                  <c:v>19.168285999999988</c:v>
                </c:pt>
                <c:pt idx="4606">
                  <c:v>19.168285999999988</c:v>
                </c:pt>
                <c:pt idx="4607">
                  <c:v>19.168285999999988</c:v>
                </c:pt>
                <c:pt idx="4608">
                  <c:v>19.168285999999988</c:v>
                </c:pt>
                <c:pt idx="4609">
                  <c:v>19.168285999999988</c:v>
                </c:pt>
                <c:pt idx="4610">
                  <c:v>19.164328000000001</c:v>
                </c:pt>
                <c:pt idx="4611">
                  <c:v>19.164328000000001</c:v>
                </c:pt>
                <c:pt idx="4612">
                  <c:v>19.164328000000001</c:v>
                </c:pt>
                <c:pt idx="4613">
                  <c:v>19.164328000000001</c:v>
                </c:pt>
                <c:pt idx="4614">
                  <c:v>19.164328000000001</c:v>
                </c:pt>
                <c:pt idx="4615">
                  <c:v>19.164328000000001</c:v>
                </c:pt>
                <c:pt idx="4616">
                  <c:v>19.164328000000001</c:v>
                </c:pt>
                <c:pt idx="4617">
                  <c:v>19.164328000000001</c:v>
                </c:pt>
                <c:pt idx="4618">
                  <c:v>19.164328000000001</c:v>
                </c:pt>
                <c:pt idx="4619">
                  <c:v>19.164328000000001</c:v>
                </c:pt>
                <c:pt idx="4620">
                  <c:v>19.165140999999981</c:v>
                </c:pt>
                <c:pt idx="4621">
                  <c:v>19.165140999999981</c:v>
                </c:pt>
                <c:pt idx="4622">
                  <c:v>19.165140999999981</c:v>
                </c:pt>
                <c:pt idx="4623">
                  <c:v>19.165140999999981</c:v>
                </c:pt>
                <c:pt idx="4624">
                  <c:v>19.165140999999981</c:v>
                </c:pt>
                <c:pt idx="4625">
                  <c:v>19.165140999999981</c:v>
                </c:pt>
                <c:pt idx="4626">
                  <c:v>19.165140999999981</c:v>
                </c:pt>
                <c:pt idx="4627">
                  <c:v>19.165140999999981</c:v>
                </c:pt>
                <c:pt idx="4628">
                  <c:v>19.165140999999981</c:v>
                </c:pt>
                <c:pt idx="4629">
                  <c:v>19.165140999999981</c:v>
                </c:pt>
                <c:pt idx="4630">
                  <c:v>19.163357999999999</c:v>
                </c:pt>
                <c:pt idx="4631">
                  <c:v>19.163357999999999</c:v>
                </c:pt>
                <c:pt idx="4632">
                  <c:v>19.163357999999999</c:v>
                </c:pt>
                <c:pt idx="4633">
                  <c:v>19.163357999999999</c:v>
                </c:pt>
                <c:pt idx="4634">
                  <c:v>19.163357999999999</c:v>
                </c:pt>
                <c:pt idx="4635">
                  <c:v>19.163357999999999</c:v>
                </c:pt>
                <c:pt idx="4636">
                  <c:v>19.163357999999999</c:v>
                </c:pt>
                <c:pt idx="4637">
                  <c:v>19.163357999999999</c:v>
                </c:pt>
                <c:pt idx="4638">
                  <c:v>19.163357999999999</c:v>
                </c:pt>
                <c:pt idx="4639">
                  <c:v>19.163357999999999</c:v>
                </c:pt>
                <c:pt idx="4640">
                  <c:v>19.152642999999983</c:v>
                </c:pt>
                <c:pt idx="4641">
                  <c:v>19.152642999999983</c:v>
                </c:pt>
                <c:pt idx="4642">
                  <c:v>19.152642999999983</c:v>
                </c:pt>
                <c:pt idx="4643">
                  <c:v>19.152642999999983</c:v>
                </c:pt>
                <c:pt idx="4644">
                  <c:v>19.152642999999983</c:v>
                </c:pt>
                <c:pt idx="4645">
                  <c:v>19.152642999999983</c:v>
                </c:pt>
                <c:pt idx="4646">
                  <c:v>19.152642999999983</c:v>
                </c:pt>
                <c:pt idx="4647">
                  <c:v>19.152642999999983</c:v>
                </c:pt>
                <c:pt idx="4648">
                  <c:v>19.152642999999983</c:v>
                </c:pt>
                <c:pt idx="4649">
                  <c:v>19.152642999999983</c:v>
                </c:pt>
                <c:pt idx="4650">
                  <c:v>19.176753999999999</c:v>
                </c:pt>
                <c:pt idx="4651">
                  <c:v>19.176753999999999</c:v>
                </c:pt>
                <c:pt idx="4652">
                  <c:v>19.176753999999999</c:v>
                </c:pt>
                <c:pt idx="4653">
                  <c:v>19.176753999999999</c:v>
                </c:pt>
                <c:pt idx="4654">
                  <c:v>19.176753999999999</c:v>
                </c:pt>
                <c:pt idx="4655">
                  <c:v>19.176753999999999</c:v>
                </c:pt>
                <c:pt idx="4656">
                  <c:v>19.176753999999999</c:v>
                </c:pt>
                <c:pt idx="4657">
                  <c:v>19.176753999999999</c:v>
                </c:pt>
                <c:pt idx="4658">
                  <c:v>19.176753999999999</c:v>
                </c:pt>
                <c:pt idx="4659">
                  <c:v>19.176753999999999</c:v>
                </c:pt>
                <c:pt idx="4660">
                  <c:v>19.157073000000011</c:v>
                </c:pt>
                <c:pt idx="4661">
                  <c:v>19.157073000000011</c:v>
                </c:pt>
                <c:pt idx="4662">
                  <c:v>19.157073000000011</c:v>
                </c:pt>
                <c:pt idx="4663">
                  <c:v>19.157073000000011</c:v>
                </c:pt>
                <c:pt idx="4664">
                  <c:v>19.157073000000011</c:v>
                </c:pt>
                <c:pt idx="4665">
                  <c:v>19.157073000000011</c:v>
                </c:pt>
                <c:pt idx="4666">
                  <c:v>19.157073000000011</c:v>
                </c:pt>
                <c:pt idx="4667">
                  <c:v>19.157073000000011</c:v>
                </c:pt>
                <c:pt idx="4668">
                  <c:v>19.157073000000011</c:v>
                </c:pt>
                <c:pt idx="4669">
                  <c:v>19.157073000000011</c:v>
                </c:pt>
                <c:pt idx="4670">
                  <c:v>19.163340999999988</c:v>
                </c:pt>
                <c:pt idx="4671">
                  <c:v>19.163340999999988</c:v>
                </c:pt>
                <c:pt idx="4672">
                  <c:v>19.163340999999988</c:v>
                </c:pt>
                <c:pt idx="4673">
                  <c:v>19.163340999999988</c:v>
                </c:pt>
                <c:pt idx="4674">
                  <c:v>19.163340999999988</c:v>
                </c:pt>
                <c:pt idx="4675">
                  <c:v>19.163340999999988</c:v>
                </c:pt>
                <c:pt idx="4676">
                  <c:v>19.163340999999988</c:v>
                </c:pt>
                <c:pt idx="4677">
                  <c:v>19.163340999999988</c:v>
                </c:pt>
                <c:pt idx="4678">
                  <c:v>19.163340999999988</c:v>
                </c:pt>
                <c:pt idx="4679">
                  <c:v>19.163340999999988</c:v>
                </c:pt>
                <c:pt idx="4680">
                  <c:v>19.165832999999989</c:v>
                </c:pt>
                <c:pt idx="4681">
                  <c:v>19.165832999999989</c:v>
                </c:pt>
                <c:pt idx="4682">
                  <c:v>19.165832999999989</c:v>
                </c:pt>
                <c:pt idx="4683">
                  <c:v>19.165832999999989</c:v>
                </c:pt>
                <c:pt idx="4684">
                  <c:v>19.165832999999989</c:v>
                </c:pt>
                <c:pt idx="4685">
                  <c:v>19.165832999999989</c:v>
                </c:pt>
                <c:pt idx="4686">
                  <c:v>19.165832999999989</c:v>
                </c:pt>
                <c:pt idx="4687">
                  <c:v>19.165832999999989</c:v>
                </c:pt>
                <c:pt idx="4688">
                  <c:v>19.165832999999989</c:v>
                </c:pt>
                <c:pt idx="4689">
                  <c:v>19.165832999999989</c:v>
                </c:pt>
                <c:pt idx="4690">
                  <c:v>19.163266</c:v>
                </c:pt>
                <c:pt idx="4691">
                  <c:v>19.163266</c:v>
                </c:pt>
                <c:pt idx="4692">
                  <c:v>19.163266</c:v>
                </c:pt>
                <c:pt idx="4693">
                  <c:v>19.163266</c:v>
                </c:pt>
                <c:pt idx="4694">
                  <c:v>19.163266</c:v>
                </c:pt>
                <c:pt idx="4695">
                  <c:v>19.163266</c:v>
                </c:pt>
                <c:pt idx="4696">
                  <c:v>19.163266</c:v>
                </c:pt>
                <c:pt idx="4697">
                  <c:v>19.163266</c:v>
                </c:pt>
                <c:pt idx="4698">
                  <c:v>19.163266</c:v>
                </c:pt>
                <c:pt idx="4699">
                  <c:v>19.163266</c:v>
                </c:pt>
                <c:pt idx="4700">
                  <c:v>19.158691999999999</c:v>
                </c:pt>
                <c:pt idx="4701">
                  <c:v>19.158691999999999</c:v>
                </c:pt>
                <c:pt idx="4702">
                  <c:v>19.158691999999999</c:v>
                </c:pt>
                <c:pt idx="4703">
                  <c:v>19.158691999999999</c:v>
                </c:pt>
                <c:pt idx="4704">
                  <c:v>19.158691999999999</c:v>
                </c:pt>
                <c:pt idx="4705">
                  <c:v>19.158691999999999</c:v>
                </c:pt>
                <c:pt idx="4706">
                  <c:v>19.158691999999999</c:v>
                </c:pt>
                <c:pt idx="4707">
                  <c:v>19.158691999999999</c:v>
                </c:pt>
                <c:pt idx="4708">
                  <c:v>19.158691999999999</c:v>
                </c:pt>
                <c:pt idx="4709">
                  <c:v>19.158691999999999</c:v>
                </c:pt>
                <c:pt idx="4710">
                  <c:v>19.161769</c:v>
                </c:pt>
                <c:pt idx="4711">
                  <c:v>19.161769</c:v>
                </c:pt>
                <c:pt idx="4712">
                  <c:v>19.161769</c:v>
                </c:pt>
                <c:pt idx="4713">
                  <c:v>19.161769</c:v>
                </c:pt>
                <c:pt idx="4714">
                  <c:v>19.161769</c:v>
                </c:pt>
                <c:pt idx="4715">
                  <c:v>19.161769</c:v>
                </c:pt>
                <c:pt idx="4716">
                  <c:v>19.161769</c:v>
                </c:pt>
                <c:pt idx="4717">
                  <c:v>19.161769</c:v>
                </c:pt>
                <c:pt idx="4718">
                  <c:v>19.161769</c:v>
                </c:pt>
                <c:pt idx="4719">
                  <c:v>19.161769</c:v>
                </c:pt>
                <c:pt idx="4720">
                  <c:v>19.179503</c:v>
                </c:pt>
                <c:pt idx="4721">
                  <c:v>19.179503</c:v>
                </c:pt>
                <c:pt idx="4722">
                  <c:v>19.179503</c:v>
                </c:pt>
                <c:pt idx="4723">
                  <c:v>19.179503</c:v>
                </c:pt>
                <c:pt idx="4724">
                  <c:v>19.179503</c:v>
                </c:pt>
                <c:pt idx="4725">
                  <c:v>19.179503</c:v>
                </c:pt>
                <c:pt idx="4726">
                  <c:v>19.179503</c:v>
                </c:pt>
                <c:pt idx="4727">
                  <c:v>19.179503</c:v>
                </c:pt>
                <c:pt idx="4728">
                  <c:v>19.179503</c:v>
                </c:pt>
                <c:pt idx="4729">
                  <c:v>19.179503</c:v>
                </c:pt>
                <c:pt idx="4730">
                  <c:v>19.189214</c:v>
                </c:pt>
                <c:pt idx="4731">
                  <c:v>19.189214</c:v>
                </c:pt>
                <c:pt idx="4732">
                  <c:v>19.189214</c:v>
                </c:pt>
                <c:pt idx="4733">
                  <c:v>19.189214</c:v>
                </c:pt>
                <c:pt idx="4734">
                  <c:v>19.189214</c:v>
                </c:pt>
                <c:pt idx="4735">
                  <c:v>19.189214</c:v>
                </c:pt>
                <c:pt idx="4736">
                  <c:v>19.189214</c:v>
                </c:pt>
                <c:pt idx="4737">
                  <c:v>19.189214</c:v>
                </c:pt>
                <c:pt idx="4738">
                  <c:v>19.189214</c:v>
                </c:pt>
                <c:pt idx="4739">
                  <c:v>19.189214</c:v>
                </c:pt>
                <c:pt idx="4740">
                  <c:v>19.218501</c:v>
                </c:pt>
                <c:pt idx="4741">
                  <c:v>19.218501</c:v>
                </c:pt>
                <c:pt idx="4742">
                  <c:v>19.218501</c:v>
                </c:pt>
                <c:pt idx="4743">
                  <c:v>19.218501</c:v>
                </c:pt>
                <c:pt idx="4744">
                  <c:v>19.218501</c:v>
                </c:pt>
                <c:pt idx="4745">
                  <c:v>19.218501</c:v>
                </c:pt>
                <c:pt idx="4746">
                  <c:v>19.218501</c:v>
                </c:pt>
                <c:pt idx="4747">
                  <c:v>19.218501</c:v>
                </c:pt>
                <c:pt idx="4748">
                  <c:v>19.218501</c:v>
                </c:pt>
                <c:pt idx="4749">
                  <c:v>19.218501</c:v>
                </c:pt>
                <c:pt idx="4750">
                  <c:v>19.233452</c:v>
                </c:pt>
                <c:pt idx="4751">
                  <c:v>19.233452</c:v>
                </c:pt>
                <c:pt idx="4752">
                  <c:v>19.233452</c:v>
                </c:pt>
                <c:pt idx="4753">
                  <c:v>19.233452</c:v>
                </c:pt>
                <c:pt idx="4754">
                  <c:v>19.233452</c:v>
                </c:pt>
                <c:pt idx="4755">
                  <c:v>19.233452</c:v>
                </c:pt>
                <c:pt idx="4756">
                  <c:v>19.233452</c:v>
                </c:pt>
                <c:pt idx="4757">
                  <c:v>19.233452</c:v>
                </c:pt>
                <c:pt idx="4758">
                  <c:v>19.233452</c:v>
                </c:pt>
                <c:pt idx="4759">
                  <c:v>19.233452</c:v>
                </c:pt>
                <c:pt idx="4760">
                  <c:v>19.267892</c:v>
                </c:pt>
                <c:pt idx="4761">
                  <c:v>19.267892</c:v>
                </c:pt>
                <c:pt idx="4762">
                  <c:v>19.267892</c:v>
                </c:pt>
                <c:pt idx="4763">
                  <c:v>19.267892</c:v>
                </c:pt>
                <c:pt idx="4764">
                  <c:v>19.267892</c:v>
                </c:pt>
                <c:pt idx="4765">
                  <c:v>19.267892</c:v>
                </c:pt>
                <c:pt idx="4766">
                  <c:v>19.267892</c:v>
                </c:pt>
                <c:pt idx="4767">
                  <c:v>19.267892</c:v>
                </c:pt>
                <c:pt idx="4768">
                  <c:v>19.267892</c:v>
                </c:pt>
                <c:pt idx="4769">
                  <c:v>19.267892</c:v>
                </c:pt>
                <c:pt idx="4770">
                  <c:v>19.316737</c:v>
                </c:pt>
                <c:pt idx="4771">
                  <c:v>19.316737</c:v>
                </c:pt>
                <c:pt idx="4772">
                  <c:v>19.316737</c:v>
                </c:pt>
                <c:pt idx="4773">
                  <c:v>19.316737</c:v>
                </c:pt>
                <c:pt idx="4774">
                  <c:v>19.316737</c:v>
                </c:pt>
                <c:pt idx="4775">
                  <c:v>19.316737</c:v>
                </c:pt>
                <c:pt idx="4776">
                  <c:v>19.316737</c:v>
                </c:pt>
                <c:pt idx="4777">
                  <c:v>19.316737</c:v>
                </c:pt>
                <c:pt idx="4778">
                  <c:v>19.316737</c:v>
                </c:pt>
                <c:pt idx="4779">
                  <c:v>19.316737</c:v>
                </c:pt>
                <c:pt idx="4780">
                  <c:v>19.362376999999984</c:v>
                </c:pt>
                <c:pt idx="4781">
                  <c:v>19.362376999999984</c:v>
                </c:pt>
                <c:pt idx="4782">
                  <c:v>19.362376999999984</c:v>
                </c:pt>
                <c:pt idx="4783">
                  <c:v>19.362376999999984</c:v>
                </c:pt>
                <c:pt idx="4784">
                  <c:v>19.362376999999984</c:v>
                </c:pt>
                <c:pt idx="4785">
                  <c:v>19.362376999999984</c:v>
                </c:pt>
                <c:pt idx="4786">
                  <c:v>19.362376999999984</c:v>
                </c:pt>
                <c:pt idx="4787">
                  <c:v>19.362376999999984</c:v>
                </c:pt>
                <c:pt idx="4788">
                  <c:v>19.362376999999984</c:v>
                </c:pt>
                <c:pt idx="4789">
                  <c:v>19.362376999999984</c:v>
                </c:pt>
                <c:pt idx="4790">
                  <c:v>19.41361599999999</c:v>
                </c:pt>
                <c:pt idx="4791">
                  <c:v>19.41361599999999</c:v>
                </c:pt>
                <c:pt idx="4792">
                  <c:v>19.41361599999999</c:v>
                </c:pt>
                <c:pt idx="4793">
                  <c:v>19.41361599999999</c:v>
                </c:pt>
                <c:pt idx="4794">
                  <c:v>19.41361599999999</c:v>
                </c:pt>
                <c:pt idx="4795">
                  <c:v>19.41361599999999</c:v>
                </c:pt>
                <c:pt idx="4796">
                  <c:v>19.41361599999999</c:v>
                </c:pt>
                <c:pt idx="4797">
                  <c:v>19.41361599999999</c:v>
                </c:pt>
                <c:pt idx="4798">
                  <c:v>19.41361599999999</c:v>
                </c:pt>
                <c:pt idx="4799">
                  <c:v>19.41361599999999</c:v>
                </c:pt>
                <c:pt idx="4800">
                  <c:v>19.486239999999977</c:v>
                </c:pt>
                <c:pt idx="4801">
                  <c:v>19.486239999999977</c:v>
                </c:pt>
                <c:pt idx="4802">
                  <c:v>19.486239999999977</c:v>
                </c:pt>
                <c:pt idx="4803">
                  <c:v>19.486239999999977</c:v>
                </c:pt>
                <c:pt idx="4804">
                  <c:v>19.486239999999977</c:v>
                </c:pt>
                <c:pt idx="4805">
                  <c:v>19.486239999999977</c:v>
                </c:pt>
                <c:pt idx="4806">
                  <c:v>19.486239999999977</c:v>
                </c:pt>
                <c:pt idx="4807">
                  <c:v>19.486239999999977</c:v>
                </c:pt>
                <c:pt idx="4808">
                  <c:v>19.486239999999977</c:v>
                </c:pt>
                <c:pt idx="4809">
                  <c:v>19.486239999999977</c:v>
                </c:pt>
                <c:pt idx="4810">
                  <c:v>19.556183999999988</c:v>
                </c:pt>
                <c:pt idx="4811">
                  <c:v>19.556183999999988</c:v>
                </c:pt>
                <c:pt idx="4812">
                  <c:v>19.556183999999988</c:v>
                </c:pt>
                <c:pt idx="4813">
                  <c:v>19.556183999999988</c:v>
                </c:pt>
                <c:pt idx="4814">
                  <c:v>19.556183999999988</c:v>
                </c:pt>
                <c:pt idx="4815">
                  <c:v>19.556183999999988</c:v>
                </c:pt>
                <c:pt idx="4816">
                  <c:v>19.556183999999988</c:v>
                </c:pt>
                <c:pt idx="4817">
                  <c:v>19.556183999999988</c:v>
                </c:pt>
                <c:pt idx="4818">
                  <c:v>19.556183999999988</c:v>
                </c:pt>
                <c:pt idx="4819">
                  <c:v>19.556183999999988</c:v>
                </c:pt>
                <c:pt idx="4820">
                  <c:v>19.650057000000011</c:v>
                </c:pt>
                <c:pt idx="4821">
                  <c:v>19.650057000000011</c:v>
                </c:pt>
                <c:pt idx="4822">
                  <c:v>19.650057000000011</c:v>
                </c:pt>
                <c:pt idx="4823">
                  <c:v>19.650057000000011</c:v>
                </c:pt>
                <c:pt idx="4824">
                  <c:v>19.650057000000011</c:v>
                </c:pt>
                <c:pt idx="4825">
                  <c:v>19.650057000000011</c:v>
                </c:pt>
                <c:pt idx="4826">
                  <c:v>19.650057000000011</c:v>
                </c:pt>
                <c:pt idx="4827">
                  <c:v>19.650057000000011</c:v>
                </c:pt>
                <c:pt idx="4828">
                  <c:v>19.650057000000011</c:v>
                </c:pt>
                <c:pt idx="4829">
                  <c:v>19.650057000000011</c:v>
                </c:pt>
                <c:pt idx="4830">
                  <c:v>19.730958000000012</c:v>
                </c:pt>
                <c:pt idx="4831">
                  <c:v>19.730958000000012</c:v>
                </c:pt>
                <c:pt idx="4832">
                  <c:v>19.730958000000012</c:v>
                </c:pt>
                <c:pt idx="4833">
                  <c:v>19.730958000000012</c:v>
                </c:pt>
                <c:pt idx="4834">
                  <c:v>19.730958000000012</c:v>
                </c:pt>
                <c:pt idx="4835">
                  <c:v>19.730958000000012</c:v>
                </c:pt>
                <c:pt idx="4836">
                  <c:v>19.730958000000012</c:v>
                </c:pt>
                <c:pt idx="4837">
                  <c:v>19.730958000000012</c:v>
                </c:pt>
                <c:pt idx="4838">
                  <c:v>19.730958000000012</c:v>
                </c:pt>
                <c:pt idx="4839">
                  <c:v>19.730958000000012</c:v>
                </c:pt>
                <c:pt idx="4840">
                  <c:v>19.832001000000005</c:v>
                </c:pt>
                <c:pt idx="4841">
                  <c:v>19.832001000000005</c:v>
                </c:pt>
                <c:pt idx="4842">
                  <c:v>19.832001000000005</c:v>
                </c:pt>
                <c:pt idx="4843">
                  <c:v>19.832001000000005</c:v>
                </c:pt>
                <c:pt idx="4844">
                  <c:v>19.832001000000005</c:v>
                </c:pt>
                <c:pt idx="4845">
                  <c:v>19.832001000000005</c:v>
                </c:pt>
                <c:pt idx="4846">
                  <c:v>19.832001000000005</c:v>
                </c:pt>
                <c:pt idx="4847">
                  <c:v>19.832001000000005</c:v>
                </c:pt>
                <c:pt idx="4848">
                  <c:v>19.832001000000005</c:v>
                </c:pt>
                <c:pt idx="4849">
                  <c:v>19.832001000000005</c:v>
                </c:pt>
                <c:pt idx="4850">
                  <c:v>19.930986999999988</c:v>
                </c:pt>
                <c:pt idx="4851">
                  <c:v>19.930986999999988</c:v>
                </c:pt>
                <c:pt idx="4852">
                  <c:v>19.930986999999988</c:v>
                </c:pt>
                <c:pt idx="4853">
                  <c:v>19.930986999999988</c:v>
                </c:pt>
                <c:pt idx="4854">
                  <c:v>19.930986999999988</c:v>
                </c:pt>
                <c:pt idx="4855">
                  <c:v>19.930986999999988</c:v>
                </c:pt>
                <c:pt idx="4856">
                  <c:v>19.930986999999988</c:v>
                </c:pt>
                <c:pt idx="4857">
                  <c:v>19.930986999999988</c:v>
                </c:pt>
                <c:pt idx="4858">
                  <c:v>19.930986999999988</c:v>
                </c:pt>
                <c:pt idx="4859">
                  <c:v>19.930986999999988</c:v>
                </c:pt>
                <c:pt idx="4860">
                  <c:v>20.032264999999999</c:v>
                </c:pt>
                <c:pt idx="4861">
                  <c:v>20.032264999999999</c:v>
                </c:pt>
                <c:pt idx="4862">
                  <c:v>20.032264999999999</c:v>
                </c:pt>
                <c:pt idx="4863">
                  <c:v>20.032264999999999</c:v>
                </c:pt>
                <c:pt idx="4864">
                  <c:v>20.032264999999999</c:v>
                </c:pt>
                <c:pt idx="4865">
                  <c:v>20.032264999999999</c:v>
                </c:pt>
                <c:pt idx="4866">
                  <c:v>20.032264999999999</c:v>
                </c:pt>
                <c:pt idx="4867">
                  <c:v>20.032264999999999</c:v>
                </c:pt>
                <c:pt idx="4868">
                  <c:v>20.032264999999999</c:v>
                </c:pt>
                <c:pt idx="4869">
                  <c:v>20.032264999999999</c:v>
                </c:pt>
                <c:pt idx="4870">
                  <c:v>20.129104000000005</c:v>
                </c:pt>
                <c:pt idx="4871">
                  <c:v>20.129104000000005</c:v>
                </c:pt>
                <c:pt idx="4872">
                  <c:v>20.129104000000005</c:v>
                </c:pt>
                <c:pt idx="4873">
                  <c:v>20.129104000000005</c:v>
                </c:pt>
                <c:pt idx="4874">
                  <c:v>20.129104000000005</c:v>
                </c:pt>
                <c:pt idx="4875">
                  <c:v>20.129104000000005</c:v>
                </c:pt>
                <c:pt idx="4876">
                  <c:v>20.129104000000005</c:v>
                </c:pt>
                <c:pt idx="4877">
                  <c:v>20.129104000000005</c:v>
                </c:pt>
                <c:pt idx="4878">
                  <c:v>20.129104000000005</c:v>
                </c:pt>
                <c:pt idx="4879">
                  <c:v>20.129104000000005</c:v>
                </c:pt>
                <c:pt idx="4880">
                  <c:v>20.25989100000001</c:v>
                </c:pt>
                <c:pt idx="4881">
                  <c:v>20.25989100000001</c:v>
                </c:pt>
                <c:pt idx="4882">
                  <c:v>20.25989100000001</c:v>
                </c:pt>
                <c:pt idx="4883">
                  <c:v>20.25989100000001</c:v>
                </c:pt>
                <c:pt idx="4884">
                  <c:v>20.25989100000001</c:v>
                </c:pt>
                <c:pt idx="4885">
                  <c:v>20.25989100000001</c:v>
                </c:pt>
                <c:pt idx="4886">
                  <c:v>20.25989100000001</c:v>
                </c:pt>
                <c:pt idx="4887">
                  <c:v>20.25989100000001</c:v>
                </c:pt>
                <c:pt idx="4888">
                  <c:v>20.25989100000001</c:v>
                </c:pt>
                <c:pt idx="4889">
                  <c:v>20.25989100000001</c:v>
                </c:pt>
                <c:pt idx="4890">
                  <c:v>20.372671</c:v>
                </c:pt>
                <c:pt idx="4891">
                  <c:v>20.372671</c:v>
                </c:pt>
                <c:pt idx="4892">
                  <c:v>20.372671</c:v>
                </c:pt>
                <c:pt idx="4893">
                  <c:v>20.372671</c:v>
                </c:pt>
                <c:pt idx="4894">
                  <c:v>20.372671</c:v>
                </c:pt>
                <c:pt idx="4895">
                  <c:v>20.372671</c:v>
                </c:pt>
                <c:pt idx="4896">
                  <c:v>20.372671</c:v>
                </c:pt>
                <c:pt idx="4897">
                  <c:v>20.372671</c:v>
                </c:pt>
                <c:pt idx="4898">
                  <c:v>20.372671</c:v>
                </c:pt>
                <c:pt idx="4899">
                  <c:v>20.372671</c:v>
                </c:pt>
                <c:pt idx="4900">
                  <c:v>20.464251999999988</c:v>
                </c:pt>
                <c:pt idx="4901">
                  <c:v>20.464251999999988</c:v>
                </c:pt>
                <c:pt idx="4902">
                  <c:v>20.464251999999988</c:v>
                </c:pt>
                <c:pt idx="4903">
                  <c:v>20.464251999999988</c:v>
                </c:pt>
                <c:pt idx="4904">
                  <c:v>20.464251999999988</c:v>
                </c:pt>
                <c:pt idx="4905">
                  <c:v>20.464251999999988</c:v>
                </c:pt>
                <c:pt idx="4906">
                  <c:v>20.464251999999988</c:v>
                </c:pt>
                <c:pt idx="4907">
                  <c:v>20.464251999999988</c:v>
                </c:pt>
                <c:pt idx="4908">
                  <c:v>20.464251999999988</c:v>
                </c:pt>
                <c:pt idx="4909">
                  <c:v>20.464251999999988</c:v>
                </c:pt>
                <c:pt idx="4910">
                  <c:v>20.601692</c:v>
                </c:pt>
                <c:pt idx="4911">
                  <c:v>20.601692</c:v>
                </c:pt>
                <c:pt idx="4912">
                  <c:v>20.601692</c:v>
                </c:pt>
                <c:pt idx="4913">
                  <c:v>20.601692</c:v>
                </c:pt>
                <c:pt idx="4914">
                  <c:v>20.601692</c:v>
                </c:pt>
                <c:pt idx="4915">
                  <c:v>20.601692</c:v>
                </c:pt>
                <c:pt idx="4916">
                  <c:v>20.601692</c:v>
                </c:pt>
                <c:pt idx="4917">
                  <c:v>20.601692</c:v>
                </c:pt>
                <c:pt idx="4918">
                  <c:v>20.601692</c:v>
                </c:pt>
                <c:pt idx="4919">
                  <c:v>20.601692</c:v>
                </c:pt>
                <c:pt idx="4920">
                  <c:v>20.725699999999986</c:v>
                </c:pt>
                <c:pt idx="4921">
                  <c:v>20.725699999999986</c:v>
                </c:pt>
                <c:pt idx="4922">
                  <c:v>20.725699999999986</c:v>
                </c:pt>
                <c:pt idx="4923">
                  <c:v>20.725699999999986</c:v>
                </c:pt>
                <c:pt idx="4924">
                  <c:v>20.725699999999986</c:v>
                </c:pt>
                <c:pt idx="4925">
                  <c:v>20.725699999999986</c:v>
                </c:pt>
                <c:pt idx="4926">
                  <c:v>20.725699999999986</c:v>
                </c:pt>
                <c:pt idx="4927">
                  <c:v>20.725699999999986</c:v>
                </c:pt>
                <c:pt idx="4928">
                  <c:v>20.725699999999986</c:v>
                </c:pt>
                <c:pt idx="4929">
                  <c:v>20.725699999999986</c:v>
                </c:pt>
                <c:pt idx="4930">
                  <c:v>20.844829000000001</c:v>
                </c:pt>
                <c:pt idx="4931">
                  <c:v>20.844829000000001</c:v>
                </c:pt>
                <c:pt idx="4932">
                  <c:v>20.844829000000001</c:v>
                </c:pt>
                <c:pt idx="4933">
                  <c:v>20.844829000000001</c:v>
                </c:pt>
                <c:pt idx="4934">
                  <c:v>20.844829000000001</c:v>
                </c:pt>
                <c:pt idx="4935">
                  <c:v>20.844829000000001</c:v>
                </c:pt>
                <c:pt idx="4936">
                  <c:v>20.844829000000001</c:v>
                </c:pt>
                <c:pt idx="4937">
                  <c:v>20.844829000000001</c:v>
                </c:pt>
                <c:pt idx="4938">
                  <c:v>20.844829000000001</c:v>
                </c:pt>
                <c:pt idx="4939">
                  <c:v>20.844829000000001</c:v>
                </c:pt>
                <c:pt idx="4940">
                  <c:v>20.972640999999978</c:v>
                </c:pt>
                <c:pt idx="4941">
                  <c:v>20.972640999999978</c:v>
                </c:pt>
                <c:pt idx="4942">
                  <c:v>20.972640999999978</c:v>
                </c:pt>
                <c:pt idx="4943">
                  <c:v>20.972640999999978</c:v>
                </c:pt>
                <c:pt idx="4944">
                  <c:v>20.972640999999978</c:v>
                </c:pt>
                <c:pt idx="4945">
                  <c:v>20.972640999999978</c:v>
                </c:pt>
                <c:pt idx="4946">
                  <c:v>20.972640999999978</c:v>
                </c:pt>
                <c:pt idx="4947">
                  <c:v>20.972640999999978</c:v>
                </c:pt>
                <c:pt idx="4948">
                  <c:v>20.972640999999978</c:v>
                </c:pt>
                <c:pt idx="4949">
                  <c:v>20.972640999999978</c:v>
                </c:pt>
                <c:pt idx="4950">
                  <c:v>21.115009000000001</c:v>
                </c:pt>
                <c:pt idx="4951">
                  <c:v>21.115009000000001</c:v>
                </c:pt>
                <c:pt idx="4952">
                  <c:v>21.115009000000001</c:v>
                </c:pt>
                <c:pt idx="4953">
                  <c:v>21.115009000000001</c:v>
                </c:pt>
                <c:pt idx="4954">
                  <c:v>21.115009000000001</c:v>
                </c:pt>
                <c:pt idx="4955">
                  <c:v>21.115009000000001</c:v>
                </c:pt>
                <c:pt idx="4956">
                  <c:v>21.115009000000001</c:v>
                </c:pt>
                <c:pt idx="4957">
                  <c:v>21.115009000000001</c:v>
                </c:pt>
                <c:pt idx="4958">
                  <c:v>21.115009000000001</c:v>
                </c:pt>
                <c:pt idx="4959">
                  <c:v>21.115009000000001</c:v>
                </c:pt>
                <c:pt idx="4960">
                  <c:v>21.226628999999988</c:v>
                </c:pt>
                <c:pt idx="4961">
                  <c:v>21.226628999999988</c:v>
                </c:pt>
                <c:pt idx="4962">
                  <c:v>21.226628999999988</c:v>
                </c:pt>
                <c:pt idx="4963">
                  <c:v>21.226628999999988</c:v>
                </c:pt>
                <c:pt idx="4964">
                  <c:v>21.226628999999988</c:v>
                </c:pt>
                <c:pt idx="4965">
                  <c:v>21.226628999999988</c:v>
                </c:pt>
                <c:pt idx="4966">
                  <c:v>21.226628999999988</c:v>
                </c:pt>
                <c:pt idx="4967">
                  <c:v>21.226628999999988</c:v>
                </c:pt>
                <c:pt idx="4968">
                  <c:v>21.226628999999988</c:v>
                </c:pt>
                <c:pt idx="4969">
                  <c:v>21.226628999999988</c:v>
                </c:pt>
                <c:pt idx="4970">
                  <c:v>21.354966999999998</c:v>
                </c:pt>
                <c:pt idx="4971">
                  <c:v>21.354966999999998</c:v>
                </c:pt>
                <c:pt idx="4972">
                  <c:v>21.354966999999998</c:v>
                </c:pt>
                <c:pt idx="4973">
                  <c:v>21.354966999999998</c:v>
                </c:pt>
                <c:pt idx="4974">
                  <c:v>21.354966999999998</c:v>
                </c:pt>
                <c:pt idx="4975">
                  <c:v>21.354966999999998</c:v>
                </c:pt>
                <c:pt idx="4976">
                  <c:v>21.354966999999998</c:v>
                </c:pt>
                <c:pt idx="4977">
                  <c:v>21.354966999999998</c:v>
                </c:pt>
                <c:pt idx="4978">
                  <c:v>21.354966999999998</c:v>
                </c:pt>
                <c:pt idx="4979">
                  <c:v>21.354966999999998</c:v>
                </c:pt>
                <c:pt idx="4980">
                  <c:v>21.478321999999984</c:v>
                </c:pt>
                <c:pt idx="4981">
                  <c:v>21.478321999999984</c:v>
                </c:pt>
                <c:pt idx="4982">
                  <c:v>21.478321999999984</c:v>
                </c:pt>
                <c:pt idx="4983">
                  <c:v>21.478321999999984</c:v>
                </c:pt>
                <c:pt idx="4984">
                  <c:v>21.478321999999984</c:v>
                </c:pt>
                <c:pt idx="4985">
                  <c:v>21.478321999999984</c:v>
                </c:pt>
                <c:pt idx="4986">
                  <c:v>21.478321999999984</c:v>
                </c:pt>
                <c:pt idx="4987">
                  <c:v>21.478321999999984</c:v>
                </c:pt>
                <c:pt idx="4988">
                  <c:v>21.478321999999984</c:v>
                </c:pt>
                <c:pt idx="4989">
                  <c:v>21.478321999999984</c:v>
                </c:pt>
                <c:pt idx="4990">
                  <c:v>21.600321999999988</c:v>
                </c:pt>
                <c:pt idx="4991">
                  <c:v>21.600321999999988</c:v>
                </c:pt>
                <c:pt idx="4992">
                  <c:v>21.600321999999988</c:v>
                </c:pt>
                <c:pt idx="4993">
                  <c:v>21.600321999999988</c:v>
                </c:pt>
                <c:pt idx="4994">
                  <c:v>21.600321999999988</c:v>
                </c:pt>
                <c:pt idx="4995">
                  <c:v>21.600321999999988</c:v>
                </c:pt>
                <c:pt idx="4996">
                  <c:v>21.600321999999988</c:v>
                </c:pt>
                <c:pt idx="4997">
                  <c:v>21.600321999999988</c:v>
                </c:pt>
                <c:pt idx="4998">
                  <c:v>21.600321999999988</c:v>
                </c:pt>
                <c:pt idx="4999">
                  <c:v>21.600321999999988</c:v>
                </c:pt>
                <c:pt idx="5000">
                  <c:v>21.721598999999991</c:v>
                </c:pt>
                <c:pt idx="5001">
                  <c:v>21.721598999999991</c:v>
                </c:pt>
                <c:pt idx="5002">
                  <c:v>21.721598999999991</c:v>
                </c:pt>
                <c:pt idx="5003">
                  <c:v>21.721598999999991</c:v>
                </c:pt>
                <c:pt idx="5004">
                  <c:v>21.721598999999991</c:v>
                </c:pt>
                <c:pt idx="5005">
                  <c:v>21.721598999999991</c:v>
                </c:pt>
                <c:pt idx="5006">
                  <c:v>21.721598999999991</c:v>
                </c:pt>
                <c:pt idx="5007">
                  <c:v>21.721598999999991</c:v>
                </c:pt>
                <c:pt idx="5008">
                  <c:v>21.721598999999991</c:v>
                </c:pt>
                <c:pt idx="5009">
                  <c:v>21.721598999999991</c:v>
                </c:pt>
                <c:pt idx="5010">
                  <c:v>21.834485000000011</c:v>
                </c:pt>
                <c:pt idx="5011">
                  <c:v>21.834485000000011</c:v>
                </c:pt>
                <c:pt idx="5012">
                  <c:v>21.834485000000011</c:v>
                </c:pt>
                <c:pt idx="5013">
                  <c:v>21.834485000000011</c:v>
                </c:pt>
                <c:pt idx="5014">
                  <c:v>21.834485000000011</c:v>
                </c:pt>
                <c:pt idx="5015">
                  <c:v>21.834485000000011</c:v>
                </c:pt>
                <c:pt idx="5016">
                  <c:v>21.834485000000011</c:v>
                </c:pt>
                <c:pt idx="5017">
                  <c:v>21.834485000000011</c:v>
                </c:pt>
                <c:pt idx="5018">
                  <c:v>21.834485000000011</c:v>
                </c:pt>
                <c:pt idx="5019">
                  <c:v>21.834485000000011</c:v>
                </c:pt>
                <c:pt idx="5020">
                  <c:v>21.947876000000001</c:v>
                </c:pt>
                <c:pt idx="5021">
                  <c:v>21.947876000000001</c:v>
                </c:pt>
                <c:pt idx="5022">
                  <c:v>21.947876000000001</c:v>
                </c:pt>
                <c:pt idx="5023">
                  <c:v>21.947876000000001</c:v>
                </c:pt>
                <c:pt idx="5024">
                  <c:v>21.947876000000001</c:v>
                </c:pt>
                <c:pt idx="5025">
                  <c:v>21.947876000000001</c:v>
                </c:pt>
                <c:pt idx="5026">
                  <c:v>21.947876000000001</c:v>
                </c:pt>
                <c:pt idx="5027">
                  <c:v>21.947876000000001</c:v>
                </c:pt>
                <c:pt idx="5028">
                  <c:v>21.947876000000001</c:v>
                </c:pt>
                <c:pt idx="5029">
                  <c:v>21.947876000000001</c:v>
                </c:pt>
                <c:pt idx="5030">
                  <c:v>22.054714000000001</c:v>
                </c:pt>
                <c:pt idx="5031">
                  <c:v>22.054714000000001</c:v>
                </c:pt>
                <c:pt idx="5032">
                  <c:v>22.054714000000001</c:v>
                </c:pt>
                <c:pt idx="5033">
                  <c:v>22.054714000000001</c:v>
                </c:pt>
                <c:pt idx="5034">
                  <c:v>22.054714000000001</c:v>
                </c:pt>
                <c:pt idx="5035">
                  <c:v>22.054714000000001</c:v>
                </c:pt>
                <c:pt idx="5036">
                  <c:v>22.054714000000001</c:v>
                </c:pt>
                <c:pt idx="5037">
                  <c:v>22.054714000000001</c:v>
                </c:pt>
                <c:pt idx="5038">
                  <c:v>22.054714000000001</c:v>
                </c:pt>
                <c:pt idx="5039">
                  <c:v>22.054714000000001</c:v>
                </c:pt>
                <c:pt idx="5040">
                  <c:v>22.178398000000001</c:v>
                </c:pt>
                <c:pt idx="5041">
                  <c:v>22.178398000000001</c:v>
                </c:pt>
                <c:pt idx="5042">
                  <c:v>22.178398000000001</c:v>
                </c:pt>
                <c:pt idx="5043">
                  <c:v>22.178398000000001</c:v>
                </c:pt>
                <c:pt idx="5044">
                  <c:v>22.178398000000001</c:v>
                </c:pt>
                <c:pt idx="5045">
                  <c:v>22.178398000000001</c:v>
                </c:pt>
                <c:pt idx="5046">
                  <c:v>22.178398000000001</c:v>
                </c:pt>
                <c:pt idx="5047">
                  <c:v>22.178398000000001</c:v>
                </c:pt>
                <c:pt idx="5048">
                  <c:v>22.178398000000001</c:v>
                </c:pt>
                <c:pt idx="5049">
                  <c:v>22.178398000000001</c:v>
                </c:pt>
                <c:pt idx="5050">
                  <c:v>22.293281</c:v>
                </c:pt>
                <c:pt idx="5051">
                  <c:v>22.293281</c:v>
                </c:pt>
                <c:pt idx="5052">
                  <c:v>22.293281</c:v>
                </c:pt>
                <c:pt idx="5053">
                  <c:v>22.293281</c:v>
                </c:pt>
                <c:pt idx="5054">
                  <c:v>22.293281</c:v>
                </c:pt>
                <c:pt idx="5055">
                  <c:v>22.293281</c:v>
                </c:pt>
                <c:pt idx="5056">
                  <c:v>22.293281</c:v>
                </c:pt>
                <c:pt idx="5057">
                  <c:v>22.293281</c:v>
                </c:pt>
                <c:pt idx="5058">
                  <c:v>22.293281</c:v>
                </c:pt>
                <c:pt idx="5059">
                  <c:v>22.293281</c:v>
                </c:pt>
                <c:pt idx="5060">
                  <c:v>22.404105000000001</c:v>
                </c:pt>
                <c:pt idx="5061">
                  <c:v>22.404105000000001</c:v>
                </c:pt>
                <c:pt idx="5062">
                  <c:v>22.404105000000001</c:v>
                </c:pt>
                <c:pt idx="5063">
                  <c:v>22.404105000000001</c:v>
                </c:pt>
                <c:pt idx="5064">
                  <c:v>22.404105000000001</c:v>
                </c:pt>
                <c:pt idx="5065">
                  <c:v>22.404105000000001</c:v>
                </c:pt>
                <c:pt idx="5066">
                  <c:v>22.404105000000001</c:v>
                </c:pt>
                <c:pt idx="5067">
                  <c:v>22.404105000000001</c:v>
                </c:pt>
                <c:pt idx="5068">
                  <c:v>22.404105000000001</c:v>
                </c:pt>
                <c:pt idx="5069">
                  <c:v>22.404105000000001</c:v>
                </c:pt>
                <c:pt idx="5070">
                  <c:v>22.506831999999999</c:v>
                </c:pt>
                <c:pt idx="5071">
                  <c:v>22.506831999999999</c:v>
                </c:pt>
                <c:pt idx="5072">
                  <c:v>22.506831999999999</c:v>
                </c:pt>
                <c:pt idx="5073">
                  <c:v>22.506831999999999</c:v>
                </c:pt>
                <c:pt idx="5074">
                  <c:v>22.506831999999999</c:v>
                </c:pt>
                <c:pt idx="5075">
                  <c:v>22.506831999999999</c:v>
                </c:pt>
                <c:pt idx="5076">
                  <c:v>22.506831999999999</c:v>
                </c:pt>
                <c:pt idx="5077">
                  <c:v>22.506831999999999</c:v>
                </c:pt>
                <c:pt idx="5078">
                  <c:v>22.506831999999999</c:v>
                </c:pt>
                <c:pt idx="5079">
                  <c:v>22.506831999999999</c:v>
                </c:pt>
                <c:pt idx="5080">
                  <c:v>22.614229999999999</c:v>
                </c:pt>
                <c:pt idx="5081">
                  <c:v>22.614229999999999</c:v>
                </c:pt>
                <c:pt idx="5082">
                  <c:v>22.614229999999999</c:v>
                </c:pt>
                <c:pt idx="5083">
                  <c:v>22.614229999999999</c:v>
                </c:pt>
                <c:pt idx="5084">
                  <c:v>22.614229999999999</c:v>
                </c:pt>
                <c:pt idx="5085">
                  <c:v>22.614229999999999</c:v>
                </c:pt>
                <c:pt idx="5086">
                  <c:v>22.614229999999999</c:v>
                </c:pt>
                <c:pt idx="5087">
                  <c:v>22.614229999999999</c:v>
                </c:pt>
                <c:pt idx="5088">
                  <c:v>22.614229999999999</c:v>
                </c:pt>
                <c:pt idx="5089">
                  <c:v>22.614229999999999</c:v>
                </c:pt>
                <c:pt idx="5090">
                  <c:v>22.730070000000001</c:v>
                </c:pt>
                <c:pt idx="5091">
                  <c:v>22.730070000000001</c:v>
                </c:pt>
                <c:pt idx="5092">
                  <c:v>22.730070000000001</c:v>
                </c:pt>
                <c:pt idx="5093">
                  <c:v>22.730070000000001</c:v>
                </c:pt>
                <c:pt idx="5094">
                  <c:v>22.730070000000001</c:v>
                </c:pt>
                <c:pt idx="5095">
                  <c:v>22.730070000000001</c:v>
                </c:pt>
                <c:pt idx="5096">
                  <c:v>22.730070000000001</c:v>
                </c:pt>
                <c:pt idx="5097">
                  <c:v>22.730070000000001</c:v>
                </c:pt>
                <c:pt idx="5098">
                  <c:v>22.730070000000001</c:v>
                </c:pt>
                <c:pt idx="5099">
                  <c:v>22.730070000000001</c:v>
                </c:pt>
                <c:pt idx="5100">
                  <c:v>22.83348500000001</c:v>
                </c:pt>
                <c:pt idx="5101">
                  <c:v>22.83348500000001</c:v>
                </c:pt>
                <c:pt idx="5102">
                  <c:v>22.83348500000001</c:v>
                </c:pt>
                <c:pt idx="5103">
                  <c:v>22.83348500000001</c:v>
                </c:pt>
                <c:pt idx="5104">
                  <c:v>22.83348500000001</c:v>
                </c:pt>
                <c:pt idx="5105">
                  <c:v>22.83348500000001</c:v>
                </c:pt>
                <c:pt idx="5106">
                  <c:v>22.83348500000001</c:v>
                </c:pt>
                <c:pt idx="5107">
                  <c:v>22.83348500000001</c:v>
                </c:pt>
                <c:pt idx="5108">
                  <c:v>22.83348500000001</c:v>
                </c:pt>
                <c:pt idx="5109">
                  <c:v>22.83348500000001</c:v>
                </c:pt>
                <c:pt idx="5110">
                  <c:v>22.930444999999985</c:v>
                </c:pt>
                <c:pt idx="5111">
                  <c:v>22.930444999999985</c:v>
                </c:pt>
                <c:pt idx="5112">
                  <c:v>22.930444999999985</c:v>
                </c:pt>
                <c:pt idx="5113">
                  <c:v>22.930444999999985</c:v>
                </c:pt>
                <c:pt idx="5114">
                  <c:v>22.930444999999985</c:v>
                </c:pt>
                <c:pt idx="5115">
                  <c:v>22.930444999999985</c:v>
                </c:pt>
                <c:pt idx="5116">
                  <c:v>22.930444999999985</c:v>
                </c:pt>
                <c:pt idx="5117">
                  <c:v>22.930444999999985</c:v>
                </c:pt>
                <c:pt idx="5118">
                  <c:v>22.930444999999985</c:v>
                </c:pt>
                <c:pt idx="5119">
                  <c:v>22.930444999999985</c:v>
                </c:pt>
                <c:pt idx="5120">
                  <c:v>23.037466999999999</c:v>
                </c:pt>
                <c:pt idx="5121">
                  <c:v>23.037466999999999</c:v>
                </c:pt>
                <c:pt idx="5122">
                  <c:v>23.037466999999999</c:v>
                </c:pt>
                <c:pt idx="5123">
                  <c:v>23.037466999999999</c:v>
                </c:pt>
                <c:pt idx="5124">
                  <c:v>23.037466999999999</c:v>
                </c:pt>
                <c:pt idx="5125">
                  <c:v>23.037466999999999</c:v>
                </c:pt>
                <c:pt idx="5126">
                  <c:v>23.037466999999999</c:v>
                </c:pt>
                <c:pt idx="5127">
                  <c:v>23.037466999999999</c:v>
                </c:pt>
                <c:pt idx="5128">
                  <c:v>23.037466999999999</c:v>
                </c:pt>
                <c:pt idx="5129">
                  <c:v>23.037466999999999</c:v>
                </c:pt>
                <c:pt idx="5130">
                  <c:v>23.123874000000011</c:v>
                </c:pt>
                <c:pt idx="5131">
                  <c:v>23.123874000000011</c:v>
                </c:pt>
                <c:pt idx="5132">
                  <c:v>23.123874000000011</c:v>
                </c:pt>
                <c:pt idx="5133">
                  <c:v>23.123874000000011</c:v>
                </c:pt>
                <c:pt idx="5134">
                  <c:v>23.123874000000011</c:v>
                </c:pt>
                <c:pt idx="5135">
                  <c:v>23.123874000000011</c:v>
                </c:pt>
                <c:pt idx="5136">
                  <c:v>23.123874000000011</c:v>
                </c:pt>
                <c:pt idx="5137">
                  <c:v>23.123874000000011</c:v>
                </c:pt>
                <c:pt idx="5138">
                  <c:v>23.123874000000011</c:v>
                </c:pt>
                <c:pt idx="5139">
                  <c:v>23.123874000000011</c:v>
                </c:pt>
                <c:pt idx="5140">
                  <c:v>23.226693999999981</c:v>
                </c:pt>
                <c:pt idx="5141">
                  <c:v>23.226693999999981</c:v>
                </c:pt>
                <c:pt idx="5142">
                  <c:v>23.226693999999981</c:v>
                </c:pt>
                <c:pt idx="5143">
                  <c:v>23.226693999999981</c:v>
                </c:pt>
                <c:pt idx="5144">
                  <c:v>23.226693999999981</c:v>
                </c:pt>
                <c:pt idx="5145">
                  <c:v>23.226693999999981</c:v>
                </c:pt>
                <c:pt idx="5146">
                  <c:v>23.226693999999981</c:v>
                </c:pt>
                <c:pt idx="5147">
                  <c:v>23.226693999999981</c:v>
                </c:pt>
                <c:pt idx="5148">
                  <c:v>23.226693999999981</c:v>
                </c:pt>
                <c:pt idx="5149">
                  <c:v>23.226693999999981</c:v>
                </c:pt>
                <c:pt idx="5150">
                  <c:v>23.318604000000001</c:v>
                </c:pt>
                <c:pt idx="5151">
                  <c:v>23.318604000000001</c:v>
                </c:pt>
                <c:pt idx="5152">
                  <c:v>23.318604000000001</c:v>
                </c:pt>
                <c:pt idx="5153">
                  <c:v>23.318604000000001</c:v>
                </c:pt>
                <c:pt idx="5154">
                  <c:v>23.318604000000001</c:v>
                </c:pt>
                <c:pt idx="5155">
                  <c:v>23.318604000000001</c:v>
                </c:pt>
                <c:pt idx="5156">
                  <c:v>23.318604000000001</c:v>
                </c:pt>
                <c:pt idx="5157">
                  <c:v>23.318604000000001</c:v>
                </c:pt>
                <c:pt idx="5158">
                  <c:v>23.318604000000001</c:v>
                </c:pt>
                <c:pt idx="5159">
                  <c:v>23.318604000000001</c:v>
                </c:pt>
                <c:pt idx="5160">
                  <c:v>23.406652999999984</c:v>
                </c:pt>
                <c:pt idx="5161">
                  <c:v>23.406652999999984</c:v>
                </c:pt>
                <c:pt idx="5162">
                  <c:v>23.406652999999984</c:v>
                </c:pt>
                <c:pt idx="5163">
                  <c:v>23.406652999999984</c:v>
                </c:pt>
                <c:pt idx="5164">
                  <c:v>23.406652999999984</c:v>
                </c:pt>
                <c:pt idx="5165">
                  <c:v>23.406652999999984</c:v>
                </c:pt>
                <c:pt idx="5166">
                  <c:v>23.406652999999984</c:v>
                </c:pt>
                <c:pt idx="5167">
                  <c:v>23.406652999999984</c:v>
                </c:pt>
                <c:pt idx="5168">
                  <c:v>23.406652999999984</c:v>
                </c:pt>
                <c:pt idx="5169">
                  <c:v>23.406652999999984</c:v>
                </c:pt>
                <c:pt idx="5170">
                  <c:v>23.510248000000001</c:v>
                </c:pt>
                <c:pt idx="5171">
                  <c:v>23.510248000000001</c:v>
                </c:pt>
                <c:pt idx="5172">
                  <c:v>23.510248000000001</c:v>
                </c:pt>
                <c:pt idx="5173">
                  <c:v>23.510248000000001</c:v>
                </c:pt>
                <c:pt idx="5174">
                  <c:v>23.510248000000001</c:v>
                </c:pt>
                <c:pt idx="5175">
                  <c:v>23.510248000000001</c:v>
                </c:pt>
                <c:pt idx="5176">
                  <c:v>23.510248000000001</c:v>
                </c:pt>
                <c:pt idx="5177">
                  <c:v>23.510248000000001</c:v>
                </c:pt>
                <c:pt idx="5178">
                  <c:v>23.510248000000001</c:v>
                </c:pt>
                <c:pt idx="5179">
                  <c:v>23.510248000000001</c:v>
                </c:pt>
                <c:pt idx="5180">
                  <c:v>23.604685000000011</c:v>
                </c:pt>
                <c:pt idx="5181">
                  <c:v>23.604685000000011</c:v>
                </c:pt>
                <c:pt idx="5182">
                  <c:v>23.604685000000011</c:v>
                </c:pt>
                <c:pt idx="5183">
                  <c:v>23.604685000000011</c:v>
                </c:pt>
                <c:pt idx="5184">
                  <c:v>23.604685000000011</c:v>
                </c:pt>
                <c:pt idx="5185">
                  <c:v>23.604685000000011</c:v>
                </c:pt>
                <c:pt idx="5186">
                  <c:v>23.604685000000011</c:v>
                </c:pt>
                <c:pt idx="5187">
                  <c:v>23.604685000000011</c:v>
                </c:pt>
                <c:pt idx="5188">
                  <c:v>23.604685000000011</c:v>
                </c:pt>
                <c:pt idx="5189">
                  <c:v>23.604685000000011</c:v>
                </c:pt>
                <c:pt idx="5190">
                  <c:v>23.703987999999999</c:v>
                </c:pt>
                <c:pt idx="5191">
                  <c:v>23.703987999999999</c:v>
                </c:pt>
                <c:pt idx="5192">
                  <c:v>23.703987999999999</c:v>
                </c:pt>
                <c:pt idx="5193">
                  <c:v>23.703987999999999</c:v>
                </c:pt>
                <c:pt idx="5194">
                  <c:v>23.703987999999999</c:v>
                </c:pt>
                <c:pt idx="5195">
                  <c:v>23.703987999999999</c:v>
                </c:pt>
                <c:pt idx="5196">
                  <c:v>23.703987999999999</c:v>
                </c:pt>
                <c:pt idx="5197">
                  <c:v>23.703987999999999</c:v>
                </c:pt>
                <c:pt idx="5198">
                  <c:v>23.703987999999999</c:v>
                </c:pt>
                <c:pt idx="5199">
                  <c:v>23.703987999999999</c:v>
                </c:pt>
                <c:pt idx="5200">
                  <c:v>23.798100999999988</c:v>
                </c:pt>
                <c:pt idx="5201">
                  <c:v>23.798100999999988</c:v>
                </c:pt>
                <c:pt idx="5202">
                  <c:v>23.798100999999988</c:v>
                </c:pt>
                <c:pt idx="5203">
                  <c:v>23.798100999999988</c:v>
                </c:pt>
                <c:pt idx="5204">
                  <c:v>23.798100999999988</c:v>
                </c:pt>
                <c:pt idx="5205">
                  <c:v>23.798100999999988</c:v>
                </c:pt>
                <c:pt idx="5206">
                  <c:v>23.798100999999988</c:v>
                </c:pt>
                <c:pt idx="5207">
                  <c:v>23.798100999999988</c:v>
                </c:pt>
                <c:pt idx="5208">
                  <c:v>23.798100999999988</c:v>
                </c:pt>
                <c:pt idx="5209">
                  <c:v>23.798100999999988</c:v>
                </c:pt>
                <c:pt idx="5210">
                  <c:v>23.884008000000001</c:v>
                </c:pt>
                <c:pt idx="5211">
                  <c:v>23.884008000000001</c:v>
                </c:pt>
                <c:pt idx="5212">
                  <c:v>23.884008000000001</c:v>
                </c:pt>
                <c:pt idx="5213">
                  <c:v>23.884008000000001</c:v>
                </c:pt>
                <c:pt idx="5214">
                  <c:v>23.884008000000001</c:v>
                </c:pt>
                <c:pt idx="5215">
                  <c:v>23.884008000000001</c:v>
                </c:pt>
                <c:pt idx="5216">
                  <c:v>23.884008000000001</c:v>
                </c:pt>
                <c:pt idx="5217">
                  <c:v>23.884008000000001</c:v>
                </c:pt>
                <c:pt idx="5218">
                  <c:v>23.884008000000001</c:v>
                </c:pt>
                <c:pt idx="5219">
                  <c:v>23.884008000000001</c:v>
                </c:pt>
                <c:pt idx="5220">
                  <c:v>23.976082000000002</c:v>
                </c:pt>
                <c:pt idx="5221">
                  <c:v>23.976082000000002</c:v>
                </c:pt>
                <c:pt idx="5222">
                  <c:v>23.976082000000002</c:v>
                </c:pt>
                <c:pt idx="5223">
                  <c:v>23.976082000000002</c:v>
                </c:pt>
                <c:pt idx="5224">
                  <c:v>23.976082000000002</c:v>
                </c:pt>
                <c:pt idx="5225">
                  <c:v>23.976082000000002</c:v>
                </c:pt>
                <c:pt idx="5226">
                  <c:v>23.976082000000002</c:v>
                </c:pt>
                <c:pt idx="5227">
                  <c:v>23.976082000000002</c:v>
                </c:pt>
                <c:pt idx="5228">
                  <c:v>23.976082000000002</c:v>
                </c:pt>
                <c:pt idx="5229">
                  <c:v>23.976082000000002</c:v>
                </c:pt>
                <c:pt idx="5230">
                  <c:v>24.103539999999985</c:v>
                </c:pt>
                <c:pt idx="5231">
                  <c:v>24.103539999999985</c:v>
                </c:pt>
                <c:pt idx="5232">
                  <c:v>24.103539999999985</c:v>
                </c:pt>
                <c:pt idx="5233">
                  <c:v>24.103539999999985</c:v>
                </c:pt>
                <c:pt idx="5234">
                  <c:v>24.103539999999985</c:v>
                </c:pt>
                <c:pt idx="5235">
                  <c:v>24.103539999999985</c:v>
                </c:pt>
                <c:pt idx="5236">
                  <c:v>24.103539999999985</c:v>
                </c:pt>
                <c:pt idx="5237">
                  <c:v>24.103539999999985</c:v>
                </c:pt>
                <c:pt idx="5238">
                  <c:v>24.103539999999985</c:v>
                </c:pt>
                <c:pt idx="5239">
                  <c:v>24.103539999999985</c:v>
                </c:pt>
                <c:pt idx="5240">
                  <c:v>24.184076000000001</c:v>
                </c:pt>
                <c:pt idx="5241">
                  <c:v>24.184076000000001</c:v>
                </c:pt>
                <c:pt idx="5242">
                  <c:v>24.184076000000001</c:v>
                </c:pt>
                <c:pt idx="5243">
                  <c:v>24.184076000000001</c:v>
                </c:pt>
                <c:pt idx="5244">
                  <c:v>24.184076000000001</c:v>
                </c:pt>
                <c:pt idx="5245">
                  <c:v>24.184076000000001</c:v>
                </c:pt>
                <c:pt idx="5246">
                  <c:v>24.184076000000001</c:v>
                </c:pt>
                <c:pt idx="5247">
                  <c:v>24.184076000000001</c:v>
                </c:pt>
                <c:pt idx="5248">
                  <c:v>24.184076000000001</c:v>
                </c:pt>
                <c:pt idx="5249">
                  <c:v>24.184076000000001</c:v>
                </c:pt>
                <c:pt idx="5250">
                  <c:v>24.283557999999989</c:v>
                </c:pt>
                <c:pt idx="5251">
                  <c:v>24.283557999999989</c:v>
                </c:pt>
                <c:pt idx="5252">
                  <c:v>24.283557999999989</c:v>
                </c:pt>
                <c:pt idx="5253">
                  <c:v>24.283557999999989</c:v>
                </c:pt>
                <c:pt idx="5254">
                  <c:v>24.283557999999989</c:v>
                </c:pt>
                <c:pt idx="5255">
                  <c:v>24.283557999999989</c:v>
                </c:pt>
                <c:pt idx="5256">
                  <c:v>24.283557999999989</c:v>
                </c:pt>
                <c:pt idx="5257">
                  <c:v>24.283557999999989</c:v>
                </c:pt>
                <c:pt idx="5258">
                  <c:v>24.283557999999989</c:v>
                </c:pt>
                <c:pt idx="5259">
                  <c:v>24.283557999999989</c:v>
                </c:pt>
                <c:pt idx="5260">
                  <c:v>24.392697999999989</c:v>
                </c:pt>
                <c:pt idx="5261">
                  <c:v>24.392697999999989</c:v>
                </c:pt>
                <c:pt idx="5262">
                  <c:v>24.392697999999989</c:v>
                </c:pt>
                <c:pt idx="5263">
                  <c:v>24.392697999999989</c:v>
                </c:pt>
                <c:pt idx="5264">
                  <c:v>24.392697999999989</c:v>
                </c:pt>
                <c:pt idx="5265">
                  <c:v>24.392697999999989</c:v>
                </c:pt>
                <c:pt idx="5266">
                  <c:v>24.392697999999989</c:v>
                </c:pt>
                <c:pt idx="5267">
                  <c:v>24.392697999999989</c:v>
                </c:pt>
                <c:pt idx="5268">
                  <c:v>24.392697999999989</c:v>
                </c:pt>
                <c:pt idx="5269">
                  <c:v>24.392697999999989</c:v>
                </c:pt>
                <c:pt idx="5270">
                  <c:v>24.491530999999981</c:v>
                </c:pt>
                <c:pt idx="5271">
                  <c:v>24.491530999999981</c:v>
                </c:pt>
                <c:pt idx="5272">
                  <c:v>24.491530999999981</c:v>
                </c:pt>
                <c:pt idx="5273">
                  <c:v>24.491530999999981</c:v>
                </c:pt>
                <c:pt idx="5274">
                  <c:v>24.491530999999981</c:v>
                </c:pt>
                <c:pt idx="5275">
                  <c:v>24.491530999999981</c:v>
                </c:pt>
                <c:pt idx="5276">
                  <c:v>24.491530999999981</c:v>
                </c:pt>
                <c:pt idx="5277">
                  <c:v>24.491530999999981</c:v>
                </c:pt>
                <c:pt idx="5278">
                  <c:v>24.491530999999981</c:v>
                </c:pt>
                <c:pt idx="5279">
                  <c:v>24.491530999999981</c:v>
                </c:pt>
                <c:pt idx="5280">
                  <c:v>24.591757000000001</c:v>
                </c:pt>
                <c:pt idx="5281">
                  <c:v>24.591757000000001</c:v>
                </c:pt>
                <c:pt idx="5282">
                  <c:v>24.591757000000001</c:v>
                </c:pt>
                <c:pt idx="5283">
                  <c:v>24.591757000000001</c:v>
                </c:pt>
                <c:pt idx="5284">
                  <c:v>24.591757000000001</c:v>
                </c:pt>
                <c:pt idx="5285">
                  <c:v>24.591757000000001</c:v>
                </c:pt>
                <c:pt idx="5286">
                  <c:v>24.591757000000001</c:v>
                </c:pt>
                <c:pt idx="5287">
                  <c:v>24.591757000000001</c:v>
                </c:pt>
                <c:pt idx="5288">
                  <c:v>24.591757000000001</c:v>
                </c:pt>
                <c:pt idx="5289">
                  <c:v>24.591757000000001</c:v>
                </c:pt>
                <c:pt idx="5290">
                  <c:v>24.71275</c:v>
                </c:pt>
                <c:pt idx="5291">
                  <c:v>24.71275</c:v>
                </c:pt>
                <c:pt idx="5292">
                  <c:v>24.71275</c:v>
                </c:pt>
                <c:pt idx="5293">
                  <c:v>24.71275</c:v>
                </c:pt>
                <c:pt idx="5294">
                  <c:v>24.71275</c:v>
                </c:pt>
                <c:pt idx="5295">
                  <c:v>24.71275</c:v>
                </c:pt>
                <c:pt idx="5296">
                  <c:v>24.71275</c:v>
                </c:pt>
                <c:pt idx="5297">
                  <c:v>24.71275</c:v>
                </c:pt>
                <c:pt idx="5298">
                  <c:v>24.71275</c:v>
                </c:pt>
                <c:pt idx="5299">
                  <c:v>24.71275</c:v>
                </c:pt>
                <c:pt idx="5300">
                  <c:v>24.836417999999988</c:v>
                </c:pt>
                <c:pt idx="5301">
                  <c:v>24.836417999999988</c:v>
                </c:pt>
                <c:pt idx="5302">
                  <c:v>24.836417999999988</c:v>
                </c:pt>
                <c:pt idx="5303">
                  <c:v>24.836417999999988</c:v>
                </c:pt>
                <c:pt idx="5304">
                  <c:v>24.836417999999988</c:v>
                </c:pt>
                <c:pt idx="5305">
                  <c:v>24.836417999999988</c:v>
                </c:pt>
                <c:pt idx="5306">
                  <c:v>24.836417999999988</c:v>
                </c:pt>
                <c:pt idx="5307">
                  <c:v>24.836417999999988</c:v>
                </c:pt>
                <c:pt idx="5308">
                  <c:v>24.836417999999988</c:v>
                </c:pt>
                <c:pt idx="5309">
                  <c:v>24.836417999999988</c:v>
                </c:pt>
                <c:pt idx="5310">
                  <c:v>24.926165000000001</c:v>
                </c:pt>
                <c:pt idx="5311">
                  <c:v>24.926165000000001</c:v>
                </c:pt>
                <c:pt idx="5312">
                  <c:v>24.926165000000001</c:v>
                </c:pt>
                <c:pt idx="5313">
                  <c:v>24.926165000000001</c:v>
                </c:pt>
                <c:pt idx="5314">
                  <c:v>24.926165000000001</c:v>
                </c:pt>
                <c:pt idx="5315">
                  <c:v>24.926165000000001</c:v>
                </c:pt>
                <c:pt idx="5316">
                  <c:v>24.926165000000001</c:v>
                </c:pt>
                <c:pt idx="5317">
                  <c:v>24.926165000000001</c:v>
                </c:pt>
                <c:pt idx="5318">
                  <c:v>24.926165000000001</c:v>
                </c:pt>
                <c:pt idx="5319">
                  <c:v>24.926165000000001</c:v>
                </c:pt>
                <c:pt idx="5320">
                  <c:v>25.06015</c:v>
                </c:pt>
                <c:pt idx="5321">
                  <c:v>25.06015</c:v>
                </c:pt>
                <c:pt idx="5322">
                  <c:v>25.06015</c:v>
                </c:pt>
                <c:pt idx="5323">
                  <c:v>25.06015</c:v>
                </c:pt>
                <c:pt idx="5324">
                  <c:v>25.06015</c:v>
                </c:pt>
                <c:pt idx="5325">
                  <c:v>25.06015</c:v>
                </c:pt>
                <c:pt idx="5326">
                  <c:v>25.06015</c:v>
                </c:pt>
                <c:pt idx="5327">
                  <c:v>25.06015</c:v>
                </c:pt>
                <c:pt idx="5328">
                  <c:v>25.06015</c:v>
                </c:pt>
                <c:pt idx="5329">
                  <c:v>25.06015</c:v>
                </c:pt>
                <c:pt idx="5330">
                  <c:v>25.173251000000011</c:v>
                </c:pt>
                <c:pt idx="5331">
                  <c:v>25.173251000000011</c:v>
                </c:pt>
                <c:pt idx="5332">
                  <c:v>25.173251000000011</c:v>
                </c:pt>
                <c:pt idx="5333">
                  <c:v>25.173251000000011</c:v>
                </c:pt>
                <c:pt idx="5334">
                  <c:v>25.173251000000011</c:v>
                </c:pt>
                <c:pt idx="5335">
                  <c:v>25.173251000000011</c:v>
                </c:pt>
                <c:pt idx="5336">
                  <c:v>25.173251000000011</c:v>
                </c:pt>
                <c:pt idx="5337">
                  <c:v>25.173251000000011</c:v>
                </c:pt>
                <c:pt idx="5338">
                  <c:v>25.173251000000011</c:v>
                </c:pt>
                <c:pt idx="5339">
                  <c:v>25.173251000000011</c:v>
                </c:pt>
                <c:pt idx="5340">
                  <c:v>25.306874000000011</c:v>
                </c:pt>
                <c:pt idx="5341">
                  <c:v>25.306874000000011</c:v>
                </c:pt>
                <c:pt idx="5342">
                  <c:v>25.306874000000011</c:v>
                </c:pt>
                <c:pt idx="5343">
                  <c:v>25.306874000000011</c:v>
                </c:pt>
                <c:pt idx="5344">
                  <c:v>25.306874000000011</c:v>
                </c:pt>
                <c:pt idx="5345">
                  <c:v>25.306874000000011</c:v>
                </c:pt>
                <c:pt idx="5346">
                  <c:v>25.306874000000011</c:v>
                </c:pt>
                <c:pt idx="5347">
                  <c:v>25.306874000000011</c:v>
                </c:pt>
                <c:pt idx="5348">
                  <c:v>25.306874000000011</c:v>
                </c:pt>
                <c:pt idx="5349">
                  <c:v>25.306874000000011</c:v>
                </c:pt>
                <c:pt idx="5350">
                  <c:v>25.430478999999988</c:v>
                </c:pt>
                <c:pt idx="5351">
                  <c:v>25.430478999999988</c:v>
                </c:pt>
                <c:pt idx="5352">
                  <c:v>25.430478999999988</c:v>
                </c:pt>
                <c:pt idx="5353">
                  <c:v>25.430478999999988</c:v>
                </c:pt>
                <c:pt idx="5354">
                  <c:v>25.430478999999988</c:v>
                </c:pt>
                <c:pt idx="5355">
                  <c:v>25.430478999999988</c:v>
                </c:pt>
                <c:pt idx="5356">
                  <c:v>25.430478999999988</c:v>
                </c:pt>
                <c:pt idx="5357">
                  <c:v>25.430478999999988</c:v>
                </c:pt>
                <c:pt idx="5358">
                  <c:v>25.430478999999988</c:v>
                </c:pt>
                <c:pt idx="5359">
                  <c:v>25.430478999999988</c:v>
                </c:pt>
                <c:pt idx="5360">
                  <c:v>25.581037999999989</c:v>
                </c:pt>
                <c:pt idx="5361">
                  <c:v>25.581037999999989</c:v>
                </c:pt>
                <c:pt idx="5362">
                  <c:v>25.581037999999989</c:v>
                </c:pt>
                <c:pt idx="5363">
                  <c:v>25.581037999999989</c:v>
                </c:pt>
                <c:pt idx="5364">
                  <c:v>25.581037999999989</c:v>
                </c:pt>
                <c:pt idx="5365">
                  <c:v>25.581037999999989</c:v>
                </c:pt>
                <c:pt idx="5366">
                  <c:v>25.581037999999989</c:v>
                </c:pt>
                <c:pt idx="5367">
                  <c:v>25.581037999999989</c:v>
                </c:pt>
                <c:pt idx="5368">
                  <c:v>25.581037999999989</c:v>
                </c:pt>
                <c:pt idx="5369">
                  <c:v>25.581037999999989</c:v>
                </c:pt>
                <c:pt idx="5370">
                  <c:v>25.719138000000001</c:v>
                </c:pt>
                <c:pt idx="5371">
                  <c:v>25.719138000000001</c:v>
                </c:pt>
                <c:pt idx="5372">
                  <c:v>25.719138000000001</c:v>
                </c:pt>
                <c:pt idx="5373">
                  <c:v>25.719138000000001</c:v>
                </c:pt>
                <c:pt idx="5374">
                  <c:v>25.719138000000001</c:v>
                </c:pt>
                <c:pt idx="5375">
                  <c:v>25.719138000000001</c:v>
                </c:pt>
                <c:pt idx="5376">
                  <c:v>25.719138000000001</c:v>
                </c:pt>
                <c:pt idx="5377">
                  <c:v>25.719138000000001</c:v>
                </c:pt>
                <c:pt idx="5378">
                  <c:v>25.719138000000001</c:v>
                </c:pt>
                <c:pt idx="5379">
                  <c:v>25.719138000000001</c:v>
                </c:pt>
                <c:pt idx="5380">
                  <c:v>25.854554000000011</c:v>
                </c:pt>
                <c:pt idx="5381">
                  <c:v>25.854554000000011</c:v>
                </c:pt>
                <c:pt idx="5382">
                  <c:v>25.854554000000011</c:v>
                </c:pt>
                <c:pt idx="5383">
                  <c:v>25.854554000000011</c:v>
                </c:pt>
                <c:pt idx="5384">
                  <c:v>25.854554000000011</c:v>
                </c:pt>
                <c:pt idx="5385">
                  <c:v>25.854554000000011</c:v>
                </c:pt>
                <c:pt idx="5386">
                  <c:v>25.854554000000011</c:v>
                </c:pt>
                <c:pt idx="5387">
                  <c:v>25.854554000000011</c:v>
                </c:pt>
                <c:pt idx="5388">
                  <c:v>25.854554000000011</c:v>
                </c:pt>
                <c:pt idx="5389">
                  <c:v>25.854554000000011</c:v>
                </c:pt>
                <c:pt idx="5390">
                  <c:v>25.99905</c:v>
                </c:pt>
                <c:pt idx="5391">
                  <c:v>25.99905</c:v>
                </c:pt>
                <c:pt idx="5392">
                  <c:v>25.99905</c:v>
                </c:pt>
                <c:pt idx="5393">
                  <c:v>25.99905</c:v>
                </c:pt>
                <c:pt idx="5394">
                  <c:v>25.99905</c:v>
                </c:pt>
                <c:pt idx="5395">
                  <c:v>25.99905</c:v>
                </c:pt>
                <c:pt idx="5396">
                  <c:v>25.99905</c:v>
                </c:pt>
                <c:pt idx="5397">
                  <c:v>25.99905</c:v>
                </c:pt>
                <c:pt idx="5398">
                  <c:v>25.99905</c:v>
                </c:pt>
                <c:pt idx="5399">
                  <c:v>25.99905</c:v>
                </c:pt>
                <c:pt idx="5400">
                  <c:v>26.13737200000001</c:v>
                </c:pt>
                <c:pt idx="5401">
                  <c:v>26.13737200000001</c:v>
                </c:pt>
                <c:pt idx="5402">
                  <c:v>26.13737200000001</c:v>
                </c:pt>
                <c:pt idx="5403">
                  <c:v>26.13737200000001</c:v>
                </c:pt>
                <c:pt idx="5404">
                  <c:v>26.13737200000001</c:v>
                </c:pt>
                <c:pt idx="5405">
                  <c:v>26.13737200000001</c:v>
                </c:pt>
                <c:pt idx="5406">
                  <c:v>26.13737200000001</c:v>
                </c:pt>
                <c:pt idx="5407">
                  <c:v>26.13737200000001</c:v>
                </c:pt>
                <c:pt idx="5408">
                  <c:v>26.13737200000001</c:v>
                </c:pt>
                <c:pt idx="5409">
                  <c:v>26.13737200000001</c:v>
                </c:pt>
                <c:pt idx="5410">
                  <c:v>26.28167899999999</c:v>
                </c:pt>
                <c:pt idx="5411">
                  <c:v>26.28167899999999</c:v>
                </c:pt>
                <c:pt idx="5412">
                  <c:v>26.28167899999999</c:v>
                </c:pt>
                <c:pt idx="5413">
                  <c:v>26.28167899999999</c:v>
                </c:pt>
                <c:pt idx="5414">
                  <c:v>26.28167899999999</c:v>
                </c:pt>
                <c:pt idx="5415">
                  <c:v>26.28167899999999</c:v>
                </c:pt>
                <c:pt idx="5416">
                  <c:v>26.28167899999999</c:v>
                </c:pt>
                <c:pt idx="5417">
                  <c:v>26.28167899999999</c:v>
                </c:pt>
                <c:pt idx="5418">
                  <c:v>26.28167899999999</c:v>
                </c:pt>
                <c:pt idx="5419">
                  <c:v>26.28167899999999</c:v>
                </c:pt>
                <c:pt idx="5420">
                  <c:v>26.446991000000001</c:v>
                </c:pt>
                <c:pt idx="5421">
                  <c:v>26.446991000000001</c:v>
                </c:pt>
                <c:pt idx="5422">
                  <c:v>26.446991000000001</c:v>
                </c:pt>
                <c:pt idx="5423">
                  <c:v>26.446991000000001</c:v>
                </c:pt>
                <c:pt idx="5424">
                  <c:v>26.446991000000001</c:v>
                </c:pt>
                <c:pt idx="5425">
                  <c:v>26.446991000000001</c:v>
                </c:pt>
                <c:pt idx="5426">
                  <c:v>26.446991000000001</c:v>
                </c:pt>
                <c:pt idx="5427">
                  <c:v>26.446991000000001</c:v>
                </c:pt>
                <c:pt idx="5428">
                  <c:v>26.446991000000001</c:v>
                </c:pt>
                <c:pt idx="5429">
                  <c:v>26.446991000000001</c:v>
                </c:pt>
                <c:pt idx="5430">
                  <c:v>26.620618</c:v>
                </c:pt>
                <c:pt idx="5431">
                  <c:v>26.620618</c:v>
                </c:pt>
                <c:pt idx="5432">
                  <c:v>26.620618</c:v>
                </c:pt>
                <c:pt idx="5433">
                  <c:v>26.620618</c:v>
                </c:pt>
                <c:pt idx="5434">
                  <c:v>26.620618</c:v>
                </c:pt>
                <c:pt idx="5435">
                  <c:v>26.620618</c:v>
                </c:pt>
                <c:pt idx="5436">
                  <c:v>26.620618</c:v>
                </c:pt>
                <c:pt idx="5437">
                  <c:v>26.620618</c:v>
                </c:pt>
                <c:pt idx="5438">
                  <c:v>26.620618</c:v>
                </c:pt>
                <c:pt idx="5439">
                  <c:v>26.620618</c:v>
                </c:pt>
                <c:pt idx="5440">
                  <c:v>26.787091999999991</c:v>
                </c:pt>
                <c:pt idx="5441">
                  <c:v>26.787091999999991</c:v>
                </c:pt>
                <c:pt idx="5442">
                  <c:v>26.787091999999991</c:v>
                </c:pt>
                <c:pt idx="5443">
                  <c:v>26.787091999999991</c:v>
                </c:pt>
                <c:pt idx="5444">
                  <c:v>26.787091999999991</c:v>
                </c:pt>
                <c:pt idx="5445">
                  <c:v>26.787091999999991</c:v>
                </c:pt>
                <c:pt idx="5446">
                  <c:v>26.787091999999991</c:v>
                </c:pt>
                <c:pt idx="5447">
                  <c:v>26.787091999999991</c:v>
                </c:pt>
                <c:pt idx="5448">
                  <c:v>26.787091999999991</c:v>
                </c:pt>
                <c:pt idx="5449">
                  <c:v>26.787091999999991</c:v>
                </c:pt>
                <c:pt idx="5450">
                  <c:v>26.943887</c:v>
                </c:pt>
                <c:pt idx="5451">
                  <c:v>26.943887</c:v>
                </c:pt>
                <c:pt idx="5452">
                  <c:v>26.943887</c:v>
                </c:pt>
                <c:pt idx="5453">
                  <c:v>26.943887</c:v>
                </c:pt>
                <c:pt idx="5454">
                  <c:v>26.943887</c:v>
                </c:pt>
                <c:pt idx="5455">
                  <c:v>26.943887</c:v>
                </c:pt>
                <c:pt idx="5456">
                  <c:v>26.943887</c:v>
                </c:pt>
                <c:pt idx="5457">
                  <c:v>26.943887</c:v>
                </c:pt>
                <c:pt idx="5458">
                  <c:v>26.943887</c:v>
                </c:pt>
                <c:pt idx="5459">
                  <c:v>26.943887</c:v>
                </c:pt>
                <c:pt idx="5460">
                  <c:v>27.135276000000001</c:v>
                </c:pt>
                <c:pt idx="5461">
                  <c:v>27.135276000000001</c:v>
                </c:pt>
                <c:pt idx="5462">
                  <c:v>27.135276000000001</c:v>
                </c:pt>
                <c:pt idx="5463">
                  <c:v>27.135276000000001</c:v>
                </c:pt>
                <c:pt idx="5464">
                  <c:v>27.135276000000001</c:v>
                </c:pt>
                <c:pt idx="5465">
                  <c:v>27.135276000000001</c:v>
                </c:pt>
                <c:pt idx="5466">
                  <c:v>27.135276000000001</c:v>
                </c:pt>
                <c:pt idx="5467">
                  <c:v>27.135276000000001</c:v>
                </c:pt>
                <c:pt idx="5468">
                  <c:v>27.135276000000001</c:v>
                </c:pt>
                <c:pt idx="5469">
                  <c:v>27.135276000000001</c:v>
                </c:pt>
                <c:pt idx="5470">
                  <c:v>27.30096600000001</c:v>
                </c:pt>
                <c:pt idx="5471">
                  <c:v>27.30096600000001</c:v>
                </c:pt>
                <c:pt idx="5472">
                  <c:v>27.30096600000001</c:v>
                </c:pt>
                <c:pt idx="5473">
                  <c:v>27.30096600000001</c:v>
                </c:pt>
                <c:pt idx="5474">
                  <c:v>27.30096600000001</c:v>
                </c:pt>
                <c:pt idx="5475">
                  <c:v>27.30096600000001</c:v>
                </c:pt>
                <c:pt idx="5476">
                  <c:v>27.30096600000001</c:v>
                </c:pt>
                <c:pt idx="5477">
                  <c:v>27.30096600000001</c:v>
                </c:pt>
                <c:pt idx="5478">
                  <c:v>27.30096600000001</c:v>
                </c:pt>
                <c:pt idx="5479">
                  <c:v>27.30096600000001</c:v>
                </c:pt>
                <c:pt idx="5480">
                  <c:v>27.484044999999981</c:v>
                </c:pt>
                <c:pt idx="5481">
                  <c:v>27.484044999999981</c:v>
                </c:pt>
                <c:pt idx="5482">
                  <c:v>27.484044999999981</c:v>
                </c:pt>
                <c:pt idx="5483">
                  <c:v>27.484044999999981</c:v>
                </c:pt>
                <c:pt idx="5484">
                  <c:v>27.484044999999981</c:v>
                </c:pt>
                <c:pt idx="5485">
                  <c:v>27.484044999999981</c:v>
                </c:pt>
                <c:pt idx="5486">
                  <c:v>27.484044999999981</c:v>
                </c:pt>
                <c:pt idx="5487">
                  <c:v>27.484044999999981</c:v>
                </c:pt>
                <c:pt idx="5488">
                  <c:v>27.484044999999981</c:v>
                </c:pt>
                <c:pt idx="5489">
                  <c:v>27.484044999999981</c:v>
                </c:pt>
                <c:pt idx="5490">
                  <c:v>27.684284999999999</c:v>
                </c:pt>
                <c:pt idx="5491">
                  <c:v>27.684284999999999</c:v>
                </c:pt>
                <c:pt idx="5492">
                  <c:v>27.684284999999999</c:v>
                </c:pt>
                <c:pt idx="5493">
                  <c:v>27.684284999999999</c:v>
                </c:pt>
                <c:pt idx="5494">
                  <c:v>27.684284999999999</c:v>
                </c:pt>
                <c:pt idx="5495">
                  <c:v>27.684284999999999</c:v>
                </c:pt>
                <c:pt idx="5496">
                  <c:v>27.684284999999999</c:v>
                </c:pt>
                <c:pt idx="5497">
                  <c:v>27.684284999999999</c:v>
                </c:pt>
                <c:pt idx="5498">
                  <c:v>27.684284999999999</c:v>
                </c:pt>
                <c:pt idx="5499">
                  <c:v>27.684284999999999</c:v>
                </c:pt>
                <c:pt idx="5500">
                  <c:v>27.880713999999983</c:v>
                </c:pt>
                <c:pt idx="5501">
                  <c:v>27.880713999999983</c:v>
                </c:pt>
                <c:pt idx="5502">
                  <c:v>27.880713999999983</c:v>
                </c:pt>
                <c:pt idx="5503">
                  <c:v>27.880713999999983</c:v>
                </c:pt>
                <c:pt idx="5504">
                  <c:v>27.880713999999983</c:v>
                </c:pt>
                <c:pt idx="5505">
                  <c:v>27.880713999999983</c:v>
                </c:pt>
                <c:pt idx="5506">
                  <c:v>27.880713999999983</c:v>
                </c:pt>
                <c:pt idx="5507">
                  <c:v>27.880713999999983</c:v>
                </c:pt>
                <c:pt idx="5508">
                  <c:v>27.880713999999983</c:v>
                </c:pt>
                <c:pt idx="5509">
                  <c:v>27.880713999999983</c:v>
                </c:pt>
                <c:pt idx="5510">
                  <c:v>28.087077000000001</c:v>
                </c:pt>
                <c:pt idx="5511">
                  <c:v>28.087077000000001</c:v>
                </c:pt>
                <c:pt idx="5512">
                  <c:v>28.087077000000001</c:v>
                </c:pt>
                <c:pt idx="5513">
                  <c:v>28.087077000000001</c:v>
                </c:pt>
                <c:pt idx="5514">
                  <c:v>28.087077000000001</c:v>
                </c:pt>
                <c:pt idx="5515">
                  <c:v>28.087077000000001</c:v>
                </c:pt>
                <c:pt idx="5516">
                  <c:v>28.087077000000001</c:v>
                </c:pt>
                <c:pt idx="5517">
                  <c:v>28.087077000000001</c:v>
                </c:pt>
                <c:pt idx="5518">
                  <c:v>28.087077000000001</c:v>
                </c:pt>
                <c:pt idx="5519">
                  <c:v>28.087077000000001</c:v>
                </c:pt>
                <c:pt idx="5520">
                  <c:v>28.282603999999978</c:v>
                </c:pt>
                <c:pt idx="5521">
                  <c:v>28.282603999999978</c:v>
                </c:pt>
                <c:pt idx="5522">
                  <c:v>28.282603999999978</c:v>
                </c:pt>
                <c:pt idx="5523">
                  <c:v>28.282603999999978</c:v>
                </c:pt>
                <c:pt idx="5524">
                  <c:v>28.282603999999978</c:v>
                </c:pt>
                <c:pt idx="5525">
                  <c:v>28.282603999999978</c:v>
                </c:pt>
                <c:pt idx="5526">
                  <c:v>28.282603999999978</c:v>
                </c:pt>
                <c:pt idx="5527">
                  <c:v>28.282603999999978</c:v>
                </c:pt>
                <c:pt idx="5528">
                  <c:v>28.282603999999978</c:v>
                </c:pt>
                <c:pt idx="5529">
                  <c:v>28.282603999999978</c:v>
                </c:pt>
                <c:pt idx="5530">
                  <c:v>28.468388999999981</c:v>
                </c:pt>
                <c:pt idx="5531">
                  <c:v>28.468388999999981</c:v>
                </c:pt>
                <c:pt idx="5532">
                  <c:v>28.468388999999981</c:v>
                </c:pt>
                <c:pt idx="5533">
                  <c:v>28.468388999999981</c:v>
                </c:pt>
                <c:pt idx="5534">
                  <c:v>28.468388999999981</c:v>
                </c:pt>
                <c:pt idx="5535">
                  <c:v>28.468388999999981</c:v>
                </c:pt>
                <c:pt idx="5536">
                  <c:v>28.468388999999981</c:v>
                </c:pt>
                <c:pt idx="5537">
                  <c:v>28.468388999999981</c:v>
                </c:pt>
                <c:pt idx="5538">
                  <c:v>28.468388999999981</c:v>
                </c:pt>
                <c:pt idx="5539">
                  <c:v>28.468388999999981</c:v>
                </c:pt>
                <c:pt idx="5540">
                  <c:v>28.687709999999988</c:v>
                </c:pt>
                <c:pt idx="5541">
                  <c:v>28.687709999999988</c:v>
                </c:pt>
                <c:pt idx="5542">
                  <c:v>28.687709999999988</c:v>
                </c:pt>
                <c:pt idx="5543">
                  <c:v>28.687709999999988</c:v>
                </c:pt>
                <c:pt idx="5544">
                  <c:v>28.687709999999988</c:v>
                </c:pt>
                <c:pt idx="5545">
                  <c:v>28.687709999999988</c:v>
                </c:pt>
                <c:pt idx="5546">
                  <c:v>28.687709999999988</c:v>
                </c:pt>
                <c:pt idx="5547">
                  <c:v>28.687709999999988</c:v>
                </c:pt>
                <c:pt idx="5548">
                  <c:v>28.687709999999988</c:v>
                </c:pt>
                <c:pt idx="5549">
                  <c:v>28.687709999999988</c:v>
                </c:pt>
                <c:pt idx="5550">
                  <c:v>28.897617</c:v>
                </c:pt>
                <c:pt idx="5551">
                  <c:v>28.897617</c:v>
                </c:pt>
                <c:pt idx="5552">
                  <c:v>28.897617</c:v>
                </c:pt>
                <c:pt idx="5553">
                  <c:v>28.897617</c:v>
                </c:pt>
                <c:pt idx="5554">
                  <c:v>28.897617</c:v>
                </c:pt>
                <c:pt idx="5555">
                  <c:v>28.897617</c:v>
                </c:pt>
                <c:pt idx="5556">
                  <c:v>28.897617</c:v>
                </c:pt>
                <c:pt idx="5557">
                  <c:v>28.897617</c:v>
                </c:pt>
                <c:pt idx="5558">
                  <c:v>28.897617</c:v>
                </c:pt>
                <c:pt idx="5559">
                  <c:v>28.897617</c:v>
                </c:pt>
                <c:pt idx="5560">
                  <c:v>29.164484999999999</c:v>
                </c:pt>
                <c:pt idx="5561">
                  <c:v>29.164484999999999</c:v>
                </c:pt>
                <c:pt idx="5562">
                  <c:v>29.164484999999999</c:v>
                </c:pt>
                <c:pt idx="5563">
                  <c:v>29.164484999999999</c:v>
                </c:pt>
                <c:pt idx="5564">
                  <c:v>29.164484999999999</c:v>
                </c:pt>
                <c:pt idx="5565">
                  <c:v>29.164484999999999</c:v>
                </c:pt>
                <c:pt idx="5566">
                  <c:v>29.164484999999999</c:v>
                </c:pt>
                <c:pt idx="5567">
                  <c:v>29.164484999999999</c:v>
                </c:pt>
                <c:pt idx="5568">
                  <c:v>29.164484999999999</c:v>
                </c:pt>
                <c:pt idx="5569">
                  <c:v>29.164484999999999</c:v>
                </c:pt>
                <c:pt idx="5570">
                  <c:v>29.43424199999999</c:v>
                </c:pt>
                <c:pt idx="5571">
                  <c:v>29.43424199999999</c:v>
                </c:pt>
                <c:pt idx="5572">
                  <c:v>29.43424199999999</c:v>
                </c:pt>
                <c:pt idx="5573">
                  <c:v>29.43424199999999</c:v>
                </c:pt>
                <c:pt idx="5574">
                  <c:v>29.43424199999999</c:v>
                </c:pt>
                <c:pt idx="5575">
                  <c:v>29.43424199999999</c:v>
                </c:pt>
                <c:pt idx="5576">
                  <c:v>29.43424199999999</c:v>
                </c:pt>
                <c:pt idx="5577">
                  <c:v>29.43424199999999</c:v>
                </c:pt>
                <c:pt idx="5578">
                  <c:v>29.43424199999999</c:v>
                </c:pt>
                <c:pt idx="5579">
                  <c:v>29.43424199999999</c:v>
                </c:pt>
                <c:pt idx="5580">
                  <c:v>29.764455999999999</c:v>
                </c:pt>
                <c:pt idx="5581">
                  <c:v>29.764455999999999</c:v>
                </c:pt>
                <c:pt idx="5582">
                  <c:v>29.764455999999999</c:v>
                </c:pt>
                <c:pt idx="5583">
                  <c:v>29.764455999999999</c:v>
                </c:pt>
                <c:pt idx="5584">
                  <c:v>29.764455999999999</c:v>
                </c:pt>
                <c:pt idx="5585">
                  <c:v>29.764455999999999</c:v>
                </c:pt>
                <c:pt idx="5586">
                  <c:v>29.764455999999999</c:v>
                </c:pt>
                <c:pt idx="5587">
                  <c:v>29.764455999999999</c:v>
                </c:pt>
                <c:pt idx="5588">
                  <c:v>29.764455999999999</c:v>
                </c:pt>
                <c:pt idx="5589">
                  <c:v>29.764455999999999</c:v>
                </c:pt>
                <c:pt idx="5590">
                  <c:v>30.124638000000001</c:v>
                </c:pt>
                <c:pt idx="5591">
                  <c:v>30.124638000000001</c:v>
                </c:pt>
                <c:pt idx="5592">
                  <c:v>30.124638000000001</c:v>
                </c:pt>
                <c:pt idx="5593">
                  <c:v>30.124638000000001</c:v>
                </c:pt>
                <c:pt idx="5594">
                  <c:v>30.124638000000001</c:v>
                </c:pt>
                <c:pt idx="5595">
                  <c:v>30.124638000000001</c:v>
                </c:pt>
                <c:pt idx="5596">
                  <c:v>30.124638000000001</c:v>
                </c:pt>
                <c:pt idx="5597">
                  <c:v>30.124638000000001</c:v>
                </c:pt>
                <c:pt idx="5598">
                  <c:v>30.124638000000001</c:v>
                </c:pt>
                <c:pt idx="5599">
                  <c:v>30.124638000000001</c:v>
                </c:pt>
                <c:pt idx="5600">
                  <c:v>30.523669000000002</c:v>
                </c:pt>
                <c:pt idx="5601">
                  <c:v>30.523669000000002</c:v>
                </c:pt>
                <c:pt idx="5602">
                  <c:v>30.523669000000002</c:v>
                </c:pt>
                <c:pt idx="5603">
                  <c:v>30.523669000000002</c:v>
                </c:pt>
                <c:pt idx="5604">
                  <c:v>30.523669000000002</c:v>
                </c:pt>
                <c:pt idx="5605">
                  <c:v>30.523669000000002</c:v>
                </c:pt>
                <c:pt idx="5606">
                  <c:v>30.523669000000002</c:v>
                </c:pt>
                <c:pt idx="5607">
                  <c:v>30.523669000000002</c:v>
                </c:pt>
                <c:pt idx="5608">
                  <c:v>30.523669000000002</c:v>
                </c:pt>
                <c:pt idx="5609">
                  <c:v>30.523669000000002</c:v>
                </c:pt>
                <c:pt idx="5610">
                  <c:v>30.952470999999989</c:v>
                </c:pt>
                <c:pt idx="5611">
                  <c:v>30.952470999999989</c:v>
                </c:pt>
                <c:pt idx="5612">
                  <c:v>30.952470999999989</c:v>
                </c:pt>
                <c:pt idx="5613">
                  <c:v>30.952470999999989</c:v>
                </c:pt>
                <c:pt idx="5614">
                  <c:v>30.952470999999989</c:v>
                </c:pt>
                <c:pt idx="5615">
                  <c:v>30.952470999999989</c:v>
                </c:pt>
                <c:pt idx="5616">
                  <c:v>30.952470999999989</c:v>
                </c:pt>
                <c:pt idx="5617">
                  <c:v>30.952470999999989</c:v>
                </c:pt>
                <c:pt idx="5618">
                  <c:v>30.952470999999989</c:v>
                </c:pt>
                <c:pt idx="5619">
                  <c:v>30.952470999999989</c:v>
                </c:pt>
                <c:pt idx="5620">
                  <c:v>31.448323999999985</c:v>
                </c:pt>
                <c:pt idx="5621">
                  <c:v>31.448323999999985</c:v>
                </c:pt>
                <c:pt idx="5622">
                  <c:v>31.448323999999985</c:v>
                </c:pt>
                <c:pt idx="5623">
                  <c:v>31.448323999999985</c:v>
                </c:pt>
                <c:pt idx="5624">
                  <c:v>31.448323999999985</c:v>
                </c:pt>
                <c:pt idx="5625">
                  <c:v>31.448323999999985</c:v>
                </c:pt>
                <c:pt idx="5626">
                  <c:v>31.448323999999985</c:v>
                </c:pt>
                <c:pt idx="5627">
                  <c:v>31.448323999999985</c:v>
                </c:pt>
                <c:pt idx="5628">
                  <c:v>31.448323999999985</c:v>
                </c:pt>
                <c:pt idx="5629">
                  <c:v>31.448323999999985</c:v>
                </c:pt>
                <c:pt idx="5630">
                  <c:v>31.976571</c:v>
                </c:pt>
                <c:pt idx="5631">
                  <c:v>31.976571</c:v>
                </c:pt>
                <c:pt idx="5632">
                  <c:v>31.976571</c:v>
                </c:pt>
                <c:pt idx="5633">
                  <c:v>31.976571</c:v>
                </c:pt>
                <c:pt idx="5634">
                  <c:v>31.976571</c:v>
                </c:pt>
                <c:pt idx="5635">
                  <c:v>31.976571</c:v>
                </c:pt>
                <c:pt idx="5636">
                  <c:v>31.976571</c:v>
                </c:pt>
                <c:pt idx="5637">
                  <c:v>31.976571</c:v>
                </c:pt>
                <c:pt idx="5638">
                  <c:v>31.976571</c:v>
                </c:pt>
                <c:pt idx="5639">
                  <c:v>31.976571</c:v>
                </c:pt>
                <c:pt idx="5640">
                  <c:v>32.532208000000011</c:v>
                </c:pt>
                <c:pt idx="5641">
                  <c:v>32.532208000000011</c:v>
                </c:pt>
                <c:pt idx="5642">
                  <c:v>32.532208000000011</c:v>
                </c:pt>
                <c:pt idx="5643">
                  <c:v>32.532208000000011</c:v>
                </c:pt>
                <c:pt idx="5644">
                  <c:v>32.532208000000011</c:v>
                </c:pt>
                <c:pt idx="5645">
                  <c:v>32.532208000000011</c:v>
                </c:pt>
                <c:pt idx="5646">
                  <c:v>32.532208000000011</c:v>
                </c:pt>
                <c:pt idx="5647">
                  <c:v>32.532208000000011</c:v>
                </c:pt>
                <c:pt idx="5648">
                  <c:v>32.532208000000011</c:v>
                </c:pt>
                <c:pt idx="5649">
                  <c:v>32.532208000000011</c:v>
                </c:pt>
                <c:pt idx="5650">
                  <c:v>33.091237</c:v>
                </c:pt>
                <c:pt idx="5651">
                  <c:v>33.091237</c:v>
                </c:pt>
                <c:pt idx="5652">
                  <c:v>33.091237</c:v>
                </c:pt>
                <c:pt idx="5653">
                  <c:v>33.091237</c:v>
                </c:pt>
                <c:pt idx="5654">
                  <c:v>33.091237</c:v>
                </c:pt>
                <c:pt idx="5655">
                  <c:v>33.091237</c:v>
                </c:pt>
                <c:pt idx="5656">
                  <c:v>33.091237</c:v>
                </c:pt>
                <c:pt idx="5657">
                  <c:v>33.091237</c:v>
                </c:pt>
                <c:pt idx="5658">
                  <c:v>33.091237</c:v>
                </c:pt>
                <c:pt idx="5659">
                  <c:v>33.091237</c:v>
                </c:pt>
                <c:pt idx="5660">
                  <c:v>33.677147000000005</c:v>
                </c:pt>
                <c:pt idx="5661">
                  <c:v>33.677147000000005</c:v>
                </c:pt>
                <c:pt idx="5662">
                  <c:v>33.677147000000005</c:v>
                </c:pt>
                <c:pt idx="5663">
                  <c:v>33.677147000000005</c:v>
                </c:pt>
                <c:pt idx="5664">
                  <c:v>33.677147000000005</c:v>
                </c:pt>
                <c:pt idx="5665">
                  <c:v>33.677147000000005</c:v>
                </c:pt>
                <c:pt idx="5666">
                  <c:v>33.677147000000005</c:v>
                </c:pt>
                <c:pt idx="5667">
                  <c:v>33.677147000000005</c:v>
                </c:pt>
                <c:pt idx="5668">
                  <c:v>33.677147000000005</c:v>
                </c:pt>
                <c:pt idx="5669">
                  <c:v>33.677147000000005</c:v>
                </c:pt>
                <c:pt idx="5670">
                  <c:v>34.275490000000012</c:v>
                </c:pt>
                <c:pt idx="5671">
                  <c:v>34.275490000000012</c:v>
                </c:pt>
                <c:pt idx="5672">
                  <c:v>34.275490000000012</c:v>
                </c:pt>
                <c:pt idx="5673">
                  <c:v>34.275490000000012</c:v>
                </c:pt>
                <c:pt idx="5674">
                  <c:v>34.275490000000012</c:v>
                </c:pt>
                <c:pt idx="5675">
                  <c:v>34.275490000000012</c:v>
                </c:pt>
                <c:pt idx="5676">
                  <c:v>34.275490000000012</c:v>
                </c:pt>
                <c:pt idx="5677">
                  <c:v>34.275490000000012</c:v>
                </c:pt>
                <c:pt idx="5678">
                  <c:v>34.275490000000012</c:v>
                </c:pt>
                <c:pt idx="5679">
                  <c:v>34.275490000000012</c:v>
                </c:pt>
                <c:pt idx="5680">
                  <c:v>34.903754000000006</c:v>
                </c:pt>
                <c:pt idx="5681">
                  <c:v>34.903754000000006</c:v>
                </c:pt>
                <c:pt idx="5682">
                  <c:v>34.903754000000006</c:v>
                </c:pt>
                <c:pt idx="5683">
                  <c:v>34.903754000000006</c:v>
                </c:pt>
                <c:pt idx="5684">
                  <c:v>34.903754000000006</c:v>
                </c:pt>
                <c:pt idx="5685">
                  <c:v>34.903754000000006</c:v>
                </c:pt>
                <c:pt idx="5686">
                  <c:v>34.903754000000006</c:v>
                </c:pt>
                <c:pt idx="5687">
                  <c:v>34.903754000000006</c:v>
                </c:pt>
                <c:pt idx="5688">
                  <c:v>34.903754000000006</c:v>
                </c:pt>
                <c:pt idx="5689">
                  <c:v>34.903754000000006</c:v>
                </c:pt>
                <c:pt idx="5690">
                  <c:v>35.557139000000006</c:v>
                </c:pt>
                <c:pt idx="5691">
                  <c:v>35.557139000000006</c:v>
                </c:pt>
                <c:pt idx="5692">
                  <c:v>35.557139000000006</c:v>
                </c:pt>
                <c:pt idx="5693">
                  <c:v>35.557139000000006</c:v>
                </c:pt>
                <c:pt idx="5694">
                  <c:v>35.557139000000006</c:v>
                </c:pt>
                <c:pt idx="5695">
                  <c:v>35.557139000000006</c:v>
                </c:pt>
                <c:pt idx="5696">
                  <c:v>35.557139000000006</c:v>
                </c:pt>
                <c:pt idx="5697">
                  <c:v>35.557139000000006</c:v>
                </c:pt>
                <c:pt idx="5698">
                  <c:v>35.557139000000006</c:v>
                </c:pt>
                <c:pt idx="5699">
                  <c:v>35.557139000000006</c:v>
                </c:pt>
                <c:pt idx="5700">
                  <c:v>36.230035000000022</c:v>
                </c:pt>
                <c:pt idx="5701">
                  <c:v>36.230035000000022</c:v>
                </c:pt>
                <c:pt idx="5702">
                  <c:v>36.230035000000022</c:v>
                </c:pt>
                <c:pt idx="5703">
                  <c:v>36.230035000000022</c:v>
                </c:pt>
                <c:pt idx="5704">
                  <c:v>36.230035000000022</c:v>
                </c:pt>
                <c:pt idx="5705">
                  <c:v>36.230035000000022</c:v>
                </c:pt>
                <c:pt idx="5706">
                  <c:v>36.230035000000022</c:v>
                </c:pt>
                <c:pt idx="5707">
                  <c:v>36.230035000000022</c:v>
                </c:pt>
                <c:pt idx="5708">
                  <c:v>36.230035000000022</c:v>
                </c:pt>
                <c:pt idx="5709">
                  <c:v>36.230035000000022</c:v>
                </c:pt>
                <c:pt idx="5710">
                  <c:v>36.919091999999999</c:v>
                </c:pt>
                <c:pt idx="5711">
                  <c:v>36.919091999999999</c:v>
                </c:pt>
                <c:pt idx="5712">
                  <c:v>36.919091999999999</c:v>
                </c:pt>
                <c:pt idx="5713">
                  <c:v>36.919091999999999</c:v>
                </c:pt>
                <c:pt idx="5714">
                  <c:v>36.919091999999999</c:v>
                </c:pt>
                <c:pt idx="5715">
                  <c:v>36.919091999999999</c:v>
                </c:pt>
                <c:pt idx="5716">
                  <c:v>36.919091999999999</c:v>
                </c:pt>
                <c:pt idx="5717">
                  <c:v>36.919091999999999</c:v>
                </c:pt>
                <c:pt idx="5718">
                  <c:v>36.919091999999999</c:v>
                </c:pt>
                <c:pt idx="5719">
                  <c:v>36.919091999999999</c:v>
                </c:pt>
                <c:pt idx="5720">
                  <c:v>37.599818000000013</c:v>
                </c:pt>
                <c:pt idx="5721">
                  <c:v>37.599818000000013</c:v>
                </c:pt>
                <c:pt idx="5722">
                  <c:v>37.599818000000013</c:v>
                </c:pt>
                <c:pt idx="5723">
                  <c:v>37.599818000000013</c:v>
                </c:pt>
                <c:pt idx="5724">
                  <c:v>37.599818000000013</c:v>
                </c:pt>
                <c:pt idx="5725">
                  <c:v>37.599818000000013</c:v>
                </c:pt>
                <c:pt idx="5726">
                  <c:v>37.599818000000013</c:v>
                </c:pt>
                <c:pt idx="5727">
                  <c:v>37.599818000000013</c:v>
                </c:pt>
                <c:pt idx="5728">
                  <c:v>37.599818000000013</c:v>
                </c:pt>
                <c:pt idx="5729">
                  <c:v>37.599818000000013</c:v>
                </c:pt>
                <c:pt idx="5730">
                  <c:v>38.305506000000001</c:v>
                </c:pt>
                <c:pt idx="5731">
                  <c:v>38.305506000000001</c:v>
                </c:pt>
                <c:pt idx="5732">
                  <c:v>38.305506000000001</c:v>
                </c:pt>
                <c:pt idx="5733">
                  <c:v>38.305506000000001</c:v>
                </c:pt>
                <c:pt idx="5734">
                  <c:v>38.305506000000001</c:v>
                </c:pt>
                <c:pt idx="5735">
                  <c:v>38.305506000000001</c:v>
                </c:pt>
                <c:pt idx="5736">
                  <c:v>38.305506000000001</c:v>
                </c:pt>
                <c:pt idx="5737">
                  <c:v>38.305506000000001</c:v>
                </c:pt>
                <c:pt idx="5738">
                  <c:v>38.305506000000001</c:v>
                </c:pt>
                <c:pt idx="5739">
                  <c:v>38.305506000000001</c:v>
                </c:pt>
                <c:pt idx="5740">
                  <c:v>39.026383000000003</c:v>
                </c:pt>
                <c:pt idx="5741">
                  <c:v>39.026383000000003</c:v>
                </c:pt>
                <c:pt idx="5742">
                  <c:v>39.026383000000003</c:v>
                </c:pt>
                <c:pt idx="5743">
                  <c:v>39.026383000000003</c:v>
                </c:pt>
                <c:pt idx="5744">
                  <c:v>39.026383000000003</c:v>
                </c:pt>
                <c:pt idx="5745">
                  <c:v>39.026383000000003</c:v>
                </c:pt>
                <c:pt idx="5746">
                  <c:v>39.026383000000003</c:v>
                </c:pt>
                <c:pt idx="5747">
                  <c:v>39.026383000000003</c:v>
                </c:pt>
                <c:pt idx="5748">
                  <c:v>39.026383000000003</c:v>
                </c:pt>
                <c:pt idx="5749">
                  <c:v>39.026383000000003</c:v>
                </c:pt>
                <c:pt idx="5750">
                  <c:v>39.782424000000006</c:v>
                </c:pt>
                <c:pt idx="5751">
                  <c:v>39.782424000000006</c:v>
                </c:pt>
                <c:pt idx="5752">
                  <c:v>39.782424000000006</c:v>
                </c:pt>
                <c:pt idx="5753">
                  <c:v>39.782424000000006</c:v>
                </c:pt>
                <c:pt idx="5754">
                  <c:v>39.782424000000006</c:v>
                </c:pt>
                <c:pt idx="5755">
                  <c:v>39.782424000000006</c:v>
                </c:pt>
                <c:pt idx="5756">
                  <c:v>39.782424000000006</c:v>
                </c:pt>
                <c:pt idx="5757">
                  <c:v>39.782424000000006</c:v>
                </c:pt>
                <c:pt idx="5758">
                  <c:v>39.782424000000006</c:v>
                </c:pt>
                <c:pt idx="5759">
                  <c:v>39.782424000000006</c:v>
                </c:pt>
                <c:pt idx="5760">
                  <c:v>40.555236000000001</c:v>
                </c:pt>
                <c:pt idx="5761">
                  <c:v>40.555236000000001</c:v>
                </c:pt>
                <c:pt idx="5762">
                  <c:v>40.555236000000001</c:v>
                </c:pt>
                <c:pt idx="5763">
                  <c:v>40.555236000000001</c:v>
                </c:pt>
                <c:pt idx="5764">
                  <c:v>40.555236000000001</c:v>
                </c:pt>
                <c:pt idx="5765">
                  <c:v>40.555236000000001</c:v>
                </c:pt>
                <c:pt idx="5766">
                  <c:v>40.555236000000001</c:v>
                </c:pt>
                <c:pt idx="5767">
                  <c:v>40.555236000000001</c:v>
                </c:pt>
                <c:pt idx="5768">
                  <c:v>40.555236000000001</c:v>
                </c:pt>
                <c:pt idx="5769">
                  <c:v>40.555236000000001</c:v>
                </c:pt>
                <c:pt idx="5770">
                  <c:v>41.310205999999994</c:v>
                </c:pt>
                <c:pt idx="5771">
                  <c:v>41.310205999999994</c:v>
                </c:pt>
                <c:pt idx="5772">
                  <c:v>41.310205999999994</c:v>
                </c:pt>
                <c:pt idx="5773">
                  <c:v>41.310205999999994</c:v>
                </c:pt>
                <c:pt idx="5774">
                  <c:v>41.310205999999994</c:v>
                </c:pt>
                <c:pt idx="5775">
                  <c:v>41.310205999999994</c:v>
                </c:pt>
                <c:pt idx="5776">
                  <c:v>41.310205999999994</c:v>
                </c:pt>
                <c:pt idx="5777">
                  <c:v>41.310205999999994</c:v>
                </c:pt>
                <c:pt idx="5778">
                  <c:v>41.310205999999994</c:v>
                </c:pt>
                <c:pt idx="5779">
                  <c:v>41.310205999999994</c:v>
                </c:pt>
                <c:pt idx="5780">
                  <c:v>42.095847000000006</c:v>
                </c:pt>
                <c:pt idx="5781">
                  <c:v>42.095847000000006</c:v>
                </c:pt>
                <c:pt idx="5782">
                  <c:v>42.095847000000006</c:v>
                </c:pt>
                <c:pt idx="5783">
                  <c:v>42.095847000000006</c:v>
                </c:pt>
                <c:pt idx="5784">
                  <c:v>42.095847000000006</c:v>
                </c:pt>
                <c:pt idx="5785">
                  <c:v>42.095847000000006</c:v>
                </c:pt>
                <c:pt idx="5786">
                  <c:v>42.095847000000006</c:v>
                </c:pt>
                <c:pt idx="5787">
                  <c:v>42.095847000000006</c:v>
                </c:pt>
                <c:pt idx="5788">
                  <c:v>42.095847000000006</c:v>
                </c:pt>
                <c:pt idx="5789">
                  <c:v>42.095847000000006</c:v>
                </c:pt>
                <c:pt idx="5790">
                  <c:v>42.851710999999995</c:v>
                </c:pt>
                <c:pt idx="5791">
                  <c:v>42.851710999999995</c:v>
                </c:pt>
                <c:pt idx="5792">
                  <c:v>42.851710999999995</c:v>
                </c:pt>
                <c:pt idx="5793">
                  <c:v>42.851710999999995</c:v>
                </c:pt>
                <c:pt idx="5794">
                  <c:v>42.851710999999995</c:v>
                </c:pt>
                <c:pt idx="5795">
                  <c:v>42.851710999999995</c:v>
                </c:pt>
                <c:pt idx="5796">
                  <c:v>42.851710999999995</c:v>
                </c:pt>
                <c:pt idx="5797">
                  <c:v>42.851710999999995</c:v>
                </c:pt>
                <c:pt idx="5798">
                  <c:v>42.851710999999995</c:v>
                </c:pt>
                <c:pt idx="5799">
                  <c:v>42.851710999999995</c:v>
                </c:pt>
                <c:pt idx="5800">
                  <c:v>43.586605999999996</c:v>
                </c:pt>
                <c:pt idx="5801">
                  <c:v>43.586605999999996</c:v>
                </c:pt>
                <c:pt idx="5802">
                  <c:v>43.586605999999996</c:v>
                </c:pt>
                <c:pt idx="5803">
                  <c:v>43.586605999999996</c:v>
                </c:pt>
                <c:pt idx="5804">
                  <c:v>43.586605999999996</c:v>
                </c:pt>
                <c:pt idx="5805">
                  <c:v>43.586605999999996</c:v>
                </c:pt>
                <c:pt idx="5806">
                  <c:v>43.586605999999996</c:v>
                </c:pt>
                <c:pt idx="5807">
                  <c:v>43.586605999999996</c:v>
                </c:pt>
                <c:pt idx="5808">
                  <c:v>43.586605999999996</c:v>
                </c:pt>
                <c:pt idx="5809">
                  <c:v>43.586605999999996</c:v>
                </c:pt>
                <c:pt idx="5810">
                  <c:v>44.380326999999994</c:v>
                </c:pt>
                <c:pt idx="5811">
                  <c:v>44.380326999999994</c:v>
                </c:pt>
                <c:pt idx="5812">
                  <c:v>44.380326999999994</c:v>
                </c:pt>
                <c:pt idx="5813">
                  <c:v>44.380326999999994</c:v>
                </c:pt>
                <c:pt idx="5814">
                  <c:v>44.380326999999994</c:v>
                </c:pt>
                <c:pt idx="5815">
                  <c:v>44.380326999999994</c:v>
                </c:pt>
                <c:pt idx="5816">
                  <c:v>44.380326999999994</c:v>
                </c:pt>
                <c:pt idx="5817">
                  <c:v>44.380326999999994</c:v>
                </c:pt>
                <c:pt idx="5818">
                  <c:v>44.380326999999994</c:v>
                </c:pt>
                <c:pt idx="5819">
                  <c:v>44.380326999999994</c:v>
                </c:pt>
                <c:pt idx="5820">
                  <c:v>45.164637000000006</c:v>
                </c:pt>
                <c:pt idx="5821">
                  <c:v>45.164637000000006</c:v>
                </c:pt>
                <c:pt idx="5822">
                  <c:v>45.164637000000006</c:v>
                </c:pt>
                <c:pt idx="5823">
                  <c:v>45.164637000000006</c:v>
                </c:pt>
                <c:pt idx="5824">
                  <c:v>45.164637000000006</c:v>
                </c:pt>
                <c:pt idx="5825">
                  <c:v>45.164637000000006</c:v>
                </c:pt>
                <c:pt idx="5826">
                  <c:v>45.164637000000006</c:v>
                </c:pt>
                <c:pt idx="5827">
                  <c:v>45.164637000000006</c:v>
                </c:pt>
                <c:pt idx="5828">
                  <c:v>45.164637000000006</c:v>
                </c:pt>
                <c:pt idx="5829">
                  <c:v>45.164637000000006</c:v>
                </c:pt>
                <c:pt idx="5830">
                  <c:v>45.939988</c:v>
                </c:pt>
                <c:pt idx="5831">
                  <c:v>45.939988</c:v>
                </c:pt>
                <c:pt idx="5832">
                  <c:v>45.939988</c:v>
                </c:pt>
                <c:pt idx="5833">
                  <c:v>45.939988</c:v>
                </c:pt>
                <c:pt idx="5834">
                  <c:v>45.939988</c:v>
                </c:pt>
                <c:pt idx="5835">
                  <c:v>45.939988</c:v>
                </c:pt>
                <c:pt idx="5836">
                  <c:v>45.939988</c:v>
                </c:pt>
                <c:pt idx="5837">
                  <c:v>45.939988</c:v>
                </c:pt>
                <c:pt idx="5838">
                  <c:v>45.939988</c:v>
                </c:pt>
                <c:pt idx="5839">
                  <c:v>45.939988</c:v>
                </c:pt>
                <c:pt idx="5840">
                  <c:v>46.710042000000001</c:v>
                </c:pt>
                <c:pt idx="5841">
                  <c:v>46.710042000000001</c:v>
                </c:pt>
                <c:pt idx="5842">
                  <c:v>46.710042000000001</c:v>
                </c:pt>
                <c:pt idx="5843">
                  <c:v>46.710042000000001</c:v>
                </c:pt>
                <c:pt idx="5844">
                  <c:v>46.710042000000001</c:v>
                </c:pt>
                <c:pt idx="5845">
                  <c:v>46.710042000000001</c:v>
                </c:pt>
                <c:pt idx="5846">
                  <c:v>46.710042000000001</c:v>
                </c:pt>
                <c:pt idx="5847">
                  <c:v>46.710042000000001</c:v>
                </c:pt>
                <c:pt idx="5848">
                  <c:v>46.710042000000001</c:v>
                </c:pt>
                <c:pt idx="5849">
                  <c:v>46.710042000000001</c:v>
                </c:pt>
                <c:pt idx="5850">
                  <c:v>47.489547999999999</c:v>
                </c:pt>
                <c:pt idx="5851">
                  <c:v>47.489547999999999</c:v>
                </c:pt>
                <c:pt idx="5852">
                  <c:v>47.489547999999999</c:v>
                </c:pt>
                <c:pt idx="5853">
                  <c:v>47.489547999999999</c:v>
                </c:pt>
                <c:pt idx="5854">
                  <c:v>47.489547999999999</c:v>
                </c:pt>
                <c:pt idx="5855">
                  <c:v>47.489547999999999</c:v>
                </c:pt>
                <c:pt idx="5856">
                  <c:v>47.489547999999999</c:v>
                </c:pt>
                <c:pt idx="5857">
                  <c:v>47.489547999999999</c:v>
                </c:pt>
                <c:pt idx="5858">
                  <c:v>47.489547999999999</c:v>
                </c:pt>
                <c:pt idx="5859">
                  <c:v>47.489547999999999</c:v>
                </c:pt>
                <c:pt idx="5860">
                  <c:v>48.246317000000012</c:v>
                </c:pt>
                <c:pt idx="5861">
                  <c:v>48.246317000000012</c:v>
                </c:pt>
                <c:pt idx="5862">
                  <c:v>48.246317000000012</c:v>
                </c:pt>
                <c:pt idx="5863">
                  <c:v>48.246317000000012</c:v>
                </c:pt>
                <c:pt idx="5864">
                  <c:v>48.246317000000012</c:v>
                </c:pt>
                <c:pt idx="5865">
                  <c:v>48.246317000000012</c:v>
                </c:pt>
                <c:pt idx="5866">
                  <c:v>48.246317000000012</c:v>
                </c:pt>
                <c:pt idx="5867">
                  <c:v>48.246317000000012</c:v>
                </c:pt>
                <c:pt idx="5868">
                  <c:v>48.246317000000012</c:v>
                </c:pt>
                <c:pt idx="5869">
                  <c:v>48.246317000000012</c:v>
                </c:pt>
                <c:pt idx="5870">
                  <c:v>48.962567</c:v>
                </c:pt>
                <c:pt idx="5871">
                  <c:v>48.962567</c:v>
                </c:pt>
                <c:pt idx="5872">
                  <c:v>48.962567</c:v>
                </c:pt>
                <c:pt idx="5873">
                  <c:v>48.962567</c:v>
                </c:pt>
                <c:pt idx="5874">
                  <c:v>48.962567</c:v>
                </c:pt>
                <c:pt idx="5875">
                  <c:v>48.962567</c:v>
                </c:pt>
                <c:pt idx="5876">
                  <c:v>48.962567</c:v>
                </c:pt>
                <c:pt idx="5877">
                  <c:v>48.962567</c:v>
                </c:pt>
                <c:pt idx="5878">
                  <c:v>48.962567</c:v>
                </c:pt>
                <c:pt idx="5879">
                  <c:v>48.962567</c:v>
                </c:pt>
                <c:pt idx="5880">
                  <c:v>49.739399000000013</c:v>
                </c:pt>
                <c:pt idx="5881">
                  <c:v>49.739399000000013</c:v>
                </c:pt>
                <c:pt idx="5882">
                  <c:v>49.739399000000013</c:v>
                </c:pt>
                <c:pt idx="5883">
                  <c:v>49.739399000000013</c:v>
                </c:pt>
                <c:pt idx="5884">
                  <c:v>49.739399000000013</c:v>
                </c:pt>
                <c:pt idx="5885">
                  <c:v>49.739399000000013</c:v>
                </c:pt>
                <c:pt idx="5886">
                  <c:v>49.739399000000013</c:v>
                </c:pt>
                <c:pt idx="5887">
                  <c:v>49.739399000000013</c:v>
                </c:pt>
                <c:pt idx="5888">
                  <c:v>49.739399000000013</c:v>
                </c:pt>
                <c:pt idx="5889">
                  <c:v>49.739399000000013</c:v>
                </c:pt>
                <c:pt idx="5890">
                  <c:v>50.495863</c:v>
                </c:pt>
                <c:pt idx="5891">
                  <c:v>50.495863</c:v>
                </c:pt>
                <c:pt idx="5892">
                  <c:v>50.495863</c:v>
                </c:pt>
                <c:pt idx="5893">
                  <c:v>50.495863</c:v>
                </c:pt>
                <c:pt idx="5894">
                  <c:v>50.495863</c:v>
                </c:pt>
                <c:pt idx="5895">
                  <c:v>50.495863</c:v>
                </c:pt>
                <c:pt idx="5896">
                  <c:v>50.495863</c:v>
                </c:pt>
                <c:pt idx="5897">
                  <c:v>50.495863</c:v>
                </c:pt>
                <c:pt idx="5898">
                  <c:v>50.495863</c:v>
                </c:pt>
                <c:pt idx="5899">
                  <c:v>50.495863</c:v>
                </c:pt>
                <c:pt idx="5900">
                  <c:v>51.285107000000011</c:v>
                </c:pt>
                <c:pt idx="5901">
                  <c:v>51.285107000000011</c:v>
                </c:pt>
                <c:pt idx="5902">
                  <c:v>51.285107000000011</c:v>
                </c:pt>
                <c:pt idx="5903">
                  <c:v>51.285107000000011</c:v>
                </c:pt>
                <c:pt idx="5904">
                  <c:v>51.285107000000011</c:v>
                </c:pt>
                <c:pt idx="5905">
                  <c:v>51.285107000000011</c:v>
                </c:pt>
                <c:pt idx="5906">
                  <c:v>51.285107000000011</c:v>
                </c:pt>
                <c:pt idx="5907">
                  <c:v>51.285107000000011</c:v>
                </c:pt>
                <c:pt idx="5908">
                  <c:v>51.285107000000011</c:v>
                </c:pt>
                <c:pt idx="5909">
                  <c:v>51.285107000000011</c:v>
                </c:pt>
                <c:pt idx="5910">
                  <c:v>52.032678000000011</c:v>
                </c:pt>
                <c:pt idx="5911">
                  <c:v>52.032678000000011</c:v>
                </c:pt>
                <c:pt idx="5912">
                  <c:v>52.032678000000011</c:v>
                </c:pt>
                <c:pt idx="5913">
                  <c:v>52.032678000000011</c:v>
                </c:pt>
                <c:pt idx="5914">
                  <c:v>52.032678000000011</c:v>
                </c:pt>
                <c:pt idx="5915">
                  <c:v>52.032678000000011</c:v>
                </c:pt>
                <c:pt idx="5916">
                  <c:v>52.032678000000011</c:v>
                </c:pt>
                <c:pt idx="5917">
                  <c:v>52.032678000000011</c:v>
                </c:pt>
                <c:pt idx="5918">
                  <c:v>52.032678000000011</c:v>
                </c:pt>
                <c:pt idx="5919">
                  <c:v>52.032678000000011</c:v>
                </c:pt>
                <c:pt idx="5920">
                  <c:v>52.799097000000003</c:v>
                </c:pt>
                <c:pt idx="5921">
                  <c:v>52.799097000000003</c:v>
                </c:pt>
                <c:pt idx="5922">
                  <c:v>52.799097000000003</c:v>
                </c:pt>
                <c:pt idx="5923">
                  <c:v>52.799097000000003</c:v>
                </c:pt>
                <c:pt idx="5924">
                  <c:v>52.799097000000003</c:v>
                </c:pt>
                <c:pt idx="5925">
                  <c:v>52.799097000000003</c:v>
                </c:pt>
                <c:pt idx="5926">
                  <c:v>52.799097000000003</c:v>
                </c:pt>
                <c:pt idx="5927">
                  <c:v>52.799097000000003</c:v>
                </c:pt>
                <c:pt idx="5928">
                  <c:v>52.799097000000003</c:v>
                </c:pt>
                <c:pt idx="5929">
                  <c:v>52.799097000000003</c:v>
                </c:pt>
                <c:pt idx="5930">
                  <c:v>53.592909000000013</c:v>
                </c:pt>
                <c:pt idx="5931">
                  <c:v>53.592909000000013</c:v>
                </c:pt>
                <c:pt idx="5932">
                  <c:v>53.592909000000013</c:v>
                </c:pt>
                <c:pt idx="5933">
                  <c:v>53.592909000000013</c:v>
                </c:pt>
                <c:pt idx="5934">
                  <c:v>53.592909000000013</c:v>
                </c:pt>
                <c:pt idx="5935">
                  <c:v>53.592909000000013</c:v>
                </c:pt>
                <c:pt idx="5936">
                  <c:v>53.592909000000013</c:v>
                </c:pt>
                <c:pt idx="5937">
                  <c:v>53.592909000000013</c:v>
                </c:pt>
                <c:pt idx="5938">
                  <c:v>53.592909000000013</c:v>
                </c:pt>
                <c:pt idx="5939">
                  <c:v>53.592909000000013</c:v>
                </c:pt>
                <c:pt idx="5940">
                  <c:v>54.375719000000011</c:v>
                </c:pt>
                <c:pt idx="5941">
                  <c:v>54.375719000000011</c:v>
                </c:pt>
                <c:pt idx="5942">
                  <c:v>54.375719000000011</c:v>
                </c:pt>
                <c:pt idx="5943">
                  <c:v>54.375719000000011</c:v>
                </c:pt>
                <c:pt idx="5944">
                  <c:v>54.375719000000011</c:v>
                </c:pt>
                <c:pt idx="5945">
                  <c:v>54.375719000000011</c:v>
                </c:pt>
                <c:pt idx="5946">
                  <c:v>54.375719000000011</c:v>
                </c:pt>
                <c:pt idx="5947">
                  <c:v>54.375719000000011</c:v>
                </c:pt>
                <c:pt idx="5948">
                  <c:v>54.375719000000011</c:v>
                </c:pt>
                <c:pt idx="5949">
                  <c:v>54.375719000000011</c:v>
                </c:pt>
                <c:pt idx="5950">
                  <c:v>55.173897000000004</c:v>
                </c:pt>
                <c:pt idx="5951">
                  <c:v>55.173897000000004</c:v>
                </c:pt>
                <c:pt idx="5952">
                  <c:v>55.173897000000004</c:v>
                </c:pt>
                <c:pt idx="5953">
                  <c:v>55.173897000000004</c:v>
                </c:pt>
                <c:pt idx="5954">
                  <c:v>55.173897000000004</c:v>
                </c:pt>
                <c:pt idx="5955">
                  <c:v>55.173897000000004</c:v>
                </c:pt>
                <c:pt idx="5956">
                  <c:v>55.173897000000004</c:v>
                </c:pt>
                <c:pt idx="5957">
                  <c:v>55.173897000000004</c:v>
                </c:pt>
                <c:pt idx="5958">
                  <c:v>55.173897000000004</c:v>
                </c:pt>
                <c:pt idx="5959">
                  <c:v>55.173897000000004</c:v>
                </c:pt>
                <c:pt idx="5960">
                  <c:v>56.041601999999997</c:v>
                </c:pt>
                <c:pt idx="5961">
                  <c:v>56.041601999999997</c:v>
                </c:pt>
                <c:pt idx="5962">
                  <c:v>56.041601999999997</c:v>
                </c:pt>
                <c:pt idx="5963">
                  <c:v>56.041601999999997</c:v>
                </c:pt>
                <c:pt idx="5964">
                  <c:v>56.041601999999997</c:v>
                </c:pt>
                <c:pt idx="5965">
                  <c:v>56.041601999999997</c:v>
                </c:pt>
                <c:pt idx="5966">
                  <c:v>56.041601999999997</c:v>
                </c:pt>
                <c:pt idx="5967">
                  <c:v>56.041601999999997</c:v>
                </c:pt>
                <c:pt idx="5968">
                  <c:v>56.041601999999997</c:v>
                </c:pt>
                <c:pt idx="5969">
                  <c:v>56.041601999999997</c:v>
                </c:pt>
                <c:pt idx="5970">
                  <c:v>56.894256999999996</c:v>
                </c:pt>
                <c:pt idx="5971">
                  <c:v>56.894256999999996</c:v>
                </c:pt>
                <c:pt idx="5972">
                  <c:v>56.894256999999996</c:v>
                </c:pt>
                <c:pt idx="5973">
                  <c:v>56.894256999999996</c:v>
                </c:pt>
                <c:pt idx="5974">
                  <c:v>56.894256999999996</c:v>
                </c:pt>
                <c:pt idx="5975">
                  <c:v>56.894256999999996</c:v>
                </c:pt>
                <c:pt idx="5976">
                  <c:v>56.894256999999996</c:v>
                </c:pt>
                <c:pt idx="5977">
                  <c:v>56.894256999999996</c:v>
                </c:pt>
                <c:pt idx="5978">
                  <c:v>56.894256999999996</c:v>
                </c:pt>
                <c:pt idx="5979">
                  <c:v>56.894256999999996</c:v>
                </c:pt>
                <c:pt idx="5980">
                  <c:v>57.769993000000028</c:v>
                </c:pt>
                <c:pt idx="5981">
                  <c:v>57.769993000000028</c:v>
                </c:pt>
                <c:pt idx="5982">
                  <c:v>57.769993000000028</c:v>
                </c:pt>
                <c:pt idx="5983">
                  <c:v>57.769993000000028</c:v>
                </c:pt>
                <c:pt idx="5984">
                  <c:v>57.769993000000028</c:v>
                </c:pt>
                <c:pt idx="5985">
                  <c:v>57.769993000000028</c:v>
                </c:pt>
                <c:pt idx="5986">
                  <c:v>57.769993000000028</c:v>
                </c:pt>
                <c:pt idx="5987">
                  <c:v>57.769993000000028</c:v>
                </c:pt>
                <c:pt idx="5988">
                  <c:v>57.769993000000028</c:v>
                </c:pt>
                <c:pt idx="5989">
                  <c:v>57.769993000000028</c:v>
                </c:pt>
                <c:pt idx="5990">
                  <c:v>58.691095000000011</c:v>
                </c:pt>
                <c:pt idx="5991">
                  <c:v>58.691095000000011</c:v>
                </c:pt>
                <c:pt idx="5992">
                  <c:v>58.691095000000011</c:v>
                </c:pt>
                <c:pt idx="5993">
                  <c:v>58.691095000000011</c:v>
                </c:pt>
                <c:pt idx="5994">
                  <c:v>58.691095000000011</c:v>
                </c:pt>
                <c:pt idx="5995">
                  <c:v>58.691095000000011</c:v>
                </c:pt>
                <c:pt idx="5996">
                  <c:v>58.691095000000011</c:v>
                </c:pt>
                <c:pt idx="5997">
                  <c:v>58.691095000000011</c:v>
                </c:pt>
                <c:pt idx="5998">
                  <c:v>58.691095000000011</c:v>
                </c:pt>
                <c:pt idx="5999">
                  <c:v>58.691095000000011</c:v>
                </c:pt>
                <c:pt idx="6000">
                  <c:v>59.641266999999999</c:v>
                </c:pt>
                <c:pt idx="6001">
                  <c:v>59.641266999999999</c:v>
                </c:pt>
                <c:pt idx="6002">
                  <c:v>59.641266999999999</c:v>
                </c:pt>
                <c:pt idx="6003">
                  <c:v>59.641266999999999</c:v>
                </c:pt>
                <c:pt idx="6004">
                  <c:v>59.641266999999999</c:v>
                </c:pt>
                <c:pt idx="6005">
                  <c:v>59.641266999999999</c:v>
                </c:pt>
                <c:pt idx="6006">
                  <c:v>59.641266999999999</c:v>
                </c:pt>
                <c:pt idx="6007">
                  <c:v>59.641266999999999</c:v>
                </c:pt>
                <c:pt idx="6008">
                  <c:v>59.641266999999999</c:v>
                </c:pt>
                <c:pt idx="6009">
                  <c:v>59.641266999999999</c:v>
                </c:pt>
                <c:pt idx="6010">
                  <c:v>60.627443</c:v>
                </c:pt>
                <c:pt idx="6011">
                  <c:v>60.627443</c:v>
                </c:pt>
                <c:pt idx="6012">
                  <c:v>60.627443</c:v>
                </c:pt>
                <c:pt idx="6013">
                  <c:v>60.627443</c:v>
                </c:pt>
                <c:pt idx="6014">
                  <c:v>60.627443</c:v>
                </c:pt>
                <c:pt idx="6015">
                  <c:v>60.627443</c:v>
                </c:pt>
                <c:pt idx="6016">
                  <c:v>60.627443</c:v>
                </c:pt>
                <c:pt idx="6017">
                  <c:v>60.627443</c:v>
                </c:pt>
                <c:pt idx="6018">
                  <c:v>60.627443</c:v>
                </c:pt>
                <c:pt idx="6019">
                  <c:v>60.627443</c:v>
                </c:pt>
                <c:pt idx="6020">
                  <c:v>61.640797000000006</c:v>
                </c:pt>
                <c:pt idx="6021">
                  <c:v>61.640797000000006</c:v>
                </c:pt>
                <c:pt idx="6022">
                  <c:v>61.640797000000006</c:v>
                </c:pt>
                <c:pt idx="6023">
                  <c:v>61.640797000000006</c:v>
                </c:pt>
                <c:pt idx="6024">
                  <c:v>61.640797000000006</c:v>
                </c:pt>
                <c:pt idx="6025">
                  <c:v>61.640797000000006</c:v>
                </c:pt>
                <c:pt idx="6026">
                  <c:v>61.640797000000006</c:v>
                </c:pt>
                <c:pt idx="6027">
                  <c:v>61.640797000000006</c:v>
                </c:pt>
                <c:pt idx="6028">
                  <c:v>61.640797000000006</c:v>
                </c:pt>
                <c:pt idx="6029">
                  <c:v>61.640797000000006</c:v>
                </c:pt>
                <c:pt idx="6030">
                  <c:v>62.644255000000001</c:v>
                </c:pt>
                <c:pt idx="6031">
                  <c:v>62.644255000000001</c:v>
                </c:pt>
                <c:pt idx="6032">
                  <c:v>62.644255000000001</c:v>
                </c:pt>
                <c:pt idx="6033">
                  <c:v>62.644255000000001</c:v>
                </c:pt>
                <c:pt idx="6034">
                  <c:v>62.644255000000001</c:v>
                </c:pt>
                <c:pt idx="6035">
                  <c:v>62.644255000000001</c:v>
                </c:pt>
                <c:pt idx="6036">
                  <c:v>62.644255000000001</c:v>
                </c:pt>
                <c:pt idx="6037">
                  <c:v>62.644255000000001</c:v>
                </c:pt>
                <c:pt idx="6038">
                  <c:v>62.644255000000001</c:v>
                </c:pt>
                <c:pt idx="6039">
                  <c:v>62.644255000000001</c:v>
                </c:pt>
                <c:pt idx="6040">
                  <c:v>63.671876999999995</c:v>
                </c:pt>
                <c:pt idx="6041">
                  <c:v>63.671876999999995</c:v>
                </c:pt>
                <c:pt idx="6042">
                  <c:v>63.671876999999995</c:v>
                </c:pt>
                <c:pt idx="6043">
                  <c:v>63.671876999999995</c:v>
                </c:pt>
                <c:pt idx="6044">
                  <c:v>63.671876999999995</c:v>
                </c:pt>
                <c:pt idx="6045">
                  <c:v>63.671876999999995</c:v>
                </c:pt>
                <c:pt idx="6046">
                  <c:v>63.671876999999995</c:v>
                </c:pt>
                <c:pt idx="6047">
                  <c:v>63.671876999999995</c:v>
                </c:pt>
                <c:pt idx="6048">
                  <c:v>63.671876999999995</c:v>
                </c:pt>
                <c:pt idx="6049">
                  <c:v>63.671876999999995</c:v>
                </c:pt>
                <c:pt idx="6050">
                  <c:v>64.732856999999981</c:v>
                </c:pt>
                <c:pt idx="6051">
                  <c:v>64.732856999999981</c:v>
                </c:pt>
                <c:pt idx="6052">
                  <c:v>64.732856999999981</c:v>
                </c:pt>
                <c:pt idx="6053">
                  <c:v>64.732856999999981</c:v>
                </c:pt>
                <c:pt idx="6054">
                  <c:v>64.732856999999981</c:v>
                </c:pt>
                <c:pt idx="6055">
                  <c:v>64.732856999999981</c:v>
                </c:pt>
                <c:pt idx="6056">
                  <c:v>64.732856999999981</c:v>
                </c:pt>
                <c:pt idx="6057">
                  <c:v>64.732856999999981</c:v>
                </c:pt>
                <c:pt idx="6058">
                  <c:v>64.732856999999981</c:v>
                </c:pt>
                <c:pt idx="6059">
                  <c:v>64.732856999999981</c:v>
                </c:pt>
                <c:pt idx="6060">
                  <c:v>65.869033000000002</c:v>
                </c:pt>
                <c:pt idx="6061">
                  <c:v>65.869033000000002</c:v>
                </c:pt>
                <c:pt idx="6062">
                  <c:v>65.869033000000002</c:v>
                </c:pt>
                <c:pt idx="6063">
                  <c:v>65.869033000000002</c:v>
                </c:pt>
                <c:pt idx="6064">
                  <c:v>65.869033000000002</c:v>
                </c:pt>
                <c:pt idx="6065">
                  <c:v>65.869033000000002</c:v>
                </c:pt>
                <c:pt idx="6066">
                  <c:v>65.869033000000002</c:v>
                </c:pt>
                <c:pt idx="6067">
                  <c:v>65.869033000000002</c:v>
                </c:pt>
                <c:pt idx="6068">
                  <c:v>65.869033000000002</c:v>
                </c:pt>
                <c:pt idx="6069">
                  <c:v>65.869033000000002</c:v>
                </c:pt>
                <c:pt idx="6070">
                  <c:v>67.049155000000027</c:v>
                </c:pt>
                <c:pt idx="6071">
                  <c:v>67.049155000000027</c:v>
                </c:pt>
                <c:pt idx="6072">
                  <c:v>67.049155000000027</c:v>
                </c:pt>
                <c:pt idx="6073">
                  <c:v>67.049155000000027</c:v>
                </c:pt>
                <c:pt idx="6074">
                  <c:v>67.049155000000027</c:v>
                </c:pt>
                <c:pt idx="6075">
                  <c:v>67.049155000000027</c:v>
                </c:pt>
                <c:pt idx="6076">
                  <c:v>67.049155000000027</c:v>
                </c:pt>
                <c:pt idx="6077">
                  <c:v>67.049155000000027</c:v>
                </c:pt>
                <c:pt idx="6078">
                  <c:v>67.049155000000027</c:v>
                </c:pt>
                <c:pt idx="6079">
                  <c:v>67.049155000000027</c:v>
                </c:pt>
                <c:pt idx="6080">
                  <c:v>68.231226000000049</c:v>
                </c:pt>
                <c:pt idx="6081">
                  <c:v>68.231226000000049</c:v>
                </c:pt>
                <c:pt idx="6082">
                  <c:v>68.231226000000049</c:v>
                </c:pt>
                <c:pt idx="6083">
                  <c:v>68.231226000000049</c:v>
                </c:pt>
                <c:pt idx="6084">
                  <c:v>68.231226000000049</c:v>
                </c:pt>
                <c:pt idx="6085">
                  <c:v>68.231226000000049</c:v>
                </c:pt>
                <c:pt idx="6086">
                  <c:v>68.231226000000049</c:v>
                </c:pt>
                <c:pt idx="6087">
                  <c:v>68.231226000000049</c:v>
                </c:pt>
                <c:pt idx="6088">
                  <c:v>68.231226000000049</c:v>
                </c:pt>
                <c:pt idx="6089">
                  <c:v>68.231226000000049</c:v>
                </c:pt>
                <c:pt idx="6090">
                  <c:v>69.449630000000056</c:v>
                </c:pt>
                <c:pt idx="6091">
                  <c:v>69.449630000000056</c:v>
                </c:pt>
                <c:pt idx="6092">
                  <c:v>69.449630000000056</c:v>
                </c:pt>
                <c:pt idx="6093">
                  <c:v>69.449630000000056</c:v>
                </c:pt>
                <c:pt idx="6094">
                  <c:v>69.449630000000056</c:v>
                </c:pt>
                <c:pt idx="6095">
                  <c:v>69.449630000000056</c:v>
                </c:pt>
                <c:pt idx="6096">
                  <c:v>69.449630000000056</c:v>
                </c:pt>
                <c:pt idx="6097">
                  <c:v>69.449630000000056</c:v>
                </c:pt>
                <c:pt idx="6098">
                  <c:v>69.449630000000056</c:v>
                </c:pt>
                <c:pt idx="6099">
                  <c:v>69.449630000000056</c:v>
                </c:pt>
                <c:pt idx="6100">
                  <c:v>70.807247000000004</c:v>
                </c:pt>
                <c:pt idx="6101">
                  <c:v>70.807247000000004</c:v>
                </c:pt>
                <c:pt idx="6102">
                  <c:v>70.807247000000004</c:v>
                </c:pt>
                <c:pt idx="6103">
                  <c:v>70.807247000000004</c:v>
                </c:pt>
                <c:pt idx="6104">
                  <c:v>70.807247000000004</c:v>
                </c:pt>
                <c:pt idx="6105">
                  <c:v>70.807247000000004</c:v>
                </c:pt>
                <c:pt idx="6106">
                  <c:v>70.807247000000004</c:v>
                </c:pt>
                <c:pt idx="6107">
                  <c:v>70.807247000000004</c:v>
                </c:pt>
                <c:pt idx="6108">
                  <c:v>70.807247000000004</c:v>
                </c:pt>
                <c:pt idx="6109">
                  <c:v>70.807247000000004</c:v>
                </c:pt>
                <c:pt idx="6110">
                  <c:v>72.086579</c:v>
                </c:pt>
                <c:pt idx="6111">
                  <c:v>72.086579</c:v>
                </c:pt>
                <c:pt idx="6112">
                  <c:v>72.086579</c:v>
                </c:pt>
                <c:pt idx="6113">
                  <c:v>72.086579</c:v>
                </c:pt>
                <c:pt idx="6114">
                  <c:v>72.086579</c:v>
                </c:pt>
                <c:pt idx="6115">
                  <c:v>72.086579</c:v>
                </c:pt>
                <c:pt idx="6116">
                  <c:v>72.086579</c:v>
                </c:pt>
                <c:pt idx="6117">
                  <c:v>72.086579</c:v>
                </c:pt>
                <c:pt idx="6118">
                  <c:v>72.086579</c:v>
                </c:pt>
                <c:pt idx="6119">
                  <c:v>72.086579</c:v>
                </c:pt>
                <c:pt idx="6120">
                  <c:v>73.385285999999979</c:v>
                </c:pt>
                <c:pt idx="6121">
                  <c:v>73.385285999999979</c:v>
                </c:pt>
                <c:pt idx="6122">
                  <c:v>73.385285999999979</c:v>
                </c:pt>
                <c:pt idx="6123">
                  <c:v>73.385285999999979</c:v>
                </c:pt>
                <c:pt idx="6124">
                  <c:v>73.385285999999979</c:v>
                </c:pt>
                <c:pt idx="6125">
                  <c:v>73.385285999999979</c:v>
                </c:pt>
                <c:pt idx="6126">
                  <c:v>73.385285999999979</c:v>
                </c:pt>
                <c:pt idx="6127">
                  <c:v>73.385285999999979</c:v>
                </c:pt>
                <c:pt idx="6128">
                  <c:v>73.385285999999979</c:v>
                </c:pt>
                <c:pt idx="6129">
                  <c:v>73.385285999999979</c:v>
                </c:pt>
                <c:pt idx="6130">
                  <c:v>74.832677999999959</c:v>
                </c:pt>
                <c:pt idx="6131">
                  <c:v>74.832677999999959</c:v>
                </c:pt>
                <c:pt idx="6132">
                  <c:v>74.832677999999959</c:v>
                </c:pt>
                <c:pt idx="6133">
                  <c:v>74.832677999999959</c:v>
                </c:pt>
                <c:pt idx="6134">
                  <c:v>74.832677999999959</c:v>
                </c:pt>
                <c:pt idx="6135">
                  <c:v>74.832677999999959</c:v>
                </c:pt>
                <c:pt idx="6136">
                  <c:v>74.832677999999959</c:v>
                </c:pt>
                <c:pt idx="6137">
                  <c:v>74.832677999999959</c:v>
                </c:pt>
                <c:pt idx="6138">
                  <c:v>74.832677999999959</c:v>
                </c:pt>
                <c:pt idx="6139">
                  <c:v>74.832677999999959</c:v>
                </c:pt>
                <c:pt idx="6140">
                  <c:v>76.319598999999982</c:v>
                </c:pt>
                <c:pt idx="6141">
                  <c:v>76.319598999999982</c:v>
                </c:pt>
                <c:pt idx="6142">
                  <c:v>76.319598999999982</c:v>
                </c:pt>
                <c:pt idx="6143">
                  <c:v>76.319598999999982</c:v>
                </c:pt>
                <c:pt idx="6144">
                  <c:v>76.319598999999982</c:v>
                </c:pt>
                <c:pt idx="6145">
                  <c:v>76.319598999999982</c:v>
                </c:pt>
                <c:pt idx="6146">
                  <c:v>76.319598999999982</c:v>
                </c:pt>
                <c:pt idx="6147">
                  <c:v>76.319598999999982</c:v>
                </c:pt>
                <c:pt idx="6148">
                  <c:v>76.319598999999982</c:v>
                </c:pt>
                <c:pt idx="6149">
                  <c:v>76.319598999999982</c:v>
                </c:pt>
                <c:pt idx="6150">
                  <c:v>77.724914999999996</c:v>
                </c:pt>
                <c:pt idx="6151">
                  <c:v>77.724914999999996</c:v>
                </c:pt>
                <c:pt idx="6152">
                  <c:v>77.724914999999996</c:v>
                </c:pt>
                <c:pt idx="6153">
                  <c:v>77.724914999999996</c:v>
                </c:pt>
                <c:pt idx="6154">
                  <c:v>77.724914999999996</c:v>
                </c:pt>
                <c:pt idx="6155">
                  <c:v>77.724914999999996</c:v>
                </c:pt>
                <c:pt idx="6156">
                  <c:v>77.724914999999996</c:v>
                </c:pt>
                <c:pt idx="6157">
                  <c:v>77.724914999999996</c:v>
                </c:pt>
                <c:pt idx="6158">
                  <c:v>77.724914999999996</c:v>
                </c:pt>
                <c:pt idx="6159">
                  <c:v>77.724914999999996</c:v>
                </c:pt>
                <c:pt idx="6160">
                  <c:v>79.207894999999994</c:v>
                </c:pt>
                <c:pt idx="6161">
                  <c:v>79.207894999999994</c:v>
                </c:pt>
                <c:pt idx="6162">
                  <c:v>79.207894999999994</c:v>
                </c:pt>
                <c:pt idx="6163">
                  <c:v>79.207894999999994</c:v>
                </c:pt>
                <c:pt idx="6164">
                  <c:v>79.207894999999994</c:v>
                </c:pt>
                <c:pt idx="6165">
                  <c:v>79.207894999999994</c:v>
                </c:pt>
                <c:pt idx="6166">
                  <c:v>79.207894999999994</c:v>
                </c:pt>
                <c:pt idx="6167">
                  <c:v>79.207894999999994</c:v>
                </c:pt>
                <c:pt idx="6168">
                  <c:v>79.207894999999994</c:v>
                </c:pt>
                <c:pt idx="6169">
                  <c:v>79.207894999999994</c:v>
                </c:pt>
                <c:pt idx="6170">
                  <c:v>80.767983000000044</c:v>
                </c:pt>
                <c:pt idx="6171">
                  <c:v>80.767983000000044</c:v>
                </c:pt>
                <c:pt idx="6172">
                  <c:v>80.767983000000044</c:v>
                </c:pt>
                <c:pt idx="6173">
                  <c:v>80.767983000000044</c:v>
                </c:pt>
                <c:pt idx="6174">
                  <c:v>80.767983000000044</c:v>
                </c:pt>
                <c:pt idx="6175">
                  <c:v>80.767983000000044</c:v>
                </c:pt>
                <c:pt idx="6176">
                  <c:v>80.767983000000044</c:v>
                </c:pt>
                <c:pt idx="6177">
                  <c:v>80.767983000000044</c:v>
                </c:pt>
                <c:pt idx="6178">
                  <c:v>80.767983000000044</c:v>
                </c:pt>
                <c:pt idx="6179">
                  <c:v>80.767983000000044</c:v>
                </c:pt>
                <c:pt idx="6180">
                  <c:v>82.395786999999956</c:v>
                </c:pt>
                <c:pt idx="6181">
                  <c:v>82.395786999999956</c:v>
                </c:pt>
                <c:pt idx="6182">
                  <c:v>82.395786999999956</c:v>
                </c:pt>
                <c:pt idx="6183">
                  <c:v>82.395786999999956</c:v>
                </c:pt>
                <c:pt idx="6184">
                  <c:v>82.395786999999956</c:v>
                </c:pt>
                <c:pt idx="6185">
                  <c:v>82.395786999999956</c:v>
                </c:pt>
                <c:pt idx="6186">
                  <c:v>82.395786999999956</c:v>
                </c:pt>
                <c:pt idx="6187">
                  <c:v>82.395786999999956</c:v>
                </c:pt>
                <c:pt idx="6188">
                  <c:v>82.395786999999956</c:v>
                </c:pt>
                <c:pt idx="6189">
                  <c:v>82.395786999999956</c:v>
                </c:pt>
                <c:pt idx="6190">
                  <c:v>84.061408999999998</c:v>
                </c:pt>
                <c:pt idx="6191">
                  <c:v>84.061408999999998</c:v>
                </c:pt>
                <c:pt idx="6192">
                  <c:v>84.061408999999998</c:v>
                </c:pt>
                <c:pt idx="6193">
                  <c:v>84.061408999999998</c:v>
                </c:pt>
                <c:pt idx="6194">
                  <c:v>84.061408999999998</c:v>
                </c:pt>
                <c:pt idx="6195">
                  <c:v>84.061408999999998</c:v>
                </c:pt>
                <c:pt idx="6196">
                  <c:v>84.061408999999998</c:v>
                </c:pt>
                <c:pt idx="6197">
                  <c:v>84.061408999999998</c:v>
                </c:pt>
                <c:pt idx="6198">
                  <c:v>84.061408999999998</c:v>
                </c:pt>
                <c:pt idx="6199">
                  <c:v>84.061408999999998</c:v>
                </c:pt>
                <c:pt idx="6200">
                  <c:v>85.758051999999978</c:v>
                </c:pt>
                <c:pt idx="6201">
                  <c:v>85.758051999999978</c:v>
                </c:pt>
                <c:pt idx="6202">
                  <c:v>85.758051999999978</c:v>
                </c:pt>
                <c:pt idx="6203">
                  <c:v>85.758051999999978</c:v>
                </c:pt>
                <c:pt idx="6204">
                  <c:v>85.758051999999978</c:v>
                </c:pt>
                <c:pt idx="6205">
                  <c:v>85.758051999999978</c:v>
                </c:pt>
                <c:pt idx="6206">
                  <c:v>85.758051999999978</c:v>
                </c:pt>
                <c:pt idx="6207">
                  <c:v>85.758051999999978</c:v>
                </c:pt>
                <c:pt idx="6208">
                  <c:v>85.758051999999978</c:v>
                </c:pt>
                <c:pt idx="6209">
                  <c:v>85.758051999999978</c:v>
                </c:pt>
                <c:pt idx="6210">
                  <c:v>87.440977000000004</c:v>
                </c:pt>
                <c:pt idx="6211">
                  <c:v>87.440977000000004</c:v>
                </c:pt>
                <c:pt idx="6212">
                  <c:v>87.440977000000004</c:v>
                </c:pt>
                <c:pt idx="6213">
                  <c:v>87.440977000000004</c:v>
                </c:pt>
                <c:pt idx="6214">
                  <c:v>87.440977000000004</c:v>
                </c:pt>
                <c:pt idx="6215">
                  <c:v>87.440977000000004</c:v>
                </c:pt>
                <c:pt idx="6216">
                  <c:v>87.440977000000004</c:v>
                </c:pt>
                <c:pt idx="6217">
                  <c:v>87.440977000000004</c:v>
                </c:pt>
                <c:pt idx="6218">
                  <c:v>87.440977000000004</c:v>
                </c:pt>
                <c:pt idx="6219">
                  <c:v>87.440977000000004</c:v>
                </c:pt>
                <c:pt idx="6220">
                  <c:v>89.146861000000001</c:v>
                </c:pt>
                <c:pt idx="6221">
                  <c:v>89.146861000000001</c:v>
                </c:pt>
                <c:pt idx="6222">
                  <c:v>89.146861000000001</c:v>
                </c:pt>
                <c:pt idx="6223">
                  <c:v>89.146861000000001</c:v>
                </c:pt>
                <c:pt idx="6224">
                  <c:v>89.146861000000001</c:v>
                </c:pt>
                <c:pt idx="6225">
                  <c:v>89.146861000000001</c:v>
                </c:pt>
                <c:pt idx="6226">
                  <c:v>89.146861000000001</c:v>
                </c:pt>
                <c:pt idx="6227">
                  <c:v>89.146861000000001</c:v>
                </c:pt>
                <c:pt idx="6228">
                  <c:v>89.146861000000001</c:v>
                </c:pt>
                <c:pt idx="6229">
                  <c:v>89.146861000000001</c:v>
                </c:pt>
                <c:pt idx="6230">
                  <c:v>90.837514999999996</c:v>
                </c:pt>
                <c:pt idx="6231">
                  <c:v>90.837514999999996</c:v>
                </c:pt>
                <c:pt idx="6232">
                  <c:v>90.837514999999996</c:v>
                </c:pt>
                <c:pt idx="6233">
                  <c:v>90.837514999999996</c:v>
                </c:pt>
                <c:pt idx="6234">
                  <c:v>90.837514999999996</c:v>
                </c:pt>
                <c:pt idx="6235">
                  <c:v>90.837514999999996</c:v>
                </c:pt>
                <c:pt idx="6236">
                  <c:v>90.837514999999996</c:v>
                </c:pt>
                <c:pt idx="6237">
                  <c:v>90.837514999999996</c:v>
                </c:pt>
                <c:pt idx="6238">
                  <c:v>90.837514999999996</c:v>
                </c:pt>
                <c:pt idx="6239">
                  <c:v>90.837514999999996</c:v>
                </c:pt>
                <c:pt idx="6240">
                  <c:v>92.678058999999934</c:v>
                </c:pt>
                <c:pt idx="6241">
                  <c:v>92.678058999999934</c:v>
                </c:pt>
                <c:pt idx="6242">
                  <c:v>92.678058999999934</c:v>
                </c:pt>
                <c:pt idx="6243">
                  <c:v>92.678058999999934</c:v>
                </c:pt>
                <c:pt idx="6244">
                  <c:v>92.678058999999934</c:v>
                </c:pt>
                <c:pt idx="6245">
                  <c:v>92.678058999999934</c:v>
                </c:pt>
                <c:pt idx="6246">
                  <c:v>92.678058999999934</c:v>
                </c:pt>
                <c:pt idx="6247">
                  <c:v>92.678058999999934</c:v>
                </c:pt>
                <c:pt idx="6248">
                  <c:v>92.678058999999934</c:v>
                </c:pt>
                <c:pt idx="6249">
                  <c:v>92.678058999999934</c:v>
                </c:pt>
                <c:pt idx="6250">
                  <c:v>94.546754000000007</c:v>
                </c:pt>
                <c:pt idx="6251">
                  <c:v>94.546754000000007</c:v>
                </c:pt>
                <c:pt idx="6252">
                  <c:v>94.546754000000007</c:v>
                </c:pt>
                <c:pt idx="6253">
                  <c:v>94.546754000000007</c:v>
                </c:pt>
                <c:pt idx="6254">
                  <c:v>94.546754000000007</c:v>
                </c:pt>
                <c:pt idx="6255">
                  <c:v>94.546754000000007</c:v>
                </c:pt>
                <c:pt idx="6256">
                  <c:v>94.546754000000007</c:v>
                </c:pt>
                <c:pt idx="6257">
                  <c:v>94.546754000000007</c:v>
                </c:pt>
                <c:pt idx="6258">
                  <c:v>94.546754000000007</c:v>
                </c:pt>
                <c:pt idx="6259">
                  <c:v>94.546754000000007</c:v>
                </c:pt>
                <c:pt idx="6260">
                  <c:v>96.451002000000003</c:v>
                </c:pt>
                <c:pt idx="6261">
                  <c:v>96.451002000000003</c:v>
                </c:pt>
                <c:pt idx="6262">
                  <c:v>96.451002000000003</c:v>
                </c:pt>
                <c:pt idx="6263">
                  <c:v>96.451002000000003</c:v>
                </c:pt>
                <c:pt idx="6264">
                  <c:v>96.451002000000003</c:v>
                </c:pt>
                <c:pt idx="6265">
                  <c:v>96.451002000000003</c:v>
                </c:pt>
                <c:pt idx="6266">
                  <c:v>96.451002000000003</c:v>
                </c:pt>
                <c:pt idx="6267">
                  <c:v>96.451002000000003</c:v>
                </c:pt>
                <c:pt idx="6268">
                  <c:v>96.451002000000003</c:v>
                </c:pt>
                <c:pt idx="6269">
                  <c:v>96.451002000000003</c:v>
                </c:pt>
                <c:pt idx="6270">
                  <c:v>98.372706999999934</c:v>
                </c:pt>
                <c:pt idx="6271">
                  <c:v>98.372706999999934</c:v>
                </c:pt>
                <c:pt idx="6272">
                  <c:v>98.372706999999934</c:v>
                </c:pt>
                <c:pt idx="6273">
                  <c:v>98.372706999999934</c:v>
                </c:pt>
                <c:pt idx="6274">
                  <c:v>98.372706999999934</c:v>
                </c:pt>
                <c:pt idx="6275">
                  <c:v>98.372706999999934</c:v>
                </c:pt>
                <c:pt idx="6276">
                  <c:v>98.372706999999934</c:v>
                </c:pt>
                <c:pt idx="6277">
                  <c:v>98.372706999999934</c:v>
                </c:pt>
                <c:pt idx="6278">
                  <c:v>98.372706999999934</c:v>
                </c:pt>
                <c:pt idx="6279">
                  <c:v>98.372706999999934</c:v>
                </c:pt>
                <c:pt idx="6280">
                  <c:v>100.22532099999998</c:v>
                </c:pt>
                <c:pt idx="6281">
                  <c:v>100.22532099999998</c:v>
                </c:pt>
                <c:pt idx="6282">
                  <c:v>100.22532099999998</c:v>
                </c:pt>
                <c:pt idx="6283">
                  <c:v>100.22532099999998</c:v>
                </c:pt>
                <c:pt idx="6284">
                  <c:v>100.22532099999998</c:v>
                </c:pt>
                <c:pt idx="6285">
                  <c:v>100.22532099999998</c:v>
                </c:pt>
                <c:pt idx="6286">
                  <c:v>100.22532099999998</c:v>
                </c:pt>
                <c:pt idx="6287">
                  <c:v>100.22532099999998</c:v>
                </c:pt>
                <c:pt idx="6288">
                  <c:v>100.22532099999998</c:v>
                </c:pt>
                <c:pt idx="6289">
                  <c:v>100.22532099999998</c:v>
                </c:pt>
                <c:pt idx="6290">
                  <c:v>102.08311900000002</c:v>
                </c:pt>
                <c:pt idx="6291">
                  <c:v>102.08311900000002</c:v>
                </c:pt>
                <c:pt idx="6292">
                  <c:v>102.08311900000002</c:v>
                </c:pt>
                <c:pt idx="6293">
                  <c:v>102.08311900000002</c:v>
                </c:pt>
                <c:pt idx="6294">
                  <c:v>102.08311900000002</c:v>
                </c:pt>
                <c:pt idx="6295">
                  <c:v>102.08311900000002</c:v>
                </c:pt>
                <c:pt idx="6296">
                  <c:v>102.08311900000002</c:v>
                </c:pt>
                <c:pt idx="6297">
                  <c:v>102.08311900000002</c:v>
                </c:pt>
                <c:pt idx="6298">
                  <c:v>102.08311900000002</c:v>
                </c:pt>
                <c:pt idx="6299">
                  <c:v>102.08311900000002</c:v>
                </c:pt>
                <c:pt idx="6300">
                  <c:v>103.94850400000004</c:v>
                </c:pt>
                <c:pt idx="6301">
                  <c:v>103.94850400000004</c:v>
                </c:pt>
                <c:pt idx="6302">
                  <c:v>103.94850400000004</c:v>
                </c:pt>
                <c:pt idx="6303">
                  <c:v>103.94850400000004</c:v>
                </c:pt>
                <c:pt idx="6304">
                  <c:v>103.94850400000004</c:v>
                </c:pt>
                <c:pt idx="6305">
                  <c:v>103.94850400000004</c:v>
                </c:pt>
                <c:pt idx="6306">
                  <c:v>103.94850400000004</c:v>
                </c:pt>
                <c:pt idx="6307">
                  <c:v>103.94850400000004</c:v>
                </c:pt>
                <c:pt idx="6308">
                  <c:v>103.94850400000004</c:v>
                </c:pt>
                <c:pt idx="6309">
                  <c:v>103.94850400000004</c:v>
                </c:pt>
                <c:pt idx="6310">
                  <c:v>105.465794</c:v>
                </c:pt>
                <c:pt idx="6311">
                  <c:v>105.465794</c:v>
                </c:pt>
                <c:pt idx="6312">
                  <c:v>105.465794</c:v>
                </c:pt>
                <c:pt idx="6313">
                  <c:v>105.465794</c:v>
                </c:pt>
                <c:pt idx="6314">
                  <c:v>105.465794</c:v>
                </c:pt>
                <c:pt idx="6315">
                  <c:v>105.465794</c:v>
                </c:pt>
                <c:pt idx="6316">
                  <c:v>105.465794</c:v>
                </c:pt>
                <c:pt idx="6317">
                  <c:v>105.465794</c:v>
                </c:pt>
                <c:pt idx="6318">
                  <c:v>105.465794</c:v>
                </c:pt>
                <c:pt idx="6319">
                  <c:v>105.465794</c:v>
                </c:pt>
                <c:pt idx="6320">
                  <c:v>106.55247599999996</c:v>
                </c:pt>
                <c:pt idx="6321">
                  <c:v>106.55247599999996</c:v>
                </c:pt>
                <c:pt idx="6322">
                  <c:v>106.55247599999996</c:v>
                </c:pt>
                <c:pt idx="6323">
                  <c:v>106.55247599999996</c:v>
                </c:pt>
                <c:pt idx="6324">
                  <c:v>106.55247599999996</c:v>
                </c:pt>
                <c:pt idx="6325">
                  <c:v>106.55247599999996</c:v>
                </c:pt>
                <c:pt idx="6326">
                  <c:v>106.55247599999996</c:v>
                </c:pt>
                <c:pt idx="6327">
                  <c:v>106.55247599999996</c:v>
                </c:pt>
                <c:pt idx="6328">
                  <c:v>106.55247599999996</c:v>
                </c:pt>
                <c:pt idx="6329">
                  <c:v>106.55247599999996</c:v>
                </c:pt>
                <c:pt idx="6330">
                  <c:v>107.23866000000002</c:v>
                </c:pt>
                <c:pt idx="6331">
                  <c:v>107.23866000000002</c:v>
                </c:pt>
                <c:pt idx="6332">
                  <c:v>107.23866000000002</c:v>
                </c:pt>
                <c:pt idx="6333">
                  <c:v>107.23866000000002</c:v>
                </c:pt>
                <c:pt idx="6334">
                  <c:v>107.23866000000002</c:v>
                </c:pt>
                <c:pt idx="6335">
                  <c:v>107.23866000000002</c:v>
                </c:pt>
                <c:pt idx="6336">
                  <c:v>107.23866000000002</c:v>
                </c:pt>
                <c:pt idx="6337">
                  <c:v>107.23866000000002</c:v>
                </c:pt>
                <c:pt idx="6338">
                  <c:v>107.23866000000002</c:v>
                </c:pt>
                <c:pt idx="6339">
                  <c:v>107.23866000000002</c:v>
                </c:pt>
                <c:pt idx="6340">
                  <c:v>107.480339</c:v>
                </c:pt>
                <c:pt idx="6341">
                  <c:v>107.480339</c:v>
                </c:pt>
                <c:pt idx="6342">
                  <c:v>107.480339</c:v>
                </c:pt>
                <c:pt idx="6343">
                  <c:v>107.480339</c:v>
                </c:pt>
                <c:pt idx="6344">
                  <c:v>107.480339</c:v>
                </c:pt>
                <c:pt idx="6345">
                  <c:v>107.480339</c:v>
                </c:pt>
                <c:pt idx="6346">
                  <c:v>107.480339</c:v>
                </c:pt>
                <c:pt idx="6347">
                  <c:v>107.480339</c:v>
                </c:pt>
                <c:pt idx="6348">
                  <c:v>107.480339</c:v>
                </c:pt>
                <c:pt idx="6349">
                  <c:v>107.480339</c:v>
                </c:pt>
                <c:pt idx="6350">
                  <c:v>107.51670900000002</c:v>
                </c:pt>
                <c:pt idx="6351">
                  <c:v>107.51670900000002</c:v>
                </c:pt>
                <c:pt idx="6352">
                  <c:v>107.51670900000002</c:v>
                </c:pt>
                <c:pt idx="6353">
                  <c:v>107.51670900000002</c:v>
                </c:pt>
                <c:pt idx="6354">
                  <c:v>107.51670900000002</c:v>
                </c:pt>
                <c:pt idx="6355">
                  <c:v>107.51670900000002</c:v>
                </c:pt>
                <c:pt idx="6356">
                  <c:v>107.51670900000002</c:v>
                </c:pt>
                <c:pt idx="6357">
                  <c:v>107.51670900000002</c:v>
                </c:pt>
                <c:pt idx="6358">
                  <c:v>107.51670900000002</c:v>
                </c:pt>
                <c:pt idx="6359">
                  <c:v>107.51670900000002</c:v>
                </c:pt>
                <c:pt idx="6360">
                  <c:v>107.31446099999999</c:v>
                </c:pt>
                <c:pt idx="6361">
                  <c:v>107.31446099999999</c:v>
                </c:pt>
                <c:pt idx="6362">
                  <c:v>107.31446099999999</c:v>
                </c:pt>
                <c:pt idx="6363">
                  <c:v>107.31446099999999</c:v>
                </c:pt>
                <c:pt idx="6364">
                  <c:v>107.31446099999999</c:v>
                </c:pt>
                <c:pt idx="6365">
                  <c:v>107.31446099999999</c:v>
                </c:pt>
                <c:pt idx="6366">
                  <c:v>107.31446099999999</c:v>
                </c:pt>
                <c:pt idx="6367">
                  <c:v>107.31446099999999</c:v>
                </c:pt>
                <c:pt idx="6368">
                  <c:v>107.31446099999999</c:v>
                </c:pt>
                <c:pt idx="6369">
                  <c:v>107.31446099999999</c:v>
                </c:pt>
                <c:pt idx="6370">
                  <c:v>106.93414500000004</c:v>
                </c:pt>
                <c:pt idx="6371">
                  <c:v>106.93414500000004</c:v>
                </c:pt>
                <c:pt idx="6372">
                  <c:v>106.93414500000004</c:v>
                </c:pt>
                <c:pt idx="6373">
                  <c:v>106.93414500000004</c:v>
                </c:pt>
                <c:pt idx="6374">
                  <c:v>106.93414500000004</c:v>
                </c:pt>
                <c:pt idx="6375">
                  <c:v>106.93414500000004</c:v>
                </c:pt>
                <c:pt idx="6376">
                  <c:v>106.93414500000004</c:v>
                </c:pt>
                <c:pt idx="6377">
                  <c:v>106.93414500000004</c:v>
                </c:pt>
                <c:pt idx="6378">
                  <c:v>106.93414500000004</c:v>
                </c:pt>
                <c:pt idx="6379">
                  <c:v>106.93414500000004</c:v>
                </c:pt>
                <c:pt idx="6380">
                  <c:v>106.23752500000008</c:v>
                </c:pt>
                <c:pt idx="6381">
                  <c:v>106.23752500000008</c:v>
                </c:pt>
                <c:pt idx="6382">
                  <c:v>106.23752500000008</c:v>
                </c:pt>
                <c:pt idx="6383">
                  <c:v>106.23752500000008</c:v>
                </c:pt>
                <c:pt idx="6384">
                  <c:v>106.23752500000008</c:v>
                </c:pt>
                <c:pt idx="6385">
                  <c:v>106.23752500000008</c:v>
                </c:pt>
                <c:pt idx="6386">
                  <c:v>106.23752500000008</c:v>
                </c:pt>
                <c:pt idx="6387">
                  <c:v>106.23752500000008</c:v>
                </c:pt>
                <c:pt idx="6388">
                  <c:v>106.23752500000008</c:v>
                </c:pt>
                <c:pt idx="6389">
                  <c:v>106.23752500000008</c:v>
                </c:pt>
                <c:pt idx="6390">
                  <c:v>105.515483</c:v>
                </c:pt>
                <c:pt idx="6391">
                  <c:v>105.515483</c:v>
                </c:pt>
                <c:pt idx="6392">
                  <c:v>105.515483</c:v>
                </c:pt>
                <c:pt idx="6393">
                  <c:v>105.515483</c:v>
                </c:pt>
                <c:pt idx="6394">
                  <c:v>105.515483</c:v>
                </c:pt>
                <c:pt idx="6395">
                  <c:v>105.515483</c:v>
                </c:pt>
                <c:pt idx="6396">
                  <c:v>105.515483</c:v>
                </c:pt>
                <c:pt idx="6397">
                  <c:v>105.515483</c:v>
                </c:pt>
                <c:pt idx="6398">
                  <c:v>105.515483</c:v>
                </c:pt>
                <c:pt idx="6399">
                  <c:v>105.515483</c:v>
                </c:pt>
                <c:pt idx="6400">
                  <c:v>104.743385</c:v>
                </c:pt>
                <c:pt idx="6401">
                  <c:v>104.743385</c:v>
                </c:pt>
                <c:pt idx="6402">
                  <c:v>104.743385</c:v>
                </c:pt>
                <c:pt idx="6403">
                  <c:v>104.743385</c:v>
                </c:pt>
                <c:pt idx="6404">
                  <c:v>104.743385</c:v>
                </c:pt>
                <c:pt idx="6405">
                  <c:v>104.743385</c:v>
                </c:pt>
                <c:pt idx="6406">
                  <c:v>104.743385</c:v>
                </c:pt>
                <c:pt idx="6407">
                  <c:v>104.743385</c:v>
                </c:pt>
                <c:pt idx="6408">
                  <c:v>104.743385</c:v>
                </c:pt>
                <c:pt idx="6409">
                  <c:v>104.743385</c:v>
                </c:pt>
                <c:pt idx="6410">
                  <c:v>103.93675500000002</c:v>
                </c:pt>
                <c:pt idx="6411">
                  <c:v>103.93675500000002</c:v>
                </c:pt>
                <c:pt idx="6412">
                  <c:v>103.93675500000002</c:v>
                </c:pt>
                <c:pt idx="6413">
                  <c:v>103.93675500000002</c:v>
                </c:pt>
                <c:pt idx="6414">
                  <c:v>103.93675500000002</c:v>
                </c:pt>
                <c:pt idx="6415">
                  <c:v>103.93675500000002</c:v>
                </c:pt>
                <c:pt idx="6416">
                  <c:v>103.93675500000002</c:v>
                </c:pt>
                <c:pt idx="6417">
                  <c:v>103.93675500000002</c:v>
                </c:pt>
                <c:pt idx="6418">
                  <c:v>103.93675500000002</c:v>
                </c:pt>
                <c:pt idx="6419">
                  <c:v>103.93675500000002</c:v>
                </c:pt>
                <c:pt idx="6420">
                  <c:v>103.073893</c:v>
                </c:pt>
                <c:pt idx="6421">
                  <c:v>103.073893</c:v>
                </c:pt>
                <c:pt idx="6422">
                  <c:v>103.073893</c:v>
                </c:pt>
                <c:pt idx="6423">
                  <c:v>103.073893</c:v>
                </c:pt>
                <c:pt idx="6424">
                  <c:v>103.073893</c:v>
                </c:pt>
                <c:pt idx="6425">
                  <c:v>103.073893</c:v>
                </c:pt>
                <c:pt idx="6426">
                  <c:v>103.073893</c:v>
                </c:pt>
                <c:pt idx="6427">
                  <c:v>103.073893</c:v>
                </c:pt>
                <c:pt idx="6428">
                  <c:v>103.073893</c:v>
                </c:pt>
                <c:pt idx="6429">
                  <c:v>103.073893</c:v>
                </c:pt>
                <c:pt idx="6430">
                  <c:v>102.209705</c:v>
                </c:pt>
                <c:pt idx="6431">
                  <c:v>102.209705</c:v>
                </c:pt>
                <c:pt idx="6432">
                  <c:v>102.209705</c:v>
                </c:pt>
                <c:pt idx="6433">
                  <c:v>102.209705</c:v>
                </c:pt>
                <c:pt idx="6434">
                  <c:v>102.209705</c:v>
                </c:pt>
                <c:pt idx="6435">
                  <c:v>102.209705</c:v>
                </c:pt>
                <c:pt idx="6436">
                  <c:v>102.209705</c:v>
                </c:pt>
                <c:pt idx="6437">
                  <c:v>102.209705</c:v>
                </c:pt>
                <c:pt idx="6438">
                  <c:v>102.209705</c:v>
                </c:pt>
                <c:pt idx="6439">
                  <c:v>102.209705</c:v>
                </c:pt>
                <c:pt idx="6440">
                  <c:v>101.34740300000004</c:v>
                </c:pt>
                <c:pt idx="6441">
                  <c:v>101.34740300000004</c:v>
                </c:pt>
                <c:pt idx="6442">
                  <c:v>101.34740300000004</c:v>
                </c:pt>
                <c:pt idx="6443">
                  <c:v>101.34740300000004</c:v>
                </c:pt>
                <c:pt idx="6444">
                  <c:v>101.34740300000004</c:v>
                </c:pt>
                <c:pt idx="6445">
                  <c:v>101.34740300000004</c:v>
                </c:pt>
                <c:pt idx="6446">
                  <c:v>101.34740300000004</c:v>
                </c:pt>
                <c:pt idx="6447">
                  <c:v>101.34740300000004</c:v>
                </c:pt>
                <c:pt idx="6448">
                  <c:v>101.34740300000004</c:v>
                </c:pt>
                <c:pt idx="6449">
                  <c:v>101.34740300000004</c:v>
                </c:pt>
                <c:pt idx="6450">
                  <c:v>100.433348</c:v>
                </c:pt>
                <c:pt idx="6451">
                  <c:v>100.433348</c:v>
                </c:pt>
                <c:pt idx="6452">
                  <c:v>100.433348</c:v>
                </c:pt>
                <c:pt idx="6453">
                  <c:v>100.433348</c:v>
                </c:pt>
                <c:pt idx="6454">
                  <c:v>100.433348</c:v>
                </c:pt>
                <c:pt idx="6455">
                  <c:v>100.433348</c:v>
                </c:pt>
                <c:pt idx="6456">
                  <c:v>100.433348</c:v>
                </c:pt>
                <c:pt idx="6457">
                  <c:v>100.433348</c:v>
                </c:pt>
                <c:pt idx="6458">
                  <c:v>100.433348</c:v>
                </c:pt>
                <c:pt idx="6459">
                  <c:v>100.433348</c:v>
                </c:pt>
                <c:pt idx="6460">
                  <c:v>99.541130999999993</c:v>
                </c:pt>
                <c:pt idx="6461">
                  <c:v>99.541130999999993</c:v>
                </c:pt>
                <c:pt idx="6462">
                  <c:v>99.541130999999993</c:v>
                </c:pt>
                <c:pt idx="6463">
                  <c:v>99.541130999999993</c:v>
                </c:pt>
                <c:pt idx="6464">
                  <c:v>99.541130999999993</c:v>
                </c:pt>
                <c:pt idx="6465">
                  <c:v>99.541130999999993</c:v>
                </c:pt>
                <c:pt idx="6466">
                  <c:v>99.541130999999993</c:v>
                </c:pt>
                <c:pt idx="6467">
                  <c:v>99.541130999999993</c:v>
                </c:pt>
                <c:pt idx="6468">
                  <c:v>99.541130999999993</c:v>
                </c:pt>
                <c:pt idx="6469">
                  <c:v>99.541130999999993</c:v>
                </c:pt>
                <c:pt idx="6470">
                  <c:v>98.737707999999998</c:v>
                </c:pt>
                <c:pt idx="6471">
                  <c:v>98.737707999999998</c:v>
                </c:pt>
                <c:pt idx="6472">
                  <c:v>98.737707999999998</c:v>
                </c:pt>
                <c:pt idx="6473">
                  <c:v>98.737707999999998</c:v>
                </c:pt>
                <c:pt idx="6474">
                  <c:v>98.737707999999998</c:v>
                </c:pt>
                <c:pt idx="6475">
                  <c:v>98.737707999999998</c:v>
                </c:pt>
                <c:pt idx="6476">
                  <c:v>98.737707999999998</c:v>
                </c:pt>
                <c:pt idx="6477">
                  <c:v>98.737707999999998</c:v>
                </c:pt>
                <c:pt idx="6478">
                  <c:v>98.737707999999998</c:v>
                </c:pt>
                <c:pt idx="6479">
                  <c:v>98.737707999999998</c:v>
                </c:pt>
                <c:pt idx="6480">
                  <c:v>97.958601999999999</c:v>
                </c:pt>
                <c:pt idx="6481">
                  <c:v>97.958601999999999</c:v>
                </c:pt>
                <c:pt idx="6482">
                  <c:v>97.958601999999999</c:v>
                </c:pt>
                <c:pt idx="6483">
                  <c:v>97.958601999999999</c:v>
                </c:pt>
                <c:pt idx="6484">
                  <c:v>97.958601999999999</c:v>
                </c:pt>
                <c:pt idx="6485">
                  <c:v>97.958601999999999</c:v>
                </c:pt>
                <c:pt idx="6486">
                  <c:v>97.958601999999999</c:v>
                </c:pt>
                <c:pt idx="6487">
                  <c:v>97.958601999999999</c:v>
                </c:pt>
                <c:pt idx="6488">
                  <c:v>97.958601999999999</c:v>
                </c:pt>
                <c:pt idx="6489">
                  <c:v>97.958601999999999</c:v>
                </c:pt>
                <c:pt idx="6490">
                  <c:v>97.214608999999996</c:v>
                </c:pt>
                <c:pt idx="6491">
                  <c:v>97.214608999999996</c:v>
                </c:pt>
                <c:pt idx="6492">
                  <c:v>97.214608999999996</c:v>
                </c:pt>
                <c:pt idx="6493">
                  <c:v>97.214608999999996</c:v>
                </c:pt>
                <c:pt idx="6494">
                  <c:v>97.214608999999996</c:v>
                </c:pt>
                <c:pt idx="6495">
                  <c:v>97.214608999999996</c:v>
                </c:pt>
                <c:pt idx="6496">
                  <c:v>97.214608999999996</c:v>
                </c:pt>
                <c:pt idx="6497">
                  <c:v>97.214608999999996</c:v>
                </c:pt>
                <c:pt idx="6498">
                  <c:v>97.214608999999996</c:v>
                </c:pt>
                <c:pt idx="6499">
                  <c:v>97.214608999999996</c:v>
                </c:pt>
                <c:pt idx="6500">
                  <c:v>96.383994999999999</c:v>
                </c:pt>
                <c:pt idx="6501">
                  <c:v>96.383994999999999</c:v>
                </c:pt>
                <c:pt idx="6502">
                  <c:v>96.383994999999999</c:v>
                </c:pt>
                <c:pt idx="6503">
                  <c:v>96.383994999999999</c:v>
                </c:pt>
                <c:pt idx="6504">
                  <c:v>96.383994999999999</c:v>
                </c:pt>
                <c:pt idx="6505">
                  <c:v>96.383994999999999</c:v>
                </c:pt>
                <c:pt idx="6506">
                  <c:v>96.383994999999999</c:v>
                </c:pt>
                <c:pt idx="6507">
                  <c:v>96.383994999999999</c:v>
                </c:pt>
                <c:pt idx="6508">
                  <c:v>96.383994999999999</c:v>
                </c:pt>
                <c:pt idx="6509">
                  <c:v>96.383994999999999</c:v>
                </c:pt>
                <c:pt idx="6510">
                  <c:v>95.541254000000066</c:v>
                </c:pt>
                <c:pt idx="6511">
                  <c:v>95.541254000000066</c:v>
                </c:pt>
                <c:pt idx="6512">
                  <c:v>95.541254000000066</c:v>
                </c:pt>
                <c:pt idx="6513">
                  <c:v>95.541254000000066</c:v>
                </c:pt>
                <c:pt idx="6514">
                  <c:v>95.541254000000066</c:v>
                </c:pt>
                <c:pt idx="6515">
                  <c:v>95.541254000000066</c:v>
                </c:pt>
                <c:pt idx="6516">
                  <c:v>95.541254000000066</c:v>
                </c:pt>
                <c:pt idx="6517">
                  <c:v>95.541254000000066</c:v>
                </c:pt>
                <c:pt idx="6518">
                  <c:v>95.541254000000066</c:v>
                </c:pt>
                <c:pt idx="6519">
                  <c:v>95.541254000000066</c:v>
                </c:pt>
                <c:pt idx="6520">
                  <c:v>94.705020000000005</c:v>
                </c:pt>
                <c:pt idx="6521">
                  <c:v>94.705020000000005</c:v>
                </c:pt>
                <c:pt idx="6522">
                  <c:v>94.705020000000005</c:v>
                </c:pt>
                <c:pt idx="6523">
                  <c:v>94.705020000000005</c:v>
                </c:pt>
                <c:pt idx="6524">
                  <c:v>94.705020000000005</c:v>
                </c:pt>
                <c:pt idx="6525">
                  <c:v>94.705020000000005</c:v>
                </c:pt>
                <c:pt idx="6526">
                  <c:v>94.705020000000005</c:v>
                </c:pt>
                <c:pt idx="6527">
                  <c:v>94.705020000000005</c:v>
                </c:pt>
                <c:pt idx="6528">
                  <c:v>94.705020000000005</c:v>
                </c:pt>
                <c:pt idx="6529">
                  <c:v>94.705020000000005</c:v>
                </c:pt>
                <c:pt idx="6530">
                  <c:v>93.841577000000001</c:v>
                </c:pt>
                <c:pt idx="6531">
                  <c:v>93.841577000000001</c:v>
                </c:pt>
                <c:pt idx="6532">
                  <c:v>93.841577000000001</c:v>
                </c:pt>
                <c:pt idx="6533">
                  <c:v>93.841577000000001</c:v>
                </c:pt>
                <c:pt idx="6534">
                  <c:v>93.841577000000001</c:v>
                </c:pt>
                <c:pt idx="6535">
                  <c:v>93.841577000000001</c:v>
                </c:pt>
                <c:pt idx="6536">
                  <c:v>93.841577000000001</c:v>
                </c:pt>
                <c:pt idx="6537">
                  <c:v>93.841577000000001</c:v>
                </c:pt>
                <c:pt idx="6538">
                  <c:v>93.841577000000001</c:v>
                </c:pt>
                <c:pt idx="6539">
                  <c:v>93.841577000000001</c:v>
                </c:pt>
                <c:pt idx="6540">
                  <c:v>93.050967999999983</c:v>
                </c:pt>
                <c:pt idx="6541">
                  <c:v>93.050967999999983</c:v>
                </c:pt>
                <c:pt idx="6542">
                  <c:v>93.050967999999983</c:v>
                </c:pt>
                <c:pt idx="6543">
                  <c:v>93.050967999999983</c:v>
                </c:pt>
                <c:pt idx="6544">
                  <c:v>93.050967999999983</c:v>
                </c:pt>
                <c:pt idx="6545">
                  <c:v>93.050967999999983</c:v>
                </c:pt>
                <c:pt idx="6546">
                  <c:v>93.050967999999983</c:v>
                </c:pt>
                <c:pt idx="6547">
                  <c:v>93.050967999999983</c:v>
                </c:pt>
                <c:pt idx="6548">
                  <c:v>93.050967999999983</c:v>
                </c:pt>
                <c:pt idx="6549">
                  <c:v>93.050967999999983</c:v>
                </c:pt>
                <c:pt idx="6550">
                  <c:v>92.338633000000002</c:v>
                </c:pt>
                <c:pt idx="6551">
                  <c:v>92.338633000000002</c:v>
                </c:pt>
                <c:pt idx="6552">
                  <c:v>92.338633000000002</c:v>
                </c:pt>
                <c:pt idx="6553">
                  <c:v>92.338633000000002</c:v>
                </c:pt>
                <c:pt idx="6554">
                  <c:v>92.338633000000002</c:v>
                </c:pt>
                <c:pt idx="6555">
                  <c:v>92.338633000000002</c:v>
                </c:pt>
                <c:pt idx="6556">
                  <c:v>92.338633000000002</c:v>
                </c:pt>
                <c:pt idx="6557">
                  <c:v>92.338633000000002</c:v>
                </c:pt>
                <c:pt idx="6558">
                  <c:v>92.338633000000002</c:v>
                </c:pt>
                <c:pt idx="6559">
                  <c:v>92.338633000000002</c:v>
                </c:pt>
                <c:pt idx="6560">
                  <c:v>91.636615000000006</c:v>
                </c:pt>
                <c:pt idx="6561">
                  <c:v>91.636615000000006</c:v>
                </c:pt>
                <c:pt idx="6562">
                  <c:v>91.636615000000006</c:v>
                </c:pt>
                <c:pt idx="6563">
                  <c:v>91.636615000000006</c:v>
                </c:pt>
                <c:pt idx="6564">
                  <c:v>91.636615000000006</c:v>
                </c:pt>
                <c:pt idx="6565">
                  <c:v>91.636615000000006</c:v>
                </c:pt>
                <c:pt idx="6566">
                  <c:v>91.636615000000006</c:v>
                </c:pt>
                <c:pt idx="6567">
                  <c:v>91.636615000000006</c:v>
                </c:pt>
                <c:pt idx="6568">
                  <c:v>91.636615000000006</c:v>
                </c:pt>
                <c:pt idx="6569">
                  <c:v>91.636615000000006</c:v>
                </c:pt>
                <c:pt idx="6570">
                  <c:v>90.883704999999978</c:v>
                </c:pt>
                <c:pt idx="6571">
                  <c:v>90.883704999999978</c:v>
                </c:pt>
                <c:pt idx="6572">
                  <c:v>90.883704999999978</c:v>
                </c:pt>
                <c:pt idx="6573">
                  <c:v>90.883704999999978</c:v>
                </c:pt>
                <c:pt idx="6574">
                  <c:v>90.883704999999978</c:v>
                </c:pt>
                <c:pt idx="6575">
                  <c:v>90.883704999999978</c:v>
                </c:pt>
                <c:pt idx="6576">
                  <c:v>90.883704999999978</c:v>
                </c:pt>
                <c:pt idx="6577">
                  <c:v>90.883704999999978</c:v>
                </c:pt>
                <c:pt idx="6578">
                  <c:v>90.883704999999978</c:v>
                </c:pt>
                <c:pt idx="6579">
                  <c:v>90.883704999999978</c:v>
                </c:pt>
                <c:pt idx="6580">
                  <c:v>90.173269999999988</c:v>
                </c:pt>
                <c:pt idx="6581">
                  <c:v>90.173269999999988</c:v>
                </c:pt>
                <c:pt idx="6582">
                  <c:v>90.173269999999988</c:v>
                </c:pt>
                <c:pt idx="6583">
                  <c:v>90.173269999999988</c:v>
                </c:pt>
                <c:pt idx="6584">
                  <c:v>90.173269999999988</c:v>
                </c:pt>
                <c:pt idx="6585">
                  <c:v>90.173269999999988</c:v>
                </c:pt>
                <c:pt idx="6586">
                  <c:v>90.173269999999988</c:v>
                </c:pt>
                <c:pt idx="6587">
                  <c:v>90.173269999999988</c:v>
                </c:pt>
                <c:pt idx="6588">
                  <c:v>90.173269999999988</c:v>
                </c:pt>
                <c:pt idx="6589">
                  <c:v>90.173269999999988</c:v>
                </c:pt>
                <c:pt idx="6590">
                  <c:v>89.572001999999955</c:v>
                </c:pt>
                <c:pt idx="6591">
                  <c:v>89.572001999999955</c:v>
                </c:pt>
                <c:pt idx="6592">
                  <c:v>89.572001999999955</c:v>
                </c:pt>
                <c:pt idx="6593">
                  <c:v>89.572001999999955</c:v>
                </c:pt>
                <c:pt idx="6594">
                  <c:v>89.572001999999955</c:v>
                </c:pt>
                <c:pt idx="6595">
                  <c:v>89.572001999999955</c:v>
                </c:pt>
                <c:pt idx="6596">
                  <c:v>89.572001999999955</c:v>
                </c:pt>
                <c:pt idx="6597">
                  <c:v>89.572001999999955</c:v>
                </c:pt>
                <c:pt idx="6598">
                  <c:v>89.572001999999955</c:v>
                </c:pt>
                <c:pt idx="6599">
                  <c:v>89.572001999999955</c:v>
                </c:pt>
                <c:pt idx="6600">
                  <c:v>88.898546999999979</c:v>
                </c:pt>
                <c:pt idx="6601">
                  <c:v>88.898546999999979</c:v>
                </c:pt>
                <c:pt idx="6602">
                  <c:v>88.898546999999979</c:v>
                </c:pt>
                <c:pt idx="6603">
                  <c:v>88.898546999999979</c:v>
                </c:pt>
                <c:pt idx="6604">
                  <c:v>88.898546999999979</c:v>
                </c:pt>
                <c:pt idx="6605">
                  <c:v>88.898546999999979</c:v>
                </c:pt>
                <c:pt idx="6606">
                  <c:v>88.898546999999979</c:v>
                </c:pt>
                <c:pt idx="6607">
                  <c:v>88.898546999999979</c:v>
                </c:pt>
                <c:pt idx="6608">
                  <c:v>88.898546999999979</c:v>
                </c:pt>
                <c:pt idx="6609">
                  <c:v>88.898546999999979</c:v>
                </c:pt>
                <c:pt idx="6610">
                  <c:v>88.270825000000002</c:v>
                </c:pt>
                <c:pt idx="6611">
                  <c:v>88.270825000000002</c:v>
                </c:pt>
                <c:pt idx="6612">
                  <c:v>88.270825000000002</c:v>
                </c:pt>
                <c:pt idx="6613">
                  <c:v>88.270825000000002</c:v>
                </c:pt>
                <c:pt idx="6614">
                  <c:v>88.270825000000002</c:v>
                </c:pt>
                <c:pt idx="6615">
                  <c:v>88.270825000000002</c:v>
                </c:pt>
                <c:pt idx="6616">
                  <c:v>88.270825000000002</c:v>
                </c:pt>
                <c:pt idx="6617">
                  <c:v>88.270825000000002</c:v>
                </c:pt>
                <c:pt idx="6618">
                  <c:v>88.270825000000002</c:v>
                </c:pt>
                <c:pt idx="6619">
                  <c:v>88.270825000000002</c:v>
                </c:pt>
                <c:pt idx="6620">
                  <c:v>87.672890999999936</c:v>
                </c:pt>
                <c:pt idx="6621">
                  <c:v>87.672890999999936</c:v>
                </c:pt>
                <c:pt idx="6622">
                  <c:v>87.672890999999936</c:v>
                </c:pt>
                <c:pt idx="6623">
                  <c:v>87.672890999999936</c:v>
                </c:pt>
                <c:pt idx="6624">
                  <c:v>87.672890999999936</c:v>
                </c:pt>
                <c:pt idx="6625">
                  <c:v>87.672890999999936</c:v>
                </c:pt>
                <c:pt idx="6626">
                  <c:v>87.672890999999936</c:v>
                </c:pt>
                <c:pt idx="6627">
                  <c:v>87.672890999999936</c:v>
                </c:pt>
                <c:pt idx="6628">
                  <c:v>87.672890999999936</c:v>
                </c:pt>
                <c:pt idx="6629">
                  <c:v>87.672890999999936</c:v>
                </c:pt>
                <c:pt idx="6630">
                  <c:v>86.999808000000002</c:v>
                </c:pt>
                <c:pt idx="6631">
                  <c:v>86.999808000000002</c:v>
                </c:pt>
                <c:pt idx="6632">
                  <c:v>86.999808000000002</c:v>
                </c:pt>
                <c:pt idx="6633">
                  <c:v>86.999808000000002</c:v>
                </c:pt>
                <c:pt idx="6634">
                  <c:v>86.999808000000002</c:v>
                </c:pt>
                <c:pt idx="6635">
                  <c:v>86.999808000000002</c:v>
                </c:pt>
                <c:pt idx="6636">
                  <c:v>86.999808000000002</c:v>
                </c:pt>
                <c:pt idx="6637">
                  <c:v>86.999808000000002</c:v>
                </c:pt>
                <c:pt idx="6638">
                  <c:v>86.999808000000002</c:v>
                </c:pt>
                <c:pt idx="6639">
                  <c:v>86.999808000000002</c:v>
                </c:pt>
                <c:pt idx="6640">
                  <c:v>86.414418000000026</c:v>
                </c:pt>
                <c:pt idx="6641">
                  <c:v>86.414418000000026</c:v>
                </c:pt>
                <c:pt idx="6642">
                  <c:v>86.414418000000026</c:v>
                </c:pt>
                <c:pt idx="6643">
                  <c:v>86.414418000000026</c:v>
                </c:pt>
                <c:pt idx="6644">
                  <c:v>86.414418000000026</c:v>
                </c:pt>
                <c:pt idx="6645">
                  <c:v>86.414418000000026</c:v>
                </c:pt>
                <c:pt idx="6646">
                  <c:v>86.414418000000026</c:v>
                </c:pt>
                <c:pt idx="6647">
                  <c:v>86.414418000000026</c:v>
                </c:pt>
                <c:pt idx="6648">
                  <c:v>86.414418000000026</c:v>
                </c:pt>
                <c:pt idx="6649">
                  <c:v>86.414418000000026</c:v>
                </c:pt>
                <c:pt idx="6650">
                  <c:v>85.795224000000061</c:v>
                </c:pt>
                <c:pt idx="6651">
                  <c:v>85.795224000000061</c:v>
                </c:pt>
                <c:pt idx="6652">
                  <c:v>85.795224000000061</c:v>
                </c:pt>
                <c:pt idx="6653">
                  <c:v>85.795224000000061</c:v>
                </c:pt>
                <c:pt idx="6654">
                  <c:v>85.795224000000061</c:v>
                </c:pt>
                <c:pt idx="6655">
                  <c:v>85.795224000000061</c:v>
                </c:pt>
                <c:pt idx="6656">
                  <c:v>85.795224000000061</c:v>
                </c:pt>
                <c:pt idx="6657">
                  <c:v>85.795224000000061</c:v>
                </c:pt>
                <c:pt idx="6658">
                  <c:v>85.795224000000061</c:v>
                </c:pt>
                <c:pt idx="6659">
                  <c:v>85.795224000000061</c:v>
                </c:pt>
                <c:pt idx="6660">
                  <c:v>85.057772999999941</c:v>
                </c:pt>
                <c:pt idx="6661">
                  <c:v>85.057772999999941</c:v>
                </c:pt>
                <c:pt idx="6662">
                  <c:v>85.057772999999941</c:v>
                </c:pt>
                <c:pt idx="6663">
                  <c:v>85.057772999999941</c:v>
                </c:pt>
                <c:pt idx="6664">
                  <c:v>85.057772999999941</c:v>
                </c:pt>
                <c:pt idx="6665">
                  <c:v>85.057772999999941</c:v>
                </c:pt>
                <c:pt idx="6666">
                  <c:v>85.057772999999941</c:v>
                </c:pt>
                <c:pt idx="6667">
                  <c:v>85.057772999999941</c:v>
                </c:pt>
                <c:pt idx="6668">
                  <c:v>85.057772999999941</c:v>
                </c:pt>
                <c:pt idx="6669">
                  <c:v>85.057772999999941</c:v>
                </c:pt>
                <c:pt idx="6670">
                  <c:v>84.368236999999979</c:v>
                </c:pt>
                <c:pt idx="6671">
                  <c:v>84.368236999999979</c:v>
                </c:pt>
                <c:pt idx="6672">
                  <c:v>84.368236999999979</c:v>
                </c:pt>
                <c:pt idx="6673">
                  <c:v>84.368236999999979</c:v>
                </c:pt>
                <c:pt idx="6674">
                  <c:v>84.368236999999979</c:v>
                </c:pt>
                <c:pt idx="6675">
                  <c:v>84.368236999999979</c:v>
                </c:pt>
                <c:pt idx="6676">
                  <c:v>84.368236999999979</c:v>
                </c:pt>
                <c:pt idx="6677">
                  <c:v>84.368236999999979</c:v>
                </c:pt>
                <c:pt idx="6678">
                  <c:v>84.368236999999979</c:v>
                </c:pt>
                <c:pt idx="6679">
                  <c:v>84.368236999999979</c:v>
                </c:pt>
                <c:pt idx="6680">
                  <c:v>83.761266000000049</c:v>
                </c:pt>
                <c:pt idx="6681">
                  <c:v>83.761266000000049</c:v>
                </c:pt>
                <c:pt idx="6682">
                  <c:v>83.761266000000049</c:v>
                </c:pt>
                <c:pt idx="6683">
                  <c:v>83.761266000000049</c:v>
                </c:pt>
                <c:pt idx="6684">
                  <c:v>83.761266000000049</c:v>
                </c:pt>
                <c:pt idx="6685">
                  <c:v>83.761266000000049</c:v>
                </c:pt>
                <c:pt idx="6686">
                  <c:v>83.761266000000049</c:v>
                </c:pt>
                <c:pt idx="6687">
                  <c:v>83.761266000000049</c:v>
                </c:pt>
                <c:pt idx="6688">
                  <c:v>83.761266000000049</c:v>
                </c:pt>
                <c:pt idx="6689">
                  <c:v>83.761266000000049</c:v>
                </c:pt>
                <c:pt idx="6690">
                  <c:v>83.176347999999933</c:v>
                </c:pt>
                <c:pt idx="6691">
                  <c:v>83.176347999999933</c:v>
                </c:pt>
                <c:pt idx="6692">
                  <c:v>83.176347999999933</c:v>
                </c:pt>
                <c:pt idx="6693">
                  <c:v>83.176347999999933</c:v>
                </c:pt>
                <c:pt idx="6694">
                  <c:v>83.176347999999933</c:v>
                </c:pt>
                <c:pt idx="6695">
                  <c:v>83.176347999999933</c:v>
                </c:pt>
                <c:pt idx="6696">
                  <c:v>83.176347999999933</c:v>
                </c:pt>
                <c:pt idx="6697">
                  <c:v>83.176347999999933</c:v>
                </c:pt>
                <c:pt idx="6698">
                  <c:v>83.176347999999933</c:v>
                </c:pt>
                <c:pt idx="6699">
                  <c:v>83.176347999999933</c:v>
                </c:pt>
                <c:pt idx="6700">
                  <c:v>82.620559999999998</c:v>
                </c:pt>
                <c:pt idx="6701">
                  <c:v>82.620559999999998</c:v>
                </c:pt>
                <c:pt idx="6702">
                  <c:v>82.620559999999998</c:v>
                </c:pt>
                <c:pt idx="6703">
                  <c:v>82.620559999999998</c:v>
                </c:pt>
                <c:pt idx="6704">
                  <c:v>82.620559999999998</c:v>
                </c:pt>
                <c:pt idx="6705">
                  <c:v>82.620559999999998</c:v>
                </c:pt>
                <c:pt idx="6706">
                  <c:v>82.620559999999998</c:v>
                </c:pt>
                <c:pt idx="6707">
                  <c:v>82.620559999999998</c:v>
                </c:pt>
                <c:pt idx="6708">
                  <c:v>82.620559999999998</c:v>
                </c:pt>
                <c:pt idx="6709">
                  <c:v>82.620559999999998</c:v>
                </c:pt>
                <c:pt idx="6710">
                  <c:v>82.131915000000006</c:v>
                </c:pt>
                <c:pt idx="6711">
                  <c:v>82.131915000000006</c:v>
                </c:pt>
                <c:pt idx="6712">
                  <c:v>82.131915000000006</c:v>
                </c:pt>
                <c:pt idx="6713">
                  <c:v>82.131915000000006</c:v>
                </c:pt>
                <c:pt idx="6714">
                  <c:v>82.131915000000006</c:v>
                </c:pt>
                <c:pt idx="6715">
                  <c:v>82.131915000000006</c:v>
                </c:pt>
                <c:pt idx="6716">
                  <c:v>82.131915000000006</c:v>
                </c:pt>
                <c:pt idx="6717">
                  <c:v>82.131915000000006</c:v>
                </c:pt>
                <c:pt idx="6718">
                  <c:v>82.131915000000006</c:v>
                </c:pt>
                <c:pt idx="6719">
                  <c:v>82.131915000000006</c:v>
                </c:pt>
                <c:pt idx="6720">
                  <c:v>81.628201999999959</c:v>
                </c:pt>
                <c:pt idx="6721">
                  <c:v>81.628201999999959</c:v>
                </c:pt>
                <c:pt idx="6722">
                  <c:v>81.628201999999959</c:v>
                </c:pt>
                <c:pt idx="6723">
                  <c:v>81.628201999999959</c:v>
                </c:pt>
                <c:pt idx="6724">
                  <c:v>81.628201999999959</c:v>
                </c:pt>
                <c:pt idx="6725">
                  <c:v>81.628201999999959</c:v>
                </c:pt>
                <c:pt idx="6726">
                  <c:v>81.628201999999959</c:v>
                </c:pt>
                <c:pt idx="6727">
                  <c:v>81.628201999999959</c:v>
                </c:pt>
                <c:pt idx="6728">
                  <c:v>81.628201999999959</c:v>
                </c:pt>
                <c:pt idx="6729">
                  <c:v>81.628201999999959</c:v>
                </c:pt>
                <c:pt idx="6730">
                  <c:v>81.147615000000044</c:v>
                </c:pt>
                <c:pt idx="6731">
                  <c:v>81.147615000000044</c:v>
                </c:pt>
                <c:pt idx="6732">
                  <c:v>81.147615000000044</c:v>
                </c:pt>
                <c:pt idx="6733">
                  <c:v>81.147615000000044</c:v>
                </c:pt>
                <c:pt idx="6734">
                  <c:v>81.147615000000044</c:v>
                </c:pt>
                <c:pt idx="6735">
                  <c:v>81.147615000000044</c:v>
                </c:pt>
                <c:pt idx="6736">
                  <c:v>81.147615000000044</c:v>
                </c:pt>
                <c:pt idx="6737">
                  <c:v>81.147615000000044</c:v>
                </c:pt>
                <c:pt idx="6738">
                  <c:v>81.147615000000044</c:v>
                </c:pt>
                <c:pt idx="6739">
                  <c:v>81.147615000000044</c:v>
                </c:pt>
                <c:pt idx="6740">
                  <c:v>80.671544999999981</c:v>
                </c:pt>
                <c:pt idx="6741">
                  <c:v>80.671544999999981</c:v>
                </c:pt>
                <c:pt idx="6742">
                  <c:v>80.671544999999981</c:v>
                </c:pt>
                <c:pt idx="6743">
                  <c:v>80.671544999999981</c:v>
                </c:pt>
                <c:pt idx="6744">
                  <c:v>80.671544999999981</c:v>
                </c:pt>
                <c:pt idx="6745">
                  <c:v>80.671544999999981</c:v>
                </c:pt>
                <c:pt idx="6746">
                  <c:v>80.671544999999981</c:v>
                </c:pt>
                <c:pt idx="6747">
                  <c:v>80.671544999999981</c:v>
                </c:pt>
                <c:pt idx="6748">
                  <c:v>80.671544999999981</c:v>
                </c:pt>
                <c:pt idx="6749">
                  <c:v>80.671544999999981</c:v>
                </c:pt>
                <c:pt idx="6750">
                  <c:v>80.131660999999994</c:v>
                </c:pt>
                <c:pt idx="6751">
                  <c:v>80.131660999999994</c:v>
                </c:pt>
                <c:pt idx="6752">
                  <c:v>80.131660999999994</c:v>
                </c:pt>
                <c:pt idx="6753">
                  <c:v>80.131660999999994</c:v>
                </c:pt>
                <c:pt idx="6754">
                  <c:v>80.131660999999994</c:v>
                </c:pt>
                <c:pt idx="6755">
                  <c:v>80.131660999999994</c:v>
                </c:pt>
                <c:pt idx="6756">
                  <c:v>80.131660999999994</c:v>
                </c:pt>
                <c:pt idx="6757">
                  <c:v>80.131660999999994</c:v>
                </c:pt>
                <c:pt idx="6758">
                  <c:v>80.131660999999994</c:v>
                </c:pt>
                <c:pt idx="6759">
                  <c:v>80.131660999999994</c:v>
                </c:pt>
                <c:pt idx="6760">
                  <c:v>79.643000999999998</c:v>
                </c:pt>
                <c:pt idx="6761">
                  <c:v>79.643000999999998</c:v>
                </c:pt>
                <c:pt idx="6762">
                  <c:v>79.643000999999998</c:v>
                </c:pt>
                <c:pt idx="6763">
                  <c:v>79.643000999999998</c:v>
                </c:pt>
                <c:pt idx="6764">
                  <c:v>79.643000999999998</c:v>
                </c:pt>
                <c:pt idx="6765">
                  <c:v>79.643000999999998</c:v>
                </c:pt>
                <c:pt idx="6766">
                  <c:v>79.643000999999998</c:v>
                </c:pt>
                <c:pt idx="6767">
                  <c:v>79.643000999999998</c:v>
                </c:pt>
                <c:pt idx="6768">
                  <c:v>79.643000999999998</c:v>
                </c:pt>
                <c:pt idx="6769">
                  <c:v>79.643000999999998</c:v>
                </c:pt>
                <c:pt idx="6770">
                  <c:v>79.076922999999979</c:v>
                </c:pt>
                <c:pt idx="6771">
                  <c:v>79.076922999999979</c:v>
                </c:pt>
                <c:pt idx="6772">
                  <c:v>79.076922999999979</c:v>
                </c:pt>
                <c:pt idx="6773">
                  <c:v>79.076922999999979</c:v>
                </c:pt>
                <c:pt idx="6774">
                  <c:v>79.076922999999979</c:v>
                </c:pt>
                <c:pt idx="6775">
                  <c:v>79.076922999999979</c:v>
                </c:pt>
                <c:pt idx="6776">
                  <c:v>79.076922999999979</c:v>
                </c:pt>
                <c:pt idx="6777">
                  <c:v>79.076922999999979</c:v>
                </c:pt>
                <c:pt idx="6778">
                  <c:v>79.076922999999979</c:v>
                </c:pt>
                <c:pt idx="6779">
                  <c:v>79.076922999999979</c:v>
                </c:pt>
                <c:pt idx="6780">
                  <c:v>78.606167999999982</c:v>
                </c:pt>
                <c:pt idx="6781">
                  <c:v>78.606167999999982</c:v>
                </c:pt>
                <c:pt idx="6782">
                  <c:v>78.606167999999982</c:v>
                </c:pt>
                <c:pt idx="6783">
                  <c:v>78.606167999999982</c:v>
                </c:pt>
                <c:pt idx="6784">
                  <c:v>78.606167999999982</c:v>
                </c:pt>
                <c:pt idx="6785">
                  <c:v>78.606167999999982</c:v>
                </c:pt>
                <c:pt idx="6786">
                  <c:v>78.606167999999982</c:v>
                </c:pt>
                <c:pt idx="6787">
                  <c:v>78.606167999999982</c:v>
                </c:pt>
                <c:pt idx="6788">
                  <c:v>78.606167999999982</c:v>
                </c:pt>
                <c:pt idx="6789">
                  <c:v>78.606167999999982</c:v>
                </c:pt>
                <c:pt idx="6790">
                  <c:v>78.17021699999998</c:v>
                </c:pt>
                <c:pt idx="6791">
                  <c:v>78.17021699999998</c:v>
                </c:pt>
                <c:pt idx="6792">
                  <c:v>78.17021699999998</c:v>
                </c:pt>
                <c:pt idx="6793">
                  <c:v>78.17021699999998</c:v>
                </c:pt>
                <c:pt idx="6794">
                  <c:v>78.17021699999998</c:v>
                </c:pt>
                <c:pt idx="6795">
                  <c:v>78.17021699999998</c:v>
                </c:pt>
                <c:pt idx="6796">
                  <c:v>78.17021699999998</c:v>
                </c:pt>
                <c:pt idx="6797">
                  <c:v>78.17021699999998</c:v>
                </c:pt>
                <c:pt idx="6798">
                  <c:v>78.17021699999998</c:v>
                </c:pt>
                <c:pt idx="6799">
                  <c:v>78.17021699999998</c:v>
                </c:pt>
                <c:pt idx="6800">
                  <c:v>77.742953999999997</c:v>
                </c:pt>
                <c:pt idx="6801">
                  <c:v>77.742953999999997</c:v>
                </c:pt>
                <c:pt idx="6802">
                  <c:v>77.742953999999997</c:v>
                </c:pt>
                <c:pt idx="6803">
                  <c:v>77.742953999999997</c:v>
                </c:pt>
                <c:pt idx="6804">
                  <c:v>77.742953999999997</c:v>
                </c:pt>
                <c:pt idx="6805">
                  <c:v>77.742953999999997</c:v>
                </c:pt>
                <c:pt idx="6806">
                  <c:v>77.742953999999997</c:v>
                </c:pt>
                <c:pt idx="6807">
                  <c:v>77.742953999999997</c:v>
                </c:pt>
                <c:pt idx="6808">
                  <c:v>77.742953999999997</c:v>
                </c:pt>
                <c:pt idx="6809">
                  <c:v>77.742953999999997</c:v>
                </c:pt>
                <c:pt idx="6810">
                  <c:v>77.244997999999995</c:v>
                </c:pt>
                <c:pt idx="6811">
                  <c:v>77.244997999999995</c:v>
                </c:pt>
                <c:pt idx="6812">
                  <c:v>77.244997999999995</c:v>
                </c:pt>
                <c:pt idx="6813">
                  <c:v>77.244997999999995</c:v>
                </c:pt>
                <c:pt idx="6814">
                  <c:v>77.244997999999995</c:v>
                </c:pt>
                <c:pt idx="6815">
                  <c:v>77.244997999999995</c:v>
                </c:pt>
                <c:pt idx="6816">
                  <c:v>77.244997999999995</c:v>
                </c:pt>
                <c:pt idx="6817">
                  <c:v>77.244997999999995</c:v>
                </c:pt>
                <c:pt idx="6818">
                  <c:v>77.244997999999995</c:v>
                </c:pt>
                <c:pt idx="6819">
                  <c:v>77.244997999999995</c:v>
                </c:pt>
                <c:pt idx="6820">
                  <c:v>76.751947999999999</c:v>
                </c:pt>
                <c:pt idx="6821">
                  <c:v>76.751947999999999</c:v>
                </c:pt>
                <c:pt idx="6822">
                  <c:v>76.751947999999999</c:v>
                </c:pt>
                <c:pt idx="6823">
                  <c:v>76.751947999999999</c:v>
                </c:pt>
                <c:pt idx="6824">
                  <c:v>76.751947999999999</c:v>
                </c:pt>
                <c:pt idx="6825">
                  <c:v>76.751947999999999</c:v>
                </c:pt>
                <c:pt idx="6826">
                  <c:v>76.751947999999999</c:v>
                </c:pt>
                <c:pt idx="6827">
                  <c:v>76.751947999999999</c:v>
                </c:pt>
                <c:pt idx="6828">
                  <c:v>76.751947999999999</c:v>
                </c:pt>
                <c:pt idx="6829">
                  <c:v>76.751947999999999</c:v>
                </c:pt>
                <c:pt idx="6830">
                  <c:v>76.249249000000049</c:v>
                </c:pt>
                <c:pt idx="6831">
                  <c:v>76.249249000000049</c:v>
                </c:pt>
                <c:pt idx="6832">
                  <c:v>76.249249000000049</c:v>
                </c:pt>
                <c:pt idx="6833">
                  <c:v>76.249249000000049</c:v>
                </c:pt>
                <c:pt idx="6834">
                  <c:v>76.249249000000049</c:v>
                </c:pt>
                <c:pt idx="6835">
                  <c:v>76.249249000000049</c:v>
                </c:pt>
                <c:pt idx="6836">
                  <c:v>76.249249000000049</c:v>
                </c:pt>
                <c:pt idx="6837">
                  <c:v>76.249249000000049</c:v>
                </c:pt>
                <c:pt idx="6838">
                  <c:v>76.249249000000049</c:v>
                </c:pt>
                <c:pt idx="6839">
                  <c:v>76.249249000000049</c:v>
                </c:pt>
                <c:pt idx="6840">
                  <c:v>75.890264000000045</c:v>
                </c:pt>
                <c:pt idx="6841">
                  <c:v>75.890264000000045</c:v>
                </c:pt>
                <c:pt idx="6842">
                  <c:v>75.890264000000045</c:v>
                </c:pt>
                <c:pt idx="6843">
                  <c:v>75.890264000000045</c:v>
                </c:pt>
                <c:pt idx="6844">
                  <c:v>75.890264000000045</c:v>
                </c:pt>
                <c:pt idx="6845">
                  <c:v>75.890264000000045</c:v>
                </c:pt>
                <c:pt idx="6846">
                  <c:v>75.890264000000045</c:v>
                </c:pt>
                <c:pt idx="6847">
                  <c:v>75.890264000000045</c:v>
                </c:pt>
                <c:pt idx="6848">
                  <c:v>75.890264000000045</c:v>
                </c:pt>
                <c:pt idx="6849">
                  <c:v>75.890264000000045</c:v>
                </c:pt>
                <c:pt idx="6850">
                  <c:v>75.430296999999996</c:v>
                </c:pt>
                <c:pt idx="6851">
                  <c:v>75.430296999999996</c:v>
                </c:pt>
                <c:pt idx="6852">
                  <c:v>75.430296999999996</c:v>
                </c:pt>
                <c:pt idx="6853">
                  <c:v>75.430296999999996</c:v>
                </c:pt>
                <c:pt idx="6854">
                  <c:v>75.430296999999996</c:v>
                </c:pt>
                <c:pt idx="6855">
                  <c:v>75.430296999999996</c:v>
                </c:pt>
                <c:pt idx="6856">
                  <c:v>75.430296999999996</c:v>
                </c:pt>
                <c:pt idx="6857">
                  <c:v>75.430296999999996</c:v>
                </c:pt>
                <c:pt idx="6858">
                  <c:v>75.430296999999996</c:v>
                </c:pt>
                <c:pt idx="6859">
                  <c:v>75.430296999999996</c:v>
                </c:pt>
                <c:pt idx="6860">
                  <c:v>74.924166000000042</c:v>
                </c:pt>
                <c:pt idx="6861">
                  <c:v>74.924166000000042</c:v>
                </c:pt>
                <c:pt idx="6862">
                  <c:v>74.924166000000042</c:v>
                </c:pt>
                <c:pt idx="6863">
                  <c:v>74.924166000000042</c:v>
                </c:pt>
                <c:pt idx="6864">
                  <c:v>74.924166000000042</c:v>
                </c:pt>
                <c:pt idx="6865">
                  <c:v>74.924166000000042</c:v>
                </c:pt>
                <c:pt idx="6866">
                  <c:v>74.924166000000042</c:v>
                </c:pt>
                <c:pt idx="6867">
                  <c:v>74.924166000000042</c:v>
                </c:pt>
                <c:pt idx="6868">
                  <c:v>74.924166000000042</c:v>
                </c:pt>
                <c:pt idx="6869">
                  <c:v>74.924166000000042</c:v>
                </c:pt>
                <c:pt idx="6870">
                  <c:v>74.438417000000001</c:v>
                </c:pt>
                <c:pt idx="6871">
                  <c:v>74.438417000000001</c:v>
                </c:pt>
                <c:pt idx="6872">
                  <c:v>74.438417000000001</c:v>
                </c:pt>
                <c:pt idx="6873">
                  <c:v>74.438417000000001</c:v>
                </c:pt>
                <c:pt idx="6874">
                  <c:v>74.438417000000001</c:v>
                </c:pt>
                <c:pt idx="6875">
                  <c:v>74.438417000000001</c:v>
                </c:pt>
                <c:pt idx="6876">
                  <c:v>74.438417000000001</c:v>
                </c:pt>
                <c:pt idx="6877">
                  <c:v>74.438417000000001</c:v>
                </c:pt>
                <c:pt idx="6878">
                  <c:v>74.438417000000001</c:v>
                </c:pt>
                <c:pt idx="6879">
                  <c:v>74.438417000000001</c:v>
                </c:pt>
                <c:pt idx="6880">
                  <c:v>73.913124000000067</c:v>
                </c:pt>
                <c:pt idx="6881">
                  <c:v>73.913124000000067</c:v>
                </c:pt>
                <c:pt idx="6882">
                  <c:v>73.913124000000067</c:v>
                </c:pt>
                <c:pt idx="6883">
                  <c:v>73.913124000000067</c:v>
                </c:pt>
                <c:pt idx="6884">
                  <c:v>73.913124000000067</c:v>
                </c:pt>
                <c:pt idx="6885">
                  <c:v>73.913124000000067</c:v>
                </c:pt>
                <c:pt idx="6886">
                  <c:v>73.913124000000067</c:v>
                </c:pt>
                <c:pt idx="6887">
                  <c:v>73.913124000000067</c:v>
                </c:pt>
                <c:pt idx="6888">
                  <c:v>73.913124000000067</c:v>
                </c:pt>
                <c:pt idx="6889">
                  <c:v>73.913124000000067</c:v>
                </c:pt>
                <c:pt idx="6890">
                  <c:v>73.53760900000006</c:v>
                </c:pt>
                <c:pt idx="6891">
                  <c:v>73.53760900000006</c:v>
                </c:pt>
                <c:pt idx="6892">
                  <c:v>73.53760900000006</c:v>
                </c:pt>
                <c:pt idx="6893">
                  <c:v>73.53760900000006</c:v>
                </c:pt>
                <c:pt idx="6894">
                  <c:v>73.53760900000006</c:v>
                </c:pt>
                <c:pt idx="6895">
                  <c:v>73.53760900000006</c:v>
                </c:pt>
                <c:pt idx="6896">
                  <c:v>73.53760900000006</c:v>
                </c:pt>
                <c:pt idx="6897">
                  <c:v>73.53760900000006</c:v>
                </c:pt>
                <c:pt idx="6898">
                  <c:v>73.53760900000006</c:v>
                </c:pt>
                <c:pt idx="6899">
                  <c:v>73.53760900000006</c:v>
                </c:pt>
                <c:pt idx="6900">
                  <c:v>73.188841999999909</c:v>
                </c:pt>
                <c:pt idx="6901">
                  <c:v>73.188841999999909</c:v>
                </c:pt>
                <c:pt idx="6902">
                  <c:v>73.188841999999909</c:v>
                </c:pt>
                <c:pt idx="6903">
                  <c:v>73.188841999999909</c:v>
                </c:pt>
                <c:pt idx="6904">
                  <c:v>73.188841999999909</c:v>
                </c:pt>
                <c:pt idx="6905">
                  <c:v>73.188841999999909</c:v>
                </c:pt>
                <c:pt idx="6906">
                  <c:v>73.188841999999909</c:v>
                </c:pt>
                <c:pt idx="6907">
                  <c:v>73.188841999999909</c:v>
                </c:pt>
                <c:pt idx="6908">
                  <c:v>73.188841999999909</c:v>
                </c:pt>
                <c:pt idx="6909">
                  <c:v>73.188841999999909</c:v>
                </c:pt>
                <c:pt idx="6910">
                  <c:v>72.810277999999983</c:v>
                </c:pt>
                <c:pt idx="6911">
                  <c:v>72.810277999999983</c:v>
                </c:pt>
                <c:pt idx="6912">
                  <c:v>72.810277999999983</c:v>
                </c:pt>
                <c:pt idx="6913">
                  <c:v>72.810277999999983</c:v>
                </c:pt>
                <c:pt idx="6914">
                  <c:v>72.810277999999983</c:v>
                </c:pt>
                <c:pt idx="6915">
                  <c:v>72.810277999999983</c:v>
                </c:pt>
                <c:pt idx="6916">
                  <c:v>72.810277999999983</c:v>
                </c:pt>
                <c:pt idx="6917">
                  <c:v>72.810277999999983</c:v>
                </c:pt>
                <c:pt idx="6918">
                  <c:v>72.810277999999983</c:v>
                </c:pt>
                <c:pt idx="6919">
                  <c:v>72.810277999999983</c:v>
                </c:pt>
                <c:pt idx="6920">
                  <c:v>72.419442000000004</c:v>
                </c:pt>
                <c:pt idx="6921">
                  <c:v>72.419442000000004</c:v>
                </c:pt>
                <c:pt idx="6922">
                  <c:v>72.419442000000004</c:v>
                </c:pt>
                <c:pt idx="6923">
                  <c:v>72.419442000000004</c:v>
                </c:pt>
                <c:pt idx="6924">
                  <c:v>72.419442000000004</c:v>
                </c:pt>
                <c:pt idx="6925">
                  <c:v>72.419442000000004</c:v>
                </c:pt>
                <c:pt idx="6926">
                  <c:v>72.419442000000004</c:v>
                </c:pt>
                <c:pt idx="6927">
                  <c:v>72.419442000000004</c:v>
                </c:pt>
                <c:pt idx="6928">
                  <c:v>72.419442000000004</c:v>
                </c:pt>
                <c:pt idx="6929">
                  <c:v>72.419442000000004</c:v>
                </c:pt>
                <c:pt idx="6930">
                  <c:v>72.072312999999909</c:v>
                </c:pt>
                <c:pt idx="6931">
                  <c:v>72.072312999999909</c:v>
                </c:pt>
                <c:pt idx="6932">
                  <c:v>72.072312999999909</c:v>
                </c:pt>
                <c:pt idx="6933">
                  <c:v>72.072312999999909</c:v>
                </c:pt>
                <c:pt idx="6934">
                  <c:v>72.072312999999909</c:v>
                </c:pt>
                <c:pt idx="6935">
                  <c:v>72.072312999999909</c:v>
                </c:pt>
                <c:pt idx="6936">
                  <c:v>72.072312999999909</c:v>
                </c:pt>
                <c:pt idx="6937">
                  <c:v>72.072312999999909</c:v>
                </c:pt>
                <c:pt idx="6938">
                  <c:v>72.072312999999909</c:v>
                </c:pt>
                <c:pt idx="6939">
                  <c:v>72.072312999999909</c:v>
                </c:pt>
                <c:pt idx="6940">
                  <c:v>71.740807000000004</c:v>
                </c:pt>
                <c:pt idx="6941">
                  <c:v>71.740807000000004</c:v>
                </c:pt>
                <c:pt idx="6942">
                  <c:v>71.740807000000004</c:v>
                </c:pt>
                <c:pt idx="6943">
                  <c:v>71.740807000000004</c:v>
                </c:pt>
                <c:pt idx="6944">
                  <c:v>71.740807000000004</c:v>
                </c:pt>
                <c:pt idx="6945">
                  <c:v>71.740807000000004</c:v>
                </c:pt>
                <c:pt idx="6946">
                  <c:v>71.740807000000004</c:v>
                </c:pt>
                <c:pt idx="6947">
                  <c:v>71.740807000000004</c:v>
                </c:pt>
                <c:pt idx="6948">
                  <c:v>71.740807000000004</c:v>
                </c:pt>
                <c:pt idx="6949">
                  <c:v>71.740807000000004</c:v>
                </c:pt>
                <c:pt idx="6950">
                  <c:v>71.376738999999944</c:v>
                </c:pt>
                <c:pt idx="6951">
                  <c:v>71.376738999999944</c:v>
                </c:pt>
                <c:pt idx="6952">
                  <c:v>71.376738999999944</c:v>
                </c:pt>
                <c:pt idx="6953">
                  <c:v>71.376738999999944</c:v>
                </c:pt>
                <c:pt idx="6954">
                  <c:v>71.376738999999944</c:v>
                </c:pt>
                <c:pt idx="6955">
                  <c:v>71.376738999999944</c:v>
                </c:pt>
                <c:pt idx="6956">
                  <c:v>71.376738999999944</c:v>
                </c:pt>
                <c:pt idx="6957">
                  <c:v>71.376738999999944</c:v>
                </c:pt>
                <c:pt idx="6958">
                  <c:v>71.376738999999944</c:v>
                </c:pt>
                <c:pt idx="6959">
                  <c:v>71.376738999999944</c:v>
                </c:pt>
                <c:pt idx="6960">
                  <c:v>70.958007999999978</c:v>
                </c:pt>
                <c:pt idx="6961">
                  <c:v>70.958007999999978</c:v>
                </c:pt>
                <c:pt idx="6962">
                  <c:v>70.958007999999978</c:v>
                </c:pt>
                <c:pt idx="6963">
                  <c:v>70.958007999999978</c:v>
                </c:pt>
                <c:pt idx="6964">
                  <c:v>70.958007999999978</c:v>
                </c:pt>
                <c:pt idx="6965">
                  <c:v>70.958007999999978</c:v>
                </c:pt>
                <c:pt idx="6966">
                  <c:v>70.958007999999978</c:v>
                </c:pt>
                <c:pt idx="6967">
                  <c:v>70.958007999999978</c:v>
                </c:pt>
                <c:pt idx="6968">
                  <c:v>70.958007999999978</c:v>
                </c:pt>
                <c:pt idx="6969">
                  <c:v>70.958007999999978</c:v>
                </c:pt>
                <c:pt idx="6970">
                  <c:v>70.555261999999999</c:v>
                </c:pt>
                <c:pt idx="6971">
                  <c:v>70.555261999999999</c:v>
                </c:pt>
                <c:pt idx="6972">
                  <c:v>70.555261999999999</c:v>
                </c:pt>
                <c:pt idx="6973">
                  <c:v>70.555261999999999</c:v>
                </c:pt>
                <c:pt idx="6974">
                  <c:v>70.555261999999999</c:v>
                </c:pt>
                <c:pt idx="6975">
                  <c:v>70.555261999999999</c:v>
                </c:pt>
                <c:pt idx="6976">
                  <c:v>70.555261999999999</c:v>
                </c:pt>
                <c:pt idx="6977">
                  <c:v>70.555261999999999</c:v>
                </c:pt>
                <c:pt idx="6978">
                  <c:v>70.555261999999999</c:v>
                </c:pt>
                <c:pt idx="6979">
                  <c:v>70.555261999999999</c:v>
                </c:pt>
                <c:pt idx="6980">
                  <c:v>70.20693</c:v>
                </c:pt>
                <c:pt idx="6981">
                  <c:v>70.20693</c:v>
                </c:pt>
                <c:pt idx="6982">
                  <c:v>70.20693</c:v>
                </c:pt>
                <c:pt idx="6983">
                  <c:v>70.20693</c:v>
                </c:pt>
                <c:pt idx="6984">
                  <c:v>70.20693</c:v>
                </c:pt>
                <c:pt idx="6985">
                  <c:v>70.20693</c:v>
                </c:pt>
                <c:pt idx="6986">
                  <c:v>70.20693</c:v>
                </c:pt>
                <c:pt idx="6987">
                  <c:v>70.20693</c:v>
                </c:pt>
                <c:pt idx="6988">
                  <c:v>70.20693</c:v>
                </c:pt>
                <c:pt idx="6989">
                  <c:v>70.20693</c:v>
                </c:pt>
                <c:pt idx="6990">
                  <c:v>69.796880000000002</c:v>
                </c:pt>
                <c:pt idx="6991">
                  <c:v>69.796880000000002</c:v>
                </c:pt>
                <c:pt idx="6992">
                  <c:v>69.796880000000002</c:v>
                </c:pt>
                <c:pt idx="6993">
                  <c:v>69.796880000000002</c:v>
                </c:pt>
                <c:pt idx="6994">
                  <c:v>69.796880000000002</c:v>
                </c:pt>
                <c:pt idx="6995">
                  <c:v>69.796880000000002</c:v>
                </c:pt>
                <c:pt idx="6996">
                  <c:v>69.796880000000002</c:v>
                </c:pt>
                <c:pt idx="6997">
                  <c:v>69.796880000000002</c:v>
                </c:pt>
                <c:pt idx="6998">
                  <c:v>69.796880000000002</c:v>
                </c:pt>
                <c:pt idx="6999">
                  <c:v>69.796880000000002</c:v>
                </c:pt>
                <c:pt idx="7000">
                  <c:v>69.425984</c:v>
                </c:pt>
                <c:pt idx="7001">
                  <c:v>69.425984</c:v>
                </c:pt>
                <c:pt idx="7002">
                  <c:v>69.425984</c:v>
                </c:pt>
                <c:pt idx="7003">
                  <c:v>69.425984</c:v>
                </c:pt>
                <c:pt idx="7004">
                  <c:v>69.425984</c:v>
                </c:pt>
                <c:pt idx="7005">
                  <c:v>69.425984</c:v>
                </c:pt>
                <c:pt idx="7006">
                  <c:v>69.425984</c:v>
                </c:pt>
                <c:pt idx="7007">
                  <c:v>69.425984</c:v>
                </c:pt>
                <c:pt idx="7008">
                  <c:v>69.425984</c:v>
                </c:pt>
                <c:pt idx="7009">
                  <c:v>69.425984</c:v>
                </c:pt>
                <c:pt idx="7010">
                  <c:v>69.055745999999957</c:v>
                </c:pt>
                <c:pt idx="7011">
                  <c:v>69.055745999999957</c:v>
                </c:pt>
                <c:pt idx="7012">
                  <c:v>69.055745999999957</c:v>
                </c:pt>
                <c:pt idx="7013">
                  <c:v>69.055745999999957</c:v>
                </c:pt>
                <c:pt idx="7014">
                  <c:v>69.055745999999957</c:v>
                </c:pt>
                <c:pt idx="7015">
                  <c:v>69.055745999999957</c:v>
                </c:pt>
                <c:pt idx="7016">
                  <c:v>69.055745999999957</c:v>
                </c:pt>
                <c:pt idx="7017">
                  <c:v>69.055745999999957</c:v>
                </c:pt>
                <c:pt idx="7018">
                  <c:v>69.055745999999957</c:v>
                </c:pt>
                <c:pt idx="7019">
                  <c:v>69.055745999999957</c:v>
                </c:pt>
                <c:pt idx="7020">
                  <c:v>68.766187000000002</c:v>
                </c:pt>
                <c:pt idx="7021">
                  <c:v>68.766187000000002</c:v>
                </c:pt>
                <c:pt idx="7022">
                  <c:v>68.766187000000002</c:v>
                </c:pt>
                <c:pt idx="7023">
                  <c:v>68.766187000000002</c:v>
                </c:pt>
                <c:pt idx="7024">
                  <c:v>68.766187000000002</c:v>
                </c:pt>
                <c:pt idx="7025">
                  <c:v>68.766187000000002</c:v>
                </c:pt>
                <c:pt idx="7026">
                  <c:v>68.766187000000002</c:v>
                </c:pt>
                <c:pt idx="7027">
                  <c:v>68.766187000000002</c:v>
                </c:pt>
                <c:pt idx="7028">
                  <c:v>68.766187000000002</c:v>
                </c:pt>
                <c:pt idx="7029">
                  <c:v>68.766187000000002</c:v>
                </c:pt>
                <c:pt idx="7030">
                  <c:v>68.437586999999994</c:v>
                </c:pt>
                <c:pt idx="7031">
                  <c:v>68.437586999999994</c:v>
                </c:pt>
                <c:pt idx="7032">
                  <c:v>68.437586999999994</c:v>
                </c:pt>
                <c:pt idx="7033">
                  <c:v>68.437586999999994</c:v>
                </c:pt>
                <c:pt idx="7034">
                  <c:v>68.437586999999994</c:v>
                </c:pt>
                <c:pt idx="7035">
                  <c:v>68.437586999999994</c:v>
                </c:pt>
                <c:pt idx="7036">
                  <c:v>68.437586999999994</c:v>
                </c:pt>
                <c:pt idx="7037">
                  <c:v>68.437586999999994</c:v>
                </c:pt>
                <c:pt idx="7038">
                  <c:v>68.437586999999994</c:v>
                </c:pt>
                <c:pt idx="7039">
                  <c:v>68.437586999999994</c:v>
                </c:pt>
                <c:pt idx="7040">
                  <c:v>68.041915000000046</c:v>
                </c:pt>
                <c:pt idx="7041">
                  <c:v>68.041915000000046</c:v>
                </c:pt>
                <c:pt idx="7042">
                  <c:v>68.041915000000046</c:v>
                </c:pt>
                <c:pt idx="7043">
                  <c:v>68.041915000000046</c:v>
                </c:pt>
                <c:pt idx="7044">
                  <c:v>68.041915000000046</c:v>
                </c:pt>
                <c:pt idx="7045">
                  <c:v>68.041915000000046</c:v>
                </c:pt>
                <c:pt idx="7046">
                  <c:v>68.041915000000046</c:v>
                </c:pt>
                <c:pt idx="7047">
                  <c:v>68.041915000000046</c:v>
                </c:pt>
                <c:pt idx="7048">
                  <c:v>68.041915000000046</c:v>
                </c:pt>
                <c:pt idx="7049">
                  <c:v>68.041915000000046</c:v>
                </c:pt>
                <c:pt idx="7050">
                  <c:v>67.746232000000006</c:v>
                </c:pt>
                <c:pt idx="7051">
                  <c:v>67.746232000000006</c:v>
                </c:pt>
                <c:pt idx="7052">
                  <c:v>67.746232000000006</c:v>
                </c:pt>
                <c:pt idx="7053">
                  <c:v>67.746232000000006</c:v>
                </c:pt>
                <c:pt idx="7054">
                  <c:v>67.746232000000006</c:v>
                </c:pt>
                <c:pt idx="7055">
                  <c:v>67.746232000000006</c:v>
                </c:pt>
                <c:pt idx="7056">
                  <c:v>67.746232000000006</c:v>
                </c:pt>
                <c:pt idx="7057">
                  <c:v>67.746232000000006</c:v>
                </c:pt>
                <c:pt idx="7058">
                  <c:v>67.746232000000006</c:v>
                </c:pt>
                <c:pt idx="7059">
                  <c:v>67.746232000000006</c:v>
                </c:pt>
                <c:pt idx="7060">
                  <c:v>67.400598000000002</c:v>
                </c:pt>
                <c:pt idx="7061">
                  <c:v>67.400598000000002</c:v>
                </c:pt>
                <c:pt idx="7062">
                  <c:v>67.400598000000002</c:v>
                </c:pt>
                <c:pt idx="7063">
                  <c:v>67.400598000000002</c:v>
                </c:pt>
                <c:pt idx="7064">
                  <c:v>67.400598000000002</c:v>
                </c:pt>
                <c:pt idx="7065">
                  <c:v>67.400598000000002</c:v>
                </c:pt>
                <c:pt idx="7066">
                  <c:v>67.400598000000002</c:v>
                </c:pt>
                <c:pt idx="7067">
                  <c:v>67.400598000000002</c:v>
                </c:pt>
                <c:pt idx="7068">
                  <c:v>67.400598000000002</c:v>
                </c:pt>
                <c:pt idx="7069">
                  <c:v>67.400598000000002</c:v>
                </c:pt>
                <c:pt idx="7070">
                  <c:v>67.143084999999999</c:v>
                </c:pt>
                <c:pt idx="7071">
                  <c:v>67.143084999999999</c:v>
                </c:pt>
                <c:pt idx="7072">
                  <c:v>67.143084999999999</c:v>
                </c:pt>
                <c:pt idx="7073">
                  <c:v>67.143084999999999</c:v>
                </c:pt>
                <c:pt idx="7074">
                  <c:v>67.143084999999999</c:v>
                </c:pt>
                <c:pt idx="7075">
                  <c:v>67.143084999999999</c:v>
                </c:pt>
                <c:pt idx="7076">
                  <c:v>67.143084999999999</c:v>
                </c:pt>
                <c:pt idx="7077">
                  <c:v>67.143084999999999</c:v>
                </c:pt>
                <c:pt idx="7078">
                  <c:v>67.143084999999999</c:v>
                </c:pt>
                <c:pt idx="7079">
                  <c:v>67.143084999999999</c:v>
                </c:pt>
                <c:pt idx="7080">
                  <c:v>66.860905000000002</c:v>
                </c:pt>
                <c:pt idx="7081">
                  <c:v>66.860905000000002</c:v>
                </c:pt>
                <c:pt idx="7082">
                  <c:v>66.860905000000002</c:v>
                </c:pt>
                <c:pt idx="7083">
                  <c:v>66.860905000000002</c:v>
                </c:pt>
                <c:pt idx="7084">
                  <c:v>66.860905000000002</c:v>
                </c:pt>
                <c:pt idx="7085">
                  <c:v>66.860905000000002</c:v>
                </c:pt>
                <c:pt idx="7086">
                  <c:v>66.860905000000002</c:v>
                </c:pt>
                <c:pt idx="7087">
                  <c:v>66.860905000000002</c:v>
                </c:pt>
                <c:pt idx="7088">
                  <c:v>66.860905000000002</c:v>
                </c:pt>
                <c:pt idx="7089">
                  <c:v>66.860905000000002</c:v>
                </c:pt>
                <c:pt idx="7090">
                  <c:v>66.606525000000005</c:v>
                </c:pt>
                <c:pt idx="7091">
                  <c:v>66.606525000000005</c:v>
                </c:pt>
                <c:pt idx="7092">
                  <c:v>66.606525000000005</c:v>
                </c:pt>
                <c:pt idx="7093">
                  <c:v>66.606525000000005</c:v>
                </c:pt>
                <c:pt idx="7094">
                  <c:v>66.606525000000005</c:v>
                </c:pt>
                <c:pt idx="7095">
                  <c:v>66.606525000000005</c:v>
                </c:pt>
                <c:pt idx="7096">
                  <c:v>66.606525000000005</c:v>
                </c:pt>
                <c:pt idx="7097">
                  <c:v>66.606525000000005</c:v>
                </c:pt>
                <c:pt idx="7098">
                  <c:v>66.606525000000005</c:v>
                </c:pt>
                <c:pt idx="7099">
                  <c:v>66.606525000000005</c:v>
                </c:pt>
                <c:pt idx="7100">
                  <c:v>66.381912</c:v>
                </c:pt>
                <c:pt idx="7101">
                  <c:v>66.381912</c:v>
                </c:pt>
                <c:pt idx="7102">
                  <c:v>66.381912</c:v>
                </c:pt>
                <c:pt idx="7103">
                  <c:v>66.381912</c:v>
                </c:pt>
                <c:pt idx="7104">
                  <c:v>66.381912</c:v>
                </c:pt>
                <c:pt idx="7105">
                  <c:v>66.381912</c:v>
                </c:pt>
                <c:pt idx="7106">
                  <c:v>66.381912</c:v>
                </c:pt>
                <c:pt idx="7107">
                  <c:v>66.381912</c:v>
                </c:pt>
                <c:pt idx="7108">
                  <c:v>66.381912</c:v>
                </c:pt>
                <c:pt idx="7109">
                  <c:v>66.381912</c:v>
                </c:pt>
                <c:pt idx="7110">
                  <c:v>66.135209000000003</c:v>
                </c:pt>
                <c:pt idx="7111">
                  <c:v>66.135209000000003</c:v>
                </c:pt>
                <c:pt idx="7112">
                  <c:v>66.135209000000003</c:v>
                </c:pt>
                <c:pt idx="7113">
                  <c:v>66.135209000000003</c:v>
                </c:pt>
                <c:pt idx="7114">
                  <c:v>66.135209000000003</c:v>
                </c:pt>
                <c:pt idx="7115">
                  <c:v>66.135209000000003</c:v>
                </c:pt>
                <c:pt idx="7116">
                  <c:v>66.135209000000003</c:v>
                </c:pt>
                <c:pt idx="7117">
                  <c:v>66.135209000000003</c:v>
                </c:pt>
                <c:pt idx="7118">
                  <c:v>66.135209000000003</c:v>
                </c:pt>
                <c:pt idx="7119">
                  <c:v>66.135209000000003</c:v>
                </c:pt>
                <c:pt idx="7120">
                  <c:v>65.880116999999998</c:v>
                </c:pt>
                <c:pt idx="7121">
                  <c:v>65.880116999999998</c:v>
                </c:pt>
                <c:pt idx="7122">
                  <c:v>65.880116999999998</c:v>
                </c:pt>
                <c:pt idx="7123">
                  <c:v>65.880116999999998</c:v>
                </c:pt>
                <c:pt idx="7124">
                  <c:v>65.880116999999998</c:v>
                </c:pt>
                <c:pt idx="7125">
                  <c:v>65.880116999999998</c:v>
                </c:pt>
                <c:pt idx="7126">
                  <c:v>65.880116999999998</c:v>
                </c:pt>
                <c:pt idx="7127">
                  <c:v>65.880116999999998</c:v>
                </c:pt>
                <c:pt idx="7128">
                  <c:v>65.880116999999998</c:v>
                </c:pt>
                <c:pt idx="7129">
                  <c:v>65.880116999999998</c:v>
                </c:pt>
                <c:pt idx="7130">
                  <c:v>65.680835999999957</c:v>
                </c:pt>
                <c:pt idx="7131">
                  <c:v>65.680835999999957</c:v>
                </c:pt>
                <c:pt idx="7132">
                  <c:v>65.680835999999957</c:v>
                </c:pt>
                <c:pt idx="7133">
                  <c:v>65.680835999999957</c:v>
                </c:pt>
                <c:pt idx="7134">
                  <c:v>65.680835999999957</c:v>
                </c:pt>
                <c:pt idx="7135">
                  <c:v>65.680835999999957</c:v>
                </c:pt>
                <c:pt idx="7136">
                  <c:v>65.680835999999957</c:v>
                </c:pt>
                <c:pt idx="7137">
                  <c:v>65.680835999999957</c:v>
                </c:pt>
                <c:pt idx="7138">
                  <c:v>65.680835999999957</c:v>
                </c:pt>
                <c:pt idx="7139">
                  <c:v>65.680835999999957</c:v>
                </c:pt>
                <c:pt idx="7140">
                  <c:v>65.472687999999962</c:v>
                </c:pt>
                <c:pt idx="7141">
                  <c:v>65.472687999999962</c:v>
                </c:pt>
                <c:pt idx="7142">
                  <c:v>65.472687999999962</c:v>
                </c:pt>
                <c:pt idx="7143">
                  <c:v>65.472687999999962</c:v>
                </c:pt>
                <c:pt idx="7144">
                  <c:v>65.472687999999962</c:v>
                </c:pt>
                <c:pt idx="7145">
                  <c:v>65.472687999999962</c:v>
                </c:pt>
                <c:pt idx="7146">
                  <c:v>65.472687999999962</c:v>
                </c:pt>
                <c:pt idx="7147">
                  <c:v>65.472687999999962</c:v>
                </c:pt>
                <c:pt idx="7148">
                  <c:v>65.472687999999962</c:v>
                </c:pt>
                <c:pt idx="7149">
                  <c:v>65.472687999999962</c:v>
                </c:pt>
                <c:pt idx="7150">
                  <c:v>65.247761999999994</c:v>
                </c:pt>
                <c:pt idx="7151">
                  <c:v>65.247761999999994</c:v>
                </c:pt>
                <c:pt idx="7152">
                  <c:v>65.247761999999994</c:v>
                </c:pt>
                <c:pt idx="7153">
                  <c:v>65.247761999999994</c:v>
                </c:pt>
                <c:pt idx="7154">
                  <c:v>65.247761999999994</c:v>
                </c:pt>
                <c:pt idx="7155">
                  <c:v>65.247761999999994</c:v>
                </c:pt>
                <c:pt idx="7156">
                  <c:v>65.247761999999994</c:v>
                </c:pt>
                <c:pt idx="7157">
                  <c:v>65.247761999999994</c:v>
                </c:pt>
                <c:pt idx="7158">
                  <c:v>65.247761999999994</c:v>
                </c:pt>
                <c:pt idx="7159">
                  <c:v>65.247761999999994</c:v>
                </c:pt>
                <c:pt idx="7160">
                  <c:v>65.062624999999997</c:v>
                </c:pt>
                <c:pt idx="7161">
                  <c:v>65.062624999999997</c:v>
                </c:pt>
                <c:pt idx="7162">
                  <c:v>65.062624999999997</c:v>
                </c:pt>
                <c:pt idx="7163">
                  <c:v>65.062624999999997</c:v>
                </c:pt>
                <c:pt idx="7164">
                  <c:v>65.062624999999997</c:v>
                </c:pt>
                <c:pt idx="7165">
                  <c:v>65.062624999999997</c:v>
                </c:pt>
                <c:pt idx="7166">
                  <c:v>65.062624999999997</c:v>
                </c:pt>
                <c:pt idx="7167">
                  <c:v>65.062624999999997</c:v>
                </c:pt>
                <c:pt idx="7168">
                  <c:v>65.062624999999997</c:v>
                </c:pt>
                <c:pt idx="7169">
                  <c:v>65.062624999999997</c:v>
                </c:pt>
                <c:pt idx="7170">
                  <c:v>64.963149000000044</c:v>
                </c:pt>
                <c:pt idx="7171">
                  <c:v>64.963149000000044</c:v>
                </c:pt>
                <c:pt idx="7172">
                  <c:v>64.963149000000044</c:v>
                </c:pt>
                <c:pt idx="7173">
                  <c:v>64.963149000000044</c:v>
                </c:pt>
                <c:pt idx="7174">
                  <c:v>64.963149000000044</c:v>
                </c:pt>
                <c:pt idx="7175">
                  <c:v>64.963149000000044</c:v>
                </c:pt>
                <c:pt idx="7176">
                  <c:v>64.963149000000044</c:v>
                </c:pt>
                <c:pt idx="7177">
                  <c:v>64.963149000000044</c:v>
                </c:pt>
                <c:pt idx="7178">
                  <c:v>64.963149000000044</c:v>
                </c:pt>
                <c:pt idx="7179">
                  <c:v>64.963149000000044</c:v>
                </c:pt>
                <c:pt idx="7180">
                  <c:v>64.853065999999998</c:v>
                </c:pt>
                <c:pt idx="7181">
                  <c:v>64.853065999999998</c:v>
                </c:pt>
                <c:pt idx="7182">
                  <c:v>64.853065999999998</c:v>
                </c:pt>
                <c:pt idx="7183">
                  <c:v>64.853065999999998</c:v>
                </c:pt>
                <c:pt idx="7184">
                  <c:v>64.853065999999998</c:v>
                </c:pt>
                <c:pt idx="7185">
                  <c:v>64.853065999999998</c:v>
                </c:pt>
                <c:pt idx="7186">
                  <c:v>64.853065999999998</c:v>
                </c:pt>
                <c:pt idx="7187">
                  <c:v>64.853065999999998</c:v>
                </c:pt>
                <c:pt idx="7188">
                  <c:v>64.853065999999998</c:v>
                </c:pt>
                <c:pt idx="7189">
                  <c:v>64.853065999999998</c:v>
                </c:pt>
                <c:pt idx="7190">
                  <c:v>64.75832699999998</c:v>
                </c:pt>
                <c:pt idx="7191">
                  <c:v>64.75832699999998</c:v>
                </c:pt>
                <c:pt idx="7192">
                  <c:v>64.75832699999998</c:v>
                </c:pt>
                <c:pt idx="7193">
                  <c:v>64.75832699999998</c:v>
                </c:pt>
                <c:pt idx="7194">
                  <c:v>64.75832699999998</c:v>
                </c:pt>
                <c:pt idx="7195">
                  <c:v>64.75832699999998</c:v>
                </c:pt>
                <c:pt idx="7196">
                  <c:v>64.75832699999998</c:v>
                </c:pt>
                <c:pt idx="7197">
                  <c:v>64.75832699999998</c:v>
                </c:pt>
                <c:pt idx="7198">
                  <c:v>64.75832699999998</c:v>
                </c:pt>
                <c:pt idx="7199">
                  <c:v>64.75832699999998</c:v>
                </c:pt>
                <c:pt idx="7200">
                  <c:v>64.786944000000005</c:v>
                </c:pt>
                <c:pt idx="7201">
                  <c:v>64.786944000000005</c:v>
                </c:pt>
                <c:pt idx="7202">
                  <c:v>64.786944000000005</c:v>
                </c:pt>
                <c:pt idx="7203">
                  <c:v>64.786944000000005</c:v>
                </c:pt>
                <c:pt idx="7204">
                  <c:v>64.786944000000005</c:v>
                </c:pt>
                <c:pt idx="7205">
                  <c:v>64.786944000000005</c:v>
                </c:pt>
                <c:pt idx="7206">
                  <c:v>64.786944000000005</c:v>
                </c:pt>
                <c:pt idx="7207">
                  <c:v>64.786944000000005</c:v>
                </c:pt>
                <c:pt idx="7208">
                  <c:v>64.786944000000005</c:v>
                </c:pt>
                <c:pt idx="7209">
                  <c:v>64.786944000000005</c:v>
                </c:pt>
                <c:pt idx="7210">
                  <c:v>64.828260999999998</c:v>
                </c:pt>
                <c:pt idx="7211">
                  <c:v>64.828260999999998</c:v>
                </c:pt>
                <c:pt idx="7212">
                  <c:v>64.828260999999998</c:v>
                </c:pt>
                <c:pt idx="7213">
                  <c:v>64.828260999999998</c:v>
                </c:pt>
                <c:pt idx="7214">
                  <c:v>64.828260999999998</c:v>
                </c:pt>
                <c:pt idx="7215">
                  <c:v>64.828260999999998</c:v>
                </c:pt>
                <c:pt idx="7216">
                  <c:v>64.828260999999998</c:v>
                </c:pt>
                <c:pt idx="7217">
                  <c:v>64.828260999999998</c:v>
                </c:pt>
                <c:pt idx="7218">
                  <c:v>64.828260999999998</c:v>
                </c:pt>
                <c:pt idx="7219">
                  <c:v>64.828260999999998</c:v>
                </c:pt>
                <c:pt idx="7220">
                  <c:v>64.849797999999979</c:v>
                </c:pt>
                <c:pt idx="7221">
                  <c:v>64.849797999999979</c:v>
                </c:pt>
                <c:pt idx="7222">
                  <c:v>64.849797999999979</c:v>
                </c:pt>
                <c:pt idx="7223">
                  <c:v>64.849797999999979</c:v>
                </c:pt>
                <c:pt idx="7224">
                  <c:v>64.849797999999979</c:v>
                </c:pt>
                <c:pt idx="7225">
                  <c:v>64.849797999999979</c:v>
                </c:pt>
                <c:pt idx="7226">
                  <c:v>64.849797999999979</c:v>
                </c:pt>
                <c:pt idx="7227">
                  <c:v>64.849797999999979</c:v>
                </c:pt>
                <c:pt idx="7228">
                  <c:v>64.849797999999979</c:v>
                </c:pt>
                <c:pt idx="7229">
                  <c:v>64.849797999999979</c:v>
                </c:pt>
                <c:pt idx="7230">
                  <c:v>64.927739000000003</c:v>
                </c:pt>
                <c:pt idx="7231">
                  <c:v>64.927739000000003</c:v>
                </c:pt>
                <c:pt idx="7232">
                  <c:v>64.927739000000003</c:v>
                </c:pt>
                <c:pt idx="7233">
                  <c:v>64.927739000000003</c:v>
                </c:pt>
                <c:pt idx="7234">
                  <c:v>64.927739000000003</c:v>
                </c:pt>
                <c:pt idx="7235">
                  <c:v>64.927739000000003</c:v>
                </c:pt>
                <c:pt idx="7236">
                  <c:v>64.927739000000003</c:v>
                </c:pt>
                <c:pt idx="7237">
                  <c:v>64.927739000000003</c:v>
                </c:pt>
                <c:pt idx="7238">
                  <c:v>64.927739000000003</c:v>
                </c:pt>
                <c:pt idx="7239">
                  <c:v>64.927739000000003</c:v>
                </c:pt>
                <c:pt idx="7240">
                  <c:v>65.073853999999983</c:v>
                </c:pt>
                <c:pt idx="7241">
                  <c:v>65.073853999999983</c:v>
                </c:pt>
                <c:pt idx="7242">
                  <c:v>65.073853999999983</c:v>
                </c:pt>
                <c:pt idx="7243">
                  <c:v>65.073853999999983</c:v>
                </c:pt>
                <c:pt idx="7244">
                  <c:v>65.073853999999983</c:v>
                </c:pt>
                <c:pt idx="7245">
                  <c:v>65.073853999999983</c:v>
                </c:pt>
                <c:pt idx="7246">
                  <c:v>65.073853999999983</c:v>
                </c:pt>
                <c:pt idx="7247">
                  <c:v>65.073853999999983</c:v>
                </c:pt>
                <c:pt idx="7248">
                  <c:v>65.073853999999983</c:v>
                </c:pt>
                <c:pt idx="7249">
                  <c:v>65.073853999999983</c:v>
                </c:pt>
                <c:pt idx="7250">
                  <c:v>65.205636999999982</c:v>
                </c:pt>
                <c:pt idx="7251">
                  <c:v>65.205636999999982</c:v>
                </c:pt>
                <c:pt idx="7252">
                  <c:v>65.205636999999982</c:v>
                </c:pt>
                <c:pt idx="7253">
                  <c:v>65.205636999999982</c:v>
                </c:pt>
                <c:pt idx="7254">
                  <c:v>65.205636999999982</c:v>
                </c:pt>
                <c:pt idx="7255">
                  <c:v>65.205636999999982</c:v>
                </c:pt>
                <c:pt idx="7256">
                  <c:v>65.205636999999982</c:v>
                </c:pt>
                <c:pt idx="7257">
                  <c:v>65.205636999999982</c:v>
                </c:pt>
                <c:pt idx="7258">
                  <c:v>65.205636999999982</c:v>
                </c:pt>
                <c:pt idx="7259">
                  <c:v>65.205636999999982</c:v>
                </c:pt>
                <c:pt idx="7260">
                  <c:v>65.393445</c:v>
                </c:pt>
                <c:pt idx="7261">
                  <c:v>65.393445</c:v>
                </c:pt>
                <c:pt idx="7262">
                  <c:v>65.393445</c:v>
                </c:pt>
                <c:pt idx="7263">
                  <c:v>65.393445</c:v>
                </c:pt>
                <c:pt idx="7264">
                  <c:v>65.393445</c:v>
                </c:pt>
                <c:pt idx="7265">
                  <c:v>65.393445</c:v>
                </c:pt>
                <c:pt idx="7266">
                  <c:v>65.393445</c:v>
                </c:pt>
                <c:pt idx="7267">
                  <c:v>65.393445</c:v>
                </c:pt>
                <c:pt idx="7268">
                  <c:v>65.393445</c:v>
                </c:pt>
                <c:pt idx="7269">
                  <c:v>65.393445</c:v>
                </c:pt>
                <c:pt idx="7270">
                  <c:v>65.618314999999981</c:v>
                </c:pt>
                <c:pt idx="7271">
                  <c:v>65.618314999999981</c:v>
                </c:pt>
                <c:pt idx="7272">
                  <c:v>65.618314999999981</c:v>
                </c:pt>
                <c:pt idx="7273">
                  <c:v>65.618314999999981</c:v>
                </c:pt>
                <c:pt idx="7274">
                  <c:v>65.618314999999981</c:v>
                </c:pt>
                <c:pt idx="7275">
                  <c:v>65.618314999999981</c:v>
                </c:pt>
                <c:pt idx="7276">
                  <c:v>65.618314999999981</c:v>
                </c:pt>
                <c:pt idx="7277">
                  <c:v>65.618314999999981</c:v>
                </c:pt>
                <c:pt idx="7278">
                  <c:v>65.618314999999981</c:v>
                </c:pt>
                <c:pt idx="7279">
                  <c:v>65.618314999999981</c:v>
                </c:pt>
                <c:pt idx="7280">
                  <c:v>65.856645</c:v>
                </c:pt>
                <c:pt idx="7281">
                  <c:v>65.856645</c:v>
                </c:pt>
                <c:pt idx="7282">
                  <c:v>65.856645</c:v>
                </c:pt>
                <c:pt idx="7283">
                  <c:v>65.856645</c:v>
                </c:pt>
                <c:pt idx="7284">
                  <c:v>65.856645</c:v>
                </c:pt>
                <c:pt idx="7285">
                  <c:v>65.856645</c:v>
                </c:pt>
                <c:pt idx="7286">
                  <c:v>65.856645</c:v>
                </c:pt>
                <c:pt idx="7287">
                  <c:v>65.856645</c:v>
                </c:pt>
                <c:pt idx="7288">
                  <c:v>65.856645</c:v>
                </c:pt>
                <c:pt idx="7289">
                  <c:v>65.856645</c:v>
                </c:pt>
                <c:pt idx="7290">
                  <c:v>66.13849399999998</c:v>
                </c:pt>
                <c:pt idx="7291">
                  <c:v>66.13849399999998</c:v>
                </c:pt>
                <c:pt idx="7292">
                  <c:v>66.13849399999998</c:v>
                </c:pt>
                <c:pt idx="7293">
                  <c:v>66.13849399999998</c:v>
                </c:pt>
                <c:pt idx="7294">
                  <c:v>66.13849399999998</c:v>
                </c:pt>
                <c:pt idx="7295">
                  <c:v>66.13849399999998</c:v>
                </c:pt>
                <c:pt idx="7296">
                  <c:v>66.13849399999998</c:v>
                </c:pt>
                <c:pt idx="7297">
                  <c:v>66.13849399999998</c:v>
                </c:pt>
                <c:pt idx="7298">
                  <c:v>66.13849399999998</c:v>
                </c:pt>
                <c:pt idx="7299">
                  <c:v>66.13849399999998</c:v>
                </c:pt>
                <c:pt idx="7300">
                  <c:v>66.389274999999998</c:v>
                </c:pt>
                <c:pt idx="7301">
                  <c:v>66.389274999999998</c:v>
                </c:pt>
                <c:pt idx="7302">
                  <c:v>66.389274999999998</c:v>
                </c:pt>
                <c:pt idx="7303">
                  <c:v>66.389274999999998</c:v>
                </c:pt>
                <c:pt idx="7304">
                  <c:v>66.389274999999998</c:v>
                </c:pt>
                <c:pt idx="7305">
                  <c:v>66.389274999999998</c:v>
                </c:pt>
                <c:pt idx="7306">
                  <c:v>66.389274999999998</c:v>
                </c:pt>
                <c:pt idx="7307">
                  <c:v>66.389274999999998</c:v>
                </c:pt>
                <c:pt idx="7308">
                  <c:v>66.389274999999998</c:v>
                </c:pt>
                <c:pt idx="7309">
                  <c:v>66.389274999999998</c:v>
                </c:pt>
                <c:pt idx="7310">
                  <c:v>66.707122000000027</c:v>
                </c:pt>
                <c:pt idx="7311">
                  <c:v>66.707122000000027</c:v>
                </c:pt>
                <c:pt idx="7312">
                  <c:v>66.707122000000027</c:v>
                </c:pt>
                <c:pt idx="7313">
                  <c:v>66.707122000000027</c:v>
                </c:pt>
                <c:pt idx="7314">
                  <c:v>66.707122000000027</c:v>
                </c:pt>
                <c:pt idx="7315">
                  <c:v>66.707122000000027</c:v>
                </c:pt>
                <c:pt idx="7316">
                  <c:v>66.707122000000027</c:v>
                </c:pt>
                <c:pt idx="7317">
                  <c:v>66.707122000000027</c:v>
                </c:pt>
                <c:pt idx="7318">
                  <c:v>66.707122000000027</c:v>
                </c:pt>
                <c:pt idx="7319">
                  <c:v>66.707122000000027</c:v>
                </c:pt>
                <c:pt idx="7320">
                  <c:v>67.053201000000001</c:v>
                </c:pt>
                <c:pt idx="7321">
                  <c:v>67.053201000000001</c:v>
                </c:pt>
                <c:pt idx="7322">
                  <c:v>67.053201000000001</c:v>
                </c:pt>
                <c:pt idx="7323">
                  <c:v>67.053201000000001</c:v>
                </c:pt>
                <c:pt idx="7324">
                  <c:v>67.053201000000001</c:v>
                </c:pt>
                <c:pt idx="7325">
                  <c:v>67.053201000000001</c:v>
                </c:pt>
                <c:pt idx="7326">
                  <c:v>67.053201000000001</c:v>
                </c:pt>
                <c:pt idx="7327">
                  <c:v>67.053201000000001</c:v>
                </c:pt>
                <c:pt idx="7328">
                  <c:v>67.053201000000001</c:v>
                </c:pt>
                <c:pt idx="7329">
                  <c:v>67.053201000000001</c:v>
                </c:pt>
                <c:pt idx="7330">
                  <c:v>67.405648999999983</c:v>
                </c:pt>
                <c:pt idx="7331">
                  <c:v>67.405648999999983</c:v>
                </c:pt>
                <c:pt idx="7332">
                  <c:v>67.405648999999983</c:v>
                </c:pt>
                <c:pt idx="7333">
                  <c:v>67.405648999999983</c:v>
                </c:pt>
                <c:pt idx="7334">
                  <c:v>67.405648999999983</c:v>
                </c:pt>
                <c:pt idx="7335">
                  <c:v>67.405648999999983</c:v>
                </c:pt>
                <c:pt idx="7336">
                  <c:v>67.405648999999983</c:v>
                </c:pt>
                <c:pt idx="7337">
                  <c:v>67.405648999999983</c:v>
                </c:pt>
                <c:pt idx="7338">
                  <c:v>67.405648999999983</c:v>
                </c:pt>
                <c:pt idx="7339">
                  <c:v>67.405648999999983</c:v>
                </c:pt>
                <c:pt idx="7340">
                  <c:v>67.750941999999981</c:v>
                </c:pt>
                <c:pt idx="7341">
                  <c:v>67.750941999999981</c:v>
                </c:pt>
                <c:pt idx="7342">
                  <c:v>67.750941999999981</c:v>
                </c:pt>
                <c:pt idx="7343">
                  <c:v>67.750941999999981</c:v>
                </c:pt>
                <c:pt idx="7344">
                  <c:v>67.750941999999981</c:v>
                </c:pt>
                <c:pt idx="7345">
                  <c:v>67.750941999999981</c:v>
                </c:pt>
                <c:pt idx="7346">
                  <c:v>67.750941999999981</c:v>
                </c:pt>
                <c:pt idx="7347">
                  <c:v>67.750941999999981</c:v>
                </c:pt>
                <c:pt idx="7348">
                  <c:v>67.750941999999981</c:v>
                </c:pt>
                <c:pt idx="7349">
                  <c:v>67.750941999999981</c:v>
                </c:pt>
                <c:pt idx="7350">
                  <c:v>68.13328199999998</c:v>
                </c:pt>
                <c:pt idx="7351">
                  <c:v>68.13328199999998</c:v>
                </c:pt>
                <c:pt idx="7352">
                  <c:v>68.13328199999998</c:v>
                </c:pt>
                <c:pt idx="7353">
                  <c:v>68.13328199999998</c:v>
                </c:pt>
                <c:pt idx="7354">
                  <c:v>68.13328199999998</c:v>
                </c:pt>
                <c:pt idx="7355">
                  <c:v>68.13328199999998</c:v>
                </c:pt>
                <c:pt idx="7356">
                  <c:v>68.13328199999998</c:v>
                </c:pt>
                <c:pt idx="7357">
                  <c:v>68.13328199999998</c:v>
                </c:pt>
                <c:pt idx="7358">
                  <c:v>68.13328199999998</c:v>
                </c:pt>
                <c:pt idx="7359">
                  <c:v>68.13328199999998</c:v>
                </c:pt>
                <c:pt idx="7360">
                  <c:v>68.492231000000004</c:v>
                </c:pt>
                <c:pt idx="7361">
                  <c:v>68.492231000000004</c:v>
                </c:pt>
                <c:pt idx="7362">
                  <c:v>68.492231000000004</c:v>
                </c:pt>
                <c:pt idx="7363">
                  <c:v>68.492231000000004</c:v>
                </c:pt>
                <c:pt idx="7364">
                  <c:v>68.492231000000004</c:v>
                </c:pt>
                <c:pt idx="7365">
                  <c:v>68.492231000000004</c:v>
                </c:pt>
                <c:pt idx="7366">
                  <c:v>68.492231000000004</c:v>
                </c:pt>
                <c:pt idx="7367">
                  <c:v>68.492231000000004</c:v>
                </c:pt>
                <c:pt idx="7368">
                  <c:v>68.492231000000004</c:v>
                </c:pt>
                <c:pt idx="7369">
                  <c:v>68.492231000000004</c:v>
                </c:pt>
                <c:pt idx="7370">
                  <c:v>68.771417999999983</c:v>
                </c:pt>
                <c:pt idx="7371">
                  <c:v>68.771417999999983</c:v>
                </c:pt>
                <c:pt idx="7372">
                  <c:v>68.771417999999983</c:v>
                </c:pt>
                <c:pt idx="7373">
                  <c:v>68.771417999999983</c:v>
                </c:pt>
                <c:pt idx="7374">
                  <c:v>68.771417999999983</c:v>
                </c:pt>
                <c:pt idx="7375">
                  <c:v>68.771417999999983</c:v>
                </c:pt>
                <c:pt idx="7376">
                  <c:v>68.771417999999983</c:v>
                </c:pt>
                <c:pt idx="7377">
                  <c:v>68.771417999999983</c:v>
                </c:pt>
                <c:pt idx="7378">
                  <c:v>68.771417999999983</c:v>
                </c:pt>
                <c:pt idx="7379">
                  <c:v>68.771417999999983</c:v>
                </c:pt>
                <c:pt idx="7380">
                  <c:v>69.094737999999978</c:v>
                </c:pt>
                <c:pt idx="7381">
                  <c:v>69.094737999999978</c:v>
                </c:pt>
                <c:pt idx="7382">
                  <c:v>69.094737999999978</c:v>
                </c:pt>
                <c:pt idx="7383">
                  <c:v>69.094737999999978</c:v>
                </c:pt>
                <c:pt idx="7384">
                  <c:v>69.094737999999978</c:v>
                </c:pt>
                <c:pt idx="7385">
                  <c:v>69.094737999999978</c:v>
                </c:pt>
                <c:pt idx="7386">
                  <c:v>69.094737999999978</c:v>
                </c:pt>
                <c:pt idx="7387">
                  <c:v>69.094737999999978</c:v>
                </c:pt>
                <c:pt idx="7388">
                  <c:v>69.094737999999978</c:v>
                </c:pt>
                <c:pt idx="7389">
                  <c:v>69.094737999999978</c:v>
                </c:pt>
                <c:pt idx="7390">
                  <c:v>69.449346000000006</c:v>
                </c:pt>
                <c:pt idx="7391">
                  <c:v>69.449346000000006</c:v>
                </c:pt>
                <c:pt idx="7392">
                  <c:v>69.449346000000006</c:v>
                </c:pt>
                <c:pt idx="7393">
                  <c:v>69.449346000000006</c:v>
                </c:pt>
                <c:pt idx="7394">
                  <c:v>69.449346000000006</c:v>
                </c:pt>
                <c:pt idx="7395">
                  <c:v>69.449346000000006</c:v>
                </c:pt>
                <c:pt idx="7396">
                  <c:v>69.449346000000006</c:v>
                </c:pt>
                <c:pt idx="7397">
                  <c:v>69.449346000000006</c:v>
                </c:pt>
                <c:pt idx="7398">
                  <c:v>69.449346000000006</c:v>
                </c:pt>
                <c:pt idx="7399">
                  <c:v>69.449346000000006</c:v>
                </c:pt>
                <c:pt idx="7400">
                  <c:v>69.808155999999983</c:v>
                </c:pt>
                <c:pt idx="7401">
                  <c:v>69.808155999999983</c:v>
                </c:pt>
                <c:pt idx="7402">
                  <c:v>69.808155999999983</c:v>
                </c:pt>
                <c:pt idx="7403">
                  <c:v>69.808155999999983</c:v>
                </c:pt>
                <c:pt idx="7404">
                  <c:v>69.808155999999983</c:v>
                </c:pt>
                <c:pt idx="7405">
                  <c:v>69.808155999999983</c:v>
                </c:pt>
                <c:pt idx="7406">
                  <c:v>69.808155999999983</c:v>
                </c:pt>
                <c:pt idx="7407">
                  <c:v>69.808155999999983</c:v>
                </c:pt>
                <c:pt idx="7408">
                  <c:v>69.808155999999983</c:v>
                </c:pt>
                <c:pt idx="7409">
                  <c:v>69.808155999999983</c:v>
                </c:pt>
                <c:pt idx="7410">
                  <c:v>70.106985999999978</c:v>
                </c:pt>
                <c:pt idx="7411">
                  <c:v>70.106985999999978</c:v>
                </c:pt>
                <c:pt idx="7412">
                  <c:v>70.106985999999978</c:v>
                </c:pt>
                <c:pt idx="7413">
                  <c:v>70.106985999999978</c:v>
                </c:pt>
                <c:pt idx="7414">
                  <c:v>70.106985999999978</c:v>
                </c:pt>
                <c:pt idx="7415">
                  <c:v>70.106985999999978</c:v>
                </c:pt>
                <c:pt idx="7416">
                  <c:v>70.106985999999978</c:v>
                </c:pt>
                <c:pt idx="7417">
                  <c:v>70.106985999999978</c:v>
                </c:pt>
                <c:pt idx="7418">
                  <c:v>70.106985999999978</c:v>
                </c:pt>
                <c:pt idx="7419">
                  <c:v>70.106985999999978</c:v>
                </c:pt>
                <c:pt idx="7420">
                  <c:v>70.415414999999996</c:v>
                </c:pt>
                <c:pt idx="7421">
                  <c:v>70.415414999999996</c:v>
                </c:pt>
                <c:pt idx="7422">
                  <c:v>70.415414999999996</c:v>
                </c:pt>
                <c:pt idx="7423">
                  <c:v>70.415414999999996</c:v>
                </c:pt>
                <c:pt idx="7424">
                  <c:v>70.415414999999996</c:v>
                </c:pt>
                <c:pt idx="7425">
                  <c:v>70.415414999999996</c:v>
                </c:pt>
                <c:pt idx="7426">
                  <c:v>70.415414999999996</c:v>
                </c:pt>
                <c:pt idx="7427">
                  <c:v>70.415414999999996</c:v>
                </c:pt>
                <c:pt idx="7428">
                  <c:v>70.415414999999996</c:v>
                </c:pt>
                <c:pt idx="7429">
                  <c:v>70.415414999999996</c:v>
                </c:pt>
                <c:pt idx="7430">
                  <c:v>70.784927999999994</c:v>
                </c:pt>
                <c:pt idx="7431">
                  <c:v>70.784927999999994</c:v>
                </c:pt>
                <c:pt idx="7432">
                  <c:v>70.784927999999994</c:v>
                </c:pt>
                <c:pt idx="7433">
                  <c:v>70.784927999999994</c:v>
                </c:pt>
                <c:pt idx="7434">
                  <c:v>70.784927999999994</c:v>
                </c:pt>
                <c:pt idx="7435">
                  <c:v>70.784927999999994</c:v>
                </c:pt>
                <c:pt idx="7436">
                  <c:v>70.784927999999994</c:v>
                </c:pt>
                <c:pt idx="7437">
                  <c:v>70.784927999999994</c:v>
                </c:pt>
                <c:pt idx="7438">
                  <c:v>70.784927999999994</c:v>
                </c:pt>
                <c:pt idx="7439">
                  <c:v>70.784927999999994</c:v>
                </c:pt>
                <c:pt idx="7440">
                  <c:v>71.111735999999979</c:v>
                </c:pt>
                <c:pt idx="7441">
                  <c:v>71.111735999999979</c:v>
                </c:pt>
                <c:pt idx="7442">
                  <c:v>71.111735999999979</c:v>
                </c:pt>
                <c:pt idx="7443">
                  <c:v>71.111735999999979</c:v>
                </c:pt>
                <c:pt idx="7444">
                  <c:v>71.111735999999979</c:v>
                </c:pt>
                <c:pt idx="7445">
                  <c:v>71.111735999999979</c:v>
                </c:pt>
                <c:pt idx="7446">
                  <c:v>71.111735999999979</c:v>
                </c:pt>
                <c:pt idx="7447">
                  <c:v>71.111735999999979</c:v>
                </c:pt>
                <c:pt idx="7448">
                  <c:v>71.111735999999979</c:v>
                </c:pt>
                <c:pt idx="7449">
                  <c:v>71.111735999999979</c:v>
                </c:pt>
                <c:pt idx="7450">
                  <c:v>71.436998000000003</c:v>
                </c:pt>
                <c:pt idx="7451">
                  <c:v>71.436998000000003</c:v>
                </c:pt>
                <c:pt idx="7452">
                  <c:v>71.436998000000003</c:v>
                </c:pt>
                <c:pt idx="7453">
                  <c:v>71.436998000000003</c:v>
                </c:pt>
                <c:pt idx="7454">
                  <c:v>71.436998000000003</c:v>
                </c:pt>
                <c:pt idx="7455">
                  <c:v>71.436998000000003</c:v>
                </c:pt>
                <c:pt idx="7456">
                  <c:v>71.436998000000003</c:v>
                </c:pt>
                <c:pt idx="7457">
                  <c:v>71.436998000000003</c:v>
                </c:pt>
                <c:pt idx="7458">
                  <c:v>71.436998000000003</c:v>
                </c:pt>
                <c:pt idx="7459">
                  <c:v>71.436998000000003</c:v>
                </c:pt>
                <c:pt idx="7460">
                  <c:v>71.846694000000042</c:v>
                </c:pt>
                <c:pt idx="7461">
                  <c:v>71.846694000000042</c:v>
                </c:pt>
                <c:pt idx="7462">
                  <c:v>71.846694000000042</c:v>
                </c:pt>
                <c:pt idx="7463">
                  <c:v>71.846694000000042</c:v>
                </c:pt>
                <c:pt idx="7464">
                  <c:v>71.846694000000042</c:v>
                </c:pt>
                <c:pt idx="7465">
                  <c:v>71.846694000000042</c:v>
                </c:pt>
                <c:pt idx="7466">
                  <c:v>71.846694000000042</c:v>
                </c:pt>
                <c:pt idx="7467">
                  <c:v>71.846694000000042</c:v>
                </c:pt>
                <c:pt idx="7468">
                  <c:v>71.846694000000042</c:v>
                </c:pt>
                <c:pt idx="7469">
                  <c:v>71.846694000000042</c:v>
                </c:pt>
                <c:pt idx="7470">
                  <c:v>72.217474999999993</c:v>
                </c:pt>
                <c:pt idx="7471">
                  <c:v>72.217474999999993</c:v>
                </c:pt>
                <c:pt idx="7472">
                  <c:v>72.217474999999993</c:v>
                </c:pt>
                <c:pt idx="7473">
                  <c:v>72.217474999999993</c:v>
                </c:pt>
                <c:pt idx="7474">
                  <c:v>72.217474999999993</c:v>
                </c:pt>
                <c:pt idx="7475">
                  <c:v>72.217474999999993</c:v>
                </c:pt>
                <c:pt idx="7476">
                  <c:v>72.217474999999993</c:v>
                </c:pt>
                <c:pt idx="7477">
                  <c:v>72.217474999999993</c:v>
                </c:pt>
                <c:pt idx="7478">
                  <c:v>72.217474999999993</c:v>
                </c:pt>
                <c:pt idx="7479">
                  <c:v>72.217474999999993</c:v>
                </c:pt>
                <c:pt idx="7480">
                  <c:v>72.522051999999988</c:v>
                </c:pt>
                <c:pt idx="7481">
                  <c:v>72.522051999999988</c:v>
                </c:pt>
                <c:pt idx="7482">
                  <c:v>72.522051999999988</c:v>
                </c:pt>
                <c:pt idx="7483">
                  <c:v>72.522051999999988</c:v>
                </c:pt>
                <c:pt idx="7484">
                  <c:v>72.522051999999988</c:v>
                </c:pt>
                <c:pt idx="7485">
                  <c:v>72.522051999999988</c:v>
                </c:pt>
                <c:pt idx="7486">
                  <c:v>72.522051999999988</c:v>
                </c:pt>
                <c:pt idx="7487">
                  <c:v>72.522051999999988</c:v>
                </c:pt>
                <c:pt idx="7488">
                  <c:v>72.522051999999988</c:v>
                </c:pt>
                <c:pt idx="7489">
                  <c:v>72.522051999999988</c:v>
                </c:pt>
                <c:pt idx="7490">
                  <c:v>72.862222000000003</c:v>
                </c:pt>
                <c:pt idx="7491">
                  <c:v>72.862222000000003</c:v>
                </c:pt>
                <c:pt idx="7492">
                  <c:v>72.862222000000003</c:v>
                </c:pt>
                <c:pt idx="7493">
                  <c:v>72.862222000000003</c:v>
                </c:pt>
                <c:pt idx="7494">
                  <c:v>72.862222000000003</c:v>
                </c:pt>
                <c:pt idx="7495">
                  <c:v>72.862222000000003</c:v>
                </c:pt>
                <c:pt idx="7496">
                  <c:v>72.862222000000003</c:v>
                </c:pt>
                <c:pt idx="7497">
                  <c:v>72.862222000000003</c:v>
                </c:pt>
                <c:pt idx="7498">
                  <c:v>72.862222000000003</c:v>
                </c:pt>
                <c:pt idx="7499">
                  <c:v>72.862222000000003</c:v>
                </c:pt>
                <c:pt idx="7500">
                  <c:v>73.222869999999986</c:v>
                </c:pt>
                <c:pt idx="7501">
                  <c:v>73.222869999999986</c:v>
                </c:pt>
                <c:pt idx="7502">
                  <c:v>73.222869999999986</c:v>
                </c:pt>
                <c:pt idx="7503">
                  <c:v>73.222869999999986</c:v>
                </c:pt>
                <c:pt idx="7504">
                  <c:v>73.222869999999986</c:v>
                </c:pt>
                <c:pt idx="7505">
                  <c:v>73.222869999999986</c:v>
                </c:pt>
                <c:pt idx="7506">
                  <c:v>73.222869999999986</c:v>
                </c:pt>
                <c:pt idx="7507">
                  <c:v>73.222869999999986</c:v>
                </c:pt>
                <c:pt idx="7508">
                  <c:v>73.222869999999986</c:v>
                </c:pt>
                <c:pt idx="7509">
                  <c:v>73.222869999999986</c:v>
                </c:pt>
                <c:pt idx="7510">
                  <c:v>73.598208</c:v>
                </c:pt>
                <c:pt idx="7511">
                  <c:v>73.598208</c:v>
                </c:pt>
                <c:pt idx="7512">
                  <c:v>73.598208</c:v>
                </c:pt>
                <c:pt idx="7513">
                  <c:v>73.598208</c:v>
                </c:pt>
                <c:pt idx="7514">
                  <c:v>73.598208</c:v>
                </c:pt>
                <c:pt idx="7515">
                  <c:v>73.598208</c:v>
                </c:pt>
                <c:pt idx="7516">
                  <c:v>73.598208</c:v>
                </c:pt>
                <c:pt idx="7517">
                  <c:v>73.598208</c:v>
                </c:pt>
                <c:pt idx="7518">
                  <c:v>73.598208</c:v>
                </c:pt>
                <c:pt idx="7519">
                  <c:v>73.598208</c:v>
                </c:pt>
                <c:pt idx="7520">
                  <c:v>73.953797999999978</c:v>
                </c:pt>
                <c:pt idx="7521">
                  <c:v>73.953797999999978</c:v>
                </c:pt>
                <c:pt idx="7522">
                  <c:v>73.953797999999978</c:v>
                </c:pt>
                <c:pt idx="7523">
                  <c:v>73.953797999999978</c:v>
                </c:pt>
                <c:pt idx="7524">
                  <c:v>73.953797999999978</c:v>
                </c:pt>
                <c:pt idx="7525">
                  <c:v>73.953797999999978</c:v>
                </c:pt>
                <c:pt idx="7526">
                  <c:v>73.953797999999978</c:v>
                </c:pt>
                <c:pt idx="7527">
                  <c:v>73.953797999999978</c:v>
                </c:pt>
                <c:pt idx="7528">
                  <c:v>73.953797999999978</c:v>
                </c:pt>
                <c:pt idx="7529">
                  <c:v>73.953797999999978</c:v>
                </c:pt>
                <c:pt idx="7530">
                  <c:v>74.321214000000026</c:v>
                </c:pt>
                <c:pt idx="7531">
                  <c:v>74.321214000000026</c:v>
                </c:pt>
                <c:pt idx="7532">
                  <c:v>74.321214000000026</c:v>
                </c:pt>
                <c:pt idx="7533">
                  <c:v>74.321214000000026</c:v>
                </c:pt>
                <c:pt idx="7534">
                  <c:v>74.321214000000026</c:v>
                </c:pt>
                <c:pt idx="7535">
                  <c:v>74.321214000000026</c:v>
                </c:pt>
                <c:pt idx="7536">
                  <c:v>74.321214000000026</c:v>
                </c:pt>
                <c:pt idx="7537">
                  <c:v>74.321214000000026</c:v>
                </c:pt>
                <c:pt idx="7538">
                  <c:v>74.321214000000026</c:v>
                </c:pt>
                <c:pt idx="7539">
                  <c:v>74.321214000000026</c:v>
                </c:pt>
                <c:pt idx="7540">
                  <c:v>74.648581999999962</c:v>
                </c:pt>
                <c:pt idx="7541">
                  <c:v>74.648581999999962</c:v>
                </c:pt>
                <c:pt idx="7542">
                  <c:v>74.648581999999962</c:v>
                </c:pt>
                <c:pt idx="7543">
                  <c:v>74.648581999999962</c:v>
                </c:pt>
                <c:pt idx="7544">
                  <c:v>74.648581999999962</c:v>
                </c:pt>
                <c:pt idx="7545">
                  <c:v>74.648581999999962</c:v>
                </c:pt>
                <c:pt idx="7546">
                  <c:v>74.648581999999962</c:v>
                </c:pt>
                <c:pt idx="7547">
                  <c:v>74.648581999999962</c:v>
                </c:pt>
                <c:pt idx="7548">
                  <c:v>74.648581999999962</c:v>
                </c:pt>
                <c:pt idx="7549">
                  <c:v>74.648581999999962</c:v>
                </c:pt>
                <c:pt idx="7550">
                  <c:v>75.061958000000004</c:v>
                </c:pt>
                <c:pt idx="7551">
                  <c:v>75.061958000000004</c:v>
                </c:pt>
                <c:pt idx="7552">
                  <c:v>75.061958000000004</c:v>
                </c:pt>
                <c:pt idx="7553">
                  <c:v>75.061958000000004</c:v>
                </c:pt>
                <c:pt idx="7554">
                  <c:v>75.061958000000004</c:v>
                </c:pt>
                <c:pt idx="7555">
                  <c:v>75.061958000000004</c:v>
                </c:pt>
                <c:pt idx="7556">
                  <c:v>75.061958000000004</c:v>
                </c:pt>
                <c:pt idx="7557">
                  <c:v>75.061958000000004</c:v>
                </c:pt>
                <c:pt idx="7558">
                  <c:v>75.061958000000004</c:v>
                </c:pt>
                <c:pt idx="7559">
                  <c:v>75.061958000000004</c:v>
                </c:pt>
                <c:pt idx="7560">
                  <c:v>75.579176999999959</c:v>
                </c:pt>
                <c:pt idx="7561">
                  <c:v>75.579176999999959</c:v>
                </c:pt>
                <c:pt idx="7562">
                  <c:v>75.579176999999959</c:v>
                </c:pt>
                <c:pt idx="7563">
                  <c:v>75.579176999999959</c:v>
                </c:pt>
                <c:pt idx="7564">
                  <c:v>75.579176999999959</c:v>
                </c:pt>
                <c:pt idx="7565">
                  <c:v>75.579176999999959</c:v>
                </c:pt>
                <c:pt idx="7566">
                  <c:v>75.579176999999959</c:v>
                </c:pt>
                <c:pt idx="7567">
                  <c:v>75.579176999999959</c:v>
                </c:pt>
                <c:pt idx="7568">
                  <c:v>75.579176999999959</c:v>
                </c:pt>
                <c:pt idx="7569">
                  <c:v>75.579176999999959</c:v>
                </c:pt>
                <c:pt idx="7570">
                  <c:v>76.146879999999982</c:v>
                </c:pt>
                <c:pt idx="7571">
                  <c:v>76.146879999999982</c:v>
                </c:pt>
                <c:pt idx="7572">
                  <c:v>76.146879999999982</c:v>
                </c:pt>
                <c:pt idx="7573">
                  <c:v>76.146879999999982</c:v>
                </c:pt>
                <c:pt idx="7574">
                  <c:v>76.146879999999982</c:v>
                </c:pt>
                <c:pt idx="7575">
                  <c:v>76.146879999999982</c:v>
                </c:pt>
                <c:pt idx="7576">
                  <c:v>76.146879999999982</c:v>
                </c:pt>
                <c:pt idx="7577">
                  <c:v>76.146879999999982</c:v>
                </c:pt>
                <c:pt idx="7578">
                  <c:v>76.146879999999982</c:v>
                </c:pt>
                <c:pt idx="7579">
                  <c:v>76.146879999999982</c:v>
                </c:pt>
                <c:pt idx="7580">
                  <c:v>76.706625000000045</c:v>
                </c:pt>
                <c:pt idx="7581">
                  <c:v>76.706625000000045</c:v>
                </c:pt>
                <c:pt idx="7582">
                  <c:v>76.706625000000045</c:v>
                </c:pt>
                <c:pt idx="7583">
                  <c:v>76.706625000000045</c:v>
                </c:pt>
                <c:pt idx="7584">
                  <c:v>76.706625000000045</c:v>
                </c:pt>
                <c:pt idx="7585">
                  <c:v>76.706625000000045</c:v>
                </c:pt>
                <c:pt idx="7586">
                  <c:v>76.706625000000045</c:v>
                </c:pt>
                <c:pt idx="7587">
                  <c:v>76.706625000000045</c:v>
                </c:pt>
                <c:pt idx="7588">
                  <c:v>76.706625000000045</c:v>
                </c:pt>
                <c:pt idx="7589">
                  <c:v>76.706625000000045</c:v>
                </c:pt>
                <c:pt idx="7590">
                  <c:v>77.253621999999993</c:v>
                </c:pt>
                <c:pt idx="7591">
                  <c:v>77.253621999999993</c:v>
                </c:pt>
                <c:pt idx="7592">
                  <c:v>77.253621999999993</c:v>
                </c:pt>
                <c:pt idx="7593">
                  <c:v>77.253621999999993</c:v>
                </c:pt>
                <c:pt idx="7594">
                  <c:v>77.253621999999993</c:v>
                </c:pt>
                <c:pt idx="7595">
                  <c:v>77.253621999999993</c:v>
                </c:pt>
                <c:pt idx="7596">
                  <c:v>77.253621999999993</c:v>
                </c:pt>
                <c:pt idx="7597">
                  <c:v>77.253621999999993</c:v>
                </c:pt>
                <c:pt idx="7598">
                  <c:v>77.253621999999993</c:v>
                </c:pt>
                <c:pt idx="7599">
                  <c:v>77.253621999999993</c:v>
                </c:pt>
                <c:pt idx="7600">
                  <c:v>77.694536999999983</c:v>
                </c:pt>
                <c:pt idx="7601">
                  <c:v>77.694536999999983</c:v>
                </c:pt>
                <c:pt idx="7602">
                  <c:v>77.694536999999983</c:v>
                </c:pt>
                <c:pt idx="7603">
                  <c:v>77.694536999999983</c:v>
                </c:pt>
                <c:pt idx="7604">
                  <c:v>77.694536999999983</c:v>
                </c:pt>
                <c:pt idx="7605">
                  <c:v>77.694536999999983</c:v>
                </c:pt>
                <c:pt idx="7606">
                  <c:v>77.694536999999983</c:v>
                </c:pt>
                <c:pt idx="7607">
                  <c:v>77.694536999999983</c:v>
                </c:pt>
                <c:pt idx="7608">
                  <c:v>77.694536999999983</c:v>
                </c:pt>
                <c:pt idx="7609">
                  <c:v>77.694536999999983</c:v>
                </c:pt>
                <c:pt idx="7610">
                  <c:v>78.066446999999982</c:v>
                </c:pt>
                <c:pt idx="7611">
                  <c:v>78.066446999999982</c:v>
                </c:pt>
                <c:pt idx="7612">
                  <c:v>78.066446999999982</c:v>
                </c:pt>
                <c:pt idx="7613">
                  <c:v>78.066446999999982</c:v>
                </c:pt>
                <c:pt idx="7614">
                  <c:v>78.066446999999982</c:v>
                </c:pt>
                <c:pt idx="7615">
                  <c:v>78.066446999999982</c:v>
                </c:pt>
                <c:pt idx="7616">
                  <c:v>78.066446999999982</c:v>
                </c:pt>
                <c:pt idx="7617">
                  <c:v>78.066446999999982</c:v>
                </c:pt>
                <c:pt idx="7618">
                  <c:v>78.066446999999982</c:v>
                </c:pt>
                <c:pt idx="7619">
                  <c:v>78.066446999999982</c:v>
                </c:pt>
                <c:pt idx="7620">
                  <c:v>78.316552999999999</c:v>
                </c:pt>
                <c:pt idx="7621">
                  <c:v>78.316552999999999</c:v>
                </c:pt>
                <c:pt idx="7622">
                  <c:v>78.316552999999999</c:v>
                </c:pt>
                <c:pt idx="7623">
                  <c:v>78.316552999999999</c:v>
                </c:pt>
                <c:pt idx="7624">
                  <c:v>78.316552999999999</c:v>
                </c:pt>
                <c:pt idx="7625">
                  <c:v>78.316552999999999</c:v>
                </c:pt>
                <c:pt idx="7626">
                  <c:v>78.316552999999999</c:v>
                </c:pt>
                <c:pt idx="7627">
                  <c:v>78.316552999999999</c:v>
                </c:pt>
                <c:pt idx="7628">
                  <c:v>78.316552999999999</c:v>
                </c:pt>
                <c:pt idx="7629">
                  <c:v>78.316552999999999</c:v>
                </c:pt>
                <c:pt idx="7630">
                  <c:v>78.606466999999981</c:v>
                </c:pt>
                <c:pt idx="7631">
                  <c:v>78.606466999999981</c:v>
                </c:pt>
                <c:pt idx="7632">
                  <c:v>78.606466999999981</c:v>
                </c:pt>
                <c:pt idx="7633">
                  <c:v>78.606466999999981</c:v>
                </c:pt>
                <c:pt idx="7634">
                  <c:v>78.606466999999981</c:v>
                </c:pt>
                <c:pt idx="7635">
                  <c:v>78.606466999999981</c:v>
                </c:pt>
                <c:pt idx="7636">
                  <c:v>78.606466999999981</c:v>
                </c:pt>
                <c:pt idx="7637">
                  <c:v>78.606466999999981</c:v>
                </c:pt>
                <c:pt idx="7638">
                  <c:v>78.606466999999981</c:v>
                </c:pt>
                <c:pt idx="7639">
                  <c:v>78.606466999999981</c:v>
                </c:pt>
                <c:pt idx="7640">
                  <c:v>78.850372999999934</c:v>
                </c:pt>
                <c:pt idx="7641">
                  <c:v>78.850372999999934</c:v>
                </c:pt>
                <c:pt idx="7642">
                  <c:v>78.850372999999934</c:v>
                </c:pt>
                <c:pt idx="7643">
                  <c:v>78.850372999999934</c:v>
                </c:pt>
                <c:pt idx="7644">
                  <c:v>78.850372999999934</c:v>
                </c:pt>
                <c:pt idx="7645">
                  <c:v>78.850372999999934</c:v>
                </c:pt>
                <c:pt idx="7646">
                  <c:v>78.850372999999934</c:v>
                </c:pt>
                <c:pt idx="7647">
                  <c:v>78.850372999999934</c:v>
                </c:pt>
                <c:pt idx="7648">
                  <c:v>78.850372999999934</c:v>
                </c:pt>
                <c:pt idx="7649">
                  <c:v>78.850372999999934</c:v>
                </c:pt>
                <c:pt idx="7650">
                  <c:v>79.147852999999998</c:v>
                </c:pt>
                <c:pt idx="7651">
                  <c:v>79.147852999999998</c:v>
                </c:pt>
                <c:pt idx="7652">
                  <c:v>79.147852999999998</c:v>
                </c:pt>
                <c:pt idx="7653">
                  <c:v>79.147852999999998</c:v>
                </c:pt>
                <c:pt idx="7654">
                  <c:v>79.147852999999998</c:v>
                </c:pt>
                <c:pt idx="7655">
                  <c:v>79.147852999999998</c:v>
                </c:pt>
                <c:pt idx="7656">
                  <c:v>79.147852999999998</c:v>
                </c:pt>
                <c:pt idx="7657">
                  <c:v>79.147852999999998</c:v>
                </c:pt>
                <c:pt idx="7658">
                  <c:v>79.147852999999998</c:v>
                </c:pt>
                <c:pt idx="7659">
                  <c:v>79.147852999999998</c:v>
                </c:pt>
                <c:pt idx="7660">
                  <c:v>79.375930999999909</c:v>
                </c:pt>
                <c:pt idx="7661">
                  <c:v>79.375930999999909</c:v>
                </c:pt>
                <c:pt idx="7662">
                  <c:v>79.375930999999909</c:v>
                </c:pt>
                <c:pt idx="7663">
                  <c:v>79.375930999999909</c:v>
                </c:pt>
                <c:pt idx="7664">
                  <c:v>79.375930999999909</c:v>
                </c:pt>
                <c:pt idx="7665">
                  <c:v>79.375930999999909</c:v>
                </c:pt>
                <c:pt idx="7666">
                  <c:v>79.375930999999909</c:v>
                </c:pt>
                <c:pt idx="7667">
                  <c:v>79.375930999999909</c:v>
                </c:pt>
                <c:pt idx="7668">
                  <c:v>79.375930999999909</c:v>
                </c:pt>
                <c:pt idx="7669">
                  <c:v>79.375930999999909</c:v>
                </c:pt>
                <c:pt idx="7670">
                  <c:v>79.591547000000006</c:v>
                </c:pt>
                <c:pt idx="7671">
                  <c:v>79.591547000000006</c:v>
                </c:pt>
                <c:pt idx="7672">
                  <c:v>79.591547000000006</c:v>
                </c:pt>
                <c:pt idx="7673">
                  <c:v>79.591547000000006</c:v>
                </c:pt>
                <c:pt idx="7674">
                  <c:v>79.591547000000006</c:v>
                </c:pt>
                <c:pt idx="7675">
                  <c:v>79.591547000000006</c:v>
                </c:pt>
                <c:pt idx="7676">
                  <c:v>79.591547000000006</c:v>
                </c:pt>
                <c:pt idx="7677">
                  <c:v>79.591547000000006</c:v>
                </c:pt>
                <c:pt idx="7678">
                  <c:v>79.591547000000006</c:v>
                </c:pt>
                <c:pt idx="7679">
                  <c:v>79.591547000000006</c:v>
                </c:pt>
                <c:pt idx="7680">
                  <c:v>79.731648000000007</c:v>
                </c:pt>
                <c:pt idx="7681">
                  <c:v>79.731648000000007</c:v>
                </c:pt>
                <c:pt idx="7682">
                  <c:v>79.731648000000007</c:v>
                </c:pt>
                <c:pt idx="7683">
                  <c:v>79.731648000000007</c:v>
                </c:pt>
                <c:pt idx="7684">
                  <c:v>79.731648000000007</c:v>
                </c:pt>
                <c:pt idx="7685">
                  <c:v>79.731648000000007</c:v>
                </c:pt>
                <c:pt idx="7686">
                  <c:v>79.731648000000007</c:v>
                </c:pt>
                <c:pt idx="7687">
                  <c:v>79.731648000000007</c:v>
                </c:pt>
                <c:pt idx="7688">
                  <c:v>79.731648000000007</c:v>
                </c:pt>
                <c:pt idx="7689">
                  <c:v>79.731648000000007</c:v>
                </c:pt>
                <c:pt idx="7690">
                  <c:v>79.880352999999957</c:v>
                </c:pt>
                <c:pt idx="7691">
                  <c:v>79.880352999999957</c:v>
                </c:pt>
                <c:pt idx="7692">
                  <c:v>79.880352999999957</c:v>
                </c:pt>
                <c:pt idx="7693">
                  <c:v>79.880352999999957</c:v>
                </c:pt>
                <c:pt idx="7694">
                  <c:v>79.880352999999957</c:v>
                </c:pt>
                <c:pt idx="7695">
                  <c:v>79.880352999999957</c:v>
                </c:pt>
                <c:pt idx="7696">
                  <c:v>79.880352999999957</c:v>
                </c:pt>
                <c:pt idx="7697">
                  <c:v>79.880352999999957</c:v>
                </c:pt>
                <c:pt idx="7698">
                  <c:v>79.880352999999957</c:v>
                </c:pt>
                <c:pt idx="7699">
                  <c:v>79.880352999999957</c:v>
                </c:pt>
                <c:pt idx="7700">
                  <c:v>80.023224999999996</c:v>
                </c:pt>
                <c:pt idx="7701">
                  <c:v>80.023224999999996</c:v>
                </c:pt>
                <c:pt idx="7702">
                  <c:v>80.023224999999996</c:v>
                </c:pt>
                <c:pt idx="7703">
                  <c:v>80.023224999999996</c:v>
                </c:pt>
                <c:pt idx="7704">
                  <c:v>80.023224999999996</c:v>
                </c:pt>
                <c:pt idx="7705">
                  <c:v>80.023224999999996</c:v>
                </c:pt>
                <c:pt idx="7706">
                  <c:v>80.023224999999996</c:v>
                </c:pt>
                <c:pt idx="7707">
                  <c:v>80.023224999999996</c:v>
                </c:pt>
                <c:pt idx="7708">
                  <c:v>80.023224999999996</c:v>
                </c:pt>
                <c:pt idx="7709">
                  <c:v>80.023224999999996</c:v>
                </c:pt>
                <c:pt idx="7710">
                  <c:v>80.032965000000004</c:v>
                </c:pt>
                <c:pt idx="7711">
                  <c:v>80.032965000000004</c:v>
                </c:pt>
                <c:pt idx="7712">
                  <c:v>80.032965000000004</c:v>
                </c:pt>
                <c:pt idx="7713">
                  <c:v>80.032965000000004</c:v>
                </c:pt>
                <c:pt idx="7714">
                  <c:v>80.032965000000004</c:v>
                </c:pt>
                <c:pt idx="7715">
                  <c:v>80.032965000000004</c:v>
                </c:pt>
                <c:pt idx="7716">
                  <c:v>80.032965000000004</c:v>
                </c:pt>
                <c:pt idx="7717">
                  <c:v>80.032965000000004</c:v>
                </c:pt>
                <c:pt idx="7718">
                  <c:v>80.032965000000004</c:v>
                </c:pt>
                <c:pt idx="7719">
                  <c:v>80.032965000000004</c:v>
                </c:pt>
                <c:pt idx="7720">
                  <c:v>80.01550899999998</c:v>
                </c:pt>
                <c:pt idx="7721">
                  <c:v>80.01550899999998</c:v>
                </c:pt>
                <c:pt idx="7722">
                  <c:v>80.01550899999998</c:v>
                </c:pt>
                <c:pt idx="7723">
                  <c:v>80.01550899999998</c:v>
                </c:pt>
                <c:pt idx="7724">
                  <c:v>80.01550899999998</c:v>
                </c:pt>
                <c:pt idx="7725">
                  <c:v>80.01550899999998</c:v>
                </c:pt>
                <c:pt idx="7726">
                  <c:v>80.01550899999998</c:v>
                </c:pt>
                <c:pt idx="7727">
                  <c:v>80.01550899999998</c:v>
                </c:pt>
                <c:pt idx="7728">
                  <c:v>80.01550899999998</c:v>
                </c:pt>
                <c:pt idx="7729">
                  <c:v>80.01550899999998</c:v>
                </c:pt>
                <c:pt idx="7730">
                  <c:v>80.004174000000006</c:v>
                </c:pt>
                <c:pt idx="7731">
                  <c:v>80.004174000000006</c:v>
                </c:pt>
                <c:pt idx="7732">
                  <c:v>80.004174000000006</c:v>
                </c:pt>
                <c:pt idx="7733">
                  <c:v>80.004174000000006</c:v>
                </c:pt>
                <c:pt idx="7734">
                  <c:v>80.004174000000006</c:v>
                </c:pt>
                <c:pt idx="7735">
                  <c:v>80.004174000000006</c:v>
                </c:pt>
                <c:pt idx="7736">
                  <c:v>80.004174000000006</c:v>
                </c:pt>
                <c:pt idx="7737">
                  <c:v>80.004174000000006</c:v>
                </c:pt>
                <c:pt idx="7738">
                  <c:v>80.004174000000006</c:v>
                </c:pt>
                <c:pt idx="7739">
                  <c:v>80.004174000000006</c:v>
                </c:pt>
                <c:pt idx="7740">
                  <c:v>80.033237</c:v>
                </c:pt>
                <c:pt idx="7741">
                  <c:v>80.033237</c:v>
                </c:pt>
                <c:pt idx="7742">
                  <c:v>80.033237</c:v>
                </c:pt>
                <c:pt idx="7743">
                  <c:v>80.033237</c:v>
                </c:pt>
                <c:pt idx="7744">
                  <c:v>80.033237</c:v>
                </c:pt>
                <c:pt idx="7745">
                  <c:v>80.033237</c:v>
                </c:pt>
                <c:pt idx="7746">
                  <c:v>80.033237</c:v>
                </c:pt>
                <c:pt idx="7747">
                  <c:v>80.033237</c:v>
                </c:pt>
                <c:pt idx="7748">
                  <c:v>80.033237</c:v>
                </c:pt>
                <c:pt idx="7749">
                  <c:v>80.033237</c:v>
                </c:pt>
                <c:pt idx="7750">
                  <c:v>80.06881199999998</c:v>
                </c:pt>
                <c:pt idx="7751">
                  <c:v>80.06881199999998</c:v>
                </c:pt>
                <c:pt idx="7752">
                  <c:v>80.06881199999998</c:v>
                </c:pt>
                <c:pt idx="7753">
                  <c:v>80.06881199999998</c:v>
                </c:pt>
                <c:pt idx="7754">
                  <c:v>80.06881199999998</c:v>
                </c:pt>
                <c:pt idx="7755">
                  <c:v>80.06881199999998</c:v>
                </c:pt>
                <c:pt idx="7756">
                  <c:v>80.06881199999998</c:v>
                </c:pt>
                <c:pt idx="7757">
                  <c:v>80.06881199999998</c:v>
                </c:pt>
                <c:pt idx="7758">
                  <c:v>80.06881199999998</c:v>
                </c:pt>
                <c:pt idx="7759">
                  <c:v>80.06881199999998</c:v>
                </c:pt>
                <c:pt idx="7760">
                  <c:v>80.011302000000001</c:v>
                </c:pt>
                <c:pt idx="7761">
                  <c:v>80.011302000000001</c:v>
                </c:pt>
                <c:pt idx="7762">
                  <c:v>80.011302000000001</c:v>
                </c:pt>
                <c:pt idx="7763">
                  <c:v>80.011302000000001</c:v>
                </c:pt>
                <c:pt idx="7764">
                  <c:v>80.011302000000001</c:v>
                </c:pt>
                <c:pt idx="7765">
                  <c:v>80.011302000000001</c:v>
                </c:pt>
                <c:pt idx="7766">
                  <c:v>80.011302000000001</c:v>
                </c:pt>
                <c:pt idx="7767">
                  <c:v>80.011302000000001</c:v>
                </c:pt>
                <c:pt idx="7768">
                  <c:v>80.011302000000001</c:v>
                </c:pt>
                <c:pt idx="7769">
                  <c:v>80.011302000000001</c:v>
                </c:pt>
                <c:pt idx="7770">
                  <c:v>79.984695000000045</c:v>
                </c:pt>
                <c:pt idx="7771">
                  <c:v>79.984695000000045</c:v>
                </c:pt>
                <c:pt idx="7772">
                  <c:v>79.984695000000045</c:v>
                </c:pt>
                <c:pt idx="7773">
                  <c:v>79.984695000000045</c:v>
                </c:pt>
                <c:pt idx="7774">
                  <c:v>79.984695000000045</c:v>
                </c:pt>
                <c:pt idx="7775">
                  <c:v>79.984695000000045</c:v>
                </c:pt>
                <c:pt idx="7776">
                  <c:v>79.984695000000045</c:v>
                </c:pt>
                <c:pt idx="7777">
                  <c:v>79.984695000000045</c:v>
                </c:pt>
                <c:pt idx="7778">
                  <c:v>79.984695000000045</c:v>
                </c:pt>
                <c:pt idx="7779">
                  <c:v>79.984695000000045</c:v>
                </c:pt>
                <c:pt idx="7780">
                  <c:v>79.844918000000007</c:v>
                </c:pt>
                <c:pt idx="7781">
                  <c:v>79.844918000000007</c:v>
                </c:pt>
                <c:pt idx="7782">
                  <c:v>79.844918000000007</c:v>
                </c:pt>
                <c:pt idx="7783">
                  <c:v>79.844918000000007</c:v>
                </c:pt>
                <c:pt idx="7784">
                  <c:v>79.844918000000007</c:v>
                </c:pt>
                <c:pt idx="7785">
                  <c:v>79.844918000000007</c:v>
                </c:pt>
                <c:pt idx="7786">
                  <c:v>79.844918000000007</c:v>
                </c:pt>
                <c:pt idx="7787">
                  <c:v>79.844918000000007</c:v>
                </c:pt>
                <c:pt idx="7788">
                  <c:v>79.844918000000007</c:v>
                </c:pt>
                <c:pt idx="7789">
                  <c:v>79.844918000000007</c:v>
                </c:pt>
                <c:pt idx="7790">
                  <c:v>79.668056999999962</c:v>
                </c:pt>
                <c:pt idx="7791">
                  <c:v>79.668056999999962</c:v>
                </c:pt>
                <c:pt idx="7792">
                  <c:v>79.668056999999962</c:v>
                </c:pt>
                <c:pt idx="7793">
                  <c:v>79.668056999999962</c:v>
                </c:pt>
                <c:pt idx="7794">
                  <c:v>79.668056999999962</c:v>
                </c:pt>
                <c:pt idx="7795">
                  <c:v>79.668056999999962</c:v>
                </c:pt>
                <c:pt idx="7796">
                  <c:v>79.668056999999962</c:v>
                </c:pt>
                <c:pt idx="7797">
                  <c:v>79.668056999999962</c:v>
                </c:pt>
                <c:pt idx="7798">
                  <c:v>79.668056999999962</c:v>
                </c:pt>
                <c:pt idx="7799">
                  <c:v>79.668056999999962</c:v>
                </c:pt>
                <c:pt idx="7800">
                  <c:v>79.506360999999998</c:v>
                </c:pt>
                <c:pt idx="7801">
                  <c:v>79.506360999999998</c:v>
                </c:pt>
                <c:pt idx="7802">
                  <c:v>79.506360999999998</c:v>
                </c:pt>
                <c:pt idx="7803">
                  <c:v>79.506360999999998</c:v>
                </c:pt>
                <c:pt idx="7804">
                  <c:v>79.506360999999998</c:v>
                </c:pt>
                <c:pt idx="7805">
                  <c:v>79.506360999999998</c:v>
                </c:pt>
                <c:pt idx="7806">
                  <c:v>79.506360999999998</c:v>
                </c:pt>
                <c:pt idx="7807">
                  <c:v>79.506360999999998</c:v>
                </c:pt>
                <c:pt idx="7808">
                  <c:v>79.506360999999998</c:v>
                </c:pt>
                <c:pt idx="7809">
                  <c:v>79.506360999999998</c:v>
                </c:pt>
                <c:pt idx="7810">
                  <c:v>79.348614999999995</c:v>
                </c:pt>
                <c:pt idx="7811">
                  <c:v>79.348614999999995</c:v>
                </c:pt>
                <c:pt idx="7812">
                  <c:v>79.348614999999995</c:v>
                </c:pt>
                <c:pt idx="7813">
                  <c:v>79.348614999999995</c:v>
                </c:pt>
                <c:pt idx="7814">
                  <c:v>79.348614999999995</c:v>
                </c:pt>
                <c:pt idx="7815">
                  <c:v>79.348614999999995</c:v>
                </c:pt>
                <c:pt idx="7816">
                  <c:v>79.348614999999995</c:v>
                </c:pt>
                <c:pt idx="7817">
                  <c:v>79.348614999999995</c:v>
                </c:pt>
                <c:pt idx="7818">
                  <c:v>79.348614999999995</c:v>
                </c:pt>
                <c:pt idx="7819">
                  <c:v>79.348614999999995</c:v>
                </c:pt>
                <c:pt idx="7820">
                  <c:v>79.166757999999959</c:v>
                </c:pt>
                <c:pt idx="7821">
                  <c:v>79.166757999999959</c:v>
                </c:pt>
                <c:pt idx="7822">
                  <c:v>79.166757999999959</c:v>
                </c:pt>
                <c:pt idx="7823">
                  <c:v>79.166757999999959</c:v>
                </c:pt>
                <c:pt idx="7824">
                  <c:v>79.166757999999959</c:v>
                </c:pt>
                <c:pt idx="7825">
                  <c:v>79.166757999999959</c:v>
                </c:pt>
                <c:pt idx="7826">
                  <c:v>79.166757999999959</c:v>
                </c:pt>
                <c:pt idx="7827">
                  <c:v>79.166757999999959</c:v>
                </c:pt>
                <c:pt idx="7828">
                  <c:v>79.166757999999959</c:v>
                </c:pt>
                <c:pt idx="7829">
                  <c:v>79.166757999999959</c:v>
                </c:pt>
                <c:pt idx="7830">
                  <c:v>79.042068</c:v>
                </c:pt>
                <c:pt idx="7831">
                  <c:v>79.042068</c:v>
                </c:pt>
                <c:pt idx="7832">
                  <c:v>79.042068</c:v>
                </c:pt>
                <c:pt idx="7833">
                  <c:v>79.042068</c:v>
                </c:pt>
                <c:pt idx="7834">
                  <c:v>79.042068</c:v>
                </c:pt>
                <c:pt idx="7835">
                  <c:v>79.042068</c:v>
                </c:pt>
                <c:pt idx="7836">
                  <c:v>79.042068</c:v>
                </c:pt>
                <c:pt idx="7837">
                  <c:v>79.042068</c:v>
                </c:pt>
                <c:pt idx="7838">
                  <c:v>79.042068</c:v>
                </c:pt>
                <c:pt idx="7839">
                  <c:v>79.042068</c:v>
                </c:pt>
                <c:pt idx="7840">
                  <c:v>78.803527000000003</c:v>
                </c:pt>
                <c:pt idx="7841">
                  <c:v>78.803527000000003</c:v>
                </c:pt>
                <c:pt idx="7842">
                  <c:v>78.803527000000003</c:v>
                </c:pt>
                <c:pt idx="7843">
                  <c:v>78.803527000000003</c:v>
                </c:pt>
                <c:pt idx="7844">
                  <c:v>78.803527000000003</c:v>
                </c:pt>
                <c:pt idx="7845">
                  <c:v>78.803527000000003</c:v>
                </c:pt>
                <c:pt idx="7846">
                  <c:v>78.803527000000003</c:v>
                </c:pt>
                <c:pt idx="7847">
                  <c:v>78.803527000000003</c:v>
                </c:pt>
                <c:pt idx="7848">
                  <c:v>78.803527000000003</c:v>
                </c:pt>
                <c:pt idx="7849">
                  <c:v>78.803527000000003</c:v>
                </c:pt>
                <c:pt idx="7850">
                  <c:v>78.606161</c:v>
                </c:pt>
                <c:pt idx="7851">
                  <c:v>78.606161</c:v>
                </c:pt>
                <c:pt idx="7852">
                  <c:v>78.606161</c:v>
                </c:pt>
                <c:pt idx="7853">
                  <c:v>78.606161</c:v>
                </c:pt>
                <c:pt idx="7854">
                  <c:v>78.606161</c:v>
                </c:pt>
                <c:pt idx="7855">
                  <c:v>78.606161</c:v>
                </c:pt>
                <c:pt idx="7856">
                  <c:v>78.606161</c:v>
                </c:pt>
                <c:pt idx="7857">
                  <c:v>78.606161</c:v>
                </c:pt>
                <c:pt idx="7858">
                  <c:v>78.606161</c:v>
                </c:pt>
                <c:pt idx="7859">
                  <c:v>78.606161</c:v>
                </c:pt>
                <c:pt idx="7860">
                  <c:v>78.378763999999961</c:v>
                </c:pt>
                <c:pt idx="7861">
                  <c:v>78.378763999999961</c:v>
                </c:pt>
                <c:pt idx="7862">
                  <c:v>78.378763999999961</c:v>
                </c:pt>
                <c:pt idx="7863">
                  <c:v>78.378763999999961</c:v>
                </c:pt>
                <c:pt idx="7864">
                  <c:v>78.378763999999961</c:v>
                </c:pt>
                <c:pt idx="7865">
                  <c:v>78.378763999999961</c:v>
                </c:pt>
                <c:pt idx="7866">
                  <c:v>78.378763999999961</c:v>
                </c:pt>
                <c:pt idx="7867">
                  <c:v>78.378763999999961</c:v>
                </c:pt>
                <c:pt idx="7868">
                  <c:v>78.378763999999961</c:v>
                </c:pt>
                <c:pt idx="7869">
                  <c:v>78.378763999999961</c:v>
                </c:pt>
                <c:pt idx="7870">
                  <c:v>78.177633999999998</c:v>
                </c:pt>
                <c:pt idx="7871">
                  <c:v>78.177633999999998</c:v>
                </c:pt>
                <c:pt idx="7872">
                  <c:v>78.177633999999998</c:v>
                </c:pt>
                <c:pt idx="7873">
                  <c:v>78.177633999999998</c:v>
                </c:pt>
                <c:pt idx="7874">
                  <c:v>78.177633999999998</c:v>
                </c:pt>
                <c:pt idx="7875">
                  <c:v>78.177633999999998</c:v>
                </c:pt>
                <c:pt idx="7876">
                  <c:v>78.177633999999998</c:v>
                </c:pt>
                <c:pt idx="7877">
                  <c:v>78.177633999999998</c:v>
                </c:pt>
                <c:pt idx="7878">
                  <c:v>78.177633999999998</c:v>
                </c:pt>
                <c:pt idx="7879">
                  <c:v>78.177633999999998</c:v>
                </c:pt>
                <c:pt idx="7880">
                  <c:v>77.934413000000049</c:v>
                </c:pt>
                <c:pt idx="7881">
                  <c:v>77.934413000000049</c:v>
                </c:pt>
                <c:pt idx="7882">
                  <c:v>77.934413000000049</c:v>
                </c:pt>
                <c:pt idx="7883">
                  <c:v>77.934413000000049</c:v>
                </c:pt>
                <c:pt idx="7884">
                  <c:v>77.934413000000049</c:v>
                </c:pt>
                <c:pt idx="7885">
                  <c:v>77.934413000000049</c:v>
                </c:pt>
                <c:pt idx="7886">
                  <c:v>77.934413000000049</c:v>
                </c:pt>
                <c:pt idx="7887">
                  <c:v>77.934413000000049</c:v>
                </c:pt>
                <c:pt idx="7888">
                  <c:v>77.934413000000049</c:v>
                </c:pt>
                <c:pt idx="7889">
                  <c:v>77.934413000000049</c:v>
                </c:pt>
                <c:pt idx="7890">
                  <c:v>77.781304000000006</c:v>
                </c:pt>
                <c:pt idx="7891">
                  <c:v>77.781304000000006</c:v>
                </c:pt>
                <c:pt idx="7892">
                  <c:v>77.781304000000006</c:v>
                </c:pt>
                <c:pt idx="7893">
                  <c:v>77.781304000000006</c:v>
                </c:pt>
                <c:pt idx="7894">
                  <c:v>77.781304000000006</c:v>
                </c:pt>
                <c:pt idx="7895">
                  <c:v>77.781304000000006</c:v>
                </c:pt>
                <c:pt idx="7896">
                  <c:v>77.781304000000006</c:v>
                </c:pt>
                <c:pt idx="7897">
                  <c:v>77.781304000000006</c:v>
                </c:pt>
                <c:pt idx="7898">
                  <c:v>77.781304000000006</c:v>
                </c:pt>
                <c:pt idx="7899">
                  <c:v>77.781304000000006</c:v>
                </c:pt>
                <c:pt idx="7900">
                  <c:v>77.501836999999981</c:v>
                </c:pt>
                <c:pt idx="7901">
                  <c:v>77.501836999999981</c:v>
                </c:pt>
                <c:pt idx="7902">
                  <c:v>77.501836999999981</c:v>
                </c:pt>
                <c:pt idx="7903">
                  <c:v>77.501836999999981</c:v>
                </c:pt>
                <c:pt idx="7904">
                  <c:v>77.501836999999981</c:v>
                </c:pt>
                <c:pt idx="7905">
                  <c:v>77.501836999999981</c:v>
                </c:pt>
                <c:pt idx="7906">
                  <c:v>77.501836999999981</c:v>
                </c:pt>
                <c:pt idx="7907">
                  <c:v>77.501836999999981</c:v>
                </c:pt>
                <c:pt idx="7908">
                  <c:v>77.501836999999981</c:v>
                </c:pt>
                <c:pt idx="7909">
                  <c:v>77.501836999999981</c:v>
                </c:pt>
                <c:pt idx="7910">
                  <c:v>77.291786999999999</c:v>
                </c:pt>
                <c:pt idx="7911">
                  <c:v>77.291786999999999</c:v>
                </c:pt>
                <c:pt idx="7912">
                  <c:v>77.291786999999999</c:v>
                </c:pt>
                <c:pt idx="7913">
                  <c:v>77.291786999999999</c:v>
                </c:pt>
                <c:pt idx="7914">
                  <c:v>77.291786999999999</c:v>
                </c:pt>
                <c:pt idx="7915">
                  <c:v>77.291786999999999</c:v>
                </c:pt>
                <c:pt idx="7916">
                  <c:v>77.291786999999999</c:v>
                </c:pt>
                <c:pt idx="7917">
                  <c:v>77.291786999999999</c:v>
                </c:pt>
                <c:pt idx="7918">
                  <c:v>77.291786999999999</c:v>
                </c:pt>
                <c:pt idx="7919">
                  <c:v>77.291786999999999</c:v>
                </c:pt>
                <c:pt idx="7920">
                  <c:v>77.049156999999994</c:v>
                </c:pt>
                <c:pt idx="7921">
                  <c:v>77.049156999999994</c:v>
                </c:pt>
                <c:pt idx="7922">
                  <c:v>77.049156999999994</c:v>
                </c:pt>
                <c:pt idx="7923">
                  <c:v>77.049156999999994</c:v>
                </c:pt>
                <c:pt idx="7924">
                  <c:v>77.049156999999994</c:v>
                </c:pt>
                <c:pt idx="7925">
                  <c:v>77.049156999999994</c:v>
                </c:pt>
                <c:pt idx="7926">
                  <c:v>77.049156999999994</c:v>
                </c:pt>
                <c:pt idx="7927">
                  <c:v>77.049156999999994</c:v>
                </c:pt>
                <c:pt idx="7928">
                  <c:v>77.049156999999994</c:v>
                </c:pt>
                <c:pt idx="7929">
                  <c:v>77.049156999999994</c:v>
                </c:pt>
                <c:pt idx="7930">
                  <c:v>76.827427999999998</c:v>
                </c:pt>
                <c:pt idx="7931">
                  <c:v>76.827427999999998</c:v>
                </c:pt>
                <c:pt idx="7932">
                  <c:v>76.827427999999998</c:v>
                </c:pt>
                <c:pt idx="7933">
                  <c:v>76.827427999999998</c:v>
                </c:pt>
                <c:pt idx="7934">
                  <c:v>76.827427999999998</c:v>
                </c:pt>
                <c:pt idx="7935">
                  <c:v>76.827427999999998</c:v>
                </c:pt>
                <c:pt idx="7936">
                  <c:v>76.827427999999998</c:v>
                </c:pt>
                <c:pt idx="7937">
                  <c:v>76.827427999999998</c:v>
                </c:pt>
                <c:pt idx="7938">
                  <c:v>76.827427999999998</c:v>
                </c:pt>
                <c:pt idx="7939">
                  <c:v>76.827427999999998</c:v>
                </c:pt>
                <c:pt idx="7940">
                  <c:v>76.524604999999994</c:v>
                </c:pt>
                <c:pt idx="7941">
                  <c:v>76.524604999999994</c:v>
                </c:pt>
                <c:pt idx="7942">
                  <c:v>76.524604999999994</c:v>
                </c:pt>
                <c:pt idx="7943">
                  <c:v>76.524604999999994</c:v>
                </c:pt>
                <c:pt idx="7944">
                  <c:v>76.524604999999994</c:v>
                </c:pt>
                <c:pt idx="7945">
                  <c:v>76.524604999999994</c:v>
                </c:pt>
                <c:pt idx="7946">
                  <c:v>76.524604999999994</c:v>
                </c:pt>
                <c:pt idx="7947">
                  <c:v>76.524604999999994</c:v>
                </c:pt>
                <c:pt idx="7948">
                  <c:v>76.524604999999994</c:v>
                </c:pt>
                <c:pt idx="7949">
                  <c:v>76.524604999999994</c:v>
                </c:pt>
                <c:pt idx="7950">
                  <c:v>76.254660000000044</c:v>
                </c:pt>
                <c:pt idx="7951">
                  <c:v>76.254660000000044</c:v>
                </c:pt>
                <c:pt idx="7952">
                  <c:v>76.254660000000044</c:v>
                </c:pt>
                <c:pt idx="7953">
                  <c:v>76.254660000000044</c:v>
                </c:pt>
                <c:pt idx="7954">
                  <c:v>76.254660000000044</c:v>
                </c:pt>
                <c:pt idx="7955">
                  <c:v>76.254660000000044</c:v>
                </c:pt>
                <c:pt idx="7956">
                  <c:v>76.254660000000044</c:v>
                </c:pt>
                <c:pt idx="7957">
                  <c:v>76.254660000000044</c:v>
                </c:pt>
                <c:pt idx="7958">
                  <c:v>76.254660000000044</c:v>
                </c:pt>
                <c:pt idx="7959">
                  <c:v>76.254660000000044</c:v>
                </c:pt>
                <c:pt idx="7960">
                  <c:v>76.09777099999998</c:v>
                </c:pt>
                <c:pt idx="7961">
                  <c:v>76.09777099999998</c:v>
                </c:pt>
                <c:pt idx="7962">
                  <c:v>76.09777099999998</c:v>
                </c:pt>
                <c:pt idx="7963">
                  <c:v>76.09777099999998</c:v>
                </c:pt>
                <c:pt idx="7964">
                  <c:v>76.09777099999998</c:v>
                </c:pt>
                <c:pt idx="7965">
                  <c:v>76.09777099999998</c:v>
                </c:pt>
                <c:pt idx="7966">
                  <c:v>76.09777099999998</c:v>
                </c:pt>
                <c:pt idx="7967">
                  <c:v>76.09777099999998</c:v>
                </c:pt>
                <c:pt idx="7968">
                  <c:v>76.09777099999998</c:v>
                </c:pt>
                <c:pt idx="7969">
                  <c:v>76.09777099999998</c:v>
                </c:pt>
                <c:pt idx="7970">
                  <c:v>75.906030999999999</c:v>
                </c:pt>
                <c:pt idx="7971">
                  <c:v>75.906030999999999</c:v>
                </c:pt>
                <c:pt idx="7972">
                  <c:v>75.906030999999999</c:v>
                </c:pt>
                <c:pt idx="7973">
                  <c:v>75.906030999999999</c:v>
                </c:pt>
                <c:pt idx="7974">
                  <c:v>75.906030999999999</c:v>
                </c:pt>
                <c:pt idx="7975">
                  <c:v>75.906030999999999</c:v>
                </c:pt>
                <c:pt idx="7976">
                  <c:v>75.906030999999999</c:v>
                </c:pt>
                <c:pt idx="7977">
                  <c:v>75.906030999999999</c:v>
                </c:pt>
                <c:pt idx="7978">
                  <c:v>75.906030999999999</c:v>
                </c:pt>
                <c:pt idx="7979">
                  <c:v>75.906030999999999</c:v>
                </c:pt>
                <c:pt idx="7980">
                  <c:v>75.68895899999994</c:v>
                </c:pt>
                <c:pt idx="7981">
                  <c:v>75.68895899999994</c:v>
                </c:pt>
                <c:pt idx="7982">
                  <c:v>75.68895899999994</c:v>
                </c:pt>
                <c:pt idx="7983">
                  <c:v>75.68895899999994</c:v>
                </c:pt>
                <c:pt idx="7984">
                  <c:v>75.68895899999994</c:v>
                </c:pt>
                <c:pt idx="7985">
                  <c:v>75.68895899999994</c:v>
                </c:pt>
                <c:pt idx="7986">
                  <c:v>75.68895899999994</c:v>
                </c:pt>
                <c:pt idx="7987">
                  <c:v>75.68895899999994</c:v>
                </c:pt>
                <c:pt idx="7988">
                  <c:v>75.68895899999994</c:v>
                </c:pt>
                <c:pt idx="7989">
                  <c:v>75.68895899999994</c:v>
                </c:pt>
                <c:pt idx="7990">
                  <c:v>75.420785999999978</c:v>
                </c:pt>
                <c:pt idx="7991">
                  <c:v>75.420785999999978</c:v>
                </c:pt>
                <c:pt idx="7992">
                  <c:v>75.420785999999978</c:v>
                </c:pt>
                <c:pt idx="7993">
                  <c:v>75.420785999999978</c:v>
                </c:pt>
                <c:pt idx="7994">
                  <c:v>75.420785999999978</c:v>
                </c:pt>
                <c:pt idx="7995">
                  <c:v>75.420785999999978</c:v>
                </c:pt>
                <c:pt idx="7996">
                  <c:v>75.420785999999978</c:v>
                </c:pt>
                <c:pt idx="7997">
                  <c:v>75.420785999999978</c:v>
                </c:pt>
                <c:pt idx="7998">
                  <c:v>75.420785999999978</c:v>
                </c:pt>
                <c:pt idx="7999">
                  <c:v>75.420785999999978</c:v>
                </c:pt>
                <c:pt idx="8000">
                  <c:v>75.098146</c:v>
                </c:pt>
                <c:pt idx="8001">
                  <c:v>75.098146</c:v>
                </c:pt>
                <c:pt idx="8002">
                  <c:v>75.098146</c:v>
                </c:pt>
                <c:pt idx="8003">
                  <c:v>75.098146</c:v>
                </c:pt>
                <c:pt idx="8004">
                  <c:v>75.098146</c:v>
                </c:pt>
                <c:pt idx="8005">
                  <c:v>75.098146</c:v>
                </c:pt>
                <c:pt idx="8006">
                  <c:v>75.098146</c:v>
                </c:pt>
                <c:pt idx="8007">
                  <c:v>75.098146</c:v>
                </c:pt>
                <c:pt idx="8008">
                  <c:v>75.098146</c:v>
                </c:pt>
                <c:pt idx="8009">
                  <c:v>75.098146</c:v>
                </c:pt>
                <c:pt idx="8010">
                  <c:v>74.806845999999979</c:v>
                </c:pt>
                <c:pt idx="8011">
                  <c:v>74.806845999999979</c:v>
                </c:pt>
                <c:pt idx="8012">
                  <c:v>74.806845999999979</c:v>
                </c:pt>
                <c:pt idx="8013">
                  <c:v>74.806845999999979</c:v>
                </c:pt>
                <c:pt idx="8014">
                  <c:v>74.806845999999979</c:v>
                </c:pt>
                <c:pt idx="8015">
                  <c:v>74.806845999999979</c:v>
                </c:pt>
                <c:pt idx="8016">
                  <c:v>74.806845999999979</c:v>
                </c:pt>
                <c:pt idx="8017">
                  <c:v>74.806845999999979</c:v>
                </c:pt>
                <c:pt idx="8018">
                  <c:v>74.806845999999979</c:v>
                </c:pt>
                <c:pt idx="8019">
                  <c:v>74.806845999999979</c:v>
                </c:pt>
                <c:pt idx="8020">
                  <c:v>74.512180999999998</c:v>
                </c:pt>
                <c:pt idx="8021">
                  <c:v>74.512180999999998</c:v>
                </c:pt>
                <c:pt idx="8022">
                  <c:v>74.512180999999998</c:v>
                </c:pt>
                <c:pt idx="8023">
                  <c:v>74.512180999999998</c:v>
                </c:pt>
                <c:pt idx="8024">
                  <c:v>74.512180999999998</c:v>
                </c:pt>
                <c:pt idx="8025">
                  <c:v>74.512180999999998</c:v>
                </c:pt>
                <c:pt idx="8026">
                  <c:v>74.512180999999998</c:v>
                </c:pt>
                <c:pt idx="8027">
                  <c:v>74.512180999999998</c:v>
                </c:pt>
                <c:pt idx="8028">
                  <c:v>74.512180999999998</c:v>
                </c:pt>
                <c:pt idx="8029">
                  <c:v>74.512180999999998</c:v>
                </c:pt>
                <c:pt idx="8030">
                  <c:v>74.239275000000006</c:v>
                </c:pt>
                <c:pt idx="8031">
                  <c:v>74.239275000000006</c:v>
                </c:pt>
                <c:pt idx="8032">
                  <c:v>74.239275000000006</c:v>
                </c:pt>
                <c:pt idx="8033">
                  <c:v>74.239275000000006</c:v>
                </c:pt>
                <c:pt idx="8034">
                  <c:v>74.239275000000006</c:v>
                </c:pt>
                <c:pt idx="8035">
                  <c:v>74.239275000000006</c:v>
                </c:pt>
                <c:pt idx="8036">
                  <c:v>74.239275000000006</c:v>
                </c:pt>
                <c:pt idx="8037">
                  <c:v>74.239275000000006</c:v>
                </c:pt>
                <c:pt idx="8038">
                  <c:v>74.239275000000006</c:v>
                </c:pt>
                <c:pt idx="8039">
                  <c:v>74.239275000000006</c:v>
                </c:pt>
                <c:pt idx="8040">
                  <c:v>73.962445000000002</c:v>
                </c:pt>
                <c:pt idx="8041">
                  <c:v>73.962445000000002</c:v>
                </c:pt>
                <c:pt idx="8042">
                  <c:v>73.962445000000002</c:v>
                </c:pt>
                <c:pt idx="8043">
                  <c:v>73.962445000000002</c:v>
                </c:pt>
                <c:pt idx="8044">
                  <c:v>73.962445000000002</c:v>
                </c:pt>
                <c:pt idx="8045">
                  <c:v>73.962445000000002</c:v>
                </c:pt>
                <c:pt idx="8046">
                  <c:v>73.962445000000002</c:v>
                </c:pt>
                <c:pt idx="8047">
                  <c:v>73.962445000000002</c:v>
                </c:pt>
                <c:pt idx="8048">
                  <c:v>73.962445000000002</c:v>
                </c:pt>
                <c:pt idx="8049">
                  <c:v>73.962445000000002</c:v>
                </c:pt>
                <c:pt idx="8050">
                  <c:v>73.755229000000043</c:v>
                </c:pt>
                <c:pt idx="8051">
                  <c:v>73.755229000000043</c:v>
                </c:pt>
                <c:pt idx="8052">
                  <c:v>73.755229000000043</c:v>
                </c:pt>
                <c:pt idx="8053">
                  <c:v>73.755229000000043</c:v>
                </c:pt>
                <c:pt idx="8054">
                  <c:v>73.755229000000043</c:v>
                </c:pt>
                <c:pt idx="8055">
                  <c:v>73.755229000000043</c:v>
                </c:pt>
                <c:pt idx="8056">
                  <c:v>73.755229000000043</c:v>
                </c:pt>
                <c:pt idx="8057">
                  <c:v>73.755229000000043</c:v>
                </c:pt>
                <c:pt idx="8058">
                  <c:v>73.755229000000043</c:v>
                </c:pt>
                <c:pt idx="8059">
                  <c:v>73.755229000000043</c:v>
                </c:pt>
                <c:pt idx="8060">
                  <c:v>73.495945000000006</c:v>
                </c:pt>
                <c:pt idx="8061">
                  <c:v>73.495945000000006</c:v>
                </c:pt>
                <c:pt idx="8062">
                  <c:v>73.495945000000006</c:v>
                </c:pt>
                <c:pt idx="8063">
                  <c:v>73.495945000000006</c:v>
                </c:pt>
                <c:pt idx="8064">
                  <c:v>73.495945000000006</c:v>
                </c:pt>
                <c:pt idx="8065">
                  <c:v>73.495945000000006</c:v>
                </c:pt>
                <c:pt idx="8066">
                  <c:v>73.495945000000006</c:v>
                </c:pt>
                <c:pt idx="8067">
                  <c:v>73.495945000000006</c:v>
                </c:pt>
                <c:pt idx="8068">
                  <c:v>73.495945000000006</c:v>
                </c:pt>
                <c:pt idx="8069">
                  <c:v>73.495945000000006</c:v>
                </c:pt>
                <c:pt idx="8070">
                  <c:v>73.239188999999982</c:v>
                </c:pt>
                <c:pt idx="8071">
                  <c:v>73.239188999999982</c:v>
                </c:pt>
                <c:pt idx="8072">
                  <c:v>73.239188999999982</c:v>
                </c:pt>
                <c:pt idx="8073">
                  <c:v>73.239188999999982</c:v>
                </c:pt>
                <c:pt idx="8074">
                  <c:v>73.239188999999982</c:v>
                </c:pt>
                <c:pt idx="8075">
                  <c:v>73.239188999999982</c:v>
                </c:pt>
                <c:pt idx="8076">
                  <c:v>73.239188999999982</c:v>
                </c:pt>
                <c:pt idx="8077">
                  <c:v>73.239188999999982</c:v>
                </c:pt>
                <c:pt idx="8078">
                  <c:v>73.239188999999982</c:v>
                </c:pt>
                <c:pt idx="8079">
                  <c:v>73.239188999999982</c:v>
                </c:pt>
                <c:pt idx="8080">
                  <c:v>72.990683000000061</c:v>
                </c:pt>
                <c:pt idx="8081">
                  <c:v>72.990683000000061</c:v>
                </c:pt>
                <c:pt idx="8082">
                  <c:v>72.990683000000061</c:v>
                </c:pt>
                <c:pt idx="8083">
                  <c:v>72.990683000000061</c:v>
                </c:pt>
                <c:pt idx="8084">
                  <c:v>72.990683000000061</c:v>
                </c:pt>
                <c:pt idx="8085">
                  <c:v>72.990683000000061</c:v>
                </c:pt>
                <c:pt idx="8086">
                  <c:v>72.990683000000061</c:v>
                </c:pt>
                <c:pt idx="8087">
                  <c:v>72.990683000000061</c:v>
                </c:pt>
                <c:pt idx="8088">
                  <c:v>72.990683000000061</c:v>
                </c:pt>
                <c:pt idx="8089">
                  <c:v>72.990683000000061</c:v>
                </c:pt>
                <c:pt idx="8090">
                  <c:v>72.759147999999982</c:v>
                </c:pt>
                <c:pt idx="8091">
                  <c:v>72.759147999999982</c:v>
                </c:pt>
                <c:pt idx="8092">
                  <c:v>72.759147999999982</c:v>
                </c:pt>
                <c:pt idx="8093">
                  <c:v>72.759147999999982</c:v>
                </c:pt>
                <c:pt idx="8094">
                  <c:v>72.759147999999982</c:v>
                </c:pt>
                <c:pt idx="8095">
                  <c:v>72.759147999999982</c:v>
                </c:pt>
                <c:pt idx="8096">
                  <c:v>72.759147999999982</c:v>
                </c:pt>
                <c:pt idx="8097">
                  <c:v>72.759147999999982</c:v>
                </c:pt>
                <c:pt idx="8098">
                  <c:v>72.759147999999982</c:v>
                </c:pt>
                <c:pt idx="8099">
                  <c:v>72.759147999999982</c:v>
                </c:pt>
                <c:pt idx="8100">
                  <c:v>72.471569000000045</c:v>
                </c:pt>
                <c:pt idx="8101">
                  <c:v>72.471569000000045</c:v>
                </c:pt>
                <c:pt idx="8102">
                  <c:v>72.471569000000045</c:v>
                </c:pt>
                <c:pt idx="8103">
                  <c:v>72.471569000000045</c:v>
                </c:pt>
                <c:pt idx="8104">
                  <c:v>72.471569000000045</c:v>
                </c:pt>
                <c:pt idx="8105">
                  <c:v>72.471569000000045</c:v>
                </c:pt>
                <c:pt idx="8106">
                  <c:v>72.471569000000045</c:v>
                </c:pt>
                <c:pt idx="8107">
                  <c:v>72.471569000000045</c:v>
                </c:pt>
                <c:pt idx="8108">
                  <c:v>72.471569000000045</c:v>
                </c:pt>
                <c:pt idx="8109">
                  <c:v>72.471569000000045</c:v>
                </c:pt>
                <c:pt idx="8110">
                  <c:v>72.179048999999935</c:v>
                </c:pt>
                <c:pt idx="8111">
                  <c:v>72.179048999999935</c:v>
                </c:pt>
                <c:pt idx="8112">
                  <c:v>72.179048999999935</c:v>
                </c:pt>
                <c:pt idx="8113">
                  <c:v>72.179048999999935</c:v>
                </c:pt>
                <c:pt idx="8114">
                  <c:v>72.179048999999935</c:v>
                </c:pt>
                <c:pt idx="8115">
                  <c:v>72.179048999999935</c:v>
                </c:pt>
                <c:pt idx="8116">
                  <c:v>72.179048999999935</c:v>
                </c:pt>
                <c:pt idx="8117">
                  <c:v>72.179048999999935</c:v>
                </c:pt>
                <c:pt idx="8118">
                  <c:v>72.179048999999935</c:v>
                </c:pt>
                <c:pt idx="8119">
                  <c:v>72.179048999999935</c:v>
                </c:pt>
                <c:pt idx="8120">
                  <c:v>71.934939000000043</c:v>
                </c:pt>
                <c:pt idx="8121">
                  <c:v>71.934939000000043</c:v>
                </c:pt>
                <c:pt idx="8122">
                  <c:v>71.934939000000043</c:v>
                </c:pt>
                <c:pt idx="8123">
                  <c:v>71.934939000000043</c:v>
                </c:pt>
                <c:pt idx="8124">
                  <c:v>71.934939000000043</c:v>
                </c:pt>
                <c:pt idx="8125">
                  <c:v>71.934939000000043</c:v>
                </c:pt>
                <c:pt idx="8126">
                  <c:v>71.934939000000043</c:v>
                </c:pt>
                <c:pt idx="8127">
                  <c:v>71.934939000000043</c:v>
                </c:pt>
                <c:pt idx="8128">
                  <c:v>71.934939000000043</c:v>
                </c:pt>
                <c:pt idx="8129">
                  <c:v>71.934939000000043</c:v>
                </c:pt>
                <c:pt idx="8130">
                  <c:v>71.661591000000001</c:v>
                </c:pt>
                <c:pt idx="8131">
                  <c:v>71.661591000000001</c:v>
                </c:pt>
                <c:pt idx="8132">
                  <c:v>71.661591000000001</c:v>
                </c:pt>
                <c:pt idx="8133">
                  <c:v>71.661591000000001</c:v>
                </c:pt>
                <c:pt idx="8134">
                  <c:v>71.661591000000001</c:v>
                </c:pt>
                <c:pt idx="8135">
                  <c:v>71.661591000000001</c:v>
                </c:pt>
                <c:pt idx="8136">
                  <c:v>71.661591000000001</c:v>
                </c:pt>
                <c:pt idx="8137">
                  <c:v>71.661591000000001</c:v>
                </c:pt>
                <c:pt idx="8138">
                  <c:v>71.661591000000001</c:v>
                </c:pt>
                <c:pt idx="8139">
                  <c:v>71.661591000000001</c:v>
                </c:pt>
                <c:pt idx="8140">
                  <c:v>71.436690999999996</c:v>
                </c:pt>
                <c:pt idx="8141">
                  <c:v>71.436690999999996</c:v>
                </c:pt>
                <c:pt idx="8142">
                  <c:v>71.436690999999996</c:v>
                </c:pt>
                <c:pt idx="8143">
                  <c:v>71.436690999999996</c:v>
                </c:pt>
                <c:pt idx="8144">
                  <c:v>71.436690999999996</c:v>
                </c:pt>
                <c:pt idx="8145">
                  <c:v>71.436690999999996</c:v>
                </c:pt>
                <c:pt idx="8146">
                  <c:v>71.436690999999996</c:v>
                </c:pt>
                <c:pt idx="8147">
                  <c:v>71.436690999999996</c:v>
                </c:pt>
                <c:pt idx="8148">
                  <c:v>71.436690999999996</c:v>
                </c:pt>
                <c:pt idx="8149">
                  <c:v>71.436690999999996</c:v>
                </c:pt>
                <c:pt idx="8150">
                  <c:v>71.115943999999999</c:v>
                </c:pt>
                <c:pt idx="8151">
                  <c:v>71.115943999999999</c:v>
                </c:pt>
                <c:pt idx="8152">
                  <c:v>71.115943999999999</c:v>
                </c:pt>
                <c:pt idx="8153">
                  <c:v>71.115943999999999</c:v>
                </c:pt>
                <c:pt idx="8154">
                  <c:v>71.115943999999999</c:v>
                </c:pt>
                <c:pt idx="8155">
                  <c:v>71.115943999999999</c:v>
                </c:pt>
                <c:pt idx="8156">
                  <c:v>71.115943999999999</c:v>
                </c:pt>
                <c:pt idx="8157">
                  <c:v>71.115943999999999</c:v>
                </c:pt>
                <c:pt idx="8158">
                  <c:v>71.115943999999999</c:v>
                </c:pt>
                <c:pt idx="8159">
                  <c:v>71.115943999999999</c:v>
                </c:pt>
                <c:pt idx="8160">
                  <c:v>70.81215899999998</c:v>
                </c:pt>
                <c:pt idx="8161">
                  <c:v>70.81215899999998</c:v>
                </c:pt>
                <c:pt idx="8162">
                  <c:v>70.81215899999998</c:v>
                </c:pt>
                <c:pt idx="8163">
                  <c:v>70.81215899999998</c:v>
                </c:pt>
                <c:pt idx="8164">
                  <c:v>70.81215899999998</c:v>
                </c:pt>
                <c:pt idx="8165">
                  <c:v>70.81215899999998</c:v>
                </c:pt>
                <c:pt idx="8166">
                  <c:v>70.81215899999998</c:v>
                </c:pt>
                <c:pt idx="8167">
                  <c:v>70.81215899999998</c:v>
                </c:pt>
                <c:pt idx="8168">
                  <c:v>70.81215899999998</c:v>
                </c:pt>
                <c:pt idx="8169">
                  <c:v>70.81215899999998</c:v>
                </c:pt>
                <c:pt idx="8170">
                  <c:v>70.533528000000004</c:v>
                </c:pt>
                <c:pt idx="8171">
                  <c:v>70.533528000000004</c:v>
                </c:pt>
                <c:pt idx="8172">
                  <c:v>70.533528000000004</c:v>
                </c:pt>
                <c:pt idx="8173">
                  <c:v>70.533528000000004</c:v>
                </c:pt>
                <c:pt idx="8174">
                  <c:v>70.533528000000004</c:v>
                </c:pt>
                <c:pt idx="8175">
                  <c:v>70.533528000000004</c:v>
                </c:pt>
                <c:pt idx="8176">
                  <c:v>70.533528000000004</c:v>
                </c:pt>
                <c:pt idx="8177">
                  <c:v>70.533528000000004</c:v>
                </c:pt>
                <c:pt idx="8178">
                  <c:v>70.533528000000004</c:v>
                </c:pt>
                <c:pt idx="8179">
                  <c:v>70.533528000000004</c:v>
                </c:pt>
                <c:pt idx="8180">
                  <c:v>70.265517000000003</c:v>
                </c:pt>
                <c:pt idx="8181">
                  <c:v>70.265517000000003</c:v>
                </c:pt>
                <c:pt idx="8182">
                  <c:v>70.265517000000003</c:v>
                </c:pt>
                <c:pt idx="8183">
                  <c:v>70.265517000000003</c:v>
                </c:pt>
                <c:pt idx="8184">
                  <c:v>70.265517000000003</c:v>
                </c:pt>
                <c:pt idx="8185">
                  <c:v>70.265517000000003</c:v>
                </c:pt>
                <c:pt idx="8186">
                  <c:v>70.265517000000003</c:v>
                </c:pt>
                <c:pt idx="8187">
                  <c:v>70.265517000000003</c:v>
                </c:pt>
                <c:pt idx="8188">
                  <c:v>70.265517000000003</c:v>
                </c:pt>
                <c:pt idx="8189">
                  <c:v>70.265517000000003</c:v>
                </c:pt>
                <c:pt idx="8190">
                  <c:v>70.060965999999993</c:v>
                </c:pt>
                <c:pt idx="8191">
                  <c:v>70.060965999999993</c:v>
                </c:pt>
                <c:pt idx="8192">
                  <c:v>70.060965999999993</c:v>
                </c:pt>
                <c:pt idx="8193">
                  <c:v>70.060965999999993</c:v>
                </c:pt>
                <c:pt idx="8194">
                  <c:v>70.060965999999993</c:v>
                </c:pt>
                <c:pt idx="8195">
                  <c:v>70.060965999999993</c:v>
                </c:pt>
                <c:pt idx="8196">
                  <c:v>70.060965999999993</c:v>
                </c:pt>
                <c:pt idx="8197">
                  <c:v>70.060965999999993</c:v>
                </c:pt>
                <c:pt idx="8198">
                  <c:v>70.060965999999993</c:v>
                </c:pt>
                <c:pt idx="8199">
                  <c:v>70.060965999999993</c:v>
                </c:pt>
                <c:pt idx="8200">
                  <c:v>69.796595999999994</c:v>
                </c:pt>
                <c:pt idx="8201">
                  <c:v>69.796595999999994</c:v>
                </c:pt>
                <c:pt idx="8202">
                  <c:v>69.796595999999994</c:v>
                </c:pt>
                <c:pt idx="8203">
                  <c:v>69.796595999999994</c:v>
                </c:pt>
                <c:pt idx="8204">
                  <c:v>69.796595999999994</c:v>
                </c:pt>
                <c:pt idx="8205">
                  <c:v>69.796595999999994</c:v>
                </c:pt>
                <c:pt idx="8206">
                  <c:v>69.796595999999994</c:v>
                </c:pt>
                <c:pt idx="8207">
                  <c:v>69.796595999999994</c:v>
                </c:pt>
                <c:pt idx="8208">
                  <c:v>69.796595999999994</c:v>
                </c:pt>
                <c:pt idx="8209">
                  <c:v>69.796595999999994</c:v>
                </c:pt>
                <c:pt idx="8210">
                  <c:v>69.423703000000003</c:v>
                </c:pt>
                <c:pt idx="8211">
                  <c:v>69.423703000000003</c:v>
                </c:pt>
                <c:pt idx="8212">
                  <c:v>69.423703000000003</c:v>
                </c:pt>
                <c:pt idx="8213">
                  <c:v>69.423703000000003</c:v>
                </c:pt>
                <c:pt idx="8214">
                  <c:v>69.423703000000003</c:v>
                </c:pt>
                <c:pt idx="8215">
                  <c:v>69.423703000000003</c:v>
                </c:pt>
                <c:pt idx="8216">
                  <c:v>69.423703000000003</c:v>
                </c:pt>
                <c:pt idx="8217">
                  <c:v>69.423703000000003</c:v>
                </c:pt>
                <c:pt idx="8218">
                  <c:v>69.423703000000003</c:v>
                </c:pt>
                <c:pt idx="8219">
                  <c:v>69.423703000000003</c:v>
                </c:pt>
                <c:pt idx="8220">
                  <c:v>69.115159000000006</c:v>
                </c:pt>
                <c:pt idx="8221">
                  <c:v>69.115159000000006</c:v>
                </c:pt>
                <c:pt idx="8222">
                  <c:v>69.115159000000006</c:v>
                </c:pt>
                <c:pt idx="8223">
                  <c:v>69.115159000000006</c:v>
                </c:pt>
                <c:pt idx="8224">
                  <c:v>69.115159000000006</c:v>
                </c:pt>
                <c:pt idx="8225">
                  <c:v>69.115159000000006</c:v>
                </c:pt>
                <c:pt idx="8226">
                  <c:v>69.115159000000006</c:v>
                </c:pt>
                <c:pt idx="8227">
                  <c:v>69.115159000000006</c:v>
                </c:pt>
                <c:pt idx="8228">
                  <c:v>69.115159000000006</c:v>
                </c:pt>
                <c:pt idx="8229">
                  <c:v>69.115159000000006</c:v>
                </c:pt>
                <c:pt idx="8230">
                  <c:v>68.864841999999982</c:v>
                </c:pt>
                <c:pt idx="8231">
                  <c:v>68.864841999999982</c:v>
                </c:pt>
                <c:pt idx="8232">
                  <c:v>68.864841999999982</c:v>
                </c:pt>
                <c:pt idx="8233">
                  <c:v>68.864841999999982</c:v>
                </c:pt>
                <c:pt idx="8234">
                  <c:v>68.864841999999982</c:v>
                </c:pt>
                <c:pt idx="8235">
                  <c:v>68.864841999999982</c:v>
                </c:pt>
                <c:pt idx="8236">
                  <c:v>68.864841999999982</c:v>
                </c:pt>
                <c:pt idx="8237">
                  <c:v>68.864841999999982</c:v>
                </c:pt>
                <c:pt idx="8238">
                  <c:v>68.864841999999982</c:v>
                </c:pt>
                <c:pt idx="8239">
                  <c:v>68.864841999999982</c:v>
                </c:pt>
                <c:pt idx="8240">
                  <c:v>68.594813000000045</c:v>
                </c:pt>
                <c:pt idx="8241">
                  <c:v>68.594813000000045</c:v>
                </c:pt>
                <c:pt idx="8242">
                  <c:v>68.594813000000045</c:v>
                </c:pt>
                <c:pt idx="8243">
                  <c:v>68.594813000000045</c:v>
                </c:pt>
                <c:pt idx="8244">
                  <c:v>68.594813000000045</c:v>
                </c:pt>
                <c:pt idx="8245">
                  <c:v>68.594813000000045</c:v>
                </c:pt>
                <c:pt idx="8246">
                  <c:v>68.594813000000045</c:v>
                </c:pt>
                <c:pt idx="8247">
                  <c:v>68.594813000000045</c:v>
                </c:pt>
                <c:pt idx="8248">
                  <c:v>68.594813000000045</c:v>
                </c:pt>
                <c:pt idx="8249">
                  <c:v>68.594813000000045</c:v>
                </c:pt>
                <c:pt idx="8250">
                  <c:v>68.298074999999983</c:v>
                </c:pt>
                <c:pt idx="8251">
                  <c:v>68.298074999999983</c:v>
                </c:pt>
                <c:pt idx="8252">
                  <c:v>68.298074999999983</c:v>
                </c:pt>
                <c:pt idx="8253">
                  <c:v>68.298074999999983</c:v>
                </c:pt>
                <c:pt idx="8254">
                  <c:v>68.298074999999983</c:v>
                </c:pt>
                <c:pt idx="8255">
                  <c:v>68.298074999999983</c:v>
                </c:pt>
                <c:pt idx="8256">
                  <c:v>68.298074999999983</c:v>
                </c:pt>
                <c:pt idx="8257">
                  <c:v>68.298074999999983</c:v>
                </c:pt>
                <c:pt idx="8258">
                  <c:v>68.298074999999983</c:v>
                </c:pt>
                <c:pt idx="8259">
                  <c:v>68.298074999999983</c:v>
                </c:pt>
                <c:pt idx="8260">
                  <c:v>68.002195999999998</c:v>
                </c:pt>
                <c:pt idx="8261">
                  <c:v>68.002195999999998</c:v>
                </c:pt>
                <c:pt idx="8262">
                  <c:v>68.002195999999998</c:v>
                </c:pt>
                <c:pt idx="8263">
                  <c:v>68.002195999999998</c:v>
                </c:pt>
                <c:pt idx="8264">
                  <c:v>68.002195999999998</c:v>
                </c:pt>
                <c:pt idx="8265">
                  <c:v>68.002195999999998</c:v>
                </c:pt>
                <c:pt idx="8266">
                  <c:v>68.002195999999998</c:v>
                </c:pt>
                <c:pt idx="8267">
                  <c:v>68.002195999999998</c:v>
                </c:pt>
                <c:pt idx="8268">
                  <c:v>68.002195999999998</c:v>
                </c:pt>
                <c:pt idx="8269">
                  <c:v>68.002195999999998</c:v>
                </c:pt>
                <c:pt idx="8270">
                  <c:v>67.734029000000049</c:v>
                </c:pt>
                <c:pt idx="8271">
                  <c:v>67.734029000000049</c:v>
                </c:pt>
                <c:pt idx="8272">
                  <c:v>67.734029000000049</c:v>
                </c:pt>
                <c:pt idx="8273">
                  <c:v>67.734029000000049</c:v>
                </c:pt>
                <c:pt idx="8274">
                  <c:v>67.734029000000049</c:v>
                </c:pt>
                <c:pt idx="8275">
                  <c:v>67.734029000000049</c:v>
                </c:pt>
                <c:pt idx="8276">
                  <c:v>67.734029000000049</c:v>
                </c:pt>
                <c:pt idx="8277">
                  <c:v>67.734029000000049</c:v>
                </c:pt>
                <c:pt idx="8278">
                  <c:v>67.734029000000049</c:v>
                </c:pt>
                <c:pt idx="8279">
                  <c:v>67.734029000000049</c:v>
                </c:pt>
                <c:pt idx="8280">
                  <c:v>67.450180000000003</c:v>
                </c:pt>
                <c:pt idx="8281">
                  <c:v>67.450180000000003</c:v>
                </c:pt>
                <c:pt idx="8282">
                  <c:v>67.450180000000003</c:v>
                </c:pt>
                <c:pt idx="8283">
                  <c:v>67.450180000000003</c:v>
                </c:pt>
                <c:pt idx="8284">
                  <c:v>67.450180000000003</c:v>
                </c:pt>
                <c:pt idx="8285">
                  <c:v>67.450180000000003</c:v>
                </c:pt>
                <c:pt idx="8286">
                  <c:v>67.450180000000003</c:v>
                </c:pt>
                <c:pt idx="8287">
                  <c:v>67.450180000000003</c:v>
                </c:pt>
                <c:pt idx="8288">
                  <c:v>67.450180000000003</c:v>
                </c:pt>
                <c:pt idx="8289">
                  <c:v>67.450180000000003</c:v>
                </c:pt>
                <c:pt idx="8290">
                  <c:v>67.15680399999998</c:v>
                </c:pt>
                <c:pt idx="8291">
                  <c:v>67.15680399999998</c:v>
                </c:pt>
                <c:pt idx="8292">
                  <c:v>67.15680399999998</c:v>
                </c:pt>
                <c:pt idx="8293">
                  <c:v>67.15680399999998</c:v>
                </c:pt>
                <c:pt idx="8294">
                  <c:v>67.15680399999998</c:v>
                </c:pt>
                <c:pt idx="8295">
                  <c:v>67.15680399999998</c:v>
                </c:pt>
                <c:pt idx="8296">
                  <c:v>67.15680399999998</c:v>
                </c:pt>
                <c:pt idx="8297">
                  <c:v>67.15680399999998</c:v>
                </c:pt>
                <c:pt idx="8298">
                  <c:v>67.15680399999998</c:v>
                </c:pt>
                <c:pt idx="8299">
                  <c:v>67.15680399999998</c:v>
                </c:pt>
                <c:pt idx="8300">
                  <c:v>66.93749300000006</c:v>
                </c:pt>
                <c:pt idx="8301">
                  <c:v>66.93749300000006</c:v>
                </c:pt>
                <c:pt idx="8302">
                  <c:v>66.93749300000006</c:v>
                </c:pt>
                <c:pt idx="8303">
                  <c:v>66.93749300000006</c:v>
                </c:pt>
                <c:pt idx="8304">
                  <c:v>66.93749300000006</c:v>
                </c:pt>
                <c:pt idx="8305">
                  <c:v>66.93749300000006</c:v>
                </c:pt>
                <c:pt idx="8306">
                  <c:v>66.93749300000006</c:v>
                </c:pt>
                <c:pt idx="8307">
                  <c:v>66.93749300000006</c:v>
                </c:pt>
                <c:pt idx="8308">
                  <c:v>66.93749300000006</c:v>
                </c:pt>
                <c:pt idx="8309">
                  <c:v>66.93749300000006</c:v>
                </c:pt>
                <c:pt idx="8310">
                  <c:v>66.714780000000005</c:v>
                </c:pt>
                <c:pt idx="8311">
                  <c:v>66.714780000000005</c:v>
                </c:pt>
                <c:pt idx="8312">
                  <c:v>66.714780000000005</c:v>
                </c:pt>
                <c:pt idx="8313">
                  <c:v>66.714780000000005</c:v>
                </c:pt>
                <c:pt idx="8314">
                  <c:v>66.714780000000005</c:v>
                </c:pt>
                <c:pt idx="8315">
                  <c:v>66.714780000000005</c:v>
                </c:pt>
                <c:pt idx="8316">
                  <c:v>66.714780000000005</c:v>
                </c:pt>
                <c:pt idx="8317">
                  <c:v>66.714780000000005</c:v>
                </c:pt>
                <c:pt idx="8318">
                  <c:v>66.714780000000005</c:v>
                </c:pt>
                <c:pt idx="8319">
                  <c:v>66.714780000000005</c:v>
                </c:pt>
                <c:pt idx="8320">
                  <c:v>66.559761999999978</c:v>
                </c:pt>
                <c:pt idx="8321">
                  <c:v>66.559761999999978</c:v>
                </c:pt>
                <c:pt idx="8322">
                  <c:v>66.559761999999978</c:v>
                </c:pt>
                <c:pt idx="8323">
                  <c:v>66.559761999999978</c:v>
                </c:pt>
                <c:pt idx="8324">
                  <c:v>66.559761999999978</c:v>
                </c:pt>
                <c:pt idx="8325">
                  <c:v>66.559761999999978</c:v>
                </c:pt>
                <c:pt idx="8326">
                  <c:v>66.559761999999978</c:v>
                </c:pt>
                <c:pt idx="8327">
                  <c:v>66.559761999999978</c:v>
                </c:pt>
                <c:pt idx="8328">
                  <c:v>66.559761999999978</c:v>
                </c:pt>
                <c:pt idx="8329">
                  <c:v>66.559761999999978</c:v>
                </c:pt>
                <c:pt idx="8330">
                  <c:v>66.344791000000001</c:v>
                </c:pt>
                <c:pt idx="8331">
                  <c:v>66.344791000000001</c:v>
                </c:pt>
                <c:pt idx="8332">
                  <c:v>66.344791000000001</c:v>
                </c:pt>
                <c:pt idx="8333">
                  <c:v>66.344791000000001</c:v>
                </c:pt>
                <c:pt idx="8334">
                  <c:v>66.344791000000001</c:v>
                </c:pt>
                <c:pt idx="8335">
                  <c:v>66.344791000000001</c:v>
                </c:pt>
                <c:pt idx="8336">
                  <c:v>66.344791000000001</c:v>
                </c:pt>
                <c:pt idx="8337">
                  <c:v>66.344791000000001</c:v>
                </c:pt>
                <c:pt idx="8338">
                  <c:v>66.344791000000001</c:v>
                </c:pt>
                <c:pt idx="8339">
                  <c:v>66.344791000000001</c:v>
                </c:pt>
                <c:pt idx="8340">
                  <c:v>66.097200000000043</c:v>
                </c:pt>
                <c:pt idx="8341">
                  <c:v>66.097200000000043</c:v>
                </c:pt>
                <c:pt idx="8342">
                  <c:v>66.097200000000043</c:v>
                </c:pt>
                <c:pt idx="8343">
                  <c:v>66.097200000000043</c:v>
                </c:pt>
                <c:pt idx="8344">
                  <c:v>66.097200000000043</c:v>
                </c:pt>
                <c:pt idx="8345">
                  <c:v>66.097200000000043</c:v>
                </c:pt>
                <c:pt idx="8346">
                  <c:v>66.097200000000043</c:v>
                </c:pt>
                <c:pt idx="8347">
                  <c:v>66.097200000000043</c:v>
                </c:pt>
                <c:pt idx="8348">
                  <c:v>66.097200000000043</c:v>
                </c:pt>
                <c:pt idx="8349">
                  <c:v>66.097200000000043</c:v>
                </c:pt>
                <c:pt idx="8350">
                  <c:v>65.801112000000003</c:v>
                </c:pt>
                <c:pt idx="8351">
                  <c:v>65.801112000000003</c:v>
                </c:pt>
                <c:pt idx="8352">
                  <c:v>65.801112000000003</c:v>
                </c:pt>
                <c:pt idx="8353">
                  <c:v>65.801112000000003</c:v>
                </c:pt>
                <c:pt idx="8354">
                  <c:v>65.801112000000003</c:v>
                </c:pt>
                <c:pt idx="8355">
                  <c:v>65.801112000000003</c:v>
                </c:pt>
                <c:pt idx="8356">
                  <c:v>65.801112000000003</c:v>
                </c:pt>
                <c:pt idx="8357">
                  <c:v>65.801112000000003</c:v>
                </c:pt>
                <c:pt idx="8358">
                  <c:v>65.801112000000003</c:v>
                </c:pt>
                <c:pt idx="8359">
                  <c:v>65.801112000000003</c:v>
                </c:pt>
                <c:pt idx="8360">
                  <c:v>65.534863000000044</c:v>
                </c:pt>
                <c:pt idx="8361">
                  <c:v>65.534863000000044</c:v>
                </c:pt>
                <c:pt idx="8362">
                  <c:v>65.534863000000044</c:v>
                </c:pt>
                <c:pt idx="8363">
                  <c:v>65.534863000000044</c:v>
                </c:pt>
                <c:pt idx="8364">
                  <c:v>65.534863000000044</c:v>
                </c:pt>
                <c:pt idx="8365">
                  <c:v>65.534863000000044</c:v>
                </c:pt>
                <c:pt idx="8366">
                  <c:v>65.534863000000044</c:v>
                </c:pt>
                <c:pt idx="8367">
                  <c:v>65.534863000000044</c:v>
                </c:pt>
                <c:pt idx="8368">
                  <c:v>65.534863000000044</c:v>
                </c:pt>
                <c:pt idx="8369">
                  <c:v>65.534863000000044</c:v>
                </c:pt>
                <c:pt idx="8370">
                  <c:v>65.308003999999983</c:v>
                </c:pt>
                <c:pt idx="8371">
                  <c:v>65.308003999999983</c:v>
                </c:pt>
                <c:pt idx="8372">
                  <c:v>65.308003999999983</c:v>
                </c:pt>
                <c:pt idx="8373">
                  <c:v>65.308003999999983</c:v>
                </c:pt>
                <c:pt idx="8374">
                  <c:v>65.308003999999983</c:v>
                </c:pt>
                <c:pt idx="8375">
                  <c:v>65.308003999999983</c:v>
                </c:pt>
                <c:pt idx="8376">
                  <c:v>65.308003999999983</c:v>
                </c:pt>
                <c:pt idx="8377">
                  <c:v>65.308003999999983</c:v>
                </c:pt>
                <c:pt idx="8378">
                  <c:v>65.308003999999983</c:v>
                </c:pt>
                <c:pt idx="8379">
                  <c:v>65.308003999999983</c:v>
                </c:pt>
                <c:pt idx="8380">
                  <c:v>65.061351999999999</c:v>
                </c:pt>
                <c:pt idx="8381">
                  <c:v>65.061351999999999</c:v>
                </c:pt>
                <c:pt idx="8382">
                  <c:v>65.061351999999999</c:v>
                </c:pt>
                <c:pt idx="8383">
                  <c:v>65.061351999999999</c:v>
                </c:pt>
                <c:pt idx="8384">
                  <c:v>65.061351999999999</c:v>
                </c:pt>
                <c:pt idx="8385">
                  <c:v>65.061351999999999</c:v>
                </c:pt>
                <c:pt idx="8386">
                  <c:v>65.061351999999999</c:v>
                </c:pt>
                <c:pt idx="8387">
                  <c:v>65.061351999999999</c:v>
                </c:pt>
                <c:pt idx="8388">
                  <c:v>65.061351999999999</c:v>
                </c:pt>
                <c:pt idx="8389">
                  <c:v>65.061351999999999</c:v>
                </c:pt>
                <c:pt idx="8390">
                  <c:v>64.824314999999999</c:v>
                </c:pt>
                <c:pt idx="8391">
                  <c:v>64.824314999999999</c:v>
                </c:pt>
                <c:pt idx="8392">
                  <c:v>64.824314999999999</c:v>
                </c:pt>
                <c:pt idx="8393">
                  <c:v>64.824314999999999</c:v>
                </c:pt>
                <c:pt idx="8394">
                  <c:v>64.824314999999999</c:v>
                </c:pt>
                <c:pt idx="8395">
                  <c:v>64.824314999999999</c:v>
                </c:pt>
                <c:pt idx="8396">
                  <c:v>64.824314999999999</c:v>
                </c:pt>
                <c:pt idx="8397">
                  <c:v>64.824314999999999</c:v>
                </c:pt>
                <c:pt idx="8398">
                  <c:v>64.824314999999999</c:v>
                </c:pt>
                <c:pt idx="8399">
                  <c:v>64.824314999999999</c:v>
                </c:pt>
                <c:pt idx="8400">
                  <c:v>64.611085000000003</c:v>
                </c:pt>
                <c:pt idx="8401">
                  <c:v>64.611085000000003</c:v>
                </c:pt>
                <c:pt idx="8402">
                  <c:v>64.611085000000003</c:v>
                </c:pt>
                <c:pt idx="8403">
                  <c:v>64.611085000000003</c:v>
                </c:pt>
                <c:pt idx="8404">
                  <c:v>64.611085000000003</c:v>
                </c:pt>
                <c:pt idx="8405">
                  <c:v>64.611085000000003</c:v>
                </c:pt>
                <c:pt idx="8406">
                  <c:v>64.611085000000003</c:v>
                </c:pt>
                <c:pt idx="8407">
                  <c:v>64.611085000000003</c:v>
                </c:pt>
                <c:pt idx="8408">
                  <c:v>64.611085000000003</c:v>
                </c:pt>
                <c:pt idx="8409">
                  <c:v>64.611085000000003</c:v>
                </c:pt>
                <c:pt idx="8410">
                  <c:v>64.383683000000005</c:v>
                </c:pt>
                <c:pt idx="8411">
                  <c:v>64.383683000000005</c:v>
                </c:pt>
                <c:pt idx="8412">
                  <c:v>64.383683000000005</c:v>
                </c:pt>
                <c:pt idx="8413">
                  <c:v>64.383683000000005</c:v>
                </c:pt>
                <c:pt idx="8414">
                  <c:v>64.383683000000005</c:v>
                </c:pt>
                <c:pt idx="8415">
                  <c:v>64.383683000000005</c:v>
                </c:pt>
                <c:pt idx="8416">
                  <c:v>64.383683000000005</c:v>
                </c:pt>
                <c:pt idx="8417">
                  <c:v>64.383683000000005</c:v>
                </c:pt>
                <c:pt idx="8418">
                  <c:v>64.383683000000005</c:v>
                </c:pt>
                <c:pt idx="8419">
                  <c:v>64.383683000000005</c:v>
                </c:pt>
                <c:pt idx="8420">
                  <c:v>64.186096999999961</c:v>
                </c:pt>
                <c:pt idx="8421">
                  <c:v>64.186096999999961</c:v>
                </c:pt>
                <c:pt idx="8422">
                  <c:v>64.186096999999961</c:v>
                </c:pt>
                <c:pt idx="8423">
                  <c:v>64.186096999999961</c:v>
                </c:pt>
                <c:pt idx="8424">
                  <c:v>64.186096999999961</c:v>
                </c:pt>
                <c:pt idx="8425">
                  <c:v>64.186096999999961</c:v>
                </c:pt>
                <c:pt idx="8426">
                  <c:v>64.186096999999961</c:v>
                </c:pt>
                <c:pt idx="8427">
                  <c:v>64.186096999999961</c:v>
                </c:pt>
                <c:pt idx="8428">
                  <c:v>64.186096999999961</c:v>
                </c:pt>
                <c:pt idx="8429">
                  <c:v>64.186096999999961</c:v>
                </c:pt>
                <c:pt idx="8430">
                  <c:v>63.996405000000003</c:v>
                </c:pt>
                <c:pt idx="8431">
                  <c:v>63.996405000000003</c:v>
                </c:pt>
                <c:pt idx="8432">
                  <c:v>63.996405000000003</c:v>
                </c:pt>
                <c:pt idx="8433">
                  <c:v>63.996405000000003</c:v>
                </c:pt>
                <c:pt idx="8434">
                  <c:v>63.996405000000003</c:v>
                </c:pt>
                <c:pt idx="8435">
                  <c:v>63.996405000000003</c:v>
                </c:pt>
                <c:pt idx="8436">
                  <c:v>63.996405000000003</c:v>
                </c:pt>
                <c:pt idx="8437">
                  <c:v>63.996405000000003</c:v>
                </c:pt>
                <c:pt idx="8438">
                  <c:v>63.996405000000003</c:v>
                </c:pt>
                <c:pt idx="8439">
                  <c:v>63.996405000000003</c:v>
                </c:pt>
                <c:pt idx="8440">
                  <c:v>63.810602999999993</c:v>
                </c:pt>
                <c:pt idx="8441">
                  <c:v>63.810602999999993</c:v>
                </c:pt>
                <c:pt idx="8442">
                  <c:v>63.810602999999993</c:v>
                </c:pt>
                <c:pt idx="8443">
                  <c:v>63.810602999999993</c:v>
                </c:pt>
                <c:pt idx="8444">
                  <c:v>63.810602999999993</c:v>
                </c:pt>
                <c:pt idx="8445">
                  <c:v>63.810602999999993</c:v>
                </c:pt>
                <c:pt idx="8446">
                  <c:v>63.810602999999993</c:v>
                </c:pt>
                <c:pt idx="8447">
                  <c:v>63.810602999999993</c:v>
                </c:pt>
                <c:pt idx="8448">
                  <c:v>63.810602999999993</c:v>
                </c:pt>
                <c:pt idx="8449">
                  <c:v>63.810602999999993</c:v>
                </c:pt>
                <c:pt idx="8450">
                  <c:v>63.628873000000013</c:v>
                </c:pt>
                <c:pt idx="8451">
                  <c:v>63.628873000000013</c:v>
                </c:pt>
                <c:pt idx="8452">
                  <c:v>63.628873000000013</c:v>
                </c:pt>
                <c:pt idx="8453">
                  <c:v>63.628873000000013</c:v>
                </c:pt>
                <c:pt idx="8454">
                  <c:v>63.628873000000013</c:v>
                </c:pt>
                <c:pt idx="8455">
                  <c:v>63.628873000000013</c:v>
                </c:pt>
                <c:pt idx="8456">
                  <c:v>63.628873000000013</c:v>
                </c:pt>
                <c:pt idx="8457">
                  <c:v>63.628873000000013</c:v>
                </c:pt>
                <c:pt idx="8458">
                  <c:v>63.628873000000013</c:v>
                </c:pt>
                <c:pt idx="8459">
                  <c:v>63.628873000000013</c:v>
                </c:pt>
                <c:pt idx="8460">
                  <c:v>63.442844999999998</c:v>
                </c:pt>
                <c:pt idx="8461">
                  <c:v>63.442844999999998</c:v>
                </c:pt>
                <c:pt idx="8462">
                  <c:v>63.442844999999998</c:v>
                </c:pt>
                <c:pt idx="8463">
                  <c:v>63.442844999999998</c:v>
                </c:pt>
                <c:pt idx="8464">
                  <c:v>63.442844999999998</c:v>
                </c:pt>
                <c:pt idx="8465">
                  <c:v>63.442844999999998</c:v>
                </c:pt>
                <c:pt idx="8466">
                  <c:v>63.442844999999998</c:v>
                </c:pt>
                <c:pt idx="8467">
                  <c:v>63.442844999999998</c:v>
                </c:pt>
                <c:pt idx="8468">
                  <c:v>63.442844999999998</c:v>
                </c:pt>
                <c:pt idx="8469">
                  <c:v>63.442844999999998</c:v>
                </c:pt>
                <c:pt idx="8470">
                  <c:v>63.216324</c:v>
                </c:pt>
                <c:pt idx="8471">
                  <c:v>63.216324</c:v>
                </c:pt>
                <c:pt idx="8472">
                  <c:v>63.216324</c:v>
                </c:pt>
                <c:pt idx="8473">
                  <c:v>63.216324</c:v>
                </c:pt>
                <c:pt idx="8474">
                  <c:v>63.216324</c:v>
                </c:pt>
                <c:pt idx="8475">
                  <c:v>63.216324</c:v>
                </c:pt>
                <c:pt idx="8476">
                  <c:v>63.216324</c:v>
                </c:pt>
                <c:pt idx="8477">
                  <c:v>63.216324</c:v>
                </c:pt>
                <c:pt idx="8478">
                  <c:v>63.216324</c:v>
                </c:pt>
                <c:pt idx="8479">
                  <c:v>63.216324</c:v>
                </c:pt>
                <c:pt idx="8480">
                  <c:v>62.979230000000001</c:v>
                </c:pt>
                <c:pt idx="8481">
                  <c:v>62.979230000000001</c:v>
                </c:pt>
                <c:pt idx="8482">
                  <c:v>62.979230000000001</c:v>
                </c:pt>
                <c:pt idx="8483">
                  <c:v>62.979230000000001</c:v>
                </c:pt>
                <c:pt idx="8484">
                  <c:v>62.979230000000001</c:v>
                </c:pt>
                <c:pt idx="8485">
                  <c:v>62.979230000000001</c:v>
                </c:pt>
                <c:pt idx="8486">
                  <c:v>62.979230000000001</c:v>
                </c:pt>
                <c:pt idx="8487">
                  <c:v>62.979230000000001</c:v>
                </c:pt>
                <c:pt idx="8488">
                  <c:v>62.979230000000001</c:v>
                </c:pt>
                <c:pt idx="8489">
                  <c:v>62.979230000000001</c:v>
                </c:pt>
                <c:pt idx="8490">
                  <c:v>62.744246000000004</c:v>
                </c:pt>
                <c:pt idx="8491">
                  <c:v>62.744246000000004</c:v>
                </c:pt>
                <c:pt idx="8492">
                  <c:v>62.744246000000004</c:v>
                </c:pt>
                <c:pt idx="8493">
                  <c:v>62.744246000000004</c:v>
                </c:pt>
                <c:pt idx="8494">
                  <c:v>62.744246000000004</c:v>
                </c:pt>
                <c:pt idx="8495">
                  <c:v>62.744246000000004</c:v>
                </c:pt>
                <c:pt idx="8496">
                  <c:v>62.744246000000004</c:v>
                </c:pt>
                <c:pt idx="8497">
                  <c:v>62.744246000000004</c:v>
                </c:pt>
                <c:pt idx="8498">
                  <c:v>62.744246000000004</c:v>
                </c:pt>
                <c:pt idx="8499">
                  <c:v>62.744246000000004</c:v>
                </c:pt>
                <c:pt idx="8500">
                  <c:v>62.529230000000013</c:v>
                </c:pt>
                <c:pt idx="8501">
                  <c:v>62.529230000000013</c:v>
                </c:pt>
                <c:pt idx="8502">
                  <c:v>62.529230000000013</c:v>
                </c:pt>
                <c:pt idx="8503">
                  <c:v>62.529230000000013</c:v>
                </c:pt>
                <c:pt idx="8504">
                  <c:v>62.529230000000013</c:v>
                </c:pt>
                <c:pt idx="8505">
                  <c:v>62.529230000000013</c:v>
                </c:pt>
                <c:pt idx="8506">
                  <c:v>62.529230000000013</c:v>
                </c:pt>
                <c:pt idx="8507">
                  <c:v>62.529230000000013</c:v>
                </c:pt>
                <c:pt idx="8508">
                  <c:v>62.529230000000013</c:v>
                </c:pt>
                <c:pt idx="8509">
                  <c:v>62.529230000000013</c:v>
                </c:pt>
                <c:pt idx="8510">
                  <c:v>62.343733</c:v>
                </c:pt>
                <c:pt idx="8511">
                  <c:v>62.343733</c:v>
                </c:pt>
                <c:pt idx="8512">
                  <c:v>62.343733</c:v>
                </c:pt>
                <c:pt idx="8513">
                  <c:v>62.343733</c:v>
                </c:pt>
                <c:pt idx="8514">
                  <c:v>62.343733</c:v>
                </c:pt>
                <c:pt idx="8515">
                  <c:v>62.343733</c:v>
                </c:pt>
                <c:pt idx="8516">
                  <c:v>62.343733</c:v>
                </c:pt>
                <c:pt idx="8517">
                  <c:v>62.343733</c:v>
                </c:pt>
                <c:pt idx="8518">
                  <c:v>62.343733</c:v>
                </c:pt>
                <c:pt idx="8519">
                  <c:v>62.343733</c:v>
                </c:pt>
                <c:pt idx="8520">
                  <c:v>62.131855000000002</c:v>
                </c:pt>
                <c:pt idx="8521">
                  <c:v>62.131855000000002</c:v>
                </c:pt>
                <c:pt idx="8522">
                  <c:v>62.131855000000002</c:v>
                </c:pt>
                <c:pt idx="8523">
                  <c:v>62.131855000000002</c:v>
                </c:pt>
                <c:pt idx="8524">
                  <c:v>62.131855000000002</c:v>
                </c:pt>
                <c:pt idx="8525">
                  <c:v>62.131855000000002</c:v>
                </c:pt>
                <c:pt idx="8526">
                  <c:v>62.131855000000002</c:v>
                </c:pt>
                <c:pt idx="8527">
                  <c:v>62.131855000000002</c:v>
                </c:pt>
                <c:pt idx="8528">
                  <c:v>62.131855000000002</c:v>
                </c:pt>
                <c:pt idx="8529">
                  <c:v>62.131855000000002</c:v>
                </c:pt>
                <c:pt idx="8530">
                  <c:v>61.915659000000005</c:v>
                </c:pt>
                <c:pt idx="8531">
                  <c:v>61.915659000000005</c:v>
                </c:pt>
                <c:pt idx="8532">
                  <c:v>61.915659000000005</c:v>
                </c:pt>
                <c:pt idx="8533">
                  <c:v>61.915659000000005</c:v>
                </c:pt>
                <c:pt idx="8534">
                  <c:v>61.915659000000005</c:v>
                </c:pt>
                <c:pt idx="8535">
                  <c:v>61.915659000000005</c:v>
                </c:pt>
                <c:pt idx="8536">
                  <c:v>61.915659000000005</c:v>
                </c:pt>
                <c:pt idx="8537">
                  <c:v>61.915659000000005</c:v>
                </c:pt>
                <c:pt idx="8538">
                  <c:v>61.915659000000005</c:v>
                </c:pt>
                <c:pt idx="8539">
                  <c:v>61.915659000000005</c:v>
                </c:pt>
                <c:pt idx="8540">
                  <c:v>61.710110000000022</c:v>
                </c:pt>
                <c:pt idx="8541">
                  <c:v>61.710110000000022</c:v>
                </c:pt>
                <c:pt idx="8542">
                  <c:v>61.710110000000022</c:v>
                </c:pt>
                <c:pt idx="8543">
                  <c:v>61.710110000000022</c:v>
                </c:pt>
                <c:pt idx="8544">
                  <c:v>61.710110000000022</c:v>
                </c:pt>
                <c:pt idx="8545">
                  <c:v>61.710110000000022</c:v>
                </c:pt>
                <c:pt idx="8546">
                  <c:v>61.710110000000022</c:v>
                </c:pt>
                <c:pt idx="8547">
                  <c:v>61.710110000000022</c:v>
                </c:pt>
                <c:pt idx="8548">
                  <c:v>61.710110000000022</c:v>
                </c:pt>
                <c:pt idx="8549">
                  <c:v>61.710110000000022</c:v>
                </c:pt>
                <c:pt idx="8550">
                  <c:v>61.491103000000003</c:v>
                </c:pt>
                <c:pt idx="8551">
                  <c:v>61.491103000000003</c:v>
                </c:pt>
                <c:pt idx="8552">
                  <c:v>61.491103000000003</c:v>
                </c:pt>
                <c:pt idx="8553">
                  <c:v>61.491103000000003</c:v>
                </c:pt>
                <c:pt idx="8554">
                  <c:v>61.491103000000003</c:v>
                </c:pt>
                <c:pt idx="8555">
                  <c:v>61.491103000000003</c:v>
                </c:pt>
                <c:pt idx="8556">
                  <c:v>61.491103000000003</c:v>
                </c:pt>
                <c:pt idx="8557">
                  <c:v>61.491103000000003</c:v>
                </c:pt>
                <c:pt idx="8558">
                  <c:v>61.491103000000003</c:v>
                </c:pt>
                <c:pt idx="8559">
                  <c:v>61.491103000000003</c:v>
                </c:pt>
                <c:pt idx="8560">
                  <c:v>61.269691000000002</c:v>
                </c:pt>
                <c:pt idx="8561">
                  <c:v>61.269691000000002</c:v>
                </c:pt>
                <c:pt idx="8562">
                  <c:v>61.269691000000002</c:v>
                </c:pt>
                <c:pt idx="8563">
                  <c:v>61.269691000000002</c:v>
                </c:pt>
                <c:pt idx="8564">
                  <c:v>61.269691000000002</c:v>
                </c:pt>
                <c:pt idx="8565">
                  <c:v>61.269691000000002</c:v>
                </c:pt>
                <c:pt idx="8566">
                  <c:v>61.269691000000002</c:v>
                </c:pt>
                <c:pt idx="8567">
                  <c:v>61.269691000000002</c:v>
                </c:pt>
                <c:pt idx="8568">
                  <c:v>61.269691000000002</c:v>
                </c:pt>
                <c:pt idx="8569">
                  <c:v>61.269691000000002</c:v>
                </c:pt>
                <c:pt idx="8570">
                  <c:v>61.104220000000005</c:v>
                </c:pt>
                <c:pt idx="8571">
                  <c:v>61.104220000000005</c:v>
                </c:pt>
                <c:pt idx="8572">
                  <c:v>61.104220000000005</c:v>
                </c:pt>
                <c:pt idx="8573">
                  <c:v>61.104220000000005</c:v>
                </c:pt>
                <c:pt idx="8574">
                  <c:v>61.104220000000005</c:v>
                </c:pt>
                <c:pt idx="8575">
                  <c:v>61.104220000000005</c:v>
                </c:pt>
                <c:pt idx="8576">
                  <c:v>61.104220000000005</c:v>
                </c:pt>
                <c:pt idx="8577">
                  <c:v>61.104220000000005</c:v>
                </c:pt>
                <c:pt idx="8578">
                  <c:v>61.104220000000005</c:v>
                </c:pt>
                <c:pt idx="8579">
                  <c:v>61.104220000000005</c:v>
                </c:pt>
                <c:pt idx="8580">
                  <c:v>60.891506</c:v>
                </c:pt>
                <c:pt idx="8581">
                  <c:v>60.891506</c:v>
                </c:pt>
                <c:pt idx="8582">
                  <c:v>60.891506</c:v>
                </c:pt>
                <c:pt idx="8583">
                  <c:v>60.891506</c:v>
                </c:pt>
                <c:pt idx="8584">
                  <c:v>60.891506</c:v>
                </c:pt>
                <c:pt idx="8585">
                  <c:v>60.891506</c:v>
                </c:pt>
                <c:pt idx="8586">
                  <c:v>60.891506</c:v>
                </c:pt>
                <c:pt idx="8587">
                  <c:v>60.891506</c:v>
                </c:pt>
                <c:pt idx="8588">
                  <c:v>60.891506</c:v>
                </c:pt>
                <c:pt idx="8589">
                  <c:v>60.891506</c:v>
                </c:pt>
                <c:pt idx="8590">
                  <c:v>60.703228000000003</c:v>
                </c:pt>
                <c:pt idx="8591">
                  <c:v>60.703228000000003</c:v>
                </c:pt>
                <c:pt idx="8592">
                  <c:v>60.703228000000003</c:v>
                </c:pt>
                <c:pt idx="8593">
                  <c:v>60.703228000000003</c:v>
                </c:pt>
                <c:pt idx="8594">
                  <c:v>60.703228000000003</c:v>
                </c:pt>
                <c:pt idx="8595">
                  <c:v>60.703228000000003</c:v>
                </c:pt>
                <c:pt idx="8596">
                  <c:v>60.703228000000003</c:v>
                </c:pt>
                <c:pt idx="8597">
                  <c:v>60.703228000000003</c:v>
                </c:pt>
                <c:pt idx="8598">
                  <c:v>60.703228000000003</c:v>
                </c:pt>
                <c:pt idx="8599">
                  <c:v>60.703228000000003</c:v>
                </c:pt>
                <c:pt idx="8600">
                  <c:v>60.501870999999994</c:v>
                </c:pt>
                <c:pt idx="8601">
                  <c:v>60.501870999999994</c:v>
                </c:pt>
                <c:pt idx="8602">
                  <c:v>60.501870999999994</c:v>
                </c:pt>
                <c:pt idx="8603">
                  <c:v>60.501870999999994</c:v>
                </c:pt>
                <c:pt idx="8604">
                  <c:v>60.501870999999994</c:v>
                </c:pt>
                <c:pt idx="8605">
                  <c:v>60.501870999999994</c:v>
                </c:pt>
                <c:pt idx="8606">
                  <c:v>60.501870999999994</c:v>
                </c:pt>
                <c:pt idx="8607">
                  <c:v>60.501870999999994</c:v>
                </c:pt>
                <c:pt idx="8608">
                  <c:v>60.501870999999994</c:v>
                </c:pt>
                <c:pt idx="8609">
                  <c:v>60.501870999999994</c:v>
                </c:pt>
                <c:pt idx="8610">
                  <c:v>60.258213000000012</c:v>
                </c:pt>
                <c:pt idx="8611">
                  <c:v>60.258213000000012</c:v>
                </c:pt>
                <c:pt idx="8612">
                  <c:v>60.258213000000012</c:v>
                </c:pt>
                <c:pt idx="8613">
                  <c:v>60.258213000000012</c:v>
                </c:pt>
                <c:pt idx="8614">
                  <c:v>60.258213000000012</c:v>
                </c:pt>
                <c:pt idx="8615">
                  <c:v>60.258213000000012</c:v>
                </c:pt>
                <c:pt idx="8616">
                  <c:v>60.258213000000012</c:v>
                </c:pt>
                <c:pt idx="8617">
                  <c:v>60.258213000000012</c:v>
                </c:pt>
                <c:pt idx="8618">
                  <c:v>60.258213000000012</c:v>
                </c:pt>
                <c:pt idx="8619">
                  <c:v>60.258213000000012</c:v>
                </c:pt>
                <c:pt idx="8620">
                  <c:v>60.048691000000005</c:v>
                </c:pt>
                <c:pt idx="8621">
                  <c:v>60.048691000000005</c:v>
                </c:pt>
                <c:pt idx="8622">
                  <c:v>60.048691000000005</c:v>
                </c:pt>
                <c:pt idx="8623">
                  <c:v>60.048691000000005</c:v>
                </c:pt>
                <c:pt idx="8624">
                  <c:v>60.048691000000005</c:v>
                </c:pt>
                <c:pt idx="8625">
                  <c:v>60.048691000000005</c:v>
                </c:pt>
                <c:pt idx="8626">
                  <c:v>60.048691000000005</c:v>
                </c:pt>
                <c:pt idx="8627">
                  <c:v>60.048691000000005</c:v>
                </c:pt>
                <c:pt idx="8628">
                  <c:v>60.048691000000005</c:v>
                </c:pt>
                <c:pt idx="8629">
                  <c:v>60.048691000000005</c:v>
                </c:pt>
                <c:pt idx="8630">
                  <c:v>59.812426999999992</c:v>
                </c:pt>
                <c:pt idx="8631">
                  <c:v>59.812426999999992</c:v>
                </c:pt>
                <c:pt idx="8632">
                  <c:v>59.812426999999992</c:v>
                </c:pt>
                <c:pt idx="8633">
                  <c:v>59.812426999999992</c:v>
                </c:pt>
                <c:pt idx="8634">
                  <c:v>59.812426999999992</c:v>
                </c:pt>
                <c:pt idx="8635">
                  <c:v>59.812426999999992</c:v>
                </c:pt>
                <c:pt idx="8636">
                  <c:v>59.812426999999992</c:v>
                </c:pt>
                <c:pt idx="8637">
                  <c:v>59.812426999999992</c:v>
                </c:pt>
                <c:pt idx="8638">
                  <c:v>59.812426999999992</c:v>
                </c:pt>
                <c:pt idx="8639">
                  <c:v>59.812426999999992</c:v>
                </c:pt>
                <c:pt idx="8640">
                  <c:v>59.616736000000003</c:v>
                </c:pt>
                <c:pt idx="8641">
                  <c:v>59.616736000000003</c:v>
                </c:pt>
                <c:pt idx="8642">
                  <c:v>59.616736000000003</c:v>
                </c:pt>
                <c:pt idx="8643">
                  <c:v>59.616736000000003</c:v>
                </c:pt>
                <c:pt idx="8644">
                  <c:v>59.616736000000003</c:v>
                </c:pt>
                <c:pt idx="8645">
                  <c:v>59.616736000000003</c:v>
                </c:pt>
                <c:pt idx="8646">
                  <c:v>59.616736000000003</c:v>
                </c:pt>
                <c:pt idx="8647">
                  <c:v>59.616736000000003</c:v>
                </c:pt>
                <c:pt idx="8648">
                  <c:v>59.616736000000003</c:v>
                </c:pt>
                <c:pt idx="8649">
                  <c:v>59.616736000000003</c:v>
                </c:pt>
                <c:pt idx="8650">
                  <c:v>59.457622999999998</c:v>
                </c:pt>
                <c:pt idx="8651">
                  <c:v>59.457622999999998</c:v>
                </c:pt>
                <c:pt idx="8652">
                  <c:v>59.457622999999998</c:v>
                </c:pt>
                <c:pt idx="8653">
                  <c:v>59.457622999999998</c:v>
                </c:pt>
                <c:pt idx="8654">
                  <c:v>59.457622999999998</c:v>
                </c:pt>
                <c:pt idx="8655">
                  <c:v>59.457622999999998</c:v>
                </c:pt>
                <c:pt idx="8656">
                  <c:v>59.457622999999998</c:v>
                </c:pt>
                <c:pt idx="8657">
                  <c:v>59.457622999999998</c:v>
                </c:pt>
                <c:pt idx="8658">
                  <c:v>59.457622999999998</c:v>
                </c:pt>
                <c:pt idx="8659">
                  <c:v>59.457622999999998</c:v>
                </c:pt>
                <c:pt idx="8660">
                  <c:v>59.271320000000003</c:v>
                </c:pt>
                <c:pt idx="8661">
                  <c:v>59.271320000000003</c:v>
                </c:pt>
                <c:pt idx="8662">
                  <c:v>59.271320000000003</c:v>
                </c:pt>
                <c:pt idx="8663">
                  <c:v>59.271320000000003</c:v>
                </c:pt>
                <c:pt idx="8664">
                  <c:v>59.271320000000003</c:v>
                </c:pt>
                <c:pt idx="8665">
                  <c:v>59.271320000000003</c:v>
                </c:pt>
                <c:pt idx="8666">
                  <c:v>59.271320000000003</c:v>
                </c:pt>
                <c:pt idx="8667">
                  <c:v>59.271320000000003</c:v>
                </c:pt>
                <c:pt idx="8668">
                  <c:v>59.271320000000003</c:v>
                </c:pt>
                <c:pt idx="8669">
                  <c:v>59.271320000000003</c:v>
                </c:pt>
                <c:pt idx="8670">
                  <c:v>59.051988999999999</c:v>
                </c:pt>
                <c:pt idx="8671">
                  <c:v>59.051988999999999</c:v>
                </c:pt>
                <c:pt idx="8672">
                  <c:v>59.051988999999999</c:v>
                </c:pt>
                <c:pt idx="8673">
                  <c:v>59.051988999999999</c:v>
                </c:pt>
                <c:pt idx="8674">
                  <c:v>59.051988999999999</c:v>
                </c:pt>
                <c:pt idx="8675">
                  <c:v>59.051988999999999</c:v>
                </c:pt>
                <c:pt idx="8676">
                  <c:v>59.051988999999999</c:v>
                </c:pt>
                <c:pt idx="8677">
                  <c:v>59.051988999999999</c:v>
                </c:pt>
                <c:pt idx="8678">
                  <c:v>59.051988999999999</c:v>
                </c:pt>
                <c:pt idx="8679">
                  <c:v>59.051988999999999</c:v>
                </c:pt>
                <c:pt idx="8680">
                  <c:v>58.806955000000002</c:v>
                </c:pt>
                <c:pt idx="8681">
                  <c:v>58.806955000000002</c:v>
                </c:pt>
                <c:pt idx="8682">
                  <c:v>58.806955000000002</c:v>
                </c:pt>
                <c:pt idx="8683">
                  <c:v>58.806955000000002</c:v>
                </c:pt>
                <c:pt idx="8684">
                  <c:v>58.806955000000002</c:v>
                </c:pt>
                <c:pt idx="8685">
                  <c:v>58.806955000000002</c:v>
                </c:pt>
                <c:pt idx="8686">
                  <c:v>58.806955000000002</c:v>
                </c:pt>
                <c:pt idx="8687">
                  <c:v>58.806955000000002</c:v>
                </c:pt>
                <c:pt idx="8688">
                  <c:v>58.806955000000002</c:v>
                </c:pt>
                <c:pt idx="8689">
                  <c:v>58.806955000000002</c:v>
                </c:pt>
                <c:pt idx="8690">
                  <c:v>58.534426999999994</c:v>
                </c:pt>
                <c:pt idx="8691">
                  <c:v>58.534426999999994</c:v>
                </c:pt>
                <c:pt idx="8692">
                  <c:v>58.534426999999994</c:v>
                </c:pt>
                <c:pt idx="8693">
                  <c:v>58.534426999999994</c:v>
                </c:pt>
                <c:pt idx="8694">
                  <c:v>58.534426999999994</c:v>
                </c:pt>
                <c:pt idx="8695">
                  <c:v>58.534426999999994</c:v>
                </c:pt>
                <c:pt idx="8696">
                  <c:v>58.534426999999994</c:v>
                </c:pt>
                <c:pt idx="8697">
                  <c:v>58.534426999999994</c:v>
                </c:pt>
                <c:pt idx="8698">
                  <c:v>58.534426999999994</c:v>
                </c:pt>
                <c:pt idx="8699">
                  <c:v>58.534426999999994</c:v>
                </c:pt>
                <c:pt idx="8700">
                  <c:v>58.290222000000021</c:v>
                </c:pt>
                <c:pt idx="8701">
                  <c:v>58.290222000000021</c:v>
                </c:pt>
                <c:pt idx="8702">
                  <c:v>58.290222000000021</c:v>
                </c:pt>
                <c:pt idx="8703">
                  <c:v>58.290222000000021</c:v>
                </c:pt>
                <c:pt idx="8704">
                  <c:v>58.290222000000021</c:v>
                </c:pt>
                <c:pt idx="8705">
                  <c:v>58.290222000000021</c:v>
                </c:pt>
                <c:pt idx="8706">
                  <c:v>58.290222000000021</c:v>
                </c:pt>
                <c:pt idx="8707">
                  <c:v>58.290222000000021</c:v>
                </c:pt>
                <c:pt idx="8708">
                  <c:v>58.290222000000021</c:v>
                </c:pt>
                <c:pt idx="8709">
                  <c:v>58.290222000000021</c:v>
                </c:pt>
                <c:pt idx="8710">
                  <c:v>58.057241999999995</c:v>
                </c:pt>
                <c:pt idx="8711">
                  <c:v>58.057241999999995</c:v>
                </c:pt>
                <c:pt idx="8712">
                  <c:v>58.057241999999995</c:v>
                </c:pt>
                <c:pt idx="8713">
                  <c:v>58.057241999999995</c:v>
                </c:pt>
                <c:pt idx="8714">
                  <c:v>58.057241999999995</c:v>
                </c:pt>
                <c:pt idx="8715">
                  <c:v>58.057241999999995</c:v>
                </c:pt>
                <c:pt idx="8716">
                  <c:v>58.057241999999995</c:v>
                </c:pt>
                <c:pt idx="8717">
                  <c:v>58.057241999999995</c:v>
                </c:pt>
                <c:pt idx="8718">
                  <c:v>58.057241999999995</c:v>
                </c:pt>
                <c:pt idx="8719">
                  <c:v>58.057241999999995</c:v>
                </c:pt>
                <c:pt idx="8720">
                  <c:v>57.897828999999994</c:v>
                </c:pt>
                <c:pt idx="8721">
                  <c:v>57.897828999999994</c:v>
                </c:pt>
                <c:pt idx="8722">
                  <c:v>57.897828999999994</c:v>
                </c:pt>
                <c:pt idx="8723">
                  <c:v>57.897828999999994</c:v>
                </c:pt>
                <c:pt idx="8724">
                  <c:v>57.897828999999994</c:v>
                </c:pt>
                <c:pt idx="8725">
                  <c:v>57.897828999999994</c:v>
                </c:pt>
                <c:pt idx="8726">
                  <c:v>57.897828999999994</c:v>
                </c:pt>
                <c:pt idx="8727">
                  <c:v>57.897828999999994</c:v>
                </c:pt>
                <c:pt idx="8728">
                  <c:v>57.897828999999994</c:v>
                </c:pt>
                <c:pt idx="8729">
                  <c:v>57.897828999999994</c:v>
                </c:pt>
                <c:pt idx="8730">
                  <c:v>57.733005000000013</c:v>
                </c:pt>
                <c:pt idx="8731">
                  <c:v>57.733005000000013</c:v>
                </c:pt>
                <c:pt idx="8732">
                  <c:v>57.733005000000013</c:v>
                </c:pt>
                <c:pt idx="8733">
                  <c:v>57.733005000000013</c:v>
                </c:pt>
                <c:pt idx="8734">
                  <c:v>57.733005000000013</c:v>
                </c:pt>
                <c:pt idx="8735">
                  <c:v>57.733005000000013</c:v>
                </c:pt>
                <c:pt idx="8736">
                  <c:v>57.733005000000013</c:v>
                </c:pt>
                <c:pt idx="8737">
                  <c:v>57.733005000000013</c:v>
                </c:pt>
                <c:pt idx="8738">
                  <c:v>57.733005000000013</c:v>
                </c:pt>
                <c:pt idx="8739">
                  <c:v>57.733005000000013</c:v>
                </c:pt>
                <c:pt idx="8740">
                  <c:v>57.596110000000024</c:v>
                </c:pt>
                <c:pt idx="8741">
                  <c:v>57.596110000000024</c:v>
                </c:pt>
                <c:pt idx="8742">
                  <c:v>57.596110000000024</c:v>
                </c:pt>
                <c:pt idx="8743">
                  <c:v>57.596110000000024</c:v>
                </c:pt>
                <c:pt idx="8744">
                  <c:v>57.596110000000024</c:v>
                </c:pt>
                <c:pt idx="8745">
                  <c:v>57.596110000000024</c:v>
                </c:pt>
                <c:pt idx="8746">
                  <c:v>57.596110000000024</c:v>
                </c:pt>
                <c:pt idx="8747">
                  <c:v>57.596110000000024</c:v>
                </c:pt>
                <c:pt idx="8748">
                  <c:v>57.596110000000024</c:v>
                </c:pt>
                <c:pt idx="8749">
                  <c:v>57.596110000000024</c:v>
                </c:pt>
                <c:pt idx="8750">
                  <c:v>57.433031</c:v>
                </c:pt>
                <c:pt idx="8751">
                  <c:v>57.433031</c:v>
                </c:pt>
                <c:pt idx="8752">
                  <c:v>57.433031</c:v>
                </c:pt>
                <c:pt idx="8753">
                  <c:v>57.433031</c:v>
                </c:pt>
                <c:pt idx="8754">
                  <c:v>57.433031</c:v>
                </c:pt>
                <c:pt idx="8755">
                  <c:v>57.433031</c:v>
                </c:pt>
                <c:pt idx="8756">
                  <c:v>57.433031</c:v>
                </c:pt>
                <c:pt idx="8757">
                  <c:v>57.433031</c:v>
                </c:pt>
                <c:pt idx="8758">
                  <c:v>57.433031</c:v>
                </c:pt>
                <c:pt idx="8759">
                  <c:v>57.433031</c:v>
                </c:pt>
                <c:pt idx="8760">
                  <c:v>57.222895000000022</c:v>
                </c:pt>
                <c:pt idx="8761">
                  <c:v>57.222895000000022</c:v>
                </c:pt>
                <c:pt idx="8762">
                  <c:v>57.222895000000022</c:v>
                </c:pt>
                <c:pt idx="8763">
                  <c:v>57.222895000000022</c:v>
                </c:pt>
                <c:pt idx="8764">
                  <c:v>57.222895000000022</c:v>
                </c:pt>
                <c:pt idx="8765">
                  <c:v>57.222895000000022</c:v>
                </c:pt>
                <c:pt idx="8766">
                  <c:v>57.222895000000022</c:v>
                </c:pt>
                <c:pt idx="8767">
                  <c:v>57.222895000000022</c:v>
                </c:pt>
                <c:pt idx="8768">
                  <c:v>57.222895000000022</c:v>
                </c:pt>
                <c:pt idx="8769">
                  <c:v>57.222895000000022</c:v>
                </c:pt>
                <c:pt idx="8770">
                  <c:v>57.037047999999999</c:v>
                </c:pt>
                <c:pt idx="8771">
                  <c:v>57.037047999999999</c:v>
                </c:pt>
                <c:pt idx="8772">
                  <c:v>57.037047999999999</c:v>
                </c:pt>
                <c:pt idx="8773">
                  <c:v>57.037047999999999</c:v>
                </c:pt>
                <c:pt idx="8774">
                  <c:v>57.037047999999999</c:v>
                </c:pt>
                <c:pt idx="8775">
                  <c:v>57.037047999999999</c:v>
                </c:pt>
                <c:pt idx="8776">
                  <c:v>57.037047999999999</c:v>
                </c:pt>
                <c:pt idx="8777">
                  <c:v>57.037047999999999</c:v>
                </c:pt>
                <c:pt idx="8778">
                  <c:v>57.037047999999999</c:v>
                </c:pt>
                <c:pt idx="8779">
                  <c:v>57.037047999999999</c:v>
                </c:pt>
                <c:pt idx="8780">
                  <c:v>56.896948000000002</c:v>
                </c:pt>
                <c:pt idx="8781">
                  <c:v>56.896948000000002</c:v>
                </c:pt>
                <c:pt idx="8782">
                  <c:v>56.896948000000002</c:v>
                </c:pt>
                <c:pt idx="8783">
                  <c:v>56.896948000000002</c:v>
                </c:pt>
                <c:pt idx="8784">
                  <c:v>56.896948000000002</c:v>
                </c:pt>
                <c:pt idx="8785">
                  <c:v>56.896948000000002</c:v>
                </c:pt>
                <c:pt idx="8786">
                  <c:v>56.896948000000002</c:v>
                </c:pt>
                <c:pt idx="8787">
                  <c:v>56.896948000000002</c:v>
                </c:pt>
                <c:pt idx="8788">
                  <c:v>56.896948000000002</c:v>
                </c:pt>
                <c:pt idx="8789">
                  <c:v>56.896948000000002</c:v>
                </c:pt>
                <c:pt idx="8790">
                  <c:v>56.742391000000012</c:v>
                </c:pt>
                <c:pt idx="8791">
                  <c:v>56.742391000000012</c:v>
                </c:pt>
                <c:pt idx="8792">
                  <c:v>56.742391000000012</c:v>
                </c:pt>
                <c:pt idx="8793">
                  <c:v>56.742391000000012</c:v>
                </c:pt>
                <c:pt idx="8794">
                  <c:v>56.742391000000012</c:v>
                </c:pt>
                <c:pt idx="8795">
                  <c:v>56.742391000000012</c:v>
                </c:pt>
                <c:pt idx="8796">
                  <c:v>56.742391000000012</c:v>
                </c:pt>
                <c:pt idx="8797">
                  <c:v>56.742391000000012</c:v>
                </c:pt>
                <c:pt idx="8798">
                  <c:v>56.742391000000012</c:v>
                </c:pt>
                <c:pt idx="8799">
                  <c:v>56.742391000000012</c:v>
                </c:pt>
                <c:pt idx="8800">
                  <c:v>56.594918000000021</c:v>
                </c:pt>
                <c:pt idx="8801">
                  <c:v>56.594918000000021</c:v>
                </c:pt>
                <c:pt idx="8802">
                  <c:v>56.594918000000021</c:v>
                </c:pt>
                <c:pt idx="8803">
                  <c:v>56.594918000000021</c:v>
                </c:pt>
                <c:pt idx="8804">
                  <c:v>56.594918000000021</c:v>
                </c:pt>
                <c:pt idx="8805">
                  <c:v>56.594918000000021</c:v>
                </c:pt>
                <c:pt idx="8806">
                  <c:v>56.594918000000021</c:v>
                </c:pt>
                <c:pt idx="8807">
                  <c:v>56.594918000000021</c:v>
                </c:pt>
                <c:pt idx="8808">
                  <c:v>56.594918000000021</c:v>
                </c:pt>
                <c:pt idx="8809">
                  <c:v>56.594918000000021</c:v>
                </c:pt>
                <c:pt idx="8810">
                  <c:v>56.449755000000003</c:v>
                </c:pt>
                <c:pt idx="8811">
                  <c:v>56.449755000000003</c:v>
                </c:pt>
                <c:pt idx="8812">
                  <c:v>56.449755000000003</c:v>
                </c:pt>
                <c:pt idx="8813">
                  <c:v>56.449755000000003</c:v>
                </c:pt>
                <c:pt idx="8814">
                  <c:v>56.449755000000003</c:v>
                </c:pt>
                <c:pt idx="8815">
                  <c:v>56.449755000000003</c:v>
                </c:pt>
                <c:pt idx="8816">
                  <c:v>56.449755000000003</c:v>
                </c:pt>
                <c:pt idx="8817">
                  <c:v>56.449755000000003</c:v>
                </c:pt>
                <c:pt idx="8818">
                  <c:v>56.449755000000003</c:v>
                </c:pt>
                <c:pt idx="8819">
                  <c:v>56.449755000000003</c:v>
                </c:pt>
                <c:pt idx="8820">
                  <c:v>56.250934000000001</c:v>
                </c:pt>
                <c:pt idx="8821">
                  <c:v>56.250934000000001</c:v>
                </c:pt>
                <c:pt idx="8822">
                  <c:v>56.250934000000001</c:v>
                </c:pt>
                <c:pt idx="8823">
                  <c:v>56.250934000000001</c:v>
                </c:pt>
                <c:pt idx="8824">
                  <c:v>56.250934000000001</c:v>
                </c:pt>
                <c:pt idx="8825">
                  <c:v>56.250934000000001</c:v>
                </c:pt>
                <c:pt idx="8826">
                  <c:v>56.250934000000001</c:v>
                </c:pt>
                <c:pt idx="8827">
                  <c:v>56.250934000000001</c:v>
                </c:pt>
                <c:pt idx="8828">
                  <c:v>56.250934000000001</c:v>
                </c:pt>
                <c:pt idx="8829">
                  <c:v>56.250934000000001</c:v>
                </c:pt>
                <c:pt idx="8830">
                  <c:v>56.087106000000006</c:v>
                </c:pt>
                <c:pt idx="8831">
                  <c:v>56.087106000000006</c:v>
                </c:pt>
                <c:pt idx="8832">
                  <c:v>56.087106000000006</c:v>
                </c:pt>
                <c:pt idx="8833">
                  <c:v>56.087106000000006</c:v>
                </c:pt>
                <c:pt idx="8834">
                  <c:v>56.087106000000006</c:v>
                </c:pt>
                <c:pt idx="8835">
                  <c:v>56.087106000000006</c:v>
                </c:pt>
                <c:pt idx="8836">
                  <c:v>56.087106000000006</c:v>
                </c:pt>
                <c:pt idx="8837">
                  <c:v>56.087106000000006</c:v>
                </c:pt>
                <c:pt idx="8838">
                  <c:v>56.087106000000006</c:v>
                </c:pt>
                <c:pt idx="8839">
                  <c:v>56.087106000000006</c:v>
                </c:pt>
                <c:pt idx="8840">
                  <c:v>55.976863999999999</c:v>
                </c:pt>
                <c:pt idx="8841">
                  <c:v>55.976863999999999</c:v>
                </c:pt>
                <c:pt idx="8842">
                  <c:v>55.976863999999999</c:v>
                </c:pt>
                <c:pt idx="8843">
                  <c:v>55.976863999999999</c:v>
                </c:pt>
                <c:pt idx="8844">
                  <c:v>55.976863999999999</c:v>
                </c:pt>
                <c:pt idx="8845">
                  <c:v>55.976863999999999</c:v>
                </c:pt>
                <c:pt idx="8846">
                  <c:v>55.976863999999999</c:v>
                </c:pt>
                <c:pt idx="8847">
                  <c:v>55.976863999999999</c:v>
                </c:pt>
                <c:pt idx="8848">
                  <c:v>55.976863999999999</c:v>
                </c:pt>
                <c:pt idx="8849">
                  <c:v>55.976863999999999</c:v>
                </c:pt>
                <c:pt idx="8850">
                  <c:v>55.850144999999998</c:v>
                </c:pt>
                <c:pt idx="8851">
                  <c:v>55.850144999999998</c:v>
                </c:pt>
                <c:pt idx="8852">
                  <c:v>55.850144999999998</c:v>
                </c:pt>
                <c:pt idx="8853">
                  <c:v>55.850144999999998</c:v>
                </c:pt>
                <c:pt idx="8854">
                  <c:v>55.850144999999998</c:v>
                </c:pt>
                <c:pt idx="8855">
                  <c:v>55.850144999999998</c:v>
                </c:pt>
                <c:pt idx="8856">
                  <c:v>55.850144999999998</c:v>
                </c:pt>
                <c:pt idx="8857">
                  <c:v>55.850144999999998</c:v>
                </c:pt>
                <c:pt idx="8858">
                  <c:v>55.850144999999998</c:v>
                </c:pt>
                <c:pt idx="8859">
                  <c:v>55.850144999999998</c:v>
                </c:pt>
                <c:pt idx="8860">
                  <c:v>55.746024000000006</c:v>
                </c:pt>
                <c:pt idx="8861">
                  <c:v>55.746024000000006</c:v>
                </c:pt>
                <c:pt idx="8862">
                  <c:v>55.746024000000006</c:v>
                </c:pt>
                <c:pt idx="8863">
                  <c:v>55.746024000000006</c:v>
                </c:pt>
                <c:pt idx="8864">
                  <c:v>55.746024000000006</c:v>
                </c:pt>
                <c:pt idx="8865">
                  <c:v>55.746024000000006</c:v>
                </c:pt>
                <c:pt idx="8866">
                  <c:v>55.746024000000006</c:v>
                </c:pt>
                <c:pt idx="8867">
                  <c:v>55.746024000000006</c:v>
                </c:pt>
                <c:pt idx="8868">
                  <c:v>55.746024000000006</c:v>
                </c:pt>
                <c:pt idx="8869">
                  <c:v>55.746024000000006</c:v>
                </c:pt>
                <c:pt idx="8870">
                  <c:v>55.615392000000021</c:v>
                </c:pt>
                <c:pt idx="8871">
                  <c:v>55.615392000000021</c:v>
                </c:pt>
                <c:pt idx="8872">
                  <c:v>55.615392000000021</c:v>
                </c:pt>
                <c:pt idx="8873">
                  <c:v>55.615392000000021</c:v>
                </c:pt>
                <c:pt idx="8874">
                  <c:v>55.615392000000021</c:v>
                </c:pt>
                <c:pt idx="8875">
                  <c:v>55.615392000000021</c:v>
                </c:pt>
                <c:pt idx="8876">
                  <c:v>55.615392000000021</c:v>
                </c:pt>
                <c:pt idx="8877">
                  <c:v>55.615392000000021</c:v>
                </c:pt>
                <c:pt idx="8878">
                  <c:v>55.615392000000021</c:v>
                </c:pt>
                <c:pt idx="8879">
                  <c:v>55.615392000000021</c:v>
                </c:pt>
                <c:pt idx="8880">
                  <c:v>55.472654000000006</c:v>
                </c:pt>
                <c:pt idx="8881">
                  <c:v>55.472654000000006</c:v>
                </c:pt>
                <c:pt idx="8882">
                  <c:v>55.472654000000006</c:v>
                </c:pt>
                <c:pt idx="8883">
                  <c:v>55.472654000000006</c:v>
                </c:pt>
                <c:pt idx="8884">
                  <c:v>55.472654000000006</c:v>
                </c:pt>
                <c:pt idx="8885">
                  <c:v>55.472654000000006</c:v>
                </c:pt>
                <c:pt idx="8886">
                  <c:v>55.472654000000006</c:v>
                </c:pt>
                <c:pt idx="8887">
                  <c:v>55.472654000000006</c:v>
                </c:pt>
                <c:pt idx="8888">
                  <c:v>55.472654000000006</c:v>
                </c:pt>
                <c:pt idx="8889">
                  <c:v>55.472654000000006</c:v>
                </c:pt>
                <c:pt idx="8890">
                  <c:v>55.332755000000013</c:v>
                </c:pt>
                <c:pt idx="8891">
                  <c:v>55.332755000000013</c:v>
                </c:pt>
                <c:pt idx="8892">
                  <c:v>55.332755000000013</c:v>
                </c:pt>
                <c:pt idx="8893">
                  <c:v>55.332755000000013</c:v>
                </c:pt>
                <c:pt idx="8894">
                  <c:v>55.332755000000013</c:v>
                </c:pt>
                <c:pt idx="8895">
                  <c:v>55.332755000000013</c:v>
                </c:pt>
                <c:pt idx="8896">
                  <c:v>55.332755000000013</c:v>
                </c:pt>
                <c:pt idx="8897">
                  <c:v>55.332755000000013</c:v>
                </c:pt>
                <c:pt idx="8898">
                  <c:v>55.332755000000013</c:v>
                </c:pt>
                <c:pt idx="8899">
                  <c:v>55.332755000000013</c:v>
                </c:pt>
                <c:pt idx="8900">
                  <c:v>55.252002000000012</c:v>
                </c:pt>
                <c:pt idx="8901">
                  <c:v>55.252002000000012</c:v>
                </c:pt>
                <c:pt idx="8902">
                  <c:v>55.252002000000012</c:v>
                </c:pt>
                <c:pt idx="8903">
                  <c:v>55.252002000000012</c:v>
                </c:pt>
                <c:pt idx="8904">
                  <c:v>55.252002000000012</c:v>
                </c:pt>
                <c:pt idx="8905">
                  <c:v>55.252002000000012</c:v>
                </c:pt>
                <c:pt idx="8906">
                  <c:v>55.252002000000012</c:v>
                </c:pt>
                <c:pt idx="8907">
                  <c:v>55.252002000000012</c:v>
                </c:pt>
                <c:pt idx="8908">
                  <c:v>55.252002000000012</c:v>
                </c:pt>
                <c:pt idx="8909">
                  <c:v>55.252002000000012</c:v>
                </c:pt>
                <c:pt idx="8910">
                  <c:v>55.218689000000005</c:v>
                </c:pt>
                <c:pt idx="8911">
                  <c:v>55.218689000000005</c:v>
                </c:pt>
                <c:pt idx="8912">
                  <c:v>55.218689000000005</c:v>
                </c:pt>
                <c:pt idx="8913">
                  <c:v>55.218689000000005</c:v>
                </c:pt>
                <c:pt idx="8914">
                  <c:v>55.218689000000005</c:v>
                </c:pt>
                <c:pt idx="8915">
                  <c:v>55.218689000000005</c:v>
                </c:pt>
                <c:pt idx="8916">
                  <c:v>55.218689000000005</c:v>
                </c:pt>
                <c:pt idx="8917">
                  <c:v>55.218689000000005</c:v>
                </c:pt>
                <c:pt idx="8918">
                  <c:v>55.218689000000005</c:v>
                </c:pt>
                <c:pt idx="8919">
                  <c:v>55.218689000000005</c:v>
                </c:pt>
                <c:pt idx="8920">
                  <c:v>55.163006000000003</c:v>
                </c:pt>
                <c:pt idx="8921">
                  <c:v>55.163006000000003</c:v>
                </c:pt>
                <c:pt idx="8922">
                  <c:v>55.163006000000003</c:v>
                </c:pt>
                <c:pt idx="8923">
                  <c:v>55.163006000000003</c:v>
                </c:pt>
                <c:pt idx="8924">
                  <c:v>55.163006000000003</c:v>
                </c:pt>
                <c:pt idx="8925">
                  <c:v>55.163006000000003</c:v>
                </c:pt>
                <c:pt idx="8926">
                  <c:v>55.163006000000003</c:v>
                </c:pt>
                <c:pt idx="8927">
                  <c:v>55.163006000000003</c:v>
                </c:pt>
                <c:pt idx="8928">
                  <c:v>55.163006000000003</c:v>
                </c:pt>
                <c:pt idx="8929">
                  <c:v>55.163006000000003</c:v>
                </c:pt>
                <c:pt idx="8930">
                  <c:v>55.111415000000001</c:v>
                </c:pt>
                <c:pt idx="8931">
                  <c:v>55.111415000000001</c:v>
                </c:pt>
                <c:pt idx="8932">
                  <c:v>55.111415000000001</c:v>
                </c:pt>
                <c:pt idx="8933">
                  <c:v>55.111415000000001</c:v>
                </c:pt>
                <c:pt idx="8934">
                  <c:v>55.111415000000001</c:v>
                </c:pt>
                <c:pt idx="8935">
                  <c:v>55.111415000000001</c:v>
                </c:pt>
                <c:pt idx="8936">
                  <c:v>55.111415000000001</c:v>
                </c:pt>
                <c:pt idx="8937">
                  <c:v>55.111415000000001</c:v>
                </c:pt>
                <c:pt idx="8938">
                  <c:v>55.111415000000001</c:v>
                </c:pt>
                <c:pt idx="8939">
                  <c:v>55.111415000000001</c:v>
                </c:pt>
                <c:pt idx="8940">
                  <c:v>55.097029000000006</c:v>
                </c:pt>
                <c:pt idx="8941">
                  <c:v>55.097029000000006</c:v>
                </c:pt>
                <c:pt idx="8942">
                  <c:v>55.097029000000006</c:v>
                </c:pt>
                <c:pt idx="8943">
                  <c:v>55.097029000000006</c:v>
                </c:pt>
                <c:pt idx="8944">
                  <c:v>55.097029000000006</c:v>
                </c:pt>
                <c:pt idx="8945">
                  <c:v>55.097029000000006</c:v>
                </c:pt>
                <c:pt idx="8946">
                  <c:v>55.097029000000006</c:v>
                </c:pt>
                <c:pt idx="8947">
                  <c:v>55.097029000000006</c:v>
                </c:pt>
                <c:pt idx="8948">
                  <c:v>55.097029000000006</c:v>
                </c:pt>
                <c:pt idx="8949">
                  <c:v>55.097029000000006</c:v>
                </c:pt>
                <c:pt idx="8950">
                  <c:v>55.055184000000004</c:v>
                </c:pt>
                <c:pt idx="8951">
                  <c:v>55.055184000000004</c:v>
                </c:pt>
                <c:pt idx="8952">
                  <c:v>55.055184000000004</c:v>
                </c:pt>
                <c:pt idx="8953">
                  <c:v>55.055184000000004</c:v>
                </c:pt>
                <c:pt idx="8954">
                  <c:v>55.055184000000004</c:v>
                </c:pt>
                <c:pt idx="8955">
                  <c:v>55.055184000000004</c:v>
                </c:pt>
                <c:pt idx="8956">
                  <c:v>55.055184000000004</c:v>
                </c:pt>
                <c:pt idx="8957">
                  <c:v>55.055184000000004</c:v>
                </c:pt>
                <c:pt idx="8958">
                  <c:v>55.055184000000004</c:v>
                </c:pt>
                <c:pt idx="8959">
                  <c:v>55.055184000000004</c:v>
                </c:pt>
                <c:pt idx="8960">
                  <c:v>55.013015000000003</c:v>
                </c:pt>
                <c:pt idx="8961">
                  <c:v>55.013015000000003</c:v>
                </c:pt>
                <c:pt idx="8962">
                  <c:v>55.013015000000003</c:v>
                </c:pt>
                <c:pt idx="8963">
                  <c:v>55.013015000000003</c:v>
                </c:pt>
                <c:pt idx="8964">
                  <c:v>55.013015000000003</c:v>
                </c:pt>
                <c:pt idx="8965">
                  <c:v>55.013015000000003</c:v>
                </c:pt>
                <c:pt idx="8966">
                  <c:v>55.013015000000003</c:v>
                </c:pt>
                <c:pt idx="8967">
                  <c:v>55.013015000000003</c:v>
                </c:pt>
                <c:pt idx="8968">
                  <c:v>55.013015000000003</c:v>
                </c:pt>
                <c:pt idx="8969">
                  <c:v>55.013015000000003</c:v>
                </c:pt>
                <c:pt idx="8970">
                  <c:v>54.987602999999993</c:v>
                </c:pt>
                <c:pt idx="8971">
                  <c:v>54.987602999999993</c:v>
                </c:pt>
                <c:pt idx="8972">
                  <c:v>54.987602999999993</c:v>
                </c:pt>
                <c:pt idx="8973">
                  <c:v>54.987602999999993</c:v>
                </c:pt>
                <c:pt idx="8974">
                  <c:v>54.987602999999993</c:v>
                </c:pt>
                <c:pt idx="8975">
                  <c:v>54.987602999999993</c:v>
                </c:pt>
                <c:pt idx="8976">
                  <c:v>54.987602999999993</c:v>
                </c:pt>
                <c:pt idx="8977">
                  <c:v>54.987602999999993</c:v>
                </c:pt>
                <c:pt idx="8978">
                  <c:v>54.987602999999993</c:v>
                </c:pt>
                <c:pt idx="8979">
                  <c:v>54.987602999999993</c:v>
                </c:pt>
                <c:pt idx="8980">
                  <c:v>54.987112000000003</c:v>
                </c:pt>
                <c:pt idx="8981">
                  <c:v>54.987112000000003</c:v>
                </c:pt>
                <c:pt idx="8982">
                  <c:v>54.987112000000003</c:v>
                </c:pt>
                <c:pt idx="8983">
                  <c:v>54.987112000000003</c:v>
                </c:pt>
                <c:pt idx="8984">
                  <c:v>54.987112000000003</c:v>
                </c:pt>
                <c:pt idx="8985">
                  <c:v>54.987112000000003</c:v>
                </c:pt>
                <c:pt idx="8986">
                  <c:v>54.987112000000003</c:v>
                </c:pt>
                <c:pt idx="8987">
                  <c:v>54.987112000000003</c:v>
                </c:pt>
                <c:pt idx="8988">
                  <c:v>54.987112000000003</c:v>
                </c:pt>
                <c:pt idx="8989">
                  <c:v>54.987112000000003</c:v>
                </c:pt>
                <c:pt idx="8990">
                  <c:v>54.998096000000011</c:v>
                </c:pt>
                <c:pt idx="8991">
                  <c:v>54.998096000000011</c:v>
                </c:pt>
                <c:pt idx="8992">
                  <c:v>54.998096000000011</c:v>
                </c:pt>
                <c:pt idx="8993">
                  <c:v>54.998096000000011</c:v>
                </c:pt>
                <c:pt idx="8994">
                  <c:v>54.998096000000011</c:v>
                </c:pt>
                <c:pt idx="8995">
                  <c:v>54.998096000000011</c:v>
                </c:pt>
                <c:pt idx="8996">
                  <c:v>54.998096000000011</c:v>
                </c:pt>
                <c:pt idx="8997">
                  <c:v>54.998096000000011</c:v>
                </c:pt>
                <c:pt idx="8998">
                  <c:v>54.998096000000011</c:v>
                </c:pt>
                <c:pt idx="8999">
                  <c:v>54.998096000000011</c:v>
                </c:pt>
                <c:pt idx="9000">
                  <c:v>54.965911000000013</c:v>
                </c:pt>
                <c:pt idx="9001">
                  <c:v>54.965911000000013</c:v>
                </c:pt>
                <c:pt idx="9002">
                  <c:v>54.965911000000013</c:v>
                </c:pt>
                <c:pt idx="9003">
                  <c:v>54.965911000000013</c:v>
                </c:pt>
                <c:pt idx="9004">
                  <c:v>54.965911000000013</c:v>
                </c:pt>
                <c:pt idx="9005">
                  <c:v>54.965911000000013</c:v>
                </c:pt>
                <c:pt idx="9006">
                  <c:v>54.965911000000013</c:v>
                </c:pt>
                <c:pt idx="9007">
                  <c:v>54.965911000000013</c:v>
                </c:pt>
                <c:pt idx="9008">
                  <c:v>54.965911000000013</c:v>
                </c:pt>
                <c:pt idx="9009">
                  <c:v>54.965911000000013</c:v>
                </c:pt>
                <c:pt idx="9010">
                  <c:v>54.951944999999995</c:v>
                </c:pt>
                <c:pt idx="9011">
                  <c:v>54.951944999999995</c:v>
                </c:pt>
                <c:pt idx="9012">
                  <c:v>54.951944999999995</c:v>
                </c:pt>
                <c:pt idx="9013">
                  <c:v>54.951944999999995</c:v>
                </c:pt>
                <c:pt idx="9014">
                  <c:v>54.951944999999995</c:v>
                </c:pt>
                <c:pt idx="9015">
                  <c:v>54.951944999999995</c:v>
                </c:pt>
                <c:pt idx="9016">
                  <c:v>54.951944999999995</c:v>
                </c:pt>
                <c:pt idx="9017">
                  <c:v>54.951944999999995</c:v>
                </c:pt>
                <c:pt idx="9018">
                  <c:v>54.951944999999995</c:v>
                </c:pt>
                <c:pt idx="9019">
                  <c:v>54.951944999999995</c:v>
                </c:pt>
                <c:pt idx="9020">
                  <c:v>54.978253000000002</c:v>
                </c:pt>
                <c:pt idx="9021">
                  <c:v>54.978253000000002</c:v>
                </c:pt>
                <c:pt idx="9022">
                  <c:v>54.978253000000002</c:v>
                </c:pt>
                <c:pt idx="9023">
                  <c:v>54.978253000000002</c:v>
                </c:pt>
                <c:pt idx="9024">
                  <c:v>54.978253000000002</c:v>
                </c:pt>
                <c:pt idx="9025">
                  <c:v>54.978253000000002</c:v>
                </c:pt>
                <c:pt idx="9026">
                  <c:v>54.978253000000002</c:v>
                </c:pt>
                <c:pt idx="9027">
                  <c:v>54.978253000000002</c:v>
                </c:pt>
                <c:pt idx="9028">
                  <c:v>54.978253000000002</c:v>
                </c:pt>
                <c:pt idx="9029">
                  <c:v>54.978253000000002</c:v>
                </c:pt>
                <c:pt idx="9030">
                  <c:v>55.017009999999999</c:v>
                </c:pt>
                <c:pt idx="9031">
                  <c:v>55.017009999999999</c:v>
                </c:pt>
                <c:pt idx="9032">
                  <c:v>55.017009999999999</c:v>
                </c:pt>
                <c:pt idx="9033">
                  <c:v>55.017009999999999</c:v>
                </c:pt>
                <c:pt idx="9034">
                  <c:v>55.017009999999999</c:v>
                </c:pt>
                <c:pt idx="9035">
                  <c:v>55.017009999999999</c:v>
                </c:pt>
                <c:pt idx="9036">
                  <c:v>55.017009999999999</c:v>
                </c:pt>
                <c:pt idx="9037">
                  <c:v>55.017009999999999</c:v>
                </c:pt>
                <c:pt idx="9038">
                  <c:v>55.017009999999999</c:v>
                </c:pt>
                <c:pt idx="9039">
                  <c:v>55.017009999999999</c:v>
                </c:pt>
                <c:pt idx="9040">
                  <c:v>55.062327000000003</c:v>
                </c:pt>
                <c:pt idx="9041">
                  <c:v>55.062327000000003</c:v>
                </c:pt>
                <c:pt idx="9042">
                  <c:v>55.062327000000003</c:v>
                </c:pt>
                <c:pt idx="9043">
                  <c:v>55.062327000000003</c:v>
                </c:pt>
                <c:pt idx="9044">
                  <c:v>55.062327000000003</c:v>
                </c:pt>
                <c:pt idx="9045">
                  <c:v>55.062327000000003</c:v>
                </c:pt>
                <c:pt idx="9046">
                  <c:v>55.062327000000003</c:v>
                </c:pt>
                <c:pt idx="9047">
                  <c:v>55.062327000000003</c:v>
                </c:pt>
                <c:pt idx="9048">
                  <c:v>55.062327000000003</c:v>
                </c:pt>
                <c:pt idx="9049">
                  <c:v>55.062327000000003</c:v>
                </c:pt>
                <c:pt idx="9050">
                  <c:v>55.116345000000003</c:v>
                </c:pt>
                <c:pt idx="9051">
                  <c:v>55.116345000000003</c:v>
                </c:pt>
                <c:pt idx="9052">
                  <c:v>55.116345000000003</c:v>
                </c:pt>
                <c:pt idx="9053">
                  <c:v>55.116345000000003</c:v>
                </c:pt>
                <c:pt idx="9054">
                  <c:v>55.116345000000003</c:v>
                </c:pt>
                <c:pt idx="9055">
                  <c:v>55.116345000000003</c:v>
                </c:pt>
                <c:pt idx="9056">
                  <c:v>55.116345000000003</c:v>
                </c:pt>
                <c:pt idx="9057">
                  <c:v>55.116345000000003</c:v>
                </c:pt>
                <c:pt idx="9058">
                  <c:v>55.116345000000003</c:v>
                </c:pt>
                <c:pt idx="9059">
                  <c:v>55.116345000000003</c:v>
                </c:pt>
                <c:pt idx="9060">
                  <c:v>55.162699000000003</c:v>
                </c:pt>
                <c:pt idx="9061">
                  <c:v>55.162699000000003</c:v>
                </c:pt>
                <c:pt idx="9062">
                  <c:v>55.162699000000003</c:v>
                </c:pt>
                <c:pt idx="9063">
                  <c:v>55.162699000000003</c:v>
                </c:pt>
                <c:pt idx="9064">
                  <c:v>55.162699000000003</c:v>
                </c:pt>
                <c:pt idx="9065">
                  <c:v>55.162699000000003</c:v>
                </c:pt>
                <c:pt idx="9066">
                  <c:v>55.162699000000003</c:v>
                </c:pt>
                <c:pt idx="9067">
                  <c:v>55.162699000000003</c:v>
                </c:pt>
                <c:pt idx="9068">
                  <c:v>55.162699000000003</c:v>
                </c:pt>
                <c:pt idx="9069">
                  <c:v>55.162699000000003</c:v>
                </c:pt>
                <c:pt idx="9070">
                  <c:v>55.202163000000013</c:v>
                </c:pt>
                <c:pt idx="9071">
                  <c:v>55.202163000000013</c:v>
                </c:pt>
                <c:pt idx="9072">
                  <c:v>55.202163000000013</c:v>
                </c:pt>
                <c:pt idx="9073">
                  <c:v>55.202163000000013</c:v>
                </c:pt>
                <c:pt idx="9074">
                  <c:v>55.202163000000013</c:v>
                </c:pt>
                <c:pt idx="9075">
                  <c:v>55.202163000000013</c:v>
                </c:pt>
                <c:pt idx="9076">
                  <c:v>55.202163000000013</c:v>
                </c:pt>
                <c:pt idx="9077">
                  <c:v>55.202163000000013</c:v>
                </c:pt>
                <c:pt idx="9078">
                  <c:v>55.202163000000013</c:v>
                </c:pt>
                <c:pt idx="9079">
                  <c:v>55.202163000000013</c:v>
                </c:pt>
                <c:pt idx="9080">
                  <c:v>55.234325000000013</c:v>
                </c:pt>
                <c:pt idx="9081">
                  <c:v>55.234325000000013</c:v>
                </c:pt>
                <c:pt idx="9082">
                  <c:v>55.234325000000013</c:v>
                </c:pt>
                <c:pt idx="9083">
                  <c:v>55.234325000000013</c:v>
                </c:pt>
                <c:pt idx="9084">
                  <c:v>55.234325000000013</c:v>
                </c:pt>
                <c:pt idx="9085">
                  <c:v>55.234325000000013</c:v>
                </c:pt>
                <c:pt idx="9086">
                  <c:v>55.234325000000013</c:v>
                </c:pt>
                <c:pt idx="9087">
                  <c:v>55.234325000000013</c:v>
                </c:pt>
                <c:pt idx="9088">
                  <c:v>55.234325000000013</c:v>
                </c:pt>
                <c:pt idx="9089">
                  <c:v>55.234325000000013</c:v>
                </c:pt>
                <c:pt idx="9090">
                  <c:v>55.271015000000013</c:v>
                </c:pt>
                <c:pt idx="9091">
                  <c:v>55.271015000000013</c:v>
                </c:pt>
                <c:pt idx="9092">
                  <c:v>55.271015000000013</c:v>
                </c:pt>
                <c:pt idx="9093">
                  <c:v>55.271015000000013</c:v>
                </c:pt>
                <c:pt idx="9094">
                  <c:v>55.271015000000013</c:v>
                </c:pt>
                <c:pt idx="9095">
                  <c:v>55.271015000000013</c:v>
                </c:pt>
                <c:pt idx="9096">
                  <c:v>55.271015000000013</c:v>
                </c:pt>
                <c:pt idx="9097">
                  <c:v>55.271015000000013</c:v>
                </c:pt>
                <c:pt idx="9098">
                  <c:v>55.271015000000013</c:v>
                </c:pt>
                <c:pt idx="9099">
                  <c:v>55.271015000000013</c:v>
                </c:pt>
                <c:pt idx="9100">
                  <c:v>55.317613999999999</c:v>
                </c:pt>
                <c:pt idx="9101">
                  <c:v>55.317613999999999</c:v>
                </c:pt>
                <c:pt idx="9102">
                  <c:v>55.317613999999999</c:v>
                </c:pt>
                <c:pt idx="9103">
                  <c:v>55.317613999999999</c:v>
                </c:pt>
                <c:pt idx="9104">
                  <c:v>55.317613999999999</c:v>
                </c:pt>
                <c:pt idx="9105">
                  <c:v>55.317613999999999</c:v>
                </c:pt>
                <c:pt idx="9106">
                  <c:v>55.317613999999999</c:v>
                </c:pt>
                <c:pt idx="9107">
                  <c:v>55.317613999999999</c:v>
                </c:pt>
                <c:pt idx="9108">
                  <c:v>55.317613999999999</c:v>
                </c:pt>
                <c:pt idx="9109">
                  <c:v>55.317613999999999</c:v>
                </c:pt>
                <c:pt idx="9110">
                  <c:v>55.401652999999996</c:v>
                </c:pt>
                <c:pt idx="9111">
                  <c:v>55.401652999999996</c:v>
                </c:pt>
                <c:pt idx="9112">
                  <c:v>55.401652999999996</c:v>
                </c:pt>
                <c:pt idx="9113">
                  <c:v>55.401652999999996</c:v>
                </c:pt>
                <c:pt idx="9114">
                  <c:v>55.401652999999996</c:v>
                </c:pt>
                <c:pt idx="9115">
                  <c:v>55.401652999999996</c:v>
                </c:pt>
                <c:pt idx="9116">
                  <c:v>55.401652999999996</c:v>
                </c:pt>
                <c:pt idx="9117">
                  <c:v>55.401652999999996</c:v>
                </c:pt>
                <c:pt idx="9118">
                  <c:v>55.401652999999996</c:v>
                </c:pt>
                <c:pt idx="9119">
                  <c:v>55.401652999999996</c:v>
                </c:pt>
                <c:pt idx="9120">
                  <c:v>55.465181000000001</c:v>
                </c:pt>
                <c:pt idx="9121">
                  <c:v>55.465181000000001</c:v>
                </c:pt>
                <c:pt idx="9122">
                  <c:v>55.465181000000001</c:v>
                </c:pt>
                <c:pt idx="9123">
                  <c:v>55.465181000000001</c:v>
                </c:pt>
                <c:pt idx="9124">
                  <c:v>55.465181000000001</c:v>
                </c:pt>
                <c:pt idx="9125">
                  <c:v>55.465181000000001</c:v>
                </c:pt>
                <c:pt idx="9126">
                  <c:v>55.465181000000001</c:v>
                </c:pt>
                <c:pt idx="9127">
                  <c:v>55.465181000000001</c:v>
                </c:pt>
                <c:pt idx="9128">
                  <c:v>55.465181000000001</c:v>
                </c:pt>
                <c:pt idx="9129">
                  <c:v>55.465181000000001</c:v>
                </c:pt>
                <c:pt idx="9130">
                  <c:v>55.510692999999996</c:v>
                </c:pt>
                <c:pt idx="9131">
                  <c:v>55.510692999999996</c:v>
                </c:pt>
                <c:pt idx="9132">
                  <c:v>55.510692999999996</c:v>
                </c:pt>
                <c:pt idx="9133">
                  <c:v>55.510692999999996</c:v>
                </c:pt>
                <c:pt idx="9134">
                  <c:v>55.510692999999996</c:v>
                </c:pt>
                <c:pt idx="9135">
                  <c:v>55.510692999999996</c:v>
                </c:pt>
                <c:pt idx="9136">
                  <c:v>55.510692999999996</c:v>
                </c:pt>
                <c:pt idx="9137">
                  <c:v>55.510692999999996</c:v>
                </c:pt>
                <c:pt idx="9138">
                  <c:v>55.510692999999996</c:v>
                </c:pt>
                <c:pt idx="9139">
                  <c:v>55.510692999999996</c:v>
                </c:pt>
                <c:pt idx="9140">
                  <c:v>55.638162000000023</c:v>
                </c:pt>
                <c:pt idx="9141">
                  <c:v>55.638162000000023</c:v>
                </c:pt>
                <c:pt idx="9142">
                  <c:v>55.638162000000023</c:v>
                </c:pt>
                <c:pt idx="9143">
                  <c:v>55.638162000000023</c:v>
                </c:pt>
                <c:pt idx="9144">
                  <c:v>55.638162000000023</c:v>
                </c:pt>
                <c:pt idx="9145">
                  <c:v>55.638162000000023</c:v>
                </c:pt>
                <c:pt idx="9146">
                  <c:v>55.638162000000023</c:v>
                </c:pt>
                <c:pt idx="9147">
                  <c:v>55.638162000000023</c:v>
                </c:pt>
                <c:pt idx="9148">
                  <c:v>55.638162000000023</c:v>
                </c:pt>
                <c:pt idx="9149">
                  <c:v>55.638162000000023</c:v>
                </c:pt>
                <c:pt idx="9150">
                  <c:v>55.784806999999994</c:v>
                </c:pt>
                <c:pt idx="9151">
                  <c:v>55.784806999999994</c:v>
                </c:pt>
                <c:pt idx="9152">
                  <c:v>55.784806999999994</c:v>
                </c:pt>
                <c:pt idx="9153">
                  <c:v>55.784806999999994</c:v>
                </c:pt>
                <c:pt idx="9154">
                  <c:v>55.784806999999994</c:v>
                </c:pt>
                <c:pt idx="9155">
                  <c:v>55.784806999999994</c:v>
                </c:pt>
                <c:pt idx="9156">
                  <c:v>55.784806999999994</c:v>
                </c:pt>
                <c:pt idx="9157">
                  <c:v>55.784806999999994</c:v>
                </c:pt>
                <c:pt idx="9158">
                  <c:v>55.784806999999994</c:v>
                </c:pt>
                <c:pt idx="9159">
                  <c:v>55.784806999999994</c:v>
                </c:pt>
                <c:pt idx="9160">
                  <c:v>55.951211999999998</c:v>
                </c:pt>
                <c:pt idx="9161">
                  <c:v>55.951211999999998</c:v>
                </c:pt>
                <c:pt idx="9162">
                  <c:v>55.951211999999998</c:v>
                </c:pt>
                <c:pt idx="9163">
                  <c:v>55.951211999999998</c:v>
                </c:pt>
                <c:pt idx="9164">
                  <c:v>55.951211999999998</c:v>
                </c:pt>
                <c:pt idx="9165">
                  <c:v>55.951211999999998</c:v>
                </c:pt>
                <c:pt idx="9166">
                  <c:v>55.951211999999998</c:v>
                </c:pt>
                <c:pt idx="9167">
                  <c:v>55.951211999999998</c:v>
                </c:pt>
                <c:pt idx="9168">
                  <c:v>55.951211999999998</c:v>
                </c:pt>
                <c:pt idx="9169">
                  <c:v>55.951211999999998</c:v>
                </c:pt>
                <c:pt idx="9170">
                  <c:v>56.140423000000006</c:v>
                </c:pt>
                <c:pt idx="9171">
                  <c:v>56.140423000000006</c:v>
                </c:pt>
                <c:pt idx="9172">
                  <c:v>56.140423000000006</c:v>
                </c:pt>
                <c:pt idx="9173">
                  <c:v>56.140423000000006</c:v>
                </c:pt>
                <c:pt idx="9174">
                  <c:v>56.140423000000006</c:v>
                </c:pt>
                <c:pt idx="9175">
                  <c:v>56.140423000000006</c:v>
                </c:pt>
                <c:pt idx="9176">
                  <c:v>56.140423000000006</c:v>
                </c:pt>
                <c:pt idx="9177">
                  <c:v>56.140423000000006</c:v>
                </c:pt>
                <c:pt idx="9178">
                  <c:v>56.140423000000006</c:v>
                </c:pt>
                <c:pt idx="9179">
                  <c:v>56.140423000000006</c:v>
                </c:pt>
                <c:pt idx="9180">
                  <c:v>56.340359000000007</c:v>
                </c:pt>
                <c:pt idx="9181">
                  <c:v>56.340359000000007</c:v>
                </c:pt>
                <c:pt idx="9182">
                  <c:v>56.340359000000007</c:v>
                </c:pt>
                <c:pt idx="9183">
                  <c:v>56.340359000000007</c:v>
                </c:pt>
                <c:pt idx="9184">
                  <c:v>56.340359000000007</c:v>
                </c:pt>
                <c:pt idx="9185">
                  <c:v>56.340359000000007</c:v>
                </c:pt>
                <c:pt idx="9186">
                  <c:v>56.340359000000007</c:v>
                </c:pt>
                <c:pt idx="9187">
                  <c:v>56.340359000000007</c:v>
                </c:pt>
                <c:pt idx="9188">
                  <c:v>56.340359000000007</c:v>
                </c:pt>
                <c:pt idx="9189">
                  <c:v>56.340359000000007</c:v>
                </c:pt>
                <c:pt idx="9190">
                  <c:v>56.555356000000003</c:v>
                </c:pt>
                <c:pt idx="9191">
                  <c:v>56.555356000000003</c:v>
                </c:pt>
                <c:pt idx="9192">
                  <c:v>56.555356000000003</c:v>
                </c:pt>
                <c:pt idx="9193">
                  <c:v>56.555356000000003</c:v>
                </c:pt>
                <c:pt idx="9194">
                  <c:v>56.555356000000003</c:v>
                </c:pt>
                <c:pt idx="9195">
                  <c:v>56.555356000000003</c:v>
                </c:pt>
                <c:pt idx="9196">
                  <c:v>56.555356000000003</c:v>
                </c:pt>
                <c:pt idx="9197">
                  <c:v>56.555356000000003</c:v>
                </c:pt>
                <c:pt idx="9198">
                  <c:v>56.555356000000003</c:v>
                </c:pt>
                <c:pt idx="9199">
                  <c:v>56.555356000000003</c:v>
                </c:pt>
                <c:pt idx="9200">
                  <c:v>56.811201999999994</c:v>
                </c:pt>
                <c:pt idx="9201">
                  <c:v>56.811201999999994</c:v>
                </c:pt>
                <c:pt idx="9202">
                  <c:v>56.811201999999994</c:v>
                </c:pt>
                <c:pt idx="9203">
                  <c:v>56.811201999999994</c:v>
                </c:pt>
                <c:pt idx="9204">
                  <c:v>56.811201999999994</c:v>
                </c:pt>
                <c:pt idx="9205">
                  <c:v>56.811201999999994</c:v>
                </c:pt>
                <c:pt idx="9206">
                  <c:v>56.811201999999994</c:v>
                </c:pt>
                <c:pt idx="9207">
                  <c:v>56.811201999999994</c:v>
                </c:pt>
                <c:pt idx="9208">
                  <c:v>56.811201999999994</c:v>
                </c:pt>
                <c:pt idx="9209">
                  <c:v>56.811201999999994</c:v>
                </c:pt>
                <c:pt idx="9210">
                  <c:v>57.040670999999996</c:v>
                </c:pt>
                <c:pt idx="9211">
                  <c:v>57.040670999999996</c:v>
                </c:pt>
                <c:pt idx="9212">
                  <c:v>57.040670999999996</c:v>
                </c:pt>
                <c:pt idx="9213">
                  <c:v>57.040670999999996</c:v>
                </c:pt>
                <c:pt idx="9214">
                  <c:v>57.040670999999996</c:v>
                </c:pt>
                <c:pt idx="9215">
                  <c:v>57.040670999999996</c:v>
                </c:pt>
                <c:pt idx="9216">
                  <c:v>57.040670999999996</c:v>
                </c:pt>
                <c:pt idx="9217">
                  <c:v>57.040670999999996</c:v>
                </c:pt>
                <c:pt idx="9218">
                  <c:v>57.040670999999996</c:v>
                </c:pt>
                <c:pt idx="9219">
                  <c:v>57.040670999999996</c:v>
                </c:pt>
                <c:pt idx="9220">
                  <c:v>57.305267999999998</c:v>
                </c:pt>
                <c:pt idx="9221">
                  <c:v>57.305267999999998</c:v>
                </c:pt>
                <c:pt idx="9222">
                  <c:v>57.305267999999998</c:v>
                </c:pt>
                <c:pt idx="9223">
                  <c:v>57.305267999999998</c:v>
                </c:pt>
                <c:pt idx="9224">
                  <c:v>57.305267999999998</c:v>
                </c:pt>
                <c:pt idx="9225">
                  <c:v>57.305267999999998</c:v>
                </c:pt>
                <c:pt idx="9226">
                  <c:v>57.305267999999998</c:v>
                </c:pt>
                <c:pt idx="9227">
                  <c:v>57.305267999999998</c:v>
                </c:pt>
                <c:pt idx="9228">
                  <c:v>57.305267999999998</c:v>
                </c:pt>
                <c:pt idx="9229">
                  <c:v>57.305267999999998</c:v>
                </c:pt>
                <c:pt idx="9230">
                  <c:v>57.560977000000001</c:v>
                </c:pt>
                <c:pt idx="9231">
                  <c:v>57.560977000000001</c:v>
                </c:pt>
                <c:pt idx="9232">
                  <c:v>57.560977000000001</c:v>
                </c:pt>
                <c:pt idx="9233">
                  <c:v>57.560977000000001</c:v>
                </c:pt>
                <c:pt idx="9234">
                  <c:v>57.560977000000001</c:v>
                </c:pt>
                <c:pt idx="9235">
                  <c:v>57.560977000000001</c:v>
                </c:pt>
                <c:pt idx="9236">
                  <c:v>57.560977000000001</c:v>
                </c:pt>
                <c:pt idx="9237">
                  <c:v>57.560977000000001</c:v>
                </c:pt>
                <c:pt idx="9238">
                  <c:v>57.560977000000001</c:v>
                </c:pt>
                <c:pt idx="9239">
                  <c:v>57.560977000000001</c:v>
                </c:pt>
                <c:pt idx="9240">
                  <c:v>57.886934000000004</c:v>
                </c:pt>
                <c:pt idx="9241">
                  <c:v>57.886934000000004</c:v>
                </c:pt>
                <c:pt idx="9242">
                  <c:v>57.886934000000004</c:v>
                </c:pt>
                <c:pt idx="9243">
                  <c:v>57.886934000000004</c:v>
                </c:pt>
                <c:pt idx="9244">
                  <c:v>57.886934000000004</c:v>
                </c:pt>
                <c:pt idx="9245">
                  <c:v>57.886934000000004</c:v>
                </c:pt>
                <c:pt idx="9246">
                  <c:v>57.886934000000004</c:v>
                </c:pt>
                <c:pt idx="9247">
                  <c:v>57.886934000000004</c:v>
                </c:pt>
                <c:pt idx="9248">
                  <c:v>57.886934000000004</c:v>
                </c:pt>
                <c:pt idx="9249">
                  <c:v>57.886934000000004</c:v>
                </c:pt>
                <c:pt idx="9250">
                  <c:v>58.205501000000012</c:v>
                </c:pt>
                <c:pt idx="9251">
                  <c:v>58.205501000000012</c:v>
                </c:pt>
                <c:pt idx="9252">
                  <c:v>58.205501000000012</c:v>
                </c:pt>
                <c:pt idx="9253">
                  <c:v>58.205501000000012</c:v>
                </c:pt>
                <c:pt idx="9254">
                  <c:v>58.205501000000012</c:v>
                </c:pt>
                <c:pt idx="9255">
                  <c:v>58.205501000000012</c:v>
                </c:pt>
                <c:pt idx="9256">
                  <c:v>58.205501000000012</c:v>
                </c:pt>
                <c:pt idx="9257">
                  <c:v>58.205501000000012</c:v>
                </c:pt>
                <c:pt idx="9258">
                  <c:v>58.205501000000012</c:v>
                </c:pt>
                <c:pt idx="9259">
                  <c:v>58.205501000000012</c:v>
                </c:pt>
                <c:pt idx="9260">
                  <c:v>58.531711000000001</c:v>
                </c:pt>
                <c:pt idx="9261">
                  <c:v>58.531711000000001</c:v>
                </c:pt>
                <c:pt idx="9262">
                  <c:v>58.531711000000001</c:v>
                </c:pt>
                <c:pt idx="9263">
                  <c:v>58.531711000000001</c:v>
                </c:pt>
                <c:pt idx="9264">
                  <c:v>58.531711000000001</c:v>
                </c:pt>
                <c:pt idx="9265">
                  <c:v>58.531711000000001</c:v>
                </c:pt>
                <c:pt idx="9266">
                  <c:v>58.531711000000001</c:v>
                </c:pt>
                <c:pt idx="9267">
                  <c:v>58.531711000000001</c:v>
                </c:pt>
                <c:pt idx="9268">
                  <c:v>58.531711000000001</c:v>
                </c:pt>
                <c:pt idx="9269">
                  <c:v>58.531711000000001</c:v>
                </c:pt>
                <c:pt idx="9270">
                  <c:v>58.916112000000012</c:v>
                </c:pt>
                <c:pt idx="9271">
                  <c:v>58.916112000000012</c:v>
                </c:pt>
                <c:pt idx="9272">
                  <c:v>58.916112000000012</c:v>
                </c:pt>
                <c:pt idx="9273">
                  <c:v>58.916112000000012</c:v>
                </c:pt>
                <c:pt idx="9274">
                  <c:v>58.916112000000012</c:v>
                </c:pt>
                <c:pt idx="9275">
                  <c:v>58.916112000000012</c:v>
                </c:pt>
                <c:pt idx="9276">
                  <c:v>58.916112000000012</c:v>
                </c:pt>
                <c:pt idx="9277">
                  <c:v>58.916112000000012</c:v>
                </c:pt>
                <c:pt idx="9278">
                  <c:v>58.916112000000012</c:v>
                </c:pt>
                <c:pt idx="9279">
                  <c:v>58.916112000000012</c:v>
                </c:pt>
                <c:pt idx="9280">
                  <c:v>59.286880000000004</c:v>
                </c:pt>
                <c:pt idx="9281">
                  <c:v>59.286880000000004</c:v>
                </c:pt>
                <c:pt idx="9282">
                  <c:v>59.286880000000004</c:v>
                </c:pt>
                <c:pt idx="9283">
                  <c:v>59.286880000000004</c:v>
                </c:pt>
                <c:pt idx="9284">
                  <c:v>59.286880000000004</c:v>
                </c:pt>
                <c:pt idx="9285">
                  <c:v>59.286880000000004</c:v>
                </c:pt>
                <c:pt idx="9286">
                  <c:v>59.286880000000004</c:v>
                </c:pt>
                <c:pt idx="9287">
                  <c:v>59.286880000000004</c:v>
                </c:pt>
                <c:pt idx="9288">
                  <c:v>59.286880000000004</c:v>
                </c:pt>
                <c:pt idx="9289">
                  <c:v>59.286880000000004</c:v>
                </c:pt>
                <c:pt idx="9290">
                  <c:v>59.706737000000011</c:v>
                </c:pt>
                <c:pt idx="9291">
                  <c:v>59.706737000000011</c:v>
                </c:pt>
                <c:pt idx="9292">
                  <c:v>59.706737000000011</c:v>
                </c:pt>
                <c:pt idx="9293">
                  <c:v>59.706737000000011</c:v>
                </c:pt>
                <c:pt idx="9294">
                  <c:v>59.706737000000011</c:v>
                </c:pt>
                <c:pt idx="9295">
                  <c:v>59.706737000000011</c:v>
                </c:pt>
                <c:pt idx="9296">
                  <c:v>59.706737000000011</c:v>
                </c:pt>
                <c:pt idx="9297">
                  <c:v>59.706737000000011</c:v>
                </c:pt>
                <c:pt idx="9298">
                  <c:v>59.706737000000011</c:v>
                </c:pt>
                <c:pt idx="9299">
                  <c:v>59.706737000000011</c:v>
                </c:pt>
                <c:pt idx="9300">
                  <c:v>60.128521000000013</c:v>
                </c:pt>
                <c:pt idx="9301">
                  <c:v>60.128521000000013</c:v>
                </c:pt>
                <c:pt idx="9302">
                  <c:v>60.128521000000013</c:v>
                </c:pt>
                <c:pt idx="9303">
                  <c:v>60.128521000000013</c:v>
                </c:pt>
                <c:pt idx="9304">
                  <c:v>60.128521000000013</c:v>
                </c:pt>
                <c:pt idx="9305">
                  <c:v>60.128521000000013</c:v>
                </c:pt>
                <c:pt idx="9306">
                  <c:v>60.128521000000013</c:v>
                </c:pt>
                <c:pt idx="9307">
                  <c:v>60.128521000000013</c:v>
                </c:pt>
                <c:pt idx="9308">
                  <c:v>60.128521000000013</c:v>
                </c:pt>
                <c:pt idx="9309">
                  <c:v>60.128521000000013</c:v>
                </c:pt>
                <c:pt idx="9310">
                  <c:v>60.576299000000006</c:v>
                </c:pt>
                <c:pt idx="9311">
                  <c:v>60.576299000000006</c:v>
                </c:pt>
                <c:pt idx="9312">
                  <c:v>60.576299000000006</c:v>
                </c:pt>
                <c:pt idx="9313">
                  <c:v>60.576299000000006</c:v>
                </c:pt>
                <c:pt idx="9314">
                  <c:v>60.576299000000006</c:v>
                </c:pt>
                <c:pt idx="9315">
                  <c:v>60.576299000000006</c:v>
                </c:pt>
                <c:pt idx="9316">
                  <c:v>60.576299000000006</c:v>
                </c:pt>
                <c:pt idx="9317">
                  <c:v>60.576299000000006</c:v>
                </c:pt>
                <c:pt idx="9318">
                  <c:v>60.576299000000006</c:v>
                </c:pt>
                <c:pt idx="9319">
                  <c:v>60.576299000000006</c:v>
                </c:pt>
                <c:pt idx="9320">
                  <c:v>61.067958000000012</c:v>
                </c:pt>
                <c:pt idx="9321">
                  <c:v>61.067958000000012</c:v>
                </c:pt>
                <c:pt idx="9322">
                  <c:v>61.067958000000012</c:v>
                </c:pt>
                <c:pt idx="9323">
                  <c:v>61.067958000000012</c:v>
                </c:pt>
                <c:pt idx="9324">
                  <c:v>61.067958000000012</c:v>
                </c:pt>
                <c:pt idx="9325">
                  <c:v>61.067958000000012</c:v>
                </c:pt>
                <c:pt idx="9326">
                  <c:v>61.067958000000012</c:v>
                </c:pt>
                <c:pt idx="9327">
                  <c:v>61.067958000000012</c:v>
                </c:pt>
                <c:pt idx="9328">
                  <c:v>61.067958000000012</c:v>
                </c:pt>
                <c:pt idx="9329">
                  <c:v>61.067958000000012</c:v>
                </c:pt>
                <c:pt idx="9330">
                  <c:v>61.588243999999996</c:v>
                </c:pt>
                <c:pt idx="9331">
                  <c:v>61.588243999999996</c:v>
                </c:pt>
                <c:pt idx="9332">
                  <c:v>61.588243999999996</c:v>
                </c:pt>
                <c:pt idx="9333">
                  <c:v>61.588243999999996</c:v>
                </c:pt>
                <c:pt idx="9334">
                  <c:v>61.588243999999996</c:v>
                </c:pt>
                <c:pt idx="9335">
                  <c:v>61.588243999999996</c:v>
                </c:pt>
                <c:pt idx="9336">
                  <c:v>61.588243999999996</c:v>
                </c:pt>
                <c:pt idx="9337">
                  <c:v>61.588243999999996</c:v>
                </c:pt>
                <c:pt idx="9338">
                  <c:v>61.588243999999996</c:v>
                </c:pt>
                <c:pt idx="9339">
                  <c:v>61.588243999999996</c:v>
                </c:pt>
                <c:pt idx="9340">
                  <c:v>62.096838000000012</c:v>
                </c:pt>
                <c:pt idx="9341">
                  <c:v>62.096838000000012</c:v>
                </c:pt>
                <c:pt idx="9342">
                  <c:v>62.096838000000012</c:v>
                </c:pt>
                <c:pt idx="9343">
                  <c:v>62.096838000000012</c:v>
                </c:pt>
                <c:pt idx="9344">
                  <c:v>62.096838000000012</c:v>
                </c:pt>
                <c:pt idx="9345">
                  <c:v>62.096838000000012</c:v>
                </c:pt>
                <c:pt idx="9346">
                  <c:v>62.096838000000012</c:v>
                </c:pt>
                <c:pt idx="9347">
                  <c:v>62.096838000000012</c:v>
                </c:pt>
                <c:pt idx="9348">
                  <c:v>62.096838000000012</c:v>
                </c:pt>
                <c:pt idx="9349">
                  <c:v>62.096838000000012</c:v>
                </c:pt>
                <c:pt idx="9350">
                  <c:v>62.630350000000021</c:v>
                </c:pt>
                <c:pt idx="9351">
                  <c:v>62.630350000000021</c:v>
                </c:pt>
                <c:pt idx="9352">
                  <c:v>62.630350000000021</c:v>
                </c:pt>
                <c:pt idx="9353">
                  <c:v>62.630350000000021</c:v>
                </c:pt>
                <c:pt idx="9354">
                  <c:v>62.630350000000021</c:v>
                </c:pt>
                <c:pt idx="9355">
                  <c:v>62.630350000000021</c:v>
                </c:pt>
                <c:pt idx="9356">
                  <c:v>62.630350000000021</c:v>
                </c:pt>
                <c:pt idx="9357">
                  <c:v>62.630350000000021</c:v>
                </c:pt>
                <c:pt idx="9358">
                  <c:v>62.630350000000021</c:v>
                </c:pt>
                <c:pt idx="9359">
                  <c:v>62.630350000000021</c:v>
                </c:pt>
                <c:pt idx="9360">
                  <c:v>63.221479000000002</c:v>
                </c:pt>
                <c:pt idx="9361">
                  <c:v>63.221479000000002</c:v>
                </c:pt>
                <c:pt idx="9362">
                  <c:v>63.221479000000002</c:v>
                </c:pt>
                <c:pt idx="9363">
                  <c:v>63.221479000000002</c:v>
                </c:pt>
                <c:pt idx="9364">
                  <c:v>63.221479000000002</c:v>
                </c:pt>
                <c:pt idx="9365">
                  <c:v>63.221479000000002</c:v>
                </c:pt>
                <c:pt idx="9366">
                  <c:v>63.221479000000002</c:v>
                </c:pt>
                <c:pt idx="9367">
                  <c:v>63.221479000000002</c:v>
                </c:pt>
                <c:pt idx="9368">
                  <c:v>63.221479000000002</c:v>
                </c:pt>
                <c:pt idx="9369">
                  <c:v>63.221479000000002</c:v>
                </c:pt>
                <c:pt idx="9370">
                  <c:v>63.798342000000027</c:v>
                </c:pt>
                <c:pt idx="9371">
                  <c:v>63.798342000000027</c:v>
                </c:pt>
                <c:pt idx="9372">
                  <c:v>63.798342000000027</c:v>
                </c:pt>
                <c:pt idx="9373">
                  <c:v>63.798342000000027</c:v>
                </c:pt>
                <c:pt idx="9374">
                  <c:v>63.798342000000027</c:v>
                </c:pt>
                <c:pt idx="9375">
                  <c:v>63.798342000000027</c:v>
                </c:pt>
                <c:pt idx="9376">
                  <c:v>63.798342000000027</c:v>
                </c:pt>
                <c:pt idx="9377">
                  <c:v>63.798342000000027</c:v>
                </c:pt>
                <c:pt idx="9378">
                  <c:v>63.798342000000027</c:v>
                </c:pt>
                <c:pt idx="9379">
                  <c:v>63.798342000000027</c:v>
                </c:pt>
                <c:pt idx="9380">
                  <c:v>64.377934999999979</c:v>
                </c:pt>
                <c:pt idx="9381">
                  <c:v>64.377934999999979</c:v>
                </c:pt>
                <c:pt idx="9382">
                  <c:v>64.377934999999979</c:v>
                </c:pt>
                <c:pt idx="9383">
                  <c:v>64.377934999999979</c:v>
                </c:pt>
                <c:pt idx="9384">
                  <c:v>64.377934999999979</c:v>
                </c:pt>
                <c:pt idx="9385">
                  <c:v>64.377934999999979</c:v>
                </c:pt>
                <c:pt idx="9386">
                  <c:v>64.377934999999979</c:v>
                </c:pt>
                <c:pt idx="9387">
                  <c:v>64.377934999999979</c:v>
                </c:pt>
                <c:pt idx="9388">
                  <c:v>64.377934999999979</c:v>
                </c:pt>
                <c:pt idx="9389">
                  <c:v>64.377934999999979</c:v>
                </c:pt>
                <c:pt idx="9390">
                  <c:v>64.945130000000006</c:v>
                </c:pt>
                <c:pt idx="9391">
                  <c:v>64.945130000000006</c:v>
                </c:pt>
                <c:pt idx="9392">
                  <c:v>64.945130000000006</c:v>
                </c:pt>
                <c:pt idx="9393">
                  <c:v>64.945130000000006</c:v>
                </c:pt>
                <c:pt idx="9394">
                  <c:v>64.945130000000006</c:v>
                </c:pt>
                <c:pt idx="9395">
                  <c:v>64.945130000000006</c:v>
                </c:pt>
                <c:pt idx="9396">
                  <c:v>64.945130000000006</c:v>
                </c:pt>
                <c:pt idx="9397">
                  <c:v>64.945130000000006</c:v>
                </c:pt>
                <c:pt idx="9398">
                  <c:v>64.945130000000006</c:v>
                </c:pt>
                <c:pt idx="9399">
                  <c:v>64.945130000000006</c:v>
                </c:pt>
                <c:pt idx="9400">
                  <c:v>65.530514999999994</c:v>
                </c:pt>
                <c:pt idx="9401">
                  <c:v>65.530514999999994</c:v>
                </c:pt>
                <c:pt idx="9402">
                  <c:v>65.530514999999994</c:v>
                </c:pt>
                <c:pt idx="9403">
                  <c:v>65.530514999999994</c:v>
                </c:pt>
                <c:pt idx="9404">
                  <c:v>65.530514999999994</c:v>
                </c:pt>
                <c:pt idx="9405">
                  <c:v>65.530514999999994</c:v>
                </c:pt>
                <c:pt idx="9406">
                  <c:v>65.530514999999994</c:v>
                </c:pt>
                <c:pt idx="9407">
                  <c:v>65.530514999999994</c:v>
                </c:pt>
                <c:pt idx="9408">
                  <c:v>65.530514999999994</c:v>
                </c:pt>
                <c:pt idx="9409">
                  <c:v>65.530514999999994</c:v>
                </c:pt>
                <c:pt idx="9410">
                  <c:v>66.045788999999957</c:v>
                </c:pt>
                <c:pt idx="9411">
                  <c:v>66.045788999999957</c:v>
                </c:pt>
                <c:pt idx="9412">
                  <c:v>66.045788999999957</c:v>
                </c:pt>
                <c:pt idx="9413">
                  <c:v>66.045788999999957</c:v>
                </c:pt>
                <c:pt idx="9414">
                  <c:v>66.045788999999957</c:v>
                </c:pt>
                <c:pt idx="9415">
                  <c:v>66.045788999999957</c:v>
                </c:pt>
                <c:pt idx="9416">
                  <c:v>66.045788999999957</c:v>
                </c:pt>
                <c:pt idx="9417">
                  <c:v>66.045788999999957</c:v>
                </c:pt>
                <c:pt idx="9418">
                  <c:v>66.045788999999957</c:v>
                </c:pt>
                <c:pt idx="9419">
                  <c:v>66.045788999999957</c:v>
                </c:pt>
                <c:pt idx="9420">
                  <c:v>66.567206999999996</c:v>
                </c:pt>
                <c:pt idx="9421">
                  <c:v>66.567206999999996</c:v>
                </c:pt>
                <c:pt idx="9422">
                  <c:v>66.567206999999996</c:v>
                </c:pt>
                <c:pt idx="9423">
                  <c:v>66.567206999999996</c:v>
                </c:pt>
                <c:pt idx="9424">
                  <c:v>66.567206999999996</c:v>
                </c:pt>
                <c:pt idx="9425">
                  <c:v>66.567206999999996</c:v>
                </c:pt>
                <c:pt idx="9426">
                  <c:v>66.567206999999996</c:v>
                </c:pt>
                <c:pt idx="9427">
                  <c:v>66.567206999999996</c:v>
                </c:pt>
                <c:pt idx="9428">
                  <c:v>66.567206999999996</c:v>
                </c:pt>
                <c:pt idx="9429">
                  <c:v>66.567206999999996</c:v>
                </c:pt>
                <c:pt idx="9430">
                  <c:v>67.139966000000001</c:v>
                </c:pt>
                <c:pt idx="9431">
                  <c:v>67.139966000000001</c:v>
                </c:pt>
                <c:pt idx="9432">
                  <c:v>67.139966000000001</c:v>
                </c:pt>
                <c:pt idx="9433">
                  <c:v>67.139966000000001</c:v>
                </c:pt>
                <c:pt idx="9434">
                  <c:v>67.139966000000001</c:v>
                </c:pt>
                <c:pt idx="9435">
                  <c:v>67.139966000000001</c:v>
                </c:pt>
                <c:pt idx="9436">
                  <c:v>67.139966000000001</c:v>
                </c:pt>
                <c:pt idx="9437">
                  <c:v>67.139966000000001</c:v>
                </c:pt>
                <c:pt idx="9438">
                  <c:v>67.139966000000001</c:v>
                </c:pt>
                <c:pt idx="9439">
                  <c:v>67.139966000000001</c:v>
                </c:pt>
                <c:pt idx="9440">
                  <c:v>67.799008000000001</c:v>
                </c:pt>
                <c:pt idx="9441">
                  <c:v>67.799008000000001</c:v>
                </c:pt>
                <c:pt idx="9442">
                  <c:v>67.799008000000001</c:v>
                </c:pt>
                <c:pt idx="9443">
                  <c:v>67.799008000000001</c:v>
                </c:pt>
                <c:pt idx="9444">
                  <c:v>67.799008000000001</c:v>
                </c:pt>
                <c:pt idx="9445">
                  <c:v>67.799008000000001</c:v>
                </c:pt>
                <c:pt idx="9446">
                  <c:v>67.799008000000001</c:v>
                </c:pt>
                <c:pt idx="9447">
                  <c:v>67.799008000000001</c:v>
                </c:pt>
                <c:pt idx="9448">
                  <c:v>67.799008000000001</c:v>
                </c:pt>
                <c:pt idx="9449">
                  <c:v>67.799008000000001</c:v>
                </c:pt>
                <c:pt idx="9450">
                  <c:v>68.467856000000026</c:v>
                </c:pt>
                <c:pt idx="9451">
                  <c:v>68.467856000000026</c:v>
                </c:pt>
                <c:pt idx="9452">
                  <c:v>68.467856000000026</c:v>
                </c:pt>
                <c:pt idx="9453">
                  <c:v>68.467856000000026</c:v>
                </c:pt>
                <c:pt idx="9454">
                  <c:v>68.467856000000026</c:v>
                </c:pt>
                <c:pt idx="9455">
                  <c:v>68.467856000000026</c:v>
                </c:pt>
                <c:pt idx="9456">
                  <c:v>68.467856000000026</c:v>
                </c:pt>
                <c:pt idx="9457">
                  <c:v>68.467856000000026</c:v>
                </c:pt>
                <c:pt idx="9458">
                  <c:v>68.467856000000026</c:v>
                </c:pt>
                <c:pt idx="9459">
                  <c:v>68.467856000000026</c:v>
                </c:pt>
                <c:pt idx="9460">
                  <c:v>69.094105999999996</c:v>
                </c:pt>
                <c:pt idx="9461">
                  <c:v>69.094105999999996</c:v>
                </c:pt>
                <c:pt idx="9462">
                  <c:v>69.094105999999996</c:v>
                </c:pt>
                <c:pt idx="9463">
                  <c:v>69.094105999999996</c:v>
                </c:pt>
                <c:pt idx="9464">
                  <c:v>69.094105999999996</c:v>
                </c:pt>
                <c:pt idx="9465">
                  <c:v>69.094105999999996</c:v>
                </c:pt>
                <c:pt idx="9466">
                  <c:v>69.094105999999996</c:v>
                </c:pt>
                <c:pt idx="9467">
                  <c:v>69.094105999999996</c:v>
                </c:pt>
                <c:pt idx="9468">
                  <c:v>69.094105999999996</c:v>
                </c:pt>
                <c:pt idx="9469">
                  <c:v>69.094105999999996</c:v>
                </c:pt>
                <c:pt idx="9470">
                  <c:v>69.751304000000005</c:v>
                </c:pt>
                <c:pt idx="9471">
                  <c:v>69.751304000000005</c:v>
                </c:pt>
                <c:pt idx="9472">
                  <c:v>69.751304000000005</c:v>
                </c:pt>
                <c:pt idx="9473">
                  <c:v>69.751304000000005</c:v>
                </c:pt>
                <c:pt idx="9474">
                  <c:v>69.751304000000005</c:v>
                </c:pt>
                <c:pt idx="9475">
                  <c:v>69.751304000000005</c:v>
                </c:pt>
                <c:pt idx="9476">
                  <c:v>69.751304000000005</c:v>
                </c:pt>
                <c:pt idx="9477">
                  <c:v>69.751304000000005</c:v>
                </c:pt>
                <c:pt idx="9478">
                  <c:v>69.751304000000005</c:v>
                </c:pt>
                <c:pt idx="9479">
                  <c:v>69.751304000000005</c:v>
                </c:pt>
                <c:pt idx="9480">
                  <c:v>70.371966999999998</c:v>
                </c:pt>
                <c:pt idx="9481">
                  <c:v>70.371966999999998</c:v>
                </c:pt>
                <c:pt idx="9482">
                  <c:v>70.371966999999998</c:v>
                </c:pt>
                <c:pt idx="9483">
                  <c:v>70.371966999999998</c:v>
                </c:pt>
                <c:pt idx="9484">
                  <c:v>70.371966999999998</c:v>
                </c:pt>
                <c:pt idx="9485">
                  <c:v>70.371966999999998</c:v>
                </c:pt>
                <c:pt idx="9486">
                  <c:v>70.371966999999998</c:v>
                </c:pt>
                <c:pt idx="9487">
                  <c:v>70.371966999999998</c:v>
                </c:pt>
                <c:pt idx="9488">
                  <c:v>70.371966999999998</c:v>
                </c:pt>
                <c:pt idx="9489">
                  <c:v>70.371966999999998</c:v>
                </c:pt>
                <c:pt idx="9490">
                  <c:v>71.062049000000002</c:v>
                </c:pt>
                <c:pt idx="9491">
                  <c:v>71.062049000000002</c:v>
                </c:pt>
                <c:pt idx="9492">
                  <c:v>71.062049000000002</c:v>
                </c:pt>
                <c:pt idx="9493">
                  <c:v>71.062049000000002</c:v>
                </c:pt>
                <c:pt idx="9494">
                  <c:v>71.062049000000002</c:v>
                </c:pt>
                <c:pt idx="9495">
                  <c:v>71.062049000000002</c:v>
                </c:pt>
                <c:pt idx="9496">
                  <c:v>71.062049000000002</c:v>
                </c:pt>
                <c:pt idx="9497">
                  <c:v>71.062049000000002</c:v>
                </c:pt>
                <c:pt idx="9498">
                  <c:v>71.062049000000002</c:v>
                </c:pt>
                <c:pt idx="9499">
                  <c:v>71.062049000000002</c:v>
                </c:pt>
                <c:pt idx="9500">
                  <c:v>71.749315999999993</c:v>
                </c:pt>
                <c:pt idx="9501">
                  <c:v>71.749315999999993</c:v>
                </c:pt>
                <c:pt idx="9502">
                  <c:v>71.749315999999993</c:v>
                </c:pt>
                <c:pt idx="9503">
                  <c:v>71.749315999999993</c:v>
                </c:pt>
                <c:pt idx="9504">
                  <c:v>71.749315999999993</c:v>
                </c:pt>
                <c:pt idx="9505">
                  <c:v>71.749315999999993</c:v>
                </c:pt>
                <c:pt idx="9506">
                  <c:v>71.749315999999993</c:v>
                </c:pt>
                <c:pt idx="9507">
                  <c:v>71.749315999999993</c:v>
                </c:pt>
                <c:pt idx="9508">
                  <c:v>71.749315999999993</c:v>
                </c:pt>
                <c:pt idx="9509">
                  <c:v>71.749315999999993</c:v>
                </c:pt>
                <c:pt idx="9510">
                  <c:v>72.437571000000005</c:v>
                </c:pt>
                <c:pt idx="9511">
                  <c:v>72.437571000000005</c:v>
                </c:pt>
                <c:pt idx="9512">
                  <c:v>72.437571000000005</c:v>
                </c:pt>
                <c:pt idx="9513">
                  <c:v>72.437571000000005</c:v>
                </c:pt>
                <c:pt idx="9514">
                  <c:v>72.437571000000005</c:v>
                </c:pt>
                <c:pt idx="9515">
                  <c:v>72.437571000000005</c:v>
                </c:pt>
                <c:pt idx="9516">
                  <c:v>72.437571000000005</c:v>
                </c:pt>
                <c:pt idx="9517">
                  <c:v>72.437571000000005</c:v>
                </c:pt>
                <c:pt idx="9518">
                  <c:v>72.437571000000005</c:v>
                </c:pt>
                <c:pt idx="9519">
                  <c:v>72.437571000000005</c:v>
                </c:pt>
                <c:pt idx="9520">
                  <c:v>73.070861999999963</c:v>
                </c:pt>
                <c:pt idx="9521">
                  <c:v>73.070861999999963</c:v>
                </c:pt>
                <c:pt idx="9522">
                  <c:v>73.070861999999963</c:v>
                </c:pt>
                <c:pt idx="9523">
                  <c:v>73.070861999999963</c:v>
                </c:pt>
                <c:pt idx="9524">
                  <c:v>73.070861999999963</c:v>
                </c:pt>
                <c:pt idx="9525">
                  <c:v>73.070861999999963</c:v>
                </c:pt>
                <c:pt idx="9526">
                  <c:v>73.070861999999963</c:v>
                </c:pt>
                <c:pt idx="9527">
                  <c:v>73.070861999999963</c:v>
                </c:pt>
                <c:pt idx="9528">
                  <c:v>73.070861999999963</c:v>
                </c:pt>
                <c:pt idx="9529">
                  <c:v>73.070861999999963</c:v>
                </c:pt>
                <c:pt idx="9530">
                  <c:v>73.749672000000004</c:v>
                </c:pt>
                <c:pt idx="9531">
                  <c:v>73.749672000000004</c:v>
                </c:pt>
                <c:pt idx="9532">
                  <c:v>73.749672000000004</c:v>
                </c:pt>
                <c:pt idx="9533">
                  <c:v>73.749672000000004</c:v>
                </c:pt>
                <c:pt idx="9534">
                  <c:v>73.749672000000004</c:v>
                </c:pt>
                <c:pt idx="9535">
                  <c:v>73.749672000000004</c:v>
                </c:pt>
                <c:pt idx="9536">
                  <c:v>73.749672000000004</c:v>
                </c:pt>
                <c:pt idx="9537">
                  <c:v>73.749672000000004</c:v>
                </c:pt>
                <c:pt idx="9538">
                  <c:v>73.749672000000004</c:v>
                </c:pt>
                <c:pt idx="9539">
                  <c:v>73.749672000000004</c:v>
                </c:pt>
                <c:pt idx="9540">
                  <c:v>74.398970999999989</c:v>
                </c:pt>
                <c:pt idx="9541">
                  <c:v>74.398970999999989</c:v>
                </c:pt>
                <c:pt idx="9542">
                  <c:v>74.398970999999989</c:v>
                </c:pt>
                <c:pt idx="9543">
                  <c:v>74.398970999999989</c:v>
                </c:pt>
                <c:pt idx="9544">
                  <c:v>74.398970999999989</c:v>
                </c:pt>
                <c:pt idx="9545">
                  <c:v>74.398970999999989</c:v>
                </c:pt>
                <c:pt idx="9546">
                  <c:v>74.398970999999989</c:v>
                </c:pt>
                <c:pt idx="9547">
                  <c:v>74.398970999999989</c:v>
                </c:pt>
                <c:pt idx="9548">
                  <c:v>74.398970999999989</c:v>
                </c:pt>
                <c:pt idx="9549">
                  <c:v>74.398970999999989</c:v>
                </c:pt>
                <c:pt idx="9550">
                  <c:v>75.082135999999963</c:v>
                </c:pt>
                <c:pt idx="9551">
                  <c:v>75.082135999999963</c:v>
                </c:pt>
                <c:pt idx="9552">
                  <c:v>75.082135999999963</c:v>
                </c:pt>
                <c:pt idx="9553">
                  <c:v>75.082135999999963</c:v>
                </c:pt>
                <c:pt idx="9554">
                  <c:v>75.082135999999963</c:v>
                </c:pt>
                <c:pt idx="9555">
                  <c:v>75.082135999999963</c:v>
                </c:pt>
                <c:pt idx="9556">
                  <c:v>75.082135999999963</c:v>
                </c:pt>
                <c:pt idx="9557">
                  <c:v>75.082135999999963</c:v>
                </c:pt>
                <c:pt idx="9558">
                  <c:v>75.082135999999963</c:v>
                </c:pt>
                <c:pt idx="9559">
                  <c:v>75.082135999999963</c:v>
                </c:pt>
                <c:pt idx="9560">
                  <c:v>75.791497000000007</c:v>
                </c:pt>
                <c:pt idx="9561">
                  <c:v>75.791497000000007</c:v>
                </c:pt>
                <c:pt idx="9562">
                  <c:v>75.791497000000007</c:v>
                </c:pt>
                <c:pt idx="9563">
                  <c:v>75.791497000000007</c:v>
                </c:pt>
                <c:pt idx="9564">
                  <c:v>75.791497000000007</c:v>
                </c:pt>
                <c:pt idx="9565">
                  <c:v>75.791497000000007</c:v>
                </c:pt>
                <c:pt idx="9566">
                  <c:v>75.791497000000007</c:v>
                </c:pt>
                <c:pt idx="9567">
                  <c:v>75.791497000000007</c:v>
                </c:pt>
                <c:pt idx="9568">
                  <c:v>75.791497000000007</c:v>
                </c:pt>
                <c:pt idx="9569">
                  <c:v>75.791497000000007</c:v>
                </c:pt>
                <c:pt idx="9570">
                  <c:v>76.437957999999995</c:v>
                </c:pt>
                <c:pt idx="9571">
                  <c:v>76.437957999999995</c:v>
                </c:pt>
                <c:pt idx="9572">
                  <c:v>76.437957999999995</c:v>
                </c:pt>
                <c:pt idx="9573">
                  <c:v>76.437957999999995</c:v>
                </c:pt>
                <c:pt idx="9574">
                  <c:v>76.437957999999995</c:v>
                </c:pt>
                <c:pt idx="9575">
                  <c:v>76.437957999999995</c:v>
                </c:pt>
                <c:pt idx="9576">
                  <c:v>76.437957999999995</c:v>
                </c:pt>
                <c:pt idx="9577">
                  <c:v>76.437957999999995</c:v>
                </c:pt>
                <c:pt idx="9578">
                  <c:v>76.437957999999995</c:v>
                </c:pt>
                <c:pt idx="9579">
                  <c:v>76.437957999999995</c:v>
                </c:pt>
                <c:pt idx="9580">
                  <c:v>77.202123000000043</c:v>
                </c:pt>
                <c:pt idx="9581">
                  <c:v>77.202123000000043</c:v>
                </c:pt>
                <c:pt idx="9582">
                  <c:v>77.202123000000043</c:v>
                </c:pt>
                <c:pt idx="9583">
                  <c:v>77.202123000000043</c:v>
                </c:pt>
                <c:pt idx="9584">
                  <c:v>77.202123000000043</c:v>
                </c:pt>
                <c:pt idx="9585">
                  <c:v>77.202123000000043</c:v>
                </c:pt>
                <c:pt idx="9586">
                  <c:v>77.202123000000043</c:v>
                </c:pt>
                <c:pt idx="9587">
                  <c:v>77.202123000000043</c:v>
                </c:pt>
                <c:pt idx="9588">
                  <c:v>77.202123000000043</c:v>
                </c:pt>
                <c:pt idx="9589">
                  <c:v>77.202123000000043</c:v>
                </c:pt>
                <c:pt idx="9590">
                  <c:v>77.968147000000002</c:v>
                </c:pt>
                <c:pt idx="9591">
                  <c:v>77.968147000000002</c:v>
                </c:pt>
                <c:pt idx="9592">
                  <c:v>77.968147000000002</c:v>
                </c:pt>
                <c:pt idx="9593">
                  <c:v>77.968147000000002</c:v>
                </c:pt>
                <c:pt idx="9594">
                  <c:v>77.968147000000002</c:v>
                </c:pt>
                <c:pt idx="9595">
                  <c:v>77.968147000000002</c:v>
                </c:pt>
                <c:pt idx="9596">
                  <c:v>77.968147000000002</c:v>
                </c:pt>
                <c:pt idx="9597">
                  <c:v>77.968147000000002</c:v>
                </c:pt>
                <c:pt idx="9598">
                  <c:v>77.968147000000002</c:v>
                </c:pt>
                <c:pt idx="9599">
                  <c:v>77.968147000000002</c:v>
                </c:pt>
                <c:pt idx="9600">
                  <c:v>78.768141</c:v>
                </c:pt>
                <c:pt idx="9601">
                  <c:v>78.768141</c:v>
                </c:pt>
                <c:pt idx="9602">
                  <c:v>78.768141</c:v>
                </c:pt>
                <c:pt idx="9603">
                  <c:v>78.768141</c:v>
                </c:pt>
                <c:pt idx="9604">
                  <c:v>78.768141</c:v>
                </c:pt>
                <c:pt idx="9605">
                  <c:v>78.768141</c:v>
                </c:pt>
                <c:pt idx="9606">
                  <c:v>78.768141</c:v>
                </c:pt>
                <c:pt idx="9607">
                  <c:v>78.768141</c:v>
                </c:pt>
                <c:pt idx="9608">
                  <c:v>78.768141</c:v>
                </c:pt>
                <c:pt idx="9609">
                  <c:v>78.768141</c:v>
                </c:pt>
                <c:pt idx="9610">
                  <c:v>79.599526999999995</c:v>
                </c:pt>
                <c:pt idx="9611">
                  <c:v>79.599526999999995</c:v>
                </c:pt>
                <c:pt idx="9612">
                  <c:v>79.599526999999995</c:v>
                </c:pt>
                <c:pt idx="9613">
                  <c:v>79.599526999999995</c:v>
                </c:pt>
                <c:pt idx="9614">
                  <c:v>79.599526999999995</c:v>
                </c:pt>
                <c:pt idx="9615">
                  <c:v>79.599526999999995</c:v>
                </c:pt>
                <c:pt idx="9616">
                  <c:v>79.599526999999995</c:v>
                </c:pt>
                <c:pt idx="9617">
                  <c:v>79.599526999999995</c:v>
                </c:pt>
                <c:pt idx="9618">
                  <c:v>79.599526999999995</c:v>
                </c:pt>
                <c:pt idx="9619">
                  <c:v>79.599526999999995</c:v>
                </c:pt>
                <c:pt idx="9620">
                  <c:v>80.481958000000006</c:v>
                </c:pt>
                <c:pt idx="9621">
                  <c:v>80.481958000000006</c:v>
                </c:pt>
                <c:pt idx="9622">
                  <c:v>80.481958000000006</c:v>
                </c:pt>
                <c:pt idx="9623">
                  <c:v>80.481958000000006</c:v>
                </c:pt>
                <c:pt idx="9624">
                  <c:v>80.481958000000006</c:v>
                </c:pt>
                <c:pt idx="9625">
                  <c:v>80.481958000000006</c:v>
                </c:pt>
                <c:pt idx="9626">
                  <c:v>80.481958000000006</c:v>
                </c:pt>
                <c:pt idx="9627">
                  <c:v>80.481958000000006</c:v>
                </c:pt>
                <c:pt idx="9628">
                  <c:v>80.481958000000006</c:v>
                </c:pt>
                <c:pt idx="9629">
                  <c:v>80.481958000000006</c:v>
                </c:pt>
                <c:pt idx="9630">
                  <c:v>81.41786600000006</c:v>
                </c:pt>
                <c:pt idx="9631">
                  <c:v>81.41786600000006</c:v>
                </c:pt>
                <c:pt idx="9632">
                  <c:v>81.41786600000006</c:v>
                </c:pt>
                <c:pt idx="9633">
                  <c:v>81.41786600000006</c:v>
                </c:pt>
                <c:pt idx="9634">
                  <c:v>81.41786600000006</c:v>
                </c:pt>
                <c:pt idx="9635">
                  <c:v>81.41786600000006</c:v>
                </c:pt>
                <c:pt idx="9636">
                  <c:v>81.41786600000006</c:v>
                </c:pt>
                <c:pt idx="9637">
                  <c:v>81.41786600000006</c:v>
                </c:pt>
                <c:pt idx="9638">
                  <c:v>81.41786600000006</c:v>
                </c:pt>
                <c:pt idx="9639">
                  <c:v>81.41786600000006</c:v>
                </c:pt>
                <c:pt idx="9640">
                  <c:v>82.380268000000001</c:v>
                </c:pt>
                <c:pt idx="9641">
                  <c:v>82.380268000000001</c:v>
                </c:pt>
                <c:pt idx="9642">
                  <c:v>82.380268000000001</c:v>
                </c:pt>
                <c:pt idx="9643">
                  <c:v>82.380268000000001</c:v>
                </c:pt>
                <c:pt idx="9644">
                  <c:v>82.380268000000001</c:v>
                </c:pt>
                <c:pt idx="9645">
                  <c:v>82.380268000000001</c:v>
                </c:pt>
                <c:pt idx="9646">
                  <c:v>82.380268000000001</c:v>
                </c:pt>
                <c:pt idx="9647">
                  <c:v>82.380268000000001</c:v>
                </c:pt>
                <c:pt idx="9648">
                  <c:v>82.380268000000001</c:v>
                </c:pt>
                <c:pt idx="9649">
                  <c:v>82.380268000000001</c:v>
                </c:pt>
                <c:pt idx="9650">
                  <c:v>83.387164000000027</c:v>
                </c:pt>
                <c:pt idx="9651">
                  <c:v>83.387164000000027</c:v>
                </c:pt>
                <c:pt idx="9652">
                  <c:v>83.387164000000027</c:v>
                </c:pt>
                <c:pt idx="9653">
                  <c:v>83.387164000000027</c:v>
                </c:pt>
                <c:pt idx="9654">
                  <c:v>83.387164000000027</c:v>
                </c:pt>
                <c:pt idx="9655">
                  <c:v>83.387164000000027</c:v>
                </c:pt>
                <c:pt idx="9656">
                  <c:v>83.387164000000027</c:v>
                </c:pt>
                <c:pt idx="9657">
                  <c:v>83.387164000000027</c:v>
                </c:pt>
                <c:pt idx="9658">
                  <c:v>83.387164000000027</c:v>
                </c:pt>
                <c:pt idx="9659">
                  <c:v>83.387164000000027</c:v>
                </c:pt>
                <c:pt idx="9660">
                  <c:v>84.31343099999998</c:v>
                </c:pt>
                <c:pt idx="9661">
                  <c:v>84.31343099999998</c:v>
                </c:pt>
                <c:pt idx="9662">
                  <c:v>84.31343099999998</c:v>
                </c:pt>
                <c:pt idx="9663">
                  <c:v>84.31343099999998</c:v>
                </c:pt>
                <c:pt idx="9664">
                  <c:v>84.31343099999998</c:v>
                </c:pt>
                <c:pt idx="9665">
                  <c:v>84.31343099999998</c:v>
                </c:pt>
                <c:pt idx="9666">
                  <c:v>84.31343099999998</c:v>
                </c:pt>
                <c:pt idx="9667">
                  <c:v>84.31343099999998</c:v>
                </c:pt>
                <c:pt idx="9668">
                  <c:v>84.31343099999998</c:v>
                </c:pt>
                <c:pt idx="9669">
                  <c:v>84.31343099999998</c:v>
                </c:pt>
                <c:pt idx="9670">
                  <c:v>85.34904299999998</c:v>
                </c:pt>
                <c:pt idx="9671">
                  <c:v>85.34904299999998</c:v>
                </c:pt>
                <c:pt idx="9672">
                  <c:v>85.34904299999998</c:v>
                </c:pt>
                <c:pt idx="9673">
                  <c:v>85.34904299999998</c:v>
                </c:pt>
                <c:pt idx="9674">
                  <c:v>85.34904299999998</c:v>
                </c:pt>
                <c:pt idx="9675">
                  <c:v>85.34904299999998</c:v>
                </c:pt>
                <c:pt idx="9676">
                  <c:v>85.34904299999998</c:v>
                </c:pt>
                <c:pt idx="9677">
                  <c:v>85.34904299999998</c:v>
                </c:pt>
                <c:pt idx="9678">
                  <c:v>85.34904299999998</c:v>
                </c:pt>
                <c:pt idx="9679">
                  <c:v>85.34904299999998</c:v>
                </c:pt>
                <c:pt idx="9680">
                  <c:v>86.368443999999982</c:v>
                </c:pt>
                <c:pt idx="9681">
                  <c:v>86.368443999999982</c:v>
                </c:pt>
                <c:pt idx="9682">
                  <c:v>86.368443999999982</c:v>
                </c:pt>
                <c:pt idx="9683">
                  <c:v>86.368443999999982</c:v>
                </c:pt>
                <c:pt idx="9684">
                  <c:v>86.368443999999982</c:v>
                </c:pt>
                <c:pt idx="9685">
                  <c:v>86.368443999999982</c:v>
                </c:pt>
                <c:pt idx="9686">
                  <c:v>86.368443999999982</c:v>
                </c:pt>
                <c:pt idx="9687">
                  <c:v>86.368443999999982</c:v>
                </c:pt>
                <c:pt idx="9688">
                  <c:v>86.368443999999982</c:v>
                </c:pt>
                <c:pt idx="9689">
                  <c:v>86.368443999999982</c:v>
                </c:pt>
                <c:pt idx="9690">
                  <c:v>87.417375000000007</c:v>
                </c:pt>
                <c:pt idx="9691">
                  <c:v>87.417375000000007</c:v>
                </c:pt>
                <c:pt idx="9692">
                  <c:v>87.417375000000007</c:v>
                </c:pt>
                <c:pt idx="9693">
                  <c:v>87.417375000000007</c:v>
                </c:pt>
                <c:pt idx="9694">
                  <c:v>87.417375000000007</c:v>
                </c:pt>
                <c:pt idx="9695">
                  <c:v>87.417375000000007</c:v>
                </c:pt>
                <c:pt idx="9696">
                  <c:v>87.417375000000007</c:v>
                </c:pt>
                <c:pt idx="9697">
                  <c:v>87.417375000000007</c:v>
                </c:pt>
                <c:pt idx="9698">
                  <c:v>87.417375000000007</c:v>
                </c:pt>
                <c:pt idx="9699">
                  <c:v>87.417375000000007</c:v>
                </c:pt>
                <c:pt idx="9700">
                  <c:v>88.469845000000007</c:v>
                </c:pt>
                <c:pt idx="9701">
                  <c:v>88.469845000000007</c:v>
                </c:pt>
                <c:pt idx="9702">
                  <c:v>88.469845000000007</c:v>
                </c:pt>
                <c:pt idx="9703">
                  <c:v>88.469845000000007</c:v>
                </c:pt>
                <c:pt idx="9704">
                  <c:v>88.469845000000007</c:v>
                </c:pt>
                <c:pt idx="9705">
                  <c:v>88.469845000000007</c:v>
                </c:pt>
                <c:pt idx="9706">
                  <c:v>88.469845000000007</c:v>
                </c:pt>
                <c:pt idx="9707">
                  <c:v>88.469845000000007</c:v>
                </c:pt>
                <c:pt idx="9708">
                  <c:v>88.469845000000007</c:v>
                </c:pt>
                <c:pt idx="9709">
                  <c:v>88.469845000000007</c:v>
                </c:pt>
                <c:pt idx="9710">
                  <c:v>89.584226000000044</c:v>
                </c:pt>
                <c:pt idx="9711">
                  <c:v>89.584226000000044</c:v>
                </c:pt>
                <c:pt idx="9712">
                  <c:v>89.584226000000044</c:v>
                </c:pt>
                <c:pt idx="9713">
                  <c:v>89.584226000000044</c:v>
                </c:pt>
                <c:pt idx="9714">
                  <c:v>89.584226000000044</c:v>
                </c:pt>
                <c:pt idx="9715">
                  <c:v>89.584226000000044</c:v>
                </c:pt>
                <c:pt idx="9716">
                  <c:v>89.584226000000044</c:v>
                </c:pt>
                <c:pt idx="9717">
                  <c:v>89.584226000000044</c:v>
                </c:pt>
                <c:pt idx="9718">
                  <c:v>89.584226000000044</c:v>
                </c:pt>
                <c:pt idx="9719">
                  <c:v>89.584226000000044</c:v>
                </c:pt>
                <c:pt idx="9720">
                  <c:v>90.732646000000003</c:v>
                </c:pt>
                <c:pt idx="9721">
                  <c:v>90.732646000000003</c:v>
                </c:pt>
                <c:pt idx="9722">
                  <c:v>90.732646000000003</c:v>
                </c:pt>
                <c:pt idx="9723">
                  <c:v>90.732646000000003</c:v>
                </c:pt>
                <c:pt idx="9724">
                  <c:v>90.732646000000003</c:v>
                </c:pt>
                <c:pt idx="9725">
                  <c:v>90.732646000000003</c:v>
                </c:pt>
                <c:pt idx="9726">
                  <c:v>90.732646000000003</c:v>
                </c:pt>
                <c:pt idx="9727">
                  <c:v>90.732646000000003</c:v>
                </c:pt>
                <c:pt idx="9728">
                  <c:v>90.732646000000003</c:v>
                </c:pt>
                <c:pt idx="9729">
                  <c:v>90.732646000000003</c:v>
                </c:pt>
                <c:pt idx="9730">
                  <c:v>91.962710000000001</c:v>
                </c:pt>
                <c:pt idx="9731">
                  <c:v>91.962710000000001</c:v>
                </c:pt>
                <c:pt idx="9732">
                  <c:v>91.962710000000001</c:v>
                </c:pt>
                <c:pt idx="9733">
                  <c:v>91.962710000000001</c:v>
                </c:pt>
                <c:pt idx="9734">
                  <c:v>91.962710000000001</c:v>
                </c:pt>
                <c:pt idx="9735">
                  <c:v>91.962710000000001</c:v>
                </c:pt>
                <c:pt idx="9736">
                  <c:v>91.962710000000001</c:v>
                </c:pt>
                <c:pt idx="9737">
                  <c:v>91.962710000000001</c:v>
                </c:pt>
                <c:pt idx="9738">
                  <c:v>91.962710000000001</c:v>
                </c:pt>
                <c:pt idx="9739">
                  <c:v>91.962710000000001</c:v>
                </c:pt>
                <c:pt idx="9740">
                  <c:v>93.248249000000044</c:v>
                </c:pt>
                <c:pt idx="9741">
                  <c:v>93.248249000000044</c:v>
                </c:pt>
                <c:pt idx="9742">
                  <c:v>93.248249000000044</c:v>
                </c:pt>
                <c:pt idx="9743">
                  <c:v>93.248249000000044</c:v>
                </c:pt>
                <c:pt idx="9744">
                  <c:v>93.248249000000044</c:v>
                </c:pt>
                <c:pt idx="9745">
                  <c:v>93.248249000000044</c:v>
                </c:pt>
                <c:pt idx="9746">
                  <c:v>93.248249000000044</c:v>
                </c:pt>
                <c:pt idx="9747">
                  <c:v>93.248249000000044</c:v>
                </c:pt>
                <c:pt idx="9748">
                  <c:v>93.248249000000044</c:v>
                </c:pt>
                <c:pt idx="9749">
                  <c:v>93.248249000000044</c:v>
                </c:pt>
                <c:pt idx="9750">
                  <c:v>94.581205999999995</c:v>
                </c:pt>
                <c:pt idx="9751">
                  <c:v>94.581205999999995</c:v>
                </c:pt>
                <c:pt idx="9752">
                  <c:v>94.581205999999995</c:v>
                </c:pt>
                <c:pt idx="9753">
                  <c:v>94.581205999999995</c:v>
                </c:pt>
                <c:pt idx="9754">
                  <c:v>94.581205999999995</c:v>
                </c:pt>
                <c:pt idx="9755">
                  <c:v>94.581205999999995</c:v>
                </c:pt>
                <c:pt idx="9756">
                  <c:v>94.581205999999995</c:v>
                </c:pt>
                <c:pt idx="9757">
                  <c:v>94.581205999999995</c:v>
                </c:pt>
                <c:pt idx="9758">
                  <c:v>94.581205999999995</c:v>
                </c:pt>
                <c:pt idx="9759">
                  <c:v>94.581205999999995</c:v>
                </c:pt>
                <c:pt idx="9760">
                  <c:v>95.943636000000026</c:v>
                </c:pt>
                <c:pt idx="9761">
                  <c:v>95.943636000000026</c:v>
                </c:pt>
                <c:pt idx="9762">
                  <c:v>95.943636000000026</c:v>
                </c:pt>
                <c:pt idx="9763">
                  <c:v>95.943636000000026</c:v>
                </c:pt>
                <c:pt idx="9764">
                  <c:v>95.943636000000026</c:v>
                </c:pt>
                <c:pt idx="9765">
                  <c:v>95.943636000000026</c:v>
                </c:pt>
                <c:pt idx="9766">
                  <c:v>95.943636000000026</c:v>
                </c:pt>
                <c:pt idx="9767">
                  <c:v>95.943636000000026</c:v>
                </c:pt>
                <c:pt idx="9768">
                  <c:v>95.943636000000026</c:v>
                </c:pt>
                <c:pt idx="9769">
                  <c:v>95.943636000000026</c:v>
                </c:pt>
                <c:pt idx="9770">
                  <c:v>97.336018999999979</c:v>
                </c:pt>
                <c:pt idx="9771">
                  <c:v>97.336018999999979</c:v>
                </c:pt>
                <c:pt idx="9772">
                  <c:v>97.336018999999979</c:v>
                </c:pt>
                <c:pt idx="9773">
                  <c:v>97.336018999999979</c:v>
                </c:pt>
                <c:pt idx="9774">
                  <c:v>97.336018999999979</c:v>
                </c:pt>
                <c:pt idx="9775">
                  <c:v>97.336018999999979</c:v>
                </c:pt>
                <c:pt idx="9776">
                  <c:v>97.336018999999979</c:v>
                </c:pt>
                <c:pt idx="9777">
                  <c:v>97.336018999999979</c:v>
                </c:pt>
                <c:pt idx="9778">
                  <c:v>97.336018999999979</c:v>
                </c:pt>
                <c:pt idx="9779">
                  <c:v>97.336018999999979</c:v>
                </c:pt>
                <c:pt idx="9780">
                  <c:v>98.793776999999963</c:v>
                </c:pt>
                <c:pt idx="9781">
                  <c:v>98.793776999999963</c:v>
                </c:pt>
                <c:pt idx="9782">
                  <c:v>98.793776999999963</c:v>
                </c:pt>
                <c:pt idx="9783">
                  <c:v>98.793776999999963</c:v>
                </c:pt>
                <c:pt idx="9784">
                  <c:v>98.793776999999963</c:v>
                </c:pt>
                <c:pt idx="9785">
                  <c:v>98.793776999999963</c:v>
                </c:pt>
                <c:pt idx="9786">
                  <c:v>98.793776999999963</c:v>
                </c:pt>
                <c:pt idx="9787">
                  <c:v>98.793776999999963</c:v>
                </c:pt>
                <c:pt idx="9788">
                  <c:v>98.793776999999963</c:v>
                </c:pt>
                <c:pt idx="9789">
                  <c:v>98.793776999999963</c:v>
                </c:pt>
                <c:pt idx="9790">
                  <c:v>100.34831</c:v>
                </c:pt>
                <c:pt idx="9791">
                  <c:v>100.34831</c:v>
                </c:pt>
                <c:pt idx="9792">
                  <c:v>100.34831</c:v>
                </c:pt>
                <c:pt idx="9793">
                  <c:v>100.34831</c:v>
                </c:pt>
                <c:pt idx="9794">
                  <c:v>100.34831</c:v>
                </c:pt>
                <c:pt idx="9795">
                  <c:v>100.34831</c:v>
                </c:pt>
                <c:pt idx="9796">
                  <c:v>100.34831</c:v>
                </c:pt>
                <c:pt idx="9797">
                  <c:v>100.34831</c:v>
                </c:pt>
                <c:pt idx="9798">
                  <c:v>100.34831</c:v>
                </c:pt>
                <c:pt idx="9799">
                  <c:v>100.34831</c:v>
                </c:pt>
                <c:pt idx="9800">
                  <c:v>102.04476500000004</c:v>
                </c:pt>
                <c:pt idx="9801">
                  <c:v>102.04476500000004</c:v>
                </c:pt>
                <c:pt idx="9802">
                  <c:v>102.04476500000004</c:v>
                </c:pt>
                <c:pt idx="9803">
                  <c:v>102.04476500000004</c:v>
                </c:pt>
                <c:pt idx="9804">
                  <c:v>102.04476500000004</c:v>
                </c:pt>
                <c:pt idx="9805">
                  <c:v>102.04476500000004</c:v>
                </c:pt>
                <c:pt idx="9806">
                  <c:v>102.04476500000004</c:v>
                </c:pt>
                <c:pt idx="9807">
                  <c:v>102.04476500000004</c:v>
                </c:pt>
                <c:pt idx="9808">
                  <c:v>102.04476500000004</c:v>
                </c:pt>
                <c:pt idx="9809">
                  <c:v>102.04476500000004</c:v>
                </c:pt>
                <c:pt idx="9810">
                  <c:v>103.76756400000006</c:v>
                </c:pt>
                <c:pt idx="9811">
                  <c:v>103.76756400000006</c:v>
                </c:pt>
                <c:pt idx="9812">
                  <c:v>103.76756400000006</c:v>
                </c:pt>
                <c:pt idx="9813">
                  <c:v>103.76756400000006</c:v>
                </c:pt>
                <c:pt idx="9814">
                  <c:v>103.76756400000006</c:v>
                </c:pt>
                <c:pt idx="9815">
                  <c:v>103.76756400000006</c:v>
                </c:pt>
                <c:pt idx="9816">
                  <c:v>103.76756400000006</c:v>
                </c:pt>
                <c:pt idx="9817">
                  <c:v>103.76756400000006</c:v>
                </c:pt>
                <c:pt idx="9818">
                  <c:v>103.76756400000006</c:v>
                </c:pt>
                <c:pt idx="9819">
                  <c:v>103.76756400000006</c:v>
                </c:pt>
                <c:pt idx="9820">
                  <c:v>105.48029400000004</c:v>
                </c:pt>
                <c:pt idx="9821">
                  <c:v>105.48029400000004</c:v>
                </c:pt>
                <c:pt idx="9822">
                  <c:v>105.48029400000004</c:v>
                </c:pt>
                <c:pt idx="9823">
                  <c:v>105.48029400000004</c:v>
                </c:pt>
                <c:pt idx="9824">
                  <c:v>105.48029400000004</c:v>
                </c:pt>
                <c:pt idx="9825">
                  <c:v>105.48029400000004</c:v>
                </c:pt>
                <c:pt idx="9826">
                  <c:v>105.48029400000004</c:v>
                </c:pt>
                <c:pt idx="9827">
                  <c:v>105.48029400000004</c:v>
                </c:pt>
                <c:pt idx="9828">
                  <c:v>105.48029400000004</c:v>
                </c:pt>
                <c:pt idx="9829">
                  <c:v>105.48029400000004</c:v>
                </c:pt>
                <c:pt idx="9830">
                  <c:v>107.27732</c:v>
                </c:pt>
                <c:pt idx="9831">
                  <c:v>107.27732</c:v>
                </c:pt>
                <c:pt idx="9832">
                  <c:v>107.27732</c:v>
                </c:pt>
                <c:pt idx="9833">
                  <c:v>107.27732</c:v>
                </c:pt>
                <c:pt idx="9834">
                  <c:v>107.27732</c:v>
                </c:pt>
                <c:pt idx="9835">
                  <c:v>107.27732</c:v>
                </c:pt>
                <c:pt idx="9836">
                  <c:v>107.27732</c:v>
                </c:pt>
                <c:pt idx="9837">
                  <c:v>107.27732</c:v>
                </c:pt>
                <c:pt idx="9838">
                  <c:v>107.27732</c:v>
                </c:pt>
                <c:pt idx="9839">
                  <c:v>107.27732</c:v>
                </c:pt>
                <c:pt idx="9840">
                  <c:v>109.18708599999998</c:v>
                </c:pt>
                <c:pt idx="9841">
                  <c:v>109.18708599999998</c:v>
                </c:pt>
                <c:pt idx="9842">
                  <c:v>109.18708599999998</c:v>
                </c:pt>
                <c:pt idx="9843">
                  <c:v>109.18708599999998</c:v>
                </c:pt>
                <c:pt idx="9844">
                  <c:v>109.18708599999998</c:v>
                </c:pt>
                <c:pt idx="9845">
                  <c:v>109.18708599999998</c:v>
                </c:pt>
                <c:pt idx="9846">
                  <c:v>109.18708599999998</c:v>
                </c:pt>
                <c:pt idx="9847">
                  <c:v>109.18708599999998</c:v>
                </c:pt>
                <c:pt idx="9848">
                  <c:v>109.18708599999998</c:v>
                </c:pt>
                <c:pt idx="9849">
                  <c:v>109.18708599999998</c:v>
                </c:pt>
                <c:pt idx="9850">
                  <c:v>111.051641</c:v>
                </c:pt>
                <c:pt idx="9851">
                  <c:v>111.051641</c:v>
                </c:pt>
                <c:pt idx="9852">
                  <c:v>111.051641</c:v>
                </c:pt>
                <c:pt idx="9853">
                  <c:v>111.051641</c:v>
                </c:pt>
                <c:pt idx="9854">
                  <c:v>111.051641</c:v>
                </c:pt>
                <c:pt idx="9855">
                  <c:v>111.051641</c:v>
                </c:pt>
                <c:pt idx="9856">
                  <c:v>111.051641</c:v>
                </c:pt>
                <c:pt idx="9857">
                  <c:v>111.051641</c:v>
                </c:pt>
                <c:pt idx="9858">
                  <c:v>111.051641</c:v>
                </c:pt>
                <c:pt idx="9859">
                  <c:v>111.051641</c:v>
                </c:pt>
                <c:pt idx="9860">
                  <c:v>112.91248400000002</c:v>
                </c:pt>
                <c:pt idx="9861">
                  <c:v>112.91248400000002</c:v>
                </c:pt>
                <c:pt idx="9862">
                  <c:v>112.91248400000002</c:v>
                </c:pt>
                <c:pt idx="9863">
                  <c:v>112.91248400000002</c:v>
                </c:pt>
                <c:pt idx="9864">
                  <c:v>112.91248400000002</c:v>
                </c:pt>
                <c:pt idx="9865">
                  <c:v>112.91248400000002</c:v>
                </c:pt>
                <c:pt idx="9866">
                  <c:v>112.91248400000002</c:v>
                </c:pt>
                <c:pt idx="9867">
                  <c:v>112.91248400000002</c:v>
                </c:pt>
                <c:pt idx="9868">
                  <c:v>112.91248400000002</c:v>
                </c:pt>
                <c:pt idx="9869">
                  <c:v>112.91248400000002</c:v>
                </c:pt>
                <c:pt idx="9870">
                  <c:v>114.736676</c:v>
                </c:pt>
                <c:pt idx="9871">
                  <c:v>114.736676</c:v>
                </c:pt>
                <c:pt idx="9872">
                  <c:v>114.736676</c:v>
                </c:pt>
                <c:pt idx="9873">
                  <c:v>114.736676</c:v>
                </c:pt>
                <c:pt idx="9874">
                  <c:v>114.736676</c:v>
                </c:pt>
                <c:pt idx="9875">
                  <c:v>114.736676</c:v>
                </c:pt>
                <c:pt idx="9876">
                  <c:v>114.736676</c:v>
                </c:pt>
                <c:pt idx="9877">
                  <c:v>114.736676</c:v>
                </c:pt>
                <c:pt idx="9878">
                  <c:v>114.736676</c:v>
                </c:pt>
                <c:pt idx="9879">
                  <c:v>114.736676</c:v>
                </c:pt>
                <c:pt idx="9880">
                  <c:v>116.430774</c:v>
                </c:pt>
                <c:pt idx="9881">
                  <c:v>116.430774</c:v>
                </c:pt>
                <c:pt idx="9882">
                  <c:v>116.430774</c:v>
                </c:pt>
                <c:pt idx="9883">
                  <c:v>116.430774</c:v>
                </c:pt>
                <c:pt idx="9884">
                  <c:v>116.430774</c:v>
                </c:pt>
                <c:pt idx="9885">
                  <c:v>116.430774</c:v>
                </c:pt>
                <c:pt idx="9886">
                  <c:v>116.430774</c:v>
                </c:pt>
                <c:pt idx="9887">
                  <c:v>116.430774</c:v>
                </c:pt>
                <c:pt idx="9888">
                  <c:v>116.430774</c:v>
                </c:pt>
                <c:pt idx="9889">
                  <c:v>116.430774</c:v>
                </c:pt>
                <c:pt idx="9890">
                  <c:v>118.11835799999996</c:v>
                </c:pt>
                <c:pt idx="9891">
                  <c:v>118.11835799999996</c:v>
                </c:pt>
                <c:pt idx="9892">
                  <c:v>118.11835799999996</c:v>
                </c:pt>
                <c:pt idx="9893">
                  <c:v>118.11835799999996</c:v>
                </c:pt>
                <c:pt idx="9894">
                  <c:v>118.11835799999996</c:v>
                </c:pt>
                <c:pt idx="9895">
                  <c:v>118.11835799999996</c:v>
                </c:pt>
                <c:pt idx="9896">
                  <c:v>118.11835799999996</c:v>
                </c:pt>
                <c:pt idx="9897">
                  <c:v>118.11835799999996</c:v>
                </c:pt>
                <c:pt idx="9898">
                  <c:v>118.11835799999996</c:v>
                </c:pt>
                <c:pt idx="9899">
                  <c:v>118.11835799999996</c:v>
                </c:pt>
                <c:pt idx="9900">
                  <c:v>119.86959899999998</c:v>
                </c:pt>
                <c:pt idx="9901">
                  <c:v>119.86959899999998</c:v>
                </c:pt>
                <c:pt idx="9902">
                  <c:v>119.86959899999998</c:v>
                </c:pt>
                <c:pt idx="9903">
                  <c:v>119.86959899999998</c:v>
                </c:pt>
                <c:pt idx="9904">
                  <c:v>119.86959899999998</c:v>
                </c:pt>
                <c:pt idx="9905">
                  <c:v>119.86959899999998</c:v>
                </c:pt>
                <c:pt idx="9906">
                  <c:v>119.86959899999998</c:v>
                </c:pt>
                <c:pt idx="9907">
                  <c:v>119.86959899999998</c:v>
                </c:pt>
                <c:pt idx="9908">
                  <c:v>119.86959899999998</c:v>
                </c:pt>
                <c:pt idx="9909">
                  <c:v>119.86959899999998</c:v>
                </c:pt>
                <c:pt idx="9910">
                  <c:v>121.697875</c:v>
                </c:pt>
                <c:pt idx="9911">
                  <c:v>121.697875</c:v>
                </c:pt>
                <c:pt idx="9912">
                  <c:v>121.697875</c:v>
                </c:pt>
                <c:pt idx="9913">
                  <c:v>121.697875</c:v>
                </c:pt>
                <c:pt idx="9914">
                  <c:v>121.697875</c:v>
                </c:pt>
                <c:pt idx="9915">
                  <c:v>121.697875</c:v>
                </c:pt>
                <c:pt idx="9916">
                  <c:v>121.697875</c:v>
                </c:pt>
                <c:pt idx="9917">
                  <c:v>121.697875</c:v>
                </c:pt>
                <c:pt idx="9918">
                  <c:v>121.697875</c:v>
                </c:pt>
                <c:pt idx="9919">
                  <c:v>121.697875</c:v>
                </c:pt>
                <c:pt idx="9920">
                  <c:v>123.450962</c:v>
                </c:pt>
                <c:pt idx="9921">
                  <c:v>123.450962</c:v>
                </c:pt>
                <c:pt idx="9922">
                  <c:v>123.450962</c:v>
                </c:pt>
                <c:pt idx="9923">
                  <c:v>123.450962</c:v>
                </c:pt>
                <c:pt idx="9924">
                  <c:v>123.450962</c:v>
                </c:pt>
                <c:pt idx="9925">
                  <c:v>123.450962</c:v>
                </c:pt>
                <c:pt idx="9926">
                  <c:v>123.450962</c:v>
                </c:pt>
                <c:pt idx="9927">
                  <c:v>123.450962</c:v>
                </c:pt>
                <c:pt idx="9928">
                  <c:v>123.450962</c:v>
                </c:pt>
                <c:pt idx="9929">
                  <c:v>123.450962</c:v>
                </c:pt>
                <c:pt idx="9930">
                  <c:v>125.215592</c:v>
                </c:pt>
                <c:pt idx="9931">
                  <c:v>125.215592</c:v>
                </c:pt>
                <c:pt idx="9932">
                  <c:v>125.215592</c:v>
                </c:pt>
                <c:pt idx="9933">
                  <c:v>125.215592</c:v>
                </c:pt>
                <c:pt idx="9934">
                  <c:v>125.215592</c:v>
                </c:pt>
                <c:pt idx="9935">
                  <c:v>125.215592</c:v>
                </c:pt>
                <c:pt idx="9936">
                  <c:v>125.215592</c:v>
                </c:pt>
                <c:pt idx="9937">
                  <c:v>125.215592</c:v>
                </c:pt>
                <c:pt idx="9938">
                  <c:v>125.215592</c:v>
                </c:pt>
                <c:pt idx="9939">
                  <c:v>125.215592</c:v>
                </c:pt>
                <c:pt idx="9940">
                  <c:v>126.981385</c:v>
                </c:pt>
                <c:pt idx="9941">
                  <c:v>126.981385</c:v>
                </c:pt>
                <c:pt idx="9942">
                  <c:v>126.981385</c:v>
                </c:pt>
                <c:pt idx="9943">
                  <c:v>126.981385</c:v>
                </c:pt>
                <c:pt idx="9944">
                  <c:v>126.981385</c:v>
                </c:pt>
                <c:pt idx="9945">
                  <c:v>126.981385</c:v>
                </c:pt>
                <c:pt idx="9946">
                  <c:v>126.981385</c:v>
                </c:pt>
                <c:pt idx="9947">
                  <c:v>126.981385</c:v>
                </c:pt>
                <c:pt idx="9948">
                  <c:v>126.981385</c:v>
                </c:pt>
                <c:pt idx="9949">
                  <c:v>126.981385</c:v>
                </c:pt>
                <c:pt idx="9950">
                  <c:v>128.89881000000008</c:v>
                </c:pt>
                <c:pt idx="9951">
                  <c:v>128.89881000000008</c:v>
                </c:pt>
                <c:pt idx="9952">
                  <c:v>128.89881000000008</c:v>
                </c:pt>
                <c:pt idx="9953">
                  <c:v>128.89881000000008</c:v>
                </c:pt>
                <c:pt idx="9954">
                  <c:v>128.89881000000008</c:v>
                </c:pt>
                <c:pt idx="9955">
                  <c:v>128.89881000000008</c:v>
                </c:pt>
                <c:pt idx="9956">
                  <c:v>128.89881000000008</c:v>
                </c:pt>
                <c:pt idx="9957">
                  <c:v>128.89881000000008</c:v>
                </c:pt>
                <c:pt idx="9958">
                  <c:v>128.89881000000008</c:v>
                </c:pt>
                <c:pt idx="9959">
                  <c:v>128.89881000000008</c:v>
                </c:pt>
                <c:pt idx="9960">
                  <c:v>130.86948599999999</c:v>
                </c:pt>
                <c:pt idx="9961">
                  <c:v>130.86948599999999</c:v>
                </c:pt>
                <c:pt idx="9962">
                  <c:v>130.86948599999999</c:v>
                </c:pt>
                <c:pt idx="9963">
                  <c:v>130.86948599999999</c:v>
                </c:pt>
                <c:pt idx="9964">
                  <c:v>130.86948599999999</c:v>
                </c:pt>
                <c:pt idx="9965">
                  <c:v>130.86948599999999</c:v>
                </c:pt>
                <c:pt idx="9966">
                  <c:v>130.86948599999999</c:v>
                </c:pt>
                <c:pt idx="9967">
                  <c:v>130.86948599999999</c:v>
                </c:pt>
                <c:pt idx="9968">
                  <c:v>130.86948599999999</c:v>
                </c:pt>
                <c:pt idx="9969">
                  <c:v>130.86948599999999</c:v>
                </c:pt>
                <c:pt idx="9970">
                  <c:v>132.99545499999999</c:v>
                </c:pt>
                <c:pt idx="9971">
                  <c:v>132.99545499999999</c:v>
                </c:pt>
                <c:pt idx="9972">
                  <c:v>132.99545499999999</c:v>
                </c:pt>
                <c:pt idx="9973">
                  <c:v>132.99545499999999</c:v>
                </c:pt>
                <c:pt idx="9974">
                  <c:v>132.99545499999999</c:v>
                </c:pt>
                <c:pt idx="9975">
                  <c:v>132.99545499999999</c:v>
                </c:pt>
                <c:pt idx="9976">
                  <c:v>132.99545499999999</c:v>
                </c:pt>
                <c:pt idx="9977">
                  <c:v>132.99545499999999</c:v>
                </c:pt>
                <c:pt idx="9978">
                  <c:v>132.99545499999999</c:v>
                </c:pt>
                <c:pt idx="9979">
                  <c:v>132.99545499999999</c:v>
                </c:pt>
                <c:pt idx="9980">
                  <c:v>135.41937999999999</c:v>
                </c:pt>
                <c:pt idx="9981">
                  <c:v>135.41937999999999</c:v>
                </c:pt>
                <c:pt idx="9982">
                  <c:v>135.41937999999999</c:v>
                </c:pt>
                <c:pt idx="9983">
                  <c:v>135.41937999999999</c:v>
                </c:pt>
                <c:pt idx="9984">
                  <c:v>135.41937999999999</c:v>
                </c:pt>
                <c:pt idx="9985">
                  <c:v>135.41937999999999</c:v>
                </c:pt>
                <c:pt idx="9986">
                  <c:v>135.41937999999999</c:v>
                </c:pt>
                <c:pt idx="9987">
                  <c:v>135.41937999999999</c:v>
                </c:pt>
                <c:pt idx="9988">
                  <c:v>135.41937999999999</c:v>
                </c:pt>
                <c:pt idx="9989">
                  <c:v>135.41937999999999</c:v>
                </c:pt>
                <c:pt idx="9990">
                  <c:v>138.04843500000001</c:v>
                </c:pt>
                <c:pt idx="9991">
                  <c:v>138.04843500000001</c:v>
                </c:pt>
                <c:pt idx="9992">
                  <c:v>138.04843500000001</c:v>
                </c:pt>
                <c:pt idx="9993">
                  <c:v>138.04843500000001</c:v>
                </c:pt>
                <c:pt idx="9994">
                  <c:v>138.04843500000001</c:v>
                </c:pt>
                <c:pt idx="9995">
                  <c:v>138.04843500000001</c:v>
                </c:pt>
                <c:pt idx="9996">
                  <c:v>138.04843500000001</c:v>
                </c:pt>
                <c:pt idx="9997">
                  <c:v>138.04843500000001</c:v>
                </c:pt>
                <c:pt idx="9998">
                  <c:v>138.04843500000001</c:v>
                </c:pt>
                <c:pt idx="9999">
                  <c:v>138.04843500000001</c:v>
                </c:pt>
                <c:pt idx="10000">
                  <c:v>140.794408</c:v>
                </c:pt>
                <c:pt idx="10001">
                  <c:v>140.794408</c:v>
                </c:pt>
                <c:pt idx="10002">
                  <c:v>140.794408</c:v>
                </c:pt>
                <c:pt idx="10003">
                  <c:v>140.794408</c:v>
                </c:pt>
                <c:pt idx="10004">
                  <c:v>140.794408</c:v>
                </c:pt>
                <c:pt idx="10005">
                  <c:v>140.794408</c:v>
                </c:pt>
                <c:pt idx="10006">
                  <c:v>140.794408</c:v>
                </c:pt>
                <c:pt idx="10007">
                  <c:v>140.794408</c:v>
                </c:pt>
                <c:pt idx="10008">
                  <c:v>140.794408</c:v>
                </c:pt>
                <c:pt idx="10009">
                  <c:v>140.794408</c:v>
                </c:pt>
                <c:pt idx="10010">
                  <c:v>143.59177299999999</c:v>
                </c:pt>
                <c:pt idx="10011">
                  <c:v>143.59177299999999</c:v>
                </c:pt>
                <c:pt idx="10012">
                  <c:v>143.59177299999999</c:v>
                </c:pt>
                <c:pt idx="10013">
                  <c:v>143.59177299999999</c:v>
                </c:pt>
                <c:pt idx="10014">
                  <c:v>143.59177299999999</c:v>
                </c:pt>
                <c:pt idx="10015">
                  <c:v>143.59177299999999</c:v>
                </c:pt>
                <c:pt idx="10016">
                  <c:v>143.59177299999999</c:v>
                </c:pt>
                <c:pt idx="10017">
                  <c:v>143.59177299999999</c:v>
                </c:pt>
                <c:pt idx="10018">
                  <c:v>143.59177299999999</c:v>
                </c:pt>
                <c:pt idx="10019">
                  <c:v>143.59177299999999</c:v>
                </c:pt>
                <c:pt idx="10020">
                  <c:v>146.59877900000001</c:v>
                </c:pt>
                <c:pt idx="10021">
                  <c:v>146.59877900000001</c:v>
                </c:pt>
                <c:pt idx="10022">
                  <c:v>146.59877900000001</c:v>
                </c:pt>
                <c:pt idx="10023">
                  <c:v>146.59877900000001</c:v>
                </c:pt>
                <c:pt idx="10024">
                  <c:v>146.59877900000001</c:v>
                </c:pt>
                <c:pt idx="10025">
                  <c:v>146.59877900000001</c:v>
                </c:pt>
                <c:pt idx="10026">
                  <c:v>146.59877900000001</c:v>
                </c:pt>
                <c:pt idx="10027">
                  <c:v>146.59877900000001</c:v>
                </c:pt>
                <c:pt idx="10028">
                  <c:v>146.59877900000001</c:v>
                </c:pt>
                <c:pt idx="10029">
                  <c:v>146.59877900000001</c:v>
                </c:pt>
                <c:pt idx="10030">
                  <c:v>149.648077</c:v>
                </c:pt>
                <c:pt idx="10031">
                  <c:v>149.648077</c:v>
                </c:pt>
                <c:pt idx="10032">
                  <c:v>149.648077</c:v>
                </c:pt>
                <c:pt idx="10033">
                  <c:v>149.648077</c:v>
                </c:pt>
                <c:pt idx="10034">
                  <c:v>149.648077</c:v>
                </c:pt>
                <c:pt idx="10035">
                  <c:v>149.648077</c:v>
                </c:pt>
                <c:pt idx="10036">
                  <c:v>149.648077</c:v>
                </c:pt>
                <c:pt idx="10037">
                  <c:v>149.648077</c:v>
                </c:pt>
                <c:pt idx="10038">
                  <c:v>149.648077</c:v>
                </c:pt>
                <c:pt idx="10039">
                  <c:v>149.648077</c:v>
                </c:pt>
                <c:pt idx="10040">
                  <c:v>152.76787999999999</c:v>
                </c:pt>
                <c:pt idx="10041">
                  <c:v>152.76787999999999</c:v>
                </c:pt>
                <c:pt idx="10042">
                  <c:v>152.76787999999999</c:v>
                </c:pt>
                <c:pt idx="10043">
                  <c:v>152.76787999999999</c:v>
                </c:pt>
                <c:pt idx="10044">
                  <c:v>152.76787999999999</c:v>
                </c:pt>
                <c:pt idx="10045">
                  <c:v>152.76787999999999</c:v>
                </c:pt>
                <c:pt idx="10046">
                  <c:v>152.76787999999999</c:v>
                </c:pt>
                <c:pt idx="10047">
                  <c:v>152.76787999999999</c:v>
                </c:pt>
                <c:pt idx="10048">
                  <c:v>152.76787999999999</c:v>
                </c:pt>
                <c:pt idx="10049">
                  <c:v>152.76787999999999</c:v>
                </c:pt>
                <c:pt idx="10050">
                  <c:v>155.86905499999995</c:v>
                </c:pt>
                <c:pt idx="10051">
                  <c:v>155.86905499999995</c:v>
                </c:pt>
                <c:pt idx="10052">
                  <c:v>155.86905499999995</c:v>
                </c:pt>
                <c:pt idx="10053">
                  <c:v>155.86905499999995</c:v>
                </c:pt>
                <c:pt idx="10054">
                  <c:v>155.86905499999995</c:v>
                </c:pt>
                <c:pt idx="10055">
                  <c:v>155.86905499999995</c:v>
                </c:pt>
                <c:pt idx="10056">
                  <c:v>155.86905499999995</c:v>
                </c:pt>
                <c:pt idx="10057">
                  <c:v>155.86905499999995</c:v>
                </c:pt>
                <c:pt idx="10058">
                  <c:v>155.86905499999995</c:v>
                </c:pt>
                <c:pt idx="10059">
                  <c:v>155.86905499999995</c:v>
                </c:pt>
                <c:pt idx="10060">
                  <c:v>158.99103800000009</c:v>
                </c:pt>
                <c:pt idx="10061">
                  <c:v>158.99103800000009</c:v>
                </c:pt>
                <c:pt idx="10062">
                  <c:v>158.99103800000009</c:v>
                </c:pt>
                <c:pt idx="10063">
                  <c:v>158.99103800000009</c:v>
                </c:pt>
                <c:pt idx="10064">
                  <c:v>158.99103800000009</c:v>
                </c:pt>
                <c:pt idx="10065">
                  <c:v>158.99103800000009</c:v>
                </c:pt>
                <c:pt idx="10066">
                  <c:v>158.99103800000009</c:v>
                </c:pt>
                <c:pt idx="10067">
                  <c:v>158.99103800000009</c:v>
                </c:pt>
                <c:pt idx="10068">
                  <c:v>158.99103800000009</c:v>
                </c:pt>
                <c:pt idx="10069">
                  <c:v>158.99103800000009</c:v>
                </c:pt>
                <c:pt idx="10070">
                  <c:v>162.079048</c:v>
                </c:pt>
                <c:pt idx="10071">
                  <c:v>162.079048</c:v>
                </c:pt>
                <c:pt idx="10072">
                  <c:v>162.079048</c:v>
                </c:pt>
                <c:pt idx="10073">
                  <c:v>162.079048</c:v>
                </c:pt>
                <c:pt idx="10074">
                  <c:v>162.079048</c:v>
                </c:pt>
                <c:pt idx="10075">
                  <c:v>162.079048</c:v>
                </c:pt>
                <c:pt idx="10076">
                  <c:v>162.079048</c:v>
                </c:pt>
                <c:pt idx="10077">
                  <c:v>162.079048</c:v>
                </c:pt>
                <c:pt idx="10078">
                  <c:v>162.079048</c:v>
                </c:pt>
                <c:pt idx="10079">
                  <c:v>162.079048</c:v>
                </c:pt>
                <c:pt idx="10080">
                  <c:v>165.072901</c:v>
                </c:pt>
                <c:pt idx="10081">
                  <c:v>165.072901</c:v>
                </c:pt>
                <c:pt idx="10082">
                  <c:v>165.072901</c:v>
                </c:pt>
                <c:pt idx="10083">
                  <c:v>165.072901</c:v>
                </c:pt>
                <c:pt idx="10084">
                  <c:v>165.072901</c:v>
                </c:pt>
                <c:pt idx="10085">
                  <c:v>165.072901</c:v>
                </c:pt>
                <c:pt idx="10086">
                  <c:v>165.072901</c:v>
                </c:pt>
                <c:pt idx="10087">
                  <c:v>165.072901</c:v>
                </c:pt>
                <c:pt idx="10088">
                  <c:v>165.072901</c:v>
                </c:pt>
                <c:pt idx="10089">
                  <c:v>165.072901</c:v>
                </c:pt>
                <c:pt idx="10090">
                  <c:v>168.09456899999998</c:v>
                </c:pt>
                <c:pt idx="10091">
                  <c:v>168.09456899999998</c:v>
                </c:pt>
                <c:pt idx="10092">
                  <c:v>168.09456899999998</c:v>
                </c:pt>
                <c:pt idx="10093">
                  <c:v>168.09456899999998</c:v>
                </c:pt>
                <c:pt idx="10094">
                  <c:v>168.09456899999998</c:v>
                </c:pt>
                <c:pt idx="10095">
                  <c:v>168.09456899999998</c:v>
                </c:pt>
                <c:pt idx="10096">
                  <c:v>168.09456899999998</c:v>
                </c:pt>
                <c:pt idx="10097">
                  <c:v>168.09456899999998</c:v>
                </c:pt>
                <c:pt idx="10098">
                  <c:v>168.09456899999998</c:v>
                </c:pt>
                <c:pt idx="10099">
                  <c:v>168.09456899999998</c:v>
                </c:pt>
                <c:pt idx="10100">
                  <c:v>171.20669799999999</c:v>
                </c:pt>
                <c:pt idx="10101">
                  <c:v>171.20669799999999</c:v>
                </c:pt>
                <c:pt idx="10102">
                  <c:v>171.20669799999999</c:v>
                </c:pt>
                <c:pt idx="10103">
                  <c:v>171.20669799999999</c:v>
                </c:pt>
                <c:pt idx="10104">
                  <c:v>171.20669799999999</c:v>
                </c:pt>
                <c:pt idx="10105">
                  <c:v>171.20669799999999</c:v>
                </c:pt>
                <c:pt idx="10106">
                  <c:v>171.20669799999999</c:v>
                </c:pt>
                <c:pt idx="10107">
                  <c:v>171.20669799999999</c:v>
                </c:pt>
                <c:pt idx="10108">
                  <c:v>171.20669799999999</c:v>
                </c:pt>
                <c:pt idx="10109">
                  <c:v>171.20669799999999</c:v>
                </c:pt>
                <c:pt idx="10110">
                  <c:v>174.36391800000001</c:v>
                </c:pt>
                <c:pt idx="10111">
                  <c:v>174.36391800000001</c:v>
                </c:pt>
                <c:pt idx="10112">
                  <c:v>174.36391800000001</c:v>
                </c:pt>
                <c:pt idx="10113">
                  <c:v>174.36391800000001</c:v>
                </c:pt>
                <c:pt idx="10114">
                  <c:v>174.36391800000001</c:v>
                </c:pt>
                <c:pt idx="10115">
                  <c:v>174.36391800000001</c:v>
                </c:pt>
                <c:pt idx="10116">
                  <c:v>174.36391800000001</c:v>
                </c:pt>
                <c:pt idx="10117">
                  <c:v>174.36391800000001</c:v>
                </c:pt>
                <c:pt idx="10118">
                  <c:v>174.36391800000001</c:v>
                </c:pt>
                <c:pt idx="10119">
                  <c:v>174.36391800000001</c:v>
                </c:pt>
                <c:pt idx="10120">
                  <c:v>177.27869699999999</c:v>
                </c:pt>
                <c:pt idx="10121">
                  <c:v>177.27869699999999</c:v>
                </c:pt>
                <c:pt idx="10122">
                  <c:v>177.27869699999999</c:v>
                </c:pt>
                <c:pt idx="10123">
                  <c:v>177.27869699999999</c:v>
                </c:pt>
                <c:pt idx="10124">
                  <c:v>177.27869699999999</c:v>
                </c:pt>
                <c:pt idx="10125">
                  <c:v>177.27869699999999</c:v>
                </c:pt>
                <c:pt idx="10126">
                  <c:v>177.27869699999999</c:v>
                </c:pt>
                <c:pt idx="10127">
                  <c:v>177.27869699999999</c:v>
                </c:pt>
                <c:pt idx="10128">
                  <c:v>177.27869699999999</c:v>
                </c:pt>
                <c:pt idx="10129">
                  <c:v>177.27869699999999</c:v>
                </c:pt>
                <c:pt idx="10130">
                  <c:v>179.98689400000001</c:v>
                </c:pt>
                <c:pt idx="10131">
                  <c:v>179.98689400000001</c:v>
                </c:pt>
                <c:pt idx="10132">
                  <c:v>179.98689400000001</c:v>
                </c:pt>
                <c:pt idx="10133">
                  <c:v>179.98689400000001</c:v>
                </c:pt>
                <c:pt idx="10134">
                  <c:v>179.98689400000001</c:v>
                </c:pt>
                <c:pt idx="10135">
                  <c:v>179.98689400000001</c:v>
                </c:pt>
                <c:pt idx="10136">
                  <c:v>179.98689400000001</c:v>
                </c:pt>
                <c:pt idx="10137">
                  <c:v>179.98689400000001</c:v>
                </c:pt>
                <c:pt idx="10138">
                  <c:v>179.98689400000001</c:v>
                </c:pt>
                <c:pt idx="10139">
                  <c:v>179.98689400000001</c:v>
                </c:pt>
                <c:pt idx="10140">
                  <c:v>182.57920399999998</c:v>
                </c:pt>
                <c:pt idx="10141">
                  <c:v>182.57920399999998</c:v>
                </c:pt>
                <c:pt idx="10142">
                  <c:v>182.57920399999998</c:v>
                </c:pt>
                <c:pt idx="10143">
                  <c:v>182.57920399999998</c:v>
                </c:pt>
                <c:pt idx="10144">
                  <c:v>182.57920399999998</c:v>
                </c:pt>
                <c:pt idx="10145">
                  <c:v>182.57920399999998</c:v>
                </c:pt>
                <c:pt idx="10146">
                  <c:v>182.57920399999998</c:v>
                </c:pt>
                <c:pt idx="10147">
                  <c:v>182.57920399999998</c:v>
                </c:pt>
                <c:pt idx="10148">
                  <c:v>182.57920399999998</c:v>
                </c:pt>
                <c:pt idx="10149">
                  <c:v>182.57920399999998</c:v>
                </c:pt>
                <c:pt idx="10150">
                  <c:v>185.2739619999999</c:v>
                </c:pt>
                <c:pt idx="10151">
                  <c:v>185.2739619999999</c:v>
                </c:pt>
                <c:pt idx="10152">
                  <c:v>185.2739619999999</c:v>
                </c:pt>
                <c:pt idx="10153">
                  <c:v>185.2739619999999</c:v>
                </c:pt>
                <c:pt idx="10154">
                  <c:v>185.2739619999999</c:v>
                </c:pt>
                <c:pt idx="10155">
                  <c:v>185.2739619999999</c:v>
                </c:pt>
                <c:pt idx="10156">
                  <c:v>185.2739619999999</c:v>
                </c:pt>
                <c:pt idx="10157">
                  <c:v>185.2739619999999</c:v>
                </c:pt>
                <c:pt idx="10158">
                  <c:v>185.2739619999999</c:v>
                </c:pt>
                <c:pt idx="10159">
                  <c:v>185.2739619999999</c:v>
                </c:pt>
                <c:pt idx="10160">
                  <c:v>188.15147600000009</c:v>
                </c:pt>
                <c:pt idx="10161">
                  <c:v>188.15147600000009</c:v>
                </c:pt>
                <c:pt idx="10162">
                  <c:v>188.15147600000009</c:v>
                </c:pt>
                <c:pt idx="10163">
                  <c:v>188.15147600000009</c:v>
                </c:pt>
                <c:pt idx="10164">
                  <c:v>188.15147600000009</c:v>
                </c:pt>
                <c:pt idx="10165">
                  <c:v>188.15147600000009</c:v>
                </c:pt>
                <c:pt idx="10166">
                  <c:v>188.15147600000009</c:v>
                </c:pt>
                <c:pt idx="10167">
                  <c:v>188.15147600000009</c:v>
                </c:pt>
                <c:pt idx="10168">
                  <c:v>188.15147600000009</c:v>
                </c:pt>
                <c:pt idx="10169">
                  <c:v>188.15147600000009</c:v>
                </c:pt>
                <c:pt idx="10170">
                  <c:v>190.84836200000001</c:v>
                </c:pt>
                <c:pt idx="10171">
                  <c:v>190.84836200000001</c:v>
                </c:pt>
                <c:pt idx="10172">
                  <c:v>190.84836200000001</c:v>
                </c:pt>
                <c:pt idx="10173">
                  <c:v>190.84836200000001</c:v>
                </c:pt>
                <c:pt idx="10174">
                  <c:v>190.84836200000001</c:v>
                </c:pt>
                <c:pt idx="10175">
                  <c:v>190.84836200000001</c:v>
                </c:pt>
                <c:pt idx="10176">
                  <c:v>190.84836200000001</c:v>
                </c:pt>
                <c:pt idx="10177">
                  <c:v>190.84836200000001</c:v>
                </c:pt>
                <c:pt idx="10178">
                  <c:v>190.84836200000001</c:v>
                </c:pt>
                <c:pt idx="10179">
                  <c:v>190.84836200000001</c:v>
                </c:pt>
                <c:pt idx="10180">
                  <c:v>193.694738</c:v>
                </c:pt>
                <c:pt idx="10181">
                  <c:v>193.694738</c:v>
                </c:pt>
                <c:pt idx="10182">
                  <c:v>193.694738</c:v>
                </c:pt>
                <c:pt idx="10183">
                  <c:v>193.694738</c:v>
                </c:pt>
                <c:pt idx="10184">
                  <c:v>193.694738</c:v>
                </c:pt>
                <c:pt idx="10185">
                  <c:v>193.694738</c:v>
                </c:pt>
                <c:pt idx="10186">
                  <c:v>193.694738</c:v>
                </c:pt>
                <c:pt idx="10187">
                  <c:v>193.694738</c:v>
                </c:pt>
                <c:pt idx="10188">
                  <c:v>193.694738</c:v>
                </c:pt>
                <c:pt idx="10189">
                  <c:v>193.694738</c:v>
                </c:pt>
                <c:pt idx="10190">
                  <c:v>196.475909</c:v>
                </c:pt>
                <c:pt idx="10191">
                  <c:v>196.475909</c:v>
                </c:pt>
                <c:pt idx="10192">
                  <c:v>196.475909</c:v>
                </c:pt>
                <c:pt idx="10193">
                  <c:v>196.475909</c:v>
                </c:pt>
                <c:pt idx="10194">
                  <c:v>196.475909</c:v>
                </c:pt>
                <c:pt idx="10195">
                  <c:v>196.475909</c:v>
                </c:pt>
                <c:pt idx="10196">
                  <c:v>196.475909</c:v>
                </c:pt>
                <c:pt idx="10197">
                  <c:v>196.475909</c:v>
                </c:pt>
                <c:pt idx="10198">
                  <c:v>196.475909</c:v>
                </c:pt>
                <c:pt idx="10199">
                  <c:v>196.475909</c:v>
                </c:pt>
                <c:pt idx="10200">
                  <c:v>199.23382699999999</c:v>
                </c:pt>
                <c:pt idx="10201">
                  <c:v>199.23382699999999</c:v>
                </c:pt>
                <c:pt idx="10202">
                  <c:v>199.23382699999999</c:v>
                </c:pt>
                <c:pt idx="10203">
                  <c:v>199.23382699999999</c:v>
                </c:pt>
                <c:pt idx="10204">
                  <c:v>199.23382699999999</c:v>
                </c:pt>
                <c:pt idx="10205">
                  <c:v>199.23382699999999</c:v>
                </c:pt>
                <c:pt idx="10206">
                  <c:v>199.23382699999999</c:v>
                </c:pt>
                <c:pt idx="10207">
                  <c:v>199.23382699999999</c:v>
                </c:pt>
                <c:pt idx="10208">
                  <c:v>199.23382699999999</c:v>
                </c:pt>
                <c:pt idx="10209">
                  <c:v>199.23382699999999</c:v>
                </c:pt>
                <c:pt idx="10210">
                  <c:v>202.03063399999999</c:v>
                </c:pt>
                <c:pt idx="10211">
                  <c:v>202.03063399999999</c:v>
                </c:pt>
                <c:pt idx="10212">
                  <c:v>202.03063399999999</c:v>
                </c:pt>
                <c:pt idx="10213">
                  <c:v>202.03063399999999</c:v>
                </c:pt>
                <c:pt idx="10214">
                  <c:v>202.03063399999999</c:v>
                </c:pt>
                <c:pt idx="10215">
                  <c:v>202.03063399999999</c:v>
                </c:pt>
                <c:pt idx="10216">
                  <c:v>202.03063399999999</c:v>
                </c:pt>
                <c:pt idx="10217">
                  <c:v>202.03063399999999</c:v>
                </c:pt>
                <c:pt idx="10218">
                  <c:v>202.03063399999999</c:v>
                </c:pt>
                <c:pt idx="10219">
                  <c:v>202.03063399999999</c:v>
                </c:pt>
                <c:pt idx="10220">
                  <c:v>204.686894</c:v>
                </c:pt>
                <c:pt idx="10221">
                  <c:v>204.686894</c:v>
                </c:pt>
                <c:pt idx="10222">
                  <c:v>204.686894</c:v>
                </c:pt>
                <c:pt idx="10223">
                  <c:v>204.686894</c:v>
                </c:pt>
                <c:pt idx="10224">
                  <c:v>204.686894</c:v>
                </c:pt>
                <c:pt idx="10225">
                  <c:v>204.686894</c:v>
                </c:pt>
                <c:pt idx="10226">
                  <c:v>204.686894</c:v>
                </c:pt>
                <c:pt idx="10227">
                  <c:v>204.686894</c:v>
                </c:pt>
                <c:pt idx="10228">
                  <c:v>204.686894</c:v>
                </c:pt>
                <c:pt idx="10229">
                  <c:v>204.686894</c:v>
                </c:pt>
                <c:pt idx="10230">
                  <c:v>207.08191700000009</c:v>
                </c:pt>
                <c:pt idx="10231">
                  <c:v>207.08191700000009</c:v>
                </c:pt>
                <c:pt idx="10232">
                  <c:v>207.08191700000009</c:v>
                </c:pt>
                <c:pt idx="10233">
                  <c:v>207.08191700000009</c:v>
                </c:pt>
                <c:pt idx="10234">
                  <c:v>207.08191700000009</c:v>
                </c:pt>
                <c:pt idx="10235">
                  <c:v>207.08191700000009</c:v>
                </c:pt>
                <c:pt idx="10236">
                  <c:v>207.08191700000009</c:v>
                </c:pt>
                <c:pt idx="10237">
                  <c:v>207.08191700000009</c:v>
                </c:pt>
                <c:pt idx="10238">
                  <c:v>207.08191700000009</c:v>
                </c:pt>
                <c:pt idx="10239">
                  <c:v>207.08191700000009</c:v>
                </c:pt>
                <c:pt idx="10240">
                  <c:v>209.00679600000001</c:v>
                </c:pt>
                <c:pt idx="10241">
                  <c:v>209.00679600000001</c:v>
                </c:pt>
                <c:pt idx="10242">
                  <c:v>209.00679600000001</c:v>
                </c:pt>
                <c:pt idx="10243">
                  <c:v>209.00679600000001</c:v>
                </c:pt>
                <c:pt idx="10244">
                  <c:v>209.00679600000001</c:v>
                </c:pt>
                <c:pt idx="10245">
                  <c:v>209.00679600000001</c:v>
                </c:pt>
                <c:pt idx="10246">
                  <c:v>209.00679600000001</c:v>
                </c:pt>
                <c:pt idx="10247">
                  <c:v>209.00679600000001</c:v>
                </c:pt>
                <c:pt idx="10248">
                  <c:v>209.00679600000001</c:v>
                </c:pt>
                <c:pt idx="10249">
                  <c:v>209.00679600000001</c:v>
                </c:pt>
                <c:pt idx="10250">
                  <c:v>210.98062800000008</c:v>
                </c:pt>
                <c:pt idx="10251">
                  <c:v>210.98062800000008</c:v>
                </c:pt>
                <c:pt idx="10252">
                  <c:v>210.98062800000008</c:v>
                </c:pt>
                <c:pt idx="10253">
                  <c:v>210.98062800000008</c:v>
                </c:pt>
                <c:pt idx="10254">
                  <c:v>210.98062800000008</c:v>
                </c:pt>
                <c:pt idx="10255">
                  <c:v>210.98062800000008</c:v>
                </c:pt>
                <c:pt idx="10256">
                  <c:v>210.98062800000008</c:v>
                </c:pt>
                <c:pt idx="10257">
                  <c:v>210.98062800000008</c:v>
                </c:pt>
                <c:pt idx="10258">
                  <c:v>210.98062800000008</c:v>
                </c:pt>
                <c:pt idx="10259">
                  <c:v>210.98062800000008</c:v>
                </c:pt>
                <c:pt idx="10260">
                  <c:v>212.80135700000008</c:v>
                </c:pt>
                <c:pt idx="10261">
                  <c:v>212.80135700000008</c:v>
                </c:pt>
                <c:pt idx="10262">
                  <c:v>212.80135700000008</c:v>
                </c:pt>
                <c:pt idx="10263">
                  <c:v>212.80135700000008</c:v>
                </c:pt>
                <c:pt idx="10264">
                  <c:v>212.80135700000008</c:v>
                </c:pt>
                <c:pt idx="10265">
                  <c:v>212.80135700000008</c:v>
                </c:pt>
                <c:pt idx="10266">
                  <c:v>212.80135700000008</c:v>
                </c:pt>
                <c:pt idx="10267">
                  <c:v>212.80135700000008</c:v>
                </c:pt>
                <c:pt idx="10268">
                  <c:v>212.80135700000008</c:v>
                </c:pt>
                <c:pt idx="10269">
                  <c:v>212.80135700000008</c:v>
                </c:pt>
                <c:pt idx="10270">
                  <c:v>214.39591700000008</c:v>
                </c:pt>
                <c:pt idx="10271">
                  <c:v>214.39591700000008</c:v>
                </c:pt>
                <c:pt idx="10272">
                  <c:v>214.39591700000008</c:v>
                </c:pt>
                <c:pt idx="10273">
                  <c:v>214.39591700000008</c:v>
                </c:pt>
                <c:pt idx="10274">
                  <c:v>214.39591700000008</c:v>
                </c:pt>
                <c:pt idx="10275">
                  <c:v>214.39591700000008</c:v>
                </c:pt>
                <c:pt idx="10276">
                  <c:v>214.39591700000008</c:v>
                </c:pt>
                <c:pt idx="10277">
                  <c:v>214.39591700000008</c:v>
                </c:pt>
                <c:pt idx="10278">
                  <c:v>214.39591700000008</c:v>
                </c:pt>
                <c:pt idx="10279">
                  <c:v>214.39591700000008</c:v>
                </c:pt>
                <c:pt idx="10280">
                  <c:v>215.71771099999998</c:v>
                </c:pt>
                <c:pt idx="10281">
                  <c:v>215.71771099999998</c:v>
                </c:pt>
                <c:pt idx="10282">
                  <c:v>215.71771099999998</c:v>
                </c:pt>
                <c:pt idx="10283">
                  <c:v>215.71771099999998</c:v>
                </c:pt>
                <c:pt idx="10284">
                  <c:v>215.71771099999998</c:v>
                </c:pt>
                <c:pt idx="10285">
                  <c:v>215.71771099999998</c:v>
                </c:pt>
                <c:pt idx="10286">
                  <c:v>215.71771099999998</c:v>
                </c:pt>
                <c:pt idx="10287">
                  <c:v>215.71771099999998</c:v>
                </c:pt>
                <c:pt idx="10288">
                  <c:v>215.71771099999998</c:v>
                </c:pt>
                <c:pt idx="10289">
                  <c:v>215.71771099999998</c:v>
                </c:pt>
                <c:pt idx="10290">
                  <c:v>217.15134100000009</c:v>
                </c:pt>
                <c:pt idx="10291">
                  <c:v>217.15134100000009</c:v>
                </c:pt>
                <c:pt idx="10292">
                  <c:v>217.15134100000009</c:v>
                </c:pt>
                <c:pt idx="10293">
                  <c:v>217.15134100000009</c:v>
                </c:pt>
                <c:pt idx="10294">
                  <c:v>217.15134100000009</c:v>
                </c:pt>
                <c:pt idx="10295">
                  <c:v>217.15134100000009</c:v>
                </c:pt>
                <c:pt idx="10296">
                  <c:v>217.15134100000009</c:v>
                </c:pt>
                <c:pt idx="10297">
                  <c:v>217.15134100000009</c:v>
                </c:pt>
                <c:pt idx="10298">
                  <c:v>217.15134100000009</c:v>
                </c:pt>
                <c:pt idx="10299">
                  <c:v>217.15134100000009</c:v>
                </c:pt>
                <c:pt idx="10300">
                  <c:v>218.69383999999999</c:v>
                </c:pt>
                <c:pt idx="10301">
                  <c:v>218.69383999999999</c:v>
                </c:pt>
                <c:pt idx="10302">
                  <c:v>218.69383999999999</c:v>
                </c:pt>
                <c:pt idx="10303">
                  <c:v>218.69383999999999</c:v>
                </c:pt>
                <c:pt idx="10304">
                  <c:v>218.69383999999999</c:v>
                </c:pt>
                <c:pt idx="10305">
                  <c:v>218.69383999999999</c:v>
                </c:pt>
                <c:pt idx="10306">
                  <c:v>218.69383999999999</c:v>
                </c:pt>
                <c:pt idx="10307">
                  <c:v>218.69383999999999</c:v>
                </c:pt>
                <c:pt idx="10308">
                  <c:v>218.69383999999999</c:v>
                </c:pt>
                <c:pt idx="10309">
                  <c:v>218.69383999999999</c:v>
                </c:pt>
                <c:pt idx="10310">
                  <c:v>220.23517999999999</c:v>
                </c:pt>
                <c:pt idx="10311">
                  <c:v>220.23517999999999</c:v>
                </c:pt>
                <c:pt idx="10312">
                  <c:v>220.23517999999999</c:v>
                </c:pt>
                <c:pt idx="10313">
                  <c:v>220.23517999999999</c:v>
                </c:pt>
                <c:pt idx="10314">
                  <c:v>220.23517999999999</c:v>
                </c:pt>
                <c:pt idx="10315">
                  <c:v>220.23517999999999</c:v>
                </c:pt>
                <c:pt idx="10316">
                  <c:v>220.23517999999999</c:v>
                </c:pt>
                <c:pt idx="10317">
                  <c:v>220.23517999999999</c:v>
                </c:pt>
                <c:pt idx="10318">
                  <c:v>220.23517999999999</c:v>
                </c:pt>
                <c:pt idx="10319">
                  <c:v>220.23517999999999</c:v>
                </c:pt>
                <c:pt idx="10320">
                  <c:v>221.781721</c:v>
                </c:pt>
                <c:pt idx="10321">
                  <c:v>221.781721</c:v>
                </c:pt>
                <c:pt idx="10322">
                  <c:v>221.781721</c:v>
                </c:pt>
                <c:pt idx="10323">
                  <c:v>221.781721</c:v>
                </c:pt>
                <c:pt idx="10324">
                  <c:v>221.781721</c:v>
                </c:pt>
                <c:pt idx="10325">
                  <c:v>221.781721</c:v>
                </c:pt>
                <c:pt idx="10326">
                  <c:v>221.781721</c:v>
                </c:pt>
                <c:pt idx="10327">
                  <c:v>221.781721</c:v>
                </c:pt>
                <c:pt idx="10328">
                  <c:v>221.781721</c:v>
                </c:pt>
                <c:pt idx="10329">
                  <c:v>221.781721</c:v>
                </c:pt>
                <c:pt idx="10330">
                  <c:v>223.03401700000001</c:v>
                </c:pt>
                <c:pt idx="10331">
                  <c:v>223.03401700000001</c:v>
                </c:pt>
                <c:pt idx="10332">
                  <c:v>223.03401700000001</c:v>
                </c:pt>
                <c:pt idx="10333">
                  <c:v>223.03401700000001</c:v>
                </c:pt>
                <c:pt idx="10334">
                  <c:v>223.03401700000001</c:v>
                </c:pt>
                <c:pt idx="10335">
                  <c:v>223.03401700000001</c:v>
                </c:pt>
                <c:pt idx="10336">
                  <c:v>223.03401700000001</c:v>
                </c:pt>
                <c:pt idx="10337">
                  <c:v>223.03401700000001</c:v>
                </c:pt>
                <c:pt idx="10338">
                  <c:v>223.03401700000001</c:v>
                </c:pt>
                <c:pt idx="10339">
                  <c:v>223.03401700000001</c:v>
                </c:pt>
                <c:pt idx="10340">
                  <c:v>224.32885700000008</c:v>
                </c:pt>
                <c:pt idx="10341">
                  <c:v>224.32885700000008</c:v>
                </c:pt>
                <c:pt idx="10342">
                  <c:v>224.32885700000008</c:v>
                </c:pt>
                <c:pt idx="10343">
                  <c:v>224.32885700000008</c:v>
                </c:pt>
                <c:pt idx="10344">
                  <c:v>224.32885700000008</c:v>
                </c:pt>
                <c:pt idx="10345">
                  <c:v>224.32885700000008</c:v>
                </c:pt>
                <c:pt idx="10346">
                  <c:v>224.32885700000008</c:v>
                </c:pt>
                <c:pt idx="10347">
                  <c:v>224.32885700000008</c:v>
                </c:pt>
                <c:pt idx="10348">
                  <c:v>224.32885700000008</c:v>
                </c:pt>
                <c:pt idx="10349">
                  <c:v>224.32885700000008</c:v>
                </c:pt>
                <c:pt idx="10350">
                  <c:v>225.7446129999999</c:v>
                </c:pt>
                <c:pt idx="10351">
                  <c:v>225.7446129999999</c:v>
                </c:pt>
                <c:pt idx="10352">
                  <c:v>225.7446129999999</c:v>
                </c:pt>
                <c:pt idx="10353">
                  <c:v>225.7446129999999</c:v>
                </c:pt>
                <c:pt idx="10354">
                  <c:v>225.7446129999999</c:v>
                </c:pt>
                <c:pt idx="10355">
                  <c:v>225.7446129999999</c:v>
                </c:pt>
                <c:pt idx="10356">
                  <c:v>225.7446129999999</c:v>
                </c:pt>
                <c:pt idx="10357">
                  <c:v>225.7446129999999</c:v>
                </c:pt>
                <c:pt idx="10358">
                  <c:v>225.7446129999999</c:v>
                </c:pt>
                <c:pt idx="10359">
                  <c:v>225.7446129999999</c:v>
                </c:pt>
                <c:pt idx="10360">
                  <c:v>227.09298000000001</c:v>
                </c:pt>
                <c:pt idx="10361">
                  <c:v>227.09298000000001</c:v>
                </c:pt>
                <c:pt idx="10362">
                  <c:v>227.09298000000001</c:v>
                </c:pt>
                <c:pt idx="10363">
                  <c:v>227.09298000000001</c:v>
                </c:pt>
                <c:pt idx="10364">
                  <c:v>227.09298000000001</c:v>
                </c:pt>
                <c:pt idx="10365">
                  <c:v>227.09298000000001</c:v>
                </c:pt>
                <c:pt idx="10366">
                  <c:v>227.09298000000001</c:v>
                </c:pt>
                <c:pt idx="10367">
                  <c:v>227.09298000000001</c:v>
                </c:pt>
                <c:pt idx="10368">
                  <c:v>227.09298000000001</c:v>
                </c:pt>
                <c:pt idx="10369">
                  <c:v>227.09298000000001</c:v>
                </c:pt>
                <c:pt idx="10370">
                  <c:v>228.07503700000001</c:v>
                </c:pt>
                <c:pt idx="10371">
                  <c:v>228.07503700000001</c:v>
                </c:pt>
                <c:pt idx="10372">
                  <c:v>228.07503700000001</c:v>
                </c:pt>
                <c:pt idx="10373">
                  <c:v>228.07503700000001</c:v>
                </c:pt>
                <c:pt idx="10374">
                  <c:v>228.07503700000001</c:v>
                </c:pt>
                <c:pt idx="10375">
                  <c:v>228.07503700000001</c:v>
                </c:pt>
                <c:pt idx="10376">
                  <c:v>228.07503700000001</c:v>
                </c:pt>
                <c:pt idx="10377">
                  <c:v>228.07503700000001</c:v>
                </c:pt>
                <c:pt idx="10378">
                  <c:v>228.07503700000001</c:v>
                </c:pt>
                <c:pt idx="10379">
                  <c:v>228.07503700000001</c:v>
                </c:pt>
                <c:pt idx="10380">
                  <c:v>229.063491</c:v>
                </c:pt>
                <c:pt idx="10381">
                  <c:v>229.063491</c:v>
                </c:pt>
                <c:pt idx="10382">
                  <c:v>229.063491</c:v>
                </c:pt>
                <c:pt idx="10383">
                  <c:v>229.063491</c:v>
                </c:pt>
                <c:pt idx="10384">
                  <c:v>229.063491</c:v>
                </c:pt>
                <c:pt idx="10385">
                  <c:v>229.063491</c:v>
                </c:pt>
                <c:pt idx="10386">
                  <c:v>229.063491</c:v>
                </c:pt>
                <c:pt idx="10387">
                  <c:v>229.063491</c:v>
                </c:pt>
                <c:pt idx="10388">
                  <c:v>229.063491</c:v>
                </c:pt>
                <c:pt idx="10389">
                  <c:v>229.063491</c:v>
                </c:pt>
                <c:pt idx="10390">
                  <c:v>230.01349999999999</c:v>
                </c:pt>
                <c:pt idx="10391">
                  <c:v>230.01349999999999</c:v>
                </c:pt>
                <c:pt idx="10392">
                  <c:v>230.01349999999999</c:v>
                </c:pt>
                <c:pt idx="10393">
                  <c:v>230.01349999999999</c:v>
                </c:pt>
                <c:pt idx="10394">
                  <c:v>230.01349999999999</c:v>
                </c:pt>
                <c:pt idx="10395">
                  <c:v>230.01349999999999</c:v>
                </c:pt>
                <c:pt idx="10396">
                  <c:v>230.01349999999999</c:v>
                </c:pt>
                <c:pt idx="10397">
                  <c:v>230.01349999999999</c:v>
                </c:pt>
                <c:pt idx="10398">
                  <c:v>230.01349999999999</c:v>
                </c:pt>
                <c:pt idx="10399">
                  <c:v>230.01349999999999</c:v>
                </c:pt>
                <c:pt idx="10400">
                  <c:v>230.67976699999991</c:v>
                </c:pt>
                <c:pt idx="10401">
                  <c:v>230.67976699999991</c:v>
                </c:pt>
                <c:pt idx="10402">
                  <c:v>230.67976699999991</c:v>
                </c:pt>
                <c:pt idx="10403">
                  <c:v>230.67976699999991</c:v>
                </c:pt>
                <c:pt idx="10404">
                  <c:v>230.67976699999991</c:v>
                </c:pt>
                <c:pt idx="10405">
                  <c:v>230.67976699999991</c:v>
                </c:pt>
                <c:pt idx="10406">
                  <c:v>230.67976699999991</c:v>
                </c:pt>
                <c:pt idx="10407">
                  <c:v>230.67976699999991</c:v>
                </c:pt>
                <c:pt idx="10408">
                  <c:v>230.67976699999991</c:v>
                </c:pt>
                <c:pt idx="10409">
                  <c:v>230.67976699999991</c:v>
                </c:pt>
                <c:pt idx="10410">
                  <c:v>230.8783390000001</c:v>
                </c:pt>
                <c:pt idx="10411">
                  <c:v>230.8783390000001</c:v>
                </c:pt>
                <c:pt idx="10412">
                  <c:v>230.8783390000001</c:v>
                </c:pt>
                <c:pt idx="10413">
                  <c:v>230.8783390000001</c:v>
                </c:pt>
                <c:pt idx="10414">
                  <c:v>230.8783390000001</c:v>
                </c:pt>
                <c:pt idx="10415">
                  <c:v>230.8783390000001</c:v>
                </c:pt>
                <c:pt idx="10416">
                  <c:v>230.8783390000001</c:v>
                </c:pt>
                <c:pt idx="10417">
                  <c:v>230.8783390000001</c:v>
                </c:pt>
                <c:pt idx="10418">
                  <c:v>230.8783390000001</c:v>
                </c:pt>
                <c:pt idx="10419">
                  <c:v>230.8783390000001</c:v>
                </c:pt>
                <c:pt idx="10420">
                  <c:v>230.96393599999999</c:v>
                </c:pt>
                <c:pt idx="10421">
                  <c:v>230.96393599999999</c:v>
                </c:pt>
                <c:pt idx="10422">
                  <c:v>230.96393599999999</c:v>
                </c:pt>
                <c:pt idx="10423">
                  <c:v>230.96393599999999</c:v>
                </c:pt>
                <c:pt idx="10424">
                  <c:v>230.96393599999999</c:v>
                </c:pt>
                <c:pt idx="10425">
                  <c:v>230.96393599999999</c:v>
                </c:pt>
                <c:pt idx="10426">
                  <c:v>230.96393599999999</c:v>
                </c:pt>
                <c:pt idx="10427">
                  <c:v>230.96393599999999</c:v>
                </c:pt>
                <c:pt idx="10428">
                  <c:v>230.96393599999999</c:v>
                </c:pt>
                <c:pt idx="10429">
                  <c:v>230.96393599999999</c:v>
                </c:pt>
                <c:pt idx="10430">
                  <c:v>231.18020700000008</c:v>
                </c:pt>
                <c:pt idx="10431">
                  <c:v>231.18020700000008</c:v>
                </c:pt>
                <c:pt idx="10432">
                  <c:v>231.18020700000008</c:v>
                </c:pt>
                <c:pt idx="10433">
                  <c:v>231.18020700000008</c:v>
                </c:pt>
                <c:pt idx="10434">
                  <c:v>231.18020700000008</c:v>
                </c:pt>
                <c:pt idx="10435">
                  <c:v>231.18020700000008</c:v>
                </c:pt>
                <c:pt idx="10436">
                  <c:v>231.18020700000008</c:v>
                </c:pt>
                <c:pt idx="10437">
                  <c:v>231.18020700000008</c:v>
                </c:pt>
                <c:pt idx="10438">
                  <c:v>231.18020700000008</c:v>
                </c:pt>
                <c:pt idx="10439">
                  <c:v>231.18020700000008</c:v>
                </c:pt>
                <c:pt idx="10440">
                  <c:v>231.46891500000001</c:v>
                </c:pt>
                <c:pt idx="10441">
                  <c:v>231.46891500000001</c:v>
                </c:pt>
                <c:pt idx="10442">
                  <c:v>231.46891500000001</c:v>
                </c:pt>
                <c:pt idx="10443">
                  <c:v>231.46891500000001</c:v>
                </c:pt>
                <c:pt idx="10444">
                  <c:v>231.46891500000001</c:v>
                </c:pt>
                <c:pt idx="10445">
                  <c:v>231.46891500000001</c:v>
                </c:pt>
                <c:pt idx="10446">
                  <c:v>231.46891500000001</c:v>
                </c:pt>
                <c:pt idx="10447">
                  <c:v>231.46891500000001</c:v>
                </c:pt>
                <c:pt idx="10448">
                  <c:v>231.46891500000001</c:v>
                </c:pt>
                <c:pt idx="10449">
                  <c:v>231.46891500000001</c:v>
                </c:pt>
                <c:pt idx="10450">
                  <c:v>231.832865</c:v>
                </c:pt>
                <c:pt idx="10451">
                  <c:v>231.832865</c:v>
                </c:pt>
                <c:pt idx="10452">
                  <c:v>231.832865</c:v>
                </c:pt>
                <c:pt idx="10453">
                  <c:v>231.832865</c:v>
                </c:pt>
                <c:pt idx="10454">
                  <c:v>231.832865</c:v>
                </c:pt>
                <c:pt idx="10455">
                  <c:v>231.832865</c:v>
                </c:pt>
                <c:pt idx="10456">
                  <c:v>231.832865</c:v>
                </c:pt>
                <c:pt idx="10457">
                  <c:v>231.832865</c:v>
                </c:pt>
                <c:pt idx="10458">
                  <c:v>231.832865</c:v>
                </c:pt>
                <c:pt idx="10459">
                  <c:v>231.832865</c:v>
                </c:pt>
                <c:pt idx="10460">
                  <c:v>232.05212100000008</c:v>
                </c:pt>
                <c:pt idx="10461">
                  <c:v>232.05212100000008</c:v>
                </c:pt>
                <c:pt idx="10462">
                  <c:v>232.05212100000008</c:v>
                </c:pt>
                <c:pt idx="10463">
                  <c:v>232.05212100000008</c:v>
                </c:pt>
                <c:pt idx="10464">
                  <c:v>232.05212100000008</c:v>
                </c:pt>
                <c:pt idx="10465">
                  <c:v>232.05212100000008</c:v>
                </c:pt>
                <c:pt idx="10466">
                  <c:v>232.05212100000008</c:v>
                </c:pt>
                <c:pt idx="10467">
                  <c:v>232.05212100000008</c:v>
                </c:pt>
                <c:pt idx="10468">
                  <c:v>232.05212100000008</c:v>
                </c:pt>
                <c:pt idx="10469">
                  <c:v>232.05212100000008</c:v>
                </c:pt>
                <c:pt idx="10470">
                  <c:v>232.26281599999999</c:v>
                </c:pt>
                <c:pt idx="10471">
                  <c:v>232.26281599999999</c:v>
                </c:pt>
                <c:pt idx="10472">
                  <c:v>232.26281599999999</c:v>
                </c:pt>
                <c:pt idx="10473">
                  <c:v>232.26281599999999</c:v>
                </c:pt>
                <c:pt idx="10474">
                  <c:v>232.26281599999999</c:v>
                </c:pt>
                <c:pt idx="10475">
                  <c:v>232.26281599999999</c:v>
                </c:pt>
                <c:pt idx="10476">
                  <c:v>232.26281599999999</c:v>
                </c:pt>
                <c:pt idx="10477">
                  <c:v>232.26281599999999</c:v>
                </c:pt>
                <c:pt idx="10478">
                  <c:v>232.26281599999999</c:v>
                </c:pt>
                <c:pt idx="10479">
                  <c:v>232.26281599999999</c:v>
                </c:pt>
                <c:pt idx="10480">
                  <c:v>232.43928099999999</c:v>
                </c:pt>
                <c:pt idx="10481">
                  <c:v>232.43928099999999</c:v>
                </c:pt>
                <c:pt idx="10482">
                  <c:v>232.43928099999999</c:v>
                </c:pt>
                <c:pt idx="10483">
                  <c:v>232.43928099999999</c:v>
                </c:pt>
                <c:pt idx="10484">
                  <c:v>232.43928099999999</c:v>
                </c:pt>
                <c:pt idx="10485">
                  <c:v>232.43928099999999</c:v>
                </c:pt>
                <c:pt idx="10486">
                  <c:v>232.43928099999999</c:v>
                </c:pt>
                <c:pt idx="10487">
                  <c:v>232.43928099999999</c:v>
                </c:pt>
                <c:pt idx="10488">
                  <c:v>232.43928099999999</c:v>
                </c:pt>
                <c:pt idx="10489">
                  <c:v>232.43928099999999</c:v>
                </c:pt>
                <c:pt idx="10490">
                  <c:v>232.52809300000001</c:v>
                </c:pt>
                <c:pt idx="10491">
                  <c:v>232.52809300000001</c:v>
                </c:pt>
                <c:pt idx="10492">
                  <c:v>232.52809300000001</c:v>
                </c:pt>
                <c:pt idx="10493">
                  <c:v>232.52809300000001</c:v>
                </c:pt>
                <c:pt idx="10494">
                  <c:v>232.52809300000001</c:v>
                </c:pt>
                <c:pt idx="10495">
                  <c:v>232.52809300000001</c:v>
                </c:pt>
                <c:pt idx="10496">
                  <c:v>232.52809300000001</c:v>
                </c:pt>
                <c:pt idx="10497">
                  <c:v>232.52809300000001</c:v>
                </c:pt>
                <c:pt idx="10498">
                  <c:v>232.52809300000001</c:v>
                </c:pt>
                <c:pt idx="10499">
                  <c:v>232.52809300000001</c:v>
                </c:pt>
                <c:pt idx="10500">
                  <c:v>232.54640800000001</c:v>
                </c:pt>
                <c:pt idx="10501">
                  <c:v>232.54640800000001</c:v>
                </c:pt>
                <c:pt idx="10502">
                  <c:v>232.54640800000001</c:v>
                </c:pt>
                <c:pt idx="10503">
                  <c:v>232.54640800000001</c:v>
                </c:pt>
                <c:pt idx="10504">
                  <c:v>232.54640800000001</c:v>
                </c:pt>
                <c:pt idx="10505">
                  <c:v>232.54640800000001</c:v>
                </c:pt>
                <c:pt idx="10506">
                  <c:v>232.54640800000001</c:v>
                </c:pt>
                <c:pt idx="10507">
                  <c:v>232.54640800000001</c:v>
                </c:pt>
                <c:pt idx="10508">
                  <c:v>232.54640800000001</c:v>
                </c:pt>
                <c:pt idx="10509">
                  <c:v>232.54640800000001</c:v>
                </c:pt>
                <c:pt idx="10510">
                  <c:v>232.3589320000001</c:v>
                </c:pt>
                <c:pt idx="10511">
                  <c:v>232.3589320000001</c:v>
                </c:pt>
                <c:pt idx="10512">
                  <c:v>232.3589320000001</c:v>
                </c:pt>
                <c:pt idx="10513">
                  <c:v>232.3589320000001</c:v>
                </c:pt>
                <c:pt idx="10514">
                  <c:v>232.3589320000001</c:v>
                </c:pt>
                <c:pt idx="10515">
                  <c:v>232.3589320000001</c:v>
                </c:pt>
                <c:pt idx="10516">
                  <c:v>232.3589320000001</c:v>
                </c:pt>
                <c:pt idx="10517">
                  <c:v>232.3589320000001</c:v>
                </c:pt>
                <c:pt idx="10518">
                  <c:v>232.3589320000001</c:v>
                </c:pt>
                <c:pt idx="10519">
                  <c:v>232.3589320000001</c:v>
                </c:pt>
                <c:pt idx="10520">
                  <c:v>231.89180300000001</c:v>
                </c:pt>
                <c:pt idx="10521">
                  <c:v>231.89180300000001</c:v>
                </c:pt>
                <c:pt idx="10522">
                  <c:v>231.89180300000001</c:v>
                </c:pt>
                <c:pt idx="10523">
                  <c:v>231.89180300000001</c:v>
                </c:pt>
                <c:pt idx="10524">
                  <c:v>231.89180300000001</c:v>
                </c:pt>
                <c:pt idx="10525">
                  <c:v>231.89180300000001</c:v>
                </c:pt>
                <c:pt idx="10526">
                  <c:v>231.89180300000001</c:v>
                </c:pt>
                <c:pt idx="10527">
                  <c:v>231.89180300000001</c:v>
                </c:pt>
                <c:pt idx="10528">
                  <c:v>231.89180300000001</c:v>
                </c:pt>
                <c:pt idx="10529">
                  <c:v>231.89180300000001</c:v>
                </c:pt>
                <c:pt idx="10530">
                  <c:v>231.55466999999999</c:v>
                </c:pt>
                <c:pt idx="10531">
                  <c:v>231.55466999999999</c:v>
                </c:pt>
                <c:pt idx="10532">
                  <c:v>231.55466999999999</c:v>
                </c:pt>
                <c:pt idx="10533">
                  <c:v>231.55466999999999</c:v>
                </c:pt>
                <c:pt idx="10534">
                  <c:v>231.55466999999999</c:v>
                </c:pt>
                <c:pt idx="10535">
                  <c:v>231.55466999999999</c:v>
                </c:pt>
                <c:pt idx="10536">
                  <c:v>231.55466999999999</c:v>
                </c:pt>
                <c:pt idx="10537">
                  <c:v>231.55466999999999</c:v>
                </c:pt>
                <c:pt idx="10538">
                  <c:v>231.55466999999999</c:v>
                </c:pt>
                <c:pt idx="10539">
                  <c:v>231.55466999999999</c:v>
                </c:pt>
                <c:pt idx="10540">
                  <c:v>231.230242</c:v>
                </c:pt>
                <c:pt idx="10541">
                  <c:v>231.230242</c:v>
                </c:pt>
                <c:pt idx="10542">
                  <c:v>231.230242</c:v>
                </c:pt>
                <c:pt idx="10543">
                  <c:v>231.230242</c:v>
                </c:pt>
                <c:pt idx="10544">
                  <c:v>231.230242</c:v>
                </c:pt>
                <c:pt idx="10545">
                  <c:v>231.230242</c:v>
                </c:pt>
                <c:pt idx="10546">
                  <c:v>231.230242</c:v>
                </c:pt>
                <c:pt idx="10547">
                  <c:v>231.230242</c:v>
                </c:pt>
                <c:pt idx="10548">
                  <c:v>231.230242</c:v>
                </c:pt>
                <c:pt idx="10549">
                  <c:v>231.230242</c:v>
                </c:pt>
                <c:pt idx="10550">
                  <c:v>230.91385899999995</c:v>
                </c:pt>
                <c:pt idx="10551">
                  <c:v>230.91385899999995</c:v>
                </c:pt>
                <c:pt idx="10552">
                  <c:v>230.91385899999995</c:v>
                </c:pt>
                <c:pt idx="10553">
                  <c:v>230.91385899999995</c:v>
                </c:pt>
                <c:pt idx="10554">
                  <c:v>230.91385899999995</c:v>
                </c:pt>
                <c:pt idx="10555">
                  <c:v>230.91385899999995</c:v>
                </c:pt>
                <c:pt idx="10556">
                  <c:v>230.91385899999995</c:v>
                </c:pt>
                <c:pt idx="10557">
                  <c:v>230.91385899999995</c:v>
                </c:pt>
                <c:pt idx="10558">
                  <c:v>230.91385899999995</c:v>
                </c:pt>
                <c:pt idx="10559">
                  <c:v>230.91385899999995</c:v>
                </c:pt>
                <c:pt idx="10560">
                  <c:v>230.628713</c:v>
                </c:pt>
                <c:pt idx="10561">
                  <c:v>230.628713</c:v>
                </c:pt>
                <c:pt idx="10562">
                  <c:v>230.628713</c:v>
                </c:pt>
                <c:pt idx="10563">
                  <c:v>230.628713</c:v>
                </c:pt>
                <c:pt idx="10564">
                  <c:v>230.628713</c:v>
                </c:pt>
                <c:pt idx="10565">
                  <c:v>230.628713</c:v>
                </c:pt>
                <c:pt idx="10566">
                  <c:v>230.628713</c:v>
                </c:pt>
                <c:pt idx="10567">
                  <c:v>230.628713</c:v>
                </c:pt>
                <c:pt idx="10568">
                  <c:v>230.628713</c:v>
                </c:pt>
                <c:pt idx="10569">
                  <c:v>230.628713</c:v>
                </c:pt>
                <c:pt idx="10570">
                  <c:v>230.23817</c:v>
                </c:pt>
                <c:pt idx="10571">
                  <c:v>230.23817</c:v>
                </c:pt>
                <c:pt idx="10572">
                  <c:v>230.23817</c:v>
                </c:pt>
                <c:pt idx="10573">
                  <c:v>230.23817</c:v>
                </c:pt>
                <c:pt idx="10574">
                  <c:v>230.23817</c:v>
                </c:pt>
                <c:pt idx="10575">
                  <c:v>230.23817</c:v>
                </c:pt>
                <c:pt idx="10576">
                  <c:v>230.23817</c:v>
                </c:pt>
                <c:pt idx="10577">
                  <c:v>230.23817</c:v>
                </c:pt>
                <c:pt idx="10578">
                  <c:v>230.23817</c:v>
                </c:pt>
                <c:pt idx="10579">
                  <c:v>230.23817</c:v>
                </c:pt>
                <c:pt idx="10580">
                  <c:v>229.80706700000007</c:v>
                </c:pt>
                <c:pt idx="10581">
                  <c:v>229.80706700000007</c:v>
                </c:pt>
                <c:pt idx="10582">
                  <c:v>229.80706700000007</c:v>
                </c:pt>
                <c:pt idx="10583">
                  <c:v>229.80706700000007</c:v>
                </c:pt>
                <c:pt idx="10584">
                  <c:v>229.80706700000007</c:v>
                </c:pt>
                <c:pt idx="10585">
                  <c:v>229.80706700000007</c:v>
                </c:pt>
                <c:pt idx="10586">
                  <c:v>229.80706700000007</c:v>
                </c:pt>
                <c:pt idx="10587">
                  <c:v>229.80706700000007</c:v>
                </c:pt>
                <c:pt idx="10588">
                  <c:v>229.80706700000007</c:v>
                </c:pt>
                <c:pt idx="10589">
                  <c:v>229.80706700000007</c:v>
                </c:pt>
                <c:pt idx="10590">
                  <c:v>229.22610399999999</c:v>
                </c:pt>
                <c:pt idx="10591">
                  <c:v>229.22610399999999</c:v>
                </c:pt>
                <c:pt idx="10592">
                  <c:v>229.22610399999999</c:v>
                </c:pt>
                <c:pt idx="10593">
                  <c:v>229.22610399999999</c:v>
                </c:pt>
                <c:pt idx="10594">
                  <c:v>229.22610399999999</c:v>
                </c:pt>
                <c:pt idx="10595">
                  <c:v>229.22610399999999</c:v>
                </c:pt>
                <c:pt idx="10596">
                  <c:v>229.22610399999999</c:v>
                </c:pt>
                <c:pt idx="10597">
                  <c:v>229.22610399999999</c:v>
                </c:pt>
                <c:pt idx="10598">
                  <c:v>229.22610399999999</c:v>
                </c:pt>
                <c:pt idx="10599">
                  <c:v>229.22610399999999</c:v>
                </c:pt>
                <c:pt idx="10600">
                  <c:v>228.5813390000001</c:v>
                </c:pt>
                <c:pt idx="10601">
                  <c:v>228.5813390000001</c:v>
                </c:pt>
                <c:pt idx="10602">
                  <c:v>228.5813390000001</c:v>
                </c:pt>
                <c:pt idx="10603">
                  <c:v>228.5813390000001</c:v>
                </c:pt>
                <c:pt idx="10604">
                  <c:v>228.5813390000001</c:v>
                </c:pt>
                <c:pt idx="10605">
                  <c:v>228.5813390000001</c:v>
                </c:pt>
                <c:pt idx="10606">
                  <c:v>228.5813390000001</c:v>
                </c:pt>
                <c:pt idx="10607">
                  <c:v>228.5813390000001</c:v>
                </c:pt>
                <c:pt idx="10608">
                  <c:v>228.5813390000001</c:v>
                </c:pt>
                <c:pt idx="10609">
                  <c:v>228.5813390000001</c:v>
                </c:pt>
                <c:pt idx="10610">
                  <c:v>228.04252099999999</c:v>
                </c:pt>
                <c:pt idx="10611">
                  <c:v>228.04252099999999</c:v>
                </c:pt>
                <c:pt idx="10612">
                  <c:v>228.04252099999999</c:v>
                </c:pt>
                <c:pt idx="10613">
                  <c:v>228.04252099999999</c:v>
                </c:pt>
                <c:pt idx="10614">
                  <c:v>228.04252099999999</c:v>
                </c:pt>
                <c:pt idx="10615">
                  <c:v>228.04252099999999</c:v>
                </c:pt>
                <c:pt idx="10616">
                  <c:v>228.04252099999999</c:v>
                </c:pt>
                <c:pt idx="10617">
                  <c:v>228.04252099999999</c:v>
                </c:pt>
                <c:pt idx="10618">
                  <c:v>228.04252099999999</c:v>
                </c:pt>
                <c:pt idx="10619">
                  <c:v>228.04252099999999</c:v>
                </c:pt>
                <c:pt idx="10620">
                  <c:v>227.41645199999999</c:v>
                </c:pt>
                <c:pt idx="10621">
                  <c:v>227.41645199999999</c:v>
                </c:pt>
                <c:pt idx="10622">
                  <c:v>227.41645199999999</c:v>
                </c:pt>
                <c:pt idx="10623">
                  <c:v>227.41645199999999</c:v>
                </c:pt>
                <c:pt idx="10624">
                  <c:v>227.41645199999999</c:v>
                </c:pt>
                <c:pt idx="10625">
                  <c:v>227.41645199999999</c:v>
                </c:pt>
                <c:pt idx="10626">
                  <c:v>227.41645199999999</c:v>
                </c:pt>
                <c:pt idx="10627">
                  <c:v>227.41645199999999</c:v>
                </c:pt>
                <c:pt idx="10628">
                  <c:v>227.41645199999999</c:v>
                </c:pt>
                <c:pt idx="10629">
                  <c:v>227.41645199999999</c:v>
                </c:pt>
                <c:pt idx="10630">
                  <c:v>226.64424700000001</c:v>
                </c:pt>
                <c:pt idx="10631">
                  <c:v>226.64424700000001</c:v>
                </c:pt>
                <c:pt idx="10632">
                  <c:v>226.64424700000001</c:v>
                </c:pt>
                <c:pt idx="10633">
                  <c:v>226.64424700000001</c:v>
                </c:pt>
                <c:pt idx="10634">
                  <c:v>226.64424700000001</c:v>
                </c:pt>
                <c:pt idx="10635">
                  <c:v>226.64424700000001</c:v>
                </c:pt>
                <c:pt idx="10636">
                  <c:v>226.64424700000001</c:v>
                </c:pt>
                <c:pt idx="10637">
                  <c:v>226.64424700000001</c:v>
                </c:pt>
                <c:pt idx="10638">
                  <c:v>226.64424700000001</c:v>
                </c:pt>
                <c:pt idx="10639">
                  <c:v>226.64424700000001</c:v>
                </c:pt>
                <c:pt idx="10640">
                  <c:v>225.876758</c:v>
                </c:pt>
                <c:pt idx="10641">
                  <c:v>225.876758</c:v>
                </c:pt>
                <c:pt idx="10642">
                  <c:v>225.876758</c:v>
                </c:pt>
                <c:pt idx="10643">
                  <c:v>225.876758</c:v>
                </c:pt>
                <c:pt idx="10644">
                  <c:v>225.876758</c:v>
                </c:pt>
                <c:pt idx="10645">
                  <c:v>225.876758</c:v>
                </c:pt>
                <c:pt idx="10646">
                  <c:v>225.876758</c:v>
                </c:pt>
                <c:pt idx="10647">
                  <c:v>225.876758</c:v>
                </c:pt>
                <c:pt idx="10648">
                  <c:v>225.876758</c:v>
                </c:pt>
                <c:pt idx="10649">
                  <c:v>225.876758</c:v>
                </c:pt>
                <c:pt idx="10650">
                  <c:v>225.08985099999998</c:v>
                </c:pt>
                <c:pt idx="10651">
                  <c:v>225.08985099999998</c:v>
                </c:pt>
                <c:pt idx="10652">
                  <c:v>225.08985099999998</c:v>
                </c:pt>
                <c:pt idx="10653">
                  <c:v>225.08985099999998</c:v>
                </c:pt>
                <c:pt idx="10654">
                  <c:v>225.08985099999998</c:v>
                </c:pt>
                <c:pt idx="10655">
                  <c:v>225.08985099999998</c:v>
                </c:pt>
                <c:pt idx="10656">
                  <c:v>225.08985099999998</c:v>
                </c:pt>
                <c:pt idx="10657">
                  <c:v>225.08985099999998</c:v>
                </c:pt>
                <c:pt idx="10658">
                  <c:v>225.08985099999998</c:v>
                </c:pt>
                <c:pt idx="10659">
                  <c:v>225.08985099999998</c:v>
                </c:pt>
                <c:pt idx="10660">
                  <c:v>224.27290199999999</c:v>
                </c:pt>
                <c:pt idx="10661">
                  <c:v>224.27290199999999</c:v>
                </c:pt>
                <c:pt idx="10662">
                  <c:v>224.27290199999999</c:v>
                </c:pt>
                <c:pt idx="10663">
                  <c:v>224.27290199999999</c:v>
                </c:pt>
                <c:pt idx="10664">
                  <c:v>224.27290199999999</c:v>
                </c:pt>
                <c:pt idx="10665">
                  <c:v>224.27290199999999</c:v>
                </c:pt>
                <c:pt idx="10666">
                  <c:v>224.27290199999999</c:v>
                </c:pt>
                <c:pt idx="10667">
                  <c:v>224.27290199999999</c:v>
                </c:pt>
                <c:pt idx="10668">
                  <c:v>224.27290199999999</c:v>
                </c:pt>
                <c:pt idx="10669">
                  <c:v>224.27290199999999</c:v>
                </c:pt>
                <c:pt idx="10670">
                  <c:v>223.31853900000004</c:v>
                </c:pt>
                <c:pt idx="10671">
                  <c:v>223.31853900000004</c:v>
                </c:pt>
                <c:pt idx="10672">
                  <c:v>223.31853900000004</c:v>
                </c:pt>
                <c:pt idx="10673">
                  <c:v>223.31853900000004</c:v>
                </c:pt>
                <c:pt idx="10674">
                  <c:v>223.31853900000004</c:v>
                </c:pt>
                <c:pt idx="10675">
                  <c:v>223.31853900000004</c:v>
                </c:pt>
                <c:pt idx="10676">
                  <c:v>223.31853900000004</c:v>
                </c:pt>
                <c:pt idx="10677">
                  <c:v>223.31853900000004</c:v>
                </c:pt>
                <c:pt idx="10678">
                  <c:v>223.31853900000004</c:v>
                </c:pt>
                <c:pt idx="10679">
                  <c:v>223.31853900000004</c:v>
                </c:pt>
                <c:pt idx="10680">
                  <c:v>213.035887</c:v>
                </c:pt>
                <c:pt idx="10681">
                  <c:v>213.035887</c:v>
                </c:pt>
                <c:pt idx="10682">
                  <c:v>213.035887</c:v>
                </c:pt>
                <c:pt idx="10683">
                  <c:v>213.035887</c:v>
                </c:pt>
                <c:pt idx="10684">
                  <c:v>213.035887</c:v>
                </c:pt>
                <c:pt idx="10685">
                  <c:v>213.035887</c:v>
                </c:pt>
                <c:pt idx="10686">
                  <c:v>213.035887</c:v>
                </c:pt>
                <c:pt idx="10687">
                  <c:v>213.035887</c:v>
                </c:pt>
                <c:pt idx="10688">
                  <c:v>213.035887</c:v>
                </c:pt>
                <c:pt idx="10689">
                  <c:v>213.035887</c:v>
                </c:pt>
                <c:pt idx="10690">
                  <c:v>180.726979</c:v>
                </c:pt>
                <c:pt idx="10691">
                  <c:v>180.726979</c:v>
                </c:pt>
                <c:pt idx="10692">
                  <c:v>180.726979</c:v>
                </c:pt>
                <c:pt idx="10693">
                  <c:v>180.726979</c:v>
                </c:pt>
                <c:pt idx="10694">
                  <c:v>180.726979</c:v>
                </c:pt>
                <c:pt idx="10695">
                  <c:v>180.726979</c:v>
                </c:pt>
                <c:pt idx="10696">
                  <c:v>180.726979</c:v>
                </c:pt>
                <c:pt idx="10697">
                  <c:v>180.726979</c:v>
                </c:pt>
                <c:pt idx="10698">
                  <c:v>180.726979</c:v>
                </c:pt>
                <c:pt idx="10699">
                  <c:v>180.726979</c:v>
                </c:pt>
                <c:pt idx="10700">
                  <c:v>164.66818000000001</c:v>
                </c:pt>
                <c:pt idx="10701">
                  <c:v>164.66818000000001</c:v>
                </c:pt>
                <c:pt idx="10702">
                  <c:v>164.66818000000001</c:v>
                </c:pt>
                <c:pt idx="10703">
                  <c:v>164.66818000000001</c:v>
                </c:pt>
                <c:pt idx="10704">
                  <c:v>164.66818000000001</c:v>
                </c:pt>
                <c:pt idx="10705">
                  <c:v>164.66818000000001</c:v>
                </c:pt>
                <c:pt idx="10706">
                  <c:v>164.66818000000001</c:v>
                </c:pt>
                <c:pt idx="10707">
                  <c:v>164.66818000000001</c:v>
                </c:pt>
                <c:pt idx="10708">
                  <c:v>164.66818000000001</c:v>
                </c:pt>
                <c:pt idx="10709">
                  <c:v>164.66818000000001</c:v>
                </c:pt>
                <c:pt idx="10710">
                  <c:v>153.59243600000013</c:v>
                </c:pt>
                <c:pt idx="10711">
                  <c:v>153.59243600000013</c:v>
                </c:pt>
                <c:pt idx="10712">
                  <c:v>153.59243600000013</c:v>
                </c:pt>
                <c:pt idx="10713">
                  <c:v>153.59243600000013</c:v>
                </c:pt>
                <c:pt idx="10714">
                  <c:v>153.59243600000013</c:v>
                </c:pt>
                <c:pt idx="10715">
                  <c:v>153.59243600000013</c:v>
                </c:pt>
                <c:pt idx="10716">
                  <c:v>153.59243600000013</c:v>
                </c:pt>
                <c:pt idx="10717">
                  <c:v>153.59243600000013</c:v>
                </c:pt>
                <c:pt idx="10718">
                  <c:v>153.59243600000013</c:v>
                </c:pt>
                <c:pt idx="10719">
                  <c:v>153.59243600000013</c:v>
                </c:pt>
                <c:pt idx="10720">
                  <c:v>142.34569999999999</c:v>
                </c:pt>
                <c:pt idx="10721">
                  <c:v>142.34569999999999</c:v>
                </c:pt>
                <c:pt idx="10722">
                  <c:v>142.34569999999999</c:v>
                </c:pt>
                <c:pt idx="10723">
                  <c:v>142.34569999999999</c:v>
                </c:pt>
                <c:pt idx="10724">
                  <c:v>142.34569999999999</c:v>
                </c:pt>
                <c:pt idx="10725">
                  <c:v>142.34569999999999</c:v>
                </c:pt>
                <c:pt idx="10726">
                  <c:v>142.34569999999999</c:v>
                </c:pt>
                <c:pt idx="10727">
                  <c:v>142.34569999999999</c:v>
                </c:pt>
                <c:pt idx="10728">
                  <c:v>142.34569999999999</c:v>
                </c:pt>
                <c:pt idx="10729">
                  <c:v>142.34569999999999</c:v>
                </c:pt>
                <c:pt idx="10730">
                  <c:v>128.38388599999999</c:v>
                </c:pt>
                <c:pt idx="10731">
                  <c:v>128.38388599999999</c:v>
                </c:pt>
                <c:pt idx="10732">
                  <c:v>128.38388599999999</c:v>
                </c:pt>
                <c:pt idx="10733">
                  <c:v>128.38388599999999</c:v>
                </c:pt>
                <c:pt idx="10734">
                  <c:v>128.38388599999999</c:v>
                </c:pt>
                <c:pt idx="10735">
                  <c:v>128.38388599999999</c:v>
                </c:pt>
                <c:pt idx="10736">
                  <c:v>128.38388599999999</c:v>
                </c:pt>
                <c:pt idx="10737">
                  <c:v>128.38388599999999</c:v>
                </c:pt>
                <c:pt idx="10738">
                  <c:v>128.38388599999999</c:v>
                </c:pt>
                <c:pt idx="10739">
                  <c:v>128.38388599999999</c:v>
                </c:pt>
                <c:pt idx="10740">
                  <c:v>118.28750300000004</c:v>
                </c:pt>
                <c:pt idx="10741">
                  <c:v>118.28750300000004</c:v>
                </c:pt>
                <c:pt idx="10742">
                  <c:v>118.28750300000004</c:v>
                </c:pt>
                <c:pt idx="10743">
                  <c:v>118.28750300000004</c:v>
                </c:pt>
                <c:pt idx="10744">
                  <c:v>118.28750300000004</c:v>
                </c:pt>
                <c:pt idx="10745">
                  <c:v>118.28750300000004</c:v>
                </c:pt>
                <c:pt idx="10746">
                  <c:v>118.28750300000004</c:v>
                </c:pt>
                <c:pt idx="10747">
                  <c:v>118.28750300000004</c:v>
                </c:pt>
                <c:pt idx="10748">
                  <c:v>118.28750300000004</c:v>
                </c:pt>
                <c:pt idx="10749">
                  <c:v>118.28750300000004</c:v>
                </c:pt>
                <c:pt idx="10750">
                  <c:v>110.80434200000001</c:v>
                </c:pt>
                <c:pt idx="10751">
                  <c:v>110.80434200000001</c:v>
                </c:pt>
                <c:pt idx="10752">
                  <c:v>110.80434200000001</c:v>
                </c:pt>
                <c:pt idx="10753">
                  <c:v>110.80434200000001</c:v>
                </c:pt>
                <c:pt idx="10754">
                  <c:v>110.80434200000001</c:v>
                </c:pt>
                <c:pt idx="10755">
                  <c:v>110.80434200000001</c:v>
                </c:pt>
                <c:pt idx="10756">
                  <c:v>110.80434200000001</c:v>
                </c:pt>
                <c:pt idx="10757">
                  <c:v>110.80434200000001</c:v>
                </c:pt>
                <c:pt idx="10758">
                  <c:v>110.80434200000001</c:v>
                </c:pt>
                <c:pt idx="10759">
                  <c:v>110.80434200000001</c:v>
                </c:pt>
                <c:pt idx="10760">
                  <c:v>105.11036</c:v>
                </c:pt>
                <c:pt idx="10761">
                  <c:v>105.11036</c:v>
                </c:pt>
                <c:pt idx="10762">
                  <c:v>105.11036</c:v>
                </c:pt>
                <c:pt idx="10763">
                  <c:v>105.11036</c:v>
                </c:pt>
                <c:pt idx="10764">
                  <c:v>105.11036</c:v>
                </c:pt>
                <c:pt idx="10765">
                  <c:v>105.11036</c:v>
                </c:pt>
                <c:pt idx="10766">
                  <c:v>105.11036</c:v>
                </c:pt>
                <c:pt idx="10767">
                  <c:v>105.11036</c:v>
                </c:pt>
                <c:pt idx="10768">
                  <c:v>105.11036</c:v>
                </c:pt>
                <c:pt idx="10769">
                  <c:v>105.11036</c:v>
                </c:pt>
                <c:pt idx="10770">
                  <c:v>99.416036000000005</c:v>
                </c:pt>
                <c:pt idx="10771">
                  <c:v>99.416036000000005</c:v>
                </c:pt>
                <c:pt idx="10772">
                  <c:v>99.416036000000005</c:v>
                </c:pt>
                <c:pt idx="10773">
                  <c:v>99.416036000000005</c:v>
                </c:pt>
                <c:pt idx="10774">
                  <c:v>99.416036000000005</c:v>
                </c:pt>
                <c:pt idx="10775">
                  <c:v>99.416036000000005</c:v>
                </c:pt>
                <c:pt idx="10776">
                  <c:v>99.416036000000005</c:v>
                </c:pt>
                <c:pt idx="10777">
                  <c:v>99.416036000000005</c:v>
                </c:pt>
                <c:pt idx="10778">
                  <c:v>99.416036000000005</c:v>
                </c:pt>
                <c:pt idx="10779">
                  <c:v>99.416036000000005</c:v>
                </c:pt>
                <c:pt idx="10780">
                  <c:v>92.895763000000002</c:v>
                </c:pt>
                <c:pt idx="10781">
                  <c:v>92.895763000000002</c:v>
                </c:pt>
                <c:pt idx="10782">
                  <c:v>92.895763000000002</c:v>
                </c:pt>
                <c:pt idx="10783">
                  <c:v>92.895763000000002</c:v>
                </c:pt>
                <c:pt idx="10784">
                  <c:v>92.895763000000002</c:v>
                </c:pt>
                <c:pt idx="10785">
                  <c:v>92.895763000000002</c:v>
                </c:pt>
                <c:pt idx="10786">
                  <c:v>92.895763000000002</c:v>
                </c:pt>
                <c:pt idx="10787">
                  <c:v>92.895763000000002</c:v>
                </c:pt>
                <c:pt idx="10788">
                  <c:v>92.895763000000002</c:v>
                </c:pt>
                <c:pt idx="10789">
                  <c:v>92.895763000000002</c:v>
                </c:pt>
                <c:pt idx="10790">
                  <c:v>86.610497999999978</c:v>
                </c:pt>
                <c:pt idx="10791">
                  <c:v>86.610497999999978</c:v>
                </c:pt>
                <c:pt idx="10792">
                  <c:v>86.610497999999978</c:v>
                </c:pt>
                <c:pt idx="10793">
                  <c:v>86.610497999999978</c:v>
                </c:pt>
                <c:pt idx="10794">
                  <c:v>86.610497999999978</c:v>
                </c:pt>
                <c:pt idx="10795">
                  <c:v>86.610497999999978</c:v>
                </c:pt>
                <c:pt idx="10796">
                  <c:v>86.610497999999978</c:v>
                </c:pt>
                <c:pt idx="10797">
                  <c:v>86.610497999999978</c:v>
                </c:pt>
                <c:pt idx="10798">
                  <c:v>86.610497999999978</c:v>
                </c:pt>
                <c:pt idx="10799">
                  <c:v>86.610497999999978</c:v>
                </c:pt>
                <c:pt idx="10800">
                  <c:v>81.652720999999957</c:v>
                </c:pt>
                <c:pt idx="10801">
                  <c:v>81.652720999999957</c:v>
                </c:pt>
                <c:pt idx="10802">
                  <c:v>81.652720999999957</c:v>
                </c:pt>
                <c:pt idx="10803">
                  <c:v>81.652720999999957</c:v>
                </c:pt>
                <c:pt idx="10804">
                  <c:v>81.652720999999957</c:v>
                </c:pt>
                <c:pt idx="10805">
                  <c:v>81.652720999999957</c:v>
                </c:pt>
                <c:pt idx="10806">
                  <c:v>81.652720999999957</c:v>
                </c:pt>
                <c:pt idx="10807">
                  <c:v>81.652720999999957</c:v>
                </c:pt>
                <c:pt idx="10808">
                  <c:v>81.652720999999957</c:v>
                </c:pt>
                <c:pt idx="10809">
                  <c:v>81.652720999999957</c:v>
                </c:pt>
                <c:pt idx="10810">
                  <c:v>77.294351000000006</c:v>
                </c:pt>
                <c:pt idx="10811">
                  <c:v>77.294351000000006</c:v>
                </c:pt>
                <c:pt idx="10812">
                  <c:v>77.294351000000006</c:v>
                </c:pt>
                <c:pt idx="10813">
                  <c:v>77.294351000000006</c:v>
                </c:pt>
                <c:pt idx="10814">
                  <c:v>77.294351000000006</c:v>
                </c:pt>
                <c:pt idx="10815">
                  <c:v>77.294351000000006</c:v>
                </c:pt>
                <c:pt idx="10816">
                  <c:v>77.294351000000006</c:v>
                </c:pt>
                <c:pt idx="10817">
                  <c:v>77.294351000000006</c:v>
                </c:pt>
                <c:pt idx="10818">
                  <c:v>77.294351000000006</c:v>
                </c:pt>
                <c:pt idx="10819">
                  <c:v>77.294351000000006</c:v>
                </c:pt>
                <c:pt idx="10820">
                  <c:v>73.458473999999981</c:v>
                </c:pt>
                <c:pt idx="10821">
                  <c:v>73.458473999999981</c:v>
                </c:pt>
                <c:pt idx="10822">
                  <c:v>73.458473999999981</c:v>
                </c:pt>
                <c:pt idx="10823">
                  <c:v>73.458473999999981</c:v>
                </c:pt>
                <c:pt idx="10824">
                  <c:v>73.458473999999981</c:v>
                </c:pt>
                <c:pt idx="10825">
                  <c:v>73.458473999999981</c:v>
                </c:pt>
                <c:pt idx="10826">
                  <c:v>73.458473999999981</c:v>
                </c:pt>
                <c:pt idx="10827">
                  <c:v>73.458473999999981</c:v>
                </c:pt>
                <c:pt idx="10828">
                  <c:v>73.458473999999981</c:v>
                </c:pt>
                <c:pt idx="10829">
                  <c:v>73.458473999999981</c:v>
                </c:pt>
                <c:pt idx="10830">
                  <c:v>70.870733999999956</c:v>
                </c:pt>
                <c:pt idx="10831">
                  <c:v>70.870733999999956</c:v>
                </c:pt>
                <c:pt idx="10832">
                  <c:v>70.870733999999956</c:v>
                </c:pt>
                <c:pt idx="10833">
                  <c:v>70.870733999999956</c:v>
                </c:pt>
                <c:pt idx="10834">
                  <c:v>70.870733999999956</c:v>
                </c:pt>
                <c:pt idx="10835">
                  <c:v>70.870733999999956</c:v>
                </c:pt>
                <c:pt idx="10836">
                  <c:v>70.870733999999956</c:v>
                </c:pt>
                <c:pt idx="10837">
                  <c:v>70.870733999999956</c:v>
                </c:pt>
                <c:pt idx="10838">
                  <c:v>70.870733999999956</c:v>
                </c:pt>
                <c:pt idx="10839">
                  <c:v>70.870733999999956</c:v>
                </c:pt>
                <c:pt idx="10840">
                  <c:v>66.337136999999998</c:v>
                </c:pt>
                <c:pt idx="10841">
                  <c:v>66.337136999999998</c:v>
                </c:pt>
                <c:pt idx="10842">
                  <c:v>66.337136999999998</c:v>
                </c:pt>
                <c:pt idx="10843">
                  <c:v>66.337136999999998</c:v>
                </c:pt>
                <c:pt idx="10844">
                  <c:v>66.337136999999998</c:v>
                </c:pt>
                <c:pt idx="10845">
                  <c:v>66.337136999999998</c:v>
                </c:pt>
                <c:pt idx="10846">
                  <c:v>66.337136999999998</c:v>
                </c:pt>
                <c:pt idx="10847">
                  <c:v>66.337136999999998</c:v>
                </c:pt>
                <c:pt idx="10848">
                  <c:v>66.337136999999998</c:v>
                </c:pt>
                <c:pt idx="10849">
                  <c:v>66.337136999999998</c:v>
                </c:pt>
                <c:pt idx="10850">
                  <c:v>62.619600999999996</c:v>
                </c:pt>
                <c:pt idx="10851">
                  <c:v>62.619600999999996</c:v>
                </c:pt>
                <c:pt idx="10852">
                  <c:v>62.619600999999996</c:v>
                </c:pt>
                <c:pt idx="10853">
                  <c:v>62.619600999999996</c:v>
                </c:pt>
                <c:pt idx="10854">
                  <c:v>62.619600999999996</c:v>
                </c:pt>
                <c:pt idx="10855">
                  <c:v>62.619600999999996</c:v>
                </c:pt>
                <c:pt idx="10856">
                  <c:v>62.619600999999996</c:v>
                </c:pt>
                <c:pt idx="10857">
                  <c:v>62.619600999999996</c:v>
                </c:pt>
                <c:pt idx="10858">
                  <c:v>62.619600999999996</c:v>
                </c:pt>
                <c:pt idx="10859">
                  <c:v>62.619600999999996</c:v>
                </c:pt>
                <c:pt idx="10860">
                  <c:v>61.821034000000004</c:v>
                </c:pt>
                <c:pt idx="10861">
                  <c:v>61.821034000000004</c:v>
                </c:pt>
                <c:pt idx="10862">
                  <c:v>61.821034000000004</c:v>
                </c:pt>
                <c:pt idx="10863">
                  <c:v>61.821034000000004</c:v>
                </c:pt>
                <c:pt idx="10864">
                  <c:v>61.821034000000004</c:v>
                </c:pt>
                <c:pt idx="10865">
                  <c:v>61.821034000000004</c:v>
                </c:pt>
                <c:pt idx="10866">
                  <c:v>61.821034000000004</c:v>
                </c:pt>
                <c:pt idx="10867">
                  <c:v>61.821034000000004</c:v>
                </c:pt>
                <c:pt idx="10868">
                  <c:v>61.821034000000004</c:v>
                </c:pt>
                <c:pt idx="10869">
                  <c:v>61.821034000000004</c:v>
                </c:pt>
                <c:pt idx="10870">
                  <c:v>55.635807</c:v>
                </c:pt>
                <c:pt idx="10871">
                  <c:v>55.635807</c:v>
                </c:pt>
                <c:pt idx="10872">
                  <c:v>55.635807</c:v>
                </c:pt>
                <c:pt idx="10873">
                  <c:v>55.635807</c:v>
                </c:pt>
                <c:pt idx="10874">
                  <c:v>55.635807</c:v>
                </c:pt>
                <c:pt idx="10875">
                  <c:v>55.635807</c:v>
                </c:pt>
                <c:pt idx="10876">
                  <c:v>55.635807</c:v>
                </c:pt>
                <c:pt idx="10877">
                  <c:v>55.635807</c:v>
                </c:pt>
                <c:pt idx="10878">
                  <c:v>55.635807</c:v>
                </c:pt>
                <c:pt idx="10879">
                  <c:v>55.635807</c:v>
                </c:pt>
                <c:pt idx="10880">
                  <c:v>49.231780000000001</c:v>
                </c:pt>
                <c:pt idx="10881">
                  <c:v>49.231780000000001</c:v>
                </c:pt>
                <c:pt idx="10882">
                  <c:v>49.231780000000001</c:v>
                </c:pt>
                <c:pt idx="10883">
                  <c:v>49.231780000000001</c:v>
                </c:pt>
                <c:pt idx="10884">
                  <c:v>49.231780000000001</c:v>
                </c:pt>
                <c:pt idx="10885">
                  <c:v>49.231780000000001</c:v>
                </c:pt>
                <c:pt idx="10886">
                  <c:v>49.231780000000001</c:v>
                </c:pt>
                <c:pt idx="10887">
                  <c:v>49.231780000000001</c:v>
                </c:pt>
                <c:pt idx="10888">
                  <c:v>49.231780000000001</c:v>
                </c:pt>
                <c:pt idx="10889">
                  <c:v>49.231780000000001</c:v>
                </c:pt>
                <c:pt idx="10890">
                  <c:v>47.223225000000021</c:v>
                </c:pt>
                <c:pt idx="10891">
                  <c:v>47.223225000000021</c:v>
                </c:pt>
                <c:pt idx="10892">
                  <c:v>47.223225000000021</c:v>
                </c:pt>
                <c:pt idx="10893">
                  <c:v>47.223225000000021</c:v>
                </c:pt>
                <c:pt idx="10894">
                  <c:v>47.223225000000021</c:v>
                </c:pt>
                <c:pt idx="10895">
                  <c:v>47.223225000000021</c:v>
                </c:pt>
                <c:pt idx="10896">
                  <c:v>47.223225000000021</c:v>
                </c:pt>
                <c:pt idx="10897">
                  <c:v>47.223225000000021</c:v>
                </c:pt>
                <c:pt idx="10898">
                  <c:v>47.223225000000021</c:v>
                </c:pt>
                <c:pt idx="10899">
                  <c:v>47.223225000000021</c:v>
                </c:pt>
                <c:pt idx="10900">
                  <c:v>44.367574000000005</c:v>
                </c:pt>
                <c:pt idx="10901">
                  <c:v>44.367574000000005</c:v>
                </c:pt>
                <c:pt idx="10902">
                  <c:v>44.367574000000005</c:v>
                </c:pt>
                <c:pt idx="10903">
                  <c:v>44.367574000000005</c:v>
                </c:pt>
                <c:pt idx="10904">
                  <c:v>44.367574000000005</c:v>
                </c:pt>
                <c:pt idx="10905">
                  <c:v>44.367574000000005</c:v>
                </c:pt>
                <c:pt idx="10906">
                  <c:v>44.367574000000005</c:v>
                </c:pt>
                <c:pt idx="10907">
                  <c:v>44.367574000000005</c:v>
                </c:pt>
                <c:pt idx="10908">
                  <c:v>44.367574000000005</c:v>
                </c:pt>
                <c:pt idx="10909">
                  <c:v>44.367574000000005</c:v>
                </c:pt>
                <c:pt idx="10910">
                  <c:v>42.261517000000012</c:v>
                </c:pt>
                <c:pt idx="10911">
                  <c:v>42.261517000000012</c:v>
                </c:pt>
                <c:pt idx="10912">
                  <c:v>42.261517000000012</c:v>
                </c:pt>
                <c:pt idx="10913">
                  <c:v>42.261517000000012</c:v>
                </c:pt>
                <c:pt idx="10914">
                  <c:v>42.261517000000012</c:v>
                </c:pt>
                <c:pt idx="10915">
                  <c:v>42.261517000000012</c:v>
                </c:pt>
                <c:pt idx="10916">
                  <c:v>42.261517000000012</c:v>
                </c:pt>
                <c:pt idx="10917">
                  <c:v>42.261517000000012</c:v>
                </c:pt>
                <c:pt idx="10918">
                  <c:v>42.261517000000012</c:v>
                </c:pt>
                <c:pt idx="10919">
                  <c:v>42.261517000000012</c:v>
                </c:pt>
                <c:pt idx="10920">
                  <c:v>37.693753000000022</c:v>
                </c:pt>
                <c:pt idx="10921">
                  <c:v>37.693753000000022</c:v>
                </c:pt>
                <c:pt idx="10922">
                  <c:v>37.693753000000022</c:v>
                </c:pt>
                <c:pt idx="10923">
                  <c:v>37.693753000000022</c:v>
                </c:pt>
                <c:pt idx="10924">
                  <c:v>37.693753000000022</c:v>
                </c:pt>
                <c:pt idx="10925">
                  <c:v>37.693753000000022</c:v>
                </c:pt>
                <c:pt idx="10926">
                  <c:v>37.693753000000022</c:v>
                </c:pt>
                <c:pt idx="10927">
                  <c:v>37.693753000000022</c:v>
                </c:pt>
                <c:pt idx="10928">
                  <c:v>37.693753000000022</c:v>
                </c:pt>
                <c:pt idx="10929">
                  <c:v>37.693753000000022</c:v>
                </c:pt>
                <c:pt idx="10930">
                  <c:v>35.728319000000049</c:v>
                </c:pt>
                <c:pt idx="10931">
                  <c:v>35.728319000000049</c:v>
                </c:pt>
                <c:pt idx="10932">
                  <c:v>35.728319000000049</c:v>
                </c:pt>
                <c:pt idx="10933">
                  <c:v>35.728319000000049</c:v>
                </c:pt>
                <c:pt idx="10934">
                  <c:v>35.728319000000049</c:v>
                </c:pt>
                <c:pt idx="10935">
                  <c:v>35.728319000000049</c:v>
                </c:pt>
                <c:pt idx="10936">
                  <c:v>35.728319000000049</c:v>
                </c:pt>
                <c:pt idx="10937">
                  <c:v>35.728319000000049</c:v>
                </c:pt>
                <c:pt idx="10938">
                  <c:v>35.728319000000049</c:v>
                </c:pt>
                <c:pt idx="10939">
                  <c:v>35.728319000000049</c:v>
                </c:pt>
                <c:pt idx="10940">
                  <c:v>34.688738000000022</c:v>
                </c:pt>
                <c:pt idx="10941">
                  <c:v>34.688738000000022</c:v>
                </c:pt>
                <c:pt idx="10942">
                  <c:v>34.688738000000022</c:v>
                </c:pt>
                <c:pt idx="10943">
                  <c:v>34.688738000000022</c:v>
                </c:pt>
                <c:pt idx="10944">
                  <c:v>34.688738000000022</c:v>
                </c:pt>
                <c:pt idx="10945">
                  <c:v>34.688738000000022</c:v>
                </c:pt>
                <c:pt idx="10946">
                  <c:v>34.688738000000022</c:v>
                </c:pt>
                <c:pt idx="10947">
                  <c:v>34.688738000000022</c:v>
                </c:pt>
                <c:pt idx="10948">
                  <c:v>34.688738000000022</c:v>
                </c:pt>
                <c:pt idx="10949">
                  <c:v>34.688738000000022</c:v>
                </c:pt>
                <c:pt idx="10950">
                  <c:v>34.082650000000001</c:v>
                </c:pt>
                <c:pt idx="10951">
                  <c:v>34.082650000000001</c:v>
                </c:pt>
                <c:pt idx="10952">
                  <c:v>34.082650000000001</c:v>
                </c:pt>
                <c:pt idx="10953">
                  <c:v>34.082650000000001</c:v>
                </c:pt>
                <c:pt idx="10954">
                  <c:v>34.082650000000001</c:v>
                </c:pt>
                <c:pt idx="10955">
                  <c:v>34.082650000000001</c:v>
                </c:pt>
                <c:pt idx="10956">
                  <c:v>34.082650000000001</c:v>
                </c:pt>
                <c:pt idx="10957">
                  <c:v>34.082650000000001</c:v>
                </c:pt>
                <c:pt idx="10958">
                  <c:v>34.082650000000001</c:v>
                </c:pt>
                <c:pt idx="10959">
                  <c:v>34.082650000000001</c:v>
                </c:pt>
                <c:pt idx="10960">
                  <c:v>34.802689999999998</c:v>
                </c:pt>
                <c:pt idx="10961">
                  <c:v>34.802689999999998</c:v>
                </c:pt>
                <c:pt idx="10962">
                  <c:v>34.802689999999998</c:v>
                </c:pt>
                <c:pt idx="10963">
                  <c:v>34.802689999999998</c:v>
                </c:pt>
                <c:pt idx="10964">
                  <c:v>34.802689999999998</c:v>
                </c:pt>
                <c:pt idx="10965">
                  <c:v>34.802689999999998</c:v>
                </c:pt>
                <c:pt idx="10966">
                  <c:v>34.802689999999998</c:v>
                </c:pt>
                <c:pt idx="10967">
                  <c:v>34.802689999999998</c:v>
                </c:pt>
                <c:pt idx="10968">
                  <c:v>34.802689999999998</c:v>
                </c:pt>
                <c:pt idx="10969">
                  <c:v>34.802689999999998</c:v>
                </c:pt>
                <c:pt idx="10970">
                  <c:v>41.971235</c:v>
                </c:pt>
                <c:pt idx="10971">
                  <c:v>41.971235</c:v>
                </c:pt>
                <c:pt idx="10972">
                  <c:v>41.971235</c:v>
                </c:pt>
                <c:pt idx="10973">
                  <c:v>41.971235</c:v>
                </c:pt>
                <c:pt idx="10974">
                  <c:v>41.971235</c:v>
                </c:pt>
                <c:pt idx="10975">
                  <c:v>41.971235</c:v>
                </c:pt>
                <c:pt idx="10976">
                  <c:v>41.971235</c:v>
                </c:pt>
                <c:pt idx="10977">
                  <c:v>41.971235</c:v>
                </c:pt>
                <c:pt idx="10978">
                  <c:v>41.971235</c:v>
                </c:pt>
                <c:pt idx="10979">
                  <c:v>41.971235</c:v>
                </c:pt>
                <c:pt idx="10980">
                  <c:v>49.447904999999999</c:v>
                </c:pt>
                <c:pt idx="10981">
                  <c:v>49.447904999999999</c:v>
                </c:pt>
                <c:pt idx="10982">
                  <c:v>49.447904999999999</c:v>
                </c:pt>
                <c:pt idx="10983">
                  <c:v>49.447904999999999</c:v>
                </c:pt>
                <c:pt idx="10984">
                  <c:v>49.447904999999999</c:v>
                </c:pt>
                <c:pt idx="10985">
                  <c:v>49.447904999999999</c:v>
                </c:pt>
                <c:pt idx="10986">
                  <c:v>49.447904999999999</c:v>
                </c:pt>
                <c:pt idx="10987">
                  <c:v>49.447904999999999</c:v>
                </c:pt>
                <c:pt idx="10988">
                  <c:v>49.447904999999999</c:v>
                </c:pt>
                <c:pt idx="10989">
                  <c:v>49.447904999999999</c:v>
                </c:pt>
                <c:pt idx="10990">
                  <c:v>61.026880000000006</c:v>
                </c:pt>
                <c:pt idx="10991">
                  <c:v>61.026880000000006</c:v>
                </c:pt>
                <c:pt idx="10992">
                  <c:v>61.026880000000006</c:v>
                </c:pt>
                <c:pt idx="10993">
                  <c:v>61.026880000000006</c:v>
                </c:pt>
                <c:pt idx="10994">
                  <c:v>61.026880000000006</c:v>
                </c:pt>
                <c:pt idx="10995">
                  <c:v>61.026880000000006</c:v>
                </c:pt>
                <c:pt idx="10996">
                  <c:v>61.026880000000006</c:v>
                </c:pt>
                <c:pt idx="10997">
                  <c:v>61.026880000000006</c:v>
                </c:pt>
                <c:pt idx="10998">
                  <c:v>61.026880000000006</c:v>
                </c:pt>
                <c:pt idx="10999">
                  <c:v>61.026880000000006</c:v>
                </c:pt>
                <c:pt idx="11000">
                  <c:v>62.156406000000004</c:v>
                </c:pt>
                <c:pt idx="11001">
                  <c:v>62.156406000000004</c:v>
                </c:pt>
                <c:pt idx="11002">
                  <c:v>62.156406000000004</c:v>
                </c:pt>
                <c:pt idx="11003">
                  <c:v>62.156406000000004</c:v>
                </c:pt>
                <c:pt idx="11004">
                  <c:v>62.156406000000004</c:v>
                </c:pt>
                <c:pt idx="11005">
                  <c:v>62.156406000000004</c:v>
                </c:pt>
                <c:pt idx="11006">
                  <c:v>62.156406000000004</c:v>
                </c:pt>
                <c:pt idx="11007">
                  <c:v>62.156406000000004</c:v>
                </c:pt>
                <c:pt idx="11008">
                  <c:v>62.156406000000004</c:v>
                </c:pt>
                <c:pt idx="11009">
                  <c:v>62.156406000000004</c:v>
                </c:pt>
                <c:pt idx="11010">
                  <c:v>76.446450000000027</c:v>
                </c:pt>
                <c:pt idx="11011">
                  <c:v>76.446450000000027</c:v>
                </c:pt>
                <c:pt idx="11012">
                  <c:v>76.446450000000027</c:v>
                </c:pt>
                <c:pt idx="11013">
                  <c:v>76.446450000000027</c:v>
                </c:pt>
                <c:pt idx="11014">
                  <c:v>76.446450000000027</c:v>
                </c:pt>
                <c:pt idx="11015">
                  <c:v>76.446450000000027</c:v>
                </c:pt>
                <c:pt idx="11016">
                  <c:v>76.446450000000027</c:v>
                </c:pt>
                <c:pt idx="11017">
                  <c:v>76.446450000000027</c:v>
                </c:pt>
                <c:pt idx="11018">
                  <c:v>76.446450000000027</c:v>
                </c:pt>
                <c:pt idx="11019">
                  <c:v>76.446450000000027</c:v>
                </c:pt>
                <c:pt idx="11020">
                  <c:v>75.960207999999994</c:v>
                </c:pt>
                <c:pt idx="11021">
                  <c:v>75.960207999999994</c:v>
                </c:pt>
                <c:pt idx="11022">
                  <c:v>75.960207999999994</c:v>
                </c:pt>
                <c:pt idx="11023">
                  <c:v>75.960207999999994</c:v>
                </c:pt>
                <c:pt idx="11024">
                  <c:v>75.960207999999994</c:v>
                </c:pt>
                <c:pt idx="11025">
                  <c:v>75.960207999999994</c:v>
                </c:pt>
                <c:pt idx="11026">
                  <c:v>75.960207999999994</c:v>
                </c:pt>
                <c:pt idx="11027">
                  <c:v>75.960207999999994</c:v>
                </c:pt>
                <c:pt idx="11028">
                  <c:v>75.960207999999994</c:v>
                </c:pt>
                <c:pt idx="11029">
                  <c:v>75.960207999999994</c:v>
                </c:pt>
                <c:pt idx="11030">
                  <c:v>87.040305000000004</c:v>
                </c:pt>
                <c:pt idx="11031">
                  <c:v>87.040305000000004</c:v>
                </c:pt>
                <c:pt idx="11032">
                  <c:v>87.040305000000004</c:v>
                </c:pt>
                <c:pt idx="11033">
                  <c:v>87.040305000000004</c:v>
                </c:pt>
                <c:pt idx="11034">
                  <c:v>87.040305000000004</c:v>
                </c:pt>
                <c:pt idx="11035">
                  <c:v>87.040305000000004</c:v>
                </c:pt>
                <c:pt idx="11036">
                  <c:v>87.040305000000004</c:v>
                </c:pt>
                <c:pt idx="11037">
                  <c:v>87.040305000000004</c:v>
                </c:pt>
                <c:pt idx="11038">
                  <c:v>87.040305000000004</c:v>
                </c:pt>
                <c:pt idx="11039">
                  <c:v>87.040305000000004</c:v>
                </c:pt>
                <c:pt idx="11040">
                  <c:v>100.04956700000002</c:v>
                </c:pt>
                <c:pt idx="11041">
                  <c:v>100.04956700000002</c:v>
                </c:pt>
                <c:pt idx="11042">
                  <c:v>100.04956700000002</c:v>
                </c:pt>
                <c:pt idx="11043">
                  <c:v>100.04956700000002</c:v>
                </c:pt>
                <c:pt idx="11044">
                  <c:v>100.04956700000002</c:v>
                </c:pt>
                <c:pt idx="11045">
                  <c:v>100.04956700000002</c:v>
                </c:pt>
                <c:pt idx="11046">
                  <c:v>100.04956700000002</c:v>
                </c:pt>
                <c:pt idx="11047">
                  <c:v>100.04956700000002</c:v>
                </c:pt>
                <c:pt idx="11048">
                  <c:v>100.04956700000002</c:v>
                </c:pt>
                <c:pt idx="11049">
                  <c:v>100.04956700000002</c:v>
                </c:pt>
                <c:pt idx="11050">
                  <c:v>111.976933</c:v>
                </c:pt>
                <c:pt idx="11051">
                  <c:v>111.976933</c:v>
                </c:pt>
                <c:pt idx="11052">
                  <c:v>111.976933</c:v>
                </c:pt>
                <c:pt idx="11053">
                  <c:v>111.976933</c:v>
                </c:pt>
                <c:pt idx="11054">
                  <c:v>111.976933</c:v>
                </c:pt>
                <c:pt idx="11055">
                  <c:v>111.976933</c:v>
                </c:pt>
                <c:pt idx="11056">
                  <c:v>111.976933</c:v>
                </c:pt>
                <c:pt idx="11057">
                  <c:v>111.976933</c:v>
                </c:pt>
                <c:pt idx="11058">
                  <c:v>111.976933</c:v>
                </c:pt>
                <c:pt idx="11059">
                  <c:v>111.976933</c:v>
                </c:pt>
                <c:pt idx="11060">
                  <c:v>121.17112899999998</c:v>
                </c:pt>
                <c:pt idx="11061">
                  <c:v>121.17112899999998</c:v>
                </c:pt>
                <c:pt idx="11062">
                  <c:v>121.17112899999998</c:v>
                </c:pt>
                <c:pt idx="11063">
                  <c:v>121.17112899999998</c:v>
                </c:pt>
                <c:pt idx="11064">
                  <c:v>121.17112899999998</c:v>
                </c:pt>
                <c:pt idx="11065">
                  <c:v>121.17112899999998</c:v>
                </c:pt>
                <c:pt idx="11066">
                  <c:v>121.17112899999998</c:v>
                </c:pt>
                <c:pt idx="11067">
                  <c:v>121.17112899999998</c:v>
                </c:pt>
                <c:pt idx="11068">
                  <c:v>121.17112899999998</c:v>
                </c:pt>
                <c:pt idx="11069">
                  <c:v>121.17112899999998</c:v>
                </c:pt>
                <c:pt idx="11070">
                  <c:v>128.65676299999998</c:v>
                </c:pt>
                <c:pt idx="11071">
                  <c:v>128.65676299999998</c:v>
                </c:pt>
                <c:pt idx="11072">
                  <c:v>128.65676299999998</c:v>
                </c:pt>
                <c:pt idx="11073">
                  <c:v>128.65676299999998</c:v>
                </c:pt>
                <c:pt idx="11074">
                  <c:v>128.65676299999998</c:v>
                </c:pt>
                <c:pt idx="11075">
                  <c:v>128.65676299999998</c:v>
                </c:pt>
                <c:pt idx="11076">
                  <c:v>128.65676299999998</c:v>
                </c:pt>
                <c:pt idx="11077">
                  <c:v>128.65676299999998</c:v>
                </c:pt>
                <c:pt idx="11078">
                  <c:v>128.65676299999998</c:v>
                </c:pt>
                <c:pt idx="11079">
                  <c:v>128.65676299999998</c:v>
                </c:pt>
                <c:pt idx="11080">
                  <c:v>134.389869</c:v>
                </c:pt>
                <c:pt idx="11081">
                  <c:v>134.389869</c:v>
                </c:pt>
                <c:pt idx="11082">
                  <c:v>134.389869</c:v>
                </c:pt>
                <c:pt idx="11083">
                  <c:v>134.389869</c:v>
                </c:pt>
                <c:pt idx="11084">
                  <c:v>134.389869</c:v>
                </c:pt>
                <c:pt idx="11085">
                  <c:v>134.389869</c:v>
                </c:pt>
                <c:pt idx="11086">
                  <c:v>134.389869</c:v>
                </c:pt>
                <c:pt idx="11087">
                  <c:v>134.389869</c:v>
                </c:pt>
                <c:pt idx="11088">
                  <c:v>134.389869</c:v>
                </c:pt>
                <c:pt idx="11089">
                  <c:v>134.389869</c:v>
                </c:pt>
                <c:pt idx="11090">
                  <c:v>138.252543</c:v>
                </c:pt>
                <c:pt idx="11091">
                  <c:v>138.252543</c:v>
                </c:pt>
                <c:pt idx="11092">
                  <c:v>138.252543</c:v>
                </c:pt>
                <c:pt idx="11093">
                  <c:v>138.252543</c:v>
                </c:pt>
                <c:pt idx="11094">
                  <c:v>138.252543</c:v>
                </c:pt>
                <c:pt idx="11095">
                  <c:v>138.252543</c:v>
                </c:pt>
                <c:pt idx="11096">
                  <c:v>138.252543</c:v>
                </c:pt>
                <c:pt idx="11097">
                  <c:v>138.252543</c:v>
                </c:pt>
                <c:pt idx="11098">
                  <c:v>138.252543</c:v>
                </c:pt>
                <c:pt idx="11099">
                  <c:v>138.252543</c:v>
                </c:pt>
                <c:pt idx="11100">
                  <c:v>140.51917699999998</c:v>
                </c:pt>
                <c:pt idx="11101">
                  <c:v>140.51917699999998</c:v>
                </c:pt>
                <c:pt idx="11102">
                  <c:v>140.51917699999998</c:v>
                </c:pt>
                <c:pt idx="11103">
                  <c:v>140.51917699999998</c:v>
                </c:pt>
                <c:pt idx="11104">
                  <c:v>140.51917699999998</c:v>
                </c:pt>
                <c:pt idx="11105">
                  <c:v>140.51917699999998</c:v>
                </c:pt>
                <c:pt idx="11106">
                  <c:v>140.51917699999998</c:v>
                </c:pt>
                <c:pt idx="11107">
                  <c:v>140.51917699999998</c:v>
                </c:pt>
                <c:pt idx="11108">
                  <c:v>140.51917699999998</c:v>
                </c:pt>
                <c:pt idx="11109">
                  <c:v>140.51917699999998</c:v>
                </c:pt>
                <c:pt idx="11110">
                  <c:v>142.034989</c:v>
                </c:pt>
                <c:pt idx="11111">
                  <c:v>142.034989</c:v>
                </c:pt>
                <c:pt idx="11112">
                  <c:v>142.034989</c:v>
                </c:pt>
                <c:pt idx="11113">
                  <c:v>142.034989</c:v>
                </c:pt>
                <c:pt idx="11114">
                  <c:v>142.034989</c:v>
                </c:pt>
                <c:pt idx="11115">
                  <c:v>142.034989</c:v>
                </c:pt>
                <c:pt idx="11116">
                  <c:v>142.034989</c:v>
                </c:pt>
                <c:pt idx="11117">
                  <c:v>142.034989</c:v>
                </c:pt>
                <c:pt idx="11118">
                  <c:v>142.034989</c:v>
                </c:pt>
                <c:pt idx="11119">
                  <c:v>142.034989</c:v>
                </c:pt>
                <c:pt idx="11120">
                  <c:v>144.86051900000001</c:v>
                </c:pt>
                <c:pt idx="11121">
                  <c:v>144.86051900000001</c:v>
                </c:pt>
                <c:pt idx="11122">
                  <c:v>144.86051900000001</c:v>
                </c:pt>
                <c:pt idx="11123">
                  <c:v>144.86051900000001</c:v>
                </c:pt>
                <c:pt idx="11124">
                  <c:v>144.86051900000001</c:v>
                </c:pt>
                <c:pt idx="11125">
                  <c:v>144.86051900000001</c:v>
                </c:pt>
                <c:pt idx="11126">
                  <c:v>144.86051900000001</c:v>
                </c:pt>
                <c:pt idx="11127">
                  <c:v>144.86051900000001</c:v>
                </c:pt>
                <c:pt idx="11128">
                  <c:v>144.86051900000001</c:v>
                </c:pt>
                <c:pt idx="11129">
                  <c:v>144.86051900000001</c:v>
                </c:pt>
                <c:pt idx="11130">
                  <c:v>146.701178</c:v>
                </c:pt>
                <c:pt idx="11131">
                  <c:v>146.701178</c:v>
                </c:pt>
                <c:pt idx="11132">
                  <c:v>146.701178</c:v>
                </c:pt>
                <c:pt idx="11133">
                  <c:v>146.701178</c:v>
                </c:pt>
                <c:pt idx="11134">
                  <c:v>146.701178</c:v>
                </c:pt>
                <c:pt idx="11135">
                  <c:v>146.701178</c:v>
                </c:pt>
                <c:pt idx="11136">
                  <c:v>146.701178</c:v>
                </c:pt>
                <c:pt idx="11137">
                  <c:v>146.701178</c:v>
                </c:pt>
                <c:pt idx="11138">
                  <c:v>146.701178</c:v>
                </c:pt>
                <c:pt idx="11139">
                  <c:v>146.701178</c:v>
                </c:pt>
                <c:pt idx="11140">
                  <c:v>147.62568899999999</c:v>
                </c:pt>
                <c:pt idx="11141">
                  <c:v>147.62568899999999</c:v>
                </c:pt>
                <c:pt idx="11142">
                  <c:v>147.62568899999999</c:v>
                </c:pt>
                <c:pt idx="11143">
                  <c:v>147.62568899999999</c:v>
                </c:pt>
                <c:pt idx="11144">
                  <c:v>147.62568899999999</c:v>
                </c:pt>
                <c:pt idx="11145">
                  <c:v>147.62568899999999</c:v>
                </c:pt>
                <c:pt idx="11146">
                  <c:v>147.62568899999999</c:v>
                </c:pt>
                <c:pt idx="11147">
                  <c:v>147.62568899999999</c:v>
                </c:pt>
                <c:pt idx="11148">
                  <c:v>147.62568899999999</c:v>
                </c:pt>
                <c:pt idx="11149">
                  <c:v>147.62568899999999</c:v>
                </c:pt>
                <c:pt idx="11150">
                  <c:v>149.37532900000008</c:v>
                </c:pt>
                <c:pt idx="11151">
                  <c:v>149.37532900000008</c:v>
                </c:pt>
                <c:pt idx="11152">
                  <c:v>149.37532900000008</c:v>
                </c:pt>
                <c:pt idx="11153">
                  <c:v>149.37532900000008</c:v>
                </c:pt>
                <c:pt idx="11154">
                  <c:v>149.37532900000008</c:v>
                </c:pt>
                <c:pt idx="11155">
                  <c:v>149.37532900000008</c:v>
                </c:pt>
                <c:pt idx="11156">
                  <c:v>149.37532900000008</c:v>
                </c:pt>
                <c:pt idx="11157">
                  <c:v>149.37532900000008</c:v>
                </c:pt>
                <c:pt idx="11158">
                  <c:v>149.37532900000008</c:v>
                </c:pt>
                <c:pt idx="11159">
                  <c:v>149.37532900000008</c:v>
                </c:pt>
                <c:pt idx="11160">
                  <c:v>151.335104</c:v>
                </c:pt>
                <c:pt idx="11161">
                  <c:v>151.335104</c:v>
                </c:pt>
                <c:pt idx="11162">
                  <c:v>151.335104</c:v>
                </c:pt>
                <c:pt idx="11163">
                  <c:v>151.335104</c:v>
                </c:pt>
                <c:pt idx="11164">
                  <c:v>151.335104</c:v>
                </c:pt>
                <c:pt idx="11165">
                  <c:v>151.335104</c:v>
                </c:pt>
                <c:pt idx="11166">
                  <c:v>151.335104</c:v>
                </c:pt>
                <c:pt idx="11167">
                  <c:v>151.335104</c:v>
                </c:pt>
                <c:pt idx="11168">
                  <c:v>151.335104</c:v>
                </c:pt>
                <c:pt idx="11169">
                  <c:v>151.335104</c:v>
                </c:pt>
                <c:pt idx="11170">
                  <c:v>151.92039800000009</c:v>
                </c:pt>
                <c:pt idx="11171">
                  <c:v>151.92039800000009</c:v>
                </c:pt>
                <c:pt idx="11172">
                  <c:v>151.92039800000009</c:v>
                </c:pt>
                <c:pt idx="11173">
                  <c:v>151.92039800000009</c:v>
                </c:pt>
                <c:pt idx="11174">
                  <c:v>151.92039800000009</c:v>
                </c:pt>
                <c:pt idx="11175">
                  <c:v>151.92039800000009</c:v>
                </c:pt>
                <c:pt idx="11176">
                  <c:v>151.92039800000009</c:v>
                </c:pt>
                <c:pt idx="11177">
                  <c:v>151.92039800000009</c:v>
                </c:pt>
                <c:pt idx="11178">
                  <c:v>151.92039800000009</c:v>
                </c:pt>
                <c:pt idx="11179">
                  <c:v>151.92039800000009</c:v>
                </c:pt>
                <c:pt idx="11180">
                  <c:v>150.73934999999997</c:v>
                </c:pt>
                <c:pt idx="11181">
                  <c:v>150.73934999999997</c:v>
                </c:pt>
                <c:pt idx="11182">
                  <c:v>150.73934999999997</c:v>
                </c:pt>
                <c:pt idx="11183">
                  <c:v>150.73934999999997</c:v>
                </c:pt>
                <c:pt idx="11184">
                  <c:v>150.73934999999997</c:v>
                </c:pt>
                <c:pt idx="11185">
                  <c:v>150.73934999999997</c:v>
                </c:pt>
                <c:pt idx="11186">
                  <c:v>150.73934999999997</c:v>
                </c:pt>
                <c:pt idx="11187">
                  <c:v>150.73934999999997</c:v>
                </c:pt>
                <c:pt idx="11188">
                  <c:v>150.73934999999997</c:v>
                </c:pt>
                <c:pt idx="11189">
                  <c:v>150.73934999999997</c:v>
                </c:pt>
                <c:pt idx="11190">
                  <c:v>149.66680199999999</c:v>
                </c:pt>
                <c:pt idx="11191">
                  <c:v>149.66680199999999</c:v>
                </c:pt>
                <c:pt idx="11192">
                  <c:v>149.66680199999999</c:v>
                </c:pt>
                <c:pt idx="11193">
                  <c:v>149.66680199999999</c:v>
                </c:pt>
                <c:pt idx="11194">
                  <c:v>149.66680199999999</c:v>
                </c:pt>
                <c:pt idx="11195">
                  <c:v>149.66680199999999</c:v>
                </c:pt>
                <c:pt idx="11196">
                  <c:v>149.66680199999999</c:v>
                </c:pt>
                <c:pt idx="11197">
                  <c:v>149.66680199999999</c:v>
                </c:pt>
                <c:pt idx="11198">
                  <c:v>149.66680199999999</c:v>
                </c:pt>
                <c:pt idx="11199">
                  <c:v>149.66680199999999</c:v>
                </c:pt>
                <c:pt idx="11200">
                  <c:v>149.08794100000009</c:v>
                </c:pt>
                <c:pt idx="11201">
                  <c:v>149.08794100000009</c:v>
                </c:pt>
                <c:pt idx="11202">
                  <c:v>149.08794100000009</c:v>
                </c:pt>
                <c:pt idx="11203">
                  <c:v>149.08794100000009</c:v>
                </c:pt>
                <c:pt idx="11204">
                  <c:v>149.08794100000009</c:v>
                </c:pt>
                <c:pt idx="11205">
                  <c:v>149.08794100000009</c:v>
                </c:pt>
                <c:pt idx="11206">
                  <c:v>149.08794100000009</c:v>
                </c:pt>
                <c:pt idx="11207">
                  <c:v>149.08794100000009</c:v>
                </c:pt>
                <c:pt idx="11208">
                  <c:v>149.08794100000009</c:v>
                </c:pt>
                <c:pt idx="11209">
                  <c:v>149.08794100000009</c:v>
                </c:pt>
                <c:pt idx="11210">
                  <c:v>147.93225100000001</c:v>
                </c:pt>
                <c:pt idx="11211">
                  <c:v>147.93225100000001</c:v>
                </c:pt>
                <c:pt idx="11212">
                  <c:v>147.93225100000001</c:v>
                </c:pt>
                <c:pt idx="11213">
                  <c:v>147.93225100000001</c:v>
                </c:pt>
                <c:pt idx="11214">
                  <c:v>147.93225100000001</c:v>
                </c:pt>
                <c:pt idx="11215">
                  <c:v>147.93225100000001</c:v>
                </c:pt>
                <c:pt idx="11216">
                  <c:v>147.93225100000001</c:v>
                </c:pt>
                <c:pt idx="11217">
                  <c:v>147.93225100000001</c:v>
                </c:pt>
                <c:pt idx="11218">
                  <c:v>147.93225100000001</c:v>
                </c:pt>
                <c:pt idx="11219">
                  <c:v>147.93225100000001</c:v>
                </c:pt>
                <c:pt idx="11220">
                  <c:v>148.35869600000009</c:v>
                </c:pt>
                <c:pt idx="11221">
                  <c:v>148.35869600000009</c:v>
                </c:pt>
                <c:pt idx="11222">
                  <c:v>148.35869600000009</c:v>
                </c:pt>
                <c:pt idx="11223">
                  <c:v>148.35869600000009</c:v>
                </c:pt>
                <c:pt idx="11224">
                  <c:v>148.35869600000009</c:v>
                </c:pt>
                <c:pt idx="11225">
                  <c:v>148.35869600000009</c:v>
                </c:pt>
                <c:pt idx="11226">
                  <c:v>148.35869600000009</c:v>
                </c:pt>
                <c:pt idx="11227">
                  <c:v>148.35869600000009</c:v>
                </c:pt>
                <c:pt idx="11228">
                  <c:v>148.35869600000009</c:v>
                </c:pt>
                <c:pt idx="11229">
                  <c:v>148.35869600000009</c:v>
                </c:pt>
                <c:pt idx="11230">
                  <c:v>148.67091299999998</c:v>
                </c:pt>
                <c:pt idx="11231">
                  <c:v>148.67091299999998</c:v>
                </c:pt>
                <c:pt idx="11232">
                  <c:v>148.67091299999998</c:v>
                </c:pt>
                <c:pt idx="11233">
                  <c:v>148.67091299999998</c:v>
                </c:pt>
                <c:pt idx="11234">
                  <c:v>148.67091299999998</c:v>
                </c:pt>
                <c:pt idx="11235">
                  <c:v>148.67091299999998</c:v>
                </c:pt>
                <c:pt idx="11236">
                  <c:v>148.67091299999998</c:v>
                </c:pt>
                <c:pt idx="11237">
                  <c:v>148.67091299999998</c:v>
                </c:pt>
                <c:pt idx="11238">
                  <c:v>148.67091299999998</c:v>
                </c:pt>
                <c:pt idx="11239">
                  <c:v>148.67091299999998</c:v>
                </c:pt>
                <c:pt idx="11240">
                  <c:v>148.64998299999991</c:v>
                </c:pt>
                <c:pt idx="11241">
                  <c:v>148.64998299999991</c:v>
                </c:pt>
                <c:pt idx="11242">
                  <c:v>148.64998299999991</c:v>
                </c:pt>
                <c:pt idx="11243">
                  <c:v>148.64998299999991</c:v>
                </c:pt>
                <c:pt idx="11244">
                  <c:v>148.64998299999991</c:v>
                </c:pt>
                <c:pt idx="11245">
                  <c:v>148.64998299999991</c:v>
                </c:pt>
                <c:pt idx="11246">
                  <c:v>148.64998299999991</c:v>
                </c:pt>
                <c:pt idx="11247">
                  <c:v>148.64998299999991</c:v>
                </c:pt>
                <c:pt idx="11248">
                  <c:v>148.64998299999991</c:v>
                </c:pt>
                <c:pt idx="11249">
                  <c:v>148.64998299999991</c:v>
                </c:pt>
                <c:pt idx="11250">
                  <c:v>147.44531499999999</c:v>
                </c:pt>
                <c:pt idx="11251">
                  <c:v>147.44531499999999</c:v>
                </c:pt>
                <c:pt idx="11252">
                  <c:v>147.44531499999999</c:v>
                </c:pt>
                <c:pt idx="11253">
                  <c:v>147.44531499999999</c:v>
                </c:pt>
                <c:pt idx="11254">
                  <c:v>147.44531499999999</c:v>
                </c:pt>
                <c:pt idx="11255">
                  <c:v>147.44531499999999</c:v>
                </c:pt>
                <c:pt idx="11256">
                  <c:v>147.44531499999999</c:v>
                </c:pt>
                <c:pt idx="11257">
                  <c:v>147.44531499999999</c:v>
                </c:pt>
                <c:pt idx="11258">
                  <c:v>147.44531499999999</c:v>
                </c:pt>
                <c:pt idx="11259">
                  <c:v>147.44531499999999</c:v>
                </c:pt>
                <c:pt idx="11260">
                  <c:v>146.65639900000008</c:v>
                </c:pt>
                <c:pt idx="11261">
                  <c:v>146.65639900000008</c:v>
                </c:pt>
                <c:pt idx="11262">
                  <c:v>146.65639900000008</c:v>
                </c:pt>
                <c:pt idx="11263">
                  <c:v>146.65639900000008</c:v>
                </c:pt>
                <c:pt idx="11264">
                  <c:v>146.65639900000008</c:v>
                </c:pt>
                <c:pt idx="11265">
                  <c:v>146.65639900000008</c:v>
                </c:pt>
                <c:pt idx="11266">
                  <c:v>146.65639900000008</c:v>
                </c:pt>
                <c:pt idx="11267">
                  <c:v>146.65639900000008</c:v>
                </c:pt>
                <c:pt idx="11268">
                  <c:v>146.65639900000008</c:v>
                </c:pt>
                <c:pt idx="11269">
                  <c:v>146.65639900000008</c:v>
                </c:pt>
                <c:pt idx="11270">
                  <c:v>146.83989800000001</c:v>
                </c:pt>
                <c:pt idx="11271">
                  <c:v>146.83989800000001</c:v>
                </c:pt>
                <c:pt idx="11272">
                  <c:v>146.83989800000001</c:v>
                </c:pt>
                <c:pt idx="11273">
                  <c:v>146.83989800000001</c:v>
                </c:pt>
                <c:pt idx="11274">
                  <c:v>146.83989800000001</c:v>
                </c:pt>
                <c:pt idx="11275">
                  <c:v>146.83989800000001</c:v>
                </c:pt>
                <c:pt idx="11276">
                  <c:v>146.83989800000001</c:v>
                </c:pt>
                <c:pt idx="11277">
                  <c:v>146.83989800000001</c:v>
                </c:pt>
                <c:pt idx="11278">
                  <c:v>146.83989800000001</c:v>
                </c:pt>
                <c:pt idx="11279">
                  <c:v>146.83989800000001</c:v>
                </c:pt>
                <c:pt idx="11280">
                  <c:v>146.66893900000008</c:v>
                </c:pt>
                <c:pt idx="11281">
                  <c:v>146.66893900000008</c:v>
                </c:pt>
                <c:pt idx="11282">
                  <c:v>146.66893900000008</c:v>
                </c:pt>
                <c:pt idx="11283">
                  <c:v>146.66893900000008</c:v>
                </c:pt>
                <c:pt idx="11284">
                  <c:v>146.66893900000008</c:v>
                </c:pt>
                <c:pt idx="11285">
                  <c:v>146.66893900000008</c:v>
                </c:pt>
                <c:pt idx="11286">
                  <c:v>146.66893900000008</c:v>
                </c:pt>
                <c:pt idx="11287">
                  <c:v>146.66893900000008</c:v>
                </c:pt>
                <c:pt idx="11288">
                  <c:v>146.66893900000008</c:v>
                </c:pt>
                <c:pt idx="11289">
                  <c:v>146.66893900000008</c:v>
                </c:pt>
                <c:pt idx="11290">
                  <c:v>149.52789600000008</c:v>
                </c:pt>
                <c:pt idx="11291">
                  <c:v>149.52789600000008</c:v>
                </c:pt>
                <c:pt idx="11292">
                  <c:v>149.52789600000008</c:v>
                </c:pt>
                <c:pt idx="11293">
                  <c:v>149.52789600000008</c:v>
                </c:pt>
                <c:pt idx="11294">
                  <c:v>149.52789600000008</c:v>
                </c:pt>
                <c:pt idx="11295">
                  <c:v>149.52789600000008</c:v>
                </c:pt>
                <c:pt idx="11296">
                  <c:v>149.52789600000008</c:v>
                </c:pt>
                <c:pt idx="11297">
                  <c:v>149.52789600000008</c:v>
                </c:pt>
                <c:pt idx="11298">
                  <c:v>149.52789600000008</c:v>
                </c:pt>
                <c:pt idx="11299">
                  <c:v>149.52789600000008</c:v>
                </c:pt>
                <c:pt idx="11300">
                  <c:v>150.32079900000008</c:v>
                </c:pt>
                <c:pt idx="11301">
                  <c:v>150.32079900000008</c:v>
                </c:pt>
                <c:pt idx="11302">
                  <c:v>150.32079900000008</c:v>
                </c:pt>
                <c:pt idx="11303">
                  <c:v>150.32079900000008</c:v>
                </c:pt>
                <c:pt idx="11304">
                  <c:v>150.32079900000008</c:v>
                </c:pt>
                <c:pt idx="11305">
                  <c:v>150.32079900000008</c:v>
                </c:pt>
                <c:pt idx="11306">
                  <c:v>150.32079900000008</c:v>
                </c:pt>
                <c:pt idx="11307">
                  <c:v>150.32079900000008</c:v>
                </c:pt>
                <c:pt idx="11308">
                  <c:v>150.32079900000008</c:v>
                </c:pt>
                <c:pt idx="11309">
                  <c:v>150.32079900000008</c:v>
                </c:pt>
                <c:pt idx="11310">
                  <c:v>148.7356859999999</c:v>
                </c:pt>
                <c:pt idx="11311">
                  <c:v>148.7356859999999</c:v>
                </c:pt>
                <c:pt idx="11312">
                  <c:v>148.7356859999999</c:v>
                </c:pt>
                <c:pt idx="11313">
                  <c:v>148.7356859999999</c:v>
                </c:pt>
                <c:pt idx="11314">
                  <c:v>148.7356859999999</c:v>
                </c:pt>
                <c:pt idx="11315">
                  <c:v>148.7356859999999</c:v>
                </c:pt>
                <c:pt idx="11316">
                  <c:v>148.7356859999999</c:v>
                </c:pt>
                <c:pt idx="11317">
                  <c:v>148.7356859999999</c:v>
                </c:pt>
                <c:pt idx="11318">
                  <c:v>148.7356859999999</c:v>
                </c:pt>
                <c:pt idx="11319">
                  <c:v>148.7356859999999</c:v>
                </c:pt>
                <c:pt idx="11320">
                  <c:v>148.25499299999998</c:v>
                </c:pt>
                <c:pt idx="11321">
                  <c:v>148.25499299999998</c:v>
                </c:pt>
                <c:pt idx="11322">
                  <c:v>148.25499299999998</c:v>
                </c:pt>
                <c:pt idx="11323">
                  <c:v>148.25499299999998</c:v>
                </c:pt>
                <c:pt idx="11324">
                  <c:v>148.25499299999998</c:v>
                </c:pt>
                <c:pt idx="11325">
                  <c:v>148.25499299999998</c:v>
                </c:pt>
                <c:pt idx="11326">
                  <c:v>148.25499299999998</c:v>
                </c:pt>
                <c:pt idx="11327">
                  <c:v>148.25499299999998</c:v>
                </c:pt>
                <c:pt idx="11328">
                  <c:v>148.25499299999998</c:v>
                </c:pt>
                <c:pt idx="11329">
                  <c:v>148.25499299999998</c:v>
                </c:pt>
                <c:pt idx="11330">
                  <c:v>148.8913070000001</c:v>
                </c:pt>
                <c:pt idx="11331">
                  <c:v>148.8913070000001</c:v>
                </c:pt>
                <c:pt idx="11332">
                  <c:v>148.8913070000001</c:v>
                </c:pt>
                <c:pt idx="11333">
                  <c:v>148.8913070000001</c:v>
                </c:pt>
                <c:pt idx="11334">
                  <c:v>148.8913070000001</c:v>
                </c:pt>
                <c:pt idx="11335">
                  <c:v>148.8913070000001</c:v>
                </c:pt>
                <c:pt idx="11336">
                  <c:v>148.8913070000001</c:v>
                </c:pt>
                <c:pt idx="11337">
                  <c:v>148.8913070000001</c:v>
                </c:pt>
                <c:pt idx="11338">
                  <c:v>148.8913070000001</c:v>
                </c:pt>
                <c:pt idx="11339">
                  <c:v>148.8913070000001</c:v>
                </c:pt>
                <c:pt idx="11340">
                  <c:v>149.8679260000001</c:v>
                </c:pt>
                <c:pt idx="11341">
                  <c:v>149.8679260000001</c:v>
                </c:pt>
                <c:pt idx="11342">
                  <c:v>149.8679260000001</c:v>
                </c:pt>
                <c:pt idx="11343">
                  <c:v>149.8679260000001</c:v>
                </c:pt>
                <c:pt idx="11344">
                  <c:v>149.8679260000001</c:v>
                </c:pt>
                <c:pt idx="11345">
                  <c:v>149.8679260000001</c:v>
                </c:pt>
                <c:pt idx="11346">
                  <c:v>149.8679260000001</c:v>
                </c:pt>
                <c:pt idx="11347">
                  <c:v>149.8679260000001</c:v>
                </c:pt>
                <c:pt idx="11348">
                  <c:v>149.8679260000001</c:v>
                </c:pt>
                <c:pt idx="11349">
                  <c:v>149.8679260000001</c:v>
                </c:pt>
                <c:pt idx="11350">
                  <c:v>148.95054800000008</c:v>
                </c:pt>
                <c:pt idx="11351">
                  <c:v>148.95054800000008</c:v>
                </c:pt>
                <c:pt idx="11352">
                  <c:v>148.95054800000008</c:v>
                </c:pt>
                <c:pt idx="11353">
                  <c:v>148.95054800000008</c:v>
                </c:pt>
                <c:pt idx="11354">
                  <c:v>148.95054800000008</c:v>
                </c:pt>
                <c:pt idx="11355">
                  <c:v>148.95054800000008</c:v>
                </c:pt>
                <c:pt idx="11356">
                  <c:v>148.95054800000008</c:v>
                </c:pt>
                <c:pt idx="11357">
                  <c:v>148.95054800000008</c:v>
                </c:pt>
                <c:pt idx="11358">
                  <c:v>148.95054800000008</c:v>
                </c:pt>
                <c:pt idx="11359">
                  <c:v>148.95054800000008</c:v>
                </c:pt>
                <c:pt idx="11360">
                  <c:v>149.00777099999999</c:v>
                </c:pt>
                <c:pt idx="11361">
                  <c:v>149.00777099999999</c:v>
                </c:pt>
                <c:pt idx="11362">
                  <c:v>149.00777099999999</c:v>
                </c:pt>
                <c:pt idx="11363">
                  <c:v>149.00777099999999</c:v>
                </c:pt>
                <c:pt idx="11364">
                  <c:v>149.00777099999999</c:v>
                </c:pt>
                <c:pt idx="11365">
                  <c:v>149.00777099999999</c:v>
                </c:pt>
                <c:pt idx="11366">
                  <c:v>149.00777099999999</c:v>
                </c:pt>
                <c:pt idx="11367">
                  <c:v>149.00777099999999</c:v>
                </c:pt>
                <c:pt idx="11368">
                  <c:v>149.00777099999999</c:v>
                </c:pt>
                <c:pt idx="11369">
                  <c:v>149.00777099999999</c:v>
                </c:pt>
                <c:pt idx="11370">
                  <c:v>147.87239400000001</c:v>
                </c:pt>
                <c:pt idx="11371">
                  <c:v>147.87239400000001</c:v>
                </c:pt>
                <c:pt idx="11372">
                  <c:v>147.87239400000001</c:v>
                </c:pt>
                <c:pt idx="11373">
                  <c:v>147.87239400000001</c:v>
                </c:pt>
                <c:pt idx="11374">
                  <c:v>147.87239400000001</c:v>
                </c:pt>
                <c:pt idx="11375">
                  <c:v>147.87239400000001</c:v>
                </c:pt>
                <c:pt idx="11376">
                  <c:v>147.87239400000001</c:v>
                </c:pt>
                <c:pt idx="11377">
                  <c:v>147.87239400000001</c:v>
                </c:pt>
                <c:pt idx="11378">
                  <c:v>147.87239400000001</c:v>
                </c:pt>
                <c:pt idx="11379">
                  <c:v>147.87239400000001</c:v>
                </c:pt>
                <c:pt idx="11380">
                  <c:v>147.63502199999999</c:v>
                </c:pt>
                <c:pt idx="11381">
                  <c:v>147.63502199999999</c:v>
                </c:pt>
                <c:pt idx="11382">
                  <c:v>147.63502199999999</c:v>
                </c:pt>
                <c:pt idx="11383">
                  <c:v>147.63502199999999</c:v>
                </c:pt>
                <c:pt idx="11384">
                  <c:v>147.63502199999999</c:v>
                </c:pt>
                <c:pt idx="11385">
                  <c:v>147.63502199999999</c:v>
                </c:pt>
                <c:pt idx="11386">
                  <c:v>147.63502199999999</c:v>
                </c:pt>
                <c:pt idx="11387">
                  <c:v>147.63502199999999</c:v>
                </c:pt>
                <c:pt idx="11388">
                  <c:v>147.63502199999999</c:v>
                </c:pt>
                <c:pt idx="11389">
                  <c:v>147.63502199999999</c:v>
                </c:pt>
                <c:pt idx="11390">
                  <c:v>147.86300600000001</c:v>
                </c:pt>
                <c:pt idx="11391">
                  <c:v>147.86300600000001</c:v>
                </c:pt>
                <c:pt idx="11392">
                  <c:v>147.86300600000001</c:v>
                </c:pt>
                <c:pt idx="11393">
                  <c:v>147.86300600000001</c:v>
                </c:pt>
                <c:pt idx="11394">
                  <c:v>147.86300600000001</c:v>
                </c:pt>
                <c:pt idx="11395">
                  <c:v>147.86300600000001</c:v>
                </c:pt>
                <c:pt idx="11396">
                  <c:v>147.86300600000001</c:v>
                </c:pt>
                <c:pt idx="11397">
                  <c:v>147.86300600000001</c:v>
                </c:pt>
                <c:pt idx="11398">
                  <c:v>147.86300600000001</c:v>
                </c:pt>
                <c:pt idx="11399">
                  <c:v>147.86300600000001</c:v>
                </c:pt>
                <c:pt idx="11400">
                  <c:v>147.19984199999999</c:v>
                </c:pt>
                <c:pt idx="11401">
                  <c:v>147.19984199999999</c:v>
                </c:pt>
                <c:pt idx="11402">
                  <c:v>147.19984199999999</c:v>
                </c:pt>
                <c:pt idx="11403">
                  <c:v>147.19984199999999</c:v>
                </c:pt>
                <c:pt idx="11404">
                  <c:v>147.19984199999999</c:v>
                </c:pt>
                <c:pt idx="11405">
                  <c:v>147.19984199999999</c:v>
                </c:pt>
                <c:pt idx="11406">
                  <c:v>147.19984199999999</c:v>
                </c:pt>
                <c:pt idx="11407">
                  <c:v>147.19984199999999</c:v>
                </c:pt>
                <c:pt idx="11408">
                  <c:v>147.19984199999999</c:v>
                </c:pt>
                <c:pt idx="11409">
                  <c:v>147.19984199999999</c:v>
                </c:pt>
                <c:pt idx="11410">
                  <c:v>146.31644200000008</c:v>
                </c:pt>
                <c:pt idx="11411">
                  <c:v>146.31644200000008</c:v>
                </c:pt>
                <c:pt idx="11412">
                  <c:v>146.31644200000008</c:v>
                </c:pt>
                <c:pt idx="11413">
                  <c:v>146.31644200000008</c:v>
                </c:pt>
                <c:pt idx="11414">
                  <c:v>146.31644200000008</c:v>
                </c:pt>
                <c:pt idx="11415">
                  <c:v>146.31644200000008</c:v>
                </c:pt>
                <c:pt idx="11416">
                  <c:v>146.31644200000008</c:v>
                </c:pt>
                <c:pt idx="11417">
                  <c:v>146.31644200000008</c:v>
                </c:pt>
                <c:pt idx="11418">
                  <c:v>146.31644200000008</c:v>
                </c:pt>
                <c:pt idx="11419">
                  <c:v>146.31644200000008</c:v>
                </c:pt>
                <c:pt idx="11420">
                  <c:v>146.32509100000001</c:v>
                </c:pt>
                <c:pt idx="11421">
                  <c:v>146.32509100000001</c:v>
                </c:pt>
                <c:pt idx="11422">
                  <c:v>146.32509100000001</c:v>
                </c:pt>
                <c:pt idx="11423">
                  <c:v>146.32509100000001</c:v>
                </c:pt>
                <c:pt idx="11424">
                  <c:v>146.32509100000001</c:v>
                </c:pt>
                <c:pt idx="11425">
                  <c:v>146.32509100000001</c:v>
                </c:pt>
                <c:pt idx="11426">
                  <c:v>146.32509100000001</c:v>
                </c:pt>
                <c:pt idx="11427">
                  <c:v>146.32509100000001</c:v>
                </c:pt>
                <c:pt idx="11428">
                  <c:v>146.32509100000001</c:v>
                </c:pt>
                <c:pt idx="11429">
                  <c:v>146.32509100000001</c:v>
                </c:pt>
                <c:pt idx="11430">
                  <c:v>146.191935</c:v>
                </c:pt>
                <c:pt idx="11431">
                  <c:v>146.191935</c:v>
                </c:pt>
                <c:pt idx="11432">
                  <c:v>146.191935</c:v>
                </c:pt>
                <c:pt idx="11433">
                  <c:v>146.191935</c:v>
                </c:pt>
                <c:pt idx="11434">
                  <c:v>146.191935</c:v>
                </c:pt>
                <c:pt idx="11435">
                  <c:v>146.191935</c:v>
                </c:pt>
                <c:pt idx="11436">
                  <c:v>146.191935</c:v>
                </c:pt>
                <c:pt idx="11437">
                  <c:v>146.191935</c:v>
                </c:pt>
                <c:pt idx="11438">
                  <c:v>146.191935</c:v>
                </c:pt>
                <c:pt idx="11439">
                  <c:v>146.191935</c:v>
                </c:pt>
                <c:pt idx="11440">
                  <c:v>145.43503600000008</c:v>
                </c:pt>
                <c:pt idx="11441">
                  <c:v>145.43503600000008</c:v>
                </c:pt>
                <c:pt idx="11442">
                  <c:v>145.43503600000008</c:v>
                </c:pt>
                <c:pt idx="11443">
                  <c:v>145.43503600000008</c:v>
                </c:pt>
                <c:pt idx="11444">
                  <c:v>145.43503600000008</c:v>
                </c:pt>
                <c:pt idx="11445">
                  <c:v>145.43503600000008</c:v>
                </c:pt>
                <c:pt idx="11446">
                  <c:v>145.43503600000008</c:v>
                </c:pt>
                <c:pt idx="11447">
                  <c:v>145.43503600000008</c:v>
                </c:pt>
                <c:pt idx="11448">
                  <c:v>145.43503600000008</c:v>
                </c:pt>
                <c:pt idx="11449">
                  <c:v>145.43503600000008</c:v>
                </c:pt>
                <c:pt idx="11450">
                  <c:v>145.02559099999999</c:v>
                </c:pt>
                <c:pt idx="11451">
                  <c:v>145.02559099999999</c:v>
                </c:pt>
                <c:pt idx="11452">
                  <c:v>145.02559099999999</c:v>
                </c:pt>
                <c:pt idx="11453">
                  <c:v>145.02559099999999</c:v>
                </c:pt>
                <c:pt idx="11454">
                  <c:v>145.02559099999999</c:v>
                </c:pt>
                <c:pt idx="11455">
                  <c:v>145.02559099999999</c:v>
                </c:pt>
                <c:pt idx="11456">
                  <c:v>145.02559099999999</c:v>
                </c:pt>
                <c:pt idx="11457">
                  <c:v>145.02559099999999</c:v>
                </c:pt>
                <c:pt idx="11458">
                  <c:v>145.02559099999999</c:v>
                </c:pt>
                <c:pt idx="11459">
                  <c:v>145.02559099999999</c:v>
                </c:pt>
                <c:pt idx="11460">
                  <c:v>130.98677599999999</c:v>
                </c:pt>
                <c:pt idx="11461">
                  <c:v>130.98677599999999</c:v>
                </c:pt>
                <c:pt idx="11462">
                  <c:v>130.98677599999999</c:v>
                </c:pt>
                <c:pt idx="11463">
                  <c:v>130.98677599999999</c:v>
                </c:pt>
                <c:pt idx="11464">
                  <c:v>130.98677599999999</c:v>
                </c:pt>
                <c:pt idx="11465">
                  <c:v>130.98677599999999</c:v>
                </c:pt>
                <c:pt idx="11466">
                  <c:v>130.98677599999999</c:v>
                </c:pt>
                <c:pt idx="11467">
                  <c:v>130.98677599999999</c:v>
                </c:pt>
                <c:pt idx="11468">
                  <c:v>130.98677599999999</c:v>
                </c:pt>
                <c:pt idx="11469">
                  <c:v>130.98677599999999</c:v>
                </c:pt>
                <c:pt idx="11470">
                  <c:v>115.49627300000004</c:v>
                </c:pt>
                <c:pt idx="11471">
                  <c:v>115.49627300000004</c:v>
                </c:pt>
                <c:pt idx="11472">
                  <c:v>115.49627300000004</c:v>
                </c:pt>
                <c:pt idx="11473">
                  <c:v>115.49627300000004</c:v>
                </c:pt>
                <c:pt idx="11474">
                  <c:v>115.49627300000004</c:v>
                </c:pt>
                <c:pt idx="11475">
                  <c:v>115.49627300000004</c:v>
                </c:pt>
                <c:pt idx="11476">
                  <c:v>115.49627300000004</c:v>
                </c:pt>
                <c:pt idx="11477">
                  <c:v>115.49627300000004</c:v>
                </c:pt>
                <c:pt idx="11478">
                  <c:v>115.49627300000004</c:v>
                </c:pt>
                <c:pt idx="11479">
                  <c:v>115.49627300000004</c:v>
                </c:pt>
                <c:pt idx="11480">
                  <c:v>108.89692700000002</c:v>
                </c:pt>
                <c:pt idx="11481">
                  <c:v>108.89692700000002</c:v>
                </c:pt>
                <c:pt idx="11482">
                  <c:v>108.89692700000002</c:v>
                </c:pt>
                <c:pt idx="11483">
                  <c:v>108.89692700000002</c:v>
                </c:pt>
                <c:pt idx="11484">
                  <c:v>108.89692700000002</c:v>
                </c:pt>
                <c:pt idx="11485">
                  <c:v>108.89692700000002</c:v>
                </c:pt>
                <c:pt idx="11486">
                  <c:v>108.89692700000002</c:v>
                </c:pt>
                <c:pt idx="11487">
                  <c:v>108.89692700000002</c:v>
                </c:pt>
                <c:pt idx="11488">
                  <c:v>108.89692700000002</c:v>
                </c:pt>
                <c:pt idx="11489">
                  <c:v>108.89692700000002</c:v>
                </c:pt>
                <c:pt idx="11490">
                  <c:v>101.90142500000005</c:v>
                </c:pt>
                <c:pt idx="11491">
                  <c:v>101.90142500000005</c:v>
                </c:pt>
                <c:pt idx="11492">
                  <c:v>101.90142500000005</c:v>
                </c:pt>
                <c:pt idx="11493">
                  <c:v>101.90142500000005</c:v>
                </c:pt>
                <c:pt idx="11494">
                  <c:v>101.90142500000005</c:v>
                </c:pt>
                <c:pt idx="11495">
                  <c:v>101.90142500000005</c:v>
                </c:pt>
                <c:pt idx="11496">
                  <c:v>101.90142500000005</c:v>
                </c:pt>
                <c:pt idx="11497">
                  <c:v>101.90142500000005</c:v>
                </c:pt>
                <c:pt idx="11498">
                  <c:v>101.90142500000005</c:v>
                </c:pt>
                <c:pt idx="11499">
                  <c:v>101.90142500000005</c:v>
                </c:pt>
                <c:pt idx="11500">
                  <c:v>95.352827999999988</c:v>
                </c:pt>
                <c:pt idx="11501">
                  <c:v>95.352827999999988</c:v>
                </c:pt>
                <c:pt idx="11502">
                  <c:v>95.352827999999988</c:v>
                </c:pt>
                <c:pt idx="11503">
                  <c:v>95.352827999999988</c:v>
                </c:pt>
                <c:pt idx="11504">
                  <c:v>95.352827999999988</c:v>
                </c:pt>
                <c:pt idx="11505">
                  <c:v>95.352827999999988</c:v>
                </c:pt>
                <c:pt idx="11506">
                  <c:v>95.352827999999988</c:v>
                </c:pt>
                <c:pt idx="11507">
                  <c:v>95.352827999999988</c:v>
                </c:pt>
                <c:pt idx="11508">
                  <c:v>95.352827999999988</c:v>
                </c:pt>
                <c:pt idx="11509">
                  <c:v>95.352827999999988</c:v>
                </c:pt>
                <c:pt idx="11510">
                  <c:v>89.360436999999962</c:v>
                </c:pt>
                <c:pt idx="11511">
                  <c:v>89.360436999999962</c:v>
                </c:pt>
                <c:pt idx="11512">
                  <c:v>89.360436999999962</c:v>
                </c:pt>
                <c:pt idx="11513">
                  <c:v>89.360436999999962</c:v>
                </c:pt>
                <c:pt idx="11514">
                  <c:v>89.360436999999962</c:v>
                </c:pt>
                <c:pt idx="11515">
                  <c:v>89.360436999999962</c:v>
                </c:pt>
                <c:pt idx="11516">
                  <c:v>89.360436999999962</c:v>
                </c:pt>
                <c:pt idx="11517">
                  <c:v>89.360436999999962</c:v>
                </c:pt>
                <c:pt idx="11518">
                  <c:v>89.360436999999962</c:v>
                </c:pt>
                <c:pt idx="11519">
                  <c:v>89.360436999999962</c:v>
                </c:pt>
                <c:pt idx="11520">
                  <c:v>83.719866999999994</c:v>
                </c:pt>
                <c:pt idx="11521">
                  <c:v>83.719866999999994</c:v>
                </c:pt>
                <c:pt idx="11522">
                  <c:v>83.719866999999994</c:v>
                </c:pt>
                <c:pt idx="11523">
                  <c:v>83.719866999999994</c:v>
                </c:pt>
                <c:pt idx="11524">
                  <c:v>83.719866999999994</c:v>
                </c:pt>
                <c:pt idx="11525">
                  <c:v>83.719866999999994</c:v>
                </c:pt>
                <c:pt idx="11526">
                  <c:v>83.719866999999994</c:v>
                </c:pt>
                <c:pt idx="11527">
                  <c:v>83.719866999999994</c:v>
                </c:pt>
                <c:pt idx="11528">
                  <c:v>83.719866999999994</c:v>
                </c:pt>
                <c:pt idx="11529">
                  <c:v>83.719866999999994</c:v>
                </c:pt>
                <c:pt idx="11530">
                  <c:v>79.077819000000005</c:v>
                </c:pt>
                <c:pt idx="11531">
                  <c:v>79.077819000000005</c:v>
                </c:pt>
                <c:pt idx="11532">
                  <c:v>79.077819000000005</c:v>
                </c:pt>
                <c:pt idx="11533">
                  <c:v>79.077819000000005</c:v>
                </c:pt>
                <c:pt idx="11534">
                  <c:v>79.077819000000005</c:v>
                </c:pt>
                <c:pt idx="11535">
                  <c:v>79.077819000000005</c:v>
                </c:pt>
                <c:pt idx="11536">
                  <c:v>79.077819000000005</c:v>
                </c:pt>
                <c:pt idx="11537">
                  <c:v>79.077819000000005</c:v>
                </c:pt>
                <c:pt idx="11538">
                  <c:v>79.077819000000005</c:v>
                </c:pt>
                <c:pt idx="11539">
                  <c:v>79.077819000000005</c:v>
                </c:pt>
                <c:pt idx="11540">
                  <c:v>74.686607999999978</c:v>
                </c:pt>
                <c:pt idx="11541">
                  <c:v>74.686607999999978</c:v>
                </c:pt>
                <c:pt idx="11542">
                  <c:v>74.686607999999978</c:v>
                </c:pt>
                <c:pt idx="11543">
                  <c:v>74.686607999999978</c:v>
                </c:pt>
                <c:pt idx="11544">
                  <c:v>74.686607999999978</c:v>
                </c:pt>
                <c:pt idx="11545">
                  <c:v>74.686607999999978</c:v>
                </c:pt>
                <c:pt idx="11546">
                  <c:v>74.686607999999978</c:v>
                </c:pt>
                <c:pt idx="11547">
                  <c:v>74.686607999999978</c:v>
                </c:pt>
                <c:pt idx="11548">
                  <c:v>74.686607999999978</c:v>
                </c:pt>
                <c:pt idx="11549">
                  <c:v>74.686607999999978</c:v>
                </c:pt>
                <c:pt idx="11550">
                  <c:v>70.894934000000006</c:v>
                </c:pt>
                <c:pt idx="11551">
                  <c:v>70.894934000000006</c:v>
                </c:pt>
                <c:pt idx="11552">
                  <c:v>70.894934000000006</c:v>
                </c:pt>
                <c:pt idx="11553">
                  <c:v>70.894934000000006</c:v>
                </c:pt>
                <c:pt idx="11554">
                  <c:v>70.894934000000006</c:v>
                </c:pt>
                <c:pt idx="11555">
                  <c:v>70.894934000000006</c:v>
                </c:pt>
                <c:pt idx="11556">
                  <c:v>70.894934000000006</c:v>
                </c:pt>
                <c:pt idx="11557">
                  <c:v>70.894934000000006</c:v>
                </c:pt>
                <c:pt idx="11558">
                  <c:v>70.894934000000006</c:v>
                </c:pt>
                <c:pt idx="11559">
                  <c:v>70.894934000000006</c:v>
                </c:pt>
                <c:pt idx="11560">
                  <c:v>67.53201</c:v>
                </c:pt>
                <c:pt idx="11561">
                  <c:v>67.53201</c:v>
                </c:pt>
                <c:pt idx="11562">
                  <c:v>67.53201</c:v>
                </c:pt>
                <c:pt idx="11563">
                  <c:v>67.53201</c:v>
                </c:pt>
                <c:pt idx="11564">
                  <c:v>67.53201</c:v>
                </c:pt>
                <c:pt idx="11565">
                  <c:v>67.53201</c:v>
                </c:pt>
                <c:pt idx="11566">
                  <c:v>67.53201</c:v>
                </c:pt>
                <c:pt idx="11567">
                  <c:v>67.53201</c:v>
                </c:pt>
                <c:pt idx="11568">
                  <c:v>67.53201</c:v>
                </c:pt>
                <c:pt idx="11569">
                  <c:v>67.53201</c:v>
                </c:pt>
                <c:pt idx="11570">
                  <c:v>64.348183000000006</c:v>
                </c:pt>
                <c:pt idx="11571">
                  <c:v>64.348183000000006</c:v>
                </c:pt>
                <c:pt idx="11572">
                  <c:v>64.348183000000006</c:v>
                </c:pt>
                <c:pt idx="11573">
                  <c:v>64.348183000000006</c:v>
                </c:pt>
                <c:pt idx="11574">
                  <c:v>64.348183000000006</c:v>
                </c:pt>
                <c:pt idx="11575">
                  <c:v>64.348183000000006</c:v>
                </c:pt>
                <c:pt idx="11576">
                  <c:v>64.348183000000006</c:v>
                </c:pt>
                <c:pt idx="11577">
                  <c:v>64.348183000000006</c:v>
                </c:pt>
                <c:pt idx="11578">
                  <c:v>64.348183000000006</c:v>
                </c:pt>
                <c:pt idx="11579">
                  <c:v>64.348183000000006</c:v>
                </c:pt>
                <c:pt idx="11580">
                  <c:v>61.268815000000025</c:v>
                </c:pt>
                <c:pt idx="11581">
                  <c:v>61.268815000000025</c:v>
                </c:pt>
                <c:pt idx="11582">
                  <c:v>61.268815000000025</c:v>
                </c:pt>
                <c:pt idx="11583">
                  <c:v>61.268815000000025</c:v>
                </c:pt>
                <c:pt idx="11584">
                  <c:v>61.268815000000025</c:v>
                </c:pt>
                <c:pt idx="11585">
                  <c:v>61.268815000000025</c:v>
                </c:pt>
                <c:pt idx="11586">
                  <c:v>61.268815000000025</c:v>
                </c:pt>
                <c:pt idx="11587">
                  <c:v>61.268815000000025</c:v>
                </c:pt>
                <c:pt idx="11588">
                  <c:v>61.268815000000025</c:v>
                </c:pt>
                <c:pt idx="11589">
                  <c:v>61.268815000000025</c:v>
                </c:pt>
                <c:pt idx="11590">
                  <c:v>58.704207000000004</c:v>
                </c:pt>
                <c:pt idx="11591">
                  <c:v>58.704207000000004</c:v>
                </c:pt>
                <c:pt idx="11592">
                  <c:v>58.704207000000004</c:v>
                </c:pt>
                <c:pt idx="11593">
                  <c:v>58.704207000000004</c:v>
                </c:pt>
                <c:pt idx="11594">
                  <c:v>58.704207000000004</c:v>
                </c:pt>
                <c:pt idx="11595">
                  <c:v>58.704207000000004</c:v>
                </c:pt>
                <c:pt idx="11596">
                  <c:v>58.704207000000004</c:v>
                </c:pt>
                <c:pt idx="11597">
                  <c:v>58.704207000000004</c:v>
                </c:pt>
                <c:pt idx="11598">
                  <c:v>58.704207000000004</c:v>
                </c:pt>
                <c:pt idx="11599">
                  <c:v>58.704207000000004</c:v>
                </c:pt>
                <c:pt idx="11600">
                  <c:v>56.134805</c:v>
                </c:pt>
                <c:pt idx="11601">
                  <c:v>56.134805</c:v>
                </c:pt>
                <c:pt idx="11602">
                  <c:v>56.134805</c:v>
                </c:pt>
                <c:pt idx="11603">
                  <c:v>56.134805</c:v>
                </c:pt>
                <c:pt idx="11604">
                  <c:v>56.134805</c:v>
                </c:pt>
                <c:pt idx="11605">
                  <c:v>56.134805</c:v>
                </c:pt>
                <c:pt idx="11606">
                  <c:v>56.134805</c:v>
                </c:pt>
                <c:pt idx="11607">
                  <c:v>56.134805</c:v>
                </c:pt>
                <c:pt idx="11608">
                  <c:v>56.134805</c:v>
                </c:pt>
                <c:pt idx="11609">
                  <c:v>56.134805</c:v>
                </c:pt>
                <c:pt idx="11610">
                  <c:v>53.745774000000011</c:v>
                </c:pt>
                <c:pt idx="11611">
                  <c:v>53.745774000000011</c:v>
                </c:pt>
                <c:pt idx="11612">
                  <c:v>53.745774000000011</c:v>
                </c:pt>
                <c:pt idx="11613">
                  <c:v>53.745774000000011</c:v>
                </c:pt>
                <c:pt idx="11614">
                  <c:v>53.745774000000011</c:v>
                </c:pt>
                <c:pt idx="11615">
                  <c:v>53.745774000000011</c:v>
                </c:pt>
                <c:pt idx="11616">
                  <c:v>53.745774000000011</c:v>
                </c:pt>
                <c:pt idx="11617">
                  <c:v>53.745774000000011</c:v>
                </c:pt>
                <c:pt idx="11618">
                  <c:v>53.745774000000011</c:v>
                </c:pt>
                <c:pt idx="11619">
                  <c:v>53.745774000000011</c:v>
                </c:pt>
                <c:pt idx="11620">
                  <c:v>51.696582000000021</c:v>
                </c:pt>
                <c:pt idx="11621">
                  <c:v>51.696582000000021</c:v>
                </c:pt>
                <c:pt idx="11622">
                  <c:v>51.696582000000021</c:v>
                </c:pt>
                <c:pt idx="11623">
                  <c:v>51.696582000000021</c:v>
                </c:pt>
                <c:pt idx="11624">
                  <c:v>51.696582000000021</c:v>
                </c:pt>
                <c:pt idx="11625">
                  <c:v>51.696582000000021</c:v>
                </c:pt>
                <c:pt idx="11626">
                  <c:v>51.696582000000021</c:v>
                </c:pt>
                <c:pt idx="11627">
                  <c:v>51.696582000000021</c:v>
                </c:pt>
                <c:pt idx="11628">
                  <c:v>51.696582000000021</c:v>
                </c:pt>
                <c:pt idx="11629">
                  <c:v>51.696582000000021</c:v>
                </c:pt>
                <c:pt idx="11630">
                  <c:v>49.293029000000011</c:v>
                </c:pt>
                <c:pt idx="11631">
                  <c:v>49.293029000000011</c:v>
                </c:pt>
                <c:pt idx="11632">
                  <c:v>49.293029000000011</c:v>
                </c:pt>
                <c:pt idx="11633">
                  <c:v>49.293029000000011</c:v>
                </c:pt>
                <c:pt idx="11634">
                  <c:v>49.293029000000011</c:v>
                </c:pt>
                <c:pt idx="11635">
                  <c:v>49.293029000000011</c:v>
                </c:pt>
                <c:pt idx="11636">
                  <c:v>49.293029000000011</c:v>
                </c:pt>
                <c:pt idx="11637">
                  <c:v>49.293029000000011</c:v>
                </c:pt>
                <c:pt idx="11638">
                  <c:v>49.293029000000011</c:v>
                </c:pt>
                <c:pt idx="11639">
                  <c:v>49.293029000000011</c:v>
                </c:pt>
                <c:pt idx="11640">
                  <c:v>47.034352000000013</c:v>
                </c:pt>
                <c:pt idx="11641">
                  <c:v>47.034352000000013</c:v>
                </c:pt>
                <c:pt idx="11642">
                  <c:v>47.034352000000013</c:v>
                </c:pt>
                <c:pt idx="11643">
                  <c:v>47.034352000000013</c:v>
                </c:pt>
                <c:pt idx="11644">
                  <c:v>47.034352000000013</c:v>
                </c:pt>
                <c:pt idx="11645">
                  <c:v>47.034352000000013</c:v>
                </c:pt>
                <c:pt idx="11646">
                  <c:v>47.034352000000013</c:v>
                </c:pt>
                <c:pt idx="11647">
                  <c:v>47.034352000000013</c:v>
                </c:pt>
                <c:pt idx="11648">
                  <c:v>47.034352000000013</c:v>
                </c:pt>
                <c:pt idx="11649">
                  <c:v>47.034352000000013</c:v>
                </c:pt>
                <c:pt idx="11650">
                  <c:v>45.030440000000006</c:v>
                </c:pt>
                <c:pt idx="11651">
                  <c:v>45.030440000000006</c:v>
                </c:pt>
                <c:pt idx="11652">
                  <c:v>45.030440000000006</c:v>
                </c:pt>
                <c:pt idx="11653">
                  <c:v>45.030440000000006</c:v>
                </c:pt>
                <c:pt idx="11654">
                  <c:v>45.030440000000006</c:v>
                </c:pt>
                <c:pt idx="11655">
                  <c:v>45.030440000000006</c:v>
                </c:pt>
                <c:pt idx="11656">
                  <c:v>45.030440000000006</c:v>
                </c:pt>
                <c:pt idx="11657">
                  <c:v>45.030440000000006</c:v>
                </c:pt>
                <c:pt idx="11658">
                  <c:v>45.030440000000006</c:v>
                </c:pt>
                <c:pt idx="11659">
                  <c:v>45.030440000000006</c:v>
                </c:pt>
                <c:pt idx="11660">
                  <c:v>43.703972000000022</c:v>
                </c:pt>
                <c:pt idx="11661">
                  <c:v>43.703972000000022</c:v>
                </c:pt>
                <c:pt idx="11662">
                  <c:v>43.703972000000022</c:v>
                </c:pt>
                <c:pt idx="11663">
                  <c:v>43.703972000000022</c:v>
                </c:pt>
                <c:pt idx="11664">
                  <c:v>43.703972000000022</c:v>
                </c:pt>
                <c:pt idx="11665">
                  <c:v>43.703972000000022</c:v>
                </c:pt>
                <c:pt idx="11666">
                  <c:v>43.703972000000022</c:v>
                </c:pt>
                <c:pt idx="11667">
                  <c:v>43.703972000000022</c:v>
                </c:pt>
                <c:pt idx="11668">
                  <c:v>43.703972000000022</c:v>
                </c:pt>
                <c:pt idx="11669">
                  <c:v>43.703972000000022</c:v>
                </c:pt>
                <c:pt idx="11670">
                  <c:v>42.408910000000013</c:v>
                </c:pt>
                <c:pt idx="11671">
                  <c:v>42.408910000000013</c:v>
                </c:pt>
                <c:pt idx="11672">
                  <c:v>42.408910000000013</c:v>
                </c:pt>
                <c:pt idx="11673">
                  <c:v>42.408910000000013</c:v>
                </c:pt>
                <c:pt idx="11674">
                  <c:v>42.408910000000013</c:v>
                </c:pt>
                <c:pt idx="11675">
                  <c:v>42.408910000000013</c:v>
                </c:pt>
                <c:pt idx="11676">
                  <c:v>42.408910000000013</c:v>
                </c:pt>
                <c:pt idx="11677">
                  <c:v>42.408910000000013</c:v>
                </c:pt>
                <c:pt idx="11678">
                  <c:v>42.408910000000013</c:v>
                </c:pt>
                <c:pt idx="11679">
                  <c:v>42.408910000000013</c:v>
                </c:pt>
                <c:pt idx="11680">
                  <c:v>41.213924000000006</c:v>
                </c:pt>
                <c:pt idx="11681">
                  <c:v>41.213924000000006</c:v>
                </c:pt>
                <c:pt idx="11682">
                  <c:v>41.213924000000006</c:v>
                </c:pt>
                <c:pt idx="11683">
                  <c:v>41.213924000000006</c:v>
                </c:pt>
                <c:pt idx="11684">
                  <c:v>41.213924000000006</c:v>
                </c:pt>
                <c:pt idx="11685">
                  <c:v>41.213924000000006</c:v>
                </c:pt>
                <c:pt idx="11686">
                  <c:v>41.213924000000006</c:v>
                </c:pt>
                <c:pt idx="11687">
                  <c:v>41.213924000000006</c:v>
                </c:pt>
                <c:pt idx="11688">
                  <c:v>41.213924000000006</c:v>
                </c:pt>
                <c:pt idx="11689">
                  <c:v>41.213924000000006</c:v>
                </c:pt>
                <c:pt idx="11690">
                  <c:v>40.188478000000003</c:v>
                </c:pt>
                <c:pt idx="11691">
                  <c:v>40.188478000000003</c:v>
                </c:pt>
                <c:pt idx="11692">
                  <c:v>40.188478000000003</c:v>
                </c:pt>
                <c:pt idx="11693">
                  <c:v>40.188478000000003</c:v>
                </c:pt>
                <c:pt idx="11694">
                  <c:v>40.188478000000003</c:v>
                </c:pt>
                <c:pt idx="11695">
                  <c:v>40.188478000000003</c:v>
                </c:pt>
                <c:pt idx="11696">
                  <c:v>40.188478000000003</c:v>
                </c:pt>
                <c:pt idx="11697">
                  <c:v>40.188478000000003</c:v>
                </c:pt>
                <c:pt idx="11698">
                  <c:v>40.188478000000003</c:v>
                </c:pt>
                <c:pt idx="11699">
                  <c:v>40.188478000000003</c:v>
                </c:pt>
                <c:pt idx="11700">
                  <c:v>39.208498000000013</c:v>
                </c:pt>
                <c:pt idx="11701">
                  <c:v>39.208498000000013</c:v>
                </c:pt>
                <c:pt idx="11702">
                  <c:v>39.208498000000013</c:v>
                </c:pt>
                <c:pt idx="11703">
                  <c:v>39.208498000000013</c:v>
                </c:pt>
                <c:pt idx="11704">
                  <c:v>39.208498000000013</c:v>
                </c:pt>
                <c:pt idx="11705">
                  <c:v>39.208498000000013</c:v>
                </c:pt>
                <c:pt idx="11706">
                  <c:v>39.208498000000013</c:v>
                </c:pt>
                <c:pt idx="11707">
                  <c:v>39.208498000000013</c:v>
                </c:pt>
                <c:pt idx="11708">
                  <c:v>39.208498000000013</c:v>
                </c:pt>
                <c:pt idx="11709">
                  <c:v>39.208498000000013</c:v>
                </c:pt>
                <c:pt idx="11710">
                  <c:v>38.048690000000001</c:v>
                </c:pt>
                <c:pt idx="11711">
                  <c:v>38.048690000000001</c:v>
                </c:pt>
                <c:pt idx="11712">
                  <c:v>38.048690000000001</c:v>
                </c:pt>
                <c:pt idx="11713">
                  <c:v>38.048690000000001</c:v>
                </c:pt>
                <c:pt idx="11714">
                  <c:v>38.048690000000001</c:v>
                </c:pt>
                <c:pt idx="11715">
                  <c:v>38.048690000000001</c:v>
                </c:pt>
                <c:pt idx="11716">
                  <c:v>38.048690000000001</c:v>
                </c:pt>
                <c:pt idx="11717">
                  <c:v>38.048690000000001</c:v>
                </c:pt>
                <c:pt idx="11718">
                  <c:v>38.048690000000001</c:v>
                </c:pt>
                <c:pt idx="11719">
                  <c:v>38.048690000000001</c:v>
                </c:pt>
                <c:pt idx="11720">
                  <c:v>37.072996000000003</c:v>
                </c:pt>
                <c:pt idx="11721">
                  <c:v>37.072996000000003</c:v>
                </c:pt>
                <c:pt idx="11722">
                  <c:v>37.072996000000003</c:v>
                </c:pt>
                <c:pt idx="11723">
                  <c:v>37.072996000000003</c:v>
                </c:pt>
                <c:pt idx="11724">
                  <c:v>37.072996000000003</c:v>
                </c:pt>
                <c:pt idx="11725">
                  <c:v>37.072996000000003</c:v>
                </c:pt>
                <c:pt idx="11726">
                  <c:v>37.072996000000003</c:v>
                </c:pt>
                <c:pt idx="11727">
                  <c:v>37.072996000000003</c:v>
                </c:pt>
                <c:pt idx="11728">
                  <c:v>37.072996000000003</c:v>
                </c:pt>
                <c:pt idx="11729">
                  <c:v>37.072996000000003</c:v>
                </c:pt>
              </c:numCache>
            </c:numRef>
          </c:val>
          <c:extLst xmlns:c16r2="http://schemas.microsoft.com/office/drawing/2015/06/chart">
            <c:ext xmlns:c16="http://schemas.microsoft.com/office/drawing/2014/chart" uri="{C3380CC4-5D6E-409C-BE32-E72D297353CC}">
              <c16:uniqueId val="{00000002-39F9-46B1-84FF-F00B711C9CC7}"/>
            </c:ext>
          </c:extLst>
        </c:ser>
        <c:ser>
          <c:idx val="3"/>
          <c:order val="3"/>
          <c:tx>
            <c:strRef>
              <c:f>Sheet1!$C$1</c:f>
              <c:strCache>
                <c:ptCount val="1"/>
                <c:pt idx="0">
                  <c:v>TC-2</c:v>
                </c:pt>
              </c:strCache>
            </c:strRef>
          </c:tx>
          <c:spPr>
            <a:ln w="28575" cap="rnd">
              <a:solidFill>
                <a:schemeClr val="accent4"/>
              </a:solidFill>
              <a:round/>
            </a:ln>
            <a:effectLst/>
          </c:spPr>
          <c:marker>
            <c:symbol val="none"/>
          </c:marker>
          <c:cat>
            <c:strRef>
              <c:f>Sheet1!$A$1:$A$11731</c:f>
              <c:strCache>
                <c:ptCount val="11731"/>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pt idx="2696">
                  <c:v>4.5</c:v>
                </c:pt>
                <c:pt idx="2697">
                  <c:v>4.5</c:v>
                </c:pt>
                <c:pt idx="2698">
                  <c:v>4.5</c:v>
                </c:pt>
                <c:pt idx="2699">
                  <c:v>4.5</c:v>
                </c:pt>
                <c:pt idx="2700">
                  <c:v>4.5</c:v>
                </c:pt>
                <c:pt idx="2701">
                  <c:v>4.5</c:v>
                </c:pt>
                <c:pt idx="2702">
                  <c:v>4.5</c:v>
                </c:pt>
                <c:pt idx="2703">
                  <c:v>4.5</c:v>
                </c:pt>
                <c:pt idx="2704">
                  <c:v>4.5</c:v>
                </c:pt>
                <c:pt idx="2705">
                  <c:v>4.5</c:v>
                </c:pt>
                <c:pt idx="2706">
                  <c:v>4.5</c:v>
                </c:pt>
                <c:pt idx="2707">
                  <c:v>4.5</c:v>
                </c:pt>
                <c:pt idx="2708">
                  <c:v>4.5</c:v>
                </c:pt>
                <c:pt idx="2709">
                  <c:v>4.5</c:v>
                </c:pt>
                <c:pt idx="2710">
                  <c:v>4.5</c:v>
                </c:pt>
                <c:pt idx="2711">
                  <c:v>4.5</c:v>
                </c:pt>
                <c:pt idx="2712">
                  <c:v>4.5</c:v>
                </c:pt>
                <c:pt idx="2713">
                  <c:v>4.5</c:v>
                </c:pt>
                <c:pt idx="2714">
                  <c:v>4.5</c:v>
                </c:pt>
                <c:pt idx="2715">
                  <c:v>4.5</c:v>
                </c:pt>
                <c:pt idx="2716">
                  <c:v>4.5</c:v>
                </c:pt>
                <c:pt idx="2717">
                  <c:v>4.5</c:v>
                </c:pt>
                <c:pt idx="2718">
                  <c:v>4.5</c:v>
                </c:pt>
                <c:pt idx="2719">
                  <c:v>4.5</c:v>
                </c:pt>
                <c:pt idx="2720">
                  <c:v>4.5</c:v>
                </c:pt>
                <c:pt idx="2721">
                  <c:v>4.5</c:v>
                </c:pt>
                <c:pt idx="2722">
                  <c:v>4.5</c:v>
                </c:pt>
                <c:pt idx="2723">
                  <c:v>4.5</c:v>
                </c:pt>
                <c:pt idx="2724">
                  <c:v>4.5</c:v>
                </c:pt>
                <c:pt idx="2725">
                  <c:v>4.5</c:v>
                </c:pt>
                <c:pt idx="2726">
                  <c:v>4.5</c:v>
                </c:pt>
                <c:pt idx="2727">
                  <c:v>4.5</c:v>
                </c:pt>
                <c:pt idx="2728">
                  <c:v>4.5</c:v>
                </c:pt>
                <c:pt idx="2729">
                  <c:v>4.5</c:v>
                </c:pt>
                <c:pt idx="2730">
                  <c:v>4.5</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pt idx="2766">
                  <c:v>4.6</c:v>
                </c:pt>
                <c:pt idx="2767">
                  <c:v>4.6</c:v>
                </c:pt>
                <c:pt idx="2768">
                  <c:v>4.6</c:v>
                </c:pt>
                <c:pt idx="2769">
                  <c:v>4.6</c:v>
                </c:pt>
                <c:pt idx="2770">
                  <c:v>4.6</c:v>
                </c:pt>
                <c:pt idx="2771">
                  <c:v>4.6</c:v>
                </c:pt>
                <c:pt idx="2772">
                  <c:v>4.6</c:v>
                </c:pt>
                <c:pt idx="2773">
                  <c:v>4.6</c:v>
                </c:pt>
                <c:pt idx="2774">
                  <c:v>4.6</c:v>
                </c:pt>
                <c:pt idx="2775">
                  <c:v>4.6</c:v>
                </c:pt>
                <c:pt idx="2776">
                  <c:v>4.6</c:v>
                </c:pt>
                <c:pt idx="2777">
                  <c:v>4.6</c:v>
                </c:pt>
                <c:pt idx="2778">
                  <c:v>4.6</c:v>
                </c:pt>
                <c:pt idx="2779">
                  <c:v>4.6</c:v>
                </c:pt>
                <c:pt idx="2780">
                  <c:v>4.6</c:v>
                </c:pt>
                <c:pt idx="2781">
                  <c:v>4.6</c:v>
                </c:pt>
                <c:pt idx="2782">
                  <c:v>4.6</c:v>
                </c:pt>
                <c:pt idx="2783">
                  <c:v>4.6</c:v>
                </c:pt>
                <c:pt idx="2784">
                  <c:v>4.6</c:v>
                </c:pt>
                <c:pt idx="2785">
                  <c:v>4.6</c:v>
                </c:pt>
                <c:pt idx="2786">
                  <c:v>4.6</c:v>
                </c:pt>
                <c:pt idx="2787">
                  <c:v>4.6</c:v>
                </c:pt>
                <c:pt idx="2788">
                  <c:v>4.6</c:v>
                </c:pt>
                <c:pt idx="2789">
                  <c:v>4.6</c:v>
                </c:pt>
                <c:pt idx="2790">
                  <c:v>4.6</c:v>
                </c:pt>
                <c:pt idx="2791">
                  <c:v>4.7</c:v>
                </c:pt>
                <c:pt idx="2792">
                  <c:v>4.7</c:v>
                </c:pt>
                <c:pt idx="2793">
                  <c:v>4.7</c:v>
                </c:pt>
                <c:pt idx="2794">
                  <c:v>4.7</c:v>
                </c:pt>
                <c:pt idx="2795">
                  <c:v>4.7</c:v>
                </c:pt>
                <c:pt idx="2796">
                  <c:v>4.7</c:v>
                </c:pt>
                <c:pt idx="2797">
                  <c:v>4.7</c:v>
                </c:pt>
                <c:pt idx="2798">
                  <c:v>4.7</c:v>
                </c:pt>
                <c:pt idx="2799">
                  <c:v>4.7</c:v>
                </c:pt>
                <c:pt idx="2800">
                  <c:v>4.7</c:v>
                </c:pt>
                <c:pt idx="2801">
                  <c:v>4.7</c:v>
                </c:pt>
                <c:pt idx="2802">
                  <c:v>4.7</c:v>
                </c:pt>
                <c:pt idx="2803">
                  <c:v>4.7</c:v>
                </c:pt>
                <c:pt idx="2804">
                  <c:v>4.7</c:v>
                </c:pt>
                <c:pt idx="2805">
                  <c:v>4.7</c:v>
                </c:pt>
                <c:pt idx="2806">
                  <c:v>4.7</c:v>
                </c:pt>
                <c:pt idx="2807">
                  <c:v>4.7</c:v>
                </c:pt>
                <c:pt idx="2808">
                  <c:v>4.7</c:v>
                </c:pt>
                <c:pt idx="2809">
                  <c:v>4.7</c:v>
                </c:pt>
                <c:pt idx="2810">
                  <c:v>4.7</c:v>
                </c:pt>
                <c:pt idx="2811">
                  <c:v>4.7</c:v>
                </c:pt>
                <c:pt idx="2812">
                  <c:v>4.7</c:v>
                </c:pt>
                <c:pt idx="2813">
                  <c:v>4.7</c:v>
                </c:pt>
                <c:pt idx="2814">
                  <c:v>4.7</c:v>
                </c:pt>
                <c:pt idx="2815">
                  <c:v>4.7</c:v>
                </c:pt>
                <c:pt idx="2816">
                  <c:v>4.7</c:v>
                </c:pt>
                <c:pt idx="2817">
                  <c:v>4.7</c:v>
                </c:pt>
                <c:pt idx="2818">
                  <c:v>4.7</c:v>
                </c:pt>
                <c:pt idx="2819">
                  <c:v>4.7</c:v>
                </c:pt>
                <c:pt idx="2820">
                  <c:v>4.7</c:v>
                </c:pt>
                <c:pt idx="2821">
                  <c:v>4.7</c:v>
                </c:pt>
                <c:pt idx="2822">
                  <c:v>4.7</c:v>
                </c:pt>
                <c:pt idx="2823">
                  <c:v>4.7</c:v>
                </c:pt>
                <c:pt idx="2824">
                  <c:v>4.7</c:v>
                </c:pt>
                <c:pt idx="2825">
                  <c:v>4.7</c:v>
                </c:pt>
                <c:pt idx="2826">
                  <c:v>4.7</c:v>
                </c:pt>
                <c:pt idx="2827">
                  <c:v>4.7</c:v>
                </c:pt>
                <c:pt idx="2828">
                  <c:v>4.7</c:v>
                </c:pt>
                <c:pt idx="2829">
                  <c:v>4.7</c:v>
                </c:pt>
                <c:pt idx="2830">
                  <c:v>4.7</c:v>
                </c:pt>
                <c:pt idx="2831">
                  <c:v>4.7</c:v>
                </c:pt>
                <c:pt idx="2832">
                  <c:v>4.7</c:v>
                </c:pt>
                <c:pt idx="2833">
                  <c:v>4.7</c:v>
                </c:pt>
                <c:pt idx="2834">
                  <c:v>4.7</c:v>
                </c:pt>
                <c:pt idx="2835">
                  <c:v>4.7</c:v>
                </c:pt>
                <c:pt idx="2836">
                  <c:v>4.7</c:v>
                </c:pt>
                <c:pt idx="2837">
                  <c:v>4.7</c:v>
                </c:pt>
                <c:pt idx="2838">
                  <c:v>4.7</c:v>
                </c:pt>
                <c:pt idx="2839">
                  <c:v>4.7</c:v>
                </c:pt>
                <c:pt idx="2840">
                  <c:v>4.7</c:v>
                </c:pt>
                <c:pt idx="2841">
                  <c:v>4.7</c:v>
                </c:pt>
                <c:pt idx="2842">
                  <c:v>4.7</c:v>
                </c:pt>
                <c:pt idx="2843">
                  <c:v>4.7</c:v>
                </c:pt>
                <c:pt idx="2844">
                  <c:v>4.7</c:v>
                </c:pt>
                <c:pt idx="2845">
                  <c:v>4.7</c:v>
                </c:pt>
                <c:pt idx="2846">
                  <c:v>4.7</c:v>
                </c:pt>
                <c:pt idx="2847">
                  <c:v>4.7</c:v>
                </c:pt>
                <c:pt idx="2848">
                  <c:v>4.7</c:v>
                </c:pt>
                <c:pt idx="2849">
                  <c:v>4.7</c:v>
                </c:pt>
                <c:pt idx="2850">
                  <c:v>4.7</c:v>
                </c:pt>
                <c:pt idx="2851">
                  <c:v>4.8</c:v>
                </c:pt>
                <c:pt idx="2852">
                  <c:v>4.8</c:v>
                </c:pt>
                <c:pt idx="2853">
                  <c:v>4.8</c:v>
                </c:pt>
                <c:pt idx="2854">
                  <c:v>4.8</c:v>
                </c:pt>
                <c:pt idx="2855">
                  <c:v>4.8</c:v>
                </c:pt>
                <c:pt idx="2856">
                  <c:v>4.8</c:v>
                </c:pt>
                <c:pt idx="2857">
                  <c:v>4.8</c:v>
                </c:pt>
                <c:pt idx="2858">
                  <c:v>4.8</c:v>
                </c:pt>
                <c:pt idx="2859">
                  <c:v>4.8</c:v>
                </c:pt>
                <c:pt idx="2860">
                  <c:v>4.8</c:v>
                </c:pt>
                <c:pt idx="2861">
                  <c:v>4.8</c:v>
                </c:pt>
                <c:pt idx="2862">
                  <c:v>4.8</c:v>
                </c:pt>
                <c:pt idx="2863">
                  <c:v>4.8</c:v>
                </c:pt>
                <c:pt idx="2864">
                  <c:v>4.8</c:v>
                </c:pt>
                <c:pt idx="2865">
                  <c:v>4.8</c:v>
                </c:pt>
                <c:pt idx="2866">
                  <c:v>4.8</c:v>
                </c:pt>
                <c:pt idx="2867">
                  <c:v>4.8</c:v>
                </c:pt>
                <c:pt idx="2868">
                  <c:v>4.8</c:v>
                </c:pt>
                <c:pt idx="2869">
                  <c:v>4.8</c:v>
                </c:pt>
                <c:pt idx="2870">
                  <c:v>4.8</c:v>
                </c:pt>
                <c:pt idx="2871">
                  <c:v>4.8</c:v>
                </c:pt>
                <c:pt idx="2872">
                  <c:v>4.8</c:v>
                </c:pt>
                <c:pt idx="2873">
                  <c:v>4.8</c:v>
                </c:pt>
                <c:pt idx="2874">
                  <c:v>4.8</c:v>
                </c:pt>
                <c:pt idx="2875">
                  <c:v>4.8</c:v>
                </c:pt>
                <c:pt idx="2876">
                  <c:v>4.8</c:v>
                </c:pt>
                <c:pt idx="2877">
                  <c:v>4.8</c:v>
                </c:pt>
                <c:pt idx="2878">
                  <c:v>4.8</c:v>
                </c:pt>
                <c:pt idx="2879">
                  <c:v>4.8</c:v>
                </c:pt>
                <c:pt idx="2880">
                  <c:v>4.8</c:v>
                </c:pt>
                <c:pt idx="2881">
                  <c:v>4.8</c:v>
                </c:pt>
                <c:pt idx="2882">
                  <c:v>4.8</c:v>
                </c:pt>
                <c:pt idx="2883">
                  <c:v>4.8</c:v>
                </c:pt>
                <c:pt idx="2884">
                  <c:v>4.8</c:v>
                </c:pt>
                <c:pt idx="2885">
                  <c:v>4.8</c:v>
                </c:pt>
                <c:pt idx="2886">
                  <c:v>4.8</c:v>
                </c:pt>
                <c:pt idx="2887">
                  <c:v>4.8</c:v>
                </c:pt>
                <c:pt idx="2888">
                  <c:v>4.8</c:v>
                </c:pt>
                <c:pt idx="2889">
                  <c:v>4.8</c:v>
                </c:pt>
                <c:pt idx="2890">
                  <c:v>4.8</c:v>
                </c:pt>
                <c:pt idx="2891">
                  <c:v>4.8</c:v>
                </c:pt>
                <c:pt idx="2892">
                  <c:v>4.8</c:v>
                </c:pt>
                <c:pt idx="2893">
                  <c:v>4.8</c:v>
                </c:pt>
                <c:pt idx="2894">
                  <c:v>4.8</c:v>
                </c:pt>
                <c:pt idx="2895">
                  <c:v>4.8</c:v>
                </c:pt>
                <c:pt idx="2896">
                  <c:v>4.8</c:v>
                </c:pt>
                <c:pt idx="2897">
                  <c:v>4.8</c:v>
                </c:pt>
                <c:pt idx="2898">
                  <c:v>4.8</c:v>
                </c:pt>
                <c:pt idx="2899">
                  <c:v>4.8</c:v>
                </c:pt>
                <c:pt idx="2900">
                  <c:v>4.8</c:v>
                </c:pt>
                <c:pt idx="2901">
                  <c:v>4.8</c:v>
                </c:pt>
                <c:pt idx="2902">
                  <c:v>4.8</c:v>
                </c:pt>
                <c:pt idx="2903">
                  <c:v>4.8</c:v>
                </c:pt>
                <c:pt idx="2904">
                  <c:v>4.8</c:v>
                </c:pt>
                <c:pt idx="2905">
                  <c:v>4.8</c:v>
                </c:pt>
                <c:pt idx="2906">
                  <c:v>4.8</c:v>
                </c:pt>
                <c:pt idx="2907">
                  <c:v>4.8</c:v>
                </c:pt>
                <c:pt idx="2908">
                  <c:v>4.8</c:v>
                </c:pt>
                <c:pt idx="2909">
                  <c:v>4.8</c:v>
                </c:pt>
                <c:pt idx="2910">
                  <c:v>4.8</c:v>
                </c:pt>
                <c:pt idx="2911">
                  <c:v>4.9</c:v>
                </c:pt>
                <c:pt idx="2912">
                  <c:v>4.9</c:v>
                </c:pt>
                <c:pt idx="2913">
                  <c:v>4.9</c:v>
                </c:pt>
                <c:pt idx="2914">
                  <c:v>4.9</c:v>
                </c:pt>
                <c:pt idx="2915">
                  <c:v>4.9</c:v>
                </c:pt>
                <c:pt idx="2916">
                  <c:v>4.9</c:v>
                </c:pt>
                <c:pt idx="2917">
                  <c:v>4.9</c:v>
                </c:pt>
                <c:pt idx="2918">
                  <c:v>4.9</c:v>
                </c:pt>
                <c:pt idx="2919">
                  <c:v>4.9</c:v>
                </c:pt>
                <c:pt idx="2920">
                  <c:v>4.9</c:v>
                </c:pt>
                <c:pt idx="2921">
                  <c:v>4.9</c:v>
                </c:pt>
                <c:pt idx="2922">
                  <c:v>4.9</c:v>
                </c:pt>
                <c:pt idx="2923">
                  <c:v>4.9</c:v>
                </c:pt>
                <c:pt idx="2924">
                  <c:v>4.9</c:v>
                </c:pt>
                <c:pt idx="2925">
                  <c:v>4.9</c:v>
                </c:pt>
                <c:pt idx="2926">
                  <c:v>4.9</c:v>
                </c:pt>
                <c:pt idx="2927">
                  <c:v>4.9</c:v>
                </c:pt>
                <c:pt idx="2928">
                  <c:v>4.9</c:v>
                </c:pt>
                <c:pt idx="2929">
                  <c:v>4.9</c:v>
                </c:pt>
                <c:pt idx="2930">
                  <c:v>4.9</c:v>
                </c:pt>
                <c:pt idx="2931">
                  <c:v>4.9</c:v>
                </c:pt>
                <c:pt idx="2932">
                  <c:v>4.9</c:v>
                </c:pt>
                <c:pt idx="2933">
                  <c:v>4.9</c:v>
                </c:pt>
                <c:pt idx="2934">
                  <c:v>4.9</c:v>
                </c:pt>
                <c:pt idx="2935">
                  <c:v>4.9</c:v>
                </c:pt>
                <c:pt idx="2936">
                  <c:v>4.9</c:v>
                </c:pt>
                <c:pt idx="2937">
                  <c:v>4.9</c:v>
                </c:pt>
                <c:pt idx="2938">
                  <c:v>4.9</c:v>
                </c:pt>
                <c:pt idx="2939">
                  <c:v>4.9</c:v>
                </c:pt>
                <c:pt idx="2940">
                  <c:v>4.9</c:v>
                </c:pt>
                <c:pt idx="2941">
                  <c:v>4.9</c:v>
                </c:pt>
                <c:pt idx="2942">
                  <c:v>4.9</c:v>
                </c:pt>
                <c:pt idx="2943">
                  <c:v>4.9</c:v>
                </c:pt>
                <c:pt idx="2944">
                  <c:v>4.9</c:v>
                </c:pt>
                <c:pt idx="2945">
                  <c:v>4.9</c:v>
                </c:pt>
                <c:pt idx="2946">
                  <c:v>4.9</c:v>
                </c:pt>
                <c:pt idx="2947">
                  <c:v>4.9</c:v>
                </c:pt>
                <c:pt idx="2948">
                  <c:v>4.9</c:v>
                </c:pt>
                <c:pt idx="2949">
                  <c:v>4.9</c:v>
                </c:pt>
                <c:pt idx="2950">
                  <c:v>4.9</c:v>
                </c:pt>
                <c:pt idx="2951">
                  <c:v>4.9</c:v>
                </c:pt>
                <c:pt idx="2952">
                  <c:v>4.9</c:v>
                </c:pt>
                <c:pt idx="2953">
                  <c:v>4.9</c:v>
                </c:pt>
                <c:pt idx="2954">
                  <c:v>4.9</c:v>
                </c:pt>
                <c:pt idx="2955">
                  <c:v>4.9</c:v>
                </c:pt>
                <c:pt idx="2956">
                  <c:v>4.9</c:v>
                </c:pt>
                <c:pt idx="2957">
                  <c:v>4.9</c:v>
                </c:pt>
                <c:pt idx="2958">
                  <c:v>4.9</c:v>
                </c:pt>
                <c:pt idx="2959">
                  <c:v>4.9</c:v>
                </c:pt>
                <c:pt idx="2960">
                  <c:v>4.9</c:v>
                </c:pt>
                <c:pt idx="2961">
                  <c:v>4.9</c:v>
                </c:pt>
                <c:pt idx="2962">
                  <c:v>4.9</c:v>
                </c:pt>
                <c:pt idx="2963">
                  <c:v>4.9</c:v>
                </c:pt>
                <c:pt idx="2964">
                  <c:v>4.9</c:v>
                </c:pt>
                <c:pt idx="2965">
                  <c:v>4.9</c:v>
                </c:pt>
                <c:pt idx="2966">
                  <c:v>4.9</c:v>
                </c:pt>
                <c:pt idx="2967">
                  <c:v>4.9</c:v>
                </c:pt>
                <c:pt idx="2968">
                  <c:v>4.9</c:v>
                </c:pt>
                <c:pt idx="2969">
                  <c:v>4.9</c:v>
                </c:pt>
                <c:pt idx="2970">
                  <c:v>4.9</c:v>
                </c:pt>
                <c:pt idx="2971">
                  <c:v>5.0</c:v>
                </c:pt>
                <c:pt idx="2972">
                  <c:v>5.0</c:v>
                </c:pt>
                <c:pt idx="2973">
                  <c:v>5.0</c:v>
                </c:pt>
                <c:pt idx="2974">
                  <c:v>5.0</c:v>
                </c:pt>
                <c:pt idx="2975">
                  <c:v>5.0</c:v>
                </c:pt>
                <c:pt idx="2976">
                  <c:v>5.0</c:v>
                </c:pt>
                <c:pt idx="2977">
                  <c:v>5.0</c:v>
                </c:pt>
                <c:pt idx="2978">
                  <c:v>5.0</c:v>
                </c:pt>
                <c:pt idx="2979">
                  <c:v>5.0</c:v>
                </c:pt>
                <c:pt idx="2980">
                  <c:v>5.0</c:v>
                </c:pt>
                <c:pt idx="2981">
                  <c:v>5.0</c:v>
                </c:pt>
                <c:pt idx="2982">
                  <c:v>5.0</c:v>
                </c:pt>
                <c:pt idx="2983">
                  <c:v>5.0</c:v>
                </c:pt>
                <c:pt idx="2984">
                  <c:v>5.0</c:v>
                </c:pt>
                <c:pt idx="2985">
                  <c:v>5.0</c:v>
                </c:pt>
                <c:pt idx="2986">
                  <c:v>5.0</c:v>
                </c:pt>
                <c:pt idx="2987">
                  <c:v>5.0</c:v>
                </c:pt>
                <c:pt idx="2988">
                  <c:v>5.0</c:v>
                </c:pt>
                <c:pt idx="2989">
                  <c:v>5.0</c:v>
                </c:pt>
                <c:pt idx="2990">
                  <c:v>5.0</c:v>
                </c:pt>
                <c:pt idx="2991">
                  <c:v>5.0</c:v>
                </c:pt>
                <c:pt idx="2992">
                  <c:v>5.0</c:v>
                </c:pt>
                <c:pt idx="2993">
                  <c:v>5.0</c:v>
                </c:pt>
                <c:pt idx="2994">
                  <c:v>5.0</c:v>
                </c:pt>
                <c:pt idx="2995">
                  <c:v>5.0</c:v>
                </c:pt>
                <c:pt idx="2996">
                  <c:v>5.0</c:v>
                </c:pt>
                <c:pt idx="2997">
                  <c:v>5.0</c:v>
                </c:pt>
                <c:pt idx="2998">
                  <c:v>5.0</c:v>
                </c:pt>
                <c:pt idx="2999">
                  <c:v>5.0</c:v>
                </c:pt>
                <c:pt idx="3000">
                  <c:v>5.0</c:v>
                </c:pt>
                <c:pt idx="3001">
                  <c:v>5.0</c:v>
                </c:pt>
                <c:pt idx="3002">
                  <c:v>5.0</c:v>
                </c:pt>
                <c:pt idx="3003">
                  <c:v>5.0</c:v>
                </c:pt>
                <c:pt idx="3004">
                  <c:v>5.0</c:v>
                </c:pt>
                <c:pt idx="3005">
                  <c:v>5.0</c:v>
                </c:pt>
                <c:pt idx="3006">
                  <c:v>5.0</c:v>
                </c:pt>
                <c:pt idx="3007">
                  <c:v>5.0</c:v>
                </c:pt>
                <c:pt idx="3008">
                  <c:v>5.0</c:v>
                </c:pt>
                <c:pt idx="3009">
                  <c:v>5.0</c:v>
                </c:pt>
                <c:pt idx="3010">
                  <c:v>5.0</c:v>
                </c:pt>
                <c:pt idx="3011">
                  <c:v>5.0</c:v>
                </c:pt>
                <c:pt idx="3012">
                  <c:v>5.0</c:v>
                </c:pt>
                <c:pt idx="3013">
                  <c:v>5.0</c:v>
                </c:pt>
                <c:pt idx="3014">
                  <c:v>5.0</c:v>
                </c:pt>
                <c:pt idx="3015">
                  <c:v>5.0</c:v>
                </c:pt>
                <c:pt idx="3016">
                  <c:v>5.0</c:v>
                </c:pt>
                <c:pt idx="3017">
                  <c:v>5.0</c:v>
                </c:pt>
                <c:pt idx="3018">
                  <c:v>5.0</c:v>
                </c:pt>
                <c:pt idx="3019">
                  <c:v>5.0</c:v>
                </c:pt>
                <c:pt idx="3020">
                  <c:v>5.0</c:v>
                </c:pt>
                <c:pt idx="3021">
                  <c:v>5.0</c:v>
                </c:pt>
                <c:pt idx="3022">
                  <c:v>5.0</c:v>
                </c:pt>
                <c:pt idx="3023">
                  <c:v>5.0</c:v>
                </c:pt>
                <c:pt idx="3024">
                  <c:v>5.0</c:v>
                </c:pt>
                <c:pt idx="3025">
                  <c:v>5.0</c:v>
                </c:pt>
                <c:pt idx="3026">
                  <c:v>5.0</c:v>
                </c:pt>
                <c:pt idx="3027">
                  <c:v>5.0</c:v>
                </c:pt>
                <c:pt idx="3028">
                  <c:v>5.0</c:v>
                </c:pt>
                <c:pt idx="3029">
                  <c:v>5.0</c:v>
                </c:pt>
                <c:pt idx="3030">
                  <c:v>5.0</c:v>
                </c:pt>
                <c:pt idx="3031">
                  <c:v>5.1</c:v>
                </c:pt>
                <c:pt idx="3032">
                  <c:v>5.1</c:v>
                </c:pt>
                <c:pt idx="3033">
                  <c:v>5.1</c:v>
                </c:pt>
                <c:pt idx="3034">
                  <c:v>5.1</c:v>
                </c:pt>
                <c:pt idx="3035">
                  <c:v>5.1</c:v>
                </c:pt>
                <c:pt idx="3036">
                  <c:v>5.1</c:v>
                </c:pt>
                <c:pt idx="3037">
                  <c:v>5.1</c:v>
                </c:pt>
                <c:pt idx="3038">
                  <c:v>5.1</c:v>
                </c:pt>
                <c:pt idx="3039">
                  <c:v>5.1</c:v>
                </c:pt>
                <c:pt idx="3040">
                  <c:v>5.1</c:v>
                </c:pt>
                <c:pt idx="3041">
                  <c:v>5.1</c:v>
                </c:pt>
                <c:pt idx="3042">
                  <c:v>5.1</c:v>
                </c:pt>
                <c:pt idx="3043">
                  <c:v>5.1</c:v>
                </c:pt>
                <c:pt idx="3044">
                  <c:v>5.1</c:v>
                </c:pt>
                <c:pt idx="3045">
                  <c:v>5.1</c:v>
                </c:pt>
                <c:pt idx="3046">
                  <c:v>5.1</c:v>
                </c:pt>
                <c:pt idx="3047">
                  <c:v>5.1</c:v>
                </c:pt>
                <c:pt idx="3048">
                  <c:v>5.1</c:v>
                </c:pt>
                <c:pt idx="3049">
                  <c:v>5.1</c:v>
                </c:pt>
                <c:pt idx="3050">
                  <c:v>5.1</c:v>
                </c:pt>
                <c:pt idx="3051">
                  <c:v>5.1</c:v>
                </c:pt>
                <c:pt idx="3052">
                  <c:v>5.1</c:v>
                </c:pt>
                <c:pt idx="3053">
                  <c:v>5.1</c:v>
                </c:pt>
                <c:pt idx="3054">
                  <c:v>5.1</c:v>
                </c:pt>
                <c:pt idx="3055">
                  <c:v>5.1</c:v>
                </c:pt>
                <c:pt idx="3056">
                  <c:v>5.1</c:v>
                </c:pt>
                <c:pt idx="3057">
                  <c:v>5.1</c:v>
                </c:pt>
                <c:pt idx="3058">
                  <c:v>5.1</c:v>
                </c:pt>
                <c:pt idx="3059">
                  <c:v>5.1</c:v>
                </c:pt>
                <c:pt idx="3060">
                  <c:v>5.1</c:v>
                </c:pt>
                <c:pt idx="3061">
                  <c:v>5.1</c:v>
                </c:pt>
                <c:pt idx="3062">
                  <c:v>5.1</c:v>
                </c:pt>
                <c:pt idx="3063">
                  <c:v>5.1</c:v>
                </c:pt>
                <c:pt idx="3064">
                  <c:v>5.1</c:v>
                </c:pt>
                <c:pt idx="3065">
                  <c:v>5.1</c:v>
                </c:pt>
                <c:pt idx="3066">
                  <c:v>5.1</c:v>
                </c:pt>
                <c:pt idx="3067">
                  <c:v>5.1</c:v>
                </c:pt>
                <c:pt idx="3068">
                  <c:v>5.1</c:v>
                </c:pt>
                <c:pt idx="3069">
                  <c:v>5.1</c:v>
                </c:pt>
                <c:pt idx="3070">
                  <c:v>5.1</c:v>
                </c:pt>
                <c:pt idx="3071">
                  <c:v>5.1</c:v>
                </c:pt>
                <c:pt idx="3072">
                  <c:v>5.1</c:v>
                </c:pt>
                <c:pt idx="3073">
                  <c:v>5.1</c:v>
                </c:pt>
                <c:pt idx="3074">
                  <c:v>5.1</c:v>
                </c:pt>
                <c:pt idx="3075">
                  <c:v>5.1</c:v>
                </c:pt>
                <c:pt idx="3076">
                  <c:v>5.1</c:v>
                </c:pt>
                <c:pt idx="3077">
                  <c:v>5.1</c:v>
                </c:pt>
                <c:pt idx="3078">
                  <c:v>5.1</c:v>
                </c:pt>
                <c:pt idx="3079">
                  <c:v>5.1</c:v>
                </c:pt>
                <c:pt idx="3080">
                  <c:v>5.1</c:v>
                </c:pt>
                <c:pt idx="3081">
                  <c:v>5.1</c:v>
                </c:pt>
                <c:pt idx="3082">
                  <c:v>5.1</c:v>
                </c:pt>
                <c:pt idx="3083">
                  <c:v>5.1</c:v>
                </c:pt>
                <c:pt idx="3084">
                  <c:v>5.1</c:v>
                </c:pt>
                <c:pt idx="3085">
                  <c:v>5.1</c:v>
                </c:pt>
                <c:pt idx="3086">
                  <c:v>5.1</c:v>
                </c:pt>
                <c:pt idx="3087">
                  <c:v>5.1</c:v>
                </c:pt>
                <c:pt idx="3088">
                  <c:v>5.1</c:v>
                </c:pt>
                <c:pt idx="3089">
                  <c:v>5.1</c:v>
                </c:pt>
                <c:pt idx="3090">
                  <c:v>5.1</c:v>
                </c:pt>
                <c:pt idx="3091">
                  <c:v>5.2</c:v>
                </c:pt>
                <c:pt idx="3092">
                  <c:v>5.2</c:v>
                </c:pt>
                <c:pt idx="3093">
                  <c:v>5.2</c:v>
                </c:pt>
                <c:pt idx="3094">
                  <c:v>5.2</c:v>
                </c:pt>
                <c:pt idx="3095">
                  <c:v>5.2</c:v>
                </c:pt>
                <c:pt idx="3096">
                  <c:v>5.2</c:v>
                </c:pt>
                <c:pt idx="3097">
                  <c:v>5.2</c:v>
                </c:pt>
                <c:pt idx="3098">
                  <c:v>5.2</c:v>
                </c:pt>
                <c:pt idx="3099">
                  <c:v>5.2</c:v>
                </c:pt>
                <c:pt idx="3100">
                  <c:v>5.2</c:v>
                </c:pt>
                <c:pt idx="3101">
                  <c:v>5.2</c:v>
                </c:pt>
                <c:pt idx="3102">
                  <c:v>5.2</c:v>
                </c:pt>
                <c:pt idx="3103">
                  <c:v>5.2</c:v>
                </c:pt>
                <c:pt idx="3104">
                  <c:v>5.2</c:v>
                </c:pt>
                <c:pt idx="3105">
                  <c:v>5.2</c:v>
                </c:pt>
                <c:pt idx="3106">
                  <c:v>5.2</c:v>
                </c:pt>
                <c:pt idx="3107">
                  <c:v>5.2</c:v>
                </c:pt>
                <c:pt idx="3108">
                  <c:v>5.2</c:v>
                </c:pt>
                <c:pt idx="3109">
                  <c:v>5.2</c:v>
                </c:pt>
                <c:pt idx="3110">
                  <c:v>5.2</c:v>
                </c:pt>
                <c:pt idx="3111">
                  <c:v>5.2</c:v>
                </c:pt>
                <c:pt idx="3112">
                  <c:v>5.2</c:v>
                </c:pt>
                <c:pt idx="3113">
                  <c:v>5.2</c:v>
                </c:pt>
                <c:pt idx="3114">
                  <c:v>5.2</c:v>
                </c:pt>
                <c:pt idx="3115">
                  <c:v>5.2</c:v>
                </c:pt>
                <c:pt idx="3116">
                  <c:v>5.2</c:v>
                </c:pt>
                <c:pt idx="3117">
                  <c:v>5.2</c:v>
                </c:pt>
                <c:pt idx="3118">
                  <c:v>5.2</c:v>
                </c:pt>
                <c:pt idx="3119">
                  <c:v>5.2</c:v>
                </c:pt>
                <c:pt idx="3120">
                  <c:v>5.2</c:v>
                </c:pt>
                <c:pt idx="3121">
                  <c:v>5.2</c:v>
                </c:pt>
                <c:pt idx="3122">
                  <c:v>5.2</c:v>
                </c:pt>
                <c:pt idx="3123">
                  <c:v>5.2</c:v>
                </c:pt>
                <c:pt idx="3124">
                  <c:v>5.2</c:v>
                </c:pt>
                <c:pt idx="3125">
                  <c:v>5.2</c:v>
                </c:pt>
                <c:pt idx="3126">
                  <c:v>5.2</c:v>
                </c:pt>
                <c:pt idx="3127">
                  <c:v>5.2</c:v>
                </c:pt>
                <c:pt idx="3128">
                  <c:v>5.2</c:v>
                </c:pt>
                <c:pt idx="3129">
                  <c:v>5.2</c:v>
                </c:pt>
                <c:pt idx="3130">
                  <c:v>5.2</c:v>
                </c:pt>
                <c:pt idx="3131">
                  <c:v>5.2</c:v>
                </c:pt>
                <c:pt idx="3132">
                  <c:v>5.2</c:v>
                </c:pt>
                <c:pt idx="3133">
                  <c:v>5.2</c:v>
                </c:pt>
                <c:pt idx="3134">
                  <c:v>5.2</c:v>
                </c:pt>
                <c:pt idx="3135">
                  <c:v>5.2</c:v>
                </c:pt>
                <c:pt idx="3136">
                  <c:v>5.2</c:v>
                </c:pt>
                <c:pt idx="3137">
                  <c:v>5.2</c:v>
                </c:pt>
                <c:pt idx="3138">
                  <c:v>5.2</c:v>
                </c:pt>
                <c:pt idx="3139">
                  <c:v>5.2</c:v>
                </c:pt>
                <c:pt idx="3140">
                  <c:v>5.2</c:v>
                </c:pt>
                <c:pt idx="3141">
                  <c:v>5.2</c:v>
                </c:pt>
                <c:pt idx="3142">
                  <c:v>5.2</c:v>
                </c:pt>
                <c:pt idx="3143">
                  <c:v>5.2</c:v>
                </c:pt>
                <c:pt idx="3144">
                  <c:v>5.2</c:v>
                </c:pt>
                <c:pt idx="3145">
                  <c:v>5.2</c:v>
                </c:pt>
                <c:pt idx="3146">
                  <c:v>5.2</c:v>
                </c:pt>
                <c:pt idx="3147">
                  <c:v>5.2</c:v>
                </c:pt>
                <c:pt idx="3148">
                  <c:v>5.2</c:v>
                </c:pt>
                <c:pt idx="3149">
                  <c:v>5.2</c:v>
                </c:pt>
                <c:pt idx="3150">
                  <c:v>5.2</c:v>
                </c:pt>
                <c:pt idx="3151">
                  <c:v>5.3</c:v>
                </c:pt>
                <c:pt idx="3152">
                  <c:v>5.3</c:v>
                </c:pt>
                <c:pt idx="3153">
                  <c:v>5.3</c:v>
                </c:pt>
                <c:pt idx="3154">
                  <c:v>5.3</c:v>
                </c:pt>
                <c:pt idx="3155">
                  <c:v>5.3</c:v>
                </c:pt>
                <c:pt idx="3156">
                  <c:v>5.3</c:v>
                </c:pt>
                <c:pt idx="3157">
                  <c:v>5.3</c:v>
                </c:pt>
                <c:pt idx="3158">
                  <c:v>5.3</c:v>
                </c:pt>
                <c:pt idx="3159">
                  <c:v>5.3</c:v>
                </c:pt>
                <c:pt idx="3160">
                  <c:v>5.3</c:v>
                </c:pt>
                <c:pt idx="3161">
                  <c:v>5.3</c:v>
                </c:pt>
                <c:pt idx="3162">
                  <c:v>5.3</c:v>
                </c:pt>
                <c:pt idx="3163">
                  <c:v>5.3</c:v>
                </c:pt>
                <c:pt idx="3164">
                  <c:v>5.3</c:v>
                </c:pt>
                <c:pt idx="3165">
                  <c:v>5.3</c:v>
                </c:pt>
                <c:pt idx="3166">
                  <c:v>5.3</c:v>
                </c:pt>
                <c:pt idx="3167">
                  <c:v>5.3</c:v>
                </c:pt>
                <c:pt idx="3168">
                  <c:v>5.3</c:v>
                </c:pt>
                <c:pt idx="3169">
                  <c:v>5.3</c:v>
                </c:pt>
                <c:pt idx="3170">
                  <c:v>5.3</c:v>
                </c:pt>
                <c:pt idx="3171">
                  <c:v>5.3</c:v>
                </c:pt>
                <c:pt idx="3172">
                  <c:v>5.3</c:v>
                </c:pt>
                <c:pt idx="3173">
                  <c:v>5.3</c:v>
                </c:pt>
                <c:pt idx="3174">
                  <c:v>5.3</c:v>
                </c:pt>
                <c:pt idx="3175">
                  <c:v>5.3</c:v>
                </c:pt>
                <c:pt idx="3176">
                  <c:v>5.3</c:v>
                </c:pt>
                <c:pt idx="3177">
                  <c:v>5.3</c:v>
                </c:pt>
                <c:pt idx="3178">
                  <c:v>5.3</c:v>
                </c:pt>
                <c:pt idx="3179">
                  <c:v>5.3</c:v>
                </c:pt>
                <c:pt idx="3180">
                  <c:v>5.3</c:v>
                </c:pt>
                <c:pt idx="3181">
                  <c:v>5.3</c:v>
                </c:pt>
                <c:pt idx="3182">
                  <c:v>5.3</c:v>
                </c:pt>
                <c:pt idx="3183">
                  <c:v>5.3</c:v>
                </c:pt>
                <c:pt idx="3184">
                  <c:v>5.3</c:v>
                </c:pt>
                <c:pt idx="3185">
                  <c:v>5.3</c:v>
                </c:pt>
                <c:pt idx="3186">
                  <c:v>5.3</c:v>
                </c:pt>
                <c:pt idx="3187">
                  <c:v>5.3</c:v>
                </c:pt>
                <c:pt idx="3188">
                  <c:v>5.3</c:v>
                </c:pt>
                <c:pt idx="3189">
                  <c:v>5.3</c:v>
                </c:pt>
                <c:pt idx="3190">
                  <c:v>5.3</c:v>
                </c:pt>
                <c:pt idx="3191">
                  <c:v>5.3</c:v>
                </c:pt>
                <c:pt idx="3192">
                  <c:v>5.3</c:v>
                </c:pt>
                <c:pt idx="3193">
                  <c:v>5.3</c:v>
                </c:pt>
                <c:pt idx="3194">
                  <c:v>5.3</c:v>
                </c:pt>
                <c:pt idx="3195">
                  <c:v>5.3</c:v>
                </c:pt>
                <c:pt idx="3196">
                  <c:v>5.3</c:v>
                </c:pt>
                <c:pt idx="3197">
                  <c:v>5.3</c:v>
                </c:pt>
                <c:pt idx="3198">
                  <c:v>5.3</c:v>
                </c:pt>
                <c:pt idx="3199">
                  <c:v>5.3</c:v>
                </c:pt>
                <c:pt idx="3200">
                  <c:v>5.3</c:v>
                </c:pt>
                <c:pt idx="3201">
                  <c:v>5.3</c:v>
                </c:pt>
                <c:pt idx="3202">
                  <c:v>5.3</c:v>
                </c:pt>
                <c:pt idx="3203">
                  <c:v>5.3</c:v>
                </c:pt>
                <c:pt idx="3204">
                  <c:v>5.3</c:v>
                </c:pt>
                <c:pt idx="3205">
                  <c:v>5.3</c:v>
                </c:pt>
                <c:pt idx="3206">
                  <c:v>5.3</c:v>
                </c:pt>
                <c:pt idx="3207">
                  <c:v>5.3</c:v>
                </c:pt>
                <c:pt idx="3208">
                  <c:v>5.3</c:v>
                </c:pt>
                <c:pt idx="3209">
                  <c:v>5.3</c:v>
                </c:pt>
                <c:pt idx="3210">
                  <c:v>5.3</c:v>
                </c:pt>
                <c:pt idx="3211">
                  <c:v>5.4</c:v>
                </c:pt>
                <c:pt idx="3212">
                  <c:v>5.4</c:v>
                </c:pt>
                <c:pt idx="3213">
                  <c:v>5.4</c:v>
                </c:pt>
                <c:pt idx="3214">
                  <c:v>5.4</c:v>
                </c:pt>
                <c:pt idx="3215">
                  <c:v>5.4</c:v>
                </c:pt>
                <c:pt idx="3216">
                  <c:v>5.4</c:v>
                </c:pt>
                <c:pt idx="3217">
                  <c:v>5.4</c:v>
                </c:pt>
                <c:pt idx="3218">
                  <c:v>5.4</c:v>
                </c:pt>
                <c:pt idx="3219">
                  <c:v>5.4</c:v>
                </c:pt>
                <c:pt idx="3220">
                  <c:v>5.4</c:v>
                </c:pt>
                <c:pt idx="3221">
                  <c:v>5.4</c:v>
                </c:pt>
                <c:pt idx="3222">
                  <c:v>5.4</c:v>
                </c:pt>
                <c:pt idx="3223">
                  <c:v>5.4</c:v>
                </c:pt>
                <c:pt idx="3224">
                  <c:v>5.4</c:v>
                </c:pt>
                <c:pt idx="3225">
                  <c:v>5.4</c:v>
                </c:pt>
                <c:pt idx="3226">
                  <c:v>5.4</c:v>
                </c:pt>
                <c:pt idx="3227">
                  <c:v>5.4</c:v>
                </c:pt>
                <c:pt idx="3228">
                  <c:v>5.4</c:v>
                </c:pt>
                <c:pt idx="3229">
                  <c:v>5.4</c:v>
                </c:pt>
                <c:pt idx="3230">
                  <c:v>5.4</c:v>
                </c:pt>
                <c:pt idx="3231">
                  <c:v>5.4</c:v>
                </c:pt>
                <c:pt idx="3232">
                  <c:v>5.4</c:v>
                </c:pt>
                <c:pt idx="3233">
                  <c:v>5.4</c:v>
                </c:pt>
                <c:pt idx="3234">
                  <c:v>5.4</c:v>
                </c:pt>
                <c:pt idx="3235">
                  <c:v>5.4</c:v>
                </c:pt>
                <c:pt idx="3236">
                  <c:v>5.4</c:v>
                </c:pt>
                <c:pt idx="3237">
                  <c:v>5.4</c:v>
                </c:pt>
                <c:pt idx="3238">
                  <c:v>5.4</c:v>
                </c:pt>
                <c:pt idx="3239">
                  <c:v>5.4</c:v>
                </c:pt>
                <c:pt idx="3240">
                  <c:v>5.4</c:v>
                </c:pt>
                <c:pt idx="3241">
                  <c:v>5.4</c:v>
                </c:pt>
                <c:pt idx="3242">
                  <c:v>5.4</c:v>
                </c:pt>
                <c:pt idx="3243">
                  <c:v>5.4</c:v>
                </c:pt>
                <c:pt idx="3244">
                  <c:v>5.4</c:v>
                </c:pt>
                <c:pt idx="3245">
                  <c:v>5.4</c:v>
                </c:pt>
                <c:pt idx="3246">
                  <c:v>5.4</c:v>
                </c:pt>
                <c:pt idx="3247">
                  <c:v>5.4</c:v>
                </c:pt>
                <c:pt idx="3248">
                  <c:v>5.4</c:v>
                </c:pt>
                <c:pt idx="3249">
                  <c:v>5.4</c:v>
                </c:pt>
                <c:pt idx="3250">
                  <c:v>5.4</c:v>
                </c:pt>
                <c:pt idx="3251">
                  <c:v>5.4</c:v>
                </c:pt>
                <c:pt idx="3252">
                  <c:v>5.4</c:v>
                </c:pt>
                <c:pt idx="3253">
                  <c:v>5.4</c:v>
                </c:pt>
                <c:pt idx="3254">
                  <c:v>5.4</c:v>
                </c:pt>
                <c:pt idx="3255">
                  <c:v>5.4</c:v>
                </c:pt>
                <c:pt idx="3256">
                  <c:v>5.4</c:v>
                </c:pt>
                <c:pt idx="3257">
                  <c:v>5.4</c:v>
                </c:pt>
                <c:pt idx="3258">
                  <c:v>5.4</c:v>
                </c:pt>
                <c:pt idx="3259">
                  <c:v>5.4</c:v>
                </c:pt>
                <c:pt idx="3260">
                  <c:v>5.4</c:v>
                </c:pt>
                <c:pt idx="3261">
                  <c:v>5.4</c:v>
                </c:pt>
                <c:pt idx="3262">
                  <c:v>5.4</c:v>
                </c:pt>
                <c:pt idx="3263">
                  <c:v>5.4</c:v>
                </c:pt>
                <c:pt idx="3264">
                  <c:v>5.4</c:v>
                </c:pt>
                <c:pt idx="3265">
                  <c:v>5.4</c:v>
                </c:pt>
                <c:pt idx="3266">
                  <c:v>5.4</c:v>
                </c:pt>
                <c:pt idx="3267">
                  <c:v>5.4</c:v>
                </c:pt>
                <c:pt idx="3268">
                  <c:v>5.4</c:v>
                </c:pt>
                <c:pt idx="3269">
                  <c:v>5.4</c:v>
                </c:pt>
                <c:pt idx="3270">
                  <c:v>5.4</c:v>
                </c:pt>
                <c:pt idx="3271">
                  <c:v>5.5</c:v>
                </c:pt>
                <c:pt idx="3272">
                  <c:v>5.5</c:v>
                </c:pt>
                <c:pt idx="3273">
                  <c:v>5.5</c:v>
                </c:pt>
                <c:pt idx="3274">
                  <c:v>5.5</c:v>
                </c:pt>
                <c:pt idx="3275">
                  <c:v>5.5</c:v>
                </c:pt>
                <c:pt idx="3276">
                  <c:v>5.5</c:v>
                </c:pt>
                <c:pt idx="3277">
                  <c:v>5.5</c:v>
                </c:pt>
                <c:pt idx="3278">
                  <c:v>5.5</c:v>
                </c:pt>
                <c:pt idx="3279">
                  <c:v>5.5</c:v>
                </c:pt>
                <c:pt idx="3280">
                  <c:v>5.5</c:v>
                </c:pt>
                <c:pt idx="3281">
                  <c:v>5.5</c:v>
                </c:pt>
                <c:pt idx="3282">
                  <c:v>5.5</c:v>
                </c:pt>
                <c:pt idx="3283">
                  <c:v>5.5</c:v>
                </c:pt>
                <c:pt idx="3284">
                  <c:v>5.5</c:v>
                </c:pt>
                <c:pt idx="3285">
                  <c:v>5.5</c:v>
                </c:pt>
                <c:pt idx="3286">
                  <c:v>5.5</c:v>
                </c:pt>
                <c:pt idx="3287">
                  <c:v>5.5</c:v>
                </c:pt>
                <c:pt idx="3288">
                  <c:v>5.5</c:v>
                </c:pt>
                <c:pt idx="3289">
                  <c:v>5.5</c:v>
                </c:pt>
                <c:pt idx="3290">
                  <c:v>5.5</c:v>
                </c:pt>
                <c:pt idx="3291">
                  <c:v>5.5</c:v>
                </c:pt>
                <c:pt idx="3292">
                  <c:v>5.5</c:v>
                </c:pt>
                <c:pt idx="3293">
                  <c:v>5.5</c:v>
                </c:pt>
                <c:pt idx="3294">
                  <c:v>5.5</c:v>
                </c:pt>
                <c:pt idx="3295">
                  <c:v>5.5</c:v>
                </c:pt>
                <c:pt idx="3296">
                  <c:v>5.5</c:v>
                </c:pt>
                <c:pt idx="3297">
                  <c:v>5.5</c:v>
                </c:pt>
                <c:pt idx="3298">
                  <c:v>5.5</c:v>
                </c:pt>
                <c:pt idx="3299">
                  <c:v>5.5</c:v>
                </c:pt>
                <c:pt idx="3300">
                  <c:v>5.5</c:v>
                </c:pt>
                <c:pt idx="3301">
                  <c:v>5.5</c:v>
                </c:pt>
                <c:pt idx="3302">
                  <c:v>5.5</c:v>
                </c:pt>
                <c:pt idx="3303">
                  <c:v>5.5</c:v>
                </c:pt>
                <c:pt idx="3304">
                  <c:v>5.5</c:v>
                </c:pt>
                <c:pt idx="3305">
                  <c:v>5.5</c:v>
                </c:pt>
                <c:pt idx="3306">
                  <c:v>5.5</c:v>
                </c:pt>
                <c:pt idx="3307">
                  <c:v>5.5</c:v>
                </c:pt>
                <c:pt idx="3308">
                  <c:v>5.5</c:v>
                </c:pt>
                <c:pt idx="3309">
                  <c:v>5.5</c:v>
                </c:pt>
                <c:pt idx="3310">
                  <c:v>5.5</c:v>
                </c:pt>
                <c:pt idx="3311">
                  <c:v>5.5</c:v>
                </c:pt>
                <c:pt idx="3312">
                  <c:v>5.5</c:v>
                </c:pt>
                <c:pt idx="3313">
                  <c:v>5.5</c:v>
                </c:pt>
                <c:pt idx="3314">
                  <c:v>5.5</c:v>
                </c:pt>
                <c:pt idx="3315">
                  <c:v>5.5</c:v>
                </c:pt>
                <c:pt idx="3316">
                  <c:v>5.5</c:v>
                </c:pt>
                <c:pt idx="3317">
                  <c:v>5.5</c:v>
                </c:pt>
                <c:pt idx="3318">
                  <c:v>5.5</c:v>
                </c:pt>
                <c:pt idx="3319">
                  <c:v>5.5</c:v>
                </c:pt>
                <c:pt idx="3320">
                  <c:v>5.5</c:v>
                </c:pt>
                <c:pt idx="3321">
                  <c:v>5.5</c:v>
                </c:pt>
                <c:pt idx="3322">
                  <c:v>5.5</c:v>
                </c:pt>
                <c:pt idx="3323">
                  <c:v>5.5</c:v>
                </c:pt>
                <c:pt idx="3324">
                  <c:v>5.5</c:v>
                </c:pt>
                <c:pt idx="3325">
                  <c:v>5.5</c:v>
                </c:pt>
                <c:pt idx="3326">
                  <c:v>5.5</c:v>
                </c:pt>
                <c:pt idx="3327">
                  <c:v>5.5</c:v>
                </c:pt>
                <c:pt idx="3328">
                  <c:v>5.5</c:v>
                </c:pt>
                <c:pt idx="3329">
                  <c:v>5.5</c:v>
                </c:pt>
                <c:pt idx="3330">
                  <c:v>5.5</c:v>
                </c:pt>
                <c:pt idx="3331">
                  <c:v>5.6</c:v>
                </c:pt>
                <c:pt idx="3332">
                  <c:v>5.6</c:v>
                </c:pt>
                <c:pt idx="3333">
                  <c:v>5.6</c:v>
                </c:pt>
                <c:pt idx="3334">
                  <c:v>5.6</c:v>
                </c:pt>
                <c:pt idx="3335">
                  <c:v>5.6</c:v>
                </c:pt>
                <c:pt idx="3336">
                  <c:v>5.6</c:v>
                </c:pt>
                <c:pt idx="3337">
                  <c:v>5.6</c:v>
                </c:pt>
                <c:pt idx="3338">
                  <c:v>5.6</c:v>
                </c:pt>
                <c:pt idx="3339">
                  <c:v>5.6</c:v>
                </c:pt>
                <c:pt idx="3340">
                  <c:v>5.6</c:v>
                </c:pt>
                <c:pt idx="3341">
                  <c:v>5.6</c:v>
                </c:pt>
                <c:pt idx="3342">
                  <c:v>5.6</c:v>
                </c:pt>
                <c:pt idx="3343">
                  <c:v>5.6</c:v>
                </c:pt>
                <c:pt idx="3344">
                  <c:v>5.6</c:v>
                </c:pt>
                <c:pt idx="3345">
                  <c:v>5.6</c:v>
                </c:pt>
                <c:pt idx="3346">
                  <c:v>5.6</c:v>
                </c:pt>
                <c:pt idx="3347">
                  <c:v>5.6</c:v>
                </c:pt>
                <c:pt idx="3348">
                  <c:v>5.6</c:v>
                </c:pt>
                <c:pt idx="3349">
                  <c:v>5.6</c:v>
                </c:pt>
                <c:pt idx="3350">
                  <c:v>5.6</c:v>
                </c:pt>
                <c:pt idx="3351">
                  <c:v>5.6</c:v>
                </c:pt>
                <c:pt idx="3352">
                  <c:v>5.6</c:v>
                </c:pt>
                <c:pt idx="3353">
                  <c:v>5.6</c:v>
                </c:pt>
                <c:pt idx="3354">
                  <c:v>5.6</c:v>
                </c:pt>
                <c:pt idx="3355">
                  <c:v>5.6</c:v>
                </c:pt>
                <c:pt idx="3356">
                  <c:v>5.6</c:v>
                </c:pt>
                <c:pt idx="3357">
                  <c:v>5.6</c:v>
                </c:pt>
                <c:pt idx="3358">
                  <c:v>5.6</c:v>
                </c:pt>
                <c:pt idx="3359">
                  <c:v>5.6</c:v>
                </c:pt>
                <c:pt idx="3360">
                  <c:v>5.6</c:v>
                </c:pt>
                <c:pt idx="3361">
                  <c:v>5.6</c:v>
                </c:pt>
                <c:pt idx="3362">
                  <c:v>5.6</c:v>
                </c:pt>
                <c:pt idx="3363">
                  <c:v>5.6</c:v>
                </c:pt>
                <c:pt idx="3364">
                  <c:v>5.6</c:v>
                </c:pt>
                <c:pt idx="3365">
                  <c:v>5.6</c:v>
                </c:pt>
                <c:pt idx="3366">
                  <c:v>5.6</c:v>
                </c:pt>
                <c:pt idx="3367">
                  <c:v>5.6</c:v>
                </c:pt>
                <c:pt idx="3368">
                  <c:v>5.6</c:v>
                </c:pt>
                <c:pt idx="3369">
                  <c:v>5.6</c:v>
                </c:pt>
                <c:pt idx="3370">
                  <c:v>5.6</c:v>
                </c:pt>
                <c:pt idx="3371">
                  <c:v>5.6</c:v>
                </c:pt>
                <c:pt idx="3372">
                  <c:v>5.6</c:v>
                </c:pt>
                <c:pt idx="3373">
                  <c:v>5.6</c:v>
                </c:pt>
                <c:pt idx="3374">
                  <c:v>5.6</c:v>
                </c:pt>
                <c:pt idx="3375">
                  <c:v>5.6</c:v>
                </c:pt>
                <c:pt idx="3376">
                  <c:v>5.6</c:v>
                </c:pt>
                <c:pt idx="3377">
                  <c:v>5.6</c:v>
                </c:pt>
                <c:pt idx="3378">
                  <c:v>5.6</c:v>
                </c:pt>
                <c:pt idx="3379">
                  <c:v>5.6</c:v>
                </c:pt>
                <c:pt idx="3380">
                  <c:v>5.6</c:v>
                </c:pt>
                <c:pt idx="3381">
                  <c:v>5.6</c:v>
                </c:pt>
                <c:pt idx="3382">
                  <c:v>5.6</c:v>
                </c:pt>
                <c:pt idx="3383">
                  <c:v>5.6</c:v>
                </c:pt>
                <c:pt idx="3384">
                  <c:v>5.6</c:v>
                </c:pt>
                <c:pt idx="3385">
                  <c:v>5.6</c:v>
                </c:pt>
                <c:pt idx="3386">
                  <c:v>5.6</c:v>
                </c:pt>
                <c:pt idx="3387">
                  <c:v>5.6</c:v>
                </c:pt>
                <c:pt idx="3388">
                  <c:v>5.6</c:v>
                </c:pt>
                <c:pt idx="3389">
                  <c:v>5.6</c:v>
                </c:pt>
                <c:pt idx="3390">
                  <c:v>5.6</c:v>
                </c:pt>
                <c:pt idx="3391">
                  <c:v>5.7</c:v>
                </c:pt>
                <c:pt idx="3392">
                  <c:v>5.7</c:v>
                </c:pt>
                <c:pt idx="3393">
                  <c:v>5.7</c:v>
                </c:pt>
                <c:pt idx="3394">
                  <c:v>5.7</c:v>
                </c:pt>
                <c:pt idx="3395">
                  <c:v>5.7</c:v>
                </c:pt>
                <c:pt idx="3396">
                  <c:v>5.7</c:v>
                </c:pt>
                <c:pt idx="3397">
                  <c:v>5.7</c:v>
                </c:pt>
                <c:pt idx="3398">
                  <c:v>5.7</c:v>
                </c:pt>
                <c:pt idx="3399">
                  <c:v>5.7</c:v>
                </c:pt>
                <c:pt idx="3400">
                  <c:v>5.7</c:v>
                </c:pt>
                <c:pt idx="3401">
                  <c:v>5.7</c:v>
                </c:pt>
                <c:pt idx="3402">
                  <c:v>5.7</c:v>
                </c:pt>
                <c:pt idx="3403">
                  <c:v>5.7</c:v>
                </c:pt>
                <c:pt idx="3404">
                  <c:v>5.7</c:v>
                </c:pt>
                <c:pt idx="3405">
                  <c:v>5.7</c:v>
                </c:pt>
                <c:pt idx="3406">
                  <c:v>5.7</c:v>
                </c:pt>
                <c:pt idx="3407">
                  <c:v>5.7</c:v>
                </c:pt>
                <c:pt idx="3408">
                  <c:v>5.7</c:v>
                </c:pt>
                <c:pt idx="3409">
                  <c:v>5.7</c:v>
                </c:pt>
                <c:pt idx="3410">
                  <c:v>5.7</c:v>
                </c:pt>
                <c:pt idx="3411">
                  <c:v>5.7</c:v>
                </c:pt>
                <c:pt idx="3412">
                  <c:v>5.7</c:v>
                </c:pt>
                <c:pt idx="3413">
                  <c:v>5.7</c:v>
                </c:pt>
                <c:pt idx="3414">
                  <c:v>5.7</c:v>
                </c:pt>
                <c:pt idx="3415">
                  <c:v>5.7</c:v>
                </c:pt>
                <c:pt idx="3416">
                  <c:v>5.7</c:v>
                </c:pt>
                <c:pt idx="3417">
                  <c:v>5.7</c:v>
                </c:pt>
                <c:pt idx="3418">
                  <c:v>5.7</c:v>
                </c:pt>
                <c:pt idx="3419">
                  <c:v>5.7</c:v>
                </c:pt>
                <c:pt idx="3420">
                  <c:v>5.7</c:v>
                </c:pt>
                <c:pt idx="3421">
                  <c:v>5.7</c:v>
                </c:pt>
                <c:pt idx="3422">
                  <c:v>5.7</c:v>
                </c:pt>
                <c:pt idx="3423">
                  <c:v>5.7</c:v>
                </c:pt>
                <c:pt idx="3424">
                  <c:v>5.7</c:v>
                </c:pt>
                <c:pt idx="3425">
                  <c:v>5.7</c:v>
                </c:pt>
                <c:pt idx="3426">
                  <c:v>5.7</c:v>
                </c:pt>
                <c:pt idx="3427">
                  <c:v>5.7</c:v>
                </c:pt>
                <c:pt idx="3428">
                  <c:v>5.7</c:v>
                </c:pt>
                <c:pt idx="3429">
                  <c:v>5.7</c:v>
                </c:pt>
                <c:pt idx="3430">
                  <c:v>5.7</c:v>
                </c:pt>
                <c:pt idx="3431">
                  <c:v>5.7</c:v>
                </c:pt>
                <c:pt idx="3432">
                  <c:v>5.7</c:v>
                </c:pt>
                <c:pt idx="3433">
                  <c:v>5.7</c:v>
                </c:pt>
                <c:pt idx="3434">
                  <c:v>5.7</c:v>
                </c:pt>
                <c:pt idx="3435">
                  <c:v>5.7</c:v>
                </c:pt>
                <c:pt idx="3436">
                  <c:v>5.7</c:v>
                </c:pt>
                <c:pt idx="3437">
                  <c:v>5.7</c:v>
                </c:pt>
                <c:pt idx="3438">
                  <c:v>5.7</c:v>
                </c:pt>
                <c:pt idx="3439">
                  <c:v>5.7</c:v>
                </c:pt>
                <c:pt idx="3440">
                  <c:v>5.7</c:v>
                </c:pt>
                <c:pt idx="3441">
                  <c:v>5.7</c:v>
                </c:pt>
                <c:pt idx="3442">
                  <c:v>5.7</c:v>
                </c:pt>
                <c:pt idx="3443">
                  <c:v>5.7</c:v>
                </c:pt>
                <c:pt idx="3444">
                  <c:v>5.7</c:v>
                </c:pt>
                <c:pt idx="3445">
                  <c:v>5.7</c:v>
                </c:pt>
                <c:pt idx="3446">
                  <c:v>5.7</c:v>
                </c:pt>
                <c:pt idx="3447">
                  <c:v>5.7</c:v>
                </c:pt>
                <c:pt idx="3448">
                  <c:v>5.7</c:v>
                </c:pt>
                <c:pt idx="3449">
                  <c:v>5.7</c:v>
                </c:pt>
                <c:pt idx="3450">
                  <c:v>5.7</c:v>
                </c:pt>
                <c:pt idx="3451">
                  <c:v>5.8</c:v>
                </c:pt>
                <c:pt idx="3452">
                  <c:v>5.8</c:v>
                </c:pt>
                <c:pt idx="3453">
                  <c:v>5.8</c:v>
                </c:pt>
                <c:pt idx="3454">
                  <c:v>5.8</c:v>
                </c:pt>
                <c:pt idx="3455">
                  <c:v>5.8</c:v>
                </c:pt>
                <c:pt idx="3456">
                  <c:v>5.8</c:v>
                </c:pt>
                <c:pt idx="3457">
                  <c:v>5.8</c:v>
                </c:pt>
                <c:pt idx="3458">
                  <c:v>5.8</c:v>
                </c:pt>
                <c:pt idx="3459">
                  <c:v>5.8</c:v>
                </c:pt>
                <c:pt idx="3460">
                  <c:v>5.8</c:v>
                </c:pt>
                <c:pt idx="3461">
                  <c:v>5.8</c:v>
                </c:pt>
                <c:pt idx="3462">
                  <c:v>5.8</c:v>
                </c:pt>
                <c:pt idx="3463">
                  <c:v>5.8</c:v>
                </c:pt>
                <c:pt idx="3464">
                  <c:v>5.8</c:v>
                </c:pt>
                <c:pt idx="3465">
                  <c:v>5.8</c:v>
                </c:pt>
                <c:pt idx="3466">
                  <c:v>5.8</c:v>
                </c:pt>
                <c:pt idx="3467">
                  <c:v>5.8</c:v>
                </c:pt>
                <c:pt idx="3468">
                  <c:v>5.8</c:v>
                </c:pt>
                <c:pt idx="3469">
                  <c:v>5.8</c:v>
                </c:pt>
                <c:pt idx="3470">
                  <c:v>5.8</c:v>
                </c:pt>
                <c:pt idx="3471">
                  <c:v>5.8</c:v>
                </c:pt>
                <c:pt idx="3472">
                  <c:v>5.8</c:v>
                </c:pt>
                <c:pt idx="3473">
                  <c:v>5.8</c:v>
                </c:pt>
                <c:pt idx="3474">
                  <c:v>5.8</c:v>
                </c:pt>
                <c:pt idx="3475">
                  <c:v>5.8</c:v>
                </c:pt>
                <c:pt idx="3476">
                  <c:v>5.8</c:v>
                </c:pt>
                <c:pt idx="3477">
                  <c:v>5.8</c:v>
                </c:pt>
                <c:pt idx="3478">
                  <c:v>5.8</c:v>
                </c:pt>
                <c:pt idx="3479">
                  <c:v>5.8</c:v>
                </c:pt>
                <c:pt idx="3480">
                  <c:v>5.8</c:v>
                </c:pt>
                <c:pt idx="3481">
                  <c:v>5.8</c:v>
                </c:pt>
                <c:pt idx="3482">
                  <c:v>5.8</c:v>
                </c:pt>
                <c:pt idx="3483">
                  <c:v>5.8</c:v>
                </c:pt>
                <c:pt idx="3484">
                  <c:v>5.8</c:v>
                </c:pt>
                <c:pt idx="3485">
                  <c:v>5.8</c:v>
                </c:pt>
                <c:pt idx="3486">
                  <c:v>5.8</c:v>
                </c:pt>
                <c:pt idx="3487">
                  <c:v>5.8</c:v>
                </c:pt>
                <c:pt idx="3488">
                  <c:v>5.8</c:v>
                </c:pt>
                <c:pt idx="3489">
                  <c:v>5.8</c:v>
                </c:pt>
                <c:pt idx="3490">
                  <c:v>5.8</c:v>
                </c:pt>
                <c:pt idx="3491">
                  <c:v>5.8</c:v>
                </c:pt>
                <c:pt idx="3492">
                  <c:v>5.8</c:v>
                </c:pt>
                <c:pt idx="3493">
                  <c:v>5.8</c:v>
                </c:pt>
                <c:pt idx="3494">
                  <c:v>5.8</c:v>
                </c:pt>
                <c:pt idx="3495">
                  <c:v>5.8</c:v>
                </c:pt>
                <c:pt idx="3496">
                  <c:v>5.8</c:v>
                </c:pt>
                <c:pt idx="3497">
                  <c:v>5.8</c:v>
                </c:pt>
                <c:pt idx="3498">
                  <c:v>5.8</c:v>
                </c:pt>
                <c:pt idx="3499">
                  <c:v>5.8</c:v>
                </c:pt>
                <c:pt idx="3500">
                  <c:v>5.8</c:v>
                </c:pt>
                <c:pt idx="3501">
                  <c:v>5.8</c:v>
                </c:pt>
                <c:pt idx="3502">
                  <c:v>5.8</c:v>
                </c:pt>
                <c:pt idx="3503">
                  <c:v>5.8</c:v>
                </c:pt>
                <c:pt idx="3504">
                  <c:v>5.8</c:v>
                </c:pt>
                <c:pt idx="3505">
                  <c:v>5.8</c:v>
                </c:pt>
                <c:pt idx="3506">
                  <c:v>5.8</c:v>
                </c:pt>
                <c:pt idx="3507">
                  <c:v>5.8</c:v>
                </c:pt>
                <c:pt idx="3508">
                  <c:v>5.8</c:v>
                </c:pt>
                <c:pt idx="3509">
                  <c:v>5.8</c:v>
                </c:pt>
                <c:pt idx="3510">
                  <c:v>5.8</c:v>
                </c:pt>
                <c:pt idx="3511">
                  <c:v>5.9</c:v>
                </c:pt>
                <c:pt idx="3512">
                  <c:v>5.9</c:v>
                </c:pt>
                <c:pt idx="3513">
                  <c:v>5.9</c:v>
                </c:pt>
                <c:pt idx="3514">
                  <c:v>5.9</c:v>
                </c:pt>
                <c:pt idx="3515">
                  <c:v>5.9</c:v>
                </c:pt>
                <c:pt idx="3516">
                  <c:v>5.9</c:v>
                </c:pt>
                <c:pt idx="3517">
                  <c:v>5.9</c:v>
                </c:pt>
                <c:pt idx="3518">
                  <c:v>5.9</c:v>
                </c:pt>
                <c:pt idx="3519">
                  <c:v>5.9</c:v>
                </c:pt>
                <c:pt idx="3520">
                  <c:v>5.9</c:v>
                </c:pt>
                <c:pt idx="3521">
                  <c:v>5.9</c:v>
                </c:pt>
                <c:pt idx="3522">
                  <c:v>5.9</c:v>
                </c:pt>
                <c:pt idx="3523">
                  <c:v>5.9</c:v>
                </c:pt>
                <c:pt idx="3524">
                  <c:v>5.9</c:v>
                </c:pt>
                <c:pt idx="3525">
                  <c:v>5.9</c:v>
                </c:pt>
                <c:pt idx="3526">
                  <c:v>5.9</c:v>
                </c:pt>
                <c:pt idx="3527">
                  <c:v>5.9</c:v>
                </c:pt>
                <c:pt idx="3528">
                  <c:v>5.9</c:v>
                </c:pt>
                <c:pt idx="3529">
                  <c:v>5.9</c:v>
                </c:pt>
                <c:pt idx="3530">
                  <c:v>5.9</c:v>
                </c:pt>
                <c:pt idx="3531">
                  <c:v>5.9</c:v>
                </c:pt>
                <c:pt idx="3532">
                  <c:v>5.9</c:v>
                </c:pt>
                <c:pt idx="3533">
                  <c:v>5.9</c:v>
                </c:pt>
                <c:pt idx="3534">
                  <c:v>5.9</c:v>
                </c:pt>
                <c:pt idx="3535">
                  <c:v>5.9</c:v>
                </c:pt>
                <c:pt idx="3536">
                  <c:v>5.9</c:v>
                </c:pt>
                <c:pt idx="3537">
                  <c:v>5.9</c:v>
                </c:pt>
                <c:pt idx="3538">
                  <c:v>5.9</c:v>
                </c:pt>
                <c:pt idx="3539">
                  <c:v>5.9</c:v>
                </c:pt>
                <c:pt idx="3540">
                  <c:v>5.9</c:v>
                </c:pt>
                <c:pt idx="3541">
                  <c:v>5.9</c:v>
                </c:pt>
                <c:pt idx="3542">
                  <c:v>5.9</c:v>
                </c:pt>
                <c:pt idx="3543">
                  <c:v>5.9</c:v>
                </c:pt>
                <c:pt idx="3544">
                  <c:v>5.9</c:v>
                </c:pt>
                <c:pt idx="3545">
                  <c:v>5.9</c:v>
                </c:pt>
                <c:pt idx="3546">
                  <c:v>5.9</c:v>
                </c:pt>
                <c:pt idx="3547">
                  <c:v>5.9</c:v>
                </c:pt>
                <c:pt idx="3548">
                  <c:v>5.9</c:v>
                </c:pt>
                <c:pt idx="3549">
                  <c:v>5.9</c:v>
                </c:pt>
                <c:pt idx="3550">
                  <c:v>5.9</c:v>
                </c:pt>
                <c:pt idx="3551">
                  <c:v>5.9</c:v>
                </c:pt>
                <c:pt idx="3552">
                  <c:v>5.9</c:v>
                </c:pt>
                <c:pt idx="3553">
                  <c:v>5.9</c:v>
                </c:pt>
                <c:pt idx="3554">
                  <c:v>5.9</c:v>
                </c:pt>
                <c:pt idx="3555">
                  <c:v>5.9</c:v>
                </c:pt>
                <c:pt idx="3556">
                  <c:v>5.9</c:v>
                </c:pt>
                <c:pt idx="3557">
                  <c:v>5.9</c:v>
                </c:pt>
                <c:pt idx="3558">
                  <c:v>5.9</c:v>
                </c:pt>
                <c:pt idx="3559">
                  <c:v>5.9</c:v>
                </c:pt>
                <c:pt idx="3560">
                  <c:v>5.9</c:v>
                </c:pt>
                <c:pt idx="3561">
                  <c:v>5.9</c:v>
                </c:pt>
                <c:pt idx="3562">
                  <c:v>5.9</c:v>
                </c:pt>
                <c:pt idx="3563">
                  <c:v>5.9</c:v>
                </c:pt>
                <c:pt idx="3564">
                  <c:v>5.9</c:v>
                </c:pt>
                <c:pt idx="3565">
                  <c:v>5.9</c:v>
                </c:pt>
                <c:pt idx="3566">
                  <c:v>5.9</c:v>
                </c:pt>
                <c:pt idx="3567">
                  <c:v>5.9</c:v>
                </c:pt>
                <c:pt idx="3568">
                  <c:v>5.9</c:v>
                </c:pt>
                <c:pt idx="3569">
                  <c:v>5.9</c:v>
                </c:pt>
                <c:pt idx="3570">
                  <c:v>5.9</c:v>
                </c:pt>
                <c:pt idx="3571">
                  <c:v>6.0</c:v>
                </c:pt>
                <c:pt idx="3572">
                  <c:v>6.0</c:v>
                </c:pt>
                <c:pt idx="3573">
                  <c:v>6.0</c:v>
                </c:pt>
                <c:pt idx="3574">
                  <c:v>6.0</c:v>
                </c:pt>
                <c:pt idx="3575">
                  <c:v>6.0</c:v>
                </c:pt>
                <c:pt idx="3576">
                  <c:v>6.0</c:v>
                </c:pt>
                <c:pt idx="3577">
                  <c:v>6.0</c:v>
                </c:pt>
                <c:pt idx="3578">
                  <c:v>6.0</c:v>
                </c:pt>
                <c:pt idx="3579">
                  <c:v>6.0</c:v>
                </c:pt>
                <c:pt idx="3580">
                  <c:v>6.0</c:v>
                </c:pt>
                <c:pt idx="3581">
                  <c:v>6.0</c:v>
                </c:pt>
                <c:pt idx="3582">
                  <c:v>6.0</c:v>
                </c:pt>
                <c:pt idx="3583">
                  <c:v>6.0</c:v>
                </c:pt>
                <c:pt idx="3584">
                  <c:v>6.0</c:v>
                </c:pt>
                <c:pt idx="3585">
                  <c:v>6.0</c:v>
                </c:pt>
                <c:pt idx="3586">
                  <c:v>6.0</c:v>
                </c:pt>
                <c:pt idx="3587">
                  <c:v>6.0</c:v>
                </c:pt>
                <c:pt idx="3588">
                  <c:v>6.0</c:v>
                </c:pt>
                <c:pt idx="3589">
                  <c:v>6.0</c:v>
                </c:pt>
                <c:pt idx="3590">
                  <c:v>6.0</c:v>
                </c:pt>
                <c:pt idx="3591">
                  <c:v>6.0</c:v>
                </c:pt>
                <c:pt idx="3592">
                  <c:v>6.0</c:v>
                </c:pt>
                <c:pt idx="3593">
                  <c:v>6.0</c:v>
                </c:pt>
                <c:pt idx="3594">
                  <c:v>6.0</c:v>
                </c:pt>
                <c:pt idx="3595">
                  <c:v>6.0</c:v>
                </c:pt>
                <c:pt idx="3596">
                  <c:v>6.0</c:v>
                </c:pt>
                <c:pt idx="3597">
                  <c:v>6.0</c:v>
                </c:pt>
                <c:pt idx="3598">
                  <c:v>6.0</c:v>
                </c:pt>
                <c:pt idx="3599">
                  <c:v>6.0</c:v>
                </c:pt>
                <c:pt idx="3600">
                  <c:v>6.0</c:v>
                </c:pt>
                <c:pt idx="3601">
                  <c:v>6.0</c:v>
                </c:pt>
                <c:pt idx="3602">
                  <c:v>6.0</c:v>
                </c:pt>
                <c:pt idx="3603">
                  <c:v>6.0</c:v>
                </c:pt>
                <c:pt idx="3604">
                  <c:v>6.0</c:v>
                </c:pt>
                <c:pt idx="3605">
                  <c:v>6.0</c:v>
                </c:pt>
                <c:pt idx="3606">
                  <c:v>6.0</c:v>
                </c:pt>
                <c:pt idx="3607">
                  <c:v>6.0</c:v>
                </c:pt>
                <c:pt idx="3608">
                  <c:v>6.0</c:v>
                </c:pt>
                <c:pt idx="3609">
                  <c:v>6.0</c:v>
                </c:pt>
                <c:pt idx="3610">
                  <c:v>6.0</c:v>
                </c:pt>
                <c:pt idx="3611">
                  <c:v>6.0</c:v>
                </c:pt>
                <c:pt idx="3612">
                  <c:v>6.0</c:v>
                </c:pt>
                <c:pt idx="3613">
                  <c:v>6.0</c:v>
                </c:pt>
                <c:pt idx="3614">
                  <c:v>6.0</c:v>
                </c:pt>
                <c:pt idx="3615">
                  <c:v>6.0</c:v>
                </c:pt>
                <c:pt idx="3616">
                  <c:v>6.0</c:v>
                </c:pt>
                <c:pt idx="3617">
                  <c:v>6.0</c:v>
                </c:pt>
                <c:pt idx="3618">
                  <c:v>6.0</c:v>
                </c:pt>
                <c:pt idx="3619">
                  <c:v>6.0</c:v>
                </c:pt>
                <c:pt idx="3620">
                  <c:v>6.0</c:v>
                </c:pt>
                <c:pt idx="3621">
                  <c:v>6.0</c:v>
                </c:pt>
                <c:pt idx="3622">
                  <c:v>6.0</c:v>
                </c:pt>
                <c:pt idx="3623">
                  <c:v>6.0</c:v>
                </c:pt>
                <c:pt idx="3624">
                  <c:v>6.0</c:v>
                </c:pt>
                <c:pt idx="3625">
                  <c:v>6.0</c:v>
                </c:pt>
                <c:pt idx="3626">
                  <c:v>6.0</c:v>
                </c:pt>
                <c:pt idx="3627">
                  <c:v>6.0</c:v>
                </c:pt>
                <c:pt idx="3628">
                  <c:v>6.0</c:v>
                </c:pt>
                <c:pt idx="3629">
                  <c:v>6.0</c:v>
                </c:pt>
                <c:pt idx="3630">
                  <c:v>6.0</c:v>
                </c:pt>
                <c:pt idx="3631">
                  <c:v>6.1</c:v>
                </c:pt>
                <c:pt idx="3632">
                  <c:v>6.1</c:v>
                </c:pt>
                <c:pt idx="3633">
                  <c:v>6.1</c:v>
                </c:pt>
                <c:pt idx="3634">
                  <c:v>6.1</c:v>
                </c:pt>
                <c:pt idx="3635">
                  <c:v>6.1</c:v>
                </c:pt>
                <c:pt idx="3636">
                  <c:v>6.1</c:v>
                </c:pt>
                <c:pt idx="3637">
                  <c:v>6.1</c:v>
                </c:pt>
                <c:pt idx="3638">
                  <c:v>6.1</c:v>
                </c:pt>
                <c:pt idx="3639">
                  <c:v>6.1</c:v>
                </c:pt>
                <c:pt idx="3640">
                  <c:v>6.1</c:v>
                </c:pt>
                <c:pt idx="3641">
                  <c:v>6.1</c:v>
                </c:pt>
                <c:pt idx="3642">
                  <c:v>6.1</c:v>
                </c:pt>
                <c:pt idx="3643">
                  <c:v>6.1</c:v>
                </c:pt>
                <c:pt idx="3644">
                  <c:v>6.1</c:v>
                </c:pt>
                <c:pt idx="3645">
                  <c:v>6.1</c:v>
                </c:pt>
                <c:pt idx="3646">
                  <c:v>6.1</c:v>
                </c:pt>
                <c:pt idx="3647">
                  <c:v>6.1</c:v>
                </c:pt>
                <c:pt idx="3648">
                  <c:v>6.1</c:v>
                </c:pt>
                <c:pt idx="3649">
                  <c:v>6.1</c:v>
                </c:pt>
                <c:pt idx="3650">
                  <c:v>6.1</c:v>
                </c:pt>
                <c:pt idx="3651">
                  <c:v>6.1</c:v>
                </c:pt>
                <c:pt idx="3652">
                  <c:v>6.1</c:v>
                </c:pt>
                <c:pt idx="3653">
                  <c:v>6.1</c:v>
                </c:pt>
                <c:pt idx="3654">
                  <c:v>6.1</c:v>
                </c:pt>
                <c:pt idx="3655">
                  <c:v>6.1</c:v>
                </c:pt>
                <c:pt idx="3656">
                  <c:v>6.1</c:v>
                </c:pt>
                <c:pt idx="3657">
                  <c:v>6.1</c:v>
                </c:pt>
                <c:pt idx="3658">
                  <c:v>6.1</c:v>
                </c:pt>
                <c:pt idx="3659">
                  <c:v>6.1</c:v>
                </c:pt>
                <c:pt idx="3660">
                  <c:v>6.1</c:v>
                </c:pt>
                <c:pt idx="3661">
                  <c:v>6.1</c:v>
                </c:pt>
                <c:pt idx="3662">
                  <c:v>6.1</c:v>
                </c:pt>
                <c:pt idx="3663">
                  <c:v>6.1</c:v>
                </c:pt>
                <c:pt idx="3664">
                  <c:v>6.1</c:v>
                </c:pt>
                <c:pt idx="3665">
                  <c:v>6.1</c:v>
                </c:pt>
                <c:pt idx="3666">
                  <c:v>6.1</c:v>
                </c:pt>
                <c:pt idx="3667">
                  <c:v>6.1</c:v>
                </c:pt>
                <c:pt idx="3668">
                  <c:v>6.1</c:v>
                </c:pt>
                <c:pt idx="3669">
                  <c:v>6.1</c:v>
                </c:pt>
                <c:pt idx="3670">
                  <c:v>6.1</c:v>
                </c:pt>
                <c:pt idx="3671">
                  <c:v>6.1</c:v>
                </c:pt>
                <c:pt idx="3672">
                  <c:v>6.1</c:v>
                </c:pt>
                <c:pt idx="3673">
                  <c:v>6.1</c:v>
                </c:pt>
                <c:pt idx="3674">
                  <c:v>6.1</c:v>
                </c:pt>
                <c:pt idx="3675">
                  <c:v>6.1</c:v>
                </c:pt>
                <c:pt idx="3676">
                  <c:v>6.1</c:v>
                </c:pt>
                <c:pt idx="3677">
                  <c:v>6.1</c:v>
                </c:pt>
                <c:pt idx="3678">
                  <c:v>6.1</c:v>
                </c:pt>
                <c:pt idx="3679">
                  <c:v>6.1</c:v>
                </c:pt>
                <c:pt idx="3680">
                  <c:v>6.1</c:v>
                </c:pt>
                <c:pt idx="3681">
                  <c:v>6.1</c:v>
                </c:pt>
                <c:pt idx="3682">
                  <c:v>6.1</c:v>
                </c:pt>
                <c:pt idx="3683">
                  <c:v>6.1</c:v>
                </c:pt>
                <c:pt idx="3684">
                  <c:v>6.1</c:v>
                </c:pt>
                <c:pt idx="3685">
                  <c:v>6.1</c:v>
                </c:pt>
                <c:pt idx="3686">
                  <c:v>6.1</c:v>
                </c:pt>
                <c:pt idx="3687">
                  <c:v>6.1</c:v>
                </c:pt>
                <c:pt idx="3688">
                  <c:v>6.1</c:v>
                </c:pt>
                <c:pt idx="3689">
                  <c:v>6.1</c:v>
                </c:pt>
                <c:pt idx="3690">
                  <c:v>6.1</c:v>
                </c:pt>
                <c:pt idx="3691">
                  <c:v>6.2</c:v>
                </c:pt>
                <c:pt idx="3692">
                  <c:v>6.2</c:v>
                </c:pt>
                <c:pt idx="3693">
                  <c:v>6.2</c:v>
                </c:pt>
                <c:pt idx="3694">
                  <c:v>6.2</c:v>
                </c:pt>
                <c:pt idx="3695">
                  <c:v>6.2</c:v>
                </c:pt>
                <c:pt idx="3696">
                  <c:v>6.2</c:v>
                </c:pt>
                <c:pt idx="3697">
                  <c:v>6.2</c:v>
                </c:pt>
                <c:pt idx="3698">
                  <c:v>6.2</c:v>
                </c:pt>
                <c:pt idx="3699">
                  <c:v>6.2</c:v>
                </c:pt>
                <c:pt idx="3700">
                  <c:v>6.2</c:v>
                </c:pt>
                <c:pt idx="3701">
                  <c:v>6.2</c:v>
                </c:pt>
                <c:pt idx="3702">
                  <c:v>6.2</c:v>
                </c:pt>
                <c:pt idx="3703">
                  <c:v>6.2</c:v>
                </c:pt>
                <c:pt idx="3704">
                  <c:v>6.2</c:v>
                </c:pt>
                <c:pt idx="3705">
                  <c:v>6.2</c:v>
                </c:pt>
                <c:pt idx="3706">
                  <c:v>6.2</c:v>
                </c:pt>
                <c:pt idx="3707">
                  <c:v>6.2</c:v>
                </c:pt>
                <c:pt idx="3708">
                  <c:v>6.2</c:v>
                </c:pt>
                <c:pt idx="3709">
                  <c:v>6.2</c:v>
                </c:pt>
                <c:pt idx="3710">
                  <c:v>6.2</c:v>
                </c:pt>
                <c:pt idx="3711">
                  <c:v>6.2</c:v>
                </c:pt>
                <c:pt idx="3712">
                  <c:v>6.2</c:v>
                </c:pt>
                <c:pt idx="3713">
                  <c:v>6.2</c:v>
                </c:pt>
                <c:pt idx="3714">
                  <c:v>6.2</c:v>
                </c:pt>
                <c:pt idx="3715">
                  <c:v>6.2</c:v>
                </c:pt>
                <c:pt idx="3716">
                  <c:v>6.2</c:v>
                </c:pt>
                <c:pt idx="3717">
                  <c:v>6.2</c:v>
                </c:pt>
                <c:pt idx="3718">
                  <c:v>6.2</c:v>
                </c:pt>
                <c:pt idx="3719">
                  <c:v>6.2</c:v>
                </c:pt>
                <c:pt idx="3720">
                  <c:v>6.2</c:v>
                </c:pt>
                <c:pt idx="3721">
                  <c:v>6.2</c:v>
                </c:pt>
                <c:pt idx="3722">
                  <c:v>6.2</c:v>
                </c:pt>
                <c:pt idx="3723">
                  <c:v>6.2</c:v>
                </c:pt>
                <c:pt idx="3724">
                  <c:v>6.2</c:v>
                </c:pt>
                <c:pt idx="3725">
                  <c:v>6.2</c:v>
                </c:pt>
                <c:pt idx="3726">
                  <c:v>6.2</c:v>
                </c:pt>
                <c:pt idx="3727">
                  <c:v>6.2</c:v>
                </c:pt>
                <c:pt idx="3728">
                  <c:v>6.2</c:v>
                </c:pt>
                <c:pt idx="3729">
                  <c:v>6.2</c:v>
                </c:pt>
                <c:pt idx="3730">
                  <c:v>6.2</c:v>
                </c:pt>
                <c:pt idx="3731">
                  <c:v>6.2</c:v>
                </c:pt>
                <c:pt idx="3732">
                  <c:v>6.2</c:v>
                </c:pt>
                <c:pt idx="3733">
                  <c:v>6.2</c:v>
                </c:pt>
                <c:pt idx="3734">
                  <c:v>6.2</c:v>
                </c:pt>
                <c:pt idx="3735">
                  <c:v>6.2</c:v>
                </c:pt>
                <c:pt idx="3736">
                  <c:v>6.2</c:v>
                </c:pt>
                <c:pt idx="3737">
                  <c:v>6.2</c:v>
                </c:pt>
                <c:pt idx="3738">
                  <c:v>6.2</c:v>
                </c:pt>
                <c:pt idx="3739">
                  <c:v>6.2</c:v>
                </c:pt>
                <c:pt idx="3740">
                  <c:v>6.2</c:v>
                </c:pt>
                <c:pt idx="3741">
                  <c:v>6.2</c:v>
                </c:pt>
                <c:pt idx="3742">
                  <c:v>6.2</c:v>
                </c:pt>
                <c:pt idx="3743">
                  <c:v>6.2</c:v>
                </c:pt>
                <c:pt idx="3744">
                  <c:v>6.2</c:v>
                </c:pt>
                <c:pt idx="3745">
                  <c:v>6.2</c:v>
                </c:pt>
                <c:pt idx="3746">
                  <c:v>6.2</c:v>
                </c:pt>
                <c:pt idx="3747">
                  <c:v>6.2</c:v>
                </c:pt>
                <c:pt idx="3748">
                  <c:v>6.2</c:v>
                </c:pt>
                <c:pt idx="3749">
                  <c:v>6.2</c:v>
                </c:pt>
                <c:pt idx="3750">
                  <c:v>6.2</c:v>
                </c:pt>
                <c:pt idx="3751">
                  <c:v>6.3</c:v>
                </c:pt>
                <c:pt idx="3752">
                  <c:v>6.3</c:v>
                </c:pt>
                <c:pt idx="3753">
                  <c:v>6.3</c:v>
                </c:pt>
                <c:pt idx="3754">
                  <c:v>6.3</c:v>
                </c:pt>
                <c:pt idx="3755">
                  <c:v>6.3</c:v>
                </c:pt>
                <c:pt idx="3756">
                  <c:v>6.3</c:v>
                </c:pt>
                <c:pt idx="3757">
                  <c:v>6.3</c:v>
                </c:pt>
                <c:pt idx="3758">
                  <c:v>6.3</c:v>
                </c:pt>
                <c:pt idx="3759">
                  <c:v>6.3</c:v>
                </c:pt>
                <c:pt idx="3760">
                  <c:v>6.3</c:v>
                </c:pt>
                <c:pt idx="3761">
                  <c:v>6.3</c:v>
                </c:pt>
                <c:pt idx="3762">
                  <c:v>6.3</c:v>
                </c:pt>
                <c:pt idx="3763">
                  <c:v>6.3</c:v>
                </c:pt>
                <c:pt idx="3764">
                  <c:v>6.3</c:v>
                </c:pt>
                <c:pt idx="3765">
                  <c:v>6.3</c:v>
                </c:pt>
                <c:pt idx="3766">
                  <c:v>6.3</c:v>
                </c:pt>
                <c:pt idx="3767">
                  <c:v>6.3</c:v>
                </c:pt>
                <c:pt idx="3768">
                  <c:v>6.3</c:v>
                </c:pt>
                <c:pt idx="3769">
                  <c:v>6.3</c:v>
                </c:pt>
                <c:pt idx="3770">
                  <c:v>6.3</c:v>
                </c:pt>
                <c:pt idx="3771">
                  <c:v>6.3</c:v>
                </c:pt>
                <c:pt idx="3772">
                  <c:v>6.3</c:v>
                </c:pt>
                <c:pt idx="3773">
                  <c:v>6.3</c:v>
                </c:pt>
                <c:pt idx="3774">
                  <c:v>6.3</c:v>
                </c:pt>
                <c:pt idx="3775">
                  <c:v>6.3</c:v>
                </c:pt>
                <c:pt idx="3776">
                  <c:v>6.3</c:v>
                </c:pt>
                <c:pt idx="3777">
                  <c:v>6.3</c:v>
                </c:pt>
                <c:pt idx="3778">
                  <c:v>6.3</c:v>
                </c:pt>
                <c:pt idx="3779">
                  <c:v>6.3</c:v>
                </c:pt>
                <c:pt idx="3780">
                  <c:v>6.3</c:v>
                </c:pt>
                <c:pt idx="3781">
                  <c:v>6.3</c:v>
                </c:pt>
                <c:pt idx="3782">
                  <c:v>6.3</c:v>
                </c:pt>
                <c:pt idx="3783">
                  <c:v>6.3</c:v>
                </c:pt>
                <c:pt idx="3784">
                  <c:v>6.3</c:v>
                </c:pt>
                <c:pt idx="3785">
                  <c:v>6.3</c:v>
                </c:pt>
                <c:pt idx="3786">
                  <c:v>6.3</c:v>
                </c:pt>
                <c:pt idx="3787">
                  <c:v>6.3</c:v>
                </c:pt>
                <c:pt idx="3788">
                  <c:v>6.3</c:v>
                </c:pt>
                <c:pt idx="3789">
                  <c:v>6.3</c:v>
                </c:pt>
                <c:pt idx="3790">
                  <c:v>6.3</c:v>
                </c:pt>
                <c:pt idx="3791">
                  <c:v>6.3</c:v>
                </c:pt>
                <c:pt idx="3792">
                  <c:v>6.3</c:v>
                </c:pt>
                <c:pt idx="3793">
                  <c:v>6.3</c:v>
                </c:pt>
                <c:pt idx="3794">
                  <c:v>6.3</c:v>
                </c:pt>
                <c:pt idx="3795">
                  <c:v>6.3</c:v>
                </c:pt>
                <c:pt idx="3796">
                  <c:v>6.3</c:v>
                </c:pt>
                <c:pt idx="3797">
                  <c:v>6.3</c:v>
                </c:pt>
                <c:pt idx="3798">
                  <c:v>6.3</c:v>
                </c:pt>
                <c:pt idx="3799">
                  <c:v>6.3</c:v>
                </c:pt>
                <c:pt idx="3800">
                  <c:v>6.3</c:v>
                </c:pt>
                <c:pt idx="3801">
                  <c:v>6.3</c:v>
                </c:pt>
                <c:pt idx="3802">
                  <c:v>6.3</c:v>
                </c:pt>
                <c:pt idx="3803">
                  <c:v>6.3</c:v>
                </c:pt>
                <c:pt idx="3804">
                  <c:v>6.3</c:v>
                </c:pt>
                <c:pt idx="3805">
                  <c:v>6.3</c:v>
                </c:pt>
                <c:pt idx="3806">
                  <c:v>6.3</c:v>
                </c:pt>
                <c:pt idx="3807">
                  <c:v>6.3</c:v>
                </c:pt>
                <c:pt idx="3808">
                  <c:v>6.3</c:v>
                </c:pt>
                <c:pt idx="3809">
                  <c:v>6.3</c:v>
                </c:pt>
                <c:pt idx="3810">
                  <c:v>6.3</c:v>
                </c:pt>
                <c:pt idx="3811">
                  <c:v>6.4</c:v>
                </c:pt>
                <c:pt idx="3812">
                  <c:v>6.4</c:v>
                </c:pt>
                <c:pt idx="3813">
                  <c:v>6.4</c:v>
                </c:pt>
                <c:pt idx="3814">
                  <c:v>6.4</c:v>
                </c:pt>
                <c:pt idx="3815">
                  <c:v>6.4</c:v>
                </c:pt>
                <c:pt idx="3816">
                  <c:v>6.4</c:v>
                </c:pt>
                <c:pt idx="3817">
                  <c:v>6.4</c:v>
                </c:pt>
                <c:pt idx="3818">
                  <c:v>6.4</c:v>
                </c:pt>
                <c:pt idx="3819">
                  <c:v>6.4</c:v>
                </c:pt>
                <c:pt idx="3820">
                  <c:v>6.4</c:v>
                </c:pt>
                <c:pt idx="3821">
                  <c:v>6.4</c:v>
                </c:pt>
                <c:pt idx="3822">
                  <c:v>6.4</c:v>
                </c:pt>
                <c:pt idx="3823">
                  <c:v>6.4</c:v>
                </c:pt>
                <c:pt idx="3824">
                  <c:v>6.4</c:v>
                </c:pt>
                <c:pt idx="3825">
                  <c:v>6.4</c:v>
                </c:pt>
                <c:pt idx="3826">
                  <c:v>6.4</c:v>
                </c:pt>
                <c:pt idx="3827">
                  <c:v>6.4</c:v>
                </c:pt>
                <c:pt idx="3828">
                  <c:v>6.4</c:v>
                </c:pt>
                <c:pt idx="3829">
                  <c:v>6.4</c:v>
                </c:pt>
                <c:pt idx="3830">
                  <c:v>6.4</c:v>
                </c:pt>
                <c:pt idx="3831">
                  <c:v>6.4</c:v>
                </c:pt>
                <c:pt idx="3832">
                  <c:v>6.4</c:v>
                </c:pt>
                <c:pt idx="3833">
                  <c:v>6.4</c:v>
                </c:pt>
                <c:pt idx="3834">
                  <c:v>6.4</c:v>
                </c:pt>
                <c:pt idx="3835">
                  <c:v>6.4</c:v>
                </c:pt>
                <c:pt idx="3836">
                  <c:v>6.4</c:v>
                </c:pt>
                <c:pt idx="3837">
                  <c:v>6.4</c:v>
                </c:pt>
                <c:pt idx="3838">
                  <c:v>6.4</c:v>
                </c:pt>
                <c:pt idx="3839">
                  <c:v>6.4</c:v>
                </c:pt>
                <c:pt idx="3840">
                  <c:v>6.4</c:v>
                </c:pt>
                <c:pt idx="3841">
                  <c:v>6.4</c:v>
                </c:pt>
                <c:pt idx="3842">
                  <c:v>6.4</c:v>
                </c:pt>
                <c:pt idx="3843">
                  <c:v>6.4</c:v>
                </c:pt>
                <c:pt idx="3844">
                  <c:v>6.4</c:v>
                </c:pt>
                <c:pt idx="3845">
                  <c:v>6.4</c:v>
                </c:pt>
                <c:pt idx="3846">
                  <c:v>6.4</c:v>
                </c:pt>
                <c:pt idx="3847">
                  <c:v>6.4</c:v>
                </c:pt>
                <c:pt idx="3848">
                  <c:v>6.4</c:v>
                </c:pt>
                <c:pt idx="3849">
                  <c:v>6.4</c:v>
                </c:pt>
                <c:pt idx="3850">
                  <c:v>6.4</c:v>
                </c:pt>
                <c:pt idx="3851">
                  <c:v>6.4</c:v>
                </c:pt>
                <c:pt idx="3852">
                  <c:v>6.4</c:v>
                </c:pt>
                <c:pt idx="3853">
                  <c:v>6.4</c:v>
                </c:pt>
                <c:pt idx="3854">
                  <c:v>6.4</c:v>
                </c:pt>
                <c:pt idx="3855">
                  <c:v>6.4</c:v>
                </c:pt>
                <c:pt idx="3856">
                  <c:v>6.4</c:v>
                </c:pt>
                <c:pt idx="3857">
                  <c:v>6.4</c:v>
                </c:pt>
                <c:pt idx="3858">
                  <c:v>6.4</c:v>
                </c:pt>
                <c:pt idx="3859">
                  <c:v>6.4</c:v>
                </c:pt>
                <c:pt idx="3860">
                  <c:v>6.4</c:v>
                </c:pt>
                <c:pt idx="3861">
                  <c:v>6.4</c:v>
                </c:pt>
                <c:pt idx="3862">
                  <c:v>6.4</c:v>
                </c:pt>
                <c:pt idx="3863">
                  <c:v>6.4</c:v>
                </c:pt>
                <c:pt idx="3864">
                  <c:v>6.4</c:v>
                </c:pt>
                <c:pt idx="3865">
                  <c:v>6.4</c:v>
                </c:pt>
                <c:pt idx="3866">
                  <c:v>6.4</c:v>
                </c:pt>
                <c:pt idx="3867">
                  <c:v>6.4</c:v>
                </c:pt>
                <c:pt idx="3868">
                  <c:v>6.4</c:v>
                </c:pt>
                <c:pt idx="3869">
                  <c:v>6.4</c:v>
                </c:pt>
                <c:pt idx="3870">
                  <c:v>6.4</c:v>
                </c:pt>
                <c:pt idx="3871">
                  <c:v>6.5</c:v>
                </c:pt>
                <c:pt idx="3872">
                  <c:v>6.5</c:v>
                </c:pt>
                <c:pt idx="3873">
                  <c:v>6.5</c:v>
                </c:pt>
                <c:pt idx="3874">
                  <c:v>6.5</c:v>
                </c:pt>
                <c:pt idx="3875">
                  <c:v>6.5</c:v>
                </c:pt>
                <c:pt idx="3876">
                  <c:v>6.5</c:v>
                </c:pt>
                <c:pt idx="3877">
                  <c:v>6.5</c:v>
                </c:pt>
                <c:pt idx="3878">
                  <c:v>6.5</c:v>
                </c:pt>
                <c:pt idx="3879">
                  <c:v>6.5</c:v>
                </c:pt>
                <c:pt idx="3880">
                  <c:v>6.5</c:v>
                </c:pt>
                <c:pt idx="3881">
                  <c:v>6.5</c:v>
                </c:pt>
                <c:pt idx="3882">
                  <c:v>6.5</c:v>
                </c:pt>
                <c:pt idx="3883">
                  <c:v>6.5</c:v>
                </c:pt>
                <c:pt idx="3884">
                  <c:v>6.5</c:v>
                </c:pt>
                <c:pt idx="3885">
                  <c:v>6.5</c:v>
                </c:pt>
                <c:pt idx="3886">
                  <c:v>6.5</c:v>
                </c:pt>
                <c:pt idx="3887">
                  <c:v>6.5</c:v>
                </c:pt>
                <c:pt idx="3888">
                  <c:v>6.5</c:v>
                </c:pt>
                <c:pt idx="3889">
                  <c:v>6.5</c:v>
                </c:pt>
                <c:pt idx="3890">
                  <c:v>6.5</c:v>
                </c:pt>
                <c:pt idx="3891">
                  <c:v>6.5</c:v>
                </c:pt>
                <c:pt idx="3892">
                  <c:v>6.5</c:v>
                </c:pt>
                <c:pt idx="3893">
                  <c:v>6.5</c:v>
                </c:pt>
                <c:pt idx="3894">
                  <c:v>6.5</c:v>
                </c:pt>
                <c:pt idx="3895">
                  <c:v>6.5</c:v>
                </c:pt>
                <c:pt idx="3896">
                  <c:v>6.5</c:v>
                </c:pt>
                <c:pt idx="3897">
                  <c:v>6.5</c:v>
                </c:pt>
                <c:pt idx="3898">
                  <c:v>6.5</c:v>
                </c:pt>
                <c:pt idx="3899">
                  <c:v>6.5</c:v>
                </c:pt>
                <c:pt idx="3900">
                  <c:v>6.5</c:v>
                </c:pt>
                <c:pt idx="3901">
                  <c:v>6.5</c:v>
                </c:pt>
                <c:pt idx="3902">
                  <c:v>6.5</c:v>
                </c:pt>
                <c:pt idx="3903">
                  <c:v>6.5</c:v>
                </c:pt>
                <c:pt idx="3904">
                  <c:v>6.5</c:v>
                </c:pt>
                <c:pt idx="3905">
                  <c:v>6.5</c:v>
                </c:pt>
                <c:pt idx="3906">
                  <c:v>6.5</c:v>
                </c:pt>
                <c:pt idx="3907">
                  <c:v>6.5</c:v>
                </c:pt>
                <c:pt idx="3908">
                  <c:v>6.5</c:v>
                </c:pt>
                <c:pt idx="3909">
                  <c:v>6.5</c:v>
                </c:pt>
                <c:pt idx="3910">
                  <c:v>6.5</c:v>
                </c:pt>
                <c:pt idx="3911">
                  <c:v>6.5</c:v>
                </c:pt>
                <c:pt idx="3912">
                  <c:v>6.5</c:v>
                </c:pt>
                <c:pt idx="3913">
                  <c:v>6.5</c:v>
                </c:pt>
                <c:pt idx="3914">
                  <c:v>6.5</c:v>
                </c:pt>
                <c:pt idx="3915">
                  <c:v>6.5</c:v>
                </c:pt>
                <c:pt idx="3916">
                  <c:v>6.5</c:v>
                </c:pt>
                <c:pt idx="3917">
                  <c:v>6.5</c:v>
                </c:pt>
                <c:pt idx="3918">
                  <c:v>6.5</c:v>
                </c:pt>
                <c:pt idx="3919">
                  <c:v>6.5</c:v>
                </c:pt>
                <c:pt idx="3920">
                  <c:v>6.5</c:v>
                </c:pt>
                <c:pt idx="3921">
                  <c:v>6.5</c:v>
                </c:pt>
                <c:pt idx="3922">
                  <c:v>6.5</c:v>
                </c:pt>
                <c:pt idx="3923">
                  <c:v>6.5</c:v>
                </c:pt>
                <c:pt idx="3924">
                  <c:v>6.5</c:v>
                </c:pt>
                <c:pt idx="3925">
                  <c:v>6.5</c:v>
                </c:pt>
                <c:pt idx="3926">
                  <c:v>6.5</c:v>
                </c:pt>
                <c:pt idx="3927">
                  <c:v>6.5</c:v>
                </c:pt>
                <c:pt idx="3928">
                  <c:v>6.5</c:v>
                </c:pt>
                <c:pt idx="3929">
                  <c:v>6.5</c:v>
                </c:pt>
                <c:pt idx="3930">
                  <c:v>6.5</c:v>
                </c:pt>
                <c:pt idx="3931">
                  <c:v>6.6</c:v>
                </c:pt>
                <c:pt idx="3932">
                  <c:v>6.6</c:v>
                </c:pt>
                <c:pt idx="3933">
                  <c:v>6.6</c:v>
                </c:pt>
                <c:pt idx="3934">
                  <c:v>6.6</c:v>
                </c:pt>
                <c:pt idx="3935">
                  <c:v>6.6</c:v>
                </c:pt>
                <c:pt idx="3936">
                  <c:v>6.6</c:v>
                </c:pt>
                <c:pt idx="3937">
                  <c:v>6.6</c:v>
                </c:pt>
                <c:pt idx="3938">
                  <c:v>6.6</c:v>
                </c:pt>
                <c:pt idx="3939">
                  <c:v>6.6</c:v>
                </c:pt>
                <c:pt idx="3940">
                  <c:v>6.6</c:v>
                </c:pt>
                <c:pt idx="3941">
                  <c:v>6.6</c:v>
                </c:pt>
                <c:pt idx="3942">
                  <c:v>6.6</c:v>
                </c:pt>
                <c:pt idx="3943">
                  <c:v>6.6</c:v>
                </c:pt>
                <c:pt idx="3944">
                  <c:v>6.6</c:v>
                </c:pt>
                <c:pt idx="3945">
                  <c:v>6.6</c:v>
                </c:pt>
                <c:pt idx="3946">
                  <c:v>6.6</c:v>
                </c:pt>
                <c:pt idx="3947">
                  <c:v>6.6</c:v>
                </c:pt>
                <c:pt idx="3948">
                  <c:v>6.6</c:v>
                </c:pt>
                <c:pt idx="3949">
                  <c:v>6.6</c:v>
                </c:pt>
                <c:pt idx="3950">
                  <c:v>6.6</c:v>
                </c:pt>
                <c:pt idx="3951">
                  <c:v>6.6</c:v>
                </c:pt>
                <c:pt idx="3952">
                  <c:v>6.6</c:v>
                </c:pt>
                <c:pt idx="3953">
                  <c:v>6.6</c:v>
                </c:pt>
                <c:pt idx="3954">
                  <c:v>6.6</c:v>
                </c:pt>
                <c:pt idx="3955">
                  <c:v>6.6</c:v>
                </c:pt>
                <c:pt idx="3956">
                  <c:v>6.6</c:v>
                </c:pt>
                <c:pt idx="3957">
                  <c:v>6.6</c:v>
                </c:pt>
                <c:pt idx="3958">
                  <c:v>6.6</c:v>
                </c:pt>
                <c:pt idx="3959">
                  <c:v>6.6</c:v>
                </c:pt>
                <c:pt idx="3960">
                  <c:v>6.6</c:v>
                </c:pt>
                <c:pt idx="3961">
                  <c:v>6.6</c:v>
                </c:pt>
                <c:pt idx="3962">
                  <c:v>6.6</c:v>
                </c:pt>
                <c:pt idx="3963">
                  <c:v>6.6</c:v>
                </c:pt>
                <c:pt idx="3964">
                  <c:v>6.6</c:v>
                </c:pt>
                <c:pt idx="3965">
                  <c:v>6.6</c:v>
                </c:pt>
                <c:pt idx="3966">
                  <c:v>6.6</c:v>
                </c:pt>
                <c:pt idx="3967">
                  <c:v>6.6</c:v>
                </c:pt>
                <c:pt idx="3968">
                  <c:v>6.6</c:v>
                </c:pt>
                <c:pt idx="3969">
                  <c:v>6.6</c:v>
                </c:pt>
                <c:pt idx="3970">
                  <c:v>6.6</c:v>
                </c:pt>
                <c:pt idx="3971">
                  <c:v>6.6</c:v>
                </c:pt>
                <c:pt idx="3972">
                  <c:v>6.6</c:v>
                </c:pt>
                <c:pt idx="3973">
                  <c:v>6.6</c:v>
                </c:pt>
                <c:pt idx="3974">
                  <c:v>6.6</c:v>
                </c:pt>
                <c:pt idx="3975">
                  <c:v>6.6</c:v>
                </c:pt>
                <c:pt idx="3976">
                  <c:v>6.6</c:v>
                </c:pt>
                <c:pt idx="3977">
                  <c:v>6.6</c:v>
                </c:pt>
                <c:pt idx="3978">
                  <c:v>6.6</c:v>
                </c:pt>
                <c:pt idx="3979">
                  <c:v>6.6</c:v>
                </c:pt>
                <c:pt idx="3980">
                  <c:v>6.6</c:v>
                </c:pt>
                <c:pt idx="3981">
                  <c:v>6.6</c:v>
                </c:pt>
                <c:pt idx="3982">
                  <c:v>6.6</c:v>
                </c:pt>
                <c:pt idx="3983">
                  <c:v>6.6</c:v>
                </c:pt>
                <c:pt idx="3984">
                  <c:v>6.6</c:v>
                </c:pt>
                <c:pt idx="3985">
                  <c:v>6.6</c:v>
                </c:pt>
                <c:pt idx="3986">
                  <c:v>6.6</c:v>
                </c:pt>
                <c:pt idx="3987">
                  <c:v>6.6</c:v>
                </c:pt>
                <c:pt idx="3988">
                  <c:v>6.6</c:v>
                </c:pt>
                <c:pt idx="3989">
                  <c:v>6.6</c:v>
                </c:pt>
                <c:pt idx="3990">
                  <c:v>6.6</c:v>
                </c:pt>
                <c:pt idx="3991">
                  <c:v>6.7</c:v>
                </c:pt>
                <c:pt idx="3992">
                  <c:v>6.7</c:v>
                </c:pt>
                <c:pt idx="3993">
                  <c:v>6.7</c:v>
                </c:pt>
                <c:pt idx="3994">
                  <c:v>6.7</c:v>
                </c:pt>
                <c:pt idx="3995">
                  <c:v>6.7</c:v>
                </c:pt>
                <c:pt idx="3996">
                  <c:v>6.7</c:v>
                </c:pt>
                <c:pt idx="3997">
                  <c:v>6.7</c:v>
                </c:pt>
                <c:pt idx="3998">
                  <c:v>6.7</c:v>
                </c:pt>
                <c:pt idx="3999">
                  <c:v>6.7</c:v>
                </c:pt>
                <c:pt idx="4000">
                  <c:v>6.7</c:v>
                </c:pt>
                <c:pt idx="4001">
                  <c:v>6.7</c:v>
                </c:pt>
                <c:pt idx="4002">
                  <c:v>6.7</c:v>
                </c:pt>
                <c:pt idx="4003">
                  <c:v>6.7</c:v>
                </c:pt>
                <c:pt idx="4004">
                  <c:v>6.7</c:v>
                </c:pt>
                <c:pt idx="4005">
                  <c:v>6.7</c:v>
                </c:pt>
                <c:pt idx="4006">
                  <c:v>6.7</c:v>
                </c:pt>
                <c:pt idx="4007">
                  <c:v>6.7</c:v>
                </c:pt>
                <c:pt idx="4008">
                  <c:v>6.7</c:v>
                </c:pt>
                <c:pt idx="4009">
                  <c:v>6.7</c:v>
                </c:pt>
                <c:pt idx="4010">
                  <c:v>6.7</c:v>
                </c:pt>
                <c:pt idx="4011">
                  <c:v>6.7</c:v>
                </c:pt>
                <c:pt idx="4012">
                  <c:v>6.7</c:v>
                </c:pt>
                <c:pt idx="4013">
                  <c:v>6.7</c:v>
                </c:pt>
                <c:pt idx="4014">
                  <c:v>6.7</c:v>
                </c:pt>
                <c:pt idx="4015">
                  <c:v>6.7</c:v>
                </c:pt>
                <c:pt idx="4016">
                  <c:v>6.7</c:v>
                </c:pt>
                <c:pt idx="4017">
                  <c:v>6.7</c:v>
                </c:pt>
                <c:pt idx="4018">
                  <c:v>6.7</c:v>
                </c:pt>
                <c:pt idx="4019">
                  <c:v>6.7</c:v>
                </c:pt>
                <c:pt idx="4020">
                  <c:v>6.7</c:v>
                </c:pt>
                <c:pt idx="4021">
                  <c:v>6.7</c:v>
                </c:pt>
                <c:pt idx="4022">
                  <c:v>6.7</c:v>
                </c:pt>
                <c:pt idx="4023">
                  <c:v>6.7</c:v>
                </c:pt>
                <c:pt idx="4024">
                  <c:v>6.7</c:v>
                </c:pt>
                <c:pt idx="4025">
                  <c:v>6.7</c:v>
                </c:pt>
                <c:pt idx="4026">
                  <c:v>6.7</c:v>
                </c:pt>
                <c:pt idx="4027">
                  <c:v>6.7</c:v>
                </c:pt>
                <c:pt idx="4028">
                  <c:v>6.7</c:v>
                </c:pt>
                <c:pt idx="4029">
                  <c:v>6.7</c:v>
                </c:pt>
                <c:pt idx="4030">
                  <c:v>6.7</c:v>
                </c:pt>
                <c:pt idx="4031">
                  <c:v>6.7</c:v>
                </c:pt>
                <c:pt idx="4032">
                  <c:v>6.7</c:v>
                </c:pt>
                <c:pt idx="4033">
                  <c:v>6.7</c:v>
                </c:pt>
                <c:pt idx="4034">
                  <c:v>6.7</c:v>
                </c:pt>
                <c:pt idx="4035">
                  <c:v>6.7</c:v>
                </c:pt>
                <c:pt idx="4036">
                  <c:v>6.7</c:v>
                </c:pt>
                <c:pt idx="4037">
                  <c:v>6.7</c:v>
                </c:pt>
                <c:pt idx="4038">
                  <c:v>6.7</c:v>
                </c:pt>
                <c:pt idx="4039">
                  <c:v>6.7</c:v>
                </c:pt>
                <c:pt idx="4040">
                  <c:v>6.7</c:v>
                </c:pt>
                <c:pt idx="4041">
                  <c:v>6.7</c:v>
                </c:pt>
                <c:pt idx="4042">
                  <c:v>6.7</c:v>
                </c:pt>
                <c:pt idx="4043">
                  <c:v>6.7</c:v>
                </c:pt>
                <c:pt idx="4044">
                  <c:v>6.7</c:v>
                </c:pt>
                <c:pt idx="4045">
                  <c:v>6.7</c:v>
                </c:pt>
                <c:pt idx="4046">
                  <c:v>6.7</c:v>
                </c:pt>
                <c:pt idx="4047">
                  <c:v>6.7</c:v>
                </c:pt>
                <c:pt idx="4048">
                  <c:v>6.7</c:v>
                </c:pt>
                <c:pt idx="4049">
                  <c:v>6.7</c:v>
                </c:pt>
                <c:pt idx="4050">
                  <c:v>6.7</c:v>
                </c:pt>
                <c:pt idx="4051">
                  <c:v>6.8</c:v>
                </c:pt>
                <c:pt idx="4052">
                  <c:v>6.8</c:v>
                </c:pt>
                <c:pt idx="4053">
                  <c:v>6.8</c:v>
                </c:pt>
                <c:pt idx="4054">
                  <c:v>6.8</c:v>
                </c:pt>
                <c:pt idx="4055">
                  <c:v>6.8</c:v>
                </c:pt>
                <c:pt idx="4056">
                  <c:v>6.8</c:v>
                </c:pt>
                <c:pt idx="4057">
                  <c:v>6.8</c:v>
                </c:pt>
                <c:pt idx="4058">
                  <c:v>6.8</c:v>
                </c:pt>
                <c:pt idx="4059">
                  <c:v>6.8</c:v>
                </c:pt>
                <c:pt idx="4060">
                  <c:v>6.8</c:v>
                </c:pt>
                <c:pt idx="4061">
                  <c:v>6.8</c:v>
                </c:pt>
                <c:pt idx="4062">
                  <c:v>6.8</c:v>
                </c:pt>
                <c:pt idx="4063">
                  <c:v>6.8</c:v>
                </c:pt>
                <c:pt idx="4064">
                  <c:v>6.8</c:v>
                </c:pt>
                <c:pt idx="4065">
                  <c:v>6.8</c:v>
                </c:pt>
                <c:pt idx="4066">
                  <c:v>6.8</c:v>
                </c:pt>
                <c:pt idx="4067">
                  <c:v>6.8</c:v>
                </c:pt>
                <c:pt idx="4068">
                  <c:v>6.8</c:v>
                </c:pt>
                <c:pt idx="4069">
                  <c:v>6.8</c:v>
                </c:pt>
                <c:pt idx="4070">
                  <c:v>6.8</c:v>
                </c:pt>
                <c:pt idx="4071">
                  <c:v>6.8</c:v>
                </c:pt>
                <c:pt idx="4072">
                  <c:v>6.8</c:v>
                </c:pt>
                <c:pt idx="4073">
                  <c:v>6.8</c:v>
                </c:pt>
                <c:pt idx="4074">
                  <c:v>6.8</c:v>
                </c:pt>
                <c:pt idx="4075">
                  <c:v>6.8</c:v>
                </c:pt>
                <c:pt idx="4076">
                  <c:v>6.8</c:v>
                </c:pt>
                <c:pt idx="4077">
                  <c:v>6.8</c:v>
                </c:pt>
                <c:pt idx="4078">
                  <c:v>6.8</c:v>
                </c:pt>
                <c:pt idx="4079">
                  <c:v>6.8</c:v>
                </c:pt>
                <c:pt idx="4080">
                  <c:v>6.8</c:v>
                </c:pt>
                <c:pt idx="4081">
                  <c:v>6.8</c:v>
                </c:pt>
                <c:pt idx="4082">
                  <c:v>6.8</c:v>
                </c:pt>
                <c:pt idx="4083">
                  <c:v>6.8</c:v>
                </c:pt>
                <c:pt idx="4084">
                  <c:v>6.8</c:v>
                </c:pt>
                <c:pt idx="4085">
                  <c:v>6.8</c:v>
                </c:pt>
                <c:pt idx="4086">
                  <c:v>6.8</c:v>
                </c:pt>
                <c:pt idx="4087">
                  <c:v>6.8</c:v>
                </c:pt>
                <c:pt idx="4088">
                  <c:v>6.8</c:v>
                </c:pt>
                <c:pt idx="4089">
                  <c:v>6.8</c:v>
                </c:pt>
                <c:pt idx="4090">
                  <c:v>6.8</c:v>
                </c:pt>
                <c:pt idx="4091">
                  <c:v>6.8</c:v>
                </c:pt>
                <c:pt idx="4092">
                  <c:v>6.8</c:v>
                </c:pt>
                <c:pt idx="4093">
                  <c:v>6.8</c:v>
                </c:pt>
                <c:pt idx="4094">
                  <c:v>6.8</c:v>
                </c:pt>
                <c:pt idx="4095">
                  <c:v>6.8</c:v>
                </c:pt>
                <c:pt idx="4096">
                  <c:v>6.8</c:v>
                </c:pt>
                <c:pt idx="4097">
                  <c:v>6.8</c:v>
                </c:pt>
                <c:pt idx="4098">
                  <c:v>6.8</c:v>
                </c:pt>
                <c:pt idx="4099">
                  <c:v>6.8</c:v>
                </c:pt>
                <c:pt idx="4100">
                  <c:v>6.8</c:v>
                </c:pt>
                <c:pt idx="4101">
                  <c:v>6.8</c:v>
                </c:pt>
                <c:pt idx="4102">
                  <c:v>6.8</c:v>
                </c:pt>
                <c:pt idx="4103">
                  <c:v>6.8</c:v>
                </c:pt>
                <c:pt idx="4104">
                  <c:v>6.8</c:v>
                </c:pt>
                <c:pt idx="4105">
                  <c:v>6.8</c:v>
                </c:pt>
                <c:pt idx="4106">
                  <c:v>6.8</c:v>
                </c:pt>
                <c:pt idx="4107">
                  <c:v>6.8</c:v>
                </c:pt>
                <c:pt idx="4108">
                  <c:v>6.8</c:v>
                </c:pt>
                <c:pt idx="4109">
                  <c:v>6.8</c:v>
                </c:pt>
                <c:pt idx="4110">
                  <c:v>6.8</c:v>
                </c:pt>
                <c:pt idx="4111">
                  <c:v>6.9</c:v>
                </c:pt>
                <c:pt idx="4112">
                  <c:v>6.9</c:v>
                </c:pt>
                <c:pt idx="4113">
                  <c:v>6.9</c:v>
                </c:pt>
                <c:pt idx="4114">
                  <c:v>6.9</c:v>
                </c:pt>
                <c:pt idx="4115">
                  <c:v>6.9</c:v>
                </c:pt>
                <c:pt idx="4116">
                  <c:v>6.9</c:v>
                </c:pt>
                <c:pt idx="4117">
                  <c:v>6.9</c:v>
                </c:pt>
                <c:pt idx="4118">
                  <c:v>6.9</c:v>
                </c:pt>
                <c:pt idx="4119">
                  <c:v>6.9</c:v>
                </c:pt>
                <c:pt idx="4120">
                  <c:v>6.9</c:v>
                </c:pt>
                <c:pt idx="4121">
                  <c:v>6.9</c:v>
                </c:pt>
                <c:pt idx="4122">
                  <c:v>6.9</c:v>
                </c:pt>
                <c:pt idx="4123">
                  <c:v>6.9</c:v>
                </c:pt>
                <c:pt idx="4124">
                  <c:v>6.9</c:v>
                </c:pt>
                <c:pt idx="4125">
                  <c:v>6.9</c:v>
                </c:pt>
                <c:pt idx="4126">
                  <c:v>6.9</c:v>
                </c:pt>
                <c:pt idx="4127">
                  <c:v>6.9</c:v>
                </c:pt>
                <c:pt idx="4128">
                  <c:v>6.9</c:v>
                </c:pt>
                <c:pt idx="4129">
                  <c:v>6.9</c:v>
                </c:pt>
                <c:pt idx="4130">
                  <c:v>6.9</c:v>
                </c:pt>
                <c:pt idx="4131">
                  <c:v>6.9</c:v>
                </c:pt>
                <c:pt idx="4132">
                  <c:v>6.9</c:v>
                </c:pt>
                <c:pt idx="4133">
                  <c:v>6.9</c:v>
                </c:pt>
                <c:pt idx="4134">
                  <c:v>6.9</c:v>
                </c:pt>
                <c:pt idx="4135">
                  <c:v>6.9</c:v>
                </c:pt>
                <c:pt idx="4136">
                  <c:v>6.9</c:v>
                </c:pt>
                <c:pt idx="4137">
                  <c:v>6.9</c:v>
                </c:pt>
                <c:pt idx="4138">
                  <c:v>6.9</c:v>
                </c:pt>
                <c:pt idx="4139">
                  <c:v>6.9</c:v>
                </c:pt>
                <c:pt idx="4140">
                  <c:v>6.9</c:v>
                </c:pt>
                <c:pt idx="4141">
                  <c:v>6.9</c:v>
                </c:pt>
                <c:pt idx="4142">
                  <c:v>6.9</c:v>
                </c:pt>
                <c:pt idx="4143">
                  <c:v>6.9</c:v>
                </c:pt>
                <c:pt idx="4144">
                  <c:v>6.9</c:v>
                </c:pt>
                <c:pt idx="4145">
                  <c:v>6.9</c:v>
                </c:pt>
                <c:pt idx="4146">
                  <c:v>6.9</c:v>
                </c:pt>
                <c:pt idx="4147">
                  <c:v>6.9</c:v>
                </c:pt>
                <c:pt idx="4148">
                  <c:v>6.9</c:v>
                </c:pt>
                <c:pt idx="4149">
                  <c:v>6.9</c:v>
                </c:pt>
                <c:pt idx="4150">
                  <c:v>6.9</c:v>
                </c:pt>
                <c:pt idx="4151">
                  <c:v>6.9</c:v>
                </c:pt>
                <c:pt idx="4152">
                  <c:v>6.9</c:v>
                </c:pt>
                <c:pt idx="4153">
                  <c:v>6.9</c:v>
                </c:pt>
                <c:pt idx="4154">
                  <c:v>6.9</c:v>
                </c:pt>
                <c:pt idx="4155">
                  <c:v>6.9</c:v>
                </c:pt>
                <c:pt idx="4156">
                  <c:v>6.9</c:v>
                </c:pt>
                <c:pt idx="4157">
                  <c:v>6.9</c:v>
                </c:pt>
                <c:pt idx="4158">
                  <c:v>6.9</c:v>
                </c:pt>
                <c:pt idx="4159">
                  <c:v>6.9</c:v>
                </c:pt>
                <c:pt idx="4160">
                  <c:v>6.9</c:v>
                </c:pt>
                <c:pt idx="4161">
                  <c:v>6.9</c:v>
                </c:pt>
                <c:pt idx="4162">
                  <c:v>6.9</c:v>
                </c:pt>
                <c:pt idx="4163">
                  <c:v>6.9</c:v>
                </c:pt>
                <c:pt idx="4164">
                  <c:v>6.9</c:v>
                </c:pt>
                <c:pt idx="4165">
                  <c:v>6.9</c:v>
                </c:pt>
                <c:pt idx="4166">
                  <c:v>6.9</c:v>
                </c:pt>
                <c:pt idx="4167">
                  <c:v>6.9</c:v>
                </c:pt>
                <c:pt idx="4168">
                  <c:v>6.9</c:v>
                </c:pt>
                <c:pt idx="4169">
                  <c:v>6.9</c:v>
                </c:pt>
                <c:pt idx="4170">
                  <c:v>6.9</c:v>
                </c:pt>
                <c:pt idx="4171">
                  <c:v>7.0</c:v>
                </c:pt>
                <c:pt idx="4172">
                  <c:v>7.0</c:v>
                </c:pt>
                <c:pt idx="4173">
                  <c:v>7.0</c:v>
                </c:pt>
                <c:pt idx="4174">
                  <c:v>7.0</c:v>
                </c:pt>
                <c:pt idx="4175">
                  <c:v>7.0</c:v>
                </c:pt>
                <c:pt idx="4176">
                  <c:v>7.0</c:v>
                </c:pt>
                <c:pt idx="4177">
                  <c:v>7.0</c:v>
                </c:pt>
                <c:pt idx="4178">
                  <c:v>7.0</c:v>
                </c:pt>
                <c:pt idx="4179">
                  <c:v>7.0</c:v>
                </c:pt>
                <c:pt idx="4180">
                  <c:v>7.0</c:v>
                </c:pt>
                <c:pt idx="4181">
                  <c:v>7.0</c:v>
                </c:pt>
                <c:pt idx="4182">
                  <c:v>7.0</c:v>
                </c:pt>
                <c:pt idx="4183">
                  <c:v>7.0</c:v>
                </c:pt>
                <c:pt idx="4184">
                  <c:v>7.0</c:v>
                </c:pt>
                <c:pt idx="4185">
                  <c:v>7.0</c:v>
                </c:pt>
                <c:pt idx="4186">
                  <c:v>7.0</c:v>
                </c:pt>
                <c:pt idx="4187">
                  <c:v>7.0</c:v>
                </c:pt>
                <c:pt idx="4188">
                  <c:v>7.0</c:v>
                </c:pt>
                <c:pt idx="4189">
                  <c:v>7.0</c:v>
                </c:pt>
                <c:pt idx="4190">
                  <c:v>7.0</c:v>
                </c:pt>
                <c:pt idx="4191">
                  <c:v>7.0</c:v>
                </c:pt>
                <c:pt idx="4192">
                  <c:v>7.0</c:v>
                </c:pt>
                <c:pt idx="4193">
                  <c:v>7.0</c:v>
                </c:pt>
                <c:pt idx="4194">
                  <c:v>7.0</c:v>
                </c:pt>
                <c:pt idx="4195">
                  <c:v>7.0</c:v>
                </c:pt>
                <c:pt idx="4196">
                  <c:v>7.0</c:v>
                </c:pt>
                <c:pt idx="4197">
                  <c:v>7.0</c:v>
                </c:pt>
                <c:pt idx="4198">
                  <c:v>7.0</c:v>
                </c:pt>
                <c:pt idx="4199">
                  <c:v>7.0</c:v>
                </c:pt>
                <c:pt idx="4200">
                  <c:v>7.0</c:v>
                </c:pt>
                <c:pt idx="4201">
                  <c:v>7.0</c:v>
                </c:pt>
                <c:pt idx="4202">
                  <c:v>7.0</c:v>
                </c:pt>
                <c:pt idx="4203">
                  <c:v>7.0</c:v>
                </c:pt>
                <c:pt idx="4204">
                  <c:v>7.0</c:v>
                </c:pt>
                <c:pt idx="4205">
                  <c:v>7.0</c:v>
                </c:pt>
                <c:pt idx="4206">
                  <c:v>7.0</c:v>
                </c:pt>
                <c:pt idx="4207">
                  <c:v>7.0</c:v>
                </c:pt>
                <c:pt idx="4208">
                  <c:v>7.0</c:v>
                </c:pt>
                <c:pt idx="4209">
                  <c:v>7.0</c:v>
                </c:pt>
                <c:pt idx="4210">
                  <c:v>7.0</c:v>
                </c:pt>
                <c:pt idx="4211">
                  <c:v>7.0</c:v>
                </c:pt>
                <c:pt idx="4212">
                  <c:v>7.0</c:v>
                </c:pt>
                <c:pt idx="4213">
                  <c:v>7.0</c:v>
                </c:pt>
                <c:pt idx="4214">
                  <c:v>7.0</c:v>
                </c:pt>
                <c:pt idx="4215">
                  <c:v>7.0</c:v>
                </c:pt>
                <c:pt idx="4216">
                  <c:v>7.0</c:v>
                </c:pt>
                <c:pt idx="4217">
                  <c:v>7.0</c:v>
                </c:pt>
                <c:pt idx="4218">
                  <c:v>7.0</c:v>
                </c:pt>
                <c:pt idx="4219">
                  <c:v>7.0</c:v>
                </c:pt>
                <c:pt idx="4220">
                  <c:v>7.0</c:v>
                </c:pt>
                <c:pt idx="4221">
                  <c:v>7.0</c:v>
                </c:pt>
                <c:pt idx="4222">
                  <c:v>7.0</c:v>
                </c:pt>
                <c:pt idx="4223">
                  <c:v>7.0</c:v>
                </c:pt>
                <c:pt idx="4224">
                  <c:v>7.0</c:v>
                </c:pt>
                <c:pt idx="4225">
                  <c:v>7.0</c:v>
                </c:pt>
                <c:pt idx="4226">
                  <c:v>7.0</c:v>
                </c:pt>
                <c:pt idx="4227">
                  <c:v>7.0</c:v>
                </c:pt>
                <c:pt idx="4228">
                  <c:v>7.0</c:v>
                </c:pt>
                <c:pt idx="4229">
                  <c:v>7.0</c:v>
                </c:pt>
                <c:pt idx="4230">
                  <c:v>7.0</c:v>
                </c:pt>
                <c:pt idx="4231">
                  <c:v>7.1</c:v>
                </c:pt>
                <c:pt idx="4232">
                  <c:v>7.1</c:v>
                </c:pt>
                <c:pt idx="4233">
                  <c:v>7.1</c:v>
                </c:pt>
                <c:pt idx="4234">
                  <c:v>7.1</c:v>
                </c:pt>
                <c:pt idx="4235">
                  <c:v>7.1</c:v>
                </c:pt>
                <c:pt idx="4236">
                  <c:v>7.1</c:v>
                </c:pt>
                <c:pt idx="4237">
                  <c:v>7.1</c:v>
                </c:pt>
                <c:pt idx="4238">
                  <c:v>7.1</c:v>
                </c:pt>
                <c:pt idx="4239">
                  <c:v>7.1</c:v>
                </c:pt>
                <c:pt idx="4240">
                  <c:v>7.1</c:v>
                </c:pt>
                <c:pt idx="4241">
                  <c:v>7.1</c:v>
                </c:pt>
                <c:pt idx="4242">
                  <c:v>7.1</c:v>
                </c:pt>
                <c:pt idx="4243">
                  <c:v>7.1</c:v>
                </c:pt>
                <c:pt idx="4244">
                  <c:v>7.1</c:v>
                </c:pt>
                <c:pt idx="4245">
                  <c:v>7.1</c:v>
                </c:pt>
                <c:pt idx="4246">
                  <c:v>7.1</c:v>
                </c:pt>
                <c:pt idx="4247">
                  <c:v>7.1</c:v>
                </c:pt>
                <c:pt idx="4248">
                  <c:v>7.1</c:v>
                </c:pt>
                <c:pt idx="4249">
                  <c:v>7.1</c:v>
                </c:pt>
                <c:pt idx="4250">
                  <c:v>7.1</c:v>
                </c:pt>
                <c:pt idx="4251">
                  <c:v>7.1</c:v>
                </c:pt>
                <c:pt idx="4252">
                  <c:v>7.1</c:v>
                </c:pt>
                <c:pt idx="4253">
                  <c:v>7.1</c:v>
                </c:pt>
                <c:pt idx="4254">
                  <c:v>7.1</c:v>
                </c:pt>
                <c:pt idx="4255">
                  <c:v>7.1</c:v>
                </c:pt>
                <c:pt idx="4256">
                  <c:v>7.1</c:v>
                </c:pt>
                <c:pt idx="4257">
                  <c:v>7.1</c:v>
                </c:pt>
                <c:pt idx="4258">
                  <c:v>7.1</c:v>
                </c:pt>
                <c:pt idx="4259">
                  <c:v>7.1</c:v>
                </c:pt>
                <c:pt idx="4260">
                  <c:v>7.1</c:v>
                </c:pt>
                <c:pt idx="4261">
                  <c:v>7.1</c:v>
                </c:pt>
                <c:pt idx="4262">
                  <c:v>7.1</c:v>
                </c:pt>
                <c:pt idx="4263">
                  <c:v>7.1</c:v>
                </c:pt>
                <c:pt idx="4264">
                  <c:v>7.1</c:v>
                </c:pt>
                <c:pt idx="4265">
                  <c:v>7.1</c:v>
                </c:pt>
                <c:pt idx="4266">
                  <c:v>7.1</c:v>
                </c:pt>
                <c:pt idx="4267">
                  <c:v>7.1</c:v>
                </c:pt>
                <c:pt idx="4268">
                  <c:v>7.1</c:v>
                </c:pt>
                <c:pt idx="4269">
                  <c:v>7.1</c:v>
                </c:pt>
                <c:pt idx="4270">
                  <c:v>7.1</c:v>
                </c:pt>
                <c:pt idx="4271">
                  <c:v>7.1</c:v>
                </c:pt>
                <c:pt idx="4272">
                  <c:v>7.1</c:v>
                </c:pt>
                <c:pt idx="4273">
                  <c:v>7.1</c:v>
                </c:pt>
                <c:pt idx="4274">
                  <c:v>7.1</c:v>
                </c:pt>
                <c:pt idx="4275">
                  <c:v>7.1</c:v>
                </c:pt>
                <c:pt idx="4276">
                  <c:v>7.1</c:v>
                </c:pt>
                <c:pt idx="4277">
                  <c:v>7.1</c:v>
                </c:pt>
                <c:pt idx="4278">
                  <c:v>7.1</c:v>
                </c:pt>
                <c:pt idx="4279">
                  <c:v>7.1</c:v>
                </c:pt>
                <c:pt idx="4280">
                  <c:v>7.1</c:v>
                </c:pt>
                <c:pt idx="4281">
                  <c:v>7.1</c:v>
                </c:pt>
                <c:pt idx="4282">
                  <c:v>7.1</c:v>
                </c:pt>
                <c:pt idx="4283">
                  <c:v>7.1</c:v>
                </c:pt>
                <c:pt idx="4284">
                  <c:v>7.1</c:v>
                </c:pt>
                <c:pt idx="4285">
                  <c:v>7.1</c:v>
                </c:pt>
                <c:pt idx="4286">
                  <c:v>7.1</c:v>
                </c:pt>
                <c:pt idx="4287">
                  <c:v>7.1</c:v>
                </c:pt>
                <c:pt idx="4288">
                  <c:v>7.1</c:v>
                </c:pt>
                <c:pt idx="4289">
                  <c:v>7.1</c:v>
                </c:pt>
                <c:pt idx="4290">
                  <c:v>7.1</c:v>
                </c:pt>
                <c:pt idx="4291">
                  <c:v>7.2</c:v>
                </c:pt>
                <c:pt idx="4292">
                  <c:v>7.2</c:v>
                </c:pt>
                <c:pt idx="4293">
                  <c:v>7.2</c:v>
                </c:pt>
                <c:pt idx="4294">
                  <c:v>7.2</c:v>
                </c:pt>
                <c:pt idx="4295">
                  <c:v>7.2</c:v>
                </c:pt>
                <c:pt idx="4296">
                  <c:v>7.2</c:v>
                </c:pt>
                <c:pt idx="4297">
                  <c:v>7.2</c:v>
                </c:pt>
                <c:pt idx="4298">
                  <c:v>7.2</c:v>
                </c:pt>
                <c:pt idx="4299">
                  <c:v>7.2</c:v>
                </c:pt>
                <c:pt idx="4300">
                  <c:v>7.2</c:v>
                </c:pt>
                <c:pt idx="4301">
                  <c:v>7.2</c:v>
                </c:pt>
                <c:pt idx="4302">
                  <c:v>7.2</c:v>
                </c:pt>
                <c:pt idx="4303">
                  <c:v>7.2</c:v>
                </c:pt>
                <c:pt idx="4304">
                  <c:v>7.2</c:v>
                </c:pt>
                <c:pt idx="4305">
                  <c:v>7.2</c:v>
                </c:pt>
                <c:pt idx="4306">
                  <c:v>7.2</c:v>
                </c:pt>
                <c:pt idx="4307">
                  <c:v>7.2</c:v>
                </c:pt>
                <c:pt idx="4308">
                  <c:v>7.2</c:v>
                </c:pt>
                <c:pt idx="4309">
                  <c:v>7.2</c:v>
                </c:pt>
                <c:pt idx="4310">
                  <c:v>7.2</c:v>
                </c:pt>
                <c:pt idx="4311">
                  <c:v>7.2</c:v>
                </c:pt>
                <c:pt idx="4312">
                  <c:v>7.2</c:v>
                </c:pt>
                <c:pt idx="4313">
                  <c:v>7.2</c:v>
                </c:pt>
                <c:pt idx="4314">
                  <c:v>7.2</c:v>
                </c:pt>
                <c:pt idx="4315">
                  <c:v>7.2</c:v>
                </c:pt>
                <c:pt idx="4316">
                  <c:v>7.2</c:v>
                </c:pt>
                <c:pt idx="4317">
                  <c:v>7.2</c:v>
                </c:pt>
                <c:pt idx="4318">
                  <c:v>7.2</c:v>
                </c:pt>
                <c:pt idx="4319">
                  <c:v>7.2</c:v>
                </c:pt>
                <c:pt idx="4320">
                  <c:v>7.2</c:v>
                </c:pt>
                <c:pt idx="4321">
                  <c:v>7.2</c:v>
                </c:pt>
                <c:pt idx="4322">
                  <c:v>7.2</c:v>
                </c:pt>
                <c:pt idx="4323">
                  <c:v>7.2</c:v>
                </c:pt>
                <c:pt idx="4324">
                  <c:v>7.2</c:v>
                </c:pt>
                <c:pt idx="4325">
                  <c:v>7.2</c:v>
                </c:pt>
                <c:pt idx="4326">
                  <c:v>7.2</c:v>
                </c:pt>
                <c:pt idx="4327">
                  <c:v>7.2</c:v>
                </c:pt>
                <c:pt idx="4328">
                  <c:v>7.2</c:v>
                </c:pt>
                <c:pt idx="4329">
                  <c:v>7.2</c:v>
                </c:pt>
                <c:pt idx="4330">
                  <c:v>7.2</c:v>
                </c:pt>
                <c:pt idx="4331">
                  <c:v>7.2</c:v>
                </c:pt>
                <c:pt idx="4332">
                  <c:v>7.2</c:v>
                </c:pt>
                <c:pt idx="4333">
                  <c:v>7.2</c:v>
                </c:pt>
                <c:pt idx="4334">
                  <c:v>7.2</c:v>
                </c:pt>
                <c:pt idx="4335">
                  <c:v>7.2</c:v>
                </c:pt>
                <c:pt idx="4336">
                  <c:v>7.2</c:v>
                </c:pt>
                <c:pt idx="4337">
                  <c:v>7.2</c:v>
                </c:pt>
                <c:pt idx="4338">
                  <c:v>7.2</c:v>
                </c:pt>
                <c:pt idx="4339">
                  <c:v>7.2</c:v>
                </c:pt>
                <c:pt idx="4340">
                  <c:v>7.2</c:v>
                </c:pt>
                <c:pt idx="4341">
                  <c:v>7.2</c:v>
                </c:pt>
                <c:pt idx="4342">
                  <c:v>7.2</c:v>
                </c:pt>
                <c:pt idx="4343">
                  <c:v>7.2</c:v>
                </c:pt>
                <c:pt idx="4344">
                  <c:v>7.2</c:v>
                </c:pt>
                <c:pt idx="4345">
                  <c:v>7.2</c:v>
                </c:pt>
                <c:pt idx="4346">
                  <c:v>7.2</c:v>
                </c:pt>
                <c:pt idx="4347">
                  <c:v>7.2</c:v>
                </c:pt>
                <c:pt idx="4348">
                  <c:v>7.2</c:v>
                </c:pt>
                <c:pt idx="4349">
                  <c:v>7.2</c:v>
                </c:pt>
                <c:pt idx="4350">
                  <c:v>7.2</c:v>
                </c:pt>
                <c:pt idx="4351">
                  <c:v>7.3</c:v>
                </c:pt>
                <c:pt idx="4352">
                  <c:v>7.3</c:v>
                </c:pt>
                <c:pt idx="4353">
                  <c:v>7.3</c:v>
                </c:pt>
                <c:pt idx="4354">
                  <c:v>7.3</c:v>
                </c:pt>
                <c:pt idx="4355">
                  <c:v>7.3</c:v>
                </c:pt>
                <c:pt idx="4356">
                  <c:v>7.3</c:v>
                </c:pt>
                <c:pt idx="4357">
                  <c:v>7.3</c:v>
                </c:pt>
                <c:pt idx="4358">
                  <c:v>7.3</c:v>
                </c:pt>
                <c:pt idx="4359">
                  <c:v>7.3</c:v>
                </c:pt>
                <c:pt idx="4360">
                  <c:v>7.3</c:v>
                </c:pt>
                <c:pt idx="4361">
                  <c:v>7.3</c:v>
                </c:pt>
                <c:pt idx="4362">
                  <c:v>7.3</c:v>
                </c:pt>
                <c:pt idx="4363">
                  <c:v>7.3</c:v>
                </c:pt>
                <c:pt idx="4364">
                  <c:v>7.3</c:v>
                </c:pt>
                <c:pt idx="4365">
                  <c:v>7.3</c:v>
                </c:pt>
                <c:pt idx="4366">
                  <c:v>7.3</c:v>
                </c:pt>
                <c:pt idx="4367">
                  <c:v>7.3</c:v>
                </c:pt>
                <c:pt idx="4368">
                  <c:v>7.3</c:v>
                </c:pt>
                <c:pt idx="4369">
                  <c:v>7.3</c:v>
                </c:pt>
                <c:pt idx="4370">
                  <c:v>7.3</c:v>
                </c:pt>
                <c:pt idx="4371">
                  <c:v>7.3</c:v>
                </c:pt>
                <c:pt idx="4372">
                  <c:v>7.3</c:v>
                </c:pt>
                <c:pt idx="4373">
                  <c:v>7.3</c:v>
                </c:pt>
                <c:pt idx="4374">
                  <c:v>7.3</c:v>
                </c:pt>
                <c:pt idx="4375">
                  <c:v>7.3</c:v>
                </c:pt>
                <c:pt idx="4376">
                  <c:v>7.3</c:v>
                </c:pt>
                <c:pt idx="4377">
                  <c:v>7.3</c:v>
                </c:pt>
                <c:pt idx="4378">
                  <c:v>7.3</c:v>
                </c:pt>
                <c:pt idx="4379">
                  <c:v>7.3</c:v>
                </c:pt>
                <c:pt idx="4380">
                  <c:v>7.3</c:v>
                </c:pt>
                <c:pt idx="4381">
                  <c:v>7.3</c:v>
                </c:pt>
                <c:pt idx="4382">
                  <c:v>7.3</c:v>
                </c:pt>
                <c:pt idx="4383">
                  <c:v>7.3</c:v>
                </c:pt>
                <c:pt idx="4384">
                  <c:v>7.3</c:v>
                </c:pt>
                <c:pt idx="4385">
                  <c:v>7.3</c:v>
                </c:pt>
                <c:pt idx="4386">
                  <c:v>7.3</c:v>
                </c:pt>
                <c:pt idx="4387">
                  <c:v>7.3</c:v>
                </c:pt>
                <c:pt idx="4388">
                  <c:v>7.3</c:v>
                </c:pt>
                <c:pt idx="4389">
                  <c:v>7.3</c:v>
                </c:pt>
                <c:pt idx="4390">
                  <c:v>7.3</c:v>
                </c:pt>
                <c:pt idx="4391">
                  <c:v>7.3</c:v>
                </c:pt>
                <c:pt idx="4392">
                  <c:v>7.3</c:v>
                </c:pt>
                <c:pt idx="4393">
                  <c:v>7.3</c:v>
                </c:pt>
                <c:pt idx="4394">
                  <c:v>7.3</c:v>
                </c:pt>
                <c:pt idx="4395">
                  <c:v>7.3</c:v>
                </c:pt>
                <c:pt idx="4396">
                  <c:v>7.3</c:v>
                </c:pt>
                <c:pt idx="4397">
                  <c:v>7.3</c:v>
                </c:pt>
                <c:pt idx="4398">
                  <c:v>7.3</c:v>
                </c:pt>
                <c:pt idx="4399">
                  <c:v>7.3</c:v>
                </c:pt>
                <c:pt idx="4400">
                  <c:v>7.3</c:v>
                </c:pt>
                <c:pt idx="4401">
                  <c:v>7.3</c:v>
                </c:pt>
                <c:pt idx="4402">
                  <c:v>7.3</c:v>
                </c:pt>
                <c:pt idx="4403">
                  <c:v>7.3</c:v>
                </c:pt>
                <c:pt idx="4404">
                  <c:v>7.3</c:v>
                </c:pt>
                <c:pt idx="4405">
                  <c:v>7.3</c:v>
                </c:pt>
                <c:pt idx="4406">
                  <c:v>7.3</c:v>
                </c:pt>
                <c:pt idx="4407">
                  <c:v>7.3</c:v>
                </c:pt>
                <c:pt idx="4408">
                  <c:v>7.3</c:v>
                </c:pt>
                <c:pt idx="4409">
                  <c:v>7.3</c:v>
                </c:pt>
                <c:pt idx="4410">
                  <c:v>7.3</c:v>
                </c:pt>
                <c:pt idx="4411">
                  <c:v>7.4</c:v>
                </c:pt>
                <c:pt idx="4412">
                  <c:v>7.4</c:v>
                </c:pt>
                <c:pt idx="4413">
                  <c:v>7.4</c:v>
                </c:pt>
                <c:pt idx="4414">
                  <c:v>7.4</c:v>
                </c:pt>
                <c:pt idx="4415">
                  <c:v>7.4</c:v>
                </c:pt>
                <c:pt idx="4416">
                  <c:v>7.4</c:v>
                </c:pt>
                <c:pt idx="4417">
                  <c:v>7.4</c:v>
                </c:pt>
                <c:pt idx="4418">
                  <c:v>7.4</c:v>
                </c:pt>
                <c:pt idx="4419">
                  <c:v>7.4</c:v>
                </c:pt>
                <c:pt idx="4420">
                  <c:v>7.4</c:v>
                </c:pt>
                <c:pt idx="4421">
                  <c:v>7.4</c:v>
                </c:pt>
                <c:pt idx="4422">
                  <c:v>7.4</c:v>
                </c:pt>
                <c:pt idx="4423">
                  <c:v>7.4</c:v>
                </c:pt>
                <c:pt idx="4424">
                  <c:v>7.4</c:v>
                </c:pt>
                <c:pt idx="4425">
                  <c:v>7.4</c:v>
                </c:pt>
                <c:pt idx="4426">
                  <c:v>7.4</c:v>
                </c:pt>
                <c:pt idx="4427">
                  <c:v>7.4</c:v>
                </c:pt>
                <c:pt idx="4428">
                  <c:v>7.4</c:v>
                </c:pt>
                <c:pt idx="4429">
                  <c:v>7.4</c:v>
                </c:pt>
                <c:pt idx="4430">
                  <c:v>7.4</c:v>
                </c:pt>
                <c:pt idx="4431">
                  <c:v>7.4</c:v>
                </c:pt>
                <c:pt idx="4432">
                  <c:v>7.4</c:v>
                </c:pt>
                <c:pt idx="4433">
                  <c:v>7.4</c:v>
                </c:pt>
                <c:pt idx="4434">
                  <c:v>7.4</c:v>
                </c:pt>
                <c:pt idx="4435">
                  <c:v>7.4</c:v>
                </c:pt>
                <c:pt idx="4436">
                  <c:v>7.4</c:v>
                </c:pt>
                <c:pt idx="4437">
                  <c:v>7.4</c:v>
                </c:pt>
                <c:pt idx="4438">
                  <c:v>7.4</c:v>
                </c:pt>
                <c:pt idx="4439">
                  <c:v>7.4</c:v>
                </c:pt>
                <c:pt idx="4440">
                  <c:v>7.4</c:v>
                </c:pt>
                <c:pt idx="4441">
                  <c:v>7.4</c:v>
                </c:pt>
                <c:pt idx="4442">
                  <c:v>7.4</c:v>
                </c:pt>
                <c:pt idx="4443">
                  <c:v>7.4</c:v>
                </c:pt>
                <c:pt idx="4444">
                  <c:v>7.4</c:v>
                </c:pt>
                <c:pt idx="4445">
                  <c:v>7.4</c:v>
                </c:pt>
                <c:pt idx="4446">
                  <c:v>7.4</c:v>
                </c:pt>
                <c:pt idx="4447">
                  <c:v>7.4</c:v>
                </c:pt>
                <c:pt idx="4448">
                  <c:v>7.4</c:v>
                </c:pt>
                <c:pt idx="4449">
                  <c:v>7.4</c:v>
                </c:pt>
                <c:pt idx="4450">
                  <c:v>7.4</c:v>
                </c:pt>
                <c:pt idx="4451">
                  <c:v>7.4</c:v>
                </c:pt>
                <c:pt idx="4452">
                  <c:v>7.4</c:v>
                </c:pt>
                <c:pt idx="4453">
                  <c:v>7.4</c:v>
                </c:pt>
                <c:pt idx="4454">
                  <c:v>7.4</c:v>
                </c:pt>
                <c:pt idx="4455">
                  <c:v>7.4</c:v>
                </c:pt>
                <c:pt idx="4456">
                  <c:v>7.4</c:v>
                </c:pt>
                <c:pt idx="4457">
                  <c:v>7.4</c:v>
                </c:pt>
                <c:pt idx="4458">
                  <c:v>7.4</c:v>
                </c:pt>
                <c:pt idx="4459">
                  <c:v>7.4</c:v>
                </c:pt>
                <c:pt idx="4460">
                  <c:v>7.4</c:v>
                </c:pt>
                <c:pt idx="4461">
                  <c:v>7.4</c:v>
                </c:pt>
                <c:pt idx="4462">
                  <c:v>7.4</c:v>
                </c:pt>
                <c:pt idx="4463">
                  <c:v>7.4</c:v>
                </c:pt>
                <c:pt idx="4464">
                  <c:v>7.4</c:v>
                </c:pt>
                <c:pt idx="4465">
                  <c:v>7.4</c:v>
                </c:pt>
                <c:pt idx="4466">
                  <c:v>7.4</c:v>
                </c:pt>
                <c:pt idx="4467">
                  <c:v>7.4</c:v>
                </c:pt>
                <c:pt idx="4468">
                  <c:v>7.4</c:v>
                </c:pt>
                <c:pt idx="4469">
                  <c:v>7.4</c:v>
                </c:pt>
                <c:pt idx="4470">
                  <c:v>7.4</c:v>
                </c:pt>
                <c:pt idx="4471">
                  <c:v>7.5</c:v>
                </c:pt>
                <c:pt idx="4472">
                  <c:v>7.5</c:v>
                </c:pt>
                <c:pt idx="4473">
                  <c:v>7.5</c:v>
                </c:pt>
                <c:pt idx="4474">
                  <c:v>7.5</c:v>
                </c:pt>
                <c:pt idx="4475">
                  <c:v>7.5</c:v>
                </c:pt>
                <c:pt idx="4476">
                  <c:v>7.5</c:v>
                </c:pt>
                <c:pt idx="4477">
                  <c:v>7.5</c:v>
                </c:pt>
                <c:pt idx="4478">
                  <c:v>7.5</c:v>
                </c:pt>
                <c:pt idx="4479">
                  <c:v>7.5</c:v>
                </c:pt>
                <c:pt idx="4480">
                  <c:v>7.5</c:v>
                </c:pt>
                <c:pt idx="4481">
                  <c:v>7.5</c:v>
                </c:pt>
                <c:pt idx="4482">
                  <c:v>7.5</c:v>
                </c:pt>
                <c:pt idx="4483">
                  <c:v>7.5</c:v>
                </c:pt>
                <c:pt idx="4484">
                  <c:v>7.5</c:v>
                </c:pt>
                <c:pt idx="4485">
                  <c:v>7.5</c:v>
                </c:pt>
                <c:pt idx="4486">
                  <c:v>7.5</c:v>
                </c:pt>
                <c:pt idx="4487">
                  <c:v>7.5</c:v>
                </c:pt>
                <c:pt idx="4488">
                  <c:v>7.5</c:v>
                </c:pt>
                <c:pt idx="4489">
                  <c:v>7.5</c:v>
                </c:pt>
                <c:pt idx="4490">
                  <c:v>7.5</c:v>
                </c:pt>
                <c:pt idx="4491">
                  <c:v>7.5</c:v>
                </c:pt>
                <c:pt idx="4492">
                  <c:v>7.5</c:v>
                </c:pt>
                <c:pt idx="4493">
                  <c:v>7.5</c:v>
                </c:pt>
                <c:pt idx="4494">
                  <c:v>7.5</c:v>
                </c:pt>
                <c:pt idx="4495">
                  <c:v>7.5</c:v>
                </c:pt>
                <c:pt idx="4496">
                  <c:v>7.5</c:v>
                </c:pt>
                <c:pt idx="4497">
                  <c:v>7.5</c:v>
                </c:pt>
                <c:pt idx="4498">
                  <c:v>7.5</c:v>
                </c:pt>
                <c:pt idx="4499">
                  <c:v>7.5</c:v>
                </c:pt>
                <c:pt idx="4500">
                  <c:v>7.5</c:v>
                </c:pt>
                <c:pt idx="4501">
                  <c:v>7.5</c:v>
                </c:pt>
                <c:pt idx="4502">
                  <c:v>7.5</c:v>
                </c:pt>
                <c:pt idx="4503">
                  <c:v>7.5</c:v>
                </c:pt>
                <c:pt idx="4504">
                  <c:v>7.5</c:v>
                </c:pt>
                <c:pt idx="4505">
                  <c:v>7.5</c:v>
                </c:pt>
                <c:pt idx="4506">
                  <c:v>7.5</c:v>
                </c:pt>
                <c:pt idx="4507">
                  <c:v>7.5</c:v>
                </c:pt>
                <c:pt idx="4508">
                  <c:v>7.5</c:v>
                </c:pt>
                <c:pt idx="4509">
                  <c:v>7.5</c:v>
                </c:pt>
                <c:pt idx="4510">
                  <c:v>7.5</c:v>
                </c:pt>
                <c:pt idx="4511">
                  <c:v>7.5</c:v>
                </c:pt>
                <c:pt idx="4512">
                  <c:v>7.5</c:v>
                </c:pt>
                <c:pt idx="4513">
                  <c:v>7.5</c:v>
                </c:pt>
                <c:pt idx="4514">
                  <c:v>7.5</c:v>
                </c:pt>
                <c:pt idx="4515">
                  <c:v>7.5</c:v>
                </c:pt>
                <c:pt idx="4516">
                  <c:v>7.5</c:v>
                </c:pt>
                <c:pt idx="4517">
                  <c:v>7.5</c:v>
                </c:pt>
                <c:pt idx="4518">
                  <c:v>7.5</c:v>
                </c:pt>
                <c:pt idx="4519">
                  <c:v>7.5</c:v>
                </c:pt>
                <c:pt idx="4520">
                  <c:v>7.5</c:v>
                </c:pt>
                <c:pt idx="4521">
                  <c:v>7.5</c:v>
                </c:pt>
                <c:pt idx="4522">
                  <c:v>7.5</c:v>
                </c:pt>
                <c:pt idx="4523">
                  <c:v>7.5</c:v>
                </c:pt>
                <c:pt idx="4524">
                  <c:v>7.5</c:v>
                </c:pt>
                <c:pt idx="4525">
                  <c:v>7.5</c:v>
                </c:pt>
                <c:pt idx="4526">
                  <c:v>7.5</c:v>
                </c:pt>
                <c:pt idx="4527">
                  <c:v>7.5</c:v>
                </c:pt>
                <c:pt idx="4528">
                  <c:v>7.5</c:v>
                </c:pt>
                <c:pt idx="4529">
                  <c:v>7.5</c:v>
                </c:pt>
                <c:pt idx="4530">
                  <c:v>7.5</c:v>
                </c:pt>
                <c:pt idx="4531">
                  <c:v>7.6</c:v>
                </c:pt>
                <c:pt idx="4532">
                  <c:v>7.6</c:v>
                </c:pt>
                <c:pt idx="4533">
                  <c:v>7.6</c:v>
                </c:pt>
                <c:pt idx="4534">
                  <c:v>7.6</c:v>
                </c:pt>
                <c:pt idx="4535">
                  <c:v>7.6</c:v>
                </c:pt>
                <c:pt idx="4536">
                  <c:v>7.6</c:v>
                </c:pt>
                <c:pt idx="4537">
                  <c:v>7.6</c:v>
                </c:pt>
                <c:pt idx="4538">
                  <c:v>7.6</c:v>
                </c:pt>
                <c:pt idx="4539">
                  <c:v>7.6</c:v>
                </c:pt>
                <c:pt idx="4540">
                  <c:v>7.6</c:v>
                </c:pt>
                <c:pt idx="4541">
                  <c:v>7.6</c:v>
                </c:pt>
                <c:pt idx="4542">
                  <c:v>7.6</c:v>
                </c:pt>
                <c:pt idx="4543">
                  <c:v>7.6</c:v>
                </c:pt>
                <c:pt idx="4544">
                  <c:v>7.6</c:v>
                </c:pt>
                <c:pt idx="4545">
                  <c:v>7.6</c:v>
                </c:pt>
                <c:pt idx="4546">
                  <c:v>7.6</c:v>
                </c:pt>
                <c:pt idx="4547">
                  <c:v>7.6</c:v>
                </c:pt>
                <c:pt idx="4548">
                  <c:v>7.6</c:v>
                </c:pt>
                <c:pt idx="4549">
                  <c:v>7.6</c:v>
                </c:pt>
                <c:pt idx="4550">
                  <c:v>7.6</c:v>
                </c:pt>
                <c:pt idx="4551">
                  <c:v>7.6</c:v>
                </c:pt>
                <c:pt idx="4552">
                  <c:v>7.6</c:v>
                </c:pt>
                <c:pt idx="4553">
                  <c:v>7.6</c:v>
                </c:pt>
                <c:pt idx="4554">
                  <c:v>7.6</c:v>
                </c:pt>
                <c:pt idx="4555">
                  <c:v>7.6</c:v>
                </c:pt>
                <c:pt idx="4556">
                  <c:v>7.6</c:v>
                </c:pt>
                <c:pt idx="4557">
                  <c:v>7.6</c:v>
                </c:pt>
                <c:pt idx="4558">
                  <c:v>7.6</c:v>
                </c:pt>
                <c:pt idx="4559">
                  <c:v>7.6</c:v>
                </c:pt>
                <c:pt idx="4560">
                  <c:v>7.6</c:v>
                </c:pt>
                <c:pt idx="4561">
                  <c:v>7.6</c:v>
                </c:pt>
                <c:pt idx="4562">
                  <c:v>7.6</c:v>
                </c:pt>
                <c:pt idx="4563">
                  <c:v>7.6</c:v>
                </c:pt>
                <c:pt idx="4564">
                  <c:v>7.6</c:v>
                </c:pt>
                <c:pt idx="4565">
                  <c:v>7.6</c:v>
                </c:pt>
                <c:pt idx="4566">
                  <c:v>7.6</c:v>
                </c:pt>
                <c:pt idx="4567">
                  <c:v>7.6</c:v>
                </c:pt>
                <c:pt idx="4568">
                  <c:v>7.6</c:v>
                </c:pt>
                <c:pt idx="4569">
                  <c:v>7.6</c:v>
                </c:pt>
                <c:pt idx="4570">
                  <c:v>7.6</c:v>
                </c:pt>
                <c:pt idx="4571">
                  <c:v>7.6</c:v>
                </c:pt>
                <c:pt idx="4572">
                  <c:v>7.6</c:v>
                </c:pt>
                <c:pt idx="4573">
                  <c:v>7.6</c:v>
                </c:pt>
                <c:pt idx="4574">
                  <c:v>7.6</c:v>
                </c:pt>
                <c:pt idx="4575">
                  <c:v>7.6</c:v>
                </c:pt>
                <c:pt idx="4576">
                  <c:v>7.6</c:v>
                </c:pt>
                <c:pt idx="4577">
                  <c:v>7.6</c:v>
                </c:pt>
                <c:pt idx="4578">
                  <c:v>7.6</c:v>
                </c:pt>
                <c:pt idx="4579">
                  <c:v>7.6</c:v>
                </c:pt>
                <c:pt idx="4580">
                  <c:v>7.6</c:v>
                </c:pt>
                <c:pt idx="4581">
                  <c:v>7.6</c:v>
                </c:pt>
                <c:pt idx="4582">
                  <c:v>7.6</c:v>
                </c:pt>
                <c:pt idx="4583">
                  <c:v>7.6</c:v>
                </c:pt>
                <c:pt idx="4584">
                  <c:v>7.6</c:v>
                </c:pt>
                <c:pt idx="4585">
                  <c:v>7.6</c:v>
                </c:pt>
                <c:pt idx="4586">
                  <c:v>7.6</c:v>
                </c:pt>
                <c:pt idx="4587">
                  <c:v>7.6</c:v>
                </c:pt>
                <c:pt idx="4588">
                  <c:v>7.6</c:v>
                </c:pt>
                <c:pt idx="4589">
                  <c:v>7.6</c:v>
                </c:pt>
                <c:pt idx="4590">
                  <c:v>7.6</c:v>
                </c:pt>
                <c:pt idx="4591">
                  <c:v>7.7</c:v>
                </c:pt>
                <c:pt idx="4592">
                  <c:v>7.7</c:v>
                </c:pt>
                <c:pt idx="4593">
                  <c:v>7.7</c:v>
                </c:pt>
                <c:pt idx="4594">
                  <c:v>7.7</c:v>
                </c:pt>
                <c:pt idx="4595">
                  <c:v>7.7</c:v>
                </c:pt>
                <c:pt idx="4596">
                  <c:v>7.7</c:v>
                </c:pt>
                <c:pt idx="4597">
                  <c:v>7.7</c:v>
                </c:pt>
                <c:pt idx="4598">
                  <c:v>7.7</c:v>
                </c:pt>
                <c:pt idx="4599">
                  <c:v>7.7</c:v>
                </c:pt>
                <c:pt idx="4600">
                  <c:v>7.7</c:v>
                </c:pt>
                <c:pt idx="4601">
                  <c:v>7.7</c:v>
                </c:pt>
                <c:pt idx="4602">
                  <c:v>7.7</c:v>
                </c:pt>
                <c:pt idx="4603">
                  <c:v>7.7</c:v>
                </c:pt>
                <c:pt idx="4604">
                  <c:v>7.7</c:v>
                </c:pt>
                <c:pt idx="4605">
                  <c:v>7.7</c:v>
                </c:pt>
                <c:pt idx="4606">
                  <c:v>7.7</c:v>
                </c:pt>
                <c:pt idx="4607">
                  <c:v>7.7</c:v>
                </c:pt>
                <c:pt idx="4608">
                  <c:v>7.7</c:v>
                </c:pt>
                <c:pt idx="4609">
                  <c:v>7.7</c:v>
                </c:pt>
                <c:pt idx="4610">
                  <c:v>7.7</c:v>
                </c:pt>
                <c:pt idx="4611">
                  <c:v>7.7</c:v>
                </c:pt>
                <c:pt idx="4612">
                  <c:v>7.7</c:v>
                </c:pt>
                <c:pt idx="4613">
                  <c:v>7.7</c:v>
                </c:pt>
                <c:pt idx="4614">
                  <c:v>7.7</c:v>
                </c:pt>
                <c:pt idx="4615">
                  <c:v>7.7</c:v>
                </c:pt>
                <c:pt idx="4616">
                  <c:v>7.7</c:v>
                </c:pt>
                <c:pt idx="4617">
                  <c:v>7.7</c:v>
                </c:pt>
                <c:pt idx="4618">
                  <c:v>7.7</c:v>
                </c:pt>
                <c:pt idx="4619">
                  <c:v>7.7</c:v>
                </c:pt>
                <c:pt idx="4620">
                  <c:v>7.7</c:v>
                </c:pt>
                <c:pt idx="4621">
                  <c:v>7.7</c:v>
                </c:pt>
                <c:pt idx="4622">
                  <c:v>7.7</c:v>
                </c:pt>
                <c:pt idx="4623">
                  <c:v>7.7</c:v>
                </c:pt>
                <c:pt idx="4624">
                  <c:v>7.7</c:v>
                </c:pt>
                <c:pt idx="4625">
                  <c:v>7.7</c:v>
                </c:pt>
                <c:pt idx="4626">
                  <c:v>7.7</c:v>
                </c:pt>
                <c:pt idx="4627">
                  <c:v>7.7</c:v>
                </c:pt>
                <c:pt idx="4628">
                  <c:v>7.7</c:v>
                </c:pt>
                <c:pt idx="4629">
                  <c:v>7.7</c:v>
                </c:pt>
                <c:pt idx="4630">
                  <c:v>7.7</c:v>
                </c:pt>
                <c:pt idx="4631">
                  <c:v>7.7</c:v>
                </c:pt>
                <c:pt idx="4632">
                  <c:v>7.7</c:v>
                </c:pt>
                <c:pt idx="4633">
                  <c:v>7.7</c:v>
                </c:pt>
                <c:pt idx="4634">
                  <c:v>7.7</c:v>
                </c:pt>
                <c:pt idx="4635">
                  <c:v>7.7</c:v>
                </c:pt>
                <c:pt idx="4636">
                  <c:v>7.7</c:v>
                </c:pt>
                <c:pt idx="4637">
                  <c:v>7.7</c:v>
                </c:pt>
                <c:pt idx="4638">
                  <c:v>7.7</c:v>
                </c:pt>
                <c:pt idx="4639">
                  <c:v>7.7</c:v>
                </c:pt>
                <c:pt idx="4640">
                  <c:v>7.7</c:v>
                </c:pt>
                <c:pt idx="4641">
                  <c:v>7.7</c:v>
                </c:pt>
                <c:pt idx="4642">
                  <c:v>7.7</c:v>
                </c:pt>
                <c:pt idx="4643">
                  <c:v>7.7</c:v>
                </c:pt>
                <c:pt idx="4644">
                  <c:v>7.7</c:v>
                </c:pt>
                <c:pt idx="4645">
                  <c:v>7.7</c:v>
                </c:pt>
                <c:pt idx="4646">
                  <c:v>7.7</c:v>
                </c:pt>
                <c:pt idx="4647">
                  <c:v>7.7</c:v>
                </c:pt>
                <c:pt idx="4648">
                  <c:v>7.7</c:v>
                </c:pt>
                <c:pt idx="4649">
                  <c:v>7.7</c:v>
                </c:pt>
                <c:pt idx="4650">
                  <c:v>7.7</c:v>
                </c:pt>
                <c:pt idx="4651">
                  <c:v>7.8</c:v>
                </c:pt>
                <c:pt idx="4652">
                  <c:v>7.8</c:v>
                </c:pt>
                <c:pt idx="4653">
                  <c:v>7.8</c:v>
                </c:pt>
                <c:pt idx="4654">
                  <c:v>7.8</c:v>
                </c:pt>
                <c:pt idx="4655">
                  <c:v>7.8</c:v>
                </c:pt>
                <c:pt idx="4656">
                  <c:v>7.8</c:v>
                </c:pt>
                <c:pt idx="4657">
                  <c:v>7.8</c:v>
                </c:pt>
                <c:pt idx="4658">
                  <c:v>7.8</c:v>
                </c:pt>
                <c:pt idx="4659">
                  <c:v>7.8</c:v>
                </c:pt>
                <c:pt idx="4660">
                  <c:v>7.8</c:v>
                </c:pt>
                <c:pt idx="4661">
                  <c:v>7.8</c:v>
                </c:pt>
                <c:pt idx="4662">
                  <c:v>7.8</c:v>
                </c:pt>
                <c:pt idx="4663">
                  <c:v>7.8</c:v>
                </c:pt>
                <c:pt idx="4664">
                  <c:v>7.8</c:v>
                </c:pt>
                <c:pt idx="4665">
                  <c:v>7.8</c:v>
                </c:pt>
                <c:pt idx="4666">
                  <c:v>7.8</c:v>
                </c:pt>
                <c:pt idx="4667">
                  <c:v>7.8</c:v>
                </c:pt>
                <c:pt idx="4668">
                  <c:v>7.8</c:v>
                </c:pt>
                <c:pt idx="4669">
                  <c:v>7.8</c:v>
                </c:pt>
                <c:pt idx="4670">
                  <c:v>7.8</c:v>
                </c:pt>
                <c:pt idx="4671">
                  <c:v>7.8</c:v>
                </c:pt>
                <c:pt idx="4672">
                  <c:v>7.8</c:v>
                </c:pt>
                <c:pt idx="4673">
                  <c:v>7.8</c:v>
                </c:pt>
                <c:pt idx="4674">
                  <c:v>7.8</c:v>
                </c:pt>
                <c:pt idx="4675">
                  <c:v>7.8</c:v>
                </c:pt>
                <c:pt idx="4676">
                  <c:v>7.8</c:v>
                </c:pt>
                <c:pt idx="4677">
                  <c:v>7.8</c:v>
                </c:pt>
                <c:pt idx="4678">
                  <c:v>7.8</c:v>
                </c:pt>
                <c:pt idx="4679">
                  <c:v>7.8</c:v>
                </c:pt>
                <c:pt idx="4680">
                  <c:v>7.8</c:v>
                </c:pt>
                <c:pt idx="4681">
                  <c:v>7.8</c:v>
                </c:pt>
                <c:pt idx="4682">
                  <c:v>7.8</c:v>
                </c:pt>
                <c:pt idx="4683">
                  <c:v>7.8</c:v>
                </c:pt>
                <c:pt idx="4684">
                  <c:v>7.8</c:v>
                </c:pt>
                <c:pt idx="4685">
                  <c:v>7.8</c:v>
                </c:pt>
                <c:pt idx="4686">
                  <c:v>7.8</c:v>
                </c:pt>
                <c:pt idx="4687">
                  <c:v>7.8</c:v>
                </c:pt>
                <c:pt idx="4688">
                  <c:v>7.8</c:v>
                </c:pt>
                <c:pt idx="4689">
                  <c:v>7.8</c:v>
                </c:pt>
                <c:pt idx="4690">
                  <c:v>7.8</c:v>
                </c:pt>
                <c:pt idx="4691">
                  <c:v>7.8</c:v>
                </c:pt>
                <c:pt idx="4692">
                  <c:v>7.8</c:v>
                </c:pt>
                <c:pt idx="4693">
                  <c:v>7.8</c:v>
                </c:pt>
                <c:pt idx="4694">
                  <c:v>7.8</c:v>
                </c:pt>
                <c:pt idx="4695">
                  <c:v>7.8</c:v>
                </c:pt>
                <c:pt idx="4696">
                  <c:v>7.8</c:v>
                </c:pt>
                <c:pt idx="4697">
                  <c:v>7.8</c:v>
                </c:pt>
                <c:pt idx="4698">
                  <c:v>7.8</c:v>
                </c:pt>
                <c:pt idx="4699">
                  <c:v>7.8</c:v>
                </c:pt>
                <c:pt idx="4700">
                  <c:v>7.8</c:v>
                </c:pt>
                <c:pt idx="4701">
                  <c:v>7.8</c:v>
                </c:pt>
                <c:pt idx="4702">
                  <c:v>7.8</c:v>
                </c:pt>
                <c:pt idx="4703">
                  <c:v>7.8</c:v>
                </c:pt>
                <c:pt idx="4704">
                  <c:v>7.8</c:v>
                </c:pt>
                <c:pt idx="4705">
                  <c:v>7.8</c:v>
                </c:pt>
                <c:pt idx="4706">
                  <c:v>7.8</c:v>
                </c:pt>
                <c:pt idx="4707">
                  <c:v>7.8</c:v>
                </c:pt>
                <c:pt idx="4708">
                  <c:v>7.8</c:v>
                </c:pt>
                <c:pt idx="4709">
                  <c:v>7.8</c:v>
                </c:pt>
                <c:pt idx="4710">
                  <c:v>7.8</c:v>
                </c:pt>
                <c:pt idx="4711">
                  <c:v>7.9</c:v>
                </c:pt>
                <c:pt idx="4712">
                  <c:v>7.9</c:v>
                </c:pt>
                <c:pt idx="4713">
                  <c:v>7.9</c:v>
                </c:pt>
                <c:pt idx="4714">
                  <c:v>7.9</c:v>
                </c:pt>
                <c:pt idx="4715">
                  <c:v>7.9</c:v>
                </c:pt>
                <c:pt idx="4716">
                  <c:v>7.9</c:v>
                </c:pt>
                <c:pt idx="4717">
                  <c:v>7.9</c:v>
                </c:pt>
                <c:pt idx="4718">
                  <c:v>7.9</c:v>
                </c:pt>
                <c:pt idx="4719">
                  <c:v>7.9</c:v>
                </c:pt>
                <c:pt idx="4720">
                  <c:v>7.9</c:v>
                </c:pt>
                <c:pt idx="4721">
                  <c:v>7.9</c:v>
                </c:pt>
                <c:pt idx="4722">
                  <c:v>7.9</c:v>
                </c:pt>
                <c:pt idx="4723">
                  <c:v>7.9</c:v>
                </c:pt>
                <c:pt idx="4724">
                  <c:v>7.9</c:v>
                </c:pt>
                <c:pt idx="4725">
                  <c:v>7.9</c:v>
                </c:pt>
                <c:pt idx="4726">
                  <c:v>7.9</c:v>
                </c:pt>
                <c:pt idx="4727">
                  <c:v>7.9</c:v>
                </c:pt>
                <c:pt idx="4728">
                  <c:v>7.9</c:v>
                </c:pt>
                <c:pt idx="4729">
                  <c:v>7.9</c:v>
                </c:pt>
                <c:pt idx="4730">
                  <c:v>7.9</c:v>
                </c:pt>
                <c:pt idx="4731">
                  <c:v>7.9</c:v>
                </c:pt>
                <c:pt idx="4732">
                  <c:v>7.9</c:v>
                </c:pt>
                <c:pt idx="4733">
                  <c:v>7.9</c:v>
                </c:pt>
                <c:pt idx="4734">
                  <c:v>7.9</c:v>
                </c:pt>
                <c:pt idx="4735">
                  <c:v>7.9</c:v>
                </c:pt>
                <c:pt idx="4736">
                  <c:v>7.9</c:v>
                </c:pt>
                <c:pt idx="4737">
                  <c:v>7.9</c:v>
                </c:pt>
                <c:pt idx="4738">
                  <c:v>7.9</c:v>
                </c:pt>
                <c:pt idx="4739">
                  <c:v>7.9</c:v>
                </c:pt>
                <c:pt idx="4740">
                  <c:v>7.9</c:v>
                </c:pt>
                <c:pt idx="4741">
                  <c:v>7.9</c:v>
                </c:pt>
                <c:pt idx="4742">
                  <c:v>7.9</c:v>
                </c:pt>
                <c:pt idx="4743">
                  <c:v>7.9</c:v>
                </c:pt>
                <c:pt idx="4744">
                  <c:v>7.9</c:v>
                </c:pt>
                <c:pt idx="4745">
                  <c:v>7.9</c:v>
                </c:pt>
                <c:pt idx="4746">
                  <c:v>7.9</c:v>
                </c:pt>
                <c:pt idx="4747">
                  <c:v>7.9</c:v>
                </c:pt>
                <c:pt idx="4748">
                  <c:v>7.9</c:v>
                </c:pt>
                <c:pt idx="4749">
                  <c:v>7.9</c:v>
                </c:pt>
                <c:pt idx="4750">
                  <c:v>7.9</c:v>
                </c:pt>
                <c:pt idx="4751">
                  <c:v>7.9</c:v>
                </c:pt>
                <c:pt idx="4752">
                  <c:v>7.9</c:v>
                </c:pt>
                <c:pt idx="4753">
                  <c:v>7.9</c:v>
                </c:pt>
                <c:pt idx="4754">
                  <c:v>7.9</c:v>
                </c:pt>
                <c:pt idx="4755">
                  <c:v>7.9</c:v>
                </c:pt>
                <c:pt idx="4756">
                  <c:v>7.9</c:v>
                </c:pt>
                <c:pt idx="4757">
                  <c:v>7.9</c:v>
                </c:pt>
                <c:pt idx="4758">
                  <c:v>7.9</c:v>
                </c:pt>
                <c:pt idx="4759">
                  <c:v>7.9</c:v>
                </c:pt>
                <c:pt idx="4760">
                  <c:v>7.9</c:v>
                </c:pt>
                <c:pt idx="4761">
                  <c:v>7.9</c:v>
                </c:pt>
                <c:pt idx="4762">
                  <c:v>7.9</c:v>
                </c:pt>
                <c:pt idx="4763">
                  <c:v>7.9</c:v>
                </c:pt>
                <c:pt idx="4764">
                  <c:v>7.9</c:v>
                </c:pt>
                <c:pt idx="4765">
                  <c:v>7.9</c:v>
                </c:pt>
                <c:pt idx="4766">
                  <c:v>7.9</c:v>
                </c:pt>
                <c:pt idx="4767">
                  <c:v>7.9</c:v>
                </c:pt>
                <c:pt idx="4768">
                  <c:v>7.9</c:v>
                </c:pt>
                <c:pt idx="4769">
                  <c:v>7.9</c:v>
                </c:pt>
                <c:pt idx="4770">
                  <c:v>7.9</c:v>
                </c:pt>
                <c:pt idx="4771">
                  <c:v>8.0</c:v>
                </c:pt>
                <c:pt idx="4772">
                  <c:v>8.0</c:v>
                </c:pt>
                <c:pt idx="4773">
                  <c:v>8.0</c:v>
                </c:pt>
                <c:pt idx="4774">
                  <c:v>8.0</c:v>
                </c:pt>
                <c:pt idx="4775">
                  <c:v>8.0</c:v>
                </c:pt>
                <c:pt idx="4776">
                  <c:v>8.0</c:v>
                </c:pt>
                <c:pt idx="4777">
                  <c:v>8.0</c:v>
                </c:pt>
                <c:pt idx="4778">
                  <c:v>8.0</c:v>
                </c:pt>
                <c:pt idx="4779">
                  <c:v>8.0</c:v>
                </c:pt>
                <c:pt idx="4780">
                  <c:v>8.0</c:v>
                </c:pt>
                <c:pt idx="4781">
                  <c:v>8.0</c:v>
                </c:pt>
                <c:pt idx="4782">
                  <c:v>8.0</c:v>
                </c:pt>
                <c:pt idx="4783">
                  <c:v>8.0</c:v>
                </c:pt>
                <c:pt idx="4784">
                  <c:v>8.0</c:v>
                </c:pt>
                <c:pt idx="4785">
                  <c:v>8.0</c:v>
                </c:pt>
                <c:pt idx="4786">
                  <c:v>8.0</c:v>
                </c:pt>
                <c:pt idx="4787">
                  <c:v>8.0</c:v>
                </c:pt>
                <c:pt idx="4788">
                  <c:v>8.0</c:v>
                </c:pt>
                <c:pt idx="4789">
                  <c:v>8.0</c:v>
                </c:pt>
                <c:pt idx="4790">
                  <c:v>8.0</c:v>
                </c:pt>
                <c:pt idx="4791">
                  <c:v>8.0</c:v>
                </c:pt>
                <c:pt idx="4792">
                  <c:v>8.0</c:v>
                </c:pt>
                <c:pt idx="4793">
                  <c:v>8.0</c:v>
                </c:pt>
                <c:pt idx="4794">
                  <c:v>8.0</c:v>
                </c:pt>
                <c:pt idx="4795">
                  <c:v>8.0</c:v>
                </c:pt>
                <c:pt idx="4796">
                  <c:v>8.0</c:v>
                </c:pt>
                <c:pt idx="4797">
                  <c:v>8.0</c:v>
                </c:pt>
                <c:pt idx="4798">
                  <c:v>8.0</c:v>
                </c:pt>
                <c:pt idx="4799">
                  <c:v>8.0</c:v>
                </c:pt>
                <c:pt idx="4800">
                  <c:v>8.0</c:v>
                </c:pt>
                <c:pt idx="4801">
                  <c:v>8.0</c:v>
                </c:pt>
                <c:pt idx="4802">
                  <c:v>8.0</c:v>
                </c:pt>
                <c:pt idx="4803">
                  <c:v>8.0</c:v>
                </c:pt>
                <c:pt idx="4804">
                  <c:v>8.0</c:v>
                </c:pt>
                <c:pt idx="4805">
                  <c:v>8.0</c:v>
                </c:pt>
                <c:pt idx="4806">
                  <c:v>8.0</c:v>
                </c:pt>
                <c:pt idx="4807">
                  <c:v>8.0</c:v>
                </c:pt>
                <c:pt idx="4808">
                  <c:v>8.0</c:v>
                </c:pt>
                <c:pt idx="4809">
                  <c:v>8.0</c:v>
                </c:pt>
                <c:pt idx="4810">
                  <c:v>8.0</c:v>
                </c:pt>
                <c:pt idx="4811">
                  <c:v>8.0</c:v>
                </c:pt>
                <c:pt idx="4812">
                  <c:v>8.0</c:v>
                </c:pt>
                <c:pt idx="4813">
                  <c:v>8.0</c:v>
                </c:pt>
                <c:pt idx="4814">
                  <c:v>8.0</c:v>
                </c:pt>
                <c:pt idx="4815">
                  <c:v>8.0</c:v>
                </c:pt>
                <c:pt idx="4816">
                  <c:v>8.0</c:v>
                </c:pt>
                <c:pt idx="4817">
                  <c:v>8.0</c:v>
                </c:pt>
                <c:pt idx="4818">
                  <c:v>8.0</c:v>
                </c:pt>
                <c:pt idx="4819">
                  <c:v>8.0</c:v>
                </c:pt>
                <c:pt idx="4820">
                  <c:v>8.0</c:v>
                </c:pt>
                <c:pt idx="4821">
                  <c:v>8.0</c:v>
                </c:pt>
                <c:pt idx="4822">
                  <c:v>8.0</c:v>
                </c:pt>
                <c:pt idx="4823">
                  <c:v>8.0</c:v>
                </c:pt>
                <c:pt idx="4824">
                  <c:v>8.0</c:v>
                </c:pt>
                <c:pt idx="4825">
                  <c:v>8.0</c:v>
                </c:pt>
                <c:pt idx="4826">
                  <c:v>8.0</c:v>
                </c:pt>
                <c:pt idx="4827">
                  <c:v>8.0</c:v>
                </c:pt>
                <c:pt idx="4828">
                  <c:v>8.0</c:v>
                </c:pt>
                <c:pt idx="4829">
                  <c:v>8.0</c:v>
                </c:pt>
                <c:pt idx="4830">
                  <c:v>8.0</c:v>
                </c:pt>
                <c:pt idx="4831">
                  <c:v>8.1</c:v>
                </c:pt>
                <c:pt idx="4832">
                  <c:v>8.1</c:v>
                </c:pt>
                <c:pt idx="4833">
                  <c:v>8.1</c:v>
                </c:pt>
                <c:pt idx="4834">
                  <c:v>8.1</c:v>
                </c:pt>
                <c:pt idx="4835">
                  <c:v>8.1</c:v>
                </c:pt>
                <c:pt idx="4836">
                  <c:v>8.1</c:v>
                </c:pt>
                <c:pt idx="4837">
                  <c:v>8.1</c:v>
                </c:pt>
                <c:pt idx="4838">
                  <c:v>8.1</c:v>
                </c:pt>
                <c:pt idx="4839">
                  <c:v>8.1</c:v>
                </c:pt>
                <c:pt idx="4840">
                  <c:v>8.1</c:v>
                </c:pt>
                <c:pt idx="4841">
                  <c:v>8.1</c:v>
                </c:pt>
                <c:pt idx="4842">
                  <c:v>8.1</c:v>
                </c:pt>
                <c:pt idx="4843">
                  <c:v>8.1</c:v>
                </c:pt>
                <c:pt idx="4844">
                  <c:v>8.1</c:v>
                </c:pt>
                <c:pt idx="4845">
                  <c:v>8.1</c:v>
                </c:pt>
                <c:pt idx="4846">
                  <c:v>8.1</c:v>
                </c:pt>
                <c:pt idx="4847">
                  <c:v>8.1</c:v>
                </c:pt>
                <c:pt idx="4848">
                  <c:v>8.1</c:v>
                </c:pt>
                <c:pt idx="4849">
                  <c:v>8.1</c:v>
                </c:pt>
                <c:pt idx="4850">
                  <c:v>8.1</c:v>
                </c:pt>
                <c:pt idx="4851">
                  <c:v>8.1</c:v>
                </c:pt>
                <c:pt idx="4852">
                  <c:v>8.1</c:v>
                </c:pt>
                <c:pt idx="4853">
                  <c:v>8.1</c:v>
                </c:pt>
                <c:pt idx="4854">
                  <c:v>8.1</c:v>
                </c:pt>
                <c:pt idx="4855">
                  <c:v>8.1</c:v>
                </c:pt>
                <c:pt idx="4856">
                  <c:v>8.1</c:v>
                </c:pt>
                <c:pt idx="4857">
                  <c:v>8.1</c:v>
                </c:pt>
                <c:pt idx="4858">
                  <c:v>8.1</c:v>
                </c:pt>
                <c:pt idx="4859">
                  <c:v>8.1</c:v>
                </c:pt>
                <c:pt idx="4860">
                  <c:v>8.1</c:v>
                </c:pt>
                <c:pt idx="4861">
                  <c:v>8.1</c:v>
                </c:pt>
                <c:pt idx="4862">
                  <c:v>8.1</c:v>
                </c:pt>
                <c:pt idx="4863">
                  <c:v>8.1</c:v>
                </c:pt>
                <c:pt idx="4864">
                  <c:v>8.1</c:v>
                </c:pt>
                <c:pt idx="4865">
                  <c:v>8.1</c:v>
                </c:pt>
                <c:pt idx="4866">
                  <c:v>8.1</c:v>
                </c:pt>
                <c:pt idx="4867">
                  <c:v>8.1</c:v>
                </c:pt>
                <c:pt idx="4868">
                  <c:v>8.1</c:v>
                </c:pt>
                <c:pt idx="4869">
                  <c:v>8.1</c:v>
                </c:pt>
                <c:pt idx="4870">
                  <c:v>8.1</c:v>
                </c:pt>
                <c:pt idx="4871">
                  <c:v>8.1</c:v>
                </c:pt>
                <c:pt idx="4872">
                  <c:v>8.1</c:v>
                </c:pt>
                <c:pt idx="4873">
                  <c:v>8.1</c:v>
                </c:pt>
                <c:pt idx="4874">
                  <c:v>8.1</c:v>
                </c:pt>
                <c:pt idx="4875">
                  <c:v>8.1</c:v>
                </c:pt>
                <c:pt idx="4876">
                  <c:v>8.1</c:v>
                </c:pt>
                <c:pt idx="4877">
                  <c:v>8.1</c:v>
                </c:pt>
                <c:pt idx="4878">
                  <c:v>8.1</c:v>
                </c:pt>
                <c:pt idx="4879">
                  <c:v>8.1</c:v>
                </c:pt>
                <c:pt idx="4880">
                  <c:v>8.1</c:v>
                </c:pt>
                <c:pt idx="4881">
                  <c:v>8.1</c:v>
                </c:pt>
                <c:pt idx="4882">
                  <c:v>8.1</c:v>
                </c:pt>
                <c:pt idx="4883">
                  <c:v>8.1</c:v>
                </c:pt>
                <c:pt idx="4884">
                  <c:v>8.1</c:v>
                </c:pt>
                <c:pt idx="4885">
                  <c:v>8.1</c:v>
                </c:pt>
                <c:pt idx="4886">
                  <c:v>8.1</c:v>
                </c:pt>
                <c:pt idx="4887">
                  <c:v>8.1</c:v>
                </c:pt>
                <c:pt idx="4888">
                  <c:v>8.1</c:v>
                </c:pt>
                <c:pt idx="4889">
                  <c:v>8.1</c:v>
                </c:pt>
                <c:pt idx="4890">
                  <c:v>8.1</c:v>
                </c:pt>
                <c:pt idx="4891">
                  <c:v>8.2</c:v>
                </c:pt>
                <c:pt idx="4892">
                  <c:v>8.2</c:v>
                </c:pt>
                <c:pt idx="4893">
                  <c:v>8.2</c:v>
                </c:pt>
                <c:pt idx="4894">
                  <c:v>8.2</c:v>
                </c:pt>
                <c:pt idx="4895">
                  <c:v>8.2</c:v>
                </c:pt>
                <c:pt idx="4896">
                  <c:v>8.2</c:v>
                </c:pt>
                <c:pt idx="4897">
                  <c:v>8.2</c:v>
                </c:pt>
                <c:pt idx="4898">
                  <c:v>8.2</c:v>
                </c:pt>
                <c:pt idx="4899">
                  <c:v>8.2</c:v>
                </c:pt>
                <c:pt idx="4900">
                  <c:v>8.2</c:v>
                </c:pt>
                <c:pt idx="4901">
                  <c:v>8.2</c:v>
                </c:pt>
                <c:pt idx="4902">
                  <c:v>8.2</c:v>
                </c:pt>
                <c:pt idx="4903">
                  <c:v>8.2</c:v>
                </c:pt>
                <c:pt idx="4904">
                  <c:v>8.2</c:v>
                </c:pt>
                <c:pt idx="4905">
                  <c:v>8.2</c:v>
                </c:pt>
                <c:pt idx="4906">
                  <c:v>8.2</c:v>
                </c:pt>
                <c:pt idx="4907">
                  <c:v>8.2</c:v>
                </c:pt>
                <c:pt idx="4908">
                  <c:v>8.2</c:v>
                </c:pt>
                <c:pt idx="4909">
                  <c:v>8.2</c:v>
                </c:pt>
                <c:pt idx="4910">
                  <c:v>8.2</c:v>
                </c:pt>
                <c:pt idx="4911">
                  <c:v>8.2</c:v>
                </c:pt>
                <c:pt idx="4912">
                  <c:v>8.2</c:v>
                </c:pt>
                <c:pt idx="4913">
                  <c:v>8.2</c:v>
                </c:pt>
                <c:pt idx="4914">
                  <c:v>8.2</c:v>
                </c:pt>
                <c:pt idx="4915">
                  <c:v>8.2</c:v>
                </c:pt>
                <c:pt idx="4916">
                  <c:v>8.2</c:v>
                </c:pt>
                <c:pt idx="4917">
                  <c:v>8.2</c:v>
                </c:pt>
                <c:pt idx="4918">
                  <c:v>8.2</c:v>
                </c:pt>
                <c:pt idx="4919">
                  <c:v>8.2</c:v>
                </c:pt>
                <c:pt idx="4920">
                  <c:v>8.2</c:v>
                </c:pt>
                <c:pt idx="4921">
                  <c:v>8.2</c:v>
                </c:pt>
                <c:pt idx="4922">
                  <c:v>8.2</c:v>
                </c:pt>
                <c:pt idx="4923">
                  <c:v>8.2</c:v>
                </c:pt>
                <c:pt idx="4924">
                  <c:v>8.2</c:v>
                </c:pt>
                <c:pt idx="4925">
                  <c:v>8.2</c:v>
                </c:pt>
                <c:pt idx="4926">
                  <c:v>8.2</c:v>
                </c:pt>
                <c:pt idx="4927">
                  <c:v>8.2</c:v>
                </c:pt>
                <c:pt idx="4928">
                  <c:v>8.2</c:v>
                </c:pt>
                <c:pt idx="4929">
                  <c:v>8.2</c:v>
                </c:pt>
                <c:pt idx="4930">
                  <c:v>8.2</c:v>
                </c:pt>
                <c:pt idx="4931">
                  <c:v>8.2</c:v>
                </c:pt>
                <c:pt idx="4932">
                  <c:v>8.2</c:v>
                </c:pt>
                <c:pt idx="4933">
                  <c:v>8.2</c:v>
                </c:pt>
                <c:pt idx="4934">
                  <c:v>8.2</c:v>
                </c:pt>
                <c:pt idx="4935">
                  <c:v>8.2</c:v>
                </c:pt>
                <c:pt idx="4936">
                  <c:v>8.2</c:v>
                </c:pt>
                <c:pt idx="4937">
                  <c:v>8.2</c:v>
                </c:pt>
                <c:pt idx="4938">
                  <c:v>8.2</c:v>
                </c:pt>
                <c:pt idx="4939">
                  <c:v>8.2</c:v>
                </c:pt>
                <c:pt idx="4940">
                  <c:v>8.2</c:v>
                </c:pt>
                <c:pt idx="4941">
                  <c:v>8.2</c:v>
                </c:pt>
                <c:pt idx="4942">
                  <c:v>8.2</c:v>
                </c:pt>
                <c:pt idx="4943">
                  <c:v>8.2</c:v>
                </c:pt>
                <c:pt idx="4944">
                  <c:v>8.2</c:v>
                </c:pt>
                <c:pt idx="4945">
                  <c:v>8.2</c:v>
                </c:pt>
                <c:pt idx="4946">
                  <c:v>8.2</c:v>
                </c:pt>
                <c:pt idx="4947">
                  <c:v>8.2</c:v>
                </c:pt>
                <c:pt idx="4948">
                  <c:v>8.2</c:v>
                </c:pt>
                <c:pt idx="4949">
                  <c:v>8.2</c:v>
                </c:pt>
                <c:pt idx="4950">
                  <c:v>8.2</c:v>
                </c:pt>
                <c:pt idx="4951">
                  <c:v>8.3</c:v>
                </c:pt>
                <c:pt idx="4952">
                  <c:v>8.3</c:v>
                </c:pt>
                <c:pt idx="4953">
                  <c:v>8.3</c:v>
                </c:pt>
                <c:pt idx="4954">
                  <c:v>8.3</c:v>
                </c:pt>
                <c:pt idx="4955">
                  <c:v>8.3</c:v>
                </c:pt>
                <c:pt idx="4956">
                  <c:v>8.3</c:v>
                </c:pt>
                <c:pt idx="4957">
                  <c:v>8.3</c:v>
                </c:pt>
                <c:pt idx="4958">
                  <c:v>8.3</c:v>
                </c:pt>
                <c:pt idx="4959">
                  <c:v>8.3</c:v>
                </c:pt>
                <c:pt idx="4960">
                  <c:v>8.3</c:v>
                </c:pt>
                <c:pt idx="4961">
                  <c:v>8.3</c:v>
                </c:pt>
                <c:pt idx="4962">
                  <c:v>8.3</c:v>
                </c:pt>
                <c:pt idx="4963">
                  <c:v>8.3</c:v>
                </c:pt>
                <c:pt idx="4964">
                  <c:v>8.3</c:v>
                </c:pt>
                <c:pt idx="4965">
                  <c:v>8.3</c:v>
                </c:pt>
                <c:pt idx="4966">
                  <c:v>8.3</c:v>
                </c:pt>
                <c:pt idx="4967">
                  <c:v>8.3</c:v>
                </c:pt>
                <c:pt idx="4968">
                  <c:v>8.3</c:v>
                </c:pt>
                <c:pt idx="4969">
                  <c:v>8.3</c:v>
                </c:pt>
                <c:pt idx="4970">
                  <c:v>8.3</c:v>
                </c:pt>
                <c:pt idx="4971">
                  <c:v>8.3</c:v>
                </c:pt>
                <c:pt idx="4972">
                  <c:v>8.3</c:v>
                </c:pt>
                <c:pt idx="4973">
                  <c:v>8.3</c:v>
                </c:pt>
                <c:pt idx="4974">
                  <c:v>8.3</c:v>
                </c:pt>
                <c:pt idx="4975">
                  <c:v>8.3</c:v>
                </c:pt>
                <c:pt idx="4976">
                  <c:v>8.3</c:v>
                </c:pt>
                <c:pt idx="4977">
                  <c:v>8.3</c:v>
                </c:pt>
                <c:pt idx="4978">
                  <c:v>8.3</c:v>
                </c:pt>
                <c:pt idx="4979">
                  <c:v>8.3</c:v>
                </c:pt>
                <c:pt idx="4980">
                  <c:v>8.3</c:v>
                </c:pt>
                <c:pt idx="4981">
                  <c:v>8.3</c:v>
                </c:pt>
                <c:pt idx="4982">
                  <c:v>8.3</c:v>
                </c:pt>
                <c:pt idx="4983">
                  <c:v>8.3</c:v>
                </c:pt>
                <c:pt idx="4984">
                  <c:v>8.3</c:v>
                </c:pt>
                <c:pt idx="4985">
                  <c:v>8.3</c:v>
                </c:pt>
                <c:pt idx="4986">
                  <c:v>8.3</c:v>
                </c:pt>
                <c:pt idx="4987">
                  <c:v>8.3</c:v>
                </c:pt>
                <c:pt idx="4988">
                  <c:v>8.3</c:v>
                </c:pt>
                <c:pt idx="4989">
                  <c:v>8.3</c:v>
                </c:pt>
                <c:pt idx="4990">
                  <c:v>8.3</c:v>
                </c:pt>
                <c:pt idx="4991">
                  <c:v>8.3</c:v>
                </c:pt>
                <c:pt idx="4992">
                  <c:v>8.3</c:v>
                </c:pt>
                <c:pt idx="4993">
                  <c:v>8.3</c:v>
                </c:pt>
                <c:pt idx="4994">
                  <c:v>8.3</c:v>
                </c:pt>
                <c:pt idx="4995">
                  <c:v>8.3</c:v>
                </c:pt>
                <c:pt idx="4996">
                  <c:v>8.3</c:v>
                </c:pt>
                <c:pt idx="4997">
                  <c:v>8.3</c:v>
                </c:pt>
                <c:pt idx="4998">
                  <c:v>8.3</c:v>
                </c:pt>
                <c:pt idx="4999">
                  <c:v>8.3</c:v>
                </c:pt>
                <c:pt idx="5000">
                  <c:v>8.3</c:v>
                </c:pt>
                <c:pt idx="5001">
                  <c:v>8.3</c:v>
                </c:pt>
                <c:pt idx="5002">
                  <c:v>8.3</c:v>
                </c:pt>
                <c:pt idx="5003">
                  <c:v>8.3</c:v>
                </c:pt>
                <c:pt idx="5004">
                  <c:v>8.3</c:v>
                </c:pt>
                <c:pt idx="5005">
                  <c:v>8.3</c:v>
                </c:pt>
                <c:pt idx="5006">
                  <c:v>8.3</c:v>
                </c:pt>
                <c:pt idx="5007">
                  <c:v>8.3</c:v>
                </c:pt>
                <c:pt idx="5008">
                  <c:v>8.3</c:v>
                </c:pt>
                <c:pt idx="5009">
                  <c:v>8.3</c:v>
                </c:pt>
                <c:pt idx="5010">
                  <c:v>8.3</c:v>
                </c:pt>
                <c:pt idx="5011">
                  <c:v>8.4</c:v>
                </c:pt>
                <c:pt idx="5012">
                  <c:v>8.4</c:v>
                </c:pt>
                <c:pt idx="5013">
                  <c:v>8.4</c:v>
                </c:pt>
                <c:pt idx="5014">
                  <c:v>8.4</c:v>
                </c:pt>
                <c:pt idx="5015">
                  <c:v>8.4</c:v>
                </c:pt>
                <c:pt idx="5016">
                  <c:v>8.4</c:v>
                </c:pt>
                <c:pt idx="5017">
                  <c:v>8.4</c:v>
                </c:pt>
                <c:pt idx="5018">
                  <c:v>8.4</c:v>
                </c:pt>
                <c:pt idx="5019">
                  <c:v>8.4</c:v>
                </c:pt>
                <c:pt idx="5020">
                  <c:v>8.4</c:v>
                </c:pt>
                <c:pt idx="5021">
                  <c:v>8.4</c:v>
                </c:pt>
                <c:pt idx="5022">
                  <c:v>8.4</c:v>
                </c:pt>
                <c:pt idx="5023">
                  <c:v>8.4</c:v>
                </c:pt>
                <c:pt idx="5024">
                  <c:v>8.4</c:v>
                </c:pt>
                <c:pt idx="5025">
                  <c:v>8.4</c:v>
                </c:pt>
                <c:pt idx="5026">
                  <c:v>8.4</c:v>
                </c:pt>
                <c:pt idx="5027">
                  <c:v>8.4</c:v>
                </c:pt>
                <c:pt idx="5028">
                  <c:v>8.4</c:v>
                </c:pt>
                <c:pt idx="5029">
                  <c:v>8.4</c:v>
                </c:pt>
                <c:pt idx="5030">
                  <c:v>8.4</c:v>
                </c:pt>
                <c:pt idx="5031">
                  <c:v>8.4</c:v>
                </c:pt>
                <c:pt idx="5032">
                  <c:v>8.4</c:v>
                </c:pt>
                <c:pt idx="5033">
                  <c:v>8.4</c:v>
                </c:pt>
                <c:pt idx="5034">
                  <c:v>8.4</c:v>
                </c:pt>
                <c:pt idx="5035">
                  <c:v>8.4</c:v>
                </c:pt>
                <c:pt idx="5036">
                  <c:v>8.4</c:v>
                </c:pt>
                <c:pt idx="5037">
                  <c:v>8.4</c:v>
                </c:pt>
                <c:pt idx="5038">
                  <c:v>8.4</c:v>
                </c:pt>
                <c:pt idx="5039">
                  <c:v>8.4</c:v>
                </c:pt>
                <c:pt idx="5040">
                  <c:v>8.4</c:v>
                </c:pt>
                <c:pt idx="5041">
                  <c:v>8.4</c:v>
                </c:pt>
                <c:pt idx="5042">
                  <c:v>8.4</c:v>
                </c:pt>
                <c:pt idx="5043">
                  <c:v>8.4</c:v>
                </c:pt>
                <c:pt idx="5044">
                  <c:v>8.4</c:v>
                </c:pt>
                <c:pt idx="5045">
                  <c:v>8.4</c:v>
                </c:pt>
                <c:pt idx="5046">
                  <c:v>8.4</c:v>
                </c:pt>
                <c:pt idx="5047">
                  <c:v>8.4</c:v>
                </c:pt>
                <c:pt idx="5048">
                  <c:v>8.4</c:v>
                </c:pt>
                <c:pt idx="5049">
                  <c:v>8.4</c:v>
                </c:pt>
                <c:pt idx="5050">
                  <c:v>8.4</c:v>
                </c:pt>
                <c:pt idx="5051">
                  <c:v>8.4</c:v>
                </c:pt>
                <c:pt idx="5052">
                  <c:v>8.4</c:v>
                </c:pt>
                <c:pt idx="5053">
                  <c:v>8.4</c:v>
                </c:pt>
                <c:pt idx="5054">
                  <c:v>8.4</c:v>
                </c:pt>
                <c:pt idx="5055">
                  <c:v>8.4</c:v>
                </c:pt>
                <c:pt idx="5056">
                  <c:v>8.4</c:v>
                </c:pt>
                <c:pt idx="5057">
                  <c:v>8.4</c:v>
                </c:pt>
                <c:pt idx="5058">
                  <c:v>8.4</c:v>
                </c:pt>
                <c:pt idx="5059">
                  <c:v>8.4</c:v>
                </c:pt>
                <c:pt idx="5060">
                  <c:v>8.4</c:v>
                </c:pt>
                <c:pt idx="5061">
                  <c:v>8.4</c:v>
                </c:pt>
                <c:pt idx="5062">
                  <c:v>8.4</c:v>
                </c:pt>
                <c:pt idx="5063">
                  <c:v>8.4</c:v>
                </c:pt>
                <c:pt idx="5064">
                  <c:v>8.4</c:v>
                </c:pt>
                <c:pt idx="5065">
                  <c:v>8.4</c:v>
                </c:pt>
                <c:pt idx="5066">
                  <c:v>8.4</c:v>
                </c:pt>
                <c:pt idx="5067">
                  <c:v>8.4</c:v>
                </c:pt>
                <c:pt idx="5068">
                  <c:v>8.4</c:v>
                </c:pt>
                <c:pt idx="5069">
                  <c:v>8.4</c:v>
                </c:pt>
                <c:pt idx="5070">
                  <c:v>8.4</c:v>
                </c:pt>
                <c:pt idx="5071">
                  <c:v>8.5</c:v>
                </c:pt>
                <c:pt idx="5072">
                  <c:v>8.5</c:v>
                </c:pt>
                <c:pt idx="5073">
                  <c:v>8.5</c:v>
                </c:pt>
                <c:pt idx="5074">
                  <c:v>8.5</c:v>
                </c:pt>
                <c:pt idx="5075">
                  <c:v>8.5</c:v>
                </c:pt>
                <c:pt idx="5076">
                  <c:v>8.5</c:v>
                </c:pt>
                <c:pt idx="5077">
                  <c:v>8.5</c:v>
                </c:pt>
                <c:pt idx="5078">
                  <c:v>8.5</c:v>
                </c:pt>
                <c:pt idx="5079">
                  <c:v>8.5</c:v>
                </c:pt>
                <c:pt idx="5080">
                  <c:v>8.5</c:v>
                </c:pt>
                <c:pt idx="5081">
                  <c:v>8.5</c:v>
                </c:pt>
                <c:pt idx="5082">
                  <c:v>8.5</c:v>
                </c:pt>
                <c:pt idx="5083">
                  <c:v>8.5</c:v>
                </c:pt>
                <c:pt idx="5084">
                  <c:v>8.5</c:v>
                </c:pt>
                <c:pt idx="5085">
                  <c:v>8.5</c:v>
                </c:pt>
                <c:pt idx="5086">
                  <c:v>8.5</c:v>
                </c:pt>
                <c:pt idx="5087">
                  <c:v>8.5</c:v>
                </c:pt>
                <c:pt idx="5088">
                  <c:v>8.5</c:v>
                </c:pt>
                <c:pt idx="5089">
                  <c:v>8.5</c:v>
                </c:pt>
                <c:pt idx="5090">
                  <c:v>8.5</c:v>
                </c:pt>
                <c:pt idx="5091">
                  <c:v>8.5</c:v>
                </c:pt>
                <c:pt idx="5092">
                  <c:v>8.5</c:v>
                </c:pt>
                <c:pt idx="5093">
                  <c:v>8.5</c:v>
                </c:pt>
                <c:pt idx="5094">
                  <c:v>8.5</c:v>
                </c:pt>
                <c:pt idx="5095">
                  <c:v>8.5</c:v>
                </c:pt>
                <c:pt idx="5096">
                  <c:v>8.5</c:v>
                </c:pt>
                <c:pt idx="5097">
                  <c:v>8.5</c:v>
                </c:pt>
                <c:pt idx="5098">
                  <c:v>8.5</c:v>
                </c:pt>
                <c:pt idx="5099">
                  <c:v>8.5</c:v>
                </c:pt>
                <c:pt idx="5100">
                  <c:v>8.5</c:v>
                </c:pt>
                <c:pt idx="5101">
                  <c:v>8.5</c:v>
                </c:pt>
                <c:pt idx="5102">
                  <c:v>8.5</c:v>
                </c:pt>
                <c:pt idx="5103">
                  <c:v>8.5</c:v>
                </c:pt>
                <c:pt idx="5104">
                  <c:v>8.5</c:v>
                </c:pt>
                <c:pt idx="5105">
                  <c:v>8.5</c:v>
                </c:pt>
                <c:pt idx="5106">
                  <c:v>8.5</c:v>
                </c:pt>
                <c:pt idx="5107">
                  <c:v>8.5</c:v>
                </c:pt>
                <c:pt idx="5108">
                  <c:v>8.5</c:v>
                </c:pt>
                <c:pt idx="5109">
                  <c:v>8.5</c:v>
                </c:pt>
                <c:pt idx="5110">
                  <c:v>8.5</c:v>
                </c:pt>
                <c:pt idx="5111">
                  <c:v>8.5</c:v>
                </c:pt>
                <c:pt idx="5112">
                  <c:v>8.5</c:v>
                </c:pt>
                <c:pt idx="5113">
                  <c:v>8.5</c:v>
                </c:pt>
                <c:pt idx="5114">
                  <c:v>8.5</c:v>
                </c:pt>
                <c:pt idx="5115">
                  <c:v>8.5</c:v>
                </c:pt>
                <c:pt idx="5116">
                  <c:v>8.5</c:v>
                </c:pt>
                <c:pt idx="5117">
                  <c:v>8.5</c:v>
                </c:pt>
                <c:pt idx="5118">
                  <c:v>8.5</c:v>
                </c:pt>
                <c:pt idx="5119">
                  <c:v>8.5</c:v>
                </c:pt>
                <c:pt idx="5120">
                  <c:v>8.5</c:v>
                </c:pt>
                <c:pt idx="5121">
                  <c:v>8.5</c:v>
                </c:pt>
                <c:pt idx="5122">
                  <c:v>8.5</c:v>
                </c:pt>
                <c:pt idx="5123">
                  <c:v>8.5</c:v>
                </c:pt>
                <c:pt idx="5124">
                  <c:v>8.5</c:v>
                </c:pt>
                <c:pt idx="5125">
                  <c:v>8.5</c:v>
                </c:pt>
                <c:pt idx="5126">
                  <c:v>8.5</c:v>
                </c:pt>
                <c:pt idx="5127">
                  <c:v>8.5</c:v>
                </c:pt>
                <c:pt idx="5128">
                  <c:v>8.5</c:v>
                </c:pt>
                <c:pt idx="5129">
                  <c:v>8.5</c:v>
                </c:pt>
                <c:pt idx="5130">
                  <c:v>8.5</c:v>
                </c:pt>
                <c:pt idx="5131">
                  <c:v>8.6</c:v>
                </c:pt>
                <c:pt idx="5132">
                  <c:v>8.6</c:v>
                </c:pt>
                <c:pt idx="5133">
                  <c:v>8.6</c:v>
                </c:pt>
                <c:pt idx="5134">
                  <c:v>8.6</c:v>
                </c:pt>
                <c:pt idx="5135">
                  <c:v>8.6</c:v>
                </c:pt>
                <c:pt idx="5136">
                  <c:v>8.6</c:v>
                </c:pt>
                <c:pt idx="5137">
                  <c:v>8.6</c:v>
                </c:pt>
                <c:pt idx="5138">
                  <c:v>8.6</c:v>
                </c:pt>
                <c:pt idx="5139">
                  <c:v>8.6</c:v>
                </c:pt>
                <c:pt idx="5140">
                  <c:v>8.6</c:v>
                </c:pt>
                <c:pt idx="5141">
                  <c:v>8.6</c:v>
                </c:pt>
                <c:pt idx="5142">
                  <c:v>8.6</c:v>
                </c:pt>
                <c:pt idx="5143">
                  <c:v>8.6</c:v>
                </c:pt>
                <c:pt idx="5144">
                  <c:v>8.6</c:v>
                </c:pt>
                <c:pt idx="5145">
                  <c:v>8.6</c:v>
                </c:pt>
                <c:pt idx="5146">
                  <c:v>8.6</c:v>
                </c:pt>
                <c:pt idx="5147">
                  <c:v>8.6</c:v>
                </c:pt>
                <c:pt idx="5148">
                  <c:v>8.6</c:v>
                </c:pt>
                <c:pt idx="5149">
                  <c:v>8.6</c:v>
                </c:pt>
                <c:pt idx="5150">
                  <c:v>8.6</c:v>
                </c:pt>
                <c:pt idx="5151">
                  <c:v>8.6</c:v>
                </c:pt>
                <c:pt idx="5152">
                  <c:v>8.6</c:v>
                </c:pt>
                <c:pt idx="5153">
                  <c:v>8.6</c:v>
                </c:pt>
                <c:pt idx="5154">
                  <c:v>8.6</c:v>
                </c:pt>
                <c:pt idx="5155">
                  <c:v>8.6</c:v>
                </c:pt>
                <c:pt idx="5156">
                  <c:v>8.6</c:v>
                </c:pt>
                <c:pt idx="5157">
                  <c:v>8.6</c:v>
                </c:pt>
                <c:pt idx="5158">
                  <c:v>8.6</c:v>
                </c:pt>
                <c:pt idx="5159">
                  <c:v>8.6</c:v>
                </c:pt>
                <c:pt idx="5160">
                  <c:v>8.6</c:v>
                </c:pt>
                <c:pt idx="5161">
                  <c:v>8.6</c:v>
                </c:pt>
                <c:pt idx="5162">
                  <c:v>8.6</c:v>
                </c:pt>
                <c:pt idx="5163">
                  <c:v>8.6</c:v>
                </c:pt>
                <c:pt idx="5164">
                  <c:v>8.6</c:v>
                </c:pt>
                <c:pt idx="5165">
                  <c:v>8.6</c:v>
                </c:pt>
                <c:pt idx="5166">
                  <c:v>8.6</c:v>
                </c:pt>
                <c:pt idx="5167">
                  <c:v>8.6</c:v>
                </c:pt>
                <c:pt idx="5168">
                  <c:v>8.6</c:v>
                </c:pt>
                <c:pt idx="5169">
                  <c:v>8.6</c:v>
                </c:pt>
                <c:pt idx="5170">
                  <c:v>8.6</c:v>
                </c:pt>
                <c:pt idx="5171">
                  <c:v>8.6</c:v>
                </c:pt>
                <c:pt idx="5172">
                  <c:v>8.6</c:v>
                </c:pt>
                <c:pt idx="5173">
                  <c:v>8.6</c:v>
                </c:pt>
                <c:pt idx="5174">
                  <c:v>8.6</c:v>
                </c:pt>
                <c:pt idx="5175">
                  <c:v>8.6</c:v>
                </c:pt>
                <c:pt idx="5176">
                  <c:v>8.6</c:v>
                </c:pt>
                <c:pt idx="5177">
                  <c:v>8.6</c:v>
                </c:pt>
                <c:pt idx="5178">
                  <c:v>8.6</c:v>
                </c:pt>
                <c:pt idx="5179">
                  <c:v>8.6</c:v>
                </c:pt>
                <c:pt idx="5180">
                  <c:v>8.6</c:v>
                </c:pt>
                <c:pt idx="5181">
                  <c:v>8.6</c:v>
                </c:pt>
                <c:pt idx="5182">
                  <c:v>8.6</c:v>
                </c:pt>
                <c:pt idx="5183">
                  <c:v>8.6</c:v>
                </c:pt>
                <c:pt idx="5184">
                  <c:v>8.6</c:v>
                </c:pt>
                <c:pt idx="5185">
                  <c:v>8.6</c:v>
                </c:pt>
                <c:pt idx="5186">
                  <c:v>8.6</c:v>
                </c:pt>
                <c:pt idx="5187">
                  <c:v>8.6</c:v>
                </c:pt>
                <c:pt idx="5188">
                  <c:v>8.6</c:v>
                </c:pt>
                <c:pt idx="5189">
                  <c:v>8.6</c:v>
                </c:pt>
                <c:pt idx="5190">
                  <c:v>8.6</c:v>
                </c:pt>
                <c:pt idx="5191">
                  <c:v>8.7</c:v>
                </c:pt>
                <c:pt idx="5192">
                  <c:v>8.7</c:v>
                </c:pt>
                <c:pt idx="5193">
                  <c:v>8.7</c:v>
                </c:pt>
                <c:pt idx="5194">
                  <c:v>8.7</c:v>
                </c:pt>
                <c:pt idx="5195">
                  <c:v>8.7</c:v>
                </c:pt>
                <c:pt idx="5196">
                  <c:v>8.7</c:v>
                </c:pt>
                <c:pt idx="5197">
                  <c:v>8.7</c:v>
                </c:pt>
                <c:pt idx="5198">
                  <c:v>8.7</c:v>
                </c:pt>
                <c:pt idx="5199">
                  <c:v>8.7</c:v>
                </c:pt>
                <c:pt idx="5200">
                  <c:v>8.7</c:v>
                </c:pt>
                <c:pt idx="5201">
                  <c:v>8.7</c:v>
                </c:pt>
                <c:pt idx="5202">
                  <c:v>8.7</c:v>
                </c:pt>
                <c:pt idx="5203">
                  <c:v>8.7</c:v>
                </c:pt>
                <c:pt idx="5204">
                  <c:v>8.7</c:v>
                </c:pt>
                <c:pt idx="5205">
                  <c:v>8.7</c:v>
                </c:pt>
                <c:pt idx="5206">
                  <c:v>8.7</c:v>
                </c:pt>
                <c:pt idx="5207">
                  <c:v>8.7</c:v>
                </c:pt>
                <c:pt idx="5208">
                  <c:v>8.7</c:v>
                </c:pt>
                <c:pt idx="5209">
                  <c:v>8.7</c:v>
                </c:pt>
                <c:pt idx="5210">
                  <c:v>8.7</c:v>
                </c:pt>
                <c:pt idx="5211">
                  <c:v>8.7</c:v>
                </c:pt>
                <c:pt idx="5212">
                  <c:v>8.7</c:v>
                </c:pt>
                <c:pt idx="5213">
                  <c:v>8.7</c:v>
                </c:pt>
                <c:pt idx="5214">
                  <c:v>8.7</c:v>
                </c:pt>
                <c:pt idx="5215">
                  <c:v>8.7</c:v>
                </c:pt>
                <c:pt idx="5216">
                  <c:v>8.7</c:v>
                </c:pt>
                <c:pt idx="5217">
                  <c:v>8.7</c:v>
                </c:pt>
                <c:pt idx="5218">
                  <c:v>8.7</c:v>
                </c:pt>
                <c:pt idx="5219">
                  <c:v>8.7</c:v>
                </c:pt>
                <c:pt idx="5220">
                  <c:v>8.7</c:v>
                </c:pt>
                <c:pt idx="5221">
                  <c:v>8.7</c:v>
                </c:pt>
                <c:pt idx="5222">
                  <c:v>8.7</c:v>
                </c:pt>
                <c:pt idx="5223">
                  <c:v>8.7</c:v>
                </c:pt>
                <c:pt idx="5224">
                  <c:v>8.7</c:v>
                </c:pt>
                <c:pt idx="5225">
                  <c:v>8.7</c:v>
                </c:pt>
                <c:pt idx="5226">
                  <c:v>8.7</c:v>
                </c:pt>
                <c:pt idx="5227">
                  <c:v>8.7</c:v>
                </c:pt>
                <c:pt idx="5228">
                  <c:v>8.7</c:v>
                </c:pt>
                <c:pt idx="5229">
                  <c:v>8.7</c:v>
                </c:pt>
                <c:pt idx="5230">
                  <c:v>8.7</c:v>
                </c:pt>
                <c:pt idx="5231">
                  <c:v>8.7</c:v>
                </c:pt>
                <c:pt idx="5232">
                  <c:v>8.7</c:v>
                </c:pt>
                <c:pt idx="5233">
                  <c:v>8.7</c:v>
                </c:pt>
                <c:pt idx="5234">
                  <c:v>8.7</c:v>
                </c:pt>
                <c:pt idx="5235">
                  <c:v>8.7</c:v>
                </c:pt>
                <c:pt idx="5236">
                  <c:v>8.7</c:v>
                </c:pt>
                <c:pt idx="5237">
                  <c:v>8.7</c:v>
                </c:pt>
                <c:pt idx="5238">
                  <c:v>8.7</c:v>
                </c:pt>
                <c:pt idx="5239">
                  <c:v>8.7</c:v>
                </c:pt>
                <c:pt idx="5240">
                  <c:v>8.7</c:v>
                </c:pt>
                <c:pt idx="5241">
                  <c:v>8.7</c:v>
                </c:pt>
                <c:pt idx="5242">
                  <c:v>8.7</c:v>
                </c:pt>
                <c:pt idx="5243">
                  <c:v>8.7</c:v>
                </c:pt>
                <c:pt idx="5244">
                  <c:v>8.7</c:v>
                </c:pt>
                <c:pt idx="5245">
                  <c:v>8.7</c:v>
                </c:pt>
                <c:pt idx="5246">
                  <c:v>8.7</c:v>
                </c:pt>
                <c:pt idx="5247">
                  <c:v>8.7</c:v>
                </c:pt>
                <c:pt idx="5248">
                  <c:v>8.7</c:v>
                </c:pt>
                <c:pt idx="5249">
                  <c:v>8.7</c:v>
                </c:pt>
                <c:pt idx="5250">
                  <c:v>8.7</c:v>
                </c:pt>
                <c:pt idx="5251">
                  <c:v>8.8</c:v>
                </c:pt>
                <c:pt idx="5252">
                  <c:v>8.8</c:v>
                </c:pt>
                <c:pt idx="5253">
                  <c:v>8.8</c:v>
                </c:pt>
                <c:pt idx="5254">
                  <c:v>8.8</c:v>
                </c:pt>
                <c:pt idx="5255">
                  <c:v>8.8</c:v>
                </c:pt>
                <c:pt idx="5256">
                  <c:v>8.8</c:v>
                </c:pt>
                <c:pt idx="5257">
                  <c:v>8.8</c:v>
                </c:pt>
                <c:pt idx="5258">
                  <c:v>8.8</c:v>
                </c:pt>
                <c:pt idx="5259">
                  <c:v>8.8</c:v>
                </c:pt>
                <c:pt idx="5260">
                  <c:v>8.8</c:v>
                </c:pt>
                <c:pt idx="5261">
                  <c:v>8.8</c:v>
                </c:pt>
                <c:pt idx="5262">
                  <c:v>8.8</c:v>
                </c:pt>
                <c:pt idx="5263">
                  <c:v>8.8</c:v>
                </c:pt>
                <c:pt idx="5264">
                  <c:v>8.8</c:v>
                </c:pt>
                <c:pt idx="5265">
                  <c:v>8.8</c:v>
                </c:pt>
                <c:pt idx="5266">
                  <c:v>8.8</c:v>
                </c:pt>
                <c:pt idx="5267">
                  <c:v>8.8</c:v>
                </c:pt>
                <c:pt idx="5268">
                  <c:v>8.8</c:v>
                </c:pt>
                <c:pt idx="5269">
                  <c:v>8.8</c:v>
                </c:pt>
                <c:pt idx="5270">
                  <c:v>8.8</c:v>
                </c:pt>
                <c:pt idx="5271">
                  <c:v>8.8</c:v>
                </c:pt>
                <c:pt idx="5272">
                  <c:v>8.8</c:v>
                </c:pt>
                <c:pt idx="5273">
                  <c:v>8.8</c:v>
                </c:pt>
                <c:pt idx="5274">
                  <c:v>8.8</c:v>
                </c:pt>
                <c:pt idx="5275">
                  <c:v>8.8</c:v>
                </c:pt>
                <c:pt idx="5276">
                  <c:v>8.8</c:v>
                </c:pt>
                <c:pt idx="5277">
                  <c:v>8.8</c:v>
                </c:pt>
                <c:pt idx="5278">
                  <c:v>8.8</c:v>
                </c:pt>
                <c:pt idx="5279">
                  <c:v>8.8</c:v>
                </c:pt>
                <c:pt idx="5280">
                  <c:v>8.8</c:v>
                </c:pt>
                <c:pt idx="5281">
                  <c:v>8.8</c:v>
                </c:pt>
                <c:pt idx="5282">
                  <c:v>8.8</c:v>
                </c:pt>
                <c:pt idx="5283">
                  <c:v>8.8</c:v>
                </c:pt>
                <c:pt idx="5284">
                  <c:v>8.8</c:v>
                </c:pt>
                <c:pt idx="5285">
                  <c:v>8.8</c:v>
                </c:pt>
                <c:pt idx="5286">
                  <c:v>8.8</c:v>
                </c:pt>
                <c:pt idx="5287">
                  <c:v>8.8</c:v>
                </c:pt>
                <c:pt idx="5288">
                  <c:v>8.8</c:v>
                </c:pt>
                <c:pt idx="5289">
                  <c:v>8.8</c:v>
                </c:pt>
                <c:pt idx="5290">
                  <c:v>8.8</c:v>
                </c:pt>
                <c:pt idx="5291">
                  <c:v>8.8</c:v>
                </c:pt>
                <c:pt idx="5292">
                  <c:v>8.8</c:v>
                </c:pt>
                <c:pt idx="5293">
                  <c:v>8.8</c:v>
                </c:pt>
                <c:pt idx="5294">
                  <c:v>8.8</c:v>
                </c:pt>
                <c:pt idx="5295">
                  <c:v>8.8</c:v>
                </c:pt>
                <c:pt idx="5296">
                  <c:v>8.8</c:v>
                </c:pt>
                <c:pt idx="5297">
                  <c:v>8.8</c:v>
                </c:pt>
                <c:pt idx="5298">
                  <c:v>8.8</c:v>
                </c:pt>
                <c:pt idx="5299">
                  <c:v>8.8</c:v>
                </c:pt>
                <c:pt idx="5300">
                  <c:v>8.8</c:v>
                </c:pt>
                <c:pt idx="5301">
                  <c:v>8.8</c:v>
                </c:pt>
                <c:pt idx="5302">
                  <c:v>8.8</c:v>
                </c:pt>
                <c:pt idx="5303">
                  <c:v>8.8</c:v>
                </c:pt>
                <c:pt idx="5304">
                  <c:v>8.8</c:v>
                </c:pt>
                <c:pt idx="5305">
                  <c:v>8.8</c:v>
                </c:pt>
                <c:pt idx="5306">
                  <c:v>8.8</c:v>
                </c:pt>
                <c:pt idx="5307">
                  <c:v>8.8</c:v>
                </c:pt>
                <c:pt idx="5308">
                  <c:v>8.8</c:v>
                </c:pt>
                <c:pt idx="5309">
                  <c:v>8.8</c:v>
                </c:pt>
                <c:pt idx="5310">
                  <c:v>8.8</c:v>
                </c:pt>
                <c:pt idx="5311">
                  <c:v>8.9</c:v>
                </c:pt>
                <c:pt idx="5312">
                  <c:v>8.9</c:v>
                </c:pt>
                <c:pt idx="5313">
                  <c:v>8.9</c:v>
                </c:pt>
                <c:pt idx="5314">
                  <c:v>8.9</c:v>
                </c:pt>
                <c:pt idx="5315">
                  <c:v>8.9</c:v>
                </c:pt>
                <c:pt idx="5316">
                  <c:v>8.9</c:v>
                </c:pt>
                <c:pt idx="5317">
                  <c:v>8.9</c:v>
                </c:pt>
                <c:pt idx="5318">
                  <c:v>8.9</c:v>
                </c:pt>
                <c:pt idx="5319">
                  <c:v>8.9</c:v>
                </c:pt>
                <c:pt idx="5320">
                  <c:v>8.9</c:v>
                </c:pt>
                <c:pt idx="5321">
                  <c:v>8.9</c:v>
                </c:pt>
                <c:pt idx="5322">
                  <c:v>8.9</c:v>
                </c:pt>
                <c:pt idx="5323">
                  <c:v>8.9</c:v>
                </c:pt>
                <c:pt idx="5324">
                  <c:v>8.9</c:v>
                </c:pt>
                <c:pt idx="5325">
                  <c:v>8.9</c:v>
                </c:pt>
                <c:pt idx="5326">
                  <c:v>8.9</c:v>
                </c:pt>
                <c:pt idx="5327">
                  <c:v>8.9</c:v>
                </c:pt>
                <c:pt idx="5328">
                  <c:v>8.9</c:v>
                </c:pt>
                <c:pt idx="5329">
                  <c:v>8.9</c:v>
                </c:pt>
                <c:pt idx="5330">
                  <c:v>8.9</c:v>
                </c:pt>
                <c:pt idx="5331">
                  <c:v>8.9</c:v>
                </c:pt>
                <c:pt idx="5332">
                  <c:v>8.9</c:v>
                </c:pt>
                <c:pt idx="5333">
                  <c:v>8.9</c:v>
                </c:pt>
                <c:pt idx="5334">
                  <c:v>8.9</c:v>
                </c:pt>
                <c:pt idx="5335">
                  <c:v>8.9</c:v>
                </c:pt>
                <c:pt idx="5336">
                  <c:v>8.9</c:v>
                </c:pt>
                <c:pt idx="5337">
                  <c:v>8.9</c:v>
                </c:pt>
                <c:pt idx="5338">
                  <c:v>8.9</c:v>
                </c:pt>
                <c:pt idx="5339">
                  <c:v>8.9</c:v>
                </c:pt>
                <c:pt idx="5340">
                  <c:v>8.9</c:v>
                </c:pt>
                <c:pt idx="5341">
                  <c:v>8.9</c:v>
                </c:pt>
                <c:pt idx="5342">
                  <c:v>8.9</c:v>
                </c:pt>
                <c:pt idx="5343">
                  <c:v>8.9</c:v>
                </c:pt>
                <c:pt idx="5344">
                  <c:v>8.9</c:v>
                </c:pt>
                <c:pt idx="5345">
                  <c:v>8.9</c:v>
                </c:pt>
                <c:pt idx="5346">
                  <c:v>8.9</c:v>
                </c:pt>
                <c:pt idx="5347">
                  <c:v>8.9</c:v>
                </c:pt>
                <c:pt idx="5348">
                  <c:v>8.9</c:v>
                </c:pt>
                <c:pt idx="5349">
                  <c:v>8.9</c:v>
                </c:pt>
                <c:pt idx="5350">
                  <c:v>8.9</c:v>
                </c:pt>
                <c:pt idx="5351">
                  <c:v>8.9</c:v>
                </c:pt>
                <c:pt idx="5352">
                  <c:v>8.9</c:v>
                </c:pt>
                <c:pt idx="5353">
                  <c:v>8.9</c:v>
                </c:pt>
                <c:pt idx="5354">
                  <c:v>8.9</c:v>
                </c:pt>
                <c:pt idx="5355">
                  <c:v>8.9</c:v>
                </c:pt>
                <c:pt idx="5356">
                  <c:v>8.9</c:v>
                </c:pt>
                <c:pt idx="5357">
                  <c:v>8.9</c:v>
                </c:pt>
                <c:pt idx="5358">
                  <c:v>8.9</c:v>
                </c:pt>
                <c:pt idx="5359">
                  <c:v>8.9</c:v>
                </c:pt>
                <c:pt idx="5360">
                  <c:v>8.9</c:v>
                </c:pt>
                <c:pt idx="5361">
                  <c:v>8.9</c:v>
                </c:pt>
                <c:pt idx="5362">
                  <c:v>8.9</c:v>
                </c:pt>
                <c:pt idx="5363">
                  <c:v>8.9</c:v>
                </c:pt>
                <c:pt idx="5364">
                  <c:v>8.9</c:v>
                </c:pt>
                <c:pt idx="5365">
                  <c:v>8.9</c:v>
                </c:pt>
                <c:pt idx="5366">
                  <c:v>8.9</c:v>
                </c:pt>
                <c:pt idx="5367">
                  <c:v>8.9</c:v>
                </c:pt>
                <c:pt idx="5368">
                  <c:v>8.9</c:v>
                </c:pt>
                <c:pt idx="5369">
                  <c:v>8.9</c:v>
                </c:pt>
                <c:pt idx="5370">
                  <c:v>8.9</c:v>
                </c:pt>
                <c:pt idx="5371">
                  <c:v>9.0</c:v>
                </c:pt>
                <c:pt idx="5372">
                  <c:v>9.0</c:v>
                </c:pt>
                <c:pt idx="5373">
                  <c:v>9.0</c:v>
                </c:pt>
                <c:pt idx="5374">
                  <c:v>9.0</c:v>
                </c:pt>
                <c:pt idx="5375">
                  <c:v>9.0</c:v>
                </c:pt>
                <c:pt idx="5376">
                  <c:v>9.0</c:v>
                </c:pt>
                <c:pt idx="5377">
                  <c:v>9.0</c:v>
                </c:pt>
                <c:pt idx="5378">
                  <c:v>9.0</c:v>
                </c:pt>
                <c:pt idx="5379">
                  <c:v>9.0</c:v>
                </c:pt>
                <c:pt idx="5380">
                  <c:v>9.0</c:v>
                </c:pt>
                <c:pt idx="5381">
                  <c:v>9.0</c:v>
                </c:pt>
                <c:pt idx="5382">
                  <c:v>9.0</c:v>
                </c:pt>
                <c:pt idx="5383">
                  <c:v>9.0</c:v>
                </c:pt>
                <c:pt idx="5384">
                  <c:v>9.0</c:v>
                </c:pt>
                <c:pt idx="5385">
                  <c:v>9.0</c:v>
                </c:pt>
                <c:pt idx="5386">
                  <c:v>9.0</c:v>
                </c:pt>
                <c:pt idx="5387">
                  <c:v>9.0</c:v>
                </c:pt>
                <c:pt idx="5388">
                  <c:v>9.0</c:v>
                </c:pt>
                <c:pt idx="5389">
                  <c:v>9.0</c:v>
                </c:pt>
                <c:pt idx="5390">
                  <c:v>9.0</c:v>
                </c:pt>
                <c:pt idx="5391">
                  <c:v>9.0</c:v>
                </c:pt>
                <c:pt idx="5392">
                  <c:v>9.0</c:v>
                </c:pt>
                <c:pt idx="5393">
                  <c:v>9.0</c:v>
                </c:pt>
                <c:pt idx="5394">
                  <c:v>9.0</c:v>
                </c:pt>
                <c:pt idx="5395">
                  <c:v>9.0</c:v>
                </c:pt>
                <c:pt idx="5396">
                  <c:v>9.0</c:v>
                </c:pt>
                <c:pt idx="5397">
                  <c:v>9.0</c:v>
                </c:pt>
                <c:pt idx="5398">
                  <c:v>9.0</c:v>
                </c:pt>
                <c:pt idx="5399">
                  <c:v>9.0</c:v>
                </c:pt>
                <c:pt idx="5400">
                  <c:v>9.0</c:v>
                </c:pt>
                <c:pt idx="5401">
                  <c:v>9.0</c:v>
                </c:pt>
                <c:pt idx="5402">
                  <c:v>9.0</c:v>
                </c:pt>
                <c:pt idx="5403">
                  <c:v>9.0</c:v>
                </c:pt>
                <c:pt idx="5404">
                  <c:v>9.0</c:v>
                </c:pt>
                <c:pt idx="5405">
                  <c:v>9.0</c:v>
                </c:pt>
                <c:pt idx="5406">
                  <c:v>9.0</c:v>
                </c:pt>
                <c:pt idx="5407">
                  <c:v>9.0</c:v>
                </c:pt>
                <c:pt idx="5408">
                  <c:v>9.0</c:v>
                </c:pt>
                <c:pt idx="5409">
                  <c:v>9.0</c:v>
                </c:pt>
                <c:pt idx="5410">
                  <c:v>9.0</c:v>
                </c:pt>
                <c:pt idx="5411">
                  <c:v>9.0</c:v>
                </c:pt>
                <c:pt idx="5412">
                  <c:v>9.0</c:v>
                </c:pt>
                <c:pt idx="5413">
                  <c:v>9.0</c:v>
                </c:pt>
                <c:pt idx="5414">
                  <c:v>9.0</c:v>
                </c:pt>
                <c:pt idx="5415">
                  <c:v>9.0</c:v>
                </c:pt>
                <c:pt idx="5416">
                  <c:v>9.0</c:v>
                </c:pt>
                <c:pt idx="5417">
                  <c:v>9.0</c:v>
                </c:pt>
                <c:pt idx="5418">
                  <c:v>9.0</c:v>
                </c:pt>
                <c:pt idx="5419">
                  <c:v>9.0</c:v>
                </c:pt>
                <c:pt idx="5420">
                  <c:v>9.0</c:v>
                </c:pt>
                <c:pt idx="5421">
                  <c:v>9.0</c:v>
                </c:pt>
                <c:pt idx="5422">
                  <c:v>9.0</c:v>
                </c:pt>
                <c:pt idx="5423">
                  <c:v>9.0</c:v>
                </c:pt>
                <c:pt idx="5424">
                  <c:v>9.0</c:v>
                </c:pt>
                <c:pt idx="5425">
                  <c:v>9.0</c:v>
                </c:pt>
                <c:pt idx="5426">
                  <c:v>9.0</c:v>
                </c:pt>
                <c:pt idx="5427">
                  <c:v>9.0</c:v>
                </c:pt>
                <c:pt idx="5428">
                  <c:v>9.0</c:v>
                </c:pt>
                <c:pt idx="5429">
                  <c:v>9.0</c:v>
                </c:pt>
                <c:pt idx="5430">
                  <c:v>9.0</c:v>
                </c:pt>
                <c:pt idx="5431">
                  <c:v>9.1</c:v>
                </c:pt>
                <c:pt idx="5432">
                  <c:v>9.1</c:v>
                </c:pt>
                <c:pt idx="5433">
                  <c:v>9.1</c:v>
                </c:pt>
                <c:pt idx="5434">
                  <c:v>9.1</c:v>
                </c:pt>
                <c:pt idx="5435">
                  <c:v>9.1</c:v>
                </c:pt>
                <c:pt idx="5436">
                  <c:v>9.1</c:v>
                </c:pt>
                <c:pt idx="5437">
                  <c:v>9.1</c:v>
                </c:pt>
                <c:pt idx="5438">
                  <c:v>9.1</c:v>
                </c:pt>
                <c:pt idx="5439">
                  <c:v>9.1</c:v>
                </c:pt>
                <c:pt idx="5440">
                  <c:v>9.1</c:v>
                </c:pt>
                <c:pt idx="5441">
                  <c:v>9.1</c:v>
                </c:pt>
                <c:pt idx="5442">
                  <c:v>9.1</c:v>
                </c:pt>
                <c:pt idx="5443">
                  <c:v>9.1</c:v>
                </c:pt>
                <c:pt idx="5444">
                  <c:v>9.1</c:v>
                </c:pt>
                <c:pt idx="5445">
                  <c:v>9.1</c:v>
                </c:pt>
                <c:pt idx="5446">
                  <c:v>9.1</c:v>
                </c:pt>
                <c:pt idx="5447">
                  <c:v>9.1</c:v>
                </c:pt>
                <c:pt idx="5448">
                  <c:v>9.1</c:v>
                </c:pt>
                <c:pt idx="5449">
                  <c:v>9.1</c:v>
                </c:pt>
                <c:pt idx="5450">
                  <c:v>9.1</c:v>
                </c:pt>
                <c:pt idx="5451">
                  <c:v>9.1</c:v>
                </c:pt>
                <c:pt idx="5452">
                  <c:v>9.1</c:v>
                </c:pt>
                <c:pt idx="5453">
                  <c:v>9.1</c:v>
                </c:pt>
                <c:pt idx="5454">
                  <c:v>9.1</c:v>
                </c:pt>
                <c:pt idx="5455">
                  <c:v>9.1</c:v>
                </c:pt>
                <c:pt idx="5456">
                  <c:v>9.1</c:v>
                </c:pt>
                <c:pt idx="5457">
                  <c:v>9.1</c:v>
                </c:pt>
                <c:pt idx="5458">
                  <c:v>9.1</c:v>
                </c:pt>
                <c:pt idx="5459">
                  <c:v>9.1</c:v>
                </c:pt>
                <c:pt idx="5460">
                  <c:v>9.1</c:v>
                </c:pt>
                <c:pt idx="5461">
                  <c:v>9.1</c:v>
                </c:pt>
                <c:pt idx="5462">
                  <c:v>9.1</c:v>
                </c:pt>
                <c:pt idx="5463">
                  <c:v>9.1</c:v>
                </c:pt>
                <c:pt idx="5464">
                  <c:v>9.1</c:v>
                </c:pt>
                <c:pt idx="5465">
                  <c:v>9.1</c:v>
                </c:pt>
                <c:pt idx="5466">
                  <c:v>9.1</c:v>
                </c:pt>
                <c:pt idx="5467">
                  <c:v>9.1</c:v>
                </c:pt>
                <c:pt idx="5468">
                  <c:v>9.1</c:v>
                </c:pt>
                <c:pt idx="5469">
                  <c:v>9.1</c:v>
                </c:pt>
                <c:pt idx="5470">
                  <c:v>9.1</c:v>
                </c:pt>
                <c:pt idx="5471">
                  <c:v>9.1</c:v>
                </c:pt>
                <c:pt idx="5472">
                  <c:v>9.1</c:v>
                </c:pt>
                <c:pt idx="5473">
                  <c:v>9.1</c:v>
                </c:pt>
                <c:pt idx="5474">
                  <c:v>9.1</c:v>
                </c:pt>
                <c:pt idx="5475">
                  <c:v>9.1</c:v>
                </c:pt>
                <c:pt idx="5476">
                  <c:v>9.1</c:v>
                </c:pt>
                <c:pt idx="5477">
                  <c:v>9.1</c:v>
                </c:pt>
                <c:pt idx="5478">
                  <c:v>9.1</c:v>
                </c:pt>
                <c:pt idx="5479">
                  <c:v>9.1</c:v>
                </c:pt>
                <c:pt idx="5480">
                  <c:v>9.1</c:v>
                </c:pt>
                <c:pt idx="5481">
                  <c:v>9.1</c:v>
                </c:pt>
                <c:pt idx="5482">
                  <c:v>9.1</c:v>
                </c:pt>
                <c:pt idx="5483">
                  <c:v>9.1</c:v>
                </c:pt>
                <c:pt idx="5484">
                  <c:v>9.1</c:v>
                </c:pt>
                <c:pt idx="5485">
                  <c:v>9.1</c:v>
                </c:pt>
                <c:pt idx="5486">
                  <c:v>9.1</c:v>
                </c:pt>
                <c:pt idx="5487">
                  <c:v>9.1</c:v>
                </c:pt>
                <c:pt idx="5488">
                  <c:v>9.1</c:v>
                </c:pt>
                <c:pt idx="5489">
                  <c:v>9.1</c:v>
                </c:pt>
                <c:pt idx="5490">
                  <c:v>9.1</c:v>
                </c:pt>
                <c:pt idx="5491">
                  <c:v>9.2</c:v>
                </c:pt>
                <c:pt idx="5492">
                  <c:v>9.2</c:v>
                </c:pt>
                <c:pt idx="5493">
                  <c:v>9.2</c:v>
                </c:pt>
                <c:pt idx="5494">
                  <c:v>9.2</c:v>
                </c:pt>
                <c:pt idx="5495">
                  <c:v>9.2</c:v>
                </c:pt>
                <c:pt idx="5496">
                  <c:v>9.2</c:v>
                </c:pt>
                <c:pt idx="5497">
                  <c:v>9.2</c:v>
                </c:pt>
                <c:pt idx="5498">
                  <c:v>9.2</c:v>
                </c:pt>
                <c:pt idx="5499">
                  <c:v>9.2</c:v>
                </c:pt>
                <c:pt idx="5500">
                  <c:v>9.2</c:v>
                </c:pt>
                <c:pt idx="5501">
                  <c:v>9.2</c:v>
                </c:pt>
                <c:pt idx="5502">
                  <c:v>9.2</c:v>
                </c:pt>
                <c:pt idx="5503">
                  <c:v>9.2</c:v>
                </c:pt>
                <c:pt idx="5504">
                  <c:v>9.2</c:v>
                </c:pt>
                <c:pt idx="5505">
                  <c:v>9.2</c:v>
                </c:pt>
                <c:pt idx="5506">
                  <c:v>9.2</c:v>
                </c:pt>
                <c:pt idx="5507">
                  <c:v>9.2</c:v>
                </c:pt>
                <c:pt idx="5508">
                  <c:v>9.2</c:v>
                </c:pt>
                <c:pt idx="5509">
                  <c:v>9.2</c:v>
                </c:pt>
                <c:pt idx="5510">
                  <c:v>9.2</c:v>
                </c:pt>
                <c:pt idx="5511">
                  <c:v>9.2</c:v>
                </c:pt>
                <c:pt idx="5512">
                  <c:v>9.2</c:v>
                </c:pt>
                <c:pt idx="5513">
                  <c:v>9.2</c:v>
                </c:pt>
                <c:pt idx="5514">
                  <c:v>9.2</c:v>
                </c:pt>
                <c:pt idx="5515">
                  <c:v>9.2</c:v>
                </c:pt>
                <c:pt idx="5516">
                  <c:v>9.2</c:v>
                </c:pt>
                <c:pt idx="5517">
                  <c:v>9.2</c:v>
                </c:pt>
                <c:pt idx="5518">
                  <c:v>9.2</c:v>
                </c:pt>
                <c:pt idx="5519">
                  <c:v>9.2</c:v>
                </c:pt>
                <c:pt idx="5520">
                  <c:v>9.2</c:v>
                </c:pt>
                <c:pt idx="5521">
                  <c:v>9.2</c:v>
                </c:pt>
                <c:pt idx="5522">
                  <c:v>9.2</c:v>
                </c:pt>
                <c:pt idx="5523">
                  <c:v>9.2</c:v>
                </c:pt>
                <c:pt idx="5524">
                  <c:v>9.2</c:v>
                </c:pt>
                <c:pt idx="5525">
                  <c:v>9.2</c:v>
                </c:pt>
                <c:pt idx="5526">
                  <c:v>9.2</c:v>
                </c:pt>
                <c:pt idx="5527">
                  <c:v>9.2</c:v>
                </c:pt>
                <c:pt idx="5528">
                  <c:v>9.2</c:v>
                </c:pt>
                <c:pt idx="5529">
                  <c:v>9.2</c:v>
                </c:pt>
                <c:pt idx="5530">
                  <c:v>9.2</c:v>
                </c:pt>
                <c:pt idx="5531">
                  <c:v>9.2</c:v>
                </c:pt>
                <c:pt idx="5532">
                  <c:v>9.2</c:v>
                </c:pt>
                <c:pt idx="5533">
                  <c:v>9.2</c:v>
                </c:pt>
                <c:pt idx="5534">
                  <c:v>9.2</c:v>
                </c:pt>
                <c:pt idx="5535">
                  <c:v>9.2</c:v>
                </c:pt>
                <c:pt idx="5536">
                  <c:v>9.2</c:v>
                </c:pt>
                <c:pt idx="5537">
                  <c:v>9.2</c:v>
                </c:pt>
                <c:pt idx="5538">
                  <c:v>9.2</c:v>
                </c:pt>
                <c:pt idx="5539">
                  <c:v>9.2</c:v>
                </c:pt>
                <c:pt idx="5540">
                  <c:v>9.2</c:v>
                </c:pt>
                <c:pt idx="5541">
                  <c:v>9.2</c:v>
                </c:pt>
                <c:pt idx="5542">
                  <c:v>9.2</c:v>
                </c:pt>
                <c:pt idx="5543">
                  <c:v>9.2</c:v>
                </c:pt>
                <c:pt idx="5544">
                  <c:v>9.2</c:v>
                </c:pt>
                <c:pt idx="5545">
                  <c:v>9.2</c:v>
                </c:pt>
                <c:pt idx="5546">
                  <c:v>9.2</c:v>
                </c:pt>
                <c:pt idx="5547">
                  <c:v>9.2</c:v>
                </c:pt>
                <c:pt idx="5548">
                  <c:v>9.2</c:v>
                </c:pt>
                <c:pt idx="5549">
                  <c:v>9.2</c:v>
                </c:pt>
                <c:pt idx="5550">
                  <c:v>9.2</c:v>
                </c:pt>
                <c:pt idx="5551">
                  <c:v>9.3</c:v>
                </c:pt>
                <c:pt idx="5552">
                  <c:v>9.3</c:v>
                </c:pt>
                <c:pt idx="5553">
                  <c:v>9.3</c:v>
                </c:pt>
                <c:pt idx="5554">
                  <c:v>9.3</c:v>
                </c:pt>
                <c:pt idx="5555">
                  <c:v>9.3</c:v>
                </c:pt>
                <c:pt idx="5556">
                  <c:v>9.3</c:v>
                </c:pt>
                <c:pt idx="5557">
                  <c:v>9.3</c:v>
                </c:pt>
                <c:pt idx="5558">
                  <c:v>9.3</c:v>
                </c:pt>
                <c:pt idx="5559">
                  <c:v>9.3</c:v>
                </c:pt>
                <c:pt idx="5560">
                  <c:v>9.3</c:v>
                </c:pt>
                <c:pt idx="5561">
                  <c:v>9.3</c:v>
                </c:pt>
                <c:pt idx="5562">
                  <c:v>9.3</c:v>
                </c:pt>
                <c:pt idx="5563">
                  <c:v>9.3</c:v>
                </c:pt>
                <c:pt idx="5564">
                  <c:v>9.3</c:v>
                </c:pt>
                <c:pt idx="5565">
                  <c:v>9.3</c:v>
                </c:pt>
                <c:pt idx="5566">
                  <c:v>9.3</c:v>
                </c:pt>
                <c:pt idx="5567">
                  <c:v>9.3</c:v>
                </c:pt>
                <c:pt idx="5568">
                  <c:v>9.3</c:v>
                </c:pt>
                <c:pt idx="5569">
                  <c:v>9.3</c:v>
                </c:pt>
                <c:pt idx="5570">
                  <c:v>9.3</c:v>
                </c:pt>
                <c:pt idx="5571">
                  <c:v>9.3</c:v>
                </c:pt>
                <c:pt idx="5572">
                  <c:v>9.3</c:v>
                </c:pt>
                <c:pt idx="5573">
                  <c:v>9.3</c:v>
                </c:pt>
                <c:pt idx="5574">
                  <c:v>9.3</c:v>
                </c:pt>
                <c:pt idx="5575">
                  <c:v>9.3</c:v>
                </c:pt>
                <c:pt idx="5576">
                  <c:v>9.3</c:v>
                </c:pt>
                <c:pt idx="5577">
                  <c:v>9.3</c:v>
                </c:pt>
                <c:pt idx="5578">
                  <c:v>9.3</c:v>
                </c:pt>
                <c:pt idx="5579">
                  <c:v>9.3</c:v>
                </c:pt>
                <c:pt idx="5580">
                  <c:v>9.3</c:v>
                </c:pt>
                <c:pt idx="5581">
                  <c:v>9.3</c:v>
                </c:pt>
                <c:pt idx="5582">
                  <c:v>9.3</c:v>
                </c:pt>
                <c:pt idx="5583">
                  <c:v>9.3</c:v>
                </c:pt>
                <c:pt idx="5584">
                  <c:v>9.3</c:v>
                </c:pt>
                <c:pt idx="5585">
                  <c:v>9.3</c:v>
                </c:pt>
                <c:pt idx="5586">
                  <c:v>9.3</c:v>
                </c:pt>
                <c:pt idx="5587">
                  <c:v>9.3</c:v>
                </c:pt>
                <c:pt idx="5588">
                  <c:v>9.3</c:v>
                </c:pt>
                <c:pt idx="5589">
                  <c:v>9.3</c:v>
                </c:pt>
                <c:pt idx="5590">
                  <c:v>9.3</c:v>
                </c:pt>
                <c:pt idx="5591">
                  <c:v>9.3</c:v>
                </c:pt>
                <c:pt idx="5592">
                  <c:v>9.3</c:v>
                </c:pt>
                <c:pt idx="5593">
                  <c:v>9.3</c:v>
                </c:pt>
                <c:pt idx="5594">
                  <c:v>9.3</c:v>
                </c:pt>
                <c:pt idx="5595">
                  <c:v>9.3</c:v>
                </c:pt>
                <c:pt idx="5596">
                  <c:v>9.3</c:v>
                </c:pt>
                <c:pt idx="5597">
                  <c:v>9.3</c:v>
                </c:pt>
                <c:pt idx="5598">
                  <c:v>9.3</c:v>
                </c:pt>
                <c:pt idx="5599">
                  <c:v>9.3</c:v>
                </c:pt>
                <c:pt idx="5600">
                  <c:v>9.3</c:v>
                </c:pt>
                <c:pt idx="5601">
                  <c:v>9.3</c:v>
                </c:pt>
                <c:pt idx="5602">
                  <c:v>9.3</c:v>
                </c:pt>
                <c:pt idx="5603">
                  <c:v>9.3</c:v>
                </c:pt>
                <c:pt idx="5604">
                  <c:v>9.3</c:v>
                </c:pt>
                <c:pt idx="5605">
                  <c:v>9.3</c:v>
                </c:pt>
                <c:pt idx="5606">
                  <c:v>9.3</c:v>
                </c:pt>
                <c:pt idx="5607">
                  <c:v>9.3</c:v>
                </c:pt>
                <c:pt idx="5608">
                  <c:v>9.3</c:v>
                </c:pt>
                <c:pt idx="5609">
                  <c:v>9.3</c:v>
                </c:pt>
                <c:pt idx="5610">
                  <c:v>9.3</c:v>
                </c:pt>
                <c:pt idx="5611">
                  <c:v>9.4</c:v>
                </c:pt>
                <c:pt idx="5612">
                  <c:v>9.4</c:v>
                </c:pt>
                <c:pt idx="5613">
                  <c:v>9.4</c:v>
                </c:pt>
                <c:pt idx="5614">
                  <c:v>9.4</c:v>
                </c:pt>
                <c:pt idx="5615">
                  <c:v>9.4</c:v>
                </c:pt>
                <c:pt idx="5616">
                  <c:v>9.4</c:v>
                </c:pt>
                <c:pt idx="5617">
                  <c:v>9.4</c:v>
                </c:pt>
                <c:pt idx="5618">
                  <c:v>9.4</c:v>
                </c:pt>
                <c:pt idx="5619">
                  <c:v>9.4</c:v>
                </c:pt>
                <c:pt idx="5620">
                  <c:v>9.4</c:v>
                </c:pt>
                <c:pt idx="5621">
                  <c:v>9.4</c:v>
                </c:pt>
                <c:pt idx="5622">
                  <c:v>9.4</c:v>
                </c:pt>
                <c:pt idx="5623">
                  <c:v>9.4</c:v>
                </c:pt>
                <c:pt idx="5624">
                  <c:v>9.4</c:v>
                </c:pt>
                <c:pt idx="5625">
                  <c:v>9.4</c:v>
                </c:pt>
                <c:pt idx="5626">
                  <c:v>9.4</c:v>
                </c:pt>
                <c:pt idx="5627">
                  <c:v>9.4</c:v>
                </c:pt>
                <c:pt idx="5628">
                  <c:v>9.4</c:v>
                </c:pt>
                <c:pt idx="5629">
                  <c:v>9.4</c:v>
                </c:pt>
                <c:pt idx="5630">
                  <c:v>9.4</c:v>
                </c:pt>
                <c:pt idx="5631">
                  <c:v>9.4</c:v>
                </c:pt>
                <c:pt idx="5632">
                  <c:v>9.4</c:v>
                </c:pt>
                <c:pt idx="5633">
                  <c:v>9.4</c:v>
                </c:pt>
                <c:pt idx="5634">
                  <c:v>9.4</c:v>
                </c:pt>
                <c:pt idx="5635">
                  <c:v>9.4</c:v>
                </c:pt>
                <c:pt idx="5636">
                  <c:v>9.4</c:v>
                </c:pt>
                <c:pt idx="5637">
                  <c:v>9.4</c:v>
                </c:pt>
                <c:pt idx="5638">
                  <c:v>9.4</c:v>
                </c:pt>
                <c:pt idx="5639">
                  <c:v>9.4</c:v>
                </c:pt>
                <c:pt idx="5640">
                  <c:v>9.4</c:v>
                </c:pt>
                <c:pt idx="5641">
                  <c:v>9.4</c:v>
                </c:pt>
                <c:pt idx="5642">
                  <c:v>9.4</c:v>
                </c:pt>
                <c:pt idx="5643">
                  <c:v>9.4</c:v>
                </c:pt>
                <c:pt idx="5644">
                  <c:v>9.4</c:v>
                </c:pt>
                <c:pt idx="5645">
                  <c:v>9.4</c:v>
                </c:pt>
                <c:pt idx="5646">
                  <c:v>9.4</c:v>
                </c:pt>
                <c:pt idx="5647">
                  <c:v>9.4</c:v>
                </c:pt>
                <c:pt idx="5648">
                  <c:v>9.4</c:v>
                </c:pt>
                <c:pt idx="5649">
                  <c:v>9.4</c:v>
                </c:pt>
                <c:pt idx="5650">
                  <c:v>9.4</c:v>
                </c:pt>
                <c:pt idx="5651">
                  <c:v>9.4</c:v>
                </c:pt>
                <c:pt idx="5652">
                  <c:v>9.4</c:v>
                </c:pt>
                <c:pt idx="5653">
                  <c:v>9.4</c:v>
                </c:pt>
                <c:pt idx="5654">
                  <c:v>9.4</c:v>
                </c:pt>
                <c:pt idx="5655">
                  <c:v>9.4</c:v>
                </c:pt>
                <c:pt idx="5656">
                  <c:v>9.4</c:v>
                </c:pt>
                <c:pt idx="5657">
                  <c:v>9.4</c:v>
                </c:pt>
                <c:pt idx="5658">
                  <c:v>9.4</c:v>
                </c:pt>
                <c:pt idx="5659">
                  <c:v>9.4</c:v>
                </c:pt>
                <c:pt idx="5660">
                  <c:v>9.4</c:v>
                </c:pt>
                <c:pt idx="5661">
                  <c:v>9.4</c:v>
                </c:pt>
                <c:pt idx="5662">
                  <c:v>9.4</c:v>
                </c:pt>
                <c:pt idx="5663">
                  <c:v>9.4</c:v>
                </c:pt>
                <c:pt idx="5664">
                  <c:v>9.4</c:v>
                </c:pt>
                <c:pt idx="5665">
                  <c:v>9.4</c:v>
                </c:pt>
                <c:pt idx="5666">
                  <c:v>9.4</c:v>
                </c:pt>
                <c:pt idx="5667">
                  <c:v>9.4</c:v>
                </c:pt>
                <c:pt idx="5668">
                  <c:v>9.4</c:v>
                </c:pt>
                <c:pt idx="5669">
                  <c:v>9.4</c:v>
                </c:pt>
                <c:pt idx="5670">
                  <c:v>9.4</c:v>
                </c:pt>
                <c:pt idx="5671">
                  <c:v>9.5</c:v>
                </c:pt>
                <c:pt idx="5672">
                  <c:v>9.5</c:v>
                </c:pt>
                <c:pt idx="5673">
                  <c:v>9.5</c:v>
                </c:pt>
                <c:pt idx="5674">
                  <c:v>9.5</c:v>
                </c:pt>
                <c:pt idx="5675">
                  <c:v>9.5</c:v>
                </c:pt>
                <c:pt idx="5676">
                  <c:v>9.5</c:v>
                </c:pt>
                <c:pt idx="5677">
                  <c:v>9.5</c:v>
                </c:pt>
                <c:pt idx="5678">
                  <c:v>9.5</c:v>
                </c:pt>
                <c:pt idx="5679">
                  <c:v>9.5</c:v>
                </c:pt>
                <c:pt idx="5680">
                  <c:v>9.5</c:v>
                </c:pt>
                <c:pt idx="5681">
                  <c:v>9.5</c:v>
                </c:pt>
                <c:pt idx="5682">
                  <c:v>9.5</c:v>
                </c:pt>
                <c:pt idx="5683">
                  <c:v>9.5</c:v>
                </c:pt>
                <c:pt idx="5684">
                  <c:v>9.5</c:v>
                </c:pt>
                <c:pt idx="5685">
                  <c:v>9.5</c:v>
                </c:pt>
                <c:pt idx="5686">
                  <c:v>9.5</c:v>
                </c:pt>
                <c:pt idx="5687">
                  <c:v>9.5</c:v>
                </c:pt>
                <c:pt idx="5688">
                  <c:v>9.5</c:v>
                </c:pt>
                <c:pt idx="5689">
                  <c:v>9.5</c:v>
                </c:pt>
                <c:pt idx="5690">
                  <c:v>9.5</c:v>
                </c:pt>
                <c:pt idx="5691">
                  <c:v>9.5</c:v>
                </c:pt>
                <c:pt idx="5692">
                  <c:v>9.5</c:v>
                </c:pt>
                <c:pt idx="5693">
                  <c:v>9.5</c:v>
                </c:pt>
                <c:pt idx="5694">
                  <c:v>9.5</c:v>
                </c:pt>
                <c:pt idx="5695">
                  <c:v>9.5</c:v>
                </c:pt>
                <c:pt idx="5696">
                  <c:v>9.5</c:v>
                </c:pt>
                <c:pt idx="5697">
                  <c:v>9.5</c:v>
                </c:pt>
                <c:pt idx="5698">
                  <c:v>9.5</c:v>
                </c:pt>
                <c:pt idx="5699">
                  <c:v>9.5</c:v>
                </c:pt>
                <c:pt idx="5700">
                  <c:v>9.5</c:v>
                </c:pt>
                <c:pt idx="5701">
                  <c:v>9.5</c:v>
                </c:pt>
                <c:pt idx="5702">
                  <c:v>9.5</c:v>
                </c:pt>
                <c:pt idx="5703">
                  <c:v>9.5</c:v>
                </c:pt>
                <c:pt idx="5704">
                  <c:v>9.5</c:v>
                </c:pt>
                <c:pt idx="5705">
                  <c:v>9.5</c:v>
                </c:pt>
                <c:pt idx="5706">
                  <c:v>9.5</c:v>
                </c:pt>
                <c:pt idx="5707">
                  <c:v>9.5</c:v>
                </c:pt>
                <c:pt idx="5708">
                  <c:v>9.5</c:v>
                </c:pt>
                <c:pt idx="5709">
                  <c:v>9.5</c:v>
                </c:pt>
                <c:pt idx="5710">
                  <c:v>9.5</c:v>
                </c:pt>
                <c:pt idx="5711">
                  <c:v>9.5</c:v>
                </c:pt>
                <c:pt idx="5712">
                  <c:v>9.5</c:v>
                </c:pt>
                <c:pt idx="5713">
                  <c:v>9.5</c:v>
                </c:pt>
                <c:pt idx="5714">
                  <c:v>9.5</c:v>
                </c:pt>
                <c:pt idx="5715">
                  <c:v>9.5</c:v>
                </c:pt>
                <c:pt idx="5716">
                  <c:v>9.5</c:v>
                </c:pt>
                <c:pt idx="5717">
                  <c:v>9.5</c:v>
                </c:pt>
                <c:pt idx="5718">
                  <c:v>9.5</c:v>
                </c:pt>
                <c:pt idx="5719">
                  <c:v>9.5</c:v>
                </c:pt>
                <c:pt idx="5720">
                  <c:v>9.5</c:v>
                </c:pt>
                <c:pt idx="5721">
                  <c:v>9.5</c:v>
                </c:pt>
                <c:pt idx="5722">
                  <c:v>9.5</c:v>
                </c:pt>
                <c:pt idx="5723">
                  <c:v>9.5</c:v>
                </c:pt>
                <c:pt idx="5724">
                  <c:v>9.5</c:v>
                </c:pt>
                <c:pt idx="5725">
                  <c:v>9.5</c:v>
                </c:pt>
                <c:pt idx="5726">
                  <c:v>9.5</c:v>
                </c:pt>
                <c:pt idx="5727">
                  <c:v>9.5</c:v>
                </c:pt>
                <c:pt idx="5728">
                  <c:v>9.5</c:v>
                </c:pt>
                <c:pt idx="5729">
                  <c:v>9.5</c:v>
                </c:pt>
                <c:pt idx="5730">
                  <c:v>9.5</c:v>
                </c:pt>
                <c:pt idx="5731">
                  <c:v>9.6</c:v>
                </c:pt>
                <c:pt idx="5732">
                  <c:v>9.6</c:v>
                </c:pt>
                <c:pt idx="5733">
                  <c:v>9.6</c:v>
                </c:pt>
                <c:pt idx="5734">
                  <c:v>9.6</c:v>
                </c:pt>
                <c:pt idx="5735">
                  <c:v>9.6</c:v>
                </c:pt>
                <c:pt idx="5736">
                  <c:v>9.6</c:v>
                </c:pt>
                <c:pt idx="5737">
                  <c:v>9.6</c:v>
                </c:pt>
                <c:pt idx="5738">
                  <c:v>9.6</c:v>
                </c:pt>
                <c:pt idx="5739">
                  <c:v>9.6</c:v>
                </c:pt>
                <c:pt idx="5740">
                  <c:v>9.6</c:v>
                </c:pt>
                <c:pt idx="5741">
                  <c:v>9.6</c:v>
                </c:pt>
                <c:pt idx="5742">
                  <c:v>9.6</c:v>
                </c:pt>
                <c:pt idx="5743">
                  <c:v>9.6</c:v>
                </c:pt>
                <c:pt idx="5744">
                  <c:v>9.6</c:v>
                </c:pt>
                <c:pt idx="5745">
                  <c:v>9.6</c:v>
                </c:pt>
                <c:pt idx="5746">
                  <c:v>9.6</c:v>
                </c:pt>
                <c:pt idx="5747">
                  <c:v>9.6</c:v>
                </c:pt>
                <c:pt idx="5748">
                  <c:v>9.6</c:v>
                </c:pt>
                <c:pt idx="5749">
                  <c:v>9.6</c:v>
                </c:pt>
                <c:pt idx="5750">
                  <c:v>9.6</c:v>
                </c:pt>
                <c:pt idx="5751">
                  <c:v>9.6</c:v>
                </c:pt>
                <c:pt idx="5752">
                  <c:v>9.6</c:v>
                </c:pt>
                <c:pt idx="5753">
                  <c:v>9.6</c:v>
                </c:pt>
                <c:pt idx="5754">
                  <c:v>9.6</c:v>
                </c:pt>
                <c:pt idx="5755">
                  <c:v>9.6</c:v>
                </c:pt>
                <c:pt idx="5756">
                  <c:v>9.6</c:v>
                </c:pt>
                <c:pt idx="5757">
                  <c:v>9.6</c:v>
                </c:pt>
                <c:pt idx="5758">
                  <c:v>9.6</c:v>
                </c:pt>
                <c:pt idx="5759">
                  <c:v>9.6</c:v>
                </c:pt>
                <c:pt idx="5760">
                  <c:v>9.6</c:v>
                </c:pt>
                <c:pt idx="5761">
                  <c:v>9.6</c:v>
                </c:pt>
                <c:pt idx="5762">
                  <c:v>9.6</c:v>
                </c:pt>
                <c:pt idx="5763">
                  <c:v>9.6</c:v>
                </c:pt>
                <c:pt idx="5764">
                  <c:v>9.6</c:v>
                </c:pt>
                <c:pt idx="5765">
                  <c:v>9.6</c:v>
                </c:pt>
                <c:pt idx="5766">
                  <c:v>9.6</c:v>
                </c:pt>
                <c:pt idx="5767">
                  <c:v>9.6</c:v>
                </c:pt>
                <c:pt idx="5768">
                  <c:v>9.6</c:v>
                </c:pt>
                <c:pt idx="5769">
                  <c:v>9.6</c:v>
                </c:pt>
                <c:pt idx="5770">
                  <c:v>9.6</c:v>
                </c:pt>
                <c:pt idx="5771">
                  <c:v>9.6</c:v>
                </c:pt>
                <c:pt idx="5772">
                  <c:v>9.6</c:v>
                </c:pt>
                <c:pt idx="5773">
                  <c:v>9.6</c:v>
                </c:pt>
                <c:pt idx="5774">
                  <c:v>9.6</c:v>
                </c:pt>
                <c:pt idx="5775">
                  <c:v>9.6</c:v>
                </c:pt>
                <c:pt idx="5776">
                  <c:v>9.6</c:v>
                </c:pt>
                <c:pt idx="5777">
                  <c:v>9.6</c:v>
                </c:pt>
                <c:pt idx="5778">
                  <c:v>9.6</c:v>
                </c:pt>
                <c:pt idx="5779">
                  <c:v>9.6</c:v>
                </c:pt>
                <c:pt idx="5780">
                  <c:v>9.6</c:v>
                </c:pt>
                <c:pt idx="5781">
                  <c:v>9.6</c:v>
                </c:pt>
                <c:pt idx="5782">
                  <c:v>9.6</c:v>
                </c:pt>
                <c:pt idx="5783">
                  <c:v>9.6</c:v>
                </c:pt>
                <c:pt idx="5784">
                  <c:v>9.6</c:v>
                </c:pt>
                <c:pt idx="5785">
                  <c:v>9.6</c:v>
                </c:pt>
                <c:pt idx="5786">
                  <c:v>9.6</c:v>
                </c:pt>
                <c:pt idx="5787">
                  <c:v>9.6</c:v>
                </c:pt>
                <c:pt idx="5788">
                  <c:v>9.6</c:v>
                </c:pt>
                <c:pt idx="5789">
                  <c:v>9.6</c:v>
                </c:pt>
                <c:pt idx="5790">
                  <c:v>9.6</c:v>
                </c:pt>
                <c:pt idx="5791">
                  <c:v>9.7</c:v>
                </c:pt>
                <c:pt idx="5792">
                  <c:v>9.7</c:v>
                </c:pt>
                <c:pt idx="5793">
                  <c:v>9.7</c:v>
                </c:pt>
                <c:pt idx="5794">
                  <c:v>9.7</c:v>
                </c:pt>
                <c:pt idx="5795">
                  <c:v>9.7</c:v>
                </c:pt>
                <c:pt idx="5796">
                  <c:v>9.7</c:v>
                </c:pt>
                <c:pt idx="5797">
                  <c:v>9.7</c:v>
                </c:pt>
                <c:pt idx="5798">
                  <c:v>9.7</c:v>
                </c:pt>
                <c:pt idx="5799">
                  <c:v>9.7</c:v>
                </c:pt>
                <c:pt idx="5800">
                  <c:v>9.7</c:v>
                </c:pt>
                <c:pt idx="5801">
                  <c:v>9.7</c:v>
                </c:pt>
                <c:pt idx="5802">
                  <c:v>9.7</c:v>
                </c:pt>
                <c:pt idx="5803">
                  <c:v>9.7</c:v>
                </c:pt>
                <c:pt idx="5804">
                  <c:v>9.7</c:v>
                </c:pt>
                <c:pt idx="5805">
                  <c:v>9.7</c:v>
                </c:pt>
                <c:pt idx="5806">
                  <c:v>9.7</c:v>
                </c:pt>
                <c:pt idx="5807">
                  <c:v>9.7</c:v>
                </c:pt>
                <c:pt idx="5808">
                  <c:v>9.7</c:v>
                </c:pt>
                <c:pt idx="5809">
                  <c:v>9.7</c:v>
                </c:pt>
                <c:pt idx="5810">
                  <c:v>9.7</c:v>
                </c:pt>
                <c:pt idx="5811">
                  <c:v>9.7</c:v>
                </c:pt>
                <c:pt idx="5812">
                  <c:v>9.7</c:v>
                </c:pt>
                <c:pt idx="5813">
                  <c:v>9.7</c:v>
                </c:pt>
                <c:pt idx="5814">
                  <c:v>9.7</c:v>
                </c:pt>
                <c:pt idx="5815">
                  <c:v>9.7</c:v>
                </c:pt>
                <c:pt idx="5816">
                  <c:v>9.7</c:v>
                </c:pt>
                <c:pt idx="5817">
                  <c:v>9.7</c:v>
                </c:pt>
                <c:pt idx="5818">
                  <c:v>9.7</c:v>
                </c:pt>
                <c:pt idx="5819">
                  <c:v>9.7</c:v>
                </c:pt>
                <c:pt idx="5820">
                  <c:v>9.7</c:v>
                </c:pt>
                <c:pt idx="5821">
                  <c:v>9.7</c:v>
                </c:pt>
                <c:pt idx="5822">
                  <c:v>9.7</c:v>
                </c:pt>
                <c:pt idx="5823">
                  <c:v>9.7</c:v>
                </c:pt>
                <c:pt idx="5824">
                  <c:v>9.7</c:v>
                </c:pt>
                <c:pt idx="5825">
                  <c:v>9.7</c:v>
                </c:pt>
                <c:pt idx="5826">
                  <c:v>9.7</c:v>
                </c:pt>
                <c:pt idx="5827">
                  <c:v>9.7</c:v>
                </c:pt>
                <c:pt idx="5828">
                  <c:v>9.7</c:v>
                </c:pt>
                <c:pt idx="5829">
                  <c:v>9.7</c:v>
                </c:pt>
                <c:pt idx="5830">
                  <c:v>9.7</c:v>
                </c:pt>
                <c:pt idx="5831">
                  <c:v>9.7</c:v>
                </c:pt>
                <c:pt idx="5832">
                  <c:v>9.7</c:v>
                </c:pt>
                <c:pt idx="5833">
                  <c:v>9.7</c:v>
                </c:pt>
                <c:pt idx="5834">
                  <c:v>9.7</c:v>
                </c:pt>
                <c:pt idx="5835">
                  <c:v>9.7</c:v>
                </c:pt>
                <c:pt idx="5836">
                  <c:v>9.7</c:v>
                </c:pt>
                <c:pt idx="5837">
                  <c:v>9.7</c:v>
                </c:pt>
                <c:pt idx="5838">
                  <c:v>9.7</c:v>
                </c:pt>
                <c:pt idx="5839">
                  <c:v>9.7</c:v>
                </c:pt>
                <c:pt idx="5840">
                  <c:v>9.7</c:v>
                </c:pt>
                <c:pt idx="5841">
                  <c:v>9.7</c:v>
                </c:pt>
                <c:pt idx="5842">
                  <c:v>9.7</c:v>
                </c:pt>
                <c:pt idx="5843">
                  <c:v>9.7</c:v>
                </c:pt>
                <c:pt idx="5844">
                  <c:v>9.7</c:v>
                </c:pt>
                <c:pt idx="5845">
                  <c:v>9.7</c:v>
                </c:pt>
                <c:pt idx="5846">
                  <c:v>9.7</c:v>
                </c:pt>
                <c:pt idx="5847">
                  <c:v>9.7</c:v>
                </c:pt>
                <c:pt idx="5848">
                  <c:v>9.7</c:v>
                </c:pt>
                <c:pt idx="5849">
                  <c:v>9.7</c:v>
                </c:pt>
                <c:pt idx="5850">
                  <c:v>9.7</c:v>
                </c:pt>
                <c:pt idx="5851">
                  <c:v>9.8</c:v>
                </c:pt>
                <c:pt idx="5852">
                  <c:v>9.8</c:v>
                </c:pt>
                <c:pt idx="5853">
                  <c:v>9.8</c:v>
                </c:pt>
                <c:pt idx="5854">
                  <c:v>9.8</c:v>
                </c:pt>
                <c:pt idx="5855">
                  <c:v>9.8</c:v>
                </c:pt>
                <c:pt idx="5856">
                  <c:v>9.8</c:v>
                </c:pt>
                <c:pt idx="5857">
                  <c:v>9.8</c:v>
                </c:pt>
                <c:pt idx="5858">
                  <c:v>9.8</c:v>
                </c:pt>
                <c:pt idx="5859">
                  <c:v>9.8</c:v>
                </c:pt>
                <c:pt idx="5860">
                  <c:v>9.8</c:v>
                </c:pt>
                <c:pt idx="5861">
                  <c:v>9.8</c:v>
                </c:pt>
                <c:pt idx="5862">
                  <c:v>9.8</c:v>
                </c:pt>
                <c:pt idx="5863">
                  <c:v>9.8</c:v>
                </c:pt>
                <c:pt idx="5864">
                  <c:v>9.8</c:v>
                </c:pt>
                <c:pt idx="5865">
                  <c:v>9.8</c:v>
                </c:pt>
                <c:pt idx="5866">
                  <c:v>9.8</c:v>
                </c:pt>
                <c:pt idx="5867">
                  <c:v>9.8</c:v>
                </c:pt>
                <c:pt idx="5868">
                  <c:v>9.8</c:v>
                </c:pt>
                <c:pt idx="5869">
                  <c:v>9.8</c:v>
                </c:pt>
                <c:pt idx="5870">
                  <c:v>9.8</c:v>
                </c:pt>
                <c:pt idx="5871">
                  <c:v>9.8</c:v>
                </c:pt>
                <c:pt idx="5872">
                  <c:v>9.8</c:v>
                </c:pt>
                <c:pt idx="5873">
                  <c:v>9.8</c:v>
                </c:pt>
                <c:pt idx="5874">
                  <c:v>9.8</c:v>
                </c:pt>
                <c:pt idx="5875">
                  <c:v>9.8</c:v>
                </c:pt>
                <c:pt idx="5876">
                  <c:v>9.8</c:v>
                </c:pt>
                <c:pt idx="5877">
                  <c:v>9.8</c:v>
                </c:pt>
                <c:pt idx="5878">
                  <c:v>9.8</c:v>
                </c:pt>
                <c:pt idx="5879">
                  <c:v>9.8</c:v>
                </c:pt>
                <c:pt idx="5880">
                  <c:v>9.8</c:v>
                </c:pt>
                <c:pt idx="5881">
                  <c:v>9.8</c:v>
                </c:pt>
                <c:pt idx="5882">
                  <c:v>9.8</c:v>
                </c:pt>
                <c:pt idx="5883">
                  <c:v>9.8</c:v>
                </c:pt>
                <c:pt idx="5884">
                  <c:v>9.8</c:v>
                </c:pt>
                <c:pt idx="5885">
                  <c:v>9.8</c:v>
                </c:pt>
                <c:pt idx="5886">
                  <c:v>9.8</c:v>
                </c:pt>
                <c:pt idx="5887">
                  <c:v>9.8</c:v>
                </c:pt>
                <c:pt idx="5888">
                  <c:v>9.8</c:v>
                </c:pt>
                <c:pt idx="5889">
                  <c:v>9.8</c:v>
                </c:pt>
                <c:pt idx="5890">
                  <c:v>9.8</c:v>
                </c:pt>
                <c:pt idx="5891">
                  <c:v>9.8</c:v>
                </c:pt>
                <c:pt idx="5892">
                  <c:v>9.8</c:v>
                </c:pt>
                <c:pt idx="5893">
                  <c:v>9.8</c:v>
                </c:pt>
                <c:pt idx="5894">
                  <c:v>9.8</c:v>
                </c:pt>
                <c:pt idx="5895">
                  <c:v>9.8</c:v>
                </c:pt>
                <c:pt idx="5896">
                  <c:v>9.8</c:v>
                </c:pt>
                <c:pt idx="5897">
                  <c:v>9.8</c:v>
                </c:pt>
                <c:pt idx="5898">
                  <c:v>9.8</c:v>
                </c:pt>
                <c:pt idx="5899">
                  <c:v>9.8</c:v>
                </c:pt>
                <c:pt idx="5900">
                  <c:v>9.8</c:v>
                </c:pt>
                <c:pt idx="5901">
                  <c:v>9.8</c:v>
                </c:pt>
                <c:pt idx="5902">
                  <c:v>9.8</c:v>
                </c:pt>
                <c:pt idx="5903">
                  <c:v>9.8</c:v>
                </c:pt>
                <c:pt idx="5904">
                  <c:v>9.8</c:v>
                </c:pt>
                <c:pt idx="5905">
                  <c:v>9.8</c:v>
                </c:pt>
                <c:pt idx="5906">
                  <c:v>9.8</c:v>
                </c:pt>
                <c:pt idx="5907">
                  <c:v>9.8</c:v>
                </c:pt>
                <c:pt idx="5908">
                  <c:v>9.8</c:v>
                </c:pt>
                <c:pt idx="5909">
                  <c:v>9.8</c:v>
                </c:pt>
                <c:pt idx="5910">
                  <c:v>9.8</c:v>
                </c:pt>
                <c:pt idx="5911">
                  <c:v>9.9</c:v>
                </c:pt>
                <c:pt idx="5912">
                  <c:v>9.9</c:v>
                </c:pt>
                <c:pt idx="5913">
                  <c:v>9.9</c:v>
                </c:pt>
                <c:pt idx="5914">
                  <c:v>9.9</c:v>
                </c:pt>
                <c:pt idx="5915">
                  <c:v>9.9</c:v>
                </c:pt>
                <c:pt idx="5916">
                  <c:v>9.9</c:v>
                </c:pt>
                <c:pt idx="5917">
                  <c:v>9.9</c:v>
                </c:pt>
                <c:pt idx="5918">
                  <c:v>9.9</c:v>
                </c:pt>
                <c:pt idx="5919">
                  <c:v>9.9</c:v>
                </c:pt>
                <c:pt idx="5920">
                  <c:v>9.9</c:v>
                </c:pt>
                <c:pt idx="5921">
                  <c:v>9.9</c:v>
                </c:pt>
                <c:pt idx="5922">
                  <c:v>9.9</c:v>
                </c:pt>
                <c:pt idx="5923">
                  <c:v>9.9</c:v>
                </c:pt>
                <c:pt idx="5924">
                  <c:v>9.9</c:v>
                </c:pt>
                <c:pt idx="5925">
                  <c:v>9.9</c:v>
                </c:pt>
                <c:pt idx="5926">
                  <c:v>9.9</c:v>
                </c:pt>
                <c:pt idx="5927">
                  <c:v>9.9</c:v>
                </c:pt>
                <c:pt idx="5928">
                  <c:v>9.9</c:v>
                </c:pt>
                <c:pt idx="5929">
                  <c:v>9.9</c:v>
                </c:pt>
                <c:pt idx="5930">
                  <c:v>9.9</c:v>
                </c:pt>
                <c:pt idx="5931">
                  <c:v>9.9</c:v>
                </c:pt>
                <c:pt idx="5932">
                  <c:v>9.9</c:v>
                </c:pt>
                <c:pt idx="5933">
                  <c:v>9.9</c:v>
                </c:pt>
                <c:pt idx="5934">
                  <c:v>9.9</c:v>
                </c:pt>
                <c:pt idx="5935">
                  <c:v>9.9</c:v>
                </c:pt>
                <c:pt idx="5936">
                  <c:v>9.9</c:v>
                </c:pt>
                <c:pt idx="5937">
                  <c:v>9.9</c:v>
                </c:pt>
                <c:pt idx="5938">
                  <c:v>9.9</c:v>
                </c:pt>
                <c:pt idx="5939">
                  <c:v>9.9</c:v>
                </c:pt>
                <c:pt idx="5940">
                  <c:v>9.9</c:v>
                </c:pt>
                <c:pt idx="5941">
                  <c:v>9.9</c:v>
                </c:pt>
                <c:pt idx="5942">
                  <c:v>9.9</c:v>
                </c:pt>
                <c:pt idx="5943">
                  <c:v>9.9</c:v>
                </c:pt>
                <c:pt idx="5944">
                  <c:v>9.9</c:v>
                </c:pt>
                <c:pt idx="5945">
                  <c:v>9.9</c:v>
                </c:pt>
                <c:pt idx="5946">
                  <c:v>9.9</c:v>
                </c:pt>
                <c:pt idx="5947">
                  <c:v>9.9</c:v>
                </c:pt>
                <c:pt idx="5948">
                  <c:v>9.9</c:v>
                </c:pt>
                <c:pt idx="5949">
                  <c:v>9.9</c:v>
                </c:pt>
                <c:pt idx="5950">
                  <c:v>9.9</c:v>
                </c:pt>
                <c:pt idx="5951">
                  <c:v>9.9</c:v>
                </c:pt>
                <c:pt idx="5952">
                  <c:v>9.9</c:v>
                </c:pt>
                <c:pt idx="5953">
                  <c:v>9.9</c:v>
                </c:pt>
                <c:pt idx="5954">
                  <c:v>9.9</c:v>
                </c:pt>
                <c:pt idx="5955">
                  <c:v>9.9</c:v>
                </c:pt>
                <c:pt idx="5956">
                  <c:v>9.9</c:v>
                </c:pt>
                <c:pt idx="5957">
                  <c:v>9.9</c:v>
                </c:pt>
                <c:pt idx="5958">
                  <c:v>9.9</c:v>
                </c:pt>
                <c:pt idx="5959">
                  <c:v>9.9</c:v>
                </c:pt>
                <c:pt idx="5960">
                  <c:v>9.9</c:v>
                </c:pt>
                <c:pt idx="5961">
                  <c:v>9.9</c:v>
                </c:pt>
                <c:pt idx="5962">
                  <c:v>9.9</c:v>
                </c:pt>
                <c:pt idx="5963">
                  <c:v>9.9</c:v>
                </c:pt>
                <c:pt idx="5964">
                  <c:v>9.9</c:v>
                </c:pt>
                <c:pt idx="5965">
                  <c:v>9.9</c:v>
                </c:pt>
                <c:pt idx="5966">
                  <c:v>9.9</c:v>
                </c:pt>
                <c:pt idx="5967">
                  <c:v>9.9</c:v>
                </c:pt>
                <c:pt idx="5968">
                  <c:v>9.9</c:v>
                </c:pt>
                <c:pt idx="5969">
                  <c:v>9.9</c:v>
                </c:pt>
                <c:pt idx="5970">
                  <c:v>9.9</c:v>
                </c:pt>
                <c:pt idx="5971">
                  <c:v>10.0</c:v>
                </c:pt>
                <c:pt idx="5972">
                  <c:v>10.0</c:v>
                </c:pt>
                <c:pt idx="5973">
                  <c:v>10.0</c:v>
                </c:pt>
                <c:pt idx="5974">
                  <c:v>10.0</c:v>
                </c:pt>
                <c:pt idx="5975">
                  <c:v>10.0</c:v>
                </c:pt>
                <c:pt idx="5976">
                  <c:v>10.0</c:v>
                </c:pt>
                <c:pt idx="5977">
                  <c:v>10.0</c:v>
                </c:pt>
                <c:pt idx="5978">
                  <c:v>10.0</c:v>
                </c:pt>
                <c:pt idx="5979">
                  <c:v>10.0</c:v>
                </c:pt>
                <c:pt idx="5980">
                  <c:v>10.0</c:v>
                </c:pt>
                <c:pt idx="5981">
                  <c:v>10.0</c:v>
                </c:pt>
                <c:pt idx="5982">
                  <c:v>10.0</c:v>
                </c:pt>
                <c:pt idx="5983">
                  <c:v>10.0</c:v>
                </c:pt>
                <c:pt idx="5984">
                  <c:v>10.0</c:v>
                </c:pt>
                <c:pt idx="5985">
                  <c:v>10.0</c:v>
                </c:pt>
                <c:pt idx="5986">
                  <c:v>10.0</c:v>
                </c:pt>
                <c:pt idx="5987">
                  <c:v>10.0</c:v>
                </c:pt>
                <c:pt idx="5988">
                  <c:v>10.0</c:v>
                </c:pt>
                <c:pt idx="5989">
                  <c:v>10.0</c:v>
                </c:pt>
                <c:pt idx="5990">
                  <c:v>10.0</c:v>
                </c:pt>
                <c:pt idx="5991">
                  <c:v>10.0</c:v>
                </c:pt>
                <c:pt idx="5992">
                  <c:v>10.0</c:v>
                </c:pt>
                <c:pt idx="5993">
                  <c:v>10.0</c:v>
                </c:pt>
                <c:pt idx="5994">
                  <c:v>10.0</c:v>
                </c:pt>
                <c:pt idx="5995">
                  <c:v>10.0</c:v>
                </c:pt>
                <c:pt idx="5996">
                  <c:v>10.0</c:v>
                </c:pt>
                <c:pt idx="5997">
                  <c:v>10.0</c:v>
                </c:pt>
                <c:pt idx="5998">
                  <c:v>10.0</c:v>
                </c:pt>
                <c:pt idx="5999">
                  <c:v>10.0</c:v>
                </c:pt>
                <c:pt idx="6000">
                  <c:v>10.0</c:v>
                </c:pt>
                <c:pt idx="6001">
                  <c:v>10.0</c:v>
                </c:pt>
                <c:pt idx="6002">
                  <c:v>10.0</c:v>
                </c:pt>
                <c:pt idx="6003">
                  <c:v>10.0</c:v>
                </c:pt>
                <c:pt idx="6004">
                  <c:v>10.0</c:v>
                </c:pt>
                <c:pt idx="6005">
                  <c:v>10.0</c:v>
                </c:pt>
                <c:pt idx="6006">
                  <c:v>10.0</c:v>
                </c:pt>
                <c:pt idx="6007">
                  <c:v>10.0</c:v>
                </c:pt>
                <c:pt idx="6008">
                  <c:v>10.0</c:v>
                </c:pt>
                <c:pt idx="6009">
                  <c:v>10.0</c:v>
                </c:pt>
                <c:pt idx="6010">
                  <c:v>10.0</c:v>
                </c:pt>
                <c:pt idx="6011">
                  <c:v>10.0</c:v>
                </c:pt>
                <c:pt idx="6012">
                  <c:v>10.0</c:v>
                </c:pt>
                <c:pt idx="6013">
                  <c:v>10.0</c:v>
                </c:pt>
                <c:pt idx="6014">
                  <c:v>10.0</c:v>
                </c:pt>
                <c:pt idx="6015">
                  <c:v>10.0</c:v>
                </c:pt>
                <c:pt idx="6016">
                  <c:v>10.0</c:v>
                </c:pt>
                <c:pt idx="6017">
                  <c:v>10.0</c:v>
                </c:pt>
                <c:pt idx="6018">
                  <c:v>10.0</c:v>
                </c:pt>
                <c:pt idx="6019">
                  <c:v>10.0</c:v>
                </c:pt>
                <c:pt idx="6020">
                  <c:v>10.0</c:v>
                </c:pt>
                <c:pt idx="6021">
                  <c:v>10.0</c:v>
                </c:pt>
                <c:pt idx="6022">
                  <c:v>10.0</c:v>
                </c:pt>
                <c:pt idx="6023">
                  <c:v>10.0</c:v>
                </c:pt>
                <c:pt idx="6024">
                  <c:v>10.0</c:v>
                </c:pt>
                <c:pt idx="6025">
                  <c:v>10.0</c:v>
                </c:pt>
                <c:pt idx="6026">
                  <c:v>10.0</c:v>
                </c:pt>
                <c:pt idx="6027">
                  <c:v>10.0</c:v>
                </c:pt>
                <c:pt idx="6028">
                  <c:v>10.0</c:v>
                </c:pt>
                <c:pt idx="6029">
                  <c:v>10.0</c:v>
                </c:pt>
                <c:pt idx="6030">
                  <c:v>10.0</c:v>
                </c:pt>
                <c:pt idx="6031">
                  <c:v>10.1</c:v>
                </c:pt>
                <c:pt idx="6032">
                  <c:v>10.1</c:v>
                </c:pt>
                <c:pt idx="6033">
                  <c:v>10.1</c:v>
                </c:pt>
                <c:pt idx="6034">
                  <c:v>10.1</c:v>
                </c:pt>
                <c:pt idx="6035">
                  <c:v>10.1</c:v>
                </c:pt>
                <c:pt idx="6036">
                  <c:v>10.1</c:v>
                </c:pt>
                <c:pt idx="6037">
                  <c:v>10.1</c:v>
                </c:pt>
                <c:pt idx="6038">
                  <c:v>10.1</c:v>
                </c:pt>
                <c:pt idx="6039">
                  <c:v>10.1</c:v>
                </c:pt>
                <c:pt idx="6040">
                  <c:v>10.1</c:v>
                </c:pt>
                <c:pt idx="6041">
                  <c:v>10.1</c:v>
                </c:pt>
                <c:pt idx="6042">
                  <c:v>10.1</c:v>
                </c:pt>
                <c:pt idx="6043">
                  <c:v>10.1</c:v>
                </c:pt>
                <c:pt idx="6044">
                  <c:v>10.1</c:v>
                </c:pt>
                <c:pt idx="6045">
                  <c:v>10.1</c:v>
                </c:pt>
                <c:pt idx="6046">
                  <c:v>10.1</c:v>
                </c:pt>
                <c:pt idx="6047">
                  <c:v>10.1</c:v>
                </c:pt>
                <c:pt idx="6048">
                  <c:v>10.1</c:v>
                </c:pt>
                <c:pt idx="6049">
                  <c:v>10.1</c:v>
                </c:pt>
                <c:pt idx="6050">
                  <c:v>10.1</c:v>
                </c:pt>
                <c:pt idx="6051">
                  <c:v>10.1</c:v>
                </c:pt>
                <c:pt idx="6052">
                  <c:v>10.1</c:v>
                </c:pt>
                <c:pt idx="6053">
                  <c:v>10.1</c:v>
                </c:pt>
                <c:pt idx="6054">
                  <c:v>10.1</c:v>
                </c:pt>
                <c:pt idx="6055">
                  <c:v>10.1</c:v>
                </c:pt>
                <c:pt idx="6056">
                  <c:v>10.1</c:v>
                </c:pt>
                <c:pt idx="6057">
                  <c:v>10.1</c:v>
                </c:pt>
                <c:pt idx="6058">
                  <c:v>10.1</c:v>
                </c:pt>
                <c:pt idx="6059">
                  <c:v>10.1</c:v>
                </c:pt>
                <c:pt idx="6060">
                  <c:v>10.1</c:v>
                </c:pt>
                <c:pt idx="6061">
                  <c:v>10.1</c:v>
                </c:pt>
                <c:pt idx="6062">
                  <c:v>10.1</c:v>
                </c:pt>
                <c:pt idx="6063">
                  <c:v>10.1</c:v>
                </c:pt>
                <c:pt idx="6064">
                  <c:v>10.1</c:v>
                </c:pt>
                <c:pt idx="6065">
                  <c:v>10.1</c:v>
                </c:pt>
                <c:pt idx="6066">
                  <c:v>10.1</c:v>
                </c:pt>
                <c:pt idx="6067">
                  <c:v>10.1</c:v>
                </c:pt>
                <c:pt idx="6068">
                  <c:v>10.1</c:v>
                </c:pt>
                <c:pt idx="6069">
                  <c:v>10.1</c:v>
                </c:pt>
                <c:pt idx="6070">
                  <c:v>10.1</c:v>
                </c:pt>
                <c:pt idx="6071">
                  <c:v>10.1</c:v>
                </c:pt>
                <c:pt idx="6072">
                  <c:v>10.1</c:v>
                </c:pt>
                <c:pt idx="6073">
                  <c:v>10.1</c:v>
                </c:pt>
                <c:pt idx="6074">
                  <c:v>10.1</c:v>
                </c:pt>
                <c:pt idx="6075">
                  <c:v>10.1</c:v>
                </c:pt>
                <c:pt idx="6076">
                  <c:v>10.1</c:v>
                </c:pt>
                <c:pt idx="6077">
                  <c:v>10.1</c:v>
                </c:pt>
                <c:pt idx="6078">
                  <c:v>10.1</c:v>
                </c:pt>
                <c:pt idx="6079">
                  <c:v>10.1</c:v>
                </c:pt>
                <c:pt idx="6080">
                  <c:v>10.1</c:v>
                </c:pt>
                <c:pt idx="6081">
                  <c:v>10.1</c:v>
                </c:pt>
                <c:pt idx="6082">
                  <c:v>10.1</c:v>
                </c:pt>
                <c:pt idx="6083">
                  <c:v>10.1</c:v>
                </c:pt>
                <c:pt idx="6084">
                  <c:v>10.1</c:v>
                </c:pt>
                <c:pt idx="6085">
                  <c:v>10.1</c:v>
                </c:pt>
                <c:pt idx="6086">
                  <c:v>10.1</c:v>
                </c:pt>
                <c:pt idx="6087">
                  <c:v>10.1</c:v>
                </c:pt>
                <c:pt idx="6088">
                  <c:v>10.1</c:v>
                </c:pt>
                <c:pt idx="6089">
                  <c:v>10.1</c:v>
                </c:pt>
                <c:pt idx="6090">
                  <c:v>10.1</c:v>
                </c:pt>
                <c:pt idx="6091">
                  <c:v>10.2</c:v>
                </c:pt>
                <c:pt idx="6092">
                  <c:v>10.2</c:v>
                </c:pt>
                <c:pt idx="6093">
                  <c:v>10.2</c:v>
                </c:pt>
                <c:pt idx="6094">
                  <c:v>10.2</c:v>
                </c:pt>
                <c:pt idx="6095">
                  <c:v>10.2</c:v>
                </c:pt>
                <c:pt idx="6096">
                  <c:v>10.2</c:v>
                </c:pt>
                <c:pt idx="6097">
                  <c:v>10.2</c:v>
                </c:pt>
                <c:pt idx="6098">
                  <c:v>10.2</c:v>
                </c:pt>
                <c:pt idx="6099">
                  <c:v>10.2</c:v>
                </c:pt>
                <c:pt idx="6100">
                  <c:v>10.2</c:v>
                </c:pt>
                <c:pt idx="6101">
                  <c:v>10.2</c:v>
                </c:pt>
                <c:pt idx="6102">
                  <c:v>10.2</c:v>
                </c:pt>
                <c:pt idx="6103">
                  <c:v>10.2</c:v>
                </c:pt>
                <c:pt idx="6104">
                  <c:v>10.2</c:v>
                </c:pt>
                <c:pt idx="6105">
                  <c:v>10.2</c:v>
                </c:pt>
                <c:pt idx="6106">
                  <c:v>10.2</c:v>
                </c:pt>
                <c:pt idx="6107">
                  <c:v>10.2</c:v>
                </c:pt>
                <c:pt idx="6108">
                  <c:v>10.2</c:v>
                </c:pt>
                <c:pt idx="6109">
                  <c:v>10.2</c:v>
                </c:pt>
                <c:pt idx="6110">
                  <c:v>10.2</c:v>
                </c:pt>
                <c:pt idx="6111">
                  <c:v>10.2</c:v>
                </c:pt>
                <c:pt idx="6112">
                  <c:v>10.2</c:v>
                </c:pt>
                <c:pt idx="6113">
                  <c:v>10.2</c:v>
                </c:pt>
                <c:pt idx="6114">
                  <c:v>10.2</c:v>
                </c:pt>
                <c:pt idx="6115">
                  <c:v>10.2</c:v>
                </c:pt>
                <c:pt idx="6116">
                  <c:v>10.2</c:v>
                </c:pt>
                <c:pt idx="6117">
                  <c:v>10.2</c:v>
                </c:pt>
                <c:pt idx="6118">
                  <c:v>10.2</c:v>
                </c:pt>
                <c:pt idx="6119">
                  <c:v>10.2</c:v>
                </c:pt>
                <c:pt idx="6120">
                  <c:v>10.2</c:v>
                </c:pt>
                <c:pt idx="6121">
                  <c:v>10.2</c:v>
                </c:pt>
                <c:pt idx="6122">
                  <c:v>10.2</c:v>
                </c:pt>
                <c:pt idx="6123">
                  <c:v>10.2</c:v>
                </c:pt>
                <c:pt idx="6124">
                  <c:v>10.2</c:v>
                </c:pt>
                <c:pt idx="6125">
                  <c:v>10.2</c:v>
                </c:pt>
                <c:pt idx="6126">
                  <c:v>10.2</c:v>
                </c:pt>
                <c:pt idx="6127">
                  <c:v>10.2</c:v>
                </c:pt>
                <c:pt idx="6128">
                  <c:v>10.2</c:v>
                </c:pt>
                <c:pt idx="6129">
                  <c:v>10.2</c:v>
                </c:pt>
                <c:pt idx="6130">
                  <c:v>10.2</c:v>
                </c:pt>
                <c:pt idx="6131">
                  <c:v>10.2</c:v>
                </c:pt>
                <c:pt idx="6132">
                  <c:v>10.2</c:v>
                </c:pt>
                <c:pt idx="6133">
                  <c:v>10.2</c:v>
                </c:pt>
                <c:pt idx="6134">
                  <c:v>10.2</c:v>
                </c:pt>
                <c:pt idx="6135">
                  <c:v>10.2</c:v>
                </c:pt>
                <c:pt idx="6136">
                  <c:v>10.2</c:v>
                </c:pt>
                <c:pt idx="6137">
                  <c:v>10.2</c:v>
                </c:pt>
                <c:pt idx="6138">
                  <c:v>10.2</c:v>
                </c:pt>
                <c:pt idx="6139">
                  <c:v>10.2</c:v>
                </c:pt>
                <c:pt idx="6140">
                  <c:v>10.2</c:v>
                </c:pt>
                <c:pt idx="6141">
                  <c:v>10.2</c:v>
                </c:pt>
                <c:pt idx="6142">
                  <c:v>10.2</c:v>
                </c:pt>
                <c:pt idx="6143">
                  <c:v>10.2</c:v>
                </c:pt>
                <c:pt idx="6144">
                  <c:v>10.2</c:v>
                </c:pt>
                <c:pt idx="6145">
                  <c:v>10.2</c:v>
                </c:pt>
                <c:pt idx="6146">
                  <c:v>10.2</c:v>
                </c:pt>
                <c:pt idx="6147">
                  <c:v>10.2</c:v>
                </c:pt>
                <c:pt idx="6148">
                  <c:v>10.2</c:v>
                </c:pt>
                <c:pt idx="6149">
                  <c:v>10.2</c:v>
                </c:pt>
                <c:pt idx="6150">
                  <c:v>10.2</c:v>
                </c:pt>
                <c:pt idx="6151">
                  <c:v>10.3</c:v>
                </c:pt>
                <c:pt idx="6152">
                  <c:v>10.3</c:v>
                </c:pt>
                <c:pt idx="6153">
                  <c:v>10.3</c:v>
                </c:pt>
                <c:pt idx="6154">
                  <c:v>10.3</c:v>
                </c:pt>
                <c:pt idx="6155">
                  <c:v>10.3</c:v>
                </c:pt>
                <c:pt idx="6156">
                  <c:v>10.3</c:v>
                </c:pt>
                <c:pt idx="6157">
                  <c:v>10.3</c:v>
                </c:pt>
                <c:pt idx="6158">
                  <c:v>10.3</c:v>
                </c:pt>
                <c:pt idx="6159">
                  <c:v>10.3</c:v>
                </c:pt>
                <c:pt idx="6160">
                  <c:v>10.3</c:v>
                </c:pt>
                <c:pt idx="6161">
                  <c:v>10.3</c:v>
                </c:pt>
                <c:pt idx="6162">
                  <c:v>10.3</c:v>
                </c:pt>
                <c:pt idx="6163">
                  <c:v>10.3</c:v>
                </c:pt>
                <c:pt idx="6164">
                  <c:v>10.3</c:v>
                </c:pt>
                <c:pt idx="6165">
                  <c:v>10.3</c:v>
                </c:pt>
                <c:pt idx="6166">
                  <c:v>10.3</c:v>
                </c:pt>
                <c:pt idx="6167">
                  <c:v>10.3</c:v>
                </c:pt>
                <c:pt idx="6168">
                  <c:v>10.3</c:v>
                </c:pt>
                <c:pt idx="6169">
                  <c:v>10.3</c:v>
                </c:pt>
                <c:pt idx="6170">
                  <c:v>10.3</c:v>
                </c:pt>
                <c:pt idx="6171">
                  <c:v>10.3</c:v>
                </c:pt>
                <c:pt idx="6172">
                  <c:v>10.3</c:v>
                </c:pt>
                <c:pt idx="6173">
                  <c:v>10.3</c:v>
                </c:pt>
                <c:pt idx="6174">
                  <c:v>10.3</c:v>
                </c:pt>
                <c:pt idx="6175">
                  <c:v>10.3</c:v>
                </c:pt>
                <c:pt idx="6176">
                  <c:v>10.3</c:v>
                </c:pt>
                <c:pt idx="6177">
                  <c:v>10.3</c:v>
                </c:pt>
                <c:pt idx="6178">
                  <c:v>10.3</c:v>
                </c:pt>
                <c:pt idx="6179">
                  <c:v>10.3</c:v>
                </c:pt>
                <c:pt idx="6180">
                  <c:v>10.3</c:v>
                </c:pt>
                <c:pt idx="6181">
                  <c:v>10.3</c:v>
                </c:pt>
                <c:pt idx="6182">
                  <c:v>10.3</c:v>
                </c:pt>
                <c:pt idx="6183">
                  <c:v>10.3</c:v>
                </c:pt>
                <c:pt idx="6184">
                  <c:v>10.3</c:v>
                </c:pt>
                <c:pt idx="6185">
                  <c:v>10.3</c:v>
                </c:pt>
                <c:pt idx="6186">
                  <c:v>10.3</c:v>
                </c:pt>
                <c:pt idx="6187">
                  <c:v>10.3</c:v>
                </c:pt>
                <c:pt idx="6188">
                  <c:v>10.3</c:v>
                </c:pt>
                <c:pt idx="6189">
                  <c:v>10.3</c:v>
                </c:pt>
                <c:pt idx="6190">
                  <c:v>10.3</c:v>
                </c:pt>
                <c:pt idx="6191">
                  <c:v>10.3</c:v>
                </c:pt>
                <c:pt idx="6192">
                  <c:v>10.3</c:v>
                </c:pt>
                <c:pt idx="6193">
                  <c:v>10.3</c:v>
                </c:pt>
                <c:pt idx="6194">
                  <c:v>10.3</c:v>
                </c:pt>
                <c:pt idx="6195">
                  <c:v>10.3</c:v>
                </c:pt>
                <c:pt idx="6196">
                  <c:v>10.3</c:v>
                </c:pt>
                <c:pt idx="6197">
                  <c:v>10.3</c:v>
                </c:pt>
                <c:pt idx="6198">
                  <c:v>10.3</c:v>
                </c:pt>
                <c:pt idx="6199">
                  <c:v>10.3</c:v>
                </c:pt>
                <c:pt idx="6200">
                  <c:v>10.3</c:v>
                </c:pt>
                <c:pt idx="6201">
                  <c:v>10.3</c:v>
                </c:pt>
                <c:pt idx="6202">
                  <c:v>10.3</c:v>
                </c:pt>
                <c:pt idx="6203">
                  <c:v>10.3</c:v>
                </c:pt>
                <c:pt idx="6204">
                  <c:v>10.3</c:v>
                </c:pt>
                <c:pt idx="6205">
                  <c:v>10.3</c:v>
                </c:pt>
                <c:pt idx="6206">
                  <c:v>10.3</c:v>
                </c:pt>
                <c:pt idx="6207">
                  <c:v>10.3</c:v>
                </c:pt>
                <c:pt idx="6208">
                  <c:v>10.3</c:v>
                </c:pt>
                <c:pt idx="6209">
                  <c:v>10.3</c:v>
                </c:pt>
                <c:pt idx="6210">
                  <c:v>10.3</c:v>
                </c:pt>
                <c:pt idx="6211">
                  <c:v>10.4</c:v>
                </c:pt>
                <c:pt idx="6212">
                  <c:v>10.4</c:v>
                </c:pt>
                <c:pt idx="6213">
                  <c:v>10.4</c:v>
                </c:pt>
                <c:pt idx="6214">
                  <c:v>10.4</c:v>
                </c:pt>
                <c:pt idx="6215">
                  <c:v>10.4</c:v>
                </c:pt>
                <c:pt idx="6216">
                  <c:v>10.4</c:v>
                </c:pt>
                <c:pt idx="6217">
                  <c:v>10.4</c:v>
                </c:pt>
                <c:pt idx="6218">
                  <c:v>10.4</c:v>
                </c:pt>
                <c:pt idx="6219">
                  <c:v>10.4</c:v>
                </c:pt>
                <c:pt idx="6220">
                  <c:v>10.4</c:v>
                </c:pt>
                <c:pt idx="6221">
                  <c:v>10.4</c:v>
                </c:pt>
                <c:pt idx="6222">
                  <c:v>10.4</c:v>
                </c:pt>
                <c:pt idx="6223">
                  <c:v>10.4</c:v>
                </c:pt>
                <c:pt idx="6224">
                  <c:v>10.4</c:v>
                </c:pt>
                <c:pt idx="6225">
                  <c:v>10.4</c:v>
                </c:pt>
                <c:pt idx="6226">
                  <c:v>10.4</c:v>
                </c:pt>
                <c:pt idx="6227">
                  <c:v>10.4</c:v>
                </c:pt>
                <c:pt idx="6228">
                  <c:v>10.4</c:v>
                </c:pt>
                <c:pt idx="6229">
                  <c:v>10.4</c:v>
                </c:pt>
                <c:pt idx="6230">
                  <c:v>10.4</c:v>
                </c:pt>
                <c:pt idx="6231">
                  <c:v>10.4</c:v>
                </c:pt>
                <c:pt idx="6232">
                  <c:v>10.4</c:v>
                </c:pt>
                <c:pt idx="6233">
                  <c:v>10.4</c:v>
                </c:pt>
                <c:pt idx="6234">
                  <c:v>10.4</c:v>
                </c:pt>
                <c:pt idx="6235">
                  <c:v>10.4</c:v>
                </c:pt>
                <c:pt idx="6236">
                  <c:v>10.4</c:v>
                </c:pt>
                <c:pt idx="6237">
                  <c:v>10.4</c:v>
                </c:pt>
                <c:pt idx="6238">
                  <c:v>10.4</c:v>
                </c:pt>
                <c:pt idx="6239">
                  <c:v>10.4</c:v>
                </c:pt>
                <c:pt idx="6240">
                  <c:v>10.4</c:v>
                </c:pt>
                <c:pt idx="6241">
                  <c:v>10.4</c:v>
                </c:pt>
                <c:pt idx="6242">
                  <c:v>10.4</c:v>
                </c:pt>
                <c:pt idx="6243">
                  <c:v>10.4</c:v>
                </c:pt>
                <c:pt idx="6244">
                  <c:v>10.4</c:v>
                </c:pt>
                <c:pt idx="6245">
                  <c:v>10.4</c:v>
                </c:pt>
                <c:pt idx="6246">
                  <c:v>10.4</c:v>
                </c:pt>
                <c:pt idx="6247">
                  <c:v>10.4</c:v>
                </c:pt>
                <c:pt idx="6248">
                  <c:v>10.4</c:v>
                </c:pt>
                <c:pt idx="6249">
                  <c:v>10.4</c:v>
                </c:pt>
                <c:pt idx="6250">
                  <c:v>10.4</c:v>
                </c:pt>
                <c:pt idx="6251">
                  <c:v>10.4</c:v>
                </c:pt>
                <c:pt idx="6252">
                  <c:v>10.4</c:v>
                </c:pt>
                <c:pt idx="6253">
                  <c:v>10.4</c:v>
                </c:pt>
                <c:pt idx="6254">
                  <c:v>10.4</c:v>
                </c:pt>
                <c:pt idx="6255">
                  <c:v>10.4</c:v>
                </c:pt>
                <c:pt idx="6256">
                  <c:v>10.4</c:v>
                </c:pt>
                <c:pt idx="6257">
                  <c:v>10.4</c:v>
                </c:pt>
                <c:pt idx="6258">
                  <c:v>10.4</c:v>
                </c:pt>
                <c:pt idx="6259">
                  <c:v>10.4</c:v>
                </c:pt>
                <c:pt idx="6260">
                  <c:v>10.4</c:v>
                </c:pt>
                <c:pt idx="6261">
                  <c:v>10.4</c:v>
                </c:pt>
                <c:pt idx="6262">
                  <c:v>10.4</c:v>
                </c:pt>
                <c:pt idx="6263">
                  <c:v>10.4</c:v>
                </c:pt>
                <c:pt idx="6264">
                  <c:v>10.4</c:v>
                </c:pt>
                <c:pt idx="6265">
                  <c:v>10.4</c:v>
                </c:pt>
                <c:pt idx="6266">
                  <c:v>10.4</c:v>
                </c:pt>
                <c:pt idx="6267">
                  <c:v>10.4</c:v>
                </c:pt>
                <c:pt idx="6268">
                  <c:v>10.4</c:v>
                </c:pt>
                <c:pt idx="6269">
                  <c:v>10.4</c:v>
                </c:pt>
                <c:pt idx="6270">
                  <c:v>10.4</c:v>
                </c:pt>
                <c:pt idx="6271">
                  <c:v>10.5</c:v>
                </c:pt>
                <c:pt idx="6272">
                  <c:v>10.5</c:v>
                </c:pt>
                <c:pt idx="6273">
                  <c:v>10.5</c:v>
                </c:pt>
                <c:pt idx="6274">
                  <c:v>10.5</c:v>
                </c:pt>
                <c:pt idx="6275">
                  <c:v>10.5</c:v>
                </c:pt>
                <c:pt idx="6276">
                  <c:v>10.5</c:v>
                </c:pt>
                <c:pt idx="6277">
                  <c:v>10.5</c:v>
                </c:pt>
                <c:pt idx="6278">
                  <c:v>10.5</c:v>
                </c:pt>
                <c:pt idx="6279">
                  <c:v>10.5</c:v>
                </c:pt>
                <c:pt idx="6280">
                  <c:v>10.5</c:v>
                </c:pt>
                <c:pt idx="6281">
                  <c:v>10.5</c:v>
                </c:pt>
                <c:pt idx="6282">
                  <c:v>10.5</c:v>
                </c:pt>
                <c:pt idx="6283">
                  <c:v>10.5</c:v>
                </c:pt>
                <c:pt idx="6284">
                  <c:v>10.5</c:v>
                </c:pt>
                <c:pt idx="6285">
                  <c:v>10.5</c:v>
                </c:pt>
                <c:pt idx="6286">
                  <c:v>10.5</c:v>
                </c:pt>
                <c:pt idx="6287">
                  <c:v>10.5</c:v>
                </c:pt>
                <c:pt idx="6288">
                  <c:v>10.5</c:v>
                </c:pt>
                <c:pt idx="6289">
                  <c:v>10.5</c:v>
                </c:pt>
                <c:pt idx="6290">
                  <c:v>10.5</c:v>
                </c:pt>
                <c:pt idx="6291">
                  <c:v>10.5</c:v>
                </c:pt>
                <c:pt idx="6292">
                  <c:v>10.5</c:v>
                </c:pt>
                <c:pt idx="6293">
                  <c:v>10.5</c:v>
                </c:pt>
                <c:pt idx="6294">
                  <c:v>10.5</c:v>
                </c:pt>
                <c:pt idx="6295">
                  <c:v>10.5</c:v>
                </c:pt>
                <c:pt idx="6296">
                  <c:v>10.5</c:v>
                </c:pt>
                <c:pt idx="6297">
                  <c:v>10.5</c:v>
                </c:pt>
                <c:pt idx="6298">
                  <c:v>10.5</c:v>
                </c:pt>
                <c:pt idx="6299">
                  <c:v>10.5</c:v>
                </c:pt>
                <c:pt idx="6300">
                  <c:v>10.5</c:v>
                </c:pt>
                <c:pt idx="6301">
                  <c:v>10.5</c:v>
                </c:pt>
                <c:pt idx="6302">
                  <c:v>10.5</c:v>
                </c:pt>
                <c:pt idx="6303">
                  <c:v>10.5</c:v>
                </c:pt>
                <c:pt idx="6304">
                  <c:v>10.5</c:v>
                </c:pt>
                <c:pt idx="6305">
                  <c:v>10.5</c:v>
                </c:pt>
                <c:pt idx="6306">
                  <c:v>10.5</c:v>
                </c:pt>
                <c:pt idx="6307">
                  <c:v>10.5</c:v>
                </c:pt>
                <c:pt idx="6308">
                  <c:v>10.5</c:v>
                </c:pt>
                <c:pt idx="6309">
                  <c:v>10.5</c:v>
                </c:pt>
                <c:pt idx="6310">
                  <c:v>10.5</c:v>
                </c:pt>
                <c:pt idx="6311">
                  <c:v>10.5</c:v>
                </c:pt>
                <c:pt idx="6312">
                  <c:v>10.5</c:v>
                </c:pt>
                <c:pt idx="6313">
                  <c:v>10.5</c:v>
                </c:pt>
                <c:pt idx="6314">
                  <c:v>10.5</c:v>
                </c:pt>
                <c:pt idx="6315">
                  <c:v>10.5</c:v>
                </c:pt>
                <c:pt idx="6316">
                  <c:v>10.5</c:v>
                </c:pt>
                <c:pt idx="6317">
                  <c:v>10.5</c:v>
                </c:pt>
                <c:pt idx="6318">
                  <c:v>10.5</c:v>
                </c:pt>
                <c:pt idx="6319">
                  <c:v>10.5</c:v>
                </c:pt>
                <c:pt idx="6320">
                  <c:v>10.5</c:v>
                </c:pt>
                <c:pt idx="6321">
                  <c:v>10.5</c:v>
                </c:pt>
                <c:pt idx="6322">
                  <c:v>10.5</c:v>
                </c:pt>
                <c:pt idx="6323">
                  <c:v>10.5</c:v>
                </c:pt>
                <c:pt idx="6324">
                  <c:v>10.5</c:v>
                </c:pt>
                <c:pt idx="6325">
                  <c:v>10.5</c:v>
                </c:pt>
                <c:pt idx="6326">
                  <c:v>10.5</c:v>
                </c:pt>
                <c:pt idx="6327">
                  <c:v>10.5</c:v>
                </c:pt>
                <c:pt idx="6328">
                  <c:v>10.5</c:v>
                </c:pt>
                <c:pt idx="6329">
                  <c:v>10.5</c:v>
                </c:pt>
                <c:pt idx="6330">
                  <c:v>10.5</c:v>
                </c:pt>
                <c:pt idx="6331">
                  <c:v>10.6</c:v>
                </c:pt>
                <c:pt idx="6332">
                  <c:v>10.6</c:v>
                </c:pt>
                <c:pt idx="6333">
                  <c:v>10.6</c:v>
                </c:pt>
                <c:pt idx="6334">
                  <c:v>10.6</c:v>
                </c:pt>
                <c:pt idx="6335">
                  <c:v>10.6</c:v>
                </c:pt>
                <c:pt idx="6336">
                  <c:v>10.6</c:v>
                </c:pt>
                <c:pt idx="6337">
                  <c:v>10.6</c:v>
                </c:pt>
                <c:pt idx="6338">
                  <c:v>10.6</c:v>
                </c:pt>
                <c:pt idx="6339">
                  <c:v>10.6</c:v>
                </c:pt>
                <c:pt idx="6340">
                  <c:v>10.6</c:v>
                </c:pt>
                <c:pt idx="6341">
                  <c:v>10.6</c:v>
                </c:pt>
                <c:pt idx="6342">
                  <c:v>10.6</c:v>
                </c:pt>
                <c:pt idx="6343">
                  <c:v>10.6</c:v>
                </c:pt>
                <c:pt idx="6344">
                  <c:v>10.6</c:v>
                </c:pt>
                <c:pt idx="6345">
                  <c:v>10.6</c:v>
                </c:pt>
                <c:pt idx="6346">
                  <c:v>10.6</c:v>
                </c:pt>
                <c:pt idx="6347">
                  <c:v>10.6</c:v>
                </c:pt>
                <c:pt idx="6348">
                  <c:v>10.6</c:v>
                </c:pt>
                <c:pt idx="6349">
                  <c:v>10.6</c:v>
                </c:pt>
                <c:pt idx="6350">
                  <c:v>10.6</c:v>
                </c:pt>
                <c:pt idx="6351">
                  <c:v>10.6</c:v>
                </c:pt>
                <c:pt idx="6352">
                  <c:v>10.6</c:v>
                </c:pt>
                <c:pt idx="6353">
                  <c:v>10.6</c:v>
                </c:pt>
                <c:pt idx="6354">
                  <c:v>10.6</c:v>
                </c:pt>
                <c:pt idx="6355">
                  <c:v>10.6</c:v>
                </c:pt>
                <c:pt idx="6356">
                  <c:v>10.6</c:v>
                </c:pt>
                <c:pt idx="6357">
                  <c:v>10.6</c:v>
                </c:pt>
                <c:pt idx="6358">
                  <c:v>10.6</c:v>
                </c:pt>
                <c:pt idx="6359">
                  <c:v>10.6</c:v>
                </c:pt>
                <c:pt idx="6360">
                  <c:v>10.6</c:v>
                </c:pt>
                <c:pt idx="6361">
                  <c:v>10.6</c:v>
                </c:pt>
                <c:pt idx="6362">
                  <c:v>10.6</c:v>
                </c:pt>
                <c:pt idx="6363">
                  <c:v>10.6</c:v>
                </c:pt>
                <c:pt idx="6364">
                  <c:v>10.6</c:v>
                </c:pt>
                <c:pt idx="6365">
                  <c:v>10.6</c:v>
                </c:pt>
                <c:pt idx="6366">
                  <c:v>10.6</c:v>
                </c:pt>
                <c:pt idx="6367">
                  <c:v>10.6</c:v>
                </c:pt>
                <c:pt idx="6368">
                  <c:v>10.6</c:v>
                </c:pt>
                <c:pt idx="6369">
                  <c:v>10.6</c:v>
                </c:pt>
                <c:pt idx="6370">
                  <c:v>10.6</c:v>
                </c:pt>
                <c:pt idx="6371">
                  <c:v>10.6</c:v>
                </c:pt>
                <c:pt idx="6372">
                  <c:v>10.6</c:v>
                </c:pt>
                <c:pt idx="6373">
                  <c:v>10.6</c:v>
                </c:pt>
                <c:pt idx="6374">
                  <c:v>10.6</c:v>
                </c:pt>
                <c:pt idx="6375">
                  <c:v>10.6</c:v>
                </c:pt>
                <c:pt idx="6376">
                  <c:v>10.6</c:v>
                </c:pt>
                <c:pt idx="6377">
                  <c:v>10.6</c:v>
                </c:pt>
                <c:pt idx="6378">
                  <c:v>10.6</c:v>
                </c:pt>
                <c:pt idx="6379">
                  <c:v>10.6</c:v>
                </c:pt>
                <c:pt idx="6380">
                  <c:v>10.6</c:v>
                </c:pt>
                <c:pt idx="6381">
                  <c:v>10.6</c:v>
                </c:pt>
                <c:pt idx="6382">
                  <c:v>10.6</c:v>
                </c:pt>
                <c:pt idx="6383">
                  <c:v>10.6</c:v>
                </c:pt>
                <c:pt idx="6384">
                  <c:v>10.6</c:v>
                </c:pt>
                <c:pt idx="6385">
                  <c:v>10.6</c:v>
                </c:pt>
                <c:pt idx="6386">
                  <c:v>10.6</c:v>
                </c:pt>
                <c:pt idx="6387">
                  <c:v>10.6</c:v>
                </c:pt>
                <c:pt idx="6388">
                  <c:v>10.6</c:v>
                </c:pt>
                <c:pt idx="6389">
                  <c:v>10.6</c:v>
                </c:pt>
                <c:pt idx="6390">
                  <c:v>10.6</c:v>
                </c:pt>
                <c:pt idx="6391">
                  <c:v>10.7</c:v>
                </c:pt>
                <c:pt idx="6392">
                  <c:v>10.7</c:v>
                </c:pt>
                <c:pt idx="6393">
                  <c:v>10.7</c:v>
                </c:pt>
                <c:pt idx="6394">
                  <c:v>10.7</c:v>
                </c:pt>
                <c:pt idx="6395">
                  <c:v>10.7</c:v>
                </c:pt>
                <c:pt idx="6396">
                  <c:v>10.7</c:v>
                </c:pt>
                <c:pt idx="6397">
                  <c:v>10.7</c:v>
                </c:pt>
                <c:pt idx="6398">
                  <c:v>10.7</c:v>
                </c:pt>
                <c:pt idx="6399">
                  <c:v>10.7</c:v>
                </c:pt>
                <c:pt idx="6400">
                  <c:v>10.7</c:v>
                </c:pt>
                <c:pt idx="6401">
                  <c:v>10.7</c:v>
                </c:pt>
                <c:pt idx="6402">
                  <c:v>10.7</c:v>
                </c:pt>
                <c:pt idx="6403">
                  <c:v>10.7</c:v>
                </c:pt>
                <c:pt idx="6404">
                  <c:v>10.7</c:v>
                </c:pt>
                <c:pt idx="6405">
                  <c:v>10.7</c:v>
                </c:pt>
                <c:pt idx="6406">
                  <c:v>10.7</c:v>
                </c:pt>
                <c:pt idx="6407">
                  <c:v>10.7</c:v>
                </c:pt>
                <c:pt idx="6408">
                  <c:v>10.7</c:v>
                </c:pt>
                <c:pt idx="6409">
                  <c:v>10.7</c:v>
                </c:pt>
                <c:pt idx="6410">
                  <c:v>10.7</c:v>
                </c:pt>
                <c:pt idx="6411">
                  <c:v>10.7</c:v>
                </c:pt>
                <c:pt idx="6412">
                  <c:v>10.7</c:v>
                </c:pt>
                <c:pt idx="6413">
                  <c:v>10.7</c:v>
                </c:pt>
                <c:pt idx="6414">
                  <c:v>10.7</c:v>
                </c:pt>
                <c:pt idx="6415">
                  <c:v>10.7</c:v>
                </c:pt>
                <c:pt idx="6416">
                  <c:v>10.7</c:v>
                </c:pt>
                <c:pt idx="6417">
                  <c:v>10.7</c:v>
                </c:pt>
                <c:pt idx="6418">
                  <c:v>10.7</c:v>
                </c:pt>
                <c:pt idx="6419">
                  <c:v>10.7</c:v>
                </c:pt>
                <c:pt idx="6420">
                  <c:v>10.7</c:v>
                </c:pt>
                <c:pt idx="6421">
                  <c:v>10.7</c:v>
                </c:pt>
                <c:pt idx="6422">
                  <c:v>10.7</c:v>
                </c:pt>
                <c:pt idx="6423">
                  <c:v>10.7</c:v>
                </c:pt>
                <c:pt idx="6424">
                  <c:v>10.7</c:v>
                </c:pt>
                <c:pt idx="6425">
                  <c:v>10.7</c:v>
                </c:pt>
                <c:pt idx="6426">
                  <c:v>10.7</c:v>
                </c:pt>
                <c:pt idx="6427">
                  <c:v>10.7</c:v>
                </c:pt>
                <c:pt idx="6428">
                  <c:v>10.7</c:v>
                </c:pt>
                <c:pt idx="6429">
                  <c:v>10.7</c:v>
                </c:pt>
                <c:pt idx="6430">
                  <c:v>10.7</c:v>
                </c:pt>
                <c:pt idx="6431">
                  <c:v>10.7</c:v>
                </c:pt>
                <c:pt idx="6432">
                  <c:v>10.7</c:v>
                </c:pt>
                <c:pt idx="6433">
                  <c:v>10.7</c:v>
                </c:pt>
                <c:pt idx="6434">
                  <c:v>10.7</c:v>
                </c:pt>
                <c:pt idx="6435">
                  <c:v>10.7</c:v>
                </c:pt>
                <c:pt idx="6436">
                  <c:v>10.7</c:v>
                </c:pt>
                <c:pt idx="6437">
                  <c:v>10.7</c:v>
                </c:pt>
                <c:pt idx="6438">
                  <c:v>10.7</c:v>
                </c:pt>
                <c:pt idx="6439">
                  <c:v>10.7</c:v>
                </c:pt>
                <c:pt idx="6440">
                  <c:v>10.7</c:v>
                </c:pt>
                <c:pt idx="6441">
                  <c:v>10.7</c:v>
                </c:pt>
                <c:pt idx="6442">
                  <c:v>10.7</c:v>
                </c:pt>
                <c:pt idx="6443">
                  <c:v>10.7</c:v>
                </c:pt>
                <c:pt idx="6444">
                  <c:v>10.7</c:v>
                </c:pt>
                <c:pt idx="6445">
                  <c:v>10.7</c:v>
                </c:pt>
                <c:pt idx="6446">
                  <c:v>10.7</c:v>
                </c:pt>
                <c:pt idx="6447">
                  <c:v>10.7</c:v>
                </c:pt>
                <c:pt idx="6448">
                  <c:v>10.7</c:v>
                </c:pt>
                <c:pt idx="6449">
                  <c:v>10.7</c:v>
                </c:pt>
                <c:pt idx="6450">
                  <c:v>10.7</c:v>
                </c:pt>
                <c:pt idx="6451">
                  <c:v>10.8</c:v>
                </c:pt>
                <c:pt idx="6452">
                  <c:v>10.8</c:v>
                </c:pt>
                <c:pt idx="6453">
                  <c:v>10.8</c:v>
                </c:pt>
                <c:pt idx="6454">
                  <c:v>10.8</c:v>
                </c:pt>
                <c:pt idx="6455">
                  <c:v>10.8</c:v>
                </c:pt>
                <c:pt idx="6456">
                  <c:v>10.8</c:v>
                </c:pt>
                <c:pt idx="6457">
                  <c:v>10.8</c:v>
                </c:pt>
                <c:pt idx="6458">
                  <c:v>10.8</c:v>
                </c:pt>
                <c:pt idx="6459">
                  <c:v>10.8</c:v>
                </c:pt>
                <c:pt idx="6460">
                  <c:v>10.8</c:v>
                </c:pt>
                <c:pt idx="6461">
                  <c:v>10.8</c:v>
                </c:pt>
                <c:pt idx="6462">
                  <c:v>10.8</c:v>
                </c:pt>
                <c:pt idx="6463">
                  <c:v>10.8</c:v>
                </c:pt>
                <c:pt idx="6464">
                  <c:v>10.8</c:v>
                </c:pt>
                <c:pt idx="6465">
                  <c:v>10.8</c:v>
                </c:pt>
                <c:pt idx="6466">
                  <c:v>10.8</c:v>
                </c:pt>
                <c:pt idx="6467">
                  <c:v>10.8</c:v>
                </c:pt>
                <c:pt idx="6468">
                  <c:v>10.8</c:v>
                </c:pt>
                <c:pt idx="6469">
                  <c:v>10.8</c:v>
                </c:pt>
                <c:pt idx="6470">
                  <c:v>10.8</c:v>
                </c:pt>
                <c:pt idx="6471">
                  <c:v>10.8</c:v>
                </c:pt>
                <c:pt idx="6472">
                  <c:v>10.8</c:v>
                </c:pt>
                <c:pt idx="6473">
                  <c:v>10.8</c:v>
                </c:pt>
                <c:pt idx="6474">
                  <c:v>10.8</c:v>
                </c:pt>
                <c:pt idx="6475">
                  <c:v>10.8</c:v>
                </c:pt>
                <c:pt idx="6476">
                  <c:v>10.8</c:v>
                </c:pt>
                <c:pt idx="6477">
                  <c:v>10.8</c:v>
                </c:pt>
                <c:pt idx="6478">
                  <c:v>10.8</c:v>
                </c:pt>
                <c:pt idx="6479">
                  <c:v>10.8</c:v>
                </c:pt>
                <c:pt idx="6480">
                  <c:v>10.8</c:v>
                </c:pt>
                <c:pt idx="6481">
                  <c:v>10.8</c:v>
                </c:pt>
                <c:pt idx="6482">
                  <c:v>10.8</c:v>
                </c:pt>
                <c:pt idx="6483">
                  <c:v>10.8</c:v>
                </c:pt>
                <c:pt idx="6484">
                  <c:v>10.8</c:v>
                </c:pt>
                <c:pt idx="6485">
                  <c:v>10.8</c:v>
                </c:pt>
                <c:pt idx="6486">
                  <c:v>10.8</c:v>
                </c:pt>
                <c:pt idx="6487">
                  <c:v>10.8</c:v>
                </c:pt>
                <c:pt idx="6488">
                  <c:v>10.8</c:v>
                </c:pt>
                <c:pt idx="6489">
                  <c:v>10.8</c:v>
                </c:pt>
                <c:pt idx="6490">
                  <c:v>10.8</c:v>
                </c:pt>
                <c:pt idx="6491">
                  <c:v>10.8</c:v>
                </c:pt>
                <c:pt idx="6492">
                  <c:v>10.8</c:v>
                </c:pt>
                <c:pt idx="6493">
                  <c:v>10.8</c:v>
                </c:pt>
                <c:pt idx="6494">
                  <c:v>10.8</c:v>
                </c:pt>
                <c:pt idx="6495">
                  <c:v>10.8</c:v>
                </c:pt>
                <c:pt idx="6496">
                  <c:v>10.8</c:v>
                </c:pt>
                <c:pt idx="6497">
                  <c:v>10.8</c:v>
                </c:pt>
                <c:pt idx="6498">
                  <c:v>10.8</c:v>
                </c:pt>
                <c:pt idx="6499">
                  <c:v>10.8</c:v>
                </c:pt>
                <c:pt idx="6500">
                  <c:v>10.8</c:v>
                </c:pt>
                <c:pt idx="6501">
                  <c:v>10.8</c:v>
                </c:pt>
                <c:pt idx="6502">
                  <c:v>10.8</c:v>
                </c:pt>
                <c:pt idx="6503">
                  <c:v>10.8</c:v>
                </c:pt>
                <c:pt idx="6504">
                  <c:v>10.8</c:v>
                </c:pt>
                <c:pt idx="6505">
                  <c:v>10.8</c:v>
                </c:pt>
                <c:pt idx="6506">
                  <c:v>10.8</c:v>
                </c:pt>
                <c:pt idx="6507">
                  <c:v>10.8</c:v>
                </c:pt>
                <c:pt idx="6508">
                  <c:v>10.8</c:v>
                </c:pt>
                <c:pt idx="6509">
                  <c:v>10.8</c:v>
                </c:pt>
                <c:pt idx="6510">
                  <c:v>10.8</c:v>
                </c:pt>
                <c:pt idx="6511">
                  <c:v>10.9</c:v>
                </c:pt>
                <c:pt idx="6512">
                  <c:v>10.9</c:v>
                </c:pt>
                <c:pt idx="6513">
                  <c:v>10.9</c:v>
                </c:pt>
                <c:pt idx="6514">
                  <c:v>10.9</c:v>
                </c:pt>
                <c:pt idx="6515">
                  <c:v>10.9</c:v>
                </c:pt>
                <c:pt idx="6516">
                  <c:v>10.9</c:v>
                </c:pt>
                <c:pt idx="6517">
                  <c:v>10.9</c:v>
                </c:pt>
                <c:pt idx="6518">
                  <c:v>10.9</c:v>
                </c:pt>
                <c:pt idx="6519">
                  <c:v>10.9</c:v>
                </c:pt>
                <c:pt idx="6520">
                  <c:v>10.9</c:v>
                </c:pt>
                <c:pt idx="6521">
                  <c:v>10.9</c:v>
                </c:pt>
                <c:pt idx="6522">
                  <c:v>10.9</c:v>
                </c:pt>
                <c:pt idx="6523">
                  <c:v>10.9</c:v>
                </c:pt>
                <c:pt idx="6524">
                  <c:v>10.9</c:v>
                </c:pt>
                <c:pt idx="6525">
                  <c:v>10.9</c:v>
                </c:pt>
                <c:pt idx="6526">
                  <c:v>10.9</c:v>
                </c:pt>
                <c:pt idx="6527">
                  <c:v>10.9</c:v>
                </c:pt>
                <c:pt idx="6528">
                  <c:v>10.9</c:v>
                </c:pt>
                <c:pt idx="6529">
                  <c:v>10.9</c:v>
                </c:pt>
                <c:pt idx="6530">
                  <c:v>10.9</c:v>
                </c:pt>
                <c:pt idx="6531">
                  <c:v>10.9</c:v>
                </c:pt>
                <c:pt idx="6532">
                  <c:v>10.9</c:v>
                </c:pt>
                <c:pt idx="6533">
                  <c:v>10.9</c:v>
                </c:pt>
                <c:pt idx="6534">
                  <c:v>10.9</c:v>
                </c:pt>
                <c:pt idx="6535">
                  <c:v>10.9</c:v>
                </c:pt>
                <c:pt idx="6536">
                  <c:v>10.9</c:v>
                </c:pt>
                <c:pt idx="6537">
                  <c:v>10.9</c:v>
                </c:pt>
                <c:pt idx="6538">
                  <c:v>10.9</c:v>
                </c:pt>
                <c:pt idx="6539">
                  <c:v>10.9</c:v>
                </c:pt>
                <c:pt idx="6540">
                  <c:v>10.9</c:v>
                </c:pt>
                <c:pt idx="6541">
                  <c:v>10.9</c:v>
                </c:pt>
                <c:pt idx="6542">
                  <c:v>10.9</c:v>
                </c:pt>
                <c:pt idx="6543">
                  <c:v>10.9</c:v>
                </c:pt>
                <c:pt idx="6544">
                  <c:v>10.9</c:v>
                </c:pt>
                <c:pt idx="6545">
                  <c:v>10.9</c:v>
                </c:pt>
                <c:pt idx="6546">
                  <c:v>10.9</c:v>
                </c:pt>
                <c:pt idx="6547">
                  <c:v>10.9</c:v>
                </c:pt>
                <c:pt idx="6548">
                  <c:v>10.9</c:v>
                </c:pt>
                <c:pt idx="6549">
                  <c:v>10.9</c:v>
                </c:pt>
                <c:pt idx="6550">
                  <c:v>10.9</c:v>
                </c:pt>
                <c:pt idx="6551">
                  <c:v>10.9</c:v>
                </c:pt>
                <c:pt idx="6552">
                  <c:v>10.9</c:v>
                </c:pt>
                <c:pt idx="6553">
                  <c:v>10.9</c:v>
                </c:pt>
                <c:pt idx="6554">
                  <c:v>10.9</c:v>
                </c:pt>
                <c:pt idx="6555">
                  <c:v>10.9</c:v>
                </c:pt>
                <c:pt idx="6556">
                  <c:v>10.9</c:v>
                </c:pt>
                <c:pt idx="6557">
                  <c:v>10.9</c:v>
                </c:pt>
                <c:pt idx="6558">
                  <c:v>10.9</c:v>
                </c:pt>
                <c:pt idx="6559">
                  <c:v>10.9</c:v>
                </c:pt>
                <c:pt idx="6560">
                  <c:v>10.9</c:v>
                </c:pt>
                <c:pt idx="6561">
                  <c:v>10.9</c:v>
                </c:pt>
                <c:pt idx="6562">
                  <c:v>10.9</c:v>
                </c:pt>
                <c:pt idx="6563">
                  <c:v>10.9</c:v>
                </c:pt>
                <c:pt idx="6564">
                  <c:v>10.9</c:v>
                </c:pt>
                <c:pt idx="6565">
                  <c:v>10.9</c:v>
                </c:pt>
                <c:pt idx="6566">
                  <c:v>10.9</c:v>
                </c:pt>
                <c:pt idx="6567">
                  <c:v>10.9</c:v>
                </c:pt>
                <c:pt idx="6568">
                  <c:v>10.9</c:v>
                </c:pt>
                <c:pt idx="6569">
                  <c:v>10.9</c:v>
                </c:pt>
                <c:pt idx="6570">
                  <c:v>10.9</c:v>
                </c:pt>
                <c:pt idx="6571">
                  <c:v>11.0</c:v>
                </c:pt>
                <c:pt idx="6572">
                  <c:v>11.0</c:v>
                </c:pt>
                <c:pt idx="6573">
                  <c:v>11.0</c:v>
                </c:pt>
                <c:pt idx="6574">
                  <c:v>11.0</c:v>
                </c:pt>
                <c:pt idx="6575">
                  <c:v>11.0</c:v>
                </c:pt>
                <c:pt idx="6576">
                  <c:v>11.0</c:v>
                </c:pt>
                <c:pt idx="6577">
                  <c:v>11.0</c:v>
                </c:pt>
                <c:pt idx="6578">
                  <c:v>11.0</c:v>
                </c:pt>
                <c:pt idx="6579">
                  <c:v>11.0</c:v>
                </c:pt>
                <c:pt idx="6580">
                  <c:v>11.0</c:v>
                </c:pt>
                <c:pt idx="6581">
                  <c:v>11.0</c:v>
                </c:pt>
                <c:pt idx="6582">
                  <c:v>11.0</c:v>
                </c:pt>
                <c:pt idx="6583">
                  <c:v>11.0</c:v>
                </c:pt>
                <c:pt idx="6584">
                  <c:v>11.0</c:v>
                </c:pt>
                <c:pt idx="6585">
                  <c:v>11.0</c:v>
                </c:pt>
                <c:pt idx="6586">
                  <c:v>11.0</c:v>
                </c:pt>
                <c:pt idx="6587">
                  <c:v>11.0</c:v>
                </c:pt>
                <c:pt idx="6588">
                  <c:v>11.0</c:v>
                </c:pt>
                <c:pt idx="6589">
                  <c:v>11.0</c:v>
                </c:pt>
                <c:pt idx="6590">
                  <c:v>11.0</c:v>
                </c:pt>
                <c:pt idx="6591">
                  <c:v>11.0</c:v>
                </c:pt>
                <c:pt idx="6592">
                  <c:v>11.0</c:v>
                </c:pt>
                <c:pt idx="6593">
                  <c:v>11.0</c:v>
                </c:pt>
                <c:pt idx="6594">
                  <c:v>11.0</c:v>
                </c:pt>
                <c:pt idx="6595">
                  <c:v>11.0</c:v>
                </c:pt>
                <c:pt idx="6596">
                  <c:v>11.0</c:v>
                </c:pt>
                <c:pt idx="6597">
                  <c:v>11.0</c:v>
                </c:pt>
                <c:pt idx="6598">
                  <c:v>11.0</c:v>
                </c:pt>
                <c:pt idx="6599">
                  <c:v>11.0</c:v>
                </c:pt>
                <c:pt idx="6600">
                  <c:v>11.0</c:v>
                </c:pt>
                <c:pt idx="6601">
                  <c:v>11.0</c:v>
                </c:pt>
                <c:pt idx="6602">
                  <c:v>11.0</c:v>
                </c:pt>
                <c:pt idx="6603">
                  <c:v>11.0</c:v>
                </c:pt>
                <c:pt idx="6604">
                  <c:v>11.0</c:v>
                </c:pt>
                <c:pt idx="6605">
                  <c:v>11.0</c:v>
                </c:pt>
                <c:pt idx="6606">
                  <c:v>11.0</c:v>
                </c:pt>
                <c:pt idx="6607">
                  <c:v>11.0</c:v>
                </c:pt>
                <c:pt idx="6608">
                  <c:v>11.0</c:v>
                </c:pt>
                <c:pt idx="6609">
                  <c:v>11.0</c:v>
                </c:pt>
                <c:pt idx="6610">
                  <c:v>11.0</c:v>
                </c:pt>
                <c:pt idx="6611">
                  <c:v>11.0</c:v>
                </c:pt>
                <c:pt idx="6612">
                  <c:v>11.0</c:v>
                </c:pt>
                <c:pt idx="6613">
                  <c:v>11.0</c:v>
                </c:pt>
                <c:pt idx="6614">
                  <c:v>11.0</c:v>
                </c:pt>
                <c:pt idx="6615">
                  <c:v>11.0</c:v>
                </c:pt>
                <c:pt idx="6616">
                  <c:v>11.0</c:v>
                </c:pt>
                <c:pt idx="6617">
                  <c:v>11.0</c:v>
                </c:pt>
                <c:pt idx="6618">
                  <c:v>11.0</c:v>
                </c:pt>
                <c:pt idx="6619">
                  <c:v>11.0</c:v>
                </c:pt>
                <c:pt idx="6620">
                  <c:v>11.0</c:v>
                </c:pt>
                <c:pt idx="6621">
                  <c:v>11.0</c:v>
                </c:pt>
                <c:pt idx="6622">
                  <c:v>11.0</c:v>
                </c:pt>
                <c:pt idx="6623">
                  <c:v>11.0</c:v>
                </c:pt>
                <c:pt idx="6624">
                  <c:v>11.0</c:v>
                </c:pt>
                <c:pt idx="6625">
                  <c:v>11.0</c:v>
                </c:pt>
                <c:pt idx="6626">
                  <c:v>11.0</c:v>
                </c:pt>
                <c:pt idx="6627">
                  <c:v>11.0</c:v>
                </c:pt>
                <c:pt idx="6628">
                  <c:v>11.0</c:v>
                </c:pt>
                <c:pt idx="6629">
                  <c:v>11.0</c:v>
                </c:pt>
                <c:pt idx="6630">
                  <c:v>11.0</c:v>
                </c:pt>
                <c:pt idx="6631">
                  <c:v>11.1</c:v>
                </c:pt>
                <c:pt idx="6632">
                  <c:v>11.1</c:v>
                </c:pt>
                <c:pt idx="6633">
                  <c:v>11.1</c:v>
                </c:pt>
                <c:pt idx="6634">
                  <c:v>11.1</c:v>
                </c:pt>
                <c:pt idx="6635">
                  <c:v>11.1</c:v>
                </c:pt>
                <c:pt idx="6636">
                  <c:v>11.1</c:v>
                </c:pt>
                <c:pt idx="6637">
                  <c:v>11.1</c:v>
                </c:pt>
                <c:pt idx="6638">
                  <c:v>11.1</c:v>
                </c:pt>
                <c:pt idx="6639">
                  <c:v>11.1</c:v>
                </c:pt>
                <c:pt idx="6640">
                  <c:v>11.1</c:v>
                </c:pt>
                <c:pt idx="6641">
                  <c:v>11.1</c:v>
                </c:pt>
                <c:pt idx="6642">
                  <c:v>11.1</c:v>
                </c:pt>
                <c:pt idx="6643">
                  <c:v>11.1</c:v>
                </c:pt>
                <c:pt idx="6644">
                  <c:v>11.1</c:v>
                </c:pt>
                <c:pt idx="6645">
                  <c:v>11.1</c:v>
                </c:pt>
                <c:pt idx="6646">
                  <c:v>11.1</c:v>
                </c:pt>
                <c:pt idx="6647">
                  <c:v>11.1</c:v>
                </c:pt>
                <c:pt idx="6648">
                  <c:v>11.1</c:v>
                </c:pt>
                <c:pt idx="6649">
                  <c:v>11.1</c:v>
                </c:pt>
                <c:pt idx="6650">
                  <c:v>11.1</c:v>
                </c:pt>
                <c:pt idx="6651">
                  <c:v>11.1</c:v>
                </c:pt>
                <c:pt idx="6652">
                  <c:v>11.1</c:v>
                </c:pt>
                <c:pt idx="6653">
                  <c:v>11.1</c:v>
                </c:pt>
                <c:pt idx="6654">
                  <c:v>11.1</c:v>
                </c:pt>
                <c:pt idx="6655">
                  <c:v>11.1</c:v>
                </c:pt>
                <c:pt idx="6656">
                  <c:v>11.1</c:v>
                </c:pt>
                <c:pt idx="6657">
                  <c:v>11.1</c:v>
                </c:pt>
                <c:pt idx="6658">
                  <c:v>11.1</c:v>
                </c:pt>
                <c:pt idx="6659">
                  <c:v>11.1</c:v>
                </c:pt>
                <c:pt idx="6660">
                  <c:v>11.1</c:v>
                </c:pt>
                <c:pt idx="6661">
                  <c:v>11.1</c:v>
                </c:pt>
                <c:pt idx="6662">
                  <c:v>11.1</c:v>
                </c:pt>
                <c:pt idx="6663">
                  <c:v>11.1</c:v>
                </c:pt>
                <c:pt idx="6664">
                  <c:v>11.1</c:v>
                </c:pt>
                <c:pt idx="6665">
                  <c:v>11.1</c:v>
                </c:pt>
                <c:pt idx="6666">
                  <c:v>11.1</c:v>
                </c:pt>
                <c:pt idx="6667">
                  <c:v>11.1</c:v>
                </c:pt>
                <c:pt idx="6668">
                  <c:v>11.1</c:v>
                </c:pt>
                <c:pt idx="6669">
                  <c:v>11.1</c:v>
                </c:pt>
                <c:pt idx="6670">
                  <c:v>11.1</c:v>
                </c:pt>
                <c:pt idx="6671">
                  <c:v>11.1</c:v>
                </c:pt>
                <c:pt idx="6672">
                  <c:v>11.1</c:v>
                </c:pt>
                <c:pt idx="6673">
                  <c:v>11.1</c:v>
                </c:pt>
                <c:pt idx="6674">
                  <c:v>11.1</c:v>
                </c:pt>
                <c:pt idx="6675">
                  <c:v>11.1</c:v>
                </c:pt>
                <c:pt idx="6676">
                  <c:v>11.1</c:v>
                </c:pt>
                <c:pt idx="6677">
                  <c:v>11.1</c:v>
                </c:pt>
                <c:pt idx="6678">
                  <c:v>11.1</c:v>
                </c:pt>
                <c:pt idx="6679">
                  <c:v>11.1</c:v>
                </c:pt>
                <c:pt idx="6680">
                  <c:v>11.1</c:v>
                </c:pt>
                <c:pt idx="6681">
                  <c:v>11.1</c:v>
                </c:pt>
                <c:pt idx="6682">
                  <c:v>11.1</c:v>
                </c:pt>
                <c:pt idx="6683">
                  <c:v>11.1</c:v>
                </c:pt>
                <c:pt idx="6684">
                  <c:v>11.1</c:v>
                </c:pt>
                <c:pt idx="6685">
                  <c:v>11.1</c:v>
                </c:pt>
                <c:pt idx="6686">
                  <c:v>11.1</c:v>
                </c:pt>
                <c:pt idx="6687">
                  <c:v>11.1</c:v>
                </c:pt>
                <c:pt idx="6688">
                  <c:v>11.1</c:v>
                </c:pt>
                <c:pt idx="6689">
                  <c:v>11.1</c:v>
                </c:pt>
                <c:pt idx="6690">
                  <c:v>11.1</c:v>
                </c:pt>
                <c:pt idx="6691">
                  <c:v>11.2</c:v>
                </c:pt>
                <c:pt idx="6692">
                  <c:v>11.2</c:v>
                </c:pt>
                <c:pt idx="6693">
                  <c:v>11.2</c:v>
                </c:pt>
                <c:pt idx="6694">
                  <c:v>11.2</c:v>
                </c:pt>
                <c:pt idx="6695">
                  <c:v>11.2</c:v>
                </c:pt>
                <c:pt idx="6696">
                  <c:v>11.2</c:v>
                </c:pt>
                <c:pt idx="6697">
                  <c:v>11.2</c:v>
                </c:pt>
                <c:pt idx="6698">
                  <c:v>11.2</c:v>
                </c:pt>
                <c:pt idx="6699">
                  <c:v>11.2</c:v>
                </c:pt>
                <c:pt idx="6700">
                  <c:v>11.2</c:v>
                </c:pt>
                <c:pt idx="6701">
                  <c:v>11.2</c:v>
                </c:pt>
                <c:pt idx="6702">
                  <c:v>11.2</c:v>
                </c:pt>
                <c:pt idx="6703">
                  <c:v>11.2</c:v>
                </c:pt>
                <c:pt idx="6704">
                  <c:v>11.2</c:v>
                </c:pt>
                <c:pt idx="6705">
                  <c:v>11.2</c:v>
                </c:pt>
                <c:pt idx="6706">
                  <c:v>11.2</c:v>
                </c:pt>
                <c:pt idx="6707">
                  <c:v>11.2</c:v>
                </c:pt>
                <c:pt idx="6708">
                  <c:v>11.2</c:v>
                </c:pt>
                <c:pt idx="6709">
                  <c:v>11.2</c:v>
                </c:pt>
                <c:pt idx="6710">
                  <c:v>11.2</c:v>
                </c:pt>
                <c:pt idx="6711">
                  <c:v>11.2</c:v>
                </c:pt>
                <c:pt idx="6712">
                  <c:v>11.2</c:v>
                </c:pt>
                <c:pt idx="6713">
                  <c:v>11.2</c:v>
                </c:pt>
                <c:pt idx="6714">
                  <c:v>11.2</c:v>
                </c:pt>
                <c:pt idx="6715">
                  <c:v>11.2</c:v>
                </c:pt>
                <c:pt idx="6716">
                  <c:v>11.2</c:v>
                </c:pt>
                <c:pt idx="6717">
                  <c:v>11.2</c:v>
                </c:pt>
                <c:pt idx="6718">
                  <c:v>11.2</c:v>
                </c:pt>
                <c:pt idx="6719">
                  <c:v>11.2</c:v>
                </c:pt>
                <c:pt idx="6720">
                  <c:v>11.2</c:v>
                </c:pt>
                <c:pt idx="6721">
                  <c:v>11.2</c:v>
                </c:pt>
                <c:pt idx="6722">
                  <c:v>11.2</c:v>
                </c:pt>
                <c:pt idx="6723">
                  <c:v>11.2</c:v>
                </c:pt>
                <c:pt idx="6724">
                  <c:v>11.2</c:v>
                </c:pt>
                <c:pt idx="6725">
                  <c:v>11.2</c:v>
                </c:pt>
                <c:pt idx="6726">
                  <c:v>11.2</c:v>
                </c:pt>
                <c:pt idx="6727">
                  <c:v>11.2</c:v>
                </c:pt>
                <c:pt idx="6728">
                  <c:v>11.2</c:v>
                </c:pt>
                <c:pt idx="6729">
                  <c:v>11.2</c:v>
                </c:pt>
                <c:pt idx="6730">
                  <c:v>11.2</c:v>
                </c:pt>
                <c:pt idx="6731">
                  <c:v>11.2</c:v>
                </c:pt>
                <c:pt idx="6732">
                  <c:v>11.2</c:v>
                </c:pt>
                <c:pt idx="6733">
                  <c:v>11.2</c:v>
                </c:pt>
                <c:pt idx="6734">
                  <c:v>11.2</c:v>
                </c:pt>
                <c:pt idx="6735">
                  <c:v>11.2</c:v>
                </c:pt>
                <c:pt idx="6736">
                  <c:v>11.2</c:v>
                </c:pt>
                <c:pt idx="6737">
                  <c:v>11.2</c:v>
                </c:pt>
                <c:pt idx="6738">
                  <c:v>11.2</c:v>
                </c:pt>
                <c:pt idx="6739">
                  <c:v>11.2</c:v>
                </c:pt>
                <c:pt idx="6740">
                  <c:v>11.2</c:v>
                </c:pt>
                <c:pt idx="6741">
                  <c:v>11.2</c:v>
                </c:pt>
                <c:pt idx="6742">
                  <c:v>11.2</c:v>
                </c:pt>
                <c:pt idx="6743">
                  <c:v>11.2</c:v>
                </c:pt>
                <c:pt idx="6744">
                  <c:v>11.2</c:v>
                </c:pt>
                <c:pt idx="6745">
                  <c:v>11.2</c:v>
                </c:pt>
                <c:pt idx="6746">
                  <c:v>11.2</c:v>
                </c:pt>
                <c:pt idx="6747">
                  <c:v>11.2</c:v>
                </c:pt>
                <c:pt idx="6748">
                  <c:v>11.2</c:v>
                </c:pt>
                <c:pt idx="6749">
                  <c:v>11.2</c:v>
                </c:pt>
                <c:pt idx="6750">
                  <c:v>11.2</c:v>
                </c:pt>
                <c:pt idx="6751">
                  <c:v>11.3</c:v>
                </c:pt>
                <c:pt idx="6752">
                  <c:v>11.3</c:v>
                </c:pt>
                <c:pt idx="6753">
                  <c:v>11.3</c:v>
                </c:pt>
                <c:pt idx="6754">
                  <c:v>11.3</c:v>
                </c:pt>
                <c:pt idx="6755">
                  <c:v>11.3</c:v>
                </c:pt>
                <c:pt idx="6756">
                  <c:v>11.3</c:v>
                </c:pt>
                <c:pt idx="6757">
                  <c:v>11.3</c:v>
                </c:pt>
                <c:pt idx="6758">
                  <c:v>11.3</c:v>
                </c:pt>
                <c:pt idx="6759">
                  <c:v>11.3</c:v>
                </c:pt>
                <c:pt idx="6760">
                  <c:v>11.3</c:v>
                </c:pt>
                <c:pt idx="6761">
                  <c:v>11.3</c:v>
                </c:pt>
                <c:pt idx="6762">
                  <c:v>11.3</c:v>
                </c:pt>
                <c:pt idx="6763">
                  <c:v>11.3</c:v>
                </c:pt>
                <c:pt idx="6764">
                  <c:v>11.3</c:v>
                </c:pt>
                <c:pt idx="6765">
                  <c:v>11.3</c:v>
                </c:pt>
                <c:pt idx="6766">
                  <c:v>11.3</c:v>
                </c:pt>
                <c:pt idx="6767">
                  <c:v>11.3</c:v>
                </c:pt>
                <c:pt idx="6768">
                  <c:v>11.3</c:v>
                </c:pt>
                <c:pt idx="6769">
                  <c:v>11.3</c:v>
                </c:pt>
                <c:pt idx="6770">
                  <c:v>11.3</c:v>
                </c:pt>
                <c:pt idx="6771">
                  <c:v>11.3</c:v>
                </c:pt>
                <c:pt idx="6772">
                  <c:v>11.3</c:v>
                </c:pt>
                <c:pt idx="6773">
                  <c:v>11.3</c:v>
                </c:pt>
                <c:pt idx="6774">
                  <c:v>11.3</c:v>
                </c:pt>
                <c:pt idx="6775">
                  <c:v>11.3</c:v>
                </c:pt>
                <c:pt idx="6776">
                  <c:v>11.3</c:v>
                </c:pt>
                <c:pt idx="6777">
                  <c:v>11.3</c:v>
                </c:pt>
                <c:pt idx="6778">
                  <c:v>11.3</c:v>
                </c:pt>
                <c:pt idx="6779">
                  <c:v>11.3</c:v>
                </c:pt>
                <c:pt idx="6780">
                  <c:v>11.3</c:v>
                </c:pt>
                <c:pt idx="6781">
                  <c:v>11.3</c:v>
                </c:pt>
                <c:pt idx="6782">
                  <c:v>11.3</c:v>
                </c:pt>
                <c:pt idx="6783">
                  <c:v>11.3</c:v>
                </c:pt>
                <c:pt idx="6784">
                  <c:v>11.3</c:v>
                </c:pt>
                <c:pt idx="6785">
                  <c:v>11.3</c:v>
                </c:pt>
                <c:pt idx="6786">
                  <c:v>11.3</c:v>
                </c:pt>
                <c:pt idx="6787">
                  <c:v>11.3</c:v>
                </c:pt>
                <c:pt idx="6788">
                  <c:v>11.3</c:v>
                </c:pt>
                <c:pt idx="6789">
                  <c:v>11.3</c:v>
                </c:pt>
                <c:pt idx="6790">
                  <c:v>11.3</c:v>
                </c:pt>
                <c:pt idx="6791">
                  <c:v>11.3</c:v>
                </c:pt>
                <c:pt idx="6792">
                  <c:v>11.3</c:v>
                </c:pt>
                <c:pt idx="6793">
                  <c:v>11.3</c:v>
                </c:pt>
                <c:pt idx="6794">
                  <c:v>11.3</c:v>
                </c:pt>
                <c:pt idx="6795">
                  <c:v>11.3</c:v>
                </c:pt>
                <c:pt idx="6796">
                  <c:v>11.3</c:v>
                </c:pt>
                <c:pt idx="6797">
                  <c:v>11.3</c:v>
                </c:pt>
                <c:pt idx="6798">
                  <c:v>11.3</c:v>
                </c:pt>
                <c:pt idx="6799">
                  <c:v>11.3</c:v>
                </c:pt>
                <c:pt idx="6800">
                  <c:v>11.3</c:v>
                </c:pt>
                <c:pt idx="6801">
                  <c:v>11.3</c:v>
                </c:pt>
                <c:pt idx="6802">
                  <c:v>11.3</c:v>
                </c:pt>
                <c:pt idx="6803">
                  <c:v>11.3</c:v>
                </c:pt>
                <c:pt idx="6804">
                  <c:v>11.3</c:v>
                </c:pt>
                <c:pt idx="6805">
                  <c:v>11.3</c:v>
                </c:pt>
                <c:pt idx="6806">
                  <c:v>11.3</c:v>
                </c:pt>
                <c:pt idx="6807">
                  <c:v>11.3</c:v>
                </c:pt>
                <c:pt idx="6808">
                  <c:v>11.3</c:v>
                </c:pt>
                <c:pt idx="6809">
                  <c:v>11.3</c:v>
                </c:pt>
                <c:pt idx="6810">
                  <c:v>11.3</c:v>
                </c:pt>
                <c:pt idx="6811">
                  <c:v>11.4</c:v>
                </c:pt>
                <c:pt idx="6812">
                  <c:v>11.4</c:v>
                </c:pt>
                <c:pt idx="6813">
                  <c:v>11.4</c:v>
                </c:pt>
                <c:pt idx="6814">
                  <c:v>11.4</c:v>
                </c:pt>
                <c:pt idx="6815">
                  <c:v>11.4</c:v>
                </c:pt>
                <c:pt idx="6816">
                  <c:v>11.4</c:v>
                </c:pt>
                <c:pt idx="6817">
                  <c:v>11.4</c:v>
                </c:pt>
                <c:pt idx="6818">
                  <c:v>11.4</c:v>
                </c:pt>
                <c:pt idx="6819">
                  <c:v>11.4</c:v>
                </c:pt>
                <c:pt idx="6820">
                  <c:v>11.4</c:v>
                </c:pt>
                <c:pt idx="6821">
                  <c:v>11.4</c:v>
                </c:pt>
                <c:pt idx="6822">
                  <c:v>11.4</c:v>
                </c:pt>
                <c:pt idx="6823">
                  <c:v>11.4</c:v>
                </c:pt>
                <c:pt idx="6824">
                  <c:v>11.4</c:v>
                </c:pt>
                <c:pt idx="6825">
                  <c:v>11.4</c:v>
                </c:pt>
                <c:pt idx="6826">
                  <c:v>11.4</c:v>
                </c:pt>
                <c:pt idx="6827">
                  <c:v>11.4</c:v>
                </c:pt>
                <c:pt idx="6828">
                  <c:v>11.4</c:v>
                </c:pt>
                <c:pt idx="6829">
                  <c:v>11.4</c:v>
                </c:pt>
                <c:pt idx="6830">
                  <c:v>11.4</c:v>
                </c:pt>
                <c:pt idx="6831">
                  <c:v>11.4</c:v>
                </c:pt>
                <c:pt idx="6832">
                  <c:v>11.4</c:v>
                </c:pt>
                <c:pt idx="6833">
                  <c:v>11.4</c:v>
                </c:pt>
                <c:pt idx="6834">
                  <c:v>11.4</c:v>
                </c:pt>
                <c:pt idx="6835">
                  <c:v>11.4</c:v>
                </c:pt>
                <c:pt idx="6836">
                  <c:v>11.4</c:v>
                </c:pt>
                <c:pt idx="6837">
                  <c:v>11.4</c:v>
                </c:pt>
                <c:pt idx="6838">
                  <c:v>11.4</c:v>
                </c:pt>
                <c:pt idx="6839">
                  <c:v>11.4</c:v>
                </c:pt>
                <c:pt idx="6840">
                  <c:v>11.4</c:v>
                </c:pt>
                <c:pt idx="6841">
                  <c:v>11.4</c:v>
                </c:pt>
                <c:pt idx="6842">
                  <c:v>11.4</c:v>
                </c:pt>
                <c:pt idx="6843">
                  <c:v>11.4</c:v>
                </c:pt>
                <c:pt idx="6844">
                  <c:v>11.4</c:v>
                </c:pt>
                <c:pt idx="6845">
                  <c:v>11.4</c:v>
                </c:pt>
                <c:pt idx="6846">
                  <c:v>11.4</c:v>
                </c:pt>
                <c:pt idx="6847">
                  <c:v>11.4</c:v>
                </c:pt>
                <c:pt idx="6848">
                  <c:v>11.4</c:v>
                </c:pt>
                <c:pt idx="6849">
                  <c:v>11.4</c:v>
                </c:pt>
                <c:pt idx="6850">
                  <c:v>11.4</c:v>
                </c:pt>
                <c:pt idx="6851">
                  <c:v>11.4</c:v>
                </c:pt>
                <c:pt idx="6852">
                  <c:v>11.4</c:v>
                </c:pt>
                <c:pt idx="6853">
                  <c:v>11.4</c:v>
                </c:pt>
                <c:pt idx="6854">
                  <c:v>11.4</c:v>
                </c:pt>
                <c:pt idx="6855">
                  <c:v>11.4</c:v>
                </c:pt>
                <c:pt idx="6856">
                  <c:v>11.4</c:v>
                </c:pt>
                <c:pt idx="6857">
                  <c:v>11.4</c:v>
                </c:pt>
                <c:pt idx="6858">
                  <c:v>11.4</c:v>
                </c:pt>
                <c:pt idx="6859">
                  <c:v>11.4</c:v>
                </c:pt>
                <c:pt idx="6860">
                  <c:v>11.4</c:v>
                </c:pt>
                <c:pt idx="6861">
                  <c:v>11.4</c:v>
                </c:pt>
                <c:pt idx="6862">
                  <c:v>11.4</c:v>
                </c:pt>
                <c:pt idx="6863">
                  <c:v>11.4</c:v>
                </c:pt>
                <c:pt idx="6864">
                  <c:v>11.4</c:v>
                </c:pt>
                <c:pt idx="6865">
                  <c:v>11.4</c:v>
                </c:pt>
                <c:pt idx="6866">
                  <c:v>11.4</c:v>
                </c:pt>
                <c:pt idx="6867">
                  <c:v>11.4</c:v>
                </c:pt>
                <c:pt idx="6868">
                  <c:v>11.4</c:v>
                </c:pt>
                <c:pt idx="6869">
                  <c:v>11.4</c:v>
                </c:pt>
                <c:pt idx="6870">
                  <c:v>11.4</c:v>
                </c:pt>
                <c:pt idx="6871">
                  <c:v>11.5</c:v>
                </c:pt>
                <c:pt idx="6872">
                  <c:v>11.5</c:v>
                </c:pt>
                <c:pt idx="6873">
                  <c:v>11.5</c:v>
                </c:pt>
                <c:pt idx="6874">
                  <c:v>11.5</c:v>
                </c:pt>
                <c:pt idx="6875">
                  <c:v>11.5</c:v>
                </c:pt>
                <c:pt idx="6876">
                  <c:v>11.5</c:v>
                </c:pt>
                <c:pt idx="6877">
                  <c:v>11.5</c:v>
                </c:pt>
                <c:pt idx="6878">
                  <c:v>11.5</c:v>
                </c:pt>
                <c:pt idx="6879">
                  <c:v>11.5</c:v>
                </c:pt>
                <c:pt idx="6880">
                  <c:v>11.5</c:v>
                </c:pt>
                <c:pt idx="6881">
                  <c:v>11.5</c:v>
                </c:pt>
                <c:pt idx="6882">
                  <c:v>11.5</c:v>
                </c:pt>
                <c:pt idx="6883">
                  <c:v>11.5</c:v>
                </c:pt>
                <c:pt idx="6884">
                  <c:v>11.5</c:v>
                </c:pt>
                <c:pt idx="6885">
                  <c:v>11.5</c:v>
                </c:pt>
                <c:pt idx="6886">
                  <c:v>11.5</c:v>
                </c:pt>
                <c:pt idx="6887">
                  <c:v>11.5</c:v>
                </c:pt>
                <c:pt idx="6888">
                  <c:v>11.5</c:v>
                </c:pt>
                <c:pt idx="6889">
                  <c:v>11.5</c:v>
                </c:pt>
                <c:pt idx="6890">
                  <c:v>11.5</c:v>
                </c:pt>
                <c:pt idx="6891">
                  <c:v>11.5</c:v>
                </c:pt>
                <c:pt idx="6892">
                  <c:v>11.5</c:v>
                </c:pt>
                <c:pt idx="6893">
                  <c:v>11.5</c:v>
                </c:pt>
                <c:pt idx="6894">
                  <c:v>11.5</c:v>
                </c:pt>
                <c:pt idx="6895">
                  <c:v>11.5</c:v>
                </c:pt>
                <c:pt idx="6896">
                  <c:v>11.5</c:v>
                </c:pt>
                <c:pt idx="6897">
                  <c:v>11.5</c:v>
                </c:pt>
                <c:pt idx="6898">
                  <c:v>11.5</c:v>
                </c:pt>
                <c:pt idx="6899">
                  <c:v>11.5</c:v>
                </c:pt>
                <c:pt idx="6900">
                  <c:v>11.5</c:v>
                </c:pt>
                <c:pt idx="6901">
                  <c:v>11.5</c:v>
                </c:pt>
                <c:pt idx="6902">
                  <c:v>11.5</c:v>
                </c:pt>
                <c:pt idx="6903">
                  <c:v>11.5</c:v>
                </c:pt>
                <c:pt idx="6904">
                  <c:v>11.5</c:v>
                </c:pt>
                <c:pt idx="6905">
                  <c:v>11.5</c:v>
                </c:pt>
                <c:pt idx="6906">
                  <c:v>11.5</c:v>
                </c:pt>
                <c:pt idx="6907">
                  <c:v>11.5</c:v>
                </c:pt>
                <c:pt idx="6908">
                  <c:v>11.5</c:v>
                </c:pt>
                <c:pt idx="6909">
                  <c:v>11.5</c:v>
                </c:pt>
                <c:pt idx="6910">
                  <c:v>11.5</c:v>
                </c:pt>
                <c:pt idx="6911">
                  <c:v>11.5</c:v>
                </c:pt>
                <c:pt idx="6912">
                  <c:v>11.5</c:v>
                </c:pt>
                <c:pt idx="6913">
                  <c:v>11.5</c:v>
                </c:pt>
                <c:pt idx="6914">
                  <c:v>11.5</c:v>
                </c:pt>
                <c:pt idx="6915">
                  <c:v>11.5</c:v>
                </c:pt>
                <c:pt idx="6916">
                  <c:v>11.5</c:v>
                </c:pt>
                <c:pt idx="6917">
                  <c:v>11.5</c:v>
                </c:pt>
                <c:pt idx="6918">
                  <c:v>11.5</c:v>
                </c:pt>
                <c:pt idx="6919">
                  <c:v>11.5</c:v>
                </c:pt>
                <c:pt idx="6920">
                  <c:v>11.5</c:v>
                </c:pt>
                <c:pt idx="6921">
                  <c:v>11.5</c:v>
                </c:pt>
                <c:pt idx="6922">
                  <c:v>11.5</c:v>
                </c:pt>
                <c:pt idx="6923">
                  <c:v>11.5</c:v>
                </c:pt>
                <c:pt idx="6924">
                  <c:v>11.5</c:v>
                </c:pt>
                <c:pt idx="6925">
                  <c:v>11.5</c:v>
                </c:pt>
                <c:pt idx="6926">
                  <c:v>11.5</c:v>
                </c:pt>
                <c:pt idx="6927">
                  <c:v>11.5</c:v>
                </c:pt>
                <c:pt idx="6928">
                  <c:v>11.5</c:v>
                </c:pt>
                <c:pt idx="6929">
                  <c:v>11.5</c:v>
                </c:pt>
                <c:pt idx="6930">
                  <c:v>11.5</c:v>
                </c:pt>
                <c:pt idx="6931">
                  <c:v>11.6</c:v>
                </c:pt>
                <c:pt idx="6932">
                  <c:v>11.6</c:v>
                </c:pt>
                <c:pt idx="6933">
                  <c:v>11.6</c:v>
                </c:pt>
                <c:pt idx="6934">
                  <c:v>11.6</c:v>
                </c:pt>
                <c:pt idx="6935">
                  <c:v>11.6</c:v>
                </c:pt>
                <c:pt idx="6936">
                  <c:v>11.6</c:v>
                </c:pt>
                <c:pt idx="6937">
                  <c:v>11.6</c:v>
                </c:pt>
                <c:pt idx="6938">
                  <c:v>11.6</c:v>
                </c:pt>
                <c:pt idx="6939">
                  <c:v>11.6</c:v>
                </c:pt>
                <c:pt idx="6940">
                  <c:v>11.6</c:v>
                </c:pt>
                <c:pt idx="6941">
                  <c:v>11.6</c:v>
                </c:pt>
                <c:pt idx="6942">
                  <c:v>11.6</c:v>
                </c:pt>
                <c:pt idx="6943">
                  <c:v>11.6</c:v>
                </c:pt>
                <c:pt idx="6944">
                  <c:v>11.6</c:v>
                </c:pt>
                <c:pt idx="6945">
                  <c:v>11.6</c:v>
                </c:pt>
                <c:pt idx="6946">
                  <c:v>11.6</c:v>
                </c:pt>
                <c:pt idx="6947">
                  <c:v>11.6</c:v>
                </c:pt>
                <c:pt idx="6948">
                  <c:v>11.6</c:v>
                </c:pt>
                <c:pt idx="6949">
                  <c:v>11.6</c:v>
                </c:pt>
                <c:pt idx="6950">
                  <c:v>11.6</c:v>
                </c:pt>
                <c:pt idx="6951">
                  <c:v>11.6</c:v>
                </c:pt>
                <c:pt idx="6952">
                  <c:v>11.6</c:v>
                </c:pt>
                <c:pt idx="6953">
                  <c:v>11.6</c:v>
                </c:pt>
                <c:pt idx="6954">
                  <c:v>11.6</c:v>
                </c:pt>
                <c:pt idx="6955">
                  <c:v>11.6</c:v>
                </c:pt>
                <c:pt idx="6956">
                  <c:v>11.6</c:v>
                </c:pt>
                <c:pt idx="6957">
                  <c:v>11.6</c:v>
                </c:pt>
                <c:pt idx="6958">
                  <c:v>11.6</c:v>
                </c:pt>
                <c:pt idx="6959">
                  <c:v>11.6</c:v>
                </c:pt>
                <c:pt idx="6960">
                  <c:v>11.6</c:v>
                </c:pt>
                <c:pt idx="6961">
                  <c:v>11.6</c:v>
                </c:pt>
                <c:pt idx="6962">
                  <c:v>11.6</c:v>
                </c:pt>
                <c:pt idx="6963">
                  <c:v>11.6</c:v>
                </c:pt>
                <c:pt idx="6964">
                  <c:v>11.6</c:v>
                </c:pt>
                <c:pt idx="6965">
                  <c:v>11.6</c:v>
                </c:pt>
                <c:pt idx="6966">
                  <c:v>11.6</c:v>
                </c:pt>
                <c:pt idx="6967">
                  <c:v>11.6</c:v>
                </c:pt>
                <c:pt idx="6968">
                  <c:v>11.6</c:v>
                </c:pt>
                <c:pt idx="6969">
                  <c:v>11.6</c:v>
                </c:pt>
                <c:pt idx="6970">
                  <c:v>11.6</c:v>
                </c:pt>
                <c:pt idx="6971">
                  <c:v>11.6</c:v>
                </c:pt>
                <c:pt idx="6972">
                  <c:v>11.6</c:v>
                </c:pt>
                <c:pt idx="6973">
                  <c:v>11.6</c:v>
                </c:pt>
                <c:pt idx="6974">
                  <c:v>11.6</c:v>
                </c:pt>
                <c:pt idx="6975">
                  <c:v>11.6</c:v>
                </c:pt>
                <c:pt idx="6976">
                  <c:v>11.6</c:v>
                </c:pt>
                <c:pt idx="6977">
                  <c:v>11.6</c:v>
                </c:pt>
                <c:pt idx="6978">
                  <c:v>11.6</c:v>
                </c:pt>
                <c:pt idx="6979">
                  <c:v>11.6</c:v>
                </c:pt>
                <c:pt idx="6980">
                  <c:v>11.6</c:v>
                </c:pt>
                <c:pt idx="6981">
                  <c:v>11.6</c:v>
                </c:pt>
                <c:pt idx="6982">
                  <c:v>11.6</c:v>
                </c:pt>
                <c:pt idx="6983">
                  <c:v>11.6</c:v>
                </c:pt>
                <c:pt idx="6984">
                  <c:v>11.6</c:v>
                </c:pt>
                <c:pt idx="6985">
                  <c:v>11.6</c:v>
                </c:pt>
                <c:pt idx="6986">
                  <c:v>11.6</c:v>
                </c:pt>
                <c:pt idx="6987">
                  <c:v>11.6</c:v>
                </c:pt>
                <c:pt idx="6988">
                  <c:v>11.6</c:v>
                </c:pt>
                <c:pt idx="6989">
                  <c:v>11.6</c:v>
                </c:pt>
                <c:pt idx="6990">
                  <c:v>11.6</c:v>
                </c:pt>
                <c:pt idx="6991">
                  <c:v>11.7</c:v>
                </c:pt>
                <c:pt idx="6992">
                  <c:v>11.7</c:v>
                </c:pt>
                <c:pt idx="6993">
                  <c:v>11.7</c:v>
                </c:pt>
                <c:pt idx="6994">
                  <c:v>11.7</c:v>
                </c:pt>
                <c:pt idx="6995">
                  <c:v>11.7</c:v>
                </c:pt>
                <c:pt idx="6996">
                  <c:v>11.7</c:v>
                </c:pt>
                <c:pt idx="6997">
                  <c:v>11.7</c:v>
                </c:pt>
                <c:pt idx="6998">
                  <c:v>11.7</c:v>
                </c:pt>
                <c:pt idx="6999">
                  <c:v>11.7</c:v>
                </c:pt>
                <c:pt idx="7000">
                  <c:v>11.7</c:v>
                </c:pt>
                <c:pt idx="7001">
                  <c:v>11.7</c:v>
                </c:pt>
                <c:pt idx="7002">
                  <c:v>11.7</c:v>
                </c:pt>
                <c:pt idx="7003">
                  <c:v>11.7</c:v>
                </c:pt>
                <c:pt idx="7004">
                  <c:v>11.7</c:v>
                </c:pt>
                <c:pt idx="7005">
                  <c:v>11.7</c:v>
                </c:pt>
                <c:pt idx="7006">
                  <c:v>11.7</c:v>
                </c:pt>
                <c:pt idx="7007">
                  <c:v>11.7</c:v>
                </c:pt>
                <c:pt idx="7008">
                  <c:v>11.7</c:v>
                </c:pt>
                <c:pt idx="7009">
                  <c:v>11.7</c:v>
                </c:pt>
                <c:pt idx="7010">
                  <c:v>11.7</c:v>
                </c:pt>
                <c:pt idx="7011">
                  <c:v>11.7</c:v>
                </c:pt>
                <c:pt idx="7012">
                  <c:v>11.7</c:v>
                </c:pt>
                <c:pt idx="7013">
                  <c:v>11.7</c:v>
                </c:pt>
                <c:pt idx="7014">
                  <c:v>11.7</c:v>
                </c:pt>
                <c:pt idx="7015">
                  <c:v>11.7</c:v>
                </c:pt>
                <c:pt idx="7016">
                  <c:v>11.7</c:v>
                </c:pt>
                <c:pt idx="7017">
                  <c:v>11.7</c:v>
                </c:pt>
                <c:pt idx="7018">
                  <c:v>11.7</c:v>
                </c:pt>
                <c:pt idx="7019">
                  <c:v>11.7</c:v>
                </c:pt>
                <c:pt idx="7020">
                  <c:v>11.7</c:v>
                </c:pt>
                <c:pt idx="7021">
                  <c:v>11.7</c:v>
                </c:pt>
                <c:pt idx="7022">
                  <c:v>11.7</c:v>
                </c:pt>
                <c:pt idx="7023">
                  <c:v>11.7</c:v>
                </c:pt>
                <c:pt idx="7024">
                  <c:v>11.7</c:v>
                </c:pt>
                <c:pt idx="7025">
                  <c:v>11.7</c:v>
                </c:pt>
                <c:pt idx="7026">
                  <c:v>11.7</c:v>
                </c:pt>
                <c:pt idx="7027">
                  <c:v>11.7</c:v>
                </c:pt>
                <c:pt idx="7028">
                  <c:v>11.7</c:v>
                </c:pt>
                <c:pt idx="7029">
                  <c:v>11.7</c:v>
                </c:pt>
                <c:pt idx="7030">
                  <c:v>11.7</c:v>
                </c:pt>
                <c:pt idx="7031">
                  <c:v>11.7</c:v>
                </c:pt>
                <c:pt idx="7032">
                  <c:v>11.7</c:v>
                </c:pt>
                <c:pt idx="7033">
                  <c:v>11.7</c:v>
                </c:pt>
                <c:pt idx="7034">
                  <c:v>11.7</c:v>
                </c:pt>
                <c:pt idx="7035">
                  <c:v>11.7</c:v>
                </c:pt>
                <c:pt idx="7036">
                  <c:v>11.7</c:v>
                </c:pt>
                <c:pt idx="7037">
                  <c:v>11.7</c:v>
                </c:pt>
                <c:pt idx="7038">
                  <c:v>11.7</c:v>
                </c:pt>
                <c:pt idx="7039">
                  <c:v>11.7</c:v>
                </c:pt>
                <c:pt idx="7040">
                  <c:v>11.7</c:v>
                </c:pt>
                <c:pt idx="7041">
                  <c:v>11.7</c:v>
                </c:pt>
                <c:pt idx="7042">
                  <c:v>11.7</c:v>
                </c:pt>
                <c:pt idx="7043">
                  <c:v>11.7</c:v>
                </c:pt>
                <c:pt idx="7044">
                  <c:v>11.7</c:v>
                </c:pt>
                <c:pt idx="7045">
                  <c:v>11.7</c:v>
                </c:pt>
                <c:pt idx="7046">
                  <c:v>11.7</c:v>
                </c:pt>
                <c:pt idx="7047">
                  <c:v>11.7</c:v>
                </c:pt>
                <c:pt idx="7048">
                  <c:v>11.7</c:v>
                </c:pt>
                <c:pt idx="7049">
                  <c:v>11.7</c:v>
                </c:pt>
                <c:pt idx="7050">
                  <c:v>11.7</c:v>
                </c:pt>
                <c:pt idx="7051">
                  <c:v>11.8</c:v>
                </c:pt>
                <c:pt idx="7052">
                  <c:v>11.8</c:v>
                </c:pt>
                <c:pt idx="7053">
                  <c:v>11.8</c:v>
                </c:pt>
                <c:pt idx="7054">
                  <c:v>11.8</c:v>
                </c:pt>
                <c:pt idx="7055">
                  <c:v>11.8</c:v>
                </c:pt>
                <c:pt idx="7056">
                  <c:v>11.8</c:v>
                </c:pt>
                <c:pt idx="7057">
                  <c:v>11.8</c:v>
                </c:pt>
                <c:pt idx="7058">
                  <c:v>11.8</c:v>
                </c:pt>
                <c:pt idx="7059">
                  <c:v>11.8</c:v>
                </c:pt>
                <c:pt idx="7060">
                  <c:v>11.8</c:v>
                </c:pt>
                <c:pt idx="7061">
                  <c:v>11.8</c:v>
                </c:pt>
                <c:pt idx="7062">
                  <c:v>11.8</c:v>
                </c:pt>
                <c:pt idx="7063">
                  <c:v>11.8</c:v>
                </c:pt>
                <c:pt idx="7064">
                  <c:v>11.8</c:v>
                </c:pt>
                <c:pt idx="7065">
                  <c:v>11.8</c:v>
                </c:pt>
                <c:pt idx="7066">
                  <c:v>11.8</c:v>
                </c:pt>
                <c:pt idx="7067">
                  <c:v>11.8</c:v>
                </c:pt>
                <c:pt idx="7068">
                  <c:v>11.8</c:v>
                </c:pt>
                <c:pt idx="7069">
                  <c:v>11.8</c:v>
                </c:pt>
                <c:pt idx="7070">
                  <c:v>11.8</c:v>
                </c:pt>
                <c:pt idx="7071">
                  <c:v>11.8</c:v>
                </c:pt>
                <c:pt idx="7072">
                  <c:v>11.8</c:v>
                </c:pt>
                <c:pt idx="7073">
                  <c:v>11.8</c:v>
                </c:pt>
                <c:pt idx="7074">
                  <c:v>11.8</c:v>
                </c:pt>
                <c:pt idx="7075">
                  <c:v>11.8</c:v>
                </c:pt>
                <c:pt idx="7076">
                  <c:v>11.8</c:v>
                </c:pt>
                <c:pt idx="7077">
                  <c:v>11.8</c:v>
                </c:pt>
                <c:pt idx="7078">
                  <c:v>11.8</c:v>
                </c:pt>
                <c:pt idx="7079">
                  <c:v>11.8</c:v>
                </c:pt>
                <c:pt idx="7080">
                  <c:v>11.8</c:v>
                </c:pt>
                <c:pt idx="7081">
                  <c:v>11.8</c:v>
                </c:pt>
                <c:pt idx="7082">
                  <c:v>11.8</c:v>
                </c:pt>
                <c:pt idx="7083">
                  <c:v>11.8</c:v>
                </c:pt>
                <c:pt idx="7084">
                  <c:v>11.8</c:v>
                </c:pt>
                <c:pt idx="7085">
                  <c:v>11.8</c:v>
                </c:pt>
                <c:pt idx="7086">
                  <c:v>11.8</c:v>
                </c:pt>
                <c:pt idx="7087">
                  <c:v>11.8</c:v>
                </c:pt>
                <c:pt idx="7088">
                  <c:v>11.8</c:v>
                </c:pt>
                <c:pt idx="7089">
                  <c:v>11.8</c:v>
                </c:pt>
                <c:pt idx="7090">
                  <c:v>11.8</c:v>
                </c:pt>
                <c:pt idx="7091">
                  <c:v>11.8</c:v>
                </c:pt>
                <c:pt idx="7092">
                  <c:v>11.8</c:v>
                </c:pt>
                <c:pt idx="7093">
                  <c:v>11.8</c:v>
                </c:pt>
                <c:pt idx="7094">
                  <c:v>11.8</c:v>
                </c:pt>
                <c:pt idx="7095">
                  <c:v>11.8</c:v>
                </c:pt>
                <c:pt idx="7096">
                  <c:v>11.8</c:v>
                </c:pt>
                <c:pt idx="7097">
                  <c:v>11.8</c:v>
                </c:pt>
                <c:pt idx="7098">
                  <c:v>11.8</c:v>
                </c:pt>
                <c:pt idx="7099">
                  <c:v>11.8</c:v>
                </c:pt>
                <c:pt idx="7100">
                  <c:v>11.8</c:v>
                </c:pt>
                <c:pt idx="7101">
                  <c:v>11.8</c:v>
                </c:pt>
                <c:pt idx="7102">
                  <c:v>11.8</c:v>
                </c:pt>
                <c:pt idx="7103">
                  <c:v>11.8</c:v>
                </c:pt>
                <c:pt idx="7104">
                  <c:v>11.8</c:v>
                </c:pt>
                <c:pt idx="7105">
                  <c:v>11.8</c:v>
                </c:pt>
                <c:pt idx="7106">
                  <c:v>11.8</c:v>
                </c:pt>
                <c:pt idx="7107">
                  <c:v>11.8</c:v>
                </c:pt>
                <c:pt idx="7108">
                  <c:v>11.8</c:v>
                </c:pt>
                <c:pt idx="7109">
                  <c:v>11.8</c:v>
                </c:pt>
                <c:pt idx="7110">
                  <c:v>11.8</c:v>
                </c:pt>
                <c:pt idx="7111">
                  <c:v>11.9</c:v>
                </c:pt>
                <c:pt idx="7112">
                  <c:v>11.9</c:v>
                </c:pt>
                <c:pt idx="7113">
                  <c:v>11.9</c:v>
                </c:pt>
                <c:pt idx="7114">
                  <c:v>11.9</c:v>
                </c:pt>
                <c:pt idx="7115">
                  <c:v>11.9</c:v>
                </c:pt>
                <c:pt idx="7116">
                  <c:v>11.9</c:v>
                </c:pt>
                <c:pt idx="7117">
                  <c:v>11.9</c:v>
                </c:pt>
                <c:pt idx="7118">
                  <c:v>11.9</c:v>
                </c:pt>
                <c:pt idx="7119">
                  <c:v>11.9</c:v>
                </c:pt>
                <c:pt idx="7120">
                  <c:v>11.9</c:v>
                </c:pt>
                <c:pt idx="7121">
                  <c:v>11.9</c:v>
                </c:pt>
                <c:pt idx="7122">
                  <c:v>11.9</c:v>
                </c:pt>
                <c:pt idx="7123">
                  <c:v>11.9</c:v>
                </c:pt>
                <c:pt idx="7124">
                  <c:v>11.9</c:v>
                </c:pt>
                <c:pt idx="7125">
                  <c:v>11.9</c:v>
                </c:pt>
                <c:pt idx="7126">
                  <c:v>11.9</c:v>
                </c:pt>
                <c:pt idx="7127">
                  <c:v>11.9</c:v>
                </c:pt>
                <c:pt idx="7128">
                  <c:v>11.9</c:v>
                </c:pt>
                <c:pt idx="7129">
                  <c:v>11.9</c:v>
                </c:pt>
                <c:pt idx="7130">
                  <c:v>11.9</c:v>
                </c:pt>
                <c:pt idx="7131">
                  <c:v>11.9</c:v>
                </c:pt>
                <c:pt idx="7132">
                  <c:v>11.9</c:v>
                </c:pt>
                <c:pt idx="7133">
                  <c:v>11.9</c:v>
                </c:pt>
                <c:pt idx="7134">
                  <c:v>11.9</c:v>
                </c:pt>
                <c:pt idx="7135">
                  <c:v>11.9</c:v>
                </c:pt>
                <c:pt idx="7136">
                  <c:v>11.9</c:v>
                </c:pt>
                <c:pt idx="7137">
                  <c:v>11.9</c:v>
                </c:pt>
                <c:pt idx="7138">
                  <c:v>11.9</c:v>
                </c:pt>
                <c:pt idx="7139">
                  <c:v>11.9</c:v>
                </c:pt>
                <c:pt idx="7140">
                  <c:v>11.9</c:v>
                </c:pt>
                <c:pt idx="7141">
                  <c:v>11.9</c:v>
                </c:pt>
                <c:pt idx="7142">
                  <c:v>11.9</c:v>
                </c:pt>
                <c:pt idx="7143">
                  <c:v>11.9</c:v>
                </c:pt>
                <c:pt idx="7144">
                  <c:v>11.9</c:v>
                </c:pt>
                <c:pt idx="7145">
                  <c:v>11.9</c:v>
                </c:pt>
                <c:pt idx="7146">
                  <c:v>11.9</c:v>
                </c:pt>
                <c:pt idx="7147">
                  <c:v>11.9</c:v>
                </c:pt>
                <c:pt idx="7148">
                  <c:v>11.9</c:v>
                </c:pt>
                <c:pt idx="7149">
                  <c:v>11.9</c:v>
                </c:pt>
                <c:pt idx="7150">
                  <c:v>11.9</c:v>
                </c:pt>
                <c:pt idx="7151">
                  <c:v>11.9</c:v>
                </c:pt>
                <c:pt idx="7152">
                  <c:v>11.9</c:v>
                </c:pt>
                <c:pt idx="7153">
                  <c:v>11.9</c:v>
                </c:pt>
                <c:pt idx="7154">
                  <c:v>11.9</c:v>
                </c:pt>
                <c:pt idx="7155">
                  <c:v>11.9</c:v>
                </c:pt>
                <c:pt idx="7156">
                  <c:v>11.9</c:v>
                </c:pt>
                <c:pt idx="7157">
                  <c:v>11.9</c:v>
                </c:pt>
                <c:pt idx="7158">
                  <c:v>11.9</c:v>
                </c:pt>
                <c:pt idx="7159">
                  <c:v>11.9</c:v>
                </c:pt>
                <c:pt idx="7160">
                  <c:v>11.9</c:v>
                </c:pt>
                <c:pt idx="7161">
                  <c:v>11.9</c:v>
                </c:pt>
                <c:pt idx="7162">
                  <c:v>11.9</c:v>
                </c:pt>
                <c:pt idx="7163">
                  <c:v>11.9</c:v>
                </c:pt>
                <c:pt idx="7164">
                  <c:v>11.9</c:v>
                </c:pt>
                <c:pt idx="7165">
                  <c:v>11.9</c:v>
                </c:pt>
                <c:pt idx="7166">
                  <c:v>11.9</c:v>
                </c:pt>
                <c:pt idx="7167">
                  <c:v>11.9</c:v>
                </c:pt>
                <c:pt idx="7168">
                  <c:v>11.9</c:v>
                </c:pt>
                <c:pt idx="7169">
                  <c:v>11.9</c:v>
                </c:pt>
                <c:pt idx="7170">
                  <c:v>11.9</c:v>
                </c:pt>
                <c:pt idx="7171">
                  <c:v>12.0</c:v>
                </c:pt>
                <c:pt idx="7172">
                  <c:v>12.0</c:v>
                </c:pt>
                <c:pt idx="7173">
                  <c:v>12.0</c:v>
                </c:pt>
                <c:pt idx="7174">
                  <c:v>12.0</c:v>
                </c:pt>
                <c:pt idx="7175">
                  <c:v>12.0</c:v>
                </c:pt>
                <c:pt idx="7176">
                  <c:v>12.0</c:v>
                </c:pt>
                <c:pt idx="7177">
                  <c:v>12.0</c:v>
                </c:pt>
                <c:pt idx="7178">
                  <c:v>12.0</c:v>
                </c:pt>
                <c:pt idx="7179">
                  <c:v>12.0</c:v>
                </c:pt>
                <c:pt idx="7180">
                  <c:v>12.0</c:v>
                </c:pt>
                <c:pt idx="7181">
                  <c:v>12.0</c:v>
                </c:pt>
                <c:pt idx="7182">
                  <c:v>12.0</c:v>
                </c:pt>
                <c:pt idx="7183">
                  <c:v>12.0</c:v>
                </c:pt>
                <c:pt idx="7184">
                  <c:v>12.0</c:v>
                </c:pt>
                <c:pt idx="7185">
                  <c:v>12.0</c:v>
                </c:pt>
                <c:pt idx="7186">
                  <c:v>12.0</c:v>
                </c:pt>
                <c:pt idx="7187">
                  <c:v>12.0</c:v>
                </c:pt>
                <c:pt idx="7188">
                  <c:v>12.0</c:v>
                </c:pt>
                <c:pt idx="7189">
                  <c:v>12.0</c:v>
                </c:pt>
                <c:pt idx="7190">
                  <c:v>12.0</c:v>
                </c:pt>
                <c:pt idx="7191">
                  <c:v>12.0</c:v>
                </c:pt>
                <c:pt idx="7192">
                  <c:v>12.0</c:v>
                </c:pt>
                <c:pt idx="7193">
                  <c:v>12.0</c:v>
                </c:pt>
                <c:pt idx="7194">
                  <c:v>12.0</c:v>
                </c:pt>
                <c:pt idx="7195">
                  <c:v>12.0</c:v>
                </c:pt>
                <c:pt idx="7196">
                  <c:v>12.0</c:v>
                </c:pt>
                <c:pt idx="7197">
                  <c:v>12.0</c:v>
                </c:pt>
                <c:pt idx="7198">
                  <c:v>12.0</c:v>
                </c:pt>
                <c:pt idx="7199">
                  <c:v>12.0</c:v>
                </c:pt>
                <c:pt idx="7200">
                  <c:v>12.0</c:v>
                </c:pt>
                <c:pt idx="7201">
                  <c:v>12.0</c:v>
                </c:pt>
                <c:pt idx="7202">
                  <c:v>12.0</c:v>
                </c:pt>
                <c:pt idx="7203">
                  <c:v>12.0</c:v>
                </c:pt>
                <c:pt idx="7204">
                  <c:v>12.0</c:v>
                </c:pt>
                <c:pt idx="7205">
                  <c:v>12.0</c:v>
                </c:pt>
                <c:pt idx="7206">
                  <c:v>12.0</c:v>
                </c:pt>
                <c:pt idx="7207">
                  <c:v>12.0</c:v>
                </c:pt>
                <c:pt idx="7208">
                  <c:v>12.0</c:v>
                </c:pt>
                <c:pt idx="7209">
                  <c:v>12.0</c:v>
                </c:pt>
                <c:pt idx="7210">
                  <c:v>12.0</c:v>
                </c:pt>
                <c:pt idx="7211">
                  <c:v>12.0</c:v>
                </c:pt>
                <c:pt idx="7212">
                  <c:v>12.0</c:v>
                </c:pt>
                <c:pt idx="7213">
                  <c:v>12.0</c:v>
                </c:pt>
                <c:pt idx="7214">
                  <c:v>12.0</c:v>
                </c:pt>
                <c:pt idx="7215">
                  <c:v>12.0</c:v>
                </c:pt>
                <c:pt idx="7216">
                  <c:v>12.0</c:v>
                </c:pt>
                <c:pt idx="7217">
                  <c:v>12.0</c:v>
                </c:pt>
                <c:pt idx="7218">
                  <c:v>12.0</c:v>
                </c:pt>
                <c:pt idx="7219">
                  <c:v>12.0</c:v>
                </c:pt>
                <c:pt idx="7220">
                  <c:v>12.0</c:v>
                </c:pt>
                <c:pt idx="7221">
                  <c:v>12.0</c:v>
                </c:pt>
                <c:pt idx="7222">
                  <c:v>12.0</c:v>
                </c:pt>
                <c:pt idx="7223">
                  <c:v>12.0</c:v>
                </c:pt>
                <c:pt idx="7224">
                  <c:v>12.0</c:v>
                </c:pt>
                <c:pt idx="7225">
                  <c:v>12.0</c:v>
                </c:pt>
                <c:pt idx="7226">
                  <c:v>12.0</c:v>
                </c:pt>
                <c:pt idx="7227">
                  <c:v>12.0</c:v>
                </c:pt>
                <c:pt idx="7228">
                  <c:v>12.0</c:v>
                </c:pt>
                <c:pt idx="7229">
                  <c:v>12.0</c:v>
                </c:pt>
                <c:pt idx="7230">
                  <c:v>12.0</c:v>
                </c:pt>
                <c:pt idx="7231">
                  <c:v>12.1</c:v>
                </c:pt>
                <c:pt idx="7232">
                  <c:v>12.1</c:v>
                </c:pt>
                <c:pt idx="7233">
                  <c:v>12.1</c:v>
                </c:pt>
                <c:pt idx="7234">
                  <c:v>12.1</c:v>
                </c:pt>
                <c:pt idx="7235">
                  <c:v>12.1</c:v>
                </c:pt>
                <c:pt idx="7236">
                  <c:v>12.1</c:v>
                </c:pt>
                <c:pt idx="7237">
                  <c:v>12.1</c:v>
                </c:pt>
                <c:pt idx="7238">
                  <c:v>12.1</c:v>
                </c:pt>
                <c:pt idx="7239">
                  <c:v>12.1</c:v>
                </c:pt>
                <c:pt idx="7240">
                  <c:v>12.1</c:v>
                </c:pt>
                <c:pt idx="7241">
                  <c:v>12.1</c:v>
                </c:pt>
                <c:pt idx="7242">
                  <c:v>12.1</c:v>
                </c:pt>
                <c:pt idx="7243">
                  <c:v>12.1</c:v>
                </c:pt>
                <c:pt idx="7244">
                  <c:v>12.1</c:v>
                </c:pt>
                <c:pt idx="7245">
                  <c:v>12.1</c:v>
                </c:pt>
                <c:pt idx="7246">
                  <c:v>12.1</c:v>
                </c:pt>
                <c:pt idx="7247">
                  <c:v>12.1</c:v>
                </c:pt>
                <c:pt idx="7248">
                  <c:v>12.1</c:v>
                </c:pt>
                <c:pt idx="7249">
                  <c:v>12.1</c:v>
                </c:pt>
                <c:pt idx="7250">
                  <c:v>12.1</c:v>
                </c:pt>
                <c:pt idx="7251">
                  <c:v>12.1</c:v>
                </c:pt>
                <c:pt idx="7252">
                  <c:v>12.1</c:v>
                </c:pt>
                <c:pt idx="7253">
                  <c:v>12.1</c:v>
                </c:pt>
                <c:pt idx="7254">
                  <c:v>12.1</c:v>
                </c:pt>
                <c:pt idx="7255">
                  <c:v>12.1</c:v>
                </c:pt>
                <c:pt idx="7256">
                  <c:v>12.1</c:v>
                </c:pt>
                <c:pt idx="7257">
                  <c:v>12.1</c:v>
                </c:pt>
                <c:pt idx="7258">
                  <c:v>12.1</c:v>
                </c:pt>
                <c:pt idx="7259">
                  <c:v>12.1</c:v>
                </c:pt>
                <c:pt idx="7260">
                  <c:v>12.1</c:v>
                </c:pt>
                <c:pt idx="7261">
                  <c:v>12.1</c:v>
                </c:pt>
                <c:pt idx="7262">
                  <c:v>12.1</c:v>
                </c:pt>
                <c:pt idx="7263">
                  <c:v>12.1</c:v>
                </c:pt>
                <c:pt idx="7264">
                  <c:v>12.1</c:v>
                </c:pt>
                <c:pt idx="7265">
                  <c:v>12.1</c:v>
                </c:pt>
                <c:pt idx="7266">
                  <c:v>12.1</c:v>
                </c:pt>
                <c:pt idx="7267">
                  <c:v>12.1</c:v>
                </c:pt>
                <c:pt idx="7268">
                  <c:v>12.1</c:v>
                </c:pt>
                <c:pt idx="7269">
                  <c:v>12.1</c:v>
                </c:pt>
                <c:pt idx="7270">
                  <c:v>12.1</c:v>
                </c:pt>
                <c:pt idx="7271">
                  <c:v>12.1</c:v>
                </c:pt>
                <c:pt idx="7272">
                  <c:v>12.1</c:v>
                </c:pt>
                <c:pt idx="7273">
                  <c:v>12.1</c:v>
                </c:pt>
                <c:pt idx="7274">
                  <c:v>12.1</c:v>
                </c:pt>
                <c:pt idx="7275">
                  <c:v>12.1</c:v>
                </c:pt>
                <c:pt idx="7276">
                  <c:v>12.1</c:v>
                </c:pt>
                <c:pt idx="7277">
                  <c:v>12.1</c:v>
                </c:pt>
                <c:pt idx="7278">
                  <c:v>12.1</c:v>
                </c:pt>
                <c:pt idx="7279">
                  <c:v>12.1</c:v>
                </c:pt>
                <c:pt idx="7280">
                  <c:v>12.1</c:v>
                </c:pt>
                <c:pt idx="7281">
                  <c:v>12.1</c:v>
                </c:pt>
                <c:pt idx="7282">
                  <c:v>12.1</c:v>
                </c:pt>
                <c:pt idx="7283">
                  <c:v>12.1</c:v>
                </c:pt>
                <c:pt idx="7284">
                  <c:v>12.1</c:v>
                </c:pt>
                <c:pt idx="7285">
                  <c:v>12.1</c:v>
                </c:pt>
                <c:pt idx="7286">
                  <c:v>12.1</c:v>
                </c:pt>
                <c:pt idx="7287">
                  <c:v>12.1</c:v>
                </c:pt>
                <c:pt idx="7288">
                  <c:v>12.1</c:v>
                </c:pt>
                <c:pt idx="7289">
                  <c:v>12.1</c:v>
                </c:pt>
                <c:pt idx="7290">
                  <c:v>12.1</c:v>
                </c:pt>
                <c:pt idx="7291">
                  <c:v>12.2</c:v>
                </c:pt>
                <c:pt idx="7292">
                  <c:v>12.2</c:v>
                </c:pt>
                <c:pt idx="7293">
                  <c:v>12.2</c:v>
                </c:pt>
                <c:pt idx="7294">
                  <c:v>12.2</c:v>
                </c:pt>
                <c:pt idx="7295">
                  <c:v>12.2</c:v>
                </c:pt>
                <c:pt idx="7296">
                  <c:v>12.2</c:v>
                </c:pt>
                <c:pt idx="7297">
                  <c:v>12.2</c:v>
                </c:pt>
                <c:pt idx="7298">
                  <c:v>12.2</c:v>
                </c:pt>
                <c:pt idx="7299">
                  <c:v>12.2</c:v>
                </c:pt>
                <c:pt idx="7300">
                  <c:v>12.2</c:v>
                </c:pt>
                <c:pt idx="7301">
                  <c:v>12.2</c:v>
                </c:pt>
                <c:pt idx="7302">
                  <c:v>12.2</c:v>
                </c:pt>
                <c:pt idx="7303">
                  <c:v>12.2</c:v>
                </c:pt>
                <c:pt idx="7304">
                  <c:v>12.2</c:v>
                </c:pt>
                <c:pt idx="7305">
                  <c:v>12.2</c:v>
                </c:pt>
                <c:pt idx="7306">
                  <c:v>12.2</c:v>
                </c:pt>
                <c:pt idx="7307">
                  <c:v>12.2</c:v>
                </c:pt>
                <c:pt idx="7308">
                  <c:v>12.2</c:v>
                </c:pt>
                <c:pt idx="7309">
                  <c:v>12.2</c:v>
                </c:pt>
                <c:pt idx="7310">
                  <c:v>12.2</c:v>
                </c:pt>
                <c:pt idx="7311">
                  <c:v>12.2</c:v>
                </c:pt>
                <c:pt idx="7312">
                  <c:v>12.2</c:v>
                </c:pt>
                <c:pt idx="7313">
                  <c:v>12.2</c:v>
                </c:pt>
                <c:pt idx="7314">
                  <c:v>12.2</c:v>
                </c:pt>
                <c:pt idx="7315">
                  <c:v>12.2</c:v>
                </c:pt>
                <c:pt idx="7316">
                  <c:v>12.2</c:v>
                </c:pt>
                <c:pt idx="7317">
                  <c:v>12.2</c:v>
                </c:pt>
                <c:pt idx="7318">
                  <c:v>12.2</c:v>
                </c:pt>
                <c:pt idx="7319">
                  <c:v>12.2</c:v>
                </c:pt>
                <c:pt idx="7320">
                  <c:v>12.2</c:v>
                </c:pt>
                <c:pt idx="7321">
                  <c:v>12.2</c:v>
                </c:pt>
                <c:pt idx="7322">
                  <c:v>12.2</c:v>
                </c:pt>
                <c:pt idx="7323">
                  <c:v>12.2</c:v>
                </c:pt>
                <c:pt idx="7324">
                  <c:v>12.2</c:v>
                </c:pt>
                <c:pt idx="7325">
                  <c:v>12.2</c:v>
                </c:pt>
                <c:pt idx="7326">
                  <c:v>12.2</c:v>
                </c:pt>
                <c:pt idx="7327">
                  <c:v>12.2</c:v>
                </c:pt>
                <c:pt idx="7328">
                  <c:v>12.2</c:v>
                </c:pt>
                <c:pt idx="7329">
                  <c:v>12.2</c:v>
                </c:pt>
                <c:pt idx="7330">
                  <c:v>12.2</c:v>
                </c:pt>
                <c:pt idx="7331">
                  <c:v>12.2</c:v>
                </c:pt>
                <c:pt idx="7332">
                  <c:v>12.2</c:v>
                </c:pt>
                <c:pt idx="7333">
                  <c:v>12.2</c:v>
                </c:pt>
                <c:pt idx="7334">
                  <c:v>12.2</c:v>
                </c:pt>
                <c:pt idx="7335">
                  <c:v>12.2</c:v>
                </c:pt>
                <c:pt idx="7336">
                  <c:v>12.2</c:v>
                </c:pt>
                <c:pt idx="7337">
                  <c:v>12.2</c:v>
                </c:pt>
                <c:pt idx="7338">
                  <c:v>12.2</c:v>
                </c:pt>
                <c:pt idx="7339">
                  <c:v>12.2</c:v>
                </c:pt>
                <c:pt idx="7340">
                  <c:v>12.2</c:v>
                </c:pt>
                <c:pt idx="7341">
                  <c:v>12.2</c:v>
                </c:pt>
                <c:pt idx="7342">
                  <c:v>12.2</c:v>
                </c:pt>
                <c:pt idx="7343">
                  <c:v>12.2</c:v>
                </c:pt>
                <c:pt idx="7344">
                  <c:v>12.2</c:v>
                </c:pt>
                <c:pt idx="7345">
                  <c:v>12.2</c:v>
                </c:pt>
                <c:pt idx="7346">
                  <c:v>12.2</c:v>
                </c:pt>
                <c:pt idx="7347">
                  <c:v>12.2</c:v>
                </c:pt>
                <c:pt idx="7348">
                  <c:v>12.2</c:v>
                </c:pt>
                <c:pt idx="7349">
                  <c:v>12.2</c:v>
                </c:pt>
                <c:pt idx="7350">
                  <c:v>12.2</c:v>
                </c:pt>
                <c:pt idx="7351">
                  <c:v>12.3</c:v>
                </c:pt>
                <c:pt idx="7352">
                  <c:v>12.3</c:v>
                </c:pt>
                <c:pt idx="7353">
                  <c:v>12.3</c:v>
                </c:pt>
                <c:pt idx="7354">
                  <c:v>12.3</c:v>
                </c:pt>
                <c:pt idx="7355">
                  <c:v>12.3</c:v>
                </c:pt>
                <c:pt idx="7356">
                  <c:v>12.3</c:v>
                </c:pt>
                <c:pt idx="7357">
                  <c:v>12.3</c:v>
                </c:pt>
                <c:pt idx="7358">
                  <c:v>12.3</c:v>
                </c:pt>
                <c:pt idx="7359">
                  <c:v>12.3</c:v>
                </c:pt>
                <c:pt idx="7360">
                  <c:v>12.3</c:v>
                </c:pt>
                <c:pt idx="7361">
                  <c:v>12.3</c:v>
                </c:pt>
                <c:pt idx="7362">
                  <c:v>12.3</c:v>
                </c:pt>
                <c:pt idx="7363">
                  <c:v>12.3</c:v>
                </c:pt>
                <c:pt idx="7364">
                  <c:v>12.3</c:v>
                </c:pt>
                <c:pt idx="7365">
                  <c:v>12.3</c:v>
                </c:pt>
                <c:pt idx="7366">
                  <c:v>12.3</c:v>
                </c:pt>
                <c:pt idx="7367">
                  <c:v>12.3</c:v>
                </c:pt>
                <c:pt idx="7368">
                  <c:v>12.3</c:v>
                </c:pt>
                <c:pt idx="7369">
                  <c:v>12.3</c:v>
                </c:pt>
                <c:pt idx="7370">
                  <c:v>12.3</c:v>
                </c:pt>
                <c:pt idx="7371">
                  <c:v>12.3</c:v>
                </c:pt>
                <c:pt idx="7372">
                  <c:v>12.3</c:v>
                </c:pt>
                <c:pt idx="7373">
                  <c:v>12.3</c:v>
                </c:pt>
                <c:pt idx="7374">
                  <c:v>12.3</c:v>
                </c:pt>
                <c:pt idx="7375">
                  <c:v>12.3</c:v>
                </c:pt>
                <c:pt idx="7376">
                  <c:v>12.3</c:v>
                </c:pt>
                <c:pt idx="7377">
                  <c:v>12.3</c:v>
                </c:pt>
                <c:pt idx="7378">
                  <c:v>12.3</c:v>
                </c:pt>
                <c:pt idx="7379">
                  <c:v>12.3</c:v>
                </c:pt>
                <c:pt idx="7380">
                  <c:v>12.3</c:v>
                </c:pt>
                <c:pt idx="7381">
                  <c:v>12.3</c:v>
                </c:pt>
                <c:pt idx="7382">
                  <c:v>12.3</c:v>
                </c:pt>
                <c:pt idx="7383">
                  <c:v>12.3</c:v>
                </c:pt>
                <c:pt idx="7384">
                  <c:v>12.3</c:v>
                </c:pt>
                <c:pt idx="7385">
                  <c:v>12.3</c:v>
                </c:pt>
                <c:pt idx="7386">
                  <c:v>12.3</c:v>
                </c:pt>
                <c:pt idx="7387">
                  <c:v>12.3</c:v>
                </c:pt>
                <c:pt idx="7388">
                  <c:v>12.3</c:v>
                </c:pt>
                <c:pt idx="7389">
                  <c:v>12.3</c:v>
                </c:pt>
                <c:pt idx="7390">
                  <c:v>12.3</c:v>
                </c:pt>
                <c:pt idx="7391">
                  <c:v>12.3</c:v>
                </c:pt>
                <c:pt idx="7392">
                  <c:v>12.3</c:v>
                </c:pt>
                <c:pt idx="7393">
                  <c:v>12.3</c:v>
                </c:pt>
                <c:pt idx="7394">
                  <c:v>12.3</c:v>
                </c:pt>
                <c:pt idx="7395">
                  <c:v>12.3</c:v>
                </c:pt>
                <c:pt idx="7396">
                  <c:v>12.3</c:v>
                </c:pt>
                <c:pt idx="7397">
                  <c:v>12.3</c:v>
                </c:pt>
                <c:pt idx="7398">
                  <c:v>12.3</c:v>
                </c:pt>
                <c:pt idx="7399">
                  <c:v>12.3</c:v>
                </c:pt>
                <c:pt idx="7400">
                  <c:v>12.3</c:v>
                </c:pt>
                <c:pt idx="7401">
                  <c:v>12.3</c:v>
                </c:pt>
                <c:pt idx="7402">
                  <c:v>12.3</c:v>
                </c:pt>
                <c:pt idx="7403">
                  <c:v>12.3</c:v>
                </c:pt>
                <c:pt idx="7404">
                  <c:v>12.3</c:v>
                </c:pt>
                <c:pt idx="7405">
                  <c:v>12.3</c:v>
                </c:pt>
                <c:pt idx="7406">
                  <c:v>12.3</c:v>
                </c:pt>
                <c:pt idx="7407">
                  <c:v>12.3</c:v>
                </c:pt>
                <c:pt idx="7408">
                  <c:v>12.3</c:v>
                </c:pt>
                <c:pt idx="7409">
                  <c:v>12.3</c:v>
                </c:pt>
                <c:pt idx="7410">
                  <c:v>12.3</c:v>
                </c:pt>
                <c:pt idx="7411">
                  <c:v>12.4</c:v>
                </c:pt>
                <c:pt idx="7412">
                  <c:v>12.4</c:v>
                </c:pt>
                <c:pt idx="7413">
                  <c:v>12.4</c:v>
                </c:pt>
                <c:pt idx="7414">
                  <c:v>12.4</c:v>
                </c:pt>
                <c:pt idx="7415">
                  <c:v>12.4</c:v>
                </c:pt>
                <c:pt idx="7416">
                  <c:v>12.4</c:v>
                </c:pt>
                <c:pt idx="7417">
                  <c:v>12.4</c:v>
                </c:pt>
                <c:pt idx="7418">
                  <c:v>12.4</c:v>
                </c:pt>
                <c:pt idx="7419">
                  <c:v>12.4</c:v>
                </c:pt>
                <c:pt idx="7420">
                  <c:v>12.4</c:v>
                </c:pt>
                <c:pt idx="7421">
                  <c:v>12.4</c:v>
                </c:pt>
                <c:pt idx="7422">
                  <c:v>12.4</c:v>
                </c:pt>
                <c:pt idx="7423">
                  <c:v>12.4</c:v>
                </c:pt>
                <c:pt idx="7424">
                  <c:v>12.4</c:v>
                </c:pt>
                <c:pt idx="7425">
                  <c:v>12.4</c:v>
                </c:pt>
                <c:pt idx="7426">
                  <c:v>12.4</c:v>
                </c:pt>
                <c:pt idx="7427">
                  <c:v>12.4</c:v>
                </c:pt>
                <c:pt idx="7428">
                  <c:v>12.4</c:v>
                </c:pt>
                <c:pt idx="7429">
                  <c:v>12.4</c:v>
                </c:pt>
                <c:pt idx="7430">
                  <c:v>12.4</c:v>
                </c:pt>
                <c:pt idx="7431">
                  <c:v>12.4</c:v>
                </c:pt>
                <c:pt idx="7432">
                  <c:v>12.4</c:v>
                </c:pt>
                <c:pt idx="7433">
                  <c:v>12.4</c:v>
                </c:pt>
                <c:pt idx="7434">
                  <c:v>12.4</c:v>
                </c:pt>
                <c:pt idx="7435">
                  <c:v>12.4</c:v>
                </c:pt>
                <c:pt idx="7436">
                  <c:v>12.4</c:v>
                </c:pt>
                <c:pt idx="7437">
                  <c:v>12.4</c:v>
                </c:pt>
                <c:pt idx="7438">
                  <c:v>12.4</c:v>
                </c:pt>
                <c:pt idx="7439">
                  <c:v>12.4</c:v>
                </c:pt>
                <c:pt idx="7440">
                  <c:v>12.4</c:v>
                </c:pt>
                <c:pt idx="7441">
                  <c:v>12.4</c:v>
                </c:pt>
                <c:pt idx="7442">
                  <c:v>12.4</c:v>
                </c:pt>
                <c:pt idx="7443">
                  <c:v>12.4</c:v>
                </c:pt>
                <c:pt idx="7444">
                  <c:v>12.4</c:v>
                </c:pt>
                <c:pt idx="7445">
                  <c:v>12.4</c:v>
                </c:pt>
                <c:pt idx="7446">
                  <c:v>12.4</c:v>
                </c:pt>
                <c:pt idx="7447">
                  <c:v>12.4</c:v>
                </c:pt>
                <c:pt idx="7448">
                  <c:v>12.4</c:v>
                </c:pt>
                <c:pt idx="7449">
                  <c:v>12.4</c:v>
                </c:pt>
                <c:pt idx="7450">
                  <c:v>12.4</c:v>
                </c:pt>
                <c:pt idx="7451">
                  <c:v>12.4</c:v>
                </c:pt>
                <c:pt idx="7452">
                  <c:v>12.4</c:v>
                </c:pt>
                <c:pt idx="7453">
                  <c:v>12.4</c:v>
                </c:pt>
                <c:pt idx="7454">
                  <c:v>12.4</c:v>
                </c:pt>
                <c:pt idx="7455">
                  <c:v>12.4</c:v>
                </c:pt>
                <c:pt idx="7456">
                  <c:v>12.4</c:v>
                </c:pt>
                <c:pt idx="7457">
                  <c:v>12.4</c:v>
                </c:pt>
                <c:pt idx="7458">
                  <c:v>12.4</c:v>
                </c:pt>
                <c:pt idx="7459">
                  <c:v>12.4</c:v>
                </c:pt>
                <c:pt idx="7460">
                  <c:v>12.4</c:v>
                </c:pt>
                <c:pt idx="7461">
                  <c:v>12.4</c:v>
                </c:pt>
                <c:pt idx="7462">
                  <c:v>12.4</c:v>
                </c:pt>
                <c:pt idx="7463">
                  <c:v>12.4</c:v>
                </c:pt>
                <c:pt idx="7464">
                  <c:v>12.4</c:v>
                </c:pt>
                <c:pt idx="7465">
                  <c:v>12.4</c:v>
                </c:pt>
                <c:pt idx="7466">
                  <c:v>12.4</c:v>
                </c:pt>
                <c:pt idx="7467">
                  <c:v>12.4</c:v>
                </c:pt>
                <c:pt idx="7468">
                  <c:v>12.4</c:v>
                </c:pt>
                <c:pt idx="7469">
                  <c:v>12.4</c:v>
                </c:pt>
                <c:pt idx="7470">
                  <c:v>12.4</c:v>
                </c:pt>
                <c:pt idx="7471">
                  <c:v>12.5</c:v>
                </c:pt>
                <c:pt idx="7472">
                  <c:v>12.5</c:v>
                </c:pt>
                <c:pt idx="7473">
                  <c:v>12.5</c:v>
                </c:pt>
                <c:pt idx="7474">
                  <c:v>12.5</c:v>
                </c:pt>
                <c:pt idx="7475">
                  <c:v>12.5</c:v>
                </c:pt>
                <c:pt idx="7476">
                  <c:v>12.5</c:v>
                </c:pt>
                <c:pt idx="7477">
                  <c:v>12.5</c:v>
                </c:pt>
                <c:pt idx="7478">
                  <c:v>12.5</c:v>
                </c:pt>
                <c:pt idx="7479">
                  <c:v>12.5</c:v>
                </c:pt>
                <c:pt idx="7480">
                  <c:v>12.5</c:v>
                </c:pt>
                <c:pt idx="7481">
                  <c:v>12.5</c:v>
                </c:pt>
                <c:pt idx="7482">
                  <c:v>12.5</c:v>
                </c:pt>
                <c:pt idx="7483">
                  <c:v>12.5</c:v>
                </c:pt>
                <c:pt idx="7484">
                  <c:v>12.5</c:v>
                </c:pt>
                <c:pt idx="7485">
                  <c:v>12.5</c:v>
                </c:pt>
                <c:pt idx="7486">
                  <c:v>12.5</c:v>
                </c:pt>
                <c:pt idx="7487">
                  <c:v>12.5</c:v>
                </c:pt>
                <c:pt idx="7488">
                  <c:v>12.5</c:v>
                </c:pt>
                <c:pt idx="7489">
                  <c:v>12.5</c:v>
                </c:pt>
                <c:pt idx="7490">
                  <c:v>12.5</c:v>
                </c:pt>
                <c:pt idx="7491">
                  <c:v>12.5</c:v>
                </c:pt>
                <c:pt idx="7492">
                  <c:v>12.5</c:v>
                </c:pt>
                <c:pt idx="7493">
                  <c:v>12.5</c:v>
                </c:pt>
                <c:pt idx="7494">
                  <c:v>12.5</c:v>
                </c:pt>
                <c:pt idx="7495">
                  <c:v>12.5</c:v>
                </c:pt>
                <c:pt idx="7496">
                  <c:v>12.5</c:v>
                </c:pt>
                <c:pt idx="7497">
                  <c:v>12.5</c:v>
                </c:pt>
                <c:pt idx="7498">
                  <c:v>12.5</c:v>
                </c:pt>
                <c:pt idx="7499">
                  <c:v>12.5</c:v>
                </c:pt>
                <c:pt idx="7500">
                  <c:v>12.5</c:v>
                </c:pt>
                <c:pt idx="7501">
                  <c:v>12.5</c:v>
                </c:pt>
                <c:pt idx="7502">
                  <c:v>12.5</c:v>
                </c:pt>
                <c:pt idx="7503">
                  <c:v>12.5</c:v>
                </c:pt>
                <c:pt idx="7504">
                  <c:v>12.5</c:v>
                </c:pt>
                <c:pt idx="7505">
                  <c:v>12.5</c:v>
                </c:pt>
                <c:pt idx="7506">
                  <c:v>12.5</c:v>
                </c:pt>
                <c:pt idx="7507">
                  <c:v>12.5</c:v>
                </c:pt>
                <c:pt idx="7508">
                  <c:v>12.5</c:v>
                </c:pt>
                <c:pt idx="7509">
                  <c:v>12.5</c:v>
                </c:pt>
                <c:pt idx="7510">
                  <c:v>12.5</c:v>
                </c:pt>
                <c:pt idx="7511">
                  <c:v>12.5</c:v>
                </c:pt>
                <c:pt idx="7512">
                  <c:v>12.5</c:v>
                </c:pt>
                <c:pt idx="7513">
                  <c:v>12.5</c:v>
                </c:pt>
                <c:pt idx="7514">
                  <c:v>12.5</c:v>
                </c:pt>
                <c:pt idx="7515">
                  <c:v>12.5</c:v>
                </c:pt>
                <c:pt idx="7516">
                  <c:v>12.5</c:v>
                </c:pt>
                <c:pt idx="7517">
                  <c:v>12.5</c:v>
                </c:pt>
                <c:pt idx="7518">
                  <c:v>12.5</c:v>
                </c:pt>
                <c:pt idx="7519">
                  <c:v>12.5</c:v>
                </c:pt>
                <c:pt idx="7520">
                  <c:v>12.5</c:v>
                </c:pt>
                <c:pt idx="7521">
                  <c:v>12.5</c:v>
                </c:pt>
                <c:pt idx="7522">
                  <c:v>12.5</c:v>
                </c:pt>
                <c:pt idx="7523">
                  <c:v>12.5</c:v>
                </c:pt>
                <c:pt idx="7524">
                  <c:v>12.5</c:v>
                </c:pt>
                <c:pt idx="7525">
                  <c:v>12.5</c:v>
                </c:pt>
                <c:pt idx="7526">
                  <c:v>12.5</c:v>
                </c:pt>
                <c:pt idx="7527">
                  <c:v>12.5</c:v>
                </c:pt>
                <c:pt idx="7528">
                  <c:v>12.5</c:v>
                </c:pt>
                <c:pt idx="7529">
                  <c:v>12.5</c:v>
                </c:pt>
                <c:pt idx="7530">
                  <c:v>12.5</c:v>
                </c:pt>
                <c:pt idx="7531">
                  <c:v>12.6</c:v>
                </c:pt>
                <c:pt idx="7532">
                  <c:v>12.6</c:v>
                </c:pt>
                <c:pt idx="7533">
                  <c:v>12.6</c:v>
                </c:pt>
                <c:pt idx="7534">
                  <c:v>12.6</c:v>
                </c:pt>
                <c:pt idx="7535">
                  <c:v>12.6</c:v>
                </c:pt>
                <c:pt idx="7536">
                  <c:v>12.6</c:v>
                </c:pt>
                <c:pt idx="7537">
                  <c:v>12.6</c:v>
                </c:pt>
                <c:pt idx="7538">
                  <c:v>12.6</c:v>
                </c:pt>
                <c:pt idx="7539">
                  <c:v>12.6</c:v>
                </c:pt>
                <c:pt idx="7540">
                  <c:v>12.6</c:v>
                </c:pt>
                <c:pt idx="7541">
                  <c:v>12.6</c:v>
                </c:pt>
                <c:pt idx="7542">
                  <c:v>12.6</c:v>
                </c:pt>
                <c:pt idx="7543">
                  <c:v>12.6</c:v>
                </c:pt>
                <c:pt idx="7544">
                  <c:v>12.6</c:v>
                </c:pt>
                <c:pt idx="7545">
                  <c:v>12.6</c:v>
                </c:pt>
                <c:pt idx="7546">
                  <c:v>12.6</c:v>
                </c:pt>
                <c:pt idx="7547">
                  <c:v>12.6</c:v>
                </c:pt>
                <c:pt idx="7548">
                  <c:v>12.6</c:v>
                </c:pt>
                <c:pt idx="7549">
                  <c:v>12.6</c:v>
                </c:pt>
                <c:pt idx="7550">
                  <c:v>12.6</c:v>
                </c:pt>
                <c:pt idx="7551">
                  <c:v>12.6</c:v>
                </c:pt>
                <c:pt idx="7552">
                  <c:v>12.6</c:v>
                </c:pt>
                <c:pt idx="7553">
                  <c:v>12.6</c:v>
                </c:pt>
                <c:pt idx="7554">
                  <c:v>12.6</c:v>
                </c:pt>
                <c:pt idx="7555">
                  <c:v>12.6</c:v>
                </c:pt>
                <c:pt idx="7556">
                  <c:v>12.6</c:v>
                </c:pt>
                <c:pt idx="7557">
                  <c:v>12.6</c:v>
                </c:pt>
                <c:pt idx="7558">
                  <c:v>12.6</c:v>
                </c:pt>
                <c:pt idx="7559">
                  <c:v>12.6</c:v>
                </c:pt>
                <c:pt idx="7560">
                  <c:v>12.6</c:v>
                </c:pt>
                <c:pt idx="7561">
                  <c:v>12.6</c:v>
                </c:pt>
                <c:pt idx="7562">
                  <c:v>12.6</c:v>
                </c:pt>
                <c:pt idx="7563">
                  <c:v>12.6</c:v>
                </c:pt>
                <c:pt idx="7564">
                  <c:v>12.6</c:v>
                </c:pt>
                <c:pt idx="7565">
                  <c:v>12.6</c:v>
                </c:pt>
                <c:pt idx="7566">
                  <c:v>12.6</c:v>
                </c:pt>
                <c:pt idx="7567">
                  <c:v>12.6</c:v>
                </c:pt>
                <c:pt idx="7568">
                  <c:v>12.6</c:v>
                </c:pt>
                <c:pt idx="7569">
                  <c:v>12.6</c:v>
                </c:pt>
                <c:pt idx="7570">
                  <c:v>12.6</c:v>
                </c:pt>
                <c:pt idx="7571">
                  <c:v>12.6</c:v>
                </c:pt>
                <c:pt idx="7572">
                  <c:v>12.6</c:v>
                </c:pt>
                <c:pt idx="7573">
                  <c:v>12.6</c:v>
                </c:pt>
                <c:pt idx="7574">
                  <c:v>12.6</c:v>
                </c:pt>
                <c:pt idx="7575">
                  <c:v>12.6</c:v>
                </c:pt>
                <c:pt idx="7576">
                  <c:v>12.6</c:v>
                </c:pt>
                <c:pt idx="7577">
                  <c:v>12.6</c:v>
                </c:pt>
                <c:pt idx="7578">
                  <c:v>12.6</c:v>
                </c:pt>
                <c:pt idx="7579">
                  <c:v>12.6</c:v>
                </c:pt>
                <c:pt idx="7580">
                  <c:v>12.6</c:v>
                </c:pt>
                <c:pt idx="7581">
                  <c:v>12.6</c:v>
                </c:pt>
                <c:pt idx="7582">
                  <c:v>12.6</c:v>
                </c:pt>
                <c:pt idx="7583">
                  <c:v>12.6</c:v>
                </c:pt>
                <c:pt idx="7584">
                  <c:v>12.6</c:v>
                </c:pt>
                <c:pt idx="7585">
                  <c:v>12.6</c:v>
                </c:pt>
                <c:pt idx="7586">
                  <c:v>12.6</c:v>
                </c:pt>
                <c:pt idx="7587">
                  <c:v>12.6</c:v>
                </c:pt>
                <c:pt idx="7588">
                  <c:v>12.6</c:v>
                </c:pt>
                <c:pt idx="7589">
                  <c:v>12.6</c:v>
                </c:pt>
                <c:pt idx="7590">
                  <c:v>12.6</c:v>
                </c:pt>
                <c:pt idx="7591">
                  <c:v>12.7</c:v>
                </c:pt>
                <c:pt idx="7592">
                  <c:v>12.7</c:v>
                </c:pt>
                <c:pt idx="7593">
                  <c:v>12.7</c:v>
                </c:pt>
                <c:pt idx="7594">
                  <c:v>12.7</c:v>
                </c:pt>
                <c:pt idx="7595">
                  <c:v>12.7</c:v>
                </c:pt>
                <c:pt idx="7596">
                  <c:v>12.7</c:v>
                </c:pt>
                <c:pt idx="7597">
                  <c:v>12.7</c:v>
                </c:pt>
                <c:pt idx="7598">
                  <c:v>12.7</c:v>
                </c:pt>
                <c:pt idx="7599">
                  <c:v>12.7</c:v>
                </c:pt>
                <c:pt idx="7600">
                  <c:v>12.7</c:v>
                </c:pt>
                <c:pt idx="7601">
                  <c:v>12.7</c:v>
                </c:pt>
                <c:pt idx="7602">
                  <c:v>12.7</c:v>
                </c:pt>
                <c:pt idx="7603">
                  <c:v>12.7</c:v>
                </c:pt>
                <c:pt idx="7604">
                  <c:v>12.7</c:v>
                </c:pt>
                <c:pt idx="7605">
                  <c:v>12.7</c:v>
                </c:pt>
                <c:pt idx="7606">
                  <c:v>12.7</c:v>
                </c:pt>
                <c:pt idx="7607">
                  <c:v>12.7</c:v>
                </c:pt>
                <c:pt idx="7608">
                  <c:v>12.7</c:v>
                </c:pt>
                <c:pt idx="7609">
                  <c:v>12.7</c:v>
                </c:pt>
                <c:pt idx="7610">
                  <c:v>12.7</c:v>
                </c:pt>
                <c:pt idx="7611">
                  <c:v>12.7</c:v>
                </c:pt>
                <c:pt idx="7612">
                  <c:v>12.7</c:v>
                </c:pt>
                <c:pt idx="7613">
                  <c:v>12.7</c:v>
                </c:pt>
                <c:pt idx="7614">
                  <c:v>12.7</c:v>
                </c:pt>
                <c:pt idx="7615">
                  <c:v>12.7</c:v>
                </c:pt>
                <c:pt idx="7616">
                  <c:v>12.7</c:v>
                </c:pt>
                <c:pt idx="7617">
                  <c:v>12.7</c:v>
                </c:pt>
                <c:pt idx="7618">
                  <c:v>12.7</c:v>
                </c:pt>
                <c:pt idx="7619">
                  <c:v>12.7</c:v>
                </c:pt>
                <c:pt idx="7620">
                  <c:v>12.7</c:v>
                </c:pt>
                <c:pt idx="7621">
                  <c:v>12.7</c:v>
                </c:pt>
                <c:pt idx="7622">
                  <c:v>12.7</c:v>
                </c:pt>
                <c:pt idx="7623">
                  <c:v>12.7</c:v>
                </c:pt>
                <c:pt idx="7624">
                  <c:v>12.7</c:v>
                </c:pt>
                <c:pt idx="7625">
                  <c:v>12.7</c:v>
                </c:pt>
                <c:pt idx="7626">
                  <c:v>12.7</c:v>
                </c:pt>
                <c:pt idx="7627">
                  <c:v>12.7</c:v>
                </c:pt>
                <c:pt idx="7628">
                  <c:v>12.7</c:v>
                </c:pt>
                <c:pt idx="7629">
                  <c:v>12.7</c:v>
                </c:pt>
                <c:pt idx="7630">
                  <c:v>12.7</c:v>
                </c:pt>
                <c:pt idx="7631">
                  <c:v>12.7</c:v>
                </c:pt>
                <c:pt idx="7632">
                  <c:v>12.7</c:v>
                </c:pt>
                <c:pt idx="7633">
                  <c:v>12.7</c:v>
                </c:pt>
                <c:pt idx="7634">
                  <c:v>12.7</c:v>
                </c:pt>
                <c:pt idx="7635">
                  <c:v>12.7</c:v>
                </c:pt>
                <c:pt idx="7636">
                  <c:v>12.7</c:v>
                </c:pt>
                <c:pt idx="7637">
                  <c:v>12.7</c:v>
                </c:pt>
                <c:pt idx="7638">
                  <c:v>12.7</c:v>
                </c:pt>
                <c:pt idx="7639">
                  <c:v>12.7</c:v>
                </c:pt>
                <c:pt idx="7640">
                  <c:v>12.7</c:v>
                </c:pt>
                <c:pt idx="7641">
                  <c:v>12.7</c:v>
                </c:pt>
                <c:pt idx="7642">
                  <c:v>12.7</c:v>
                </c:pt>
                <c:pt idx="7643">
                  <c:v>12.7</c:v>
                </c:pt>
                <c:pt idx="7644">
                  <c:v>12.7</c:v>
                </c:pt>
                <c:pt idx="7645">
                  <c:v>12.7</c:v>
                </c:pt>
                <c:pt idx="7646">
                  <c:v>12.7</c:v>
                </c:pt>
                <c:pt idx="7647">
                  <c:v>12.7</c:v>
                </c:pt>
                <c:pt idx="7648">
                  <c:v>12.7</c:v>
                </c:pt>
                <c:pt idx="7649">
                  <c:v>12.7</c:v>
                </c:pt>
                <c:pt idx="7650">
                  <c:v>12.7</c:v>
                </c:pt>
                <c:pt idx="7651">
                  <c:v>12.8</c:v>
                </c:pt>
                <c:pt idx="7652">
                  <c:v>12.8</c:v>
                </c:pt>
                <c:pt idx="7653">
                  <c:v>12.8</c:v>
                </c:pt>
                <c:pt idx="7654">
                  <c:v>12.8</c:v>
                </c:pt>
                <c:pt idx="7655">
                  <c:v>12.8</c:v>
                </c:pt>
                <c:pt idx="7656">
                  <c:v>12.8</c:v>
                </c:pt>
                <c:pt idx="7657">
                  <c:v>12.8</c:v>
                </c:pt>
                <c:pt idx="7658">
                  <c:v>12.8</c:v>
                </c:pt>
                <c:pt idx="7659">
                  <c:v>12.8</c:v>
                </c:pt>
                <c:pt idx="7660">
                  <c:v>12.8</c:v>
                </c:pt>
                <c:pt idx="7661">
                  <c:v>12.8</c:v>
                </c:pt>
                <c:pt idx="7662">
                  <c:v>12.8</c:v>
                </c:pt>
                <c:pt idx="7663">
                  <c:v>12.8</c:v>
                </c:pt>
                <c:pt idx="7664">
                  <c:v>12.8</c:v>
                </c:pt>
                <c:pt idx="7665">
                  <c:v>12.8</c:v>
                </c:pt>
                <c:pt idx="7666">
                  <c:v>12.8</c:v>
                </c:pt>
                <c:pt idx="7667">
                  <c:v>12.8</c:v>
                </c:pt>
                <c:pt idx="7668">
                  <c:v>12.8</c:v>
                </c:pt>
                <c:pt idx="7669">
                  <c:v>12.8</c:v>
                </c:pt>
                <c:pt idx="7670">
                  <c:v>12.8</c:v>
                </c:pt>
                <c:pt idx="7671">
                  <c:v>12.8</c:v>
                </c:pt>
                <c:pt idx="7672">
                  <c:v>12.8</c:v>
                </c:pt>
                <c:pt idx="7673">
                  <c:v>12.8</c:v>
                </c:pt>
                <c:pt idx="7674">
                  <c:v>12.8</c:v>
                </c:pt>
                <c:pt idx="7675">
                  <c:v>12.8</c:v>
                </c:pt>
                <c:pt idx="7676">
                  <c:v>12.8</c:v>
                </c:pt>
                <c:pt idx="7677">
                  <c:v>12.8</c:v>
                </c:pt>
                <c:pt idx="7678">
                  <c:v>12.8</c:v>
                </c:pt>
                <c:pt idx="7679">
                  <c:v>12.8</c:v>
                </c:pt>
                <c:pt idx="7680">
                  <c:v>12.8</c:v>
                </c:pt>
                <c:pt idx="7681">
                  <c:v>12.8</c:v>
                </c:pt>
                <c:pt idx="7682">
                  <c:v>12.8</c:v>
                </c:pt>
                <c:pt idx="7683">
                  <c:v>12.8</c:v>
                </c:pt>
                <c:pt idx="7684">
                  <c:v>12.8</c:v>
                </c:pt>
                <c:pt idx="7685">
                  <c:v>12.8</c:v>
                </c:pt>
                <c:pt idx="7686">
                  <c:v>12.8</c:v>
                </c:pt>
                <c:pt idx="7687">
                  <c:v>12.8</c:v>
                </c:pt>
                <c:pt idx="7688">
                  <c:v>12.8</c:v>
                </c:pt>
                <c:pt idx="7689">
                  <c:v>12.8</c:v>
                </c:pt>
                <c:pt idx="7690">
                  <c:v>12.8</c:v>
                </c:pt>
                <c:pt idx="7691">
                  <c:v>12.8</c:v>
                </c:pt>
                <c:pt idx="7692">
                  <c:v>12.8</c:v>
                </c:pt>
                <c:pt idx="7693">
                  <c:v>12.8</c:v>
                </c:pt>
                <c:pt idx="7694">
                  <c:v>12.8</c:v>
                </c:pt>
                <c:pt idx="7695">
                  <c:v>12.8</c:v>
                </c:pt>
                <c:pt idx="7696">
                  <c:v>12.8</c:v>
                </c:pt>
                <c:pt idx="7697">
                  <c:v>12.8</c:v>
                </c:pt>
                <c:pt idx="7698">
                  <c:v>12.8</c:v>
                </c:pt>
                <c:pt idx="7699">
                  <c:v>12.8</c:v>
                </c:pt>
                <c:pt idx="7700">
                  <c:v>12.8</c:v>
                </c:pt>
                <c:pt idx="7701">
                  <c:v>12.8</c:v>
                </c:pt>
                <c:pt idx="7702">
                  <c:v>12.8</c:v>
                </c:pt>
                <c:pt idx="7703">
                  <c:v>12.8</c:v>
                </c:pt>
                <c:pt idx="7704">
                  <c:v>12.8</c:v>
                </c:pt>
                <c:pt idx="7705">
                  <c:v>12.8</c:v>
                </c:pt>
                <c:pt idx="7706">
                  <c:v>12.8</c:v>
                </c:pt>
                <c:pt idx="7707">
                  <c:v>12.8</c:v>
                </c:pt>
                <c:pt idx="7708">
                  <c:v>12.8</c:v>
                </c:pt>
                <c:pt idx="7709">
                  <c:v>12.8</c:v>
                </c:pt>
                <c:pt idx="7710">
                  <c:v>12.8</c:v>
                </c:pt>
                <c:pt idx="7711">
                  <c:v>12.9</c:v>
                </c:pt>
                <c:pt idx="7712">
                  <c:v>12.9</c:v>
                </c:pt>
                <c:pt idx="7713">
                  <c:v>12.9</c:v>
                </c:pt>
                <c:pt idx="7714">
                  <c:v>12.9</c:v>
                </c:pt>
                <c:pt idx="7715">
                  <c:v>12.9</c:v>
                </c:pt>
                <c:pt idx="7716">
                  <c:v>12.9</c:v>
                </c:pt>
                <c:pt idx="7717">
                  <c:v>12.9</c:v>
                </c:pt>
                <c:pt idx="7718">
                  <c:v>12.9</c:v>
                </c:pt>
                <c:pt idx="7719">
                  <c:v>12.9</c:v>
                </c:pt>
                <c:pt idx="7720">
                  <c:v>12.9</c:v>
                </c:pt>
                <c:pt idx="7721">
                  <c:v>12.9</c:v>
                </c:pt>
                <c:pt idx="7722">
                  <c:v>12.9</c:v>
                </c:pt>
                <c:pt idx="7723">
                  <c:v>12.9</c:v>
                </c:pt>
                <c:pt idx="7724">
                  <c:v>12.9</c:v>
                </c:pt>
                <c:pt idx="7725">
                  <c:v>12.9</c:v>
                </c:pt>
                <c:pt idx="7726">
                  <c:v>12.9</c:v>
                </c:pt>
                <c:pt idx="7727">
                  <c:v>12.9</c:v>
                </c:pt>
                <c:pt idx="7728">
                  <c:v>12.9</c:v>
                </c:pt>
                <c:pt idx="7729">
                  <c:v>12.9</c:v>
                </c:pt>
                <c:pt idx="7730">
                  <c:v>12.9</c:v>
                </c:pt>
                <c:pt idx="7731">
                  <c:v>12.9</c:v>
                </c:pt>
                <c:pt idx="7732">
                  <c:v>12.9</c:v>
                </c:pt>
                <c:pt idx="7733">
                  <c:v>12.9</c:v>
                </c:pt>
                <c:pt idx="7734">
                  <c:v>12.9</c:v>
                </c:pt>
                <c:pt idx="7735">
                  <c:v>12.9</c:v>
                </c:pt>
                <c:pt idx="7736">
                  <c:v>12.9</c:v>
                </c:pt>
                <c:pt idx="7737">
                  <c:v>12.9</c:v>
                </c:pt>
                <c:pt idx="7738">
                  <c:v>12.9</c:v>
                </c:pt>
                <c:pt idx="7739">
                  <c:v>12.9</c:v>
                </c:pt>
                <c:pt idx="7740">
                  <c:v>12.9</c:v>
                </c:pt>
                <c:pt idx="7741">
                  <c:v>12.9</c:v>
                </c:pt>
                <c:pt idx="7742">
                  <c:v>12.9</c:v>
                </c:pt>
                <c:pt idx="7743">
                  <c:v>12.9</c:v>
                </c:pt>
                <c:pt idx="7744">
                  <c:v>12.9</c:v>
                </c:pt>
                <c:pt idx="7745">
                  <c:v>12.9</c:v>
                </c:pt>
                <c:pt idx="7746">
                  <c:v>12.9</c:v>
                </c:pt>
                <c:pt idx="7747">
                  <c:v>12.9</c:v>
                </c:pt>
                <c:pt idx="7748">
                  <c:v>12.9</c:v>
                </c:pt>
                <c:pt idx="7749">
                  <c:v>12.9</c:v>
                </c:pt>
                <c:pt idx="7750">
                  <c:v>12.9</c:v>
                </c:pt>
                <c:pt idx="7751">
                  <c:v>12.9</c:v>
                </c:pt>
                <c:pt idx="7752">
                  <c:v>12.9</c:v>
                </c:pt>
                <c:pt idx="7753">
                  <c:v>12.9</c:v>
                </c:pt>
                <c:pt idx="7754">
                  <c:v>12.9</c:v>
                </c:pt>
                <c:pt idx="7755">
                  <c:v>12.9</c:v>
                </c:pt>
                <c:pt idx="7756">
                  <c:v>12.9</c:v>
                </c:pt>
                <c:pt idx="7757">
                  <c:v>12.9</c:v>
                </c:pt>
                <c:pt idx="7758">
                  <c:v>12.9</c:v>
                </c:pt>
                <c:pt idx="7759">
                  <c:v>12.9</c:v>
                </c:pt>
                <c:pt idx="7760">
                  <c:v>12.9</c:v>
                </c:pt>
                <c:pt idx="7761">
                  <c:v>12.9</c:v>
                </c:pt>
                <c:pt idx="7762">
                  <c:v>12.9</c:v>
                </c:pt>
                <c:pt idx="7763">
                  <c:v>12.9</c:v>
                </c:pt>
                <c:pt idx="7764">
                  <c:v>12.9</c:v>
                </c:pt>
                <c:pt idx="7765">
                  <c:v>12.9</c:v>
                </c:pt>
                <c:pt idx="7766">
                  <c:v>12.9</c:v>
                </c:pt>
                <c:pt idx="7767">
                  <c:v>12.9</c:v>
                </c:pt>
                <c:pt idx="7768">
                  <c:v>12.9</c:v>
                </c:pt>
                <c:pt idx="7769">
                  <c:v>12.9</c:v>
                </c:pt>
                <c:pt idx="7770">
                  <c:v>12.9</c:v>
                </c:pt>
                <c:pt idx="7771">
                  <c:v>13.0</c:v>
                </c:pt>
                <c:pt idx="7772">
                  <c:v>13.0</c:v>
                </c:pt>
                <c:pt idx="7773">
                  <c:v>13.0</c:v>
                </c:pt>
                <c:pt idx="7774">
                  <c:v>13.0</c:v>
                </c:pt>
                <c:pt idx="7775">
                  <c:v>13.0</c:v>
                </c:pt>
                <c:pt idx="7776">
                  <c:v>13.0</c:v>
                </c:pt>
                <c:pt idx="7777">
                  <c:v>13.0</c:v>
                </c:pt>
                <c:pt idx="7778">
                  <c:v>13.0</c:v>
                </c:pt>
                <c:pt idx="7779">
                  <c:v>13.0</c:v>
                </c:pt>
                <c:pt idx="7780">
                  <c:v>13.0</c:v>
                </c:pt>
                <c:pt idx="7781">
                  <c:v>13.0</c:v>
                </c:pt>
                <c:pt idx="7782">
                  <c:v>13.0</c:v>
                </c:pt>
                <c:pt idx="7783">
                  <c:v>13.0</c:v>
                </c:pt>
                <c:pt idx="7784">
                  <c:v>13.0</c:v>
                </c:pt>
                <c:pt idx="7785">
                  <c:v>13.0</c:v>
                </c:pt>
                <c:pt idx="7786">
                  <c:v>13.0</c:v>
                </c:pt>
                <c:pt idx="7787">
                  <c:v>13.0</c:v>
                </c:pt>
                <c:pt idx="7788">
                  <c:v>13.0</c:v>
                </c:pt>
                <c:pt idx="7789">
                  <c:v>13.0</c:v>
                </c:pt>
                <c:pt idx="7790">
                  <c:v>13.0</c:v>
                </c:pt>
                <c:pt idx="7791">
                  <c:v>13.0</c:v>
                </c:pt>
                <c:pt idx="7792">
                  <c:v>13.0</c:v>
                </c:pt>
                <c:pt idx="7793">
                  <c:v>13.0</c:v>
                </c:pt>
                <c:pt idx="7794">
                  <c:v>13.0</c:v>
                </c:pt>
                <c:pt idx="7795">
                  <c:v>13.0</c:v>
                </c:pt>
                <c:pt idx="7796">
                  <c:v>13.0</c:v>
                </c:pt>
                <c:pt idx="7797">
                  <c:v>13.0</c:v>
                </c:pt>
                <c:pt idx="7798">
                  <c:v>13.0</c:v>
                </c:pt>
                <c:pt idx="7799">
                  <c:v>13.0</c:v>
                </c:pt>
                <c:pt idx="7800">
                  <c:v>13.0</c:v>
                </c:pt>
                <c:pt idx="7801">
                  <c:v>13.0</c:v>
                </c:pt>
                <c:pt idx="7802">
                  <c:v>13.0</c:v>
                </c:pt>
                <c:pt idx="7803">
                  <c:v>13.0</c:v>
                </c:pt>
                <c:pt idx="7804">
                  <c:v>13.0</c:v>
                </c:pt>
                <c:pt idx="7805">
                  <c:v>13.0</c:v>
                </c:pt>
                <c:pt idx="7806">
                  <c:v>13.0</c:v>
                </c:pt>
                <c:pt idx="7807">
                  <c:v>13.0</c:v>
                </c:pt>
                <c:pt idx="7808">
                  <c:v>13.0</c:v>
                </c:pt>
                <c:pt idx="7809">
                  <c:v>13.0</c:v>
                </c:pt>
                <c:pt idx="7810">
                  <c:v>13.0</c:v>
                </c:pt>
                <c:pt idx="7811">
                  <c:v>13.0</c:v>
                </c:pt>
                <c:pt idx="7812">
                  <c:v>13.0</c:v>
                </c:pt>
                <c:pt idx="7813">
                  <c:v>13.0</c:v>
                </c:pt>
                <c:pt idx="7814">
                  <c:v>13.0</c:v>
                </c:pt>
                <c:pt idx="7815">
                  <c:v>13.0</c:v>
                </c:pt>
                <c:pt idx="7816">
                  <c:v>13.0</c:v>
                </c:pt>
                <c:pt idx="7817">
                  <c:v>13.0</c:v>
                </c:pt>
                <c:pt idx="7818">
                  <c:v>13.0</c:v>
                </c:pt>
                <c:pt idx="7819">
                  <c:v>13.0</c:v>
                </c:pt>
                <c:pt idx="7820">
                  <c:v>13.0</c:v>
                </c:pt>
                <c:pt idx="7821">
                  <c:v>13.0</c:v>
                </c:pt>
                <c:pt idx="7822">
                  <c:v>13.0</c:v>
                </c:pt>
                <c:pt idx="7823">
                  <c:v>13.0</c:v>
                </c:pt>
                <c:pt idx="7824">
                  <c:v>13.0</c:v>
                </c:pt>
                <c:pt idx="7825">
                  <c:v>13.0</c:v>
                </c:pt>
                <c:pt idx="7826">
                  <c:v>13.0</c:v>
                </c:pt>
                <c:pt idx="7827">
                  <c:v>13.0</c:v>
                </c:pt>
                <c:pt idx="7828">
                  <c:v>13.0</c:v>
                </c:pt>
                <c:pt idx="7829">
                  <c:v>13.0</c:v>
                </c:pt>
                <c:pt idx="7830">
                  <c:v>13.0</c:v>
                </c:pt>
                <c:pt idx="7831">
                  <c:v>13.1</c:v>
                </c:pt>
                <c:pt idx="7832">
                  <c:v>13.1</c:v>
                </c:pt>
                <c:pt idx="7833">
                  <c:v>13.1</c:v>
                </c:pt>
                <c:pt idx="7834">
                  <c:v>13.1</c:v>
                </c:pt>
                <c:pt idx="7835">
                  <c:v>13.1</c:v>
                </c:pt>
                <c:pt idx="7836">
                  <c:v>13.1</c:v>
                </c:pt>
                <c:pt idx="7837">
                  <c:v>13.1</c:v>
                </c:pt>
                <c:pt idx="7838">
                  <c:v>13.1</c:v>
                </c:pt>
                <c:pt idx="7839">
                  <c:v>13.1</c:v>
                </c:pt>
                <c:pt idx="7840">
                  <c:v>13.1</c:v>
                </c:pt>
                <c:pt idx="7841">
                  <c:v>13.1</c:v>
                </c:pt>
                <c:pt idx="7842">
                  <c:v>13.1</c:v>
                </c:pt>
                <c:pt idx="7843">
                  <c:v>13.1</c:v>
                </c:pt>
                <c:pt idx="7844">
                  <c:v>13.1</c:v>
                </c:pt>
                <c:pt idx="7845">
                  <c:v>13.1</c:v>
                </c:pt>
                <c:pt idx="7846">
                  <c:v>13.1</c:v>
                </c:pt>
                <c:pt idx="7847">
                  <c:v>13.1</c:v>
                </c:pt>
                <c:pt idx="7848">
                  <c:v>13.1</c:v>
                </c:pt>
                <c:pt idx="7849">
                  <c:v>13.1</c:v>
                </c:pt>
                <c:pt idx="7850">
                  <c:v>13.1</c:v>
                </c:pt>
                <c:pt idx="7851">
                  <c:v>13.1</c:v>
                </c:pt>
                <c:pt idx="7852">
                  <c:v>13.1</c:v>
                </c:pt>
                <c:pt idx="7853">
                  <c:v>13.1</c:v>
                </c:pt>
                <c:pt idx="7854">
                  <c:v>13.1</c:v>
                </c:pt>
                <c:pt idx="7855">
                  <c:v>13.1</c:v>
                </c:pt>
                <c:pt idx="7856">
                  <c:v>13.1</c:v>
                </c:pt>
                <c:pt idx="7857">
                  <c:v>13.1</c:v>
                </c:pt>
                <c:pt idx="7858">
                  <c:v>13.1</c:v>
                </c:pt>
                <c:pt idx="7859">
                  <c:v>13.1</c:v>
                </c:pt>
                <c:pt idx="7860">
                  <c:v>13.1</c:v>
                </c:pt>
                <c:pt idx="7861">
                  <c:v>13.1</c:v>
                </c:pt>
                <c:pt idx="7862">
                  <c:v>13.1</c:v>
                </c:pt>
                <c:pt idx="7863">
                  <c:v>13.1</c:v>
                </c:pt>
                <c:pt idx="7864">
                  <c:v>13.1</c:v>
                </c:pt>
                <c:pt idx="7865">
                  <c:v>13.1</c:v>
                </c:pt>
                <c:pt idx="7866">
                  <c:v>13.1</c:v>
                </c:pt>
                <c:pt idx="7867">
                  <c:v>13.1</c:v>
                </c:pt>
                <c:pt idx="7868">
                  <c:v>13.1</c:v>
                </c:pt>
                <c:pt idx="7869">
                  <c:v>13.1</c:v>
                </c:pt>
                <c:pt idx="7870">
                  <c:v>13.1</c:v>
                </c:pt>
                <c:pt idx="7871">
                  <c:v>13.1</c:v>
                </c:pt>
                <c:pt idx="7872">
                  <c:v>13.1</c:v>
                </c:pt>
                <c:pt idx="7873">
                  <c:v>13.1</c:v>
                </c:pt>
                <c:pt idx="7874">
                  <c:v>13.1</c:v>
                </c:pt>
                <c:pt idx="7875">
                  <c:v>13.1</c:v>
                </c:pt>
                <c:pt idx="7876">
                  <c:v>13.1</c:v>
                </c:pt>
                <c:pt idx="7877">
                  <c:v>13.1</c:v>
                </c:pt>
                <c:pt idx="7878">
                  <c:v>13.1</c:v>
                </c:pt>
                <c:pt idx="7879">
                  <c:v>13.1</c:v>
                </c:pt>
                <c:pt idx="7880">
                  <c:v>13.1</c:v>
                </c:pt>
                <c:pt idx="7881">
                  <c:v>13.1</c:v>
                </c:pt>
                <c:pt idx="7882">
                  <c:v>13.1</c:v>
                </c:pt>
                <c:pt idx="7883">
                  <c:v>13.1</c:v>
                </c:pt>
                <c:pt idx="7884">
                  <c:v>13.1</c:v>
                </c:pt>
                <c:pt idx="7885">
                  <c:v>13.1</c:v>
                </c:pt>
                <c:pt idx="7886">
                  <c:v>13.1</c:v>
                </c:pt>
                <c:pt idx="7887">
                  <c:v>13.1</c:v>
                </c:pt>
                <c:pt idx="7888">
                  <c:v>13.1</c:v>
                </c:pt>
                <c:pt idx="7889">
                  <c:v>13.1</c:v>
                </c:pt>
                <c:pt idx="7890">
                  <c:v>13.1</c:v>
                </c:pt>
                <c:pt idx="7891">
                  <c:v>13.2</c:v>
                </c:pt>
                <c:pt idx="7892">
                  <c:v>13.2</c:v>
                </c:pt>
                <c:pt idx="7893">
                  <c:v>13.2</c:v>
                </c:pt>
                <c:pt idx="7894">
                  <c:v>13.2</c:v>
                </c:pt>
                <c:pt idx="7895">
                  <c:v>13.2</c:v>
                </c:pt>
                <c:pt idx="7896">
                  <c:v>13.2</c:v>
                </c:pt>
                <c:pt idx="7897">
                  <c:v>13.2</c:v>
                </c:pt>
                <c:pt idx="7898">
                  <c:v>13.2</c:v>
                </c:pt>
                <c:pt idx="7899">
                  <c:v>13.2</c:v>
                </c:pt>
                <c:pt idx="7900">
                  <c:v>13.2</c:v>
                </c:pt>
                <c:pt idx="7901">
                  <c:v>13.2</c:v>
                </c:pt>
                <c:pt idx="7902">
                  <c:v>13.2</c:v>
                </c:pt>
                <c:pt idx="7903">
                  <c:v>13.2</c:v>
                </c:pt>
                <c:pt idx="7904">
                  <c:v>13.2</c:v>
                </c:pt>
                <c:pt idx="7905">
                  <c:v>13.2</c:v>
                </c:pt>
                <c:pt idx="7906">
                  <c:v>13.2</c:v>
                </c:pt>
                <c:pt idx="7907">
                  <c:v>13.2</c:v>
                </c:pt>
                <c:pt idx="7908">
                  <c:v>13.2</c:v>
                </c:pt>
                <c:pt idx="7909">
                  <c:v>13.2</c:v>
                </c:pt>
                <c:pt idx="7910">
                  <c:v>13.2</c:v>
                </c:pt>
                <c:pt idx="7911">
                  <c:v>13.2</c:v>
                </c:pt>
                <c:pt idx="7912">
                  <c:v>13.2</c:v>
                </c:pt>
                <c:pt idx="7913">
                  <c:v>13.2</c:v>
                </c:pt>
                <c:pt idx="7914">
                  <c:v>13.2</c:v>
                </c:pt>
                <c:pt idx="7915">
                  <c:v>13.2</c:v>
                </c:pt>
                <c:pt idx="7916">
                  <c:v>13.2</c:v>
                </c:pt>
                <c:pt idx="7917">
                  <c:v>13.2</c:v>
                </c:pt>
                <c:pt idx="7918">
                  <c:v>13.2</c:v>
                </c:pt>
                <c:pt idx="7919">
                  <c:v>13.2</c:v>
                </c:pt>
                <c:pt idx="7920">
                  <c:v>13.2</c:v>
                </c:pt>
                <c:pt idx="7921">
                  <c:v>13.2</c:v>
                </c:pt>
                <c:pt idx="7922">
                  <c:v>13.2</c:v>
                </c:pt>
                <c:pt idx="7923">
                  <c:v>13.2</c:v>
                </c:pt>
                <c:pt idx="7924">
                  <c:v>13.2</c:v>
                </c:pt>
                <c:pt idx="7925">
                  <c:v>13.2</c:v>
                </c:pt>
                <c:pt idx="7926">
                  <c:v>13.2</c:v>
                </c:pt>
                <c:pt idx="7927">
                  <c:v>13.2</c:v>
                </c:pt>
                <c:pt idx="7928">
                  <c:v>13.2</c:v>
                </c:pt>
                <c:pt idx="7929">
                  <c:v>13.2</c:v>
                </c:pt>
                <c:pt idx="7930">
                  <c:v>13.2</c:v>
                </c:pt>
                <c:pt idx="7931">
                  <c:v>13.2</c:v>
                </c:pt>
                <c:pt idx="7932">
                  <c:v>13.2</c:v>
                </c:pt>
                <c:pt idx="7933">
                  <c:v>13.2</c:v>
                </c:pt>
                <c:pt idx="7934">
                  <c:v>13.2</c:v>
                </c:pt>
                <c:pt idx="7935">
                  <c:v>13.2</c:v>
                </c:pt>
                <c:pt idx="7936">
                  <c:v>13.2</c:v>
                </c:pt>
                <c:pt idx="7937">
                  <c:v>13.2</c:v>
                </c:pt>
                <c:pt idx="7938">
                  <c:v>13.2</c:v>
                </c:pt>
                <c:pt idx="7939">
                  <c:v>13.2</c:v>
                </c:pt>
                <c:pt idx="7940">
                  <c:v>13.2</c:v>
                </c:pt>
                <c:pt idx="7941">
                  <c:v>13.2</c:v>
                </c:pt>
                <c:pt idx="7942">
                  <c:v>13.2</c:v>
                </c:pt>
                <c:pt idx="7943">
                  <c:v>13.2</c:v>
                </c:pt>
                <c:pt idx="7944">
                  <c:v>13.2</c:v>
                </c:pt>
                <c:pt idx="7945">
                  <c:v>13.2</c:v>
                </c:pt>
                <c:pt idx="7946">
                  <c:v>13.2</c:v>
                </c:pt>
                <c:pt idx="7947">
                  <c:v>13.2</c:v>
                </c:pt>
                <c:pt idx="7948">
                  <c:v>13.2</c:v>
                </c:pt>
                <c:pt idx="7949">
                  <c:v>13.2</c:v>
                </c:pt>
                <c:pt idx="7950">
                  <c:v>13.2</c:v>
                </c:pt>
                <c:pt idx="7951">
                  <c:v>13.3</c:v>
                </c:pt>
                <c:pt idx="7952">
                  <c:v>13.3</c:v>
                </c:pt>
                <c:pt idx="7953">
                  <c:v>13.3</c:v>
                </c:pt>
                <c:pt idx="7954">
                  <c:v>13.3</c:v>
                </c:pt>
                <c:pt idx="7955">
                  <c:v>13.3</c:v>
                </c:pt>
                <c:pt idx="7956">
                  <c:v>13.3</c:v>
                </c:pt>
                <c:pt idx="7957">
                  <c:v>13.3</c:v>
                </c:pt>
                <c:pt idx="7958">
                  <c:v>13.3</c:v>
                </c:pt>
                <c:pt idx="7959">
                  <c:v>13.3</c:v>
                </c:pt>
                <c:pt idx="7960">
                  <c:v>13.3</c:v>
                </c:pt>
                <c:pt idx="7961">
                  <c:v>13.3</c:v>
                </c:pt>
                <c:pt idx="7962">
                  <c:v>13.3</c:v>
                </c:pt>
                <c:pt idx="7963">
                  <c:v>13.3</c:v>
                </c:pt>
                <c:pt idx="7964">
                  <c:v>13.3</c:v>
                </c:pt>
                <c:pt idx="7965">
                  <c:v>13.3</c:v>
                </c:pt>
                <c:pt idx="7966">
                  <c:v>13.3</c:v>
                </c:pt>
                <c:pt idx="7967">
                  <c:v>13.3</c:v>
                </c:pt>
                <c:pt idx="7968">
                  <c:v>13.3</c:v>
                </c:pt>
                <c:pt idx="7969">
                  <c:v>13.3</c:v>
                </c:pt>
                <c:pt idx="7970">
                  <c:v>13.3</c:v>
                </c:pt>
                <c:pt idx="7971">
                  <c:v>13.3</c:v>
                </c:pt>
                <c:pt idx="7972">
                  <c:v>13.3</c:v>
                </c:pt>
                <c:pt idx="7973">
                  <c:v>13.3</c:v>
                </c:pt>
                <c:pt idx="7974">
                  <c:v>13.3</c:v>
                </c:pt>
                <c:pt idx="7975">
                  <c:v>13.3</c:v>
                </c:pt>
                <c:pt idx="7976">
                  <c:v>13.3</c:v>
                </c:pt>
                <c:pt idx="7977">
                  <c:v>13.3</c:v>
                </c:pt>
                <c:pt idx="7978">
                  <c:v>13.3</c:v>
                </c:pt>
                <c:pt idx="7979">
                  <c:v>13.3</c:v>
                </c:pt>
                <c:pt idx="7980">
                  <c:v>13.3</c:v>
                </c:pt>
                <c:pt idx="7981">
                  <c:v>13.3</c:v>
                </c:pt>
                <c:pt idx="7982">
                  <c:v>13.3</c:v>
                </c:pt>
                <c:pt idx="7983">
                  <c:v>13.3</c:v>
                </c:pt>
                <c:pt idx="7984">
                  <c:v>13.3</c:v>
                </c:pt>
                <c:pt idx="7985">
                  <c:v>13.3</c:v>
                </c:pt>
                <c:pt idx="7986">
                  <c:v>13.3</c:v>
                </c:pt>
                <c:pt idx="7987">
                  <c:v>13.3</c:v>
                </c:pt>
                <c:pt idx="7988">
                  <c:v>13.3</c:v>
                </c:pt>
                <c:pt idx="7989">
                  <c:v>13.3</c:v>
                </c:pt>
                <c:pt idx="7990">
                  <c:v>13.3</c:v>
                </c:pt>
                <c:pt idx="7991">
                  <c:v>13.3</c:v>
                </c:pt>
                <c:pt idx="7992">
                  <c:v>13.3</c:v>
                </c:pt>
                <c:pt idx="7993">
                  <c:v>13.3</c:v>
                </c:pt>
                <c:pt idx="7994">
                  <c:v>13.3</c:v>
                </c:pt>
                <c:pt idx="7995">
                  <c:v>13.3</c:v>
                </c:pt>
                <c:pt idx="7996">
                  <c:v>13.3</c:v>
                </c:pt>
                <c:pt idx="7997">
                  <c:v>13.3</c:v>
                </c:pt>
                <c:pt idx="7998">
                  <c:v>13.3</c:v>
                </c:pt>
                <c:pt idx="7999">
                  <c:v>13.3</c:v>
                </c:pt>
                <c:pt idx="8000">
                  <c:v>13.3</c:v>
                </c:pt>
                <c:pt idx="8001">
                  <c:v>13.3</c:v>
                </c:pt>
                <c:pt idx="8002">
                  <c:v>13.3</c:v>
                </c:pt>
                <c:pt idx="8003">
                  <c:v>13.3</c:v>
                </c:pt>
                <c:pt idx="8004">
                  <c:v>13.3</c:v>
                </c:pt>
                <c:pt idx="8005">
                  <c:v>13.3</c:v>
                </c:pt>
                <c:pt idx="8006">
                  <c:v>13.3</c:v>
                </c:pt>
                <c:pt idx="8007">
                  <c:v>13.3</c:v>
                </c:pt>
                <c:pt idx="8008">
                  <c:v>13.3</c:v>
                </c:pt>
                <c:pt idx="8009">
                  <c:v>13.3</c:v>
                </c:pt>
                <c:pt idx="8010">
                  <c:v>13.3</c:v>
                </c:pt>
                <c:pt idx="8011">
                  <c:v>13.4</c:v>
                </c:pt>
                <c:pt idx="8012">
                  <c:v>13.4</c:v>
                </c:pt>
                <c:pt idx="8013">
                  <c:v>13.4</c:v>
                </c:pt>
                <c:pt idx="8014">
                  <c:v>13.4</c:v>
                </c:pt>
                <c:pt idx="8015">
                  <c:v>13.4</c:v>
                </c:pt>
                <c:pt idx="8016">
                  <c:v>13.4</c:v>
                </c:pt>
                <c:pt idx="8017">
                  <c:v>13.4</c:v>
                </c:pt>
                <c:pt idx="8018">
                  <c:v>13.4</c:v>
                </c:pt>
                <c:pt idx="8019">
                  <c:v>13.4</c:v>
                </c:pt>
                <c:pt idx="8020">
                  <c:v>13.4</c:v>
                </c:pt>
                <c:pt idx="8021">
                  <c:v>13.4</c:v>
                </c:pt>
                <c:pt idx="8022">
                  <c:v>13.4</c:v>
                </c:pt>
                <c:pt idx="8023">
                  <c:v>13.4</c:v>
                </c:pt>
                <c:pt idx="8024">
                  <c:v>13.4</c:v>
                </c:pt>
                <c:pt idx="8025">
                  <c:v>13.4</c:v>
                </c:pt>
                <c:pt idx="8026">
                  <c:v>13.4</c:v>
                </c:pt>
                <c:pt idx="8027">
                  <c:v>13.4</c:v>
                </c:pt>
                <c:pt idx="8028">
                  <c:v>13.4</c:v>
                </c:pt>
                <c:pt idx="8029">
                  <c:v>13.4</c:v>
                </c:pt>
                <c:pt idx="8030">
                  <c:v>13.4</c:v>
                </c:pt>
                <c:pt idx="8031">
                  <c:v>13.4</c:v>
                </c:pt>
                <c:pt idx="8032">
                  <c:v>13.4</c:v>
                </c:pt>
                <c:pt idx="8033">
                  <c:v>13.4</c:v>
                </c:pt>
                <c:pt idx="8034">
                  <c:v>13.4</c:v>
                </c:pt>
                <c:pt idx="8035">
                  <c:v>13.4</c:v>
                </c:pt>
                <c:pt idx="8036">
                  <c:v>13.4</c:v>
                </c:pt>
                <c:pt idx="8037">
                  <c:v>13.4</c:v>
                </c:pt>
                <c:pt idx="8038">
                  <c:v>13.4</c:v>
                </c:pt>
                <c:pt idx="8039">
                  <c:v>13.4</c:v>
                </c:pt>
                <c:pt idx="8040">
                  <c:v>13.4</c:v>
                </c:pt>
                <c:pt idx="8041">
                  <c:v>13.4</c:v>
                </c:pt>
                <c:pt idx="8042">
                  <c:v>13.4</c:v>
                </c:pt>
                <c:pt idx="8043">
                  <c:v>13.4</c:v>
                </c:pt>
                <c:pt idx="8044">
                  <c:v>13.4</c:v>
                </c:pt>
                <c:pt idx="8045">
                  <c:v>13.4</c:v>
                </c:pt>
                <c:pt idx="8046">
                  <c:v>13.4</c:v>
                </c:pt>
                <c:pt idx="8047">
                  <c:v>13.4</c:v>
                </c:pt>
                <c:pt idx="8048">
                  <c:v>13.4</c:v>
                </c:pt>
                <c:pt idx="8049">
                  <c:v>13.4</c:v>
                </c:pt>
                <c:pt idx="8050">
                  <c:v>13.4</c:v>
                </c:pt>
                <c:pt idx="8051">
                  <c:v>13.4</c:v>
                </c:pt>
                <c:pt idx="8052">
                  <c:v>13.4</c:v>
                </c:pt>
                <c:pt idx="8053">
                  <c:v>13.4</c:v>
                </c:pt>
                <c:pt idx="8054">
                  <c:v>13.4</c:v>
                </c:pt>
                <c:pt idx="8055">
                  <c:v>13.4</c:v>
                </c:pt>
                <c:pt idx="8056">
                  <c:v>13.4</c:v>
                </c:pt>
                <c:pt idx="8057">
                  <c:v>13.4</c:v>
                </c:pt>
                <c:pt idx="8058">
                  <c:v>13.4</c:v>
                </c:pt>
                <c:pt idx="8059">
                  <c:v>13.4</c:v>
                </c:pt>
                <c:pt idx="8060">
                  <c:v>13.4</c:v>
                </c:pt>
                <c:pt idx="8061">
                  <c:v>13.4</c:v>
                </c:pt>
                <c:pt idx="8062">
                  <c:v>13.4</c:v>
                </c:pt>
                <c:pt idx="8063">
                  <c:v>13.4</c:v>
                </c:pt>
                <c:pt idx="8064">
                  <c:v>13.4</c:v>
                </c:pt>
                <c:pt idx="8065">
                  <c:v>13.4</c:v>
                </c:pt>
                <c:pt idx="8066">
                  <c:v>13.4</c:v>
                </c:pt>
                <c:pt idx="8067">
                  <c:v>13.4</c:v>
                </c:pt>
                <c:pt idx="8068">
                  <c:v>13.4</c:v>
                </c:pt>
                <c:pt idx="8069">
                  <c:v>13.4</c:v>
                </c:pt>
                <c:pt idx="8070">
                  <c:v>13.4</c:v>
                </c:pt>
                <c:pt idx="8071">
                  <c:v>13.5</c:v>
                </c:pt>
                <c:pt idx="8072">
                  <c:v>13.5</c:v>
                </c:pt>
                <c:pt idx="8073">
                  <c:v>13.5</c:v>
                </c:pt>
                <c:pt idx="8074">
                  <c:v>13.5</c:v>
                </c:pt>
                <c:pt idx="8075">
                  <c:v>13.5</c:v>
                </c:pt>
                <c:pt idx="8076">
                  <c:v>13.5</c:v>
                </c:pt>
                <c:pt idx="8077">
                  <c:v>13.5</c:v>
                </c:pt>
                <c:pt idx="8078">
                  <c:v>13.5</c:v>
                </c:pt>
                <c:pt idx="8079">
                  <c:v>13.5</c:v>
                </c:pt>
                <c:pt idx="8080">
                  <c:v>13.5</c:v>
                </c:pt>
                <c:pt idx="8081">
                  <c:v>13.5</c:v>
                </c:pt>
                <c:pt idx="8082">
                  <c:v>13.5</c:v>
                </c:pt>
                <c:pt idx="8083">
                  <c:v>13.5</c:v>
                </c:pt>
                <c:pt idx="8084">
                  <c:v>13.5</c:v>
                </c:pt>
                <c:pt idx="8085">
                  <c:v>13.5</c:v>
                </c:pt>
                <c:pt idx="8086">
                  <c:v>13.5</c:v>
                </c:pt>
                <c:pt idx="8087">
                  <c:v>13.5</c:v>
                </c:pt>
                <c:pt idx="8088">
                  <c:v>13.5</c:v>
                </c:pt>
                <c:pt idx="8089">
                  <c:v>13.5</c:v>
                </c:pt>
                <c:pt idx="8090">
                  <c:v>13.5</c:v>
                </c:pt>
                <c:pt idx="8091">
                  <c:v>13.5</c:v>
                </c:pt>
                <c:pt idx="8092">
                  <c:v>13.5</c:v>
                </c:pt>
                <c:pt idx="8093">
                  <c:v>13.5</c:v>
                </c:pt>
                <c:pt idx="8094">
                  <c:v>13.5</c:v>
                </c:pt>
                <c:pt idx="8095">
                  <c:v>13.5</c:v>
                </c:pt>
                <c:pt idx="8096">
                  <c:v>13.5</c:v>
                </c:pt>
                <c:pt idx="8097">
                  <c:v>13.5</c:v>
                </c:pt>
                <c:pt idx="8098">
                  <c:v>13.5</c:v>
                </c:pt>
                <c:pt idx="8099">
                  <c:v>13.5</c:v>
                </c:pt>
                <c:pt idx="8100">
                  <c:v>13.5</c:v>
                </c:pt>
                <c:pt idx="8101">
                  <c:v>13.5</c:v>
                </c:pt>
                <c:pt idx="8102">
                  <c:v>13.5</c:v>
                </c:pt>
                <c:pt idx="8103">
                  <c:v>13.5</c:v>
                </c:pt>
                <c:pt idx="8104">
                  <c:v>13.5</c:v>
                </c:pt>
                <c:pt idx="8105">
                  <c:v>13.5</c:v>
                </c:pt>
                <c:pt idx="8106">
                  <c:v>13.5</c:v>
                </c:pt>
                <c:pt idx="8107">
                  <c:v>13.5</c:v>
                </c:pt>
                <c:pt idx="8108">
                  <c:v>13.5</c:v>
                </c:pt>
                <c:pt idx="8109">
                  <c:v>13.5</c:v>
                </c:pt>
                <c:pt idx="8110">
                  <c:v>13.5</c:v>
                </c:pt>
                <c:pt idx="8111">
                  <c:v>13.5</c:v>
                </c:pt>
                <c:pt idx="8112">
                  <c:v>13.5</c:v>
                </c:pt>
                <c:pt idx="8113">
                  <c:v>13.5</c:v>
                </c:pt>
                <c:pt idx="8114">
                  <c:v>13.5</c:v>
                </c:pt>
                <c:pt idx="8115">
                  <c:v>13.5</c:v>
                </c:pt>
                <c:pt idx="8116">
                  <c:v>13.5</c:v>
                </c:pt>
                <c:pt idx="8117">
                  <c:v>13.5</c:v>
                </c:pt>
                <c:pt idx="8118">
                  <c:v>13.5</c:v>
                </c:pt>
                <c:pt idx="8119">
                  <c:v>13.5</c:v>
                </c:pt>
                <c:pt idx="8120">
                  <c:v>13.5</c:v>
                </c:pt>
                <c:pt idx="8121">
                  <c:v>13.5</c:v>
                </c:pt>
                <c:pt idx="8122">
                  <c:v>13.5</c:v>
                </c:pt>
                <c:pt idx="8123">
                  <c:v>13.5</c:v>
                </c:pt>
                <c:pt idx="8124">
                  <c:v>13.5</c:v>
                </c:pt>
                <c:pt idx="8125">
                  <c:v>13.5</c:v>
                </c:pt>
                <c:pt idx="8126">
                  <c:v>13.5</c:v>
                </c:pt>
                <c:pt idx="8127">
                  <c:v>13.5</c:v>
                </c:pt>
                <c:pt idx="8128">
                  <c:v>13.5</c:v>
                </c:pt>
                <c:pt idx="8129">
                  <c:v>13.5</c:v>
                </c:pt>
                <c:pt idx="8130">
                  <c:v>13.5</c:v>
                </c:pt>
                <c:pt idx="8131">
                  <c:v>13.6</c:v>
                </c:pt>
                <c:pt idx="8132">
                  <c:v>13.6</c:v>
                </c:pt>
                <c:pt idx="8133">
                  <c:v>13.6</c:v>
                </c:pt>
                <c:pt idx="8134">
                  <c:v>13.6</c:v>
                </c:pt>
                <c:pt idx="8135">
                  <c:v>13.6</c:v>
                </c:pt>
                <c:pt idx="8136">
                  <c:v>13.6</c:v>
                </c:pt>
                <c:pt idx="8137">
                  <c:v>13.6</c:v>
                </c:pt>
                <c:pt idx="8138">
                  <c:v>13.6</c:v>
                </c:pt>
                <c:pt idx="8139">
                  <c:v>13.6</c:v>
                </c:pt>
                <c:pt idx="8140">
                  <c:v>13.6</c:v>
                </c:pt>
                <c:pt idx="8141">
                  <c:v>13.6</c:v>
                </c:pt>
                <c:pt idx="8142">
                  <c:v>13.6</c:v>
                </c:pt>
                <c:pt idx="8143">
                  <c:v>13.6</c:v>
                </c:pt>
                <c:pt idx="8144">
                  <c:v>13.6</c:v>
                </c:pt>
                <c:pt idx="8145">
                  <c:v>13.6</c:v>
                </c:pt>
                <c:pt idx="8146">
                  <c:v>13.6</c:v>
                </c:pt>
                <c:pt idx="8147">
                  <c:v>13.6</c:v>
                </c:pt>
                <c:pt idx="8148">
                  <c:v>13.6</c:v>
                </c:pt>
                <c:pt idx="8149">
                  <c:v>13.6</c:v>
                </c:pt>
                <c:pt idx="8150">
                  <c:v>13.6</c:v>
                </c:pt>
                <c:pt idx="8151">
                  <c:v>13.6</c:v>
                </c:pt>
                <c:pt idx="8152">
                  <c:v>13.6</c:v>
                </c:pt>
                <c:pt idx="8153">
                  <c:v>13.6</c:v>
                </c:pt>
                <c:pt idx="8154">
                  <c:v>13.6</c:v>
                </c:pt>
                <c:pt idx="8155">
                  <c:v>13.6</c:v>
                </c:pt>
                <c:pt idx="8156">
                  <c:v>13.6</c:v>
                </c:pt>
                <c:pt idx="8157">
                  <c:v>13.6</c:v>
                </c:pt>
                <c:pt idx="8158">
                  <c:v>13.6</c:v>
                </c:pt>
                <c:pt idx="8159">
                  <c:v>13.6</c:v>
                </c:pt>
                <c:pt idx="8160">
                  <c:v>13.6</c:v>
                </c:pt>
                <c:pt idx="8161">
                  <c:v>13.6</c:v>
                </c:pt>
                <c:pt idx="8162">
                  <c:v>13.6</c:v>
                </c:pt>
                <c:pt idx="8163">
                  <c:v>13.6</c:v>
                </c:pt>
                <c:pt idx="8164">
                  <c:v>13.6</c:v>
                </c:pt>
                <c:pt idx="8165">
                  <c:v>13.6</c:v>
                </c:pt>
                <c:pt idx="8166">
                  <c:v>13.6</c:v>
                </c:pt>
                <c:pt idx="8167">
                  <c:v>13.6</c:v>
                </c:pt>
                <c:pt idx="8168">
                  <c:v>13.6</c:v>
                </c:pt>
                <c:pt idx="8169">
                  <c:v>13.6</c:v>
                </c:pt>
                <c:pt idx="8170">
                  <c:v>13.6</c:v>
                </c:pt>
                <c:pt idx="8171">
                  <c:v>13.6</c:v>
                </c:pt>
                <c:pt idx="8172">
                  <c:v>13.6</c:v>
                </c:pt>
                <c:pt idx="8173">
                  <c:v>13.6</c:v>
                </c:pt>
                <c:pt idx="8174">
                  <c:v>13.6</c:v>
                </c:pt>
                <c:pt idx="8175">
                  <c:v>13.6</c:v>
                </c:pt>
                <c:pt idx="8176">
                  <c:v>13.6</c:v>
                </c:pt>
                <c:pt idx="8177">
                  <c:v>13.6</c:v>
                </c:pt>
                <c:pt idx="8178">
                  <c:v>13.6</c:v>
                </c:pt>
                <c:pt idx="8179">
                  <c:v>13.6</c:v>
                </c:pt>
                <c:pt idx="8180">
                  <c:v>13.6</c:v>
                </c:pt>
                <c:pt idx="8181">
                  <c:v>13.6</c:v>
                </c:pt>
                <c:pt idx="8182">
                  <c:v>13.6</c:v>
                </c:pt>
                <c:pt idx="8183">
                  <c:v>13.6</c:v>
                </c:pt>
                <c:pt idx="8184">
                  <c:v>13.6</c:v>
                </c:pt>
                <c:pt idx="8185">
                  <c:v>13.6</c:v>
                </c:pt>
                <c:pt idx="8186">
                  <c:v>13.6</c:v>
                </c:pt>
                <c:pt idx="8187">
                  <c:v>13.6</c:v>
                </c:pt>
                <c:pt idx="8188">
                  <c:v>13.6</c:v>
                </c:pt>
                <c:pt idx="8189">
                  <c:v>13.6</c:v>
                </c:pt>
                <c:pt idx="8190">
                  <c:v>13.6</c:v>
                </c:pt>
                <c:pt idx="8191">
                  <c:v>13.7</c:v>
                </c:pt>
                <c:pt idx="8192">
                  <c:v>13.7</c:v>
                </c:pt>
                <c:pt idx="8193">
                  <c:v>13.7</c:v>
                </c:pt>
                <c:pt idx="8194">
                  <c:v>13.7</c:v>
                </c:pt>
                <c:pt idx="8195">
                  <c:v>13.7</c:v>
                </c:pt>
                <c:pt idx="8196">
                  <c:v>13.7</c:v>
                </c:pt>
                <c:pt idx="8197">
                  <c:v>13.7</c:v>
                </c:pt>
                <c:pt idx="8198">
                  <c:v>13.7</c:v>
                </c:pt>
                <c:pt idx="8199">
                  <c:v>13.7</c:v>
                </c:pt>
                <c:pt idx="8200">
                  <c:v>13.7</c:v>
                </c:pt>
                <c:pt idx="8201">
                  <c:v>13.7</c:v>
                </c:pt>
                <c:pt idx="8202">
                  <c:v>13.7</c:v>
                </c:pt>
                <c:pt idx="8203">
                  <c:v>13.7</c:v>
                </c:pt>
                <c:pt idx="8204">
                  <c:v>13.7</c:v>
                </c:pt>
                <c:pt idx="8205">
                  <c:v>13.7</c:v>
                </c:pt>
                <c:pt idx="8206">
                  <c:v>13.7</c:v>
                </c:pt>
                <c:pt idx="8207">
                  <c:v>13.7</c:v>
                </c:pt>
                <c:pt idx="8208">
                  <c:v>13.7</c:v>
                </c:pt>
                <c:pt idx="8209">
                  <c:v>13.7</c:v>
                </c:pt>
                <c:pt idx="8210">
                  <c:v>13.7</c:v>
                </c:pt>
                <c:pt idx="8211">
                  <c:v>13.7</c:v>
                </c:pt>
                <c:pt idx="8212">
                  <c:v>13.7</c:v>
                </c:pt>
                <c:pt idx="8213">
                  <c:v>13.7</c:v>
                </c:pt>
                <c:pt idx="8214">
                  <c:v>13.7</c:v>
                </c:pt>
                <c:pt idx="8215">
                  <c:v>13.7</c:v>
                </c:pt>
                <c:pt idx="8216">
                  <c:v>13.7</c:v>
                </c:pt>
                <c:pt idx="8217">
                  <c:v>13.7</c:v>
                </c:pt>
                <c:pt idx="8218">
                  <c:v>13.7</c:v>
                </c:pt>
                <c:pt idx="8219">
                  <c:v>13.7</c:v>
                </c:pt>
                <c:pt idx="8220">
                  <c:v>13.7</c:v>
                </c:pt>
                <c:pt idx="8221">
                  <c:v>13.7</c:v>
                </c:pt>
                <c:pt idx="8222">
                  <c:v>13.7</c:v>
                </c:pt>
                <c:pt idx="8223">
                  <c:v>13.7</c:v>
                </c:pt>
                <c:pt idx="8224">
                  <c:v>13.7</c:v>
                </c:pt>
                <c:pt idx="8225">
                  <c:v>13.7</c:v>
                </c:pt>
                <c:pt idx="8226">
                  <c:v>13.7</c:v>
                </c:pt>
                <c:pt idx="8227">
                  <c:v>13.7</c:v>
                </c:pt>
                <c:pt idx="8228">
                  <c:v>13.7</c:v>
                </c:pt>
                <c:pt idx="8229">
                  <c:v>13.7</c:v>
                </c:pt>
                <c:pt idx="8230">
                  <c:v>13.7</c:v>
                </c:pt>
                <c:pt idx="8231">
                  <c:v>13.7</c:v>
                </c:pt>
                <c:pt idx="8232">
                  <c:v>13.7</c:v>
                </c:pt>
                <c:pt idx="8233">
                  <c:v>13.7</c:v>
                </c:pt>
                <c:pt idx="8234">
                  <c:v>13.7</c:v>
                </c:pt>
                <c:pt idx="8235">
                  <c:v>13.7</c:v>
                </c:pt>
                <c:pt idx="8236">
                  <c:v>13.7</c:v>
                </c:pt>
                <c:pt idx="8237">
                  <c:v>13.7</c:v>
                </c:pt>
                <c:pt idx="8238">
                  <c:v>13.7</c:v>
                </c:pt>
                <c:pt idx="8239">
                  <c:v>13.7</c:v>
                </c:pt>
                <c:pt idx="8240">
                  <c:v>13.7</c:v>
                </c:pt>
                <c:pt idx="8241">
                  <c:v>13.7</c:v>
                </c:pt>
                <c:pt idx="8242">
                  <c:v>13.7</c:v>
                </c:pt>
                <c:pt idx="8243">
                  <c:v>13.7</c:v>
                </c:pt>
                <c:pt idx="8244">
                  <c:v>13.7</c:v>
                </c:pt>
                <c:pt idx="8245">
                  <c:v>13.7</c:v>
                </c:pt>
                <c:pt idx="8246">
                  <c:v>13.7</c:v>
                </c:pt>
                <c:pt idx="8247">
                  <c:v>13.7</c:v>
                </c:pt>
                <c:pt idx="8248">
                  <c:v>13.7</c:v>
                </c:pt>
                <c:pt idx="8249">
                  <c:v>13.7</c:v>
                </c:pt>
                <c:pt idx="8250">
                  <c:v>13.7</c:v>
                </c:pt>
                <c:pt idx="8251">
                  <c:v>13.8</c:v>
                </c:pt>
                <c:pt idx="8252">
                  <c:v>13.8</c:v>
                </c:pt>
                <c:pt idx="8253">
                  <c:v>13.8</c:v>
                </c:pt>
                <c:pt idx="8254">
                  <c:v>13.8</c:v>
                </c:pt>
                <c:pt idx="8255">
                  <c:v>13.8</c:v>
                </c:pt>
                <c:pt idx="8256">
                  <c:v>13.8</c:v>
                </c:pt>
                <c:pt idx="8257">
                  <c:v>13.8</c:v>
                </c:pt>
                <c:pt idx="8258">
                  <c:v>13.8</c:v>
                </c:pt>
                <c:pt idx="8259">
                  <c:v>13.8</c:v>
                </c:pt>
                <c:pt idx="8260">
                  <c:v>13.8</c:v>
                </c:pt>
                <c:pt idx="8261">
                  <c:v>13.8</c:v>
                </c:pt>
                <c:pt idx="8262">
                  <c:v>13.8</c:v>
                </c:pt>
                <c:pt idx="8263">
                  <c:v>13.8</c:v>
                </c:pt>
                <c:pt idx="8264">
                  <c:v>13.8</c:v>
                </c:pt>
                <c:pt idx="8265">
                  <c:v>13.8</c:v>
                </c:pt>
                <c:pt idx="8266">
                  <c:v>13.8</c:v>
                </c:pt>
                <c:pt idx="8267">
                  <c:v>13.8</c:v>
                </c:pt>
                <c:pt idx="8268">
                  <c:v>13.8</c:v>
                </c:pt>
                <c:pt idx="8269">
                  <c:v>13.8</c:v>
                </c:pt>
                <c:pt idx="8270">
                  <c:v>13.8</c:v>
                </c:pt>
                <c:pt idx="8271">
                  <c:v>13.8</c:v>
                </c:pt>
                <c:pt idx="8272">
                  <c:v>13.8</c:v>
                </c:pt>
                <c:pt idx="8273">
                  <c:v>13.8</c:v>
                </c:pt>
                <c:pt idx="8274">
                  <c:v>13.8</c:v>
                </c:pt>
                <c:pt idx="8275">
                  <c:v>13.8</c:v>
                </c:pt>
                <c:pt idx="8276">
                  <c:v>13.8</c:v>
                </c:pt>
                <c:pt idx="8277">
                  <c:v>13.8</c:v>
                </c:pt>
                <c:pt idx="8278">
                  <c:v>13.8</c:v>
                </c:pt>
                <c:pt idx="8279">
                  <c:v>13.8</c:v>
                </c:pt>
                <c:pt idx="8280">
                  <c:v>13.8</c:v>
                </c:pt>
                <c:pt idx="8281">
                  <c:v>13.8</c:v>
                </c:pt>
                <c:pt idx="8282">
                  <c:v>13.8</c:v>
                </c:pt>
                <c:pt idx="8283">
                  <c:v>13.8</c:v>
                </c:pt>
                <c:pt idx="8284">
                  <c:v>13.8</c:v>
                </c:pt>
                <c:pt idx="8285">
                  <c:v>13.8</c:v>
                </c:pt>
                <c:pt idx="8286">
                  <c:v>13.8</c:v>
                </c:pt>
                <c:pt idx="8287">
                  <c:v>13.8</c:v>
                </c:pt>
                <c:pt idx="8288">
                  <c:v>13.8</c:v>
                </c:pt>
                <c:pt idx="8289">
                  <c:v>13.8</c:v>
                </c:pt>
                <c:pt idx="8290">
                  <c:v>13.8</c:v>
                </c:pt>
                <c:pt idx="8291">
                  <c:v>13.8</c:v>
                </c:pt>
                <c:pt idx="8292">
                  <c:v>13.8</c:v>
                </c:pt>
                <c:pt idx="8293">
                  <c:v>13.8</c:v>
                </c:pt>
                <c:pt idx="8294">
                  <c:v>13.8</c:v>
                </c:pt>
                <c:pt idx="8295">
                  <c:v>13.8</c:v>
                </c:pt>
                <c:pt idx="8296">
                  <c:v>13.8</c:v>
                </c:pt>
                <c:pt idx="8297">
                  <c:v>13.8</c:v>
                </c:pt>
                <c:pt idx="8298">
                  <c:v>13.8</c:v>
                </c:pt>
                <c:pt idx="8299">
                  <c:v>13.8</c:v>
                </c:pt>
                <c:pt idx="8300">
                  <c:v>13.8</c:v>
                </c:pt>
                <c:pt idx="8301">
                  <c:v>13.8</c:v>
                </c:pt>
                <c:pt idx="8302">
                  <c:v>13.8</c:v>
                </c:pt>
                <c:pt idx="8303">
                  <c:v>13.8</c:v>
                </c:pt>
                <c:pt idx="8304">
                  <c:v>13.8</c:v>
                </c:pt>
                <c:pt idx="8305">
                  <c:v>13.8</c:v>
                </c:pt>
                <c:pt idx="8306">
                  <c:v>13.8</c:v>
                </c:pt>
                <c:pt idx="8307">
                  <c:v>13.8</c:v>
                </c:pt>
                <c:pt idx="8308">
                  <c:v>13.8</c:v>
                </c:pt>
                <c:pt idx="8309">
                  <c:v>13.8</c:v>
                </c:pt>
                <c:pt idx="8310">
                  <c:v>13.8</c:v>
                </c:pt>
                <c:pt idx="8311">
                  <c:v>13.9</c:v>
                </c:pt>
                <c:pt idx="8312">
                  <c:v>13.9</c:v>
                </c:pt>
                <c:pt idx="8313">
                  <c:v>13.9</c:v>
                </c:pt>
                <c:pt idx="8314">
                  <c:v>13.9</c:v>
                </c:pt>
                <c:pt idx="8315">
                  <c:v>13.9</c:v>
                </c:pt>
                <c:pt idx="8316">
                  <c:v>13.9</c:v>
                </c:pt>
                <c:pt idx="8317">
                  <c:v>13.9</c:v>
                </c:pt>
                <c:pt idx="8318">
                  <c:v>13.9</c:v>
                </c:pt>
                <c:pt idx="8319">
                  <c:v>13.9</c:v>
                </c:pt>
                <c:pt idx="8320">
                  <c:v>13.9</c:v>
                </c:pt>
                <c:pt idx="8321">
                  <c:v>13.9</c:v>
                </c:pt>
                <c:pt idx="8322">
                  <c:v>13.9</c:v>
                </c:pt>
                <c:pt idx="8323">
                  <c:v>13.9</c:v>
                </c:pt>
                <c:pt idx="8324">
                  <c:v>13.9</c:v>
                </c:pt>
                <c:pt idx="8325">
                  <c:v>13.9</c:v>
                </c:pt>
                <c:pt idx="8326">
                  <c:v>13.9</c:v>
                </c:pt>
                <c:pt idx="8327">
                  <c:v>13.9</c:v>
                </c:pt>
                <c:pt idx="8328">
                  <c:v>13.9</c:v>
                </c:pt>
                <c:pt idx="8329">
                  <c:v>13.9</c:v>
                </c:pt>
                <c:pt idx="8330">
                  <c:v>13.9</c:v>
                </c:pt>
                <c:pt idx="8331">
                  <c:v>13.9</c:v>
                </c:pt>
                <c:pt idx="8332">
                  <c:v>13.9</c:v>
                </c:pt>
                <c:pt idx="8333">
                  <c:v>13.9</c:v>
                </c:pt>
                <c:pt idx="8334">
                  <c:v>13.9</c:v>
                </c:pt>
                <c:pt idx="8335">
                  <c:v>13.9</c:v>
                </c:pt>
                <c:pt idx="8336">
                  <c:v>13.9</c:v>
                </c:pt>
                <c:pt idx="8337">
                  <c:v>13.9</c:v>
                </c:pt>
                <c:pt idx="8338">
                  <c:v>13.9</c:v>
                </c:pt>
                <c:pt idx="8339">
                  <c:v>13.9</c:v>
                </c:pt>
                <c:pt idx="8340">
                  <c:v>13.9</c:v>
                </c:pt>
                <c:pt idx="8341">
                  <c:v>13.9</c:v>
                </c:pt>
                <c:pt idx="8342">
                  <c:v>13.9</c:v>
                </c:pt>
                <c:pt idx="8343">
                  <c:v>13.9</c:v>
                </c:pt>
                <c:pt idx="8344">
                  <c:v>13.9</c:v>
                </c:pt>
                <c:pt idx="8345">
                  <c:v>13.9</c:v>
                </c:pt>
                <c:pt idx="8346">
                  <c:v>13.9</c:v>
                </c:pt>
                <c:pt idx="8347">
                  <c:v>13.9</c:v>
                </c:pt>
                <c:pt idx="8348">
                  <c:v>13.9</c:v>
                </c:pt>
                <c:pt idx="8349">
                  <c:v>13.9</c:v>
                </c:pt>
                <c:pt idx="8350">
                  <c:v>13.9</c:v>
                </c:pt>
                <c:pt idx="8351">
                  <c:v>13.9</c:v>
                </c:pt>
                <c:pt idx="8352">
                  <c:v>13.9</c:v>
                </c:pt>
                <c:pt idx="8353">
                  <c:v>13.9</c:v>
                </c:pt>
                <c:pt idx="8354">
                  <c:v>13.9</c:v>
                </c:pt>
                <c:pt idx="8355">
                  <c:v>13.9</c:v>
                </c:pt>
                <c:pt idx="8356">
                  <c:v>13.9</c:v>
                </c:pt>
                <c:pt idx="8357">
                  <c:v>13.9</c:v>
                </c:pt>
                <c:pt idx="8358">
                  <c:v>13.9</c:v>
                </c:pt>
                <c:pt idx="8359">
                  <c:v>13.9</c:v>
                </c:pt>
                <c:pt idx="8360">
                  <c:v>13.9</c:v>
                </c:pt>
                <c:pt idx="8361">
                  <c:v>13.9</c:v>
                </c:pt>
                <c:pt idx="8362">
                  <c:v>13.9</c:v>
                </c:pt>
                <c:pt idx="8363">
                  <c:v>13.9</c:v>
                </c:pt>
                <c:pt idx="8364">
                  <c:v>13.9</c:v>
                </c:pt>
                <c:pt idx="8365">
                  <c:v>13.9</c:v>
                </c:pt>
                <c:pt idx="8366">
                  <c:v>13.9</c:v>
                </c:pt>
                <c:pt idx="8367">
                  <c:v>13.9</c:v>
                </c:pt>
                <c:pt idx="8368">
                  <c:v>13.9</c:v>
                </c:pt>
                <c:pt idx="8369">
                  <c:v>13.9</c:v>
                </c:pt>
                <c:pt idx="8370">
                  <c:v>13.9</c:v>
                </c:pt>
                <c:pt idx="8371">
                  <c:v>14.0</c:v>
                </c:pt>
                <c:pt idx="8372">
                  <c:v>14.0</c:v>
                </c:pt>
                <c:pt idx="8373">
                  <c:v>14.0</c:v>
                </c:pt>
                <c:pt idx="8374">
                  <c:v>14.0</c:v>
                </c:pt>
                <c:pt idx="8375">
                  <c:v>14.0</c:v>
                </c:pt>
                <c:pt idx="8376">
                  <c:v>14.0</c:v>
                </c:pt>
                <c:pt idx="8377">
                  <c:v>14.0</c:v>
                </c:pt>
                <c:pt idx="8378">
                  <c:v>14.0</c:v>
                </c:pt>
                <c:pt idx="8379">
                  <c:v>14.0</c:v>
                </c:pt>
                <c:pt idx="8380">
                  <c:v>14.0</c:v>
                </c:pt>
                <c:pt idx="8381">
                  <c:v>14.0</c:v>
                </c:pt>
                <c:pt idx="8382">
                  <c:v>14.0</c:v>
                </c:pt>
                <c:pt idx="8383">
                  <c:v>14.0</c:v>
                </c:pt>
                <c:pt idx="8384">
                  <c:v>14.0</c:v>
                </c:pt>
                <c:pt idx="8385">
                  <c:v>14.0</c:v>
                </c:pt>
                <c:pt idx="8386">
                  <c:v>14.0</c:v>
                </c:pt>
                <c:pt idx="8387">
                  <c:v>14.0</c:v>
                </c:pt>
                <c:pt idx="8388">
                  <c:v>14.0</c:v>
                </c:pt>
                <c:pt idx="8389">
                  <c:v>14.0</c:v>
                </c:pt>
                <c:pt idx="8390">
                  <c:v>14.0</c:v>
                </c:pt>
                <c:pt idx="8391">
                  <c:v>14.0</c:v>
                </c:pt>
                <c:pt idx="8392">
                  <c:v>14.0</c:v>
                </c:pt>
                <c:pt idx="8393">
                  <c:v>14.0</c:v>
                </c:pt>
                <c:pt idx="8394">
                  <c:v>14.0</c:v>
                </c:pt>
                <c:pt idx="8395">
                  <c:v>14.0</c:v>
                </c:pt>
                <c:pt idx="8396">
                  <c:v>14.0</c:v>
                </c:pt>
                <c:pt idx="8397">
                  <c:v>14.0</c:v>
                </c:pt>
                <c:pt idx="8398">
                  <c:v>14.0</c:v>
                </c:pt>
                <c:pt idx="8399">
                  <c:v>14.0</c:v>
                </c:pt>
                <c:pt idx="8400">
                  <c:v>14.0</c:v>
                </c:pt>
                <c:pt idx="8401">
                  <c:v>14.0</c:v>
                </c:pt>
                <c:pt idx="8402">
                  <c:v>14.0</c:v>
                </c:pt>
                <c:pt idx="8403">
                  <c:v>14.0</c:v>
                </c:pt>
                <c:pt idx="8404">
                  <c:v>14.0</c:v>
                </c:pt>
                <c:pt idx="8405">
                  <c:v>14.0</c:v>
                </c:pt>
                <c:pt idx="8406">
                  <c:v>14.0</c:v>
                </c:pt>
                <c:pt idx="8407">
                  <c:v>14.0</c:v>
                </c:pt>
                <c:pt idx="8408">
                  <c:v>14.0</c:v>
                </c:pt>
                <c:pt idx="8409">
                  <c:v>14.0</c:v>
                </c:pt>
                <c:pt idx="8410">
                  <c:v>14.0</c:v>
                </c:pt>
                <c:pt idx="8411">
                  <c:v>14.0</c:v>
                </c:pt>
                <c:pt idx="8412">
                  <c:v>14.0</c:v>
                </c:pt>
                <c:pt idx="8413">
                  <c:v>14.0</c:v>
                </c:pt>
                <c:pt idx="8414">
                  <c:v>14.0</c:v>
                </c:pt>
                <c:pt idx="8415">
                  <c:v>14.0</c:v>
                </c:pt>
                <c:pt idx="8416">
                  <c:v>14.0</c:v>
                </c:pt>
                <c:pt idx="8417">
                  <c:v>14.0</c:v>
                </c:pt>
                <c:pt idx="8418">
                  <c:v>14.0</c:v>
                </c:pt>
                <c:pt idx="8419">
                  <c:v>14.0</c:v>
                </c:pt>
                <c:pt idx="8420">
                  <c:v>14.0</c:v>
                </c:pt>
                <c:pt idx="8421">
                  <c:v>14.0</c:v>
                </c:pt>
                <c:pt idx="8422">
                  <c:v>14.0</c:v>
                </c:pt>
                <c:pt idx="8423">
                  <c:v>14.0</c:v>
                </c:pt>
                <c:pt idx="8424">
                  <c:v>14.0</c:v>
                </c:pt>
                <c:pt idx="8425">
                  <c:v>14.0</c:v>
                </c:pt>
                <c:pt idx="8426">
                  <c:v>14.0</c:v>
                </c:pt>
                <c:pt idx="8427">
                  <c:v>14.0</c:v>
                </c:pt>
                <c:pt idx="8428">
                  <c:v>14.0</c:v>
                </c:pt>
                <c:pt idx="8429">
                  <c:v>14.0</c:v>
                </c:pt>
                <c:pt idx="8430">
                  <c:v>14.0</c:v>
                </c:pt>
                <c:pt idx="8431">
                  <c:v>14.1</c:v>
                </c:pt>
                <c:pt idx="8432">
                  <c:v>14.1</c:v>
                </c:pt>
                <c:pt idx="8433">
                  <c:v>14.1</c:v>
                </c:pt>
                <c:pt idx="8434">
                  <c:v>14.1</c:v>
                </c:pt>
                <c:pt idx="8435">
                  <c:v>14.1</c:v>
                </c:pt>
                <c:pt idx="8436">
                  <c:v>14.1</c:v>
                </c:pt>
                <c:pt idx="8437">
                  <c:v>14.1</c:v>
                </c:pt>
                <c:pt idx="8438">
                  <c:v>14.1</c:v>
                </c:pt>
                <c:pt idx="8439">
                  <c:v>14.1</c:v>
                </c:pt>
                <c:pt idx="8440">
                  <c:v>14.1</c:v>
                </c:pt>
                <c:pt idx="8441">
                  <c:v>14.1</c:v>
                </c:pt>
                <c:pt idx="8442">
                  <c:v>14.1</c:v>
                </c:pt>
                <c:pt idx="8443">
                  <c:v>14.1</c:v>
                </c:pt>
                <c:pt idx="8444">
                  <c:v>14.1</c:v>
                </c:pt>
                <c:pt idx="8445">
                  <c:v>14.1</c:v>
                </c:pt>
                <c:pt idx="8446">
                  <c:v>14.1</c:v>
                </c:pt>
                <c:pt idx="8447">
                  <c:v>14.1</c:v>
                </c:pt>
                <c:pt idx="8448">
                  <c:v>14.1</c:v>
                </c:pt>
                <c:pt idx="8449">
                  <c:v>14.1</c:v>
                </c:pt>
                <c:pt idx="8450">
                  <c:v>14.1</c:v>
                </c:pt>
                <c:pt idx="8451">
                  <c:v>14.1</c:v>
                </c:pt>
                <c:pt idx="8452">
                  <c:v>14.1</c:v>
                </c:pt>
                <c:pt idx="8453">
                  <c:v>14.1</c:v>
                </c:pt>
                <c:pt idx="8454">
                  <c:v>14.1</c:v>
                </c:pt>
                <c:pt idx="8455">
                  <c:v>14.1</c:v>
                </c:pt>
                <c:pt idx="8456">
                  <c:v>14.1</c:v>
                </c:pt>
                <c:pt idx="8457">
                  <c:v>14.1</c:v>
                </c:pt>
                <c:pt idx="8458">
                  <c:v>14.1</c:v>
                </c:pt>
                <c:pt idx="8459">
                  <c:v>14.1</c:v>
                </c:pt>
                <c:pt idx="8460">
                  <c:v>14.1</c:v>
                </c:pt>
                <c:pt idx="8461">
                  <c:v>14.1</c:v>
                </c:pt>
                <c:pt idx="8462">
                  <c:v>14.1</c:v>
                </c:pt>
                <c:pt idx="8463">
                  <c:v>14.1</c:v>
                </c:pt>
                <c:pt idx="8464">
                  <c:v>14.1</c:v>
                </c:pt>
                <c:pt idx="8465">
                  <c:v>14.1</c:v>
                </c:pt>
                <c:pt idx="8466">
                  <c:v>14.1</c:v>
                </c:pt>
                <c:pt idx="8467">
                  <c:v>14.1</c:v>
                </c:pt>
                <c:pt idx="8468">
                  <c:v>14.1</c:v>
                </c:pt>
                <c:pt idx="8469">
                  <c:v>14.1</c:v>
                </c:pt>
                <c:pt idx="8470">
                  <c:v>14.1</c:v>
                </c:pt>
                <c:pt idx="8471">
                  <c:v>14.1</c:v>
                </c:pt>
                <c:pt idx="8472">
                  <c:v>14.1</c:v>
                </c:pt>
                <c:pt idx="8473">
                  <c:v>14.1</c:v>
                </c:pt>
                <c:pt idx="8474">
                  <c:v>14.1</c:v>
                </c:pt>
                <c:pt idx="8475">
                  <c:v>14.1</c:v>
                </c:pt>
                <c:pt idx="8476">
                  <c:v>14.1</c:v>
                </c:pt>
                <c:pt idx="8477">
                  <c:v>14.1</c:v>
                </c:pt>
                <c:pt idx="8478">
                  <c:v>14.1</c:v>
                </c:pt>
                <c:pt idx="8479">
                  <c:v>14.1</c:v>
                </c:pt>
                <c:pt idx="8480">
                  <c:v>14.1</c:v>
                </c:pt>
                <c:pt idx="8481">
                  <c:v>14.1</c:v>
                </c:pt>
                <c:pt idx="8482">
                  <c:v>14.1</c:v>
                </c:pt>
                <c:pt idx="8483">
                  <c:v>14.1</c:v>
                </c:pt>
                <c:pt idx="8484">
                  <c:v>14.1</c:v>
                </c:pt>
                <c:pt idx="8485">
                  <c:v>14.1</c:v>
                </c:pt>
                <c:pt idx="8486">
                  <c:v>14.1</c:v>
                </c:pt>
                <c:pt idx="8487">
                  <c:v>14.1</c:v>
                </c:pt>
                <c:pt idx="8488">
                  <c:v>14.1</c:v>
                </c:pt>
                <c:pt idx="8489">
                  <c:v>14.1</c:v>
                </c:pt>
                <c:pt idx="8490">
                  <c:v>14.1</c:v>
                </c:pt>
                <c:pt idx="8491">
                  <c:v>14.2</c:v>
                </c:pt>
                <c:pt idx="8492">
                  <c:v>14.2</c:v>
                </c:pt>
                <c:pt idx="8493">
                  <c:v>14.2</c:v>
                </c:pt>
                <c:pt idx="8494">
                  <c:v>14.2</c:v>
                </c:pt>
                <c:pt idx="8495">
                  <c:v>14.2</c:v>
                </c:pt>
                <c:pt idx="8496">
                  <c:v>14.2</c:v>
                </c:pt>
                <c:pt idx="8497">
                  <c:v>14.2</c:v>
                </c:pt>
                <c:pt idx="8498">
                  <c:v>14.2</c:v>
                </c:pt>
                <c:pt idx="8499">
                  <c:v>14.2</c:v>
                </c:pt>
                <c:pt idx="8500">
                  <c:v>14.2</c:v>
                </c:pt>
                <c:pt idx="8501">
                  <c:v>14.2</c:v>
                </c:pt>
                <c:pt idx="8502">
                  <c:v>14.2</c:v>
                </c:pt>
                <c:pt idx="8503">
                  <c:v>14.2</c:v>
                </c:pt>
                <c:pt idx="8504">
                  <c:v>14.2</c:v>
                </c:pt>
                <c:pt idx="8505">
                  <c:v>14.2</c:v>
                </c:pt>
                <c:pt idx="8506">
                  <c:v>14.2</c:v>
                </c:pt>
                <c:pt idx="8507">
                  <c:v>14.2</c:v>
                </c:pt>
                <c:pt idx="8508">
                  <c:v>14.2</c:v>
                </c:pt>
                <c:pt idx="8509">
                  <c:v>14.2</c:v>
                </c:pt>
                <c:pt idx="8510">
                  <c:v>14.2</c:v>
                </c:pt>
                <c:pt idx="8511">
                  <c:v>14.2</c:v>
                </c:pt>
                <c:pt idx="8512">
                  <c:v>14.2</c:v>
                </c:pt>
                <c:pt idx="8513">
                  <c:v>14.2</c:v>
                </c:pt>
                <c:pt idx="8514">
                  <c:v>14.2</c:v>
                </c:pt>
                <c:pt idx="8515">
                  <c:v>14.2</c:v>
                </c:pt>
                <c:pt idx="8516">
                  <c:v>14.2</c:v>
                </c:pt>
                <c:pt idx="8517">
                  <c:v>14.2</c:v>
                </c:pt>
                <c:pt idx="8518">
                  <c:v>14.2</c:v>
                </c:pt>
                <c:pt idx="8519">
                  <c:v>14.2</c:v>
                </c:pt>
                <c:pt idx="8520">
                  <c:v>14.2</c:v>
                </c:pt>
                <c:pt idx="8521">
                  <c:v>14.2</c:v>
                </c:pt>
                <c:pt idx="8522">
                  <c:v>14.2</c:v>
                </c:pt>
                <c:pt idx="8523">
                  <c:v>14.2</c:v>
                </c:pt>
                <c:pt idx="8524">
                  <c:v>14.2</c:v>
                </c:pt>
                <c:pt idx="8525">
                  <c:v>14.2</c:v>
                </c:pt>
                <c:pt idx="8526">
                  <c:v>14.2</c:v>
                </c:pt>
                <c:pt idx="8527">
                  <c:v>14.2</c:v>
                </c:pt>
                <c:pt idx="8528">
                  <c:v>14.2</c:v>
                </c:pt>
                <c:pt idx="8529">
                  <c:v>14.2</c:v>
                </c:pt>
                <c:pt idx="8530">
                  <c:v>14.2</c:v>
                </c:pt>
                <c:pt idx="8531">
                  <c:v>14.2</c:v>
                </c:pt>
                <c:pt idx="8532">
                  <c:v>14.2</c:v>
                </c:pt>
                <c:pt idx="8533">
                  <c:v>14.2</c:v>
                </c:pt>
                <c:pt idx="8534">
                  <c:v>14.2</c:v>
                </c:pt>
                <c:pt idx="8535">
                  <c:v>14.2</c:v>
                </c:pt>
                <c:pt idx="8536">
                  <c:v>14.2</c:v>
                </c:pt>
                <c:pt idx="8537">
                  <c:v>14.2</c:v>
                </c:pt>
                <c:pt idx="8538">
                  <c:v>14.2</c:v>
                </c:pt>
                <c:pt idx="8539">
                  <c:v>14.2</c:v>
                </c:pt>
                <c:pt idx="8540">
                  <c:v>14.2</c:v>
                </c:pt>
                <c:pt idx="8541">
                  <c:v>14.2</c:v>
                </c:pt>
                <c:pt idx="8542">
                  <c:v>14.2</c:v>
                </c:pt>
                <c:pt idx="8543">
                  <c:v>14.2</c:v>
                </c:pt>
                <c:pt idx="8544">
                  <c:v>14.2</c:v>
                </c:pt>
                <c:pt idx="8545">
                  <c:v>14.2</c:v>
                </c:pt>
                <c:pt idx="8546">
                  <c:v>14.2</c:v>
                </c:pt>
                <c:pt idx="8547">
                  <c:v>14.2</c:v>
                </c:pt>
                <c:pt idx="8548">
                  <c:v>14.2</c:v>
                </c:pt>
                <c:pt idx="8549">
                  <c:v>14.2</c:v>
                </c:pt>
                <c:pt idx="8550">
                  <c:v>14.2</c:v>
                </c:pt>
                <c:pt idx="8551">
                  <c:v>14.3</c:v>
                </c:pt>
                <c:pt idx="8552">
                  <c:v>14.3</c:v>
                </c:pt>
                <c:pt idx="8553">
                  <c:v>14.3</c:v>
                </c:pt>
                <c:pt idx="8554">
                  <c:v>14.3</c:v>
                </c:pt>
                <c:pt idx="8555">
                  <c:v>14.3</c:v>
                </c:pt>
                <c:pt idx="8556">
                  <c:v>14.3</c:v>
                </c:pt>
                <c:pt idx="8557">
                  <c:v>14.3</c:v>
                </c:pt>
                <c:pt idx="8558">
                  <c:v>14.3</c:v>
                </c:pt>
                <c:pt idx="8559">
                  <c:v>14.3</c:v>
                </c:pt>
                <c:pt idx="8560">
                  <c:v>14.3</c:v>
                </c:pt>
                <c:pt idx="8561">
                  <c:v>14.3</c:v>
                </c:pt>
                <c:pt idx="8562">
                  <c:v>14.3</c:v>
                </c:pt>
                <c:pt idx="8563">
                  <c:v>14.3</c:v>
                </c:pt>
                <c:pt idx="8564">
                  <c:v>14.3</c:v>
                </c:pt>
                <c:pt idx="8565">
                  <c:v>14.3</c:v>
                </c:pt>
                <c:pt idx="8566">
                  <c:v>14.3</c:v>
                </c:pt>
                <c:pt idx="8567">
                  <c:v>14.3</c:v>
                </c:pt>
                <c:pt idx="8568">
                  <c:v>14.3</c:v>
                </c:pt>
                <c:pt idx="8569">
                  <c:v>14.3</c:v>
                </c:pt>
                <c:pt idx="8570">
                  <c:v>14.3</c:v>
                </c:pt>
                <c:pt idx="8571">
                  <c:v>14.3</c:v>
                </c:pt>
                <c:pt idx="8572">
                  <c:v>14.3</c:v>
                </c:pt>
                <c:pt idx="8573">
                  <c:v>14.3</c:v>
                </c:pt>
                <c:pt idx="8574">
                  <c:v>14.3</c:v>
                </c:pt>
                <c:pt idx="8575">
                  <c:v>14.3</c:v>
                </c:pt>
                <c:pt idx="8576">
                  <c:v>14.3</c:v>
                </c:pt>
                <c:pt idx="8577">
                  <c:v>14.3</c:v>
                </c:pt>
                <c:pt idx="8578">
                  <c:v>14.3</c:v>
                </c:pt>
                <c:pt idx="8579">
                  <c:v>14.3</c:v>
                </c:pt>
                <c:pt idx="8580">
                  <c:v>14.3</c:v>
                </c:pt>
                <c:pt idx="8581">
                  <c:v>14.3</c:v>
                </c:pt>
                <c:pt idx="8582">
                  <c:v>14.3</c:v>
                </c:pt>
                <c:pt idx="8583">
                  <c:v>14.3</c:v>
                </c:pt>
                <c:pt idx="8584">
                  <c:v>14.3</c:v>
                </c:pt>
                <c:pt idx="8585">
                  <c:v>14.3</c:v>
                </c:pt>
                <c:pt idx="8586">
                  <c:v>14.3</c:v>
                </c:pt>
                <c:pt idx="8587">
                  <c:v>14.3</c:v>
                </c:pt>
                <c:pt idx="8588">
                  <c:v>14.3</c:v>
                </c:pt>
                <c:pt idx="8589">
                  <c:v>14.3</c:v>
                </c:pt>
                <c:pt idx="8590">
                  <c:v>14.3</c:v>
                </c:pt>
                <c:pt idx="8591">
                  <c:v>14.3</c:v>
                </c:pt>
                <c:pt idx="8592">
                  <c:v>14.3</c:v>
                </c:pt>
                <c:pt idx="8593">
                  <c:v>14.3</c:v>
                </c:pt>
                <c:pt idx="8594">
                  <c:v>14.3</c:v>
                </c:pt>
                <c:pt idx="8595">
                  <c:v>14.3</c:v>
                </c:pt>
                <c:pt idx="8596">
                  <c:v>14.3</c:v>
                </c:pt>
                <c:pt idx="8597">
                  <c:v>14.3</c:v>
                </c:pt>
                <c:pt idx="8598">
                  <c:v>14.3</c:v>
                </c:pt>
                <c:pt idx="8599">
                  <c:v>14.3</c:v>
                </c:pt>
                <c:pt idx="8600">
                  <c:v>14.3</c:v>
                </c:pt>
                <c:pt idx="8601">
                  <c:v>14.3</c:v>
                </c:pt>
                <c:pt idx="8602">
                  <c:v>14.3</c:v>
                </c:pt>
                <c:pt idx="8603">
                  <c:v>14.3</c:v>
                </c:pt>
                <c:pt idx="8604">
                  <c:v>14.3</c:v>
                </c:pt>
                <c:pt idx="8605">
                  <c:v>14.3</c:v>
                </c:pt>
                <c:pt idx="8606">
                  <c:v>14.3</c:v>
                </c:pt>
                <c:pt idx="8607">
                  <c:v>14.3</c:v>
                </c:pt>
                <c:pt idx="8608">
                  <c:v>14.3</c:v>
                </c:pt>
                <c:pt idx="8609">
                  <c:v>14.3</c:v>
                </c:pt>
                <c:pt idx="8610">
                  <c:v>14.3</c:v>
                </c:pt>
                <c:pt idx="8611">
                  <c:v>14.4</c:v>
                </c:pt>
                <c:pt idx="8612">
                  <c:v>14.4</c:v>
                </c:pt>
                <c:pt idx="8613">
                  <c:v>14.4</c:v>
                </c:pt>
                <c:pt idx="8614">
                  <c:v>14.4</c:v>
                </c:pt>
                <c:pt idx="8615">
                  <c:v>14.4</c:v>
                </c:pt>
                <c:pt idx="8616">
                  <c:v>14.4</c:v>
                </c:pt>
                <c:pt idx="8617">
                  <c:v>14.4</c:v>
                </c:pt>
                <c:pt idx="8618">
                  <c:v>14.4</c:v>
                </c:pt>
                <c:pt idx="8619">
                  <c:v>14.4</c:v>
                </c:pt>
                <c:pt idx="8620">
                  <c:v>14.4</c:v>
                </c:pt>
                <c:pt idx="8621">
                  <c:v>14.4</c:v>
                </c:pt>
                <c:pt idx="8622">
                  <c:v>14.4</c:v>
                </c:pt>
                <c:pt idx="8623">
                  <c:v>14.4</c:v>
                </c:pt>
                <c:pt idx="8624">
                  <c:v>14.4</c:v>
                </c:pt>
                <c:pt idx="8625">
                  <c:v>14.4</c:v>
                </c:pt>
                <c:pt idx="8626">
                  <c:v>14.4</c:v>
                </c:pt>
                <c:pt idx="8627">
                  <c:v>14.4</c:v>
                </c:pt>
                <c:pt idx="8628">
                  <c:v>14.4</c:v>
                </c:pt>
                <c:pt idx="8629">
                  <c:v>14.4</c:v>
                </c:pt>
                <c:pt idx="8630">
                  <c:v>14.4</c:v>
                </c:pt>
                <c:pt idx="8631">
                  <c:v>14.4</c:v>
                </c:pt>
                <c:pt idx="8632">
                  <c:v>14.4</c:v>
                </c:pt>
                <c:pt idx="8633">
                  <c:v>14.4</c:v>
                </c:pt>
                <c:pt idx="8634">
                  <c:v>14.4</c:v>
                </c:pt>
                <c:pt idx="8635">
                  <c:v>14.4</c:v>
                </c:pt>
                <c:pt idx="8636">
                  <c:v>14.4</c:v>
                </c:pt>
                <c:pt idx="8637">
                  <c:v>14.4</c:v>
                </c:pt>
                <c:pt idx="8638">
                  <c:v>14.4</c:v>
                </c:pt>
                <c:pt idx="8639">
                  <c:v>14.4</c:v>
                </c:pt>
                <c:pt idx="8640">
                  <c:v>14.4</c:v>
                </c:pt>
                <c:pt idx="8641">
                  <c:v>14.4</c:v>
                </c:pt>
                <c:pt idx="8642">
                  <c:v>14.4</c:v>
                </c:pt>
                <c:pt idx="8643">
                  <c:v>14.4</c:v>
                </c:pt>
                <c:pt idx="8644">
                  <c:v>14.4</c:v>
                </c:pt>
                <c:pt idx="8645">
                  <c:v>14.4</c:v>
                </c:pt>
                <c:pt idx="8646">
                  <c:v>14.4</c:v>
                </c:pt>
                <c:pt idx="8647">
                  <c:v>14.4</c:v>
                </c:pt>
                <c:pt idx="8648">
                  <c:v>14.4</c:v>
                </c:pt>
                <c:pt idx="8649">
                  <c:v>14.4</c:v>
                </c:pt>
                <c:pt idx="8650">
                  <c:v>14.4</c:v>
                </c:pt>
                <c:pt idx="8651">
                  <c:v>14.4</c:v>
                </c:pt>
                <c:pt idx="8652">
                  <c:v>14.4</c:v>
                </c:pt>
                <c:pt idx="8653">
                  <c:v>14.4</c:v>
                </c:pt>
                <c:pt idx="8654">
                  <c:v>14.4</c:v>
                </c:pt>
                <c:pt idx="8655">
                  <c:v>14.4</c:v>
                </c:pt>
                <c:pt idx="8656">
                  <c:v>14.4</c:v>
                </c:pt>
                <c:pt idx="8657">
                  <c:v>14.4</c:v>
                </c:pt>
                <c:pt idx="8658">
                  <c:v>14.4</c:v>
                </c:pt>
                <c:pt idx="8659">
                  <c:v>14.4</c:v>
                </c:pt>
                <c:pt idx="8660">
                  <c:v>14.4</c:v>
                </c:pt>
                <c:pt idx="8661">
                  <c:v>14.4</c:v>
                </c:pt>
                <c:pt idx="8662">
                  <c:v>14.4</c:v>
                </c:pt>
                <c:pt idx="8663">
                  <c:v>14.4</c:v>
                </c:pt>
                <c:pt idx="8664">
                  <c:v>14.4</c:v>
                </c:pt>
                <c:pt idx="8665">
                  <c:v>14.4</c:v>
                </c:pt>
                <c:pt idx="8666">
                  <c:v>14.4</c:v>
                </c:pt>
                <c:pt idx="8667">
                  <c:v>14.4</c:v>
                </c:pt>
                <c:pt idx="8668">
                  <c:v>14.4</c:v>
                </c:pt>
                <c:pt idx="8669">
                  <c:v>14.4</c:v>
                </c:pt>
                <c:pt idx="8670">
                  <c:v>14.4</c:v>
                </c:pt>
                <c:pt idx="8671">
                  <c:v>14.5</c:v>
                </c:pt>
                <c:pt idx="8672">
                  <c:v>14.5</c:v>
                </c:pt>
                <c:pt idx="8673">
                  <c:v>14.5</c:v>
                </c:pt>
                <c:pt idx="8674">
                  <c:v>14.5</c:v>
                </c:pt>
                <c:pt idx="8675">
                  <c:v>14.5</c:v>
                </c:pt>
                <c:pt idx="8676">
                  <c:v>14.5</c:v>
                </c:pt>
                <c:pt idx="8677">
                  <c:v>14.5</c:v>
                </c:pt>
                <c:pt idx="8678">
                  <c:v>14.5</c:v>
                </c:pt>
                <c:pt idx="8679">
                  <c:v>14.5</c:v>
                </c:pt>
                <c:pt idx="8680">
                  <c:v>14.5</c:v>
                </c:pt>
                <c:pt idx="8681">
                  <c:v>14.5</c:v>
                </c:pt>
                <c:pt idx="8682">
                  <c:v>14.5</c:v>
                </c:pt>
                <c:pt idx="8683">
                  <c:v>14.5</c:v>
                </c:pt>
                <c:pt idx="8684">
                  <c:v>14.5</c:v>
                </c:pt>
                <c:pt idx="8685">
                  <c:v>14.5</c:v>
                </c:pt>
                <c:pt idx="8686">
                  <c:v>14.5</c:v>
                </c:pt>
                <c:pt idx="8687">
                  <c:v>14.5</c:v>
                </c:pt>
                <c:pt idx="8688">
                  <c:v>14.5</c:v>
                </c:pt>
                <c:pt idx="8689">
                  <c:v>14.5</c:v>
                </c:pt>
                <c:pt idx="8690">
                  <c:v>14.5</c:v>
                </c:pt>
                <c:pt idx="8691">
                  <c:v>14.5</c:v>
                </c:pt>
                <c:pt idx="8692">
                  <c:v>14.5</c:v>
                </c:pt>
                <c:pt idx="8693">
                  <c:v>14.5</c:v>
                </c:pt>
                <c:pt idx="8694">
                  <c:v>14.5</c:v>
                </c:pt>
                <c:pt idx="8695">
                  <c:v>14.5</c:v>
                </c:pt>
                <c:pt idx="8696">
                  <c:v>14.5</c:v>
                </c:pt>
                <c:pt idx="8697">
                  <c:v>14.5</c:v>
                </c:pt>
                <c:pt idx="8698">
                  <c:v>14.5</c:v>
                </c:pt>
                <c:pt idx="8699">
                  <c:v>14.5</c:v>
                </c:pt>
                <c:pt idx="8700">
                  <c:v>14.5</c:v>
                </c:pt>
                <c:pt idx="8701">
                  <c:v>14.5</c:v>
                </c:pt>
                <c:pt idx="8702">
                  <c:v>14.5</c:v>
                </c:pt>
                <c:pt idx="8703">
                  <c:v>14.5</c:v>
                </c:pt>
                <c:pt idx="8704">
                  <c:v>14.5</c:v>
                </c:pt>
                <c:pt idx="8705">
                  <c:v>14.5</c:v>
                </c:pt>
                <c:pt idx="8706">
                  <c:v>14.5</c:v>
                </c:pt>
                <c:pt idx="8707">
                  <c:v>14.5</c:v>
                </c:pt>
                <c:pt idx="8708">
                  <c:v>14.5</c:v>
                </c:pt>
                <c:pt idx="8709">
                  <c:v>14.5</c:v>
                </c:pt>
                <c:pt idx="8710">
                  <c:v>14.5</c:v>
                </c:pt>
                <c:pt idx="8711">
                  <c:v>14.5</c:v>
                </c:pt>
                <c:pt idx="8712">
                  <c:v>14.5</c:v>
                </c:pt>
                <c:pt idx="8713">
                  <c:v>14.5</c:v>
                </c:pt>
                <c:pt idx="8714">
                  <c:v>14.5</c:v>
                </c:pt>
                <c:pt idx="8715">
                  <c:v>14.5</c:v>
                </c:pt>
                <c:pt idx="8716">
                  <c:v>14.5</c:v>
                </c:pt>
                <c:pt idx="8717">
                  <c:v>14.5</c:v>
                </c:pt>
                <c:pt idx="8718">
                  <c:v>14.5</c:v>
                </c:pt>
                <c:pt idx="8719">
                  <c:v>14.5</c:v>
                </c:pt>
                <c:pt idx="8720">
                  <c:v>14.5</c:v>
                </c:pt>
                <c:pt idx="8721">
                  <c:v>14.5</c:v>
                </c:pt>
                <c:pt idx="8722">
                  <c:v>14.5</c:v>
                </c:pt>
                <c:pt idx="8723">
                  <c:v>14.5</c:v>
                </c:pt>
                <c:pt idx="8724">
                  <c:v>14.5</c:v>
                </c:pt>
                <c:pt idx="8725">
                  <c:v>14.5</c:v>
                </c:pt>
                <c:pt idx="8726">
                  <c:v>14.5</c:v>
                </c:pt>
                <c:pt idx="8727">
                  <c:v>14.5</c:v>
                </c:pt>
                <c:pt idx="8728">
                  <c:v>14.5</c:v>
                </c:pt>
                <c:pt idx="8729">
                  <c:v>14.5</c:v>
                </c:pt>
                <c:pt idx="8730">
                  <c:v>14.5</c:v>
                </c:pt>
                <c:pt idx="8731">
                  <c:v>14.6</c:v>
                </c:pt>
                <c:pt idx="8732">
                  <c:v>14.6</c:v>
                </c:pt>
                <c:pt idx="8733">
                  <c:v>14.6</c:v>
                </c:pt>
                <c:pt idx="8734">
                  <c:v>14.6</c:v>
                </c:pt>
                <c:pt idx="8735">
                  <c:v>14.6</c:v>
                </c:pt>
                <c:pt idx="8736">
                  <c:v>14.6</c:v>
                </c:pt>
                <c:pt idx="8737">
                  <c:v>14.6</c:v>
                </c:pt>
                <c:pt idx="8738">
                  <c:v>14.6</c:v>
                </c:pt>
                <c:pt idx="8739">
                  <c:v>14.6</c:v>
                </c:pt>
                <c:pt idx="8740">
                  <c:v>14.6</c:v>
                </c:pt>
                <c:pt idx="8741">
                  <c:v>14.6</c:v>
                </c:pt>
                <c:pt idx="8742">
                  <c:v>14.6</c:v>
                </c:pt>
                <c:pt idx="8743">
                  <c:v>14.6</c:v>
                </c:pt>
                <c:pt idx="8744">
                  <c:v>14.6</c:v>
                </c:pt>
                <c:pt idx="8745">
                  <c:v>14.6</c:v>
                </c:pt>
                <c:pt idx="8746">
                  <c:v>14.6</c:v>
                </c:pt>
                <c:pt idx="8747">
                  <c:v>14.6</c:v>
                </c:pt>
                <c:pt idx="8748">
                  <c:v>14.6</c:v>
                </c:pt>
                <c:pt idx="8749">
                  <c:v>14.6</c:v>
                </c:pt>
                <c:pt idx="8750">
                  <c:v>14.6</c:v>
                </c:pt>
                <c:pt idx="8751">
                  <c:v>14.6</c:v>
                </c:pt>
                <c:pt idx="8752">
                  <c:v>14.6</c:v>
                </c:pt>
                <c:pt idx="8753">
                  <c:v>14.6</c:v>
                </c:pt>
                <c:pt idx="8754">
                  <c:v>14.6</c:v>
                </c:pt>
                <c:pt idx="8755">
                  <c:v>14.6</c:v>
                </c:pt>
                <c:pt idx="8756">
                  <c:v>14.6</c:v>
                </c:pt>
                <c:pt idx="8757">
                  <c:v>14.6</c:v>
                </c:pt>
                <c:pt idx="8758">
                  <c:v>14.6</c:v>
                </c:pt>
                <c:pt idx="8759">
                  <c:v>14.6</c:v>
                </c:pt>
                <c:pt idx="8760">
                  <c:v>14.6</c:v>
                </c:pt>
                <c:pt idx="8761">
                  <c:v>14.6</c:v>
                </c:pt>
                <c:pt idx="8762">
                  <c:v>14.6</c:v>
                </c:pt>
                <c:pt idx="8763">
                  <c:v>14.6</c:v>
                </c:pt>
                <c:pt idx="8764">
                  <c:v>14.6</c:v>
                </c:pt>
                <c:pt idx="8765">
                  <c:v>14.6</c:v>
                </c:pt>
                <c:pt idx="8766">
                  <c:v>14.6</c:v>
                </c:pt>
                <c:pt idx="8767">
                  <c:v>14.6</c:v>
                </c:pt>
                <c:pt idx="8768">
                  <c:v>14.6</c:v>
                </c:pt>
                <c:pt idx="8769">
                  <c:v>14.6</c:v>
                </c:pt>
                <c:pt idx="8770">
                  <c:v>14.6</c:v>
                </c:pt>
                <c:pt idx="8771">
                  <c:v>14.6</c:v>
                </c:pt>
                <c:pt idx="8772">
                  <c:v>14.6</c:v>
                </c:pt>
                <c:pt idx="8773">
                  <c:v>14.6</c:v>
                </c:pt>
                <c:pt idx="8774">
                  <c:v>14.6</c:v>
                </c:pt>
                <c:pt idx="8775">
                  <c:v>14.6</c:v>
                </c:pt>
                <c:pt idx="8776">
                  <c:v>14.6</c:v>
                </c:pt>
                <c:pt idx="8777">
                  <c:v>14.6</c:v>
                </c:pt>
                <c:pt idx="8778">
                  <c:v>14.6</c:v>
                </c:pt>
                <c:pt idx="8779">
                  <c:v>14.6</c:v>
                </c:pt>
                <c:pt idx="8780">
                  <c:v>14.6</c:v>
                </c:pt>
                <c:pt idx="8781">
                  <c:v>14.6</c:v>
                </c:pt>
                <c:pt idx="8782">
                  <c:v>14.6</c:v>
                </c:pt>
                <c:pt idx="8783">
                  <c:v>14.6</c:v>
                </c:pt>
                <c:pt idx="8784">
                  <c:v>14.6</c:v>
                </c:pt>
                <c:pt idx="8785">
                  <c:v>14.6</c:v>
                </c:pt>
                <c:pt idx="8786">
                  <c:v>14.6</c:v>
                </c:pt>
                <c:pt idx="8787">
                  <c:v>14.6</c:v>
                </c:pt>
                <c:pt idx="8788">
                  <c:v>14.6</c:v>
                </c:pt>
                <c:pt idx="8789">
                  <c:v>14.6</c:v>
                </c:pt>
                <c:pt idx="8790">
                  <c:v>14.6</c:v>
                </c:pt>
                <c:pt idx="8791">
                  <c:v>14.7</c:v>
                </c:pt>
                <c:pt idx="8792">
                  <c:v>14.7</c:v>
                </c:pt>
                <c:pt idx="8793">
                  <c:v>14.7</c:v>
                </c:pt>
                <c:pt idx="8794">
                  <c:v>14.7</c:v>
                </c:pt>
                <c:pt idx="8795">
                  <c:v>14.7</c:v>
                </c:pt>
                <c:pt idx="8796">
                  <c:v>14.7</c:v>
                </c:pt>
                <c:pt idx="8797">
                  <c:v>14.7</c:v>
                </c:pt>
                <c:pt idx="8798">
                  <c:v>14.7</c:v>
                </c:pt>
                <c:pt idx="8799">
                  <c:v>14.7</c:v>
                </c:pt>
                <c:pt idx="8800">
                  <c:v>14.7</c:v>
                </c:pt>
                <c:pt idx="8801">
                  <c:v>14.7</c:v>
                </c:pt>
                <c:pt idx="8802">
                  <c:v>14.7</c:v>
                </c:pt>
                <c:pt idx="8803">
                  <c:v>14.7</c:v>
                </c:pt>
                <c:pt idx="8804">
                  <c:v>14.7</c:v>
                </c:pt>
                <c:pt idx="8805">
                  <c:v>14.7</c:v>
                </c:pt>
                <c:pt idx="8806">
                  <c:v>14.7</c:v>
                </c:pt>
                <c:pt idx="8807">
                  <c:v>14.7</c:v>
                </c:pt>
                <c:pt idx="8808">
                  <c:v>14.7</c:v>
                </c:pt>
                <c:pt idx="8809">
                  <c:v>14.7</c:v>
                </c:pt>
                <c:pt idx="8810">
                  <c:v>14.7</c:v>
                </c:pt>
                <c:pt idx="8811">
                  <c:v>14.7</c:v>
                </c:pt>
                <c:pt idx="8812">
                  <c:v>14.7</c:v>
                </c:pt>
                <c:pt idx="8813">
                  <c:v>14.7</c:v>
                </c:pt>
                <c:pt idx="8814">
                  <c:v>14.7</c:v>
                </c:pt>
                <c:pt idx="8815">
                  <c:v>14.7</c:v>
                </c:pt>
                <c:pt idx="8816">
                  <c:v>14.7</c:v>
                </c:pt>
                <c:pt idx="8817">
                  <c:v>14.7</c:v>
                </c:pt>
                <c:pt idx="8818">
                  <c:v>14.7</c:v>
                </c:pt>
                <c:pt idx="8819">
                  <c:v>14.7</c:v>
                </c:pt>
                <c:pt idx="8820">
                  <c:v>14.7</c:v>
                </c:pt>
                <c:pt idx="8821">
                  <c:v>14.7</c:v>
                </c:pt>
                <c:pt idx="8822">
                  <c:v>14.7</c:v>
                </c:pt>
                <c:pt idx="8823">
                  <c:v>14.7</c:v>
                </c:pt>
                <c:pt idx="8824">
                  <c:v>14.7</c:v>
                </c:pt>
                <c:pt idx="8825">
                  <c:v>14.7</c:v>
                </c:pt>
                <c:pt idx="8826">
                  <c:v>14.7</c:v>
                </c:pt>
                <c:pt idx="8827">
                  <c:v>14.7</c:v>
                </c:pt>
                <c:pt idx="8828">
                  <c:v>14.7</c:v>
                </c:pt>
                <c:pt idx="8829">
                  <c:v>14.7</c:v>
                </c:pt>
                <c:pt idx="8830">
                  <c:v>14.7</c:v>
                </c:pt>
                <c:pt idx="8831">
                  <c:v>14.7</c:v>
                </c:pt>
                <c:pt idx="8832">
                  <c:v>14.7</c:v>
                </c:pt>
                <c:pt idx="8833">
                  <c:v>14.7</c:v>
                </c:pt>
                <c:pt idx="8834">
                  <c:v>14.7</c:v>
                </c:pt>
                <c:pt idx="8835">
                  <c:v>14.7</c:v>
                </c:pt>
                <c:pt idx="8836">
                  <c:v>14.7</c:v>
                </c:pt>
                <c:pt idx="8837">
                  <c:v>14.7</c:v>
                </c:pt>
                <c:pt idx="8838">
                  <c:v>14.7</c:v>
                </c:pt>
                <c:pt idx="8839">
                  <c:v>14.7</c:v>
                </c:pt>
                <c:pt idx="8840">
                  <c:v>14.7</c:v>
                </c:pt>
                <c:pt idx="8841">
                  <c:v>14.7</c:v>
                </c:pt>
                <c:pt idx="8842">
                  <c:v>14.7</c:v>
                </c:pt>
                <c:pt idx="8843">
                  <c:v>14.7</c:v>
                </c:pt>
                <c:pt idx="8844">
                  <c:v>14.7</c:v>
                </c:pt>
                <c:pt idx="8845">
                  <c:v>14.7</c:v>
                </c:pt>
                <c:pt idx="8846">
                  <c:v>14.7</c:v>
                </c:pt>
                <c:pt idx="8847">
                  <c:v>14.7</c:v>
                </c:pt>
                <c:pt idx="8848">
                  <c:v>14.7</c:v>
                </c:pt>
                <c:pt idx="8849">
                  <c:v>14.7</c:v>
                </c:pt>
                <c:pt idx="8850">
                  <c:v>14.7</c:v>
                </c:pt>
                <c:pt idx="8851">
                  <c:v>14.8</c:v>
                </c:pt>
                <c:pt idx="8852">
                  <c:v>14.8</c:v>
                </c:pt>
                <c:pt idx="8853">
                  <c:v>14.8</c:v>
                </c:pt>
                <c:pt idx="8854">
                  <c:v>14.8</c:v>
                </c:pt>
                <c:pt idx="8855">
                  <c:v>14.8</c:v>
                </c:pt>
                <c:pt idx="8856">
                  <c:v>14.8</c:v>
                </c:pt>
                <c:pt idx="8857">
                  <c:v>14.8</c:v>
                </c:pt>
                <c:pt idx="8858">
                  <c:v>14.8</c:v>
                </c:pt>
                <c:pt idx="8859">
                  <c:v>14.8</c:v>
                </c:pt>
                <c:pt idx="8860">
                  <c:v>14.8</c:v>
                </c:pt>
                <c:pt idx="8861">
                  <c:v>14.8</c:v>
                </c:pt>
                <c:pt idx="8862">
                  <c:v>14.8</c:v>
                </c:pt>
                <c:pt idx="8863">
                  <c:v>14.8</c:v>
                </c:pt>
                <c:pt idx="8864">
                  <c:v>14.8</c:v>
                </c:pt>
                <c:pt idx="8865">
                  <c:v>14.8</c:v>
                </c:pt>
                <c:pt idx="8866">
                  <c:v>14.8</c:v>
                </c:pt>
                <c:pt idx="8867">
                  <c:v>14.8</c:v>
                </c:pt>
                <c:pt idx="8868">
                  <c:v>14.8</c:v>
                </c:pt>
                <c:pt idx="8869">
                  <c:v>14.8</c:v>
                </c:pt>
                <c:pt idx="8870">
                  <c:v>14.8</c:v>
                </c:pt>
                <c:pt idx="8871">
                  <c:v>14.8</c:v>
                </c:pt>
                <c:pt idx="8872">
                  <c:v>14.8</c:v>
                </c:pt>
                <c:pt idx="8873">
                  <c:v>14.8</c:v>
                </c:pt>
                <c:pt idx="8874">
                  <c:v>14.8</c:v>
                </c:pt>
                <c:pt idx="8875">
                  <c:v>14.8</c:v>
                </c:pt>
                <c:pt idx="8876">
                  <c:v>14.8</c:v>
                </c:pt>
                <c:pt idx="8877">
                  <c:v>14.8</c:v>
                </c:pt>
                <c:pt idx="8878">
                  <c:v>14.8</c:v>
                </c:pt>
                <c:pt idx="8879">
                  <c:v>14.8</c:v>
                </c:pt>
                <c:pt idx="8880">
                  <c:v>14.8</c:v>
                </c:pt>
                <c:pt idx="8881">
                  <c:v>14.8</c:v>
                </c:pt>
                <c:pt idx="8882">
                  <c:v>14.8</c:v>
                </c:pt>
                <c:pt idx="8883">
                  <c:v>14.8</c:v>
                </c:pt>
                <c:pt idx="8884">
                  <c:v>14.8</c:v>
                </c:pt>
                <c:pt idx="8885">
                  <c:v>14.8</c:v>
                </c:pt>
                <c:pt idx="8886">
                  <c:v>14.8</c:v>
                </c:pt>
                <c:pt idx="8887">
                  <c:v>14.8</c:v>
                </c:pt>
                <c:pt idx="8888">
                  <c:v>14.8</c:v>
                </c:pt>
                <c:pt idx="8889">
                  <c:v>14.8</c:v>
                </c:pt>
                <c:pt idx="8890">
                  <c:v>14.8</c:v>
                </c:pt>
                <c:pt idx="8891">
                  <c:v>14.8</c:v>
                </c:pt>
                <c:pt idx="8892">
                  <c:v>14.8</c:v>
                </c:pt>
                <c:pt idx="8893">
                  <c:v>14.8</c:v>
                </c:pt>
                <c:pt idx="8894">
                  <c:v>14.8</c:v>
                </c:pt>
                <c:pt idx="8895">
                  <c:v>14.8</c:v>
                </c:pt>
                <c:pt idx="8896">
                  <c:v>14.8</c:v>
                </c:pt>
                <c:pt idx="8897">
                  <c:v>14.8</c:v>
                </c:pt>
                <c:pt idx="8898">
                  <c:v>14.8</c:v>
                </c:pt>
                <c:pt idx="8899">
                  <c:v>14.8</c:v>
                </c:pt>
                <c:pt idx="8900">
                  <c:v>14.8</c:v>
                </c:pt>
                <c:pt idx="8901">
                  <c:v>14.8</c:v>
                </c:pt>
                <c:pt idx="8902">
                  <c:v>14.8</c:v>
                </c:pt>
                <c:pt idx="8903">
                  <c:v>14.8</c:v>
                </c:pt>
                <c:pt idx="8904">
                  <c:v>14.8</c:v>
                </c:pt>
                <c:pt idx="8905">
                  <c:v>14.8</c:v>
                </c:pt>
                <c:pt idx="8906">
                  <c:v>14.8</c:v>
                </c:pt>
                <c:pt idx="8907">
                  <c:v>14.8</c:v>
                </c:pt>
                <c:pt idx="8908">
                  <c:v>14.8</c:v>
                </c:pt>
                <c:pt idx="8909">
                  <c:v>14.8</c:v>
                </c:pt>
                <c:pt idx="8910">
                  <c:v>14.8</c:v>
                </c:pt>
                <c:pt idx="8911">
                  <c:v>14.9</c:v>
                </c:pt>
                <c:pt idx="8912">
                  <c:v>14.9</c:v>
                </c:pt>
                <c:pt idx="8913">
                  <c:v>14.9</c:v>
                </c:pt>
                <c:pt idx="8914">
                  <c:v>14.9</c:v>
                </c:pt>
                <c:pt idx="8915">
                  <c:v>14.9</c:v>
                </c:pt>
                <c:pt idx="8916">
                  <c:v>14.9</c:v>
                </c:pt>
                <c:pt idx="8917">
                  <c:v>14.9</c:v>
                </c:pt>
                <c:pt idx="8918">
                  <c:v>14.9</c:v>
                </c:pt>
                <c:pt idx="8919">
                  <c:v>14.9</c:v>
                </c:pt>
                <c:pt idx="8920">
                  <c:v>14.9</c:v>
                </c:pt>
                <c:pt idx="8921">
                  <c:v>14.9</c:v>
                </c:pt>
                <c:pt idx="8922">
                  <c:v>14.9</c:v>
                </c:pt>
                <c:pt idx="8923">
                  <c:v>14.9</c:v>
                </c:pt>
                <c:pt idx="8924">
                  <c:v>14.9</c:v>
                </c:pt>
                <c:pt idx="8925">
                  <c:v>14.9</c:v>
                </c:pt>
                <c:pt idx="8926">
                  <c:v>14.9</c:v>
                </c:pt>
                <c:pt idx="8927">
                  <c:v>14.9</c:v>
                </c:pt>
                <c:pt idx="8928">
                  <c:v>14.9</c:v>
                </c:pt>
                <c:pt idx="8929">
                  <c:v>14.9</c:v>
                </c:pt>
                <c:pt idx="8930">
                  <c:v>14.9</c:v>
                </c:pt>
                <c:pt idx="8931">
                  <c:v>14.9</c:v>
                </c:pt>
                <c:pt idx="8932">
                  <c:v>14.9</c:v>
                </c:pt>
                <c:pt idx="8933">
                  <c:v>14.9</c:v>
                </c:pt>
                <c:pt idx="8934">
                  <c:v>14.9</c:v>
                </c:pt>
                <c:pt idx="8935">
                  <c:v>14.9</c:v>
                </c:pt>
                <c:pt idx="8936">
                  <c:v>14.9</c:v>
                </c:pt>
                <c:pt idx="8937">
                  <c:v>14.9</c:v>
                </c:pt>
                <c:pt idx="8938">
                  <c:v>14.9</c:v>
                </c:pt>
                <c:pt idx="8939">
                  <c:v>14.9</c:v>
                </c:pt>
                <c:pt idx="8940">
                  <c:v>14.9</c:v>
                </c:pt>
                <c:pt idx="8941">
                  <c:v>14.9</c:v>
                </c:pt>
                <c:pt idx="8942">
                  <c:v>14.9</c:v>
                </c:pt>
                <c:pt idx="8943">
                  <c:v>14.9</c:v>
                </c:pt>
                <c:pt idx="8944">
                  <c:v>14.9</c:v>
                </c:pt>
                <c:pt idx="8945">
                  <c:v>14.9</c:v>
                </c:pt>
                <c:pt idx="8946">
                  <c:v>14.9</c:v>
                </c:pt>
                <c:pt idx="8947">
                  <c:v>14.9</c:v>
                </c:pt>
                <c:pt idx="8948">
                  <c:v>14.9</c:v>
                </c:pt>
                <c:pt idx="8949">
                  <c:v>14.9</c:v>
                </c:pt>
                <c:pt idx="8950">
                  <c:v>14.9</c:v>
                </c:pt>
                <c:pt idx="8951">
                  <c:v>14.9</c:v>
                </c:pt>
                <c:pt idx="8952">
                  <c:v>14.9</c:v>
                </c:pt>
                <c:pt idx="8953">
                  <c:v>14.9</c:v>
                </c:pt>
                <c:pt idx="8954">
                  <c:v>14.9</c:v>
                </c:pt>
                <c:pt idx="8955">
                  <c:v>14.9</c:v>
                </c:pt>
                <c:pt idx="8956">
                  <c:v>14.9</c:v>
                </c:pt>
                <c:pt idx="8957">
                  <c:v>14.9</c:v>
                </c:pt>
                <c:pt idx="8958">
                  <c:v>14.9</c:v>
                </c:pt>
                <c:pt idx="8959">
                  <c:v>14.9</c:v>
                </c:pt>
                <c:pt idx="8960">
                  <c:v>14.9</c:v>
                </c:pt>
                <c:pt idx="8961">
                  <c:v>14.9</c:v>
                </c:pt>
                <c:pt idx="8962">
                  <c:v>14.9</c:v>
                </c:pt>
                <c:pt idx="8963">
                  <c:v>14.9</c:v>
                </c:pt>
                <c:pt idx="8964">
                  <c:v>14.9</c:v>
                </c:pt>
                <c:pt idx="8965">
                  <c:v>14.9</c:v>
                </c:pt>
                <c:pt idx="8966">
                  <c:v>14.9</c:v>
                </c:pt>
                <c:pt idx="8967">
                  <c:v>14.9</c:v>
                </c:pt>
                <c:pt idx="8968">
                  <c:v>14.9</c:v>
                </c:pt>
                <c:pt idx="8969">
                  <c:v>14.9</c:v>
                </c:pt>
                <c:pt idx="8970">
                  <c:v>14.9</c:v>
                </c:pt>
                <c:pt idx="8971">
                  <c:v>15.0</c:v>
                </c:pt>
                <c:pt idx="8972">
                  <c:v>15.0</c:v>
                </c:pt>
                <c:pt idx="8973">
                  <c:v>15.0</c:v>
                </c:pt>
                <c:pt idx="8974">
                  <c:v>15.0</c:v>
                </c:pt>
                <c:pt idx="8975">
                  <c:v>15.0</c:v>
                </c:pt>
                <c:pt idx="8976">
                  <c:v>15.0</c:v>
                </c:pt>
                <c:pt idx="8977">
                  <c:v>15.0</c:v>
                </c:pt>
                <c:pt idx="8978">
                  <c:v>15.0</c:v>
                </c:pt>
                <c:pt idx="8979">
                  <c:v>15.0</c:v>
                </c:pt>
                <c:pt idx="8980">
                  <c:v>15.0</c:v>
                </c:pt>
                <c:pt idx="8981">
                  <c:v>15.0</c:v>
                </c:pt>
                <c:pt idx="8982">
                  <c:v>15.0</c:v>
                </c:pt>
                <c:pt idx="8983">
                  <c:v>15.0</c:v>
                </c:pt>
                <c:pt idx="8984">
                  <c:v>15.0</c:v>
                </c:pt>
                <c:pt idx="8985">
                  <c:v>15.0</c:v>
                </c:pt>
                <c:pt idx="8986">
                  <c:v>15.0</c:v>
                </c:pt>
                <c:pt idx="8987">
                  <c:v>15.0</c:v>
                </c:pt>
                <c:pt idx="8988">
                  <c:v>15.0</c:v>
                </c:pt>
                <c:pt idx="8989">
                  <c:v>15.0</c:v>
                </c:pt>
                <c:pt idx="8990">
                  <c:v>15.0</c:v>
                </c:pt>
                <c:pt idx="8991">
                  <c:v>15.0</c:v>
                </c:pt>
                <c:pt idx="8992">
                  <c:v>15.0</c:v>
                </c:pt>
                <c:pt idx="8993">
                  <c:v>15.0</c:v>
                </c:pt>
                <c:pt idx="8994">
                  <c:v>15.0</c:v>
                </c:pt>
                <c:pt idx="8995">
                  <c:v>15.0</c:v>
                </c:pt>
                <c:pt idx="8996">
                  <c:v>15.0</c:v>
                </c:pt>
                <c:pt idx="8997">
                  <c:v>15.0</c:v>
                </c:pt>
                <c:pt idx="8998">
                  <c:v>15.0</c:v>
                </c:pt>
                <c:pt idx="8999">
                  <c:v>15.0</c:v>
                </c:pt>
                <c:pt idx="9000">
                  <c:v>15.0</c:v>
                </c:pt>
                <c:pt idx="9001">
                  <c:v>15.0</c:v>
                </c:pt>
                <c:pt idx="9002">
                  <c:v>15.0</c:v>
                </c:pt>
                <c:pt idx="9003">
                  <c:v>15.0</c:v>
                </c:pt>
                <c:pt idx="9004">
                  <c:v>15.0</c:v>
                </c:pt>
                <c:pt idx="9005">
                  <c:v>15.0</c:v>
                </c:pt>
                <c:pt idx="9006">
                  <c:v>15.0</c:v>
                </c:pt>
                <c:pt idx="9007">
                  <c:v>15.0</c:v>
                </c:pt>
                <c:pt idx="9008">
                  <c:v>15.0</c:v>
                </c:pt>
                <c:pt idx="9009">
                  <c:v>15.0</c:v>
                </c:pt>
                <c:pt idx="9010">
                  <c:v>15.0</c:v>
                </c:pt>
                <c:pt idx="9011">
                  <c:v>15.0</c:v>
                </c:pt>
                <c:pt idx="9012">
                  <c:v>15.0</c:v>
                </c:pt>
                <c:pt idx="9013">
                  <c:v>15.0</c:v>
                </c:pt>
                <c:pt idx="9014">
                  <c:v>15.0</c:v>
                </c:pt>
                <c:pt idx="9015">
                  <c:v>15.0</c:v>
                </c:pt>
                <c:pt idx="9016">
                  <c:v>15.0</c:v>
                </c:pt>
                <c:pt idx="9017">
                  <c:v>15.0</c:v>
                </c:pt>
                <c:pt idx="9018">
                  <c:v>15.0</c:v>
                </c:pt>
                <c:pt idx="9019">
                  <c:v>15.0</c:v>
                </c:pt>
                <c:pt idx="9020">
                  <c:v>15.0</c:v>
                </c:pt>
                <c:pt idx="9021">
                  <c:v>15.0</c:v>
                </c:pt>
                <c:pt idx="9022">
                  <c:v>15.0</c:v>
                </c:pt>
                <c:pt idx="9023">
                  <c:v>15.0</c:v>
                </c:pt>
                <c:pt idx="9024">
                  <c:v>15.0</c:v>
                </c:pt>
                <c:pt idx="9025">
                  <c:v>15.0</c:v>
                </c:pt>
                <c:pt idx="9026">
                  <c:v>15.0</c:v>
                </c:pt>
                <c:pt idx="9027">
                  <c:v>15.0</c:v>
                </c:pt>
                <c:pt idx="9028">
                  <c:v>15.0</c:v>
                </c:pt>
                <c:pt idx="9029">
                  <c:v>15.0</c:v>
                </c:pt>
                <c:pt idx="9030">
                  <c:v>15.0</c:v>
                </c:pt>
                <c:pt idx="9031">
                  <c:v>15.1</c:v>
                </c:pt>
                <c:pt idx="9032">
                  <c:v>15.1</c:v>
                </c:pt>
                <c:pt idx="9033">
                  <c:v>15.1</c:v>
                </c:pt>
                <c:pt idx="9034">
                  <c:v>15.1</c:v>
                </c:pt>
                <c:pt idx="9035">
                  <c:v>15.1</c:v>
                </c:pt>
                <c:pt idx="9036">
                  <c:v>15.1</c:v>
                </c:pt>
                <c:pt idx="9037">
                  <c:v>15.1</c:v>
                </c:pt>
                <c:pt idx="9038">
                  <c:v>15.1</c:v>
                </c:pt>
                <c:pt idx="9039">
                  <c:v>15.1</c:v>
                </c:pt>
                <c:pt idx="9040">
                  <c:v>15.1</c:v>
                </c:pt>
                <c:pt idx="9041">
                  <c:v>15.1</c:v>
                </c:pt>
                <c:pt idx="9042">
                  <c:v>15.1</c:v>
                </c:pt>
                <c:pt idx="9043">
                  <c:v>15.1</c:v>
                </c:pt>
                <c:pt idx="9044">
                  <c:v>15.1</c:v>
                </c:pt>
                <c:pt idx="9045">
                  <c:v>15.1</c:v>
                </c:pt>
                <c:pt idx="9046">
                  <c:v>15.1</c:v>
                </c:pt>
                <c:pt idx="9047">
                  <c:v>15.1</c:v>
                </c:pt>
                <c:pt idx="9048">
                  <c:v>15.1</c:v>
                </c:pt>
                <c:pt idx="9049">
                  <c:v>15.1</c:v>
                </c:pt>
                <c:pt idx="9050">
                  <c:v>15.1</c:v>
                </c:pt>
                <c:pt idx="9051">
                  <c:v>15.1</c:v>
                </c:pt>
                <c:pt idx="9052">
                  <c:v>15.1</c:v>
                </c:pt>
                <c:pt idx="9053">
                  <c:v>15.1</c:v>
                </c:pt>
                <c:pt idx="9054">
                  <c:v>15.1</c:v>
                </c:pt>
                <c:pt idx="9055">
                  <c:v>15.1</c:v>
                </c:pt>
                <c:pt idx="9056">
                  <c:v>15.1</c:v>
                </c:pt>
                <c:pt idx="9057">
                  <c:v>15.1</c:v>
                </c:pt>
                <c:pt idx="9058">
                  <c:v>15.1</c:v>
                </c:pt>
                <c:pt idx="9059">
                  <c:v>15.1</c:v>
                </c:pt>
                <c:pt idx="9060">
                  <c:v>15.1</c:v>
                </c:pt>
                <c:pt idx="9061">
                  <c:v>15.1</c:v>
                </c:pt>
                <c:pt idx="9062">
                  <c:v>15.1</c:v>
                </c:pt>
                <c:pt idx="9063">
                  <c:v>15.1</c:v>
                </c:pt>
                <c:pt idx="9064">
                  <c:v>15.1</c:v>
                </c:pt>
                <c:pt idx="9065">
                  <c:v>15.1</c:v>
                </c:pt>
                <c:pt idx="9066">
                  <c:v>15.1</c:v>
                </c:pt>
                <c:pt idx="9067">
                  <c:v>15.1</c:v>
                </c:pt>
                <c:pt idx="9068">
                  <c:v>15.1</c:v>
                </c:pt>
                <c:pt idx="9069">
                  <c:v>15.1</c:v>
                </c:pt>
                <c:pt idx="9070">
                  <c:v>15.1</c:v>
                </c:pt>
                <c:pt idx="9071">
                  <c:v>15.1</c:v>
                </c:pt>
                <c:pt idx="9072">
                  <c:v>15.1</c:v>
                </c:pt>
                <c:pt idx="9073">
                  <c:v>15.1</c:v>
                </c:pt>
                <c:pt idx="9074">
                  <c:v>15.1</c:v>
                </c:pt>
                <c:pt idx="9075">
                  <c:v>15.1</c:v>
                </c:pt>
                <c:pt idx="9076">
                  <c:v>15.1</c:v>
                </c:pt>
                <c:pt idx="9077">
                  <c:v>15.1</c:v>
                </c:pt>
                <c:pt idx="9078">
                  <c:v>15.1</c:v>
                </c:pt>
                <c:pt idx="9079">
                  <c:v>15.1</c:v>
                </c:pt>
                <c:pt idx="9080">
                  <c:v>15.1</c:v>
                </c:pt>
                <c:pt idx="9081">
                  <c:v>15.1</c:v>
                </c:pt>
                <c:pt idx="9082">
                  <c:v>15.1</c:v>
                </c:pt>
                <c:pt idx="9083">
                  <c:v>15.1</c:v>
                </c:pt>
                <c:pt idx="9084">
                  <c:v>15.1</c:v>
                </c:pt>
                <c:pt idx="9085">
                  <c:v>15.1</c:v>
                </c:pt>
                <c:pt idx="9086">
                  <c:v>15.1</c:v>
                </c:pt>
                <c:pt idx="9087">
                  <c:v>15.1</c:v>
                </c:pt>
                <c:pt idx="9088">
                  <c:v>15.1</c:v>
                </c:pt>
                <c:pt idx="9089">
                  <c:v>15.1</c:v>
                </c:pt>
                <c:pt idx="9090">
                  <c:v>15.1</c:v>
                </c:pt>
                <c:pt idx="9091">
                  <c:v>15.2</c:v>
                </c:pt>
                <c:pt idx="9092">
                  <c:v>15.2</c:v>
                </c:pt>
                <c:pt idx="9093">
                  <c:v>15.2</c:v>
                </c:pt>
                <c:pt idx="9094">
                  <c:v>15.2</c:v>
                </c:pt>
                <c:pt idx="9095">
                  <c:v>15.2</c:v>
                </c:pt>
                <c:pt idx="9096">
                  <c:v>15.2</c:v>
                </c:pt>
                <c:pt idx="9097">
                  <c:v>15.2</c:v>
                </c:pt>
                <c:pt idx="9098">
                  <c:v>15.2</c:v>
                </c:pt>
                <c:pt idx="9099">
                  <c:v>15.2</c:v>
                </c:pt>
                <c:pt idx="9100">
                  <c:v>15.2</c:v>
                </c:pt>
                <c:pt idx="9101">
                  <c:v>15.2</c:v>
                </c:pt>
                <c:pt idx="9102">
                  <c:v>15.2</c:v>
                </c:pt>
                <c:pt idx="9103">
                  <c:v>15.2</c:v>
                </c:pt>
                <c:pt idx="9104">
                  <c:v>15.2</c:v>
                </c:pt>
                <c:pt idx="9105">
                  <c:v>15.2</c:v>
                </c:pt>
                <c:pt idx="9106">
                  <c:v>15.2</c:v>
                </c:pt>
                <c:pt idx="9107">
                  <c:v>15.2</c:v>
                </c:pt>
                <c:pt idx="9108">
                  <c:v>15.2</c:v>
                </c:pt>
                <c:pt idx="9109">
                  <c:v>15.2</c:v>
                </c:pt>
                <c:pt idx="9110">
                  <c:v>15.2</c:v>
                </c:pt>
                <c:pt idx="9111">
                  <c:v>15.2</c:v>
                </c:pt>
                <c:pt idx="9112">
                  <c:v>15.2</c:v>
                </c:pt>
                <c:pt idx="9113">
                  <c:v>15.2</c:v>
                </c:pt>
                <c:pt idx="9114">
                  <c:v>15.2</c:v>
                </c:pt>
                <c:pt idx="9115">
                  <c:v>15.2</c:v>
                </c:pt>
                <c:pt idx="9116">
                  <c:v>15.2</c:v>
                </c:pt>
                <c:pt idx="9117">
                  <c:v>15.2</c:v>
                </c:pt>
                <c:pt idx="9118">
                  <c:v>15.2</c:v>
                </c:pt>
                <c:pt idx="9119">
                  <c:v>15.2</c:v>
                </c:pt>
                <c:pt idx="9120">
                  <c:v>15.2</c:v>
                </c:pt>
                <c:pt idx="9121">
                  <c:v>15.2</c:v>
                </c:pt>
                <c:pt idx="9122">
                  <c:v>15.2</c:v>
                </c:pt>
                <c:pt idx="9123">
                  <c:v>15.2</c:v>
                </c:pt>
                <c:pt idx="9124">
                  <c:v>15.2</c:v>
                </c:pt>
                <c:pt idx="9125">
                  <c:v>15.2</c:v>
                </c:pt>
                <c:pt idx="9126">
                  <c:v>15.2</c:v>
                </c:pt>
                <c:pt idx="9127">
                  <c:v>15.2</c:v>
                </c:pt>
                <c:pt idx="9128">
                  <c:v>15.2</c:v>
                </c:pt>
                <c:pt idx="9129">
                  <c:v>15.2</c:v>
                </c:pt>
                <c:pt idx="9130">
                  <c:v>15.2</c:v>
                </c:pt>
                <c:pt idx="9131">
                  <c:v>15.2</c:v>
                </c:pt>
                <c:pt idx="9132">
                  <c:v>15.2</c:v>
                </c:pt>
                <c:pt idx="9133">
                  <c:v>15.2</c:v>
                </c:pt>
                <c:pt idx="9134">
                  <c:v>15.2</c:v>
                </c:pt>
                <c:pt idx="9135">
                  <c:v>15.2</c:v>
                </c:pt>
                <c:pt idx="9136">
                  <c:v>15.2</c:v>
                </c:pt>
                <c:pt idx="9137">
                  <c:v>15.2</c:v>
                </c:pt>
                <c:pt idx="9138">
                  <c:v>15.2</c:v>
                </c:pt>
                <c:pt idx="9139">
                  <c:v>15.2</c:v>
                </c:pt>
                <c:pt idx="9140">
                  <c:v>15.2</c:v>
                </c:pt>
                <c:pt idx="9141">
                  <c:v>15.2</c:v>
                </c:pt>
                <c:pt idx="9142">
                  <c:v>15.2</c:v>
                </c:pt>
                <c:pt idx="9143">
                  <c:v>15.2</c:v>
                </c:pt>
                <c:pt idx="9144">
                  <c:v>15.2</c:v>
                </c:pt>
                <c:pt idx="9145">
                  <c:v>15.2</c:v>
                </c:pt>
                <c:pt idx="9146">
                  <c:v>15.2</c:v>
                </c:pt>
                <c:pt idx="9147">
                  <c:v>15.2</c:v>
                </c:pt>
                <c:pt idx="9148">
                  <c:v>15.2</c:v>
                </c:pt>
                <c:pt idx="9149">
                  <c:v>15.2</c:v>
                </c:pt>
                <c:pt idx="9150">
                  <c:v>15.2</c:v>
                </c:pt>
                <c:pt idx="9151">
                  <c:v>15.3</c:v>
                </c:pt>
                <c:pt idx="9152">
                  <c:v>15.3</c:v>
                </c:pt>
                <c:pt idx="9153">
                  <c:v>15.3</c:v>
                </c:pt>
                <c:pt idx="9154">
                  <c:v>15.3</c:v>
                </c:pt>
                <c:pt idx="9155">
                  <c:v>15.3</c:v>
                </c:pt>
                <c:pt idx="9156">
                  <c:v>15.3</c:v>
                </c:pt>
                <c:pt idx="9157">
                  <c:v>15.3</c:v>
                </c:pt>
                <c:pt idx="9158">
                  <c:v>15.3</c:v>
                </c:pt>
                <c:pt idx="9159">
                  <c:v>15.3</c:v>
                </c:pt>
                <c:pt idx="9160">
                  <c:v>15.3</c:v>
                </c:pt>
                <c:pt idx="9161">
                  <c:v>15.3</c:v>
                </c:pt>
                <c:pt idx="9162">
                  <c:v>15.3</c:v>
                </c:pt>
                <c:pt idx="9163">
                  <c:v>15.3</c:v>
                </c:pt>
                <c:pt idx="9164">
                  <c:v>15.3</c:v>
                </c:pt>
                <c:pt idx="9165">
                  <c:v>15.3</c:v>
                </c:pt>
                <c:pt idx="9166">
                  <c:v>15.3</c:v>
                </c:pt>
                <c:pt idx="9167">
                  <c:v>15.3</c:v>
                </c:pt>
                <c:pt idx="9168">
                  <c:v>15.3</c:v>
                </c:pt>
                <c:pt idx="9169">
                  <c:v>15.3</c:v>
                </c:pt>
                <c:pt idx="9170">
                  <c:v>15.3</c:v>
                </c:pt>
                <c:pt idx="9171">
                  <c:v>15.3</c:v>
                </c:pt>
                <c:pt idx="9172">
                  <c:v>15.3</c:v>
                </c:pt>
                <c:pt idx="9173">
                  <c:v>15.3</c:v>
                </c:pt>
                <c:pt idx="9174">
                  <c:v>15.3</c:v>
                </c:pt>
                <c:pt idx="9175">
                  <c:v>15.3</c:v>
                </c:pt>
                <c:pt idx="9176">
                  <c:v>15.3</c:v>
                </c:pt>
                <c:pt idx="9177">
                  <c:v>15.3</c:v>
                </c:pt>
                <c:pt idx="9178">
                  <c:v>15.3</c:v>
                </c:pt>
                <c:pt idx="9179">
                  <c:v>15.3</c:v>
                </c:pt>
                <c:pt idx="9180">
                  <c:v>15.3</c:v>
                </c:pt>
                <c:pt idx="9181">
                  <c:v>15.3</c:v>
                </c:pt>
                <c:pt idx="9182">
                  <c:v>15.3</c:v>
                </c:pt>
                <c:pt idx="9183">
                  <c:v>15.3</c:v>
                </c:pt>
                <c:pt idx="9184">
                  <c:v>15.3</c:v>
                </c:pt>
                <c:pt idx="9185">
                  <c:v>15.3</c:v>
                </c:pt>
                <c:pt idx="9186">
                  <c:v>15.3</c:v>
                </c:pt>
                <c:pt idx="9187">
                  <c:v>15.3</c:v>
                </c:pt>
                <c:pt idx="9188">
                  <c:v>15.3</c:v>
                </c:pt>
                <c:pt idx="9189">
                  <c:v>15.3</c:v>
                </c:pt>
                <c:pt idx="9190">
                  <c:v>15.3</c:v>
                </c:pt>
                <c:pt idx="9191">
                  <c:v>15.3</c:v>
                </c:pt>
                <c:pt idx="9192">
                  <c:v>15.3</c:v>
                </c:pt>
                <c:pt idx="9193">
                  <c:v>15.3</c:v>
                </c:pt>
                <c:pt idx="9194">
                  <c:v>15.3</c:v>
                </c:pt>
                <c:pt idx="9195">
                  <c:v>15.3</c:v>
                </c:pt>
                <c:pt idx="9196">
                  <c:v>15.3</c:v>
                </c:pt>
                <c:pt idx="9197">
                  <c:v>15.3</c:v>
                </c:pt>
                <c:pt idx="9198">
                  <c:v>15.3</c:v>
                </c:pt>
                <c:pt idx="9199">
                  <c:v>15.3</c:v>
                </c:pt>
                <c:pt idx="9200">
                  <c:v>15.3</c:v>
                </c:pt>
                <c:pt idx="9201">
                  <c:v>15.3</c:v>
                </c:pt>
                <c:pt idx="9202">
                  <c:v>15.3</c:v>
                </c:pt>
                <c:pt idx="9203">
                  <c:v>15.3</c:v>
                </c:pt>
                <c:pt idx="9204">
                  <c:v>15.3</c:v>
                </c:pt>
                <c:pt idx="9205">
                  <c:v>15.3</c:v>
                </c:pt>
                <c:pt idx="9206">
                  <c:v>15.3</c:v>
                </c:pt>
                <c:pt idx="9207">
                  <c:v>15.3</c:v>
                </c:pt>
                <c:pt idx="9208">
                  <c:v>15.3</c:v>
                </c:pt>
                <c:pt idx="9209">
                  <c:v>15.3</c:v>
                </c:pt>
                <c:pt idx="9210">
                  <c:v>15.3</c:v>
                </c:pt>
                <c:pt idx="9211">
                  <c:v>15.4</c:v>
                </c:pt>
                <c:pt idx="9212">
                  <c:v>15.4</c:v>
                </c:pt>
                <c:pt idx="9213">
                  <c:v>15.4</c:v>
                </c:pt>
                <c:pt idx="9214">
                  <c:v>15.4</c:v>
                </c:pt>
                <c:pt idx="9215">
                  <c:v>15.4</c:v>
                </c:pt>
                <c:pt idx="9216">
                  <c:v>15.4</c:v>
                </c:pt>
                <c:pt idx="9217">
                  <c:v>15.4</c:v>
                </c:pt>
                <c:pt idx="9218">
                  <c:v>15.4</c:v>
                </c:pt>
                <c:pt idx="9219">
                  <c:v>15.4</c:v>
                </c:pt>
                <c:pt idx="9220">
                  <c:v>15.4</c:v>
                </c:pt>
                <c:pt idx="9221">
                  <c:v>15.4</c:v>
                </c:pt>
                <c:pt idx="9222">
                  <c:v>15.4</c:v>
                </c:pt>
                <c:pt idx="9223">
                  <c:v>15.4</c:v>
                </c:pt>
                <c:pt idx="9224">
                  <c:v>15.4</c:v>
                </c:pt>
                <c:pt idx="9225">
                  <c:v>15.4</c:v>
                </c:pt>
                <c:pt idx="9226">
                  <c:v>15.4</c:v>
                </c:pt>
                <c:pt idx="9227">
                  <c:v>15.4</c:v>
                </c:pt>
                <c:pt idx="9228">
                  <c:v>15.4</c:v>
                </c:pt>
                <c:pt idx="9229">
                  <c:v>15.4</c:v>
                </c:pt>
                <c:pt idx="9230">
                  <c:v>15.4</c:v>
                </c:pt>
                <c:pt idx="9231">
                  <c:v>15.4</c:v>
                </c:pt>
                <c:pt idx="9232">
                  <c:v>15.4</c:v>
                </c:pt>
                <c:pt idx="9233">
                  <c:v>15.4</c:v>
                </c:pt>
                <c:pt idx="9234">
                  <c:v>15.4</c:v>
                </c:pt>
                <c:pt idx="9235">
                  <c:v>15.4</c:v>
                </c:pt>
                <c:pt idx="9236">
                  <c:v>15.4</c:v>
                </c:pt>
                <c:pt idx="9237">
                  <c:v>15.4</c:v>
                </c:pt>
                <c:pt idx="9238">
                  <c:v>15.4</c:v>
                </c:pt>
                <c:pt idx="9239">
                  <c:v>15.4</c:v>
                </c:pt>
                <c:pt idx="9240">
                  <c:v>15.4</c:v>
                </c:pt>
                <c:pt idx="9241">
                  <c:v>15.4</c:v>
                </c:pt>
                <c:pt idx="9242">
                  <c:v>15.4</c:v>
                </c:pt>
                <c:pt idx="9243">
                  <c:v>15.4</c:v>
                </c:pt>
                <c:pt idx="9244">
                  <c:v>15.4</c:v>
                </c:pt>
                <c:pt idx="9245">
                  <c:v>15.4</c:v>
                </c:pt>
                <c:pt idx="9246">
                  <c:v>15.4</c:v>
                </c:pt>
                <c:pt idx="9247">
                  <c:v>15.4</c:v>
                </c:pt>
                <c:pt idx="9248">
                  <c:v>15.4</c:v>
                </c:pt>
                <c:pt idx="9249">
                  <c:v>15.4</c:v>
                </c:pt>
                <c:pt idx="9250">
                  <c:v>15.4</c:v>
                </c:pt>
                <c:pt idx="9251">
                  <c:v>15.4</c:v>
                </c:pt>
                <c:pt idx="9252">
                  <c:v>15.4</c:v>
                </c:pt>
                <c:pt idx="9253">
                  <c:v>15.4</c:v>
                </c:pt>
                <c:pt idx="9254">
                  <c:v>15.4</c:v>
                </c:pt>
                <c:pt idx="9255">
                  <c:v>15.4</c:v>
                </c:pt>
                <c:pt idx="9256">
                  <c:v>15.4</c:v>
                </c:pt>
                <c:pt idx="9257">
                  <c:v>15.4</c:v>
                </c:pt>
                <c:pt idx="9258">
                  <c:v>15.4</c:v>
                </c:pt>
                <c:pt idx="9259">
                  <c:v>15.4</c:v>
                </c:pt>
                <c:pt idx="9260">
                  <c:v>15.4</c:v>
                </c:pt>
                <c:pt idx="9261">
                  <c:v>15.4</c:v>
                </c:pt>
                <c:pt idx="9262">
                  <c:v>15.4</c:v>
                </c:pt>
                <c:pt idx="9263">
                  <c:v>15.4</c:v>
                </c:pt>
                <c:pt idx="9264">
                  <c:v>15.4</c:v>
                </c:pt>
                <c:pt idx="9265">
                  <c:v>15.4</c:v>
                </c:pt>
                <c:pt idx="9266">
                  <c:v>15.4</c:v>
                </c:pt>
                <c:pt idx="9267">
                  <c:v>15.4</c:v>
                </c:pt>
                <c:pt idx="9268">
                  <c:v>15.4</c:v>
                </c:pt>
                <c:pt idx="9269">
                  <c:v>15.4</c:v>
                </c:pt>
                <c:pt idx="9270">
                  <c:v>15.4</c:v>
                </c:pt>
                <c:pt idx="9271">
                  <c:v>15.5</c:v>
                </c:pt>
                <c:pt idx="9272">
                  <c:v>15.5</c:v>
                </c:pt>
                <c:pt idx="9273">
                  <c:v>15.5</c:v>
                </c:pt>
                <c:pt idx="9274">
                  <c:v>15.5</c:v>
                </c:pt>
                <c:pt idx="9275">
                  <c:v>15.5</c:v>
                </c:pt>
                <c:pt idx="9276">
                  <c:v>15.5</c:v>
                </c:pt>
                <c:pt idx="9277">
                  <c:v>15.5</c:v>
                </c:pt>
                <c:pt idx="9278">
                  <c:v>15.5</c:v>
                </c:pt>
                <c:pt idx="9279">
                  <c:v>15.5</c:v>
                </c:pt>
                <c:pt idx="9280">
                  <c:v>15.5</c:v>
                </c:pt>
                <c:pt idx="9281">
                  <c:v>15.5</c:v>
                </c:pt>
                <c:pt idx="9282">
                  <c:v>15.5</c:v>
                </c:pt>
                <c:pt idx="9283">
                  <c:v>15.5</c:v>
                </c:pt>
                <c:pt idx="9284">
                  <c:v>15.5</c:v>
                </c:pt>
                <c:pt idx="9285">
                  <c:v>15.5</c:v>
                </c:pt>
                <c:pt idx="9286">
                  <c:v>15.5</c:v>
                </c:pt>
                <c:pt idx="9287">
                  <c:v>15.5</c:v>
                </c:pt>
                <c:pt idx="9288">
                  <c:v>15.5</c:v>
                </c:pt>
                <c:pt idx="9289">
                  <c:v>15.5</c:v>
                </c:pt>
                <c:pt idx="9290">
                  <c:v>15.5</c:v>
                </c:pt>
                <c:pt idx="9291">
                  <c:v>15.5</c:v>
                </c:pt>
                <c:pt idx="9292">
                  <c:v>15.5</c:v>
                </c:pt>
                <c:pt idx="9293">
                  <c:v>15.5</c:v>
                </c:pt>
                <c:pt idx="9294">
                  <c:v>15.5</c:v>
                </c:pt>
                <c:pt idx="9295">
                  <c:v>15.5</c:v>
                </c:pt>
                <c:pt idx="9296">
                  <c:v>15.5</c:v>
                </c:pt>
                <c:pt idx="9297">
                  <c:v>15.5</c:v>
                </c:pt>
                <c:pt idx="9298">
                  <c:v>15.5</c:v>
                </c:pt>
                <c:pt idx="9299">
                  <c:v>15.5</c:v>
                </c:pt>
                <c:pt idx="9300">
                  <c:v>15.5</c:v>
                </c:pt>
                <c:pt idx="9301">
                  <c:v>15.5</c:v>
                </c:pt>
                <c:pt idx="9302">
                  <c:v>15.5</c:v>
                </c:pt>
                <c:pt idx="9303">
                  <c:v>15.5</c:v>
                </c:pt>
                <c:pt idx="9304">
                  <c:v>15.5</c:v>
                </c:pt>
                <c:pt idx="9305">
                  <c:v>15.5</c:v>
                </c:pt>
                <c:pt idx="9306">
                  <c:v>15.5</c:v>
                </c:pt>
                <c:pt idx="9307">
                  <c:v>15.5</c:v>
                </c:pt>
                <c:pt idx="9308">
                  <c:v>15.5</c:v>
                </c:pt>
                <c:pt idx="9309">
                  <c:v>15.5</c:v>
                </c:pt>
                <c:pt idx="9310">
                  <c:v>15.5</c:v>
                </c:pt>
                <c:pt idx="9311">
                  <c:v>15.5</c:v>
                </c:pt>
                <c:pt idx="9312">
                  <c:v>15.5</c:v>
                </c:pt>
                <c:pt idx="9313">
                  <c:v>15.5</c:v>
                </c:pt>
                <c:pt idx="9314">
                  <c:v>15.5</c:v>
                </c:pt>
                <c:pt idx="9315">
                  <c:v>15.5</c:v>
                </c:pt>
                <c:pt idx="9316">
                  <c:v>15.5</c:v>
                </c:pt>
                <c:pt idx="9317">
                  <c:v>15.5</c:v>
                </c:pt>
                <c:pt idx="9318">
                  <c:v>15.5</c:v>
                </c:pt>
                <c:pt idx="9319">
                  <c:v>15.5</c:v>
                </c:pt>
                <c:pt idx="9320">
                  <c:v>15.5</c:v>
                </c:pt>
                <c:pt idx="9321">
                  <c:v>15.5</c:v>
                </c:pt>
                <c:pt idx="9322">
                  <c:v>15.5</c:v>
                </c:pt>
                <c:pt idx="9323">
                  <c:v>15.5</c:v>
                </c:pt>
                <c:pt idx="9324">
                  <c:v>15.5</c:v>
                </c:pt>
                <c:pt idx="9325">
                  <c:v>15.5</c:v>
                </c:pt>
                <c:pt idx="9326">
                  <c:v>15.5</c:v>
                </c:pt>
                <c:pt idx="9327">
                  <c:v>15.5</c:v>
                </c:pt>
                <c:pt idx="9328">
                  <c:v>15.5</c:v>
                </c:pt>
                <c:pt idx="9329">
                  <c:v>15.5</c:v>
                </c:pt>
                <c:pt idx="9330">
                  <c:v>15.5</c:v>
                </c:pt>
                <c:pt idx="9331">
                  <c:v>15.6</c:v>
                </c:pt>
                <c:pt idx="9332">
                  <c:v>15.6</c:v>
                </c:pt>
                <c:pt idx="9333">
                  <c:v>15.6</c:v>
                </c:pt>
                <c:pt idx="9334">
                  <c:v>15.6</c:v>
                </c:pt>
                <c:pt idx="9335">
                  <c:v>15.6</c:v>
                </c:pt>
                <c:pt idx="9336">
                  <c:v>15.6</c:v>
                </c:pt>
                <c:pt idx="9337">
                  <c:v>15.6</c:v>
                </c:pt>
                <c:pt idx="9338">
                  <c:v>15.6</c:v>
                </c:pt>
                <c:pt idx="9339">
                  <c:v>15.6</c:v>
                </c:pt>
                <c:pt idx="9340">
                  <c:v>15.6</c:v>
                </c:pt>
                <c:pt idx="9341">
                  <c:v>15.6</c:v>
                </c:pt>
                <c:pt idx="9342">
                  <c:v>15.6</c:v>
                </c:pt>
                <c:pt idx="9343">
                  <c:v>15.6</c:v>
                </c:pt>
                <c:pt idx="9344">
                  <c:v>15.6</c:v>
                </c:pt>
                <c:pt idx="9345">
                  <c:v>15.6</c:v>
                </c:pt>
                <c:pt idx="9346">
                  <c:v>15.6</c:v>
                </c:pt>
                <c:pt idx="9347">
                  <c:v>15.6</c:v>
                </c:pt>
                <c:pt idx="9348">
                  <c:v>15.6</c:v>
                </c:pt>
                <c:pt idx="9349">
                  <c:v>15.6</c:v>
                </c:pt>
                <c:pt idx="9350">
                  <c:v>15.6</c:v>
                </c:pt>
                <c:pt idx="9351">
                  <c:v>15.6</c:v>
                </c:pt>
                <c:pt idx="9352">
                  <c:v>15.6</c:v>
                </c:pt>
                <c:pt idx="9353">
                  <c:v>15.6</c:v>
                </c:pt>
                <c:pt idx="9354">
                  <c:v>15.6</c:v>
                </c:pt>
                <c:pt idx="9355">
                  <c:v>15.6</c:v>
                </c:pt>
                <c:pt idx="9356">
                  <c:v>15.6</c:v>
                </c:pt>
                <c:pt idx="9357">
                  <c:v>15.6</c:v>
                </c:pt>
                <c:pt idx="9358">
                  <c:v>15.6</c:v>
                </c:pt>
                <c:pt idx="9359">
                  <c:v>15.6</c:v>
                </c:pt>
                <c:pt idx="9360">
                  <c:v>15.6</c:v>
                </c:pt>
                <c:pt idx="9361">
                  <c:v>15.6</c:v>
                </c:pt>
                <c:pt idx="9362">
                  <c:v>15.6</c:v>
                </c:pt>
                <c:pt idx="9363">
                  <c:v>15.6</c:v>
                </c:pt>
                <c:pt idx="9364">
                  <c:v>15.6</c:v>
                </c:pt>
                <c:pt idx="9365">
                  <c:v>15.6</c:v>
                </c:pt>
                <c:pt idx="9366">
                  <c:v>15.6</c:v>
                </c:pt>
                <c:pt idx="9367">
                  <c:v>15.6</c:v>
                </c:pt>
                <c:pt idx="9368">
                  <c:v>15.6</c:v>
                </c:pt>
                <c:pt idx="9369">
                  <c:v>15.6</c:v>
                </c:pt>
                <c:pt idx="9370">
                  <c:v>15.6</c:v>
                </c:pt>
                <c:pt idx="9371">
                  <c:v>15.6</c:v>
                </c:pt>
                <c:pt idx="9372">
                  <c:v>15.6</c:v>
                </c:pt>
                <c:pt idx="9373">
                  <c:v>15.6</c:v>
                </c:pt>
                <c:pt idx="9374">
                  <c:v>15.6</c:v>
                </c:pt>
                <c:pt idx="9375">
                  <c:v>15.6</c:v>
                </c:pt>
                <c:pt idx="9376">
                  <c:v>15.6</c:v>
                </c:pt>
                <c:pt idx="9377">
                  <c:v>15.6</c:v>
                </c:pt>
                <c:pt idx="9378">
                  <c:v>15.6</c:v>
                </c:pt>
                <c:pt idx="9379">
                  <c:v>15.6</c:v>
                </c:pt>
                <c:pt idx="9380">
                  <c:v>15.6</c:v>
                </c:pt>
                <c:pt idx="9381">
                  <c:v>15.6</c:v>
                </c:pt>
                <c:pt idx="9382">
                  <c:v>15.6</c:v>
                </c:pt>
                <c:pt idx="9383">
                  <c:v>15.6</c:v>
                </c:pt>
                <c:pt idx="9384">
                  <c:v>15.6</c:v>
                </c:pt>
                <c:pt idx="9385">
                  <c:v>15.6</c:v>
                </c:pt>
                <c:pt idx="9386">
                  <c:v>15.6</c:v>
                </c:pt>
                <c:pt idx="9387">
                  <c:v>15.6</c:v>
                </c:pt>
                <c:pt idx="9388">
                  <c:v>15.6</c:v>
                </c:pt>
                <c:pt idx="9389">
                  <c:v>15.6</c:v>
                </c:pt>
                <c:pt idx="9390">
                  <c:v>15.6</c:v>
                </c:pt>
                <c:pt idx="9391">
                  <c:v>15.7</c:v>
                </c:pt>
                <c:pt idx="9392">
                  <c:v>15.7</c:v>
                </c:pt>
                <c:pt idx="9393">
                  <c:v>15.7</c:v>
                </c:pt>
                <c:pt idx="9394">
                  <c:v>15.7</c:v>
                </c:pt>
                <c:pt idx="9395">
                  <c:v>15.7</c:v>
                </c:pt>
                <c:pt idx="9396">
                  <c:v>15.7</c:v>
                </c:pt>
                <c:pt idx="9397">
                  <c:v>15.7</c:v>
                </c:pt>
                <c:pt idx="9398">
                  <c:v>15.7</c:v>
                </c:pt>
                <c:pt idx="9399">
                  <c:v>15.7</c:v>
                </c:pt>
                <c:pt idx="9400">
                  <c:v>15.7</c:v>
                </c:pt>
                <c:pt idx="9401">
                  <c:v>15.7</c:v>
                </c:pt>
                <c:pt idx="9402">
                  <c:v>15.7</c:v>
                </c:pt>
                <c:pt idx="9403">
                  <c:v>15.7</c:v>
                </c:pt>
                <c:pt idx="9404">
                  <c:v>15.7</c:v>
                </c:pt>
                <c:pt idx="9405">
                  <c:v>15.7</c:v>
                </c:pt>
                <c:pt idx="9406">
                  <c:v>15.7</c:v>
                </c:pt>
                <c:pt idx="9407">
                  <c:v>15.7</c:v>
                </c:pt>
                <c:pt idx="9408">
                  <c:v>15.7</c:v>
                </c:pt>
                <c:pt idx="9409">
                  <c:v>15.7</c:v>
                </c:pt>
                <c:pt idx="9410">
                  <c:v>15.7</c:v>
                </c:pt>
                <c:pt idx="9411">
                  <c:v>15.7</c:v>
                </c:pt>
                <c:pt idx="9412">
                  <c:v>15.7</c:v>
                </c:pt>
                <c:pt idx="9413">
                  <c:v>15.7</c:v>
                </c:pt>
                <c:pt idx="9414">
                  <c:v>15.7</c:v>
                </c:pt>
                <c:pt idx="9415">
                  <c:v>15.7</c:v>
                </c:pt>
                <c:pt idx="9416">
                  <c:v>15.7</c:v>
                </c:pt>
                <c:pt idx="9417">
                  <c:v>15.7</c:v>
                </c:pt>
                <c:pt idx="9418">
                  <c:v>15.7</c:v>
                </c:pt>
                <c:pt idx="9419">
                  <c:v>15.7</c:v>
                </c:pt>
                <c:pt idx="9420">
                  <c:v>15.7</c:v>
                </c:pt>
                <c:pt idx="9421">
                  <c:v>15.7</c:v>
                </c:pt>
                <c:pt idx="9422">
                  <c:v>15.7</c:v>
                </c:pt>
                <c:pt idx="9423">
                  <c:v>15.7</c:v>
                </c:pt>
                <c:pt idx="9424">
                  <c:v>15.7</c:v>
                </c:pt>
                <c:pt idx="9425">
                  <c:v>15.7</c:v>
                </c:pt>
                <c:pt idx="9426">
                  <c:v>15.7</c:v>
                </c:pt>
                <c:pt idx="9427">
                  <c:v>15.7</c:v>
                </c:pt>
                <c:pt idx="9428">
                  <c:v>15.7</c:v>
                </c:pt>
                <c:pt idx="9429">
                  <c:v>15.7</c:v>
                </c:pt>
                <c:pt idx="9430">
                  <c:v>15.7</c:v>
                </c:pt>
                <c:pt idx="9431">
                  <c:v>15.7</c:v>
                </c:pt>
                <c:pt idx="9432">
                  <c:v>15.7</c:v>
                </c:pt>
                <c:pt idx="9433">
                  <c:v>15.7</c:v>
                </c:pt>
                <c:pt idx="9434">
                  <c:v>15.7</c:v>
                </c:pt>
                <c:pt idx="9435">
                  <c:v>15.7</c:v>
                </c:pt>
                <c:pt idx="9436">
                  <c:v>15.7</c:v>
                </c:pt>
                <c:pt idx="9437">
                  <c:v>15.7</c:v>
                </c:pt>
                <c:pt idx="9438">
                  <c:v>15.7</c:v>
                </c:pt>
                <c:pt idx="9439">
                  <c:v>15.7</c:v>
                </c:pt>
                <c:pt idx="9440">
                  <c:v>15.7</c:v>
                </c:pt>
                <c:pt idx="9441">
                  <c:v>15.7</c:v>
                </c:pt>
                <c:pt idx="9442">
                  <c:v>15.7</c:v>
                </c:pt>
                <c:pt idx="9443">
                  <c:v>15.7</c:v>
                </c:pt>
                <c:pt idx="9444">
                  <c:v>15.7</c:v>
                </c:pt>
                <c:pt idx="9445">
                  <c:v>15.7</c:v>
                </c:pt>
                <c:pt idx="9446">
                  <c:v>15.7</c:v>
                </c:pt>
                <c:pt idx="9447">
                  <c:v>15.7</c:v>
                </c:pt>
                <c:pt idx="9448">
                  <c:v>15.7</c:v>
                </c:pt>
                <c:pt idx="9449">
                  <c:v>15.7</c:v>
                </c:pt>
                <c:pt idx="9450">
                  <c:v>15.7</c:v>
                </c:pt>
                <c:pt idx="9451">
                  <c:v>15.8</c:v>
                </c:pt>
                <c:pt idx="9452">
                  <c:v>15.8</c:v>
                </c:pt>
                <c:pt idx="9453">
                  <c:v>15.8</c:v>
                </c:pt>
                <c:pt idx="9454">
                  <c:v>15.8</c:v>
                </c:pt>
                <c:pt idx="9455">
                  <c:v>15.8</c:v>
                </c:pt>
                <c:pt idx="9456">
                  <c:v>15.8</c:v>
                </c:pt>
                <c:pt idx="9457">
                  <c:v>15.8</c:v>
                </c:pt>
                <c:pt idx="9458">
                  <c:v>15.8</c:v>
                </c:pt>
                <c:pt idx="9459">
                  <c:v>15.8</c:v>
                </c:pt>
                <c:pt idx="9460">
                  <c:v>15.8</c:v>
                </c:pt>
                <c:pt idx="9461">
                  <c:v>15.8</c:v>
                </c:pt>
                <c:pt idx="9462">
                  <c:v>15.8</c:v>
                </c:pt>
                <c:pt idx="9463">
                  <c:v>15.8</c:v>
                </c:pt>
                <c:pt idx="9464">
                  <c:v>15.8</c:v>
                </c:pt>
                <c:pt idx="9465">
                  <c:v>15.8</c:v>
                </c:pt>
                <c:pt idx="9466">
                  <c:v>15.8</c:v>
                </c:pt>
                <c:pt idx="9467">
                  <c:v>15.8</c:v>
                </c:pt>
                <c:pt idx="9468">
                  <c:v>15.8</c:v>
                </c:pt>
                <c:pt idx="9469">
                  <c:v>15.8</c:v>
                </c:pt>
                <c:pt idx="9470">
                  <c:v>15.8</c:v>
                </c:pt>
                <c:pt idx="9471">
                  <c:v>15.8</c:v>
                </c:pt>
                <c:pt idx="9472">
                  <c:v>15.8</c:v>
                </c:pt>
                <c:pt idx="9473">
                  <c:v>15.8</c:v>
                </c:pt>
                <c:pt idx="9474">
                  <c:v>15.8</c:v>
                </c:pt>
                <c:pt idx="9475">
                  <c:v>15.8</c:v>
                </c:pt>
                <c:pt idx="9476">
                  <c:v>15.8</c:v>
                </c:pt>
                <c:pt idx="9477">
                  <c:v>15.8</c:v>
                </c:pt>
                <c:pt idx="9478">
                  <c:v>15.8</c:v>
                </c:pt>
                <c:pt idx="9479">
                  <c:v>15.8</c:v>
                </c:pt>
                <c:pt idx="9480">
                  <c:v>15.8</c:v>
                </c:pt>
                <c:pt idx="9481">
                  <c:v>15.8</c:v>
                </c:pt>
                <c:pt idx="9482">
                  <c:v>15.8</c:v>
                </c:pt>
                <c:pt idx="9483">
                  <c:v>15.8</c:v>
                </c:pt>
                <c:pt idx="9484">
                  <c:v>15.8</c:v>
                </c:pt>
                <c:pt idx="9485">
                  <c:v>15.8</c:v>
                </c:pt>
                <c:pt idx="9486">
                  <c:v>15.8</c:v>
                </c:pt>
                <c:pt idx="9487">
                  <c:v>15.8</c:v>
                </c:pt>
                <c:pt idx="9488">
                  <c:v>15.8</c:v>
                </c:pt>
                <c:pt idx="9489">
                  <c:v>15.8</c:v>
                </c:pt>
                <c:pt idx="9490">
                  <c:v>15.8</c:v>
                </c:pt>
                <c:pt idx="9491">
                  <c:v>15.8</c:v>
                </c:pt>
                <c:pt idx="9492">
                  <c:v>15.8</c:v>
                </c:pt>
                <c:pt idx="9493">
                  <c:v>15.8</c:v>
                </c:pt>
                <c:pt idx="9494">
                  <c:v>15.8</c:v>
                </c:pt>
                <c:pt idx="9495">
                  <c:v>15.8</c:v>
                </c:pt>
                <c:pt idx="9496">
                  <c:v>15.8</c:v>
                </c:pt>
                <c:pt idx="9497">
                  <c:v>15.8</c:v>
                </c:pt>
                <c:pt idx="9498">
                  <c:v>15.8</c:v>
                </c:pt>
                <c:pt idx="9499">
                  <c:v>15.8</c:v>
                </c:pt>
                <c:pt idx="9500">
                  <c:v>15.8</c:v>
                </c:pt>
                <c:pt idx="9501">
                  <c:v>15.8</c:v>
                </c:pt>
                <c:pt idx="9502">
                  <c:v>15.8</c:v>
                </c:pt>
                <c:pt idx="9503">
                  <c:v>15.8</c:v>
                </c:pt>
                <c:pt idx="9504">
                  <c:v>15.8</c:v>
                </c:pt>
                <c:pt idx="9505">
                  <c:v>15.8</c:v>
                </c:pt>
                <c:pt idx="9506">
                  <c:v>15.8</c:v>
                </c:pt>
                <c:pt idx="9507">
                  <c:v>15.8</c:v>
                </c:pt>
                <c:pt idx="9508">
                  <c:v>15.8</c:v>
                </c:pt>
                <c:pt idx="9509">
                  <c:v>15.8</c:v>
                </c:pt>
                <c:pt idx="9510">
                  <c:v>15.8</c:v>
                </c:pt>
                <c:pt idx="9511">
                  <c:v>15.9</c:v>
                </c:pt>
                <c:pt idx="9512">
                  <c:v>15.9</c:v>
                </c:pt>
                <c:pt idx="9513">
                  <c:v>15.9</c:v>
                </c:pt>
                <c:pt idx="9514">
                  <c:v>15.9</c:v>
                </c:pt>
                <c:pt idx="9515">
                  <c:v>15.9</c:v>
                </c:pt>
                <c:pt idx="9516">
                  <c:v>15.9</c:v>
                </c:pt>
                <c:pt idx="9517">
                  <c:v>15.9</c:v>
                </c:pt>
                <c:pt idx="9518">
                  <c:v>15.9</c:v>
                </c:pt>
                <c:pt idx="9519">
                  <c:v>15.9</c:v>
                </c:pt>
                <c:pt idx="9520">
                  <c:v>15.9</c:v>
                </c:pt>
                <c:pt idx="9521">
                  <c:v>15.9</c:v>
                </c:pt>
                <c:pt idx="9522">
                  <c:v>15.9</c:v>
                </c:pt>
                <c:pt idx="9523">
                  <c:v>15.9</c:v>
                </c:pt>
                <c:pt idx="9524">
                  <c:v>15.9</c:v>
                </c:pt>
                <c:pt idx="9525">
                  <c:v>15.9</c:v>
                </c:pt>
                <c:pt idx="9526">
                  <c:v>15.9</c:v>
                </c:pt>
                <c:pt idx="9527">
                  <c:v>15.9</c:v>
                </c:pt>
                <c:pt idx="9528">
                  <c:v>15.9</c:v>
                </c:pt>
                <c:pt idx="9529">
                  <c:v>15.9</c:v>
                </c:pt>
                <c:pt idx="9530">
                  <c:v>15.9</c:v>
                </c:pt>
                <c:pt idx="9531">
                  <c:v>15.9</c:v>
                </c:pt>
                <c:pt idx="9532">
                  <c:v>15.9</c:v>
                </c:pt>
                <c:pt idx="9533">
                  <c:v>15.9</c:v>
                </c:pt>
                <c:pt idx="9534">
                  <c:v>15.9</c:v>
                </c:pt>
                <c:pt idx="9535">
                  <c:v>15.9</c:v>
                </c:pt>
                <c:pt idx="9536">
                  <c:v>15.9</c:v>
                </c:pt>
                <c:pt idx="9537">
                  <c:v>15.9</c:v>
                </c:pt>
                <c:pt idx="9538">
                  <c:v>15.9</c:v>
                </c:pt>
                <c:pt idx="9539">
                  <c:v>15.9</c:v>
                </c:pt>
                <c:pt idx="9540">
                  <c:v>15.9</c:v>
                </c:pt>
                <c:pt idx="9541">
                  <c:v>15.9</c:v>
                </c:pt>
                <c:pt idx="9542">
                  <c:v>15.9</c:v>
                </c:pt>
                <c:pt idx="9543">
                  <c:v>15.9</c:v>
                </c:pt>
                <c:pt idx="9544">
                  <c:v>15.9</c:v>
                </c:pt>
                <c:pt idx="9545">
                  <c:v>15.9</c:v>
                </c:pt>
                <c:pt idx="9546">
                  <c:v>15.9</c:v>
                </c:pt>
                <c:pt idx="9547">
                  <c:v>15.9</c:v>
                </c:pt>
                <c:pt idx="9548">
                  <c:v>15.9</c:v>
                </c:pt>
                <c:pt idx="9549">
                  <c:v>15.9</c:v>
                </c:pt>
                <c:pt idx="9550">
                  <c:v>15.9</c:v>
                </c:pt>
                <c:pt idx="9551">
                  <c:v>15.9</c:v>
                </c:pt>
                <c:pt idx="9552">
                  <c:v>15.9</c:v>
                </c:pt>
                <c:pt idx="9553">
                  <c:v>15.9</c:v>
                </c:pt>
                <c:pt idx="9554">
                  <c:v>15.9</c:v>
                </c:pt>
                <c:pt idx="9555">
                  <c:v>15.9</c:v>
                </c:pt>
                <c:pt idx="9556">
                  <c:v>15.9</c:v>
                </c:pt>
                <c:pt idx="9557">
                  <c:v>15.9</c:v>
                </c:pt>
                <c:pt idx="9558">
                  <c:v>15.9</c:v>
                </c:pt>
                <c:pt idx="9559">
                  <c:v>15.9</c:v>
                </c:pt>
                <c:pt idx="9560">
                  <c:v>15.9</c:v>
                </c:pt>
                <c:pt idx="9561">
                  <c:v>15.9</c:v>
                </c:pt>
                <c:pt idx="9562">
                  <c:v>15.9</c:v>
                </c:pt>
                <c:pt idx="9563">
                  <c:v>15.9</c:v>
                </c:pt>
                <c:pt idx="9564">
                  <c:v>15.9</c:v>
                </c:pt>
                <c:pt idx="9565">
                  <c:v>15.9</c:v>
                </c:pt>
                <c:pt idx="9566">
                  <c:v>15.9</c:v>
                </c:pt>
                <c:pt idx="9567">
                  <c:v>15.9</c:v>
                </c:pt>
                <c:pt idx="9568">
                  <c:v>15.9</c:v>
                </c:pt>
                <c:pt idx="9569">
                  <c:v>15.9</c:v>
                </c:pt>
                <c:pt idx="9570">
                  <c:v>15.9</c:v>
                </c:pt>
                <c:pt idx="9571">
                  <c:v>16.0</c:v>
                </c:pt>
                <c:pt idx="9572">
                  <c:v>16.0</c:v>
                </c:pt>
                <c:pt idx="9573">
                  <c:v>16.0</c:v>
                </c:pt>
                <c:pt idx="9574">
                  <c:v>16.0</c:v>
                </c:pt>
                <c:pt idx="9575">
                  <c:v>16.0</c:v>
                </c:pt>
                <c:pt idx="9576">
                  <c:v>16.0</c:v>
                </c:pt>
                <c:pt idx="9577">
                  <c:v>16.0</c:v>
                </c:pt>
                <c:pt idx="9578">
                  <c:v>16.0</c:v>
                </c:pt>
                <c:pt idx="9579">
                  <c:v>16.0</c:v>
                </c:pt>
                <c:pt idx="9580">
                  <c:v>16.0</c:v>
                </c:pt>
                <c:pt idx="9581">
                  <c:v>16.0</c:v>
                </c:pt>
                <c:pt idx="9582">
                  <c:v>16.0</c:v>
                </c:pt>
                <c:pt idx="9583">
                  <c:v>16.0</c:v>
                </c:pt>
                <c:pt idx="9584">
                  <c:v>16.0</c:v>
                </c:pt>
                <c:pt idx="9585">
                  <c:v>16.0</c:v>
                </c:pt>
                <c:pt idx="9586">
                  <c:v>16.0</c:v>
                </c:pt>
                <c:pt idx="9587">
                  <c:v>16.0</c:v>
                </c:pt>
                <c:pt idx="9588">
                  <c:v>16.0</c:v>
                </c:pt>
                <c:pt idx="9589">
                  <c:v>16.0</c:v>
                </c:pt>
                <c:pt idx="9590">
                  <c:v>16.0</c:v>
                </c:pt>
                <c:pt idx="9591">
                  <c:v>16.0</c:v>
                </c:pt>
                <c:pt idx="9592">
                  <c:v>16.0</c:v>
                </c:pt>
                <c:pt idx="9593">
                  <c:v>16.0</c:v>
                </c:pt>
                <c:pt idx="9594">
                  <c:v>16.0</c:v>
                </c:pt>
                <c:pt idx="9595">
                  <c:v>16.0</c:v>
                </c:pt>
                <c:pt idx="9596">
                  <c:v>16.0</c:v>
                </c:pt>
                <c:pt idx="9597">
                  <c:v>16.0</c:v>
                </c:pt>
                <c:pt idx="9598">
                  <c:v>16.0</c:v>
                </c:pt>
                <c:pt idx="9599">
                  <c:v>16.0</c:v>
                </c:pt>
                <c:pt idx="9600">
                  <c:v>16.0</c:v>
                </c:pt>
                <c:pt idx="9601">
                  <c:v>16.0</c:v>
                </c:pt>
                <c:pt idx="9602">
                  <c:v>16.0</c:v>
                </c:pt>
                <c:pt idx="9603">
                  <c:v>16.0</c:v>
                </c:pt>
                <c:pt idx="9604">
                  <c:v>16.0</c:v>
                </c:pt>
                <c:pt idx="9605">
                  <c:v>16.0</c:v>
                </c:pt>
                <c:pt idx="9606">
                  <c:v>16.0</c:v>
                </c:pt>
                <c:pt idx="9607">
                  <c:v>16.0</c:v>
                </c:pt>
                <c:pt idx="9608">
                  <c:v>16.0</c:v>
                </c:pt>
                <c:pt idx="9609">
                  <c:v>16.0</c:v>
                </c:pt>
                <c:pt idx="9610">
                  <c:v>16.0</c:v>
                </c:pt>
                <c:pt idx="9611">
                  <c:v>16.0</c:v>
                </c:pt>
                <c:pt idx="9612">
                  <c:v>16.0</c:v>
                </c:pt>
                <c:pt idx="9613">
                  <c:v>16.0</c:v>
                </c:pt>
                <c:pt idx="9614">
                  <c:v>16.0</c:v>
                </c:pt>
                <c:pt idx="9615">
                  <c:v>16.0</c:v>
                </c:pt>
                <c:pt idx="9616">
                  <c:v>16.0</c:v>
                </c:pt>
                <c:pt idx="9617">
                  <c:v>16.0</c:v>
                </c:pt>
                <c:pt idx="9618">
                  <c:v>16.0</c:v>
                </c:pt>
                <c:pt idx="9619">
                  <c:v>16.0</c:v>
                </c:pt>
                <c:pt idx="9620">
                  <c:v>16.0</c:v>
                </c:pt>
                <c:pt idx="9621">
                  <c:v>16.0</c:v>
                </c:pt>
                <c:pt idx="9622">
                  <c:v>16.0</c:v>
                </c:pt>
                <c:pt idx="9623">
                  <c:v>16.0</c:v>
                </c:pt>
                <c:pt idx="9624">
                  <c:v>16.0</c:v>
                </c:pt>
                <c:pt idx="9625">
                  <c:v>16.0</c:v>
                </c:pt>
                <c:pt idx="9626">
                  <c:v>16.0</c:v>
                </c:pt>
                <c:pt idx="9627">
                  <c:v>16.0</c:v>
                </c:pt>
                <c:pt idx="9628">
                  <c:v>16.0</c:v>
                </c:pt>
                <c:pt idx="9629">
                  <c:v>16.0</c:v>
                </c:pt>
                <c:pt idx="9630">
                  <c:v>16.0</c:v>
                </c:pt>
                <c:pt idx="9631">
                  <c:v>16.1</c:v>
                </c:pt>
                <c:pt idx="9632">
                  <c:v>16.1</c:v>
                </c:pt>
                <c:pt idx="9633">
                  <c:v>16.1</c:v>
                </c:pt>
                <c:pt idx="9634">
                  <c:v>16.1</c:v>
                </c:pt>
                <c:pt idx="9635">
                  <c:v>16.1</c:v>
                </c:pt>
                <c:pt idx="9636">
                  <c:v>16.1</c:v>
                </c:pt>
                <c:pt idx="9637">
                  <c:v>16.1</c:v>
                </c:pt>
                <c:pt idx="9638">
                  <c:v>16.1</c:v>
                </c:pt>
                <c:pt idx="9639">
                  <c:v>16.1</c:v>
                </c:pt>
                <c:pt idx="9640">
                  <c:v>16.1</c:v>
                </c:pt>
                <c:pt idx="9641">
                  <c:v>16.1</c:v>
                </c:pt>
                <c:pt idx="9642">
                  <c:v>16.1</c:v>
                </c:pt>
                <c:pt idx="9643">
                  <c:v>16.1</c:v>
                </c:pt>
                <c:pt idx="9644">
                  <c:v>16.1</c:v>
                </c:pt>
                <c:pt idx="9645">
                  <c:v>16.1</c:v>
                </c:pt>
                <c:pt idx="9646">
                  <c:v>16.1</c:v>
                </c:pt>
                <c:pt idx="9647">
                  <c:v>16.1</c:v>
                </c:pt>
                <c:pt idx="9648">
                  <c:v>16.1</c:v>
                </c:pt>
                <c:pt idx="9649">
                  <c:v>16.1</c:v>
                </c:pt>
                <c:pt idx="9650">
                  <c:v>16.1</c:v>
                </c:pt>
                <c:pt idx="9651">
                  <c:v>16.1</c:v>
                </c:pt>
                <c:pt idx="9652">
                  <c:v>16.1</c:v>
                </c:pt>
                <c:pt idx="9653">
                  <c:v>16.1</c:v>
                </c:pt>
                <c:pt idx="9654">
                  <c:v>16.1</c:v>
                </c:pt>
                <c:pt idx="9655">
                  <c:v>16.1</c:v>
                </c:pt>
                <c:pt idx="9656">
                  <c:v>16.1</c:v>
                </c:pt>
                <c:pt idx="9657">
                  <c:v>16.1</c:v>
                </c:pt>
                <c:pt idx="9658">
                  <c:v>16.1</c:v>
                </c:pt>
                <c:pt idx="9659">
                  <c:v>16.1</c:v>
                </c:pt>
                <c:pt idx="9660">
                  <c:v>16.1</c:v>
                </c:pt>
                <c:pt idx="9661">
                  <c:v>16.1</c:v>
                </c:pt>
                <c:pt idx="9662">
                  <c:v>16.1</c:v>
                </c:pt>
                <c:pt idx="9663">
                  <c:v>16.1</c:v>
                </c:pt>
                <c:pt idx="9664">
                  <c:v>16.1</c:v>
                </c:pt>
                <c:pt idx="9665">
                  <c:v>16.1</c:v>
                </c:pt>
                <c:pt idx="9666">
                  <c:v>16.1</c:v>
                </c:pt>
                <c:pt idx="9667">
                  <c:v>16.1</c:v>
                </c:pt>
                <c:pt idx="9668">
                  <c:v>16.1</c:v>
                </c:pt>
                <c:pt idx="9669">
                  <c:v>16.1</c:v>
                </c:pt>
                <c:pt idx="9670">
                  <c:v>16.1</c:v>
                </c:pt>
                <c:pt idx="9671">
                  <c:v>16.1</c:v>
                </c:pt>
                <c:pt idx="9672">
                  <c:v>16.1</c:v>
                </c:pt>
                <c:pt idx="9673">
                  <c:v>16.1</c:v>
                </c:pt>
                <c:pt idx="9674">
                  <c:v>16.1</c:v>
                </c:pt>
                <c:pt idx="9675">
                  <c:v>16.1</c:v>
                </c:pt>
                <c:pt idx="9676">
                  <c:v>16.1</c:v>
                </c:pt>
                <c:pt idx="9677">
                  <c:v>16.1</c:v>
                </c:pt>
                <c:pt idx="9678">
                  <c:v>16.1</c:v>
                </c:pt>
                <c:pt idx="9679">
                  <c:v>16.1</c:v>
                </c:pt>
                <c:pt idx="9680">
                  <c:v>16.1</c:v>
                </c:pt>
                <c:pt idx="9681">
                  <c:v>16.1</c:v>
                </c:pt>
                <c:pt idx="9682">
                  <c:v>16.1</c:v>
                </c:pt>
                <c:pt idx="9683">
                  <c:v>16.1</c:v>
                </c:pt>
                <c:pt idx="9684">
                  <c:v>16.1</c:v>
                </c:pt>
                <c:pt idx="9685">
                  <c:v>16.1</c:v>
                </c:pt>
                <c:pt idx="9686">
                  <c:v>16.1</c:v>
                </c:pt>
                <c:pt idx="9687">
                  <c:v>16.1</c:v>
                </c:pt>
                <c:pt idx="9688">
                  <c:v>16.1</c:v>
                </c:pt>
                <c:pt idx="9689">
                  <c:v>16.1</c:v>
                </c:pt>
                <c:pt idx="9690">
                  <c:v>16.1</c:v>
                </c:pt>
                <c:pt idx="9691">
                  <c:v>16.2</c:v>
                </c:pt>
                <c:pt idx="9692">
                  <c:v>16.2</c:v>
                </c:pt>
                <c:pt idx="9693">
                  <c:v>16.2</c:v>
                </c:pt>
                <c:pt idx="9694">
                  <c:v>16.2</c:v>
                </c:pt>
                <c:pt idx="9695">
                  <c:v>16.2</c:v>
                </c:pt>
                <c:pt idx="9696">
                  <c:v>16.2</c:v>
                </c:pt>
                <c:pt idx="9697">
                  <c:v>16.2</c:v>
                </c:pt>
                <c:pt idx="9698">
                  <c:v>16.2</c:v>
                </c:pt>
                <c:pt idx="9699">
                  <c:v>16.2</c:v>
                </c:pt>
                <c:pt idx="9700">
                  <c:v>16.2</c:v>
                </c:pt>
                <c:pt idx="9701">
                  <c:v>16.2</c:v>
                </c:pt>
                <c:pt idx="9702">
                  <c:v>16.2</c:v>
                </c:pt>
                <c:pt idx="9703">
                  <c:v>16.2</c:v>
                </c:pt>
                <c:pt idx="9704">
                  <c:v>16.2</c:v>
                </c:pt>
                <c:pt idx="9705">
                  <c:v>16.2</c:v>
                </c:pt>
                <c:pt idx="9706">
                  <c:v>16.2</c:v>
                </c:pt>
                <c:pt idx="9707">
                  <c:v>16.2</c:v>
                </c:pt>
                <c:pt idx="9708">
                  <c:v>16.2</c:v>
                </c:pt>
                <c:pt idx="9709">
                  <c:v>16.2</c:v>
                </c:pt>
                <c:pt idx="9710">
                  <c:v>16.2</c:v>
                </c:pt>
                <c:pt idx="9711">
                  <c:v>16.2</c:v>
                </c:pt>
                <c:pt idx="9712">
                  <c:v>16.2</c:v>
                </c:pt>
                <c:pt idx="9713">
                  <c:v>16.2</c:v>
                </c:pt>
                <c:pt idx="9714">
                  <c:v>16.2</c:v>
                </c:pt>
                <c:pt idx="9715">
                  <c:v>16.2</c:v>
                </c:pt>
                <c:pt idx="9716">
                  <c:v>16.2</c:v>
                </c:pt>
                <c:pt idx="9717">
                  <c:v>16.2</c:v>
                </c:pt>
                <c:pt idx="9718">
                  <c:v>16.2</c:v>
                </c:pt>
                <c:pt idx="9719">
                  <c:v>16.2</c:v>
                </c:pt>
                <c:pt idx="9720">
                  <c:v>16.2</c:v>
                </c:pt>
                <c:pt idx="9721">
                  <c:v>16.2</c:v>
                </c:pt>
                <c:pt idx="9722">
                  <c:v>16.2</c:v>
                </c:pt>
                <c:pt idx="9723">
                  <c:v>16.2</c:v>
                </c:pt>
                <c:pt idx="9724">
                  <c:v>16.2</c:v>
                </c:pt>
                <c:pt idx="9725">
                  <c:v>16.2</c:v>
                </c:pt>
                <c:pt idx="9726">
                  <c:v>16.2</c:v>
                </c:pt>
                <c:pt idx="9727">
                  <c:v>16.2</c:v>
                </c:pt>
                <c:pt idx="9728">
                  <c:v>16.2</c:v>
                </c:pt>
                <c:pt idx="9729">
                  <c:v>16.2</c:v>
                </c:pt>
                <c:pt idx="9730">
                  <c:v>16.2</c:v>
                </c:pt>
                <c:pt idx="9731">
                  <c:v>16.2</c:v>
                </c:pt>
                <c:pt idx="9732">
                  <c:v>16.2</c:v>
                </c:pt>
                <c:pt idx="9733">
                  <c:v>16.2</c:v>
                </c:pt>
                <c:pt idx="9734">
                  <c:v>16.2</c:v>
                </c:pt>
                <c:pt idx="9735">
                  <c:v>16.2</c:v>
                </c:pt>
                <c:pt idx="9736">
                  <c:v>16.2</c:v>
                </c:pt>
                <c:pt idx="9737">
                  <c:v>16.2</c:v>
                </c:pt>
                <c:pt idx="9738">
                  <c:v>16.2</c:v>
                </c:pt>
                <c:pt idx="9739">
                  <c:v>16.2</c:v>
                </c:pt>
                <c:pt idx="9740">
                  <c:v>16.2</c:v>
                </c:pt>
                <c:pt idx="9741">
                  <c:v>16.2</c:v>
                </c:pt>
                <c:pt idx="9742">
                  <c:v>16.2</c:v>
                </c:pt>
                <c:pt idx="9743">
                  <c:v>16.2</c:v>
                </c:pt>
                <c:pt idx="9744">
                  <c:v>16.2</c:v>
                </c:pt>
                <c:pt idx="9745">
                  <c:v>16.2</c:v>
                </c:pt>
                <c:pt idx="9746">
                  <c:v>16.2</c:v>
                </c:pt>
                <c:pt idx="9747">
                  <c:v>16.2</c:v>
                </c:pt>
                <c:pt idx="9748">
                  <c:v>16.2</c:v>
                </c:pt>
                <c:pt idx="9749">
                  <c:v>16.2</c:v>
                </c:pt>
                <c:pt idx="9750">
                  <c:v>16.2</c:v>
                </c:pt>
                <c:pt idx="9751">
                  <c:v>16.3</c:v>
                </c:pt>
                <c:pt idx="9752">
                  <c:v>16.3</c:v>
                </c:pt>
                <c:pt idx="9753">
                  <c:v>16.3</c:v>
                </c:pt>
                <c:pt idx="9754">
                  <c:v>16.3</c:v>
                </c:pt>
                <c:pt idx="9755">
                  <c:v>16.3</c:v>
                </c:pt>
                <c:pt idx="9756">
                  <c:v>16.3</c:v>
                </c:pt>
                <c:pt idx="9757">
                  <c:v>16.3</c:v>
                </c:pt>
                <c:pt idx="9758">
                  <c:v>16.3</c:v>
                </c:pt>
                <c:pt idx="9759">
                  <c:v>16.3</c:v>
                </c:pt>
                <c:pt idx="9760">
                  <c:v>16.3</c:v>
                </c:pt>
                <c:pt idx="9761">
                  <c:v>16.3</c:v>
                </c:pt>
                <c:pt idx="9762">
                  <c:v>16.3</c:v>
                </c:pt>
                <c:pt idx="9763">
                  <c:v>16.3</c:v>
                </c:pt>
                <c:pt idx="9764">
                  <c:v>16.3</c:v>
                </c:pt>
                <c:pt idx="9765">
                  <c:v>16.3</c:v>
                </c:pt>
                <c:pt idx="9766">
                  <c:v>16.3</c:v>
                </c:pt>
                <c:pt idx="9767">
                  <c:v>16.3</c:v>
                </c:pt>
                <c:pt idx="9768">
                  <c:v>16.3</c:v>
                </c:pt>
                <c:pt idx="9769">
                  <c:v>16.3</c:v>
                </c:pt>
                <c:pt idx="9770">
                  <c:v>16.3</c:v>
                </c:pt>
                <c:pt idx="9771">
                  <c:v>16.3</c:v>
                </c:pt>
                <c:pt idx="9772">
                  <c:v>16.3</c:v>
                </c:pt>
                <c:pt idx="9773">
                  <c:v>16.3</c:v>
                </c:pt>
                <c:pt idx="9774">
                  <c:v>16.3</c:v>
                </c:pt>
                <c:pt idx="9775">
                  <c:v>16.3</c:v>
                </c:pt>
                <c:pt idx="9776">
                  <c:v>16.3</c:v>
                </c:pt>
                <c:pt idx="9777">
                  <c:v>16.3</c:v>
                </c:pt>
                <c:pt idx="9778">
                  <c:v>16.3</c:v>
                </c:pt>
                <c:pt idx="9779">
                  <c:v>16.3</c:v>
                </c:pt>
                <c:pt idx="9780">
                  <c:v>16.3</c:v>
                </c:pt>
                <c:pt idx="9781">
                  <c:v>16.3</c:v>
                </c:pt>
                <c:pt idx="9782">
                  <c:v>16.3</c:v>
                </c:pt>
                <c:pt idx="9783">
                  <c:v>16.3</c:v>
                </c:pt>
                <c:pt idx="9784">
                  <c:v>16.3</c:v>
                </c:pt>
                <c:pt idx="9785">
                  <c:v>16.3</c:v>
                </c:pt>
                <c:pt idx="9786">
                  <c:v>16.3</c:v>
                </c:pt>
                <c:pt idx="9787">
                  <c:v>16.3</c:v>
                </c:pt>
                <c:pt idx="9788">
                  <c:v>16.3</c:v>
                </c:pt>
                <c:pt idx="9789">
                  <c:v>16.3</c:v>
                </c:pt>
                <c:pt idx="9790">
                  <c:v>16.3</c:v>
                </c:pt>
                <c:pt idx="9791">
                  <c:v>16.3</c:v>
                </c:pt>
                <c:pt idx="9792">
                  <c:v>16.3</c:v>
                </c:pt>
                <c:pt idx="9793">
                  <c:v>16.3</c:v>
                </c:pt>
                <c:pt idx="9794">
                  <c:v>16.3</c:v>
                </c:pt>
                <c:pt idx="9795">
                  <c:v>16.3</c:v>
                </c:pt>
                <c:pt idx="9796">
                  <c:v>16.3</c:v>
                </c:pt>
                <c:pt idx="9797">
                  <c:v>16.3</c:v>
                </c:pt>
                <c:pt idx="9798">
                  <c:v>16.3</c:v>
                </c:pt>
                <c:pt idx="9799">
                  <c:v>16.3</c:v>
                </c:pt>
                <c:pt idx="9800">
                  <c:v>16.3</c:v>
                </c:pt>
                <c:pt idx="9801">
                  <c:v>16.3</c:v>
                </c:pt>
                <c:pt idx="9802">
                  <c:v>16.3</c:v>
                </c:pt>
                <c:pt idx="9803">
                  <c:v>16.3</c:v>
                </c:pt>
                <c:pt idx="9804">
                  <c:v>16.3</c:v>
                </c:pt>
                <c:pt idx="9805">
                  <c:v>16.3</c:v>
                </c:pt>
                <c:pt idx="9806">
                  <c:v>16.3</c:v>
                </c:pt>
                <c:pt idx="9807">
                  <c:v>16.3</c:v>
                </c:pt>
                <c:pt idx="9808">
                  <c:v>16.3</c:v>
                </c:pt>
                <c:pt idx="9809">
                  <c:v>16.3</c:v>
                </c:pt>
                <c:pt idx="9810">
                  <c:v>16.3</c:v>
                </c:pt>
                <c:pt idx="9811">
                  <c:v>16.4</c:v>
                </c:pt>
                <c:pt idx="9812">
                  <c:v>16.4</c:v>
                </c:pt>
                <c:pt idx="9813">
                  <c:v>16.4</c:v>
                </c:pt>
                <c:pt idx="9814">
                  <c:v>16.4</c:v>
                </c:pt>
                <c:pt idx="9815">
                  <c:v>16.4</c:v>
                </c:pt>
                <c:pt idx="9816">
                  <c:v>16.4</c:v>
                </c:pt>
                <c:pt idx="9817">
                  <c:v>16.4</c:v>
                </c:pt>
                <c:pt idx="9818">
                  <c:v>16.4</c:v>
                </c:pt>
                <c:pt idx="9819">
                  <c:v>16.4</c:v>
                </c:pt>
                <c:pt idx="9820">
                  <c:v>16.4</c:v>
                </c:pt>
                <c:pt idx="9821">
                  <c:v>16.4</c:v>
                </c:pt>
                <c:pt idx="9822">
                  <c:v>16.4</c:v>
                </c:pt>
                <c:pt idx="9823">
                  <c:v>16.4</c:v>
                </c:pt>
                <c:pt idx="9824">
                  <c:v>16.4</c:v>
                </c:pt>
                <c:pt idx="9825">
                  <c:v>16.4</c:v>
                </c:pt>
                <c:pt idx="9826">
                  <c:v>16.4</c:v>
                </c:pt>
                <c:pt idx="9827">
                  <c:v>16.4</c:v>
                </c:pt>
                <c:pt idx="9828">
                  <c:v>16.4</c:v>
                </c:pt>
                <c:pt idx="9829">
                  <c:v>16.4</c:v>
                </c:pt>
                <c:pt idx="9830">
                  <c:v>16.4</c:v>
                </c:pt>
                <c:pt idx="9831">
                  <c:v>16.4</c:v>
                </c:pt>
                <c:pt idx="9832">
                  <c:v>16.4</c:v>
                </c:pt>
                <c:pt idx="9833">
                  <c:v>16.4</c:v>
                </c:pt>
                <c:pt idx="9834">
                  <c:v>16.4</c:v>
                </c:pt>
                <c:pt idx="9835">
                  <c:v>16.4</c:v>
                </c:pt>
                <c:pt idx="9836">
                  <c:v>16.4</c:v>
                </c:pt>
                <c:pt idx="9837">
                  <c:v>16.4</c:v>
                </c:pt>
                <c:pt idx="9838">
                  <c:v>16.4</c:v>
                </c:pt>
                <c:pt idx="9839">
                  <c:v>16.4</c:v>
                </c:pt>
                <c:pt idx="9840">
                  <c:v>16.4</c:v>
                </c:pt>
                <c:pt idx="9841">
                  <c:v>16.4</c:v>
                </c:pt>
                <c:pt idx="9842">
                  <c:v>16.4</c:v>
                </c:pt>
                <c:pt idx="9843">
                  <c:v>16.4</c:v>
                </c:pt>
                <c:pt idx="9844">
                  <c:v>16.4</c:v>
                </c:pt>
                <c:pt idx="9845">
                  <c:v>16.4</c:v>
                </c:pt>
                <c:pt idx="9846">
                  <c:v>16.4</c:v>
                </c:pt>
                <c:pt idx="9847">
                  <c:v>16.4</c:v>
                </c:pt>
                <c:pt idx="9848">
                  <c:v>16.4</c:v>
                </c:pt>
                <c:pt idx="9849">
                  <c:v>16.4</c:v>
                </c:pt>
                <c:pt idx="9850">
                  <c:v>16.4</c:v>
                </c:pt>
                <c:pt idx="9851">
                  <c:v>16.4</c:v>
                </c:pt>
                <c:pt idx="9852">
                  <c:v>16.4</c:v>
                </c:pt>
                <c:pt idx="9853">
                  <c:v>16.4</c:v>
                </c:pt>
                <c:pt idx="9854">
                  <c:v>16.4</c:v>
                </c:pt>
                <c:pt idx="9855">
                  <c:v>16.4</c:v>
                </c:pt>
                <c:pt idx="9856">
                  <c:v>16.4</c:v>
                </c:pt>
                <c:pt idx="9857">
                  <c:v>16.4</c:v>
                </c:pt>
                <c:pt idx="9858">
                  <c:v>16.4</c:v>
                </c:pt>
                <c:pt idx="9859">
                  <c:v>16.4</c:v>
                </c:pt>
                <c:pt idx="9860">
                  <c:v>16.4</c:v>
                </c:pt>
                <c:pt idx="9861">
                  <c:v>16.4</c:v>
                </c:pt>
                <c:pt idx="9862">
                  <c:v>16.4</c:v>
                </c:pt>
                <c:pt idx="9863">
                  <c:v>16.4</c:v>
                </c:pt>
                <c:pt idx="9864">
                  <c:v>16.4</c:v>
                </c:pt>
                <c:pt idx="9865">
                  <c:v>16.4</c:v>
                </c:pt>
                <c:pt idx="9866">
                  <c:v>16.4</c:v>
                </c:pt>
                <c:pt idx="9867">
                  <c:v>16.4</c:v>
                </c:pt>
                <c:pt idx="9868">
                  <c:v>16.4</c:v>
                </c:pt>
                <c:pt idx="9869">
                  <c:v>16.4</c:v>
                </c:pt>
                <c:pt idx="9870">
                  <c:v>16.4</c:v>
                </c:pt>
                <c:pt idx="9871">
                  <c:v>16.5</c:v>
                </c:pt>
                <c:pt idx="9872">
                  <c:v>16.5</c:v>
                </c:pt>
                <c:pt idx="9873">
                  <c:v>16.5</c:v>
                </c:pt>
                <c:pt idx="9874">
                  <c:v>16.5</c:v>
                </c:pt>
                <c:pt idx="9875">
                  <c:v>16.5</c:v>
                </c:pt>
                <c:pt idx="9876">
                  <c:v>16.5</c:v>
                </c:pt>
                <c:pt idx="9877">
                  <c:v>16.5</c:v>
                </c:pt>
                <c:pt idx="9878">
                  <c:v>16.5</c:v>
                </c:pt>
                <c:pt idx="9879">
                  <c:v>16.5</c:v>
                </c:pt>
                <c:pt idx="9880">
                  <c:v>16.5</c:v>
                </c:pt>
                <c:pt idx="9881">
                  <c:v>16.5</c:v>
                </c:pt>
                <c:pt idx="9882">
                  <c:v>16.5</c:v>
                </c:pt>
                <c:pt idx="9883">
                  <c:v>16.5</c:v>
                </c:pt>
                <c:pt idx="9884">
                  <c:v>16.5</c:v>
                </c:pt>
                <c:pt idx="9885">
                  <c:v>16.5</c:v>
                </c:pt>
                <c:pt idx="9886">
                  <c:v>16.5</c:v>
                </c:pt>
                <c:pt idx="9887">
                  <c:v>16.5</c:v>
                </c:pt>
                <c:pt idx="9888">
                  <c:v>16.5</c:v>
                </c:pt>
                <c:pt idx="9889">
                  <c:v>16.5</c:v>
                </c:pt>
                <c:pt idx="9890">
                  <c:v>16.5</c:v>
                </c:pt>
                <c:pt idx="9891">
                  <c:v>16.5</c:v>
                </c:pt>
                <c:pt idx="9892">
                  <c:v>16.5</c:v>
                </c:pt>
                <c:pt idx="9893">
                  <c:v>16.5</c:v>
                </c:pt>
                <c:pt idx="9894">
                  <c:v>16.5</c:v>
                </c:pt>
                <c:pt idx="9895">
                  <c:v>16.5</c:v>
                </c:pt>
                <c:pt idx="9896">
                  <c:v>16.5</c:v>
                </c:pt>
                <c:pt idx="9897">
                  <c:v>16.5</c:v>
                </c:pt>
                <c:pt idx="9898">
                  <c:v>16.5</c:v>
                </c:pt>
                <c:pt idx="9899">
                  <c:v>16.5</c:v>
                </c:pt>
                <c:pt idx="9900">
                  <c:v>16.5</c:v>
                </c:pt>
                <c:pt idx="9901">
                  <c:v>16.5</c:v>
                </c:pt>
                <c:pt idx="9902">
                  <c:v>16.5</c:v>
                </c:pt>
                <c:pt idx="9903">
                  <c:v>16.5</c:v>
                </c:pt>
                <c:pt idx="9904">
                  <c:v>16.5</c:v>
                </c:pt>
                <c:pt idx="9905">
                  <c:v>16.5</c:v>
                </c:pt>
                <c:pt idx="9906">
                  <c:v>16.5</c:v>
                </c:pt>
                <c:pt idx="9907">
                  <c:v>16.5</c:v>
                </c:pt>
                <c:pt idx="9908">
                  <c:v>16.5</c:v>
                </c:pt>
                <c:pt idx="9909">
                  <c:v>16.5</c:v>
                </c:pt>
                <c:pt idx="9910">
                  <c:v>16.5</c:v>
                </c:pt>
                <c:pt idx="9911">
                  <c:v>16.5</c:v>
                </c:pt>
                <c:pt idx="9912">
                  <c:v>16.5</c:v>
                </c:pt>
                <c:pt idx="9913">
                  <c:v>16.5</c:v>
                </c:pt>
                <c:pt idx="9914">
                  <c:v>16.5</c:v>
                </c:pt>
                <c:pt idx="9915">
                  <c:v>16.5</c:v>
                </c:pt>
                <c:pt idx="9916">
                  <c:v>16.5</c:v>
                </c:pt>
                <c:pt idx="9917">
                  <c:v>16.5</c:v>
                </c:pt>
                <c:pt idx="9918">
                  <c:v>16.5</c:v>
                </c:pt>
                <c:pt idx="9919">
                  <c:v>16.5</c:v>
                </c:pt>
                <c:pt idx="9920">
                  <c:v>16.5</c:v>
                </c:pt>
                <c:pt idx="9921">
                  <c:v>16.5</c:v>
                </c:pt>
                <c:pt idx="9922">
                  <c:v>16.5</c:v>
                </c:pt>
                <c:pt idx="9923">
                  <c:v>16.5</c:v>
                </c:pt>
                <c:pt idx="9924">
                  <c:v>16.5</c:v>
                </c:pt>
                <c:pt idx="9925">
                  <c:v>16.5</c:v>
                </c:pt>
                <c:pt idx="9926">
                  <c:v>16.5</c:v>
                </c:pt>
                <c:pt idx="9927">
                  <c:v>16.5</c:v>
                </c:pt>
                <c:pt idx="9928">
                  <c:v>16.5</c:v>
                </c:pt>
                <c:pt idx="9929">
                  <c:v>16.5</c:v>
                </c:pt>
                <c:pt idx="9930">
                  <c:v>16.5</c:v>
                </c:pt>
                <c:pt idx="9931">
                  <c:v>16.6</c:v>
                </c:pt>
                <c:pt idx="9932">
                  <c:v>16.6</c:v>
                </c:pt>
                <c:pt idx="9933">
                  <c:v>16.6</c:v>
                </c:pt>
                <c:pt idx="9934">
                  <c:v>16.6</c:v>
                </c:pt>
                <c:pt idx="9935">
                  <c:v>16.6</c:v>
                </c:pt>
                <c:pt idx="9936">
                  <c:v>16.6</c:v>
                </c:pt>
                <c:pt idx="9937">
                  <c:v>16.6</c:v>
                </c:pt>
                <c:pt idx="9938">
                  <c:v>16.6</c:v>
                </c:pt>
                <c:pt idx="9939">
                  <c:v>16.6</c:v>
                </c:pt>
                <c:pt idx="9940">
                  <c:v>16.6</c:v>
                </c:pt>
                <c:pt idx="9941">
                  <c:v>16.6</c:v>
                </c:pt>
                <c:pt idx="9942">
                  <c:v>16.6</c:v>
                </c:pt>
                <c:pt idx="9943">
                  <c:v>16.6</c:v>
                </c:pt>
                <c:pt idx="9944">
                  <c:v>16.6</c:v>
                </c:pt>
                <c:pt idx="9945">
                  <c:v>16.6</c:v>
                </c:pt>
                <c:pt idx="9946">
                  <c:v>16.6</c:v>
                </c:pt>
                <c:pt idx="9947">
                  <c:v>16.6</c:v>
                </c:pt>
                <c:pt idx="9948">
                  <c:v>16.6</c:v>
                </c:pt>
                <c:pt idx="9949">
                  <c:v>16.6</c:v>
                </c:pt>
                <c:pt idx="9950">
                  <c:v>16.6</c:v>
                </c:pt>
                <c:pt idx="9951">
                  <c:v>16.6</c:v>
                </c:pt>
                <c:pt idx="9952">
                  <c:v>16.6</c:v>
                </c:pt>
                <c:pt idx="9953">
                  <c:v>16.6</c:v>
                </c:pt>
                <c:pt idx="9954">
                  <c:v>16.6</c:v>
                </c:pt>
                <c:pt idx="9955">
                  <c:v>16.6</c:v>
                </c:pt>
                <c:pt idx="9956">
                  <c:v>16.6</c:v>
                </c:pt>
                <c:pt idx="9957">
                  <c:v>16.6</c:v>
                </c:pt>
                <c:pt idx="9958">
                  <c:v>16.6</c:v>
                </c:pt>
                <c:pt idx="9959">
                  <c:v>16.6</c:v>
                </c:pt>
                <c:pt idx="9960">
                  <c:v>16.6</c:v>
                </c:pt>
                <c:pt idx="9961">
                  <c:v>16.6</c:v>
                </c:pt>
                <c:pt idx="9962">
                  <c:v>16.6</c:v>
                </c:pt>
                <c:pt idx="9963">
                  <c:v>16.6</c:v>
                </c:pt>
                <c:pt idx="9964">
                  <c:v>16.6</c:v>
                </c:pt>
                <c:pt idx="9965">
                  <c:v>16.6</c:v>
                </c:pt>
                <c:pt idx="9966">
                  <c:v>16.6</c:v>
                </c:pt>
                <c:pt idx="9967">
                  <c:v>16.6</c:v>
                </c:pt>
                <c:pt idx="9968">
                  <c:v>16.6</c:v>
                </c:pt>
                <c:pt idx="9969">
                  <c:v>16.6</c:v>
                </c:pt>
                <c:pt idx="9970">
                  <c:v>16.6</c:v>
                </c:pt>
                <c:pt idx="9971">
                  <c:v>16.6</c:v>
                </c:pt>
                <c:pt idx="9972">
                  <c:v>16.6</c:v>
                </c:pt>
                <c:pt idx="9973">
                  <c:v>16.6</c:v>
                </c:pt>
                <c:pt idx="9974">
                  <c:v>16.6</c:v>
                </c:pt>
                <c:pt idx="9975">
                  <c:v>16.6</c:v>
                </c:pt>
                <c:pt idx="9976">
                  <c:v>16.6</c:v>
                </c:pt>
                <c:pt idx="9977">
                  <c:v>16.6</c:v>
                </c:pt>
                <c:pt idx="9978">
                  <c:v>16.6</c:v>
                </c:pt>
                <c:pt idx="9979">
                  <c:v>16.6</c:v>
                </c:pt>
                <c:pt idx="9980">
                  <c:v>16.6</c:v>
                </c:pt>
                <c:pt idx="9981">
                  <c:v>16.6</c:v>
                </c:pt>
                <c:pt idx="9982">
                  <c:v>16.6</c:v>
                </c:pt>
                <c:pt idx="9983">
                  <c:v>16.6</c:v>
                </c:pt>
                <c:pt idx="9984">
                  <c:v>16.6</c:v>
                </c:pt>
                <c:pt idx="9985">
                  <c:v>16.6</c:v>
                </c:pt>
                <c:pt idx="9986">
                  <c:v>16.6</c:v>
                </c:pt>
                <c:pt idx="9987">
                  <c:v>16.6</c:v>
                </c:pt>
                <c:pt idx="9988">
                  <c:v>16.6</c:v>
                </c:pt>
                <c:pt idx="9989">
                  <c:v>16.6</c:v>
                </c:pt>
                <c:pt idx="9990">
                  <c:v>16.6</c:v>
                </c:pt>
                <c:pt idx="9991">
                  <c:v>16.7</c:v>
                </c:pt>
                <c:pt idx="9992">
                  <c:v>16.7</c:v>
                </c:pt>
                <c:pt idx="9993">
                  <c:v>16.7</c:v>
                </c:pt>
                <c:pt idx="9994">
                  <c:v>16.7</c:v>
                </c:pt>
                <c:pt idx="9995">
                  <c:v>16.7</c:v>
                </c:pt>
                <c:pt idx="9996">
                  <c:v>16.7</c:v>
                </c:pt>
                <c:pt idx="9997">
                  <c:v>16.7</c:v>
                </c:pt>
                <c:pt idx="9998">
                  <c:v>16.7</c:v>
                </c:pt>
                <c:pt idx="9999">
                  <c:v>16.7</c:v>
                </c:pt>
                <c:pt idx="10000">
                  <c:v>16.7</c:v>
                </c:pt>
                <c:pt idx="10001">
                  <c:v>16.7</c:v>
                </c:pt>
                <c:pt idx="10002">
                  <c:v>16.7</c:v>
                </c:pt>
                <c:pt idx="10003">
                  <c:v>16.7</c:v>
                </c:pt>
                <c:pt idx="10004">
                  <c:v>16.7</c:v>
                </c:pt>
                <c:pt idx="10005">
                  <c:v>16.7</c:v>
                </c:pt>
                <c:pt idx="10006">
                  <c:v>16.7</c:v>
                </c:pt>
                <c:pt idx="10007">
                  <c:v>16.7</c:v>
                </c:pt>
                <c:pt idx="10008">
                  <c:v>16.7</c:v>
                </c:pt>
                <c:pt idx="10009">
                  <c:v>16.7</c:v>
                </c:pt>
                <c:pt idx="10010">
                  <c:v>16.7</c:v>
                </c:pt>
                <c:pt idx="10011">
                  <c:v>16.7</c:v>
                </c:pt>
                <c:pt idx="10012">
                  <c:v>16.7</c:v>
                </c:pt>
                <c:pt idx="10013">
                  <c:v>16.7</c:v>
                </c:pt>
                <c:pt idx="10014">
                  <c:v>16.7</c:v>
                </c:pt>
                <c:pt idx="10015">
                  <c:v>16.7</c:v>
                </c:pt>
                <c:pt idx="10016">
                  <c:v>16.7</c:v>
                </c:pt>
                <c:pt idx="10017">
                  <c:v>16.7</c:v>
                </c:pt>
                <c:pt idx="10018">
                  <c:v>16.7</c:v>
                </c:pt>
                <c:pt idx="10019">
                  <c:v>16.7</c:v>
                </c:pt>
                <c:pt idx="10020">
                  <c:v>16.7</c:v>
                </c:pt>
                <c:pt idx="10021">
                  <c:v>16.7</c:v>
                </c:pt>
                <c:pt idx="10022">
                  <c:v>16.7</c:v>
                </c:pt>
                <c:pt idx="10023">
                  <c:v>16.7</c:v>
                </c:pt>
                <c:pt idx="10024">
                  <c:v>16.7</c:v>
                </c:pt>
                <c:pt idx="10025">
                  <c:v>16.7</c:v>
                </c:pt>
                <c:pt idx="10026">
                  <c:v>16.7</c:v>
                </c:pt>
                <c:pt idx="10027">
                  <c:v>16.7</c:v>
                </c:pt>
                <c:pt idx="10028">
                  <c:v>16.7</c:v>
                </c:pt>
                <c:pt idx="10029">
                  <c:v>16.7</c:v>
                </c:pt>
                <c:pt idx="10030">
                  <c:v>16.7</c:v>
                </c:pt>
                <c:pt idx="10031">
                  <c:v>16.7</c:v>
                </c:pt>
                <c:pt idx="10032">
                  <c:v>16.7</c:v>
                </c:pt>
                <c:pt idx="10033">
                  <c:v>16.7</c:v>
                </c:pt>
                <c:pt idx="10034">
                  <c:v>16.7</c:v>
                </c:pt>
                <c:pt idx="10035">
                  <c:v>16.7</c:v>
                </c:pt>
                <c:pt idx="10036">
                  <c:v>16.7</c:v>
                </c:pt>
                <c:pt idx="10037">
                  <c:v>16.7</c:v>
                </c:pt>
                <c:pt idx="10038">
                  <c:v>16.7</c:v>
                </c:pt>
                <c:pt idx="10039">
                  <c:v>16.7</c:v>
                </c:pt>
                <c:pt idx="10040">
                  <c:v>16.7</c:v>
                </c:pt>
                <c:pt idx="10041">
                  <c:v>16.7</c:v>
                </c:pt>
                <c:pt idx="10042">
                  <c:v>16.7</c:v>
                </c:pt>
                <c:pt idx="10043">
                  <c:v>16.7</c:v>
                </c:pt>
                <c:pt idx="10044">
                  <c:v>16.7</c:v>
                </c:pt>
                <c:pt idx="10045">
                  <c:v>16.7</c:v>
                </c:pt>
                <c:pt idx="10046">
                  <c:v>16.7</c:v>
                </c:pt>
                <c:pt idx="10047">
                  <c:v>16.7</c:v>
                </c:pt>
                <c:pt idx="10048">
                  <c:v>16.7</c:v>
                </c:pt>
                <c:pt idx="10049">
                  <c:v>16.7</c:v>
                </c:pt>
                <c:pt idx="10050">
                  <c:v>16.7</c:v>
                </c:pt>
                <c:pt idx="10051">
                  <c:v>16.8</c:v>
                </c:pt>
                <c:pt idx="10052">
                  <c:v>16.8</c:v>
                </c:pt>
                <c:pt idx="10053">
                  <c:v>16.8</c:v>
                </c:pt>
                <c:pt idx="10054">
                  <c:v>16.8</c:v>
                </c:pt>
                <c:pt idx="10055">
                  <c:v>16.8</c:v>
                </c:pt>
                <c:pt idx="10056">
                  <c:v>16.8</c:v>
                </c:pt>
                <c:pt idx="10057">
                  <c:v>16.8</c:v>
                </c:pt>
                <c:pt idx="10058">
                  <c:v>16.8</c:v>
                </c:pt>
                <c:pt idx="10059">
                  <c:v>16.8</c:v>
                </c:pt>
                <c:pt idx="10060">
                  <c:v>16.8</c:v>
                </c:pt>
                <c:pt idx="10061">
                  <c:v>16.8</c:v>
                </c:pt>
                <c:pt idx="10062">
                  <c:v>16.8</c:v>
                </c:pt>
                <c:pt idx="10063">
                  <c:v>16.8</c:v>
                </c:pt>
                <c:pt idx="10064">
                  <c:v>16.8</c:v>
                </c:pt>
                <c:pt idx="10065">
                  <c:v>16.8</c:v>
                </c:pt>
                <c:pt idx="10066">
                  <c:v>16.8</c:v>
                </c:pt>
                <c:pt idx="10067">
                  <c:v>16.8</c:v>
                </c:pt>
                <c:pt idx="10068">
                  <c:v>16.8</c:v>
                </c:pt>
                <c:pt idx="10069">
                  <c:v>16.8</c:v>
                </c:pt>
                <c:pt idx="10070">
                  <c:v>16.8</c:v>
                </c:pt>
                <c:pt idx="10071">
                  <c:v>16.8</c:v>
                </c:pt>
                <c:pt idx="10072">
                  <c:v>16.8</c:v>
                </c:pt>
                <c:pt idx="10073">
                  <c:v>16.8</c:v>
                </c:pt>
                <c:pt idx="10074">
                  <c:v>16.8</c:v>
                </c:pt>
                <c:pt idx="10075">
                  <c:v>16.8</c:v>
                </c:pt>
                <c:pt idx="10076">
                  <c:v>16.8</c:v>
                </c:pt>
                <c:pt idx="10077">
                  <c:v>16.8</c:v>
                </c:pt>
                <c:pt idx="10078">
                  <c:v>16.8</c:v>
                </c:pt>
                <c:pt idx="10079">
                  <c:v>16.8</c:v>
                </c:pt>
                <c:pt idx="10080">
                  <c:v>16.8</c:v>
                </c:pt>
                <c:pt idx="10081">
                  <c:v>16.8</c:v>
                </c:pt>
                <c:pt idx="10082">
                  <c:v>16.8</c:v>
                </c:pt>
                <c:pt idx="10083">
                  <c:v>16.8</c:v>
                </c:pt>
                <c:pt idx="10084">
                  <c:v>16.8</c:v>
                </c:pt>
                <c:pt idx="10085">
                  <c:v>16.8</c:v>
                </c:pt>
                <c:pt idx="10086">
                  <c:v>16.8</c:v>
                </c:pt>
                <c:pt idx="10087">
                  <c:v>16.8</c:v>
                </c:pt>
                <c:pt idx="10088">
                  <c:v>16.8</c:v>
                </c:pt>
                <c:pt idx="10089">
                  <c:v>16.8</c:v>
                </c:pt>
                <c:pt idx="10090">
                  <c:v>16.8</c:v>
                </c:pt>
                <c:pt idx="10091">
                  <c:v>16.8</c:v>
                </c:pt>
                <c:pt idx="10092">
                  <c:v>16.8</c:v>
                </c:pt>
                <c:pt idx="10093">
                  <c:v>16.8</c:v>
                </c:pt>
                <c:pt idx="10094">
                  <c:v>16.8</c:v>
                </c:pt>
                <c:pt idx="10095">
                  <c:v>16.8</c:v>
                </c:pt>
                <c:pt idx="10096">
                  <c:v>16.8</c:v>
                </c:pt>
                <c:pt idx="10097">
                  <c:v>16.8</c:v>
                </c:pt>
                <c:pt idx="10098">
                  <c:v>16.8</c:v>
                </c:pt>
                <c:pt idx="10099">
                  <c:v>16.8</c:v>
                </c:pt>
                <c:pt idx="10100">
                  <c:v>16.8</c:v>
                </c:pt>
                <c:pt idx="10101">
                  <c:v>16.8</c:v>
                </c:pt>
                <c:pt idx="10102">
                  <c:v>16.8</c:v>
                </c:pt>
                <c:pt idx="10103">
                  <c:v>16.8</c:v>
                </c:pt>
                <c:pt idx="10104">
                  <c:v>16.8</c:v>
                </c:pt>
                <c:pt idx="10105">
                  <c:v>16.8</c:v>
                </c:pt>
                <c:pt idx="10106">
                  <c:v>16.8</c:v>
                </c:pt>
                <c:pt idx="10107">
                  <c:v>16.8</c:v>
                </c:pt>
                <c:pt idx="10108">
                  <c:v>16.8</c:v>
                </c:pt>
                <c:pt idx="10109">
                  <c:v>16.8</c:v>
                </c:pt>
                <c:pt idx="10110">
                  <c:v>16.8</c:v>
                </c:pt>
                <c:pt idx="10111">
                  <c:v>16.9</c:v>
                </c:pt>
                <c:pt idx="10112">
                  <c:v>16.9</c:v>
                </c:pt>
                <c:pt idx="10113">
                  <c:v>16.9</c:v>
                </c:pt>
                <c:pt idx="10114">
                  <c:v>16.9</c:v>
                </c:pt>
                <c:pt idx="10115">
                  <c:v>16.9</c:v>
                </c:pt>
                <c:pt idx="10116">
                  <c:v>16.9</c:v>
                </c:pt>
                <c:pt idx="10117">
                  <c:v>16.9</c:v>
                </c:pt>
                <c:pt idx="10118">
                  <c:v>16.9</c:v>
                </c:pt>
                <c:pt idx="10119">
                  <c:v>16.9</c:v>
                </c:pt>
                <c:pt idx="10120">
                  <c:v>16.9</c:v>
                </c:pt>
                <c:pt idx="10121">
                  <c:v>16.9</c:v>
                </c:pt>
                <c:pt idx="10122">
                  <c:v>16.9</c:v>
                </c:pt>
                <c:pt idx="10123">
                  <c:v>16.9</c:v>
                </c:pt>
                <c:pt idx="10124">
                  <c:v>16.9</c:v>
                </c:pt>
                <c:pt idx="10125">
                  <c:v>16.9</c:v>
                </c:pt>
                <c:pt idx="10126">
                  <c:v>16.9</c:v>
                </c:pt>
                <c:pt idx="10127">
                  <c:v>16.9</c:v>
                </c:pt>
                <c:pt idx="10128">
                  <c:v>16.9</c:v>
                </c:pt>
                <c:pt idx="10129">
                  <c:v>16.9</c:v>
                </c:pt>
                <c:pt idx="10130">
                  <c:v>16.9</c:v>
                </c:pt>
                <c:pt idx="10131">
                  <c:v>16.9</c:v>
                </c:pt>
                <c:pt idx="10132">
                  <c:v>16.9</c:v>
                </c:pt>
                <c:pt idx="10133">
                  <c:v>16.9</c:v>
                </c:pt>
                <c:pt idx="10134">
                  <c:v>16.9</c:v>
                </c:pt>
                <c:pt idx="10135">
                  <c:v>16.9</c:v>
                </c:pt>
                <c:pt idx="10136">
                  <c:v>16.9</c:v>
                </c:pt>
                <c:pt idx="10137">
                  <c:v>16.9</c:v>
                </c:pt>
                <c:pt idx="10138">
                  <c:v>16.9</c:v>
                </c:pt>
                <c:pt idx="10139">
                  <c:v>16.9</c:v>
                </c:pt>
                <c:pt idx="10140">
                  <c:v>16.9</c:v>
                </c:pt>
                <c:pt idx="10141">
                  <c:v>16.9</c:v>
                </c:pt>
                <c:pt idx="10142">
                  <c:v>16.9</c:v>
                </c:pt>
                <c:pt idx="10143">
                  <c:v>16.9</c:v>
                </c:pt>
                <c:pt idx="10144">
                  <c:v>16.9</c:v>
                </c:pt>
                <c:pt idx="10145">
                  <c:v>16.9</c:v>
                </c:pt>
                <c:pt idx="10146">
                  <c:v>16.9</c:v>
                </c:pt>
                <c:pt idx="10147">
                  <c:v>16.9</c:v>
                </c:pt>
                <c:pt idx="10148">
                  <c:v>16.9</c:v>
                </c:pt>
                <c:pt idx="10149">
                  <c:v>16.9</c:v>
                </c:pt>
                <c:pt idx="10150">
                  <c:v>16.9</c:v>
                </c:pt>
                <c:pt idx="10151">
                  <c:v>16.9</c:v>
                </c:pt>
                <c:pt idx="10152">
                  <c:v>16.9</c:v>
                </c:pt>
                <c:pt idx="10153">
                  <c:v>16.9</c:v>
                </c:pt>
                <c:pt idx="10154">
                  <c:v>16.9</c:v>
                </c:pt>
                <c:pt idx="10155">
                  <c:v>16.9</c:v>
                </c:pt>
                <c:pt idx="10156">
                  <c:v>16.9</c:v>
                </c:pt>
                <c:pt idx="10157">
                  <c:v>16.9</c:v>
                </c:pt>
                <c:pt idx="10158">
                  <c:v>16.9</c:v>
                </c:pt>
                <c:pt idx="10159">
                  <c:v>16.9</c:v>
                </c:pt>
                <c:pt idx="10160">
                  <c:v>16.9</c:v>
                </c:pt>
                <c:pt idx="10161">
                  <c:v>16.9</c:v>
                </c:pt>
                <c:pt idx="10162">
                  <c:v>16.9</c:v>
                </c:pt>
                <c:pt idx="10163">
                  <c:v>16.9</c:v>
                </c:pt>
                <c:pt idx="10164">
                  <c:v>16.9</c:v>
                </c:pt>
                <c:pt idx="10165">
                  <c:v>16.9</c:v>
                </c:pt>
                <c:pt idx="10166">
                  <c:v>16.9</c:v>
                </c:pt>
                <c:pt idx="10167">
                  <c:v>16.9</c:v>
                </c:pt>
                <c:pt idx="10168">
                  <c:v>16.9</c:v>
                </c:pt>
                <c:pt idx="10169">
                  <c:v>16.9</c:v>
                </c:pt>
                <c:pt idx="10170">
                  <c:v>16.9</c:v>
                </c:pt>
                <c:pt idx="10171">
                  <c:v>17.0</c:v>
                </c:pt>
                <c:pt idx="10172">
                  <c:v>17.0</c:v>
                </c:pt>
                <c:pt idx="10173">
                  <c:v>17.0</c:v>
                </c:pt>
                <c:pt idx="10174">
                  <c:v>17.0</c:v>
                </c:pt>
                <c:pt idx="10175">
                  <c:v>17.0</c:v>
                </c:pt>
                <c:pt idx="10176">
                  <c:v>17.0</c:v>
                </c:pt>
                <c:pt idx="10177">
                  <c:v>17.0</c:v>
                </c:pt>
                <c:pt idx="10178">
                  <c:v>17.0</c:v>
                </c:pt>
                <c:pt idx="10179">
                  <c:v>17.0</c:v>
                </c:pt>
                <c:pt idx="10180">
                  <c:v>17.0</c:v>
                </c:pt>
                <c:pt idx="10181">
                  <c:v>17.0</c:v>
                </c:pt>
                <c:pt idx="10182">
                  <c:v>17.0</c:v>
                </c:pt>
                <c:pt idx="10183">
                  <c:v>17.0</c:v>
                </c:pt>
                <c:pt idx="10184">
                  <c:v>17.0</c:v>
                </c:pt>
                <c:pt idx="10185">
                  <c:v>17.0</c:v>
                </c:pt>
                <c:pt idx="10186">
                  <c:v>17.0</c:v>
                </c:pt>
                <c:pt idx="10187">
                  <c:v>17.0</c:v>
                </c:pt>
                <c:pt idx="10188">
                  <c:v>17.0</c:v>
                </c:pt>
                <c:pt idx="10189">
                  <c:v>17.0</c:v>
                </c:pt>
                <c:pt idx="10190">
                  <c:v>17.0</c:v>
                </c:pt>
                <c:pt idx="10191">
                  <c:v>17.0</c:v>
                </c:pt>
                <c:pt idx="10192">
                  <c:v>17.0</c:v>
                </c:pt>
                <c:pt idx="10193">
                  <c:v>17.0</c:v>
                </c:pt>
                <c:pt idx="10194">
                  <c:v>17.0</c:v>
                </c:pt>
                <c:pt idx="10195">
                  <c:v>17.0</c:v>
                </c:pt>
                <c:pt idx="10196">
                  <c:v>17.0</c:v>
                </c:pt>
                <c:pt idx="10197">
                  <c:v>17.0</c:v>
                </c:pt>
                <c:pt idx="10198">
                  <c:v>17.0</c:v>
                </c:pt>
                <c:pt idx="10199">
                  <c:v>17.0</c:v>
                </c:pt>
                <c:pt idx="10200">
                  <c:v>17.0</c:v>
                </c:pt>
                <c:pt idx="10201">
                  <c:v>17.0</c:v>
                </c:pt>
                <c:pt idx="10202">
                  <c:v>17.0</c:v>
                </c:pt>
                <c:pt idx="10203">
                  <c:v>17.0</c:v>
                </c:pt>
                <c:pt idx="10204">
                  <c:v>17.0</c:v>
                </c:pt>
                <c:pt idx="10205">
                  <c:v>17.0</c:v>
                </c:pt>
                <c:pt idx="10206">
                  <c:v>17.0</c:v>
                </c:pt>
                <c:pt idx="10207">
                  <c:v>17.0</c:v>
                </c:pt>
                <c:pt idx="10208">
                  <c:v>17.0</c:v>
                </c:pt>
                <c:pt idx="10209">
                  <c:v>17.0</c:v>
                </c:pt>
                <c:pt idx="10210">
                  <c:v>17.0</c:v>
                </c:pt>
                <c:pt idx="10211">
                  <c:v>17.0</c:v>
                </c:pt>
                <c:pt idx="10212">
                  <c:v>17.0</c:v>
                </c:pt>
                <c:pt idx="10213">
                  <c:v>17.0</c:v>
                </c:pt>
                <c:pt idx="10214">
                  <c:v>17.0</c:v>
                </c:pt>
                <c:pt idx="10215">
                  <c:v>17.0</c:v>
                </c:pt>
                <c:pt idx="10216">
                  <c:v>17.0</c:v>
                </c:pt>
                <c:pt idx="10217">
                  <c:v>17.0</c:v>
                </c:pt>
                <c:pt idx="10218">
                  <c:v>17.0</c:v>
                </c:pt>
                <c:pt idx="10219">
                  <c:v>17.0</c:v>
                </c:pt>
                <c:pt idx="10220">
                  <c:v>17.0</c:v>
                </c:pt>
                <c:pt idx="10221">
                  <c:v>17.0</c:v>
                </c:pt>
                <c:pt idx="10222">
                  <c:v>17.0</c:v>
                </c:pt>
                <c:pt idx="10223">
                  <c:v>17.0</c:v>
                </c:pt>
                <c:pt idx="10224">
                  <c:v>17.0</c:v>
                </c:pt>
                <c:pt idx="10225">
                  <c:v>17.0</c:v>
                </c:pt>
                <c:pt idx="10226">
                  <c:v>17.0</c:v>
                </c:pt>
                <c:pt idx="10227">
                  <c:v>17.0</c:v>
                </c:pt>
                <c:pt idx="10228">
                  <c:v>17.0</c:v>
                </c:pt>
                <c:pt idx="10229">
                  <c:v>17.0</c:v>
                </c:pt>
                <c:pt idx="10230">
                  <c:v>17.0</c:v>
                </c:pt>
                <c:pt idx="10231">
                  <c:v>17.1</c:v>
                </c:pt>
                <c:pt idx="10232">
                  <c:v>17.1</c:v>
                </c:pt>
                <c:pt idx="10233">
                  <c:v>17.1</c:v>
                </c:pt>
                <c:pt idx="10234">
                  <c:v>17.1</c:v>
                </c:pt>
                <c:pt idx="10235">
                  <c:v>17.1</c:v>
                </c:pt>
                <c:pt idx="10236">
                  <c:v>17.1</c:v>
                </c:pt>
                <c:pt idx="10237">
                  <c:v>17.1</c:v>
                </c:pt>
                <c:pt idx="10238">
                  <c:v>17.1</c:v>
                </c:pt>
                <c:pt idx="10239">
                  <c:v>17.1</c:v>
                </c:pt>
                <c:pt idx="10240">
                  <c:v>17.1</c:v>
                </c:pt>
                <c:pt idx="10241">
                  <c:v>17.1</c:v>
                </c:pt>
                <c:pt idx="10242">
                  <c:v>17.1</c:v>
                </c:pt>
                <c:pt idx="10243">
                  <c:v>17.1</c:v>
                </c:pt>
                <c:pt idx="10244">
                  <c:v>17.1</c:v>
                </c:pt>
                <c:pt idx="10245">
                  <c:v>17.1</c:v>
                </c:pt>
                <c:pt idx="10246">
                  <c:v>17.1</c:v>
                </c:pt>
                <c:pt idx="10247">
                  <c:v>17.1</c:v>
                </c:pt>
                <c:pt idx="10248">
                  <c:v>17.1</c:v>
                </c:pt>
                <c:pt idx="10249">
                  <c:v>17.1</c:v>
                </c:pt>
                <c:pt idx="10250">
                  <c:v>17.1</c:v>
                </c:pt>
                <c:pt idx="10251">
                  <c:v>17.1</c:v>
                </c:pt>
                <c:pt idx="10252">
                  <c:v>17.1</c:v>
                </c:pt>
                <c:pt idx="10253">
                  <c:v>17.1</c:v>
                </c:pt>
                <c:pt idx="10254">
                  <c:v>17.1</c:v>
                </c:pt>
                <c:pt idx="10255">
                  <c:v>17.1</c:v>
                </c:pt>
                <c:pt idx="10256">
                  <c:v>17.1</c:v>
                </c:pt>
                <c:pt idx="10257">
                  <c:v>17.1</c:v>
                </c:pt>
                <c:pt idx="10258">
                  <c:v>17.1</c:v>
                </c:pt>
                <c:pt idx="10259">
                  <c:v>17.1</c:v>
                </c:pt>
                <c:pt idx="10260">
                  <c:v>17.1</c:v>
                </c:pt>
                <c:pt idx="10261">
                  <c:v>17.1</c:v>
                </c:pt>
                <c:pt idx="10262">
                  <c:v>17.1</c:v>
                </c:pt>
                <c:pt idx="10263">
                  <c:v>17.1</c:v>
                </c:pt>
                <c:pt idx="10264">
                  <c:v>17.1</c:v>
                </c:pt>
                <c:pt idx="10265">
                  <c:v>17.1</c:v>
                </c:pt>
                <c:pt idx="10266">
                  <c:v>17.1</c:v>
                </c:pt>
                <c:pt idx="10267">
                  <c:v>17.1</c:v>
                </c:pt>
                <c:pt idx="10268">
                  <c:v>17.1</c:v>
                </c:pt>
                <c:pt idx="10269">
                  <c:v>17.1</c:v>
                </c:pt>
                <c:pt idx="10270">
                  <c:v>17.1</c:v>
                </c:pt>
                <c:pt idx="10271">
                  <c:v>17.1</c:v>
                </c:pt>
                <c:pt idx="10272">
                  <c:v>17.1</c:v>
                </c:pt>
                <c:pt idx="10273">
                  <c:v>17.1</c:v>
                </c:pt>
                <c:pt idx="10274">
                  <c:v>17.1</c:v>
                </c:pt>
                <c:pt idx="10275">
                  <c:v>17.1</c:v>
                </c:pt>
                <c:pt idx="10276">
                  <c:v>17.1</c:v>
                </c:pt>
                <c:pt idx="10277">
                  <c:v>17.1</c:v>
                </c:pt>
                <c:pt idx="10278">
                  <c:v>17.1</c:v>
                </c:pt>
                <c:pt idx="10279">
                  <c:v>17.1</c:v>
                </c:pt>
                <c:pt idx="10280">
                  <c:v>17.1</c:v>
                </c:pt>
                <c:pt idx="10281">
                  <c:v>17.1</c:v>
                </c:pt>
                <c:pt idx="10282">
                  <c:v>17.1</c:v>
                </c:pt>
                <c:pt idx="10283">
                  <c:v>17.1</c:v>
                </c:pt>
                <c:pt idx="10284">
                  <c:v>17.1</c:v>
                </c:pt>
                <c:pt idx="10285">
                  <c:v>17.1</c:v>
                </c:pt>
                <c:pt idx="10286">
                  <c:v>17.1</c:v>
                </c:pt>
                <c:pt idx="10287">
                  <c:v>17.1</c:v>
                </c:pt>
                <c:pt idx="10288">
                  <c:v>17.1</c:v>
                </c:pt>
                <c:pt idx="10289">
                  <c:v>17.1</c:v>
                </c:pt>
                <c:pt idx="10290">
                  <c:v>17.1</c:v>
                </c:pt>
                <c:pt idx="10291">
                  <c:v>17.2</c:v>
                </c:pt>
                <c:pt idx="10292">
                  <c:v>17.2</c:v>
                </c:pt>
                <c:pt idx="10293">
                  <c:v>17.2</c:v>
                </c:pt>
                <c:pt idx="10294">
                  <c:v>17.2</c:v>
                </c:pt>
                <c:pt idx="10295">
                  <c:v>17.2</c:v>
                </c:pt>
                <c:pt idx="10296">
                  <c:v>17.2</c:v>
                </c:pt>
                <c:pt idx="10297">
                  <c:v>17.2</c:v>
                </c:pt>
                <c:pt idx="10298">
                  <c:v>17.2</c:v>
                </c:pt>
                <c:pt idx="10299">
                  <c:v>17.2</c:v>
                </c:pt>
                <c:pt idx="10300">
                  <c:v>17.2</c:v>
                </c:pt>
                <c:pt idx="10301">
                  <c:v>17.2</c:v>
                </c:pt>
                <c:pt idx="10302">
                  <c:v>17.2</c:v>
                </c:pt>
                <c:pt idx="10303">
                  <c:v>17.2</c:v>
                </c:pt>
                <c:pt idx="10304">
                  <c:v>17.2</c:v>
                </c:pt>
                <c:pt idx="10305">
                  <c:v>17.2</c:v>
                </c:pt>
                <c:pt idx="10306">
                  <c:v>17.2</c:v>
                </c:pt>
                <c:pt idx="10307">
                  <c:v>17.2</c:v>
                </c:pt>
                <c:pt idx="10308">
                  <c:v>17.2</c:v>
                </c:pt>
                <c:pt idx="10309">
                  <c:v>17.2</c:v>
                </c:pt>
                <c:pt idx="10310">
                  <c:v>17.2</c:v>
                </c:pt>
                <c:pt idx="10311">
                  <c:v>17.2</c:v>
                </c:pt>
                <c:pt idx="10312">
                  <c:v>17.2</c:v>
                </c:pt>
                <c:pt idx="10313">
                  <c:v>17.2</c:v>
                </c:pt>
                <c:pt idx="10314">
                  <c:v>17.2</c:v>
                </c:pt>
                <c:pt idx="10315">
                  <c:v>17.2</c:v>
                </c:pt>
                <c:pt idx="10316">
                  <c:v>17.2</c:v>
                </c:pt>
                <c:pt idx="10317">
                  <c:v>17.2</c:v>
                </c:pt>
                <c:pt idx="10318">
                  <c:v>17.2</c:v>
                </c:pt>
                <c:pt idx="10319">
                  <c:v>17.2</c:v>
                </c:pt>
                <c:pt idx="10320">
                  <c:v>17.2</c:v>
                </c:pt>
                <c:pt idx="10321">
                  <c:v>17.2</c:v>
                </c:pt>
                <c:pt idx="10322">
                  <c:v>17.2</c:v>
                </c:pt>
                <c:pt idx="10323">
                  <c:v>17.2</c:v>
                </c:pt>
                <c:pt idx="10324">
                  <c:v>17.2</c:v>
                </c:pt>
                <c:pt idx="10325">
                  <c:v>17.2</c:v>
                </c:pt>
                <c:pt idx="10326">
                  <c:v>17.2</c:v>
                </c:pt>
                <c:pt idx="10327">
                  <c:v>17.2</c:v>
                </c:pt>
                <c:pt idx="10328">
                  <c:v>17.2</c:v>
                </c:pt>
                <c:pt idx="10329">
                  <c:v>17.2</c:v>
                </c:pt>
                <c:pt idx="10330">
                  <c:v>17.2</c:v>
                </c:pt>
                <c:pt idx="10331">
                  <c:v>17.2</c:v>
                </c:pt>
                <c:pt idx="10332">
                  <c:v>17.2</c:v>
                </c:pt>
                <c:pt idx="10333">
                  <c:v>17.2</c:v>
                </c:pt>
                <c:pt idx="10334">
                  <c:v>17.2</c:v>
                </c:pt>
                <c:pt idx="10335">
                  <c:v>17.2</c:v>
                </c:pt>
                <c:pt idx="10336">
                  <c:v>17.2</c:v>
                </c:pt>
                <c:pt idx="10337">
                  <c:v>17.2</c:v>
                </c:pt>
                <c:pt idx="10338">
                  <c:v>17.2</c:v>
                </c:pt>
                <c:pt idx="10339">
                  <c:v>17.2</c:v>
                </c:pt>
                <c:pt idx="10340">
                  <c:v>17.2</c:v>
                </c:pt>
                <c:pt idx="10341">
                  <c:v>17.2</c:v>
                </c:pt>
                <c:pt idx="10342">
                  <c:v>17.2</c:v>
                </c:pt>
                <c:pt idx="10343">
                  <c:v>17.2</c:v>
                </c:pt>
                <c:pt idx="10344">
                  <c:v>17.2</c:v>
                </c:pt>
                <c:pt idx="10345">
                  <c:v>17.2</c:v>
                </c:pt>
                <c:pt idx="10346">
                  <c:v>17.2</c:v>
                </c:pt>
                <c:pt idx="10347">
                  <c:v>17.2</c:v>
                </c:pt>
                <c:pt idx="10348">
                  <c:v>17.2</c:v>
                </c:pt>
                <c:pt idx="10349">
                  <c:v>17.2</c:v>
                </c:pt>
                <c:pt idx="10350">
                  <c:v>17.2</c:v>
                </c:pt>
                <c:pt idx="10351">
                  <c:v>17.3</c:v>
                </c:pt>
                <c:pt idx="10352">
                  <c:v>17.3</c:v>
                </c:pt>
                <c:pt idx="10353">
                  <c:v>17.3</c:v>
                </c:pt>
                <c:pt idx="10354">
                  <c:v>17.3</c:v>
                </c:pt>
                <c:pt idx="10355">
                  <c:v>17.3</c:v>
                </c:pt>
                <c:pt idx="10356">
                  <c:v>17.3</c:v>
                </c:pt>
                <c:pt idx="10357">
                  <c:v>17.3</c:v>
                </c:pt>
                <c:pt idx="10358">
                  <c:v>17.3</c:v>
                </c:pt>
                <c:pt idx="10359">
                  <c:v>17.3</c:v>
                </c:pt>
                <c:pt idx="10360">
                  <c:v>17.3</c:v>
                </c:pt>
                <c:pt idx="10361">
                  <c:v>17.3</c:v>
                </c:pt>
                <c:pt idx="10362">
                  <c:v>17.3</c:v>
                </c:pt>
                <c:pt idx="10363">
                  <c:v>17.3</c:v>
                </c:pt>
                <c:pt idx="10364">
                  <c:v>17.3</c:v>
                </c:pt>
                <c:pt idx="10365">
                  <c:v>17.3</c:v>
                </c:pt>
                <c:pt idx="10366">
                  <c:v>17.3</c:v>
                </c:pt>
                <c:pt idx="10367">
                  <c:v>17.3</c:v>
                </c:pt>
                <c:pt idx="10368">
                  <c:v>17.3</c:v>
                </c:pt>
                <c:pt idx="10369">
                  <c:v>17.3</c:v>
                </c:pt>
                <c:pt idx="10370">
                  <c:v>17.3</c:v>
                </c:pt>
                <c:pt idx="10371">
                  <c:v>17.3</c:v>
                </c:pt>
                <c:pt idx="10372">
                  <c:v>17.3</c:v>
                </c:pt>
                <c:pt idx="10373">
                  <c:v>17.3</c:v>
                </c:pt>
                <c:pt idx="10374">
                  <c:v>17.3</c:v>
                </c:pt>
                <c:pt idx="10375">
                  <c:v>17.3</c:v>
                </c:pt>
                <c:pt idx="10376">
                  <c:v>17.3</c:v>
                </c:pt>
                <c:pt idx="10377">
                  <c:v>17.3</c:v>
                </c:pt>
                <c:pt idx="10378">
                  <c:v>17.3</c:v>
                </c:pt>
                <c:pt idx="10379">
                  <c:v>17.3</c:v>
                </c:pt>
                <c:pt idx="10380">
                  <c:v>17.3</c:v>
                </c:pt>
                <c:pt idx="10381">
                  <c:v>17.3</c:v>
                </c:pt>
                <c:pt idx="10382">
                  <c:v>17.3</c:v>
                </c:pt>
                <c:pt idx="10383">
                  <c:v>17.3</c:v>
                </c:pt>
                <c:pt idx="10384">
                  <c:v>17.3</c:v>
                </c:pt>
                <c:pt idx="10385">
                  <c:v>17.3</c:v>
                </c:pt>
                <c:pt idx="10386">
                  <c:v>17.3</c:v>
                </c:pt>
                <c:pt idx="10387">
                  <c:v>17.3</c:v>
                </c:pt>
                <c:pt idx="10388">
                  <c:v>17.3</c:v>
                </c:pt>
                <c:pt idx="10389">
                  <c:v>17.3</c:v>
                </c:pt>
                <c:pt idx="10390">
                  <c:v>17.3</c:v>
                </c:pt>
                <c:pt idx="10391">
                  <c:v>17.3</c:v>
                </c:pt>
                <c:pt idx="10392">
                  <c:v>17.3</c:v>
                </c:pt>
                <c:pt idx="10393">
                  <c:v>17.3</c:v>
                </c:pt>
                <c:pt idx="10394">
                  <c:v>17.3</c:v>
                </c:pt>
                <c:pt idx="10395">
                  <c:v>17.3</c:v>
                </c:pt>
                <c:pt idx="10396">
                  <c:v>17.3</c:v>
                </c:pt>
                <c:pt idx="10397">
                  <c:v>17.3</c:v>
                </c:pt>
                <c:pt idx="10398">
                  <c:v>17.3</c:v>
                </c:pt>
                <c:pt idx="10399">
                  <c:v>17.3</c:v>
                </c:pt>
                <c:pt idx="10400">
                  <c:v>17.3</c:v>
                </c:pt>
                <c:pt idx="10401">
                  <c:v>17.3</c:v>
                </c:pt>
                <c:pt idx="10402">
                  <c:v>17.3</c:v>
                </c:pt>
                <c:pt idx="10403">
                  <c:v>17.3</c:v>
                </c:pt>
                <c:pt idx="10404">
                  <c:v>17.3</c:v>
                </c:pt>
                <c:pt idx="10405">
                  <c:v>17.3</c:v>
                </c:pt>
                <c:pt idx="10406">
                  <c:v>17.3</c:v>
                </c:pt>
                <c:pt idx="10407">
                  <c:v>17.3</c:v>
                </c:pt>
                <c:pt idx="10408">
                  <c:v>17.3</c:v>
                </c:pt>
                <c:pt idx="10409">
                  <c:v>17.3</c:v>
                </c:pt>
                <c:pt idx="10410">
                  <c:v>17.3</c:v>
                </c:pt>
                <c:pt idx="10411">
                  <c:v>17.4</c:v>
                </c:pt>
                <c:pt idx="10412">
                  <c:v>17.4</c:v>
                </c:pt>
                <c:pt idx="10413">
                  <c:v>17.4</c:v>
                </c:pt>
                <c:pt idx="10414">
                  <c:v>17.4</c:v>
                </c:pt>
                <c:pt idx="10415">
                  <c:v>17.4</c:v>
                </c:pt>
                <c:pt idx="10416">
                  <c:v>17.4</c:v>
                </c:pt>
                <c:pt idx="10417">
                  <c:v>17.4</c:v>
                </c:pt>
                <c:pt idx="10418">
                  <c:v>17.4</c:v>
                </c:pt>
                <c:pt idx="10419">
                  <c:v>17.4</c:v>
                </c:pt>
                <c:pt idx="10420">
                  <c:v>17.4</c:v>
                </c:pt>
                <c:pt idx="10421">
                  <c:v>17.4</c:v>
                </c:pt>
                <c:pt idx="10422">
                  <c:v>17.4</c:v>
                </c:pt>
                <c:pt idx="10423">
                  <c:v>17.4</c:v>
                </c:pt>
                <c:pt idx="10424">
                  <c:v>17.4</c:v>
                </c:pt>
                <c:pt idx="10425">
                  <c:v>17.4</c:v>
                </c:pt>
                <c:pt idx="10426">
                  <c:v>17.4</c:v>
                </c:pt>
                <c:pt idx="10427">
                  <c:v>17.4</c:v>
                </c:pt>
                <c:pt idx="10428">
                  <c:v>17.4</c:v>
                </c:pt>
                <c:pt idx="10429">
                  <c:v>17.4</c:v>
                </c:pt>
                <c:pt idx="10430">
                  <c:v>17.4</c:v>
                </c:pt>
                <c:pt idx="10431">
                  <c:v>17.4</c:v>
                </c:pt>
                <c:pt idx="10432">
                  <c:v>17.4</c:v>
                </c:pt>
                <c:pt idx="10433">
                  <c:v>17.4</c:v>
                </c:pt>
                <c:pt idx="10434">
                  <c:v>17.4</c:v>
                </c:pt>
                <c:pt idx="10435">
                  <c:v>17.4</c:v>
                </c:pt>
                <c:pt idx="10436">
                  <c:v>17.4</c:v>
                </c:pt>
                <c:pt idx="10437">
                  <c:v>17.4</c:v>
                </c:pt>
                <c:pt idx="10438">
                  <c:v>17.4</c:v>
                </c:pt>
                <c:pt idx="10439">
                  <c:v>17.4</c:v>
                </c:pt>
                <c:pt idx="10440">
                  <c:v>17.4</c:v>
                </c:pt>
                <c:pt idx="10441">
                  <c:v>17.4</c:v>
                </c:pt>
                <c:pt idx="10442">
                  <c:v>17.4</c:v>
                </c:pt>
                <c:pt idx="10443">
                  <c:v>17.4</c:v>
                </c:pt>
                <c:pt idx="10444">
                  <c:v>17.4</c:v>
                </c:pt>
                <c:pt idx="10445">
                  <c:v>17.4</c:v>
                </c:pt>
                <c:pt idx="10446">
                  <c:v>17.4</c:v>
                </c:pt>
                <c:pt idx="10447">
                  <c:v>17.4</c:v>
                </c:pt>
                <c:pt idx="10448">
                  <c:v>17.4</c:v>
                </c:pt>
                <c:pt idx="10449">
                  <c:v>17.4</c:v>
                </c:pt>
                <c:pt idx="10450">
                  <c:v>17.4</c:v>
                </c:pt>
                <c:pt idx="10451">
                  <c:v>17.4</c:v>
                </c:pt>
                <c:pt idx="10452">
                  <c:v>17.4</c:v>
                </c:pt>
                <c:pt idx="10453">
                  <c:v>17.4</c:v>
                </c:pt>
                <c:pt idx="10454">
                  <c:v>17.4</c:v>
                </c:pt>
                <c:pt idx="10455">
                  <c:v>17.4</c:v>
                </c:pt>
                <c:pt idx="10456">
                  <c:v>17.4</c:v>
                </c:pt>
                <c:pt idx="10457">
                  <c:v>17.4</c:v>
                </c:pt>
                <c:pt idx="10458">
                  <c:v>17.4</c:v>
                </c:pt>
                <c:pt idx="10459">
                  <c:v>17.4</c:v>
                </c:pt>
                <c:pt idx="10460">
                  <c:v>17.4</c:v>
                </c:pt>
                <c:pt idx="10461">
                  <c:v>17.4</c:v>
                </c:pt>
                <c:pt idx="10462">
                  <c:v>17.4</c:v>
                </c:pt>
                <c:pt idx="10463">
                  <c:v>17.4</c:v>
                </c:pt>
                <c:pt idx="10464">
                  <c:v>17.4</c:v>
                </c:pt>
                <c:pt idx="10465">
                  <c:v>17.4</c:v>
                </c:pt>
                <c:pt idx="10466">
                  <c:v>17.4</c:v>
                </c:pt>
                <c:pt idx="10467">
                  <c:v>17.4</c:v>
                </c:pt>
                <c:pt idx="10468">
                  <c:v>17.4</c:v>
                </c:pt>
                <c:pt idx="10469">
                  <c:v>17.4</c:v>
                </c:pt>
                <c:pt idx="10470">
                  <c:v>17.4</c:v>
                </c:pt>
                <c:pt idx="10471">
                  <c:v>17.5</c:v>
                </c:pt>
                <c:pt idx="10472">
                  <c:v>17.5</c:v>
                </c:pt>
                <c:pt idx="10473">
                  <c:v>17.5</c:v>
                </c:pt>
                <c:pt idx="10474">
                  <c:v>17.5</c:v>
                </c:pt>
                <c:pt idx="10475">
                  <c:v>17.5</c:v>
                </c:pt>
                <c:pt idx="10476">
                  <c:v>17.5</c:v>
                </c:pt>
                <c:pt idx="10477">
                  <c:v>17.5</c:v>
                </c:pt>
                <c:pt idx="10478">
                  <c:v>17.5</c:v>
                </c:pt>
                <c:pt idx="10479">
                  <c:v>17.5</c:v>
                </c:pt>
                <c:pt idx="10480">
                  <c:v>17.5</c:v>
                </c:pt>
                <c:pt idx="10481">
                  <c:v>17.5</c:v>
                </c:pt>
                <c:pt idx="10482">
                  <c:v>17.5</c:v>
                </c:pt>
                <c:pt idx="10483">
                  <c:v>17.5</c:v>
                </c:pt>
                <c:pt idx="10484">
                  <c:v>17.5</c:v>
                </c:pt>
                <c:pt idx="10485">
                  <c:v>17.5</c:v>
                </c:pt>
                <c:pt idx="10486">
                  <c:v>17.5</c:v>
                </c:pt>
                <c:pt idx="10487">
                  <c:v>17.5</c:v>
                </c:pt>
                <c:pt idx="10488">
                  <c:v>17.5</c:v>
                </c:pt>
                <c:pt idx="10489">
                  <c:v>17.5</c:v>
                </c:pt>
                <c:pt idx="10490">
                  <c:v>17.5</c:v>
                </c:pt>
                <c:pt idx="10491">
                  <c:v>17.5</c:v>
                </c:pt>
                <c:pt idx="10492">
                  <c:v>17.5</c:v>
                </c:pt>
                <c:pt idx="10493">
                  <c:v>17.5</c:v>
                </c:pt>
                <c:pt idx="10494">
                  <c:v>17.5</c:v>
                </c:pt>
                <c:pt idx="10495">
                  <c:v>17.5</c:v>
                </c:pt>
                <c:pt idx="10496">
                  <c:v>17.5</c:v>
                </c:pt>
                <c:pt idx="10497">
                  <c:v>17.5</c:v>
                </c:pt>
                <c:pt idx="10498">
                  <c:v>17.5</c:v>
                </c:pt>
                <c:pt idx="10499">
                  <c:v>17.5</c:v>
                </c:pt>
                <c:pt idx="10500">
                  <c:v>17.5</c:v>
                </c:pt>
                <c:pt idx="10501">
                  <c:v>17.5</c:v>
                </c:pt>
                <c:pt idx="10502">
                  <c:v>17.5</c:v>
                </c:pt>
                <c:pt idx="10503">
                  <c:v>17.5</c:v>
                </c:pt>
                <c:pt idx="10504">
                  <c:v>17.5</c:v>
                </c:pt>
                <c:pt idx="10505">
                  <c:v>17.5</c:v>
                </c:pt>
                <c:pt idx="10506">
                  <c:v>17.5</c:v>
                </c:pt>
                <c:pt idx="10507">
                  <c:v>17.5</c:v>
                </c:pt>
                <c:pt idx="10508">
                  <c:v>17.5</c:v>
                </c:pt>
                <c:pt idx="10509">
                  <c:v>17.5</c:v>
                </c:pt>
                <c:pt idx="10510">
                  <c:v>17.5</c:v>
                </c:pt>
                <c:pt idx="10511">
                  <c:v>17.5</c:v>
                </c:pt>
                <c:pt idx="10512">
                  <c:v>17.5</c:v>
                </c:pt>
                <c:pt idx="10513">
                  <c:v>17.5</c:v>
                </c:pt>
                <c:pt idx="10514">
                  <c:v>17.5</c:v>
                </c:pt>
                <c:pt idx="10515">
                  <c:v>17.5</c:v>
                </c:pt>
                <c:pt idx="10516">
                  <c:v>17.5</c:v>
                </c:pt>
                <c:pt idx="10517">
                  <c:v>17.5</c:v>
                </c:pt>
                <c:pt idx="10518">
                  <c:v>17.5</c:v>
                </c:pt>
                <c:pt idx="10519">
                  <c:v>17.5</c:v>
                </c:pt>
                <c:pt idx="10520">
                  <c:v>17.5</c:v>
                </c:pt>
                <c:pt idx="10521">
                  <c:v>17.5</c:v>
                </c:pt>
                <c:pt idx="10522">
                  <c:v>17.5</c:v>
                </c:pt>
                <c:pt idx="10523">
                  <c:v>17.5</c:v>
                </c:pt>
                <c:pt idx="10524">
                  <c:v>17.5</c:v>
                </c:pt>
                <c:pt idx="10525">
                  <c:v>17.5</c:v>
                </c:pt>
                <c:pt idx="10526">
                  <c:v>17.5</c:v>
                </c:pt>
                <c:pt idx="10527">
                  <c:v>17.5</c:v>
                </c:pt>
                <c:pt idx="10528">
                  <c:v>17.5</c:v>
                </c:pt>
                <c:pt idx="10529">
                  <c:v>17.5</c:v>
                </c:pt>
                <c:pt idx="10530">
                  <c:v>17.5</c:v>
                </c:pt>
                <c:pt idx="10531">
                  <c:v>17.6</c:v>
                </c:pt>
                <c:pt idx="10532">
                  <c:v>17.6</c:v>
                </c:pt>
                <c:pt idx="10533">
                  <c:v>17.6</c:v>
                </c:pt>
                <c:pt idx="10534">
                  <c:v>17.6</c:v>
                </c:pt>
                <c:pt idx="10535">
                  <c:v>17.6</c:v>
                </c:pt>
                <c:pt idx="10536">
                  <c:v>17.6</c:v>
                </c:pt>
                <c:pt idx="10537">
                  <c:v>17.6</c:v>
                </c:pt>
                <c:pt idx="10538">
                  <c:v>17.6</c:v>
                </c:pt>
                <c:pt idx="10539">
                  <c:v>17.6</c:v>
                </c:pt>
                <c:pt idx="10540">
                  <c:v>17.6</c:v>
                </c:pt>
                <c:pt idx="10541">
                  <c:v>17.6</c:v>
                </c:pt>
                <c:pt idx="10542">
                  <c:v>17.6</c:v>
                </c:pt>
                <c:pt idx="10543">
                  <c:v>17.6</c:v>
                </c:pt>
                <c:pt idx="10544">
                  <c:v>17.6</c:v>
                </c:pt>
                <c:pt idx="10545">
                  <c:v>17.6</c:v>
                </c:pt>
                <c:pt idx="10546">
                  <c:v>17.6</c:v>
                </c:pt>
                <c:pt idx="10547">
                  <c:v>17.6</c:v>
                </c:pt>
                <c:pt idx="10548">
                  <c:v>17.6</c:v>
                </c:pt>
                <c:pt idx="10549">
                  <c:v>17.6</c:v>
                </c:pt>
                <c:pt idx="10550">
                  <c:v>17.6</c:v>
                </c:pt>
                <c:pt idx="10551">
                  <c:v>17.6</c:v>
                </c:pt>
                <c:pt idx="10552">
                  <c:v>17.6</c:v>
                </c:pt>
                <c:pt idx="10553">
                  <c:v>17.6</c:v>
                </c:pt>
                <c:pt idx="10554">
                  <c:v>17.6</c:v>
                </c:pt>
                <c:pt idx="10555">
                  <c:v>17.6</c:v>
                </c:pt>
                <c:pt idx="10556">
                  <c:v>17.6</c:v>
                </c:pt>
                <c:pt idx="10557">
                  <c:v>17.6</c:v>
                </c:pt>
                <c:pt idx="10558">
                  <c:v>17.6</c:v>
                </c:pt>
                <c:pt idx="10559">
                  <c:v>17.6</c:v>
                </c:pt>
                <c:pt idx="10560">
                  <c:v>17.6</c:v>
                </c:pt>
                <c:pt idx="10561">
                  <c:v>17.6</c:v>
                </c:pt>
                <c:pt idx="10562">
                  <c:v>17.6</c:v>
                </c:pt>
                <c:pt idx="10563">
                  <c:v>17.6</c:v>
                </c:pt>
                <c:pt idx="10564">
                  <c:v>17.6</c:v>
                </c:pt>
                <c:pt idx="10565">
                  <c:v>17.6</c:v>
                </c:pt>
                <c:pt idx="10566">
                  <c:v>17.6</c:v>
                </c:pt>
                <c:pt idx="10567">
                  <c:v>17.6</c:v>
                </c:pt>
                <c:pt idx="10568">
                  <c:v>17.6</c:v>
                </c:pt>
                <c:pt idx="10569">
                  <c:v>17.6</c:v>
                </c:pt>
                <c:pt idx="10570">
                  <c:v>17.6</c:v>
                </c:pt>
                <c:pt idx="10571">
                  <c:v>17.6</c:v>
                </c:pt>
                <c:pt idx="10572">
                  <c:v>17.6</c:v>
                </c:pt>
                <c:pt idx="10573">
                  <c:v>17.6</c:v>
                </c:pt>
                <c:pt idx="10574">
                  <c:v>17.6</c:v>
                </c:pt>
                <c:pt idx="10575">
                  <c:v>17.6</c:v>
                </c:pt>
                <c:pt idx="10576">
                  <c:v>17.6</c:v>
                </c:pt>
                <c:pt idx="10577">
                  <c:v>17.6</c:v>
                </c:pt>
                <c:pt idx="10578">
                  <c:v>17.6</c:v>
                </c:pt>
                <c:pt idx="10579">
                  <c:v>17.6</c:v>
                </c:pt>
                <c:pt idx="10580">
                  <c:v>17.6</c:v>
                </c:pt>
                <c:pt idx="10581">
                  <c:v>17.6</c:v>
                </c:pt>
                <c:pt idx="10582">
                  <c:v>17.6</c:v>
                </c:pt>
                <c:pt idx="10583">
                  <c:v>17.6</c:v>
                </c:pt>
                <c:pt idx="10584">
                  <c:v>17.6</c:v>
                </c:pt>
                <c:pt idx="10585">
                  <c:v>17.6</c:v>
                </c:pt>
                <c:pt idx="10586">
                  <c:v>17.6</c:v>
                </c:pt>
                <c:pt idx="10587">
                  <c:v>17.6</c:v>
                </c:pt>
                <c:pt idx="10588">
                  <c:v>17.6</c:v>
                </c:pt>
                <c:pt idx="10589">
                  <c:v>17.6</c:v>
                </c:pt>
                <c:pt idx="10590">
                  <c:v>17.6</c:v>
                </c:pt>
                <c:pt idx="10591">
                  <c:v>17.7</c:v>
                </c:pt>
                <c:pt idx="10592">
                  <c:v>17.7</c:v>
                </c:pt>
                <c:pt idx="10593">
                  <c:v>17.7</c:v>
                </c:pt>
                <c:pt idx="10594">
                  <c:v>17.7</c:v>
                </c:pt>
                <c:pt idx="10595">
                  <c:v>17.7</c:v>
                </c:pt>
                <c:pt idx="10596">
                  <c:v>17.7</c:v>
                </c:pt>
                <c:pt idx="10597">
                  <c:v>17.7</c:v>
                </c:pt>
                <c:pt idx="10598">
                  <c:v>17.7</c:v>
                </c:pt>
                <c:pt idx="10599">
                  <c:v>17.7</c:v>
                </c:pt>
                <c:pt idx="10600">
                  <c:v>17.7</c:v>
                </c:pt>
                <c:pt idx="10601">
                  <c:v>17.7</c:v>
                </c:pt>
                <c:pt idx="10602">
                  <c:v>17.7</c:v>
                </c:pt>
                <c:pt idx="10603">
                  <c:v>17.7</c:v>
                </c:pt>
                <c:pt idx="10604">
                  <c:v>17.7</c:v>
                </c:pt>
                <c:pt idx="10605">
                  <c:v>17.7</c:v>
                </c:pt>
                <c:pt idx="10606">
                  <c:v>17.7</c:v>
                </c:pt>
                <c:pt idx="10607">
                  <c:v>17.7</c:v>
                </c:pt>
                <c:pt idx="10608">
                  <c:v>17.7</c:v>
                </c:pt>
                <c:pt idx="10609">
                  <c:v>17.7</c:v>
                </c:pt>
                <c:pt idx="10610">
                  <c:v>17.7</c:v>
                </c:pt>
                <c:pt idx="10611">
                  <c:v>17.7</c:v>
                </c:pt>
                <c:pt idx="10612">
                  <c:v>17.7</c:v>
                </c:pt>
                <c:pt idx="10613">
                  <c:v>17.7</c:v>
                </c:pt>
                <c:pt idx="10614">
                  <c:v>17.7</c:v>
                </c:pt>
                <c:pt idx="10615">
                  <c:v>17.7</c:v>
                </c:pt>
                <c:pt idx="10616">
                  <c:v>17.7</c:v>
                </c:pt>
                <c:pt idx="10617">
                  <c:v>17.7</c:v>
                </c:pt>
                <c:pt idx="10618">
                  <c:v>17.7</c:v>
                </c:pt>
                <c:pt idx="10619">
                  <c:v>17.7</c:v>
                </c:pt>
                <c:pt idx="10620">
                  <c:v>17.7</c:v>
                </c:pt>
                <c:pt idx="10621">
                  <c:v>17.7</c:v>
                </c:pt>
                <c:pt idx="10622">
                  <c:v>17.7</c:v>
                </c:pt>
                <c:pt idx="10623">
                  <c:v>17.7</c:v>
                </c:pt>
                <c:pt idx="10624">
                  <c:v>17.7</c:v>
                </c:pt>
                <c:pt idx="10625">
                  <c:v>17.7</c:v>
                </c:pt>
                <c:pt idx="10626">
                  <c:v>17.7</c:v>
                </c:pt>
                <c:pt idx="10627">
                  <c:v>17.7</c:v>
                </c:pt>
                <c:pt idx="10628">
                  <c:v>17.7</c:v>
                </c:pt>
                <c:pt idx="10629">
                  <c:v>17.7</c:v>
                </c:pt>
                <c:pt idx="10630">
                  <c:v>17.7</c:v>
                </c:pt>
                <c:pt idx="10631">
                  <c:v>17.7</c:v>
                </c:pt>
                <c:pt idx="10632">
                  <c:v>17.7</c:v>
                </c:pt>
                <c:pt idx="10633">
                  <c:v>17.7</c:v>
                </c:pt>
                <c:pt idx="10634">
                  <c:v>17.7</c:v>
                </c:pt>
                <c:pt idx="10635">
                  <c:v>17.7</c:v>
                </c:pt>
                <c:pt idx="10636">
                  <c:v>17.7</c:v>
                </c:pt>
                <c:pt idx="10637">
                  <c:v>17.7</c:v>
                </c:pt>
                <c:pt idx="10638">
                  <c:v>17.7</c:v>
                </c:pt>
                <c:pt idx="10639">
                  <c:v>17.7</c:v>
                </c:pt>
                <c:pt idx="10640">
                  <c:v>17.7</c:v>
                </c:pt>
                <c:pt idx="10641">
                  <c:v>17.7</c:v>
                </c:pt>
                <c:pt idx="10642">
                  <c:v>17.7</c:v>
                </c:pt>
                <c:pt idx="10643">
                  <c:v>17.7</c:v>
                </c:pt>
                <c:pt idx="10644">
                  <c:v>17.7</c:v>
                </c:pt>
                <c:pt idx="10645">
                  <c:v>17.7</c:v>
                </c:pt>
                <c:pt idx="10646">
                  <c:v>17.7</c:v>
                </c:pt>
                <c:pt idx="10647">
                  <c:v>17.7</c:v>
                </c:pt>
                <c:pt idx="10648">
                  <c:v>17.7</c:v>
                </c:pt>
                <c:pt idx="10649">
                  <c:v>17.7</c:v>
                </c:pt>
                <c:pt idx="10650">
                  <c:v>17.7</c:v>
                </c:pt>
                <c:pt idx="10651">
                  <c:v>17.8</c:v>
                </c:pt>
                <c:pt idx="10652">
                  <c:v>17.8</c:v>
                </c:pt>
                <c:pt idx="10653">
                  <c:v>17.8</c:v>
                </c:pt>
                <c:pt idx="10654">
                  <c:v>17.8</c:v>
                </c:pt>
                <c:pt idx="10655">
                  <c:v>17.8</c:v>
                </c:pt>
                <c:pt idx="10656">
                  <c:v>17.8</c:v>
                </c:pt>
                <c:pt idx="10657">
                  <c:v>17.8</c:v>
                </c:pt>
                <c:pt idx="10658">
                  <c:v>17.8</c:v>
                </c:pt>
                <c:pt idx="10659">
                  <c:v>17.8</c:v>
                </c:pt>
                <c:pt idx="10660">
                  <c:v>17.8</c:v>
                </c:pt>
                <c:pt idx="10661">
                  <c:v>17.8</c:v>
                </c:pt>
                <c:pt idx="10662">
                  <c:v>17.8</c:v>
                </c:pt>
                <c:pt idx="10663">
                  <c:v>17.8</c:v>
                </c:pt>
                <c:pt idx="10664">
                  <c:v>17.8</c:v>
                </c:pt>
                <c:pt idx="10665">
                  <c:v>17.8</c:v>
                </c:pt>
                <c:pt idx="10666">
                  <c:v>17.8</c:v>
                </c:pt>
                <c:pt idx="10667">
                  <c:v>17.8</c:v>
                </c:pt>
                <c:pt idx="10668">
                  <c:v>17.8</c:v>
                </c:pt>
                <c:pt idx="10669">
                  <c:v>17.8</c:v>
                </c:pt>
                <c:pt idx="10670">
                  <c:v>17.8</c:v>
                </c:pt>
                <c:pt idx="10671">
                  <c:v>17.8</c:v>
                </c:pt>
                <c:pt idx="10672">
                  <c:v>17.8</c:v>
                </c:pt>
                <c:pt idx="10673">
                  <c:v>17.8</c:v>
                </c:pt>
                <c:pt idx="10674">
                  <c:v>17.8</c:v>
                </c:pt>
                <c:pt idx="10675">
                  <c:v>17.8</c:v>
                </c:pt>
                <c:pt idx="10676">
                  <c:v>17.8</c:v>
                </c:pt>
                <c:pt idx="10677">
                  <c:v>17.8</c:v>
                </c:pt>
                <c:pt idx="10678">
                  <c:v>17.8</c:v>
                </c:pt>
                <c:pt idx="10679">
                  <c:v>17.8</c:v>
                </c:pt>
                <c:pt idx="10680">
                  <c:v>17.8</c:v>
                </c:pt>
                <c:pt idx="10681">
                  <c:v>17.8</c:v>
                </c:pt>
                <c:pt idx="10682">
                  <c:v>17.8</c:v>
                </c:pt>
                <c:pt idx="10683">
                  <c:v>17.8</c:v>
                </c:pt>
                <c:pt idx="10684">
                  <c:v>17.8</c:v>
                </c:pt>
                <c:pt idx="10685">
                  <c:v>17.8</c:v>
                </c:pt>
                <c:pt idx="10686">
                  <c:v>17.8</c:v>
                </c:pt>
                <c:pt idx="10687">
                  <c:v>17.8</c:v>
                </c:pt>
                <c:pt idx="10688">
                  <c:v>17.8</c:v>
                </c:pt>
                <c:pt idx="10689">
                  <c:v>17.8</c:v>
                </c:pt>
                <c:pt idx="10690">
                  <c:v>17.8</c:v>
                </c:pt>
                <c:pt idx="10691">
                  <c:v>17.8</c:v>
                </c:pt>
                <c:pt idx="10692">
                  <c:v>17.8</c:v>
                </c:pt>
                <c:pt idx="10693">
                  <c:v>17.8</c:v>
                </c:pt>
                <c:pt idx="10694">
                  <c:v>17.8</c:v>
                </c:pt>
                <c:pt idx="10695">
                  <c:v>17.8</c:v>
                </c:pt>
                <c:pt idx="10696">
                  <c:v>17.8</c:v>
                </c:pt>
                <c:pt idx="10697">
                  <c:v>17.8</c:v>
                </c:pt>
                <c:pt idx="10698">
                  <c:v>17.8</c:v>
                </c:pt>
                <c:pt idx="10699">
                  <c:v>17.8</c:v>
                </c:pt>
                <c:pt idx="10700">
                  <c:v>17.8</c:v>
                </c:pt>
                <c:pt idx="10701">
                  <c:v>17.8</c:v>
                </c:pt>
                <c:pt idx="10702">
                  <c:v>17.8</c:v>
                </c:pt>
                <c:pt idx="10703">
                  <c:v>17.8</c:v>
                </c:pt>
                <c:pt idx="10704">
                  <c:v>17.8</c:v>
                </c:pt>
                <c:pt idx="10705">
                  <c:v>17.8</c:v>
                </c:pt>
                <c:pt idx="10706">
                  <c:v>17.8</c:v>
                </c:pt>
                <c:pt idx="10707">
                  <c:v>17.8</c:v>
                </c:pt>
                <c:pt idx="10708">
                  <c:v>17.8</c:v>
                </c:pt>
                <c:pt idx="10709">
                  <c:v>17.8</c:v>
                </c:pt>
                <c:pt idx="10710">
                  <c:v>17.8</c:v>
                </c:pt>
                <c:pt idx="10711">
                  <c:v>17.9</c:v>
                </c:pt>
                <c:pt idx="10712">
                  <c:v>17.9</c:v>
                </c:pt>
                <c:pt idx="10713">
                  <c:v>17.9</c:v>
                </c:pt>
                <c:pt idx="10714">
                  <c:v>17.9</c:v>
                </c:pt>
                <c:pt idx="10715">
                  <c:v>17.9</c:v>
                </c:pt>
                <c:pt idx="10716">
                  <c:v>17.9</c:v>
                </c:pt>
                <c:pt idx="10717">
                  <c:v>17.9</c:v>
                </c:pt>
                <c:pt idx="10718">
                  <c:v>17.9</c:v>
                </c:pt>
                <c:pt idx="10719">
                  <c:v>17.9</c:v>
                </c:pt>
                <c:pt idx="10720">
                  <c:v>17.9</c:v>
                </c:pt>
                <c:pt idx="10721">
                  <c:v>17.9</c:v>
                </c:pt>
                <c:pt idx="10722">
                  <c:v>17.9</c:v>
                </c:pt>
                <c:pt idx="10723">
                  <c:v>17.9</c:v>
                </c:pt>
                <c:pt idx="10724">
                  <c:v>17.9</c:v>
                </c:pt>
                <c:pt idx="10725">
                  <c:v>17.9</c:v>
                </c:pt>
                <c:pt idx="10726">
                  <c:v>17.9</c:v>
                </c:pt>
                <c:pt idx="10727">
                  <c:v>17.9</c:v>
                </c:pt>
                <c:pt idx="10728">
                  <c:v>17.9</c:v>
                </c:pt>
                <c:pt idx="10729">
                  <c:v>17.9</c:v>
                </c:pt>
                <c:pt idx="10730">
                  <c:v>17.9</c:v>
                </c:pt>
                <c:pt idx="10731">
                  <c:v>17.9</c:v>
                </c:pt>
                <c:pt idx="10732">
                  <c:v>17.9</c:v>
                </c:pt>
                <c:pt idx="10733">
                  <c:v>17.9</c:v>
                </c:pt>
                <c:pt idx="10734">
                  <c:v>17.9</c:v>
                </c:pt>
                <c:pt idx="10735">
                  <c:v>17.9</c:v>
                </c:pt>
                <c:pt idx="10736">
                  <c:v>17.9</c:v>
                </c:pt>
                <c:pt idx="10737">
                  <c:v>17.9</c:v>
                </c:pt>
                <c:pt idx="10738">
                  <c:v>17.9</c:v>
                </c:pt>
                <c:pt idx="10739">
                  <c:v>17.9</c:v>
                </c:pt>
                <c:pt idx="10740">
                  <c:v>17.9</c:v>
                </c:pt>
                <c:pt idx="10741">
                  <c:v>17.9</c:v>
                </c:pt>
                <c:pt idx="10742">
                  <c:v>17.9</c:v>
                </c:pt>
                <c:pt idx="10743">
                  <c:v>17.9</c:v>
                </c:pt>
                <c:pt idx="10744">
                  <c:v>17.9</c:v>
                </c:pt>
                <c:pt idx="10745">
                  <c:v>17.9</c:v>
                </c:pt>
                <c:pt idx="10746">
                  <c:v>17.9</c:v>
                </c:pt>
                <c:pt idx="10747">
                  <c:v>17.9</c:v>
                </c:pt>
                <c:pt idx="10748">
                  <c:v>17.9</c:v>
                </c:pt>
                <c:pt idx="10749">
                  <c:v>17.9</c:v>
                </c:pt>
                <c:pt idx="10750">
                  <c:v>17.9</c:v>
                </c:pt>
                <c:pt idx="10751">
                  <c:v>17.9</c:v>
                </c:pt>
                <c:pt idx="10752">
                  <c:v>17.9</c:v>
                </c:pt>
                <c:pt idx="10753">
                  <c:v>17.9</c:v>
                </c:pt>
                <c:pt idx="10754">
                  <c:v>17.9</c:v>
                </c:pt>
                <c:pt idx="10755">
                  <c:v>17.9</c:v>
                </c:pt>
                <c:pt idx="10756">
                  <c:v>17.9</c:v>
                </c:pt>
                <c:pt idx="10757">
                  <c:v>17.9</c:v>
                </c:pt>
                <c:pt idx="10758">
                  <c:v>17.9</c:v>
                </c:pt>
                <c:pt idx="10759">
                  <c:v>17.9</c:v>
                </c:pt>
                <c:pt idx="10760">
                  <c:v>17.9</c:v>
                </c:pt>
                <c:pt idx="10761">
                  <c:v>17.9</c:v>
                </c:pt>
                <c:pt idx="10762">
                  <c:v>17.9</c:v>
                </c:pt>
                <c:pt idx="10763">
                  <c:v>17.9</c:v>
                </c:pt>
                <c:pt idx="10764">
                  <c:v>17.9</c:v>
                </c:pt>
                <c:pt idx="10765">
                  <c:v>17.9</c:v>
                </c:pt>
                <c:pt idx="10766">
                  <c:v>17.9</c:v>
                </c:pt>
                <c:pt idx="10767">
                  <c:v>17.9</c:v>
                </c:pt>
                <c:pt idx="10768">
                  <c:v>17.9</c:v>
                </c:pt>
                <c:pt idx="10769">
                  <c:v>17.9</c:v>
                </c:pt>
                <c:pt idx="10770">
                  <c:v>17.9</c:v>
                </c:pt>
                <c:pt idx="10771">
                  <c:v>18.0</c:v>
                </c:pt>
                <c:pt idx="10772">
                  <c:v>18.0</c:v>
                </c:pt>
                <c:pt idx="10773">
                  <c:v>18.0</c:v>
                </c:pt>
                <c:pt idx="10774">
                  <c:v>18.0</c:v>
                </c:pt>
                <c:pt idx="10775">
                  <c:v>18.0</c:v>
                </c:pt>
                <c:pt idx="10776">
                  <c:v>18.0</c:v>
                </c:pt>
                <c:pt idx="10777">
                  <c:v>18.0</c:v>
                </c:pt>
                <c:pt idx="10778">
                  <c:v>18.0</c:v>
                </c:pt>
                <c:pt idx="10779">
                  <c:v>18.0</c:v>
                </c:pt>
                <c:pt idx="10780">
                  <c:v>18.0</c:v>
                </c:pt>
                <c:pt idx="10781">
                  <c:v>18.0</c:v>
                </c:pt>
                <c:pt idx="10782">
                  <c:v>18.0</c:v>
                </c:pt>
                <c:pt idx="10783">
                  <c:v>18.0</c:v>
                </c:pt>
                <c:pt idx="10784">
                  <c:v>18.0</c:v>
                </c:pt>
                <c:pt idx="10785">
                  <c:v>18.0</c:v>
                </c:pt>
                <c:pt idx="10786">
                  <c:v>18.0</c:v>
                </c:pt>
                <c:pt idx="10787">
                  <c:v>18.0</c:v>
                </c:pt>
                <c:pt idx="10788">
                  <c:v>18.0</c:v>
                </c:pt>
                <c:pt idx="10789">
                  <c:v>18.0</c:v>
                </c:pt>
                <c:pt idx="10790">
                  <c:v>18.0</c:v>
                </c:pt>
                <c:pt idx="10791">
                  <c:v>18.0</c:v>
                </c:pt>
                <c:pt idx="10792">
                  <c:v>18.0</c:v>
                </c:pt>
                <c:pt idx="10793">
                  <c:v>18.0</c:v>
                </c:pt>
                <c:pt idx="10794">
                  <c:v>18.0</c:v>
                </c:pt>
                <c:pt idx="10795">
                  <c:v>18.0</c:v>
                </c:pt>
                <c:pt idx="10796">
                  <c:v>18.0</c:v>
                </c:pt>
                <c:pt idx="10797">
                  <c:v>18.0</c:v>
                </c:pt>
                <c:pt idx="10798">
                  <c:v>18.0</c:v>
                </c:pt>
                <c:pt idx="10799">
                  <c:v>18.0</c:v>
                </c:pt>
                <c:pt idx="10800">
                  <c:v>18.0</c:v>
                </c:pt>
                <c:pt idx="10801">
                  <c:v>18.0</c:v>
                </c:pt>
                <c:pt idx="10802">
                  <c:v>18.0</c:v>
                </c:pt>
                <c:pt idx="10803">
                  <c:v>18.0</c:v>
                </c:pt>
                <c:pt idx="10804">
                  <c:v>18.0</c:v>
                </c:pt>
                <c:pt idx="10805">
                  <c:v>18.0</c:v>
                </c:pt>
                <c:pt idx="10806">
                  <c:v>18.0</c:v>
                </c:pt>
                <c:pt idx="10807">
                  <c:v>18.0</c:v>
                </c:pt>
                <c:pt idx="10808">
                  <c:v>18.0</c:v>
                </c:pt>
                <c:pt idx="10809">
                  <c:v>18.0</c:v>
                </c:pt>
                <c:pt idx="10810">
                  <c:v>18.0</c:v>
                </c:pt>
                <c:pt idx="10811">
                  <c:v>18.0</c:v>
                </c:pt>
                <c:pt idx="10812">
                  <c:v>18.0</c:v>
                </c:pt>
                <c:pt idx="10813">
                  <c:v>18.0</c:v>
                </c:pt>
                <c:pt idx="10814">
                  <c:v>18.0</c:v>
                </c:pt>
                <c:pt idx="10815">
                  <c:v>18.0</c:v>
                </c:pt>
                <c:pt idx="10816">
                  <c:v>18.0</c:v>
                </c:pt>
                <c:pt idx="10817">
                  <c:v>18.0</c:v>
                </c:pt>
                <c:pt idx="10818">
                  <c:v>18.0</c:v>
                </c:pt>
                <c:pt idx="10819">
                  <c:v>18.0</c:v>
                </c:pt>
                <c:pt idx="10820">
                  <c:v>18.0</c:v>
                </c:pt>
                <c:pt idx="10821">
                  <c:v>18.0</c:v>
                </c:pt>
                <c:pt idx="10822">
                  <c:v>18.0</c:v>
                </c:pt>
                <c:pt idx="10823">
                  <c:v>18.0</c:v>
                </c:pt>
                <c:pt idx="10824">
                  <c:v>18.0</c:v>
                </c:pt>
                <c:pt idx="10825">
                  <c:v>18.0</c:v>
                </c:pt>
                <c:pt idx="10826">
                  <c:v>18.0</c:v>
                </c:pt>
                <c:pt idx="10827">
                  <c:v>18.0</c:v>
                </c:pt>
                <c:pt idx="10828">
                  <c:v>18.0</c:v>
                </c:pt>
                <c:pt idx="10829">
                  <c:v>18.0</c:v>
                </c:pt>
                <c:pt idx="10830">
                  <c:v>18.0</c:v>
                </c:pt>
                <c:pt idx="10831">
                  <c:v>18.1</c:v>
                </c:pt>
                <c:pt idx="10832">
                  <c:v>18.1</c:v>
                </c:pt>
                <c:pt idx="10833">
                  <c:v>18.1</c:v>
                </c:pt>
                <c:pt idx="10834">
                  <c:v>18.1</c:v>
                </c:pt>
                <c:pt idx="10835">
                  <c:v>18.1</c:v>
                </c:pt>
                <c:pt idx="10836">
                  <c:v>18.1</c:v>
                </c:pt>
                <c:pt idx="10837">
                  <c:v>18.1</c:v>
                </c:pt>
                <c:pt idx="10838">
                  <c:v>18.1</c:v>
                </c:pt>
                <c:pt idx="10839">
                  <c:v>18.1</c:v>
                </c:pt>
                <c:pt idx="10840">
                  <c:v>18.1</c:v>
                </c:pt>
                <c:pt idx="10841">
                  <c:v>18.1</c:v>
                </c:pt>
                <c:pt idx="10842">
                  <c:v>18.1</c:v>
                </c:pt>
                <c:pt idx="10843">
                  <c:v>18.1</c:v>
                </c:pt>
                <c:pt idx="10844">
                  <c:v>18.1</c:v>
                </c:pt>
                <c:pt idx="10845">
                  <c:v>18.1</c:v>
                </c:pt>
                <c:pt idx="10846">
                  <c:v>18.1</c:v>
                </c:pt>
                <c:pt idx="10847">
                  <c:v>18.1</c:v>
                </c:pt>
                <c:pt idx="10848">
                  <c:v>18.1</c:v>
                </c:pt>
                <c:pt idx="10849">
                  <c:v>18.1</c:v>
                </c:pt>
                <c:pt idx="10850">
                  <c:v>18.1</c:v>
                </c:pt>
                <c:pt idx="10851">
                  <c:v>18.1</c:v>
                </c:pt>
                <c:pt idx="10852">
                  <c:v>18.1</c:v>
                </c:pt>
                <c:pt idx="10853">
                  <c:v>18.1</c:v>
                </c:pt>
                <c:pt idx="10854">
                  <c:v>18.1</c:v>
                </c:pt>
                <c:pt idx="10855">
                  <c:v>18.1</c:v>
                </c:pt>
                <c:pt idx="10856">
                  <c:v>18.1</c:v>
                </c:pt>
                <c:pt idx="10857">
                  <c:v>18.1</c:v>
                </c:pt>
                <c:pt idx="10858">
                  <c:v>18.1</c:v>
                </c:pt>
                <c:pt idx="10859">
                  <c:v>18.1</c:v>
                </c:pt>
                <c:pt idx="10860">
                  <c:v>18.1</c:v>
                </c:pt>
                <c:pt idx="10861">
                  <c:v>18.1</c:v>
                </c:pt>
                <c:pt idx="10862">
                  <c:v>18.1</c:v>
                </c:pt>
                <c:pt idx="10863">
                  <c:v>18.1</c:v>
                </c:pt>
                <c:pt idx="10864">
                  <c:v>18.1</c:v>
                </c:pt>
                <c:pt idx="10865">
                  <c:v>18.1</c:v>
                </c:pt>
                <c:pt idx="10866">
                  <c:v>18.1</c:v>
                </c:pt>
                <c:pt idx="10867">
                  <c:v>18.1</c:v>
                </c:pt>
                <c:pt idx="10868">
                  <c:v>18.1</c:v>
                </c:pt>
                <c:pt idx="10869">
                  <c:v>18.1</c:v>
                </c:pt>
                <c:pt idx="10870">
                  <c:v>18.1</c:v>
                </c:pt>
                <c:pt idx="10871">
                  <c:v>18.1</c:v>
                </c:pt>
                <c:pt idx="10872">
                  <c:v>18.1</c:v>
                </c:pt>
                <c:pt idx="10873">
                  <c:v>18.1</c:v>
                </c:pt>
                <c:pt idx="10874">
                  <c:v>18.1</c:v>
                </c:pt>
                <c:pt idx="10875">
                  <c:v>18.1</c:v>
                </c:pt>
                <c:pt idx="10876">
                  <c:v>18.1</c:v>
                </c:pt>
                <c:pt idx="10877">
                  <c:v>18.1</c:v>
                </c:pt>
                <c:pt idx="10878">
                  <c:v>18.1</c:v>
                </c:pt>
                <c:pt idx="10879">
                  <c:v>18.1</c:v>
                </c:pt>
                <c:pt idx="10880">
                  <c:v>18.1</c:v>
                </c:pt>
                <c:pt idx="10881">
                  <c:v>18.1</c:v>
                </c:pt>
                <c:pt idx="10882">
                  <c:v>18.1</c:v>
                </c:pt>
                <c:pt idx="10883">
                  <c:v>18.1</c:v>
                </c:pt>
                <c:pt idx="10884">
                  <c:v>18.1</c:v>
                </c:pt>
                <c:pt idx="10885">
                  <c:v>18.1</c:v>
                </c:pt>
                <c:pt idx="10886">
                  <c:v>18.1</c:v>
                </c:pt>
                <c:pt idx="10887">
                  <c:v>18.1</c:v>
                </c:pt>
                <c:pt idx="10888">
                  <c:v>18.1</c:v>
                </c:pt>
                <c:pt idx="10889">
                  <c:v>18.1</c:v>
                </c:pt>
                <c:pt idx="10890">
                  <c:v>18.1</c:v>
                </c:pt>
                <c:pt idx="10891">
                  <c:v>18.2</c:v>
                </c:pt>
                <c:pt idx="10892">
                  <c:v>18.2</c:v>
                </c:pt>
                <c:pt idx="10893">
                  <c:v>18.2</c:v>
                </c:pt>
                <c:pt idx="10894">
                  <c:v>18.2</c:v>
                </c:pt>
                <c:pt idx="10895">
                  <c:v>18.2</c:v>
                </c:pt>
                <c:pt idx="10896">
                  <c:v>18.2</c:v>
                </c:pt>
                <c:pt idx="10897">
                  <c:v>18.2</c:v>
                </c:pt>
                <c:pt idx="10898">
                  <c:v>18.2</c:v>
                </c:pt>
                <c:pt idx="10899">
                  <c:v>18.2</c:v>
                </c:pt>
                <c:pt idx="10900">
                  <c:v>18.2</c:v>
                </c:pt>
                <c:pt idx="10901">
                  <c:v>18.2</c:v>
                </c:pt>
                <c:pt idx="10902">
                  <c:v>18.2</c:v>
                </c:pt>
                <c:pt idx="10903">
                  <c:v>18.2</c:v>
                </c:pt>
                <c:pt idx="10904">
                  <c:v>18.2</c:v>
                </c:pt>
                <c:pt idx="10905">
                  <c:v>18.2</c:v>
                </c:pt>
                <c:pt idx="10906">
                  <c:v>18.2</c:v>
                </c:pt>
                <c:pt idx="10907">
                  <c:v>18.2</c:v>
                </c:pt>
                <c:pt idx="10908">
                  <c:v>18.2</c:v>
                </c:pt>
                <c:pt idx="10909">
                  <c:v>18.2</c:v>
                </c:pt>
                <c:pt idx="10910">
                  <c:v>18.2</c:v>
                </c:pt>
                <c:pt idx="10911">
                  <c:v>18.2</c:v>
                </c:pt>
                <c:pt idx="10912">
                  <c:v>18.2</c:v>
                </c:pt>
                <c:pt idx="10913">
                  <c:v>18.2</c:v>
                </c:pt>
                <c:pt idx="10914">
                  <c:v>18.2</c:v>
                </c:pt>
                <c:pt idx="10915">
                  <c:v>18.2</c:v>
                </c:pt>
                <c:pt idx="10916">
                  <c:v>18.2</c:v>
                </c:pt>
                <c:pt idx="10917">
                  <c:v>18.2</c:v>
                </c:pt>
                <c:pt idx="10918">
                  <c:v>18.2</c:v>
                </c:pt>
                <c:pt idx="10919">
                  <c:v>18.2</c:v>
                </c:pt>
                <c:pt idx="10920">
                  <c:v>18.2</c:v>
                </c:pt>
                <c:pt idx="10921">
                  <c:v>18.2</c:v>
                </c:pt>
                <c:pt idx="10922">
                  <c:v>18.2</c:v>
                </c:pt>
                <c:pt idx="10923">
                  <c:v>18.2</c:v>
                </c:pt>
                <c:pt idx="10924">
                  <c:v>18.2</c:v>
                </c:pt>
                <c:pt idx="10925">
                  <c:v>18.2</c:v>
                </c:pt>
                <c:pt idx="10926">
                  <c:v>18.2</c:v>
                </c:pt>
                <c:pt idx="10927">
                  <c:v>18.2</c:v>
                </c:pt>
                <c:pt idx="10928">
                  <c:v>18.2</c:v>
                </c:pt>
                <c:pt idx="10929">
                  <c:v>18.2</c:v>
                </c:pt>
                <c:pt idx="10930">
                  <c:v>18.2</c:v>
                </c:pt>
                <c:pt idx="10931">
                  <c:v>18.2</c:v>
                </c:pt>
                <c:pt idx="10932">
                  <c:v>18.2</c:v>
                </c:pt>
                <c:pt idx="10933">
                  <c:v>18.2</c:v>
                </c:pt>
                <c:pt idx="10934">
                  <c:v>18.2</c:v>
                </c:pt>
                <c:pt idx="10935">
                  <c:v>18.2</c:v>
                </c:pt>
                <c:pt idx="10936">
                  <c:v>18.2</c:v>
                </c:pt>
                <c:pt idx="10937">
                  <c:v>18.2</c:v>
                </c:pt>
                <c:pt idx="10938">
                  <c:v>18.2</c:v>
                </c:pt>
                <c:pt idx="10939">
                  <c:v>18.2</c:v>
                </c:pt>
                <c:pt idx="10940">
                  <c:v>18.2</c:v>
                </c:pt>
                <c:pt idx="10941">
                  <c:v>18.2</c:v>
                </c:pt>
                <c:pt idx="10942">
                  <c:v>18.2</c:v>
                </c:pt>
                <c:pt idx="10943">
                  <c:v>18.2</c:v>
                </c:pt>
                <c:pt idx="10944">
                  <c:v>18.2</c:v>
                </c:pt>
                <c:pt idx="10945">
                  <c:v>18.2</c:v>
                </c:pt>
                <c:pt idx="10946">
                  <c:v>18.2</c:v>
                </c:pt>
                <c:pt idx="10947">
                  <c:v>18.2</c:v>
                </c:pt>
                <c:pt idx="10948">
                  <c:v>18.2</c:v>
                </c:pt>
                <c:pt idx="10949">
                  <c:v>18.2</c:v>
                </c:pt>
                <c:pt idx="10950">
                  <c:v>18.2</c:v>
                </c:pt>
                <c:pt idx="10951">
                  <c:v>18.3</c:v>
                </c:pt>
                <c:pt idx="10952">
                  <c:v>18.3</c:v>
                </c:pt>
                <c:pt idx="10953">
                  <c:v>18.3</c:v>
                </c:pt>
                <c:pt idx="10954">
                  <c:v>18.3</c:v>
                </c:pt>
                <c:pt idx="10955">
                  <c:v>18.3</c:v>
                </c:pt>
                <c:pt idx="10956">
                  <c:v>18.3</c:v>
                </c:pt>
                <c:pt idx="10957">
                  <c:v>18.3</c:v>
                </c:pt>
                <c:pt idx="10958">
                  <c:v>18.3</c:v>
                </c:pt>
                <c:pt idx="10959">
                  <c:v>18.3</c:v>
                </c:pt>
                <c:pt idx="10960">
                  <c:v>18.3</c:v>
                </c:pt>
                <c:pt idx="10961">
                  <c:v>18.3</c:v>
                </c:pt>
                <c:pt idx="10962">
                  <c:v>18.3</c:v>
                </c:pt>
                <c:pt idx="10963">
                  <c:v>18.3</c:v>
                </c:pt>
                <c:pt idx="10964">
                  <c:v>18.3</c:v>
                </c:pt>
                <c:pt idx="10965">
                  <c:v>18.3</c:v>
                </c:pt>
                <c:pt idx="10966">
                  <c:v>18.3</c:v>
                </c:pt>
                <c:pt idx="10967">
                  <c:v>18.3</c:v>
                </c:pt>
                <c:pt idx="10968">
                  <c:v>18.3</c:v>
                </c:pt>
                <c:pt idx="10969">
                  <c:v>18.3</c:v>
                </c:pt>
                <c:pt idx="10970">
                  <c:v>18.3</c:v>
                </c:pt>
                <c:pt idx="10971">
                  <c:v>18.3</c:v>
                </c:pt>
                <c:pt idx="10972">
                  <c:v>18.3</c:v>
                </c:pt>
                <c:pt idx="10973">
                  <c:v>18.3</c:v>
                </c:pt>
                <c:pt idx="10974">
                  <c:v>18.3</c:v>
                </c:pt>
                <c:pt idx="10975">
                  <c:v>18.3</c:v>
                </c:pt>
                <c:pt idx="10976">
                  <c:v>18.3</c:v>
                </c:pt>
                <c:pt idx="10977">
                  <c:v>18.3</c:v>
                </c:pt>
                <c:pt idx="10978">
                  <c:v>18.3</c:v>
                </c:pt>
                <c:pt idx="10979">
                  <c:v>18.3</c:v>
                </c:pt>
                <c:pt idx="10980">
                  <c:v>18.3</c:v>
                </c:pt>
                <c:pt idx="10981">
                  <c:v>18.3</c:v>
                </c:pt>
                <c:pt idx="10982">
                  <c:v>18.3</c:v>
                </c:pt>
                <c:pt idx="10983">
                  <c:v>18.3</c:v>
                </c:pt>
                <c:pt idx="10984">
                  <c:v>18.3</c:v>
                </c:pt>
                <c:pt idx="10985">
                  <c:v>18.3</c:v>
                </c:pt>
                <c:pt idx="10986">
                  <c:v>18.3</c:v>
                </c:pt>
                <c:pt idx="10987">
                  <c:v>18.3</c:v>
                </c:pt>
                <c:pt idx="10988">
                  <c:v>18.3</c:v>
                </c:pt>
                <c:pt idx="10989">
                  <c:v>18.3</c:v>
                </c:pt>
                <c:pt idx="10990">
                  <c:v>18.3</c:v>
                </c:pt>
                <c:pt idx="10991">
                  <c:v>18.3</c:v>
                </c:pt>
                <c:pt idx="10992">
                  <c:v>18.3</c:v>
                </c:pt>
                <c:pt idx="10993">
                  <c:v>18.3</c:v>
                </c:pt>
                <c:pt idx="10994">
                  <c:v>18.3</c:v>
                </c:pt>
                <c:pt idx="10995">
                  <c:v>18.3</c:v>
                </c:pt>
                <c:pt idx="10996">
                  <c:v>18.3</c:v>
                </c:pt>
                <c:pt idx="10997">
                  <c:v>18.3</c:v>
                </c:pt>
                <c:pt idx="10998">
                  <c:v>18.3</c:v>
                </c:pt>
                <c:pt idx="10999">
                  <c:v>18.3</c:v>
                </c:pt>
                <c:pt idx="11000">
                  <c:v>18.3</c:v>
                </c:pt>
                <c:pt idx="11001">
                  <c:v>18.3</c:v>
                </c:pt>
                <c:pt idx="11002">
                  <c:v>18.3</c:v>
                </c:pt>
                <c:pt idx="11003">
                  <c:v>18.3</c:v>
                </c:pt>
                <c:pt idx="11004">
                  <c:v>18.3</c:v>
                </c:pt>
                <c:pt idx="11005">
                  <c:v>18.3</c:v>
                </c:pt>
                <c:pt idx="11006">
                  <c:v>18.3</c:v>
                </c:pt>
                <c:pt idx="11007">
                  <c:v>18.3</c:v>
                </c:pt>
                <c:pt idx="11008">
                  <c:v>18.3</c:v>
                </c:pt>
                <c:pt idx="11009">
                  <c:v>18.3</c:v>
                </c:pt>
                <c:pt idx="11010">
                  <c:v>18.3</c:v>
                </c:pt>
                <c:pt idx="11011">
                  <c:v>18.4</c:v>
                </c:pt>
                <c:pt idx="11012">
                  <c:v>18.4</c:v>
                </c:pt>
                <c:pt idx="11013">
                  <c:v>18.4</c:v>
                </c:pt>
                <c:pt idx="11014">
                  <c:v>18.4</c:v>
                </c:pt>
                <c:pt idx="11015">
                  <c:v>18.4</c:v>
                </c:pt>
                <c:pt idx="11016">
                  <c:v>18.4</c:v>
                </c:pt>
                <c:pt idx="11017">
                  <c:v>18.4</c:v>
                </c:pt>
                <c:pt idx="11018">
                  <c:v>18.4</c:v>
                </c:pt>
                <c:pt idx="11019">
                  <c:v>18.4</c:v>
                </c:pt>
                <c:pt idx="11020">
                  <c:v>18.4</c:v>
                </c:pt>
                <c:pt idx="11021">
                  <c:v>18.4</c:v>
                </c:pt>
                <c:pt idx="11022">
                  <c:v>18.4</c:v>
                </c:pt>
                <c:pt idx="11023">
                  <c:v>18.4</c:v>
                </c:pt>
                <c:pt idx="11024">
                  <c:v>18.4</c:v>
                </c:pt>
                <c:pt idx="11025">
                  <c:v>18.4</c:v>
                </c:pt>
                <c:pt idx="11026">
                  <c:v>18.4</c:v>
                </c:pt>
                <c:pt idx="11027">
                  <c:v>18.4</c:v>
                </c:pt>
                <c:pt idx="11028">
                  <c:v>18.4</c:v>
                </c:pt>
                <c:pt idx="11029">
                  <c:v>18.4</c:v>
                </c:pt>
                <c:pt idx="11030">
                  <c:v>18.4</c:v>
                </c:pt>
                <c:pt idx="11031">
                  <c:v>18.4</c:v>
                </c:pt>
                <c:pt idx="11032">
                  <c:v>18.4</c:v>
                </c:pt>
                <c:pt idx="11033">
                  <c:v>18.4</c:v>
                </c:pt>
                <c:pt idx="11034">
                  <c:v>18.4</c:v>
                </c:pt>
                <c:pt idx="11035">
                  <c:v>18.4</c:v>
                </c:pt>
                <c:pt idx="11036">
                  <c:v>18.4</c:v>
                </c:pt>
                <c:pt idx="11037">
                  <c:v>18.4</c:v>
                </c:pt>
                <c:pt idx="11038">
                  <c:v>18.4</c:v>
                </c:pt>
                <c:pt idx="11039">
                  <c:v>18.4</c:v>
                </c:pt>
                <c:pt idx="11040">
                  <c:v>18.4</c:v>
                </c:pt>
                <c:pt idx="11041">
                  <c:v>18.4</c:v>
                </c:pt>
                <c:pt idx="11042">
                  <c:v>18.4</c:v>
                </c:pt>
                <c:pt idx="11043">
                  <c:v>18.4</c:v>
                </c:pt>
                <c:pt idx="11044">
                  <c:v>18.4</c:v>
                </c:pt>
                <c:pt idx="11045">
                  <c:v>18.4</c:v>
                </c:pt>
                <c:pt idx="11046">
                  <c:v>18.4</c:v>
                </c:pt>
                <c:pt idx="11047">
                  <c:v>18.4</c:v>
                </c:pt>
                <c:pt idx="11048">
                  <c:v>18.4</c:v>
                </c:pt>
                <c:pt idx="11049">
                  <c:v>18.4</c:v>
                </c:pt>
                <c:pt idx="11050">
                  <c:v>18.4</c:v>
                </c:pt>
                <c:pt idx="11051">
                  <c:v>18.4</c:v>
                </c:pt>
                <c:pt idx="11052">
                  <c:v>18.4</c:v>
                </c:pt>
                <c:pt idx="11053">
                  <c:v>18.4</c:v>
                </c:pt>
                <c:pt idx="11054">
                  <c:v>18.4</c:v>
                </c:pt>
                <c:pt idx="11055">
                  <c:v>18.4</c:v>
                </c:pt>
                <c:pt idx="11056">
                  <c:v>18.4</c:v>
                </c:pt>
                <c:pt idx="11057">
                  <c:v>18.4</c:v>
                </c:pt>
                <c:pt idx="11058">
                  <c:v>18.4</c:v>
                </c:pt>
                <c:pt idx="11059">
                  <c:v>18.4</c:v>
                </c:pt>
                <c:pt idx="11060">
                  <c:v>18.4</c:v>
                </c:pt>
                <c:pt idx="11061">
                  <c:v>18.4</c:v>
                </c:pt>
                <c:pt idx="11062">
                  <c:v>18.4</c:v>
                </c:pt>
                <c:pt idx="11063">
                  <c:v>18.4</c:v>
                </c:pt>
                <c:pt idx="11064">
                  <c:v>18.4</c:v>
                </c:pt>
                <c:pt idx="11065">
                  <c:v>18.4</c:v>
                </c:pt>
                <c:pt idx="11066">
                  <c:v>18.4</c:v>
                </c:pt>
                <c:pt idx="11067">
                  <c:v>18.4</c:v>
                </c:pt>
                <c:pt idx="11068">
                  <c:v>18.4</c:v>
                </c:pt>
                <c:pt idx="11069">
                  <c:v>18.4</c:v>
                </c:pt>
                <c:pt idx="11070">
                  <c:v>18.4</c:v>
                </c:pt>
                <c:pt idx="11071">
                  <c:v>18.5</c:v>
                </c:pt>
                <c:pt idx="11072">
                  <c:v>18.5</c:v>
                </c:pt>
                <c:pt idx="11073">
                  <c:v>18.5</c:v>
                </c:pt>
                <c:pt idx="11074">
                  <c:v>18.5</c:v>
                </c:pt>
                <c:pt idx="11075">
                  <c:v>18.5</c:v>
                </c:pt>
                <c:pt idx="11076">
                  <c:v>18.5</c:v>
                </c:pt>
                <c:pt idx="11077">
                  <c:v>18.5</c:v>
                </c:pt>
                <c:pt idx="11078">
                  <c:v>18.5</c:v>
                </c:pt>
                <c:pt idx="11079">
                  <c:v>18.5</c:v>
                </c:pt>
                <c:pt idx="11080">
                  <c:v>18.5</c:v>
                </c:pt>
                <c:pt idx="11081">
                  <c:v>18.5</c:v>
                </c:pt>
                <c:pt idx="11082">
                  <c:v>18.5</c:v>
                </c:pt>
                <c:pt idx="11083">
                  <c:v>18.5</c:v>
                </c:pt>
                <c:pt idx="11084">
                  <c:v>18.5</c:v>
                </c:pt>
                <c:pt idx="11085">
                  <c:v>18.5</c:v>
                </c:pt>
                <c:pt idx="11086">
                  <c:v>18.5</c:v>
                </c:pt>
                <c:pt idx="11087">
                  <c:v>18.5</c:v>
                </c:pt>
                <c:pt idx="11088">
                  <c:v>18.5</c:v>
                </c:pt>
                <c:pt idx="11089">
                  <c:v>18.5</c:v>
                </c:pt>
                <c:pt idx="11090">
                  <c:v>18.5</c:v>
                </c:pt>
                <c:pt idx="11091">
                  <c:v>18.5</c:v>
                </c:pt>
                <c:pt idx="11092">
                  <c:v>18.5</c:v>
                </c:pt>
                <c:pt idx="11093">
                  <c:v>18.5</c:v>
                </c:pt>
                <c:pt idx="11094">
                  <c:v>18.5</c:v>
                </c:pt>
                <c:pt idx="11095">
                  <c:v>18.5</c:v>
                </c:pt>
                <c:pt idx="11096">
                  <c:v>18.5</c:v>
                </c:pt>
                <c:pt idx="11097">
                  <c:v>18.5</c:v>
                </c:pt>
                <c:pt idx="11098">
                  <c:v>18.5</c:v>
                </c:pt>
                <c:pt idx="11099">
                  <c:v>18.5</c:v>
                </c:pt>
                <c:pt idx="11100">
                  <c:v>18.5</c:v>
                </c:pt>
                <c:pt idx="11101">
                  <c:v>18.5</c:v>
                </c:pt>
                <c:pt idx="11102">
                  <c:v>18.5</c:v>
                </c:pt>
                <c:pt idx="11103">
                  <c:v>18.5</c:v>
                </c:pt>
                <c:pt idx="11104">
                  <c:v>18.5</c:v>
                </c:pt>
                <c:pt idx="11105">
                  <c:v>18.5</c:v>
                </c:pt>
                <c:pt idx="11106">
                  <c:v>18.5</c:v>
                </c:pt>
                <c:pt idx="11107">
                  <c:v>18.5</c:v>
                </c:pt>
                <c:pt idx="11108">
                  <c:v>18.5</c:v>
                </c:pt>
                <c:pt idx="11109">
                  <c:v>18.5</c:v>
                </c:pt>
                <c:pt idx="11110">
                  <c:v>18.5</c:v>
                </c:pt>
                <c:pt idx="11111">
                  <c:v>18.5</c:v>
                </c:pt>
                <c:pt idx="11112">
                  <c:v>18.5</c:v>
                </c:pt>
                <c:pt idx="11113">
                  <c:v>18.5</c:v>
                </c:pt>
                <c:pt idx="11114">
                  <c:v>18.5</c:v>
                </c:pt>
                <c:pt idx="11115">
                  <c:v>18.5</c:v>
                </c:pt>
                <c:pt idx="11116">
                  <c:v>18.5</c:v>
                </c:pt>
                <c:pt idx="11117">
                  <c:v>18.5</c:v>
                </c:pt>
                <c:pt idx="11118">
                  <c:v>18.5</c:v>
                </c:pt>
                <c:pt idx="11119">
                  <c:v>18.5</c:v>
                </c:pt>
                <c:pt idx="11120">
                  <c:v>18.5</c:v>
                </c:pt>
                <c:pt idx="11121">
                  <c:v>18.5</c:v>
                </c:pt>
                <c:pt idx="11122">
                  <c:v>18.5</c:v>
                </c:pt>
                <c:pt idx="11123">
                  <c:v>18.5</c:v>
                </c:pt>
                <c:pt idx="11124">
                  <c:v>18.5</c:v>
                </c:pt>
                <c:pt idx="11125">
                  <c:v>18.5</c:v>
                </c:pt>
                <c:pt idx="11126">
                  <c:v>18.5</c:v>
                </c:pt>
                <c:pt idx="11127">
                  <c:v>18.5</c:v>
                </c:pt>
                <c:pt idx="11128">
                  <c:v>18.5</c:v>
                </c:pt>
                <c:pt idx="11129">
                  <c:v>18.5</c:v>
                </c:pt>
                <c:pt idx="11130">
                  <c:v>18.5</c:v>
                </c:pt>
                <c:pt idx="11131">
                  <c:v>18.6</c:v>
                </c:pt>
                <c:pt idx="11132">
                  <c:v>18.6</c:v>
                </c:pt>
                <c:pt idx="11133">
                  <c:v>18.6</c:v>
                </c:pt>
                <c:pt idx="11134">
                  <c:v>18.6</c:v>
                </c:pt>
                <c:pt idx="11135">
                  <c:v>18.6</c:v>
                </c:pt>
                <c:pt idx="11136">
                  <c:v>18.6</c:v>
                </c:pt>
                <c:pt idx="11137">
                  <c:v>18.6</c:v>
                </c:pt>
                <c:pt idx="11138">
                  <c:v>18.6</c:v>
                </c:pt>
                <c:pt idx="11139">
                  <c:v>18.6</c:v>
                </c:pt>
                <c:pt idx="11140">
                  <c:v>18.6</c:v>
                </c:pt>
                <c:pt idx="11141">
                  <c:v>18.6</c:v>
                </c:pt>
                <c:pt idx="11142">
                  <c:v>18.6</c:v>
                </c:pt>
                <c:pt idx="11143">
                  <c:v>18.6</c:v>
                </c:pt>
                <c:pt idx="11144">
                  <c:v>18.6</c:v>
                </c:pt>
                <c:pt idx="11145">
                  <c:v>18.6</c:v>
                </c:pt>
                <c:pt idx="11146">
                  <c:v>18.6</c:v>
                </c:pt>
                <c:pt idx="11147">
                  <c:v>18.6</c:v>
                </c:pt>
                <c:pt idx="11148">
                  <c:v>18.6</c:v>
                </c:pt>
                <c:pt idx="11149">
                  <c:v>18.6</c:v>
                </c:pt>
                <c:pt idx="11150">
                  <c:v>18.6</c:v>
                </c:pt>
                <c:pt idx="11151">
                  <c:v>18.6</c:v>
                </c:pt>
                <c:pt idx="11152">
                  <c:v>18.6</c:v>
                </c:pt>
                <c:pt idx="11153">
                  <c:v>18.6</c:v>
                </c:pt>
                <c:pt idx="11154">
                  <c:v>18.6</c:v>
                </c:pt>
                <c:pt idx="11155">
                  <c:v>18.6</c:v>
                </c:pt>
                <c:pt idx="11156">
                  <c:v>18.6</c:v>
                </c:pt>
                <c:pt idx="11157">
                  <c:v>18.6</c:v>
                </c:pt>
                <c:pt idx="11158">
                  <c:v>18.6</c:v>
                </c:pt>
                <c:pt idx="11159">
                  <c:v>18.6</c:v>
                </c:pt>
                <c:pt idx="11160">
                  <c:v>18.6</c:v>
                </c:pt>
                <c:pt idx="11161">
                  <c:v>18.6</c:v>
                </c:pt>
                <c:pt idx="11162">
                  <c:v>18.6</c:v>
                </c:pt>
                <c:pt idx="11163">
                  <c:v>18.6</c:v>
                </c:pt>
                <c:pt idx="11164">
                  <c:v>18.6</c:v>
                </c:pt>
                <c:pt idx="11165">
                  <c:v>18.6</c:v>
                </c:pt>
                <c:pt idx="11166">
                  <c:v>18.6</c:v>
                </c:pt>
                <c:pt idx="11167">
                  <c:v>18.6</c:v>
                </c:pt>
                <c:pt idx="11168">
                  <c:v>18.6</c:v>
                </c:pt>
                <c:pt idx="11169">
                  <c:v>18.6</c:v>
                </c:pt>
                <c:pt idx="11170">
                  <c:v>18.6</c:v>
                </c:pt>
                <c:pt idx="11171">
                  <c:v>18.6</c:v>
                </c:pt>
                <c:pt idx="11172">
                  <c:v>18.6</c:v>
                </c:pt>
                <c:pt idx="11173">
                  <c:v>18.6</c:v>
                </c:pt>
                <c:pt idx="11174">
                  <c:v>18.6</c:v>
                </c:pt>
                <c:pt idx="11175">
                  <c:v>18.6</c:v>
                </c:pt>
                <c:pt idx="11176">
                  <c:v>18.6</c:v>
                </c:pt>
                <c:pt idx="11177">
                  <c:v>18.6</c:v>
                </c:pt>
                <c:pt idx="11178">
                  <c:v>18.6</c:v>
                </c:pt>
                <c:pt idx="11179">
                  <c:v>18.6</c:v>
                </c:pt>
                <c:pt idx="11180">
                  <c:v>18.6</c:v>
                </c:pt>
                <c:pt idx="11181">
                  <c:v>18.6</c:v>
                </c:pt>
                <c:pt idx="11182">
                  <c:v>18.6</c:v>
                </c:pt>
                <c:pt idx="11183">
                  <c:v>18.6</c:v>
                </c:pt>
                <c:pt idx="11184">
                  <c:v>18.6</c:v>
                </c:pt>
                <c:pt idx="11185">
                  <c:v>18.6</c:v>
                </c:pt>
                <c:pt idx="11186">
                  <c:v>18.6</c:v>
                </c:pt>
                <c:pt idx="11187">
                  <c:v>18.6</c:v>
                </c:pt>
                <c:pt idx="11188">
                  <c:v>18.6</c:v>
                </c:pt>
                <c:pt idx="11189">
                  <c:v>18.6</c:v>
                </c:pt>
                <c:pt idx="11190">
                  <c:v>18.6</c:v>
                </c:pt>
                <c:pt idx="11191">
                  <c:v>18.7</c:v>
                </c:pt>
                <c:pt idx="11192">
                  <c:v>18.7</c:v>
                </c:pt>
                <c:pt idx="11193">
                  <c:v>18.7</c:v>
                </c:pt>
                <c:pt idx="11194">
                  <c:v>18.7</c:v>
                </c:pt>
                <c:pt idx="11195">
                  <c:v>18.7</c:v>
                </c:pt>
                <c:pt idx="11196">
                  <c:v>18.7</c:v>
                </c:pt>
                <c:pt idx="11197">
                  <c:v>18.7</c:v>
                </c:pt>
                <c:pt idx="11198">
                  <c:v>18.7</c:v>
                </c:pt>
                <c:pt idx="11199">
                  <c:v>18.7</c:v>
                </c:pt>
                <c:pt idx="11200">
                  <c:v>18.7</c:v>
                </c:pt>
                <c:pt idx="11201">
                  <c:v>18.7</c:v>
                </c:pt>
                <c:pt idx="11202">
                  <c:v>18.7</c:v>
                </c:pt>
                <c:pt idx="11203">
                  <c:v>18.7</c:v>
                </c:pt>
                <c:pt idx="11204">
                  <c:v>18.7</c:v>
                </c:pt>
                <c:pt idx="11205">
                  <c:v>18.7</c:v>
                </c:pt>
                <c:pt idx="11206">
                  <c:v>18.7</c:v>
                </c:pt>
                <c:pt idx="11207">
                  <c:v>18.7</c:v>
                </c:pt>
                <c:pt idx="11208">
                  <c:v>18.7</c:v>
                </c:pt>
                <c:pt idx="11209">
                  <c:v>18.7</c:v>
                </c:pt>
                <c:pt idx="11210">
                  <c:v>18.7</c:v>
                </c:pt>
                <c:pt idx="11211">
                  <c:v>18.7</c:v>
                </c:pt>
                <c:pt idx="11212">
                  <c:v>18.7</c:v>
                </c:pt>
                <c:pt idx="11213">
                  <c:v>18.7</c:v>
                </c:pt>
                <c:pt idx="11214">
                  <c:v>18.7</c:v>
                </c:pt>
                <c:pt idx="11215">
                  <c:v>18.7</c:v>
                </c:pt>
                <c:pt idx="11216">
                  <c:v>18.7</c:v>
                </c:pt>
                <c:pt idx="11217">
                  <c:v>18.7</c:v>
                </c:pt>
                <c:pt idx="11218">
                  <c:v>18.7</c:v>
                </c:pt>
                <c:pt idx="11219">
                  <c:v>18.7</c:v>
                </c:pt>
                <c:pt idx="11220">
                  <c:v>18.7</c:v>
                </c:pt>
                <c:pt idx="11221">
                  <c:v>18.7</c:v>
                </c:pt>
                <c:pt idx="11222">
                  <c:v>18.7</c:v>
                </c:pt>
                <c:pt idx="11223">
                  <c:v>18.7</c:v>
                </c:pt>
                <c:pt idx="11224">
                  <c:v>18.7</c:v>
                </c:pt>
                <c:pt idx="11225">
                  <c:v>18.7</c:v>
                </c:pt>
                <c:pt idx="11226">
                  <c:v>18.7</c:v>
                </c:pt>
                <c:pt idx="11227">
                  <c:v>18.7</c:v>
                </c:pt>
                <c:pt idx="11228">
                  <c:v>18.7</c:v>
                </c:pt>
                <c:pt idx="11229">
                  <c:v>18.7</c:v>
                </c:pt>
                <c:pt idx="11230">
                  <c:v>18.7</c:v>
                </c:pt>
                <c:pt idx="11231">
                  <c:v>18.7</c:v>
                </c:pt>
                <c:pt idx="11232">
                  <c:v>18.7</c:v>
                </c:pt>
                <c:pt idx="11233">
                  <c:v>18.7</c:v>
                </c:pt>
                <c:pt idx="11234">
                  <c:v>18.7</c:v>
                </c:pt>
                <c:pt idx="11235">
                  <c:v>18.7</c:v>
                </c:pt>
                <c:pt idx="11236">
                  <c:v>18.7</c:v>
                </c:pt>
                <c:pt idx="11237">
                  <c:v>18.7</c:v>
                </c:pt>
                <c:pt idx="11238">
                  <c:v>18.7</c:v>
                </c:pt>
                <c:pt idx="11239">
                  <c:v>18.7</c:v>
                </c:pt>
                <c:pt idx="11240">
                  <c:v>18.7</c:v>
                </c:pt>
                <c:pt idx="11241">
                  <c:v>18.7</c:v>
                </c:pt>
                <c:pt idx="11242">
                  <c:v>18.7</c:v>
                </c:pt>
                <c:pt idx="11243">
                  <c:v>18.7</c:v>
                </c:pt>
                <c:pt idx="11244">
                  <c:v>18.7</c:v>
                </c:pt>
                <c:pt idx="11245">
                  <c:v>18.7</c:v>
                </c:pt>
                <c:pt idx="11246">
                  <c:v>18.7</c:v>
                </c:pt>
                <c:pt idx="11247">
                  <c:v>18.7</c:v>
                </c:pt>
                <c:pt idx="11248">
                  <c:v>18.7</c:v>
                </c:pt>
                <c:pt idx="11249">
                  <c:v>18.7</c:v>
                </c:pt>
                <c:pt idx="11250">
                  <c:v>18.7</c:v>
                </c:pt>
                <c:pt idx="11251">
                  <c:v>18.8</c:v>
                </c:pt>
                <c:pt idx="11252">
                  <c:v>18.8</c:v>
                </c:pt>
                <c:pt idx="11253">
                  <c:v>18.8</c:v>
                </c:pt>
                <c:pt idx="11254">
                  <c:v>18.8</c:v>
                </c:pt>
                <c:pt idx="11255">
                  <c:v>18.8</c:v>
                </c:pt>
                <c:pt idx="11256">
                  <c:v>18.8</c:v>
                </c:pt>
                <c:pt idx="11257">
                  <c:v>18.8</c:v>
                </c:pt>
                <c:pt idx="11258">
                  <c:v>18.8</c:v>
                </c:pt>
                <c:pt idx="11259">
                  <c:v>18.8</c:v>
                </c:pt>
                <c:pt idx="11260">
                  <c:v>18.8</c:v>
                </c:pt>
                <c:pt idx="11261">
                  <c:v>18.8</c:v>
                </c:pt>
                <c:pt idx="11262">
                  <c:v>18.8</c:v>
                </c:pt>
                <c:pt idx="11263">
                  <c:v>18.8</c:v>
                </c:pt>
                <c:pt idx="11264">
                  <c:v>18.8</c:v>
                </c:pt>
                <c:pt idx="11265">
                  <c:v>18.8</c:v>
                </c:pt>
                <c:pt idx="11266">
                  <c:v>18.8</c:v>
                </c:pt>
                <c:pt idx="11267">
                  <c:v>18.8</c:v>
                </c:pt>
                <c:pt idx="11268">
                  <c:v>18.8</c:v>
                </c:pt>
                <c:pt idx="11269">
                  <c:v>18.8</c:v>
                </c:pt>
                <c:pt idx="11270">
                  <c:v>18.8</c:v>
                </c:pt>
                <c:pt idx="11271">
                  <c:v>18.8</c:v>
                </c:pt>
                <c:pt idx="11272">
                  <c:v>18.8</c:v>
                </c:pt>
                <c:pt idx="11273">
                  <c:v>18.8</c:v>
                </c:pt>
                <c:pt idx="11274">
                  <c:v>18.8</c:v>
                </c:pt>
                <c:pt idx="11275">
                  <c:v>18.8</c:v>
                </c:pt>
                <c:pt idx="11276">
                  <c:v>18.8</c:v>
                </c:pt>
                <c:pt idx="11277">
                  <c:v>18.8</c:v>
                </c:pt>
                <c:pt idx="11278">
                  <c:v>18.8</c:v>
                </c:pt>
                <c:pt idx="11279">
                  <c:v>18.8</c:v>
                </c:pt>
                <c:pt idx="11280">
                  <c:v>18.8</c:v>
                </c:pt>
                <c:pt idx="11281">
                  <c:v>18.8</c:v>
                </c:pt>
                <c:pt idx="11282">
                  <c:v>18.8</c:v>
                </c:pt>
                <c:pt idx="11283">
                  <c:v>18.8</c:v>
                </c:pt>
                <c:pt idx="11284">
                  <c:v>18.8</c:v>
                </c:pt>
                <c:pt idx="11285">
                  <c:v>18.8</c:v>
                </c:pt>
                <c:pt idx="11286">
                  <c:v>18.8</c:v>
                </c:pt>
                <c:pt idx="11287">
                  <c:v>18.8</c:v>
                </c:pt>
                <c:pt idx="11288">
                  <c:v>18.8</c:v>
                </c:pt>
                <c:pt idx="11289">
                  <c:v>18.8</c:v>
                </c:pt>
                <c:pt idx="11290">
                  <c:v>18.8</c:v>
                </c:pt>
                <c:pt idx="11291">
                  <c:v>18.8</c:v>
                </c:pt>
                <c:pt idx="11292">
                  <c:v>18.8</c:v>
                </c:pt>
                <c:pt idx="11293">
                  <c:v>18.8</c:v>
                </c:pt>
                <c:pt idx="11294">
                  <c:v>18.8</c:v>
                </c:pt>
                <c:pt idx="11295">
                  <c:v>18.8</c:v>
                </c:pt>
                <c:pt idx="11296">
                  <c:v>18.8</c:v>
                </c:pt>
                <c:pt idx="11297">
                  <c:v>18.8</c:v>
                </c:pt>
                <c:pt idx="11298">
                  <c:v>18.8</c:v>
                </c:pt>
                <c:pt idx="11299">
                  <c:v>18.8</c:v>
                </c:pt>
                <c:pt idx="11300">
                  <c:v>18.8</c:v>
                </c:pt>
                <c:pt idx="11301">
                  <c:v>18.8</c:v>
                </c:pt>
                <c:pt idx="11302">
                  <c:v>18.8</c:v>
                </c:pt>
                <c:pt idx="11303">
                  <c:v>18.8</c:v>
                </c:pt>
                <c:pt idx="11304">
                  <c:v>18.8</c:v>
                </c:pt>
                <c:pt idx="11305">
                  <c:v>18.8</c:v>
                </c:pt>
                <c:pt idx="11306">
                  <c:v>18.8</c:v>
                </c:pt>
                <c:pt idx="11307">
                  <c:v>18.8</c:v>
                </c:pt>
                <c:pt idx="11308">
                  <c:v>18.8</c:v>
                </c:pt>
                <c:pt idx="11309">
                  <c:v>18.8</c:v>
                </c:pt>
                <c:pt idx="11310">
                  <c:v>18.8</c:v>
                </c:pt>
                <c:pt idx="11311">
                  <c:v>18.9</c:v>
                </c:pt>
                <c:pt idx="11312">
                  <c:v>18.9</c:v>
                </c:pt>
                <c:pt idx="11313">
                  <c:v>18.9</c:v>
                </c:pt>
                <c:pt idx="11314">
                  <c:v>18.9</c:v>
                </c:pt>
                <c:pt idx="11315">
                  <c:v>18.9</c:v>
                </c:pt>
                <c:pt idx="11316">
                  <c:v>18.9</c:v>
                </c:pt>
                <c:pt idx="11317">
                  <c:v>18.9</c:v>
                </c:pt>
                <c:pt idx="11318">
                  <c:v>18.9</c:v>
                </c:pt>
                <c:pt idx="11319">
                  <c:v>18.9</c:v>
                </c:pt>
                <c:pt idx="11320">
                  <c:v>18.9</c:v>
                </c:pt>
                <c:pt idx="11321">
                  <c:v>18.9</c:v>
                </c:pt>
                <c:pt idx="11322">
                  <c:v>18.9</c:v>
                </c:pt>
                <c:pt idx="11323">
                  <c:v>18.9</c:v>
                </c:pt>
                <c:pt idx="11324">
                  <c:v>18.9</c:v>
                </c:pt>
                <c:pt idx="11325">
                  <c:v>18.9</c:v>
                </c:pt>
                <c:pt idx="11326">
                  <c:v>18.9</c:v>
                </c:pt>
                <c:pt idx="11327">
                  <c:v>18.9</c:v>
                </c:pt>
                <c:pt idx="11328">
                  <c:v>18.9</c:v>
                </c:pt>
                <c:pt idx="11329">
                  <c:v>18.9</c:v>
                </c:pt>
                <c:pt idx="11330">
                  <c:v>18.9</c:v>
                </c:pt>
                <c:pt idx="11331">
                  <c:v>18.9</c:v>
                </c:pt>
                <c:pt idx="11332">
                  <c:v>18.9</c:v>
                </c:pt>
                <c:pt idx="11333">
                  <c:v>18.9</c:v>
                </c:pt>
                <c:pt idx="11334">
                  <c:v>18.9</c:v>
                </c:pt>
                <c:pt idx="11335">
                  <c:v>18.9</c:v>
                </c:pt>
                <c:pt idx="11336">
                  <c:v>18.9</c:v>
                </c:pt>
                <c:pt idx="11337">
                  <c:v>18.9</c:v>
                </c:pt>
                <c:pt idx="11338">
                  <c:v>18.9</c:v>
                </c:pt>
                <c:pt idx="11339">
                  <c:v>18.9</c:v>
                </c:pt>
                <c:pt idx="11340">
                  <c:v>18.9</c:v>
                </c:pt>
                <c:pt idx="11341">
                  <c:v>18.9</c:v>
                </c:pt>
                <c:pt idx="11342">
                  <c:v>18.9</c:v>
                </c:pt>
                <c:pt idx="11343">
                  <c:v>18.9</c:v>
                </c:pt>
                <c:pt idx="11344">
                  <c:v>18.9</c:v>
                </c:pt>
                <c:pt idx="11345">
                  <c:v>18.9</c:v>
                </c:pt>
                <c:pt idx="11346">
                  <c:v>18.9</c:v>
                </c:pt>
                <c:pt idx="11347">
                  <c:v>18.9</c:v>
                </c:pt>
                <c:pt idx="11348">
                  <c:v>18.9</c:v>
                </c:pt>
                <c:pt idx="11349">
                  <c:v>18.9</c:v>
                </c:pt>
                <c:pt idx="11350">
                  <c:v>18.9</c:v>
                </c:pt>
                <c:pt idx="11351">
                  <c:v>18.9</c:v>
                </c:pt>
                <c:pt idx="11352">
                  <c:v>18.9</c:v>
                </c:pt>
                <c:pt idx="11353">
                  <c:v>18.9</c:v>
                </c:pt>
                <c:pt idx="11354">
                  <c:v>18.9</c:v>
                </c:pt>
                <c:pt idx="11355">
                  <c:v>18.9</c:v>
                </c:pt>
                <c:pt idx="11356">
                  <c:v>18.9</c:v>
                </c:pt>
                <c:pt idx="11357">
                  <c:v>18.9</c:v>
                </c:pt>
                <c:pt idx="11358">
                  <c:v>18.9</c:v>
                </c:pt>
                <c:pt idx="11359">
                  <c:v>18.9</c:v>
                </c:pt>
                <c:pt idx="11360">
                  <c:v>18.9</c:v>
                </c:pt>
                <c:pt idx="11361">
                  <c:v>18.9</c:v>
                </c:pt>
                <c:pt idx="11362">
                  <c:v>18.9</c:v>
                </c:pt>
                <c:pt idx="11363">
                  <c:v>18.9</c:v>
                </c:pt>
                <c:pt idx="11364">
                  <c:v>18.9</c:v>
                </c:pt>
                <c:pt idx="11365">
                  <c:v>18.9</c:v>
                </c:pt>
                <c:pt idx="11366">
                  <c:v>18.9</c:v>
                </c:pt>
                <c:pt idx="11367">
                  <c:v>18.9</c:v>
                </c:pt>
                <c:pt idx="11368">
                  <c:v>18.9</c:v>
                </c:pt>
                <c:pt idx="11369">
                  <c:v>18.9</c:v>
                </c:pt>
                <c:pt idx="11370">
                  <c:v>18.9</c:v>
                </c:pt>
                <c:pt idx="11371">
                  <c:v>19.0</c:v>
                </c:pt>
                <c:pt idx="11372">
                  <c:v>19.0</c:v>
                </c:pt>
                <c:pt idx="11373">
                  <c:v>19.0</c:v>
                </c:pt>
                <c:pt idx="11374">
                  <c:v>19.0</c:v>
                </c:pt>
                <c:pt idx="11375">
                  <c:v>19.0</c:v>
                </c:pt>
                <c:pt idx="11376">
                  <c:v>19.0</c:v>
                </c:pt>
                <c:pt idx="11377">
                  <c:v>19.0</c:v>
                </c:pt>
                <c:pt idx="11378">
                  <c:v>19.0</c:v>
                </c:pt>
                <c:pt idx="11379">
                  <c:v>19.0</c:v>
                </c:pt>
                <c:pt idx="11380">
                  <c:v>19.0</c:v>
                </c:pt>
                <c:pt idx="11381">
                  <c:v>19.0</c:v>
                </c:pt>
                <c:pt idx="11382">
                  <c:v>19.0</c:v>
                </c:pt>
                <c:pt idx="11383">
                  <c:v>19.0</c:v>
                </c:pt>
                <c:pt idx="11384">
                  <c:v>19.0</c:v>
                </c:pt>
                <c:pt idx="11385">
                  <c:v>19.0</c:v>
                </c:pt>
                <c:pt idx="11386">
                  <c:v>19.0</c:v>
                </c:pt>
                <c:pt idx="11387">
                  <c:v>19.0</c:v>
                </c:pt>
                <c:pt idx="11388">
                  <c:v>19.0</c:v>
                </c:pt>
                <c:pt idx="11389">
                  <c:v>19.0</c:v>
                </c:pt>
                <c:pt idx="11390">
                  <c:v>19.0</c:v>
                </c:pt>
                <c:pt idx="11391">
                  <c:v>19.0</c:v>
                </c:pt>
                <c:pt idx="11392">
                  <c:v>19.0</c:v>
                </c:pt>
                <c:pt idx="11393">
                  <c:v>19.0</c:v>
                </c:pt>
                <c:pt idx="11394">
                  <c:v>19.0</c:v>
                </c:pt>
                <c:pt idx="11395">
                  <c:v>19.0</c:v>
                </c:pt>
                <c:pt idx="11396">
                  <c:v>19.0</c:v>
                </c:pt>
                <c:pt idx="11397">
                  <c:v>19.0</c:v>
                </c:pt>
                <c:pt idx="11398">
                  <c:v>19.0</c:v>
                </c:pt>
                <c:pt idx="11399">
                  <c:v>19.0</c:v>
                </c:pt>
                <c:pt idx="11400">
                  <c:v>19.0</c:v>
                </c:pt>
                <c:pt idx="11401">
                  <c:v>19.0</c:v>
                </c:pt>
                <c:pt idx="11402">
                  <c:v>19.0</c:v>
                </c:pt>
                <c:pt idx="11403">
                  <c:v>19.0</c:v>
                </c:pt>
                <c:pt idx="11404">
                  <c:v>19.0</c:v>
                </c:pt>
                <c:pt idx="11405">
                  <c:v>19.0</c:v>
                </c:pt>
                <c:pt idx="11406">
                  <c:v>19.0</c:v>
                </c:pt>
                <c:pt idx="11407">
                  <c:v>19.0</c:v>
                </c:pt>
                <c:pt idx="11408">
                  <c:v>19.0</c:v>
                </c:pt>
                <c:pt idx="11409">
                  <c:v>19.0</c:v>
                </c:pt>
                <c:pt idx="11410">
                  <c:v>19.0</c:v>
                </c:pt>
                <c:pt idx="11411">
                  <c:v>19.0</c:v>
                </c:pt>
                <c:pt idx="11412">
                  <c:v>19.0</c:v>
                </c:pt>
                <c:pt idx="11413">
                  <c:v>19.0</c:v>
                </c:pt>
                <c:pt idx="11414">
                  <c:v>19.0</c:v>
                </c:pt>
                <c:pt idx="11415">
                  <c:v>19.0</c:v>
                </c:pt>
                <c:pt idx="11416">
                  <c:v>19.0</c:v>
                </c:pt>
                <c:pt idx="11417">
                  <c:v>19.0</c:v>
                </c:pt>
                <c:pt idx="11418">
                  <c:v>19.0</c:v>
                </c:pt>
                <c:pt idx="11419">
                  <c:v>19.0</c:v>
                </c:pt>
                <c:pt idx="11420">
                  <c:v>19.0</c:v>
                </c:pt>
                <c:pt idx="11421">
                  <c:v>19.0</c:v>
                </c:pt>
                <c:pt idx="11422">
                  <c:v>19.0</c:v>
                </c:pt>
                <c:pt idx="11423">
                  <c:v>19.0</c:v>
                </c:pt>
                <c:pt idx="11424">
                  <c:v>19.0</c:v>
                </c:pt>
                <c:pt idx="11425">
                  <c:v>19.0</c:v>
                </c:pt>
                <c:pt idx="11426">
                  <c:v>19.0</c:v>
                </c:pt>
                <c:pt idx="11427">
                  <c:v>19.0</c:v>
                </c:pt>
                <c:pt idx="11428">
                  <c:v>19.0</c:v>
                </c:pt>
                <c:pt idx="11429">
                  <c:v>19.0</c:v>
                </c:pt>
                <c:pt idx="11430">
                  <c:v>19.0</c:v>
                </c:pt>
                <c:pt idx="11431">
                  <c:v>19.1</c:v>
                </c:pt>
                <c:pt idx="11432">
                  <c:v>19.1</c:v>
                </c:pt>
                <c:pt idx="11433">
                  <c:v>19.1</c:v>
                </c:pt>
                <c:pt idx="11434">
                  <c:v>19.1</c:v>
                </c:pt>
                <c:pt idx="11435">
                  <c:v>19.1</c:v>
                </c:pt>
                <c:pt idx="11436">
                  <c:v>19.1</c:v>
                </c:pt>
                <c:pt idx="11437">
                  <c:v>19.1</c:v>
                </c:pt>
                <c:pt idx="11438">
                  <c:v>19.1</c:v>
                </c:pt>
                <c:pt idx="11439">
                  <c:v>19.1</c:v>
                </c:pt>
                <c:pt idx="11440">
                  <c:v>19.1</c:v>
                </c:pt>
                <c:pt idx="11441">
                  <c:v>19.1</c:v>
                </c:pt>
                <c:pt idx="11442">
                  <c:v>19.1</c:v>
                </c:pt>
                <c:pt idx="11443">
                  <c:v>19.1</c:v>
                </c:pt>
                <c:pt idx="11444">
                  <c:v>19.1</c:v>
                </c:pt>
                <c:pt idx="11445">
                  <c:v>19.1</c:v>
                </c:pt>
                <c:pt idx="11446">
                  <c:v>19.1</c:v>
                </c:pt>
                <c:pt idx="11447">
                  <c:v>19.1</c:v>
                </c:pt>
                <c:pt idx="11448">
                  <c:v>19.1</c:v>
                </c:pt>
                <c:pt idx="11449">
                  <c:v>19.1</c:v>
                </c:pt>
                <c:pt idx="11450">
                  <c:v>19.1</c:v>
                </c:pt>
                <c:pt idx="11451">
                  <c:v>19.1</c:v>
                </c:pt>
                <c:pt idx="11452">
                  <c:v>19.1</c:v>
                </c:pt>
                <c:pt idx="11453">
                  <c:v>19.1</c:v>
                </c:pt>
                <c:pt idx="11454">
                  <c:v>19.1</c:v>
                </c:pt>
                <c:pt idx="11455">
                  <c:v>19.1</c:v>
                </c:pt>
                <c:pt idx="11456">
                  <c:v>19.1</c:v>
                </c:pt>
                <c:pt idx="11457">
                  <c:v>19.1</c:v>
                </c:pt>
                <c:pt idx="11458">
                  <c:v>19.1</c:v>
                </c:pt>
                <c:pt idx="11459">
                  <c:v>19.1</c:v>
                </c:pt>
                <c:pt idx="11460">
                  <c:v>19.1</c:v>
                </c:pt>
                <c:pt idx="11461">
                  <c:v>19.1</c:v>
                </c:pt>
                <c:pt idx="11462">
                  <c:v>19.1</c:v>
                </c:pt>
                <c:pt idx="11463">
                  <c:v>19.1</c:v>
                </c:pt>
                <c:pt idx="11464">
                  <c:v>19.1</c:v>
                </c:pt>
                <c:pt idx="11465">
                  <c:v>19.1</c:v>
                </c:pt>
                <c:pt idx="11466">
                  <c:v>19.1</c:v>
                </c:pt>
                <c:pt idx="11467">
                  <c:v>19.1</c:v>
                </c:pt>
                <c:pt idx="11468">
                  <c:v>19.1</c:v>
                </c:pt>
                <c:pt idx="11469">
                  <c:v>19.1</c:v>
                </c:pt>
                <c:pt idx="11470">
                  <c:v>19.1</c:v>
                </c:pt>
                <c:pt idx="11471">
                  <c:v>19.1</c:v>
                </c:pt>
                <c:pt idx="11472">
                  <c:v>19.1</c:v>
                </c:pt>
                <c:pt idx="11473">
                  <c:v>19.1</c:v>
                </c:pt>
                <c:pt idx="11474">
                  <c:v>19.1</c:v>
                </c:pt>
                <c:pt idx="11475">
                  <c:v>19.1</c:v>
                </c:pt>
                <c:pt idx="11476">
                  <c:v>19.1</c:v>
                </c:pt>
                <c:pt idx="11477">
                  <c:v>19.1</c:v>
                </c:pt>
                <c:pt idx="11478">
                  <c:v>19.1</c:v>
                </c:pt>
                <c:pt idx="11479">
                  <c:v>19.1</c:v>
                </c:pt>
                <c:pt idx="11480">
                  <c:v>19.1</c:v>
                </c:pt>
                <c:pt idx="11481">
                  <c:v>19.1</c:v>
                </c:pt>
                <c:pt idx="11482">
                  <c:v>19.1</c:v>
                </c:pt>
                <c:pt idx="11483">
                  <c:v>19.1</c:v>
                </c:pt>
                <c:pt idx="11484">
                  <c:v>19.1</c:v>
                </c:pt>
                <c:pt idx="11485">
                  <c:v>19.1</c:v>
                </c:pt>
                <c:pt idx="11486">
                  <c:v>19.1</c:v>
                </c:pt>
                <c:pt idx="11487">
                  <c:v>19.1</c:v>
                </c:pt>
                <c:pt idx="11488">
                  <c:v>19.1</c:v>
                </c:pt>
                <c:pt idx="11489">
                  <c:v>19.1</c:v>
                </c:pt>
                <c:pt idx="11490">
                  <c:v>19.1</c:v>
                </c:pt>
                <c:pt idx="11491">
                  <c:v>19.2</c:v>
                </c:pt>
                <c:pt idx="11492">
                  <c:v>19.2</c:v>
                </c:pt>
                <c:pt idx="11493">
                  <c:v>19.2</c:v>
                </c:pt>
                <c:pt idx="11494">
                  <c:v>19.2</c:v>
                </c:pt>
                <c:pt idx="11495">
                  <c:v>19.2</c:v>
                </c:pt>
                <c:pt idx="11496">
                  <c:v>19.2</c:v>
                </c:pt>
                <c:pt idx="11497">
                  <c:v>19.2</c:v>
                </c:pt>
                <c:pt idx="11498">
                  <c:v>19.2</c:v>
                </c:pt>
                <c:pt idx="11499">
                  <c:v>19.2</c:v>
                </c:pt>
                <c:pt idx="11500">
                  <c:v>19.2</c:v>
                </c:pt>
                <c:pt idx="11501">
                  <c:v>19.2</c:v>
                </c:pt>
                <c:pt idx="11502">
                  <c:v>19.2</c:v>
                </c:pt>
                <c:pt idx="11503">
                  <c:v>19.2</c:v>
                </c:pt>
                <c:pt idx="11504">
                  <c:v>19.2</c:v>
                </c:pt>
                <c:pt idx="11505">
                  <c:v>19.2</c:v>
                </c:pt>
                <c:pt idx="11506">
                  <c:v>19.2</c:v>
                </c:pt>
                <c:pt idx="11507">
                  <c:v>19.2</c:v>
                </c:pt>
                <c:pt idx="11508">
                  <c:v>19.2</c:v>
                </c:pt>
                <c:pt idx="11509">
                  <c:v>19.2</c:v>
                </c:pt>
                <c:pt idx="11510">
                  <c:v>19.2</c:v>
                </c:pt>
                <c:pt idx="11511">
                  <c:v>19.2</c:v>
                </c:pt>
                <c:pt idx="11512">
                  <c:v>19.2</c:v>
                </c:pt>
                <c:pt idx="11513">
                  <c:v>19.2</c:v>
                </c:pt>
                <c:pt idx="11514">
                  <c:v>19.2</c:v>
                </c:pt>
                <c:pt idx="11515">
                  <c:v>19.2</c:v>
                </c:pt>
                <c:pt idx="11516">
                  <c:v>19.2</c:v>
                </c:pt>
                <c:pt idx="11517">
                  <c:v>19.2</c:v>
                </c:pt>
                <c:pt idx="11518">
                  <c:v>19.2</c:v>
                </c:pt>
                <c:pt idx="11519">
                  <c:v>19.2</c:v>
                </c:pt>
                <c:pt idx="11520">
                  <c:v>19.2</c:v>
                </c:pt>
                <c:pt idx="11521">
                  <c:v>19.2</c:v>
                </c:pt>
                <c:pt idx="11522">
                  <c:v>19.2</c:v>
                </c:pt>
                <c:pt idx="11523">
                  <c:v>19.2</c:v>
                </c:pt>
                <c:pt idx="11524">
                  <c:v>19.2</c:v>
                </c:pt>
                <c:pt idx="11525">
                  <c:v>19.2</c:v>
                </c:pt>
                <c:pt idx="11526">
                  <c:v>19.2</c:v>
                </c:pt>
                <c:pt idx="11527">
                  <c:v>19.2</c:v>
                </c:pt>
                <c:pt idx="11528">
                  <c:v>19.2</c:v>
                </c:pt>
                <c:pt idx="11529">
                  <c:v>19.2</c:v>
                </c:pt>
                <c:pt idx="11530">
                  <c:v>19.2</c:v>
                </c:pt>
                <c:pt idx="11531">
                  <c:v>19.2</c:v>
                </c:pt>
                <c:pt idx="11532">
                  <c:v>19.2</c:v>
                </c:pt>
                <c:pt idx="11533">
                  <c:v>19.2</c:v>
                </c:pt>
                <c:pt idx="11534">
                  <c:v>19.2</c:v>
                </c:pt>
                <c:pt idx="11535">
                  <c:v>19.2</c:v>
                </c:pt>
                <c:pt idx="11536">
                  <c:v>19.2</c:v>
                </c:pt>
                <c:pt idx="11537">
                  <c:v>19.2</c:v>
                </c:pt>
                <c:pt idx="11538">
                  <c:v>19.2</c:v>
                </c:pt>
                <c:pt idx="11539">
                  <c:v>19.2</c:v>
                </c:pt>
                <c:pt idx="11540">
                  <c:v>19.2</c:v>
                </c:pt>
                <c:pt idx="11541">
                  <c:v>19.2</c:v>
                </c:pt>
                <c:pt idx="11542">
                  <c:v>19.2</c:v>
                </c:pt>
                <c:pt idx="11543">
                  <c:v>19.2</c:v>
                </c:pt>
                <c:pt idx="11544">
                  <c:v>19.2</c:v>
                </c:pt>
                <c:pt idx="11545">
                  <c:v>19.2</c:v>
                </c:pt>
                <c:pt idx="11546">
                  <c:v>19.2</c:v>
                </c:pt>
                <c:pt idx="11547">
                  <c:v>19.2</c:v>
                </c:pt>
                <c:pt idx="11548">
                  <c:v>19.2</c:v>
                </c:pt>
                <c:pt idx="11549">
                  <c:v>19.2</c:v>
                </c:pt>
                <c:pt idx="11550">
                  <c:v>19.2</c:v>
                </c:pt>
                <c:pt idx="11551">
                  <c:v>19.3</c:v>
                </c:pt>
                <c:pt idx="11552">
                  <c:v>19.3</c:v>
                </c:pt>
                <c:pt idx="11553">
                  <c:v>19.3</c:v>
                </c:pt>
                <c:pt idx="11554">
                  <c:v>19.3</c:v>
                </c:pt>
                <c:pt idx="11555">
                  <c:v>19.3</c:v>
                </c:pt>
                <c:pt idx="11556">
                  <c:v>19.3</c:v>
                </c:pt>
                <c:pt idx="11557">
                  <c:v>19.3</c:v>
                </c:pt>
                <c:pt idx="11558">
                  <c:v>19.3</c:v>
                </c:pt>
                <c:pt idx="11559">
                  <c:v>19.3</c:v>
                </c:pt>
                <c:pt idx="11560">
                  <c:v>19.3</c:v>
                </c:pt>
                <c:pt idx="11561">
                  <c:v>19.3</c:v>
                </c:pt>
                <c:pt idx="11562">
                  <c:v>19.3</c:v>
                </c:pt>
                <c:pt idx="11563">
                  <c:v>19.3</c:v>
                </c:pt>
                <c:pt idx="11564">
                  <c:v>19.3</c:v>
                </c:pt>
                <c:pt idx="11565">
                  <c:v>19.3</c:v>
                </c:pt>
                <c:pt idx="11566">
                  <c:v>19.3</c:v>
                </c:pt>
                <c:pt idx="11567">
                  <c:v>19.3</c:v>
                </c:pt>
                <c:pt idx="11568">
                  <c:v>19.3</c:v>
                </c:pt>
                <c:pt idx="11569">
                  <c:v>19.3</c:v>
                </c:pt>
                <c:pt idx="11570">
                  <c:v>19.3</c:v>
                </c:pt>
                <c:pt idx="11571">
                  <c:v>19.3</c:v>
                </c:pt>
                <c:pt idx="11572">
                  <c:v>19.3</c:v>
                </c:pt>
                <c:pt idx="11573">
                  <c:v>19.3</c:v>
                </c:pt>
                <c:pt idx="11574">
                  <c:v>19.3</c:v>
                </c:pt>
                <c:pt idx="11575">
                  <c:v>19.3</c:v>
                </c:pt>
                <c:pt idx="11576">
                  <c:v>19.3</c:v>
                </c:pt>
                <c:pt idx="11577">
                  <c:v>19.3</c:v>
                </c:pt>
                <c:pt idx="11578">
                  <c:v>19.3</c:v>
                </c:pt>
                <c:pt idx="11579">
                  <c:v>19.3</c:v>
                </c:pt>
                <c:pt idx="11580">
                  <c:v>19.3</c:v>
                </c:pt>
                <c:pt idx="11581">
                  <c:v>19.3</c:v>
                </c:pt>
                <c:pt idx="11582">
                  <c:v>19.3</c:v>
                </c:pt>
                <c:pt idx="11583">
                  <c:v>19.3</c:v>
                </c:pt>
                <c:pt idx="11584">
                  <c:v>19.3</c:v>
                </c:pt>
                <c:pt idx="11585">
                  <c:v>19.3</c:v>
                </c:pt>
                <c:pt idx="11586">
                  <c:v>19.3</c:v>
                </c:pt>
                <c:pt idx="11587">
                  <c:v>19.3</c:v>
                </c:pt>
                <c:pt idx="11588">
                  <c:v>19.3</c:v>
                </c:pt>
                <c:pt idx="11589">
                  <c:v>19.3</c:v>
                </c:pt>
                <c:pt idx="11590">
                  <c:v>19.3</c:v>
                </c:pt>
                <c:pt idx="11591">
                  <c:v>19.3</c:v>
                </c:pt>
                <c:pt idx="11592">
                  <c:v>19.3</c:v>
                </c:pt>
                <c:pt idx="11593">
                  <c:v>19.3</c:v>
                </c:pt>
                <c:pt idx="11594">
                  <c:v>19.3</c:v>
                </c:pt>
                <c:pt idx="11595">
                  <c:v>19.3</c:v>
                </c:pt>
                <c:pt idx="11596">
                  <c:v>19.3</c:v>
                </c:pt>
                <c:pt idx="11597">
                  <c:v>19.3</c:v>
                </c:pt>
                <c:pt idx="11598">
                  <c:v>19.3</c:v>
                </c:pt>
                <c:pt idx="11599">
                  <c:v>19.3</c:v>
                </c:pt>
                <c:pt idx="11600">
                  <c:v>19.3</c:v>
                </c:pt>
                <c:pt idx="11601">
                  <c:v>19.3</c:v>
                </c:pt>
                <c:pt idx="11602">
                  <c:v>19.3</c:v>
                </c:pt>
                <c:pt idx="11603">
                  <c:v>19.3</c:v>
                </c:pt>
                <c:pt idx="11604">
                  <c:v>19.3</c:v>
                </c:pt>
                <c:pt idx="11605">
                  <c:v>19.3</c:v>
                </c:pt>
                <c:pt idx="11606">
                  <c:v>19.3</c:v>
                </c:pt>
                <c:pt idx="11607">
                  <c:v>19.3</c:v>
                </c:pt>
                <c:pt idx="11608">
                  <c:v>19.3</c:v>
                </c:pt>
                <c:pt idx="11609">
                  <c:v>19.3</c:v>
                </c:pt>
                <c:pt idx="11610">
                  <c:v>19.3</c:v>
                </c:pt>
                <c:pt idx="11611">
                  <c:v>19.4</c:v>
                </c:pt>
                <c:pt idx="11612">
                  <c:v>19.4</c:v>
                </c:pt>
                <c:pt idx="11613">
                  <c:v>19.4</c:v>
                </c:pt>
                <c:pt idx="11614">
                  <c:v>19.4</c:v>
                </c:pt>
                <c:pt idx="11615">
                  <c:v>19.4</c:v>
                </c:pt>
                <c:pt idx="11616">
                  <c:v>19.4</c:v>
                </c:pt>
                <c:pt idx="11617">
                  <c:v>19.4</c:v>
                </c:pt>
                <c:pt idx="11618">
                  <c:v>19.4</c:v>
                </c:pt>
                <c:pt idx="11619">
                  <c:v>19.4</c:v>
                </c:pt>
                <c:pt idx="11620">
                  <c:v>19.4</c:v>
                </c:pt>
                <c:pt idx="11621">
                  <c:v>19.4</c:v>
                </c:pt>
                <c:pt idx="11622">
                  <c:v>19.4</c:v>
                </c:pt>
                <c:pt idx="11623">
                  <c:v>19.4</c:v>
                </c:pt>
                <c:pt idx="11624">
                  <c:v>19.4</c:v>
                </c:pt>
                <c:pt idx="11625">
                  <c:v>19.4</c:v>
                </c:pt>
                <c:pt idx="11626">
                  <c:v>19.4</c:v>
                </c:pt>
                <c:pt idx="11627">
                  <c:v>19.4</c:v>
                </c:pt>
                <c:pt idx="11628">
                  <c:v>19.4</c:v>
                </c:pt>
                <c:pt idx="11629">
                  <c:v>19.4</c:v>
                </c:pt>
                <c:pt idx="11630">
                  <c:v>19.4</c:v>
                </c:pt>
                <c:pt idx="11631">
                  <c:v>19.4</c:v>
                </c:pt>
                <c:pt idx="11632">
                  <c:v>19.4</c:v>
                </c:pt>
                <c:pt idx="11633">
                  <c:v>19.4</c:v>
                </c:pt>
                <c:pt idx="11634">
                  <c:v>19.4</c:v>
                </c:pt>
                <c:pt idx="11635">
                  <c:v>19.4</c:v>
                </c:pt>
                <c:pt idx="11636">
                  <c:v>19.4</c:v>
                </c:pt>
                <c:pt idx="11637">
                  <c:v>19.4</c:v>
                </c:pt>
                <c:pt idx="11638">
                  <c:v>19.4</c:v>
                </c:pt>
                <c:pt idx="11639">
                  <c:v>19.4</c:v>
                </c:pt>
                <c:pt idx="11640">
                  <c:v>19.4</c:v>
                </c:pt>
                <c:pt idx="11641">
                  <c:v>19.4</c:v>
                </c:pt>
                <c:pt idx="11642">
                  <c:v>19.4</c:v>
                </c:pt>
                <c:pt idx="11643">
                  <c:v>19.4</c:v>
                </c:pt>
                <c:pt idx="11644">
                  <c:v>19.4</c:v>
                </c:pt>
                <c:pt idx="11645">
                  <c:v>19.4</c:v>
                </c:pt>
                <c:pt idx="11646">
                  <c:v>19.4</c:v>
                </c:pt>
                <c:pt idx="11647">
                  <c:v>19.4</c:v>
                </c:pt>
                <c:pt idx="11648">
                  <c:v>19.4</c:v>
                </c:pt>
                <c:pt idx="11649">
                  <c:v>19.4</c:v>
                </c:pt>
                <c:pt idx="11650">
                  <c:v>19.4</c:v>
                </c:pt>
                <c:pt idx="11651">
                  <c:v>19.4</c:v>
                </c:pt>
                <c:pt idx="11652">
                  <c:v>19.4</c:v>
                </c:pt>
                <c:pt idx="11653">
                  <c:v>19.4</c:v>
                </c:pt>
                <c:pt idx="11654">
                  <c:v>19.4</c:v>
                </c:pt>
                <c:pt idx="11655">
                  <c:v>19.4</c:v>
                </c:pt>
                <c:pt idx="11656">
                  <c:v>19.4</c:v>
                </c:pt>
                <c:pt idx="11657">
                  <c:v>19.4</c:v>
                </c:pt>
                <c:pt idx="11658">
                  <c:v>19.4</c:v>
                </c:pt>
                <c:pt idx="11659">
                  <c:v>19.4</c:v>
                </c:pt>
                <c:pt idx="11660">
                  <c:v>19.4</c:v>
                </c:pt>
                <c:pt idx="11661">
                  <c:v>19.4</c:v>
                </c:pt>
                <c:pt idx="11662">
                  <c:v>19.4</c:v>
                </c:pt>
                <c:pt idx="11663">
                  <c:v>19.4</c:v>
                </c:pt>
                <c:pt idx="11664">
                  <c:v>19.4</c:v>
                </c:pt>
                <c:pt idx="11665">
                  <c:v>19.4</c:v>
                </c:pt>
                <c:pt idx="11666">
                  <c:v>19.4</c:v>
                </c:pt>
                <c:pt idx="11667">
                  <c:v>19.4</c:v>
                </c:pt>
                <c:pt idx="11668">
                  <c:v>19.4</c:v>
                </c:pt>
                <c:pt idx="11669">
                  <c:v>19.4</c:v>
                </c:pt>
                <c:pt idx="11670">
                  <c:v>19.4</c:v>
                </c:pt>
                <c:pt idx="11671">
                  <c:v>19.5</c:v>
                </c:pt>
                <c:pt idx="11672">
                  <c:v>19.5</c:v>
                </c:pt>
                <c:pt idx="11673">
                  <c:v>19.5</c:v>
                </c:pt>
                <c:pt idx="11674">
                  <c:v>19.5</c:v>
                </c:pt>
                <c:pt idx="11675">
                  <c:v>19.5</c:v>
                </c:pt>
                <c:pt idx="11676">
                  <c:v>19.5</c:v>
                </c:pt>
                <c:pt idx="11677">
                  <c:v>19.5</c:v>
                </c:pt>
                <c:pt idx="11678">
                  <c:v>19.5</c:v>
                </c:pt>
                <c:pt idx="11679">
                  <c:v>19.5</c:v>
                </c:pt>
                <c:pt idx="11680">
                  <c:v>19.5</c:v>
                </c:pt>
                <c:pt idx="11681">
                  <c:v>19.5</c:v>
                </c:pt>
                <c:pt idx="11682">
                  <c:v>19.5</c:v>
                </c:pt>
                <c:pt idx="11683">
                  <c:v>19.5</c:v>
                </c:pt>
                <c:pt idx="11684">
                  <c:v>19.5</c:v>
                </c:pt>
                <c:pt idx="11685">
                  <c:v>19.5</c:v>
                </c:pt>
                <c:pt idx="11686">
                  <c:v>19.5</c:v>
                </c:pt>
                <c:pt idx="11687">
                  <c:v>19.5</c:v>
                </c:pt>
                <c:pt idx="11688">
                  <c:v>19.5</c:v>
                </c:pt>
                <c:pt idx="11689">
                  <c:v>19.5</c:v>
                </c:pt>
                <c:pt idx="11690">
                  <c:v>19.5</c:v>
                </c:pt>
                <c:pt idx="11691">
                  <c:v>19.5</c:v>
                </c:pt>
                <c:pt idx="11692">
                  <c:v>19.5</c:v>
                </c:pt>
                <c:pt idx="11693">
                  <c:v>19.5</c:v>
                </c:pt>
                <c:pt idx="11694">
                  <c:v>19.5</c:v>
                </c:pt>
                <c:pt idx="11695">
                  <c:v>19.5</c:v>
                </c:pt>
                <c:pt idx="11696">
                  <c:v>19.5</c:v>
                </c:pt>
                <c:pt idx="11697">
                  <c:v>19.5</c:v>
                </c:pt>
                <c:pt idx="11698">
                  <c:v>19.5</c:v>
                </c:pt>
                <c:pt idx="11699">
                  <c:v>19.5</c:v>
                </c:pt>
                <c:pt idx="11700">
                  <c:v>19.5</c:v>
                </c:pt>
                <c:pt idx="11701">
                  <c:v>19.5</c:v>
                </c:pt>
                <c:pt idx="11702">
                  <c:v>19.5</c:v>
                </c:pt>
                <c:pt idx="11703">
                  <c:v>19.5</c:v>
                </c:pt>
                <c:pt idx="11704">
                  <c:v>19.5</c:v>
                </c:pt>
                <c:pt idx="11705">
                  <c:v>19.5</c:v>
                </c:pt>
                <c:pt idx="11706">
                  <c:v>19.5</c:v>
                </c:pt>
                <c:pt idx="11707">
                  <c:v>19.5</c:v>
                </c:pt>
                <c:pt idx="11708">
                  <c:v>19.5</c:v>
                </c:pt>
                <c:pt idx="11709">
                  <c:v>19.5</c:v>
                </c:pt>
                <c:pt idx="11710">
                  <c:v>19.5</c:v>
                </c:pt>
                <c:pt idx="11711">
                  <c:v>19.5</c:v>
                </c:pt>
                <c:pt idx="11712">
                  <c:v>19.5</c:v>
                </c:pt>
                <c:pt idx="11713">
                  <c:v>19.5</c:v>
                </c:pt>
                <c:pt idx="11714">
                  <c:v>19.5</c:v>
                </c:pt>
                <c:pt idx="11715">
                  <c:v>19.5</c:v>
                </c:pt>
                <c:pt idx="11716">
                  <c:v>19.5</c:v>
                </c:pt>
                <c:pt idx="11717">
                  <c:v>19.5</c:v>
                </c:pt>
                <c:pt idx="11718">
                  <c:v>19.5</c:v>
                </c:pt>
                <c:pt idx="11719">
                  <c:v>19.5</c:v>
                </c:pt>
                <c:pt idx="11720">
                  <c:v>19.5</c:v>
                </c:pt>
                <c:pt idx="11721">
                  <c:v>19.5</c:v>
                </c:pt>
                <c:pt idx="11722">
                  <c:v>19.5</c:v>
                </c:pt>
                <c:pt idx="11723">
                  <c:v>19.5</c:v>
                </c:pt>
                <c:pt idx="11724">
                  <c:v>19.5</c:v>
                </c:pt>
                <c:pt idx="11725">
                  <c:v>19.5</c:v>
                </c:pt>
                <c:pt idx="11726">
                  <c:v>19.5</c:v>
                </c:pt>
                <c:pt idx="11727">
                  <c:v>19.5</c:v>
                </c:pt>
                <c:pt idx="11728">
                  <c:v>19.5</c:v>
                </c:pt>
                <c:pt idx="11729">
                  <c:v>19.5</c:v>
                </c:pt>
                <c:pt idx="11730">
                  <c:v>19.5</c:v>
                </c:pt>
              </c:strCache>
            </c:strRef>
          </c:cat>
          <c:val>
            <c:numRef>
              <c:f>Sheet1!$C$2:$C$11731</c:f>
              <c:numCache>
                <c:formatCode>General</c:formatCode>
                <c:ptCount val="11730"/>
                <c:pt idx="0">
                  <c:v>20.788878</c:v>
                </c:pt>
                <c:pt idx="1">
                  <c:v>20.788878</c:v>
                </c:pt>
                <c:pt idx="2">
                  <c:v>20.788878</c:v>
                </c:pt>
                <c:pt idx="3">
                  <c:v>20.788878</c:v>
                </c:pt>
                <c:pt idx="4">
                  <c:v>20.788878</c:v>
                </c:pt>
                <c:pt idx="5">
                  <c:v>20.788878</c:v>
                </c:pt>
                <c:pt idx="6">
                  <c:v>20.788878</c:v>
                </c:pt>
                <c:pt idx="7">
                  <c:v>20.788878</c:v>
                </c:pt>
                <c:pt idx="8">
                  <c:v>20.788878</c:v>
                </c:pt>
                <c:pt idx="9">
                  <c:v>20.788878</c:v>
                </c:pt>
                <c:pt idx="10">
                  <c:v>20.771750000000001</c:v>
                </c:pt>
                <c:pt idx="11">
                  <c:v>20.771750000000001</c:v>
                </c:pt>
                <c:pt idx="12">
                  <c:v>20.771750000000001</c:v>
                </c:pt>
                <c:pt idx="13">
                  <c:v>20.771750000000001</c:v>
                </c:pt>
                <c:pt idx="14">
                  <c:v>20.771750000000001</c:v>
                </c:pt>
                <c:pt idx="15">
                  <c:v>20.771750000000001</c:v>
                </c:pt>
                <c:pt idx="16">
                  <c:v>20.771750000000001</c:v>
                </c:pt>
                <c:pt idx="17">
                  <c:v>20.771750000000001</c:v>
                </c:pt>
                <c:pt idx="18">
                  <c:v>20.771750000000001</c:v>
                </c:pt>
                <c:pt idx="19">
                  <c:v>20.771750000000001</c:v>
                </c:pt>
                <c:pt idx="20">
                  <c:v>20.832163000000001</c:v>
                </c:pt>
                <c:pt idx="21">
                  <c:v>20.832163000000001</c:v>
                </c:pt>
                <c:pt idx="22">
                  <c:v>20.832163000000001</c:v>
                </c:pt>
                <c:pt idx="23">
                  <c:v>20.832163000000001</c:v>
                </c:pt>
                <c:pt idx="24">
                  <c:v>20.832163000000001</c:v>
                </c:pt>
                <c:pt idx="25">
                  <c:v>20.832163000000001</c:v>
                </c:pt>
                <c:pt idx="26">
                  <c:v>20.832163000000001</c:v>
                </c:pt>
                <c:pt idx="27">
                  <c:v>20.832163000000001</c:v>
                </c:pt>
                <c:pt idx="28">
                  <c:v>20.832163000000001</c:v>
                </c:pt>
                <c:pt idx="29">
                  <c:v>20.832163000000001</c:v>
                </c:pt>
                <c:pt idx="30">
                  <c:v>20.814108999999998</c:v>
                </c:pt>
                <c:pt idx="31">
                  <c:v>20.814108999999998</c:v>
                </c:pt>
                <c:pt idx="32">
                  <c:v>20.814108999999998</c:v>
                </c:pt>
                <c:pt idx="33">
                  <c:v>20.814108999999998</c:v>
                </c:pt>
                <c:pt idx="34">
                  <c:v>20.814108999999998</c:v>
                </c:pt>
                <c:pt idx="35">
                  <c:v>20.814108999999998</c:v>
                </c:pt>
                <c:pt idx="36">
                  <c:v>20.814108999999998</c:v>
                </c:pt>
                <c:pt idx="37">
                  <c:v>20.814108999999998</c:v>
                </c:pt>
                <c:pt idx="38">
                  <c:v>20.814108999999998</c:v>
                </c:pt>
                <c:pt idx="39">
                  <c:v>20.814108999999998</c:v>
                </c:pt>
                <c:pt idx="40">
                  <c:v>20.788220999999986</c:v>
                </c:pt>
                <c:pt idx="41">
                  <c:v>20.788220999999986</c:v>
                </c:pt>
                <c:pt idx="42">
                  <c:v>20.788220999999986</c:v>
                </c:pt>
                <c:pt idx="43">
                  <c:v>20.788220999999986</c:v>
                </c:pt>
                <c:pt idx="44">
                  <c:v>20.788220999999986</c:v>
                </c:pt>
                <c:pt idx="45">
                  <c:v>20.788220999999986</c:v>
                </c:pt>
                <c:pt idx="46">
                  <c:v>20.788220999999986</c:v>
                </c:pt>
                <c:pt idx="47">
                  <c:v>20.788220999999986</c:v>
                </c:pt>
                <c:pt idx="48">
                  <c:v>20.788220999999986</c:v>
                </c:pt>
                <c:pt idx="49">
                  <c:v>20.788220999999986</c:v>
                </c:pt>
                <c:pt idx="50">
                  <c:v>20.84472899999999</c:v>
                </c:pt>
                <c:pt idx="51">
                  <c:v>20.84472899999999</c:v>
                </c:pt>
                <c:pt idx="52">
                  <c:v>20.84472899999999</c:v>
                </c:pt>
                <c:pt idx="53">
                  <c:v>20.84472899999999</c:v>
                </c:pt>
                <c:pt idx="54">
                  <c:v>20.84472899999999</c:v>
                </c:pt>
                <c:pt idx="55">
                  <c:v>20.84472899999999</c:v>
                </c:pt>
                <c:pt idx="56">
                  <c:v>20.84472899999999</c:v>
                </c:pt>
                <c:pt idx="57">
                  <c:v>20.84472899999999</c:v>
                </c:pt>
                <c:pt idx="58">
                  <c:v>20.84472899999999</c:v>
                </c:pt>
                <c:pt idx="59">
                  <c:v>20.84472899999999</c:v>
                </c:pt>
                <c:pt idx="60">
                  <c:v>20.834327999999999</c:v>
                </c:pt>
                <c:pt idx="61">
                  <c:v>20.834327999999999</c:v>
                </c:pt>
                <c:pt idx="62">
                  <c:v>20.834327999999999</c:v>
                </c:pt>
                <c:pt idx="63">
                  <c:v>20.834327999999999</c:v>
                </c:pt>
                <c:pt idx="64">
                  <c:v>20.834327999999999</c:v>
                </c:pt>
                <c:pt idx="65">
                  <c:v>20.834327999999999</c:v>
                </c:pt>
                <c:pt idx="66">
                  <c:v>20.834327999999999</c:v>
                </c:pt>
                <c:pt idx="67">
                  <c:v>20.834327999999999</c:v>
                </c:pt>
                <c:pt idx="68">
                  <c:v>20.834327999999999</c:v>
                </c:pt>
                <c:pt idx="69">
                  <c:v>20.834327999999999</c:v>
                </c:pt>
                <c:pt idx="70">
                  <c:v>20.854631000000001</c:v>
                </c:pt>
                <c:pt idx="71">
                  <c:v>20.854631000000001</c:v>
                </c:pt>
                <c:pt idx="72">
                  <c:v>20.854631000000001</c:v>
                </c:pt>
                <c:pt idx="73">
                  <c:v>20.854631000000001</c:v>
                </c:pt>
                <c:pt idx="74">
                  <c:v>20.854631000000001</c:v>
                </c:pt>
                <c:pt idx="75">
                  <c:v>20.854631000000001</c:v>
                </c:pt>
                <c:pt idx="76">
                  <c:v>20.854631000000001</c:v>
                </c:pt>
                <c:pt idx="77">
                  <c:v>20.854631000000001</c:v>
                </c:pt>
                <c:pt idx="78">
                  <c:v>20.854631000000001</c:v>
                </c:pt>
                <c:pt idx="79">
                  <c:v>20.854631000000001</c:v>
                </c:pt>
                <c:pt idx="80">
                  <c:v>20.826910999999999</c:v>
                </c:pt>
                <c:pt idx="81">
                  <c:v>20.826910999999999</c:v>
                </c:pt>
                <c:pt idx="82">
                  <c:v>20.826910999999999</c:v>
                </c:pt>
                <c:pt idx="83">
                  <c:v>20.826910999999999</c:v>
                </c:pt>
                <c:pt idx="84">
                  <c:v>20.826910999999999</c:v>
                </c:pt>
                <c:pt idx="85">
                  <c:v>20.826910999999999</c:v>
                </c:pt>
                <c:pt idx="86">
                  <c:v>20.826910999999999</c:v>
                </c:pt>
                <c:pt idx="87">
                  <c:v>20.826910999999999</c:v>
                </c:pt>
                <c:pt idx="88">
                  <c:v>20.826910999999999</c:v>
                </c:pt>
                <c:pt idx="89">
                  <c:v>20.826910999999999</c:v>
                </c:pt>
                <c:pt idx="90">
                  <c:v>20.83018800000001</c:v>
                </c:pt>
                <c:pt idx="91">
                  <c:v>20.83018800000001</c:v>
                </c:pt>
                <c:pt idx="92">
                  <c:v>20.83018800000001</c:v>
                </c:pt>
                <c:pt idx="93">
                  <c:v>20.83018800000001</c:v>
                </c:pt>
                <c:pt idx="94">
                  <c:v>20.83018800000001</c:v>
                </c:pt>
                <c:pt idx="95">
                  <c:v>20.83018800000001</c:v>
                </c:pt>
                <c:pt idx="96">
                  <c:v>20.83018800000001</c:v>
                </c:pt>
                <c:pt idx="97">
                  <c:v>20.83018800000001</c:v>
                </c:pt>
                <c:pt idx="98">
                  <c:v>20.83018800000001</c:v>
                </c:pt>
                <c:pt idx="99">
                  <c:v>20.83018800000001</c:v>
                </c:pt>
                <c:pt idx="100">
                  <c:v>20.821321000000001</c:v>
                </c:pt>
                <c:pt idx="101">
                  <c:v>20.821321000000001</c:v>
                </c:pt>
                <c:pt idx="102">
                  <c:v>20.821321000000001</c:v>
                </c:pt>
                <c:pt idx="103">
                  <c:v>20.821321000000001</c:v>
                </c:pt>
                <c:pt idx="104">
                  <c:v>20.821321000000001</c:v>
                </c:pt>
                <c:pt idx="105">
                  <c:v>20.821321000000001</c:v>
                </c:pt>
                <c:pt idx="106">
                  <c:v>20.821321000000001</c:v>
                </c:pt>
                <c:pt idx="107">
                  <c:v>20.821321000000001</c:v>
                </c:pt>
                <c:pt idx="108">
                  <c:v>20.821321000000001</c:v>
                </c:pt>
                <c:pt idx="109">
                  <c:v>20.821321000000001</c:v>
                </c:pt>
                <c:pt idx="110">
                  <c:v>20.817422000000001</c:v>
                </c:pt>
                <c:pt idx="111">
                  <c:v>20.817422000000001</c:v>
                </c:pt>
                <c:pt idx="112">
                  <c:v>20.817422000000001</c:v>
                </c:pt>
                <c:pt idx="113">
                  <c:v>20.817422000000001</c:v>
                </c:pt>
                <c:pt idx="114">
                  <c:v>20.817422000000001</c:v>
                </c:pt>
                <c:pt idx="115">
                  <c:v>20.817422000000001</c:v>
                </c:pt>
                <c:pt idx="116">
                  <c:v>20.817422000000001</c:v>
                </c:pt>
                <c:pt idx="117">
                  <c:v>20.817422000000001</c:v>
                </c:pt>
                <c:pt idx="118">
                  <c:v>20.817422000000001</c:v>
                </c:pt>
                <c:pt idx="119">
                  <c:v>20.817422000000001</c:v>
                </c:pt>
                <c:pt idx="120">
                  <c:v>20.811126000000005</c:v>
                </c:pt>
                <c:pt idx="121">
                  <c:v>20.811126000000005</c:v>
                </c:pt>
                <c:pt idx="122">
                  <c:v>20.811126000000005</c:v>
                </c:pt>
                <c:pt idx="123">
                  <c:v>20.811126000000005</c:v>
                </c:pt>
                <c:pt idx="124">
                  <c:v>20.811126000000005</c:v>
                </c:pt>
                <c:pt idx="125">
                  <c:v>20.811126000000005</c:v>
                </c:pt>
                <c:pt idx="126">
                  <c:v>20.811126000000005</c:v>
                </c:pt>
                <c:pt idx="127">
                  <c:v>20.811126000000005</c:v>
                </c:pt>
                <c:pt idx="128">
                  <c:v>20.811126000000005</c:v>
                </c:pt>
                <c:pt idx="129">
                  <c:v>20.811126000000005</c:v>
                </c:pt>
                <c:pt idx="130">
                  <c:v>20.822557</c:v>
                </c:pt>
                <c:pt idx="131">
                  <c:v>20.822557</c:v>
                </c:pt>
                <c:pt idx="132">
                  <c:v>20.822557</c:v>
                </c:pt>
                <c:pt idx="133">
                  <c:v>20.822557</c:v>
                </c:pt>
                <c:pt idx="134">
                  <c:v>20.822557</c:v>
                </c:pt>
                <c:pt idx="135">
                  <c:v>20.822557</c:v>
                </c:pt>
                <c:pt idx="136">
                  <c:v>20.822557</c:v>
                </c:pt>
                <c:pt idx="137">
                  <c:v>20.822557</c:v>
                </c:pt>
                <c:pt idx="138">
                  <c:v>20.822557</c:v>
                </c:pt>
                <c:pt idx="139">
                  <c:v>20.822557</c:v>
                </c:pt>
                <c:pt idx="140">
                  <c:v>20.847165000000011</c:v>
                </c:pt>
                <c:pt idx="141">
                  <c:v>20.847165000000011</c:v>
                </c:pt>
                <c:pt idx="142">
                  <c:v>20.847165000000011</c:v>
                </c:pt>
                <c:pt idx="143">
                  <c:v>20.847165000000011</c:v>
                </c:pt>
                <c:pt idx="144">
                  <c:v>20.847165000000011</c:v>
                </c:pt>
                <c:pt idx="145">
                  <c:v>20.847165000000011</c:v>
                </c:pt>
                <c:pt idx="146">
                  <c:v>20.847165000000011</c:v>
                </c:pt>
                <c:pt idx="147">
                  <c:v>20.847165000000011</c:v>
                </c:pt>
                <c:pt idx="148">
                  <c:v>20.847165000000011</c:v>
                </c:pt>
                <c:pt idx="149">
                  <c:v>20.847165000000011</c:v>
                </c:pt>
                <c:pt idx="150">
                  <c:v>20.858965000000012</c:v>
                </c:pt>
                <c:pt idx="151">
                  <c:v>20.858965000000012</c:v>
                </c:pt>
                <c:pt idx="152">
                  <c:v>20.858965000000012</c:v>
                </c:pt>
                <c:pt idx="153">
                  <c:v>20.858965000000012</c:v>
                </c:pt>
                <c:pt idx="154">
                  <c:v>20.858965000000012</c:v>
                </c:pt>
                <c:pt idx="155">
                  <c:v>20.858965000000012</c:v>
                </c:pt>
                <c:pt idx="156">
                  <c:v>20.858965000000012</c:v>
                </c:pt>
                <c:pt idx="157">
                  <c:v>20.858965000000012</c:v>
                </c:pt>
                <c:pt idx="158">
                  <c:v>20.858965000000012</c:v>
                </c:pt>
                <c:pt idx="159">
                  <c:v>20.858965000000012</c:v>
                </c:pt>
                <c:pt idx="160">
                  <c:v>20.864301000000001</c:v>
                </c:pt>
                <c:pt idx="161">
                  <c:v>20.864301000000001</c:v>
                </c:pt>
                <c:pt idx="162">
                  <c:v>20.864301000000001</c:v>
                </c:pt>
                <c:pt idx="163">
                  <c:v>20.864301000000001</c:v>
                </c:pt>
                <c:pt idx="164">
                  <c:v>20.864301000000001</c:v>
                </c:pt>
                <c:pt idx="165">
                  <c:v>20.864301000000001</c:v>
                </c:pt>
                <c:pt idx="166">
                  <c:v>20.864301000000001</c:v>
                </c:pt>
                <c:pt idx="167">
                  <c:v>20.864301000000001</c:v>
                </c:pt>
                <c:pt idx="168">
                  <c:v>20.864301000000001</c:v>
                </c:pt>
                <c:pt idx="169">
                  <c:v>20.864301000000001</c:v>
                </c:pt>
                <c:pt idx="170">
                  <c:v>20.857831000000012</c:v>
                </c:pt>
                <c:pt idx="171">
                  <c:v>20.857831000000012</c:v>
                </c:pt>
                <c:pt idx="172">
                  <c:v>20.857831000000012</c:v>
                </c:pt>
                <c:pt idx="173">
                  <c:v>20.857831000000012</c:v>
                </c:pt>
                <c:pt idx="174">
                  <c:v>20.857831000000012</c:v>
                </c:pt>
                <c:pt idx="175">
                  <c:v>20.857831000000012</c:v>
                </c:pt>
                <c:pt idx="176">
                  <c:v>20.857831000000012</c:v>
                </c:pt>
                <c:pt idx="177">
                  <c:v>20.857831000000012</c:v>
                </c:pt>
                <c:pt idx="178">
                  <c:v>20.857831000000012</c:v>
                </c:pt>
                <c:pt idx="179">
                  <c:v>20.857831000000012</c:v>
                </c:pt>
                <c:pt idx="180">
                  <c:v>20.86619</c:v>
                </c:pt>
                <c:pt idx="181">
                  <c:v>20.86619</c:v>
                </c:pt>
                <c:pt idx="182">
                  <c:v>20.86619</c:v>
                </c:pt>
                <c:pt idx="183">
                  <c:v>20.86619</c:v>
                </c:pt>
                <c:pt idx="184">
                  <c:v>20.86619</c:v>
                </c:pt>
                <c:pt idx="185">
                  <c:v>20.86619</c:v>
                </c:pt>
                <c:pt idx="186">
                  <c:v>20.86619</c:v>
                </c:pt>
                <c:pt idx="187">
                  <c:v>20.86619</c:v>
                </c:pt>
                <c:pt idx="188">
                  <c:v>20.86619</c:v>
                </c:pt>
                <c:pt idx="189">
                  <c:v>20.86619</c:v>
                </c:pt>
                <c:pt idx="190">
                  <c:v>20.887937999999988</c:v>
                </c:pt>
                <c:pt idx="191">
                  <c:v>20.887937999999988</c:v>
                </c:pt>
                <c:pt idx="192">
                  <c:v>20.887937999999988</c:v>
                </c:pt>
                <c:pt idx="193">
                  <c:v>20.887937999999988</c:v>
                </c:pt>
                <c:pt idx="194">
                  <c:v>20.887937999999988</c:v>
                </c:pt>
                <c:pt idx="195">
                  <c:v>20.887937999999988</c:v>
                </c:pt>
                <c:pt idx="196">
                  <c:v>20.887937999999988</c:v>
                </c:pt>
                <c:pt idx="197">
                  <c:v>20.887937999999988</c:v>
                </c:pt>
                <c:pt idx="198">
                  <c:v>20.887937999999988</c:v>
                </c:pt>
                <c:pt idx="199">
                  <c:v>20.887937999999988</c:v>
                </c:pt>
                <c:pt idx="200">
                  <c:v>20.87870899999999</c:v>
                </c:pt>
                <c:pt idx="201">
                  <c:v>20.87870899999999</c:v>
                </c:pt>
                <c:pt idx="202">
                  <c:v>20.87870899999999</c:v>
                </c:pt>
                <c:pt idx="203">
                  <c:v>20.87870899999999</c:v>
                </c:pt>
                <c:pt idx="204">
                  <c:v>20.87870899999999</c:v>
                </c:pt>
                <c:pt idx="205">
                  <c:v>20.87870899999999</c:v>
                </c:pt>
                <c:pt idx="206">
                  <c:v>20.87870899999999</c:v>
                </c:pt>
                <c:pt idx="207">
                  <c:v>20.87870899999999</c:v>
                </c:pt>
                <c:pt idx="208">
                  <c:v>20.87870899999999</c:v>
                </c:pt>
                <c:pt idx="209">
                  <c:v>20.87870899999999</c:v>
                </c:pt>
                <c:pt idx="210">
                  <c:v>20.885246999999985</c:v>
                </c:pt>
                <c:pt idx="211">
                  <c:v>20.885246999999985</c:v>
                </c:pt>
                <c:pt idx="212">
                  <c:v>20.885246999999985</c:v>
                </c:pt>
                <c:pt idx="213">
                  <c:v>20.885246999999985</c:v>
                </c:pt>
                <c:pt idx="214">
                  <c:v>20.885246999999985</c:v>
                </c:pt>
                <c:pt idx="215">
                  <c:v>20.885246999999985</c:v>
                </c:pt>
                <c:pt idx="216">
                  <c:v>20.885246999999985</c:v>
                </c:pt>
                <c:pt idx="217">
                  <c:v>20.885246999999985</c:v>
                </c:pt>
                <c:pt idx="218">
                  <c:v>20.885246999999985</c:v>
                </c:pt>
                <c:pt idx="219">
                  <c:v>20.885246999999985</c:v>
                </c:pt>
                <c:pt idx="220">
                  <c:v>20.907771</c:v>
                </c:pt>
                <c:pt idx="221">
                  <c:v>20.907771</c:v>
                </c:pt>
                <c:pt idx="222">
                  <c:v>20.907771</c:v>
                </c:pt>
                <c:pt idx="223">
                  <c:v>20.907771</c:v>
                </c:pt>
                <c:pt idx="224">
                  <c:v>20.907771</c:v>
                </c:pt>
                <c:pt idx="225">
                  <c:v>20.907771</c:v>
                </c:pt>
                <c:pt idx="226">
                  <c:v>20.907771</c:v>
                </c:pt>
                <c:pt idx="227">
                  <c:v>20.907771</c:v>
                </c:pt>
                <c:pt idx="228">
                  <c:v>20.907771</c:v>
                </c:pt>
                <c:pt idx="229">
                  <c:v>20.907771</c:v>
                </c:pt>
                <c:pt idx="230">
                  <c:v>20.939997999999999</c:v>
                </c:pt>
                <c:pt idx="231">
                  <c:v>20.939997999999999</c:v>
                </c:pt>
                <c:pt idx="232">
                  <c:v>20.939997999999999</c:v>
                </c:pt>
                <c:pt idx="233">
                  <c:v>20.939997999999999</c:v>
                </c:pt>
                <c:pt idx="234">
                  <c:v>20.939997999999999</c:v>
                </c:pt>
                <c:pt idx="235">
                  <c:v>20.939997999999999</c:v>
                </c:pt>
                <c:pt idx="236">
                  <c:v>20.939997999999999</c:v>
                </c:pt>
                <c:pt idx="237">
                  <c:v>20.939997999999999</c:v>
                </c:pt>
                <c:pt idx="238">
                  <c:v>20.939997999999999</c:v>
                </c:pt>
                <c:pt idx="239">
                  <c:v>20.939997999999999</c:v>
                </c:pt>
                <c:pt idx="240">
                  <c:v>20.922303999999983</c:v>
                </c:pt>
                <c:pt idx="241">
                  <c:v>20.922303999999983</c:v>
                </c:pt>
                <c:pt idx="242">
                  <c:v>20.922303999999983</c:v>
                </c:pt>
                <c:pt idx="243">
                  <c:v>20.922303999999983</c:v>
                </c:pt>
                <c:pt idx="244">
                  <c:v>20.922303999999983</c:v>
                </c:pt>
                <c:pt idx="245">
                  <c:v>20.922303999999983</c:v>
                </c:pt>
                <c:pt idx="246">
                  <c:v>20.922303999999983</c:v>
                </c:pt>
                <c:pt idx="247">
                  <c:v>20.922303999999983</c:v>
                </c:pt>
                <c:pt idx="248">
                  <c:v>20.922303999999983</c:v>
                </c:pt>
                <c:pt idx="249">
                  <c:v>20.922303999999983</c:v>
                </c:pt>
                <c:pt idx="250">
                  <c:v>20.919018999999999</c:v>
                </c:pt>
                <c:pt idx="251">
                  <c:v>20.919018999999999</c:v>
                </c:pt>
                <c:pt idx="252">
                  <c:v>20.919018999999999</c:v>
                </c:pt>
                <c:pt idx="253">
                  <c:v>20.919018999999999</c:v>
                </c:pt>
                <c:pt idx="254">
                  <c:v>20.919018999999999</c:v>
                </c:pt>
                <c:pt idx="255">
                  <c:v>20.919018999999999</c:v>
                </c:pt>
                <c:pt idx="256">
                  <c:v>20.919018999999999</c:v>
                </c:pt>
                <c:pt idx="257">
                  <c:v>20.919018999999999</c:v>
                </c:pt>
                <c:pt idx="258">
                  <c:v>20.919018999999999</c:v>
                </c:pt>
                <c:pt idx="259">
                  <c:v>20.919018999999999</c:v>
                </c:pt>
                <c:pt idx="260">
                  <c:v>20.917092</c:v>
                </c:pt>
                <c:pt idx="261">
                  <c:v>20.917092</c:v>
                </c:pt>
                <c:pt idx="262">
                  <c:v>20.917092</c:v>
                </c:pt>
                <c:pt idx="263">
                  <c:v>20.917092</c:v>
                </c:pt>
                <c:pt idx="264">
                  <c:v>20.917092</c:v>
                </c:pt>
                <c:pt idx="265">
                  <c:v>20.917092</c:v>
                </c:pt>
                <c:pt idx="266">
                  <c:v>20.917092</c:v>
                </c:pt>
                <c:pt idx="267">
                  <c:v>20.917092</c:v>
                </c:pt>
                <c:pt idx="268">
                  <c:v>20.917092</c:v>
                </c:pt>
                <c:pt idx="269">
                  <c:v>20.917092</c:v>
                </c:pt>
                <c:pt idx="270">
                  <c:v>20.910309999999988</c:v>
                </c:pt>
                <c:pt idx="271">
                  <c:v>20.910309999999988</c:v>
                </c:pt>
                <c:pt idx="272">
                  <c:v>20.910309999999988</c:v>
                </c:pt>
                <c:pt idx="273">
                  <c:v>20.910309999999988</c:v>
                </c:pt>
                <c:pt idx="274">
                  <c:v>20.910309999999988</c:v>
                </c:pt>
                <c:pt idx="275">
                  <c:v>20.910309999999988</c:v>
                </c:pt>
                <c:pt idx="276">
                  <c:v>20.910309999999988</c:v>
                </c:pt>
                <c:pt idx="277">
                  <c:v>20.910309999999988</c:v>
                </c:pt>
                <c:pt idx="278">
                  <c:v>20.910309999999988</c:v>
                </c:pt>
                <c:pt idx="279">
                  <c:v>20.910309999999988</c:v>
                </c:pt>
                <c:pt idx="280">
                  <c:v>20.913875999999998</c:v>
                </c:pt>
                <c:pt idx="281">
                  <c:v>20.913875999999998</c:v>
                </c:pt>
                <c:pt idx="282">
                  <c:v>20.913875999999998</c:v>
                </c:pt>
                <c:pt idx="283">
                  <c:v>20.913875999999998</c:v>
                </c:pt>
                <c:pt idx="284">
                  <c:v>20.913875999999998</c:v>
                </c:pt>
                <c:pt idx="285">
                  <c:v>20.913875999999998</c:v>
                </c:pt>
                <c:pt idx="286">
                  <c:v>20.913875999999998</c:v>
                </c:pt>
                <c:pt idx="287">
                  <c:v>20.913875999999998</c:v>
                </c:pt>
                <c:pt idx="288">
                  <c:v>20.913875999999998</c:v>
                </c:pt>
                <c:pt idx="289">
                  <c:v>20.913875999999998</c:v>
                </c:pt>
                <c:pt idx="290">
                  <c:v>20.910302999999985</c:v>
                </c:pt>
                <c:pt idx="291">
                  <c:v>20.910302999999985</c:v>
                </c:pt>
                <c:pt idx="292">
                  <c:v>20.910302999999985</c:v>
                </c:pt>
                <c:pt idx="293">
                  <c:v>20.910302999999985</c:v>
                </c:pt>
                <c:pt idx="294">
                  <c:v>20.910302999999985</c:v>
                </c:pt>
                <c:pt idx="295">
                  <c:v>20.910302999999985</c:v>
                </c:pt>
                <c:pt idx="296">
                  <c:v>20.910302999999985</c:v>
                </c:pt>
                <c:pt idx="297">
                  <c:v>20.910302999999985</c:v>
                </c:pt>
                <c:pt idx="298">
                  <c:v>20.910302999999985</c:v>
                </c:pt>
                <c:pt idx="299">
                  <c:v>20.910302999999985</c:v>
                </c:pt>
                <c:pt idx="300">
                  <c:v>20.904471999999988</c:v>
                </c:pt>
                <c:pt idx="301">
                  <c:v>20.904471999999988</c:v>
                </c:pt>
                <c:pt idx="302">
                  <c:v>20.904471999999988</c:v>
                </c:pt>
                <c:pt idx="303">
                  <c:v>20.904471999999988</c:v>
                </c:pt>
                <c:pt idx="304">
                  <c:v>20.904471999999988</c:v>
                </c:pt>
                <c:pt idx="305">
                  <c:v>20.904471999999988</c:v>
                </c:pt>
                <c:pt idx="306">
                  <c:v>20.904471999999988</c:v>
                </c:pt>
                <c:pt idx="307">
                  <c:v>20.904471999999988</c:v>
                </c:pt>
                <c:pt idx="308">
                  <c:v>20.904471999999988</c:v>
                </c:pt>
                <c:pt idx="309">
                  <c:v>20.904471999999988</c:v>
                </c:pt>
                <c:pt idx="310">
                  <c:v>20.912136999999984</c:v>
                </c:pt>
                <c:pt idx="311">
                  <c:v>20.912136999999984</c:v>
                </c:pt>
                <c:pt idx="312">
                  <c:v>20.912136999999984</c:v>
                </c:pt>
                <c:pt idx="313">
                  <c:v>20.912136999999984</c:v>
                </c:pt>
                <c:pt idx="314">
                  <c:v>20.912136999999984</c:v>
                </c:pt>
                <c:pt idx="315">
                  <c:v>20.912136999999984</c:v>
                </c:pt>
                <c:pt idx="316">
                  <c:v>20.912136999999984</c:v>
                </c:pt>
                <c:pt idx="317">
                  <c:v>20.912136999999984</c:v>
                </c:pt>
                <c:pt idx="318">
                  <c:v>20.912136999999984</c:v>
                </c:pt>
                <c:pt idx="319">
                  <c:v>20.912136999999984</c:v>
                </c:pt>
                <c:pt idx="320">
                  <c:v>20.902106999999983</c:v>
                </c:pt>
                <c:pt idx="321">
                  <c:v>20.902106999999983</c:v>
                </c:pt>
                <c:pt idx="322">
                  <c:v>20.902106999999983</c:v>
                </c:pt>
                <c:pt idx="323">
                  <c:v>20.902106999999983</c:v>
                </c:pt>
                <c:pt idx="324">
                  <c:v>20.902106999999983</c:v>
                </c:pt>
                <c:pt idx="325">
                  <c:v>20.902106999999983</c:v>
                </c:pt>
                <c:pt idx="326">
                  <c:v>20.902106999999983</c:v>
                </c:pt>
                <c:pt idx="327">
                  <c:v>20.902106999999983</c:v>
                </c:pt>
                <c:pt idx="328">
                  <c:v>20.902106999999983</c:v>
                </c:pt>
                <c:pt idx="329">
                  <c:v>20.902106999999983</c:v>
                </c:pt>
                <c:pt idx="330">
                  <c:v>20.892209999999984</c:v>
                </c:pt>
                <c:pt idx="331">
                  <c:v>20.892209999999984</c:v>
                </c:pt>
                <c:pt idx="332">
                  <c:v>20.892209999999984</c:v>
                </c:pt>
                <c:pt idx="333">
                  <c:v>20.892209999999984</c:v>
                </c:pt>
                <c:pt idx="334">
                  <c:v>20.892209999999984</c:v>
                </c:pt>
                <c:pt idx="335">
                  <c:v>20.892209999999984</c:v>
                </c:pt>
                <c:pt idx="336">
                  <c:v>20.892209999999984</c:v>
                </c:pt>
                <c:pt idx="337">
                  <c:v>20.892209999999984</c:v>
                </c:pt>
                <c:pt idx="338">
                  <c:v>20.892209999999984</c:v>
                </c:pt>
                <c:pt idx="339">
                  <c:v>20.892209999999984</c:v>
                </c:pt>
                <c:pt idx="340">
                  <c:v>20.868608999999989</c:v>
                </c:pt>
                <c:pt idx="341">
                  <c:v>20.868608999999989</c:v>
                </c:pt>
                <c:pt idx="342">
                  <c:v>20.868608999999989</c:v>
                </c:pt>
                <c:pt idx="343">
                  <c:v>20.868608999999989</c:v>
                </c:pt>
                <c:pt idx="344">
                  <c:v>20.868608999999989</c:v>
                </c:pt>
                <c:pt idx="345">
                  <c:v>20.868608999999989</c:v>
                </c:pt>
                <c:pt idx="346">
                  <c:v>20.868608999999989</c:v>
                </c:pt>
                <c:pt idx="347">
                  <c:v>20.868608999999989</c:v>
                </c:pt>
                <c:pt idx="348">
                  <c:v>20.868608999999989</c:v>
                </c:pt>
                <c:pt idx="349">
                  <c:v>20.868608999999989</c:v>
                </c:pt>
                <c:pt idx="350">
                  <c:v>20.830373000000005</c:v>
                </c:pt>
                <c:pt idx="351">
                  <c:v>20.830373000000005</c:v>
                </c:pt>
                <c:pt idx="352">
                  <c:v>20.830373000000005</c:v>
                </c:pt>
                <c:pt idx="353">
                  <c:v>20.830373000000005</c:v>
                </c:pt>
                <c:pt idx="354">
                  <c:v>20.830373000000005</c:v>
                </c:pt>
                <c:pt idx="355">
                  <c:v>20.830373000000005</c:v>
                </c:pt>
                <c:pt idx="356">
                  <c:v>20.830373000000005</c:v>
                </c:pt>
                <c:pt idx="357">
                  <c:v>20.830373000000005</c:v>
                </c:pt>
                <c:pt idx="358">
                  <c:v>20.830373000000005</c:v>
                </c:pt>
                <c:pt idx="359">
                  <c:v>20.830373000000005</c:v>
                </c:pt>
                <c:pt idx="360">
                  <c:v>20.925745999999982</c:v>
                </c:pt>
                <c:pt idx="361">
                  <c:v>20.925745999999982</c:v>
                </c:pt>
                <c:pt idx="362">
                  <c:v>20.925745999999982</c:v>
                </c:pt>
                <c:pt idx="363">
                  <c:v>20.925745999999982</c:v>
                </c:pt>
                <c:pt idx="364">
                  <c:v>20.925745999999982</c:v>
                </c:pt>
                <c:pt idx="365">
                  <c:v>20.925745999999982</c:v>
                </c:pt>
                <c:pt idx="366">
                  <c:v>20.925745999999982</c:v>
                </c:pt>
                <c:pt idx="367">
                  <c:v>20.925745999999982</c:v>
                </c:pt>
                <c:pt idx="368">
                  <c:v>20.925745999999982</c:v>
                </c:pt>
                <c:pt idx="369">
                  <c:v>20.925745999999982</c:v>
                </c:pt>
                <c:pt idx="370">
                  <c:v>20.962459999999986</c:v>
                </c:pt>
                <c:pt idx="371">
                  <c:v>20.962459999999986</c:v>
                </c:pt>
                <c:pt idx="372">
                  <c:v>20.962459999999986</c:v>
                </c:pt>
                <c:pt idx="373">
                  <c:v>20.962459999999986</c:v>
                </c:pt>
                <c:pt idx="374">
                  <c:v>20.962459999999986</c:v>
                </c:pt>
                <c:pt idx="375">
                  <c:v>20.962459999999986</c:v>
                </c:pt>
                <c:pt idx="376">
                  <c:v>20.962459999999986</c:v>
                </c:pt>
                <c:pt idx="377">
                  <c:v>20.962459999999986</c:v>
                </c:pt>
                <c:pt idx="378">
                  <c:v>20.962459999999986</c:v>
                </c:pt>
                <c:pt idx="379">
                  <c:v>20.962459999999986</c:v>
                </c:pt>
                <c:pt idx="380">
                  <c:v>20.967452999999985</c:v>
                </c:pt>
                <c:pt idx="381">
                  <c:v>20.967452999999985</c:v>
                </c:pt>
                <c:pt idx="382">
                  <c:v>20.967452999999985</c:v>
                </c:pt>
                <c:pt idx="383">
                  <c:v>20.967452999999985</c:v>
                </c:pt>
                <c:pt idx="384">
                  <c:v>20.967452999999985</c:v>
                </c:pt>
                <c:pt idx="385">
                  <c:v>20.967452999999985</c:v>
                </c:pt>
                <c:pt idx="386">
                  <c:v>20.967452999999985</c:v>
                </c:pt>
                <c:pt idx="387">
                  <c:v>20.967452999999985</c:v>
                </c:pt>
                <c:pt idx="388">
                  <c:v>20.967452999999985</c:v>
                </c:pt>
                <c:pt idx="389">
                  <c:v>20.967452999999985</c:v>
                </c:pt>
                <c:pt idx="390">
                  <c:v>20.962948999999981</c:v>
                </c:pt>
                <c:pt idx="391">
                  <c:v>20.962948999999981</c:v>
                </c:pt>
                <c:pt idx="392">
                  <c:v>20.962948999999981</c:v>
                </c:pt>
                <c:pt idx="393">
                  <c:v>20.962948999999981</c:v>
                </c:pt>
                <c:pt idx="394">
                  <c:v>20.962948999999981</c:v>
                </c:pt>
                <c:pt idx="395">
                  <c:v>20.962948999999981</c:v>
                </c:pt>
                <c:pt idx="396">
                  <c:v>20.962948999999981</c:v>
                </c:pt>
                <c:pt idx="397">
                  <c:v>20.962948999999981</c:v>
                </c:pt>
                <c:pt idx="398">
                  <c:v>20.962948999999981</c:v>
                </c:pt>
                <c:pt idx="399">
                  <c:v>20.962948999999981</c:v>
                </c:pt>
                <c:pt idx="400">
                  <c:v>20.96482</c:v>
                </c:pt>
                <c:pt idx="401">
                  <c:v>20.96482</c:v>
                </c:pt>
                <c:pt idx="402">
                  <c:v>20.96482</c:v>
                </c:pt>
                <c:pt idx="403">
                  <c:v>20.96482</c:v>
                </c:pt>
                <c:pt idx="404">
                  <c:v>20.96482</c:v>
                </c:pt>
                <c:pt idx="405">
                  <c:v>20.96482</c:v>
                </c:pt>
                <c:pt idx="406">
                  <c:v>20.96482</c:v>
                </c:pt>
                <c:pt idx="407">
                  <c:v>20.96482</c:v>
                </c:pt>
                <c:pt idx="408">
                  <c:v>20.96482</c:v>
                </c:pt>
                <c:pt idx="409">
                  <c:v>20.96482</c:v>
                </c:pt>
                <c:pt idx="410">
                  <c:v>20.937367999999999</c:v>
                </c:pt>
                <c:pt idx="411">
                  <c:v>20.937367999999999</c:v>
                </c:pt>
                <c:pt idx="412">
                  <c:v>20.937367999999999</c:v>
                </c:pt>
                <c:pt idx="413">
                  <c:v>20.937367999999999</c:v>
                </c:pt>
                <c:pt idx="414">
                  <c:v>20.937367999999999</c:v>
                </c:pt>
                <c:pt idx="415">
                  <c:v>20.937367999999999</c:v>
                </c:pt>
                <c:pt idx="416">
                  <c:v>20.937367999999999</c:v>
                </c:pt>
                <c:pt idx="417">
                  <c:v>20.937367999999999</c:v>
                </c:pt>
                <c:pt idx="418">
                  <c:v>20.937367999999999</c:v>
                </c:pt>
                <c:pt idx="419">
                  <c:v>20.937367999999999</c:v>
                </c:pt>
                <c:pt idx="420">
                  <c:v>20.950883000000001</c:v>
                </c:pt>
                <c:pt idx="421">
                  <c:v>20.950883000000001</c:v>
                </c:pt>
                <c:pt idx="422">
                  <c:v>20.950883000000001</c:v>
                </c:pt>
                <c:pt idx="423">
                  <c:v>20.950883000000001</c:v>
                </c:pt>
                <c:pt idx="424">
                  <c:v>20.950883000000001</c:v>
                </c:pt>
                <c:pt idx="425">
                  <c:v>20.950883000000001</c:v>
                </c:pt>
                <c:pt idx="426">
                  <c:v>20.950883000000001</c:v>
                </c:pt>
                <c:pt idx="427">
                  <c:v>20.950883000000001</c:v>
                </c:pt>
                <c:pt idx="428">
                  <c:v>20.950883000000001</c:v>
                </c:pt>
                <c:pt idx="429">
                  <c:v>20.950883000000001</c:v>
                </c:pt>
                <c:pt idx="430">
                  <c:v>20.939489999999989</c:v>
                </c:pt>
                <c:pt idx="431">
                  <c:v>20.939489999999989</c:v>
                </c:pt>
                <c:pt idx="432">
                  <c:v>20.939489999999989</c:v>
                </c:pt>
                <c:pt idx="433">
                  <c:v>20.939489999999989</c:v>
                </c:pt>
                <c:pt idx="434">
                  <c:v>20.939489999999989</c:v>
                </c:pt>
                <c:pt idx="435">
                  <c:v>20.939489999999989</c:v>
                </c:pt>
                <c:pt idx="436">
                  <c:v>20.939489999999989</c:v>
                </c:pt>
                <c:pt idx="437">
                  <c:v>20.939489999999989</c:v>
                </c:pt>
                <c:pt idx="438">
                  <c:v>20.939489999999989</c:v>
                </c:pt>
                <c:pt idx="439">
                  <c:v>20.939489999999989</c:v>
                </c:pt>
                <c:pt idx="440">
                  <c:v>20.931176000000001</c:v>
                </c:pt>
                <c:pt idx="441">
                  <c:v>20.931176000000001</c:v>
                </c:pt>
                <c:pt idx="442">
                  <c:v>20.931176000000001</c:v>
                </c:pt>
                <c:pt idx="443">
                  <c:v>20.931176000000001</c:v>
                </c:pt>
                <c:pt idx="444">
                  <c:v>20.931176000000001</c:v>
                </c:pt>
                <c:pt idx="445">
                  <c:v>20.931176000000001</c:v>
                </c:pt>
                <c:pt idx="446">
                  <c:v>20.931176000000001</c:v>
                </c:pt>
                <c:pt idx="447">
                  <c:v>20.931176000000001</c:v>
                </c:pt>
                <c:pt idx="448">
                  <c:v>20.931176000000001</c:v>
                </c:pt>
                <c:pt idx="449">
                  <c:v>20.931176000000001</c:v>
                </c:pt>
                <c:pt idx="450">
                  <c:v>20.923181</c:v>
                </c:pt>
                <c:pt idx="451">
                  <c:v>20.923181</c:v>
                </c:pt>
                <c:pt idx="452">
                  <c:v>20.923181</c:v>
                </c:pt>
                <c:pt idx="453">
                  <c:v>20.923181</c:v>
                </c:pt>
                <c:pt idx="454">
                  <c:v>20.923181</c:v>
                </c:pt>
                <c:pt idx="455">
                  <c:v>20.923181</c:v>
                </c:pt>
                <c:pt idx="456">
                  <c:v>20.923181</c:v>
                </c:pt>
                <c:pt idx="457">
                  <c:v>20.923181</c:v>
                </c:pt>
                <c:pt idx="458">
                  <c:v>20.923181</c:v>
                </c:pt>
                <c:pt idx="459">
                  <c:v>20.923181</c:v>
                </c:pt>
                <c:pt idx="460">
                  <c:v>20.908447999999986</c:v>
                </c:pt>
                <c:pt idx="461">
                  <c:v>20.908447999999986</c:v>
                </c:pt>
                <c:pt idx="462">
                  <c:v>20.908447999999986</c:v>
                </c:pt>
                <c:pt idx="463">
                  <c:v>20.908447999999986</c:v>
                </c:pt>
                <c:pt idx="464">
                  <c:v>20.908447999999986</c:v>
                </c:pt>
                <c:pt idx="465">
                  <c:v>20.908447999999986</c:v>
                </c:pt>
                <c:pt idx="466">
                  <c:v>20.908447999999986</c:v>
                </c:pt>
                <c:pt idx="467">
                  <c:v>20.908447999999986</c:v>
                </c:pt>
                <c:pt idx="468">
                  <c:v>20.908447999999986</c:v>
                </c:pt>
                <c:pt idx="469">
                  <c:v>20.908447999999986</c:v>
                </c:pt>
                <c:pt idx="470">
                  <c:v>20.918153</c:v>
                </c:pt>
                <c:pt idx="471">
                  <c:v>20.918153</c:v>
                </c:pt>
                <c:pt idx="472">
                  <c:v>20.918153</c:v>
                </c:pt>
                <c:pt idx="473">
                  <c:v>20.918153</c:v>
                </c:pt>
                <c:pt idx="474">
                  <c:v>20.918153</c:v>
                </c:pt>
                <c:pt idx="475">
                  <c:v>20.918153</c:v>
                </c:pt>
                <c:pt idx="476">
                  <c:v>20.918153</c:v>
                </c:pt>
                <c:pt idx="477">
                  <c:v>20.918153</c:v>
                </c:pt>
                <c:pt idx="478">
                  <c:v>20.918153</c:v>
                </c:pt>
                <c:pt idx="479">
                  <c:v>20.918153</c:v>
                </c:pt>
                <c:pt idx="480">
                  <c:v>20.930948999999988</c:v>
                </c:pt>
                <c:pt idx="481">
                  <c:v>20.930948999999988</c:v>
                </c:pt>
                <c:pt idx="482">
                  <c:v>20.930948999999988</c:v>
                </c:pt>
                <c:pt idx="483">
                  <c:v>20.930948999999988</c:v>
                </c:pt>
                <c:pt idx="484">
                  <c:v>20.930948999999988</c:v>
                </c:pt>
                <c:pt idx="485">
                  <c:v>20.930948999999988</c:v>
                </c:pt>
                <c:pt idx="486">
                  <c:v>20.930948999999988</c:v>
                </c:pt>
                <c:pt idx="487">
                  <c:v>20.930948999999988</c:v>
                </c:pt>
                <c:pt idx="488">
                  <c:v>20.930948999999988</c:v>
                </c:pt>
                <c:pt idx="489">
                  <c:v>20.930948999999988</c:v>
                </c:pt>
                <c:pt idx="490">
                  <c:v>20.955725999999984</c:v>
                </c:pt>
                <c:pt idx="491">
                  <c:v>20.955725999999984</c:v>
                </c:pt>
                <c:pt idx="492">
                  <c:v>20.955725999999984</c:v>
                </c:pt>
                <c:pt idx="493">
                  <c:v>20.955725999999984</c:v>
                </c:pt>
                <c:pt idx="494">
                  <c:v>20.955725999999984</c:v>
                </c:pt>
                <c:pt idx="495">
                  <c:v>20.955725999999984</c:v>
                </c:pt>
                <c:pt idx="496">
                  <c:v>20.955725999999984</c:v>
                </c:pt>
                <c:pt idx="497">
                  <c:v>20.955725999999984</c:v>
                </c:pt>
                <c:pt idx="498">
                  <c:v>20.955725999999984</c:v>
                </c:pt>
                <c:pt idx="499">
                  <c:v>20.955725999999984</c:v>
                </c:pt>
                <c:pt idx="500">
                  <c:v>20.947355000000005</c:v>
                </c:pt>
                <c:pt idx="501">
                  <c:v>20.947355000000005</c:v>
                </c:pt>
                <c:pt idx="502">
                  <c:v>20.947355000000005</c:v>
                </c:pt>
                <c:pt idx="503">
                  <c:v>20.947355000000005</c:v>
                </c:pt>
                <c:pt idx="504">
                  <c:v>20.947355000000005</c:v>
                </c:pt>
                <c:pt idx="505">
                  <c:v>20.947355000000005</c:v>
                </c:pt>
                <c:pt idx="506">
                  <c:v>20.947355000000005</c:v>
                </c:pt>
                <c:pt idx="507">
                  <c:v>20.947355000000005</c:v>
                </c:pt>
                <c:pt idx="508">
                  <c:v>20.947355000000005</c:v>
                </c:pt>
                <c:pt idx="509">
                  <c:v>20.947355000000005</c:v>
                </c:pt>
                <c:pt idx="510">
                  <c:v>20.923157</c:v>
                </c:pt>
                <c:pt idx="511">
                  <c:v>20.923157</c:v>
                </c:pt>
                <c:pt idx="512">
                  <c:v>20.923157</c:v>
                </c:pt>
                <c:pt idx="513">
                  <c:v>20.923157</c:v>
                </c:pt>
                <c:pt idx="514">
                  <c:v>20.923157</c:v>
                </c:pt>
                <c:pt idx="515">
                  <c:v>20.923157</c:v>
                </c:pt>
                <c:pt idx="516">
                  <c:v>20.923157</c:v>
                </c:pt>
                <c:pt idx="517">
                  <c:v>20.923157</c:v>
                </c:pt>
                <c:pt idx="518">
                  <c:v>20.923157</c:v>
                </c:pt>
                <c:pt idx="519">
                  <c:v>20.923157</c:v>
                </c:pt>
                <c:pt idx="520">
                  <c:v>20.931204000000001</c:v>
                </c:pt>
                <c:pt idx="521">
                  <c:v>20.931204000000001</c:v>
                </c:pt>
                <c:pt idx="522">
                  <c:v>20.931204000000001</c:v>
                </c:pt>
                <c:pt idx="523">
                  <c:v>20.931204000000001</c:v>
                </c:pt>
                <c:pt idx="524">
                  <c:v>20.931204000000001</c:v>
                </c:pt>
                <c:pt idx="525">
                  <c:v>20.931204000000001</c:v>
                </c:pt>
                <c:pt idx="526">
                  <c:v>20.931204000000001</c:v>
                </c:pt>
                <c:pt idx="527">
                  <c:v>20.931204000000001</c:v>
                </c:pt>
                <c:pt idx="528">
                  <c:v>20.931204000000001</c:v>
                </c:pt>
                <c:pt idx="529">
                  <c:v>20.931204000000001</c:v>
                </c:pt>
                <c:pt idx="530">
                  <c:v>20.960003999999984</c:v>
                </c:pt>
                <c:pt idx="531">
                  <c:v>20.960003999999984</c:v>
                </c:pt>
                <c:pt idx="532">
                  <c:v>20.960003999999984</c:v>
                </c:pt>
                <c:pt idx="533">
                  <c:v>20.960003999999984</c:v>
                </c:pt>
                <c:pt idx="534">
                  <c:v>20.960003999999984</c:v>
                </c:pt>
                <c:pt idx="535">
                  <c:v>20.960003999999984</c:v>
                </c:pt>
                <c:pt idx="536">
                  <c:v>20.960003999999984</c:v>
                </c:pt>
                <c:pt idx="537">
                  <c:v>20.960003999999984</c:v>
                </c:pt>
                <c:pt idx="538">
                  <c:v>20.960003999999984</c:v>
                </c:pt>
                <c:pt idx="539">
                  <c:v>20.960003999999984</c:v>
                </c:pt>
                <c:pt idx="540">
                  <c:v>20.978586999999983</c:v>
                </c:pt>
                <c:pt idx="541">
                  <c:v>20.978586999999983</c:v>
                </c:pt>
                <c:pt idx="542">
                  <c:v>20.978586999999983</c:v>
                </c:pt>
                <c:pt idx="543">
                  <c:v>20.978586999999983</c:v>
                </c:pt>
                <c:pt idx="544">
                  <c:v>20.978586999999983</c:v>
                </c:pt>
                <c:pt idx="545">
                  <c:v>20.978586999999983</c:v>
                </c:pt>
                <c:pt idx="546">
                  <c:v>20.978586999999983</c:v>
                </c:pt>
                <c:pt idx="547">
                  <c:v>20.978586999999983</c:v>
                </c:pt>
                <c:pt idx="548">
                  <c:v>20.978586999999983</c:v>
                </c:pt>
                <c:pt idx="549">
                  <c:v>20.978586999999983</c:v>
                </c:pt>
                <c:pt idx="550">
                  <c:v>20.983830999999984</c:v>
                </c:pt>
                <c:pt idx="551">
                  <c:v>20.983830999999984</c:v>
                </c:pt>
                <c:pt idx="552">
                  <c:v>20.983830999999984</c:v>
                </c:pt>
                <c:pt idx="553">
                  <c:v>20.983830999999984</c:v>
                </c:pt>
                <c:pt idx="554">
                  <c:v>20.983830999999984</c:v>
                </c:pt>
                <c:pt idx="555">
                  <c:v>20.983830999999984</c:v>
                </c:pt>
                <c:pt idx="556">
                  <c:v>20.983830999999984</c:v>
                </c:pt>
                <c:pt idx="557">
                  <c:v>20.983830999999984</c:v>
                </c:pt>
                <c:pt idx="558">
                  <c:v>20.983830999999984</c:v>
                </c:pt>
                <c:pt idx="559">
                  <c:v>20.983830999999984</c:v>
                </c:pt>
                <c:pt idx="560">
                  <c:v>20.978777999999981</c:v>
                </c:pt>
                <c:pt idx="561">
                  <c:v>20.978777999999981</c:v>
                </c:pt>
                <c:pt idx="562">
                  <c:v>20.978777999999981</c:v>
                </c:pt>
                <c:pt idx="563">
                  <c:v>20.978777999999981</c:v>
                </c:pt>
                <c:pt idx="564">
                  <c:v>20.978777999999981</c:v>
                </c:pt>
                <c:pt idx="565">
                  <c:v>20.978777999999981</c:v>
                </c:pt>
                <c:pt idx="566">
                  <c:v>20.978777999999981</c:v>
                </c:pt>
                <c:pt idx="567">
                  <c:v>20.978777999999981</c:v>
                </c:pt>
                <c:pt idx="568">
                  <c:v>20.978777999999981</c:v>
                </c:pt>
                <c:pt idx="569">
                  <c:v>20.978777999999981</c:v>
                </c:pt>
                <c:pt idx="570">
                  <c:v>20.972254</c:v>
                </c:pt>
                <c:pt idx="571">
                  <c:v>20.972254</c:v>
                </c:pt>
                <c:pt idx="572">
                  <c:v>20.972254</c:v>
                </c:pt>
                <c:pt idx="573">
                  <c:v>20.972254</c:v>
                </c:pt>
                <c:pt idx="574">
                  <c:v>20.972254</c:v>
                </c:pt>
                <c:pt idx="575">
                  <c:v>20.972254</c:v>
                </c:pt>
                <c:pt idx="576">
                  <c:v>20.972254</c:v>
                </c:pt>
                <c:pt idx="577">
                  <c:v>20.972254</c:v>
                </c:pt>
                <c:pt idx="578">
                  <c:v>20.972254</c:v>
                </c:pt>
                <c:pt idx="579">
                  <c:v>20.972254</c:v>
                </c:pt>
                <c:pt idx="580">
                  <c:v>20.975533999999985</c:v>
                </c:pt>
                <c:pt idx="581">
                  <c:v>20.975533999999985</c:v>
                </c:pt>
                <c:pt idx="582">
                  <c:v>20.975533999999985</c:v>
                </c:pt>
                <c:pt idx="583">
                  <c:v>20.975533999999985</c:v>
                </c:pt>
                <c:pt idx="584">
                  <c:v>20.975533999999985</c:v>
                </c:pt>
                <c:pt idx="585">
                  <c:v>20.975533999999985</c:v>
                </c:pt>
                <c:pt idx="586">
                  <c:v>20.975533999999985</c:v>
                </c:pt>
                <c:pt idx="587">
                  <c:v>20.975533999999985</c:v>
                </c:pt>
                <c:pt idx="588">
                  <c:v>20.975533999999985</c:v>
                </c:pt>
                <c:pt idx="589">
                  <c:v>20.975533999999985</c:v>
                </c:pt>
                <c:pt idx="590">
                  <c:v>20.980891</c:v>
                </c:pt>
                <c:pt idx="591">
                  <c:v>20.980891</c:v>
                </c:pt>
                <c:pt idx="592">
                  <c:v>20.980891</c:v>
                </c:pt>
                <c:pt idx="593">
                  <c:v>20.980891</c:v>
                </c:pt>
                <c:pt idx="594">
                  <c:v>20.980891</c:v>
                </c:pt>
                <c:pt idx="595">
                  <c:v>20.980891</c:v>
                </c:pt>
                <c:pt idx="596">
                  <c:v>20.980891</c:v>
                </c:pt>
                <c:pt idx="597">
                  <c:v>20.980891</c:v>
                </c:pt>
                <c:pt idx="598">
                  <c:v>20.980891</c:v>
                </c:pt>
                <c:pt idx="599">
                  <c:v>20.980891</c:v>
                </c:pt>
                <c:pt idx="600">
                  <c:v>20.973654</c:v>
                </c:pt>
                <c:pt idx="601">
                  <c:v>20.973654</c:v>
                </c:pt>
                <c:pt idx="602">
                  <c:v>20.973654</c:v>
                </c:pt>
                <c:pt idx="603">
                  <c:v>20.973654</c:v>
                </c:pt>
                <c:pt idx="604">
                  <c:v>20.973654</c:v>
                </c:pt>
                <c:pt idx="605">
                  <c:v>20.973654</c:v>
                </c:pt>
                <c:pt idx="606">
                  <c:v>20.973654</c:v>
                </c:pt>
                <c:pt idx="607">
                  <c:v>20.973654</c:v>
                </c:pt>
                <c:pt idx="608">
                  <c:v>20.973654</c:v>
                </c:pt>
                <c:pt idx="609">
                  <c:v>20.973654</c:v>
                </c:pt>
                <c:pt idx="610">
                  <c:v>20.973048999999989</c:v>
                </c:pt>
                <c:pt idx="611">
                  <c:v>20.973048999999989</c:v>
                </c:pt>
                <c:pt idx="612">
                  <c:v>20.973048999999989</c:v>
                </c:pt>
                <c:pt idx="613">
                  <c:v>20.973048999999989</c:v>
                </c:pt>
                <c:pt idx="614">
                  <c:v>20.973048999999989</c:v>
                </c:pt>
                <c:pt idx="615">
                  <c:v>20.973048999999989</c:v>
                </c:pt>
                <c:pt idx="616">
                  <c:v>20.973048999999989</c:v>
                </c:pt>
                <c:pt idx="617">
                  <c:v>20.973048999999989</c:v>
                </c:pt>
                <c:pt idx="618">
                  <c:v>20.973048999999989</c:v>
                </c:pt>
                <c:pt idx="619">
                  <c:v>20.973048999999989</c:v>
                </c:pt>
                <c:pt idx="620">
                  <c:v>20.966099999999983</c:v>
                </c:pt>
                <c:pt idx="621">
                  <c:v>20.966099999999983</c:v>
                </c:pt>
                <c:pt idx="622">
                  <c:v>20.966099999999983</c:v>
                </c:pt>
                <c:pt idx="623">
                  <c:v>20.966099999999983</c:v>
                </c:pt>
                <c:pt idx="624">
                  <c:v>20.966099999999983</c:v>
                </c:pt>
                <c:pt idx="625">
                  <c:v>20.966099999999983</c:v>
                </c:pt>
                <c:pt idx="626">
                  <c:v>20.966099999999983</c:v>
                </c:pt>
                <c:pt idx="627">
                  <c:v>20.966099999999983</c:v>
                </c:pt>
                <c:pt idx="628">
                  <c:v>20.966099999999983</c:v>
                </c:pt>
                <c:pt idx="629">
                  <c:v>20.966099999999983</c:v>
                </c:pt>
                <c:pt idx="630">
                  <c:v>20.978019999999983</c:v>
                </c:pt>
                <c:pt idx="631">
                  <c:v>20.978019999999983</c:v>
                </c:pt>
                <c:pt idx="632">
                  <c:v>20.978019999999983</c:v>
                </c:pt>
                <c:pt idx="633">
                  <c:v>20.978019999999983</c:v>
                </c:pt>
                <c:pt idx="634">
                  <c:v>20.978019999999983</c:v>
                </c:pt>
                <c:pt idx="635">
                  <c:v>20.978019999999983</c:v>
                </c:pt>
                <c:pt idx="636">
                  <c:v>20.978019999999983</c:v>
                </c:pt>
                <c:pt idx="637">
                  <c:v>20.978019999999983</c:v>
                </c:pt>
                <c:pt idx="638">
                  <c:v>20.978019999999983</c:v>
                </c:pt>
                <c:pt idx="639">
                  <c:v>20.978019999999983</c:v>
                </c:pt>
                <c:pt idx="640">
                  <c:v>20.996884999999999</c:v>
                </c:pt>
                <c:pt idx="641">
                  <c:v>20.996884999999999</c:v>
                </c:pt>
                <c:pt idx="642">
                  <c:v>20.996884999999999</c:v>
                </c:pt>
                <c:pt idx="643">
                  <c:v>20.996884999999999</c:v>
                </c:pt>
                <c:pt idx="644">
                  <c:v>20.996884999999999</c:v>
                </c:pt>
                <c:pt idx="645">
                  <c:v>20.996884999999999</c:v>
                </c:pt>
                <c:pt idx="646">
                  <c:v>20.996884999999999</c:v>
                </c:pt>
                <c:pt idx="647">
                  <c:v>20.996884999999999</c:v>
                </c:pt>
                <c:pt idx="648">
                  <c:v>20.996884999999999</c:v>
                </c:pt>
                <c:pt idx="649">
                  <c:v>20.996884999999999</c:v>
                </c:pt>
                <c:pt idx="650">
                  <c:v>21.017520999999999</c:v>
                </c:pt>
                <c:pt idx="651">
                  <c:v>21.017520999999999</c:v>
                </c:pt>
                <c:pt idx="652">
                  <c:v>21.017520999999999</c:v>
                </c:pt>
                <c:pt idx="653">
                  <c:v>21.017520999999999</c:v>
                </c:pt>
                <c:pt idx="654">
                  <c:v>21.017520999999999</c:v>
                </c:pt>
                <c:pt idx="655">
                  <c:v>21.017520999999999</c:v>
                </c:pt>
                <c:pt idx="656">
                  <c:v>21.017520999999999</c:v>
                </c:pt>
                <c:pt idx="657">
                  <c:v>21.017520999999999</c:v>
                </c:pt>
                <c:pt idx="658">
                  <c:v>21.017520999999999</c:v>
                </c:pt>
                <c:pt idx="659">
                  <c:v>21.017520999999999</c:v>
                </c:pt>
                <c:pt idx="660">
                  <c:v>20.980597999999983</c:v>
                </c:pt>
                <c:pt idx="661">
                  <c:v>20.980597999999983</c:v>
                </c:pt>
                <c:pt idx="662">
                  <c:v>20.980597999999983</c:v>
                </c:pt>
                <c:pt idx="663">
                  <c:v>20.980597999999983</c:v>
                </c:pt>
                <c:pt idx="664">
                  <c:v>20.980597999999983</c:v>
                </c:pt>
                <c:pt idx="665">
                  <c:v>20.980597999999983</c:v>
                </c:pt>
                <c:pt idx="666">
                  <c:v>20.980597999999983</c:v>
                </c:pt>
                <c:pt idx="667">
                  <c:v>20.980597999999983</c:v>
                </c:pt>
                <c:pt idx="668">
                  <c:v>20.980597999999983</c:v>
                </c:pt>
                <c:pt idx="669">
                  <c:v>20.980597999999983</c:v>
                </c:pt>
                <c:pt idx="670">
                  <c:v>20.962268999999988</c:v>
                </c:pt>
                <c:pt idx="671">
                  <c:v>20.962268999999988</c:v>
                </c:pt>
                <c:pt idx="672">
                  <c:v>20.962268999999988</c:v>
                </c:pt>
                <c:pt idx="673">
                  <c:v>20.962268999999988</c:v>
                </c:pt>
                <c:pt idx="674">
                  <c:v>20.962268999999988</c:v>
                </c:pt>
                <c:pt idx="675">
                  <c:v>20.962268999999988</c:v>
                </c:pt>
                <c:pt idx="676">
                  <c:v>20.962268999999988</c:v>
                </c:pt>
                <c:pt idx="677">
                  <c:v>20.962268999999988</c:v>
                </c:pt>
                <c:pt idx="678">
                  <c:v>20.962268999999988</c:v>
                </c:pt>
                <c:pt idx="679">
                  <c:v>20.962268999999988</c:v>
                </c:pt>
                <c:pt idx="680">
                  <c:v>20.975040999999983</c:v>
                </c:pt>
                <c:pt idx="681">
                  <c:v>20.975040999999983</c:v>
                </c:pt>
                <c:pt idx="682">
                  <c:v>20.975040999999983</c:v>
                </c:pt>
                <c:pt idx="683">
                  <c:v>20.975040999999983</c:v>
                </c:pt>
                <c:pt idx="684">
                  <c:v>20.975040999999983</c:v>
                </c:pt>
                <c:pt idx="685">
                  <c:v>20.975040999999983</c:v>
                </c:pt>
                <c:pt idx="686">
                  <c:v>20.975040999999983</c:v>
                </c:pt>
                <c:pt idx="687">
                  <c:v>20.975040999999983</c:v>
                </c:pt>
                <c:pt idx="688">
                  <c:v>20.975040999999983</c:v>
                </c:pt>
                <c:pt idx="689">
                  <c:v>20.975040999999983</c:v>
                </c:pt>
                <c:pt idx="690">
                  <c:v>20.982400999999978</c:v>
                </c:pt>
                <c:pt idx="691">
                  <c:v>20.982400999999978</c:v>
                </c:pt>
                <c:pt idx="692">
                  <c:v>20.982400999999978</c:v>
                </c:pt>
                <c:pt idx="693">
                  <c:v>20.982400999999978</c:v>
                </c:pt>
                <c:pt idx="694">
                  <c:v>20.982400999999978</c:v>
                </c:pt>
                <c:pt idx="695">
                  <c:v>20.982400999999978</c:v>
                </c:pt>
                <c:pt idx="696">
                  <c:v>20.982400999999978</c:v>
                </c:pt>
                <c:pt idx="697">
                  <c:v>20.982400999999978</c:v>
                </c:pt>
                <c:pt idx="698">
                  <c:v>20.982400999999978</c:v>
                </c:pt>
                <c:pt idx="699">
                  <c:v>20.982400999999978</c:v>
                </c:pt>
                <c:pt idx="700">
                  <c:v>21.000484</c:v>
                </c:pt>
                <c:pt idx="701">
                  <c:v>21.000484</c:v>
                </c:pt>
                <c:pt idx="702">
                  <c:v>21.000484</c:v>
                </c:pt>
                <c:pt idx="703">
                  <c:v>21.000484</c:v>
                </c:pt>
                <c:pt idx="704">
                  <c:v>21.000484</c:v>
                </c:pt>
                <c:pt idx="705">
                  <c:v>21.000484</c:v>
                </c:pt>
                <c:pt idx="706">
                  <c:v>21.000484</c:v>
                </c:pt>
                <c:pt idx="707">
                  <c:v>21.000484</c:v>
                </c:pt>
                <c:pt idx="708">
                  <c:v>21.000484</c:v>
                </c:pt>
                <c:pt idx="709">
                  <c:v>21.000484</c:v>
                </c:pt>
                <c:pt idx="710">
                  <c:v>21.055607999999989</c:v>
                </c:pt>
                <c:pt idx="711">
                  <c:v>21.055607999999989</c:v>
                </c:pt>
                <c:pt idx="712">
                  <c:v>21.055607999999989</c:v>
                </c:pt>
                <c:pt idx="713">
                  <c:v>21.055607999999989</c:v>
                </c:pt>
                <c:pt idx="714">
                  <c:v>21.055607999999989</c:v>
                </c:pt>
                <c:pt idx="715">
                  <c:v>21.055607999999989</c:v>
                </c:pt>
                <c:pt idx="716">
                  <c:v>21.055607999999989</c:v>
                </c:pt>
                <c:pt idx="717">
                  <c:v>21.055607999999989</c:v>
                </c:pt>
                <c:pt idx="718">
                  <c:v>21.055607999999989</c:v>
                </c:pt>
                <c:pt idx="719">
                  <c:v>21.055607999999989</c:v>
                </c:pt>
                <c:pt idx="720">
                  <c:v>21.093133000000002</c:v>
                </c:pt>
                <c:pt idx="721">
                  <c:v>21.093133000000002</c:v>
                </c:pt>
                <c:pt idx="722">
                  <c:v>21.093133000000002</c:v>
                </c:pt>
                <c:pt idx="723">
                  <c:v>21.093133000000002</c:v>
                </c:pt>
                <c:pt idx="724">
                  <c:v>21.093133000000002</c:v>
                </c:pt>
                <c:pt idx="725">
                  <c:v>21.093133000000002</c:v>
                </c:pt>
                <c:pt idx="726">
                  <c:v>21.093133000000002</c:v>
                </c:pt>
                <c:pt idx="727">
                  <c:v>21.093133000000002</c:v>
                </c:pt>
                <c:pt idx="728">
                  <c:v>21.093133000000002</c:v>
                </c:pt>
                <c:pt idx="729">
                  <c:v>21.093133000000002</c:v>
                </c:pt>
                <c:pt idx="730">
                  <c:v>21.125765000000001</c:v>
                </c:pt>
                <c:pt idx="731">
                  <c:v>21.125765000000001</c:v>
                </c:pt>
                <c:pt idx="732">
                  <c:v>21.125765000000001</c:v>
                </c:pt>
                <c:pt idx="733">
                  <c:v>21.125765000000001</c:v>
                </c:pt>
                <c:pt idx="734">
                  <c:v>21.125765000000001</c:v>
                </c:pt>
                <c:pt idx="735">
                  <c:v>21.125765000000001</c:v>
                </c:pt>
                <c:pt idx="736">
                  <c:v>21.125765000000001</c:v>
                </c:pt>
                <c:pt idx="737">
                  <c:v>21.125765000000001</c:v>
                </c:pt>
                <c:pt idx="738">
                  <c:v>21.125765000000001</c:v>
                </c:pt>
                <c:pt idx="739">
                  <c:v>21.125765000000001</c:v>
                </c:pt>
                <c:pt idx="740">
                  <c:v>21.160115999999999</c:v>
                </c:pt>
                <c:pt idx="741">
                  <c:v>21.160115999999999</c:v>
                </c:pt>
                <c:pt idx="742">
                  <c:v>21.160115999999999</c:v>
                </c:pt>
                <c:pt idx="743">
                  <c:v>21.160115999999999</c:v>
                </c:pt>
                <c:pt idx="744">
                  <c:v>21.160115999999999</c:v>
                </c:pt>
                <c:pt idx="745">
                  <c:v>21.160115999999999</c:v>
                </c:pt>
                <c:pt idx="746">
                  <c:v>21.160115999999999</c:v>
                </c:pt>
                <c:pt idx="747">
                  <c:v>21.160115999999999</c:v>
                </c:pt>
                <c:pt idx="748">
                  <c:v>21.160115999999999</c:v>
                </c:pt>
                <c:pt idx="749">
                  <c:v>21.160115999999999</c:v>
                </c:pt>
                <c:pt idx="750">
                  <c:v>21.184926999999988</c:v>
                </c:pt>
                <c:pt idx="751">
                  <c:v>21.184926999999988</c:v>
                </c:pt>
                <c:pt idx="752">
                  <c:v>21.184926999999988</c:v>
                </c:pt>
                <c:pt idx="753">
                  <c:v>21.184926999999988</c:v>
                </c:pt>
                <c:pt idx="754">
                  <c:v>21.184926999999988</c:v>
                </c:pt>
                <c:pt idx="755">
                  <c:v>21.184926999999988</c:v>
                </c:pt>
                <c:pt idx="756">
                  <c:v>21.184926999999988</c:v>
                </c:pt>
                <c:pt idx="757">
                  <c:v>21.184926999999988</c:v>
                </c:pt>
                <c:pt idx="758">
                  <c:v>21.184926999999988</c:v>
                </c:pt>
                <c:pt idx="759">
                  <c:v>21.184926999999988</c:v>
                </c:pt>
                <c:pt idx="760">
                  <c:v>21.217093999999999</c:v>
                </c:pt>
                <c:pt idx="761">
                  <c:v>21.217093999999999</c:v>
                </c:pt>
                <c:pt idx="762">
                  <c:v>21.217093999999999</c:v>
                </c:pt>
                <c:pt idx="763">
                  <c:v>21.217093999999999</c:v>
                </c:pt>
                <c:pt idx="764">
                  <c:v>21.217093999999999</c:v>
                </c:pt>
                <c:pt idx="765">
                  <c:v>21.217093999999999</c:v>
                </c:pt>
                <c:pt idx="766">
                  <c:v>21.217093999999999</c:v>
                </c:pt>
                <c:pt idx="767">
                  <c:v>21.217093999999999</c:v>
                </c:pt>
                <c:pt idx="768">
                  <c:v>21.217093999999999</c:v>
                </c:pt>
                <c:pt idx="769">
                  <c:v>21.217093999999999</c:v>
                </c:pt>
                <c:pt idx="770">
                  <c:v>21.235242999999983</c:v>
                </c:pt>
                <c:pt idx="771">
                  <c:v>21.235242999999983</c:v>
                </c:pt>
                <c:pt idx="772">
                  <c:v>21.235242999999983</c:v>
                </c:pt>
                <c:pt idx="773">
                  <c:v>21.235242999999983</c:v>
                </c:pt>
                <c:pt idx="774">
                  <c:v>21.235242999999983</c:v>
                </c:pt>
                <c:pt idx="775">
                  <c:v>21.235242999999983</c:v>
                </c:pt>
                <c:pt idx="776">
                  <c:v>21.235242999999983</c:v>
                </c:pt>
                <c:pt idx="777">
                  <c:v>21.235242999999983</c:v>
                </c:pt>
                <c:pt idx="778">
                  <c:v>21.235242999999983</c:v>
                </c:pt>
                <c:pt idx="779">
                  <c:v>21.235242999999983</c:v>
                </c:pt>
                <c:pt idx="780">
                  <c:v>21.244952999999999</c:v>
                </c:pt>
                <c:pt idx="781">
                  <c:v>21.244952999999999</c:v>
                </c:pt>
                <c:pt idx="782">
                  <c:v>21.244952999999999</c:v>
                </c:pt>
                <c:pt idx="783">
                  <c:v>21.244952999999999</c:v>
                </c:pt>
                <c:pt idx="784">
                  <c:v>21.244952999999999</c:v>
                </c:pt>
                <c:pt idx="785">
                  <c:v>21.244952999999999</c:v>
                </c:pt>
                <c:pt idx="786">
                  <c:v>21.244952999999999</c:v>
                </c:pt>
                <c:pt idx="787">
                  <c:v>21.244952999999999</c:v>
                </c:pt>
                <c:pt idx="788">
                  <c:v>21.244952999999999</c:v>
                </c:pt>
                <c:pt idx="789">
                  <c:v>21.244952999999999</c:v>
                </c:pt>
                <c:pt idx="790">
                  <c:v>21.236374000000001</c:v>
                </c:pt>
                <c:pt idx="791">
                  <c:v>21.236374000000001</c:v>
                </c:pt>
                <c:pt idx="792">
                  <c:v>21.236374000000001</c:v>
                </c:pt>
                <c:pt idx="793">
                  <c:v>21.236374000000001</c:v>
                </c:pt>
                <c:pt idx="794">
                  <c:v>21.236374000000001</c:v>
                </c:pt>
                <c:pt idx="795">
                  <c:v>21.236374000000001</c:v>
                </c:pt>
                <c:pt idx="796">
                  <c:v>21.236374000000001</c:v>
                </c:pt>
                <c:pt idx="797">
                  <c:v>21.236374000000001</c:v>
                </c:pt>
                <c:pt idx="798">
                  <c:v>21.236374000000001</c:v>
                </c:pt>
                <c:pt idx="799">
                  <c:v>21.236374000000001</c:v>
                </c:pt>
                <c:pt idx="800">
                  <c:v>21.270371999999988</c:v>
                </c:pt>
                <c:pt idx="801">
                  <c:v>21.270371999999988</c:v>
                </c:pt>
                <c:pt idx="802">
                  <c:v>21.270371999999988</c:v>
                </c:pt>
                <c:pt idx="803">
                  <c:v>21.270371999999988</c:v>
                </c:pt>
                <c:pt idx="804">
                  <c:v>21.270371999999988</c:v>
                </c:pt>
                <c:pt idx="805">
                  <c:v>21.270371999999988</c:v>
                </c:pt>
                <c:pt idx="806">
                  <c:v>21.270371999999988</c:v>
                </c:pt>
                <c:pt idx="807">
                  <c:v>21.270371999999988</c:v>
                </c:pt>
                <c:pt idx="808">
                  <c:v>21.270371999999988</c:v>
                </c:pt>
                <c:pt idx="809">
                  <c:v>21.270371999999988</c:v>
                </c:pt>
                <c:pt idx="810">
                  <c:v>21.283559999999984</c:v>
                </c:pt>
                <c:pt idx="811">
                  <c:v>21.283559999999984</c:v>
                </c:pt>
                <c:pt idx="812">
                  <c:v>21.283559999999984</c:v>
                </c:pt>
                <c:pt idx="813">
                  <c:v>21.283559999999984</c:v>
                </c:pt>
                <c:pt idx="814">
                  <c:v>21.283559999999984</c:v>
                </c:pt>
                <c:pt idx="815">
                  <c:v>21.283559999999984</c:v>
                </c:pt>
                <c:pt idx="816">
                  <c:v>21.283559999999984</c:v>
                </c:pt>
                <c:pt idx="817">
                  <c:v>21.283559999999984</c:v>
                </c:pt>
                <c:pt idx="818">
                  <c:v>21.283559999999984</c:v>
                </c:pt>
                <c:pt idx="819">
                  <c:v>21.283559999999984</c:v>
                </c:pt>
                <c:pt idx="820">
                  <c:v>21.282424999999986</c:v>
                </c:pt>
                <c:pt idx="821">
                  <c:v>21.282424999999986</c:v>
                </c:pt>
                <c:pt idx="822">
                  <c:v>21.282424999999986</c:v>
                </c:pt>
                <c:pt idx="823">
                  <c:v>21.282424999999986</c:v>
                </c:pt>
                <c:pt idx="824">
                  <c:v>21.282424999999986</c:v>
                </c:pt>
                <c:pt idx="825">
                  <c:v>21.282424999999986</c:v>
                </c:pt>
                <c:pt idx="826">
                  <c:v>21.282424999999986</c:v>
                </c:pt>
                <c:pt idx="827">
                  <c:v>21.282424999999986</c:v>
                </c:pt>
                <c:pt idx="828">
                  <c:v>21.282424999999986</c:v>
                </c:pt>
                <c:pt idx="829">
                  <c:v>21.282424999999986</c:v>
                </c:pt>
                <c:pt idx="830">
                  <c:v>21.284755000000001</c:v>
                </c:pt>
                <c:pt idx="831">
                  <c:v>21.284755000000001</c:v>
                </c:pt>
                <c:pt idx="832">
                  <c:v>21.284755000000001</c:v>
                </c:pt>
                <c:pt idx="833">
                  <c:v>21.284755000000001</c:v>
                </c:pt>
                <c:pt idx="834">
                  <c:v>21.284755000000001</c:v>
                </c:pt>
                <c:pt idx="835">
                  <c:v>21.284755000000001</c:v>
                </c:pt>
                <c:pt idx="836">
                  <c:v>21.284755000000001</c:v>
                </c:pt>
                <c:pt idx="837">
                  <c:v>21.284755000000001</c:v>
                </c:pt>
                <c:pt idx="838">
                  <c:v>21.284755000000001</c:v>
                </c:pt>
                <c:pt idx="839">
                  <c:v>21.284755000000001</c:v>
                </c:pt>
                <c:pt idx="840">
                  <c:v>21.279091000000001</c:v>
                </c:pt>
                <c:pt idx="841">
                  <c:v>21.279091000000001</c:v>
                </c:pt>
                <c:pt idx="842">
                  <c:v>21.279091000000001</c:v>
                </c:pt>
                <c:pt idx="843">
                  <c:v>21.279091000000001</c:v>
                </c:pt>
                <c:pt idx="844">
                  <c:v>21.279091000000001</c:v>
                </c:pt>
                <c:pt idx="845">
                  <c:v>21.279091000000001</c:v>
                </c:pt>
                <c:pt idx="846">
                  <c:v>21.279091000000001</c:v>
                </c:pt>
                <c:pt idx="847">
                  <c:v>21.279091000000001</c:v>
                </c:pt>
                <c:pt idx="848">
                  <c:v>21.279091000000001</c:v>
                </c:pt>
                <c:pt idx="849">
                  <c:v>21.279091000000001</c:v>
                </c:pt>
                <c:pt idx="850">
                  <c:v>21.321024999999999</c:v>
                </c:pt>
                <c:pt idx="851">
                  <c:v>21.321024999999999</c:v>
                </c:pt>
                <c:pt idx="852">
                  <c:v>21.321024999999999</c:v>
                </c:pt>
                <c:pt idx="853">
                  <c:v>21.321024999999999</c:v>
                </c:pt>
                <c:pt idx="854">
                  <c:v>21.321024999999999</c:v>
                </c:pt>
                <c:pt idx="855">
                  <c:v>21.321024999999999</c:v>
                </c:pt>
                <c:pt idx="856">
                  <c:v>21.321024999999999</c:v>
                </c:pt>
                <c:pt idx="857">
                  <c:v>21.321024999999999</c:v>
                </c:pt>
                <c:pt idx="858">
                  <c:v>21.321024999999999</c:v>
                </c:pt>
                <c:pt idx="859">
                  <c:v>21.321024999999999</c:v>
                </c:pt>
                <c:pt idx="860">
                  <c:v>21.304497999999999</c:v>
                </c:pt>
                <c:pt idx="861">
                  <c:v>21.304497999999999</c:v>
                </c:pt>
                <c:pt idx="862">
                  <c:v>21.304497999999999</c:v>
                </c:pt>
                <c:pt idx="863">
                  <c:v>21.304497999999999</c:v>
                </c:pt>
                <c:pt idx="864">
                  <c:v>21.304497999999999</c:v>
                </c:pt>
                <c:pt idx="865">
                  <c:v>21.304497999999999</c:v>
                </c:pt>
                <c:pt idx="866">
                  <c:v>21.304497999999999</c:v>
                </c:pt>
                <c:pt idx="867">
                  <c:v>21.304497999999999</c:v>
                </c:pt>
                <c:pt idx="868">
                  <c:v>21.304497999999999</c:v>
                </c:pt>
                <c:pt idx="869">
                  <c:v>21.304497999999999</c:v>
                </c:pt>
                <c:pt idx="870">
                  <c:v>21.31618400000001</c:v>
                </c:pt>
                <c:pt idx="871">
                  <c:v>21.31618400000001</c:v>
                </c:pt>
                <c:pt idx="872">
                  <c:v>21.31618400000001</c:v>
                </c:pt>
                <c:pt idx="873">
                  <c:v>21.31618400000001</c:v>
                </c:pt>
                <c:pt idx="874">
                  <c:v>21.31618400000001</c:v>
                </c:pt>
                <c:pt idx="875">
                  <c:v>21.31618400000001</c:v>
                </c:pt>
                <c:pt idx="876">
                  <c:v>21.31618400000001</c:v>
                </c:pt>
                <c:pt idx="877">
                  <c:v>21.31618400000001</c:v>
                </c:pt>
                <c:pt idx="878">
                  <c:v>21.31618400000001</c:v>
                </c:pt>
                <c:pt idx="879">
                  <c:v>21.31618400000001</c:v>
                </c:pt>
                <c:pt idx="880">
                  <c:v>21.320008999999999</c:v>
                </c:pt>
                <c:pt idx="881">
                  <c:v>21.320008999999999</c:v>
                </c:pt>
                <c:pt idx="882">
                  <c:v>21.320008999999999</c:v>
                </c:pt>
                <c:pt idx="883">
                  <c:v>21.320008999999999</c:v>
                </c:pt>
                <c:pt idx="884">
                  <c:v>21.320008999999999</c:v>
                </c:pt>
                <c:pt idx="885">
                  <c:v>21.320008999999999</c:v>
                </c:pt>
                <c:pt idx="886">
                  <c:v>21.320008999999999</c:v>
                </c:pt>
                <c:pt idx="887">
                  <c:v>21.320008999999999</c:v>
                </c:pt>
                <c:pt idx="888">
                  <c:v>21.320008999999999</c:v>
                </c:pt>
                <c:pt idx="889">
                  <c:v>21.320008999999999</c:v>
                </c:pt>
                <c:pt idx="890">
                  <c:v>21.301655000000011</c:v>
                </c:pt>
                <c:pt idx="891">
                  <c:v>21.301655000000011</c:v>
                </c:pt>
                <c:pt idx="892">
                  <c:v>21.301655000000011</c:v>
                </c:pt>
                <c:pt idx="893">
                  <c:v>21.301655000000011</c:v>
                </c:pt>
                <c:pt idx="894">
                  <c:v>21.301655000000011</c:v>
                </c:pt>
                <c:pt idx="895">
                  <c:v>21.301655000000011</c:v>
                </c:pt>
                <c:pt idx="896">
                  <c:v>21.301655000000011</c:v>
                </c:pt>
                <c:pt idx="897">
                  <c:v>21.301655000000011</c:v>
                </c:pt>
                <c:pt idx="898">
                  <c:v>21.301655000000011</c:v>
                </c:pt>
                <c:pt idx="899">
                  <c:v>21.301655000000011</c:v>
                </c:pt>
                <c:pt idx="900">
                  <c:v>21.287741999999984</c:v>
                </c:pt>
                <c:pt idx="901">
                  <c:v>21.287741999999984</c:v>
                </c:pt>
                <c:pt idx="902">
                  <c:v>21.287741999999984</c:v>
                </c:pt>
                <c:pt idx="903">
                  <c:v>21.287741999999984</c:v>
                </c:pt>
                <c:pt idx="904">
                  <c:v>21.287741999999984</c:v>
                </c:pt>
                <c:pt idx="905">
                  <c:v>21.287741999999984</c:v>
                </c:pt>
                <c:pt idx="906">
                  <c:v>21.287741999999984</c:v>
                </c:pt>
                <c:pt idx="907">
                  <c:v>21.287741999999984</c:v>
                </c:pt>
                <c:pt idx="908">
                  <c:v>21.287741999999984</c:v>
                </c:pt>
                <c:pt idx="909">
                  <c:v>21.287741999999984</c:v>
                </c:pt>
                <c:pt idx="910">
                  <c:v>21.279295999999999</c:v>
                </c:pt>
                <c:pt idx="911">
                  <c:v>21.279295999999999</c:v>
                </c:pt>
                <c:pt idx="912">
                  <c:v>21.279295999999999</c:v>
                </c:pt>
                <c:pt idx="913">
                  <c:v>21.279295999999999</c:v>
                </c:pt>
                <c:pt idx="914">
                  <c:v>21.279295999999999</c:v>
                </c:pt>
                <c:pt idx="915">
                  <c:v>21.279295999999999</c:v>
                </c:pt>
                <c:pt idx="916">
                  <c:v>21.279295999999999</c:v>
                </c:pt>
                <c:pt idx="917">
                  <c:v>21.279295999999999</c:v>
                </c:pt>
                <c:pt idx="918">
                  <c:v>21.279295999999999</c:v>
                </c:pt>
                <c:pt idx="919">
                  <c:v>21.279295999999999</c:v>
                </c:pt>
                <c:pt idx="920">
                  <c:v>21.244598</c:v>
                </c:pt>
                <c:pt idx="921">
                  <c:v>21.244598</c:v>
                </c:pt>
                <c:pt idx="922">
                  <c:v>21.244598</c:v>
                </c:pt>
                <c:pt idx="923">
                  <c:v>21.244598</c:v>
                </c:pt>
                <c:pt idx="924">
                  <c:v>21.244598</c:v>
                </c:pt>
                <c:pt idx="925">
                  <c:v>21.244598</c:v>
                </c:pt>
                <c:pt idx="926">
                  <c:v>21.244598</c:v>
                </c:pt>
                <c:pt idx="927">
                  <c:v>21.244598</c:v>
                </c:pt>
                <c:pt idx="928">
                  <c:v>21.244598</c:v>
                </c:pt>
                <c:pt idx="929">
                  <c:v>21.244598</c:v>
                </c:pt>
                <c:pt idx="930">
                  <c:v>21.2514</c:v>
                </c:pt>
                <c:pt idx="931">
                  <c:v>21.2514</c:v>
                </c:pt>
                <c:pt idx="932">
                  <c:v>21.2514</c:v>
                </c:pt>
                <c:pt idx="933">
                  <c:v>21.2514</c:v>
                </c:pt>
                <c:pt idx="934">
                  <c:v>21.2514</c:v>
                </c:pt>
                <c:pt idx="935">
                  <c:v>21.2514</c:v>
                </c:pt>
                <c:pt idx="936">
                  <c:v>21.2514</c:v>
                </c:pt>
                <c:pt idx="937">
                  <c:v>21.2514</c:v>
                </c:pt>
                <c:pt idx="938">
                  <c:v>21.2514</c:v>
                </c:pt>
                <c:pt idx="939">
                  <c:v>21.2514</c:v>
                </c:pt>
                <c:pt idx="940">
                  <c:v>21.238074999999988</c:v>
                </c:pt>
                <c:pt idx="941">
                  <c:v>21.238074999999988</c:v>
                </c:pt>
                <c:pt idx="942">
                  <c:v>21.238074999999988</c:v>
                </c:pt>
                <c:pt idx="943">
                  <c:v>21.238074999999988</c:v>
                </c:pt>
                <c:pt idx="944">
                  <c:v>21.238074999999988</c:v>
                </c:pt>
                <c:pt idx="945">
                  <c:v>21.238074999999988</c:v>
                </c:pt>
                <c:pt idx="946">
                  <c:v>21.238074999999988</c:v>
                </c:pt>
                <c:pt idx="947">
                  <c:v>21.238074999999988</c:v>
                </c:pt>
                <c:pt idx="948">
                  <c:v>21.238074999999988</c:v>
                </c:pt>
                <c:pt idx="949">
                  <c:v>21.238074999999988</c:v>
                </c:pt>
                <c:pt idx="950">
                  <c:v>21.202318999999989</c:v>
                </c:pt>
                <c:pt idx="951">
                  <c:v>21.202318999999989</c:v>
                </c:pt>
                <c:pt idx="952">
                  <c:v>21.202318999999989</c:v>
                </c:pt>
                <c:pt idx="953">
                  <c:v>21.202318999999989</c:v>
                </c:pt>
                <c:pt idx="954">
                  <c:v>21.202318999999989</c:v>
                </c:pt>
                <c:pt idx="955">
                  <c:v>21.202318999999989</c:v>
                </c:pt>
                <c:pt idx="956">
                  <c:v>21.202318999999989</c:v>
                </c:pt>
                <c:pt idx="957">
                  <c:v>21.202318999999989</c:v>
                </c:pt>
                <c:pt idx="958">
                  <c:v>21.202318999999989</c:v>
                </c:pt>
                <c:pt idx="959">
                  <c:v>21.202318999999989</c:v>
                </c:pt>
                <c:pt idx="960">
                  <c:v>21.191983000000011</c:v>
                </c:pt>
                <c:pt idx="961">
                  <c:v>21.191983000000011</c:v>
                </c:pt>
                <c:pt idx="962">
                  <c:v>21.191983000000011</c:v>
                </c:pt>
                <c:pt idx="963">
                  <c:v>21.191983000000011</c:v>
                </c:pt>
                <c:pt idx="964">
                  <c:v>21.191983000000011</c:v>
                </c:pt>
                <c:pt idx="965">
                  <c:v>21.191983000000011</c:v>
                </c:pt>
                <c:pt idx="966">
                  <c:v>21.191983000000011</c:v>
                </c:pt>
                <c:pt idx="967">
                  <c:v>21.191983000000011</c:v>
                </c:pt>
                <c:pt idx="968">
                  <c:v>21.191983000000011</c:v>
                </c:pt>
                <c:pt idx="969">
                  <c:v>21.191983000000011</c:v>
                </c:pt>
                <c:pt idx="970">
                  <c:v>21.173659000000001</c:v>
                </c:pt>
                <c:pt idx="971">
                  <c:v>21.173659000000001</c:v>
                </c:pt>
                <c:pt idx="972">
                  <c:v>21.173659000000001</c:v>
                </c:pt>
                <c:pt idx="973">
                  <c:v>21.173659000000001</c:v>
                </c:pt>
                <c:pt idx="974">
                  <c:v>21.173659000000001</c:v>
                </c:pt>
                <c:pt idx="975">
                  <c:v>21.173659000000001</c:v>
                </c:pt>
                <c:pt idx="976">
                  <c:v>21.173659000000001</c:v>
                </c:pt>
                <c:pt idx="977">
                  <c:v>21.173659000000001</c:v>
                </c:pt>
                <c:pt idx="978">
                  <c:v>21.173659000000001</c:v>
                </c:pt>
                <c:pt idx="979">
                  <c:v>21.173659000000001</c:v>
                </c:pt>
                <c:pt idx="980">
                  <c:v>21.156835999999998</c:v>
                </c:pt>
                <c:pt idx="981">
                  <c:v>21.156835999999998</c:v>
                </c:pt>
                <c:pt idx="982">
                  <c:v>21.156835999999998</c:v>
                </c:pt>
                <c:pt idx="983">
                  <c:v>21.156835999999998</c:v>
                </c:pt>
                <c:pt idx="984">
                  <c:v>21.156835999999998</c:v>
                </c:pt>
                <c:pt idx="985">
                  <c:v>21.156835999999998</c:v>
                </c:pt>
                <c:pt idx="986">
                  <c:v>21.156835999999998</c:v>
                </c:pt>
                <c:pt idx="987">
                  <c:v>21.156835999999998</c:v>
                </c:pt>
                <c:pt idx="988">
                  <c:v>21.156835999999998</c:v>
                </c:pt>
                <c:pt idx="989">
                  <c:v>21.156835999999998</c:v>
                </c:pt>
                <c:pt idx="990">
                  <c:v>21.136096999999999</c:v>
                </c:pt>
                <c:pt idx="991">
                  <c:v>21.136096999999999</c:v>
                </c:pt>
                <c:pt idx="992">
                  <c:v>21.136096999999999</c:v>
                </c:pt>
                <c:pt idx="993">
                  <c:v>21.136096999999999</c:v>
                </c:pt>
                <c:pt idx="994">
                  <c:v>21.136096999999999</c:v>
                </c:pt>
                <c:pt idx="995">
                  <c:v>21.136096999999999</c:v>
                </c:pt>
                <c:pt idx="996">
                  <c:v>21.136096999999999</c:v>
                </c:pt>
                <c:pt idx="997">
                  <c:v>21.136096999999999</c:v>
                </c:pt>
                <c:pt idx="998">
                  <c:v>21.136096999999999</c:v>
                </c:pt>
                <c:pt idx="999">
                  <c:v>21.136096999999999</c:v>
                </c:pt>
                <c:pt idx="1000">
                  <c:v>21.121124999999999</c:v>
                </c:pt>
                <c:pt idx="1001">
                  <c:v>21.121124999999999</c:v>
                </c:pt>
                <c:pt idx="1002">
                  <c:v>21.121124999999999</c:v>
                </c:pt>
                <c:pt idx="1003">
                  <c:v>21.121124999999999</c:v>
                </c:pt>
                <c:pt idx="1004">
                  <c:v>21.121124999999999</c:v>
                </c:pt>
                <c:pt idx="1005">
                  <c:v>21.121124999999999</c:v>
                </c:pt>
                <c:pt idx="1006">
                  <c:v>21.121124999999999</c:v>
                </c:pt>
                <c:pt idx="1007">
                  <c:v>21.121124999999999</c:v>
                </c:pt>
                <c:pt idx="1008">
                  <c:v>21.121124999999999</c:v>
                </c:pt>
                <c:pt idx="1009">
                  <c:v>21.121124999999999</c:v>
                </c:pt>
                <c:pt idx="1010">
                  <c:v>21.146438</c:v>
                </c:pt>
                <c:pt idx="1011">
                  <c:v>21.146438</c:v>
                </c:pt>
                <c:pt idx="1012">
                  <c:v>21.146438</c:v>
                </c:pt>
                <c:pt idx="1013">
                  <c:v>21.146438</c:v>
                </c:pt>
                <c:pt idx="1014">
                  <c:v>21.146438</c:v>
                </c:pt>
                <c:pt idx="1015">
                  <c:v>21.146438</c:v>
                </c:pt>
                <c:pt idx="1016">
                  <c:v>21.146438</c:v>
                </c:pt>
                <c:pt idx="1017">
                  <c:v>21.146438</c:v>
                </c:pt>
                <c:pt idx="1018">
                  <c:v>21.146438</c:v>
                </c:pt>
                <c:pt idx="1019">
                  <c:v>21.146438</c:v>
                </c:pt>
                <c:pt idx="1020">
                  <c:v>21.116554000000011</c:v>
                </c:pt>
                <c:pt idx="1021">
                  <c:v>21.116554000000011</c:v>
                </c:pt>
                <c:pt idx="1022">
                  <c:v>21.116554000000011</c:v>
                </c:pt>
                <c:pt idx="1023">
                  <c:v>21.116554000000011</c:v>
                </c:pt>
                <c:pt idx="1024">
                  <c:v>21.116554000000011</c:v>
                </c:pt>
                <c:pt idx="1025">
                  <c:v>21.116554000000011</c:v>
                </c:pt>
                <c:pt idx="1026">
                  <c:v>21.116554000000011</c:v>
                </c:pt>
                <c:pt idx="1027">
                  <c:v>21.116554000000011</c:v>
                </c:pt>
                <c:pt idx="1028">
                  <c:v>21.116554000000011</c:v>
                </c:pt>
                <c:pt idx="1029">
                  <c:v>21.116554000000011</c:v>
                </c:pt>
                <c:pt idx="1030">
                  <c:v>21.118517000000001</c:v>
                </c:pt>
                <c:pt idx="1031">
                  <c:v>21.118517000000001</c:v>
                </c:pt>
                <c:pt idx="1032">
                  <c:v>21.118517000000001</c:v>
                </c:pt>
                <c:pt idx="1033">
                  <c:v>21.118517000000001</c:v>
                </c:pt>
                <c:pt idx="1034">
                  <c:v>21.118517000000001</c:v>
                </c:pt>
                <c:pt idx="1035">
                  <c:v>21.118517000000001</c:v>
                </c:pt>
                <c:pt idx="1036">
                  <c:v>21.118517000000001</c:v>
                </c:pt>
                <c:pt idx="1037">
                  <c:v>21.118517000000001</c:v>
                </c:pt>
                <c:pt idx="1038">
                  <c:v>21.118517000000001</c:v>
                </c:pt>
                <c:pt idx="1039">
                  <c:v>21.118517000000001</c:v>
                </c:pt>
                <c:pt idx="1040">
                  <c:v>21.085302999999985</c:v>
                </c:pt>
                <c:pt idx="1041">
                  <c:v>21.085302999999985</c:v>
                </c:pt>
                <c:pt idx="1042">
                  <c:v>21.085302999999985</c:v>
                </c:pt>
                <c:pt idx="1043">
                  <c:v>21.085302999999985</c:v>
                </c:pt>
                <c:pt idx="1044">
                  <c:v>21.085302999999985</c:v>
                </c:pt>
                <c:pt idx="1045">
                  <c:v>21.085302999999985</c:v>
                </c:pt>
                <c:pt idx="1046">
                  <c:v>21.085302999999985</c:v>
                </c:pt>
                <c:pt idx="1047">
                  <c:v>21.085302999999985</c:v>
                </c:pt>
                <c:pt idx="1048">
                  <c:v>21.085302999999985</c:v>
                </c:pt>
                <c:pt idx="1049">
                  <c:v>21.085302999999985</c:v>
                </c:pt>
                <c:pt idx="1050">
                  <c:v>21.031562999999988</c:v>
                </c:pt>
                <c:pt idx="1051">
                  <c:v>21.031562999999988</c:v>
                </c:pt>
                <c:pt idx="1052">
                  <c:v>21.031562999999988</c:v>
                </c:pt>
                <c:pt idx="1053">
                  <c:v>21.031562999999988</c:v>
                </c:pt>
                <c:pt idx="1054">
                  <c:v>21.031562999999988</c:v>
                </c:pt>
                <c:pt idx="1055">
                  <c:v>21.031562999999988</c:v>
                </c:pt>
                <c:pt idx="1056">
                  <c:v>21.031562999999988</c:v>
                </c:pt>
                <c:pt idx="1057">
                  <c:v>21.031562999999988</c:v>
                </c:pt>
                <c:pt idx="1058">
                  <c:v>21.031562999999988</c:v>
                </c:pt>
                <c:pt idx="1059">
                  <c:v>21.031562999999988</c:v>
                </c:pt>
                <c:pt idx="1060">
                  <c:v>20.999134999999985</c:v>
                </c:pt>
                <c:pt idx="1061">
                  <c:v>20.999134999999985</c:v>
                </c:pt>
                <c:pt idx="1062">
                  <c:v>20.999134999999985</c:v>
                </c:pt>
                <c:pt idx="1063">
                  <c:v>20.999134999999985</c:v>
                </c:pt>
                <c:pt idx="1064">
                  <c:v>20.999134999999985</c:v>
                </c:pt>
                <c:pt idx="1065">
                  <c:v>20.999134999999985</c:v>
                </c:pt>
                <c:pt idx="1066">
                  <c:v>20.999134999999985</c:v>
                </c:pt>
                <c:pt idx="1067">
                  <c:v>20.999134999999985</c:v>
                </c:pt>
                <c:pt idx="1068">
                  <c:v>20.999134999999985</c:v>
                </c:pt>
                <c:pt idx="1069">
                  <c:v>20.999134999999985</c:v>
                </c:pt>
                <c:pt idx="1070">
                  <c:v>20.943434999999983</c:v>
                </c:pt>
                <c:pt idx="1071">
                  <c:v>20.943434999999983</c:v>
                </c:pt>
                <c:pt idx="1072">
                  <c:v>20.943434999999983</c:v>
                </c:pt>
                <c:pt idx="1073">
                  <c:v>20.943434999999983</c:v>
                </c:pt>
                <c:pt idx="1074">
                  <c:v>20.943434999999983</c:v>
                </c:pt>
                <c:pt idx="1075">
                  <c:v>20.943434999999983</c:v>
                </c:pt>
                <c:pt idx="1076">
                  <c:v>20.943434999999983</c:v>
                </c:pt>
                <c:pt idx="1077">
                  <c:v>20.943434999999983</c:v>
                </c:pt>
                <c:pt idx="1078">
                  <c:v>20.943434999999983</c:v>
                </c:pt>
                <c:pt idx="1079">
                  <c:v>20.943434999999983</c:v>
                </c:pt>
                <c:pt idx="1080">
                  <c:v>20.942644999999978</c:v>
                </c:pt>
                <c:pt idx="1081">
                  <c:v>20.942644999999978</c:v>
                </c:pt>
                <c:pt idx="1082">
                  <c:v>20.942644999999978</c:v>
                </c:pt>
                <c:pt idx="1083">
                  <c:v>20.942644999999978</c:v>
                </c:pt>
                <c:pt idx="1084">
                  <c:v>20.942644999999978</c:v>
                </c:pt>
                <c:pt idx="1085">
                  <c:v>20.942644999999978</c:v>
                </c:pt>
                <c:pt idx="1086">
                  <c:v>20.942644999999978</c:v>
                </c:pt>
                <c:pt idx="1087">
                  <c:v>20.942644999999978</c:v>
                </c:pt>
                <c:pt idx="1088">
                  <c:v>20.942644999999978</c:v>
                </c:pt>
                <c:pt idx="1089">
                  <c:v>20.942644999999978</c:v>
                </c:pt>
                <c:pt idx="1090">
                  <c:v>20.962050999999985</c:v>
                </c:pt>
                <c:pt idx="1091">
                  <c:v>20.962050999999985</c:v>
                </c:pt>
                <c:pt idx="1092">
                  <c:v>20.962050999999985</c:v>
                </c:pt>
                <c:pt idx="1093">
                  <c:v>20.962050999999985</c:v>
                </c:pt>
                <c:pt idx="1094">
                  <c:v>20.962050999999985</c:v>
                </c:pt>
                <c:pt idx="1095">
                  <c:v>20.962050999999985</c:v>
                </c:pt>
                <c:pt idx="1096">
                  <c:v>20.962050999999985</c:v>
                </c:pt>
                <c:pt idx="1097">
                  <c:v>20.962050999999985</c:v>
                </c:pt>
                <c:pt idx="1098">
                  <c:v>20.962050999999985</c:v>
                </c:pt>
                <c:pt idx="1099">
                  <c:v>20.962050999999985</c:v>
                </c:pt>
                <c:pt idx="1100">
                  <c:v>20.862404999999985</c:v>
                </c:pt>
                <c:pt idx="1101">
                  <c:v>20.862404999999985</c:v>
                </c:pt>
                <c:pt idx="1102">
                  <c:v>20.862404999999985</c:v>
                </c:pt>
                <c:pt idx="1103">
                  <c:v>20.862404999999985</c:v>
                </c:pt>
                <c:pt idx="1104">
                  <c:v>20.862404999999985</c:v>
                </c:pt>
                <c:pt idx="1105">
                  <c:v>20.862404999999985</c:v>
                </c:pt>
                <c:pt idx="1106">
                  <c:v>20.862404999999985</c:v>
                </c:pt>
                <c:pt idx="1107">
                  <c:v>20.862404999999985</c:v>
                </c:pt>
                <c:pt idx="1108">
                  <c:v>20.862404999999985</c:v>
                </c:pt>
                <c:pt idx="1109">
                  <c:v>20.862404999999985</c:v>
                </c:pt>
                <c:pt idx="1110">
                  <c:v>20.801252999999999</c:v>
                </c:pt>
                <c:pt idx="1111">
                  <c:v>20.801252999999999</c:v>
                </c:pt>
                <c:pt idx="1112">
                  <c:v>20.801252999999999</c:v>
                </c:pt>
                <c:pt idx="1113">
                  <c:v>20.801252999999999</c:v>
                </c:pt>
                <c:pt idx="1114">
                  <c:v>20.801252999999999</c:v>
                </c:pt>
                <c:pt idx="1115">
                  <c:v>20.801252999999999</c:v>
                </c:pt>
                <c:pt idx="1116">
                  <c:v>20.801252999999999</c:v>
                </c:pt>
                <c:pt idx="1117">
                  <c:v>20.801252999999999</c:v>
                </c:pt>
                <c:pt idx="1118">
                  <c:v>20.801252999999999</c:v>
                </c:pt>
                <c:pt idx="1119">
                  <c:v>20.801252999999999</c:v>
                </c:pt>
                <c:pt idx="1120">
                  <c:v>20.760115999999989</c:v>
                </c:pt>
                <c:pt idx="1121">
                  <c:v>20.760115999999989</c:v>
                </c:pt>
                <c:pt idx="1122">
                  <c:v>20.760115999999989</c:v>
                </c:pt>
                <c:pt idx="1123">
                  <c:v>20.760115999999989</c:v>
                </c:pt>
                <c:pt idx="1124">
                  <c:v>20.760115999999989</c:v>
                </c:pt>
                <c:pt idx="1125">
                  <c:v>20.760115999999989</c:v>
                </c:pt>
                <c:pt idx="1126">
                  <c:v>20.760115999999989</c:v>
                </c:pt>
                <c:pt idx="1127">
                  <c:v>20.760115999999989</c:v>
                </c:pt>
                <c:pt idx="1128">
                  <c:v>20.760115999999989</c:v>
                </c:pt>
                <c:pt idx="1129">
                  <c:v>20.760115999999989</c:v>
                </c:pt>
                <c:pt idx="1130">
                  <c:v>20.805637999999981</c:v>
                </c:pt>
                <c:pt idx="1131">
                  <c:v>20.805637999999981</c:v>
                </c:pt>
                <c:pt idx="1132">
                  <c:v>20.805637999999981</c:v>
                </c:pt>
                <c:pt idx="1133">
                  <c:v>20.805637999999981</c:v>
                </c:pt>
                <c:pt idx="1134">
                  <c:v>20.805637999999981</c:v>
                </c:pt>
                <c:pt idx="1135">
                  <c:v>20.805637999999981</c:v>
                </c:pt>
                <c:pt idx="1136">
                  <c:v>20.805637999999981</c:v>
                </c:pt>
                <c:pt idx="1137">
                  <c:v>20.805637999999981</c:v>
                </c:pt>
                <c:pt idx="1138">
                  <c:v>20.805637999999981</c:v>
                </c:pt>
                <c:pt idx="1139">
                  <c:v>20.805637999999981</c:v>
                </c:pt>
                <c:pt idx="1140">
                  <c:v>20.792613999999983</c:v>
                </c:pt>
                <c:pt idx="1141">
                  <c:v>20.792613999999983</c:v>
                </c:pt>
                <c:pt idx="1142">
                  <c:v>20.792613999999983</c:v>
                </c:pt>
                <c:pt idx="1143">
                  <c:v>20.792613999999983</c:v>
                </c:pt>
                <c:pt idx="1144">
                  <c:v>20.792613999999983</c:v>
                </c:pt>
                <c:pt idx="1145">
                  <c:v>20.792613999999983</c:v>
                </c:pt>
                <c:pt idx="1146">
                  <c:v>20.792613999999983</c:v>
                </c:pt>
                <c:pt idx="1147">
                  <c:v>20.792613999999983</c:v>
                </c:pt>
                <c:pt idx="1148">
                  <c:v>20.792613999999983</c:v>
                </c:pt>
                <c:pt idx="1149">
                  <c:v>20.792613999999983</c:v>
                </c:pt>
                <c:pt idx="1150">
                  <c:v>20.739581999999999</c:v>
                </c:pt>
                <c:pt idx="1151">
                  <c:v>20.739581999999999</c:v>
                </c:pt>
                <c:pt idx="1152">
                  <c:v>20.739581999999999</c:v>
                </c:pt>
                <c:pt idx="1153">
                  <c:v>20.739581999999999</c:v>
                </c:pt>
                <c:pt idx="1154">
                  <c:v>20.739581999999999</c:v>
                </c:pt>
                <c:pt idx="1155">
                  <c:v>20.739581999999999</c:v>
                </c:pt>
                <c:pt idx="1156">
                  <c:v>20.739581999999999</c:v>
                </c:pt>
                <c:pt idx="1157">
                  <c:v>20.739581999999999</c:v>
                </c:pt>
                <c:pt idx="1158">
                  <c:v>20.739581999999999</c:v>
                </c:pt>
                <c:pt idx="1159">
                  <c:v>20.739581999999999</c:v>
                </c:pt>
                <c:pt idx="1160">
                  <c:v>20.694662999999988</c:v>
                </c:pt>
                <c:pt idx="1161">
                  <c:v>20.694662999999988</c:v>
                </c:pt>
                <c:pt idx="1162">
                  <c:v>20.694662999999988</c:v>
                </c:pt>
                <c:pt idx="1163">
                  <c:v>20.694662999999988</c:v>
                </c:pt>
                <c:pt idx="1164">
                  <c:v>20.694662999999988</c:v>
                </c:pt>
                <c:pt idx="1165">
                  <c:v>20.694662999999988</c:v>
                </c:pt>
                <c:pt idx="1166">
                  <c:v>20.694662999999988</c:v>
                </c:pt>
                <c:pt idx="1167">
                  <c:v>20.694662999999988</c:v>
                </c:pt>
                <c:pt idx="1168">
                  <c:v>20.694662999999988</c:v>
                </c:pt>
                <c:pt idx="1169">
                  <c:v>20.694662999999988</c:v>
                </c:pt>
                <c:pt idx="1170">
                  <c:v>20.717378000000011</c:v>
                </c:pt>
                <c:pt idx="1171">
                  <c:v>20.717378000000011</c:v>
                </c:pt>
                <c:pt idx="1172">
                  <c:v>20.717378000000011</c:v>
                </c:pt>
                <c:pt idx="1173">
                  <c:v>20.717378000000011</c:v>
                </c:pt>
                <c:pt idx="1174">
                  <c:v>20.717378000000011</c:v>
                </c:pt>
                <c:pt idx="1175">
                  <c:v>20.717378000000011</c:v>
                </c:pt>
                <c:pt idx="1176">
                  <c:v>20.717378000000011</c:v>
                </c:pt>
                <c:pt idx="1177">
                  <c:v>20.717378000000011</c:v>
                </c:pt>
                <c:pt idx="1178">
                  <c:v>20.717378000000011</c:v>
                </c:pt>
                <c:pt idx="1179">
                  <c:v>20.717378000000011</c:v>
                </c:pt>
                <c:pt idx="1180">
                  <c:v>20.773183</c:v>
                </c:pt>
                <c:pt idx="1181">
                  <c:v>20.773183</c:v>
                </c:pt>
                <c:pt idx="1182">
                  <c:v>20.773183</c:v>
                </c:pt>
                <c:pt idx="1183">
                  <c:v>20.773183</c:v>
                </c:pt>
                <c:pt idx="1184">
                  <c:v>20.773183</c:v>
                </c:pt>
                <c:pt idx="1185">
                  <c:v>20.773183</c:v>
                </c:pt>
                <c:pt idx="1186">
                  <c:v>20.773183</c:v>
                </c:pt>
                <c:pt idx="1187">
                  <c:v>20.773183</c:v>
                </c:pt>
                <c:pt idx="1188">
                  <c:v>20.773183</c:v>
                </c:pt>
                <c:pt idx="1189">
                  <c:v>20.773183</c:v>
                </c:pt>
                <c:pt idx="1190">
                  <c:v>20.756594</c:v>
                </c:pt>
                <c:pt idx="1191">
                  <c:v>20.756594</c:v>
                </c:pt>
                <c:pt idx="1192">
                  <c:v>20.756594</c:v>
                </c:pt>
                <c:pt idx="1193">
                  <c:v>20.756594</c:v>
                </c:pt>
                <c:pt idx="1194">
                  <c:v>20.756594</c:v>
                </c:pt>
                <c:pt idx="1195">
                  <c:v>20.756594</c:v>
                </c:pt>
                <c:pt idx="1196">
                  <c:v>20.756594</c:v>
                </c:pt>
                <c:pt idx="1197">
                  <c:v>20.756594</c:v>
                </c:pt>
                <c:pt idx="1198">
                  <c:v>20.756594</c:v>
                </c:pt>
                <c:pt idx="1199">
                  <c:v>20.756594</c:v>
                </c:pt>
                <c:pt idx="1200">
                  <c:v>20.712344999999988</c:v>
                </c:pt>
                <c:pt idx="1201">
                  <c:v>20.712344999999988</c:v>
                </c:pt>
                <c:pt idx="1202">
                  <c:v>20.712344999999988</c:v>
                </c:pt>
                <c:pt idx="1203">
                  <c:v>20.712344999999988</c:v>
                </c:pt>
                <c:pt idx="1204">
                  <c:v>20.712344999999988</c:v>
                </c:pt>
                <c:pt idx="1205">
                  <c:v>20.712344999999988</c:v>
                </c:pt>
                <c:pt idx="1206">
                  <c:v>20.712344999999988</c:v>
                </c:pt>
                <c:pt idx="1207">
                  <c:v>20.712344999999988</c:v>
                </c:pt>
                <c:pt idx="1208">
                  <c:v>20.712344999999988</c:v>
                </c:pt>
                <c:pt idx="1209">
                  <c:v>20.712344999999988</c:v>
                </c:pt>
                <c:pt idx="1210">
                  <c:v>20.696231000000001</c:v>
                </c:pt>
                <c:pt idx="1211">
                  <c:v>20.696231000000001</c:v>
                </c:pt>
                <c:pt idx="1212">
                  <c:v>20.696231000000001</c:v>
                </c:pt>
                <c:pt idx="1213">
                  <c:v>20.696231000000001</c:v>
                </c:pt>
                <c:pt idx="1214">
                  <c:v>20.696231000000001</c:v>
                </c:pt>
                <c:pt idx="1215">
                  <c:v>20.696231000000001</c:v>
                </c:pt>
                <c:pt idx="1216">
                  <c:v>20.696231000000001</c:v>
                </c:pt>
                <c:pt idx="1217">
                  <c:v>20.696231000000001</c:v>
                </c:pt>
                <c:pt idx="1218">
                  <c:v>20.696231000000001</c:v>
                </c:pt>
                <c:pt idx="1219">
                  <c:v>20.696231000000001</c:v>
                </c:pt>
                <c:pt idx="1220">
                  <c:v>20.723244999999984</c:v>
                </c:pt>
                <c:pt idx="1221">
                  <c:v>20.723244999999984</c:v>
                </c:pt>
                <c:pt idx="1222">
                  <c:v>20.723244999999984</c:v>
                </c:pt>
                <c:pt idx="1223">
                  <c:v>20.723244999999984</c:v>
                </c:pt>
                <c:pt idx="1224">
                  <c:v>20.723244999999984</c:v>
                </c:pt>
                <c:pt idx="1225">
                  <c:v>20.723244999999984</c:v>
                </c:pt>
                <c:pt idx="1226">
                  <c:v>20.723244999999984</c:v>
                </c:pt>
                <c:pt idx="1227">
                  <c:v>20.723244999999984</c:v>
                </c:pt>
                <c:pt idx="1228">
                  <c:v>20.723244999999984</c:v>
                </c:pt>
                <c:pt idx="1229">
                  <c:v>20.723244999999984</c:v>
                </c:pt>
                <c:pt idx="1230">
                  <c:v>20.755835000000001</c:v>
                </c:pt>
                <c:pt idx="1231">
                  <c:v>20.755835000000001</c:v>
                </c:pt>
                <c:pt idx="1232">
                  <c:v>20.755835000000001</c:v>
                </c:pt>
                <c:pt idx="1233">
                  <c:v>20.755835000000001</c:v>
                </c:pt>
                <c:pt idx="1234">
                  <c:v>20.755835000000001</c:v>
                </c:pt>
                <c:pt idx="1235">
                  <c:v>20.755835000000001</c:v>
                </c:pt>
                <c:pt idx="1236">
                  <c:v>20.755835000000001</c:v>
                </c:pt>
                <c:pt idx="1237">
                  <c:v>20.755835000000001</c:v>
                </c:pt>
                <c:pt idx="1238">
                  <c:v>20.755835000000001</c:v>
                </c:pt>
                <c:pt idx="1239">
                  <c:v>20.755835000000001</c:v>
                </c:pt>
                <c:pt idx="1240">
                  <c:v>20.717900000000011</c:v>
                </c:pt>
                <c:pt idx="1241">
                  <c:v>20.717900000000011</c:v>
                </c:pt>
                <c:pt idx="1242">
                  <c:v>20.717900000000011</c:v>
                </c:pt>
                <c:pt idx="1243">
                  <c:v>20.717900000000011</c:v>
                </c:pt>
                <c:pt idx="1244">
                  <c:v>20.717900000000011</c:v>
                </c:pt>
                <c:pt idx="1245">
                  <c:v>20.717900000000011</c:v>
                </c:pt>
                <c:pt idx="1246">
                  <c:v>20.717900000000011</c:v>
                </c:pt>
                <c:pt idx="1247">
                  <c:v>20.717900000000011</c:v>
                </c:pt>
                <c:pt idx="1248">
                  <c:v>20.717900000000011</c:v>
                </c:pt>
                <c:pt idx="1249">
                  <c:v>20.717900000000011</c:v>
                </c:pt>
                <c:pt idx="1250">
                  <c:v>20.758745999999984</c:v>
                </c:pt>
                <c:pt idx="1251">
                  <c:v>20.758745999999984</c:v>
                </c:pt>
                <c:pt idx="1252">
                  <c:v>20.758745999999984</c:v>
                </c:pt>
                <c:pt idx="1253">
                  <c:v>20.758745999999984</c:v>
                </c:pt>
                <c:pt idx="1254">
                  <c:v>20.758745999999984</c:v>
                </c:pt>
                <c:pt idx="1255">
                  <c:v>20.758745999999984</c:v>
                </c:pt>
                <c:pt idx="1256">
                  <c:v>20.758745999999984</c:v>
                </c:pt>
                <c:pt idx="1257">
                  <c:v>20.758745999999984</c:v>
                </c:pt>
                <c:pt idx="1258">
                  <c:v>20.758745999999984</c:v>
                </c:pt>
                <c:pt idx="1259">
                  <c:v>20.758745999999984</c:v>
                </c:pt>
                <c:pt idx="1260">
                  <c:v>20.765214999999984</c:v>
                </c:pt>
                <c:pt idx="1261">
                  <c:v>20.765214999999984</c:v>
                </c:pt>
                <c:pt idx="1262">
                  <c:v>20.765214999999984</c:v>
                </c:pt>
                <c:pt idx="1263">
                  <c:v>20.765214999999984</c:v>
                </c:pt>
                <c:pt idx="1264">
                  <c:v>20.765214999999984</c:v>
                </c:pt>
                <c:pt idx="1265">
                  <c:v>20.765214999999984</c:v>
                </c:pt>
                <c:pt idx="1266">
                  <c:v>20.765214999999984</c:v>
                </c:pt>
                <c:pt idx="1267">
                  <c:v>20.765214999999984</c:v>
                </c:pt>
                <c:pt idx="1268">
                  <c:v>20.765214999999984</c:v>
                </c:pt>
                <c:pt idx="1269">
                  <c:v>20.765214999999984</c:v>
                </c:pt>
                <c:pt idx="1270">
                  <c:v>20.76440899999999</c:v>
                </c:pt>
                <c:pt idx="1271">
                  <c:v>20.76440899999999</c:v>
                </c:pt>
                <c:pt idx="1272">
                  <c:v>20.76440899999999</c:v>
                </c:pt>
                <c:pt idx="1273">
                  <c:v>20.76440899999999</c:v>
                </c:pt>
                <c:pt idx="1274">
                  <c:v>20.76440899999999</c:v>
                </c:pt>
                <c:pt idx="1275">
                  <c:v>20.76440899999999</c:v>
                </c:pt>
                <c:pt idx="1276">
                  <c:v>20.76440899999999</c:v>
                </c:pt>
                <c:pt idx="1277">
                  <c:v>20.76440899999999</c:v>
                </c:pt>
                <c:pt idx="1278">
                  <c:v>20.76440899999999</c:v>
                </c:pt>
                <c:pt idx="1279">
                  <c:v>20.76440899999999</c:v>
                </c:pt>
                <c:pt idx="1280">
                  <c:v>20.749602999999983</c:v>
                </c:pt>
                <c:pt idx="1281">
                  <c:v>20.749602999999983</c:v>
                </c:pt>
                <c:pt idx="1282">
                  <c:v>20.749602999999983</c:v>
                </c:pt>
                <c:pt idx="1283">
                  <c:v>20.749602999999983</c:v>
                </c:pt>
                <c:pt idx="1284">
                  <c:v>20.749602999999983</c:v>
                </c:pt>
                <c:pt idx="1285">
                  <c:v>20.749602999999983</c:v>
                </c:pt>
                <c:pt idx="1286">
                  <c:v>20.749602999999983</c:v>
                </c:pt>
                <c:pt idx="1287">
                  <c:v>20.749602999999983</c:v>
                </c:pt>
                <c:pt idx="1288">
                  <c:v>20.749602999999983</c:v>
                </c:pt>
                <c:pt idx="1289">
                  <c:v>20.749602999999983</c:v>
                </c:pt>
                <c:pt idx="1290">
                  <c:v>20.769771999999989</c:v>
                </c:pt>
                <c:pt idx="1291">
                  <c:v>20.769771999999989</c:v>
                </c:pt>
                <c:pt idx="1292">
                  <c:v>20.769771999999989</c:v>
                </c:pt>
                <c:pt idx="1293">
                  <c:v>20.769771999999989</c:v>
                </c:pt>
                <c:pt idx="1294">
                  <c:v>20.769771999999989</c:v>
                </c:pt>
                <c:pt idx="1295">
                  <c:v>20.769771999999989</c:v>
                </c:pt>
                <c:pt idx="1296">
                  <c:v>20.769771999999989</c:v>
                </c:pt>
                <c:pt idx="1297">
                  <c:v>20.769771999999989</c:v>
                </c:pt>
                <c:pt idx="1298">
                  <c:v>20.769771999999989</c:v>
                </c:pt>
                <c:pt idx="1299">
                  <c:v>20.769771999999989</c:v>
                </c:pt>
                <c:pt idx="1300">
                  <c:v>20.871469999999999</c:v>
                </c:pt>
                <c:pt idx="1301">
                  <c:v>20.871469999999999</c:v>
                </c:pt>
                <c:pt idx="1302">
                  <c:v>20.871469999999999</c:v>
                </c:pt>
                <c:pt idx="1303">
                  <c:v>20.871469999999999</c:v>
                </c:pt>
                <c:pt idx="1304">
                  <c:v>20.871469999999999</c:v>
                </c:pt>
                <c:pt idx="1305">
                  <c:v>20.871469999999999</c:v>
                </c:pt>
                <c:pt idx="1306">
                  <c:v>20.871469999999999</c:v>
                </c:pt>
                <c:pt idx="1307">
                  <c:v>20.871469999999999</c:v>
                </c:pt>
                <c:pt idx="1308">
                  <c:v>20.871469999999999</c:v>
                </c:pt>
                <c:pt idx="1309">
                  <c:v>20.871469999999999</c:v>
                </c:pt>
                <c:pt idx="1310">
                  <c:v>20.93178</c:v>
                </c:pt>
                <c:pt idx="1311">
                  <c:v>20.93178</c:v>
                </c:pt>
                <c:pt idx="1312">
                  <c:v>20.93178</c:v>
                </c:pt>
                <c:pt idx="1313">
                  <c:v>20.93178</c:v>
                </c:pt>
                <c:pt idx="1314">
                  <c:v>20.93178</c:v>
                </c:pt>
                <c:pt idx="1315">
                  <c:v>20.93178</c:v>
                </c:pt>
                <c:pt idx="1316">
                  <c:v>20.93178</c:v>
                </c:pt>
                <c:pt idx="1317">
                  <c:v>20.93178</c:v>
                </c:pt>
                <c:pt idx="1318">
                  <c:v>20.93178</c:v>
                </c:pt>
                <c:pt idx="1319">
                  <c:v>20.93178</c:v>
                </c:pt>
                <c:pt idx="1320">
                  <c:v>20.979410999999985</c:v>
                </c:pt>
                <c:pt idx="1321">
                  <c:v>20.979410999999985</c:v>
                </c:pt>
                <c:pt idx="1322">
                  <c:v>20.979410999999985</c:v>
                </c:pt>
                <c:pt idx="1323">
                  <c:v>20.979410999999985</c:v>
                </c:pt>
                <c:pt idx="1324">
                  <c:v>20.979410999999985</c:v>
                </c:pt>
                <c:pt idx="1325">
                  <c:v>20.979410999999985</c:v>
                </c:pt>
                <c:pt idx="1326">
                  <c:v>20.979410999999985</c:v>
                </c:pt>
                <c:pt idx="1327">
                  <c:v>20.979410999999985</c:v>
                </c:pt>
                <c:pt idx="1328">
                  <c:v>20.979410999999985</c:v>
                </c:pt>
                <c:pt idx="1329">
                  <c:v>20.979410999999985</c:v>
                </c:pt>
                <c:pt idx="1330">
                  <c:v>20.993883</c:v>
                </c:pt>
                <c:pt idx="1331">
                  <c:v>20.993883</c:v>
                </c:pt>
                <c:pt idx="1332">
                  <c:v>20.993883</c:v>
                </c:pt>
                <c:pt idx="1333">
                  <c:v>20.993883</c:v>
                </c:pt>
                <c:pt idx="1334">
                  <c:v>20.993883</c:v>
                </c:pt>
                <c:pt idx="1335">
                  <c:v>20.993883</c:v>
                </c:pt>
                <c:pt idx="1336">
                  <c:v>20.993883</c:v>
                </c:pt>
                <c:pt idx="1337">
                  <c:v>20.993883</c:v>
                </c:pt>
                <c:pt idx="1338">
                  <c:v>20.993883</c:v>
                </c:pt>
                <c:pt idx="1339">
                  <c:v>20.993883</c:v>
                </c:pt>
                <c:pt idx="1340">
                  <c:v>21.029005000000005</c:v>
                </c:pt>
                <c:pt idx="1341">
                  <c:v>21.029005000000005</c:v>
                </c:pt>
                <c:pt idx="1342">
                  <c:v>21.029005000000005</c:v>
                </c:pt>
                <c:pt idx="1343">
                  <c:v>21.029005000000005</c:v>
                </c:pt>
                <c:pt idx="1344">
                  <c:v>21.029005000000005</c:v>
                </c:pt>
                <c:pt idx="1345">
                  <c:v>21.029005000000005</c:v>
                </c:pt>
                <c:pt idx="1346">
                  <c:v>21.029005000000005</c:v>
                </c:pt>
                <c:pt idx="1347">
                  <c:v>21.029005000000005</c:v>
                </c:pt>
                <c:pt idx="1348">
                  <c:v>21.029005000000005</c:v>
                </c:pt>
                <c:pt idx="1349">
                  <c:v>21.029005000000005</c:v>
                </c:pt>
                <c:pt idx="1350">
                  <c:v>21.02576599999999</c:v>
                </c:pt>
                <c:pt idx="1351">
                  <c:v>21.02576599999999</c:v>
                </c:pt>
                <c:pt idx="1352">
                  <c:v>21.02576599999999</c:v>
                </c:pt>
                <c:pt idx="1353">
                  <c:v>21.02576599999999</c:v>
                </c:pt>
                <c:pt idx="1354">
                  <c:v>21.02576599999999</c:v>
                </c:pt>
                <c:pt idx="1355">
                  <c:v>21.02576599999999</c:v>
                </c:pt>
                <c:pt idx="1356">
                  <c:v>21.02576599999999</c:v>
                </c:pt>
                <c:pt idx="1357">
                  <c:v>21.02576599999999</c:v>
                </c:pt>
                <c:pt idx="1358">
                  <c:v>21.02576599999999</c:v>
                </c:pt>
                <c:pt idx="1359">
                  <c:v>21.02576599999999</c:v>
                </c:pt>
                <c:pt idx="1360">
                  <c:v>21.011147000000001</c:v>
                </c:pt>
                <c:pt idx="1361">
                  <c:v>21.011147000000001</c:v>
                </c:pt>
                <c:pt idx="1362">
                  <c:v>21.011147000000001</c:v>
                </c:pt>
                <c:pt idx="1363">
                  <c:v>21.011147000000001</c:v>
                </c:pt>
                <c:pt idx="1364">
                  <c:v>21.011147000000001</c:v>
                </c:pt>
                <c:pt idx="1365">
                  <c:v>21.011147000000001</c:v>
                </c:pt>
                <c:pt idx="1366">
                  <c:v>21.011147000000001</c:v>
                </c:pt>
                <c:pt idx="1367">
                  <c:v>21.011147000000001</c:v>
                </c:pt>
                <c:pt idx="1368">
                  <c:v>21.011147000000001</c:v>
                </c:pt>
                <c:pt idx="1369">
                  <c:v>21.011147000000001</c:v>
                </c:pt>
                <c:pt idx="1370">
                  <c:v>20.990726999999985</c:v>
                </c:pt>
                <c:pt idx="1371">
                  <c:v>20.990726999999985</c:v>
                </c:pt>
                <c:pt idx="1372">
                  <c:v>20.990726999999985</c:v>
                </c:pt>
                <c:pt idx="1373">
                  <c:v>20.990726999999985</c:v>
                </c:pt>
                <c:pt idx="1374">
                  <c:v>20.990726999999985</c:v>
                </c:pt>
                <c:pt idx="1375">
                  <c:v>20.990726999999985</c:v>
                </c:pt>
                <c:pt idx="1376">
                  <c:v>20.990726999999985</c:v>
                </c:pt>
                <c:pt idx="1377">
                  <c:v>20.990726999999985</c:v>
                </c:pt>
                <c:pt idx="1378">
                  <c:v>20.990726999999985</c:v>
                </c:pt>
                <c:pt idx="1379">
                  <c:v>20.990726999999985</c:v>
                </c:pt>
                <c:pt idx="1380">
                  <c:v>20.94350499999998</c:v>
                </c:pt>
                <c:pt idx="1381">
                  <c:v>20.94350499999998</c:v>
                </c:pt>
                <c:pt idx="1382">
                  <c:v>20.94350499999998</c:v>
                </c:pt>
                <c:pt idx="1383">
                  <c:v>20.94350499999998</c:v>
                </c:pt>
                <c:pt idx="1384">
                  <c:v>20.94350499999998</c:v>
                </c:pt>
                <c:pt idx="1385">
                  <c:v>20.94350499999998</c:v>
                </c:pt>
                <c:pt idx="1386">
                  <c:v>20.94350499999998</c:v>
                </c:pt>
                <c:pt idx="1387">
                  <c:v>20.94350499999998</c:v>
                </c:pt>
                <c:pt idx="1388">
                  <c:v>20.94350499999998</c:v>
                </c:pt>
                <c:pt idx="1389">
                  <c:v>20.94350499999998</c:v>
                </c:pt>
                <c:pt idx="1390">
                  <c:v>20.929716999999986</c:v>
                </c:pt>
                <c:pt idx="1391">
                  <c:v>20.929716999999986</c:v>
                </c:pt>
                <c:pt idx="1392">
                  <c:v>20.929716999999986</c:v>
                </c:pt>
                <c:pt idx="1393">
                  <c:v>20.929716999999986</c:v>
                </c:pt>
                <c:pt idx="1394">
                  <c:v>20.929716999999986</c:v>
                </c:pt>
                <c:pt idx="1395">
                  <c:v>20.929716999999986</c:v>
                </c:pt>
                <c:pt idx="1396">
                  <c:v>20.929716999999986</c:v>
                </c:pt>
                <c:pt idx="1397">
                  <c:v>20.929716999999986</c:v>
                </c:pt>
                <c:pt idx="1398">
                  <c:v>20.929716999999986</c:v>
                </c:pt>
                <c:pt idx="1399">
                  <c:v>20.929716999999986</c:v>
                </c:pt>
                <c:pt idx="1400">
                  <c:v>20.931964000000011</c:v>
                </c:pt>
                <c:pt idx="1401">
                  <c:v>20.931964000000011</c:v>
                </c:pt>
                <c:pt idx="1402">
                  <c:v>20.931964000000011</c:v>
                </c:pt>
                <c:pt idx="1403">
                  <c:v>20.931964000000011</c:v>
                </c:pt>
                <c:pt idx="1404">
                  <c:v>20.931964000000011</c:v>
                </c:pt>
                <c:pt idx="1405">
                  <c:v>20.931964000000011</c:v>
                </c:pt>
                <c:pt idx="1406">
                  <c:v>20.931964000000011</c:v>
                </c:pt>
                <c:pt idx="1407">
                  <c:v>20.931964000000011</c:v>
                </c:pt>
                <c:pt idx="1408">
                  <c:v>20.931964000000011</c:v>
                </c:pt>
                <c:pt idx="1409">
                  <c:v>20.931964000000011</c:v>
                </c:pt>
                <c:pt idx="1410">
                  <c:v>20.918308</c:v>
                </c:pt>
                <c:pt idx="1411">
                  <c:v>20.918308</c:v>
                </c:pt>
                <c:pt idx="1412">
                  <c:v>20.918308</c:v>
                </c:pt>
                <c:pt idx="1413">
                  <c:v>20.918308</c:v>
                </c:pt>
                <c:pt idx="1414">
                  <c:v>20.918308</c:v>
                </c:pt>
                <c:pt idx="1415">
                  <c:v>20.918308</c:v>
                </c:pt>
                <c:pt idx="1416">
                  <c:v>20.918308</c:v>
                </c:pt>
                <c:pt idx="1417">
                  <c:v>20.918308</c:v>
                </c:pt>
                <c:pt idx="1418">
                  <c:v>20.918308</c:v>
                </c:pt>
                <c:pt idx="1419">
                  <c:v>20.918308</c:v>
                </c:pt>
                <c:pt idx="1420">
                  <c:v>20.898743999999983</c:v>
                </c:pt>
                <c:pt idx="1421">
                  <c:v>20.898743999999983</c:v>
                </c:pt>
                <c:pt idx="1422">
                  <c:v>20.898743999999983</c:v>
                </c:pt>
                <c:pt idx="1423">
                  <c:v>20.898743999999983</c:v>
                </c:pt>
                <c:pt idx="1424">
                  <c:v>20.898743999999983</c:v>
                </c:pt>
                <c:pt idx="1425">
                  <c:v>20.898743999999983</c:v>
                </c:pt>
                <c:pt idx="1426">
                  <c:v>20.898743999999983</c:v>
                </c:pt>
                <c:pt idx="1427">
                  <c:v>20.898743999999983</c:v>
                </c:pt>
                <c:pt idx="1428">
                  <c:v>20.898743999999983</c:v>
                </c:pt>
                <c:pt idx="1429">
                  <c:v>20.898743999999983</c:v>
                </c:pt>
                <c:pt idx="1430">
                  <c:v>20.880206999999984</c:v>
                </c:pt>
                <c:pt idx="1431">
                  <c:v>20.880206999999984</c:v>
                </c:pt>
                <c:pt idx="1432">
                  <c:v>20.880206999999984</c:v>
                </c:pt>
                <c:pt idx="1433">
                  <c:v>20.880206999999984</c:v>
                </c:pt>
                <c:pt idx="1434">
                  <c:v>20.880206999999984</c:v>
                </c:pt>
                <c:pt idx="1435">
                  <c:v>20.880206999999984</c:v>
                </c:pt>
                <c:pt idx="1436">
                  <c:v>20.880206999999984</c:v>
                </c:pt>
                <c:pt idx="1437">
                  <c:v>20.880206999999984</c:v>
                </c:pt>
                <c:pt idx="1438">
                  <c:v>20.880206999999984</c:v>
                </c:pt>
                <c:pt idx="1439">
                  <c:v>20.880206999999984</c:v>
                </c:pt>
                <c:pt idx="1440">
                  <c:v>20.883468000000001</c:v>
                </c:pt>
                <c:pt idx="1441">
                  <c:v>20.883468000000001</c:v>
                </c:pt>
                <c:pt idx="1442">
                  <c:v>20.883468000000001</c:v>
                </c:pt>
                <c:pt idx="1443">
                  <c:v>20.883468000000001</c:v>
                </c:pt>
                <c:pt idx="1444">
                  <c:v>20.883468000000001</c:v>
                </c:pt>
                <c:pt idx="1445">
                  <c:v>20.883468000000001</c:v>
                </c:pt>
                <c:pt idx="1446">
                  <c:v>20.883468000000001</c:v>
                </c:pt>
                <c:pt idx="1447">
                  <c:v>20.883468000000001</c:v>
                </c:pt>
                <c:pt idx="1448">
                  <c:v>20.883468000000001</c:v>
                </c:pt>
                <c:pt idx="1449">
                  <c:v>20.883468000000001</c:v>
                </c:pt>
                <c:pt idx="1450">
                  <c:v>20.848905999999999</c:v>
                </c:pt>
                <c:pt idx="1451">
                  <c:v>20.848905999999999</c:v>
                </c:pt>
                <c:pt idx="1452">
                  <c:v>20.848905999999999</c:v>
                </c:pt>
                <c:pt idx="1453">
                  <c:v>20.848905999999999</c:v>
                </c:pt>
                <c:pt idx="1454">
                  <c:v>20.848905999999999</c:v>
                </c:pt>
                <c:pt idx="1455">
                  <c:v>20.848905999999999</c:v>
                </c:pt>
                <c:pt idx="1456">
                  <c:v>20.848905999999999</c:v>
                </c:pt>
                <c:pt idx="1457">
                  <c:v>20.848905999999999</c:v>
                </c:pt>
                <c:pt idx="1458">
                  <c:v>20.848905999999999</c:v>
                </c:pt>
                <c:pt idx="1459">
                  <c:v>20.848905999999999</c:v>
                </c:pt>
                <c:pt idx="1460">
                  <c:v>20.938536999999982</c:v>
                </c:pt>
                <c:pt idx="1461">
                  <c:v>20.938536999999982</c:v>
                </c:pt>
                <c:pt idx="1462">
                  <c:v>20.938536999999982</c:v>
                </c:pt>
                <c:pt idx="1463">
                  <c:v>20.938536999999982</c:v>
                </c:pt>
                <c:pt idx="1464">
                  <c:v>20.938536999999982</c:v>
                </c:pt>
                <c:pt idx="1465">
                  <c:v>20.938536999999982</c:v>
                </c:pt>
                <c:pt idx="1466">
                  <c:v>20.938536999999982</c:v>
                </c:pt>
                <c:pt idx="1467">
                  <c:v>20.938536999999982</c:v>
                </c:pt>
                <c:pt idx="1468">
                  <c:v>20.938536999999982</c:v>
                </c:pt>
                <c:pt idx="1469">
                  <c:v>20.938536999999982</c:v>
                </c:pt>
                <c:pt idx="1470">
                  <c:v>20.981345999999981</c:v>
                </c:pt>
                <c:pt idx="1471">
                  <c:v>20.981345999999981</c:v>
                </c:pt>
                <c:pt idx="1472">
                  <c:v>20.981345999999981</c:v>
                </c:pt>
                <c:pt idx="1473">
                  <c:v>20.981345999999981</c:v>
                </c:pt>
                <c:pt idx="1474">
                  <c:v>20.981345999999981</c:v>
                </c:pt>
                <c:pt idx="1475">
                  <c:v>20.981345999999981</c:v>
                </c:pt>
                <c:pt idx="1476">
                  <c:v>20.981345999999981</c:v>
                </c:pt>
                <c:pt idx="1477">
                  <c:v>20.981345999999981</c:v>
                </c:pt>
                <c:pt idx="1478">
                  <c:v>20.981345999999981</c:v>
                </c:pt>
                <c:pt idx="1479">
                  <c:v>20.981345999999981</c:v>
                </c:pt>
                <c:pt idx="1480">
                  <c:v>21.011403000000001</c:v>
                </c:pt>
                <c:pt idx="1481">
                  <c:v>21.011403000000001</c:v>
                </c:pt>
                <c:pt idx="1482">
                  <c:v>21.011403000000001</c:v>
                </c:pt>
                <c:pt idx="1483">
                  <c:v>21.011403000000001</c:v>
                </c:pt>
                <c:pt idx="1484">
                  <c:v>21.011403000000001</c:v>
                </c:pt>
                <c:pt idx="1485">
                  <c:v>21.011403000000001</c:v>
                </c:pt>
                <c:pt idx="1486">
                  <c:v>21.011403000000001</c:v>
                </c:pt>
                <c:pt idx="1487">
                  <c:v>21.011403000000001</c:v>
                </c:pt>
                <c:pt idx="1488">
                  <c:v>21.011403000000001</c:v>
                </c:pt>
                <c:pt idx="1489">
                  <c:v>21.011403000000001</c:v>
                </c:pt>
                <c:pt idx="1490">
                  <c:v>21.02496300000001</c:v>
                </c:pt>
                <c:pt idx="1491">
                  <c:v>21.02496300000001</c:v>
                </c:pt>
                <c:pt idx="1492">
                  <c:v>21.02496300000001</c:v>
                </c:pt>
                <c:pt idx="1493">
                  <c:v>21.02496300000001</c:v>
                </c:pt>
                <c:pt idx="1494">
                  <c:v>21.02496300000001</c:v>
                </c:pt>
                <c:pt idx="1495">
                  <c:v>21.02496300000001</c:v>
                </c:pt>
                <c:pt idx="1496">
                  <c:v>21.02496300000001</c:v>
                </c:pt>
                <c:pt idx="1497">
                  <c:v>21.02496300000001</c:v>
                </c:pt>
                <c:pt idx="1498">
                  <c:v>21.02496300000001</c:v>
                </c:pt>
                <c:pt idx="1499">
                  <c:v>21.02496300000001</c:v>
                </c:pt>
                <c:pt idx="1500">
                  <c:v>21.029568000000001</c:v>
                </c:pt>
                <c:pt idx="1501">
                  <c:v>21.029568000000001</c:v>
                </c:pt>
                <c:pt idx="1502">
                  <c:v>21.029568000000001</c:v>
                </c:pt>
                <c:pt idx="1503">
                  <c:v>21.029568000000001</c:v>
                </c:pt>
                <c:pt idx="1504">
                  <c:v>21.029568000000001</c:v>
                </c:pt>
                <c:pt idx="1505">
                  <c:v>21.029568000000001</c:v>
                </c:pt>
                <c:pt idx="1506">
                  <c:v>21.029568000000001</c:v>
                </c:pt>
                <c:pt idx="1507">
                  <c:v>21.029568000000001</c:v>
                </c:pt>
                <c:pt idx="1508">
                  <c:v>21.029568000000001</c:v>
                </c:pt>
                <c:pt idx="1509">
                  <c:v>21.029568000000001</c:v>
                </c:pt>
                <c:pt idx="1510">
                  <c:v>21.069421999999989</c:v>
                </c:pt>
                <c:pt idx="1511">
                  <c:v>21.069421999999989</c:v>
                </c:pt>
                <c:pt idx="1512">
                  <c:v>21.069421999999989</c:v>
                </c:pt>
                <c:pt idx="1513">
                  <c:v>21.069421999999989</c:v>
                </c:pt>
                <c:pt idx="1514">
                  <c:v>21.069421999999989</c:v>
                </c:pt>
                <c:pt idx="1515">
                  <c:v>21.069421999999989</c:v>
                </c:pt>
                <c:pt idx="1516">
                  <c:v>21.069421999999989</c:v>
                </c:pt>
                <c:pt idx="1517">
                  <c:v>21.069421999999989</c:v>
                </c:pt>
                <c:pt idx="1518">
                  <c:v>21.069421999999989</c:v>
                </c:pt>
                <c:pt idx="1519">
                  <c:v>21.069421999999989</c:v>
                </c:pt>
                <c:pt idx="1520">
                  <c:v>21.149397</c:v>
                </c:pt>
                <c:pt idx="1521">
                  <c:v>21.149397</c:v>
                </c:pt>
                <c:pt idx="1522">
                  <c:v>21.149397</c:v>
                </c:pt>
                <c:pt idx="1523">
                  <c:v>21.149397</c:v>
                </c:pt>
                <c:pt idx="1524">
                  <c:v>21.149397</c:v>
                </c:pt>
                <c:pt idx="1525">
                  <c:v>21.149397</c:v>
                </c:pt>
                <c:pt idx="1526">
                  <c:v>21.149397</c:v>
                </c:pt>
                <c:pt idx="1527">
                  <c:v>21.149397</c:v>
                </c:pt>
                <c:pt idx="1528">
                  <c:v>21.149397</c:v>
                </c:pt>
                <c:pt idx="1529">
                  <c:v>21.149397</c:v>
                </c:pt>
                <c:pt idx="1530">
                  <c:v>21.126646999999981</c:v>
                </c:pt>
                <c:pt idx="1531">
                  <c:v>21.126646999999981</c:v>
                </c:pt>
                <c:pt idx="1532">
                  <c:v>21.126646999999981</c:v>
                </c:pt>
                <c:pt idx="1533">
                  <c:v>21.126646999999981</c:v>
                </c:pt>
                <c:pt idx="1534">
                  <c:v>21.126646999999981</c:v>
                </c:pt>
                <c:pt idx="1535">
                  <c:v>21.126646999999981</c:v>
                </c:pt>
                <c:pt idx="1536">
                  <c:v>21.126646999999981</c:v>
                </c:pt>
                <c:pt idx="1537">
                  <c:v>21.126646999999981</c:v>
                </c:pt>
                <c:pt idx="1538">
                  <c:v>21.126646999999981</c:v>
                </c:pt>
                <c:pt idx="1539">
                  <c:v>21.126646999999981</c:v>
                </c:pt>
                <c:pt idx="1540">
                  <c:v>21.105899999999988</c:v>
                </c:pt>
                <c:pt idx="1541">
                  <c:v>21.105899999999988</c:v>
                </c:pt>
                <c:pt idx="1542">
                  <c:v>21.105899999999988</c:v>
                </c:pt>
                <c:pt idx="1543">
                  <c:v>21.105899999999988</c:v>
                </c:pt>
                <c:pt idx="1544">
                  <c:v>21.105899999999988</c:v>
                </c:pt>
                <c:pt idx="1545">
                  <c:v>21.105899999999988</c:v>
                </c:pt>
                <c:pt idx="1546">
                  <c:v>21.105899999999988</c:v>
                </c:pt>
                <c:pt idx="1547">
                  <c:v>21.105899999999988</c:v>
                </c:pt>
                <c:pt idx="1548">
                  <c:v>21.105899999999988</c:v>
                </c:pt>
                <c:pt idx="1549">
                  <c:v>21.105899999999988</c:v>
                </c:pt>
                <c:pt idx="1550">
                  <c:v>21.07531899999999</c:v>
                </c:pt>
                <c:pt idx="1551">
                  <c:v>21.07531899999999</c:v>
                </c:pt>
                <c:pt idx="1552">
                  <c:v>21.07531899999999</c:v>
                </c:pt>
                <c:pt idx="1553">
                  <c:v>21.07531899999999</c:v>
                </c:pt>
                <c:pt idx="1554">
                  <c:v>21.07531899999999</c:v>
                </c:pt>
                <c:pt idx="1555">
                  <c:v>21.07531899999999</c:v>
                </c:pt>
                <c:pt idx="1556">
                  <c:v>21.07531899999999</c:v>
                </c:pt>
                <c:pt idx="1557">
                  <c:v>21.07531899999999</c:v>
                </c:pt>
                <c:pt idx="1558">
                  <c:v>21.07531899999999</c:v>
                </c:pt>
                <c:pt idx="1559">
                  <c:v>21.07531899999999</c:v>
                </c:pt>
                <c:pt idx="1560">
                  <c:v>21.127106000000001</c:v>
                </c:pt>
                <c:pt idx="1561">
                  <c:v>21.127106000000001</c:v>
                </c:pt>
                <c:pt idx="1562">
                  <c:v>21.127106000000001</c:v>
                </c:pt>
                <c:pt idx="1563">
                  <c:v>21.127106000000001</c:v>
                </c:pt>
                <c:pt idx="1564">
                  <c:v>21.127106000000001</c:v>
                </c:pt>
                <c:pt idx="1565">
                  <c:v>21.127106000000001</c:v>
                </c:pt>
                <c:pt idx="1566">
                  <c:v>21.127106000000001</c:v>
                </c:pt>
                <c:pt idx="1567">
                  <c:v>21.127106000000001</c:v>
                </c:pt>
                <c:pt idx="1568">
                  <c:v>21.127106000000001</c:v>
                </c:pt>
                <c:pt idx="1569">
                  <c:v>21.127106000000001</c:v>
                </c:pt>
                <c:pt idx="1570">
                  <c:v>21.973514999999985</c:v>
                </c:pt>
                <c:pt idx="1571">
                  <c:v>21.973514999999985</c:v>
                </c:pt>
                <c:pt idx="1572">
                  <c:v>21.973514999999985</c:v>
                </c:pt>
                <c:pt idx="1573">
                  <c:v>21.973514999999985</c:v>
                </c:pt>
                <c:pt idx="1574">
                  <c:v>21.973514999999985</c:v>
                </c:pt>
                <c:pt idx="1575">
                  <c:v>21.973514999999985</c:v>
                </c:pt>
                <c:pt idx="1576">
                  <c:v>21.973514999999985</c:v>
                </c:pt>
                <c:pt idx="1577">
                  <c:v>21.973514999999985</c:v>
                </c:pt>
                <c:pt idx="1578">
                  <c:v>21.973514999999985</c:v>
                </c:pt>
                <c:pt idx="1579">
                  <c:v>21.973514999999985</c:v>
                </c:pt>
                <c:pt idx="1580">
                  <c:v>22.04154399999998</c:v>
                </c:pt>
                <c:pt idx="1581">
                  <c:v>22.04154399999998</c:v>
                </c:pt>
                <c:pt idx="1582">
                  <c:v>22.04154399999998</c:v>
                </c:pt>
                <c:pt idx="1583">
                  <c:v>22.04154399999998</c:v>
                </c:pt>
                <c:pt idx="1584">
                  <c:v>22.04154399999998</c:v>
                </c:pt>
                <c:pt idx="1585">
                  <c:v>22.04154399999998</c:v>
                </c:pt>
                <c:pt idx="1586">
                  <c:v>22.04154399999998</c:v>
                </c:pt>
                <c:pt idx="1587">
                  <c:v>22.04154399999998</c:v>
                </c:pt>
                <c:pt idx="1588">
                  <c:v>22.04154399999998</c:v>
                </c:pt>
                <c:pt idx="1589">
                  <c:v>22.04154399999998</c:v>
                </c:pt>
                <c:pt idx="1590">
                  <c:v>21.987053</c:v>
                </c:pt>
                <c:pt idx="1591">
                  <c:v>21.987053</c:v>
                </c:pt>
                <c:pt idx="1592">
                  <c:v>21.987053</c:v>
                </c:pt>
                <c:pt idx="1593">
                  <c:v>21.987053</c:v>
                </c:pt>
                <c:pt idx="1594">
                  <c:v>21.987053</c:v>
                </c:pt>
                <c:pt idx="1595">
                  <c:v>21.987053</c:v>
                </c:pt>
                <c:pt idx="1596">
                  <c:v>21.987053</c:v>
                </c:pt>
                <c:pt idx="1597">
                  <c:v>21.987053</c:v>
                </c:pt>
                <c:pt idx="1598">
                  <c:v>21.987053</c:v>
                </c:pt>
                <c:pt idx="1599">
                  <c:v>21.987053</c:v>
                </c:pt>
                <c:pt idx="1600">
                  <c:v>21.986130999999983</c:v>
                </c:pt>
                <c:pt idx="1601">
                  <c:v>21.986130999999983</c:v>
                </c:pt>
                <c:pt idx="1602">
                  <c:v>21.986130999999983</c:v>
                </c:pt>
                <c:pt idx="1603">
                  <c:v>21.986130999999983</c:v>
                </c:pt>
                <c:pt idx="1604">
                  <c:v>21.986130999999983</c:v>
                </c:pt>
                <c:pt idx="1605">
                  <c:v>21.986130999999983</c:v>
                </c:pt>
                <c:pt idx="1606">
                  <c:v>21.986130999999983</c:v>
                </c:pt>
                <c:pt idx="1607">
                  <c:v>21.986130999999983</c:v>
                </c:pt>
                <c:pt idx="1608">
                  <c:v>21.986130999999983</c:v>
                </c:pt>
                <c:pt idx="1609">
                  <c:v>21.986130999999983</c:v>
                </c:pt>
                <c:pt idx="1610">
                  <c:v>21.974308000000001</c:v>
                </c:pt>
                <c:pt idx="1611">
                  <c:v>21.974308000000001</c:v>
                </c:pt>
                <c:pt idx="1612">
                  <c:v>21.974308000000001</c:v>
                </c:pt>
                <c:pt idx="1613">
                  <c:v>21.974308000000001</c:v>
                </c:pt>
                <c:pt idx="1614">
                  <c:v>21.974308000000001</c:v>
                </c:pt>
                <c:pt idx="1615">
                  <c:v>21.974308000000001</c:v>
                </c:pt>
                <c:pt idx="1616">
                  <c:v>21.974308000000001</c:v>
                </c:pt>
                <c:pt idx="1617">
                  <c:v>21.974308000000001</c:v>
                </c:pt>
                <c:pt idx="1618">
                  <c:v>21.974308000000001</c:v>
                </c:pt>
                <c:pt idx="1619">
                  <c:v>21.974308000000001</c:v>
                </c:pt>
                <c:pt idx="1620">
                  <c:v>21.572493999999985</c:v>
                </c:pt>
                <c:pt idx="1621">
                  <c:v>21.572493999999985</c:v>
                </c:pt>
                <c:pt idx="1622">
                  <c:v>21.572493999999985</c:v>
                </c:pt>
                <c:pt idx="1623">
                  <c:v>21.572493999999985</c:v>
                </c:pt>
                <c:pt idx="1624">
                  <c:v>21.572493999999985</c:v>
                </c:pt>
                <c:pt idx="1625">
                  <c:v>21.572493999999985</c:v>
                </c:pt>
                <c:pt idx="1626">
                  <c:v>21.572493999999985</c:v>
                </c:pt>
                <c:pt idx="1627">
                  <c:v>21.572493999999985</c:v>
                </c:pt>
                <c:pt idx="1628">
                  <c:v>21.572493999999985</c:v>
                </c:pt>
                <c:pt idx="1629">
                  <c:v>21.572493999999985</c:v>
                </c:pt>
                <c:pt idx="1630">
                  <c:v>21.374895000000016</c:v>
                </c:pt>
                <c:pt idx="1631">
                  <c:v>21.374895000000016</c:v>
                </c:pt>
                <c:pt idx="1632">
                  <c:v>21.374895000000016</c:v>
                </c:pt>
                <c:pt idx="1633">
                  <c:v>21.374895000000016</c:v>
                </c:pt>
                <c:pt idx="1634">
                  <c:v>21.374895000000016</c:v>
                </c:pt>
                <c:pt idx="1635">
                  <c:v>21.374895000000016</c:v>
                </c:pt>
                <c:pt idx="1636">
                  <c:v>21.374895000000016</c:v>
                </c:pt>
                <c:pt idx="1637">
                  <c:v>21.374895000000016</c:v>
                </c:pt>
                <c:pt idx="1638">
                  <c:v>21.374895000000016</c:v>
                </c:pt>
                <c:pt idx="1639">
                  <c:v>21.374895000000016</c:v>
                </c:pt>
                <c:pt idx="1640">
                  <c:v>21.295383999999984</c:v>
                </c:pt>
                <c:pt idx="1641">
                  <c:v>21.295383999999984</c:v>
                </c:pt>
                <c:pt idx="1642">
                  <c:v>21.295383999999984</c:v>
                </c:pt>
                <c:pt idx="1643">
                  <c:v>21.295383999999984</c:v>
                </c:pt>
                <c:pt idx="1644">
                  <c:v>21.295383999999984</c:v>
                </c:pt>
                <c:pt idx="1645">
                  <c:v>21.295383999999984</c:v>
                </c:pt>
                <c:pt idx="1646">
                  <c:v>21.295383999999984</c:v>
                </c:pt>
                <c:pt idx="1647">
                  <c:v>21.295383999999984</c:v>
                </c:pt>
                <c:pt idx="1648">
                  <c:v>21.295383999999984</c:v>
                </c:pt>
                <c:pt idx="1649">
                  <c:v>21.295383999999984</c:v>
                </c:pt>
                <c:pt idx="1650">
                  <c:v>21.185758</c:v>
                </c:pt>
                <c:pt idx="1651">
                  <c:v>21.185758</c:v>
                </c:pt>
                <c:pt idx="1652">
                  <c:v>21.185758</c:v>
                </c:pt>
                <c:pt idx="1653">
                  <c:v>21.185758</c:v>
                </c:pt>
                <c:pt idx="1654">
                  <c:v>21.185758</c:v>
                </c:pt>
                <c:pt idx="1655">
                  <c:v>21.185758</c:v>
                </c:pt>
                <c:pt idx="1656">
                  <c:v>21.185758</c:v>
                </c:pt>
                <c:pt idx="1657">
                  <c:v>21.185758</c:v>
                </c:pt>
                <c:pt idx="1658">
                  <c:v>21.185758</c:v>
                </c:pt>
                <c:pt idx="1659">
                  <c:v>21.185758</c:v>
                </c:pt>
                <c:pt idx="1660">
                  <c:v>21.100042999999989</c:v>
                </c:pt>
                <c:pt idx="1661">
                  <c:v>21.100042999999989</c:v>
                </c:pt>
                <c:pt idx="1662">
                  <c:v>21.100042999999989</c:v>
                </c:pt>
                <c:pt idx="1663">
                  <c:v>21.100042999999989</c:v>
                </c:pt>
                <c:pt idx="1664">
                  <c:v>21.100042999999989</c:v>
                </c:pt>
                <c:pt idx="1665">
                  <c:v>21.100042999999989</c:v>
                </c:pt>
                <c:pt idx="1666">
                  <c:v>21.100042999999989</c:v>
                </c:pt>
                <c:pt idx="1667">
                  <c:v>21.100042999999989</c:v>
                </c:pt>
                <c:pt idx="1668">
                  <c:v>21.100042999999989</c:v>
                </c:pt>
                <c:pt idx="1669">
                  <c:v>21.100042999999989</c:v>
                </c:pt>
                <c:pt idx="1670">
                  <c:v>21.084342999999983</c:v>
                </c:pt>
                <c:pt idx="1671">
                  <c:v>21.084342999999983</c:v>
                </c:pt>
                <c:pt idx="1672">
                  <c:v>21.084342999999983</c:v>
                </c:pt>
                <c:pt idx="1673">
                  <c:v>21.084342999999983</c:v>
                </c:pt>
                <c:pt idx="1674">
                  <c:v>21.084342999999983</c:v>
                </c:pt>
                <c:pt idx="1675">
                  <c:v>21.084342999999983</c:v>
                </c:pt>
                <c:pt idx="1676">
                  <c:v>21.084342999999983</c:v>
                </c:pt>
                <c:pt idx="1677">
                  <c:v>21.084342999999983</c:v>
                </c:pt>
                <c:pt idx="1678">
                  <c:v>21.084342999999983</c:v>
                </c:pt>
                <c:pt idx="1679">
                  <c:v>21.084342999999983</c:v>
                </c:pt>
                <c:pt idx="1680">
                  <c:v>21.093812</c:v>
                </c:pt>
                <c:pt idx="1681">
                  <c:v>21.093812</c:v>
                </c:pt>
                <c:pt idx="1682">
                  <c:v>21.093812</c:v>
                </c:pt>
                <c:pt idx="1683">
                  <c:v>21.093812</c:v>
                </c:pt>
                <c:pt idx="1684">
                  <c:v>21.093812</c:v>
                </c:pt>
                <c:pt idx="1685">
                  <c:v>21.093812</c:v>
                </c:pt>
                <c:pt idx="1686">
                  <c:v>21.093812</c:v>
                </c:pt>
                <c:pt idx="1687">
                  <c:v>21.093812</c:v>
                </c:pt>
                <c:pt idx="1688">
                  <c:v>21.093812</c:v>
                </c:pt>
                <c:pt idx="1689">
                  <c:v>21.093812</c:v>
                </c:pt>
                <c:pt idx="1690">
                  <c:v>21.114039999999999</c:v>
                </c:pt>
                <c:pt idx="1691">
                  <c:v>21.114039999999999</c:v>
                </c:pt>
                <c:pt idx="1692">
                  <c:v>21.114039999999999</c:v>
                </c:pt>
                <c:pt idx="1693">
                  <c:v>21.114039999999999</c:v>
                </c:pt>
                <c:pt idx="1694">
                  <c:v>21.114039999999999</c:v>
                </c:pt>
                <c:pt idx="1695">
                  <c:v>21.114039999999999</c:v>
                </c:pt>
                <c:pt idx="1696">
                  <c:v>21.114039999999999</c:v>
                </c:pt>
                <c:pt idx="1697">
                  <c:v>21.114039999999999</c:v>
                </c:pt>
                <c:pt idx="1698">
                  <c:v>21.114039999999999</c:v>
                </c:pt>
                <c:pt idx="1699">
                  <c:v>21.114039999999999</c:v>
                </c:pt>
                <c:pt idx="1700">
                  <c:v>21.254359000000001</c:v>
                </c:pt>
                <c:pt idx="1701">
                  <c:v>21.254359000000001</c:v>
                </c:pt>
                <c:pt idx="1702">
                  <c:v>21.254359000000001</c:v>
                </c:pt>
                <c:pt idx="1703">
                  <c:v>21.254359000000001</c:v>
                </c:pt>
                <c:pt idx="1704">
                  <c:v>21.254359000000001</c:v>
                </c:pt>
                <c:pt idx="1705">
                  <c:v>21.254359000000001</c:v>
                </c:pt>
                <c:pt idx="1706">
                  <c:v>21.254359000000001</c:v>
                </c:pt>
                <c:pt idx="1707">
                  <c:v>21.254359000000001</c:v>
                </c:pt>
                <c:pt idx="1708">
                  <c:v>21.254359000000001</c:v>
                </c:pt>
                <c:pt idx="1709">
                  <c:v>21.254359000000001</c:v>
                </c:pt>
                <c:pt idx="1710">
                  <c:v>21.336241999999999</c:v>
                </c:pt>
                <c:pt idx="1711">
                  <c:v>21.336241999999999</c:v>
                </c:pt>
                <c:pt idx="1712">
                  <c:v>21.336241999999999</c:v>
                </c:pt>
                <c:pt idx="1713">
                  <c:v>21.336241999999999</c:v>
                </c:pt>
                <c:pt idx="1714">
                  <c:v>21.336241999999999</c:v>
                </c:pt>
                <c:pt idx="1715">
                  <c:v>21.336241999999999</c:v>
                </c:pt>
                <c:pt idx="1716">
                  <c:v>21.336241999999999</c:v>
                </c:pt>
                <c:pt idx="1717">
                  <c:v>21.336241999999999</c:v>
                </c:pt>
                <c:pt idx="1718">
                  <c:v>21.336241999999999</c:v>
                </c:pt>
                <c:pt idx="1719">
                  <c:v>21.336241999999999</c:v>
                </c:pt>
                <c:pt idx="1720">
                  <c:v>22.421248999999989</c:v>
                </c:pt>
                <c:pt idx="1721">
                  <c:v>22.421248999999989</c:v>
                </c:pt>
                <c:pt idx="1722">
                  <c:v>22.421248999999989</c:v>
                </c:pt>
                <c:pt idx="1723">
                  <c:v>22.421248999999989</c:v>
                </c:pt>
                <c:pt idx="1724">
                  <c:v>22.421248999999989</c:v>
                </c:pt>
                <c:pt idx="1725">
                  <c:v>22.421248999999989</c:v>
                </c:pt>
                <c:pt idx="1726">
                  <c:v>22.421248999999989</c:v>
                </c:pt>
                <c:pt idx="1727">
                  <c:v>22.421248999999989</c:v>
                </c:pt>
                <c:pt idx="1728">
                  <c:v>22.421248999999989</c:v>
                </c:pt>
                <c:pt idx="1729">
                  <c:v>22.421248999999989</c:v>
                </c:pt>
                <c:pt idx="1730">
                  <c:v>24.274001999999999</c:v>
                </c:pt>
                <c:pt idx="1731">
                  <c:v>24.274001999999999</c:v>
                </c:pt>
                <c:pt idx="1732">
                  <c:v>24.274001999999999</c:v>
                </c:pt>
                <c:pt idx="1733">
                  <c:v>24.274001999999999</c:v>
                </c:pt>
                <c:pt idx="1734">
                  <c:v>24.274001999999999</c:v>
                </c:pt>
                <c:pt idx="1735">
                  <c:v>24.274001999999999</c:v>
                </c:pt>
                <c:pt idx="1736">
                  <c:v>24.274001999999999</c:v>
                </c:pt>
                <c:pt idx="1737">
                  <c:v>24.274001999999999</c:v>
                </c:pt>
                <c:pt idx="1738">
                  <c:v>24.274001999999999</c:v>
                </c:pt>
                <c:pt idx="1739">
                  <c:v>24.274001999999999</c:v>
                </c:pt>
                <c:pt idx="1740">
                  <c:v>27.85003</c:v>
                </c:pt>
                <c:pt idx="1741">
                  <c:v>27.85003</c:v>
                </c:pt>
                <c:pt idx="1742">
                  <c:v>27.85003</c:v>
                </c:pt>
                <c:pt idx="1743">
                  <c:v>27.85003</c:v>
                </c:pt>
                <c:pt idx="1744">
                  <c:v>27.85003</c:v>
                </c:pt>
                <c:pt idx="1745">
                  <c:v>27.85003</c:v>
                </c:pt>
                <c:pt idx="1746">
                  <c:v>27.85003</c:v>
                </c:pt>
                <c:pt idx="1747">
                  <c:v>27.85003</c:v>
                </c:pt>
                <c:pt idx="1748">
                  <c:v>27.85003</c:v>
                </c:pt>
                <c:pt idx="1749">
                  <c:v>27.85003</c:v>
                </c:pt>
                <c:pt idx="1750">
                  <c:v>26.074054000000011</c:v>
                </c:pt>
                <c:pt idx="1751">
                  <c:v>26.074054000000011</c:v>
                </c:pt>
                <c:pt idx="1752">
                  <c:v>26.074054000000011</c:v>
                </c:pt>
                <c:pt idx="1753">
                  <c:v>26.074054000000011</c:v>
                </c:pt>
                <c:pt idx="1754">
                  <c:v>26.074054000000011</c:v>
                </c:pt>
                <c:pt idx="1755">
                  <c:v>26.074054000000011</c:v>
                </c:pt>
                <c:pt idx="1756">
                  <c:v>26.074054000000011</c:v>
                </c:pt>
                <c:pt idx="1757">
                  <c:v>26.074054000000011</c:v>
                </c:pt>
                <c:pt idx="1758">
                  <c:v>26.074054000000011</c:v>
                </c:pt>
                <c:pt idx="1759">
                  <c:v>26.074054000000011</c:v>
                </c:pt>
                <c:pt idx="1760">
                  <c:v>25.342110999999989</c:v>
                </c:pt>
                <c:pt idx="1761">
                  <c:v>25.342110999999989</c:v>
                </c:pt>
                <c:pt idx="1762">
                  <c:v>25.342110999999989</c:v>
                </c:pt>
                <c:pt idx="1763">
                  <c:v>25.342110999999989</c:v>
                </c:pt>
                <c:pt idx="1764">
                  <c:v>25.342110999999989</c:v>
                </c:pt>
                <c:pt idx="1765">
                  <c:v>25.342110999999989</c:v>
                </c:pt>
                <c:pt idx="1766">
                  <c:v>25.342110999999989</c:v>
                </c:pt>
                <c:pt idx="1767">
                  <c:v>25.342110999999989</c:v>
                </c:pt>
                <c:pt idx="1768">
                  <c:v>25.342110999999989</c:v>
                </c:pt>
                <c:pt idx="1769">
                  <c:v>25.342110999999989</c:v>
                </c:pt>
                <c:pt idx="1770">
                  <c:v>25.321980000000011</c:v>
                </c:pt>
                <c:pt idx="1771">
                  <c:v>25.321980000000011</c:v>
                </c:pt>
                <c:pt idx="1772">
                  <c:v>25.321980000000011</c:v>
                </c:pt>
                <c:pt idx="1773">
                  <c:v>25.321980000000011</c:v>
                </c:pt>
                <c:pt idx="1774">
                  <c:v>25.321980000000011</c:v>
                </c:pt>
                <c:pt idx="1775">
                  <c:v>25.321980000000011</c:v>
                </c:pt>
                <c:pt idx="1776">
                  <c:v>25.321980000000011</c:v>
                </c:pt>
                <c:pt idx="1777">
                  <c:v>25.321980000000011</c:v>
                </c:pt>
                <c:pt idx="1778">
                  <c:v>25.321980000000011</c:v>
                </c:pt>
                <c:pt idx="1779">
                  <c:v>25.321980000000011</c:v>
                </c:pt>
                <c:pt idx="1780">
                  <c:v>25.900102999999984</c:v>
                </c:pt>
                <c:pt idx="1781">
                  <c:v>25.900102999999984</c:v>
                </c:pt>
                <c:pt idx="1782">
                  <c:v>25.900102999999984</c:v>
                </c:pt>
                <c:pt idx="1783">
                  <c:v>25.900102999999984</c:v>
                </c:pt>
                <c:pt idx="1784">
                  <c:v>25.900102999999984</c:v>
                </c:pt>
                <c:pt idx="1785">
                  <c:v>25.900102999999984</c:v>
                </c:pt>
                <c:pt idx="1786">
                  <c:v>25.900102999999984</c:v>
                </c:pt>
                <c:pt idx="1787">
                  <c:v>25.900102999999984</c:v>
                </c:pt>
                <c:pt idx="1788">
                  <c:v>25.900102999999984</c:v>
                </c:pt>
                <c:pt idx="1789">
                  <c:v>25.900102999999984</c:v>
                </c:pt>
                <c:pt idx="1790">
                  <c:v>26.228811</c:v>
                </c:pt>
                <c:pt idx="1791">
                  <c:v>26.228811</c:v>
                </c:pt>
                <c:pt idx="1792">
                  <c:v>26.228811</c:v>
                </c:pt>
                <c:pt idx="1793">
                  <c:v>26.228811</c:v>
                </c:pt>
                <c:pt idx="1794">
                  <c:v>26.228811</c:v>
                </c:pt>
                <c:pt idx="1795">
                  <c:v>26.228811</c:v>
                </c:pt>
                <c:pt idx="1796">
                  <c:v>26.228811</c:v>
                </c:pt>
                <c:pt idx="1797">
                  <c:v>26.228811</c:v>
                </c:pt>
                <c:pt idx="1798">
                  <c:v>26.228811</c:v>
                </c:pt>
                <c:pt idx="1799">
                  <c:v>26.228811</c:v>
                </c:pt>
                <c:pt idx="1800">
                  <c:v>26.330822000000001</c:v>
                </c:pt>
                <c:pt idx="1801">
                  <c:v>26.330822000000001</c:v>
                </c:pt>
                <c:pt idx="1802">
                  <c:v>26.330822000000001</c:v>
                </c:pt>
                <c:pt idx="1803">
                  <c:v>26.330822000000001</c:v>
                </c:pt>
                <c:pt idx="1804">
                  <c:v>26.330822000000001</c:v>
                </c:pt>
                <c:pt idx="1805">
                  <c:v>26.330822000000001</c:v>
                </c:pt>
                <c:pt idx="1806">
                  <c:v>26.330822000000001</c:v>
                </c:pt>
                <c:pt idx="1807">
                  <c:v>26.330822000000001</c:v>
                </c:pt>
                <c:pt idx="1808">
                  <c:v>26.330822000000001</c:v>
                </c:pt>
                <c:pt idx="1809">
                  <c:v>26.330822000000001</c:v>
                </c:pt>
                <c:pt idx="1810">
                  <c:v>28.673622999999989</c:v>
                </c:pt>
                <c:pt idx="1811">
                  <c:v>28.673622999999989</c:v>
                </c:pt>
                <c:pt idx="1812">
                  <c:v>28.673622999999989</c:v>
                </c:pt>
                <c:pt idx="1813">
                  <c:v>28.673622999999989</c:v>
                </c:pt>
                <c:pt idx="1814">
                  <c:v>28.673622999999989</c:v>
                </c:pt>
                <c:pt idx="1815">
                  <c:v>28.673622999999989</c:v>
                </c:pt>
                <c:pt idx="1816">
                  <c:v>28.673622999999989</c:v>
                </c:pt>
                <c:pt idx="1817">
                  <c:v>28.673622999999989</c:v>
                </c:pt>
                <c:pt idx="1818">
                  <c:v>28.673622999999989</c:v>
                </c:pt>
                <c:pt idx="1819">
                  <c:v>28.673622999999989</c:v>
                </c:pt>
                <c:pt idx="1820">
                  <c:v>30.147359999999999</c:v>
                </c:pt>
                <c:pt idx="1821">
                  <c:v>30.147359999999999</c:v>
                </c:pt>
                <c:pt idx="1822">
                  <c:v>30.147359999999999</c:v>
                </c:pt>
                <c:pt idx="1823">
                  <c:v>30.147359999999999</c:v>
                </c:pt>
                <c:pt idx="1824">
                  <c:v>30.147359999999999</c:v>
                </c:pt>
                <c:pt idx="1825">
                  <c:v>30.147359999999999</c:v>
                </c:pt>
                <c:pt idx="1826">
                  <c:v>30.147359999999999</c:v>
                </c:pt>
                <c:pt idx="1827">
                  <c:v>30.147359999999999</c:v>
                </c:pt>
                <c:pt idx="1828">
                  <c:v>30.147359999999999</c:v>
                </c:pt>
                <c:pt idx="1829">
                  <c:v>30.147359999999999</c:v>
                </c:pt>
                <c:pt idx="1830">
                  <c:v>29.727374000000001</c:v>
                </c:pt>
                <c:pt idx="1831">
                  <c:v>29.727374000000001</c:v>
                </c:pt>
                <c:pt idx="1832">
                  <c:v>29.727374000000001</c:v>
                </c:pt>
                <c:pt idx="1833">
                  <c:v>29.727374000000001</c:v>
                </c:pt>
                <c:pt idx="1834">
                  <c:v>29.727374000000001</c:v>
                </c:pt>
                <c:pt idx="1835">
                  <c:v>29.727374000000001</c:v>
                </c:pt>
                <c:pt idx="1836">
                  <c:v>29.727374000000001</c:v>
                </c:pt>
                <c:pt idx="1837">
                  <c:v>29.727374000000001</c:v>
                </c:pt>
                <c:pt idx="1838">
                  <c:v>29.727374000000001</c:v>
                </c:pt>
                <c:pt idx="1839">
                  <c:v>29.727374000000001</c:v>
                </c:pt>
                <c:pt idx="1840">
                  <c:v>28.369607999999989</c:v>
                </c:pt>
                <c:pt idx="1841">
                  <c:v>28.369607999999989</c:v>
                </c:pt>
                <c:pt idx="1842">
                  <c:v>28.369607999999989</c:v>
                </c:pt>
                <c:pt idx="1843">
                  <c:v>28.369607999999989</c:v>
                </c:pt>
                <c:pt idx="1844">
                  <c:v>28.369607999999989</c:v>
                </c:pt>
                <c:pt idx="1845">
                  <c:v>28.369607999999989</c:v>
                </c:pt>
                <c:pt idx="1846">
                  <c:v>28.369607999999989</c:v>
                </c:pt>
                <c:pt idx="1847">
                  <c:v>28.369607999999989</c:v>
                </c:pt>
                <c:pt idx="1848">
                  <c:v>28.369607999999989</c:v>
                </c:pt>
                <c:pt idx="1849">
                  <c:v>28.369607999999989</c:v>
                </c:pt>
                <c:pt idx="1850">
                  <c:v>27.339535000000001</c:v>
                </c:pt>
                <c:pt idx="1851">
                  <c:v>27.339535000000001</c:v>
                </c:pt>
                <c:pt idx="1852">
                  <c:v>27.339535000000001</c:v>
                </c:pt>
                <c:pt idx="1853">
                  <c:v>27.339535000000001</c:v>
                </c:pt>
                <c:pt idx="1854">
                  <c:v>27.339535000000001</c:v>
                </c:pt>
                <c:pt idx="1855">
                  <c:v>27.339535000000001</c:v>
                </c:pt>
                <c:pt idx="1856">
                  <c:v>27.339535000000001</c:v>
                </c:pt>
                <c:pt idx="1857">
                  <c:v>27.339535000000001</c:v>
                </c:pt>
                <c:pt idx="1858">
                  <c:v>27.339535000000001</c:v>
                </c:pt>
                <c:pt idx="1859">
                  <c:v>27.339535000000001</c:v>
                </c:pt>
                <c:pt idx="1860">
                  <c:v>29.315660999999999</c:v>
                </c:pt>
                <c:pt idx="1861">
                  <c:v>29.315660999999999</c:v>
                </c:pt>
                <c:pt idx="1862">
                  <c:v>29.315660999999999</c:v>
                </c:pt>
                <c:pt idx="1863">
                  <c:v>29.315660999999999</c:v>
                </c:pt>
                <c:pt idx="1864">
                  <c:v>29.315660999999999</c:v>
                </c:pt>
                <c:pt idx="1865">
                  <c:v>29.315660999999999</c:v>
                </c:pt>
                <c:pt idx="1866">
                  <c:v>29.315660999999999</c:v>
                </c:pt>
                <c:pt idx="1867">
                  <c:v>29.315660999999999</c:v>
                </c:pt>
                <c:pt idx="1868">
                  <c:v>29.315660999999999</c:v>
                </c:pt>
                <c:pt idx="1869">
                  <c:v>29.315660999999999</c:v>
                </c:pt>
                <c:pt idx="1870">
                  <c:v>30.812652</c:v>
                </c:pt>
                <c:pt idx="1871">
                  <c:v>30.812652</c:v>
                </c:pt>
                <c:pt idx="1872">
                  <c:v>30.812652</c:v>
                </c:pt>
                <c:pt idx="1873">
                  <c:v>30.812652</c:v>
                </c:pt>
                <c:pt idx="1874">
                  <c:v>30.812652</c:v>
                </c:pt>
                <c:pt idx="1875">
                  <c:v>30.812652</c:v>
                </c:pt>
                <c:pt idx="1876">
                  <c:v>30.812652</c:v>
                </c:pt>
                <c:pt idx="1877">
                  <c:v>30.812652</c:v>
                </c:pt>
                <c:pt idx="1878">
                  <c:v>30.812652</c:v>
                </c:pt>
                <c:pt idx="1879">
                  <c:v>30.812652</c:v>
                </c:pt>
                <c:pt idx="1880">
                  <c:v>31.112534</c:v>
                </c:pt>
                <c:pt idx="1881">
                  <c:v>31.112534</c:v>
                </c:pt>
                <c:pt idx="1882">
                  <c:v>31.112534</c:v>
                </c:pt>
                <c:pt idx="1883">
                  <c:v>31.112534</c:v>
                </c:pt>
                <c:pt idx="1884">
                  <c:v>31.112534</c:v>
                </c:pt>
                <c:pt idx="1885">
                  <c:v>31.112534</c:v>
                </c:pt>
                <c:pt idx="1886">
                  <c:v>31.112534</c:v>
                </c:pt>
                <c:pt idx="1887">
                  <c:v>31.112534</c:v>
                </c:pt>
                <c:pt idx="1888">
                  <c:v>31.112534</c:v>
                </c:pt>
                <c:pt idx="1889">
                  <c:v>31.112534</c:v>
                </c:pt>
                <c:pt idx="1890">
                  <c:v>29.499199999999981</c:v>
                </c:pt>
                <c:pt idx="1891">
                  <c:v>29.499199999999981</c:v>
                </c:pt>
                <c:pt idx="1892">
                  <c:v>29.499199999999981</c:v>
                </c:pt>
                <c:pt idx="1893">
                  <c:v>29.499199999999981</c:v>
                </c:pt>
                <c:pt idx="1894">
                  <c:v>29.499199999999981</c:v>
                </c:pt>
                <c:pt idx="1895">
                  <c:v>29.499199999999981</c:v>
                </c:pt>
                <c:pt idx="1896">
                  <c:v>29.499199999999981</c:v>
                </c:pt>
                <c:pt idx="1897">
                  <c:v>29.499199999999981</c:v>
                </c:pt>
                <c:pt idx="1898">
                  <c:v>29.499199999999981</c:v>
                </c:pt>
                <c:pt idx="1899">
                  <c:v>29.499199999999981</c:v>
                </c:pt>
                <c:pt idx="1900">
                  <c:v>27.913544000000002</c:v>
                </c:pt>
                <c:pt idx="1901">
                  <c:v>27.913544000000002</c:v>
                </c:pt>
                <c:pt idx="1902">
                  <c:v>27.913544000000002</c:v>
                </c:pt>
                <c:pt idx="1903">
                  <c:v>27.913544000000002</c:v>
                </c:pt>
                <c:pt idx="1904">
                  <c:v>27.913544000000002</c:v>
                </c:pt>
                <c:pt idx="1905">
                  <c:v>27.913544000000002</c:v>
                </c:pt>
                <c:pt idx="1906">
                  <c:v>27.913544000000002</c:v>
                </c:pt>
                <c:pt idx="1907">
                  <c:v>27.913544000000002</c:v>
                </c:pt>
                <c:pt idx="1908">
                  <c:v>27.913544000000002</c:v>
                </c:pt>
                <c:pt idx="1909">
                  <c:v>27.913544000000002</c:v>
                </c:pt>
                <c:pt idx="1910">
                  <c:v>27.129113</c:v>
                </c:pt>
                <c:pt idx="1911">
                  <c:v>27.129113</c:v>
                </c:pt>
                <c:pt idx="1912">
                  <c:v>27.129113</c:v>
                </c:pt>
                <c:pt idx="1913">
                  <c:v>27.129113</c:v>
                </c:pt>
                <c:pt idx="1914">
                  <c:v>27.129113</c:v>
                </c:pt>
                <c:pt idx="1915">
                  <c:v>27.129113</c:v>
                </c:pt>
                <c:pt idx="1916">
                  <c:v>27.129113</c:v>
                </c:pt>
                <c:pt idx="1917">
                  <c:v>27.129113</c:v>
                </c:pt>
                <c:pt idx="1918">
                  <c:v>27.129113</c:v>
                </c:pt>
                <c:pt idx="1919">
                  <c:v>27.129113</c:v>
                </c:pt>
                <c:pt idx="1920">
                  <c:v>25.270336999999984</c:v>
                </c:pt>
                <c:pt idx="1921">
                  <c:v>25.270336999999984</c:v>
                </c:pt>
                <c:pt idx="1922">
                  <c:v>25.270336999999984</c:v>
                </c:pt>
                <c:pt idx="1923">
                  <c:v>25.270336999999984</c:v>
                </c:pt>
                <c:pt idx="1924">
                  <c:v>25.270336999999984</c:v>
                </c:pt>
                <c:pt idx="1925">
                  <c:v>25.270336999999984</c:v>
                </c:pt>
                <c:pt idx="1926">
                  <c:v>25.270336999999984</c:v>
                </c:pt>
                <c:pt idx="1927">
                  <c:v>25.270336999999984</c:v>
                </c:pt>
                <c:pt idx="1928">
                  <c:v>25.270336999999984</c:v>
                </c:pt>
                <c:pt idx="1929">
                  <c:v>25.270336999999984</c:v>
                </c:pt>
                <c:pt idx="1930">
                  <c:v>24.069704000000002</c:v>
                </c:pt>
                <c:pt idx="1931">
                  <c:v>24.069704000000002</c:v>
                </c:pt>
                <c:pt idx="1932">
                  <c:v>24.069704000000002</c:v>
                </c:pt>
                <c:pt idx="1933">
                  <c:v>24.069704000000002</c:v>
                </c:pt>
                <c:pt idx="1934">
                  <c:v>24.069704000000002</c:v>
                </c:pt>
                <c:pt idx="1935">
                  <c:v>24.069704000000002</c:v>
                </c:pt>
                <c:pt idx="1936">
                  <c:v>24.069704000000002</c:v>
                </c:pt>
                <c:pt idx="1937">
                  <c:v>24.069704000000002</c:v>
                </c:pt>
                <c:pt idx="1938">
                  <c:v>24.069704000000002</c:v>
                </c:pt>
                <c:pt idx="1939">
                  <c:v>24.069704000000002</c:v>
                </c:pt>
                <c:pt idx="1940">
                  <c:v>23.48110599999999</c:v>
                </c:pt>
                <c:pt idx="1941">
                  <c:v>23.48110599999999</c:v>
                </c:pt>
                <c:pt idx="1942">
                  <c:v>23.48110599999999</c:v>
                </c:pt>
                <c:pt idx="1943">
                  <c:v>23.48110599999999</c:v>
                </c:pt>
                <c:pt idx="1944">
                  <c:v>23.48110599999999</c:v>
                </c:pt>
                <c:pt idx="1945">
                  <c:v>23.48110599999999</c:v>
                </c:pt>
                <c:pt idx="1946">
                  <c:v>23.48110599999999</c:v>
                </c:pt>
                <c:pt idx="1947">
                  <c:v>23.48110599999999</c:v>
                </c:pt>
                <c:pt idx="1948">
                  <c:v>23.48110599999999</c:v>
                </c:pt>
                <c:pt idx="1949">
                  <c:v>23.48110599999999</c:v>
                </c:pt>
                <c:pt idx="1950">
                  <c:v>24.160247999999989</c:v>
                </c:pt>
                <c:pt idx="1951">
                  <c:v>24.160247999999989</c:v>
                </c:pt>
                <c:pt idx="1952">
                  <c:v>24.160247999999989</c:v>
                </c:pt>
                <c:pt idx="1953">
                  <c:v>24.160247999999989</c:v>
                </c:pt>
                <c:pt idx="1954">
                  <c:v>24.160247999999989</c:v>
                </c:pt>
                <c:pt idx="1955">
                  <c:v>24.160247999999989</c:v>
                </c:pt>
                <c:pt idx="1956">
                  <c:v>24.160247999999989</c:v>
                </c:pt>
                <c:pt idx="1957">
                  <c:v>24.160247999999989</c:v>
                </c:pt>
                <c:pt idx="1958">
                  <c:v>24.160247999999989</c:v>
                </c:pt>
                <c:pt idx="1959">
                  <c:v>24.160247999999989</c:v>
                </c:pt>
                <c:pt idx="1960">
                  <c:v>23.547608</c:v>
                </c:pt>
                <c:pt idx="1961">
                  <c:v>23.547608</c:v>
                </c:pt>
                <c:pt idx="1962">
                  <c:v>23.547608</c:v>
                </c:pt>
                <c:pt idx="1963">
                  <c:v>23.547608</c:v>
                </c:pt>
                <c:pt idx="1964">
                  <c:v>23.547608</c:v>
                </c:pt>
                <c:pt idx="1965">
                  <c:v>23.547608</c:v>
                </c:pt>
                <c:pt idx="1966">
                  <c:v>23.547608</c:v>
                </c:pt>
                <c:pt idx="1967">
                  <c:v>23.547608</c:v>
                </c:pt>
                <c:pt idx="1968">
                  <c:v>23.547608</c:v>
                </c:pt>
                <c:pt idx="1969">
                  <c:v>23.547608</c:v>
                </c:pt>
                <c:pt idx="1970">
                  <c:v>24.364636999999981</c:v>
                </c:pt>
                <c:pt idx="1971">
                  <c:v>24.364636999999981</c:v>
                </c:pt>
                <c:pt idx="1972">
                  <c:v>24.364636999999981</c:v>
                </c:pt>
                <c:pt idx="1973">
                  <c:v>24.364636999999981</c:v>
                </c:pt>
                <c:pt idx="1974">
                  <c:v>24.364636999999981</c:v>
                </c:pt>
                <c:pt idx="1975">
                  <c:v>24.364636999999981</c:v>
                </c:pt>
                <c:pt idx="1976">
                  <c:v>24.364636999999981</c:v>
                </c:pt>
                <c:pt idx="1977">
                  <c:v>24.364636999999981</c:v>
                </c:pt>
                <c:pt idx="1978">
                  <c:v>24.364636999999981</c:v>
                </c:pt>
                <c:pt idx="1979">
                  <c:v>24.364636999999981</c:v>
                </c:pt>
                <c:pt idx="1980">
                  <c:v>23.170392</c:v>
                </c:pt>
                <c:pt idx="1981">
                  <c:v>23.170392</c:v>
                </c:pt>
                <c:pt idx="1982">
                  <c:v>23.170392</c:v>
                </c:pt>
                <c:pt idx="1983">
                  <c:v>23.170392</c:v>
                </c:pt>
                <c:pt idx="1984">
                  <c:v>23.170392</c:v>
                </c:pt>
                <c:pt idx="1985">
                  <c:v>23.170392</c:v>
                </c:pt>
                <c:pt idx="1986">
                  <c:v>23.170392</c:v>
                </c:pt>
                <c:pt idx="1987">
                  <c:v>23.170392</c:v>
                </c:pt>
                <c:pt idx="1988">
                  <c:v>23.170392</c:v>
                </c:pt>
                <c:pt idx="1989">
                  <c:v>23.170392</c:v>
                </c:pt>
                <c:pt idx="1990">
                  <c:v>23.961641999999983</c:v>
                </c:pt>
                <c:pt idx="1991">
                  <c:v>23.961641999999983</c:v>
                </c:pt>
                <c:pt idx="1992">
                  <c:v>23.961641999999983</c:v>
                </c:pt>
                <c:pt idx="1993">
                  <c:v>23.961641999999983</c:v>
                </c:pt>
                <c:pt idx="1994">
                  <c:v>23.961641999999983</c:v>
                </c:pt>
                <c:pt idx="1995">
                  <c:v>23.961641999999983</c:v>
                </c:pt>
                <c:pt idx="1996">
                  <c:v>23.961641999999983</c:v>
                </c:pt>
                <c:pt idx="1997">
                  <c:v>23.961641999999983</c:v>
                </c:pt>
                <c:pt idx="1998">
                  <c:v>23.961641999999983</c:v>
                </c:pt>
                <c:pt idx="1999">
                  <c:v>23.961641999999983</c:v>
                </c:pt>
                <c:pt idx="2000">
                  <c:v>24.066068000000001</c:v>
                </c:pt>
                <c:pt idx="2001">
                  <c:v>24.066068000000001</c:v>
                </c:pt>
                <c:pt idx="2002">
                  <c:v>24.066068000000001</c:v>
                </c:pt>
                <c:pt idx="2003">
                  <c:v>24.066068000000001</c:v>
                </c:pt>
                <c:pt idx="2004">
                  <c:v>24.066068000000001</c:v>
                </c:pt>
                <c:pt idx="2005">
                  <c:v>24.066068000000001</c:v>
                </c:pt>
                <c:pt idx="2006">
                  <c:v>24.066068000000001</c:v>
                </c:pt>
                <c:pt idx="2007">
                  <c:v>24.066068000000001</c:v>
                </c:pt>
                <c:pt idx="2008">
                  <c:v>24.066068000000001</c:v>
                </c:pt>
                <c:pt idx="2009">
                  <c:v>24.066068000000001</c:v>
                </c:pt>
                <c:pt idx="2010">
                  <c:v>22.548715999999985</c:v>
                </c:pt>
                <c:pt idx="2011">
                  <c:v>22.548715999999985</c:v>
                </c:pt>
                <c:pt idx="2012">
                  <c:v>22.548715999999985</c:v>
                </c:pt>
                <c:pt idx="2013">
                  <c:v>22.548715999999985</c:v>
                </c:pt>
                <c:pt idx="2014">
                  <c:v>22.548715999999985</c:v>
                </c:pt>
                <c:pt idx="2015">
                  <c:v>22.548715999999985</c:v>
                </c:pt>
                <c:pt idx="2016">
                  <c:v>22.548715999999985</c:v>
                </c:pt>
                <c:pt idx="2017">
                  <c:v>22.548715999999985</c:v>
                </c:pt>
                <c:pt idx="2018">
                  <c:v>22.548715999999985</c:v>
                </c:pt>
                <c:pt idx="2019">
                  <c:v>22.548715999999985</c:v>
                </c:pt>
                <c:pt idx="2020">
                  <c:v>22.89004199999999</c:v>
                </c:pt>
                <c:pt idx="2021">
                  <c:v>22.89004199999999</c:v>
                </c:pt>
                <c:pt idx="2022">
                  <c:v>22.89004199999999</c:v>
                </c:pt>
                <c:pt idx="2023">
                  <c:v>22.89004199999999</c:v>
                </c:pt>
                <c:pt idx="2024">
                  <c:v>22.89004199999999</c:v>
                </c:pt>
                <c:pt idx="2025">
                  <c:v>22.89004199999999</c:v>
                </c:pt>
                <c:pt idx="2026">
                  <c:v>22.89004199999999</c:v>
                </c:pt>
                <c:pt idx="2027">
                  <c:v>22.89004199999999</c:v>
                </c:pt>
                <c:pt idx="2028">
                  <c:v>22.89004199999999</c:v>
                </c:pt>
                <c:pt idx="2029">
                  <c:v>22.89004199999999</c:v>
                </c:pt>
                <c:pt idx="2030">
                  <c:v>23.665768</c:v>
                </c:pt>
                <c:pt idx="2031">
                  <c:v>23.665768</c:v>
                </c:pt>
                <c:pt idx="2032">
                  <c:v>23.665768</c:v>
                </c:pt>
                <c:pt idx="2033">
                  <c:v>23.665768</c:v>
                </c:pt>
                <c:pt idx="2034">
                  <c:v>23.665768</c:v>
                </c:pt>
                <c:pt idx="2035">
                  <c:v>23.665768</c:v>
                </c:pt>
                <c:pt idx="2036">
                  <c:v>23.665768</c:v>
                </c:pt>
                <c:pt idx="2037">
                  <c:v>23.665768</c:v>
                </c:pt>
                <c:pt idx="2038">
                  <c:v>23.665768</c:v>
                </c:pt>
                <c:pt idx="2039">
                  <c:v>23.665768</c:v>
                </c:pt>
                <c:pt idx="2040">
                  <c:v>24.680671</c:v>
                </c:pt>
                <c:pt idx="2041">
                  <c:v>24.680671</c:v>
                </c:pt>
                <c:pt idx="2042">
                  <c:v>24.680671</c:v>
                </c:pt>
                <c:pt idx="2043">
                  <c:v>24.680671</c:v>
                </c:pt>
                <c:pt idx="2044">
                  <c:v>24.680671</c:v>
                </c:pt>
                <c:pt idx="2045">
                  <c:v>24.680671</c:v>
                </c:pt>
                <c:pt idx="2046">
                  <c:v>24.680671</c:v>
                </c:pt>
                <c:pt idx="2047">
                  <c:v>24.680671</c:v>
                </c:pt>
                <c:pt idx="2048">
                  <c:v>24.680671</c:v>
                </c:pt>
                <c:pt idx="2049">
                  <c:v>24.680671</c:v>
                </c:pt>
                <c:pt idx="2050">
                  <c:v>23.760146999999986</c:v>
                </c:pt>
                <c:pt idx="2051">
                  <c:v>23.760146999999986</c:v>
                </c:pt>
                <c:pt idx="2052">
                  <c:v>23.760146999999986</c:v>
                </c:pt>
                <c:pt idx="2053">
                  <c:v>23.760146999999986</c:v>
                </c:pt>
                <c:pt idx="2054">
                  <c:v>23.760146999999986</c:v>
                </c:pt>
                <c:pt idx="2055">
                  <c:v>23.760146999999986</c:v>
                </c:pt>
                <c:pt idx="2056">
                  <c:v>23.760146999999986</c:v>
                </c:pt>
                <c:pt idx="2057">
                  <c:v>23.760146999999986</c:v>
                </c:pt>
                <c:pt idx="2058">
                  <c:v>23.760146999999986</c:v>
                </c:pt>
                <c:pt idx="2059">
                  <c:v>23.760146999999986</c:v>
                </c:pt>
                <c:pt idx="2060">
                  <c:v>22.25318</c:v>
                </c:pt>
                <c:pt idx="2061">
                  <c:v>22.25318</c:v>
                </c:pt>
                <c:pt idx="2062">
                  <c:v>22.25318</c:v>
                </c:pt>
                <c:pt idx="2063">
                  <c:v>22.25318</c:v>
                </c:pt>
                <c:pt idx="2064">
                  <c:v>22.25318</c:v>
                </c:pt>
                <c:pt idx="2065">
                  <c:v>22.25318</c:v>
                </c:pt>
                <c:pt idx="2066">
                  <c:v>22.25318</c:v>
                </c:pt>
                <c:pt idx="2067">
                  <c:v>22.25318</c:v>
                </c:pt>
                <c:pt idx="2068">
                  <c:v>22.25318</c:v>
                </c:pt>
                <c:pt idx="2069">
                  <c:v>22.25318</c:v>
                </c:pt>
                <c:pt idx="2070">
                  <c:v>21.23601</c:v>
                </c:pt>
                <c:pt idx="2071">
                  <c:v>21.23601</c:v>
                </c:pt>
                <c:pt idx="2072">
                  <c:v>21.23601</c:v>
                </c:pt>
                <c:pt idx="2073">
                  <c:v>21.23601</c:v>
                </c:pt>
                <c:pt idx="2074">
                  <c:v>21.23601</c:v>
                </c:pt>
                <c:pt idx="2075">
                  <c:v>21.23601</c:v>
                </c:pt>
                <c:pt idx="2076">
                  <c:v>21.23601</c:v>
                </c:pt>
                <c:pt idx="2077">
                  <c:v>21.23601</c:v>
                </c:pt>
                <c:pt idx="2078">
                  <c:v>21.23601</c:v>
                </c:pt>
                <c:pt idx="2079">
                  <c:v>21.23601</c:v>
                </c:pt>
                <c:pt idx="2080">
                  <c:v>20.613315000000011</c:v>
                </c:pt>
                <c:pt idx="2081">
                  <c:v>20.613315000000011</c:v>
                </c:pt>
                <c:pt idx="2082">
                  <c:v>20.613315000000011</c:v>
                </c:pt>
                <c:pt idx="2083">
                  <c:v>20.613315000000011</c:v>
                </c:pt>
                <c:pt idx="2084">
                  <c:v>20.613315000000011</c:v>
                </c:pt>
                <c:pt idx="2085">
                  <c:v>20.613315000000011</c:v>
                </c:pt>
                <c:pt idx="2086">
                  <c:v>20.613315000000011</c:v>
                </c:pt>
                <c:pt idx="2087">
                  <c:v>20.613315000000011</c:v>
                </c:pt>
                <c:pt idx="2088">
                  <c:v>20.613315000000011</c:v>
                </c:pt>
                <c:pt idx="2089">
                  <c:v>20.613315000000011</c:v>
                </c:pt>
                <c:pt idx="2090">
                  <c:v>21.094522999999985</c:v>
                </c:pt>
                <c:pt idx="2091">
                  <c:v>21.094522999999985</c:v>
                </c:pt>
                <c:pt idx="2092">
                  <c:v>21.094522999999985</c:v>
                </c:pt>
                <c:pt idx="2093">
                  <c:v>21.094522999999985</c:v>
                </c:pt>
                <c:pt idx="2094">
                  <c:v>21.094522999999985</c:v>
                </c:pt>
                <c:pt idx="2095">
                  <c:v>21.094522999999985</c:v>
                </c:pt>
                <c:pt idx="2096">
                  <c:v>21.094522999999985</c:v>
                </c:pt>
                <c:pt idx="2097">
                  <c:v>21.094522999999985</c:v>
                </c:pt>
                <c:pt idx="2098">
                  <c:v>21.094522999999985</c:v>
                </c:pt>
                <c:pt idx="2099">
                  <c:v>21.094522999999985</c:v>
                </c:pt>
                <c:pt idx="2100">
                  <c:v>22.445342999999976</c:v>
                </c:pt>
                <c:pt idx="2101">
                  <c:v>22.445342999999976</c:v>
                </c:pt>
                <c:pt idx="2102">
                  <c:v>22.445342999999976</c:v>
                </c:pt>
                <c:pt idx="2103">
                  <c:v>22.445342999999976</c:v>
                </c:pt>
                <c:pt idx="2104">
                  <c:v>22.445342999999976</c:v>
                </c:pt>
                <c:pt idx="2105">
                  <c:v>22.445342999999976</c:v>
                </c:pt>
                <c:pt idx="2106">
                  <c:v>22.445342999999976</c:v>
                </c:pt>
                <c:pt idx="2107">
                  <c:v>22.445342999999976</c:v>
                </c:pt>
                <c:pt idx="2108">
                  <c:v>22.445342999999976</c:v>
                </c:pt>
                <c:pt idx="2109">
                  <c:v>22.445342999999976</c:v>
                </c:pt>
                <c:pt idx="2110">
                  <c:v>22.508575</c:v>
                </c:pt>
                <c:pt idx="2111">
                  <c:v>22.508575</c:v>
                </c:pt>
                <c:pt idx="2112">
                  <c:v>22.508575</c:v>
                </c:pt>
                <c:pt idx="2113">
                  <c:v>22.508575</c:v>
                </c:pt>
                <c:pt idx="2114">
                  <c:v>22.508575</c:v>
                </c:pt>
                <c:pt idx="2115">
                  <c:v>22.508575</c:v>
                </c:pt>
                <c:pt idx="2116">
                  <c:v>22.508575</c:v>
                </c:pt>
                <c:pt idx="2117">
                  <c:v>22.508575</c:v>
                </c:pt>
                <c:pt idx="2118">
                  <c:v>22.508575</c:v>
                </c:pt>
                <c:pt idx="2119">
                  <c:v>22.508575</c:v>
                </c:pt>
                <c:pt idx="2120">
                  <c:v>22.173693</c:v>
                </c:pt>
                <c:pt idx="2121">
                  <c:v>22.173693</c:v>
                </c:pt>
                <c:pt idx="2122">
                  <c:v>22.173693</c:v>
                </c:pt>
                <c:pt idx="2123">
                  <c:v>22.173693</c:v>
                </c:pt>
                <c:pt idx="2124">
                  <c:v>22.173693</c:v>
                </c:pt>
                <c:pt idx="2125">
                  <c:v>22.173693</c:v>
                </c:pt>
                <c:pt idx="2126">
                  <c:v>22.173693</c:v>
                </c:pt>
                <c:pt idx="2127">
                  <c:v>22.173693</c:v>
                </c:pt>
                <c:pt idx="2128">
                  <c:v>22.173693</c:v>
                </c:pt>
                <c:pt idx="2129">
                  <c:v>22.173693</c:v>
                </c:pt>
                <c:pt idx="2130">
                  <c:v>22.998854999999999</c:v>
                </c:pt>
                <c:pt idx="2131">
                  <c:v>22.998854999999999</c:v>
                </c:pt>
                <c:pt idx="2132">
                  <c:v>22.998854999999999</c:v>
                </c:pt>
                <c:pt idx="2133">
                  <c:v>22.998854999999999</c:v>
                </c:pt>
                <c:pt idx="2134">
                  <c:v>22.998854999999999</c:v>
                </c:pt>
                <c:pt idx="2135">
                  <c:v>22.998854999999999</c:v>
                </c:pt>
                <c:pt idx="2136">
                  <c:v>22.998854999999999</c:v>
                </c:pt>
                <c:pt idx="2137">
                  <c:v>22.998854999999999</c:v>
                </c:pt>
                <c:pt idx="2138">
                  <c:v>22.998854999999999</c:v>
                </c:pt>
                <c:pt idx="2139">
                  <c:v>22.998854999999999</c:v>
                </c:pt>
                <c:pt idx="2140">
                  <c:v>21.342641999999984</c:v>
                </c:pt>
                <c:pt idx="2141">
                  <c:v>21.342641999999984</c:v>
                </c:pt>
                <c:pt idx="2142">
                  <c:v>21.342641999999984</c:v>
                </c:pt>
                <c:pt idx="2143">
                  <c:v>21.342641999999984</c:v>
                </c:pt>
                <c:pt idx="2144">
                  <c:v>21.342641999999984</c:v>
                </c:pt>
                <c:pt idx="2145">
                  <c:v>21.342641999999984</c:v>
                </c:pt>
                <c:pt idx="2146">
                  <c:v>21.342641999999984</c:v>
                </c:pt>
                <c:pt idx="2147">
                  <c:v>21.342641999999984</c:v>
                </c:pt>
                <c:pt idx="2148">
                  <c:v>21.342641999999984</c:v>
                </c:pt>
                <c:pt idx="2149">
                  <c:v>21.342641999999984</c:v>
                </c:pt>
                <c:pt idx="2150">
                  <c:v>20.352731999999989</c:v>
                </c:pt>
                <c:pt idx="2151">
                  <c:v>20.352731999999989</c:v>
                </c:pt>
                <c:pt idx="2152">
                  <c:v>20.352731999999989</c:v>
                </c:pt>
                <c:pt idx="2153">
                  <c:v>20.352731999999989</c:v>
                </c:pt>
                <c:pt idx="2154">
                  <c:v>20.352731999999989</c:v>
                </c:pt>
                <c:pt idx="2155">
                  <c:v>20.352731999999989</c:v>
                </c:pt>
                <c:pt idx="2156">
                  <c:v>20.352731999999989</c:v>
                </c:pt>
                <c:pt idx="2157">
                  <c:v>20.352731999999989</c:v>
                </c:pt>
                <c:pt idx="2158">
                  <c:v>20.352731999999989</c:v>
                </c:pt>
                <c:pt idx="2159">
                  <c:v>20.352731999999989</c:v>
                </c:pt>
                <c:pt idx="2160">
                  <c:v>19.952628999999984</c:v>
                </c:pt>
                <c:pt idx="2161">
                  <c:v>19.952628999999984</c:v>
                </c:pt>
                <c:pt idx="2162">
                  <c:v>19.952628999999984</c:v>
                </c:pt>
                <c:pt idx="2163">
                  <c:v>19.952628999999984</c:v>
                </c:pt>
                <c:pt idx="2164">
                  <c:v>19.952628999999984</c:v>
                </c:pt>
                <c:pt idx="2165">
                  <c:v>19.952628999999984</c:v>
                </c:pt>
                <c:pt idx="2166">
                  <c:v>19.952628999999984</c:v>
                </c:pt>
                <c:pt idx="2167">
                  <c:v>19.952628999999984</c:v>
                </c:pt>
                <c:pt idx="2168">
                  <c:v>19.952628999999984</c:v>
                </c:pt>
                <c:pt idx="2169">
                  <c:v>19.952628999999984</c:v>
                </c:pt>
                <c:pt idx="2170">
                  <c:v>19.786360999999989</c:v>
                </c:pt>
                <c:pt idx="2171">
                  <c:v>19.786360999999989</c:v>
                </c:pt>
                <c:pt idx="2172">
                  <c:v>19.786360999999989</c:v>
                </c:pt>
                <c:pt idx="2173">
                  <c:v>19.786360999999989</c:v>
                </c:pt>
                <c:pt idx="2174">
                  <c:v>19.786360999999989</c:v>
                </c:pt>
                <c:pt idx="2175">
                  <c:v>19.786360999999989</c:v>
                </c:pt>
                <c:pt idx="2176">
                  <c:v>19.786360999999989</c:v>
                </c:pt>
                <c:pt idx="2177">
                  <c:v>19.786360999999989</c:v>
                </c:pt>
                <c:pt idx="2178">
                  <c:v>19.786360999999989</c:v>
                </c:pt>
                <c:pt idx="2179">
                  <c:v>19.786360999999989</c:v>
                </c:pt>
                <c:pt idx="2180">
                  <c:v>19.685628999999985</c:v>
                </c:pt>
                <c:pt idx="2181">
                  <c:v>19.685628999999985</c:v>
                </c:pt>
                <c:pt idx="2182">
                  <c:v>19.685628999999985</c:v>
                </c:pt>
                <c:pt idx="2183">
                  <c:v>19.685628999999985</c:v>
                </c:pt>
                <c:pt idx="2184">
                  <c:v>19.685628999999985</c:v>
                </c:pt>
                <c:pt idx="2185">
                  <c:v>19.685628999999985</c:v>
                </c:pt>
                <c:pt idx="2186">
                  <c:v>19.685628999999985</c:v>
                </c:pt>
                <c:pt idx="2187">
                  <c:v>19.685628999999985</c:v>
                </c:pt>
                <c:pt idx="2188">
                  <c:v>19.685628999999985</c:v>
                </c:pt>
                <c:pt idx="2189">
                  <c:v>19.685628999999985</c:v>
                </c:pt>
                <c:pt idx="2190">
                  <c:v>19.634132999999999</c:v>
                </c:pt>
                <c:pt idx="2191">
                  <c:v>19.634132999999999</c:v>
                </c:pt>
                <c:pt idx="2192">
                  <c:v>19.634132999999999</c:v>
                </c:pt>
                <c:pt idx="2193">
                  <c:v>19.634132999999999</c:v>
                </c:pt>
                <c:pt idx="2194">
                  <c:v>19.634132999999999</c:v>
                </c:pt>
                <c:pt idx="2195">
                  <c:v>19.634132999999999</c:v>
                </c:pt>
                <c:pt idx="2196">
                  <c:v>19.634132999999999</c:v>
                </c:pt>
                <c:pt idx="2197">
                  <c:v>19.634132999999999</c:v>
                </c:pt>
                <c:pt idx="2198">
                  <c:v>19.634132999999999</c:v>
                </c:pt>
                <c:pt idx="2199">
                  <c:v>19.634132999999999</c:v>
                </c:pt>
                <c:pt idx="2200">
                  <c:v>19.585453999999984</c:v>
                </c:pt>
                <c:pt idx="2201">
                  <c:v>19.585453999999984</c:v>
                </c:pt>
                <c:pt idx="2202">
                  <c:v>19.585453999999984</c:v>
                </c:pt>
                <c:pt idx="2203">
                  <c:v>19.585453999999984</c:v>
                </c:pt>
                <c:pt idx="2204">
                  <c:v>19.585453999999984</c:v>
                </c:pt>
                <c:pt idx="2205">
                  <c:v>19.585453999999984</c:v>
                </c:pt>
                <c:pt idx="2206">
                  <c:v>19.585453999999984</c:v>
                </c:pt>
                <c:pt idx="2207">
                  <c:v>19.585453999999984</c:v>
                </c:pt>
                <c:pt idx="2208">
                  <c:v>19.585453999999984</c:v>
                </c:pt>
                <c:pt idx="2209">
                  <c:v>19.585453999999984</c:v>
                </c:pt>
                <c:pt idx="2210">
                  <c:v>19.82013199999999</c:v>
                </c:pt>
                <c:pt idx="2211">
                  <c:v>19.82013199999999</c:v>
                </c:pt>
                <c:pt idx="2212">
                  <c:v>19.82013199999999</c:v>
                </c:pt>
                <c:pt idx="2213">
                  <c:v>19.82013199999999</c:v>
                </c:pt>
                <c:pt idx="2214">
                  <c:v>19.82013199999999</c:v>
                </c:pt>
                <c:pt idx="2215">
                  <c:v>19.82013199999999</c:v>
                </c:pt>
                <c:pt idx="2216">
                  <c:v>19.82013199999999</c:v>
                </c:pt>
                <c:pt idx="2217">
                  <c:v>19.82013199999999</c:v>
                </c:pt>
                <c:pt idx="2218">
                  <c:v>19.82013199999999</c:v>
                </c:pt>
                <c:pt idx="2219">
                  <c:v>19.82013199999999</c:v>
                </c:pt>
                <c:pt idx="2220">
                  <c:v>21.77829599999999</c:v>
                </c:pt>
                <c:pt idx="2221">
                  <c:v>21.77829599999999</c:v>
                </c:pt>
                <c:pt idx="2222">
                  <c:v>21.77829599999999</c:v>
                </c:pt>
                <c:pt idx="2223">
                  <c:v>21.77829599999999</c:v>
                </c:pt>
                <c:pt idx="2224">
                  <c:v>21.77829599999999</c:v>
                </c:pt>
                <c:pt idx="2225">
                  <c:v>21.77829599999999</c:v>
                </c:pt>
                <c:pt idx="2226">
                  <c:v>21.77829599999999</c:v>
                </c:pt>
                <c:pt idx="2227">
                  <c:v>21.77829599999999</c:v>
                </c:pt>
                <c:pt idx="2228">
                  <c:v>21.77829599999999</c:v>
                </c:pt>
                <c:pt idx="2229">
                  <c:v>21.77829599999999</c:v>
                </c:pt>
                <c:pt idx="2230">
                  <c:v>22.80202199999999</c:v>
                </c:pt>
                <c:pt idx="2231">
                  <c:v>22.80202199999999</c:v>
                </c:pt>
                <c:pt idx="2232">
                  <c:v>22.80202199999999</c:v>
                </c:pt>
                <c:pt idx="2233">
                  <c:v>22.80202199999999</c:v>
                </c:pt>
                <c:pt idx="2234">
                  <c:v>22.80202199999999</c:v>
                </c:pt>
                <c:pt idx="2235">
                  <c:v>22.80202199999999</c:v>
                </c:pt>
                <c:pt idx="2236">
                  <c:v>22.80202199999999</c:v>
                </c:pt>
                <c:pt idx="2237">
                  <c:v>22.80202199999999</c:v>
                </c:pt>
                <c:pt idx="2238">
                  <c:v>22.80202199999999</c:v>
                </c:pt>
                <c:pt idx="2239">
                  <c:v>22.80202199999999</c:v>
                </c:pt>
                <c:pt idx="2240">
                  <c:v>24.33323</c:v>
                </c:pt>
                <c:pt idx="2241">
                  <c:v>24.33323</c:v>
                </c:pt>
                <c:pt idx="2242">
                  <c:v>24.33323</c:v>
                </c:pt>
                <c:pt idx="2243">
                  <c:v>24.33323</c:v>
                </c:pt>
                <c:pt idx="2244">
                  <c:v>24.33323</c:v>
                </c:pt>
                <c:pt idx="2245">
                  <c:v>24.33323</c:v>
                </c:pt>
                <c:pt idx="2246">
                  <c:v>24.33323</c:v>
                </c:pt>
                <c:pt idx="2247">
                  <c:v>24.33323</c:v>
                </c:pt>
                <c:pt idx="2248">
                  <c:v>24.33323</c:v>
                </c:pt>
                <c:pt idx="2249">
                  <c:v>24.33323</c:v>
                </c:pt>
                <c:pt idx="2250">
                  <c:v>24.681034</c:v>
                </c:pt>
                <c:pt idx="2251">
                  <c:v>24.681034</c:v>
                </c:pt>
                <c:pt idx="2252">
                  <c:v>24.681034</c:v>
                </c:pt>
                <c:pt idx="2253">
                  <c:v>24.681034</c:v>
                </c:pt>
                <c:pt idx="2254">
                  <c:v>24.681034</c:v>
                </c:pt>
                <c:pt idx="2255">
                  <c:v>24.681034</c:v>
                </c:pt>
                <c:pt idx="2256">
                  <c:v>24.681034</c:v>
                </c:pt>
                <c:pt idx="2257">
                  <c:v>24.681034</c:v>
                </c:pt>
                <c:pt idx="2258">
                  <c:v>24.681034</c:v>
                </c:pt>
                <c:pt idx="2259">
                  <c:v>24.681034</c:v>
                </c:pt>
                <c:pt idx="2260">
                  <c:v>23.667946000000001</c:v>
                </c:pt>
                <c:pt idx="2261">
                  <c:v>23.667946000000001</c:v>
                </c:pt>
                <c:pt idx="2262">
                  <c:v>23.667946000000001</c:v>
                </c:pt>
                <c:pt idx="2263">
                  <c:v>23.667946000000001</c:v>
                </c:pt>
                <c:pt idx="2264">
                  <c:v>23.667946000000001</c:v>
                </c:pt>
                <c:pt idx="2265">
                  <c:v>23.667946000000001</c:v>
                </c:pt>
                <c:pt idx="2266">
                  <c:v>23.667946000000001</c:v>
                </c:pt>
                <c:pt idx="2267">
                  <c:v>23.667946000000001</c:v>
                </c:pt>
                <c:pt idx="2268">
                  <c:v>23.667946000000001</c:v>
                </c:pt>
                <c:pt idx="2269">
                  <c:v>23.667946000000001</c:v>
                </c:pt>
                <c:pt idx="2270">
                  <c:v>22.150725999999999</c:v>
                </c:pt>
                <c:pt idx="2271">
                  <c:v>22.150725999999999</c:v>
                </c:pt>
                <c:pt idx="2272">
                  <c:v>22.150725999999999</c:v>
                </c:pt>
                <c:pt idx="2273">
                  <c:v>22.150725999999999</c:v>
                </c:pt>
                <c:pt idx="2274">
                  <c:v>22.150725999999999</c:v>
                </c:pt>
                <c:pt idx="2275">
                  <c:v>22.150725999999999</c:v>
                </c:pt>
                <c:pt idx="2276">
                  <c:v>22.150725999999999</c:v>
                </c:pt>
                <c:pt idx="2277">
                  <c:v>22.150725999999999</c:v>
                </c:pt>
                <c:pt idx="2278">
                  <c:v>22.150725999999999</c:v>
                </c:pt>
                <c:pt idx="2279">
                  <c:v>22.150725999999999</c:v>
                </c:pt>
                <c:pt idx="2280">
                  <c:v>20.597591000000001</c:v>
                </c:pt>
                <c:pt idx="2281">
                  <c:v>20.597591000000001</c:v>
                </c:pt>
                <c:pt idx="2282">
                  <c:v>20.597591000000001</c:v>
                </c:pt>
                <c:pt idx="2283">
                  <c:v>20.597591000000001</c:v>
                </c:pt>
                <c:pt idx="2284">
                  <c:v>20.597591000000001</c:v>
                </c:pt>
                <c:pt idx="2285">
                  <c:v>20.597591000000001</c:v>
                </c:pt>
                <c:pt idx="2286">
                  <c:v>20.597591000000001</c:v>
                </c:pt>
                <c:pt idx="2287">
                  <c:v>20.597591000000001</c:v>
                </c:pt>
                <c:pt idx="2288">
                  <c:v>20.597591000000001</c:v>
                </c:pt>
                <c:pt idx="2289">
                  <c:v>20.597591000000001</c:v>
                </c:pt>
                <c:pt idx="2290">
                  <c:v>20.075908999999999</c:v>
                </c:pt>
                <c:pt idx="2291">
                  <c:v>20.075908999999999</c:v>
                </c:pt>
                <c:pt idx="2292">
                  <c:v>20.075908999999999</c:v>
                </c:pt>
                <c:pt idx="2293">
                  <c:v>20.075908999999999</c:v>
                </c:pt>
                <c:pt idx="2294">
                  <c:v>20.075908999999999</c:v>
                </c:pt>
                <c:pt idx="2295">
                  <c:v>20.075908999999999</c:v>
                </c:pt>
                <c:pt idx="2296">
                  <c:v>20.075908999999999</c:v>
                </c:pt>
                <c:pt idx="2297">
                  <c:v>20.075908999999999</c:v>
                </c:pt>
                <c:pt idx="2298">
                  <c:v>20.075908999999999</c:v>
                </c:pt>
                <c:pt idx="2299">
                  <c:v>20.075908999999999</c:v>
                </c:pt>
                <c:pt idx="2300">
                  <c:v>19.851064000000012</c:v>
                </c:pt>
                <c:pt idx="2301">
                  <c:v>19.851064000000012</c:v>
                </c:pt>
                <c:pt idx="2302">
                  <c:v>19.851064000000012</c:v>
                </c:pt>
                <c:pt idx="2303">
                  <c:v>19.851064000000012</c:v>
                </c:pt>
                <c:pt idx="2304">
                  <c:v>19.851064000000012</c:v>
                </c:pt>
                <c:pt idx="2305">
                  <c:v>19.851064000000012</c:v>
                </c:pt>
                <c:pt idx="2306">
                  <c:v>19.851064000000012</c:v>
                </c:pt>
                <c:pt idx="2307">
                  <c:v>19.851064000000012</c:v>
                </c:pt>
                <c:pt idx="2308">
                  <c:v>19.851064000000012</c:v>
                </c:pt>
                <c:pt idx="2309">
                  <c:v>19.851064000000012</c:v>
                </c:pt>
                <c:pt idx="2310">
                  <c:v>19.717542000000002</c:v>
                </c:pt>
                <c:pt idx="2311">
                  <c:v>19.717542000000002</c:v>
                </c:pt>
                <c:pt idx="2312">
                  <c:v>19.717542000000002</c:v>
                </c:pt>
                <c:pt idx="2313">
                  <c:v>19.717542000000002</c:v>
                </c:pt>
                <c:pt idx="2314">
                  <c:v>19.717542000000002</c:v>
                </c:pt>
                <c:pt idx="2315">
                  <c:v>19.717542000000002</c:v>
                </c:pt>
                <c:pt idx="2316">
                  <c:v>19.717542000000002</c:v>
                </c:pt>
                <c:pt idx="2317">
                  <c:v>19.717542000000002</c:v>
                </c:pt>
                <c:pt idx="2318">
                  <c:v>19.717542000000002</c:v>
                </c:pt>
                <c:pt idx="2319">
                  <c:v>19.717542000000002</c:v>
                </c:pt>
                <c:pt idx="2320">
                  <c:v>19.665963000000001</c:v>
                </c:pt>
                <c:pt idx="2321">
                  <c:v>19.665963000000001</c:v>
                </c:pt>
                <c:pt idx="2322">
                  <c:v>19.665963000000001</c:v>
                </c:pt>
                <c:pt idx="2323">
                  <c:v>19.665963000000001</c:v>
                </c:pt>
                <c:pt idx="2324">
                  <c:v>19.665963000000001</c:v>
                </c:pt>
                <c:pt idx="2325">
                  <c:v>19.665963000000001</c:v>
                </c:pt>
                <c:pt idx="2326">
                  <c:v>19.665963000000001</c:v>
                </c:pt>
                <c:pt idx="2327">
                  <c:v>19.665963000000001</c:v>
                </c:pt>
                <c:pt idx="2328">
                  <c:v>19.665963000000001</c:v>
                </c:pt>
                <c:pt idx="2329">
                  <c:v>19.665963000000001</c:v>
                </c:pt>
                <c:pt idx="2330">
                  <c:v>19.604686999999988</c:v>
                </c:pt>
                <c:pt idx="2331">
                  <c:v>19.604686999999988</c:v>
                </c:pt>
                <c:pt idx="2332">
                  <c:v>19.604686999999988</c:v>
                </c:pt>
                <c:pt idx="2333">
                  <c:v>19.604686999999988</c:v>
                </c:pt>
                <c:pt idx="2334">
                  <c:v>19.604686999999988</c:v>
                </c:pt>
                <c:pt idx="2335">
                  <c:v>19.604686999999988</c:v>
                </c:pt>
                <c:pt idx="2336">
                  <c:v>19.604686999999988</c:v>
                </c:pt>
                <c:pt idx="2337">
                  <c:v>19.604686999999988</c:v>
                </c:pt>
                <c:pt idx="2338">
                  <c:v>19.604686999999988</c:v>
                </c:pt>
                <c:pt idx="2339">
                  <c:v>19.604686999999988</c:v>
                </c:pt>
                <c:pt idx="2340">
                  <c:v>19.568113999999984</c:v>
                </c:pt>
                <c:pt idx="2341">
                  <c:v>19.568113999999984</c:v>
                </c:pt>
                <c:pt idx="2342">
                  <c:v>19.568113999999984</c:v>
                </c:pt>
                <c:pt idx="2343">
                  <c:v>19.568113999999984</c:v>
                </c:pt>
                <c:pt idx="2344">
                  <c:v>19.568113999999984</c:v>
                </c:pt>
                <c:pt idx="2345">
                  <c:v>19.568113999999984</c:v>
                </c:pt>
                <c:pt idx="2346">
                  <c:v>19.568113999999984</c:v>
                </c:pt>
                <c:pt idx="2347">
                  <c:v>19.568113999999984</c:v>
                </c:pt>
                <c:pt idx="2348">
                  <c:v>19.568113999999984</c:v>
                </c:pt>
                <c:pt idx="2349">
                  <c:v>19.568113999999984</c:v>
                </c:pt>
                <c:pt idx="2350">
                  <c:v>19.536762</c:v>
                </c:pt>
                <c:pt idx="2351">
                  <c:v>19.536762</c:v>
                </c:pt>
                <c:pt idx="2352">
                  <c:v>19.536762</c:v>
                </c:pt>
                <c:pt idx="2353">
                  <c:v>19.536762</c:v>
                </c:pt>
                <c:pt idx="2354">
                  <c:v>19.536762</c:v>
                </c:pt>
                <c:pt idx="2355">
                  <c:v>19.536762</c:v>
                </c:pt>
                <c:pt idx="2356">
                  <c:v>19.536762</c:v>
                </c:pt>
                <c:pt idx="2357">
                  <c:v>19.536762</c:v>
                </c:pt>
                <c:pt idx="2358">
                  <c:v>19.536762</c:v>
                </c:pt>
                <c:pt idx="2359">
                  <c:v>19.536762</c:v>
                </c:pt>
                <c:pt idx="2360">
                  <c:v>19.499268000000001</c:v>
                </c:pt>
                <c:pt idx="2361">
                  <c:v>19.499268000000001</c:v>
                </c:pt>
                <c:pt idx="2362">
                  <c:v>19.499268000000001</c:v>
                </c:pt>
                <c:pt idx="2363">
                  <c:v>19.499268000000001</c:v>
                </c:pt>
                <c:pt idx="2364">
                  <c:v>19.499268000000001</c:v>
                </c:pt>
                <c:pt idx="2365">
                  <c:v>19.499268000000001</c:v>
                </c:pt>
                <c:pt idx="2366">
                  <c:v>19.499268000000001</c:v>
                </c:pt>
                <c:pt idx="2367">
                  <c:v>19.499268000000001</c:v>
                </c:pt>
                <c:pt idx="2368">
                  <c:v>19.499268000000001</c:v>
                </c:pt>
                <c:pt idx="2369">
                  <c:v>19.499268000000001</c:v>
                </c:pt>
                <c:pt idx="2370">
                  <c:v>19.474656</c:v>
                </c:pt>
                <c:pt idx="2371">
                  <c:v>19.474656</c:v>
                </c:pt>
                <c:pt idx="2372">
                  <c:v>19.474656</c:v>
                </c:pt>
                <c:pt idx="2373">
                  <c:v>19.474656</c:v>
                </c:pt>
                <c:pt idx="2374">
                  <c:v>19.474656</c:v>
                </c:pt>
                <c:pt idx="2375">
                  <c:v>19.474656</c:v>
                </c:pt>
                <c:pt idx="2376">
                  <c:v>19.474656</c:v>
                </c:pt>
                <c:pt idx="2377">
                  <c:v>19.474656</c:v>
                </c:pt>
                <c:pt idx="2378">
                  <c:v>19.474656</c:v>
                </c:pt>
                <c:pt idx="2379">
                  <c:v>19.474656</c:v>
                </c:pt>
                <c:pt idx="2380">
                  <c:v>19.469844999999989</c:v>
                </c:pt>
                <c:pt idx="2381">
                  <c:v>19.469844999999989</c:v>
                </c:pt>
                <c:pt idx="2382">
                  <c:v>19.469844999999989</c:v>
                </c:pt>
                <c:pt idx="2383">
                  <c:v>19.469844999999989</c:v>
                </c:pt>
                <c:pt idx="2384">
                  <c:v>19.469844999999989</c:v>
                </c:pt>
                <c:pt idx="2385">
                  <c:v>19.469844999999989</c:v>
                </c:pt>
                <c:pt idx="2386">
                  <c:v>19.469844999999989</c:v>
                </c:pt>
                <c:pt idx="2387">
                  <c:v>19.469844999999989</c:v>
                </c:pt>
                <c:pt idx="2388">
                  <c:v>19.469844999999989</c:v>
                </c:pt>
                <c:pt idx="2389">
                  <c:v>19.469844999999989</c:v>
                </c:pt>
                <c:pt idx="2390">
                  <c:v>19.454916999999988</c:v>
                </c:pt>
                <c:pt idx="2391">
                  <c:v>19.454916999999988</c:v>
                </c:pt>
                <c:pt idx="2392">
                  <c:v>19.454916999999988</c:v>
                </c:pt>
                <c:pt idx="2393">
                  <c:v>19.454916999999988</c:v>
                </c:pt>
                <c:pt idx="2394">
                  <c:v>19.454916999999988</c:v>
                </c:pt>
                <c:pt idx="2395">
                  <c:v>19.454916999999988</c:v>
                </c:pt>
                <c:pt idx="2396">
                  <c:v>19.454916999999988</c:v>
                </c:pt>
                <c:pt idx="2397">
                  <c:v>19.454916999999988</c:v>
                </c:pt>
                <c:pt idx="2398">
                  <c:v>19.454916999999988</c:v>
                </c:pt>
                <c:pt idx="2399">
                  <c:v>19.454916999999988</c:v>
                </c:pt>
                <c:pt idx="2400">
                  <c:v>19.426308999999989</c:v>
                </c:pt>
                <c:pt idx="2401">
                  <c:v>19.426308999999989</c:v>
                </c:pt>
                <c:pt idx="2402">
                  <c:v>19.426308999999989</c:v>
                </c:pt>
                <c:pt idx="2403">
                  <c:v>19.426308999999989</c:v>
                </c:pt>
                <c:pt idx="2404">
                  <c:v>19.426308999999989</c:v>
                </c:pt>
                <c:pt idx="2405">
                  <c:v>19.426308999999989</c:v>
                </c:pt>
                <c:pt idx="2406">
                  <c:v>19.426308999999989</c:v>
                </c:pt>
                <c:pt idx="2407">
                  <c:v>19.426308999999989</c:v>
                </c:pt>
                <c:pt idx="2408">
                  <c:v>19.426308999999989</c:v>
                </c:pt>
                <c:pt idx="2409">
                  <c:v>19.426308999999989</c:v>
                </c:pt>
                <c:pt idx="2410">
                  <c:v>19.426521999999984</c:v>
                </c:pt>
                <c:pt idx="2411">
                  <c:v>19.426521999999984</c:v>
                </c:pt>
                <c:pt idx="2412">
                  <c:v>19.426521999999984</c:v>
                </c:pt>
                <c:pt idx="2413">
                  <c:v>19.426521999999984</c:v>
                </c:pt>
                <c:pt idx="2414">
                  <c:v>19.426521999999984</c:v>
                </c:pt>
                <c:pt idx="2415">
                  <c:v>19.426521999999984</c:v>
                </c:pt>
                <c:pt idx="2416">
                  <c:v>19.426521999999984</c:v>
                </c:pt>
                <c:pt idx="2417">
                  <c:v>19.426521999999984</c:v>
                </c:pt>
                <c:pt idx="2418">
                  <c:v>19.426521999999984</c:v>
                </c:pt>
                <c:pt idx="2419">
                  <c:v>19.426521999999984</c:v>
                </c:pt>
                <c:pt idx="2420">
                  <c:v>19.412087</c:v>
                </c:pt>
                <c:pt idx="2421">
                  <c:v>19.412087</c:v>
                </c:pt>
                <c:pt idx="2422">
                  <c:v>19.412087</c:v>
                </c:pt>
                <c:pt idx="2423">
                  <c:v>19.412087</c:v>
                </c:pt>
                <c:pt idx="2424">
                  <c:v>19.412087</c:v>
                </c:pt>
                <c:pt idx="2425">
                  <c:v>19.412087</c:v>
                </c:pt>
                <c:pt idx="2426">
                  <c:v>19.412087</c:v>
                </c:pt>
                <c:pt idx="2427">
                  <c:v>19.412087</c:v>
                </c:pt>
                <c:pt idx="2428">
                  <c:v>19.412087</c:v>
                </c:pt>
                <c:pt idx="2429">
                  <c:v>19.412087</c:v>
                </c:pt>
                <c:pt idx="2430">
                  <c:v>19.420062999999985</c:v>
                </c:pt>
                <c:pt idx="2431">
                  <c:v>19.420062999999985</c:v>
                </c:pt>
                <c:pt idx="2432">
                  <c:v>19.420062999999985</c:v>
                </c:pt>
                <c:pt idx="2433">
                  <c:v>19.420062999999985</c:v>
                </c:pt>
                <c:pt idx="2434">
                  <c:v>19.420062999999985</c:v>
                </c:pt>
                <c:pt idx="2435">
                  <c:v>19.420062999999985</c:v>
                </c:pt>
                <c:pt idx="2436">
                  <c:v>19.420062999999985</c:v>
                </c:pt>
                <c:pt idx="2437">
                  <c:v>19.420062999999985</c:v>
                </c:pt>
                <c:pt idx="2438">
                  <c:v>19.420062999999985</c:v>
                </c:pt>
                <c:pt idx="2439">
                  <c:v>19.420062999999985</c:v>
                </c:pt>
                <c:pt idx="2440">
                  <c:v>19.406361</c:v>
                </c:pt>
                <c:pt idx="2441">
                  <c:v>19.406361</c:v>
                </c:pt>
                <c:pt idx="2442">
                  <c:v>19.406361</c:v>
                </c:pt>
                <c:pt idx="2443">
                  <c:v>19.406361</c:v>
                </c:pt>
                <c:pt idx="2444">
                  <c:v>19.406361</c:v>
                </c:pt>
                <c:pt idx="2445">
                  <c:v>19.406361</c:v>
                </c:pt>
                <c:pt idx="2446">
                  <c:v>19.406361</c:v>
                </c:pt>
                <c:pt idx="2447">
                  <c:v>19.406361</c:v>
                </c:pt>
                <c:pt idx="2448">
                  <c:v>19.406361</c:v>
                </c:pt>
                <c:pt idx="2449">
                  <c:v>19.406361</c:v>
                </c:pt>
                <c:pt idx="2450">
                  <c:v>19.381333999999985</c:v>
                </c:pt>
                <c:pt idx="2451">
                  <c:v>19.381333999999985</c:v>
                </c:pt>
                <c:pt idx="2452">
                  <c:v>19.381333999999985</c:v>
                </c:pt>
                <c:pt idx="2453">
                  <c:v>19.381333999999985</c:v>
                </c:pt>
                <c:pt idx="2454">
                  <c:v>19.381333999999985</c:v>
                </c:pt>
                <c:pt idx="2455">
                  <c:v>19.381333999999985</c:v>
                </c:pt>
                <c:pt idx="2456">
                  <c:v>19.381333999999985</c:v>
                </c:pt>
                <c:pt idx="2457">
                  <c:v>19.381333999999985</c:v>
                </c:pt>
                <c:pt idx="2458">
                  <c:v>19.381333999999985</c:v>
                </c:pt>
                <c:pt idx="2459">
                  <c:v>19.381333999999985</c:v>
                </c:pt>
                <c:pt idx="2460">
                  <c:v>19.37986600000001</c:v>
                </c:pt>
                <c:pt idx="2461">
                  <c:v>19.37986600000001</c:v>
                </c:pt>
                <c:pt idx="2462">
                  <c:v>19.37986600000001</c:v>
                </c:pt>
                <c:pt idx="2463">
                  <c:v>19.37986600000001</c:v>
                </c:pt>
                <c:pt idx="2464">
                  <c:v>19.37986600000001</c:v>
                </c:pt>
                <c:pt idx="2465">
                  <c:v>19.37986600000001</c:v>
                </c:pt>
                <c:pt idx="2466">
                  <c:v>19.37986600000001</c:v>
                </c:pt>
                <c:pt idx="2467">
                  <c:v>19.37986600000001</c:v>
                </c:pt>
                <c:pt idx="2468">
                  <c:v>19.37986600000001</c:v>
                </c:pt>
                <c:pt idx="2469">
                  <c:v>19.37986600000001</c:v>
                </c:pt>
                <c:pt idx="2470">
                  <c:v>19.363015000000001</c:v>
                </c:pt>
                <c:pt idx="2471">
                  <c:v>19.363015000000001</c:v>
                </c:pt>
                <c:pt idx="2472">
                  <c:v>19.363015000000001</c:v>
                </c:pt>
                <c:pt idx="2473">
                  <c:v>19.363015000000001</c:v>
                </c:pt>
                <c:pt idx="2474">
                  <c:v>19.363015000000001</c:v>
                </c:pt>
                <c:pt idx="2475">
                  <c:v>19.363015000000001</c:v>
                </c:pt>
                <c:pt idx="2476">
                  <c:v>19.363015000000001</c:v>
                </c:pt>
                <c:pt idx="2477">
                  <c:v>19.363015000000001</c:v>
                </c:pt>
                <c:pt idx="2478">
                  <c:v>19.363015000000001</c:v>
                </c:pt>
                <c:pt idx="2479">
                  <c:v>19.363015000000001</c:v>
                </c:pt>
                <c:pt idx="2480">
                  <c:v>19.374442999999989</c:v>
                </c:pt>
                <c:pt idx="2481">
                  <c:v>19.374442999999989</c:v>
                </c:pt>
                <c:pt idx="2482">
                  <c:v>19.374442999999989</c:v>
                </c:pt>
                <c:pt idx="2483">
                  <c:v>19.374442999999989</c:v>
                </c:pt>
                <c:pt idx="2484">
                  <c:v>19.374442999999989</c:v>
                </c:pt>
                <c:pt idx="2485">
                  <c:v>19.374442999999989</c:v>
                </c:pt>
                <c:pt idx="2486">
                  <c:v>19.374442999999989</c:v>
                </c:pt>
                <c:pt idx="2487">
                  <c:v>19.374442999999989</c:v>
                </c:pt>
                <c:pt idx="2488">
                  <c:v>19.374442999999989</c:v>
                </c:pt>
                <c:pt idx="2489">
                  <c:v>19.374442999999989</c:v>
                </c:pt>
                <c:pt idx="2490">
                  <c:v>19.347009</c:v>
                </c:pt>
                <c:pt idx="2491">
                  <c:v>19.347009</c:v>
                </c:pt>
                <c:pt idx="2492">
                  <c:v>19.347009</c:v>
                </c:pt>
                <c:pt idx="2493">
                  <c:v>19.347009</c:v>
                </c:pt>
                <c:pt idx="2494">
                  <c:v>19.347009</c:v>
                </c:pt>
                <c:pt idx="2495">
                  <c:v>19.347009</c:v>
                </c:pt>
                <c:pt idx="2496">
                  <c:v>19.347009</c:v>
                </c:pt>
                <c:pt idx="2497">
                  <c:v>19.347009</c:v>
                </c:pt>
                <c:pt idx="2498">
                  <c:v>19.347009</c:v>
                </c:pt>
                <c:pt idx="2499">
                  <c:v>19.347009</c:v>
                </c:pt>
                <c:pt idx="2500">
                  <c:v>19.356249999999989</c:v>
                </c:pt>
                <c:pt idx="2501">
                  <c:v>19.356249999999989</c:v>
                </c:pt>
                <c:pt idx="2502">
                  <c:v>19.356249999999989</c:v>
                </c:pt>
                <c:pt idx="2503">
                  <c:v>19.356249999999989</c:v>
                </c:pt>
                <c:pt idx="2504">
                  <c:v>19.356249999999989</c:v>
                </c:pt>
                <c:pt idx="2505">
                  <c:v>19.356249999999989</c:v>
                </c:pt>
                <c:pt idx="2506">
                  <c:v>19.356249999999989</c:v>
                </c:pt>
                <c:pt idx="2507">
                  <c:v>19.356249999999989</c:v>
                </c:pt>
                <c:pt idx="2508">
                  <c:v>19.356249999999989</c:v>
                </c:pt>
                <c:pt idx="2509">
                  <c:v>19.356249999999989</c:v>
                </c:pt>
                <c:pt idx="2510">
                  <c:v>19.375306999999989</c:v>
                </c:pt>
                <c:pt idx="2511">
                  <c:v>19.375306999999989</c:v>
                </c:pt>
                <c:pt idx="2512">
                  <c:v>19.375306999999989</c:v>
                </c:pt>
                <c:pt idx="2513">
                  <c:v>19.375306999999989</c:v>
                </c:pt>
                <c:pt idx="2514">
                  <c:v>19.375306999999989</c:v>
                </c:pt>
                <c:pt idx="2515">
                  <c:v>19.375306999999989</c:v>
                </c:pt>
                <c:pt idx="2516">
                  <c:v>19.375306999999989</c:v>
                </c:pt>
                <c:pt idx="2517">
                  <c:v>19.375306999999989</c:v>
                </c:pt>
                <c:pt idx="2518">
                  <c:v>19.375306999999989</c:v>
                </c:pt>
                <c:pt idx="2519">
                  <c:v>19.375306999999989</c:v>
                </c:pt>
                <c:pt idx="2520">
                  <c:v>19.365628999999981</c:v>
                </c:pt>
                <c:pt idx="2521">
                  <c:v>19.365628999999981</c:v>
                </c:pt>
                <c:pt idx="2522">
                  <c:v>19.365628999999981</c:v>
                </c:pt>
                <c:pt idx="2523">
                  <c:v>19.365628999999981</c:v>
                </c:pt>
                <c:pt idx="2524">
                  <c:v>19.365628999999981</c:v>
                </c:pt>
                <c:pt idx="2525">
                  <c:v>19.365628999999981</c:v>
                </c:pt>
                <c:pt idx="2526">
                  <c:v>19.365628999999981</c:v>
                </c:pt>
                <c:pt idx="2527">
                  <c:v>19.365628999999981</c:v>
                </c:pt>
                <c:pt idx="2528">
                  <c:v>19.365628999999981</c:v>
                </c:pt>
                <c:pt idx="2529">
                  <c:v>19.365628999999981</c:v>
                </c:pt>
                <c:pt idx="2530">
                  <c:v>19.370352</c:v>
                </c:pt>
                <c:pt idx="2531">
                  <c:v>19.370352</c:v>
                </c:pt>
                <c:pt idx="2532">
                  <c:v>19.370352</c:v>
                </c:pt>
                <c:pt idx="2533">
                  <c:v>19.370352</c:v>
                </c:pt>
                <c:pt idx="2534">
                  <c:v>19.370352</c:v>
                </c:pt>
                <c:pt idx="2535">
                  <c:v>19.370352</c:v>
                </c:pt>
                <c:pt idx="2536">
                  <c:v>19.370352</c:v>
                </c:pt>
                <c:pt idx="2537">
                  <c:v>19.370352</c:v>
                </c:pt>
                <c:pt idx="2538">
                  <c:v>19.370352</c:v>
                </c:pt>
                <c:pt idx="2539">
                  <c:v>19.370352</c:v>
                </c:pt>
                <c:pt idx="2540">
                  <c:v>19.351600999999999</c:v>
                </c:pt>
                <c:pt idx="2541">
                  <c:v>19.351600999999999</c:v>
                </c:pt>
                <c:pt idx="2542">
                  <c:v>19.351600999999999</c:v>
                </c:pt>
                <c:pt idx="2543">
                  <c:v>19.351600999999999</c:v>
                </c:pt>
                <c:pt idx="2544">
                  <c:v>19.351600999999999</c:v>
                </c:pt>
                <c:pt idx="2545">
                  <c:v>19.351600999999999</c:v>
                </c:pt>
                <c:pt idx="2546">
                  <c:v>19.351600999999999</c:v>
                </c:pt>
                <c:pt idx="2547">
                  <c:v>19.351600999999999</c:v>
                </c:pt>
                <c:pt idx="2548">
                  <c:v>19.351600999999999</c:v>
                </c:pt>
                <c:pt idx="2549">
                  <c:v>19.351600999999999</c:v>
                </c:pt>
                <c:pt idx="2550">
                  <c:v>19.348842999999984</c:v>
                </c:pt>
                <c:pt idx="2551">
                  <c:v>19.348842999999984</c:v>
                </c:pt>
                <c:pt idx="2552">
                  <c:v>19.348842999999984</c:v>
                </c:pt>
                <c:pt idx="2553">
                  <c:v>19.348842999999984</c:v>
                </c:pt>
                <c:pt idx="2554">
                  <c:v>19.348842999999984</c:v>
                </c:pt>
                <c:pt idx="2555">
                  <c:v>19.348842999999984</c:v>
                </c:pt>
                <c:pt idx="2556">
                  <c:v>19.348842999999984</c:v>
                </c:pt>
                <c:pt idx="2557">
                  <c:v>19.348842999999984</c:v>
                </c:pt>
                <c:pt idx="2558">
                  <c:v>19.348842999999984</c:v>
                </c:pt>
                <c:pt idx="2559">
                  <c:v>19.348842999999984</c:v>
                </c:pt>
                <c:pt idx="2560">
                  <c:v>19.340900999999999</c:v>
                </c:pt>
                <c:pt idx="2561">
                  <c:v>19.340900999999999</c:v>
                </c:pt>
                <c:pt idx="2562">
                  <c:v>19.340900999999999</c:v>
                </c:pt>
                <c:pt idx="2563">
                  <c:v>19.340900999999999</c:v>
                </c:pt>
                <c:pt idx="2564">
                  <c:v>19.340900999999999</c:v>
                </c:pt>
                <c:pt idx="2565">
                  <c:v>19.340900999999999</c:v>
                </c:pt>
                <c:pt idx="2566">
                  <c:v>19.340900999999999</c:v>
                </c:pt>
                <c:pt idx="2567">
                  <c:v>19.340900999999999</c:v>
                </c:pt>
                <c:pt idx="2568">
                  <c:v>19.340900999999999</c:v>
                </c:pt>
                <c:pt idx="2569">
                  <c:v>19.340900999999999</c:v>
                </c:pt>
                <c:pt idx="2570">
                  <c:v>19.33545500000001</c:v>
                </c:pt>
                <c:pt idx="2571">
                  <c:v>19.33545500000001</c:v>
                </c:pt>
                <c:pt idx="2572">
                  <c:v>19.33545500000001</c:v>
                </c:pt>
                <c:pt idx="2573">
                  <c:v>19.33545500000001</c:v>
                </c:pt>
                <c:pt idx="2574">
                  <c:v>19.33545500000001</c:v>
                </c:pt>
                <c:pt idx="2575">
                  <c:v>19.33545500000001</c:v>
                </c:pt>
                <c:pt idx="2576">
                  <c:v>19.33545500000001</c:v>
                </c:pt>
                <c:pt idx="2577">
                  <c:v>19.33545500000001</c:v>
                </c:pt>
                <c:pt idx="2578">
                  <c:v>19.33545500000001</c:v>
                </c:pt>
                <c:pt idx="2579">
                  <c:v>19.33545500000001</c:v>
                </c:pt>
                <c:pt idx="2580">
                  <c:v>19.333389</c:v>
                </c:pt>
                <c:pt idx="2581">
                  <c:v>19.333389</c:v>
                </c:pt>
                <c:pt idx="2582">
                  <c:v>19.333389</c:v>
                </c:pt>
                <c:pt idx="2583">
                  <c:v>19.333389</c:v>
                </c:pt>
                <c:pt idx="2584">
                  <c:v>19.333389</c:v>
                </c:pt>
                <c:pt idx="2585">
                  <c:v>19.333389</c:v>
                </c:pt>
                <c:pt idx="2586">
                  <c:v>19.333389</c:v>
                </c:pt>
                <c:pt idx="2587">
                  <c:v>19.333389</c:v>
                </c:pt>
                <c:pt idx="2588">
                  <c:v>19.333389</c:v>
                </c:pt>
                <c:pt idx="2589">
                  <c:v>19.333389</c:v>
                </c:pt>
                <c:pt idx="2590">
                  <c:v>19.340876999999999</c:v>
                </c:pt>
                <c:pt idx="2591">
                  <c:v>19.340876999999999</c:v>
                </c:pt>
                <c:pt idx="2592">
                  <c:v>19.340876999999999</c:v>
                </c:pt>
                <c:pt idx="2593">
                  <c:v>19.340876999999999</c:v>
                </c:pt>
                <c:pt idx="2594">
                  <c:v>19.340876999999999</c:v>
                </c:pt>
                <c:pt idx="2595">
                  <c:v>19.340876999999999</c:v>
                </c:pt>
                <c:pt idx="2596">
                  <c:v>19.340876999999999</c:v>
                </c:pt>
                <c:pt idx="2597">
                  <c:v>19.340876999999999</c:v>
                </c:pt>
                <c:pt idx="2598">
                  <c:v>19.340876999999999</c:v>
                </c:pt>
                <c:pt idx="2599">
                  <c:v>19.340876999999999</c:v>
                </c:pt>
                <c:pt idx="2600">
                  <c:v>19.340273</c:v>
                </c:pt>
                <c:pt idx="2601">
                  <c:v>19.340273</c:v>
                </c:pt>
                <c:pt idx="2602">
                  <c:v>19.340273</c:v>
                </c:pt>
                <c:pt idx="2603">
                  <c:v>19.340273</c:v>
                </c:pt>
                <c:pt idx="2604">
                  <c:v>19.340273</c:v>
                </c:pt>
                <c:pt idx="2605">
                  <c:v>19.340273</c:v>
                </c:pt>
                <c:pt idx="2606">
                  <c:v>19.340273</c:v>
                </c:pt>
                <c:pt idx="2607">
                  <c:v>19.340273</c:v>
                </c:pt>
                <c:pt idx="2608">
                  <c:v>19.340273</c:v>
                </c:pt>
                <c:pt idx="2609">
                  <c:v>19.340273</c:v>
                </c:pt>
                <c:pt idx="2610">
                  <c:v>19.33720400000001</c:v>
                </c:pt>
                <c:pt idx="2611">
                  <c:v>19.33720400000001</c:v>
                </c:pt>
                <c:pt idx="2612">
                  <c:v>19.33720400000001</c:v>
                </c:pt>
                <c:pt idx="2613">
                  <c:v>19.33720400000001</c:v>
                </c:pt>
                <c:pt idx="2614">
                  <c:v>19.33720400000001</c:v>
                </c:pt>
                <c:pt idx="2615">
                  <c:v>19.33720400000001</c:v>
                </c:pt>
                <c:pt idx="2616">
                  <c:v>19.33720400000001</c:v>
                </c:pt>
                <c:pt idx="2617">
                  <c:v>19.33720400000001</c:v>
                </c:pt>
                <c:pt idx="2618">
                  <c:v>19.33720400000001</c:v>
                </c:pt>
                <c:pt idx="2619">
                  <c:v>19.33720400000001</c:v>
                </c:pt>
                <c:pt idx="2620">
                  <c:v>19.341989999999999</c:v>
                </c:pt>
                <c:pt idx="2621">
                  <c:v>19.341989999999999</c:v>
                </c:pt>
                <c:pt idx="2622">
                  <c:v>19.341989999999999</c:v>
                </c:pt>
                <c:pt idx="2623">
                  <c:v>19.341989999999999</c:v>
                </c:pt>
                <c:pt idx="2624">
                  <c:v>19.341989999999999</c:v>
                </c:pt>
                <c:pt idx="2625">
                  <c:v>19.341989999999999</c:v>
                </c:pt>
                <c:pt idx="2626">
                  <c:v>19.341989999999999</c:v>
                </c:pt>
                <c:pt idx="2627">
                  <c:v>19.341989999999999</c:v>
                </c:pt>
                <c:pt idx="2628">
                  <c:v>19.341989999999999</c:v>
                </c:pt>
                <c:pt idx="2629">
                  <c:v>19.341989999999999</c:v>
                </c:pt>
                <c:pt idx="2630">
                  <c:v>19.347873000000011</c:v>
                </c:pt>
                <c:pt idx="2631">
                  <c:v>19.347873000000011</c:v>
                </c:pt>
                <c:pt idx="2632">
                  <c:v>19.347873000000011</c:v>
                </c:pt>
                <c:pt idx="2633">
                  <c:v>19.347873000000011</c:v>
                </c:pt>
                <c:pt idx="2634">
                  <c:v>19.347873000000011</c:v>
                </c:pt>
                <c:pt idx="2635">
                  <c:v>19.347873000000011</c:v>
                </c:pt>
                <c:pt idx="2636">
                  <c:v>19.347873000000011</c:v>
                </c:pt>
                <c:pt idx="2637">
                  <c:v>19.347873000000011</c:v>
                </c:pt>
                <c:pt idx="2638">
                  <c:v>19.347873000000011</c:v>
                </c:pt>
                <c:pt idx="2639">
                  <c:v>19.347873000000011</c:v>
                </c:pt>
                <c:pt idx="2640">
                  <c:v>19.362011999999989</c:v>
                </c:pt>
                <c:pt idx="2641">
                  <c:v>19.362011999999989</c:v>
                </c:pt>
                <c:pt idx="2642">
                  <c:v>19.362011999999989</c:v>
                </c:pt>
                <c:pt idx="2643">
                  <c:v>19.362011999999989</c:v>
                </c:pt>
                <c:pt idx="2644">
                  <c:v>19.362011999999989</c:v>
                </c:pt>
                <c:pt idx="2645">
                  <c:v>19.362011999999989</c:v>
                </c:pt>
                <c:pt idx="2646">
                  <c:v>19.362011999999989</c:v>
                </c:pt>
                <c:pt idx="2647">
                  <c:v>19.362011999999989</c:v>
                </c:pt>
                <c:pt idx="2648">
                  <c:v>19.362011999999989</c:v>
                </c:pt>
                <c:pt idx="2649">
                  <c:v>19.362011999999989</c:v>
                </c:pt>
                <c:pt idx="2650">
                  <c:v>19.350534</c:v>
                </c:pt>
                <c:pt idx="2651">
                  <c:v>19.350534</c:v>
                </c:pt>
                <c:pt idx="2652">
                  <c:v>19.350534</c:v>
                </c:pt>
                <c:pt idx="2653">
                  <c:v>19.350534</c:v>
                </c:pt>
                <c:pt idx="2654">
                  <c:v>19.350534</c:v>
                </c:pt>
                <c:pt idx="2655">
                  <c:v>19.350534</c:v>
                </c:pt>
                <c:pt idx="2656">
                  <c:v>19.350534</c:v>
                </c:pt>
                <c:pt idx="2657">
                  <c:v>19.350534</c:v>
                </c:pt>
                <c:pt idx="2658">
                  <c:v>19.350534</c:v>
                </c:pt>
                <c:pt idx="2659">
                  <c:v>19.350534</c:v>
                </c:pt>
                <c:pt idx="2660">
                  <c:v>19.36928</c:v>
                </c:pt>
                <c:pt idx="2661">
                  <c:v>19.36928</c:v>
                </c:pt>
                <c:pt idx="2662">
                  <c:v>19.36928</c:v>
                </c:pt>
                <c:pt idx="2663">
                  <c:v>19.36928</c:v>
                </c:pt>
                <c:pt idx="2664">
                  <c:v>19.36928</c:v>
                </c:pt>
                <c:pt idx="2665">
                  <c:v>19.36928</c:v>
                </c:pt>
                <c:pt idx="2666">
                  <c:v>19.36928</c:v>
                </c:pt>
                <c:pt idx="2667">
                  <c:v>19.36928</c:v>
                </c:pt>
                <c:pt idx="2668">
                  <c:v>19.36928</c:v>
                </c:pt>
                <c:pt idx="2669">
                  <c:v>19.36928</c:v>
                </c:pt>
                <c:pt idx="2670">
                  <c:v>19.36210599999999</c:v>
                </c:pt>
                <c:pt idx="2671">
                  <c:v>19.36210599999999</c:v>
                </c:pt>
                <c:pt idx="2672">
                  <c:v>19.36210599999999</c:v>
                </c:pt>
                <c:pt idx="2673">
                  <c:v>19.36210599999999</c:v>
                </c:pt>
                <c:pt idx="2674">
                  <c:v>19.36210599999999</c:v>
                </c:pt>
                <c:pt idx="2675">
                  <c:v>19.36210599999999</c:v>
                </c:pt>
                <c:pt idx="2676">
                  <c:v>19.36210599999999</c:v>
                </c:pt>
                <c:pt idx="2677">
                  <c:v>19.36210599999999</c:v>
                </c:pt>
                <c:pt idx="2678">
                  <c:v>19.36210599999999</c:v>
                </c:pt>
                <c:pt idx="2679">
                  <c:v>19.36210599999999</c:v>
                </c:pt>
                <c:pt idx="2680">
                  <c:v>19.368957999999999</c:v>
                </c:pt>
                <c:pt idx="2681">
                  <c:v>19.368957999999999</c:v>
                </c:pt>
                <c:pt idx="2682">
                  <c:v>19.368957999999999</c:v>
                </c:pt>
                <c:pt idx="2683">
                  <c:v>19.368957999999999</c:v>
                </c:pt>
                <c:pt idx="2684">
                  <c:v>19.368957999999999</c:v>
                </c:pt>
                <c:pt idx="2685">
                  <c:v>19.368957999999999</c:v>
                </c:pt>
                <c:pt idx="2686">
                  <c:v>19.368957999999999</c:v>
                </c:pt>
                <c:pt idx="2687">
                  <c:v>19.368957999999999</c:v>
                </c:pt>
                <c:pt idx="2688">
                  <c:v>19.368957999999999</c:v>
                </c:pt>
                <c:pt idx="2689">
                  <c:v>19.368957999999999</c:v>
                </c:pt>
                <c:pt idx="2690">
                  <c:v>19.365512999999986</c:v>
                </c:pt>
                <c:pt idx="2691">
                  <c:v>19.365512999999986</c:v>
                </c:pt>
                <c:pt idx="2692">
                  <c:v>19.365512999999986</c:v>
                </c:pt>
                <c:pt idx="2693">
                  <c:v>19.365512999999986</c:v>
                </c:pt>
                <c:pt idx="2694">
                  <c:v>19.365512999999986</c:v>
                </c:pt>
                <c:pt idx="2695">
                  <c:v>19.365512999999986</c:v>
                </c:pt>
                <c:pt idx="2696">
                  <c:v>19.365512999999986</c:v>
                </c:pt>
                <c:pt idx="2697">
                  <c:v>19.365512999999986</c:v>
                </c:pt>
                <c:pt idx="2698">
                  <c:v>19.365512999999986</c:v>
                </c:pt>
                <c:pt idx="2699">
                  <c:v>19.365512999999986</c:v>
                </c:pt>
                <c:pt idx="2700">
                  <c:v>19.381354999999999</c:v>
                </c:pt>
                <c:pt idx="2701">
                  <c:v>19.381354999999999</c:v>
                </c:pt>
                <c:pt idx="2702">
                  <c:v>19.381354999999999</c:v>
                </c:pt>
                <c:pt idx="2703">
                  <c:v>19.381354999999999</c:v>
                </c:pt>
                <c:pt idx="2704">
                  <c:v>19.381354999999999</c:v>
                </c:pt>
                <c:pt idx="2705">
                  <c:v>19.381354999999999</c:v>
                </c:pt>
                <c:pt idx="2706">
                  <c:v>19.381354999999999</c:v>
                </c:pt>
                <c:pt idx="2707">
                  <c:v>19.381354999999999</c:v>
                </c:pt>
                <c:pt idx="2708">
                  <c:v>19.381354999999999</c:v>
                </c:pt>
                <c:pt idx="2709">
                  <c:v>19.381354999999999</c:v>
                </c:pt>
                <c:pt idx="2710">
                  <c:v>19.371684999999999</c:v>
                </c:pt>
                <c:pt idx="2711">
                  <c:v>19.371684999999999</c:v>
                </c:pt>
                <c:pt idx="2712">
                  <c:v>19.371684999999999</c:v>
                </c:pt>
                <c:pt idx="2713">
                  <c:v>19.371684999999999</c:v>
                </c:pt>
                <c:pt idx="2714">
                  <c:v>19.371684999999999</c:v>
                </c:pt>
                <c:pt idx="2715">
                  <c:v>19.371684999999999</c:v>
                </c:pt>
                <c:pt idx="2716">
                  <c:v>19.371684999999999</c:v>
                </c:pt>
                <c:pt idx="2717">
                  <c:v>19.371684999999999</c:v>
                </c:pt>
                <c:pt idx="2718">
                  <c:v>19.371684999999999</c:v>
                </c:pt>
                <c:pt idx="2719">
                  <c:v>19.371684999999999</c:v>
                </c:pt>
                <c:pt idx="2720">
                  <c:v>19.371002000000001</c:v>
                </c:pt>
                <c:pt idx="2721">
                  <c:v>19.371002000000001</c:v>
                </c:pt>
                <c:pt idx="2722">
                  <c:v>19.371002000000001</c:v>
                </c:pt>
                <c:pt idx="2723">
                  <c:v>19.371002000000001</c:v>
                </c:pt>
                <c:pt idx="2724">
                  <c:v>19.371002000000001</c:v>
                </c:pt>
                <c:pt idx="2725">
                  <c:v>19.371002000000001</c:v>
                </c:pt>
                <c:pt idx="2726">
                  <c:v>19.371002000000001</c:v>
                </c:pt>
                <c:pt idx="2727">
                  <c:v>19.371002000000001</c:v>
                </c:pt>
                <c:pt idx="2728">
                  <c:v>19.371002000000001</c:v>
                </c:pt>
                <c:pt idx="2729">
                  <c:v>19.371002000000001</c:v>
                </c:pt>
                <c:pt idx="2730">
                  <c:v>19.365605999999989</c:v>
                </c:pt>
                <c:pt idx="2731">
                  <c:v>19.365605999999989</c:v>
                </c:pt>
                <c:pt idx="2732">
                  <c:v>19.365605999999989</c:v>
                </c:pt>
                <c:pt idx="2733">
                  <c:v>19.365605999999989</c:v>
                </c:pt>
                <c:pt idx="2734">
                  <c:v>19.365605999999989</c:v>
                </c:pt>
                <c:pt idx="2735">
                  <c:v>19.365605999999989</c:v>
                </c:pt>
                <c:pt idx="2736">
                  <c:v>19.365605999999989</c:v>
                </c:pt>
                <c:pt idx="2737">
                  <c:v>19.365605999999989</c:v>
                </c:pt>
                <c:pt idx="2738">
                  <c:v>19.365605999999989</c:v>
                </c:pt>
                <c:pt idx="2739">
                  <c:v>19.365605999999989</c:v>
                </c:pt>
                <c:pt idx="2740">
                  <c:v>19.37823599999999</c:v>
                </c:pt>
                <c:pt idx="2741">
                  <c:v>19.37823599999999</c:v>
                </c:pt>
                <c:pt idx="2742">
                  <c:v>19.37823599999999</c:v>
                </c:pt>
                <c:pt idx="2743">
                  <c:v>19.37823599999999</c:v>
                </c:pt>
                <c:pt idx="2744">
                  <c:v>19.37823599999999</c:v>
                </c:pt>
                <c:pt idx="2745">
                  <c:v>19.37823599999999</c:v>
                </c:pt>
                <c:pt idx="2746">
                  <c:v>19.37823599999999</c:v>
                </c:pt>
                <c:pt idx="2747">
                  <c:v>19.37823599999999</c:v>
                </c:pt>
                <c:pt idx="2748">
                  <c:v>19.37823599999999</c:v>
                </c:pt>
                <c:pt idx="2749">
                  <c:v>19.37823599999999</c:v>
                </c:pt>
                <c:pt idx="2750">
                  <c:v>19.374383000000005</c:v>
                </c:pt>
                <c:pt idx="2751">
                  <c:v>19.374383000000005</c:v>
                </c:pt>
                <c:pt idx="2752">
                  <c:v>19.374383000000005</c:v>
                </c:pt>
                <c:pt idx="2753">
                  <c:v>19.374383000000005</c:v>
                </c:pt>
                <c:pt idx="2754">
                  <c:v>19.374383000000005</c:v>
                </c:pt>
                <c:pt idx="2755">
                  <c:v>19.374383000000005</c:v>
                </c:pt>
                <c:pt idx="2756">
                  <c:v>19.374383000000005</c:v>
                </c:pt>
                <c:pt idx="2757">
                  <c:v>19.374383000000005</c:v>
                </c:pt>
                <c:pt idx="2758">
                  <c:v>19.374383000000005</c:v>
                </c:pt>
                <c:pt idx="2759">
                  <c:v>19.374383000000005</c:v>
                </c:pt>
                <c:pt idx="2760">
                  <c:v>19.383873000000001</c:v>
                </c:pt>
                <c:pt idx="2761">
                  <c:v>19.383873000000001</c:v>
                </c:pt>
                <c:pt idx="2762">
                  <c:v>19.383873000000001</c:v>
                </c:pt>
                <c:pt idx="2763">
                  <c:v>19.383873000000001</c:v>
                </c:pt>
                <c:pt idx="2764">
                  <c:v>19.383873000000001</c:v>
                </c:pt>
                <c:pt idx="2765">
                  <c:v>19.383873000000001</c:v>
                </c:pt>
                <c:pt idx="2766">
                  <c:v>19.383873000000001</c:v>
                </c:pt>
                <c:pt idx="2767">
                  <c:v>19.383873000000001</c:v>
                </c:pt>
                <c:pt idx="2768">
                  <c:v>19.383873000000001</c:v>
                </c:pt>
                <c:pt idx="2769">
                  <c:v>19.383873000000001</c:v>
                </c:pt>
                <c:pt idx="2770">
                  <c:v>19.381208999999988</c:v>
                </c:pt>
                <c:pt idx="2771">
                  <c:v>19.381208999999988</c:v>
                </c:pt>
                <c:pt idx="2772">
                  <c:v>19.381208999999988</c:v>
                </c:pt>
                <c:pt idx="2773">
                  <c:v>19.381208999999988</c:v>
                </c:pt>
                <c:pt idx="2774">
                  <c:v>19.381208999999988</c:v>
                </c:pt>
                <c:pt idx="2775">
                  <c:v>19.381208999999988</c:v>
                </c:pt>
                <c:pt idx="2776">
                  <c:v>19.381208999999988</c:v>
                </c:pt>
                <c:pt idx="2777">
                  <c:v>19.381208999999988</c:v>
                </c:pt>
                <c:pt idx="2778">
                  <c:v>19.381208999999988</c:v>
                </c:pt>
                <c:pt idx="2779">
                  <c:v>19.381208999999988</c:v>
                </c:pt>
                <c:pt idx="2780">
                  <c:v>19.374085999999998</c:v>
                </c:pt>
                <c:pt idx="2781">
                  <c:v>19.374085999999998</c:v>
                </c:pt>
                <c:pt idx="2782">
                  <c:v>19.374085999999998</c:v>
                </c:pt>
                <c:pt idx="2783">
                  <c:v>19.374085999999998</c:v>
                </c:pt>
                <c:pt idx="2784">
                  <c:v>19.374085999999998</c:v>
                </c:pt>
                <c:pt idx="2785">
                  <c:v>19.374085999999998</c:v>
                </c:pt>
                <c:pt idx="2786">
                  <c:v>19.374085999999998</c:v>
                </c:pt>
                <c:pt idx="2787">
                  <c:v>19.374085999999998</c:v>
                </c:pt>
                <c:pt idx="2788">
                  <c:v>19.374085999999998</c:v>
                </c:pt>
                <c:pt idx="2789">
                  <c:v>19.374085999999998</c:v>
                </c:pt>
                <c:pt idx="2790">
                  <c:v>19.387785999999988</c:v>
                </c:pt>
                <c:pt idx="2791">
                  <c:v>19.387785999999988</c:v>
                </c:pt>
                <c:pt idx="2792">
                  <c:v>19.387785999999988</c:v>
                </c:pt>
                <c:pt idx="2793">
                  <c:v>19.387785999999988</c:v>
                </c:pt>
                <c:pt idx="2794">
                  <c:v>19.387785999999988</c:v>
                </c:pt>
                <c:pt idx="2795">
                  <c:v>19.387785999999988</c:v>
                </c:pt>
                <c:pt idx="2796">
                  <c:v>19.387785999999988</c:v>
                </c:pt>
                <c:pt idx="2797">
                  <c:v>19.387785999999988</c:v>
                </c:pt>
                <c:pt idx="2798">
                  <c:v>19.387785999999988</c:v>
                </c:pt>
                <c:pt idx="2799">
                  <c:v>19.387785999999988</c:v>
                </c:pt>
                <c:pt idx="2800">
                  <c:v>19.376671999999999</c:v>
                </c:pt>
                <c:pt idx="2801">
                  <c:v>19.376671999999999</c:v>
                </c:pt>
                <c:pt idx="2802">
                  <c:v>19.376671999999999</c:v>
                </c:pt>
                <c:pt idx="2803">
                  <c:v>19.376671999999999</c:v>
                </c:pt>
                <c:pt idx="2804">
                  <c:v>19.376671999999999</c:v>
                </c:pt>
                <c:pt idx="2805">
                  <c:v>19.376671999999999</c:v>
                </c:pt>
                <c:pt idx="2806">
                  <c:v>19.376671999999999</c:v>
                </c:pt>
                <c:pt idx="2807">
                  <c:v>19.376671999999999</c:v>
                </c:pt>
                <c:pt idx="2808">
                  <c:v>19.376671999999999</c:v>
                </c:pt>
                <c:pt idx="2809">
                  <c:v>19.376671999999999</c:v>
                </c:pt>
                <c:pt idx="2810">
                  <c:v>19.385580999999981</c:v>
                </c:pt>
                <c:pt idx="2811">
                  <c:v>19.385580999999981</c:v>
                </c:pt>
                <c:pt idx="2812">
                  <c:v>19.385580999999981</c:v>
                </c:pt>
                <c:pt idx="2813">
                  <c:v>19.385580999999981</c:v>
                </c:pt>
                <c:pt idx="2814">
                  <c:v>19.385580999999981</c:v>
                </c:pt>
                <c:pt idx="2815">
                  <c:v>19.385580999999981</c:v>
                </c:pt>
                <c:pt idx="2816">
                  <c:v>19.385580999999981</c:v>
                </c:pt>
                <c:pt idx="2817">
                  <c:v>19.385580999999981</c:v>
                </c:pt>
                <c:pt idx="2818">
                  <c:v>19.385580999999981</c:v>
                </c:pt>
                <c:pt idx="2819">
                  <c:v>19.385580999999981</c:v>
                </c:pt>
                <c:pt idx="2820">
                  <c:v>19.382828</c:v>
                </c:pt>
                <c:pt idx="2821">
                  <c:v>19.382828</c:v>
                </c:pt>
                <c:pt idx="2822">
                  <c:v>19.382828</c:v>
                </c:pt>
                <c:pt idx="2823">
                  <c:v>19.382828</c:v>
                </c:pt>
                <c:pt idx="2824">
                  <c:v>19.382828</c:v>
                </c:pt>
                <c:pt idx="2825">
                  <c:v>19.382828</c:v>
                </c:pt>
                <c:pt idx="2826">
                  <c:v>19.382828</c:v>
                </c:pt>
                <c:pt idx="2827">
                  <c:v>19.382828</c:v>
                </c:pt>
                <c:pt idx="2828">
                  <c:v>19.382828</c:v>
                </c:pt>
                <c:pt idx="2829">
                  <c:v>19.382828</c:v>
                </c:pt>
                <c:pt idx="2830">
                  <c:v>19.382030999999984</c:v>
                </c:pt>
                <c:pt idx="2831">
                  <c:v>19.382030999999984</c:v>
                </c:pt>
                <c:pt idx="2832">
                  <c:v>19.382030999999984</c:v>
                </c:pt>
                <c:pt idx="2833">
                  <c:v>19.382030999999984</c:v>
                </c:pt>
                <c:pt idx="2834">
                  <c:v>19.382030999999984</c:v>
                </c:pt>
                <c:pt idx="2835">
                  <c:v>19.382030999999984</c:v>
                </c:pt>
                <c:pt idx="2836">
                  <c:v>19.382030999999984</c:v>
                </c:pt>
                <c:pt idx="2837">
                  <c:v>19.382030999999984</c:v>
                </c:pt>
                <c:pt idx="2838">
                  <c:v>19.382030999999984</c:v>
                </c:pt>
                <c:pt idx="2839">
                  <c:v>19.382030999999984</c:v>
                </c:pt>
                <c:pt idx="2840">
                  <c:v>19.38128</c:v>
                </c:pt>
                <c:pt idx="2841">
                  <c:v>19.38128</c:v>
                </c:pt>
                <c:pt idx="2842">
                  <c:v>19.38128</c:v>
                </c:pt>
                <c:pt idx="2843">
                  <c:v>19.38128</c:v>
                </c:pt>
                <c:pt idx="2844">
                  <c:v>19.38128</c:v>
                </c:pt>
                <c:pt idx="2845">
                  <c:v>19.38128</c:v>
                </c:pt>
                <c:pt idx="2846">
                  <c:v>19.38128</c:v>
                </c:pt>
                <c:pt idx="2847">
                  <c:v>19.38128</c:v>
                </c:pt>
                <c:pt idx="2848">
                  <c:v>19.38128</c:v>
                </c:pt>
                <c:pt idx="2849">
                  <c:v>19.38128</c:v>
                </c:pt>
                <c:pt idx="2850">
                  <c:v>19.384567000000001</c:v>
                </c:pt>
                <c:pt idx="2851">
                  <c:v>19.384567000000001</c:v>
                </c:pt>
                <c:pt idx="2852">
                  <c:v>19.384567000000001</c:v>
                </c:pt>
                <c:pt idx="2853">
                  <c:v>19.384567000000001</c:v>
                </c:pt>
                <c:pt idx="2854">
                  <c:v>19.384567000000001</c:v>
                </c:pt>
                <c:pt idx="2855">
                  <c:v>19.384567000000001</c:v>
                </c:pt>
                <c:pt idx="2856">
                  <c:v>19.384567000000001</c:v>
                </c:pt>
                <c:pt idx="2857">
                  <c:v>19.384567000000001</c:v>
                </c:pt>
                <c:pt idx="2858">
                  <c:v>19.384567000000001</c:v>
                </c:pt>
                <c:pt idx="2859">
                  <c:v>19.384567000000001</c:v>
                </c:pt>
                <c:pt idx="2860">
                  <c:v>19.393567999999988</c:v>
                </c:pt>
                <c:pt idx="2861">
                  <c:v>19.393567999999988</c:v>
                </c:pt>
                <c:pt idx="2862">
                  <c:v>19.393567999999988</c:v>
                </c:pt>
                <c:pt idx="2863">
                  <c:v>19.393567999999988</c:v>
                </c:pt>
                <c:pt idx="2864">
                  <c:v>19.393567999999988</c:v>
                </c:pt>
                <c:pt idx="2865">
                  <c:v>19.393567999999988</c:v>
                </c:pt>
                <c:pt idx="2866">
                  <c:v>19.393567999999988</c:v>
                </c:pt>
                <c:pt idx="2867">
                  <c:v>19.393567999999988</c:v>
                </c:pt>
                <c:pt idx="2868">
                  <c:v>19.393567999999988</c:v>
                </c:pt>
                <c:pt idx="2869">
                  <c:v>19.393567999999988</c:v>
                </c:pt>
                <c:pt idx="2870">
                  <c:v>19.392331999999989</c:v>
                </c:pt>
                <c:pt idx="2871">
                  <c:v>19.392331999999989</c:v>
                </c:pt>
                <c:pt idx="2872">
                  <c:v>19.392331999999989</c:v>
                </c:pt>
                <c:pt idx="2873">
                  <c:v>19.392331999999989</c:v>
                </c:pt>
                <c:pt idx="2874">
                  <c:v>19.392331999999989</c:v>
                </c:pt>
                <c:pt idx="2875">
                  <c:v>19.392331999999989</c:v>
                </c:pt>
                <c:pt idx="2876">
                  <c:v>19.392331999999989</c:v>
                </c:pt>
                <c:pt idx="2877">
                  <c:v>19.392331999999989</c:v>
                </c:pt>
                <c:pt idx="2878">
                  <c:v>19.392331999999989</c:v>
                </c:pt>
                <c:pt idx="2879">
                  <c:v>19.392331999999989</c:v>
                </c:pt>
                <c:pt idx="2880">
                  <c:v>19.38809599999999</c:v>
                </c:pt>
                <c:pt idx="2881">
                  <c:v>19.38809599999999</c:v>
                </c:pt>
                <c:pt idx="2882">
                  <c:v>19.38809599999999</c:v>
                </c:pt>
                <c:pt idx="2883">
                  <c:v>19.38809599999999</c:v>
                </c:pt>
                <c:pt idx="2884">
                  <c:v>19.38809599999999</c:v>
                </c:pt>
                <c:pt idx="2885">
                  <c:v>19.38809599999999</c:v>
                </c:pt>
                <c:pt idx="2886">
                  <c:v>19.38809599999999</c:v>
                </c:pt>
                <c:pt idx="2887">
                  <c:v>19.38809599999999</c:v>
                </c:pt>
                <c:pt idx="2888">
                  <c:v>19.38809599999999</c:v>
                </c:pt>
                <c:pt idx="2889">
                  <c:v>19.38809599999999</c:v>
                </c:pt>
                <c:pt idx="2890">
                  <c:v>19.374845000000011</c:v>
                </c:pt>
                <c:pt idx="2891">
                  <c:v>19.374845000000011</c:v>
                </c:pt>
                <c:pt idx="2892">
                  <c:v>19.374845000000011</c:v>
                </c:pt>
                <c:pt idx="2893">
                  <c:v>19.374845000000011</c:v>
                </c:pt>
                <c:pt idx="2894">
                  <c:v>19.374845000000011</c:v>
                </c:pt>
                <c:pt idx="2895">
                  <c:v>19.374845000000011</c:v>
                </c:pt>
                <c:pt idx="2896">
                  <c:v>19.374845000000011</c:v>
                </c:pt>
                <c:pt idx="2897">
                  <c:v>19.374845000000011</c:v>
                </c:pt>
                <c:pt idx="2898">
                  <c:v>19.374845000000011</c:v>
                </c:pt>
                <c:pt idx="2899">
                  <c:v>19.374845000000011</c:v>
                </c:pt>
                <c:pt idx="2900">
                  <c:v>19.366718999999989</c:v>
                </c:pt>
                <c:pt idx="2901">
                  <c:v>19.366718999999989</c:v>
                </c:pt>
                <c:pt idx="2902">
                  <c:v>19.366718999999989</c:v>
                </c:pt>
                <c:pt idx="2903">
                  <c:v>19.366718999999989</c:v>
                </c:pt>
                <c:pt idx="2904">
                  <c:v>19.366718999999989</c:v>
                </c:pt>
                <c:pt idx="2905">
                  <c:v>19.366718999999989</c:v>
                </c:pt>
                <c:pt idx="2906">
                  <c:v>19.366718999999989</c:v>
                </c:pt>
                <c:pt idx="2907">
                  <c:v>19.366718999999989</c:v>
                </c:pt>
                <c:pt idx="2908">
                  <c:v>19.366718999999989</c:v>
                </c:pt>
                <c:pt idx="2909">
                  <c:v>19.366718999999989</c:v>
                </c:pt>
                <c:pt idx="2910">
                  <c:v>19.373791000000001</c:v>
                </c:pt>
                <c:pt idx="2911">
                  <c:v>19.373791000000001</c:v>
                </c:pt>
                <c:pt idx="2912">
                  <c:v>19.373791000000001</c:v>
                </c:pt>
                <c:pt idx="2913">
                  <c:v>19.373791000000001</c:v>
                </c:pt>
                <c:pt idx="2914">
                  <c:v>19.373791000000001</c:v>
                </c:pt>
                <c:pt idx="2915">
                  <c:v>19.373791000000001</c:v>
                </c:pt>
                <c:pt idx="2916">
                  <c:v>19.373791000000001</c:v>
                </c:pt>
                <c:pt idx="2917">
                  <c:v>19.373791000000001</c:v>
                </c:pt>
                <c:pt idx="2918">
                  <c:v>19.373791000000001</c:v>
                </c:pt>
                <c:pt idx="2919">
                  <c:v>19.373791000000001</c:v>
                </c:pt>
                <c:pt idx="2920">
                  <c:v>19.367944000000001</c:v>
                </c:pt>
                <c:pt idx="2921">
                  <c:v>19.367944000000001</c:v>
                </c:pt>
                <c:pt idx="2922">
                  <c:v>19.367944000000001</c:v>
                </c:pt>
                <c:pt idx="2923">
                  <c:v>19.367944000000001</c:v>
                </c:pt>
                <c:pt idx="2924">
                  <c:v>19.367944000000001</c:v>
                </c:pt>
                <c:pt idx="2925">
                  <c:v>19.367944000000001</c:v>
                </c:pt>
                <c:pt idx="2926">
                  <c:v>19.367944000000001</c:v>
                </c:pt>
                <c:pt idx="2927">
                  <c:v>19.367944000000001</c:v>
                </c:pt>
                <c:pt idx="2928">
                  <c:v>19.367944000000001</c:v>
                </c:pt>
                <c:pt idx="2929">
                  <c:v>19.367944000000001</c:v>
                </c:pt>
                <c:pt idx="2930">
                  <c:v>19.367004000000001</c:v>
                </c:pt>
                <c:pt idx="2931">
                  <c:v>19.367004000000001</c:v>
                </c:pt>
                <c:pt idx="2932">
                  <c:v>19.367004000000001</c:v>
                </c:pt>
                <c:pt idx="2933">
                  <c:v>19.367004000000001</c:v>
                </c:pt>
                <c:pt idx="2934">
                  <c:v>19.367004000000001</c:v>
                </c:pt>
                <c:pt idx="2935">
                  <c:v>19.367004000000001</c:v>
                </c:pt>
                <c:pt idx="2936">
                  <c:v>19.367004000000001</c:v>
                </c:pt>
                <c:pt idx="2937">
                  <c:v>19.367004000000001</c:v>
                </c:pt>
                <c:pt idx="2938">
                  <c:v>19.367004000000001</c:v>
                </c:pt>
                <c:pt idx="2939">
                  <c:v>19.367004000000001</c:v>
                </c:pt>
                <c:pt idx="2940">
                  <c:v>19.351590999999999</c:v>
                </c:pt>
                <c:pt idx="2941">
                  <c:v>19.351590999999999</c:v>
                </c:pt>
                <c:pt idx="2942">
                  <c:v>19.351590999999999</c:v>
                </c:pt>
                <c:pt idx="2943">
                  <c:v>19.351590999999999</c:v>
                </c:pt>
                <c:pt idx="2944">
                  <c:v>19.351590999999999</c:v>
                </c:pt>
                <c:pt idx="2945">
                  <c:v>19.351590999999999</c:v>
                </c:pt>
                <c:pt idx="2946">
                  <c:v>19.351590999999999</c:v>
                </c:pt>
                <c:pt idx="2947">
                  <c:v>19.351590999999999</c:v>
                </c:pt>
                <c:pt idx="2948">
                  <c:v>19.351590999999999</c:v>
                </c:pt>
                <c:pt idx="2949">
                  <c:v>19.351590999999999</c:v>
                </c:pt>
                <c:pt idx="2950">
                  <c:v>19.366914000000001</c:v>
                </c:pt>
                <c:pt idx="2951">
                  <c:v>19.366914000000001</c:v>
                </c:pt>
                <c:pt idx="2952">
                  <c:v>19.366914000000001</c:v>
                </c:pt>
                <c:pt idx="2953">
                  <c:v>19.366914000000001</c:v>
                </c:pt>
                <c:pt idx="2954">
                  <c:v>19.366914000000001</c:v>
                </c:pt>
                <c:pt idx="2955">
                  <c:v>19.366914000000001</c:v>
                </c:pt>
                <c:pt idx="2956">
                  <c:v>19.366914000000001</c:v>
                </c:pt>
                <c:pt idx="2957">
                  <c:v>19.366914000000001</c:v>
                </c:pt>
                <c:pt idx="2958">
                  <c:v>19.366914000000001</c:v>
                </c:pt>
                <c:pt idx="2959">
                  <c:v>19.366914000000001</c:v>
                </c:pt>
                <c:pt idx="2960">
                  <c:v>19.348693999999981</c:v>
                </c:pt>
                <c:pt idx="2961">
                  <c:v>19.348693999999981</c:v>
                </c:pt>
                <c:pt idx="2962">
                  <c:v>19.348693999999981</c:v>
                </c:pt>
                <c:pt idx="2963">
                  <c:v>19.348693999999981</c:v>
                </c:pt>
                <c:pt idx="2964">
                  <c:v>19.348693999999981</c:v>
                </c:pt>
                <c:pt idx="2965">
                  <c:v>19.348693999999981</c:v>
                </c:pt>
                <c:pt idx="2966">
                  <c:v>19.348693999999981</c:v>
                </c:pt>
                <c:pt idx="2967">
                  <c:v>19.348693999999981</c:v>
                </c:pt>
                <c:pt idx="2968">
                  <c:v>19.348693999999981</c:v>
                </c:pt>
                <c:pt idx="2969">
                  <c:v>19.348693999999981</c:v>
                </c:pt>
                <c:pt idx="2970">
                  <c:v>19.348158999999999</c:v>
                </c:pt>
                <c:pt idx="2971">
                  <c:v>19.348158999999999</c:v>
                </c:pt>
                <c:pt idx="2972">
                  <c:v>19.348158999999999</c:v>
                </c:pt>
                <c:pt idx="2973">
                  <c:v>19.348158999999999</c:v>
                </c:pt>
                <c:pt idx="2974">
                  <c:v>19.348158999999999</c:v>
                </c:pt>
                <c:pt idx="2975">
                  <c:v>19.348158999999999</c:v>
                </c:pt>
                <c:pt idx="2976">
                  <c:v>19.348158999999999</c:v>
                </c:pt>
                <c:pt idx="2977">
                  <c:v>19.348158999999999</c:v>
                </c:pt>
                <c:pt idx="2978">
                  <c:v>19.348158999999999</c:v>
                </c:pt>
                <c:pt idx="2979">
                  <c:v>19.348158999999999</c:v>
                </c:pt>
                <c:pt idx="2980">
                  <c:v>19.343209999999988</c:v>
                </c:pt>
                <c:pt idx="2981">
                  <c:v>19.343209999999988</c:v>
                </c:pt>
                <c:pt idx="2982">
                  <c:v>19.343209999999988</c:v>
                </c:pt>
                <c:pt idx="2983">
                  <c:v>19.343209999999988</c:v>
                </c:pt>
                <c:pt idx="2984">
                  <c:v>19.343209999999988</c:v>
                </c:pt>
                <c:pt idx="2985">
                  <c:v>19.343209999999988</c:v>
                </c:pt>
                <c:pt idx="2986">
                  <c:v>19.343209999999988</c:v>
                </c:pt>
                <c:pt idx="2987">
                  <c:v>19.343209999999988</c:v>
                </c:pt>
                <c:pt idx="2988">
                  <c:v>19.343209999999988</c:v>
                </c:pt>
                <c:pt idx="2989">
                  <c:v>19.343209999999988</c:v>
                </c:pt>
                <c:pt idx="2990">
                  <c:v>19.351070000000011</c:v>
                </c:pt>
                <c:pt idx="2991">
                  <c:v>19.351070000000011</c:v>
                </c:pt>
                <c:pt idx="2992">
                  <c:v>19.351070000000011</c:v>
                </c:pt>
                <c:pt idx="2993">
                  <c:v>19.351070000000011</c:v>
                </c:pt>
                <c:pt idx="2994">
                  <c:v>19.351070000000011</c:v>
                </c:pt>
                <c:pt idx="2995">
                  <c:v>19.351070000000011</c:v>
                </c:pt>
                <c:pt idx="2996">
                  <c:v>19.351070000000011</c:v>
                </c:pt>
                <c:pt idx="2997">
                  <c:v>19.351070000000011</c:v>
                </c:pt>
                <c:pt idx="2998">
                  <c:v>19.351070000000011</c:v>
                </c:pt>
                <c:pt idx="2999">
                  <c:v>19.351070000000011</c:v>
                </c:pt>
                <c:pt idx="3000">
                  <c:v>19.349395999999999</c:v>
                </c:pt>
                <c:pt idx="3001">
                  <c:v>19.349395999999999</c:v>
                </c:pt>
                <c:pt idx="3002">
                  <c:v>19.349395999999999</c:v>
                </c:pt>
                <c:pt idx="3003">
                  <c:v>19.349395999999999</c:v>
                </c:pt>
                <c:pt idx="3004">
                  <c:v>19.349395999999999</c:v>
                </c:pt>
                <c:pt idx="3005">
                  <c:v>19.349395999999999</c:v>
                </c:pt>
                <c:pt idx="3006">
                  <c:v>19.349395999999999</c:v>
                </c:pt>
                <c:pt idx="3007">
                  <c:v>19.349395999999999</c:v>
                </c:pt>
                <c:pt idx="3008">
                  <c:v>19.349395999999999</c:v>
                </c:pt>
                <c:pt idx="3009">
                  <c:v>19.349395999999999</c:v>
                </c:pt>
                <c:pt idx="3010">
                  <c:v>19.34395000000001</c:v>
                </c:pt>
                <c:pt idx="3011">
                  <c:v>19.34395000000001</c:v>
                </c:pt>
                <c:pt idx="3012">
                  <c:v>19.34395000000001</c:v>
                </c:pt>
                <c:pt idx="3013">
                  <c:v>19.34395000000001</c:v>
                </c:pt>
                <c:pt idx="3014">
                  <c:v>19.34395000000001</c:v>
                </c:pt>
                <c:pt idx="3015">
                  <c:v>19.34395000000001</c:v>
                </c:pt>
                <c:pt idx="3016">
                  <c:v>19.34395000000001</c:v>
                </c:pt>
                <c:pt idx="3017">
                  <c:v>19.34395000000001</c:v>
                </c:pt>
                <c:pt idx="3018">
                  <c:v>19.34395000000001</c:v>
                </c:pt>
                <c:pt idx="3019">
                  <c:v>19.34395000000001</c:v>
                </c:pt>
                <c:pt idx="3020">
                  <c:v>19.342264</c:v>
                </c:pt>
                <c:pt idx="3021">
                  <c:v>19.342264</c:v>
                </c:pt>
                <c:pt idx="3022">
                  <c:v>19.342264</c:v>
                </c:pt>
                <c:pt idx="3023">
                  <c:v>19.342264</c:v>
                </c:pt>
                <c:pt idx="3024">
                  <c:v>19.342264</c:v>
                </c:pt>
                <c:pt idx="3025">
                  <c:v>19.342264</c:v>
                </c:pt>
                <c:pt idx="3026">
                  <c:v>19.342264</c:v>
                </c:pt>
                <c:pt idx="3027">
                  <c:v>19.342264</c:v>
                </c:pt>
                <c:pt idx="3028">
                  <c:v>19.342264</c:v>
                </c:pt>
                <c:pt idx="3029">
                  <c:v>19.342264</c:v>
                </c:pt>
                <c:pt idx="3030">
                  <c:v>19.340358999999999</c:v>
                </c:pt>
                <c:pt idx="3031">
                  <c:v>19.340358999999999</c:v>
                </c:pt>
                <c:pt idx="3032">
                  <c:v>19.340358999999999</c:v>
                </c:pt>
                <c:pt idx="3033">
                  <c:v>19.340358999999999</c:v>
                </c:pt>
                <c:pt idx="3034">
                  <c:v>19.340358999999999</c:v>
                </c:pt>
                <c:pt idx="3035">
                  <c:v>19.340358999999999</c:v>
                </c:pt>
                <c:pt idx="3036">
                  <c:v>19.340358999999999</c:v>
                </c:pt>
                <c:pt idx="3037">
                  <c:v>19.340358999999999</c:v>
                </c:pt>
                <c:pt idx="3038">
                  <c:v>19.340358999999999</c:v>
                </c:pt>
                <c:pt idx="3039">
                  <c:v>19.340358999999999</c:v>
                </c:pt>
                <c:pt idx="3040">
                  <c:v>19.322807999999988</c:v>
                </c:pt>
                <c:pt idx="3041">
                  <c:v>19.322807999999988</c:v>
                </c:pt>
                <c:pt idx="3042">
                  <c:v>19.322807999999988</c:v>
                </c:pt>
                <c:pt idx="3043">
                  <c:v>19.322807999999988</c:v>
                </c:pt>
                <c:pt idx="3044">
                  <c:v>19.322807999999988</c:v>
                </c:pt>
                <c:pt idx="3045">
                  <c:v>19.322807999999988</c:v>
                </c:pt>
                <c:pt idx="3046">
                  <c:v>19.322807999999988</c:v>
                </c:pt>
                <c:pt idx="3047">
                  <c:v>19.322807999999988</c:v>
                </c:pt>
                <c:pt idx="3048">
                  <c:v>19.322807999999988</c:v>
                </c:pt>
                <c:pt idx="3049">
                  <c:v>19.322807999999988</c:v>
                </c:pt>
                <c:pt idx="3050">
                  <c:v>19.329177000000001</c:v>
                </c:pt>
                <c:pt idx="3051">
                  <c:v>19.329177000000001</c:v>
                </c:pt>
                <c:pt idx="3052">
                  <c:v>19.329177000000001</c:v>
                </c:pt>
                <c:pt idx="3053">
                  <c:v>19.329177000000001</c:v>
                </c:pt>
                <c:pt idx="3054">
                  <c:v>19.329177000000001</c:v>
                </c:pt>
                <c:pt idx="3055">
                  <c:v>19.329177000000001</c:v>
                </c:pt>
                <c:pt idx="3056">
                  <c:v>19.329177000000001</c:v>
                </c:pt>
                <c:pt idx="3057">
                  <c:v>19.329177000000001</c:v>
                </c:pt>
                <c:pt idx="3058">
                  <c:v>19.329177000000001</c:v>
                </c:pt>
                <c:pt idx="3059">
                  <c:v>19.329177000000001</c:v>
                </c:pt>
                <c:pt idx="3060">
                  <c:v>19.319009999999999</c:v>
                </c:pt>
                <c:pt idx="3061">
                  <c:v>19.319009999999999</c:v>
                </c:pt>
                <c:pt idx="3062">
                  <c:v>19.319009999999999</c:v>
                </c:pt>
                <c:pt idx="3063">
                  <c:v>19.319009999999999</c:v>
                </c:pt>
                <c:pt idx="3064">
                  <c:v>19.319009999999999</c:v>
                </c:pt>
                <c:pt idx="3065">
                  <c:v>19.319009999999999</c:v>
                </c:pt>
                <c:pt idx="3066">
                  <c:v>19.319009999999999</c:v>
                </c:pt>
                <c:pt idx="3067">
                  <c:v>19.319009999999999</c:v>
                </c:pt>
                <c:pt idx="3068">
                  <c:v>19.319009999999999</c:v>
                </c:pt>
                <c:pt idx="3069">
                  <c:v>19.319009999999999</c:v>
                </c:pt>
                <c:pt idx="3070">
                  <c:v>19.315861000000023</c:v>
                </c:pt>
                <c:pt idx="3071">
                  <c:v>19.315861000000023</c:v>
                </c:pt>
                <c:pt idx="3072">
                  <c:v>19.315861000000023</c:v>
                </c:pt>
                <c:pt idx="3073">
                  <c:v>19.315861000000023</c:v>
                </c:pt>
                <c:pt idx="3074">
                  <c:v>19.315861000000023</c:v>
                </c:pt>
                <c:pt idx="3075">
                  <c:v>19.315861000000023</c:v>
                </c:pt>
                <c:pt idx="3076">
                  <c:v>19.315861000000023</c:v>
                </c:pt>
                <c:pt idx="3077">
                  <c:v>19.315861000000023</c:v>
                </c:pt>
                <c:pt idx="3078">
                  <c:v>19.315861000000023</c:v>
                </c:pt>
                <c:pt idx="3079">
                  <c:v>19.315861000000023</c:v>
                </c:pt>
                <c:pt idx="3080">
                  <c:v>19.325006999999989</c:v>
                </c:pt>
                <c:pt idx="3081">
                  <c:v>19.325006999999989</c:v>
                </c:pt>
                <c:pt idx="3082">
                  <c:v>19.325006999999989</c:v>
                </c:pt>
                <c:pt idx="3083">
                  <c:v>19.325006999999989</c:v>
                </c:pt>
                <c:pt idx="3084">
                  <c:v>19.325006999999989</c:v>
                </c:pt>
                <c:pt idx="3085">
                  <c:v>19.325006999999989</c:v>
                </c:pt>
                <c:pt idx="3086">
                  <c:v>19.325006999999989</c:v>
                </c:pt>
                <c:pt idx="3087">
                  <c:v>19.325006999999989</c:v>
                </c:pt>
                <c:pt idx="3088">
                  <c:v>19.325006999999989</c:v>
                </c:pt>
                <c:pt idx="3089">
                  <c:v>19.325006999999989</c:v>
                </c:pt>
                <c:pt idx="3090">
                  <c:v>19.314613000000001</c:v>
                </c:pt>
                <c:pt idx="3091">
                  <c:v>19.314613000000001</c:v>
                </c:pt>
                <c:pt idx="3092">
                  <c:v>19.314613000000001</c:v>
                </c:pt>
                <c:pt idx="3093">
                  <c:v>19.314613000000001</c:v>
                </c:pt>
                <c:pt idx="3094">
                  <c:v>19.314613000000001</c:v>
                </c:pt>
                <c:pt idx="3095">
                  <c:v>19.314613000000001</c:v>
                </c:pt>
                <c:pt idx="3096">
                  <c:v>19.314613000000001</c:v>
                </c:pt>
                <c:pt idx="3097">
                  <c:v>19.314613000000001</c:v>
                </c:pt>
                <c:pt idx="3098">
                  <c:v>19.314613000000001</c:v>
                </c:pt>
                <c:pt idx="3099">
                  <c:v>19.314613000000001</c:v>
                </c:pt>
                <c:pt idx="3100">
                  <c:v>19.307544</c:v>
                </c:pt>
                <c:pt idx="3101">
                  <c:v>19.307544</c:v>
                </c:pt>
                <c:pt idx="3102">
                  <c:v>19.307544</c:v>
                </c:pt>
                <c:pt idx="3103">
                  <c:v>19.307544</c:v>
                </c:pt>
                <c:pt idx="3104">
                  <c:v>19.307544</c:v>
                </c:pt>
                <c:pt idx="3105">
                  <c:v>19.307544</c:v>
                </c:pt>
                <c:pt idx="3106">
                  <c:v>19.307544</c:v>
                </c:pt>
                <c:pt idx="3107">
                  <c:v>19.307544</c:v>
                </c:pt>
                <c:pt idx="3108">
                  <c:v>19.307544</c:v>
                </c:pt>
                <c:pt idx="3109">
                  <c:v>19.307544</c:v>
                </c:pt>
                <c:pt idx="3110">
                  <c:v>19.303978000000011</c:v>
                </c:pt>
                <c:pt idx="3111">
                  <c:v>19.303978000000011</c:v>
                </c:pt>
                <c:pt idx="3112">
                  <c:v>19.303978000000011</c:v>
                </c:pt>
                <c:pt idx="3113">
                  <c:v>19.303978000000011</c:v>
                </c:pt>
                <c:pt idx="3114">
                  <c:v>19.303978000000011</c:v>
                </c:pt>
                <c:pt idx="3115">
                  <c:v>19.303978000000011</c:v>
                </c:pt>
                <c:pt idx="3116">
                  <c:v>19.303978000000011</c:v>
                </c:pt>
                <c:pt idx="3117">
                  <c:v>19.303978000000011</c:v>
                </c:pt>
                <c:pt idx="3118">
                  <c:v>19.303978000000011</c:v>
                </c:pt>
                <c:pt idx="3119">
                  <c:v>19.303978000000011</c:v>
                </c:pt>
                <c:pt idx="3120">
                  <c:v>19.296564</c:v>
                </c:pt>
                <c:pt idx="3121">
                  <c:v>19.296564</c:v>
                </c:pt>
                <c:pt idx="3122">
                  <c:v>19.296564</c:v>
                </c:pt>
                <c:pt idx="3123">
                  <c:v>19.296564</c:v>
                </c:pt>
                <c:pt idx="3124">
                  <c:v>19.296564</c:v>
                </c:pt>
                <c:pt idx="3125">
                  <c:v>19.296564</c:v>
                </c:pt>
                <c:pt idx="3126">
                  <c:v>19.296564</c:v>
                </c:pt>
                <c:pt idx="3127">
                  <c:v>19.296564</c:v>
                </c:pt>
                <c:pt idx="3128">
                  <c:v>19.296564</c:v>
                </c:pt>
                <c:pt idx="3129">
                  <c:v>19.296564</c:v>
                </c:pt>
                <c:pt idx="3130">
                  <c:v>19.305541000000002</c:v>
                </c:pt>
                <c:pt idx="3131">
                  <c:v>19.305541000000002</c:v>
                </c:pt>
                <c:pt idx="3132">
                  <c:v>19.305541000000002</c:v>
                </c:pt>
                <c:pt idx="3133">
                  <c:v>19.305541000000002</c:v>
                </c:pt>
                <c:pt idx="3134">
                  <c:v>19.305541000000002</c:v>
                </c:pt>
                <c:pt idx="3135">
                  <c:v>19.305541000000002</c:v>
                </c:pt>
                <c:pt idx="3136">
                  <c:v>19.305541000000002</c:v>
                </c:pt>
                <c:pt idx="3137">
                  <c:v>19.305541000000002</c:v>
                </c:pt>
                <c:pt idx="3138">
                  <c:v>19.305541000000002</c:v>
                </c:pt>
                <c:pt idx="3139">
                  <c:v>19.305541000000002</c:v>
                </c:pt>
                <c:pt idx="3140">
                  <c:v>19.29874299999998</c:v>
                </c:pt>
                <c:pt idx="3141">
                  <c:v>19.29874299999998</c:v>
                </c:pt>
                <c:pt idx="3142">
                  <c:v>19.29874299999998</c:v>
                </c:pt>
                <c:pt idx="3143">
                  <c:v>19.29874299999998</c:v>
                </c:pt>
                <c:pt idx="3144">
                  <c:v>19.29874299999998</c:v>
                </c:pt>
                <c:pt idx="3145">
                  <c:v>19.29874299999998</c:v>
                </c:pt>
                <c:pt idx="3146">
                  <c:v>19.29874299999998</c:v>
                </c:pt>
                <c:pt idx="3147">
                  <c:v>19.29874299999998</c:v>
                </c:pt>
                <c:pt idx="3148">
                  <c:v>19.29874299999998</c:v>
                </c:pt>
                <c:pt idx="3149">
                  <c:v>19.29874299999998</c:v>
                </c:pt>
                <c:pt idx="3150">
                  <c:v>19.297048</c:v>
                </c:pt>
                <c:pt idx="3151">
                  <c:v>19.297048</c:v>
                </c:pt>
                <c:pt idx="3152">
                  <c:v>19.297048</c:v>
                </c:pt>
                <c:pt idx="3153">
                  <c:v>19.297048</c:v>
                </c:pt>
                <c:pt idx="3154">
                  <c:v>19.297048</c:v>
                </c:pt>
                <c:pt idx="3155">
                  <c:v>19.297048</c:v>
                </c:pt>
                <c:pt idx="3156">
                  <c:v>19.297048</c:v>
                </c:pt>
                <c:pt idx="3157">
                  <c:v>19.297048</c:v>
                </c:pt>
                <c:pt idx="3158">
                  <c:v>19.297048</c:v>
                </c:pt>
                <c:pt idx="3159">
                  <c:v>19.297048</c:v>
                </c:pt>
                <c:pt idx="3160">
                  <c:v>19.300343000000002</c:v>
                </c:pt>
                <c:pt idx="3161">
                  <c:v>19.300343000000002</c:v>
                </c:pt>
                <c:pt idx="3162">
                  <c:v>19.300343000000002</c:v>
                </c:pt>
                <c:pt idx="3163">
                  <c:v>19.300343000000002</c:v>
                </c:pt>
                <c:pt idx="3164">
                  <c:v>19.300343000000002</c:v>
                </c:pt>
                <c:pt idx="3165">
                  <c:v>19.300343000000002</c:v>
                </c:pt>
                <c:pt idx="3166">
                  <c:v>19.300343000000002</c:v>
                </c:pt>
                <c:pt idx="3167">
                  <c:v>19.300343000000002</c:v>
                </c:pt>
                <c:pt idx="3168">
                  <c:v>19.300343000000002</c:v>
                </c:pt>
                <c:pt idx="3169">
                  <c:v>19.300343000000002</c:v>
                </c:pt>
                <c:pt idx="3170">
                  <c:v>19.303348</c:v>
                </c:pt>
                <c:pt idx="3171">
                  <c:v>19.303348</c:v>
                </c:pt>
                <c:pt idx="3172">
                  <c:v>19.303348</c:v>
                </c:pt>
                <c:pt idx="3173">
                  <c:v>19.303348</c:v>
                </c:pt>
                <c:pt idx="3174">
                  <c:v>19.303348</c:v>
                </c:pt>
                <c:pt idx="3175">
                  <c:v>19.303348</c:v>
                </c:pt>
                <c:pt idx="3176">
                  <c:v>19.303348</c:v>
                </c:pt>
                <c:pt idx="3177">
                  <c:v>19.303348</c:v>
                </c:pt>
                <c:pt idx="3178">
                  <c:v>19.303348</c:v>
                </c:pt>
                <c:pt idx="3179">
                  <c:v>19.303348</c:v>
                </c:pt>
                <c:pt idx="3180">
                  <c:v>19.28918199999999</c:v>
                </c:pt>
                <c:pt idx="3181">
                  <c:v>19.28918199999999</c:v>
                </c:pt>
                <c:pt idx="3182">
                  <c:v>19.28918199999999</c:v>
                </c:pt>
                <c:pt idx="3183">
                  <c:v>19.28918199999999</c:v>
                </c:pt>
                <c:pt idx="3184">
                  <c:v>19.28918199999999</c:v>
                </c:pt>
                <c:pt idx="3185">
                  <c:v>19.28918199999999</c:v>
                </c:pt>
                <c:pt idx="3186">
                  <c:v>19.28918199999999</c:v>
                </c:pt>
                <c:pt idx="3187">
                  <c:v>19.28918199999999</c:v>
                </c:pt>
                <c:pt idx="3188">
                  <c:v>19.28918199999999</c:v>
                </c:pt>
                <c:pt idx="3189">
                  <c:v>19.28918199999999</c:v>
                </c:pt>
                <c:pt idx="3190">
                  <c:v>19.281573999999988</c:v>
                </c:pt>
                <c:pt idx="3191">
                  <c:v>19.281573999999988</c:v>
                </c:pt>
                <c:pt idx="3192">
                  <c:v>19.281573999999988</c:v>
                </c:pt>
                <c:pt idx="3193">
                  <c:v>19.281573999999988</c:v>
                </c:pt>
                <c:pt idx="3194">
                  <c:v>19.281573999999988</c:v>
                </c:pt>
                <c:pt idx="3195">
                  <c:v>19.281573999999988</c:v>
                </c:pt>
                <c:pt idx="3196">
                  <c:v>19.281573999999988</c:v>
                </c:pt>
                <c:pt idx="3197">
                  <c:v>19.281573999999988</c:v>
                </c:pt>
                <c:pt idx="3198">
                  <c:v>19.281573999999988</c:v>
                </c:pt>
                <c:pt idx="3199">
                  <c:v>19.281573999999988</c:v>
                </c:pt>
                <c:pt idx="3200">
                  <c:v>19.284418999999989</c:v>
                </c:pt>
                <c:pt idx="3201">
                  <c:v>19.284418999999989</c:v>
                </c:pt>
                <c:pt idx="3202">
                  <c:v>19.284418999999989</c:v>
                </c:pt>
                <c:pt idx="3203">
                  <c:v>19.284418999999989</c:v>
                </c:pt>
                <c:pt idx="3204">
                  <c:v>19.284418999999989</c:v>
                </c:pt>
                <c:pt idx="3205">
                  <c:v>19.284418999999989</c:v>
                </c:pt>
                <c:pt idx="3206">
                  <c:v>19.284418999999989</c:v>
                </c:pt>
                <c:pt idx="3207">
                  <c:v>19.284418999999989</c:v>
                </c:pt>
                <c:pt idx="3208">
                  <c:v>19.284418999999989</c:v>
                </c:pt>
                <c:pt idx="3209">
                  <c:v>19.284418999999989</c:v>
                </c:pt>
                <c:pt idx="3210">
                  <c:v>19.270011999999991</c:v>
                </c:pt>
                <c:pt idx="3211">
                  <c:v>19.270011999999991</c:v>
                </c:pt>
                <c:pt idx="3212">
                  <c:v>19.270011999999991</c:v>
                </c:pt>
                <c:pt idx="3213">
                  <c:v>19.270011999999991</c:v>
                </c:pt>
                <c:pt idx="3214">
                  <c:v>19.270011999999991</c:v>
                </c:pt>
                <c:pt idx="3215">
                  <c:v>19.270011999999991</c:v>
                </c:pt>
                <c:pt idx="3216">
                  <c:v>19.270011999999991</c:v>
                </c:pt>
                <c:pt idx="3217">
                  <c:v>19.270011999999991</c:v>
                </c:pt>
                <c:pt idx="3218">
                  <c:v>19.270011999999991</c:v>
                </c:pt>
                <c:pt idx="3219">
                  <c:v>19.270011999999991</c:v>
                </c:pt>
                <c:pt idx="3220">
                  <c:v>19.278310999999984</c:v>
                </c:pt>
                <c:pt idx="3221">
                  <c:v>19.278310999999984</c:v>
                </c:pt>
                <c:pt idx="3222">
                  <c:v>19.278310999999984</c:v>
                </c:pt>
                <c:pt idx="3223">
                  <c:v>19.278310999999984</c:v>
                </c:pt>
                <c:pt idx="3224">
                  <c:v>19.278310999999984</c:v>
                </c:pt>
                <c:pt idx="3225">
                  <c:v>19.278310999999984</c:v>
                </c:pt>
                <c:pt idx="3226">
                  <c:v>19.278310999999984</c:v>
                </c:pt>
                <c:pt idx="3227">
                  <c:v>19.278310999999984</c:v>
                </c:pt>
                <c:pt idx="3228">
                  <c:v>19.278310999999984</c:v>
                </c:pt>
                <c:pt idx="3229">
                  <c:v>19.278310999999984</c:v>
                </c:pt>
                <c:pt idx="3230">
                  <c:v>19.286234999999984</c:v>
                </c:pt>
                <c:pt idx="3231">
                  <c:v>19.286234999999984</c:v>
                </c:pt>
                <c:pt idx="3232">
                  <c:v>19.286234999999984</c:v>
                </c:pt>
                <c:pt idx="3233">
                  <c:v>19.286234999999984</c:v>
                </c:pt>
                <c:pt idx="3234">
                  <c:v>19.286234999999984</c:v>
                </c:pt>
                <c:pt idx="3235">
                  <c:v>19.286234999999984</c:v>
                </c:pt>
                <c:pt idx="3236">
                  <c:v>19.286234999999984</c:v>
                </c:pt>
                <c:pt idx="3237">
                  <c:v>19.286234999999984</c:v>
                </c:pt>
                <c:pt idx="3238">
                  <c:v>19.286234999999984</c:v>
                </c:pt>
                <c:pt idx="3239">
                  <c:v>19.286234999999984</c:v>
                </c:pt>
                <c:pt idx="3240">
                  <c:v>19.293488</c:v>
                </c:pt>
                <c:pt idx="3241">
                  <c:v>19.293488</c:v>
                </c:pt>
                <c:pt idx="3242">
                  <c:v>19.293488</c:v>
                </c:pt>
                <c:pt idx="3243">
                  <c:v>19.293488</c:v>
                </c:pt>
                <c:pt idx="3244">
                  <c:v>19.293488</c:v>
                </c:pt>
                <c:pt idx="3245">
                  <c:v>19.293488</c:v>
                </c:pt>
                <c:pt idx="3246">
                  <c:v>19.293488</c:v>
                </c:pt>
                <c:pt idx="3247">
                  <c:v>19.293488</c:v>
                </c:pt>
                <c:pt idx="3248">
                  <c:v>19.293488</c:v>
                </c:pt>
                <c:pt idx="3249">
                  <c:v>19.293488</c:v>
                </c:pt>
                <c:pt idx="3250">
                  <c:v>19.29138</c:v>
                </c:pt>
                <c:pt idx="3251">
                  <c:v>19.29138</c:v>
                </c:pt>
                <c:pt idx="3252">
                  <c:v>19.29138</c:v>
                </c:pt>
                <c:pt idx="3253">
                  <c:v>19.29138</c:v>
                </c:pt>
                <c:pt idx="3254">
                  <c:v>19.29138</c:v>
                </c:pt>
                <c:pt idx="3255">
                  <c:v>19.29138</c:v>
                </c:pt>
                <c:pt idx="3256">
                  <c:v>19.29138</c:v>
                </c:pt>
                <c:pt idx="3257">
                  <c:v>19.29138</c:v>
                </c:pt>
                <c:pt idx="3258">
                  <c:v>19.29138</c:v>
                </c:pt>
                <c:pt idx="3259">
                  <c:v>19.29138</c:v>
                </c:pt>
                <c:pt idx="3260">
                  <c:v>19.295219999999983</c:v>
                </c:pt>
                <c:pt idx="3261">
                  <c:v>19.295219999999983</c:v>
                </c:pt>
                <c:pt idx="3262">
                  <c:v>19.295219999999983</c:v>
                </c:pt>
                <c:pt idx="3263">
                  <c:v>19.295219999999983</c:v>
                </c:pt>
                <c:pt idx="3264">
                  <c:v>19.295219999999983</c:v>
                </c:pt>
                <c:pt idx="3265">
                  <c:v>19.295219999999983</c:v>
                </c:pt>
                <c:pt idx="3266">
                  <c:v>19.295219999999983</c:v>
                </c:pt>
                <c:pt idx="3267">
                  <c:v>19.295219999999983</c:v>
                </c:pt>
                <c:pt idx="3268">
                  <c:v>19.295219999999983</c:v>
                </c:pt>
                <c:pt idx="3269">
                  <c:v>19.295219999999983</c:v>
                </c:pt>
                <c:pt idx="3270">
                  <c:v>19.272142999999986</c:v>
                </c:pt>
                <c:pt idx="3271">
                  <c:v>19.272142999999986</c:v>
                </c:pt>
                <c:pt idx="3272">
                  <c:v>19.272142999999986</c:v>
                </c:pt>
                <c:pt idx="3273">
                  <c:v>19.272142999999986</c:v>
                </c:pt>
                <c:pt idx="3274">
                  <c:v>19.272142999999986</c:v>
                </c:pt>
                <c:pt idx="3275">
                  <c:v>19.272142999999986</c:v>
                </c:pt>
                <c:pt idx="3276">
                  <c:v>19.272142999999986</c:v>
                </c:pt>
                <c:pt idx="3277">
                  <c:v>19.272142999999986</c:v>
                </c:pt>
                <c:pt idx="3278">
                  <c:v>19.272142999999986</c:v>
                </c:pt>
                <c:pt idx="3279">
                  <c:v>19.272142999999986</c:v>
                </c:pt>
                <c:pt idx="3280">
                  <c:v>19.27758</c:v>
                </c:pt>
                <c:pt idx="3281">
                  <c:v>19.27758</c:v>
                </c:pt>
                <c:pt idx="3282">
                  <c:v>19.27758</c:v>
                </c:pt>
                <c:pt idx="3283">
                  <c:v>19.27758</c:v>
                </c:pt>
                <c:pt idx="3284">
                  <c:v>19.27758</c:v>
                </c:pt>
                <c:pt idx="3285">
                  <c:v>19.27758</c:v>
                </c:pt>
                <c:pt idx="3286">
                  <c:v>19.27758</c:v>
                </c:pt>
                <c:pt idx="3287">
                  <c:v>19.27758</c:v>
                </c:pt>
                <c:pt idx="3288">
                  <c:v>19.27758</c:v>
                </c:pt>
                <c:pt idx="3289">
                  <c:v>19.27758</c:v>
                </c:pt>
                <c:pt idx="3290">
                  <c:v>19.274082</c:v>
                </c:pt>
                <c:pt idx="3291">
                  <c:v>19.274082</c:v>
                </c:pt>
                <c:pt idx="3292">
                  <c:v>19.274082</c:v>
                </c:pt>
                <c:pt idx="3293">
                  <c:v>19.274082</c:v>
                </c:pt>
                <c:pt idx="3294">
                  <c:v>19.274082</c:v>
                </c:pt>
                <c:pt idx="3295">
                  <c:v>19.274082</c:v>
                </c:pt>
                <c:pt idx="3296">
                  <c:v>19.274082</c:v>
                </c:pt>
                <c:pt idx="3297">
                  <c:v>19.274082</c:v>
                </c:pt>
                <c:pt idx="3298">
                  <c:v>19.274082</c:v>
                </c:pt>
                <c:pt idx="3299">
                  <c:v>19.274082</c:v>
                </c:pt>
                <c:pt idx="3300">
                  <c:v>19.278077</c:v>
                </c:pt>
                <c:pt idx="3301">
                  <c:v>19.278077</c:v>
                </c:pt>
                <c:pt idx="3302">
                  <c:v>19.278077</c:v>
                </c:pt>
                <c:pt idx="3303">
                  <c:v>19.278077</c:v>
                </c:pt>
                <c:pt idx="3304">
                  <c:v>19.278077</c:v>
                </c:pt>
                <c:pt idx="3305">
                  <c:v>19.278077</c:v>
                </c:pt>
                <c:pt idx="3306">
                  <c:v>19.278077</c:v>
                </c:pt>
                <c:pt idx="3307">
                  <c:v>19.278077</c:v>
                </c:pt>
                <c:pt idx="3308">
                  <c:v>19.278077</c:v>
                </c:pt>
                <c:pt idx="3309">
                  <c:v>19.278077</c:v>
                </c:pt>
                <c:pt idx="3310">
                  <c:v>19.274671000000001</c:v>
                </c:pt>
                <c:pt idx="3311">
                  <c:v>19.274671000000001</c:v>
                </c:pt>
                <c:pt idx="3312">
                  <c:v>19.274671000000001</c:v>
                </c:pt>
                <c:pt idx="3313">
                  <c:v>19.274671000000001</c:v>
                </c:pt>
                <c:pt idx="3314">
                  <c:v>19.274671000000001</c:v>
                </c:pt>
                <c:pt idx="3315">
                  <c:v>19.274671000000001</c:v>
                </c:pt>
                <c:pt idx="3316">
                  <c:v>19.274671000000001</c:v>
                </c:pt>
                <c:pt idx="3317">
                  <c:v>19.274671000000001</c:v>
                </c:pt>
                <c:pt idx="3318">
                  <c:v>19.274671000000001</c:v>
                </c:pt>
                <c:pt idx="3319">
                  <c:v>19.274671000000001</c:v>
                </c:pt>
                <c:pt idx="3320">
                  <c:v>19.26975199999999</c:v>
                </c:pt>
                <c:pt idx="3321">
                  <c:v>19.26975199999999</c:v>
                </c:pt>
                <c:pt idx="3322">
                  <c:v>19.26975199999999</c:v>
                </c:pt>
                <c:pt idx="3323">
                  <c:v>19.26975199999999</c:v>
                </c:pt>
                <c:pt idx="3324">
                  <c:v>19.26975199999999</c:v>
                </c:pt>
                <c:pt idx="3325">
                  <c:v>19.26975199999999</c:v>
                </c:pt>
                <c:pt idx="3326">
                  <c:v>19.26975199999999</c:v>
                </c:pt>
                <c:pt idx="3327">
                  <c:v>19.26975199999999</c:v>
                </c:pt>
                <c:pt idx="3328">
                  <c:v>19.26975199999999</c:v>
                </c:pt>
                <c:pt idx="3329">
                  <c:v>19.26975199999999</c:v>
                </c:pt>
                <c:pt idx="3330">
                  <c:v>19.260159000000002</c:v>
                </c:pt>
                <c:pt idx="3331">
                  <c:v>19.260159000000002</c:v>
                </c:pt>
                <c:pt idx="3332">
                  <c:v>19.260159000000002</c:v>
                </c:pt>
                <c:pt idx="3333">
                  <c:v>19.260159000000002</c:v>
                </c:pt>
                <c:pt idx="3334">
                  <c:v>19.260159000000002</c:v>
                </c:pt>
                <c:pt idx="3335">
                  <c:v>19.260159000000002</c:v>
                </c:pt>
                <c:pt idx="3336">
                  <c:v>19.260159000000002</c:v>
                </c:pt>
                <c:pt idx="3337">
                  <c:v>19.260159000000002</c:v>
                </c:pt>
                <c:pt idx="3338">
                  <c:v>19.260159000000002</c:v>
                </c:pt>
                <c:pt idx="3339">
                  <c:v>19.260159000000002</c:v>
                </c:pt>
                <c:pt idx="3340">
                  <c:v>19.259843</c:v>
                </c:pt>
                <c:pt idx="3341">
                  <c:v>19.259843</c:v>
                </c:pt>
                <c:pt idx="3342">
                  <c:v>19.259843</c:v>
                </c:pt>
                <c:pt idx="3343">
                  <c:v>19.259843</c:v>
                </c:pt>
                <c:pt idx="3344">
                  <c:v>19.259843</c:v>
                </c:pt>
                <c:pt idx="3345">
                  <c:v>19.259843</c:v>
                </c:pt>
                <c:pt idx="3346">
                  <c:v>19.259843</c:v>
                </c:pt>
                <c:pt idx="3347">
                  <c:v>19.259843</c:v>
                </c:pt>
                <c:pt idx="3348">
                  <c:v>19.259843</c:v>
                </c:pt>
                <c:pt idx="3349">
                  <c:v>19.259843</c:v>
                </c:pt>
                <c:pt idx="3350">
                  <c:v>19.257217000000001</c:v>
                </c:pt>
                <c:pt idx="3351">
                  <c:v>19.257217000000001</c:v>
                </c:pt>
                <c:pt idx="3352">
                  <c:v>19.257217000000001</c:v>
                </c:pt>
                <c:pt idx="3353">
                  <c:v>19.257217000000001</c:v>
                </c:pt>
                <c:pt idx="3354">
                  <c:v>19.257217000000001</c:v>
                </c:pt>
                <c:pt idx="3355">
                  <c:v>19.257217000000001</c:v>
                </c:pt>
                <c:pt idx="3356">
                  <c:v>19.257217000000001</c:v>
                </c:pt>
                <c:pt idx="3357">
                  <c:v>19.257217000000001</c:v>
                </c:pt>
                <c:pt idx="3358">
                  <c:v>19.257217000000001</c:v>
                </c:pt>
                <c:pt idx="3359">
                  <c:v>19.257217000000001</c:v>
                </c:pt>
                <c:pt idx="3360">
                  <c:v>19.25765500000001</c:v>
                </c:pt>
                <c:pt idx="3361">
                  <c:v>19.25765500000001</c:v>
                </c:pt>
                <c:pt idx="3362">
                  <c:v>19.25765500000001</c:v>
                </c:pt>
                <c:pt idx="3363">
                  <c:v>19.25765500000001</c:v>
                </c:pt>
                <c:pt idx="3364">
                  <c:v>19.25765500000001</c:v>
                </c:pt>
                <c:pt idx="3365">
                  <c:v>19.25765500000001</c:v>
                </c:pt>
                <c:pt idx="3366">
                  <c:v>19.25765500000001</c:v>
                </c:pt>
                <c:pt idx="3367">
                  <c:v>19.25765500000001</c:v>
                </c:pt>
                <c:pt idx="3368">
                  <c:v>19.25765500000001</c:v>
                </c:pt>
                <c:pt idx="3369">
                  <c:v>19.25765500000001</c:v>
                </c:pt>
                <c:pt idx="3370">
                  <c:v>19.265878000000001</c:v>
                </c:pt>
                <c:pt idx="3371">
                  <c:v>19.265878000000001</c:v>
                </c:pt>
                <c:pt idx="3372">
                  <c:v>19.265878000000001</c:v>
                </c:pt>
                <c:pt idx="3373">
                  <c:v>19.265878000000001</c:v>
                </c:pt>
                <c:pt idx="3374">
                  <c:v>19.265878000000001</c:v>
                </c:pt>
                <c:pt idx="3375">
                  <c:v>19.265878000000001</c:v>
                </c:pt>
                <c:pt idx="3376">
                  <c:v>19.265878000000001</c:v>
                </c:pt>
                <c:pt idx="3377">
                  <c:v>19.265878000000001</c:v>
                </c:pt>
                <c:pt idx="3378">
                  <c:v>19.265878000000001</c:v>
                </c:pt>
                <c:pt idx="3379">
                  <c:v>19.265878000000001</c:v>
                </c:pt>
                <c:pt idx="3380">
                  <c:v>19.256722999999983</c:v>
                </c:pt>
                <c:pt idx="3381">
                  <c:v>19.256722999999983</c:v>
                </c:pt>
                <c:pt idx="3382">
                  <c:v>19.256722999999983</c:v>
                </c:pt>
                <c:pt idx="3383">
                  <c:v>19.256722999999983</c:v>
                </c:pt>
                <c:pt idx="3384">
                  <c:v>19.256722999999983</c:v>
                </c:pt>
                <c:pt idx="3385">
                  <c:v>19.256722999999983</c:v>
                </c:pt>
                <c:pt idx="3386">
                  <c:v>19.256722999999983</c:v>
                </c:pt>
                <c:pt idx="3387">
                  <c:v>19.256722999999983</c:v>
                </c:pt>
                <c:pt idx="3388">
                  <c:v>19.256722999999983</c:v>
                </c:pt>
                <c:pt idx="3389">
                  <c:v>19.256722999999983</c:v>
                </c:pt>
                <c:pt idx="3390">
                  <c:v>19.257911000000011</c:v>
                </c:pt>
                <c:pt idx="3391">
                  <c:v>19.257911000000011</c:v>
                </c:pt>
                <c:pt idx="3392">
                  <c:v>19.257911000000011</c:v>
                </c:pt>
                <c:pt idx="3393">
                  <c:v>19.257911000000011</c:v>
                </c:pt>
                <c:pt idx="3394">
                  <c:v>19.257911000000011</c:v>
                </c:pt>
                <c:pt idx="3395">
                  <c:v>19.257911000000011</c:v>
                </c:pt>
                <c:pt idx="3396">
                  <c:v>19.257911000000011</c:v>
                </c:pt>
                <c:pt idx="3397">
                  <c:v>19.257911000000011</c:v>
                </c:pt>
                <c:pt idx="3398">
                  <c:v>19.257911000000011</c:v>
                </c:pt>
                <c:pt idx="3399">
                  <c:v>19.257911000000011</c:v>
                </c:pt>
                <c:pt idx="3400">
                  <c:v>19.250468000000001</c:v>
                </c:pt>
                <c:pt idx="3401">
                  <c:v>19.250468000000001</c:v>
                </c:pt>
                <c:pt idx="3402">
                  <c:v>19.250468000000001</c:v>
                </c:pt>
                <c:pt idx="3403">
                  <c:v>19.250468000000001</c:v>
                </c:pt>
                <c:pt idx="3404">
                  <c:v>19.250468000000001</c:v>
                </c:pt>
                <c:pt idx="3405">
                  <c:v>19.250468000000001</c:v>
                </c:pt>
                <c:pt idx="3406">
                  <c:v>19.250468000000001</c:v>
                </c:pt>
                <c:pt idx="3407">
                  <c:v>19.250468000000001</c:v>
                </c:pt>
                <c:pt idx="3408">
                  <c:v>19.250468000000001</c:v>
                </c:pt>
                <c:pt idx="3409">
                  <c:v>19.250468000000001</c:v>
                </c:pt>
                <c:pt idx="3410">
                  <c:v>19.248828</c:v>
                </c:pt>
                <c:pt idx="3411">
                  <c:v>19.248828</c:v>
                </c:pt>
                <c:pt idx="3412">
                  <c:v>19.248828</c:v>
                </c:pt>
                <c:pt idx="3413">
                  <c:v>19.248828</c:v>
                </c:pt>
                <c:pt idx="3414">
                  <c:v>19.248828</c:v>
                </c:pt>
                <c:pt idx="3415">
                  <c:v>19.248828</c:v>
                </c:pt>
                <c:pt idx="3416">
                  <c:v>19.248828</c:v>
                </c:pt>
                <c:pt idx="3417">
                  <c:v>19.248828</c:v>
                </c:pt>
                <c:pt idx="3418">
                  <c:v>19.248828</c:v>
                </c:pt>
                <c:pt idx="3419">
                  <c:v>19.248828</c:v>
                </c:pt>
                <c:pt idx="3420">
                  <c:v>19.25587500000001</c:v>
                </c:pt>
                <c:pt idx="3421">
                  <c:v>19.25587500000001</c:v>
                </c:pt>
                <c:pt idx="3422">
                  <c:v>19.25587500000001</c:v>
                </c:pt>
                <c:pt idx="3423">
                  <c:v>19.25587500000001</c:v>
                </c:pt>
                <c:pt idx="3424">
                  <c:v>19.25587500000001</c:v>
                </c:pt>
                <c:pt idx="3425">
                  <c:v>19.25587500000001</c:v>
                </c:pt>
                <c:pt idx="3426">
                  <c:v>19.25587500000001</c:v>
                </c:pt>
                <c:pt idx="3427">
                  <c:v>19.25587500000001</c:v>
                </c:pt>
                <c:pt idx="3428">
                  <c:v>19.25587500000001</c:v>
                </c:pt>
                <c:pt idx="3429">
                  <c:v>19.25587500000001</c:v>
                </c:pt>
                <c:pt idx="3430">
                  <c:v>19.256844000000001</c:v>
                </c:pt>
                <c:pt idx="3431">
                  <c:v>19.256844000000001</c:v>
                </c:pt>
                <c:pt idx="3432">
                  <c:v>19.256844000000001</c:v>
                </c:pt>
                <c:pt idx="3433">
                  <c:v>19.256844000000001</c:v>
                </c:pt>
                <c:pt idx="3434">
                  <c:v>19.256844000000001</c:v>
                </c:pt>
                <c:pt idx="3435">
                  <c:v>19.256844000000001</c:v>
                </c:pt>
                <c:pt idx="3436">
                  <c:v>19.256844000000001</c:v>
                </c:pt>
                <c:pt idx="3437">
                  <c:v>19.256844000000001</c:v>
                </c:pt>
                <c:pt idx="3438">
                  <c:v>19.256844000000001</c:v>
                </c:pt>
                <c:pt idx="3439">
                  <c:v>19.256844000000001</c:v>
                </c:pt>
                <c:pt idx="3440">
                  <c:v>19.242901</c:v>
                </c:pt>
                <c:pt idx="3441">
                  <c:v>19.242901</c:v>
                </c:pt>
                <c:pt idx="3442">
                  <c:v>19.242901</c:v>
                </c:pt>
                <c:pt idx="3443">
                  <c:v>19.242901</c:v>
                </c:pt>
                <c:pt idx="3444">
                  <c:v>19.242901</c:v>
                </c:pt>
                <c:pt idx="3445">
                  <c:v>19.242901</c:v>
                </c:pt>
                <c:pt idx="3446">
                  <c:v>19.242901</c:v>
                </c:pt>
                <c:pt idx="3447">
                  <c:v>19.242901</c:v>
                </c:pt>
                <c:pt idx="3448">
                  <c:v>19.242901</c:v>
                </c:pt>
                <c:pt idx="3449">
                  <c:v>19.242901</c:v>
                </c:pt>
                <c:pt idx="3450">
                  <c:v>19.252472999999981</c:v>
                </c:pt>
                <c:pt idx="3451">
                  <c:v>19.252472999999981</c:v>
                </c:pt>
                <c:pt idx="3452">
                  <c:v>19.252472999999981</c:v>
                </c:pt>
                <c:pt idx="3453">
                  <c:v>19.252472999999981</c:v>
                </c:pt>
                <c:pt idx="3454">
                  <c:v>19.252472999999981</c:v>
                </c:pt>
                <c:pt idx="3455">
                  <c:v>19.252472999999981</c:v>
                </c:pt>
                <c:pt idx="3456">
                  <c:v>19.252472999999981</c:v>
                </c:pt>
                <c:pt idx="3457">
                  <c:v>19.252472999999981</c:v>
                </c:pt>
                <c:pt idx="3458">
                  <c:v>19.252472999999981</c:v>
                </c:pt>
                <c:pt idx="3459">
                  <c:v>19.252472999999981</c:v>
                </c:pt>
                <c:pt idx="3460">
                  <c:v>19.237328999999999</c:v>
                </c:pt>
                <c:pt idx="3461">
                  <c:v>19.237328999999999</c:v>
                </c:pt>
                <c:pt idx="3462">
                  <c:v>19.237328999999999</c:v>
                </c:pt>
                <c:pt idx="3463">
                  <c:v>19.237328999999999</c:v>
                </c:pt>
                <c:pt idx="3464">
                  <c:v>19.237328999999999</c:v>
                </c:pt>
                <c:pt idx="3465">
                  <c:v>19.237328999999999</c:v>
                </c:pt>
                <c:pt idx="3466">
                  <c:v>19.237328999999999</c:v>
                </c:pt>
                <c:pt idx="3467">
                  <c:v>19.237328999999999</c:v>
                </c:pt>
                <c:pt idx="3468">
                  <c:v>19.237328999999999</c:v>
                </c:pt>
                <c:pt idx="3469">
                  <c:v>19.237328999999999</c:v>
                </c:pt>
                <c:pt idx="3470">
                  <c:v>19.239692999999985</c:v>
                </c:pt>
                <c:pt idx="3471">
                  <c:v>19.239692999999985</c:v>
                </c:pt>
                <c:pt idx="3472">
                  <c:v>19.239692999999985</c:v>
                </c:pt>
                <c:pt idx="3473">
                  <c:v>19.239692999999985</c:v>
                </c:pt>
                <c:pt idx="3474">
                  <c:v>19.239692999999985</c:v>
                </c:pt>
                <c:pt idx="3475">
                  <c:v>19.239692999999985</c:v>
                </c:pt>
                <c:pt idx="3476">
                  <c:v>19.239692999999985</c:v>
                </c:pt>
                <c:pt idx="3477">
                  <c:v>19.239692999999985</c:v>
                </c:pt>
                <c:pt idx="3478">
                  <c:v>19.239692999999985</c:v>
                </c:pt>
                <c:pt idx="3479">
                  <c:v>19.239692999999985</c:v>
                </c:pt>
                <c:pt idx="3480">
                  <c:v>19.242453999999984</c:v>
                </c:pt>
                <c:pt idx="3481">
                  <c:v>19.242453999999984</c:v>
                </c:pt>
                <c:pt idx="3482">
                  <c:v>19.242453999999984</c:v>
                </c:pt>
                <c:pt idx="3483">
                  <c:v>19.242453999999984</c:v>
                </c:pt>
                <c:pt idx="3484">
                  <c:v>19.242453999999984</c:v>
                </c:pt>
                <c:pt idx="3485">
                  <c:v>19.242453999999984</c:v>
                </c:pt>
                <c:pt idx="3486">
                  <c:v>19.242453999999984</c:v>
                </c:pt>
                <c:pt idx="3487">
                  <c:v>19.242453999999984</c:v>
                </c:pt>
                <c:pt idx="3488">
                  <c:v>19.242453999999984</c:v>
                </c:pt>
                <c:pt idx="3489">
                  <c:v>19.242453999999984</c:v>
                </c:pt>
                <c:pt idx="3490">
                  <c:v>19.234204999999999</c:v>
                </c:pt>
                <c:pt idx="3491">
                  <c:v>19.234204999999999</c:v>
                </c:pt>
                <c:pt idx="3492">
                  <c:v>19.234204999999999</c:v>
                </c:pt>
                <c:pt idx="3493">
                  <c:v>19.234204999999999</c:v>
                </c:pt>
                <c:pt idx="3494">
                  <c:v>19.234204999999999</c:v>
                </c:pt>
                <c:pt idx="3495">
                  <c:v>19.234204999999999</c:v>
                </c:pt>
                <c:pt idx="3496">
                  <c:v>19.234204999999999</c:v>
                </c:pt>
                <c:pt idx="3497">
                  <c:v>19.234204999999999</c:v>
                </c:pt>
                <c:pt idx="3498">
                  <c:v>19.234204999999999</c:v>
                </c:pt>
                <c:pt idx="3499">
                  <c:v>19.234204999999999</c:v>
                </c:pt>
                <c:pt idx="3500">
                  <c:v>19.218803000000001</c:v>
                </c:pt>
                <c:pt idx="3501">
                  <c:v>19.218803000000001</c:v>
                </c:pt>
                <c:pt idx="3502">
                  <c:v>19.218803000000001</c:v>
                </c:pt>
                <c:pt idx="3503">
                  <c:v>19.218803000000001</c:v>
                </c:pt>
                <c:pt idx="3504">
                  <c:v>19.218803000000001</c:v>
                </c:pt>
                <c:pt idx="3505">
                  <c:v>19.218803000000001</c:v>
                </c:pt>
                <c:pt idx="3506">
                  <c:v>19.218803000000001</c:v>
                </c:pt>
                <c:pt idx="3507">
                  <c:v>19.218803000000001</c:v>
                </c:pt>
                <c:pt idx="3508">
                  <c:v>19.218803000000001</c:v>
                </c:pt>
                <c:pt idx="3509">
                  <c:v>19.218803000000001</c:v>
                </c:pt>
                <c:pt idx="3510">
                  <c:v>19.224050999999999</c:v>
                </c:pt>
                <c:pt idx="3511">
                  <c:v>19.224050999999999</c:v>
                </c:pt>
                <c:pt idx="3512">
                  <c:v>19.224050999999999</c:v>
                </c:pt>
                <c:pt idx="3513">
                  <c:v>19.224050999999999</c:v>
                </c:pt>
                <c:pt idx="3514">
                  <c:v>19.224050999999999</c:v>
                </c:pt>
                <c:pt idx="3515">
                  <c:v>19.224050999999999</c:v>
                </c:pt>
                <c:pt idx="3516">
                  <c:v>19.224050999999999</c:v>
                </c:pt>
                <c:pt idx="3517">
                  <c:v>19.224050999999999</c:v>
                </c:pt>
                <c:pt idx="3518">
                  <c:v>19.224050999999999</c:v>
                </c:pt>
                <c:pt idx="3519">
                  <c:v>19.224050999999999</c:v>
                </c:pt>
                <c:pt idx="3520">
                  <c:v>19.215413999999988</c:v>
                </c:pt>
                <c:pt idx="3521">
                  <c:v>19.215413999999988</c:v>
                </c:pt>
                <c:pt idx="3522">
                  <c:v>19.215413999999988</c:v>
                </c:pt>
                <c:pt idx="3523">
                  <c:v>19.215413999999988</c:v>
                </c:pt>
                <c:pt idx="3524">
                  <c:v>19.215413999999988</c:v>
                </c:pt>
                <c:pt idx="3525">
                  <c:v>19.215413999999988</c:v>
                </c:pt>
                <c:pt idx="3526">
                  <c:v>19.215413999999988</c:v>
                </c:pt>
                <c:pt idx="3527">
                  <c:v>19.215413999999988</c:v>
                </c:pt>
                <c:pt idx="3528">
                  <c:v>19.215413999999988</c:v>
                </c:pt>
                <c:pt idx="3529">
                  <c:v>19.215413999999988</c:v>
                </c:pt>
                <c:pt idx="3530">
                  <c:v>19.232033999999985</c:v>
                </c:pt>
                <c:pt idx="3531">
                  <c:v>19.232033999999985</c:v>
                </c:pt>
                <c:pt idx="3532">
                  <c:v>19.232033999999985</c:v>
                </c:pt>
                <c:pt idx="3533">
                  <c:v>19.232033999999985</c:v>
                </c:pt>
                <c:pt idx="3534">
                  <c:v>19.232033999999985</c:v>
                </c:pt>
                <c:pt idx="3535">
                  <c:v>19.232033999999985</c:v>
                </c:pt>
                <c:pt idx="3536">
                  <c:v>19.232033999999985</c:v>
                </c:pt>
                <c:pt idx="3537">
                  <c:v>19.232033999999985</c:v>
                </c:pt>
                <c:pt idx="3538">
                  <c:v>19.232033999999985</c:v>
                </c:pt>
                <c:pt idx="3539">
                  <c:v>19.232033999999985</c:v>
                </c:pt>
                <c:pt idx="3540">
                  <c:v>19.222650999999985</c:v>
                </c:pt>
                <c:pt idx="3541">
                  <c:v>19.222650999999985</c:v>
                </c:pt>
                <c:pt idx="3542">
                  <c:v>19.222650999999985</c:v>
                </c:pt>
                <c:pt idx="3543">
                  <c:v>19.222650999999985</c:v>
                </c:pt>
                <c:pt idx="3544">
                  <c:v>19.222650999999985</c:v>
                </c:pt>
                <c:pt idx="3545">
                  <c:v>19.222650999999985</c:v>
                </c:pt>
                <c:pt idx="3546">
                  <c:v>19.222650999999985</c:v>
                </c:pt>
                <c:pt idx="3547">
                  <c:v>19.222650999999985</c:v>
                </c:pt>
                <c:pt idx="3548">
                  <c:v>19.222650999999985</c:v>
                </c:pt>
                <c:pt idx="3549">
                  <c:v>19.222650999999985</c:v>
                </c:pt>
                <c:pt idx="3550">
                  <c:v>19.222229999999985</c:v>
                </c:pt>
                <c:pt idx="3551">
                  <c:v>19.222229999999985</c:v>
                </c:pt>
                <c:pt idx="3552">
                  <c:v>19.222229999999985</c:v>
                </c:pt>
                <c:pt idx="3553">
                  <c:v>19.222229999999985</c:v>
                </c:pt>
                <c:pt idx="3554">
                  <c:v>19.222229999999985</c:v>
                </c:pt>
                <c:pt idx="3555">
                  <c:v>19.222229999999985</c:v>
                </c:pt>
                <c:pt idx="3556">
                  <c:v>19.222229999999985</c:v>
                </c:pt>
                <c:pt idx="3557">
                  <c:v>19.222229999999985</c:v>
                </c:pt>
                <c:pt idx="3558">
                  <c:v>19.222229999999985</c:v>
                </c:pt>
                <c:pt idx="3559">
                  <c:v>19.222229999999985</c:v>
                </c:pt>
                <c:pt idx="3560">
                  <c:v>19.219000999999999</c:v>
                </c:pt>
                <c:pt idx="3561">
                  <c:v>19.219000999999999</c:v>
                </c:pt>
                <c:pt idx="3562">
                  <c:v>19.219000999999999</c:v>
                </c:pt>
                <c:pt idx="3563">
                  <c:v>19.219000999999999</c:v>
                </c:pt>
                <c:pt idx="3564">
                  <c:v>19.219000999999999</c:v>
                </c:pt>
                <c:pt idx="3565">
                  <c:v>19.219000999999999</c:v>
                </c:pt>
                <c:pt idx="3566">
                  <c:v>19.219000999999999</c:v>
                </c:pt>
                <c:pt idx="3567">
                  <c:v>19.219000999999999</c:v>
                </c:pt>
                <c:pt idx="3568">
                  <c:v>19.219000999999999</c:v>
                </c:pt>
                <c:pt idx="3569">
                  <c:v>19.219000999999999</c:v>
                </c:pt>
                <c:pt idx="3570">
                  <c:v>19.218803000000001</c:v>
                </c:pt>
                <c:pt idx="3571">
                  <c:v>19.218803000000001</c:v>
                </c:pt>
                <c:pt idx="3572">
                  <c:v>19.218803000000001</c:v>
                </c:pt>
                <c:pt idx="3573">
                  <c:v>19.218803000000001</c:v>
                </c:pt>
                <c:pt idx="3574">
                  <c:v>19.218803000000001</c:v>
                </c:pt>
                <c:pt idx="3575">
                  <c:v>19.218803000000001</c:v>
                </c:pt>
                <c:pt idx="3576">
                  <c:v>19.218803000000001</c:v>
                </c:pt>
                <c:pt idx="3577">
                  <c:v>19.218803000000001</c:v>
                </c:pt>
                <c:pt idx="3578">
                  <c:v>19.218803000000001</c:v>
                </c:pt>
                <c:pt idx="3579">
                  <c:v>19.218803000000001</c:v>
                </c:pt>
                <c:pt idx="3580">
                  <c:v>19.220981999999999</c:v>
                </c:pt>
                <c:pt idx="3581">
                  <c:v>19.220981999999999</c:v>
                </c:pt>
                <c:pt idx="3582">
                  <c:v>19.220981999999999</c:v>
                </c:pt>
                <c:pt idx="3583">
                  <c:v>19.220981999999999</c:v>
                </c:pt>
                <c:pt idx="3584">
                  <c:v>19.220981999999999</c:v>
                </c:pt>
                <c:pt idx="3585">
                  <c:v>19.220981999999999</c:v>
                </c:pt>
                <c:pt idx="3586">
                  <c:v>19.220981999999999</c:v>
                </c:pt>
                <c:pt idx="3587">
                  <c:v>19.220981999999999</c:v>
                </c:pt>
                <c:pt idx="3588">
                  <c:v>19.220981999999999</c:v>
                </c:pt>
                <c:pt idx="3589">
                  <c:v>19.220981999999999</c:v>
                </c:pt>
                <c:pt idx="3590">
                  <c:v>19.224029000000002</c:v>
                </c:pt>
                <c:pt idx="3591">
                  <c:v>19.224029000000002</c:v>
                </c:pt>
                <c:pt idx="3592">
                  <c:v>19.224029000000002</c:v>
                </c:pt>
                <c:pt idx="3593">
                  <c:v>19.224029000000002</c:v>
                </c:pt>
                <c:pt idx="3594">
                  <c:v>19.224029000000002</c:v>
                </c:pt>
                <c:pt idx="3595">
                  <c:v>19.224029000000002</c:v>
                </c:pt>
                <c:pt idx="3596">
                  <c:v>19.224029000000002</c:v>
                </c:pt>
                <c:pt idx="3597">
                  <c:v>19.224029000000002</c:v>
                </c:pt>
                <c:pt idx="3598">
                  <c:v>19.224029000000002</c:v>
                </c:pt>
                <c:pt idx="3599">
                  <c:v>19.224029000000002</c:v>
                </c:pt>
                <c:pt idx="3600">
                  <c:v>19.214452999999999</c:v>
                </c:pt>
                <c:pt idx="3601">
                  <c:v>19.214452999999999</c:v>
                </c:pt>
                <c:pt idx="3602">
                  <c:v>19.214452999999999</c:v>
                </c:pt>
                <c:pt idx="3603">
                  <c:v>19.214452999999999</c:v>
                </c:pt>
                <c:pt idx="3604">
                  <c:v>19.214452999999999</c:v>
                </c:pt>
                <c:pt idx="3605">
                  <c:v>19.214452999999999</c:v>
                </c:pt>
                <c:pt idx="3606">
                  <c:v>19.214452999999999</c:v>
                </c:pt>
                <c:pt idx="3607">
                  <c:v>19.214452999999999</c:v>
                </c:pt>
                <c:pt idx="3608">
                  <c:v>19.214452999999999</c:v>
                </c:pt>
                <c:pt idx="3609">
                  <c:v>19.214452999999999</c:v>
                </c:pt>
                <c:pt idx="3610">
                  <c:v>19.223295999999991</c:v>
                </c:pt>
                <c:pt idx="3611">
                  <c:v>19.223295999999991</c:v>
                </c:pt>
                <c:pt idx="3612">
                  <c:v>19.223295999999991</c:v>
                </c:pt>
                <c:pt idx="3613">
                  <c:v>19.223295999999991</c:v>
                </c:pt>
                <c:pt idx="3614">
                  <c:v>19.223295999999991</c:v>
                </c:pt>
                <c:pt idx="3615">
                  <c:v>19.223295999999991</c:v>
                </c:pt>
                <c:pt idx="3616">
                  <c:v>19.223295999999991</c:v>
                </c:pt>
                <c:pt idx="3617">
                  <c:v>19.223295999999991</c:v>
                </c:pt>
                <c:pt idx="3618">
                  <c:v>19.223295999999991</c:v>
                </c:pt>
                <c:pt idx="3619">
                  <c:v>19.223295999999991</c:v>
                </c:pt>
                <c:pt idx="3620">
                  <c:v>19.215185999999999</c:v>
                </c:pt>
                <c:pt idx="3621">
                  <c:v>19.215185999999999</c:v>
                </c:pt>
                <c:pt idx="3622">
                  <c:v>19.215185999999999</c:v>
                </c:pt>
                <c:pt idx="3623">
                  <c:v>19.215185999999999</c:v>
                </c:pt>
                <c:pt idx="3624">
                  <c:v>19.215185999999999</c:v>
                </c:pt>
                <c:pt idx="3625">
                  <c:v>19.215185999999999</c:v>
                </c:pt>
                <c:pt idx="3626">
                  <c:v>19.215185999999999</c:v>
                </c:pt>
                <c:pt idx="3627">
                  <c:v>19.215185999999999</c:v>
                </c:pt>
                <c:pt idx="3628">
                  <c:v>19.215185999999999</c:v>
                </c:pt>
                <c:pt idx="3629">
                  <c:v>19.215185999999999</c:v>
                </c:pt>
                <c:pt idx="3630">
                  <c:v>19.214393999999999</c:v>
                </c:pt>
                <c:pt idx="3631">
                  <c:v>19.214393999999999</c:v>
                </c:pt>
                <c:pt idx="3632">
                  <c:v>19.214393999999999</c:v>
                </c:pt>
                <c:pt idx="3633">
                  <c:v>19.214393999999999</c:v>
                </c:pt>
                <c:pt idx="3634">
                  <c:v>19.214393999999999</c:v>
                </c:pt>
                <c:pt idx="3635">
                  <c:v>19.214393999999999</c:v>
                </c:pt>
                <c:pt idx="3636">
                  <c:v>19.214393999999999</c:v>
                </c:pt>
                <c:pt idx="3637">
                  <c:v>19.214393999999999</c:v>
                </c:pt>
                <c:pt idx="3638">
                  <c:v>19.214393999999999</c:v>
                </c:pt>
                <c:pt idx="3639">
                  <c:v>19.214393999999999</c:v>
                </c:pt>
                <c:pt idx="3640">
                  <c:v>19.21407700000001</c:v>
                </c:pt>
                <c:pt idx="3641">
                  <c:v>19.21407700000001</c:v>
                </c:pt>
                <c:pt idx="3642">
                  <c:v>19.21407700000001</c:v>
                </c:pt>
                <c:pt idx="3643">
                  <c:v>19.21407700000001</c:v>
                </c:pt>
                <c:pt idx="3644">
                  <c:v>19.21407700000001</c:v>
                </c:pt>
                <c:pt idx="3645">
                  <c:v>19.21407700000001</c:v>
                </c:pt>
                <c:pt idx="3646">
                  <c:v>19.21407700000001</c:v>
                </c:pt>
                <c:pt idx="3647">
                  <c:v>19.21407700000001</c:v>
                </c:pt>
                <c:pt idx="3648">
                  <c:v>19.21407700000001</c:v>
                </c:pt>
                <c:pt idx="3649">
                  <c:v>19.21407700000001</c:v>
                </c:pt>
                <c:pt idx="3650">
                  <c:v>19.207401000000001</c:v>
                </c:pt>
                <c:pt idx="3651">
                  <c:v>19.207401000000001</c:v>
                </c:pt>
                <c:pt idx="3652">
                  <c:v>19.207401000000001</c:v>
                </c:pt>
                <c:pt idx="3653">
                  <c:v>19.207401000000001</c:v>
                </c:pt>
                <c:pt idx="3654">
                  <c:v>19.207401000000001</c:v>
                </c:pt>
                <c:pt idx="3655">
                  <c:v>19.207401000000001</c:v>
                </c:pt>
                <c:pt idx="3656">
                  <c:v>19.207401000000001</c:v>
                </c:pt>
                <c:pt idx="3657">
                  <c:v>19.207401000000001</c:v>
                </c:pt>
                <c:pt idx="3658">
                  <c:v>19.207401000000001</c:v>
                </c:pt>
                <c:pt idx="3659">
                  <c:v>19.207401000000001</c:v>
                </c:pt>
                <c:pt idx="3660">
                  <c:v>19.214103000000001</c:v>
                </c:pt>
                <c:pt idx="3661">
                  <c:v>19.214103000000001</c:v>
                </c:pt>
                <c:pt idx="3662">
                  <c:v>19.214103000000001</c:v>
                </c:pt>
                <c:pt idx="3663">
                  <c:v>19.214103000000001</c:v>
                </c:pt>
                <c:pt idx="3664">
                  <c:v>19.214103000000001</c:v>
                </c:pt>
                <c:pt idx="3665">
                  <c:v>19.214103000000001</c:v>
                </c:pt>
                <c:pt idx="3666">
                  <c:v>19.214103000000001</c:v>
                </c:pt>
                <c:pt idx="3667">
                  <c:v>19.214103000000001</c:v>
                </c:pt>
                <c:pt idx="3668">
                  <c:v>19.214103000000001</c:v>
                </c:pt>
                <c:pt idx="3669">
                  <c:v>19.214103000000001</c:v>
                </c:pt>
                <c:pt idx="3670">
                  <c:v>19.202632999999977</c:v>
                </c:pt>
                <c:pt idx="3671">
                  <c:v>19.202632999999977</c:v>
                </c:pt>
                <c:pt idx="3672">
                  <c:v>19.202632999999977</c:v>
                </c:pt>
                <c:pt idx="3673">
                  <c:v>19.202632999999977</c:v>
                </c:pt>
                <c:pt idx="3674">
                  <c:v>19.202632999999977</c:v>
                </c:pt>
                <c:pt idx="3675">
                  <c:v>19.202632999999977</c:v>
                </c:pt>
                <c:pt idx="3676">
                  <c:v>19.202632999999977</c:v>
                </c:pt>
                <c:pt idx="3677">
                  <c:v>19.202632999999977</c:v>
                </c:pt>
                <c:pt idx="3678">
                  <c:v>19.202632999999977</c:v>
                </c:pt>
                <c:pt idx="3679">
                  <c:v>19.202632999999977</c:v>
                </c:pt>
                <c:pt idx="3680">
                  <c:v>19.210599999999989</c:v>
                </c:pt>
                <c:pt idx="3681">
                  <c:v>19.210599999999989</c:v>
                </c:pt>
                <c:pt idx="3682">
                  <c:v>19.210599999999989</c:v>
                </c:pt>
                <c:pt idx="3683">
                  <c:v>19.210599999999989</c:v>
                </c:pt>
                <c:pt idx="3684">
                  <c:v>19.210599999999989</c:v>
                </c:pt>
                <c:pt idx="3685">
                  <c:v>19.210599999999989</c:v>
                </c:pt>
                <c:pt idx="3686">
                  <c:v>19.210599999999989</c:v>
                </c:pt>
                <c:pt idx="3687">
                  <c:v>19.210599999999989</c:v>
                </c:pt>
                <c:pt idx="3688">
                  <c:v>19.210599999999989</c:v>
                </c:pt>
                <c:pt idx="3689">
                  <c:v>19.210599999999989</c:v>
                </c:pt>
                <c:pt idx="3690">
                  <c:v>19.199839000000001</c:v>
                </c:pt>
                <c:pt idx="3691">
                  <c:v>19.199839000000001</c:v>
                </c:pt>
                <c:pt idx="3692">
                  <c:v>19.199839000000001</c:v>
                </c:pt>
                <c:pt idx="3693">
                  <c:v>19.199839000000001</c:v>
                </c:pt>
                <c:pt idx="3694">
                  <c:v>19.199839000000001</c:v>
                </c:pt>
                <c:pt idx="3695">
                  <c:v>19.199839000000001</c:v>
                </c:pt>
                <c:pt idx="3696">
                  <c:v>19.199839000000001</c:v>
                </c:pt>
                <c:pt idx="3697">
                  <c:v>19.199839000000001</c:v>
                </c:pt>
                <c:pt idx="3698">
                  <c:v>19.199839000000001</c:v>
                </c:pt>
                <c:pt idx="3699">
                  <c:v>19.199839000000001</c:v>
                </c:pt>
                <c:pt idx="3700">
                  <c:v>19.20857699999998</c:v>
                </c:pt>
                <c:pt idx="3701">
                  <c:v>19.20857699999998</c:v>
                </c:pt>
                <c:pt idx="3702">
                  <c:v>19.20857699999998</c:v>
                </c:pt>
                <c:pt idx="3703">
                  <c:v>19.20857699999998</c:v>
                </c:pt>
                <c:pt idx="3704">
                  <c:v>19.20857699999998</c:v>
                </c:pt>
                <c:pt idx="3705">
                  <c:v>19.20857699999998</c:v>
                </c:pt>
                <c:pt idx="3706">
                  <c:v>19.20857699999998</c:v>
                </c:pt>
                <c:pt idx="3707">
                  <c:v>19.20857699999998</c:v>
                </c:pt>
                <c:pt idx="3708">
                  <c:v>19.20857699999998</c:v>
                </c:pt>
                <c:pt idx="3709">
                  <c:v>19.20857699999998</c:v>
                </c:pt>
                <c:pt idx="3710">
                  <c:v>19.211047000000001</c:v>
                </c:pt>
                <c:pt idx="3711">
                  <c:v>19.211047000000001</c:v>
                </c:pt>
                <c:pt idx="3712">
                  <c:v>19.211047000000001</c:v>
                </c:pt>
                <c:pt idx="3713">
                  <c:v>19.211047000000001</c:v>
                </c:pt>
                <c:pt idx="3714">
                  <c:v>19.211047000000001</c:v>
                </c:pt>
                <c:pt idx="3715">
                  <c:v>19.211047000000001</c:v>
                </c:pt>
                <c:pt idx="3716">
                  <c:v>19.211047000000001</c:v>
                </c:pt>
                <c:pt idx="3717">
                  <c:v>19.211047000000001</c:v>
                </c:pt>
                <c:pt idx="3718">
                  <c:v>19.211047000000001</c:v>
                </c:pt>
                <c:pt idx="3719">
                  <c:v>19.211047000000001</c:v>
                </c:pt>
                <c:pt idx="3720">
                  <c:v>19.214283999999999</c:v>
                </c:pt>
                <c:pt idx="3721">
                  <c:v>19.214283999999999</c:v>
                </c:pt>
                <c:pt idx="3722">
                  <c:v>19.214283999999999</c:v>
                </c:pt>
                <c:pt idx="3723">
                  <c:v>19.214283999999999</c:v>
                </c:pt>
                <c:pt idx="3724">
                  <c:v>19.214283999999999</c:v>
                </c:pt>
                <c:pt idx="3725">
                  <c:v>19.214283999999999</c:v>
                </c:pt>
                <c:pt idx="3726">
                  <c:v>19.214283999999999</c:v>
                </c:pt>
                <c:pt idx="3727">
                  <c:v>19.214283999999999</c:v>
                </c:pt>
                <c:pt idx="3728">
                  <c:v>19.214283999999999</c:v>
                </c:pt>
                <c:pt idx="3729">
                  <c:v>19.214283999999999</c:v>
                </c:pt>
                <c:pt idx="3730">
                  <c:v>19.214047999999988</c:v>
                </c:pt>
                <c:pt idx="3731">
                  <c:v>19.214047999999988</c:v>
                </c:pt>
                <c:pt idx="3732">
                  <c:v>19.214047999999988</c:v>
                </c:pt>
                <c:pt idx="3733">
                  <c:v>19.214047999999988</c:v>
                </c:pt>
                <c:pt idx="3734">
                  <c:v>19.214047999999988</c:v>
                </c:pt>
                <c:pt idx="3735">
                  <c:v>19.214047999999988</c:v>
                </c:pt>
                <c:pt idx="3736">
                  <c:v>19.214047999999988</c:v>
                </c:pt>
                <c:pt idx="3737">
                  <c:v>19.214047999999988</c:v>
                </c:pt>
                <c:pt idx="3738">
                  <c:v>19.214047999999988</c:v>
                </c:pt>
                <c:pt idx="3739">
                  <c:v>19.214047999999988</c:v>
                </c:pt>
                <c:pt idx="3740">
                  <c:v>19.201474000000001</c:v>
                </c:pt>
                <c:pt idx="3741">
                  <c:v>19.201474000000001</c:v>
                </c:pt>
                <c:pt idx="3742">
                  <c:v>19.201474000000001</c:v>
                </c:pt>
                <c:pt idx="3743">
                  <c:v>19.201474000000001</c:v>
                </c:pt>
                <c:pt idx="3744">
                  <c:v>19.201474000000001</c:v>
                </c:pt>
                <c:pt idx="3745">
                  <c:v>19.201474000000001</c:v>
                </c:pt>
                <c:pt idx="3746">
                  <c:v>19.201474000000001</c:v>
                </c:pt>
                <c:pt idx="3747">
                  <c:v>19.201474000000001</c:v>
                </c:pt>
                <c:pt idx="3748">
                  <c:v>19.201474000000001</c:v>
                </c:pt>
                <c:pt idx="3749">
                  <c:v>19.201474000000001</c:v>
                </c:pt>
                <c:pt idx="3750">
                  <c:v>19.213045000000001</c:v>
                </c:pt>
                <c:pt idx="3751">
                  <c:v>19.213045000000001</c:v>
                </c:pt>
                <c:pt idx="3752">
                  <c:v>19.213045000000001</c:v>
                </c:pt>
                <c:pt idx="3753">
                  <c:v>19.213045000000001</c:v>
                </c:pt>
                <c:pt idx="3754">
                  <c:v>19.213045000000001</c:v>
                </c:pt>
                <c:pt idx="3755">
                  <c:v>19.213045000000001</c:v>
                </c:pt>
                <c:pt idx="3756">
                  <c:v>19.213045000000001</c:v>
                </c:pt>
                <c:pt idx="3757">
                  <c:v>19.213045000000001</c:v>
                </c:pt>
                <c:pt idx="3758">
                  <c:v>19.213045000000001</c:v>
                </c:pt>
                <c:pt idx="3759">
                  <c:v>19.213045000000001</c:v>
                </c:pt>
                <c:pt idx="3760">
                  <c:v>19.203842999999988</c:v>
                </c:pt>
                <c:pt idx="3761">
                  <c:v>19.203842999999988</c:v>
                </c:pt>
                <c:pt idx="3762">
                  <c:v>19.203842999999988</c:v>
                </c:pt>
                <c:pt idx="3763">
                  <c:v>19.203842999999988</c:v>
                </c:pt>
                <c:pt idx="3764">
                  <c:v>19.203842999999988</c:v>
                </c:pt>
                <c:pt idx="3765">
                  <c:v>19.203842999999988</c:v>
                </c:pt>
                <c:pt idx="3766">
                  <c:v>19.203842999999988</c:v>
                </c:pt>
                <c:pt idx="3767">
                  <c:v>19.203842999999988</c:v>
                </c:pt>
                <c:pt idx="3768">
                  <c:v>19.203842999999988</c:v>
                </c:pt>
                <c:pt idx="3769">
                  <c:v>19.203842999999988</c:v>
                </c:pt>
                <c:pt idx="3770">
                  <c:v>19.211075999999998</c:v>
                </c:pt>
                <c:pt idx="3771">
                  <c:v>19.211075999999998</c:v>
                </c:pt>
                <c:pt idx="3772">
                  <c:v>19.211075999999998</c:v>
                </c:pt>
                <c:pt idx="3773">
                  <c:v>19.211075999999998</c:v>
                </c:pt>
                <c:pt idx="3774">
                  <c:v>19.211075999999998</c:v>
                </c:pt>
                <c:pt idx="3775">
                  <c:v>19.211075999999998</c:v>
                </c:pt>
                <c:pt idx="3776">
                  <c:v>19.211075999999998</c:v>
                </c:pt>
                <c:pt idx="3777">
                  <c:v>19.211075999999998</c:v>
                </c:pt>
                <c:pt idx="3778">
                  <c:v>19.211075999999998</c:v>
                </c:pt>
                <c:pt idx="3779">
                  <c:v>19.211075999999998</c:v>
                </c:pt>
                <c:pt idx="3780">
                  <c:v>19.214919999999999</c:v>
                </c:pt>
                <c:pt idx="3781">
                  <c:v>19.214919999999999</c:v>
                </c:pt>
                <c:pt idx="3782">
                  <c:v>19.214919999999999</c:v>
                </c:pt>
                <c:pt idx="3783">
                  <c:v>19.214919999999999</c:v>
                </c:pt>
                <c:pt idx="3784">
                  <c:v>19.214919999999999</c:v>
                </c:pt>
                <c:pt idx="3785">
                  <c:v>19.214919999999999</c:v>
                </c:pt>
                <c:pt idx="3786">
                  <c:v>19.214919999999999</c:v>
                </c:pt>
                <c:pt idx="3787">
                  <c:v>19.214919999999999</c:v>
                </c:pt>
                <c:pt idx="3788">
                  <c:v>19.214919999999999</c:v>
                </c:pt>
                <c:pt idx="3789">
                  <c:v>19.214919999999999</c:v>
                </c:pt>
                <c:pt idx="3790">
                  <c:v>19.20170199999999</c:v>
                </c:pt>
                <c:pt idx="3791">
                  <c:v>19.20170199999999</c:v>
                </c:pt>
                <c:pt idx="3792">
                  <c:v>19.20170199999999</c:v>
                </c:pt>
                <c:pt idx="3793">
                  <c:v>19.20170199999999</c:v>
                </c:pt>
                <c:pt idx="3794">
                  <c:v>19.20170199999999</c:v>
                </c:pt>
                <c:pt idx="3795">
                  <c:v>19.20170199999999</c:v>
                </c:pt>
                <c:pt idx="3796">
                  <c:v>19.20170199999999</c:v>
                </c:pt>
                <c:pt idx="3797">
                  <c:v>19.20170199999999</c:v>
                </c:pt>
                <c:pt idx="3798">
                  <c:v>19.20170199999999</c:v>
                </c:pt>
                <c:pt idx="3799">
                  <c:v>19.20170199999999</c:v>
                </c:pt>
                <c:pt idx="3800">
                  <c:v>19.203437999999981</c:v>
                </c:pt>
                <c:pt idx="3801">
                  <c:v>19.203437999999981</c:v>
                </c:pt>
                <c:pt idx="3802">
                  <c:v>19.203437999999981</c:v>
                </c:pt>
                <c:pt idx="3803">
                  <c:v>19.203437999999981</c:v>
                </c:pt>
                <c:pt idx="3804">
                  <c:v>19.203437999999981</c:v>
                </c:pt>
                <c:pt idx="3805">
                  <c:v>19.203437999999981</c:v>
                </c:pt>
                <c:pt idx="3806">
                  <c:v>19.203437999999981</c:v>
                </c:pt>
                <c:pt idx="3807">
                  <c:v>19.203437999999981</c:v>
                </c:pt>
                <c:pt idx="3808">
                  <c:v>19.203437999999981</c:v>
                </c:pt>
                <c:pt idx="3809">
                  <c:v>19.203437999999981</c:v>
                </c:pt>
                <c:pt idx="3810">
                  <c:v>19.196256000000005</c:v>
                </c:pt>
                <c:pt idx="3811">
                  <c:v>19.196256000000005</c:v>
                </c:pt>
                <c:pt idx="3812">
                  <c:v>19.196256000000005</c:v>
                </c:pt>
                <c:pt idx="3813">
                  <c:v>19.196256000000005</c:v>
                </c:pt>
                <c:pt idx="3814">
                  <c:v>19.196256000000005</c:v>
                </c:pt>
                <c:pt idx="3815">
                  <c:v>19.196256000000005</c:v>
                </c:pt>
                <c:pt idx="3816">
                  <c:v>19.196256000000005</c:v>
                </c:pt>
                <c:pt idx="3817">
                  <c:v>19.196256000000005</c:v>
                </c:pt>
                <c:pt idx="3818">
                  <c:v>19.196256000000005</c:v>
                </c:pt>
                <c:pt idx="3819">
                  <c:v>19.196256000000005</c:v>
                </c:pt>
                <c:pt idx="3820">
                  <c:v>19.20611899999999</c:v>
                </c:pt>
                <c:pt idx="3821">
                  <c:v>19.20611899999999</c:v>
                </c:pt>
                <c:pt idx="3822">
                  <c:v>19.20611899999999</c:v>
                </c:pt>
                <c:pt idx="3823">
                  <c:v>19.20611899999999</c:v>
                </c:pt>
                <c:pt idx="3824">
                  <c:v>19.20611899999999</c:v>
                </c:pt>
                <c:pt idx="3825">
                  <c:v>19.20611899999999</c:v>
                </c:pt>
                <c:pt idx="3826">
                  <c:v>19.20611899999999</c:v>
                </c:pt>
                <c:pt idx="3827">
                  <c:v>19.20611899999999</c:v>
                </c:pt>
                <c:pt idx="3828">
                  <c:v>19.20611899999999</c:v>
                </c:pt>
                <c:pt idx="3829">
                  <c:v>19.20611899999999</c:v>
                </c:pt>
                <c:pt idx="3830">
                  <c:v>19.190068000000011</c:v>
                </c:pt>
                <c:pt idx="3831">
                  <c:v>19.190068000000011</c:v>
                </c:pt>
                <c:pt idx="3832">
                  <c:v>19.190068000000011</c:v>
                </c:pt>
                <c:pt idx="3833">
                  <c:v>19.190068000000011</c:v>
                </c:pt>
                <c:pt idx="3834">
                  <c:v>19.190068000000011</c:v>
                </c:pt>
                <c:pt idx="3835">
                  <c:v>19.190068000000011</c:v>
                </c:pt>
                <c:pt idx="3836">
                  <c:v>19.190068000000011</c:v>
                </c:pt>
                <c:pt idx="3837">
                  <c:v>19.190068000000011</c:v>
                </c:pt>
                <c:pt idx="3838">
                  <c:v>19.190068000000011</c:v>
                </c:pt>
                <c:pt idx="3839">
                  <c:v>19.190068000000011</c:v>
                </c:pt>
                <c:pt idx="3840">
                  <c:v>19.198198999999999</c:v>
                </c:pt>
                <c:pt idx="3841">
                  <c:v>19.198198999999999</c:v>
                </c:pt>
                <c:pt idx="3842">
                  <c:v>19.198198999999999</c:v>
                </c:pt>
                <c:pt idx="3843">
                  <c:v>19.198198999999999</c:v>
                </c:pt>
                <c:pt idx="3844">
                  <c:v>19.198198999999999</c:v>
                </c:pt>
                <c:pt idx="3845">
                  <c:v>19.198198999999999</c:v>
                </c:pt>
                <c:pt idx="3846">
                  <c:v>19.198198999999999</c:v>
                </c:pt>
                <c:pt idx="3847">
                  <c:v>19.198198999999999</c:v>
                </c:pt>
                <c:pt idx="3848">
                  <c:v>19.198198999999999</c:v>
                </c:pt>
                <c:pt idx="3849">
                  <c:v>19.198198999999999</c:v>
                </c:pt>
                <c:pt idx="3850">
                  <c:v>19.197490999999999</c:v>
                </c:pt>
                <c:pt idx="3851">
                  <c:v>19.197490999999999</c:v>
                </c:pt>
                <c:pt idx="3852">
                  <c:v>19.197490999999999</c:v>
                </c:pt>
                <c:pt idx="3853">
                  <c:v>19.197490999999999</c:v>
                </c:pt>
                <c:pt idx="3854">
                  <c:v>19.197490999999999</c:v>
                </c:pt>
                <c:pt idx="3855">
                  <c:v>19.197490999999999</c:v>
                </c:pt>
                <c:pt idx="3856">
                  <c:v>19.197490999999999</c:v>
                </c:pt>
                <c:pt idx="3857">
                  <c:v>19.197490999999999</c:v>
                </c:pt>
                <c:pt idx="3858">
                  <c:v>19.197490999999999</c:v>
                </c:pt>
                <c:pt idx="3859">
                  <c:v>19.197490999999999</c:v>
                </c:pt>
                <c:pt idx="3860">
                  <c:v>19.197676000000001</c:v>
                </c:pt>
                <c:pt idx="3861">
                  <c:v>19.197676000000001</c:v>
                </c:pt>
                <c:pt idx="3862">
                  <c:v>19.197676000000001</c:v>
                </c:pt>
                <c:pt idx="3863">
                  <c:v>19.197676000000001</c:v>
                </c:pt>
                <c:pt idx="3864">
                  <c:v>19.197676000000001</c:v>
                </c:pt>
                <c:pt idx="3865">
                  <c:v>19.197676000000001</c:v>
                </c:pt>
                <c:pt idx="3866">
                  <c:v>19.197676000000001</c:v>
                </c:pt>
                <c:pt idx="3867">
                  <c:v>19.197676000000001</c:v>
                </c:pt>
                <c:pt idx="3868">
                  <c:v>19.197676000000001</c:v>
                </c:pt>
                <c:pt idx="3869">
                  <c:v>19.197676000000001</c:v>
                </c:pt>
                <c:pt idx="3870">
                  <c:v>19.20415100000001</c:v>
                </c:pt>
                <c:pt idx="3871">
                  <c:v>19.20415100000001</c:v>
                </c:pt>
                <c:pt idx="3872">
                  <c:v>19.20415100000001</c:v>
                </c:pt>
                <c:pt idx="3873">
                  <c:v>19.20415100000001</c:v>
                </c:pt>
                <c:pt idx="3874">
                  <c:v>19.20415100000001</c:v>
                </c:pt>
                <c:pt idx="3875">
                  <c:v>19.20415100000001</c:v>
                </c:pt>
                <c:pt idx="3876">
                  <c:v>19.20415100000001</c:v>
                </c:pt>
                <c:pt idx="3877">
                  <c:v>19.20415100000001</c:v>
                </c:pt>
                <c:pt idx="3878">
                  <c:v>19.20415100000001</c:v>
                </c:pt>
                <c:pt idx="3879">
                  <c:v>19.20415100000001</c:v>
                </c:pt>
                <c:pt idx="3880">
                  <c:v>19.188689999999983</c:v>
                </c:pt>
                <c:pt idx="3881">
                  <c:v>19.188689999999983</c:v>
                </c:pt>
                <c:pt idx="3882">
                  <c:v>19.188689999999983</c:v>
                </c:pt>
                <c:pt idx="3883">
                  <c:v>19.188689999999983</c:v>
                </c:pt>
                <c:pt idx="3884">
                  <c:v>19.188689999999983</c:v>
                </c:pt>
                <c:pt idx="3885">
                  <c:v>19.188689999999983</c:v>
                </c:pt>
                <c:pt idx="3886">
                  <c:v>19.188689999999983</c:v>
                </c:pt>
                <c:pt idx="3887">
                  <c:v>19.188689999999983</c:v>
                </c:pt>
                <c:pt idx="3888">
                  <c:v>19.188689999999983</c:v>
                </c:pt>
                <c:pt idx="3889">
                  <c:v>19.188689999999983</c:v>
                </c:pt>
                <c:pt idx="3890">
                  <c:v>19.200984999999999</c:v>
                </c:pt>
                <c:pt idx="3891">
                  <c:v>19.200984999999999</c:v>
                </c:pt>
                <c:pt idx="3892">
                  <c:v>19.200984999999999</c:v>
                </c:pt>
                <c:pt idx="3893">
                  <c:v>19.200984999999999</c:v>
                </c:pt>
                <c:pt idx="3894">
                  <c:v>19.200984999999999</c:v>
                </c:pt>
                <c:pt idx="3895">
                  <c:v>19.200984999999999</c:v>
                </c:pt>
                <c:pt idx="3896">
                  <c:v>19.200984999999999</c:v>
                </c:pt>
                <c:pt idx="3897">
                  <c:v>19.200984999999999</c:v>
                </c:pt>
                <c:pt idx="3898">
                  <c:v>19.200984999999999</c:v>
                </c:pt>
                <c:pt idx="3899">
                  <c:v>19.200984999999999</c:v>
                </c:pt>
                <c:pt idx="3900">
                  <c:v>19.18173899999999</c:v>
                </c:pt>
                <c:pt idx="3901">
                  <c:v>19.18173899999999</c:v>
                </c:pt>
                <c:pt idx="3902">
                  <c:v>19.18173899999999</c:v>
                </c:pt>
                <c:pt idx="3903">
                  <c:v>19.18173899999999</c:v>
                </c:pt>
                <c:pt idx="3904">
                  <c:v>19.18173899999999</c:v>
                </c:pt>
                <c:pt idx="3905">
                  <c:v>19.18173899999999</c:v>
                </c:pt>
                <c:pt idx="3906">
                  <c:v>19.18173899999999</c:v>
                </c:pt>
                <c:pt idx="3907">
                  <c:v>19.18173899999999</c:v>
                </c:pt>
                <c:pt idx="3908">
                  <c:v>19.18173899999999</c:v>
                </c:pt>
                <c:pt idx="3909">
                  <c:v>19.18173899999999</c:v>
                </c:pt>
                <c:pt idx="3910">
                  <c:v>19.191792</c:v>
                </c:pt>
                <c:pt idx="3911">
                  <c:v>19.191792</c:v>
                </c:pt>
                <c:pt idx="3912">
                  <c:v>19.191792</c:v>
                </c:pt>
                <c:pt idx="3913">
                  <c:v>19.191792</c:v>
                </c:pt>
                <c:pt idx="3914">
                  <c:v>19.191792</c:v>
                </c:pt>
                <c:pt idx="3915">
                  <c:v>19.191792</c:v>
                </c:pt>
                <c:pt idx="3916">
                  <c:v>19.191792</c:v>
                </c:pt>
                <c:pt idx="3917">
                  <c:v>19.191792</c:v>
                </c:pt>
                <c:pt idx="3918">
                  <c:v>19.191792</c:v>
                </c:pt>
                <c:pt idx="3919">
                  <c:v>19.191792</c:v>
                </c:pt>
                <c:pt idx="3920">
                  <c:v>19.182518999999989</c:v>
                </c:pt>
                <c:pt idx="3921">
                  <c:v>19.182518999999989</c:v>
                </c:pt>
                <c:pt idx="3922">
                  <c:v>19.182518999999989</c:v>
                </c:pt>
                <c:pt idx="3923">
                  <c:v>19.182518999999989</c:v>
                </c:pt>
                <c:pt idx="3924">
                  <c:v>19.182518999999989</c:v>
                </c:pt>
                <c:pt idx="3925">
                  <c:v>19.182518999999989</c:v>
                </c:pt>
                <c:pt idx="3926">
                  <c:v>19.182518999999989</c:v>
                </c:pt>
                <c:pt idx="3927">
                  <c:v>19.182518999999989</c:v>
                </c:pt>
                <c:pt idx="3928">
                  <c:v>19.182518999999989</c:v>
                </c:pt>
                <c:pt idx="3929">
                  <c:v>19.182518999999989</c:v>
                </c:pt>
                <c:pt idx="3930">
                  <c:v>19.175428999999991</c:v>
                </c:pt>
                <c:pt idx="3931">
                  <c:v>19.175428999999991</c:v>
                </c:pt>
                <c:pt idx="3932">
                  <c:v>19.175428999999991</c:v>
                </c:pt>
                <c:pt idx="3933">
                  <c:v>19.175428999999991</c:v>
                </c:pt>
                <c:pt idx="3934">
                  <c:v>19.175428999999991</c:v>
                </c:pt>
                <c:pt idx="3935">
                  <c:v>19.175428999999991</c:v>
                </c:pt>
                <c:pt idx="3936">
                  <c:v>19.175428999999991</c:v>
                </c:pt>
                <c:pt idx="3937">
                  <c:v>19.175428999999991</c:v>
                </c:pt>
                <c:pt idx="3938">
                  <c:v>19.175428999999991</c:v>
                </c:pt>
                <c:pt idx="3939">
                  <c:v>19.175428999999991</c:v>
                </c:pt>
                <c:pt idx="3940">
                  <c:v>19.167724</c:v>
                </c:pt>
                <c:pt idx="3941">
                  <c:v>19.167724</c:v>
                </c:pt>
                <c:pt idx="3942">
                  <c:v>19.167724</c:v>
                </c:pt>
                <c:pt idx="3943">
                  <c:v>19.167724</c:v>
                </c:pt>
                <c:pt idx="3944">
                  <c:v>19.167724</c:v>
                </c:pt>
                <c:pt idx="3945">
                  <c:v>19.167724</c:v>
                </c:pt>
                <c:pt idx="3946">
                  <c:v>19.167724</c:v>
                </c:pt>
                <c:pt idx="3947">
                  <c:v>19.167724</c:v>
                </c:pt>
                <c:pt idx="3948">
                  <c:v>19.167724</c:v>
                </c:pt>
                <c:pt idx="3949">
                  <c:v>19.167724</c:v>
                </c:pt>
                <c:pt idx="3950">
                  <c:v>19.180339999999983</c:v>
                </c:pt>
                <c:pt idx="3951">
                  <c:v>19.180339999999983</c:v>
                </c:pt>
                <c:pt idx="3952">
                  <c:v>19.180339999999983</c:v>
                </c:pt>
                <c:pt idx="3953">
                  <c:v>19.180339999999983</c:v>
                </c:pt>
                <c:pt idx="3954">
                  <c:v>19.180339999999983</c:v>
                </c:pt>
                <c:pt idx="3955">
                  <c:v>19.180339999999983</c:v>
                </c:pt>
                <c:pt idx="3956">
                  <c:v>19.180339999999983</c:v>
                </c:pt>
                <c:pt idx="3957">
                  <c:v>19.180339999999983</c:v>
                </c:pt>
                <c:pt idx="3958">
                  <c:v>19.180339999999983</c:v>
                </c:pt>
                <c:pt idx="3959">
                  <c:v>19.180339999999983</c:v>
                </c:pt>
                <c:pt idx="3960">
                  <c:v>19.177607999999999</c:v>
                </c:pt>
                <c:pt idx="3961">
                  <c:v>19.177607999999999</c:v>
                </c:pt>
                <c:pt idx="3962">
                  <c:v>19.177607999999999</c:v>
                </c:pt>
                <c:pt idx="3963">
                  <c:v>19.177607999999999</c:v>
                </c:pt>
                <c:pt idx="3964">
                  <c:v>19.177607999999999</c:v>
                </c:pt>
                <c:pt idx="3965">
                  <c:v>19.177607999999999</c:v>
                </c:pt>
                <c:pt idx="3966">
                  <c:v>19.177607999999999</c:v>
                </c:pt>
                <c:pt idx="3967">
                  <c:v>19.177607999999999</c:v>
                </c:pt>
                <c:pt idx="3968">
                  <c:v>19.177607999999999</c:v>
                </c:pt>
                <c:pt idx="3969">
                  <c:v>19.177607999999999</c:v>
                </c:pt>
                <c:pt idx="3970">
                  <c:v>19.173532000000002</c:v>
                </c:pt>
                <c:pt idx="3971">
                  <c:v>19.173532000000002</c:v>
                </c:pt>
                <c:pt idx="3972">
                  <c:v>19.173532000000002</c:v>
                </c:pt>
                <c:pt idx="3973">
                  <c:v>19.173532000000002</c:v>
                </c:pt>
                <c:pt idx="3974">
                  <c:v>19.173532000000002</c:v>
                </c:pt>
                <c:pt idx="3975">
                  <c:v>19.173532000000002</c:v>
                </c:pt>
                <c:pt idx="3976">
                  <c:v>19.173532000000002</c:v>
                </c:pt>
                <c:pt idx="3977">
                  <c:v>19.173532000000002</c:v>
                </c:pt>
                <c:pt idx="3978">
                  <c:v>19.173532000000002</c:v>
                </c:pt>
                <c:pt idx="3979">
                  <c:v>19.173532000000002</c:v>
                </c:pt>
                <c:pt idx="3980">
                  <c:v>19.183239999999984</c:v>
                </c:pt>
                <c:pt idx="3981">
                  <c:v>19.183239999999984</c:v>
                </c:pt>
                <c:pt idx="3982">
                  <c:v>19.183239999999984</c:v>
                </c:pt>
                <c:pt idx="3983">
                  <c:v>19.183239999999984</c:v>
                </c:pt>
                <c:pt idx="3984">
                  <c:v>19.183239999999984</c:v>
                </c:pt>
                <c:pt idx="3985">
                  <c:v>19.183239999999984</c:v>
                </c:pt>
                <c:pt idx="3986">
                  <c:v>19.183239999999984</c:v>
                </c:pt>
                <c:pt idx="3987">
                  <c:v>19.183239999999984</c:v>
                </c:pt>
                <c:pt idx="3988">
                  <c:v>19.183239999999984</c:v>
                </c:pt>
                <c:pt idx="3989">
                  <c:v>19.183239999999984</c:v>
                </c:pt>
                <c:pt idx="3990">
                  <c:v>19.187872000000009</c:v>
                </c:pt>
                <c:pt idx="3991">
                  <c:v>19.187872000000009</c:v>
                </c:pt>
                <c:pt idx="3992">
                  <c:v>19.187872000000009</c:v>
                </c:pt>
                <c:pt idx="3993">
                  <c:v>19.187872000000009</c:v>
                </c:pt>
                <c:pt idx="3994">
                  <c:v>19.187872000000009</c:v>
                </c:pt>
                <c:pt idx="3995">
                  <c:v>19.187872000000009</c:v>
                </c:pt>
                <c:pt idx="3996">
                  <c:v>19.187872000000009</c:v>
                </c:pt>
                <c:pt idx="3997">
                  <c:v>19.187872000000009</c:v>
                </c:pt>
                <c:pt idx="3998">
                  <c:v>19.187872000000009</c:v>
                </c:pt>
                <c:pt idx="3999">
                  <c:v>19.187872000000009</c:v>
                </c:pt>
                <c:pt idx="4000">
                  <c:v>19.164002</c:v>
                </c:pt>
                <c:pt idx="4001">
                  <c:v>19.164002</c:v>
                </c:pt>
                <c:pt idx="4002">
                  <c:v>19.164002</c:v>
                </c:pt>
                <c:pt idx="4003">
                  <c:v>19.164002</c:v>
                </c:pt>
                <c:pt idx="4004">
                  <c:v>19.164002</c:v>
                </c:pt>
                <c:pt idx="4005">
                  <c:v>19.164002</c:v>
                </c:pt>
                <c:pt idx="4006">
                  <c:v>19.164002</c:v>
                </c:pt>
                <c:pt idx="4007">
                  <c:v>19.164002</c:v>
                </c:pt>
                <c:pt idx="4008">
                  <c:v>19.164002</c:v>
                </c:pt>
                <c:pt idx="4009">
                  <c:v>19.164002</c:v>
                </c:pt>
                <c:pt idx="4010">
                  <c:v>19.177523999999988</c:v>
                </c:pt>
                <c:pt idx="4011">
                  <c:v>19.177523999999988</c:v>
                </c:pt>
                <c:pt idx="4012">
                  <c:v>19.177523999999988</c:v>
                </c:pt>
                <c:pt idx="4013">
                  <c:v>19.177523999999988</c:v>
                </c:pt>
                <c:pt idx="4014">
                  <c:v>19.177523999999988</c:v>
                </c:pt>
                <c:pt idx="4015">
                  <c:v>19.177523999999988</c:v>
                </c:pt>
                <c:pt idx="4016">
                  <c:v>19.177523999999988</c:v>
                </c:pt>
                <c:pt idx="4017">
                  <c:v>19.177523999999988</c:v>
                </c:pt>
                <c:pt idx="4018">
                  <c:v>19.177523999999988</c:v>
                </c:pt>
                <c:pt idx="4019">
                  <c:v>19.177523999999988</c:v>
                </c:pt>
                <c:pt idx="4020">
                  <c:v>19.16484500000001</c:v>
                </c:pt>
                <c:pt idx="4021">
                  <c:v>19.16484500000001</c:v>
                </c:pt>
                <c:pt idx="4022">
                  <c:v>19.16484500000001</c:v>
                </c:pt>
                <c:pt idx="4023">
                  <c:v>19.16484500000001</c:v>
                </c:pt>
                <c:pt idx="4024">
                  <c:v>19.16484500000001</c:v>
                </c:pt>
                <c:pt idx="4025">
                  <c:v>19.16484500000001</c:v>
                </c:pt>
                <c:pt idx="4026">
                  <c:v>19.16484500000001</c:v>
                </c:pt>
                <c:pt idx="4027">
                  <c:v>19.16484500000001</c:v>
                </c:pt>
                <c:pt idx="4028">
                  <c:v>19.16484500000001</c:v>
                </c:pt>
                <c:pt idx="4029">
                  <c:v>19.16484500000001</c:v>
                </c:pt>
                <c:pt idx="4030">
                  <c:v>19.174734000000001</c:v>
                </c:pt>
                <c:pt idx="4031">
                  <c:v>19.174734000000001</c:v>
                </c:pt>
                <c:pt idx="4032">
                  <c:v>19.174734000000001</c:v>
                </c:pt>
                <c:pt idx="4033">
                  <c:v>19.174734000000001</c:v>
                </c:pt>
                <c:pt idx="4034">
                  <c:v>19.174734000000001</c:v>
                </c:pt>
                <c:pt idx="4035">
                  <c:v>19.174734000000001</c:v>
                </c:pt>
                <c:pt idx="4036">
                  <c:v>19.174734000000001</c:v>
                </c:pt>
                <c:pt idx="4037">
                  <c:v>19.174734000000001</c:v>
                </c:pt>
                <c:pt idx="4038">
                  <c:v>19.174734000000001</c:v>
                </c:pt>
                <c:pt idx="4039">
                  <c:v>19.174734000000001</c:v>
                </c:pt>
                <c:pt idx="4040">
                  <c:v>19.15793600000001</c:v>
                </c:pt>
                <c:pt idx="4041">
                  <c:v>19.15793600000001</c:v>
                </c:pt>
                <c:pt idx="4042">
                  <c:v>19.15793600000001</c:v>
                </c:pt>
                <c:pt idx="4043">
                  <c:v>19.15793600000001</c:v>
                </c:pt>
                <c:pt idx="4044">
                  <c:v>19.15793600000001</c:v>
                </c:pt>
                <c:pt idx="4045">
                  <c:v>19.15793600000001</c:v>
                </c:pt>
                <c:pt idx="4046">
                  <c:v>19.15793600000001</c:v>
                </c:pt>
                <c:pt idx="4047">
                  <c:v>19.15793600000001</c:v>
                </c:pt>
                <c:pt idx="4048">
                  <c:v>19.15793600000001</c:v>
                </c:pt>
                <c:pt idx="4049">
                  <c:v>19.15793600000001</c:v>
                </c:pt>
                <c:pt idx="4050">
                  <c:v>19.166108999999999</c:v>
                </c:pt>
                <c:pt idx="4051">
                  <c:v>19.166108999999999</c:v>
                </c:pt>
                <c:pt idx="4052">
                  <c:v>19.166108999999999</c:v>
                </c:pt>
                <c:pt idx="4053">
                  <c:v>19.166108999999999</c:v>
                </c:pt>
                <c:pt idx="4054">
                  <c:v>19.166108999999999</c:v>
                </c:pt>
                <c:pt idx="4055">
                  <c:v>19.166108999999999</c:v>
                </c:pt>
                <c:pt idx="4056">
                  <c:v>19.166108999999999</c:v>
                </c:pt>
                <c:pt idx="4057">
                  <c:v>19.166108999999999</c:v>
                </c:pt>
                <c:pt idx="4058">
                  <c:v>19.166108999999999</c:v>
                </c:pt>
                <c:pt idx="4059">
                  <c:v>19.166108999999999</c:v>
                </c:pt>
                <c:pt idx="4060">
                  <c:v>19.165400999999989</c:v>
                </c:pt>
                <c:pt idx="4061">
                  <c:v>19.165400999999989</c:v>
                </c:pt>
                <c:pt idx="4062">
                  <c:v>19.165400999999989</c:v>
                </c:pt>
                <c:pt idx="4063">
                  <c:v>19.165400999999989</c:v>
                </c:pt>
                <c:pt idx="4064">
                  <c:v>19.165400999999989</c:v>
                </c:pt>
                <c:pt idx="4065">
                  <c:v>19.165400999999989</c:v>
                </c:pt>
                <c:pt idx="4066">
                  <c:v>19.165400999999989</c:v>
                </c:pt>
                <c:pt idx="4067">
                  <c:v>19.165400999999989</c:v>
                </c:pt>
                <c:pt idx="4068">
                  <c:v>19.165400999999989</c:v>
                </c:pt>
                <c:pt idx="4069">
                  <c:v>19.165400999999989</c:v>
                </c:pt>
                <c:pt idx="4070">
                  <c:v>19.176255000000012</c:v>
                </c:pt>
                <c:pt idx="4071">
                  <c:v>19.176255000000012</c:v>
                </c:pt>
                <c:pt idx="4072">
                  <c:v>19.176255000000012</c:v>
                </c:pt>
                <c:pt idx="4073">
                  <c:v>19.176255000000012</c:v>
                </c:pt>
                <c:pt idx="4074">
                  <c:v>19.176255000000012</c:v>
                </c:pt>
                <c:pt idx="4075">
                  <c:v>19.176255000000012</c:v>
                </c:pt>
                <c:pt idx="4076">
                  <c:v>19.176255000000012</c:v>
                </c:pt>
                <c:pt idx="4077">
                  <c:v>19.176255000000012</c:v>
                </c:pt>
                <c:pt idx="4078">
                  <c:v>19.176255000000012</c:v>
                </c:pt>
                <c:pt idx="4079">
                  <c:v>19.176255000000012</c:v>
                </c:pt>
                <c:pt idx="4080">
                  <c:v>19.160992</c:v>
                </c:pt>
                <c:pt idx="4081">
                  <c:v>19.160992</c:v>
                </c:pt>
                <c:pt idx="4082">
                  <c:v>19.160992</c:v>
                </c:pt>
                <c:pt idx="4083">
                  <c:v>19.160992</c:v>
                </c:pt>
                <c:pt idx="4084">
                  <c:v>19.160992</c:v>
                </c:pt>
                <c:pt idx="4085">
                  <c:v>19.160992</c:v>
                </c:pt>
                <c:pt idx="4086">
                  <c:v>19.160992</c:v>
                </c:pt>
                <c:pt idx="4087">
                  <c:v>19.160992</c:v>
                </c:pt>
                <c:pt idx="4088">
                  <c:v>19.160992</c:v>
                </c:pt>
                <c:pt idx="4089">
                  <c:v>19.160992</c:v>
                </c:pt>
                <c:pt idx="4090">
                  <c:v>19.161619999999989</c:v>
                </c:pt>
                <c:pt idx="4091">
                  <c:v>19.161619999999989</c:v>
                </c:pt>
                <c:pt idx="4092">
                  <c:v>19.161619999999989</c:v>
                </c:pt>
                <c:pt idx="4093">
                  <c:v>19.161619999999989</c:v>
                </c:pt>
                <c:pt idx="4094">
                  <c:v>19.161619999999989</c:v>
                </c:pt>
                <c:pt idx="4095">
                  <c:v>19.161619999999989</c:v>
                </c:pt>
                <c:pt idx="4096">
                  <c:v>19.161619999999989</c:v>
                </c:pt>
                <c:pt idx="4097">
                  <c:v>19.161619999999989</c:v>
                </c:pt>
                <c:pt idx="4098">
                  <c:v>19.161619999999989</c:v>
                </c:pt>
                <c:pt idx="4099">
                  <c:v>19.161619999999989</c:v>
                </c:pt>
                <c:pt idx="4100">
                  <c:v>19.168697999999988</c:v>
                </c:pt>
                <c:pt idx="4101">
                  <c:v>19.168697999999988</c:v>
                </c:pt>
                <c:pt idx="4102">
                  <c:v>19.168697999999988</c:v>
                </c:pt>
                <c:pt idx="4103">
                  <c:v>19.168697999999988</c:v>
                </c:pt>
                <c:pt idx="4104">
                  <c:v>19.168697999999988</c:v>
                </c:pt>
                <c:pt idx="4105">
                  <c:v>19.168697999999988</c:v>
                </c:pt>
                <c:pt idx="4106">
                  <c:v>19.168697999999988</c:v>
                </c:pt>
                <c:pt idx="4107">
                  <c:v>19.168697999999988</c:v>
                </c:pt>
                <c:pt idx="4108">
                  <c:v>19.168697999999988</c:v>
                </c:pt>
                <c:pt idx="4109">
                  <c:v>19.168697999999988</c:v>
                </c:pt>
                <c:pt idx="4110">
                  <c:v>19.16949</c:v>
                </c:pt>
                <c:pt idx="4111">
                  <c:v>19.16949</c:v>
                </c:pt>
                <c:pt idx="4112">
                  <c:v>19.16949</c:v>
                </c:pt>
                <c:pt idx="4113">
                  <c:v>19.16949</c:v>
                </c:pt>
                <c:pt idx="4114">
                  <c:v>19.16949</c:v>
                </c:pt>
                <c:pt idx="4115">
                  <c:v>19.16949</c:v>
                </c:pt>
                <c:pt idx="4116">
                  <c:v>19.16949</c:v>
                </c:pt>
                <c:pt idx="4117">
                  <c:v>19.16949</c:v>
                </c:pt>
                <c:pt idx="4118">
                  <c:v>19.16949</c:v>
                </c:pt>
                <c:pt idx="4119">
                  <c:v>19.16949</c:v>
                </c:pt>
                <c:pt idx="4120">
                  <c:v>19.166796999999985</c:v>
                </c:pt>
                <c:pt idx="4121">
                  <c:v>19.166796999999985</c:v>
                </c:pt>
                <c:pt idx="4122">
                  <c:v>19.166796999999985</c:v>
                </c:pt>
                <c:pt idx="4123">
                  <c:v>19.166796999999985</c:v>
                </c:pt>
                <c:pt idx="4124">
                  <c:v>19.166796999999985</c:v>
                </c:pt>
                <c:pt idx="4125">
                  <c:v>19.166796999999985</c:v>
                </c:pt>
                <c:pt idx="4126">
                  <c:v>19.166796999999985</c:v>
                </c:pt>
                <c:pt idx="4127">
                  <c:v>19.166796999999985</c:v>
                </c:pt>
                <c:pt idx="4128">
                  <c:v>19.166796999999985</c:v>
                </c:pt>
                <c:pt idx="4129">
                  <c:v>19.166796999999985</c:v>
                </c:pt>
                <c:pt idx="4130">
                  <c:v>19.164785999999999</c:v>
                </c:pt>
                <c:pt idx="4131">
                  <c:v>19.164785999999999</c:v>
                </c:pt>
                <c:pt idx="4132">
                  <c:v>19.164785999999999</c:v>
                </c:pt>
                <c:pt idx="4133">
                  <c:v>19.164785999999999</c:v>
                </c:pt>
                <c:pt idx="4134">
                  <c:v>19.164785999999999</c:v>
                </c:pt>
                <c:pt idx="4135">
                  <c:v>19.164785999999999</c:v>
                </c:pt>
                <c:pt idx="4136">
                  <c:v>19.164785999999999</c:v>
                </c:pt>
                <c:pt idx="4137">
                  <c:v>19.164785999999999</c:v>
                </c:pt>
                <c:pt idx="4138">
                  <c:v>19.164785999999999</c:v>
                </c:pt>
                <c:pt idx="4139">
                  <c:v>19.164785999999999</c:v>
                </c:pt>
                <c:pt idx="4140">
                  <c:v>19.173984000000011</c:v>
                </c:pt>
                <c:pt idx="4141">
                  <c:v>19.173984000000011</c:v>
                </c:pt>
                <c:pt idx="4142">
                  <c:v>19.173984000000011</c:v>
                </c:pt>
                <c:pt idx="4143">
                  <c:v>19.173984000000011</c:v>
                </c:pt>
                <c:pt idx="4144">
                  <c:v>19.173984000000011</c:v>
                </c:pt>
                <c:pt idx="4145">
                  <c:v>19.173984000000011</c:v>
                </c:pt>
                <c:pt idx="4146">
                  <c:v>19.173984000000011</c:v>
                </c:pt>
                <c:pt idx="4147">
                  <c:v>19.173984000000011</c:v>
                </c:pt>
                <c:pt idx="4148">
                  <c:v>19.173984000000011</c:v>
                </c:pt>
                <c:pt idx="4149">
                  <c:v>19.173984000000011</c:v>
                </c:pt>
                <c:pt idx="4150">
                  <c:v>19.171462999999999</c:v>
                </c:pt>
                <c:pt idx="4151">
                  <c:v>19.171462999999999</c:v>
                </c:pt>
                <c:pt idx="4152">
                  <c:v>19.171462999999999</c:v>
                </c:pt>
                <c:pt idx="4153">
                  <c:v>19.171462999999999</c:v>
                </c:pt>
                <c:pt idx="4154">
                  <c:v>19.171462999999999</c:v>
                </c:pt>
                <c:pt idx="4155">
                  <c:v>19.171462999999999</c:v>
                </c:pt>
                <c:pt idx="4156">
                  <c:v>19.171462999999999</c:v>
                </c:pt>
                <c:pt idx="4157">
                  <c:v>19.171462999999999</c:v>
                </c:pt>
                <c:pt idx="4158">
                  <c:v>19.171462999999999</c:v>
                </c:pt>
                <c:pt idx="4159">
                  <c:v>19.171462999999999</c:v>
                </c:pt>
                <c:pt idx="4160">
                  <c:v>19.165615999999989</c:v>
                </c:pt>
                <c:pt idx="4161">
                  <c:v>19.165615999999989</c:v>
                </c:pt>
                <c:pt idx="4162">
                  <c:v>19.165615999999989</c:v>
                </c:pt>
                <c:pt idx="4163">
                  <c:v>19.165615999999989</c:v>
                </c:pt>
                <c:pt idx="4164">
                  <c:v>19.165615999999989</c:v>
                </c:pt>
                <c:pt idx="4165">
                  <c:v>19.165615999999989</c:v>
                </c:pt>
                <c:pt idx="4166">
                  <c:v>19.165615999999989</c:v>
                </c:pt>
                <c:pt idx="4167">
                  <c:v>19.165615999999989</c:v>
                </c:pt>
                <c:pt idx="4168">
                  <c:v>19.165615999999989</c:v>
                </c:pt>
                <c:pt idx="4169">
                  <c:v>19.165615999999989</c:v>
                </c:pt>
                <c:pt idx="4170">
                  <c:v>19.158982000000005</c:v>
                </c:pt>
                <c:pt idx="4171">
                  <c:v>19.158982000000005</c:v>
                </c:pt>
                <c:pt idx="4172">
                  <c:v>19.158982000000005</c:v>
                </c:pt>
                <c:pt idx="4173">
                  <c:v>19.158982000000005</c:v>
                </c:pt>
                <c:pt idx="4174">
                  <c:v>19.158982000000005</c:v>
                </c:pt>
                <c:pt idx="4175">
                  <c:v>19.158982000000005</c:v>
                </c:pt>
                <c:pt idx="4176">
                  <c:v>19.158982000000005</c:v>
                </c:pt>
                <c:pt idx="4177">
                  <c:v>19.158982000000005</c:v>
                </c:pt>
                <c:pt idx="4178">
                  <c:v>19.158982000000005</c:v>
                </c:pt>
                <c:pt idx="4179">
                  <c:v>19.158982000000005</c:v>
                </c:pt>
                <c:pt idx="4180">
                  <c:v>19.168959000000001</c:v>
                </c:pt>
                <c:pt idx="4181">
                  <c:v>19.168959000000001</c:v>
                </c:pt>
                <c:pt idx="4182">
                  <c:v>19.168959000000001</c:v>
                </c:pt>
                <c:pt idx="4183">
                  <c:v>19.168959000000001</c:v>
                </c:pt>
                <c:pt idx="4184">
                  <c:v>19.168959000000001</c:v>
                </c:pt>
                <c:pt idx="4185">
                  <c:v>19.168959000000001</c:v>
                </c:pt>
                <c:pt idx="4186">
                  <c:v>19.168959000000001</c:v>
                </c:pt>
                <c:pt idx="4187">
                  <c:v>19.168959000000001</c:v>
                </c:pt>
                <c:pt idx="4188">
                  <c:v>19.168959000000001</c:v>
                </c:pt>
                <c:pt idx="4189">
                  <c:v>19.168959000000001</c:v>
                </c:pt>
                <c:pt idx="4190">
                  <c:v>19.178502000000002</c:v>
                </c:pt>
                <c:pt idx="4191">
                  <c:v>19.178502000000002</c:v>
                </c:pt>
                <c:pt idx="4192">
                  <c:v>19.178502000000002</c:v>
                </c:pt>
                <c:pt idx="4193">
                  <c:v>19.178502000000002</c:v>
                </c:pt>
                <c:pt idx="4194">
                  <c:v>19.178502000000002</c:v>
                </c:pt>
                <c:pt idx="4195">
                  <c:v>19.178502000000002</c:v>
                </c:pt>
                <c:pt idx="4196">
                  <c:v>19.178502000000002</c:v>
                </c:pt>
                <c:pt idx="4197">
                  <c:v>19.178502000000002</c:v>
                </c:pt>
                <c:pt idx="4198">
                  <c:v>19.178502000000002</c:v>
                </c:pt>
                <c:pt idx="4199">
                  <c:v>19.178502000000002</c:v>
                </c:pt>
                <c:pt idx="4200">
                  <c:v>19.162732999999978</c:v>
                </c:pt>
                <c:pt idx="4201">
                  <c:v>19.162732999999978</c:v>
                </c:pt>
                <c:pt idx="4202">
                  <c:v>19.162732999999978</c:v>
                </c:pt>
                <c:pt idx="4203">
                  <c:v>19.162732999999978</c:v>
                </c:pt>
                <c:pt idx="4204">
                  <c:v>19.162732999999978</c:v>
                </c:pt>
                <c:pt idx="4205">
                  <c:v>19.162732999999978</c:v>
                </c:pt>
                <c:pt idx="4206">
                  <c:v>19.162732999999978</c:v>
                </c:pt>
                <c:pt idx="4207">
                  <c:v>19.162732999999978</c:v>
                </c:pt>
                <c:pt idx="4208">
                  <c:v>19.162732999999978</c:v>
                </c:pt>
                <c:pt idx="4209">
                  <c:v>19.162732999999978</c:v>
                </c:pt>
                <c:pt idx="4210">
                  <c:v>19.158239999999989</c:v>
                </c:pt>
                <c:pt idx="4211">
                  <c:v>19.158239999999989</c:v>
                </c:pt>
                <c:pt idx="4212">
                  <c:v>19.158239999999989</c:v>
                </c:pt>
                <c:pt idx="4213">
                  <c:v>19.158239999999989</c:v>
                </c:pt>
                <c:pt idx="4214">
                  <c:v>19.158239999999989</c:v>
                </c:pt>
                <c:pt idx="4215">
                  <c:v>19.158239999999989</c:v>
                </c:pt>
                <c:pt idx="4216">
                  <c:v>19.158239999999989</c:v>
                </c:pt>
                <c:pt idx="4217">
                  <c:v>19.158239999999989</c:v>
                </c:pt>
                <c:pt idx="4218">
                  <c:v>19.158239999999989</c:v>
                </c:pt>
                <c:pt idx="4219">
                  <c:v>19.158239999999989</c:v>
                </c:pt>
                <c:pt idx="4220">
                  <c:v>19.155609999999989</c:v>
                </c:pt>
                <c:pt idx="4221">
                  <c:v>19.155609999999989</c:v>
                </c:pt>
                <c:pt idx="4222">
                  <c:v>19.155609999999989</c:v>
                </c:pt>
                <c:pt idx="4223">
                  <c:v>19.155609999999989</c:v>
                </c:pt>
                <c:pt idx="4224">
                  <c:v>19.155609999999989</c:v>
                </c:pt>
                <c:pt idx="4225">
                  <c:v>19.155609999999989</c:v>
                </c:pt>
                <c:pt idx="4226">
                  <c:v>19.155609999999989</c:v>
                </c:pt>
                <c:pt idx="4227">
                  <c:v>19.155609999999989</c:v>
                </c:pt>
                <c:pt idx="4228">
                  <c:v>19.155609999999989</c:v>
                </c:pt>
                <c:pt idx="4229">
                  <c:v>19.155609999999989</c:v>
                </c:pt>
                <c:pt idx="4230">
                  <c:v>19.163993999999999</c:v>
                </c:pt>
                <c:pt idx="4231">
                  <c:v>19.163993999999999</c:v>
                </c:pt>
                <c:pt idx="4232">
                  <c:v>19.163993999999999</c:v>
                </c:pt>
                <c:pt idx="4233">
                  <c:v>19.163993999999999</c:v>
                </c:pt>
                <c:pt idx="4234">
                  <c:v>19.163993999999999</c:v>
                </c:pt>
                <c:pt idx="4235">
                  <c:v>19.163993999999999</c:v>
                </c:pt>
                <c:pt idx="4236">
                  <c:v>19.163993999999999</c:v>
                </c:pt>
                <c:pt idx="4237">
                  <c:v>19.163993999999999</c:v>
                </c:pt>
                <c:pt idx="4238">
                  <c:v>19.163993999999999</c:v>
                </c:pt>
                <c:pt idx="4239">
                  <c:v>19.163993999999999</c:v>
                </c:pt>
                <c:pt idx="4240">
                  <c:v>19.15601800000001</c:v>
                </c:pt>
                <c:pt idx="4241">
                  <c:v>19.15601800000001</c:v>
                </c:pt>
                <c:pt idx="4242">
                  <c:v>19.15601800000001</c:v>
                </c:pt>
                <c:pt idx="4243">
                  <c:v>19.15601800000001</c:v>
                </c:pt>
                <c:pt idx="4244">
                  <c:v>19.15601800000001</c:v>
                </c:pt>
                <c:pt idx="4245">
                  <c:v>19.15601800000001</c:v>
                </c:pt>
                <c:pt idx="4246">
                  <c:v>19.15601800000001</c:v>
                </c:pt>
                <c:pt idx="4247">
                  <c:v>19.15601800000001</c:v>
                </c:pt>
                <c:pt idx="4248">
                  <c:v>19.15601800000001</c:v>
                </c:pt>
                <c:pt idx="4249">
                  <c:v>19.15601800000001</c:v>
                </c:pt>
                <c:pt idx="4250">
                  <c:v>19.157392999999999</c:v>
                </c:pt>
                <c:pt idx="4251">
                  <c:v>19.157392999999999</c:v>
                </c:pt>
                <c:pt idx="4252">
                  <c:v>19.157392999999999</c:v>
                </c:pt>
                <c:pt idx="4253">
                  <c:v>19.157392999999999</c:v>
                </c:pt>
                <c:pt idx="4254">
                  <c:v>19.157392999999999</c:v>
                </c:pt>
                <c:pt idx="4255">
                  <c:v>19.157392999999999</c:v>
                </c:pt>
                <c:pt idx="4256">
                  <c:v>19.157392999999999</c:v>
                </c:pt>
                <c:pt idx="4257">
                  <c:v>19.157392999999999</c:v>
                </c:pt>
                <c:pt idx="4258">
                  <c:v>19.157392999999999</c:v>
                </c:pt>
                <c:pt idx="4259">
                  <c:v>19.157392999999999</c:v>
                </c:pt>
                <c:pt idx="4260">
                  <c:v>19.14652199999999</c:v>
                </c:pt>
                <c:pt idx="4261">
                  <c:v>19.14652199999999</c:v>
                </c:pt>
                <c:pt idx="4262">
                  <c:v>19.14652199999999</c:v>
                </c:pt>
                <c:pt idx="4263">
                  <c:v>19.14652199999999</c:v>
                </c:pt>
                <c:pt idx="4264">
                  <c:v>19.14652199999999</c:v>
                </c:pt>
                <c:pt idx="4265">
                  <c:v>19.14652199999999</c:v>
                </c:pt>
                <c:pt idx="4266">
                  <c:v>19.14652199999999</c:v>
                </c:pt>
                <c:pt idx="4267">
                  <c:v>19.14652199999999</c:v>
                </c:pt>
                <c:pt idx="4268">
                  <c:v>19.14652199999999</c:v>
                </c:pt>
                <c:pt idx="4269">
                  <c:v>19.14652199999999</c:v>
                </c:pt>
                <c:pt idx="4270">
                  <c:v>19.169069</c:v>
                </c:pt>
                <c:pt idx="4271">
                  <c:v>19.169069</c:v>
                </c:pt>
                <c:pt idx="4272">
                  <c:v>19.169069</c:v>
                </c:pt>
                <c:pt idx="4273">
                  <c:v>19.169069</c:v>
                </c:pt>
                <c:pt idx="4274">
                  <c:v>19.169069</c:v>
                </c:pt>
                <c:pt idx="4275">
                  <c:v>19.169069</c:v>
                </c:pt>
                <c:pt idx="4276">
                  <c:v>19.169069</c:v>
                </c:pt>
                <c:pt idx="4277">
                  <c:v>19.169069</c:v>
                </c:pt>
                <c:pt idx="4278">
                  <c:v>19.169069</c:v>
                </c:pt>
                <c:pt idx="4279">
                  <c:v>19.169069</c:v>
                </c:pt>
                <c:pt idx="4280">
                  <c:v>19.170522999999989</c:v>
                </c:pt>
                <c:pt idx="4281">
                  <c:v>19.170522999999989</c:v>
                </c:pt>
                <c:pt idx="4282">
                  <c:v>19.170522999999989</c:v>
                </c:pt>
                <c:pt idx="4283">
                  <c:v>19.170522999999989</c:v>
                </c:pt>
                <c:pt idx="4284">
                  <c:v>19.170522999999989</c:v>
                </c:pt>
                <c:pt idx="4285">
                  <c:v>19.170522999999989</c:v>
                </c:pt>
                <c:pt idx="4286">
                  <c:v>19.170522999999989</c:v>
                </c:pt>
                <c:pt idx="4287">
                  <c:v>19.170522999999989</c:v>
                </c:pt>
                <c:pt idx="4288">
                  <c:v>19.170522999999989</c:v>
                </c:pt>
                <c:pt idx="4289">
                  <c:v>19.170522999999989</c:v>
                </c:pt>
                <c:pt idx="4290">
                  <c:v>19.176753000000001</c:v>
                </c:pt>
                <c:pt idx="4291">
                  <c:v>19.176753000000001</c:v>
                </c:pt>
                <c:pt idx="4292">
                  <c:v>19.176753000000001</c:v>
                </c:pt>
                <c:pt idx="4293">
                  <c:v>19.176753000000001</c:v>
                </c:pt>
                <c:pt idx="4294">
                  <c:v>19.176753000000001</c:v>
                </c:pt>
                <c:pt idx="4295">
                  <c:v>19.176753000000001</c:v>
                </c:pt>
                <c:pt idx="4296">
                  <c:v>19.176753000000001</c:v>
                </c:pt>
                <c:pt idx="4297">
                  <c:v>19.176753000000001</c:v>
                </c:pt>
                <c:pt idx="4298">
                  <c:v>19.176753000000001</c:v>
                </c:pt>
                <c:pt idx="4299">
                  <c:v>19.176753000000001</c:v>
                </c:pt>
                <c:pt idx="4300">
                  <c:v>19.175017</c:v>
                </c:pt>
                <c:pt idx="4301">
                  <c:v>19.175017</c:v>
                </c:pt>
                <c:pt idx="4302">
                  <c:v>19.175017</c:v>
                </c:pt>
                <c:pt idx="4303">
                  <c:v>19.175017</c:v>
                </c:pt>
                <c:pt idx="4304">
                  <c:v>19.175017</c:v>
                </c:pt>
                <c:pt idx="4305">
                  <c:v>19.175017</c:v>
                </c:pt>
                <c:pt idx="4306">
                  <c:v>19.175017</c:v>
                </c:pt>
                <c:pt idx="4307">
                  <c:v>19.175017</c:v>
                </c:pt>
                <c:pt idx="4308">
                  <c:v>19.175017</c:v>
                </c:pt>
                <c:pt idx="4309">
                  <c:v>19.175017</c:v>
                </c:pt>
                <c:pt idx="4310">
                  <c:v>19.186178000000005</c:v>
                </c:pt>
                <c:pt idx="4311">
                  <c:v>19.186178000000005</c:v>
                </c:pt>
                <c:pt idx="4312">
                  <c:v>19.186178000000005</c:v>
                </c:pt>
                <c:pt idx="4313">
                  <c:v>19.186178000000005</c:v>
                </c:pt>
                <c:pt idx="4314">
                  <c:v>19.186178000000005</c:v>
                </c:pt>
                <c:pt idx="4315">
                  <c:v>19.186178000000005</c:v>
                </c:pt>
                <c:pt idx="4316">
                  <c:v>19.186178000000005</c:v>
                </c:pt>
                <c:pt idx="4317">
                  <c:v>19.186178000000005</c:v>
                </c:pt>
                <c:pt idx="4318">
                  <c:v>19.186178000000005</c:v>
                </c:pt>
                <c:pt idx="4319">
                  <c:v>19.186178000000005</c:v>
                </c:pt>
                <c:pt idx="4320">
                  <c:v>19.195025999999999</c:v>
                </c:pt>
                <c:pt idx="4321">
                  <c:v>19.195025999999999</c:v>
                </c:pt>
                <c:pt idx="4322">
                  <c:v>19.195025999999999</c:v>
                </c:pt>
                <c:pt idx="4323">
                  <c:v>19.195025999999999</c:v>
                </c:pt>
                <c:pt idx="4324">
                  <c:v>19.195025999999999</c:v>
                </c:pt>
                <c:pt idx="4325">
                  <c:v>19.195025999999999</c:v>
                </c:pt>
                <c:pt idx="4326">
                  <c:v>19.195025999999999</c:v>
                </c:pt>
                <c:pt idx="4327">
                  <c:v>19.195025999999999</c:v>
                </c:pt>
                <c:pt idx="4328">
                  <c:v>19.195025999999999</c:v>
                </c:pt>
                <c:pt idx="4329">
                  <c:v>19.195025999999999</c:v>
                </c:pt>
                <c:pt idx="4330">
                  <c:v>19.188943999999989</c:v>
                </c:pt>
                <c:pt idx="4331">
                  <c:v>19.188943999999989</c:v>
                </c:pt>
                <c:pt idx="4332">
                  <c:v>19.188943999999989</c:v>
                </c:pt>
                <c:pt idx="4333">
                  <c:v>19.188943999999989</c:v>
                </c:pt>
                <c:pt idx="4334">
                  <c:v>19.188943999999989</c:v>
                </c:pt>
                <c:pt idx="4335">
                  <c:v>19.188943999999989</c:v>
                </c:pt>
                <c:pt idx="4336">
                  <c:v>19.188943999999989</c:v>
                </c:pt>
                <c:pt idx="4337">
                  <c:v>19.188943999999989</c:v>
                </c:pt>
                <c:pt idx="4338">
                  <c:v>19.188943999999989</c:v>
                </c:pt>
                <c:pt idx="4339">
                  <c:v>19.188943999999989</c:v>
                </c:pt>
                <c:pt idx="4340">
                  <c:v>19.179877000000012</c:v>
                </c:pt>
                <c:pt idx="4341">
                  <c:v>19.179877000000012</c:v>
                </c:pt>
                <c:pt idx="4342">
                  <c:v>19.179877000000012</c:v>
                </c:pt>
                <c:pt idx="4343">
                  <c:v>19.179877000000012</c:v>
                </c:pt>
                <c:pt idx="4344">
                  <c:v>19.179877000000012</c:v>
                </c:pt>
                <c:pt idx="4345">
                  <c:v>19.179877000000012</c:v>
                </c:pt>
                <c:pt idx="4346">
                  <c:v>19.179877000000012</c:v>
                </c:pt>
                <c:pt idx="4347">
                  <c:v>19.179877000000012</c:v>
                </c:pt>
                <c:pt idx="4348">
                  <c:v>19.179877000000012</c:v>
                </c:pt>
                <c:pt idx="4349">
                  <c:v>19.179877000000012</c:v>
                </c:pt>
                <c:pt idx="4350">
                  <c:v>19.169491000000001</c:v>
                </c:pt>
                <c:pt idx="4351">
                  <c:v>19.169491000000001</c:v>
                </c:pt>
                <c:pt idx="4352">
                  <c:v>19.169491000000001</c:v>
                </c:pt>
                <c:pt idx="4353">
                  <c:v>19.169491000000001</c:v>
                </c:pt>
                <c:pt idx="4354">
                  <c:v>19.169491000000001</c:v>
                </c:pt>
                <c:pt idx="4355">
                  <c:v>19.169491000000001</c:v>
                </c:pt>
                <c:pt idx="4356">
                  <c:v>19.169491000000001</c:v>
                </c:pt>
                <c:pt idx="4357">
                  <c:v>19.169491000000001</c:v>
                </c:pt>
                <c:pt idx="4358">
                  <c:v>19.169491000000001</c:v>
                </c:pt>
                <c:pt idx="4359">
                  <c:v>19.169491000000001</c:v>
                </c:pt>
                <c:pt idx="4360">
                  <c:v>19.170186000000001</c:v>
                </c:pt>
                <c:pt idx="4361">
                  <c:v>19.170186000000001</c:v>
                </c:pt>
                <c:pt idx="4362">
                  <c:v>19.170186000000001</c:v>
                </c:pt>
                <c:pt idx="4363">
                  <c:v>19.170186000000001</c:v>
                </c:pt>
                <c:pt idx="4364">
                  <c:v>19.170186000000001</c:v>
                </c:pt>
                <c:pt idx="4365">
                  <c:v>19.170186000000001</c:v>
                </c:pt>
                <c:pt idx="4366">
                  <c:v>19.170186000000001</c:v>
                </c:pt>
                <c:pt idx="4367">
                  <c:v>19.170186000000001</c:v>
                </c:pt>
                <c:pt idx="4368">
                  <c:v>19.170186000000001</c:v>
                </c:pt>
                <c:pt idx="4369">
                  <c:v>19.170186000000001</c:v>
                </c:pt>
                <c:pt idx="4370">
                  <c:v>19.179922999999999</c:v>
                </c:pt>
                <c:pt idx="4371">
                  <c:v>19.179922999999999</c:v>
                </c:pt>
                <c:pt idx="4372">
                  <c:v>19.179922999999999</c:v>
                </c:pt>
                <c:pt idx="4373">
                  <c:v>19.179922999999999</c:v>
                </c:pt>
                <c:pt idx="4374">
                  <c:v>19.179922999999999</c:v>
                </c:pt>
                <c:pt idx="4375">
                  <c:v>19.179922999999999</c:v>
                </c:pt>
                <c:pt idx="4376">
                  <c:v>19.179922999999999</c:v>
                </c:pt>
                <c:pt idx="4377">
                  <c:v>19.179922999999999</c:v>
                </c:pt>
                <c:pt idx="4378">
                  <c:v>19.179922999999999</c:v>
                </c:pt>
                <c:pt idx="4379">
                  <c:v>19.179922999999999</c:v>
                </c:pt>
                <c:pt idx="4380">
                  <c:v>19.184117000000001</c:v>
                </c:pt>
                <c:pt idx="4381">
                  <c:v>19.184117000000001</c:v>
                </c:pt>
                <c:pt idx="4382">
                  <c:v>19.184117000000001</c:v>
                </c:pt>
                <c:pt idx="4383">
                  <c:v>19.184117000000001</c:v>
                </c:pt>
                <c:pt idx="4384">
                  <c:v>19.184117000000001</c:v>
                </c:pt>
                <c:pt idx="4385">
                  <c:v>19.184117000000001</c:v>
                </c:pt>
                <c:pt idx="4386">
                  <c:v>19.184117000000001</c:v>
                </c:pt>
                <c:pt idx="4387">
                  <c:v>19.184117000000001</c:v>
                </c:pt>
                <c:pt idx="4388">
                  <c:v>19.184117000000001</c:v>
                </c:pt>
                <c:pt idx="4389">
                  <c:v>19.184117000000001</c:v>
                </c:pt>
                <c:pt idx="4390">
                  <c:v>19.174958000000021</c:v>
                </c:pt>
                <c:pt idx="4391">
                  <c:v>19.174958000000021</c:v>
                </c:pt>
                <c:pt idx="4392">
                  <c:v>19.174958000000021</c:v>
                </c:pt>
                <c:pt idx="4393">
                  <c:v>19.174958000000021</c:v>
                </c:pt>
                <c:pt idx="4394">
                  <c:v>19.174958000000021</c:v>
                </c:pt>
                <c:pt idx="4395">
                  <c:v>19.174958000000021</c:v>
                </c:pt>
                <c:pt idx="4396">
                  <c:v>19.174958000000021</c:v>
                </c:pt>
                <c:pt idx="4397">
                  <c:v>19.174958000000021</c:v>
                </c:pt>
                <c:pt idx="4398">
                  <c:v>19.174958000000021</c:v>
                </c:pt>
                <c:pt idx="4399">
                  <c:v>19.174958000000021</c:v>
                </c:pt>
                <c:pt idx="4400">
                  <c:v>19.168293999999989</c:v>
                </c:pt>
                <c:pt idx="4401">
                  <c:v>19.168293999999989</c:v>
                </c:pt>
                <c:pt idx="4402">
                  <c:v>19.168293999999989</c:v>
                </c:pt>
                <c:pt idx="4403">
                  <c:v>19.168293999999989</c:v>
                </c:pt>
                <c:pt idx="4404">
                  <c:v>19.168293999999989</c:v>
                </c:pt>
                <c:pt idx="4405">
                  <c:v>19.168293999999989</c:v>
                </c:pt>
                <c:pt idx="4406">
                  <c:v>19.168293999999989</c:v>
                </c:pt>
                <c:pt idx="4407">
                  <c:v>19.168293999999989</c:v>
                </c:pt>
                <c:pt idx="4408">
                  <c:v>19.168293999999989</c:v>
                </c:pt>
                <c:pt idx="4409">
                  <c:v>19.168293999999989</c:v>
                </c:pt>
                <c:pt idx="4410">
                  <c:v>19.185268000000001</c:v>
                </c:pt>
                <c:pt idx="4411">
                  <c:v>19.185268000000001</c:v>
                </c:pt>
                <c:pt idx="4412">
                  <c:v>19.185268000000001</c:v>
                </c:pt>
                <c:pt idx="4413">
                  <c:v>19.185268000000001</c:v>
                </c:pt>
                <c:pt idx="4414">
                  <c:v>19.185268000000001</c:v>
                </c:pt>
                <c:pt idx="4415">
                  <c:v>19.185268000000001</c:v>
                </c:pt>
                <c:pt idx="4416">
                  <c:v>19.185268000000001</c:v>
                </c:pt>
                <c:pt idx="4417">
                  <c:v>19.185268000000001</c:v>
                </c:pt>
                <c:pt idx="4418">
                  <c:v>19.185268000000001</c:v>
                </c:pt>
                <c:pt idx="4419">
                  <c:v>19.185268000000001</c:v>
                </c:pt>
                <c:pt idx="4420">
                  <c:v>19.168702999999983</c:v>
                </c:pt>
                <c:pt idx="4421">
                  <c:v>19.168702999999983</c:v>
                </c:pt>
                <c:pt idx="4422">
                  <c:v>19.168702999999983</c:v>
                </c:pt>
                <c:pt idx="4423">
                  <c:v>19.168702999999983</c:v>
                </c:pt>
                <c:pt idx="4424">
                  <c:v>19.168702999999983</c:v>
                </c:pt>
                <c:pt idx="4425">
                  <c:v>19.168702999999983</c:v>
                </c:pt>
                <c:pt idx="4426">
                  <c:v>19.168702999999983</c:v>
                </c:pt>
                <c:pt idx="4427">
                  <c:v>19.168702999999983</c:v>
                </c:pt>
                <c:pt idx="4428">
                  <c:v>19.168702999999983</c:v>
                </c:pt>
                <c:pt idx="4429">
                  <c:v>19.168702999999983</c:v>
                </c:pt>
                <c:pt idx="4430">
                  <c:v>19.163501</c:v>
                </c:pt>
                <c:pt idx="4431">
                  <c:v>19.163501</c:v>
                </c:pt>
                <c:pt idx="4432">
                  <c:v>19.163501</c:v>
                </c:pt>
                <c:pt idx="4433">
                  <c:v>19.163501</c:v>
                </c:pt>
                <c:pt idx="4434">
                  <c:v>19.163501</c:v>
                </c:pt>
                <c:pt idx="4435">
                  <c:v>19.163501</c:v>
                </c:pt>
                <c:pt idx="4436">
                  <c:v>19.163501</c:v>
                </c:pt>
                <c:pt idx="4437">
                  <c:v>19.163501</c:v>
                </c:pt>
                <c:pt idx="4438">
                  <c:v>19.163501</c:v>
                </c:pt>
                <c:pt idx="4439">
                  <c:v>19.163501</c:v>
                </c:pt>
                <c:pt idx="4440">
                  <c:v>19.15307700000001</c:v>
                </c:pt>
                <c:pt idx="4441">
                  <c:v>19.15307700000001</c:v>
                </c:pt>
                <c:pt idx="4442">
                  <c:v>19.15307700000001</c:v>
                </c:pt>
                <c:pt idx="4443">
                  <c:v>19.15307700000001</c:v>
                </c:pt>
                <c:pt idx="4444">
                  <c:v>19.15307700000001</c:v>
                </c:pt>
                <c:pt idx="4445">
                  <c:v>19.15307700000001</c:v>
                </c:pt>
                <c:pt idx="4446">
                  <c:v>19.15307700000001</c:v>
                </c:pt>
                <c:pt idx="4447">
                  <c:v>19.15307700000001</c:v>
                </c:pt>
                <c:pt idx="4448">
                  <c:v>19.15307700000001</c:v>
                </c:pt>
                <c:pt idx="4449">
                  <c:v>19.15307700000001</c:v>
                </c:pt>
                <c:pt idx="4450">
                  <c:v>19.162464</c:v>
                </c:pt>
                <c:pt idx="4451">
                  <c:v>19.162464</c:v>
                </c:pt>
                <c:pt idx="4452">
                  <c:v>19.162464</c:v>
                </c:pt>
                <c:pt idx="4453">
                  <c:v>19.162464</c:v>
                </c:pt>
                <c:pt idx="4454">
                  <c:v>19.162464</c:v>
                </c:pt>
                <c:pt idx="4455">
                  <c:v>19.162464</c:v>
                </c:pt>
                <c:pt idx="4456">
                  <c:v>19.162464</c:v>
                </c:pt>
                <c:pt idx="4457">
                  <c:v>19.162464</c:v>
                </c:pt>
                <c:pt idx="4458">
                  <c:v>19.162464</c:v>
                </c:pt>
                <c:pt idx="4459">
                  <c:v>19.162464</c:v>
                </c:pt>
                <c:pt idx="4460">
                  <c:v>19.163274000000001</c:v>
                </c:pt>
                <c:pt idx="4461">
                  <c:v>19.163274000000001</c:v>
                </c:pt>
                <c:pt idx="4462">
                  <c:v>19.163274000000001</c:v>
                </c:pt>
                <c:pt idx="4463">
                  <c:v>19.163274000000001</c:v>
                </c:pt>
                <c:pt idx="4464">
                  <c:v>19.163274000000001</c:v>
                </c:pt>
                <c:pt idx="4465">
                  <c:v>19.163274000000001</c:v>
                </c:pt>
                <c:pt idx="4466">
                  <c:v>19.163274000000001</c:v>
                </c:pt>
                <c:pt idx="4467">
                  <c:v>19.163274000000001</c:v>
                </c:pt>
                <c:pt idx="4468">
                  <c:v>19.163274000000001</c:v>
                </c:pt>
                <c:pt idx="4469">
                  <c:v>19.163274000000001</c:v>
                </c:pt>
                <c:pt idx="4470">
                  <c:v>19.146463000000001</c:v>
                </c:pt>
                <c:pt idx="4471">
                  <c:v>19.146463000000001</c:v>
                </c:pt>
                <c:pt idx="4472">
                  <c:v>19.146463000000001</c:v>
                </c:pt>
                <c:pt idx="4473">
                  <c:v>19.146463000000001</c:v>
                </c:pt>
                <c:pt idx="4474">
                  <c:v>19.146463000000001</c:v>
                </c:pt>
                <c:pt idx="4475">
                  <c:v>19.146463000000001</c:v>
                </c:pt>
                <c:pt idx="4476">
                  <c:v>19.146463000000001</c:v>
                </c:pt>
                <c:pt idx="4477">
                  <c:v>19.146463000000001</c:v>
                </c:pt>
                <c:pt idx="4478">
                  <c:v>19.146463000000001</c:v>
                </c:pt>
                <c:pt idx="4479">
                  <c:v>19.146463000000001</c:v>
                </c:pt>
                <c:pt idx="4480">
                  <c:v>19.164955000000017</c:v>
                </c:pt>
                <c:pt idx="4481">
                  <c:v>19.164955000000017</c:v>
                </c:pt>
                <c:pt idx="4482">
                  <c:v>19.164955000000017</c:v>
                </c:pt>
                <c:pt idx="4483">
                  <c:v>19.164955000000017</c:v>
                </c:pt>
                <c:pt idx="4484">
                  <c:v>19.164955000000017</c:v>
                </c:pt>
                <c:pt idx="4485">
                  <c:v>19.164955000000017</c:v>
                </c:pt>
                <c:pt idx="4486">
                  <c:v>19.164955000000017</c:v>
                </c:pt>
                <c:pt idx="4487">
                  <c:v>19.164955000000017</c:v>
                </c:pt>
                <c:pt idx="4488">
                  <c:v>19.164955000000017</c:v>
                </c:pt>
                <c:pt idx="4489">
                  <c:v>19.164955000000017</c:v>
                </c:pt>
                <c:pt idx="4490">
                  <c:v>19.154405000000011</c:v>
                </c:pt>
                <c:pt idx="4491">
                  <c:v>19.154405000000011</c:v>
                </c:pt>
                <c:pt idx="4492">
                  <c:v>19.154405000000011</c:v>
                </c:pt>
                <c:pt idx="4493">
                  <c:v>19.154405000000011</c:v>
                </c:pt>
                <c:pt idx="4494">
                  <c:v>19.154405000000011</c:v>
                </c:pt>
                <c:pt idx="4495">
                  <c:v>19.154405000000011</c:v>
                </c:pt>
                <c:pt idx="4496">
                  <c:v>19.154405000000011</c:v>
                </c:pt>
                <c:pt idx="4497">
                  <c:v>19.154405000000011</c:v>
                </c:pt>
                <c:pt idx="4498">
                  <c:v>19.154405000000011</c:v>
                </c:pt>
                <c:pt idx="4499">
                  <c:v>19.154405000000011</c:v>
                </c:pt>
                <c:pt idx="4500">
                  <c:v>19.166574000000001</c:v>
                </c:pt>
                <c:pt idx="4501">
                  <c:v>19.166574000000001</c:v>
                </c:pt>
                <c:pt idx="4502">
                  <c:v>19.166574000000001</c:v>
                </c:pt>
                <c:pt idx="4503">
                  <c:v>19.166574000000001</c:v>
                </c:pt>
                <c:pt idx="4504">
                  <c:v>19.166574000000001</c:v>
                </c:pt>
                <c:pt idx="4505">
                  <c:v>19.166574000000001</c:v>
                </c:pt>
                <c:pt idx="4506">
                  <c:v>19.166574000000001</c:v>
                </c:pt>
                <c:pt idx="4507">
                  <c:v>19.166574000000001</c:v>
                </c:pt>
                <c:pt idx="4508">
                  <c:v>19.166574000000001</c:v>
                </c:pt>
                <c:pt idx="4509">
                  <c:v>19.166574000000001</c:v>
                </c:pt>
                <c:pt idx="4510">
                  <c:v>19.15887300000001</c:v>
                </c:pt>
                <c:pt idx="4511">
                  <c:v>19.15887300000001</c:v>
                </c:pt>
                <c:pt idx="4512">
                  <c:v>19.15887300000001</c:v>
                </c:pt>
                <c:pt idx="4513">
                  <c:v>19.15887300000001</c:v>
                </c:pt>
                <c:pt idx="4514">
                  <c:v>19.15887300000001</c:v>
                </c:pt>
                <c:pt idx="4515">
                  <c:v>19.15887300000001</c:v>
                </c:pt>
                <c:pt idx="4516">
                  <c:v>19.15887300000001</c:v>
                </c:pt>
                <c:pt idx="4517">
                  <c:v>19.15887300000001</c:v>
                </c:pt>
                <c:pt idx="4518">
                  <c:v>19.15887300000001</c:v>
                </c:pt>
                <c:pt idx="4519">
                  <c:v>19.15887300000001</c:v>
                </c:pt>
                <c:pt idx="4520">
                  <c:v>19.167345999999988</c:v>
                </c:pt>
                <c:pt idx="4521">
                  <c:v>19.167345999999988</c:v>
                </c:pt>
                <c:pt idx="4522">
                  <c:v>19.167345999999988</c:v>
                </c:pt>
                <c:pt idx="4523">
                  <c:v>19.167345999999988</c:v>
                </c:pt>
                <c:pt idx="4524">
                  <c:v>19.167345999999988</c:v>
                </c:pt>
                <c:pt idx="4525">
                  <c:v>19.167345999999988</c:v>
                </c:pt>
                <c:pt idx="4526">
                  <c:v>19.167345999999988</c:v>
                </c:pt>
                <c:pt idx="4527">
                  <c:v>19.167345999999988</c:v>
                </c:pt>
                <c:pt idx="4528">
                  <c:v>19.167345999999988</c:v>
                </c:pt>
                <c:pt idx="4529">
                  <c:v>19.167345999999988</c:v>
                </c:pt>
                <c:pt idx="4530">
                  <c:v>19.156997000000011</c:v>
                </c:pt>
                <c:pt idx="4531">
                  <c:v>19.156997000000011</c:v>
                </c:pt>
                <c:pt idx="4532">
                  <c:v>19.156997000000011</c:v>
                </c:pt>
                <c:pt idx="4533">
                  <c:v>19.156997000000011</c:v>
                </c:pt>
                <c:pt idx="4534">
                  <c:v>19.156997000000011</c:v>
                </c:pt>
                <c:pt idx="4535">
                  <c:v>19.156997000000011</c:v>
                </c:pt>
                <c:pt idx="4536">
                  <c:v>19.156997000000011</c:v>
                </c:pt>
                <c:pt idx="4537">
                  <c:v>19.156997000000011</c:v>
                </c:pt>
                <c:pt idx="4538">
                  <c:v>19.156997000000011</c:v>
                </c:pt>
                <c:pt idx="4539">
                  <c:v>19.156997000000011</c:v>
                </c:pt>
                <c:pt idx="4540">
                  <c:v>19.157616999999988</c:v>
                </c:pt>
                <c:pt idx="4541">
                  <c:v>19.157616999999988</c:v>
                </c:pt>
                <c:pt idx="4542">
                  <c:v>19.157616999999988</c:v>
                </c:pt>
                <c:pt idx="4543">
                  <c:v>19.157616999999988</c:v>
                </c:pt>
                <c:pt idx="4544">
                  <c:v>19.157616999999988</c:v>
                </c:pt>
                <c:pt idx="4545">
                  <c:v>19.157616999999988</c:v>
                </c:pt>
                <c:pt idx="4546">
                  <c:v>19.157616999999988</c:v>
                </c:pt>
                <c:pt idx="4547">
                  <c:v>19.157616999999988</c:v>
                </c:pt>
                <c:pt idx="4548">
                  <c:v>19.157616999999988</c:v>
                </c:pt>
                <c:pt idx="4549">
                  <c:v>19.157616999999988</c:v>
                </c:pt>
                <c:pt idx="4550">
                  <c:v>19.156057000000011</c:v>
                </c:pt>
                <c:pt idx="4551">
                  <c:v>19.156057000000011</c:v>
                </c:pt>
                <c:pt idx="4552">
                  <c:v>19.156057000000011</c:v>
                </c:pt>
                <c:pt idx="4553">
                  <c:v>19.156057000000011</c:v>
                </c:pt>
                <c:pt idx="4554">
                  <c:v>19.156057000000011</c:v>
                </c:pt>
                <c:pt idx="4555">
                  <c:v>19.156057000000011</c:v>
                </c:pt>
                <c:pt idx="4556">
                  <c:v>19.156057000000011</c:v>
                </c:pt>
                <c:pt idx="4557">
                  <c:v>19.156057000000011</c:v>
                </c:pt>
                <c:pt idx="4558">
                  <c:v>19.156057000000011</c:v>
                </c:pt>
                <c:pt idx="4559">
                  <c:v>19.156057000000011</c:v>
                </c:pt>
                <c:pt idx="4560">
                  <c:v>19.143048999999991</c:v>
                </c:pt>
                <c:pt idx="4561">
                  <c:v>19.143048999999991</c:v>
                </c:pt>
                <c:pt idx="4562">
                  <c:v>19.143048999999991</c:v>
                </c:pt>
                <c:pt idx="4563">
                  <c:v>19.143048999999991</c:v>
                </c:pt>
                <c:pt idx="4564">
                  <c:v>19.143048999999991</c:v>
                </c:pt>
                <c:pt idx="4565">
                  <c:v>19.143048999999991</c:v>
                </c:pt>
                <c:pt idx="4566">
                  <c:v>19.143048999999991</c:v>
                </c:pt>
                <c:pt idx="4567">
                  <c:v>19.143048999999991</c:v>
                </c:pt>
                <c:pt idx="4568">
                  <c:v>19.143048999999991</c:v>
                </c:pt>
                <c:pt idx="4569">
                  <c:v>19.143048999999991</c:v>
                </c:pt>
                <c:pt idx="4570">
                  <c:v>19.152073999999999</c:v>
                </c:pt>
                <c:pt idx="4571">
                  <c:v>19.152073999999999</c:v>
                </c:pt>
                <c:pt idx="4572">
                  <c:v>19.152073999999999</c:v>
                </c:pt>
                <c:pt idx="4573">
                  <c:v>19.152073999999999</c:v>
                </c:pt>
                <c:pt idx="4574">
                  <c:v>19.152073999999999</c:v>
                </c:pt>
                <c:pt idx="4575">
                  <c:v>19.152073999999999</c:v>
                </c:pt>
                <c:pt idx="4576">
                  <c:v>19.152073999999999</c:v>
                </c:pt>
                <c:pt idx="4577">
                  <c:v>19.152073999999999</c:v>
                </c:pt>
                <c:pt idx="4578">
                  <c:v>19.152073999999999</c:v>
                </c:pt>
                <c:pt idx="4579">
                  <c:v>19.152073999999999</c:v>
                </c:pt>
                <c:pt idx="4580">
                  <c:v>19.150658000000011</c:v>
                </c:pt>
                <c:pt idx="4581">
                  <c:v>19.150658000000011</c:v>
                </c:pt>
                <c:pt idx="4582">
                  <c:v>19.150658000000011</c:v>
                </c:pt>
                <c:pt idx="4583">
                  <c:v>19.150658000000011</c:v>
                </c:pt>
                <c:pt idx="4584">
                  <c:v>19.150658000000011</c:v>
                </c:pt>
                <c:pt idx="4585">
                  <c:v>19.150658000000011</c:v>
                </c:pt>
                <c:pt idx="4586">
                  <c:v>19.150658000000011</c:v>
                </c:pt>
                <c:pt idx="4587">
                  <c:v>19.150658000000011</c:v>
                </c:pt>
                <c:pt idx="4588">
                  <c:v>19.150658000000011</c:v>
                </c:pt>
                <c:pt idx="4589">
                  <c:v>19.150658000000011</c:v>
                </c:pt>
                <c:pt idx="4590">
                  <c:v>19.151917999999998</c:v>
                </c:pt>
                <c:pt idx="4591">
                  <c:v>19.151917999999998</c:v>
                </c:pt>
                <c:pt idx="4592">
                  <c:v>19.151917999999998</c:v>
                </c:pt>
                <c:pt idx="4593">
                  <c:v>19.151917999999998</c:v>
                </c:pt>
                <c:pt idx="4594">
                  <c:v>19.151917999999998</c:v>
                </c:pt>
                <c:pt idx="4595">
                  <c:v>19.151917999999998</c:v>
                </c:pt>
                <c:pt idx="4596">
                  <c:v>19.151917999999998</c:v>
                </c:pt>
                <c:pt idx="4597">
                  <c:v>19.151917999999998</c:v>
                </c:pt>
                <c:pt idx="4598">
                  <c:v>19.151917999999998</c:v>
                </c:pt>
                <c:pt idx="4599">
                  <c:v>19.151917999999998</c:v>
                </c:pt>
                <c:pt idx="4600">
                  <c:v>19.145565999999999</c:v>
                </c:pt>
                <c:pt idx="4601">
                  <c:v>19.145565999999999</c:v>
                </c:pt>
                <c:pt idx="4602">
                  <c:v>19.145565999999999</c:v>
                </c:pt>
                <c:pt idx="4603">
                  <c:v>19.145565999999999</c:v>
                </c:pt>
                <c:pt idx="4604">
                  <c:v>19.145565999999999</c:v>
                </c:pt>
                <c:pt idx="4605">
                  <c:v>19.145565999999999</c:v>
                </c:pt>
                <c:pt idx="4606">
                  <c:v>19.145565999999999</c:v>
                </c:pt>
                <c:pt idx="4607">
                  <c:v>19.145565999999999</c:v>
                </c:pt>
                <c:pt idx="4608">
                  <c:v>19.145565999999999</c:v>
                </c:pt>
                <c:pt idx="4609">
                  <c:v>19.145565999999999</c:v>
                </c:pt>
                <c:pt idx="4610">
                  <c:v>19.15273599999999</c:v>
                </c:pt>
                <c:pt idx="4611">
                  <c:v>19.15273599999999</c:v>
                </c:pt>
                <c:pt idx="4612">
                  <c:v>19.15273599999999</c:v>
                </c:pt>
                <c:pt idx="4613">
                  <c:v>19.15273599999999</c:v>
                </c:pt>
                <c:pt idx="4614">
                  <c:v>19.15273599999999</c:v>
                </c:pt>
                <c:pt idx="4615">
                  <c:v>19.15273599999999</c:v>
                </c:pt>
                <c:pt idx="4616">
                  <c:v>19.15273599999999</c:v>
                </c:pt>
                <c:pt idx="4617">
                  <c:v>19.15273599999999</c:v>
                </c:pt>
                <c:pt idx="4618">
                  <c:v>19.15273599999999</c:v>
                </c:pt>
                <c:pt idx="4619">
                  <c:v>19.15273599999999</c:v>
                </c:pt>
                <c:pt idx="4620">
                  <c:v>19.135002</c:v>
                </c:pt>
                <c:pt idx="4621">
                  <c:v>19.135002</c:v>
                </c:pt>
                <c:pt idx="4622">
                  <c:v>19.135002</c:v>
                </c:pt>
                <c:pt idx="4623">
                  <c:v>19.135002</c:v>
                </c:pt>
                <c:pt idx="4624">
                  <c:v>19.135002</c:v>
                </c:pt>
                <c:pt idx="4625">
                  <c:v>19.135002</c:v>
                </c:pt>
                <c:pt idx="4626">
                  <c:v>19.135002</c:v>
                </c:pt>
                <c:pt idx="4627">
                  <c:v>19.135002</c:v>
                </c:pt>
                <c:pt idx="4628">
                  <c:v>19.135002</c:v>
                </c:pt>
                <c:pt idx="4629">
                  <c:v>19.135002</c:v>
                </c:pt>
                <c:pt idx="4630">
                  <c:v>19.158258000000011</c:v>
                </c:pt>
                <c:pt idx="4631">
                  <c:v>19.158258000000011</c:v>
                </c:pt>
                <c:pt idx="4632">
                  <c:v>19.158258000000011</c:v>
                </c:pt>
                <c:pt idx="4633">
                  <c:v>19.158258000000011</c:v>
                </c:pt>
                <c:pt idx="4634">
                  <c:v>19.158258000000011</c:v>
                </c:pt>
                <c:pt idx="4635">
                  <c:v>19.158258000000011</c:v>
                </c:pt>
                <c:pt idx="4636">
                  <c:v>19.158258000000011</c:v>
                </c:pt>
                <c:pt idx="4637">
                  <c:v>19.158258000000011</c:v>
                </c:pt>
                <c:pt idx="4638">
                  <c:v>19.158258000000011</c:v>
                </c:pt>
                <c:pt idx="4639">
                  <c:v>19.158258000000011</c:v>
                </c:pt>
                <c:pt idx="4640">
                  <c:v>19.140356000000001</c:v>
                </c:pt>
                <c:pt idx="4641">
                  <c:v>19.140356000000001</c:v>
                </c:pt>
                <c:pt idx="4642">
                  <c:v>19.140356000000001</c:v>
                </c:pt>
                <c:pt idx="4643">
                  <c:v>19.140356000000001</c:v>
                </c:pt>
                <c:pt idx="4644">
                  <c:v>19.140356000000001</c:v>
                </c:pt>
                <c:pt idx="4645">
                  <c:v>19.140356000000001</c:v>
                </c:pt>
                <c:pt idx="4646">
                  <c:v>19.140356000000001</c:v>
                </c:pt>
                <c:pt idx="4647">
                  <c:v>19.140356000000001</c:v>
                </c:pt>
                <c:pt idx="4648">
                  <c:v>19.140356000000001</c:v>
                </c:pt>
                <c:pt idx="4649">
                  <c:v>19.140356000000001</c:v>
                </c:pt>
                <c:pt idx="4650">
                  <c:v>19.154961000000021</c:v>
                </c:pt>
                <c:pt idx="4651">
                  <c:v>19.154961000000021</c:v>
                </c:pt>
                <c:pt idx="4652">
                  <c:v>19.154961000000021</c:v>
                </c:pt>
                <c:pt idx="4653">
                  <c:v>19.154961000000021</c:v>
                </c:pt>
                <c:pt idx="4654">
                  <c:v>19.154961000000021</c:v>
                </c:pt>
                <c:pt idx="4655">
                  <c:v>19.154961000000021</c:v>
                </c:pt>
                <c:pt idx="4656">
                  <c:v>19.154961000000021</c:v>
                </c:pt>
                <c:pt idx="4657">
                  <c:v>19.154961000000021</c:v>
                </c:pt>
                <c:pt idx="4658">
                  <c:v>19.154961000000021</c:v>
                </c:pt>
                <c:pt idx="4659">
                  <c:v>19.154961000000021</c:v>
                </c:pt>
                <c:pt idx="4660">
                  <c:v>19.14803199999999</c:v>
                </c:pt>
                <c:pt idx="4661">
                  <c:v>19.14803199999999</c:v>
                </c:pt>
                <c:pt idx="4662">
                  <c:v>19.14803199999999</c:v>
                </c:pt>
                <c:pt idx="4663">
                  <c:v>19.14803199999999</c:v>
                </c:pt>
                <c:pt idx="4664">
                  <c:v>19.14803199999999</c:v>
                </c:pt>
                <c:pt idx="4665">
                  <c:v>19.14803199999999</c:v>
                </c:pt>
                <c:pt idx="4666">
                  <c:v>19.14803199999999</c:v>
                </c:pt>
                <c:pt idx="4667">
                  <c:v>19.14803199999999</c:v>
                </c:pt>
                <c:pt idx="4668">
                  <c:v>19.14803199999999</c:v>
                </c:pt>
                <c:pt idx="4669">
                  <c:v>19.14803199999999</c:v>
                </c:pt>
                <c:pt idx="4670">
                  <c:v>19.146881000000011</c:v>
                </c:pt>
                <c:pt idx="4671">
                  <c:v>19.146881000000011</c:v>
                </c:pt>
                <c:pt idx="4672">
                  <c:v>19.146881000000011</c:v>
                </c:pt>
                <c:pt idx="4673">
                  <c:v>19.146881000000011</c:v>
                </c:pt>
                <c:pt idx="4674">
                  <c:v>19.146881000000011</c:v>
                </c:pt>
                <c:pt idx="4675">
                  <c:v>19.146881000000011</c:v>
                </c:pt>
                <c:pt idx="4676">
                  <c:v>19.146881000000011</c:v>
                </c:pt>
                <c:pt idx="4677">
                  <c:v>19.146881000000011</c:v>
                </c:pt>
                <c:pt idx="4678">
                  <c:v>19.146881000000011</c:v>
                </c:pt>
                <c:pt idx="4679">
                  <c:v>19.146881000000011</c:v>
                </c:pt>
                <c:pt idx="4680">
                  <c:v>19.149372</c:v>
                </c:pt>
                <c:pt idx="4681">
                  <c:v>19.149372</c:v>
                </c:pt>
                <c:pt idx="4682">
                  <c:v>19.149372</c:v>
                </c:pt>
                <c:pt idx="4683">
                  <c:v>19.149372</c:v>
                </c:pt>
                <c:pt idx="4684">
                  <c:v>19.149372</c:v>
                </c:pt>
                <c:pt idx="4685">
                  <c:v>19.149372</c:v>
                </c:pt>
                <c:pt idx="4686">
                  <c:v>19.149372</c:v>
                </c:pt>
                <c:pt idx="4687">
                  <c:v>19.149372</c:v>
                </c:pt>
                <c:pt idx="4688">
                  <c:v>19.149372</c:v>
                </c:pt>
                <c:pt idx="4689">
                  <c:v>19.149372</c:v>
                </c:pt>
                <c:pt idx="4690">
                  <c:v>19.140777</c:v>
                </c:pt>
                <c:pt idx="4691">
                  <c:v>19.140777</c:v>
                </c:pt>
                <c:pt idx="4692">
                  <c:v>19.140777</c:v>
                </c:pt>
                <c:pt idx="4693">
                  <c:v>19.140777</c:v>
                </c:pt>
                <c:pt idx="4694">
                  <c:v>19.140777</c:v>
                </c:pt>
                <c:pt idx="4695">
                  <c:v>19.140777</c:v>
                </c:pt>
                <c:pt idx="4696">
                  <c:v>19.140777</c:v>
                </c:pt>
                <c:pt idx="4697">
                  <c:v>19.140777</c:v>
                </c:pt>
                <c:pt idx="4698">
                  <c:v>19.140777</c:v>
                </c:pt>
                <c:pt idx="4699">
                  <c:v>19.140777</c:v>
                </c:pt>
                <c:pt idx="4700">
                  <c:v>19.156604999999999</c:v>
                </c:pt>
                <c:pt idx="4701">
                  <c:v>19.156604999999999</c:v>
                </c:pt>
                <c:pt idx="4702">
                  <c:v>19.156604999999999</c:v>
                </c:pt>
                <c:pt idx="4703">
                  <c:v>19.156604999999999</c:v>
                </c:pt>
                <c:pt idx="4704">
                  <c:v>19.156604999999999</c:v>
                </c:pt>
                <c:pt idx="4705">
                  <c:v>19.156604999999999</c:v>
                </c:pt>
                <c:pt idx="4706">
                  <c:v>19.156604999999999</c:v>
                </c:pt>
                <c:pt idx="4707">
                  <c:v>19.156604999999999</c:v>
                </c:pt>
                <c:pt idx="4708">
                  <c:v>19.156604999999999</c:v>
                </c:pt>
                <c:pt idx="4709">
                  <c:v>19.156604999999999</c:v>
                </c:pt>
                <c:pt idx="4710">
                  <c:v>19.146004000000001</c:v>
                </c:pt>
                <c:pt idx="4711">
                  <c:v>19.146004000000001</c:v>
                </c:pt>
                <c:pt idx="4712">
                  <c:v>19.146004000000001</c:v>
                </c:pt>
                <c:pt idx="4713">
                  <c:v>19.146004000000001</c:v>
                </c:pt>
                <c:pt idx="4714">
                  <c:v>19.146004000000001</c:v>
                </c:pt>
                <c:pt idx="4715">
                  <c:v>19.146004000000001</c:v>
                </c:pt>
                <c:pt idx="4716">
                  <c:v>19.146004000000001</c:v>
                </c:pt>
                <c:pt idx="4717">
                  <c:v>19.146004000000001</c:v>
                </c:pt>
                <c:pt idx="4718">
                  <c:v>19.146004000000001</c:v>
                </c:pt>
                <c:pt idx="4719">
                  <c:v>19.146004000000001</c:v>
                </c:pt>
                <c:pt idx="4720">
                  <c:v>19.16304199999999</c:v>
                </c:pt>
                <c:pt idx="4721">
                  <c:v>19.16304199999999</c:v>
                </c:pt>
                <c:pt idx="4722">
                  <c:v>19.16304199999999</c:v>
                </c:pt>
                <c:pt idx="4723">
                  <c:v>19.16304199999999</c:v>
                </c:pt>
                <c:pt idx="4724">
                  <c:v>19.16304199999999</c:v>
                </c:pt>
                <c:pt idx="4725">
                  <c:v>19.16304199999999</c:v>
                </c:pt>
                <c:pt idx="4726">
                  <c:v>19.16304199999999</c:v>
                </c:pt>
                <c:pt idx="4727">
                  <c:v>19.16304199999999</c:v>
                </c:pt>
                <c:pt idx="4728">
                  <c:v>19.16304199999999</c:v>
                </c:pt>
                <c:pt idx="4729">
                  <c:v>19.16304199999999</c:v>
                </c:pt>
                <c:pt idx="4730">
                  <c:v>19.158380000000001</c:v>
                </c:pt>
                <c:pt idx="4731">
                  <c:v>19.158380000000001</c:v>
                </c:pt>
                <c:pt idx="4732">
                  <c:v>19.158380000000001</c:v>
                </c:pt>
                <c:pt idx="4733">
                  <c:v>19.158380000000001</c:v>
                </c:pt>
                <c:pt idx="4734">
                  <c:v>19.158380000000001</c:v>
                </c:pt>
                <c:pt idx="4735">
                  <c:v>19.158380000000001</c:v>
                </c:pt>
                <c:pt idx="4736">
                  <c:v>19.158380000000001</c:v>
                </c:pt>
                <c:pt idx="4737">
                  <c:v>19.158380000000001</c:v>
                </c:pt>
                <c:pt idx="4738">
                  <c:v>19.158380000000001</c:v>
                </c:pt>
                <c:pt idx="4739">
                  <c:v>19.158380000000001</c:v>
                </c:pt>
                <c:pt idx="4740">
                  <c:v>19.165642999999978</c:v>
                </c:pt>
                <c:pt idx="4741">
                  <c:v>19.165642999999978</c:v>
                </c:pt>
                <c:pt idx="4742">
                  <c:v>19.165642999999978</c:v>
                </c:pt>
                <c:pt idx="4743">
                  <c:v>19.165642999999978</c:v>
                </c:pt>
                <c:pt idx="4744">
                  <c:v>19.165642999999978</c:v>
                </c:pt>
                <c:pt idx="4745">
                  <c:v>19.165642999999978</c:v>
                </c:pt>
                <c:pt idx="4746">
                  <c:v>19.165642999999978</c:v>
                </c:pt>
                <c:pt idx="4747">
                  <c:v>19.165642999999978</c:v>
                </c:pt>
                <c:pt idx="4748">
                  <c:v>19.165642999999978</c:v>
                </c:pt>
                <c:pt idx="4749">
                  <c:v>19.165642999999978</c:v>
                </c:pt>
                <c:pt idx="4750">
                  <c:v>19.160888000000011</c:v>
                </c:pt>
                <c:pt idx="4751">
                  <c:v>19.160888000000011</c:v>
                </c:pt>
                <c:pt idx="4752">
                  <c:v>19.160888000000011</c:v>
                </c:pt>
                <c:pt idx="4753">
                  <c:v>19.160888000000011</c:v>
                </c:pt>
                <c:pt idx="4754">
                  <c:v>19.160888000000011</c:v>
                </c:pt>
                <c:pt idx="4755">
                  <c:v>19.160888000000011</c:v>
                </c:pt>
                <c:pt idx="4756">
                  <c:v>19.160888000000011</c:v>
                </c:pt>
                <c:pt idx="4757">
                  <c:v>19.160888000000011</c:v>
                </c:pt>
                <c:pt idx="4758">
                  <c:v>19.160888000000011</c:v>
                </c:pt>
                <c:pt idx="4759">
                  <c:v>19.160888000000011</c:v>
                </c:pt>
                <c:pt idx="4760">
                  <c:v>19.159859999999998</c:v>
                </c:pt>
                <c:pt idx="4761">
                  <c:v>19.159859999999998</c:v>
                </c:pt>
                <c:pt idx="4762">
                  <c:v>19.159859999999998</c:v>
                </c:pt>
                <c:pt idx="4763">
                  <c:v>19.159859999999998</c:v>
                </c:pt>
                <c:pt idx="4764">
                  <c:v>19.159859999999998</c:v>
                </c:pt>
                <c:pt idx="4765">
                  <c:v>19.159859999999998</c:v>
                </c:pt>
                <c:pt idx="4766">
                  <c:v>19.159859999999998</c:v>
                </c:pt>
                <c:pt idx="4767">
                  <c:v>19.159859999999998</c:v>
                </c:pt>
                <c:pt idx="4768">
                  <c:v>19.159859999999998</c:v>
                </c:pt>
                <c:pt idx="4769">
                  <c:v>19.159859999999998</c:v>
                </c:pt>
                <c:pt idx="4770">
                  <c:v>19.176947999999999</c:v>
                </c:pt>
                <c:pt idx="4771">
                  <c:v>19.176947999999999</c:v>
                </c:pt>
                <c:pt idx="4772">
                  <c:v>19.176947999999999</c:v>
                </c:pt>
                <c:pt idx="4773">
                  <c:v>19.176947999999999</c:v>
                </c:pt>
                <c:pt idx="4774">
                  <c:v>19.176947999999999</c:v>
                </c:pt>
                <c:pt idx="4775">
                  <c:v>19.176947999999999</c:v>
                </c:pt>
                <c:pt idx="4776">
                  <c:v>19.176947999999999</c:v>
                </c:pt>
                <c:pt idx="4777">
                  <c:v>19.176947999999999</c:v>
                </c:pt>
                <c:pt idx="4778">
                  <c:v>19.176947999999999</c:v>
                </c:pt>
                <c:pt idx="4779">
                  <c:v>19.176947999999999</c:v>
                </c:pt>
                <c:pt idx="4780">
                  <c:v>19.189209999999989</c:v>
                </c:pt>
                <c:pt idx="4781">
                  <c:v>19.189209999999989</c:v>
                </c:pt>
                <c:pt idx="4782">
                  <c:v>19.189209999999989</c:v>
                </c:pt>
                <c:pt idx="4783">
                  <c:v>19.189209999999989</c:v>
                </c:pt>
                <c:pt idx="4784">
                  <c:v>19.189209999999989</c:v>
                </c:pt>
                <c:pt idx="4785">
                  <c:v>19.189209999999989</c:v>
                </c:pt>
                <c:pt idx="4786">
                  <c:v>19.189209999999989</c:v>
                </c:pt>
                <c:pt idx="4787">
                  <c:v>19.189209999999989</c:v>
                </c:pt>
                <c:pt idx="4788">
                  <c:v>19.189209999999989</c:v>
                </c:pt>
                <c:pt idx="4789">
                  <c:v>19.189209999999989</c:v>
                </c:pt>
                <c:pt idx="4790">
                  <c:v>19.178557999999999</c:v>
                </c:pt>
                <c:pt idx="4791">
                  <c:v>19.178557999999999</c:v>
                </c:pt>
                <c:pt idx="4792">
                  <c:v>19.178557999999999</c:v>
                </c:pt>
                <c:pt idx="4793">
                  <c:v>19.178557999999999</c:v>
                </c:pt>
                <c:pt idx="4794">
                  <c:v>19.178557999999999</c:v>
                </c:pt>
                <c:pt idx="4795">
                  <c:v>19.178557999999999</c:v>
                </c:pt>
                <c:pt idx="4796">
                  <c:v>19.178557999999999</c:v>
                </c:pt>
                <c:pt idx="4797">
                  <c:v>19.178557999999999</c:v>
                </c:pt>
                <c:pt idx="4798">
                  <c:v>19.178557999999999</c:v>
                </c:pt>
                <c:pt idx="4799">
                  <c:v>19.178557999999999</c:v>
                </c:pt>
                <c:pt idx="4800">
                  <c:v>19.191153000000011</c:v>
                </c:pt>
                <c:pt idx="4801">
                  <c:v>19.191153000000011</c:v>
                </c:pt>
                <c:pt idx="4802">
                  <c:v>19.191153000000011</c:v>
                </c:pt>
                <c:pt idx="4803">
                  <c:v>19.191153000000011</c:v>
                </c:pt>
                <c:pt idx="4804">
                  <c:v>19.191153000000011</c:v>
                </c:pt>
                <c:pt idx="4805">
                  <c:v>19.191153000000011</c:v>
                </c:pt>
                <c:pt idx="4806">
                  <c:v>19.191153000000011</c:v>
                </c:pt>
                <c:pt idx="4807">
                  <c:v>19.191153000000011</c:v>
                </c:pt>
                <c:pt idx="4808">
                  <c:v>19.191153000000011</c:v>
                </c:pt>
                <c:pt idx="4809">
                  <c:v>19.191153000000011</c:v>
                </c:pt>
                <c:pt idx="4810">
                  <c:v>19.203621999999989</c:v>
                </c:pt>
                <c:pt idx="4811">
                  <c:v>19.203621999999989</c:v>
                </c:pt>
                <c:pt idx="4812">
                  <c:v>19.203621999999989</c:v>
                </c:pt>
                <c:pt idx="4813">
                  <c:v>19.203621999999989</c:v>
                </c:pt>
                <c:pt idx="4814">
                  <c:v>19.203621999999989</c:v>
                </c:pt>
                <c:pt idx="4815">
                  <c:v>19.203621999999989</c:v>
                </c:pt>
                <c:pt idx="4816">
                  <c:v>19.203621999999989</c:v>
                </c:pt>
                <c:pt idx="4817">
                  <c:v>19.203621999999989</c:v>
                </c:pt>
                <c:pt idx="4818">
                  <c:v>19.203621999999989</c:v>
                </c:pt>
                <c:pt idx="4819">
                  <c:v>19.203621999999989</c:v>
                </c:pt>
                <c:pt idx="4820">
                  <c:v>19.222180999999988</c:v>
                </c:pt>
                <c:pt idx="4821">
                  <c:v>19.222180999999988</c:v>
                </c:pt>
                <c:pt idx="4822">
                  <c:v>19.222180999999988</c:v>
                </c:pt>
                <c:pt idx="4823">
                  <c:v>19.222180999999988</c:v>
                </c:pt>
                <c:pt idx="4824">
                  <c:v>19.222180999999988</c:v>
                </c:pt>
                <c:pt idx="4825">
                  <c:v>19.222180999999988</c:v>
                </c:pt>
                <c:pt idx="4826">
                  <c:v>19.222180999999988</c:v>
                </c:pt>
                <c:pt idx="4827">
                  <c:v>19.222180999999988</c:v>
                </c:pt>
                <c:pt idx="4828">
                  <c:v>19.222180999999988</c:v>
                </c:pt>
                <c:pt idx="4829">
                  <c:v>19.222180999999988</c:v>
                </c:pt>
                <c:pt idx="4830">
                  <c:v>19.240288</c:v>
                </c:pt>
                <c:pt idx="4831">
                  <c:v>19.240288</c:v>
                </c:pt>
                <c:pt idx="4832">
                  <c:v>19.240288</c:v>
                </c:pt>
                <c:pt idx="4833">
                  <c:v>19.240288</c:v>
                </c:pt>
                <c:pt idx="4834">
                  <c:v>19.240288</c:v>
                </c:pt>
                <c:pt idx="4835">
                  <c:v>19.240288</c:v>
                </c:pt>
                <c:pt idx="4836">
                  <c:v>19.240288</c:v>
                </c:pt>
                <c:pt idx="4837">
                  <c:v>19.240288</c:v>
                </c:pt>
                <c:pt idx="4838">
                  <c:v>19.240288</c:v>
                </c:pt>
                <c:pt idx="4839">
                  <c:v>19.240288</c:v>
                </c:pt>
                <c:pt idx="4840">
                  <c:v>19.264178000000001</c:v>
                </c:pt>
                <c:pt idx="4841">
                  <c:v>19.264178000000001</c:v>
                </c:pt>
                <c:pt idx="4842">
                  <c:v>19.264178000000001</c:v>
                </c:pt>
                <c:pt idx="4843">
                  <c:v>19.264178000000001</c:v>
                </c:pt>
                <c:pt idx="4844">
                  <c:v>19.264178000000001</c:v>
                </c:pt>
                <c:pt idx="4845">
                  <c:v>19.264178000000001</c:v>
                </c:pt>
                <c:pt idx="4846">
                  <c:v>19.264178000000001</c:v>
                </c:pt>
                <c:pt idx="4847">
                  <c:v>19.264178000000001</c:v>
                </c:pt>
                <c:pt idx="4848">
                  <c:v>19.264178000000001</c:v>
                </c:pt>
                <c:pt idx="4849">
                  <c:v>19.264178000000001</c:v>
                </c:pt>
                <c:pt idx="4850">
                  <c:v>19.279064999999999</c:v>
                </c:pt>
                <c:pt idx="4851">
                  <c:v>19.279064999999999</c:v>
                </c:pt>
                <c:pt idx="4852">
                  <c:v>19.279064999999999</c:v>
                </c:pt>
                <c:pt idx="4853">
                  <c:v>19.279064999999999</c:v>
                </c:pt>
                <c:pt idx="4854">
                  <c:v>19.279064999999999</c:v>
                </c:pt>
                <c:pt idx="4855">
                  <c:v>19.279064999999999</c:v>
                </c:pt>
                <c:pt idx="4856">
                  <c:v>19.279064999999999</c:v>
                </c:pt>
                <c:pt idx="4857">
                  <c:v>19.279064999999999</c:v>
                </c:pt>
                <c:pt idx="4858">
                  <c:v>19.279064999999999</c:v>
                </c:pt>
                <c:pt idx="4859">
                  <c:v>19.279064999999999</c:v>
                </c:pt>
                <c:pt idx="4860">
                  <c:v>19.297180999999988</c:v>
                </c:pt>
                <c:pt idx="4861">
                  <c:v>19.297180999999988</c:v>
                </c:pt>
                <c:pt idx="4862">
                  <c:v>19.297180999999988</c:v>
                </c:pt>
                <c:pt idx="4863">
                  <c:v>19.297180999999988</c:v>
                </c:pt>
                <c:pt idx="4864">
                  <c:v>19.297180999999988</c:v>
                </c:pt>
                <c:pt idx="4865">
                  <c:v>19.297180999999988</c:v>
                </c:pt>
                <c:pt idx="4866">
                  <c:v>19.297180999999988</c:v>
                </c:pt>
                <c:pt idx="4867">
                  <c:v>19.297180999999988</c:v>
                </c:pt>
                <c:pt idx="4868">
                  <c:v>19.297180999999988</c:v>
                </c:pt>
                <c:pt idx="4869">
                  <c:v>19.297180999999988</c:v>
                </c:pt>
                <c:pt idx="4870">
                  <c:v>19.317816000000011</c:v>
                </c:pt>
                <c:pt idx="4871">
                  <c:v>19.317816000000011</c:v>
                </c:pt>
                <c:pt idx="4872">
                  <c:v>19.317816000000011</c:v>
                </c:pt>
                <c:pt idx="4873">
                  <c:v>19.317816000000011</c:v>
                </c:pt>
                <c:pt idx="4874">
                  <c:v>19.317816000000011</c:v>
                </c:pt>
                <c:pt idx="4875">
                  <c:v>19.317816000000011</c:v>
                </c:pt>
                <c:pt idx="4876">
                  <c:v>19.317816000000011</c:v>
                </c:pt>
                <c:pt idx="4877">
                  <c:v>19.317816000000011</c:v>
                </c:pt>
                <c:pt idx="4878">
                  <c:v>19.317816000000011</c:v>
                </c:pt>
                <c:pt idx="4879">
                  <c:v>19.317816000000011</c:v>
                </c:pt>
                <c:pt idx="4880">
                  <c:v>19.358293</c:v>
                </c:pt>
                <c:pt idx="4881">
                  <c:v>19.358293</c:v>
                </c:pt>
                <c:pt idx="4882">
                  <c:v>19.358293</c:v>
                </c:pt>
                <c:pt idx="4883">
                  <c:v>19.358293</c:v>
                </c:pt>
                <c:pt idx="4884">
                  <c:v>19.358293</c:v>
                </c:pt>
                <c:pt idx="4885">
                  <c:v>19.358293</c:v>
                </c:pt>
                <c:pt idx="4886">
                  <c:v>19.358293</c:v>
                </c:pt>
                <c:pt idx="4887">
                  <c:v>19.358293</c:v>
                </c:pt>
                <c:pt idx="4888">
                  <c:v>19.358293</c:v>
                </c:pt>
                <c:pt idx="4889">
                  <c:v>19.358293</c:v>
                </c:pt>
                <c:pt idx="4890">
                  <c:v>19.395595999999991</c:v>
                </c:pt>
                <c:pt idx="4891">
                  <c:v>19.395595999999991</c:v>
                </c:pt>
                <c:pt idx="4892">
                  <c:v>19.395595999999991</c:v>
                </c:pt>
                <c:pt idx="4893">
                  <c:v>19.395595999999991</c:v>
                </c:pt>
                <c:pt idx="4894">
                  <c:v>19.395595999999991</c:v>
                </c:pt>
                <c:pt idx="4895">
                  <c:v>19.395595999999991</c:v>
                </c:pt>
                <c:pt idx="4896">
                  <c:v>19.395595999999991</c:v>
                </c:pt>
                <c:pt idx="4897">
                  <c:v>19.395595999999991</c:v>
                </c:pt>
                <c:pt idx="4898">
                  <c:v>19.395595999999991</c:v>
                </c:pt>
                <c:pt idx="4899">
                  <c:v>19.395595999999991</c:v>
                </c:pt>
                <c:pt idx="4900">
                  <c:v>19.421889</c:v>
                </c:pt>
                <c:pt idx="4901">
                  <c:v>19.421889</c:v>
                </c:pt>
                <c:pt idx="4902">
                  <c:v>19.421889</c:v>
                </c:pt>
                <c:pt idx="4903">
                  <c:v>19.421889</c:v>
                </c:pt>
                <c:pt idx="4904">
                  <c:v>19.421889</c:v>
                </c:pt>
                <c:pt idx="4905">
                  <c:v>19.421889</c:v>
                </c:pt>
                <c:pt idx="4906">
                  <c:v>19.421889</c:v>
                </c:pt>
                <c:pt idx="4907">
                  <c:v>19.421889</c:v>
                </c:pt>
                <c:pt idx="4908">
                  <c:v>19.421889</c:v>
                </c:pt>
                <c:pt idx="4909">
                  <c:v>19.421889</c:v>
                </c:pt>
                <c:pt idx="4910">
                  <c:v>19.458860999999999</c:v>
                </c:pt>
                <c:pt idx="4911">
                  <c:v>19.458860999999999</c:v>
                </c:pt>
                <c:pt idx="4912">
                  <c:v>19.458860999999999</c:v>
                </c:pt>
                <c:pt idx="4913">
                  <c:v>19.458860999999999</c:v>
                </c:pt>
                <c:pt idx="4914">
                  <c:v>19.458860999999999</c:v>
                </c:pt>
                <c:pt idx="4915">
                  <c:v>19.458860999999999</c:v>
                </c:pt>
                <c:pt idx="4916">
                  <c:v>19.458860999999999</c:v>
                </c:pt>
                <c:pt idx="4917">
                  <c:v>19.458860999999999</c:v>
                </c:pt>
                <c:pt idx="4918">
                  <c:v>19.458860999999999</c:v>
                </c:pt>
                <c:pt idx="4919">
                  <c:v>19.458860999999999</c:v>
                </c:pt>
                <c:pt idx="4920">
                  <c:v>19.488890999999985</c:v>
                </c:pt>
                <c:pt idx="4921">
                  <c:v>19.488890999999985</c:v>
                </c:pt>
                <c:pt idx="4922">
                  <c:v>19.488890999999985</c:v>
                </c:pt>
                <c:pt idx="4923">
                  <c:v>19.488890999999985</c:v>
                </c:pt>
                <c:pt idx="4924">
                  <c:v>19.488890999999985</c:v>
                </c:pt>
                <c:pt idx="4925">
                  <c:v>19.488890999999985</c:v>
                </c:pt>
                <c:pt idx="4926">
                  <c:v>19.488890999999985</c:v>
                </c:pt>
                <c:pt idx="4927">
                  <c:v>19.488890999999985</c:v>
                </c:pt>
                <c:pt idx="4928">
                  <c:v>19.488890999999985</c:v>
                </c:pt>
                <c:pt idx="4929">
                  <c:v>19.488890999999985</c:v>
                </c:pt>
                <c:pt idx="4930">
                  <c:v>19.525174</c:v>
                </c:pt>
                <c:pt idx="4931">
                  <c:v>19.525174</c:v>
                </c:pt>
                <c:pt idx="4932">
                  <c:v>19.525174</c:v>
                </c:pt>
                <c:pt idx="4933">
                  <c:v>19.525174</c:v>
                </c:pt>
                <c:pt idx="4934">
                  <c:v>19.525174</c:v>
                </c:pt>
                <c:pt idx="4935">
                  <c:v>19.525174</c:v>
                </c:pt>
                <c:pt idx="4936">
                  <c:v>19.525174</c:v>
                </c:pt>
                <c:pt idx="4937">
                  <c:v>19.525174</c:v>
                </c:pt>
                <c:pt idx="4938">
                  <c:v>19.525174</c:v>
                </c:pt>
                <c:pt idx="4939">
                  <c:v>19.525174</c:v>
                </c:pt>
                <c:pt idx="4940">
                  <c:v>19.588238999999984</c:v>
                </c:pt>
                <c:pt idx="4941">
                  <c:v>19.588238999999984</c:v>
                </c:pt>
                <c:pt idx="4942">
                  <c:v>19.588238999999984</c:v>
                </c:pt>
                <c:pt idx="4943">
                  <c:v>19.588238999999984</c:v>
                </c:pt>
                <c:pt idx="4944">
                  <c:v>19.588238999999984</c:v>
                </c:pt>
                <c:pt idx="4945">
                  <c:v>19.588238999999984</c:v>
                </c:pt>
                <c:pt idx="4946">
                  <c:v>19.588238999999984</c:v>
                </c:pt>
                <c:pt idx="4947">
                  <c:v>19.588238999999984</c:v>
                </c:pt>
                <c:pt idx="4948">
                  <c:v>19.588238999999984</c:v>
                </c:pt>
                <c:pt idx="4949">
                  <c:v>19.588238999999984</c:v>
                </c:pt>
                <c:pt idx="4950">
                  <c:v>19.643408000000001</c:v>
                </c:pt>
                <c:pt idx="4951">
                  <c:v>19.643408000000001</c:v>
                </c:pt>
                <c:pt idx="4952">
                  <c:v>19.643408000000001</c:v>
                </c:pt>
                <c:pt idx="4953">
                  <c:v>19.643408000000001</c:v>
                </c:pt>
                <c:pt idx="4954">
                  <c:v>19.643408000000001</c:v>
                </c:pt>
                <c:pt idx="4955">
                  <c:v>19.643408000000001</c:v>
                </c:pt>
                <c:pt idx="4956">
                  <c:v>19.643408000000001</c:v>
                </c:pt>
                <c:pt idx="4957">
                  <c:v>19.643408000000001</c:v>
                </c:pt>
                <c:pt idx="4958">
                  <c:v>19.643408000000001</c:v>
                </c:pt>
                <c:pt idx="4959">
                  <c:v>19.643408000000001</c:v>
                </c:pt>
                <c:pt idx="4960">
                  <c:v>19.682867000000005</c:v>
                </c:pt>
                <c:pt idx="4961">
                  <c:v>19.682867000000005</c:v>
                </c:pt>
                <c:pt idx="4962">
                  <c:v>19.682867000000005</c:v>
                </c:pt>
                <c:pt idx="4963">
                  <c:v>19.682867000000005</c:v>
                </c:pt>
                <c:pt idx="4964">
                  <c:v>19.682867000000005</c:v>
                </c:pt>
                <c:pt idx="4965">
                  <c:v>19.682867000000005</c:v>
                </c:pt>
                <c:pt idx="4966">
                  <c:v>19.682867000000005</c:v>
                </c:pt>
                <c:pt idx="4967">
                  <c:v>19.682867000000005</c:v>
                </c:pt>
                <c:pt idx="4968">
                  <c:v>19.682867000000005</c:v>
                </c:pt>
                <c:pt idx="4969">
                  <c:v>19.682867000000005</c:v>
                </c:pt>
                <c:pt idx="4970">
                  <c:v>19.726331999999989</c:v>
                </c:pt>
                <c:pt idx="4971">
                  <c:v>19.726331999999989</c:v>
                </c:pt>
                <c:pt idx="4972">
                  <c:v>19.726331999999989</c:v>
                </c:pt>
                <c:pt idx="4973">
                  <c:v>19.726331999999989</c:v>
                </c:pt>
                <c:pt idx="4974">
                  <c:v>19.726331999999989</c:v>
                </c:pt>
                <c:pt idx="4975">
                  <c:v>19.726331999999989</c:v>
                </c:pt>
                <c:pt idx="4976">
                  <c:v>19.726331999999989</c:v>
                </c:pt>
                <c:pt idx="4977">
                  <c:v>19.726331999999989</c:v>
                </c:pt>
                <c:pt idx="4978">
                  <c:v>19.726331999999989</c:v>
                </c:pt>
                <c:pt idx="4979">
                  <c:v>19.726331999999989</c:v>
                </c:pt>
                <c:pt idx="4980">
                  <c:v>19.793785</c:v>
                </c:pt>
                <c:pt idx="4981">
                  <c:v>19.793785</c:v>
                </c:pt>
                <c:pt idx="4982">
                  <c:v>19.793785</c:v>
                </c:pt>
                <c:pt idx="4983">
                  <c:v>19.793785</c:v>
                </c:pt>
                <c:pt idx="4984">
                  <c:v>19.793785</c:v>
                </c:pt>
                <c:pt idx="4985">
                  <c:v>19.793785</c:v>
                </c:pt>
                <c:pt idx="4986">
                  <c:v>19.793785</c:v>
                </c:pt>
                <c:pt idx="4987">
                  <c:v>19.793785</c:v>
                </c:pt>
                <c:pt idx="4988">
                  <c:v>19.793785</c:v>
                </c:pt>
                <c:pt idx="4989">
                  <c:v>19.793785</c:v>
                </c:pt>
                <c:pt idx="4990">
                  <c:v>19.855951000000012</c:v>
                </c:pt>
                <c:pt idx="4991">
                  <c:v>19.855951000000012</c:v>
                </c:pt>
                <c:pt idx="4992">
                  <c:v>19.855951000000012</c:v>
                </c:pt>
                <c:pt idx="4993">
                  <c:v>19.855951000000012</c:v>
                </c:pt>
                <c:pt idx="4994">
                  <c:v>19.855951000000012</c:v>
                </c:pt>
                <c:pt idx="4995">
                  <c:v>19.855951000000012</c:v>
                </c:pt>
                <c:pt idx="4996">
                  <c:v>19.855951000000012</c:v>
                </c:pt>
                <c:pt idx="4997">
                  <c:v>19.855951000000012</c:v>
                </c:pt>
                <c:pt idx="4998">
                  <c:v>19.855951000000012</c:v>
                </c:pt>
                <c:pt idx="4999">
                  <c:v>19.855951000000012</c:v>
                </c:pt>
                <c:pt idx="5000">
                  <c:v>19.911840999999999</c:v>
                </c:pt>
                <c:pt idx="5001">
                  <c:v>19.911840999999999</c:v>
                </c:pt>
                <c:pt idx="5002">
                  <c:v>19.911840999999999</c:v>
                </c:pt>
                <c:pt idx="5003">
                  <c:v>19.911840999999999</c:v>
                </c:pt>
                <c:pt idx="5004">
                  <c:v>19.911840999999999</c:v>
                </c:pt>
                <c:pt idx="5005">
                  <c:v>19.911840999999999</c:v>
                </c:pt>
                <c:pt idx="5006">
                  <c:v>19.911840999999999</c:v>
                </c:pt>
                <c:pt idx="5007">
                  <c:v>19.911840999999999</c:v>
                </c:pt>
                <c:pt idx="5008">
                  <c:v>19.911840999999999</c:v>
                </c:pt>
                <c:pt idx="5009">
                  <c:v>19.911840999999999</c:v>
                </c:pt>
                <c:pt idx="5010">
                  <c:v>19.957484000000001</c:v>
                </c:pt>
                <c:pt idx="5011">
                  <c:v>19.957484000000001</c:v>
                </c:pt>
                <c:pt idx="5012">
                  <c:v>19.957484000000001</c:v>
                </c:pt>
                <c:pt idx="5013">
                  <c:v>19.957484000000001</c:v>
                </c:pt>
                <c:pt idx="5014">
                  <c:v>19.957484000000001</c:v>
                </c:pt>
                <c:pt idx="5015">
                  <c:v>19.957484000000001</c:v>
                </c:pt>
                <c:pt idx="5016">
                  <c:v>19.957484000000001</c:v>
                </c:pt>
                <c:pt idx="5017">
                  <c:v>19.957484000000001</c:v>
                </c:pt>
                <c:pt idx="5018">
                  <c:v>19.957484000000001</c:v>
                </c:pt>
                <c:pt idx="5019">
                  <c:v>19.957484000000001</c:v>
                </c:pt>
                <c:pt idx="5020">
                  <c:v>20.022408999999989</c:v>
                </c:pt>
                <c:pt idx="5021">
                  <c:v>20.022408999999989</c:v>
                </c:pt>
                <c:pt idx="5022">
                  <c:v>20.022408999999989</c:v>
                </c:pt>
                <c:pt idx="5023">
                  <c:v>20.022408999999989</c:v>
                </c:pt>
                <c:pt idx="5024">
                  <c:v>20.022408999999989</c:v>
                </c:pt>
                <c:pt idx="5025">
                  <c:v>20.022408999999989</c:v>
                </c:pt>
                <c:pt idx="5026">
                  <c:v>20.022408999999989</c:v>
                </c:pt>
                <c:pt idx="5027">
                  <c:v>20.022408999999989</c:v>
                </c:pt>
                <c:pt idx="5028">
                  <c:v>20.022408999999989</c:v>
                </c:pt>
                <c:pt idx="5029">
                  <c:v>20.022408999999989</c:v>
                </c:pt>
                <c:pt idx="5030">
                  <c:v>20.067340000000002</c:v>
                </c:pt>
                <c:pt idx="5031">
                  <c:v>20.067340000000002</c:v>
                </c:pt>
                <c:pt idx="5032">
                  <c:v>20.067340000000002</c:v>
                </c:pt>
                <c:pt idx="5033">
                  <c:v>20.067340000000002</c:v>
                </c:pt>
                <c:pt idx="5034">
                  <c:v>20.067340000000002</c:v>
                </c:pt>
                <c:pt idx="5035">
                  <c:v>20.067340000000002</c:v>
                </c:pt>
                <c:pt idx="5036">
                  <c:v>20.067340000000002</c:v>
                </c:pt>
                <c:pt idx="5037">
                  <c:v>20.067340000000002</c:v>
                </c:pt>
                <c:pt idx="5038">
                  <c:v>20.067340000000002</c:v>
                </c:pt>
                <c:pt idx="5039">
                  <c:v>20.067340000000002</c:v>
                </c:pt>
                <c:pt idx="5040">
                  <c:v>20.134019000000009</c:v>
                </c:pt>
                <c:pt idx="5041">
                  <c:v>20.134019000000009</c:v>
                </c:pt>
                <c:pt idx="5042">
                  <c:v>20.134019000000009</c:v>
                </c:pt>
                <c:pt idx="5043">
                  <c:v>20.134019000000009</c:v>
                </c:pt>
                <c:pt idx="5044">
                  <c:v>20.134019000000009</c:v>
                </c:pt>
                <c:pt idx="5045">
                  <c:v>20.134019000000009</c:v>
                </c:pt>
                <c:pt idx="5046">
                  <c:v>20.134019000000009</c:v>
                </c:pt>
                <c:pt idx="5047">
                  <c:v>20.134019000000009</c:v>
                </c:pt>
                <c:pt idx="5048">
                  <c:v>20.134019000000009</c:v>
                </c:pt>
                <c:pt idx="5049">
                  <c:v>20.134019000000009</c:v>
                </c:pt>
                <c:pt idx="5050">
                  <c:v>20.181004999999999</c:v>
                </c:pt>
                <c:pt idx="5051">
                  <c:v>20.181004999999999</c:v>
                </c:pt>
                <c:pt idx="5052">
                  <c:v>20.181004999999999</c:v>
                </c:pt>
                <c:pt idx="5053">
                  <c:v>20.181004999999999</c:v>
                </c:pt>
                <c:pt idx="5054">
                  <c:v>20.181004999999999</c:v>
                </c:pt>
                <c:pt idx="5055">
                  <c:v>20.181004999999999</c:v>
                </c:pt>
                <c:pt idx="5056">
                  <c:v>20.181004999999999</c:v>
                </c:pt>
                <c:pt idx="5057">
                  <c:v>20.181004999999999</c:v>
                </c:pt>
                <c:pt idx="5058">
                  <c:v>20.181004999999999</c:v>
                </c:pt>
                <c:pt idx="5059">
                  <c:v>20.181004999999999</c:v>
                </c:pt>
                <c:pt idx="5060">
                  <c:v>20.253350999999999</c:v>
                </c:pt>
                <c:pt idx="5061">
                  <c:v>20.253350999999999</c:v>
                </c:pt>
                <c:pt idx="5062">
                  <c:v>20.253350999999999</c:v>
                </c:pt>
                <c:pt idx="5063">
                  <c:v>20.253350999999999</c:v>
                </c:pt>
                <c:pt idx="5064">
                  <c:v>20.253350999999999</c:v>
                </c:pt>
                <c:pt idx="5065">
                  <c:v>20.253350999999999</c:v>
                </c:pt>
                <c:pt idx="5066">
                  <c:v>20.253350999999999</c:v>
                </c:pt>
                <c:pt idx="5067">
                  <c:v>20.253350999999999</c:v>
                </c:pt>
                <c:pt idx="5068">
                  <c:v>20.253350999999999</c:v>
                </c:pt>
                <c:pt idx="5069">
                  <c:v>20.253350999999999</c:v>
                </c:pt>
                <c:pt idx="5070">
                  <c:v>20.322454</c:v>
                </c:pt>
                <c:pt idx="5071">
                  <c:v>20.322454</c:v>
                </c:pt>
                <c:pt idx="5072">
                  <c:v>20.322454</c:v>
                </c:pt>
                <c:pt idx="5073">
                  <c:v>20.322454</c:v>
                </c:pt>
                <c:pt idx="5074">
                  <c:v>20.322454</c:v>
                </c:pt>
                <c:pt idx="5075">
                  <c:v>20.322454</c:v>
                </c:pt>
                <c:pt idx="5076">
                  <c:v>20.322454</c:v>
                </c:pt>
                <c:pt idx="5077">
                  <c:v>20.322454</c:v>
                </c:pt>
                <c:pt idx="5078">
                  <c:v>20.322454</c:v>
                </c:pt>
                <c:pt idx="5079">
                  <c:v>20.322454</c:v>
                </c:pt>
                <c:pt idx="5080">
                  <c:v>20.372388999999988</c:v>
                </c:pt>
                <c:pt idx="5081">
                  <c:v>20.372388999999988</c:v>
                </c:pt>
                <c:pt idx="5082">
                  <c:v>20.372388999999988</c:v>
                </c:pt>
                <c:pt idx="5083">
                  <c:v>20.372388999999988</c:v>
                </c:pt>
                <c:pt idx="5084">
                  <c:v>20.372388999999988</c:v>
                </c:pt>
                <c:pt idx="5085">
                  <c:v>20.372388999999988</c:v>
                </c:pt>
                <c:pt idx="5086">
                  <c:v>20.372388999999988</c:v>
                </c:pt>
                <c:pt idx="5087">
                  <c:v>20.372388999999988</c:v>
                </c:pt>
                <c:pt idx="5088">
                  <c:v>20.372388999999988</c:v>
                </c:pt>
                <c:pt idx="5089">
                  <c:v>20.372388999999988</c:v>
                </c:pt>
                <c:pt idx="5090">
                  <c:v>20.440052999999985</c:v>
                </c:pt>
                <c:pt idx="5091">
                  <c:v>20.440052999999985</c:v>
                </c:pt>
                <c:pt idx="5092">
                  <c:v>20.440052999999985</c:v>
                </c:pt>
                <c:pt idx="5093">
                  <c:v>20.440052999999985</c:v>
                </c:pt>
                <c:pt idx="5094">
                  <c:v>20.440052999999985</c:v>
                </c:pt>
                <c:pt idx="5095">
                  <c:v>20.440052999999985</c:v>
                </c:pt>
                <c:pt idx="5096">
                  <c:v>20.440052999999985</c:v>
                </c:pt>
                <c:pt idx="5097">
                  <c:v>20.440052999999985</c:v>
                </c:pt>
                <c:pt idx="5098">
                  <c:v>20.440052999999985</c:v>
                </c:pt>
                <c:pt idx="5099">
                  <c:v>20.440052999999985</c:v>
                </c:pt>
                <c:pt idx="5100">
                  <c:v>20.509170000000001</c:v>
                </c:pt>
                <c:pt idx="5101">
                  <c:v>20.509170000000001</c:v>
                </c:pt>
                <c:pt idx="5102">
                  <c:v>20.509170000000001</c:v>
                </c:pt>
                <c:pt idx="5103">
                  <c:v>20.509170000000001</c:v>
                </c:pt>
                <c:pt idx="5104">
                  <c:v>20.509170000000001</c:v>
                </c:pt>
                <c:pt idx="5105">
                  <c:v>20.509170000000001</c:v>
                </c:pt>
                <c:pt idx="5106">
                  <c:v>20.509170000000001</c:v>
                </c:pt>
                <c:pt idx="5107">
                  <c:v>20.509170000000001</c:v>
                </c:pt>
                <c:pt idx="5108">
                  <c:v>20.509170000000001</c:v>
                </c:pt>
                <c:pt idx="5109">
                  <c:v>20.509170000000001</c:v>
                </c:pt>
                <c:pt idx="5110">
                  <c:v>20.582013999999983</c:v>
                </c:pt>
                <c:pt idx="5111">
                  <c:v>20.582013999999983</c:v>
                </c:pt>
                <c:pt idx="5112">
                  <c:v>20.582013999999983</c:v>
                </c:pt>
                <c:pt idx="5113">
                  <c:v>20.582013999999983</c:v>
                </c:pt>
                <c:pt idx="5114">
                  <c:v>20.582013999999983</c:v>
                </c:pt>
                <c:pt idx="5115">
                  <c:v>20.582013999999983</c:v>
                </c:pt>
                <c:pt idx="5116">
                  <c:v>20.582013999999983</c:v>
                </c:pt>
                <c:pt idx="5117">
                  <c:v>20.582013999999983</c:v>
                </c:pt>
                <c:pt idx="5118">
                  <c:v>20.582013999999983</c:v>
                </c:pt>
                <c:pt idx="5119">
                  <c:v>20.582013999999983</c:v>
                </c:pt>
                <c:pt idx="5120">
                  <c:v>20.631138000000011</c:v>
                </c:pt>
                <c:pt idx="5121">
                  <c:v>20.631138000000011</c:v>
                </c:pt>
                <c:pt idx="5122">
                  <c:v>20.631138000000011</c:v>
                </c:pt>
                <c:pt idx="5123">
                  <c:v>20.631138000000011</c:v>
                </c:pt>
                <c:pt idx="5124">
                  <c:v>20.631138000000011</c:v>
                </c:pt>
                <c:pt idx="5125">
                  <c:v>20.631138000000011</c:v>
                </c:pt>
                <c:pt idx="5126">
                  <c:v>20.631138000000011</c:v>
                </c:pt>
                <c:pt idx="5127">
                  <c:v>20.631138000000011</c:v>
                </c:pt>
                <c:pt idx="5128">
                  <c:v>20.631138000000011</c:v>
                </c:pt>
                <c:pt idx="5129">
                  <c:v>20.631138000000011</c:v>
                </c:pt>
                <c:pt idx="5130">
                  <c:v>20.679523</c:v>
                </c:pt>
                <c:pt idx="5131">
                  <c:v>20.679523</c:v>
                </c:pt>
                <c:pt idx="5132">
                  <c:v>20.679523</c:v>
                </c:pt>
                <c:pt idx="5133">
                  <c:v>20.679523</c:v>
                </c:pt>
                <c:pt idx="5134">
                  <c:v>20.679523</c:v>
                </c:pt>
                <c:pt idx="5135">
                  <c:v>20.679523</c:v>
                </c:pt>
                <c:pt idx="5136">
                  <c:v>20.679523</c:v>
                </c:pt>
                <c:pt idx="5137">
                  <c:v>20.679523</c:v>
                </c:pt>
                <c:pt idx="5138">
                  <c:v>20.679523</c:v>
                </c:pt>
                <c:pt idx="5139">
                  <c:v>20.679523</c:v>
                </c:pt>
                <c:pt idx="5140">
                  <c:v>20.749687000000002</c:v>
                </c:pt>
                <c:pt idx="5141">
                  <c:v>20.749687000000002</c:v>
                </c:pt>
                <c:pt idx="5142">
                  <c:v>20.749687000000002</c:v>
                </c:pt>
                <c:pt idx="5143">
                  <c:v>20.749687000000002</c:v>
                </c:pt>
                <c:pt idx="5144">
                  <c:v>20.749687000000002</c:v>
                </c:pt>
                <c:pt idx="5145">
                  <c:v>20.749687000000002</c:v>
                </c:pt>
                <c:pt idx="5146">
                  <c:v>20.749687000000002</c:v>
                </c:pt>
                <c:pt idx="5147">
                  <c:v>20.749687000000002</c:v>
                </c:pt>
                <c:pt idx="5148">
                  <c:v>20.749687000000002</c:v>
                </c:pt>
                <c:pt idx="5149">
                  <c:v>20.749687000000002</c:v>
                </c:pt>
                <c:pt idx="5150">
                  <c:v>20.811470000000011</c:v>
                </c:pt>
                <c:pt idx="5151">
                  <c:v>20.811470000000011</c:v>
                </c:pt>
                <c:pt idx="5152">
                  <c:v>20.811470000000011</c:v>
                </c:pt>
                <c:pt idx="5153">
                  <c:v>20.811470000000011</c:v>
                </c:pt>
                <c:pt idx="5154">
                  <c:v>20.811470000000011</c:v>
                </c:pt>
                <c:pt idx="5155">
                  <c:v>20.811470000000011</c:v>
                </c:pt>
                <c:pt idx="5156">
                  <c:v>20.811470000000011</c:v>
                </c:pt>
                <c:pt idx="5157">
                  <c:v>20.811470000000011</c:v>
                </c:pt>
                <c:pt idx="5158">
                  <c:v>20.811470000000011</c:v>
                </c:pt>
                <c:pt idx="5159">
                  <c:v>20.811470000000011</c:v>
                </c:pt>
                <c:pt idx="5160">
                  <c:v>20.863135</c:v>
                </c:pt>
                <c:pt idx="5161">
                  <c:v>20.863135</c:v>
                </c:pt>
                <c:pt idx="5162">
                  <c:v>20.863135</c:v>
                </c:pt>
                <c:pt idx="5163">
                  <c:v>20.863135</c:v>
                </c:pt>
                <c:pt idx="5164">
                  <c:v>20.863135</c:v>
                </c:pt>
                <c:pt idx="5165">
                  <c:v>20.863135</c:v>
                </c:pt>
                <c:pt idx="5166">
                  <c:v>20.863135</c:v>
                </c:pt>
                <c:pt idx="5167">
                  <c:v>20.863135</c:v>
                </c:pt>
                <c:pt idx="5168">
                  <c:v>20.863135</c:v>
                </c:pt>
                <c:pt idx="5169">
                  <c:v>20.863135</c:v>
                </c:pt>
                <c:pt idx="5170">
                  <c:v>20.940805000000001</c:v>
                </c:pt>
                <c:pt idx="5171">
                  <c:v>20.940805000000001</c:v>
                </c:pt>
                <c:pt idx="5172">
                  <c:v>20.940805000000001</c:v>
                </c:pt>
                <c:pt idx="5173">
                  <c:v>20.940805000000001</c:v>
                </c:pt>
                <c:pt idx="5174">
                  <c:v>20.940805000000001</c:v>
                </c:pt>
                <c:pt idx="5175">
                  <c:v>20.940805000000001</c:v>
                </c:pt>
                <c:pt idx="5176">
                  <c:v>20.940805000000001</c:v>
                </c:pt>
                <c:pt idx="5177">
                  <c:v>20.940805000000001</c:v>
                </c:pt>
                <c:pt idx="5178">
                  <c:v>20.940805000000001</c:v>
                </c:pt>
                <c:pt idx="5179">
                  <c:v>20.940805000000001</c:v>
                </c:pt>
                <c:pt idx="5180">
                  <c:v>20.979206999999985</c:v>
                </c:pt>
                <c:pt idx="5181">
                  <c:v>20.979206999999985</c:v>
                </c:pt>
                <c:pt idx="5182">
                  <c:v>20.979206999999985</c:v>
                </c:pt>
                <c:pt idx="5183">
                  <c:v>20.979206999999985</c:v>
                </c:pt>
                <c:pt idx="5184">
                  <c:v>20.979206999999985</c:v>
                </c:pt>
                <c:pt idx="5185">
                  <c:v>20.979206999999985</c:v>
                </c:pt>
                <c:pt idx="5186">
                  <c:v>20.979206999999985</c:v>
                </c:pt>
                <c:pt idx="5187">
                  <c:v>20.979206999999985</c:v>
                </c:pt>
                <c:pt idx="5188">
                  <c:v>20.979206999999985</c:v>
                </c:pt>
                <c:pt idx="5189">
                  <c:v>20.979206999999985</c:v>
                </c:pt>
                <c:pt idx="5190">
                  <c:v>21.048186999999984</c:v>
                </c:pt>
                <c:pt idx="5191">
                  <c:v>21.048186999999984</c:v>
                </c:pt>
                <c:pt idx="5192">
                  <c:v>21.048186999999984</c:v>
                </c:pt>
                <c:pt idx="5193">
                  <c:v>21.048186999999984</c:v>
                </c:pt>
                <c:pt idx="5194">
                  <c:v>21.048186999999984</c:v>
                </c:pt>
                <c:pt idx="5195">
                  <c:v>21.048186999999984</c:v>
                </c:pt>
                <c:pt idx="5196">
                  <c:v>21.048186999999984</c:v>
                </c:pt>
                <c:pt idx="5197">
                  <c:v>21.048186999999984</c:v>
                </c:pt>
                <c:pt idx="5198">
                  <c:v>21.048186999999984</c:v>
                </c:pt>
                <c:pt idx="5199">
                  <c:v>21.048186999999984</c:v>
                </c:pt>
                <c:pt idx="5200">
                  <c:v>21.103638</c:v>
                </c:pt>
                <c:pt idx="5201">
                  <c:v>21.103638</c:v>
                </c:pt>
                <c:pt idx="5202">
                  <c:v>21.103638</c:v>
                </c:pt>
                <c:pt idx="5203">
                  <c:v>21.103638</c:v>
                </c:pt>
                <c:pt idx="5204">
                  <c:v>21.103638</c:v>
                </c:pt>
                <c:pt idx="5205">
                  <c:v>21.103638</c:v>
                </c:pt>
                <c:pt idx="5206">
                  <c:v>21.103638</c:v>
                </c:pt>
                <c:pt idx="5207">
                  <c:v>21.103638</c:v>
                </c:pt>
                <c:pt idx="5208">
                  <c:v>21.103638</c:v>
                </c:pt>
                <c:pt idx="5209">
                  <c:v>21.103638</c:v>
                </c:pt>
                <c:pt idx="5210">
                  <c:v>21.157810000000012</c:v>
                </c:pt>
                <c:pt idx="5211">
                  <c:v>21.157810000000012</c:v>
                </c:pt>
                <c:pt idx="5212">
                  <c:v>21.157810000000012</c:v>
                </c:pt>
                <c:pt idx="5213">
                  <c:v>21.157810000000012</c:v>
                </c:pt>
                <c:pt idx="5214">
                  <c:v>21.157810000000012</c:v>
                </c:pt>
                <c:pt idx="5215">
                  <c:v>21.157810000000012</c:v>
                </c:pt>
                <c:pt idx="5216">
                  <c:v>21.157810000000012</c:v>
                </c:pt>
                <c:pt idx="5217">
                  <c:v>21.157810000000012</c:v>
                </c:pt>
                <c:pt idx="5218">
                  <c:v>21.157810000000012</c:v>
                </c:pt>
                <c:pt idx="5219">
                  <c:v>21.157810000000012</c:v>
                </c:pt>
                <c:pt idx="5220">
                  <c:v>21.219791000000001</c:v>
                </c:pt>
                <c:pt idx="5221">
                  <c:v>21.219791000000001</c:v>
                </c:pt>
                <c:pt idx="5222">
                  <c:v>21.219791000000001</c:v>
                </c:pt>
                <c:pt idx="5223">
                  <c:v>21.219791000000001</c:v>
                </c:pt>
                <c:pt idx="5224">
                  <c:v>21.219791000000001</c:v>
                </c:pt>
                <c:pt idx="5225">
                  <c:v>21.219791000000001</c:v>
                </c:pt>
                <c:pt idx="5226">
                  <c:v>21.219791000000001</c:v>
                </c:pt>
                <c:pt idx="5227">
                  <c:v>21.219791000000001</c:v>
                </c:pt>
                <c:pt idx="5228">
                  <c:v>21.219791000000001</c:v>
                </c:pt>
                <c:pt idx="5229">
                  <c:v>21.219791000000001</c:v>
                </c:pt>
                <c:pt idx="5230">
                  <c:v>21.295029999999983</c:v>
                </c:pt>
                <c:pt idx="5231">
                  <c:v>21.295029999999983</c:v>
                </c:pt>
                <c:pt idx="5232">
                  <c:v>21.295029999999983</c:v>
                </c:pt>
                <c:pt idx="5233">
                  <c:v>21.295029999999983</c:v>
                </c:pt>
                <c:pt idx="5234">
                  <c:v>21.295029999999983</c:v>
                </c:pt>
                <c:pt idx="5235">
                  <c:v>21.295029999999983</c:v>
                </c:pt>
                <c:pt idx="5236">
                  <c:v>21.295029999999983</c:v>
                </c:pt>
                <c:pt idx="5237">
                  <c:v>21.295029999999983</c:v>
                </c:pt>
                <c:pt idx="5238">
                  <c:v>21.295029999999983</c:v>
                </c:pt>
                <c:pt idx="5239">
                  <c:v>21.295029999999983</c:v>
                </c:pt>
                <c:pt idx="5240">
                  <c:v>21.344759</c:v>
                </c:pt>
                <c:pt idx="5241">
                  <c:v>21.344759</c:v>
                </c:pt>
                <c:pt idx="5242">
                  <c:v>21.344759</c:v>
                </c:pt>
                <c:pt idx="5243">
                  <c:v>21.344759</c:v>
                </c:pt>
                <c:pt idx="5244">
                  <c:v>21.344759</c:v>
                </c:pt>
                <c:pt idx="5245">
                  <c:v>21.344759</c:v>
                </c:pt>
                <c:pt idx="5246">
                  <c:v>21.344759</c:v>
                </c:pt>
                <c:pt idx="5247">
                  <c:v>21.344759</c:v>
                </c:pt>
                <c:pt idx="5248">
                  <c:v>21.344759</c:v>
                </c:pt>
                <c:pt idx="5249">
                  <c:v>21.344759</c:v>
                </c:pt>
                <c:pt idx="5250">
                  <c:v>21.399833999999988</c:v>
                </c:pt>
                <c:pt idx="5251">
                  <c:v>21.399833999999988</c:v>
                </c:pt>
                <c:pt idx="5252">
                  <c:v>21.399833999999988</c:v>
                </c:pt>
                <c:pt idx="5253">
                  <c:v>21.399833999999988</c:v>
                </c:pt>
                <c:pt idx="5254">
                  <c:v>21.399833999999988</c:v>
                </c:pt>
                <c:pt idx="5255">
                  <c:v>21.399833999999988</c:v>
                </c:pt>
                <c:pt idx="5256">
                  <c:v>21.399833999999988</c:v>
                </c:pt>
                <c:pt idx="5257">
                  <c:v>21.399833999999988</c:v>
                </c:pt>
                <c:pt idx="5258">
                  <c:v>21.399833999999988</c:v>
                </c:pt>
                <c:pt idx="5259">
                  <c:v>21.399833999999988</c:v>
                </c:pt>
                <c:pt idx="5260">
                  <c:v>21.445855999999999</c:v>
                </c:pt>
                <c:pt idx="5261">
                  <c:v>21.445855999999999</c:v>
                </c:pt>
                <c:pt idx="5262">
                  <c:v>21.445855999999999</c:v>
                </c:pt>
                <c:pt idx="5263">
                  <c:v>21.445855999999999</c:v>
                </c:pt>
                <c:pt idx="5264">
                  <c:v>21.445855999999999</c:v>
                </c:pt>
                <c:pt idx="5265">
                  <c:v>21.445855999999999</c:v>
                </c:pt>
                <c:pt idx="5266">
                  <c:v>21.445855999999999</c:v>
                </c:pt>
                <c:pt idx="5267">
                  <c:v>21.445855999999999</c:v>
                </c:pt>
                <c:pt idx="5268">
                  <c:v>21.445855999999999</c:v>
                </c:pt>
                <c:pt idx="5269">
                  <c:v>21.445855999999999</c:v>
                </c:pt>
                <c:pt idx="5270">
                  <c:v>21.500757</c:v>
                </c:pt>
                <c:pt idx="5271">
                  <c:v>21.500757</c:v>
                </c:pt>
                <c:pt idx="5272">
                  <c:v>21.500757</c:v>
                </c:pt>
                <c:pt idx="5273">
                  <c:v>21.500757</c:v>
                </c:pt>
                <c:pt idx="5274">
                  <c:v>21.500757</c:v>
                </c:pt>
                <c:pt idx="5275">
                  <c:v>21.500757</c:v>
                </c:pt>
                <c:pt idx="5276">
                  <c:v>21.500757</c:v>
                </c:pt>
                <c:pt idx="5277">
                  <c:v>21.500757</c:v>
                </c:pt>
                <c:pt idx="5278">
                  <c:v>21.500757</c:v>
                </c:pt>
                <c:pt idx="5279">
                  <c:v>21.500757</c:v>
                </c:pt>
                <c:pt idx="5280">
                  <c:v>21.562382999999983</c:v>
                </c:pt>
                <c:pt idx="5281">
                  <c:v>21.562382999999983</c:v>
                </c:pt>
                <c:pt idx="5282">
                  <c:v>21.562382999999983</c:v>
                </c:pt>
                <c:pt idx="5283">
                  <c:v>21.562382999999983</c:v>
                </c:pt>
                <c:pt idx="5284">
                  <c:v>21.562382999999983</c:v>
                </c:pt>
                <c:pt idx="5285">
                  <c:v>21.562382999999983</c:v>
                </c:pt>
                <c:pt idx="5286">
                  <c:v>21.562382999999983</c:v>
                </c:pt>
                <c:pt idx="5287">
                  <c:v>21.562382999999983</c:v>
                </c:pt>
                <c:pt idx="5288">
                  <c:v>21.562382999999983</c:v>
                </c:pt>
                <c:pt idx="5289">
                  <c:v>21.562382999999983</c:v>
                </c:pt>
                <c:pt idx="5290">
                  <c:v>21.645532999999983</c:v>
                </c:pt>
                <c:pt idx="5291">
                  <c:v>21.645532999999983</c:v>
                </c:pt>
                <c:pt idx="5292">
                  <c:v>21.645532999999983</c:v>
                </c:pt>
                <c:pt idx="5293">
                  <c:v>21.645532999999983</c:v>
                </c:pt>
                <c:pt idx="5294">
                  <c:v>21.645532999999983</c:v>
                </c:pt>
                <c:pt idx="5295">
                  <c:v>21.645532999999983</c:v>
                </c:pt>
                <c:pt idx="5296">
                  <c:v>21.645532999999983</c:v>
                </c:pt>
                <c:pt idx="5297">
                  <c:v>21.645532999999983</c:v>
                </c:pt>
                <c:pt idx="5298">
                  <c:v>21.645532999999983</c:v>
                </c:pt>
                <c:pt idx="5299">
                  <c:v>21.645532999999983</c:v>
                </c:pt>
                <c:pt idx="5300">
                  <c:v>21.703150000000001</c:v>
                </c:pt>
                <c:pt idx="5301">
                  <c:v>21.703150000000001</c:v>
                </c:pt>
                <c:pt idx="5302">
                  <c:v>21.703150000000001</c:v>
                </c:pt>
                <c:pt idx="5303">
                  <c:v>21.703150000000001</c:v>
                </c:pt>
                <c:pt idx="5304">
                  <c:v>21.703150000000001</c:v>
                </c:pt>
                <c:pt idx="5305">
                  <c:v>21.703150000000001</c:v>
                </c:pt>
                <c:pt idx="5306">
                  <c:v>21.703150000000001</c:v>
                </c:pt>
                <c:pt idx="5307">
                  <c:v>21.703150000000001</c:v>
                </c:pt>
                <c:pt idx="5308">
                  <c:v>21.703150000000001</c:v>
                </c:pt>
                <c:pt idx="5309">
                  <c:v>21.703150000000001</c:v>
                </c:pt>
                <c:pt idx="5310">
                  <c:v>21.750585999999988</c:v>
                </c:pt>
                <c:pt idx="5311">
                  <c:v>21.750585999999988</c:v>
                </c:pt>
                <c:pt idx="5312">
                  <c:v>21.750585999999988</c:v>
                </c:pt>
                <c:pt idx="5313">
                  <c:v>21.750585999999988</c:v>
                </c:pt>
                <c:pt idx="5314">
                  <c:v>21.750585999999988</c:v>
                </c:pt>
                <c:pt idx="5315">
                  <c:v>21.750585999999988</c:v>
                </c:pt>
                <c:pt idx="5316">
                  <c:v>21.750585999999988</c:v>
                </c:pt>
                <c:pt idx="5317">
                  <c:v>21.750585999999988</c:v>
                </c:pt>
                <c:pt idx="5318">
                  <c:v>21.750585999999988</c:v>
                </c:pt>
                <c:pt idx="5319">
                  <c:v>21.750585999999988</c:v>
                </c:pt>
                <c:pt idx="5320">
                  <c:v>21.826665999999999</c:v>
                </c:pt>
                <c:pt idx="5321">
                  <c:v>21.826665999999999</c:v>
                </c:pt>
                <c:pt idx="5322">
                  <c:v>21.826665999999999</c:v>
                </c:pt>
                <c:pt idx="5323">
                  <c:v>21.826665999999999</c:v>
                </c:pt>
                <c:pt idx="5324">
                  <c:v>21.826665999999999</c:v>
                </c:pt>
                <c:pt idx="5325">
                  <c:v>21.826665999999999</c:v>
                </c:pt>
                <c:pt idx="5326">
                  <c:v>21.826665999999999</c:v>
                </c:pt>
                <c:pt idx="5327">
                  <c:v>21.826665999999999</c:v>
                </c:pt>
                <c:pt idx="5328">
                  <c:v>21.826665999999999</c:v>
                </c:pt>
                <c:pt idx="5329">
                  <c:v>21.826665999999999</c:v>
                </c:pt>
                <c:pt idx="5330">
                  <c:v>21.87695200000001</c:v>
                </c:pt>
                <c:pt idx="5331">
                  <c:v>21.87695200000001</c:v>
                </c:pt>
                <c:pt idx="5332">
                  <c:v>21.87695200000001</c:v>
                </c:pt>
                <c:pt idx="5333">
                  <c:v>21.87695200000001</c:v>
                </c:pt>
                <c:pt idx="5334">
                  <c:v>21.87695200000001</c:v>
                </c:pt>
                <c:pt idx="5335">
                  <c:v>21.87695200000001</c:v>
                </c:pt>
                <c:pt idx="5336">
                  <c:v>21.87695200000001</c:v>
                </c:pt>
                <c:pt idx="5337">
                  <c:v>21.87695200000001</c:v>
                </c:pt>
                <c:pt idx="5338">
                  <c:v>21.87695200000001</c:v>
                </c:pt>
                <c:pt idx="5339">
                  <c:v>21.87695200000001</c:v>
                </c:pt>
                <c:pt idx="5340">
                  <c:v>21.937888999999998</c:v>
                </c:pt>
                <c:pt idx="5341">
                  <c:v>21.937888999999998</c:v>
                </c:pt>
                <c:pt idx="5342">
                  <c:v>21.937888999999998</c:v>
                </c:pt>
                <c:pt idx="5343">
                  <c:v>21.937888999999998</c:v>
                </c:pt>
                <c:pt idx="5344">
                  <c:v>21.937888999999998</c:v>
                </c:pt>
                <c:pt idx="5345">
                  <c:v>21.937888999999998</c:v>
                </c:pt>
                <c:pt idx="5346">
                  <c:v>21.937888999999998</c:v>
                </c:pt>
                <c:pt idx="5347">
                  <c:v>21.937888999999998</c:v>
                </c:pt>
                <c:pt idx="5348">
                  <c:v>21.937888999999998</c:v>
                </c:pt>
                <c:pt idx="5349">
                  <c:v>21.937888999999998</c:v>
                </c:pt>
                <c:pt idx="5350">
                  <c:v>22.033887000000011</c:v>
                </c:pt>
                <c:pt idx="5351">
                  <c:v>22.033887000000011</c:v>
                </c:pt>
                <c:pt idx="5352">
                  <c:v>22.033887000000011</c:v>
                </c:pt>
                <c:pt idx="5353">
                  <c:v>22.033887000000011</c:v>
                </c:pt>
                <c:pt idx="5354">
                  <c:v>22.033887000000011</c:v>
                </c:pt>
                <c:pt idx="5355">
                  <c:v>22.033887000000011</c:v>
                </c:pt>
                <c:pt idx="5356">
                  <c:v>22.033887000000011</c:v>
                </c:pt>
                <c:pt idx="5357">
                  <c:v>22.033887000000011</c:v>
                </c:pt>
                <c:pt idx="5358">
                  <c:v>22.033887000000011</c:v>
                </c:pt>
                <c:pt idx="5359">
                  <c:v>22.033887000000011</c:v>
                </c:pt>
                <c:pt idx="5360">
                  <c:v>22.125710999999985</c:v>
                </c:pt>
                <c:pt idx="5361">
                  <c:v>22.125710999999985</c:v>
                </c:pt>
                <c:pt idx="5362">
                  <c:v>22.125710999999985</c:v>
                </c:pt>
                <c:pt idx="5363">
                  <c:v>22.125710999999985</c:v>
                </c:pt>
                <c:pt idx="5364">
                  <c:v>22.125710999999985</c:v>
                </c:pt>
                <c:pt idx="5365">
                  <c:v>22.125710999999985</c:v>
                </c:pt>
                <c:pt idx="5366">
                  <c:v>22.125710999999985</c:v>
                </c:pt>
                <c:pt idx="5367">
                  <c:v>22.125710999999985</c:v>
                </c:pt>
                <c:pt idx="5368">
                  <c:v>22.125710999999985</c:v>
                </c:pt>
                <c:pt idx="5369">
                  <c:v>22.125710999999985</c:v>
                </c:pt>
                <c:pt idx="5370">
                  <c:v>22.177299999999999</c:v>
                </c:pt>
                <c:pt idx="5371">
                  <c:v>22.177299999999999</c:v>
                </c:pt>
                <c:pt idx="5372">
                  <c:v>22.177299999999999</c:v>
                </c:pt>
                <c:pt idx="5373">
                  <c:v>22.177299999999999</c:v>
                </c:pt>
                <c:pt idx="5374">
                  <c:v>22.177299999999999</c:v>
                </c:pt>
                <c:pt idx="5375">
                  <c:v>22.177299999999999</c:v>
                </c:pt>
                <c:pt idx="5376">
                  <c:v>22.177299999999999</c:v>
                </c:pt>
                <c:pt idx="5377">
                  <c:v>22.177299999999999</c:v>
                </c:pt>
                <c:pt idx="5378">
                  <c:v>22.177299999999999</c:v>
                </c:pt>
                <c:pt idx="5379">
                  <c:v>22.177299999999999</c:v>
                </c:pt>
                <c:pt idx="5380">
                  <c:v>22.230143999999989</c:v>
                </c:pt>
                <c:pt idx="5381">
                  <c:v>22.230143999999989</c:v>
                </c:pt>
                <c:pt idx="5382">
                  <c:v>22.230143999999989</c:v>
                </c:pt>
                <c:pt idx="5383">
                  <c:v>22.230143999999989</c:v>
                </c:pt>
                <c:pt idx="5384">
                  <c:v>22.230143999999989</c:v>
                </c:pt>
                <c:pt idx="5385">
                  <c:v>22.230143999999989</c:v>
                </c:pt>
                <c:pt idx="5386">
                  <c:v>22.230143999999989</c:v>
                </c:pt>
                <c:pt idx="5387">
                  <c:v>22.230143999999989</c:v>
                </c:pt>
                <c:pt idx="5388">
                  <c:v>22.230143999999989</c:v>
                </c:pt>
                <c:pt idx="5389">
                  <c:v>22.230143999999989</c:v>
                </c:pt>
                <c:pt idx="5390">
                  <c:v>22.313846999999999</c:v>
                </c:pt>
                <c:pt idx="5391">
                  <c:v>22.313846999999999</c:v>
                </c:pt>
                <c:pt idx="5392">
                  <c:v>22.313846999999999</c:v>
                </c:pt>
                <c:pt idx="5393">
                  <c:v>22.313846999999999</c:v>
                </c:pt>
                <c:pt idx="5394">
                  <c:v>22.313846999999999</c:v>
                </c:pt>
                <c:pt idx="5395">
                  <c:v>22.313846999999999</c:v>
                </c:pt>
                <c:pt idx="5396">
                  <c:v>22.313846999999999</c:v>
                </c:pt>
                <c:pt idx="5397">
                  <c:v>22.313846999999999</c:v>
                </c:pt>
                <c:pt idx="5398">
                  <c:v>22.313846999999999</c:v>
                </c:pt>
                <c:pt idx="5399">
                  <c:v>22.313846999999999</c:v>
                </c:pt>
                <c:pt idx="5400">
                  <c:v>22.371022</c:v>
                </c:pt>
                <c:pt idx="5401">
                  <c:v>22.371022</c:v>
                </c:pt>
                <c:pt idx="5402">
                  <c:v>22.371022</c:v>
                </c:pt>
                <c:pt idx="5403">
                  <c:v>22.371022</c:v>
                </c:pt>
                <c:pt idx="5404">
                  <c:v>22.371022</c:v>
                </c:pt>
                <c:pt idx="5405">
                  <c:v>22.371022</c:v>
                </c:pt>
                <c:pt idx="5406">
                  <c:v>22.371022</c:v>
                </c:pt>
                <c:pt idx="5407">
                  <c:v>22.371022</c:v>
                </c:pt>
                <c:pt idx="5408">
                  <c:v>22.371022</c:v>
                </c:pt>
                <c:pt idx="5409">
                  <c:v>22.371022</c:v>
                </c:pt>
                <c:pt idx="5410">
                  <c:v>22.445315999999981</c:v>
                </c:pt>
                <c:pt idx="5411">
                  <c:v>22.445315999999981</c:v>
                </c:pt>
                <c:pt idx="5412">
                  <c:v>22.445315999999981</c:v>
                </c:pt>
                <c:pt idx="5413">
                  <c:v>22.445315999999981</c:v>
                </c:pt>
                <c:pt idx="5414">
                  <c:v>22.445315999999981</c:v>
                </c:pt>
                <c:pt idx="5415">
                  <c:v>22.445315999999981</c:v>
                </c:pt>
                <c:pt idx="5416">
                  <c:v>22.445315999999981</c:v>
                </c:pt>
                <c:pt idx="5417">
                  <c:v>22.445315999999981</c:v>
                </c:pt>
                <c:pt idx="5418">
                  <c:v>22.445315999999981</c:v>
                </c:pt>
                <c:pt idx="5419">
                  <c:v>22.445315999999981</c:v>
                </c:pt>
                <c:pt idx="5420">
                  <c:v>22.521055000000011</c:v>
                </c:pt>
                <c:pt idx="5421">
                  <c:v>22.521055000000011</c:v>
                </c:pt>
                <c:pt idx="5422">
                  <c:v>22.521055000000011</c:v>
                </c:pt>
                <c:pt idx="5423">
                  <c:v>22.521055000000011</c:v>
                </c:pt>
                <c:pt idx="5424">
                  <c:v>22.521055000000011</c:v>
                </c:pt>
                <c:pt idx="5425">
                  <c:v>22.521055000000011</c:v>
                </c:pt>
                <c:pt idx="5426">
                  <c:v>22.521055000000011</c:v>
                </c:pt>
                <c:pt idx="5427">
                  <c:v>22.521055000000011</c:v>
                </c:pt>
                <c:pt idx="5428">
                  <c:v>22.521055000000011</c:v>
                </c:pt>
                <c:pt idx="5429">
                  <c:v>22.521055000000011</c:v>
                </c:pt>
                <c:pt idx="5430">
                  <c:v>22.600999000000005</c:v>
                </c:pt>
                <c:pt idx="5431">
                  <c:v>22.600999000000005</c:v>
                </c:pt>
                <c:pt idx="5432">
                  <c:v>22.600999000000005</c:v>
                </c:pt>
                <c:pt idx="5433">
                  <c:v>22.600999000000005</c:v>
                </c:pt>
                <c:pt idx="5434">
                  <c:v>22.600999000000005</c:v>
                </c:pt>
                <c:pt idx="5435">
                  <c:v>22.600999000000005</c:v>
                </c:pt>
                <c:pt idx="5436">
                  <c:v>22.600999000000005</c:v>
                </c:pt>
                <c:pt idx="5437">
                  <c:v>22.600999000000005</c:v>
                </c:pt>
                <c:pt idx="5438">
                  <c:v>22.600999000000005</c:v>
                </c:pt>
                <c:pt idx="5439">
                  <c:v>22.600999000000005</c:v>
                </c:pt>
                <c:pt idx="5440">
                  <c:v>22.676559000000001</c:v>
                </c:pt>
                <c:pt idx="5441">
                  <c:v>22.676559000000001</c:v>
                </c:pt>
                <c:pt idx="5442">
                  <c:v>22.676559000000001</c:v>
                </c:pt>
                <c:pt idx="5443">
                  <c:v>22.676559000000001</c:v>
                </c:pt>
                <c:pt idx="5444">
                  <c:v>22.676559000000001</c:v>
                </c:pt>
                <c:pt idx="5445">
                  <c:v>22.676559000000001</c:v>
                </c:pt>
                <c:pt idx="5446">
                  <c:v>22.676559000000001</c:v>
                </c:pt>
                <c:pt idx="5447">
                  <c:v>22.676559000000001</c:v>
                </c:pt>
                <c:pt idx="5448">
                  <c:v>22.676559000000001</c:v>
                </c:pt>
                <c:pt idx="5449">
                  <c:v>22.676559000000001</c:v>
                </c:pt>
                <c:pt idx="5450">
                  <c:v>22.759758000000001</c:v>
                </c:pt>
                <c:pt idx="5451">
                  <c:v>22.759758000000001</c:v>
                </c:pt>
                <c:pt idx="5452">
                  <c:v>22.759758000000001</c:v>
                </c:pt>
                <c:pt idx="5453">
                  <c:v>22.759758000000001</c:v>
                </c:pt>
                <c:pt idx="5454">
                  <c:v>22.759758000000001</c:v>
                </c:pt>
                <c:pt idx="5455">
                  <c:v>22.759758000000001</c:v>
                </c:pt>
                <c:pt idx="5456">
                  <c:v>22.759758000000001</c:v>
                </c:pt>
                <c:pt idx="5457">
                  <c:v>22.759758000000001</c:v>
                </c:pt>
                <c:pt idx="5458">
                  <c:v>22.759758000000001</c:v>
                </c:pt>
                <c:pt idx="5459">
                  <c:v>22.759758000000001</c:v>
                </c:pt>
                <c:pt idx="5460">
                  <c:v>22.854362999999999</c:v>
                </c:pt>
                <c:pt idx="5461">
                  <c:v>22.854362999999999</c:v>
                </c:pt>
                <c:pt idx="5462">
                  <c:v>22.854362999999999</c:v>
                </c:pt>
                <c:pt idx="5463">
                  <c:v>22.854362999999999</c:v>
                </c:pt>
                <c:pt idx="5464">
                  <c:v>22.854362999999999</c:v>
                </c:pt>
                <c:pt idx="5465">
                  <c:v>22.854362999999999</c:v>
                </c:pt>
                <c:pt idx="5466">
                  <c:v>22.854362999999999</c:v>
                </c:pt>
                <c:pt idx="5467">
                  <c:v>22.854362999999999</c:v>
                </c:pt>
                <c:pt idx="5468">
                  <c:v>22.854362999999999</c:v>
                </c:pt>
                <c:pt idx="5469">
                  <c:v>22.854362999999999</c:v>
                </c:pt>
                <c:pt idx="5470">
                  <c:v>22.95415800000001</c:v>
                </c:pt>
                <c:pt idx="5471">
                  <c:v>22.95415800000001</c:v>
                </c:pt>
                <c:pt idx="5472">
                  <c:v>22.95415800000001</c:v>
                </c:pt>
                <c:pt idx="5473">
                  <c:v>22.95415800000001</c:v>
                </c:pt>
                <c:pt idx="5474">
                  <c:v>22.95415800000001</c:v>
                </c:pt>
                <c:pt idx="5475">
                  <c:v>22.95415800000001</c:v>
                </c:pt>
                <c:pt idx="5476">
                  <c:v>22.95415800000001</c:v>
                </c:pt>
                <c:pt idx="5477">
                  <c:v>22.95415800000001</c:v>
                </c:pt>
                <c:pt idx="5478">
                  <c:v>22.95415800000001</c:v>
                </c:pt>
                <c:pt idx="5479">
                  <c:v>22.95415800000001</c:v>
                </c:pt>
                <c:pt idx="5480">
                  <c:v>23.036307000000001</c:v>
                </c:pt>
                <c:pt idx="5481">
                  <c:v>23.036307000000001</c:v>
                </c:pt>
                <c:pt idx="5482">
                  <c:v>23.036307000000001</c:v>
                </c:pt>
                <c:pt idx="5483">
                  <c:v>23.036307000000001</c:v>
                </c:pt>
                <c:pt idx="5484">
                  <c:v>23.036307000000001</c:v>
                </c:pt>
                <c:pt idx="5485">
                  <c:v>23.036307000000001</c:v>
                </c:pt>
                <c:pt idx="5486">
                  <c:v>23.036307000000001</c:v>
                </c:pt>
                <c:pt idx="5487">
                  <c:v>23.036307000000001</c:v>
                </c:pt>
                <c:pt idx="5488">
                  <c:v>23.036307000000001</c:v>
                </c:pt>
                <c:pt idx="5489">
                  <c:v>23.036307000000001</c:v>
                </c:pt>
                <c:pt idx="5490">
                  <c:v>23.131325000000011</c:v>
                </c:pt>
                <c:pt idx="5491">
                  <c:v>23.131325000000011</c:v>
                </c:pt>
                <c:pt idx="5492">
                  <c:v>23.131325000000011</c:v>
                </c:pt>
                <c:pt idx="5493">
                  <c:v>23.131325000000011</c:v>
                </c:pt>
                <c:pt idx="5494">
                  <c:v>23.131325000000011</c:v>
                </c:pt>
                <c:pt idx="5495">
                  <c:v>23.131325000000011</c:v>
                </c:pt>
                <c:pt idx="5496">
                  <c:v>23.131325000000011</c:v>
                </c:pt>
                <c:pt idx="5497">
                  <c:v>23.131325000000011</c:v>
                </c:pt>
                <c:pt idx="5498">
                  <c:v>23.131325000000011</c:v>
                </c:pt>
                <c:pt idx="5499">
                  <c:v>23.131325000000011</c:v>
                </c:pt>
                <c:pt idx="5500">
                  <c:v>23.204758000000005</c:v>
                </c:pt>
                <c:pt idx="5501">
                  <c:v>23.204758000000005</c:v>
                </c:pt>
                <c:pt idx="5502">
                  <c:v>23.204758000000005</c:v>
                </c:pt>
                <c:pt idx="5503">
                  <c:v>23.204758000000005</c:v>
                </c:pt>
                <c:pt idx="5504">
                  <c:v>23.204758000000005</c:v>
                </c:pt>
                <c:pt idx="5505">
                  <c:v>23.204758000000005</c:v>
                </c:pt>
                <c:pt idx="5506">
                  <c:v>23.204758000000005</c:v>
                </c:pt>
                <c:pt idx="5507">
                  <c:v>23.204758000000005</c:v>
                </c:pt>
                <c:pt idx="5508">
                  <c:v>23.204758000000005</c:v>
                </c:pt>
                <c:pt idx="5509">
                  <c:v>23.204758000000005</c:v>
                </c:pt>
                <c:pt idx="5510">
                  <c:v>23.300211000000001</c:v>
                </c:pt>
                <c:pt idx="5511">
                  <c:v>23.300211000000001</c:v>
                </c:pt>
                <c:pt idx="5512">
                  <c:v>23.300211000000001</c:v>
                </c:pt>
                <c:pt idx="5513">
                  <c:v>23.300211000000001</c:v>
                </c:pt>
                <c:pt idx="5514">
                  <c:v>23.300211000000001</c:v>
                </c:pt>
                <c:pt idx="5515">
                  <c:v>23.300211000000001</c:v>
                </c:pt>
                <c:pt idx="5516">
                  <c:v>23.300211000000001</c:v>
                </c:pt>
                <c:pt idx="5517">
                  <c:v>23.300211000000001</c:v>
                </c:pt>
                <c:pt idx="5518">
                  <c:v>23.300211000000001</c:v>
                </c:pt>
                <c:pt idx="5519">
                  <c:v>23.300211000000001</c:v>
                </c:pt>
                <c:pt idx="5520">
                  <c:v>23.395669000000002</c:v>
                </c:pt>
                <c:pt idx="5521">
                  <c:v>23.395669000000002</c:v>
                </c:pt>
                <c:pt idx="5522">
                  <c:v>23.395669000000002</c:v>
                </c:pt>
                <c:pt idx="5523">
                  <c:v>23.395669000000002</c:v>
                </c:pt>
                <c:pt idx="5524">
                  <c:v>23.395669000000002</c:v>
                </c:pt>
                <c:pt idx="5525">
                  <c:v>23.395669000000002</c:v>
                </c:pt>
                <c:pt idx="5526">
                  <c:v>23.395669000000002</c:v>
                </c:pt>
                <c:pt idx="5527">
                  <c:v>23.395669000000002</c:v>
                </c:pt>
                <c:pt idx="5528">
                  <c:v>23.395669000000002</c:v>
                </c:pt>
                <c:pt idx="5529">
                  <c:v>23.395669000000002</c:v>
                </c:pt>
                <c:pt idx="5530">
                  <c:v>23.459425</c:v>
                </c:pt>
                <c:pt idx="5531">
                  <c:v>23.459425</c:v>
                </c:pt>
                <c:pt idx="5532">
                  <c:v>23.459425</c:v>
                </c:pt>
                <c:pt idx="5533">
                  <c:v>23.459425</c:v>
                </c:pt>
                <c:pt idx="5534">
                  <c:v>23.459425</c:v>
                </c:pt>
                <c:pt idx="5535">
                  <c:v>23.459425</c:v>
                </c:pt>
                <c:pt idx="5536">
                  <c:v>23.459425</c:v>
                </c:pt>
                <c:pt idx="5537">
                  <c:v>23.459425</c:v>
                </c:pt>
                <c:pt idx="5538">
                  <c:v>23.459425</c:v>
                </c:pt>
                <c:pt idx="5539">
                  <c:v>23.459425</c:v>
                </c:pt>
                <c:pt idx="5540">
                  <c:v>23.552287</c:v>
                </c:pt>
                <c:pt idx="5541">
                  <c:v>23.552287</c:v>
                </c:pt>
                <c:pt idx="5542">
                  <c:v>23.552287</c:v>
                </c:pt>
                <c:pt idx="5543">
                  <c:v>23.552287</c:v>
                </c:pt>
                <c:pt idx="5544">
                  <c:v>23.552287</c:v>
                </c:pt>
                <c:pt idx="5545">
                  <c:v>23.552287</c:v>
                </c:pt>
                <c:pt idx="5546">
                  <c:v>23.552287</c:v>
                </c:pt>
                <c:pt idx="5547">
                  <c:v>23.552287</c:v>
                </c:pt>
                <c:pt idx="5548">
                  <c:v>23.552287</c:v>
                </c:pt>
                <c:pt idx="5549">
                  <c:v>23.552287</c:v>
                </c:pt>
                <c:pt idx="5550">
                  <c:v>23.641269000000001</c:v>
                </c:pt>
                <c:pt idx="5551">
                  <c:v>23.641269000000001</c:v>
                </c:pt>
                <c:pt idx="5552">
                  <c:v>23.641269000000001</c:v>
                </c:pt>
                <c:pt idx="5553">
                  <c:v>23.641269000000001</c:v>
                </c:pt>
                <c:pt idx="5554">
                  <c:v>23.641269000000001</c:v>
                </c:pt>
                <c:pt idx="5555">
                  <c:v>23.641269000000001</c:v>
                </c:pt>
                <c:pt idx="5556">
                  <c:v>23.641269000000001</c:v>
                </c:pt>
                <c:pt idx="5557">
                  <c:v>23.641269000000001</c:v>
                </c:pt>
                <c:pt idx="5558">
                  <c:v>23.641269000000001</c:v>
                </c:pt>
                <c:pt idx="5559">
                  <c:v>23.641269000000001</c:v>
                </c:pt>
                <c:pt idx="5560">
                  <c:v>23.745044999999983</c:v>
                </c:pt>
                <c:pt idx="5561">
                  <c:v>23.745044999999983</c:v>
                </c:pt>
                <c:pt idx="5562">
                  <c:v>23.745044999999983</c:v>
                </c:pt>
                <c:pt idx="5563">
                  <c:v>23.745044999999983</c:v>
                </c:pt>
                <c:pt idx="5564">
                  <c:v>23.745044999999983</c:v>
                </c:pt>
                <c:pt idx="5565">
                  <c:v>23.745044999999983</c:v>
                </c:pt>
                <c:pt idx="5566">
                  <c:v>23.745044999999983</c:v>
                </c:pt>
                <c:pt idx="5567">
                  <c:v>23.745044999999983</c:v>
                </c:pt>
                <c:pt idx="5568">
                  <c:v>23.745044999999983</c:v>
                </c:pt>
                <c:pt idx="5569">
                  <c:v>23.745044999999983</c:v>
                </c:pt>
                <c:pt idx="5570">
                  <c:v>23.842085000000001</c:v>
                </c:pt>
                <c:pt idx="5571">
                  <c:v>23.842085000000001</c:v>
                </c:pt>
                <c:pt idx="5572">
                  <c:v>23.842085000000001</c:v>
                </c:pt>
                <c:pt idx="5573">
                  <c:v>23.842085000000001</c:v>
                </c:pt>
                <c:pt idx="5574">
                  <c:v>23.842085000000001</c:v>
                </c:pt>
                <c:pt idx="5575">
                  <c:v>23.842085000000001</c:v>
                </c:pt>
                <c:pt idx="5576">
                  <c:v>23.842085000000001</c:v>
                </c:pt>
                <c:pt idx="5577">
                  <c:v>23.842085000000001</c:v>
                </c:pt>
                <c:pt idx="5578">
                  <c:v>23.842085000000001</c:v>
                </c:pt>
                <c:pt idx="5579">
                  <c:v>23.842085000000001</c:v>
                </c:pt>
                <c:pt idx="5580">
                  <c:v>23.975728999999983</c:v>
                </c:pt>
                <c:pt idx="5581">
                  <c:v>23.975728999999983</c:v>
                </c:pt>
                <c:pt idx="5582">
                  <c:v>23.975728999999983</c:v>
                </c:pt>
                <c:pt idx="5583">
                  <c:v>23.975728999999983</c:v>
                </c:pt>
                <c:pt idx="5584">
                  <c:v>23.975728999999983</c:v>
                </c:pt>
                <c:pt idx="5585">
                  <c:v>23.975728999999983</c:v>
                </c:pt>
                <c:pt idx="5586">
                  <c:v>23.975728999999983</c:v>
                </c:pt>
                <c:pt idx="5587">
                  <c:v>23.975728999999983</c:v>
                </c:pt>
                <c:pt idx="5588">
                  <c:v>23.975728999999983</c:v>
                </c:pt>
                <c:pt idx="5589">
                  <c:v>23.975728999999983</c:v>
                </c:pt>
                <c:pt idx="5590">
                  <c:v>24.111433999999999</c:v>
                </c:pt>
                <c:pt idx="5591">
                  <c:v>24.111433999999999</c:v>
                </c:pt>
                <c:pt idx="5592">
                  <c:v>24.111433999999999</c:v>
                </c:pt>
                <c:pt idx="5593">
                  <c:v>24.111433999999999</c:v>
                </c:pt>
                <c:pt idx="5594">
                  <c:v>24.111433999999999</c:v>
                </c:pt>
                <c:pt idx="5595">
                  <c:v>24.111433999999999</c:v>
                </c:pt>
                <c:pt idx="5596">
                  <c:v>24.111433999999999</c:v>
                </c:pt>
                <c:pt idx="5597">
                  <c:v>24.111433999999999</c:v>
                </c:pt>
                <c:pt idx="5598">
                  <c:v>24.111433999999999</c:v>
                </c:pt>
                <c:pt idx="5599">
                  <c:v>24.111433999999999</c:v>
                </c:pt>
                <c:pt idx="5600">
                  <c:v>24.233236000000002</c:v>
                </c:pt>
                <c:pt idx="5601">
                  <c:v>24.233236000000002</c:v>
                </c:pt>
                <c:pt idx="5602">
                  <c:v>24.233236000000002</c:v>
                </c:pt>
                <c:pt idx="5603">
                  <c:v>24.233236000000002</c:v>
                </c:pt>
                <c:pt idx="5604">
                  <c:v>24.233236000000002</c:v>
                </c:pt>
                <c:pt idx="5605">
                  <c:v>24.233236000000002</c:v>
                </c:pt>
                <c:pt idx="5606">
                  <c:v>24.233236000000002</c:v>
                </c:pt>
                <c:pt idx="5607">
                  <c:v>24.233236000000002</c:v>
                </c:pt>
                <c:pt idx="5608">
                  <c:v>24.233236000000002</c:v>
                </c:pt>
                <c:pt idx="5609">
                  <c:v>24.233236000000002</c:v>
                </c:pt>
                <c:pt idx="5610">
                  <c:v>24.363437999999984</c:v>
                </c:pt>
                <c:pt idx="5611">
                  <c:v>24.363437999999984</c:v>
                </c:pt>
                <c:pt idx="5612">
                  <c:v>24.363437999999984</c:v>
                </c:pt>
                <c:pt idx="5613">
                  <c:v>24.363437999999984</c:v>
                </c:pt>
                <c:pt idx="5614">
                  <c:v>24.363437999999984</c:v>
                </c:pt>
                <c:pt idx="5615">
                  <c:v>24.363437999999984</c:v>
                </c:pt>
                <c:pt idx="5616">
                  <c:v>24.363437999999984</c:v>
                </c:pt>
                <c:pt idx="5617">
                  <c:v>24.363437999999984</c:v>
                </c:pt>
                <c:pt idx="5618">
                  <c:v>24.363437999999984</c:v>
                </c:pt>
                <c:pt idx="5619">
                  <c:v>24.363437999999984</c:v>
                </c:pt>
                <c:pt idx="5620">
                  <c:v>24.507981000000012</c:v>
                </c:pt>
                <c:pt idx="5621">
                  <c:v>24.507981000000012</c:v>
                </c:pt>
                <c:pt idx="5622">
                  <c:v>24.507981000000012</c:v>
                </c:pt>
                <c:pt idx="5623">
                  <c:v>24.507981000000012</c:v>
                </c:pt>
                <c:pt idx="5624">
                  <c:v>24.507981000000012</c:v>
                </c:pt>
                <c:pt idx="5625">
                  <c:v>24.507981000000012</c:v>
                </c:pt>
                <c:pt idx="5626">
                  <c:v>24.507981000000012</c:v>
                </c:pt>
                <c:pt idx="5627">
                  <c:v>24.507981000000012</c:v>
                </c:pt>
                <c:pt idx="5628">
                  <c:v>24.507981000000012</c:v>
                </c:pt>
                <c:pt idx="5629">
                  <c:v>24.507981000000012</c:v>
                </c:pt>
                <c:pt idx="5630">
                  <c:v>24.665514000000002</c:v>
                </c:pt>
                <c:pt idx="5631">
                  <c:v>24.665514000000002</c:v>
                </c:pt>
                <c:pt idx="5632">
                  <c:v>24.665514000000002</c:v>
                </c:pt>
                <c:pt idx="5633">
                  <c:v>24.665514000000002</c:v>
                </c:pt>
                <c:pt idx="5634">
                  <c:v>24.665514000000002</c:v>
                </c:pt>
                <c:pt idx="5635">
                  <c:v>24.665514000000002</c:v>
                </c:pt>
                <c:pt idx="5636">
                  <c:v>24.665514000000002</c:v>
                </c:pt>
                <c:pt idx="5637">
                  <c:v>24.665514000000002</c:v>
                </c:pt>
                <c:pt idx="5638">
                  <c:v>24.665514000000002</c:v>
                </c:pt>
                <c:pt idx="5639">
                  <c:v>24.665514000000002</c:v>
                </c:pt>
                <c:pt idx="5640">
                  <c:v>24.83726900000001</c:v>
                </c:pt>
                <c:pt idx="5641">
                  <c:v>24.83726900000001</c:v>
                </c:pt>
                <c:pt idx="5642">
                  <c:v>24.83726900000001</c:v>
                </c:pt>
                <c:pt idx="5643">
                  <c:v>24.83726900000001</c:v>
                </c:pt>
                <c:pt idx="5644">
                  <c:v>24.83726900000001</c:v>
                </c:pt>
                <c:pt idx="5645">
                  <c:v>24.83726900000001</c:v>
                </c:pt>
                <c:pt idx="5646">
                  <c:v>24.83726900000001</c:v>
                </c:pt>
                <c:pt idx="5647">
                  <c:v>24.83726900000001</c:v>
                </c:pt>
                <c:pt idx="5648">
                  <c:v>24.83726900000001</c:v>
                </c:pt>
                <c:pt idx="5649">
                  <c:v>24.83726900000001</c:v>
                </c:pt>
                <c:pt idx="5650">
                  <c:v>24.995177999999989</c:v>
                </c:pt>
                <c:pt idx="5651">
                  <c:v>24.995177999999989</c:v>
                </c:pt>
                <c:pt idx="5652">
                  <c:v>24.995177999999989</c:v>
                </c:pt>
                <c:pt idx="5653">
                  <c:v>24.995177999999989</c:v>
                </c:pt>
                <c:pt idx="5654">
                  <c:v>24.995177999999989</c:v>
                </c:pt>
                <c:pt idx="5655">
                  <c:v>24.995177999999989</c:v>
                </c:pt>
                <c:pt idx="5656">
                  <c:v>24.995177999999989</c:v>
                </c:pt>
                <c:pt idx="5657">
                  <c:v>24.995177999999989</c:v>
                </c:pt>
                <c:pt idx="5658">
                  <c:v>24.995177999999989</c:v>
                </c:pt>
                <c:pt idx="5659">
                  <c:v>24.995177999999989</c:v>
                </c:pt>
                <c:pt idx="5660">
                  <c:v>25.189913000000001</c:v>
                </c:pt>
                <c:pt idx="5661">
                  <c:v>25.189913000000001</c:v>
                </c:pt>
                <c:pt idx="5662">
                  <c:v>25.189913000000001</c:v>
                </c:pt>
                <c:pt idx="5663">
                  <c:v>25.189913000000001</c:v>
                </c:pt>
                <c:pt idx="5664">
                  <c:v>25.189913000000001</c:v>
                </c:pt>
                <c:pt idx="5665">
                  <c:v>25.189913000000001</c:v>
                </c:pt>
                <c:pt idx="5666">
                  <c:v>25.189913000000001</c:v>
                </c:pt>
                <c:pt idx="5667">
                  <c:v>25.189913000000001</c:v>
                </c:pt>
                <c:pt idx="5668">
                  <c:v>25.189913000000001</c:v>
                </c:pt>
                <c:pt idx="5669">
                  <c:v>25.189913000000001</c:v>
                </c:pt>
                <c:pt idx="5670">
                  <c:v>25.374647</c:v>
                </c:pt>
                <c:pt idx="5671">
                  <c:v>25.374647</c:v>
                </c:pt>
                <c:pt idx="5672">
                  <c:v>25.374647</c:v>
                </c:pt>
                <c:pt idx="5673">
                  <c:v>25.374647</c:v>
                </c:pt>
                <c:pt idx="5674">
                  <c:v>25.374647</c:v>
                </c:pt>
                <c:pt idx="5675">
                  <c:v>25.374647</c:v>
                </c:pt>
                <c:pt idx="5676">
                  <c:v>25.374647</c:v>
                </c:pt>
                <c:pt idx="5677">
                  <c:v>25.374647</c:v>
                </c:pt>
                <c:pt idx="5678">
                  <c:v>25.374647</c:v>
                </c:pt>
                <c:pt idx="5679">
                  <c:v>25.374647</c:v>
                </c:pt>
                <c:pt idx="5680">
                  <c:v>25.597480000000001</c:v>
                </c:pt>
                <c:pt idx="5681">
                  <c:v>25.597480000000001</c:v>
                </c:pt>
                <c:pt idx="5682">
                  <c:v>25.597480000000001</c:v>
                </c:pt>
                <c:pt idx="5683">
                  <c:v>25.597480000000001</c:v>
                </c:pt>
                <c:pt idx="5684">
                  <c:v>25.597480000000001</c:v>
                </c:pt>
                <c:pt idx="5685">
                  <c:v>25.597480000000001</c:v>
                </c:pt>
                <c:pt idx="5686">
                  <c:v>25.597480000000001</c:v>
                </c:pt>
                <c:pt idx="5687">
                  <c:v>25.597480000000001</c:v>
                </c:pt>
                <c:pt idx="5688">
                  <c:v>25.597480000000001</c:v>
                </c:pt>
                <c:pt idx="5689">
                  <c:v>25.597480000000001</c:v>
                </c:pt>
                <c:pt idx="5690">
                  <c:v>25.836307999999999</c:v>
                </c:pt>
                <c:pt idx="5691">
                  <c:v>25.836307999999999</c:v>
                </c:pt>
                <c:pt idx="5692">
                  <c:v>25.836307999999999</c:v>
                </c:pt>
                <c:pt idx="5693">
                  <c:v>25.836307999999999</c:v>
                </c:pt>
                <c:pt idx="5694">
                  <c:v>25.836307999999999</c:v>
                </c:pt>
                <c:pt idx="5695">
                  <c:v>25.836307999999999</c:v>
                </c:pt>
                <c:pt idx="5696">
                  <c:v>25.836307999999999</c:v>
                </c:pt>
                <c:pt idx="5697">
                  <c:v>25.836307999999999</c:v>
                </c:pt>
                <c:pt idx="5698">
                  <c:v>25.836307999999999</c:v>
                </c:pt>
                <c:pt idx="5699">
                  <c:v>25.836307999999999</c:v>
                </c:pt>
                <c:pt idx="5700">
                  <c:v>26.091263000000001</c:v>
                </c:pt>
                <c:pt idx="5701">
                  <c:v>26.091263000000001</c:v>
                </c:pt>
                <c:pt idx="5702">
                  <c:v>26.091263000000001</c:v>
                </c:pt>
                <c:pt idx="5703">
                  <c:v>26.091263000000001</c:v>
                </c:pt>
                <c:pt idx="5704">
                  <c:v>26.091263000000001</c:v>
                </c:pt>
                <c:pt idx="5705">
                  <c:v>26.091263000000001</c:v>
                </c:pt>
                <c:pt idx="5706">
                  <c:v>26.091263000000001</c:v>
                </c:pt>
                <c:pt idx="5707">
                  <c:v>26.091263000000001</c:v>
                </c:pt>
                <c:pt idx="5708">
                  <c:v>26.091263000000001</c:v>
                </c:pt>
                <c:pt idx="5709">
                  <c:v>26.091263000000001</c:v>
                </c:pt>
                <c:pt idx="5710">
                  <c:v>26.350919999999999</c:v>
                </c:pt>
                <c:pt idx="5711">
                  <c:v>26.350919999999999</c:v>
                </c:pt>
                <c:pt idx="5712">
                  <c:v>26.350919999999999</c:v>
                </c:pt>
                <c:pt idx="5713">
                  <c:v>26.350919999999999</c:v>
                </c:pt>
                <c:pt idx="5714">
                  <c:v>26.350919999999999</c:v>
                </c:pt>
                <c:pt idx="5715">
                  <c:v>26.350919999999999</c:v>
                </c:pt>
                <c:pt idx="5716">
                  <c:v>26.350919999999999</c:v>
                </c:pt>
                <c:pt idx="5717">
                  <c:v>26.350919999999999</c:v>
                </c:pt>
                <c:pt idx="5718">
                  <c:v>26.350919999999999</c:v>
                </c:pt>
                <c:pt idx="5719">
                  <c:v>26.350919999999999</c:v>
                </c:pt>
                <c:pt idx="5720">
                  <c:v>26.621417000000001</c:v>
                </c:pt>
                <c:pt idx="5721">
                  <c:v>26.621417000000001</c:v>
                </c:pt>
                <c:pt idx="5722">
                  <c:v>26.621417000000001</c:v>
                </c:pt>
                <c:pt idx="5723">
                  <c:v>26.621417000000001</c:v>
                </c:pt>
                <c:pt idx="5724">
                  <c:v>26.621417000000001</c:v>
                </c:pt>
                <c:pt idx="5725">
                  <c:v>26.621417000000001</c:v>
                </c:pt>
                <c:pt idx="5726">
                  <c:v>26.621417000000001</c:v>
                </c:pt>
                <c:pt idx="5727">
                  <c:v>26.621417000000001</c:v>
                </c:pt>
                <c:pt idx="5728">
                  <c:v>26.621417000000001</c:v>
                </c:pt>
                <c:pt idx="5729">
                  <c:v>26.621417000000001</c:v>
                </c:pt>
                <c:pt idx="5730">
                  <c:v>26.908520999999983</c:v>
                </c:pt>
                <c:pt idx="5731">
                  <c:v>26.908520999999983</c:v>
                </c:pt>
                <c:pt idx="5732">
                  <c:v>26.908520999999983</c:v>
                </c:pt>
                <c:pt idx="5733">
                  <c:v>26.908520999999983</c:v>
                </c:pt>
                <c:pt idx="5734">
                  <c:v>26.908520999999983</c:v>
                </c:pt>
                <c:pt idx="5735">
                  <c:v>26.908520999999983</c:v>
                </c:pt>
                <c:pt idx="5736">
                  <c:v>26.908520999999983</c:v>
                </c:pt>
                <c:pt idx="5737">
                  <c:v>26.908520999999983</c:v>
                </c:pt>
                <c:pt idx="5738">
                  <c:v>26.908520999999983</c:v>
                </c:pt>
                <c:pt idx="5739">
                  <c:v>26.908520999999983</c:v>
                </c:pt>
                <c:pt idx="5740">
                  <c:v>27.198003</c:v>
                </c:pt>
                <c:pt idx="5741">
                  <c:v>27.198003</c:v>
                </c:pt>
                <c:pt idx="5742">
                  <c:v>27.198003</c:v>
                </c:pt>
                <c:pt idx="5743">
                  <c:v>27.198003</c:v>
                </c:pt>
                <c:pt idx="5744">
                  <c:v>27.198003</c:v>
                </c:pt>
                <c:pt idx="5745">
                  <c:v>27.198003</c:v>
                </c:pt>
                <c:pt idx="5746">
                  <c:v>27.198003</c:v>
                </c:pt>
                <c:pt idx="5747">
                  <c:v>27.198003</c:v>
                </c:pt>
                <c:pt idx="5748">
                  <c:v>27.198003</c:v>
                </c:pt>
                <c:pt idx="5749">
                  <c:v>27.198003</c:v>
                </c:pt>
                <c:pt idx="5750">
                  <c:v>27.493293999999985</c:v>
                </c:pt>
                <c:pt idx="5751">
                  <c:v>27.493293999999985</c:v>
                </c:pt>
                <c:pt idx="5752">
                  <c:v>27.493293999999985</c:v>
                </c:pt>
                <c:pt idx="5753">
                  <c:v>27.493293999999985</c:v>
                </c:pt>
                <c:pt idx="5754">
                  <c:v>27.493293999999985</c:v>
                </c:pt>
                <c:pt idx="5755">
                  <c:v>27.493293999999985</c:v>
                </c:pt>
                <c:pt idx="5756">
                  <c:v>27.493293999999985</c:v>
                </c:pt>
                <c:pt idx="5757">
                  <c:v>27.493293999999985</c:v>
                </c:pt>
                <c:pt idx="5758">
                  <c:v>27.493293999999985</c:v>
                </c:pt>
                <c:pt idx="5759">
                  <c:v>27.493293999999985</c:v>
                </c:pt>
                <c:pt idx="5760">
                  <c:v>27.813801000000023</c:v>
                </c:pt>
                <c:pt idx="5761">
                  <c:v>27.813801000000023</c:v>
                </c:pt>
                <c:pt idx="5762">
                  <c:v>27.813801000000023</c:v>
                </c:pt>
                <c:pt idx="5763">
                  <c:v>27.813801000000023</c:v>
                </c:pt>
                <c:pt idx="5764">
                  <c:v>27.813801000000023</c:v>
                </c:pt>
                <c:pt idx="5765">
                  <c:v>27.813801000000023</c:v>
                </c:pt>
                <c:pt idx="5766">
                  <c:v>27.813801000000023</c:v>
                </c:pt>
                <c:pt idx="5767">
                  <c:v>27.813801000000023</c:v>
                </c:pt>
                <c:pt idx="5768">
                  <c:v>27.813801000000023</c:v>
                </c:pt>
                <c:pt idx="5769">
                  <c:v>27.813801000000023</c:v>
                </c:pt>
                <c:pt idx="5770">
                  <c:v>28.144961000000016</c:v>
                </c:pt>
                <c:pt idx="5771">
                  <c:v>28.144961000000016</c:v>
                </c:pt>
                <c:pt idx="5772">
                  <c:v>28.144961000000016</c:v>
                </c:pt>
                <c:pt idx="5773">
                  <c:v>28.144961000000016</c:v>
                </c:pt>
                <c:pt idx="5774">
                  <c:v>28.144961000000016</c:v>
                </c:pt>
                <c:pt idx="5775">
                  <c:v>28.144961000000016</c:v>
                </c:pt>
                <c:pt idx="5776">
                  <c:v>28.144961000000016</c:v>
                </c:pt>
                <c:pt idx="5777">
                  <c:v>28.144961000000016</c:v>
                </c:pt>
                <c:pt idx="5778">
                  <c:v>28.144961000000016</c:v>
                </c:pt>
                <c:pt idx="5779">
                  <c:v>28.144961000000016</c:v>
                </c:pt>
                <c:pt idx="5780">
                  <c:v>28.495378999999989</c:v>
                </c:pt>
                <c:pt idx="5781">
                  <c:v>28.495378999999989</c:v>
                </c:pt>
                <c:pt idx="5782">
                  <c:v>28.495378999999989</c:v>
                </c:pt>
                <c:pt idx="5783">
                  <c:v>28.495378999999989</c:v>
                </c:pt>
                <c:pt idx="5784">
                  <c:v>28.495378999999989</c:v>
                </c:pt>
                <c:pt idx="5785">
                  <c:v>28.495378999999989</c:v>
                </c:pt>
                <c:pt idx="5786">
                  <c:v>28.495378999999989</c:v>
                </c:pt>
                <c:pt idx="5787">
                  <c:v>28.495378999999989</c:v>
                </c:pt>
                <c:pt idx="5788">
                  <c:v>28.495378999999989</c:v>
                </c:pt>
                <c:pt idx="5789">
                  <c:v>28.495378999999989</c:v>
                </c:pt>
                <c:pt idx="5790">
                  <c:v>28.865228999999989</c:v>
                </c:pt>
                <c:pt idx="5791">
                  <c:v>28.865228999999989</c:v>
                </c:pt>
                <c:pt idx="5792">
                  <c:v>28.865228999999989</c:v>
                </c:pt>
                <c:pt idx="5793">
                  <c:v>28.865228999999989</c:v>
                </c:pt>
                <c:pt idx="5794">
                  <c:v>28.865228999999989</c:v>
                </c:pt>
                <c:pt idx="5795">
                  <c:v>28.865228999999989</c:v>
                </c:pt>
                <c:pt idx="5796">
                  <c:v>28.865228999999989</c:v>
                </c:pt>
                <c:pt idx="5797">
                  <c:v>28.865228999999989</c:v>
                </c:pt>
                <c:pt idx="5798">
                  <c:v>28.865228999999989</c:v>
                </c:pt>
                <c:pt idx="5799">
                  <c:v>28.865228999999989</c:v>
                </c:pt>
                <c:pt idx="5800">
                  <c:v>29.277132999999989</c:v>
                </c:pt>
                <c:pt idx="5801">
                  <c:v>29.277132999999989</c:v>
                </c:pt>
                <c:pt idx="5802">
                  <c:v>29.277132999999989</c:v>
                </c:pt>
                <c:pt idx="5803">
                  <c:v>29.277132999999989</c:v>
                </c:pt>
                <c:pt idx="5804">
                  <c:v>29.277132999999989</c:v>
                </c:pt>
                <c:pt idx="5805">
                  <c:v>29.277132999999989</c:v>
                </c:pt>
                <c:pt idx="5806">
                  <c:v>29.277132999999989</c:v>
                </c:pt>
                <c:pt idx="5807">
                  <c:v>29.277132999999989</c:v>
                </c:pt>
                <c:pt idx="5808">
                  <c:v>29.277132999999989</c:v>
                </c:pt>
                <c:pt idx="5809">
                  <c:v>29.277132999999989</c:v>
                </c:pt>
                <c:pt idx="5810">
                  <c:v>29.621473000000005</c:v>
                </c:pt>
                <c:pt idx="5811">
                  <c:v>29.621473000000005</c:v>
                </c:pt>
                <c:pt idx="5812">
                  <c:v>29.621473000000005</c:v>
                </c:pt>
                <c:pt idx="5813">
                  <c:v>29.621473000000005</c:v>
                </c:pt>
                <c:pt idx="5814">
                  <c:v>29.621473000000005</c:v>
                </c:pt>
                <c:pt idx="5815">
                  <c:v>29.621473000000005</c:v>
                </c:pt>
                <c:pt idx="5816">
                  <c:v>29.621473000000005</c:v>
                </c:pt>
                <c:pt idx="5817">
                  <c:v>29.621473000000005</c:v>
                </c:pt>
                <c:pt idx="5818">
                  <c:v>29.621473000000005</c:v>
                </c:pt>
                <c:pt idx="5819">
                  <c:v>29.621473000000005</c:v>
                </c:pt>
                <c:pt idx="5820">
                  <c:v>29.978251999999991</c:v>
                </c:pt>
                <c:pt idx="5821">
                  <c:v>29.978251999999991</c:v>
                </c:pt>
                <c:pt idx="5822">
                  <c:v>29.978251999999991</c:v>
                </c:pt>
                <c:pt idx="5823">
                  <c:v>29.978251999999991</c:v>
                </c:pt>
                <c:pt idx="5824">
                  <c:v>29.978251999999991</c:v>
                </c:pt>
                <c:pt idx="5825">
                  <c:v>29.978251999999991</c:v>
                </c:pt>
                <c:pt idx="5826">
                  <c:v>29.978251999999991</c:v>
                </c:pt>
                <c:pt idx="5827">
                  <c:v>29.978251999999991</c:v>
                </c:pt>
                <c:pt idx="5828">
                  <c:v>29.978251999999991</c:v>
                </c:pt>
                <c:pt idx="5829">
                  <c:v>29.978251999999991</c:v>
                </c:pt>
                <c:pt idx="5830">
                  <c:v>30.341691000000001</c:v>
                </c:pt>
                <c:pt idx="5831">
                  <c:v>30.341691000000001</c:v>
                </c:pt>
                <c:pt idx="5832">
                  <c:v>30.341691000000001</c:v>
                </c:pt>
                <c:pt idx="5833">
                  <c:v>30.341691000000001</c:v>
                </c:pt>
                <c:pt idx="5834">
                  <c:v>30.341691000000001</c:v>
                </c:pt>
                <c:pt idx="5835">
                  <c:v>30.341691000000001</c:v>
                </c:pt>
                <c:pt idx="5836">
                  <c:v>30.341691000000001</c:v>
                </c:pt>
                <c:pt idx="5837">
                  <c:v>30.341691000000001</c:v>
                </c:pt>
                <c:pt idx="5838">
                  <c:v>30.341691000000001</c:v>
                </c:pt>
                <c:pt idx="5839">
                  <c:v>30.341691000000001</c:v>
                </c:pt>
                <c:pt idx="5840">
                  <c:v>30.762499999999978</c:v>
                </c:pt>
                <c:pt idx="5841">
                  <c:v>30.762499999999978</c:v>
                </c:pt>
                <c:pt idx="5842">
                  <c:v>30.762499999999978</c:v>
                </c:pt>
                <c:pt idx="5843">
                  <c:v>30.762499999999978</c:v>
                </c:pt>
                <c:pt idx="5844">
                  <c:v>30.762499999999978</c:v>
                </c:pt>
                <c:pt idx="5845">
                  <c:v>30.762499999999978</c:v>
                </c:pt>
                <c:pt idx="5846">
                  <c:v>30.762499999999978</c:v>
                </c:pt>
                <c:pt idx="5847">
                  <c:v>30.762499999999978</c:v>
                </c:pt>
                <c:pt idx="5848">
                  <c:v>30.762499999999978</c:v>
                </c:pt>
                <c:pt idx="5849">
                  <c:v>30.762499999999978</c:v>
                </c:pt>
                <c:pt idx="5850">
                  <c:v>31.162452999999989</c:v>
                </c:pt>
                <c:pt idx="5851">
                  <c:v>31.162452999999989</c:v>
                </c:pt>
                <c:pt idx="5852">
                  <c:v>31.162452999999989</c:v>
                </c:pt>
                <c:pt idx="5853">
                  <c:v>31.162452999999989</c:v>
                </c:pt>
                <c:pt idx="5854">
                  <c:v>31.162452999999989</c:v>
                </c:pt>
                <c:pt idx="5855">
                  <c:v>31.162452999999989</c:v>
                </c:pt>
                <c:pt idx="5856">
                  <c:v>31.162452999999989</c:v>
                </c:pt>
                <c:pt idx="5857">
                  <c:v>31.162452999999989</c:v>
                </c:pt>
                <c:pt idx="5858">
                  <c:v>31.162452999999989</c:v>
                </c:pt>
                <c:pt idx="5859">
                  <c:v>31.162452999999989</c:v>
                </c:pt>
                <c:pt idx="5860">
                  <c:v>31.614598000000012</c:v>
                </c:pt>
                <c:pt idx="5861">
                  <c:v>31.614598000000012</c:v>
                </c:pt>
                <c:pt idx="5862">
                  <c:v>31.614598000000012</c:v>
                </c:pt>
                <c:pt idx="5863">
                  <c:v>31.614598000000012</c:v>
                </c:pt>
                <c:pt idx="5864">
                  <c:v>31.614598000000012</c:v>
                </c:pt>
                <c:pt idx="5865">
                  <c:v>31.614598000000012</c:v>
                </c:pt>
                <c:pt idx="5866">
                  <c:v>31.614598000000012</c:v>
                </c:pt>
                <c:pt idx="5867">
                  <c:v>31.614598000000012</c:v>
                </c:pt>
                <c:pt idx="5868">
                  <c:v>31.614598000000012</c:v>
                </c:pt>
                <c:pt idx="5869">
                  <c:v>31.614598000000012</c:v>
                </c:pt>
                <c:pt idx="5870">
                  <c:v>32.025631000000011</c:v>
                </c:pt>
                <c:pt idx="5871">
                  <c:v>32.025631000000011</c:v>
                </c:pt>
                <c:pt idx="5872">
                  <c:v>32.025631000000011</c:v>
                </c:pt>
                <c:pt idx="5873">
                  <c:v>32.025631000000011</c:v>
                </c:pt>
                <c:pt idx="5874">
                  <c:v>32.025631000000011</c:v>
                </c:pt>
                <c:pt idx="5875">
                  <c:v>32.025631000000011</c:v>
                </c:pt>
                <c:pt idx="5876">
                  <c:v>32.025631000000011</c:v>
                </c:pt>
                <c:pt idx="5877">
                  <c:v>32.025631000000011</c:v>
                </c:pt>
                <c:pt idx="5878">
                  <c:v>32.025631000000011</c:v>
                </c:pt>
                <c:pt idx="5879">
                  <c:v>32.025631000000011</c:v>
                </c:pt>
                <c:pt idx="5880">
                  <c:v>32.427334000000002</c:v>
                </c:pt>
                <c:pt idx="5881">
                  <c:v>32.427334000000002</c:v>
                </c:pt>
                <c:pt idx="5882">
                  <c:v>32.427334000000002</c:v>
                </c:pt>
                <c:pt idx="5883">
                  <c:v>32.427334000000002</c:v>
                </c:pt>
                <c:pt idx="5884">
                  <c:v>32.427334000000002</c:v>
                </c:pt>
                <c:pt idx="5885">
                  <c:v>32.427334000000002</c:v>
                </c:pt>
                <c:pt idx="5886">
                  <c:v>32.427334000000002</c:v>
                </c:pt>
                <c:pt idx="5887">
                  <c:v>32.427334000000002</c:v>
                </c:pt>
                <c:pt idx="5888">
                  <c:v>32.427334000000002</c:v>
                </c:pt>
                <c:pt idx="5889">
                  <c:v>32.427334000000002</c:v>
                </c:pt>
                <c:pt idx="5890">
                  <c:v>32.874342999999996</c:v>
                </c:pt>
                <c:pt idx="5891">
                  <c:v>32.874342999999996</c:v>
                </c:pt>
                <c:pt idx="5892">
                  <c:v>32.874342999999996</c:v>
                </c:pt>
                <c:pt idx="5893">
                  <c:v>32.874342999999996</c:v>
                </c:pt>
                <c:pt idx="5894">
                  <c:v>32.874342999999996</c:v>
                </c:pt>
                <c:pt idx="5895">
                  <c:v>32.874342999999996</c:v>
                </c:pt>
                <c:pt idx="5896">
                  <c:v>32.874342999999996</c:v>
                </c:pt>
                <c:pt idx="5897">
                  <c:v>32.874342999999996</c:v>
                </c:pt>
                <c:pt idx="5898">
                  <c:v>32.874342999999996</c:v>
                </c:pt>
                <c:pt idx="5899">
                  <c:v>32.874342999999996</c:v>
                </c:pt>
                <c:pt idx="5900">
                  <c:v>33.296459000000013</c:v>
                </c:pt>
                <c:pt idx="5901">
                  <c:v>33.296459000000013</c:v>
                </c:pt>
                <c:pt idx="5902">
                  <c:v>33.296459000000013</c:v>
                </c:pt>
                <c:pt idx="5903">
                  <c:v>33.296459000000013</c:v>
                </c:pt>
                <c:pt idx="5904">
                  <c:v>33.296459000000013</c:v>
                </c:pt>
                <c:pt idx="5905">
                  <c:v>33.296459000000013</c:v>
                </c:pt>
                <c:pt idx="5906">
                  <c:v>33.296459000000013</c:v>
                </c:pt>
                <c:pt idx="5907">
                  <c:v>33.296459000000013</c:v>
                </c:pt>
                <c:pt idx="5908">
                  <c:v>33.296459000000013</c:v>
                </c:pt>
                <c:pt idx="5909">
                  <c:v>33.296459000000013</c:v>
                </c:pt>
                <c:pt idx="5910">
                  <c:v>33.684754000000005</c:v>
                </c:pt>
                <c:pt idx="5911">
                  <c:v>33.684754000000005</c:v>
                </c:pt>
                <c:pt idx="5912">
                  <c:v>33.684754000000005</c:v>
                </c:pt>
                <c:pt idx="5913">
                  <c:v>33.684754000000005</c:v>
                </c:pt>
                <c:pt idx="5914">
                  <c:v>33.684754000000005</c:v>
                </c:pt>
                <c:pt idx="5915">
                  <c:v>33.684754000000005</c:v>
                </c:pt>
                <c:pt idx="5916">
                  <c:v>33.684754000000005</c:v>
                </c:pt>
                <c:pt idx="5917">
                  <c:v>33.684754000000005</c:v>
                </c:pt>
                <c:pt idx="5918">
                  <c:v>33.684754000000005</c:v>
                </c:pt>
                <c:pt idx="5919">
                  <c:v>33.684754000000005</c:v>
                </c:pt>
                <c:pt idx="5920">
                  <c:v>34.044827999999995</c:v>
                </c:pt>
                <c:pt idx="5921">
                  <c:v>34.044827999999995</c:v>
                </c:pt>
                <c:pt idx="5922">
                  <c:v>34.044827999999995</c:v>
                </c:pt>
                <c:pt idx="5923">
                  <c:v>34.044827999999995</c:v>
                </c:pt>
                <c:pt idx="5924">
                  <c:v>34.044827999999995</c:v>
                </c:pt>
                <c:pt idx="5925">
                  <c:v>34.044827999999995</c:v>
                </c:pt>
                <c:pt idx="5926">
                  <c:v>34.044827999999995</c:v>
                </c:pt>
                <c:pt idx="5927">
                  <c:v>34.044827999999995</c:v>
                </c:pt>
                <c:pt idx="5928">
                  <c:v>34.044827999999995</c:v>
                </c:pt>
                <c:pt idx="5929">
                  <c:v>34.044827999999995</c:v>
                </c:pt>
                <c:pt idx="5930">
                  <c:v>34.479819000000006</c:v>
                </c:pt>
                <c:pt idx="5931">
                  <c:v>34.479819000000006</c:v>
                </c:pt>
                <c:pt idx="5932">
                  <c:v>34.479819000000006</c:v>
                </c:pt>
                <c:pt idx="5933">
                  <c:v>34.479819000000006</c:v>
                </c:pt>
                <c:pt idx="5934">
                  <c:v>34.479819000000006</c:v>
                </c:pt>
                <c:pt idx="5935">
                  <c:v>34.479819000000006</c:v>
                </c:pt>
                <c:pt idx="5936">
                  <c:v>34.479819000000006</c:v>
                </c:pt>
                <c:pt idx="5937">
                  <c:v>34.479819000000006</c:v>
                </c:pt>
                <c:pt idx="5938">
                  <c:v>34.479819000000006</c:v>
                </c:pt>
                <c:pt idx="5939">
                  <c:v>34.479819000000006</c:v>
                </c:pt>
                <c:pt idx="5940">
                  <c:v>34.916408999999994</c:v>
                </c:pt>
                <c:pt idx="5941">
                  <c:v>34.916408999999994</c:v>
                </c:pt>
                <c:pt idx="5942">
                  <c:v>34.916408999999994</c:v>
                </c:pt>
                <c:pt idx="5943">
                  <c:v>34.916408999999994</c:v>
                </c:pt>
                <c:pt idx="5944">
                  <c:v>34.916408999999994</c:v>
                </c:pt>
                <c:pt idx="5945">
                  <c:v>34.916408999999994</c:v>
                </c:pt>
                <c:pt idx="5946">
                  <c:v>34.916408999999994</c:v>
                </c:pt>
                <c:pt idx="5947">
                  <c:v>34.916408999999994</c:v>
                </c:pt>
                <c:pt idx="5948">
                  <c:v>34.916408999999994</c:v>
                </c:pt>
                <c:pt idx="5949">
                  <c:v>34.916408999999994</c:v>
                </c:pt>
                <c:pt idx="5950">
                  <c:v>35.305046999999995</c:v>
                </c:pt>
                <c:pt idx="5951">
                  <c:v>35.305046999999995</c:v>
                </c:pt>
                <c:pt idx="5952">
                  <c:v>35.305046999999995</c:v>
                </c:pt>
                <c:pt idx="5953">
                  <c:v>35.305046999999995</c:v>
                </c:pt>
                <c:pt idx="5954">
                  <c:v>35.305046999999995</c:v>
                </c:pt>
                <c:pt idx="5955">
                  <c:v>35.305046999999995</c:v>
                </c:pt>
                <c:pt idx="5956">
                  <c:v>35.305046999999995</c:v>
                </c:pt>
                <c:pt idx="5957">
                  <c:v>35.305046999999995</c:v>
                </c:pt>
                <c:pt idx="5958">
                  <c:v>35.305046999999995</c:v>
                </c:pt>
                <c:pt idx="5959">
                  <c:v>35.305046999999995</c:v>
                </c:pt>
                <c:pt idx="5960">
                  <c:v>35.755592000000021</c:v>
                </c:pt>
                <c:pt idx="5961">
                  <c:v>35.755592000000021</c:v>
                </c:pt>
                <c:pt idx="5962">
                  <c:v>35.755592000000021</c:v>
                </c:pt>
                <c:pt idx="5963">
                  <c:v>35.755592000000021</c:v>
                </c:pt>
                <c:pt idx="5964">
                  <c:v>35.755592000000021</c:v>
                </c:pt>
                <c:pt idx="5965">
                  <c:v>35.755592000000021</c:v>
                </c:pt>
                <c:pt idx="5966">
                  <c:v>35.755592000000021</c:v>
                </c:pt>
                <c:pt idx="5967">
                  <c:v>35.755592000000021</c:v>
                </c:pt>
                <c:pt idx="5968">
                  <c:v>35.755592000000021</c:v>
                </c:pt>
                <c:pt idx="5969">
                  <c:v>35.755592000000021</c:v>
                </c:pt>
                <c:pt idx="5970">
                  <c:v>36.183307000000006</c:v>
                </c:pt>
                <c:pt idx="5971">
                  <c:v>36.183307000000006</c:v>
                </c:pt>
                <c:pt idx="5972">
                  <c:v>36.183307000000006</c:v>
                </c:pt>
                <c:pt idx="5973">
                  <c:v>36.183307000000006</c:v>
                </c:pt>
                <c:pt idx="5974">
                  <c:v>36.183307000000006</c:v>
                </c:pt>
                <c:pt idx="5975">
                  <c:v>36.183307000000006</c:v>
                </c:pt>
                <c:pt idx="5976">
                  <c:v>36.183307000000006</c:v>
                </c:pt>
                <c:pt idx="5977">
                  <c:v>36.183307000000006</c:v>
                </c:pt>
                <c:pt idx="5978">
                  <c:v>36.183307000000006</c:v>
                </c:pt>
                <c:pt idx="5979">
                  <c:v>36.183307000000006</c:v>
                </c:pt>
                <c:pt idx="5980">
                  <c:v>36.636715000000024</c:v>
                </c:pt>
                <c:pt idx="5981">
                  <c:v>36.636715000000024</c:v>
                </c:pt>
                <c:pt idx="5982">
                  <c:v>36.636715000000024</c:v>
                </c:pt>
                <c:pt idx="5983">
                  <c:v>36.636715000000024</c:v>
                </c:pt>
                <c:pt idx="5984">
                  <c:v>36.636715000000024</c:v>
                </c:pt>
                <c:pt idx="5985">
                  <c:v>36.636715000000024</c:v>
                </c:pt>
                <c:pt idx="5986">
                  <c:v>36.636715000000024</c:v>
                </c:pt>
                <c:pt idx="5987">
                  <c:v>36.636715000000024</c:v>
                </c:pt>
                <c:pt idx="5988">
                  <c:v>36.636715000000024</c:v>
                </c:pt>
                <c:pt idx="5989">
                  <c:v>36.636715000000024</c:v>
                </c:pt>
                <c:pt idx="5990">
                  <c:v>37.066363000000003</c:v>
                </c:pt>
                <c:pt idx="5991">
                  <c:v>37.066363000000003</c:v>
                </c:pt>
                <c:pt idx="5992">
                  <c:v>37.066363000000003</c:v>
                </c:pt>
                <c:pt idx="5993">
                  <c:v>37.066363000000003</c:v>
                </c:pt>
                <c:pt idx="5994">
                  <c:v>37.066363000000003</c:v>
                </c:pt>
                <c:pt idx="5995">
                  <c:v>37.066363000000003</c:v>
                </c:pt>
                <c:pt idx="5996">
                  <c:v>37.066363000000003</c:v>
                </c:pt>
                <c:pt idx="5997">
                  <c:v>37.066363000000003</c:v>
                </c:pt>
                <c:pt idx="5998">
                  <c:v>37.066363000000003</c:v>
                </c:pt>
                <c:pt idx="5999">
                  <c:v>37.066363000000003</c:v>
                </c:pt>
                <c:pt idx="6000">
                  <c:v>37.543987999999999</c:v>
                </c:pt>
                <c:pt idx="6001">
                  <c:v>37.543987999999999</c:v>
                </c:pt>
                <c:pt idx="6002">
                  <c:v>37.543987999999999</c:v>
                </c:pt>
                <c:pt idx="6003">
                  <c:v>37.543987999999999</c:v>
                </c:pt>
                <c:pt idx="6004">
                  <c:v>37.543987999999999</c:v>
                </c:pt>
                <c:pt idx="6005">
                  <c:v>37.543987999999999</c:v>
                </c:pt>
                <c:pt idx="6006">
                  <c:v>37.543987999999999</c:v>
                </c:pt>
                <c:pt idx="6007">
                  <c:v>37.543987999999999</c:v>
                </c:pt>
                <c:pt idx="6008">
                  <c:v>37.543987999999999</c:v>
                </c:pt>
                <c:pt idx="6009">
                  <c:v>37.543987999999999</c:v>
                </c:pt>
                <c:pt idx="6010">
                  <c:v>37.960376000000011</c:v>
                </c:pt>
                <c:pt idx="6011">
                  <c:v>37.960376000000011</c:v>
                </c:pt>
                <c:pt idx="6012">
                  <c:v>37.960376000000011</c:v>
                </c:pt>
                <c:pt idx="6013">
                  <c:v>37.960376000000011</c:v>
                </c:pt>
                <c:pt idx="6014">
                  <c:v>37.960376000000011</c:v>
                </c:pt>
                <c:pt idx="6015">
                  <c:v>37.960376000000011</c:v>
                </c:pt>
                <c:pt idx="6016">
                  <c:v>37.960376000000011</c:v>
                </c:pt>
                <c:pt idx="6017">
                  <c:v>37.960376000000011</c:v>
                </c:pt>
                <c:pt idx="6018">
                  <c:v>37.960376000000011</c:v>
                </c:pt>
                <c:pt idx="6019">
                  <c:v>37.960376000000011</c:v>
                </c:pt>
                <c:pt idx="6020">
                  <c:v>38.379999999999995</c:v>
                </c:pt>
                <c:pt idx="6021">
                  <c:v>38.379999999999995</c:v>
                </c:pt>
                <c:pt idx="6022">
                  <c:v>38.379999999999995</c:v>
                </c:pt>
                <c:pt idx="6023">
                  <c:v>38.379999999999995</c:v>
                </c:pt>
                <c:pt idx="6024">
                  <c:v>38.379999999999995</c:v>
                </c:pt>
                <c:pt idx="6025">
                  <c:v>38.379999999999995</c:v>
                </c:pt>
                <c:pt idx="6026">
                  <c:v>38.379999999999995</c:v>
                </c:pt>
                <c:pt idx="6027">
                  <c:v>38.379999999999995</c:v>
                </c:pt>
                <c:pt idx="6028">
                  <c:v>38.379999999999995</c:v>
                </c:pt>
                <c:pt idx="6029">
                  <c:v>38.379999999999995</c:v>
                </c:pt>
                <c:pt idx="6030">
                  <c:v>38.885890999999994</c:v>
                </c:pt>
                <c:pt idx="6031">
                  <c:v>38.885890999999994</c:v>
                </c:pt>
                <c:pt idx="6032">
                  <c:v>38.885890999999994</c:v>
                </c:pt>
                <c:pt idx="6033">
                  <c:v>38.885890999999994</c:v>
                </c:pt>
                <c:pt idx="6034">
                  <c:v>38.885890999999994</c:v>
                </c:pt>
                <c:pt idx="6035">
                  <c:v>38.885890999999994</c:v>
                </c:pt>
                <c:pt idx="6036">
                  <c:v>38.885890999999994</c:v>
                </c:pt>
                <c:pt idx="6037">
                  <c:v>38.885890999999994</c:v>
                </c:pt>
                <c:pt idx="6038">
                  <c:v>38.885890999999994</c:v>
                </c:pt>
                <c:pt idx="6039">
                  <c:v>38.885890999999994</c:v>
                </c:pt>
                <c:pt idx="6040">
                  <c:v>39.495864000000005</c:v>
                </c:pt>
                <c:pt idx="6041">
                  <c:v>39.495864000000005</c:v>
                </c:pt>
                <c:pt idx="6042">
                  <c:v>39.495864000000005</c:v>
                </c:pt>
                <c:pt idx="6043">
                  <c:v>39.495864000000005</c:v>
                </c:pt>
                <c:pt idx="6044">
                  <c:v>39.495864000000005</c:v>
                </c:pt>
                <c:pt idx="6045">
                  <c:v>39.495864000000005</c:v>
                </c:pt>
                <c:pt idx="6046">
                  <c:v>39.495864000000005</c:v>
                </c:pt>
                <c:pt idx="6047">
                  <c:v>39.495864000000005</c:v>
                </c:pt>
                <c:pt idx="6048">
                  <c:v>39.495864000000005</c:v>
                </c:pt>
                <c:pt idx="6049">
                  <c:v>39.495864000000005</c:v>
                </c:pt>
                <c:pt idx="6050">
                  <c:v>40.090122000000022</c:v>
                </c:pt>
                <c:pt idx="6051">
                  <c:v>40.090122000000022</c:v>
                </c:pt>
                <c:pt idx="6052">
                  <c:v>40.090122000000022</c:v>
                </c:pt>
                <c:pt idx="6053">
                  <c:v>40.090122000000022</c:v>
                </c:pt>
                <c:pt idx="6054">
                  <c:v>40.090122000000022</c:v>
                </c:pt>
                <c:pt idx="6055">
                  <c:v>40.090122000000022</c:v>
                </c:pt>
                <c:pt idx="6056">
                  <c:v>40.090122000000022</c:v>
                </c:pt>
                <c:pt idx="6057">
                  <c:v>40.090122000000022</c:v>
                </c:pt>
                <c:pt idx="6058">
                  <c:v>40.090122000000022</c:v>
                </c:pt>
                <c:pt idx="6059">
                  <c:v>40.090122000000022</c:v>
                </c:pt>
                <c:pt idx="6060">
                  <c:v>40.660682000000001</c:v>
                </c:pt>
                <c:pt idx="6061">
                  <c:v>40.660682000000001</c:v>
                </c:pt>
                <c:pt idx="6062">
                  <c:v>40.660682000000001</c:v>
                </c:pt>
                <c:pt idx="6063">
                  <c:v>40.660682000000001</c:v>
                </c:pt>
                <c:pt idx="6064">
                  <c:v>40.660682000000001</c:v>
                </c:pt>
                <c:pt idx="6065">
                  <c:v>40.660682000000001</c:v>
                </c:pt>
                <c:pt idx="6066">
                  <c:v>40.660682000000001</c:v>
                </c:pt>
                <c:pt idx="6067">
                  <c:v>40.660682000000001</c:v>
                </c:pt>
                <c:pt idx="6068">
                  <c:v>40.660682000000001</c:v>
                </c:pt>
                <c:pt idx="6069">
                  <c:v>40.660682000000001</c:v>
                </c:pt>
                <c:pt idx="6070">
                  <c:v>41.233617000000002</c:v>
                </c:pt>
                <c:pt idx="6071">
                  <c:v>41.233617000000002</c:v>
                </c:pt>
                <c:pt idx="6072">
                  <c:v>41.233617000000002</c:v>
                </c:pt>
                <c:pt idx="6073">
                  <c:v>41.233617000000002</c:v>
                </c:pt>
                <c:pt idx="6074">
                  <c:v>41.233617000000002</c:v>
                </c:pt>
                <c:pt idx="6075">
                  <c:v>41.233617000000002</c:v>
                </c:pt>
                <c:pt idx="6076">
                  <c:v>41.233617000000002</c:v>
                </c:pt>
                <c:pt idx="6077">
                  <c:v>41.233617000000002</c:v>
                </c:pt>
                <c:pt idx="6078">
                  <c:v>41.233617000000002</c:v>
                </c:pt>
                <c:pt idx="6079">
                  <c:v>41.233617000000002</c:v>
                </c:pt>
                <c:pt idx="6080">
                  <c:v>41.778354000000022</c:v>
                </c:pt>
                <c:pt idx="6081">
                  <c:v>41.778354000000022</c:v>
                </c:pt>
                <c:pt idx="6082">
                  <c:v>41.778354000000022</c:v>
                </c:pt>
                <c:pt idx="6083">
                  <c:v>41.778354000000022</c:v>
                </c:pt>
                <c:pt idx="6084">
                  <c:v>41.778354000000022</c:v>
                </c:pt>
                <c:pt idx="6085">
                  <c:v>41.778354000000022</c:v>
                </c:pt>
                <c:pt idx="6086">
                  <c:v>41.778354000000022</c:v>
                </c:pt>
                <c:pt idx="6087">
                  <c:v>41.778354000000022</c:v>
                </c:pt>
                <c:pt idx="6088">
                  <c:v>41.778354000000022</c:v>
                </c:pt>
                <c:pt idx="6089">
                  <c:v>41.778354000000022</c:v>
                </c:pt>
                <c:pt idx="6090">
                  <c:v>42.137921000000006</c:v>
                </c:pt>
                <c:pt idx="6091">
                  <c:v>42.137921000000006</c:v>
                </c:pt>
                <c:pt idx="6092">
                  <c:v>42.137921000000006</c:v>
                </c:pt>
                <c:pt idx="6093">
                  <c:v>42.137921000000006</c:v>
                </c:pt>
                <c:pt idx="6094">
                  <c:v>42.137921000000006</c:v>
                </c:pt>
                <c:pt idx="6095">
                  <c:v>42.137921000000006</c:v>
                </c:pt>
                <c:pt idx="6096">
                  <c:v>42.137921000000006</c:v>
                </c:pt>
                <c:pt idx="6097">
                  <c:v>42.137921000000006</c:v>
                </c:pt>
                <c:pt idx="6098">
                  <c:v>42.137921000000006</c:v>
                </c:pt>
                <c:pt idx="6099">
                  <c:v>42.137921000000006</c:v>
                </c:pt>
                <c:pt idx="6100">
                  <c:v>42.724347000000002</c:v>
                </c:pt>
                <c:pt idx="6101">
                  <c:v>42.724347000000002</c:v>
                </c:pt>
                <c:pt idx="6102">
                  <c:v>42.724347000000002</c:v>
                </c:pt>
                <c:pt idx="6103">
                  <c:v>42.724347000000002</c:v>
                </c:pt>
                <c:pt idx="6104">
                  <c:v>42.724347000000002</c:v>
                </c:pt>
                <c:pt idx="6105">
                  <c:v>42.724347000000002</c:v>
                </c:pt>
                <c:pt idx="6106">
                  <c:v>42.724347000000002</c:v>
                </c:pt>
                <c:pt idx="6107">
                  <c:v>42.724347000000002</c:v>
                </c:pt>
                <c:pt idx="6108">
                  <c:v>42.724347000000002</c:v>
                </c:pt>
                <c:pt idx="6109">
                  <c:v>42.724347000000002</c:v>
                </c:pt>
                <c:pt idx="6110">
                  <c:v>43.329575000000013</c:v>
                </c:pt>
                <c:pt idx="6111">
                  <c:v>43.329575000000013</c:v>
                </c:pt>
                <c:pt idx="6112">
                  <c:v>43.329575000000013</c:v>
                </c:pt>
                <c:pt idx="6113">
                  <c:v>43.329575000000013</c:v>
                </c:pt>
                <c:pt idx="6114">
                  <c:v>43.329575000000013</c:v>
                </c:pt>
                <c:pt idx="6115">
                  <c:v>43.329575000000013</c:v>
                </c:pt>
                <c:pt idx="6116">
                  <c:v>43.329575000000013</c:v>
                </c:pt>
                <c:pt idx="6117">
                  <c:v>43.329575000000013</c:v>
                </c:pt>
                <c:pt idx="6118">
                  <c:v>43.329575000000013</c:v>
                </c:pt>
                <c:pt idx="6119">
                  <c:v>43.329575000000013</c:v>
                </c:pt>
                <c:pt idx="6120">
                  <c:v>43.996893</c:v>
                </c:pt>
                <c:pt idx="6121">
                  <c:v>43.996893</c:v>
                </c:pt>
                <c:pt idx="6122">
                  <c:v>43.996893</c:v>
                </c:pt>
                <c:pt idx="6123">
                  <c:v>43.996893</c:v>
                </c:pt>
                <c:pt idx="6124">
                  <c:v>43.996893</c:v>
                </c:pt>
                <c:pt idx="6125">
                  <c:v>43.996893</c:v>
                </c:pt>
                <c:pt idx="6126">
                  <c:v>43.996893</c:v>
                </c:pt>
                <c:pt idx="6127">
                  <c:v>43.996893</c:v>
                </c:pt>
                <c:pt idx="6128">
                  <c:v>43.996893</c:v>
                </c:pt>
                <c:pt idx="6129">
                  <c:v>43.996893</c:v>
                </c:pt>
                <c:pt idx="6130">
                  <c:v>44.652725000000011</c:v>
                </c:pt>
                <c:pt idx="6131">
                  <c:v>44.652725000000011</c:v>
                </c:pt>
                <c:pt idx="6132">
                  <c:v>44.652725000000011</c:v>
                </c:pt>
                <c:pt idx="6133">
                  <c:v>44.652725000000011</c:v>
                </c:pt>
                <c:pt idx="6134">
                  <c:v>44.652725000000011</c:v>
                </c:pt>
                <c:pt idx="6135">
                  <c:v>44.652725000000011</c:v>
                </c:pt>
                <c:pt idx="6136">
                  <c:v>44.652725000000011</c:v>
                </c:pt>
                <c:pt idx="6137">
                  <c:v>44.652725000000011</c:v>
                </c:pt>
                <c:pt idx="6138">
                  <c:v>44.652725000000011</c:v>
                </c:pt>
                <c:pt idx="6139">
                  <c:v>44.652725000000011</c:v>
                </c:pt>
                <c:pt idx="6140">
                  <c:v>45.326964000000004</c:v>
                </c:pt>
                <c:pt idx="6141">
                  <c:v>45.326964000000004</c:v>
                </c:pt>
                <c:pt idx="6142">
                  <c:v>45.326964000000004</c:v>
                </c:pt>
                <c:pt idx="6143">
                  <c:v>45.326964000000004</c:v>
                </c:pt>
                <c:pt idx="6144">
                  <c:v>45.326964000000004</c:v>
                </c:pt>
                <c:pt idx="6145">
                  <c:v>45.326964000000004</c:v>
                </c:pt>
                <c:pt idx="6146">
                  <c:v>45.326964000000004</c:v>
                </c:pt>
                <c:pt idx="6147">
                  <c:v>45.326964000000004</c:v>
                </c:pt>
                <c:pt idx="6148">
                  <c:v>45.326964000000004</c:v>
                </c:pt>
                <c:pt idx="6149">
                  <c:v>45.326964000000004</c:v>
                </c:pt>
                <c:pt idx="6150">
                  <c:v>46.153181000000004</c:v>
                </c:pt>
                <c:pt idx="6151">
                  <c:v>46.153181000000004</c:v>
                </c:pt>
                <c:pt idx="6152">
                  <c:v>46.153181000000004</c:v>
                </c:pt>
                <c:pt idx="6153">
                  <c:v>46.153181000000004</c:v>
                </c:pt>
                <c:pt idx="6154">
                  <c:v>46.153181000000004</c:v>
                </c:pt>
                <c:pt idx="6155">
                  <c:v>46.153181000000004</c:v>
                </c:pt>
                <c:pt idx="6156">
                  <c:v>46.153181000000004</c:v>
                </c:pt>
                <c:pt idx="6157">
                  <c:v>46.153181000000004</c:v>
                </c:pt>
                <c:pt idx="6158">
                  <c:v>46.153181000000004</c:v>
                </c:pt>
                <c:pt idx="6159">
                  <c:v>46.153181000000004</c:v>
                </c:pt>
                <c:pt idx="6160">
                  <c:v>46.853006999999998</c:v>
                </c:pt>
                <c:pt idx="6161">
                  <c:v>46.853006999999998</c:v>
                </c:pt>
                <c:pt idx="6162">
                  <c:v>46.853006999999998</c:v>
                </c:pt>
                <c:pt idx="6163">
                  <c:v>46.853006999999998</c:v>
                </c:pt>
                <c:pt idx="6164">
                  <c:v>46.853006999999998</c:v>
                </c:pt>
                <c:pt idx="6165">
                  <c:v>46.853006999999998</c:v>
                </c:pt>
                <c:pt idx="6166">
                  <c:v>46.853006999999998</c:v>
                </c:pt>
                <c:pt idx="6167">
                  <c:v>46.853006999999998</c:v>
                </c:pt>
                <c:pt idx="6168">
                  <c:v>46.853006999999998</c:v>
                </c:pt>
                <c:pt idx="6169">
                  <c:v>46.853006999999998</c:v>
                </c:pt>
                <c:pt idx="6170">
                  <c:v>47.578815000000013</c:v>
                </c:pt>
                <c:pt idx="6171">
                  <c:v>47.578815000000013</c:v>
                </c:pt>
                <c:pt idx="6172">
                  <c:v>47.578815000000013</c:v>
                </c:pt>
                <c:pt idx="6173">
                  <c:v>47.578815000000013</c:v>
                </c:pt>
                <c:pt idx="6174">
                  <c:v>47.578815000000013</c:v>
                </c:pt>
                <c:pt idx="6175">
                  <c:v>47.578815000000013</c:v>
                </c:pt>
                <c:pt idx="6176">
                  <c:v>47.578815000000013</c:v>
                </c:pt>
                <c:pt idx="6177">
                  <c:v>47.578815000000013</c:v>
                </c:pt>
                <c:pt idx="6178">
                  <c:v>47.578815000000013</c:v>
                </c:pt>
                <c:pt idx="6179">
                  <c:v>47.578815000000013</c:v>
                </c:pt>
                <c:pt idx="6180">
                  <c:v>48.325933000000013</c:v>
                </c:pt>
                <c:pt idx="6181">
                  <c:v>48.325933000000013</c:v>
                </c:pt>
                <c:pt idx="6182">
                  <c:v>48.325933000000013</c:v>
                </c:pt>
                <c:pt idx="6183">
                  <c:v>48.325933000000013</c:v>
                </c:pt>
                <c:pt idx="6184">
                  <c:v>48.325933000000013</c:v>
                </c:pt>
                <c:pt idx="6185">
                  <c:v>48.325933000000013</c:v>
                </c:pt>
                <c:pt idx="6186">
                  <c:v>48.325933000000013</c:v>
                </c:pt>
                <c:pt idx="6187">
                  <c:v>48.325933000000013</c:v>
                </c:pt>
                <c:pt idx="6188">
                  <c:v>48.325933000000013</c:v>
                </c:pt>
                <c:pt idx="6189">
                  <c:v>48.325933000000013</c:v>
                </c:pt>
                <c:pt idx="6190">
                  <c:v>48.996737000000003</c:v>
                </c:pt>
                <c:pt idx="6191">
                  <c:v>48.996737000000003</c:v>
                </c:pt>
                <c:pt idx="6192">
                  <c:v>48.996737000000003</c:v>
                </c:pt>
                <c:pt idx="6193">
                  <c:v>48.996737000000003</c:v>
                </c:pt>
                <c:pt idx="6194">
                  <c:v>48.996737000000003</c:v>
                </c:pt>
                <c:pt idx="6195">
                  <c:v>48.996737000000003</c:v>
                </c:pt>
                <c:pt idx="6196">
                  <c:v>48.996737000000003</c:v>
                </c:pt>
                <c:pt idx="6197">
                  <c:v>48.996737000000003</c:v>
                </c:pt>
                <c:pt idx="6198">
                  <c:v>48.996737000000003</c:v>
                </c:pt>
                <c:pt idx="6199">
                  <c:v>48.996737000000003</c:v>
                </c:pt>
                <c:pt idx="6200">
                  <c:v>49.794293000000003</c:v>
                </c:pt>
                <c:pt idx="6201">
                  <c:v>49.794293000000003</c:v>
                </c:pt>
                <c:pt idx="6202">
                  <c:v>49.794293000000003</c:v>
                </c:pt>
                <c:pt idx="6203">
                  <c:v>49.794293000000003</c:v>
                </c:pt>
                <c:pt idx="6204">
                  <c:v>49.794293000000003</c:v>
                </c:pt>
                <c:pt idx="6205">
                  <c:v>49.794293000000003</c:v>
                </c:pt>
                <c:pt idx="6206">
                  <c:v>49.794293000000003</c:v>
                </c:pt>
                <c:pt idx="6207">
                  <c:v>49.794293000000003</c:v>
                </c:pt>
                <c:pt idx="6208">
                  <c:v>49.794293000000003</c:v>
                </c:pt>
                <c:pt idx="6209">
                  <c:v>49.794293000000003</c:v>
                </c:pt>
                <c:pt idx="6210">
                  <c:v>50.663762000000013</c:v>
                </c:pt>
                <c:pt idx="6211">
                  <c:v>50.663762000000013</c:v>
                </c:pt>
                <c:pt idx="6212">
                  <c:v>50.663762000000013</c:v>
                </c:pt>
                <c:pt idx="6213">
                  <c:v>50.663762000000013</c:v>
                </c:pt>
                <c:pt idx="6214">
                  <c:v>50.663762000000013</c:v>
                </c:pt>
                <c:pt idx="6215">
                  <c:v>50.663762000000013</c:v>
                </c:pt>
                <c:pt idx="6216">
                  <c:v>50.663762000000013</c:v>
                </c:pt>
                <c:pt idx="6217">
                  <c:v>50.663762000000013</c:v>
                </c:pt>
                <c:pt idx="6218">
                  <c:v>50.663762000000013</c:v>
                </c:pt>
                <c:pt idx="6219">
                  <c:v>50.663762000000013</c:v>
                </c:pt>
                <c:pt idx="6220">
                  <c:v>51.445454000000005</c:v>
                </c:pt>
                <c:pt idx="6221">
                  <c:v>51.445454000000005</c:v>
                </c:pt>
                <c:pt idx="6222">
                  <c:v>51.445454000000005</c:v>
                </c:pt>
                <c:pt idx="6223">
                  <c:v>51.445454000000005</c:v>
                </c:pt>
                <c:pt idx="6224">
                  <c:v>51.445454000000005</c:v>
                </c:pt>
                <c:pt idx="6225">
                  <c:v>51.445454000000005</c:v>
                </c:pt>
                <c:pt idx="6226">
                  <c:v>51.445454000000005</c:v>
                </c:pt>
                <c:pt idx="6227">
                  <c:v>51.445454000000005</c:v>
                </c:pt>
                <c:pt idx="6228">
                  <c:v>51.445454000000005</c:v>
                </c:pt>
                <c:pt idx="6229">
                  <c:v>51.445454000000005</c:v>
                </c:pt>
                <c:pt idx="6230">
                  <c:v>52.306110000000011</c:v>
                </c:pt>
                <c:pt idx="6231">
                  <c:v>52.306110000000011</c:v>
                </c:pt>
                <c:pt idx="6232">
                  <c:v>52.306110000000011</c:v>
                </c:pt>
                <c:pt idx="6233">
                  <c:v>52.306110000000011</c:v>
                </c:pt>
                <c:pt idx="6234">
                  <c:v>52.306110000000011</c:v>
                </c:pt>
                <c:pt idx="6235">
                  <c:v>52.306110000000011</c:v>
                </c:pt>
                <c:pt idx="6236">
                  <c:v>52.306110000000011</c:v>
                </c:pt>
                <c:pt idx="6237">
                  <c:v>52.306110000000011</c:v>
                </c:pt>
                <c:pt idx="6238">
                  <c:v>52.306110000000011</c:v>
                </c:pt>
                <c:pt idx="6239">
                  <c:v>52.306110000000011</c:v>
                </c:pt>
                <c:pt idx="6240">
                  <c:v>53.067948000000001</c:v>
                </c:pt>
                <c:pt idx="6241">
                  <c:v>53.067948000000001</c:v>
                </c:pt>
                <c:pt idx="6242">
                  <c:v>53.067948000000001</c:v>
                </c:pt>
                <c:pt idx="6243">
                  <c:v>53.067948000000001</c:v>
                </c:pt>
                <c:pt idx="6244">
                  <c:v>53.067948000000001</c:v>
                </c:pt>
                <c:pt idx="6245">
                  <c:v>53.067948000000001</c:v>
                </c:pt>
                <c:pt idx="6246">
                  <c:v>53.067948000000001</c:v>
                </c:pt>
                <c:pt idx="6247">
                  <c:v>53.067948000000001</c:v>
                </c:pt>
                <c:pt idx="6248">
                  <c:v>53.067948000000001</c:v>
                </c:pt>
                <c:pt idx="6249">
                  <c:v>53.067948000000001</c:v>
                </c:pt>
                <c:pt idx="6250">
                  <c:v>54.036950000000012</c:v>
                </c:pt>
                <c:pt idx="6251">
                  <c:v>54.036950000000012</c:v>
                </c:pt>
                <c:pt idx="6252">
                  <c:v>54.036950000000012</c:v>
                </c:pt>
                <c:pt idx="6253">
                  <c:v>54.036950000000012</c:v>
                </c:pt>
                <c:pt idx="6254">
                  <c:v>54.036950000000012</c:v>
                </c:pt>
                <c:pt idx="6255">
                  <c:v>54.036950000000012</c:v>
                </c:pt>
                <c:pt idx="6256">
                  <c:v>54.036950000000012</c:v>
                </c:pt>
                <c:pt idx="6257">
                  <c:v>54.036950000000012</c:v>
                </c:pt>
                <c:pt idx="6258">
                  <c:v>54.036950000000012</c:v>
                </c:pt>
                <c:pt idx="6259">
                  <c:v>54.036950000000012</c:v>
                </c:pt>
                <c:pt idx="6260">
                  <c:v>54.912467999999997</c:v>
                </c:pt>
                <c:pt idx="6261">
                  <c:v>54.912467999999997</c:v>
                </c:pt>
                <c:pt idx="6262">
                  <c:v>54.912467999999997</c:v>
                </c:pt>
                <c:pt idx="6263">
                  <c:v>54.912467999999997</c:v>
                </c:pt>
                <c:pt idx="6264">
                  <c:v>54.912467999999997</c:v>
                </c:pt>
                <c:pt idx="6265">
                  <c:v>54.912467999999997</c:v>
                </c:pt>
                <c:pt idx="6266">
                  <c:v>54.912467999999997</c:v>
                </c:pt>
                <c:pt idx="6267">
                  <c:v>54.912467999999997</c:v>
                </c:pt>
                <c:pt idx="6268">
                  <c:v>54.912467999999997</c:v>
                </c:pt>
                <c:pt idx="6269">
                  <c:v>54.912467999999997</c:v>
                </c:pt>
                <c:pt idx="6270">
                  <c:v>55.810885999999996</c:v>
                </c:pt>
                <c:pt idx="6271">
                  <c:v>55.810885999999996</c:v>
                </c:pt>
                <c:pt idx="6272">
                  <c:v>55.810885999999996</c:v>
                </c:pt>
                <c:pt idx="6273">
                  <c:v>55.810885999999996</c:v>
                </c:pt>
                <c:pt idx="6274">
                  <c:v>55.810885999999996</c:v>
                </c:pt>
                <c:pt idx="6275">
                  <c:v>55.810885999999996</c:v>
                </c:pt>
                <c:pt idx="6276">
                  <c:v>55.810885999999996</c:v>
                </c:pt>
                <c:pt idx="6277">
                  <c:v>55.810885999999996</c:v>
                </c:pt>
                <c:pt idx="6278">
                  <c:v>55.810885999999996</c:v>
                </c:pt>
                <c:pt idx="6279">
                  <c:v>55.810885999999996</c:v>
                </c:pt>
                <c:pt idx="6280">
                  <c:v>56.761220000000002</c:v>
                </c:pt>
                <c:pt idx="6281">
                  <c:v>56.761220000000002</c:v>
                </c:pt>
                <c:pt idx="6282">
                  <c:v>56.761220000000002</c:v>
                </c:pt>
                <c:pt idx="6283">
                  <c:v>56.761220000000002</c:v>
                </c:pt>
                <c:pt idx="6284">
                  <c:v>56.761220000000002</c:v>
                </c:pt>
                <c:pt idx="6285">
                  <c:v>56.761220000000002</c:v>
                </c:pt>
                <c:pt idx="6286">
                  <c:v>56.761220000000002</c:v>
                </c:pt>
                <c:pt idx="6287">
                  <c:v>56.761220000000002</c:v>
                </c:pt>
                <c:pt idx="6288">
                  <c:v>56.761220000000002</c:v>
                </c:pt>
                <c:pt idx="6289">
                  <c:v>56.761220000000002</c:v>
                </c:pt>
                <c:pt idx="6290">
                  <c:v>57.683638000000002</c:v>
                </c:pt>
                <c:pt idx="6291">
                  <c:v>57.683638000000002</c:v>
                </c:pt>
                <c:pt idx="6292">
                  <c:v>57.683638000000002</c:v>
                </c:pt>
                <c:pt idx="6293">
                  <c:v>57.683638000000002</c:v>
                </c:pt>
                <c:pt idx="6294">
                  <c:v>57.683638000000002</c:v>
                </c:pt>
                <c:pt idx="6295">
                  <c:v>57.683638000000002</c:v>
                </c:pt>
                <c:pt idx="6296">
                  <c:v>57.683638000000002</c:v>
                </c:pt>
                <c:pt idx="6297">
                  <c:v>57.683638000000002</c:v>
                </c:pt>
                <c:pt idx="6298">
                  <c:v>57.683638000000002</c:v>
                </c:pt>
                <c:pt idx="6299">
                  <c:v>57.683638000000002</c:v>
                </c:pt>
                <c:pt idx="6300">
                  <c:v>58.703130000000023</c:v>
                </c:pt>
                <c:pt idx="6301">
                  <c:v>58.703130000000023</c:v>
                </c:pt>
                <c:pt idx="6302">
                  <c:v>58.703130000000023</c:v>
                </c:pt>
                <c:pt idx="6303">
                  <c:v>58.703130000000023</c:v>
                </c:pt>
                <c:pt idx="6304">
                  <c:v>58.703130000000023</c:v>
                </c:pt>
                <c:pt idx="6305">
                  <c:v>58.703130000000023</c:v>
                </c:pt>
                <c:pt idx="6306">
                  <c:v>58.703130000000023</c:v>
                </c:pt>
                <c:pt idx="6307">
                  <c:v>58.703130000000023</c:v>
                </c:pt>
                <c:pt idx="6308">
                  <c:v>58.703130000000023</c:v>
                </c:pt>
                <c:pt idx="6309">
                  <c:v>58.703130000000023</c:v>
                </c:pt>
                <c:pt idx="6310">
                  <c:v>59.620203000000011</c:v>
                </c:pt>
                <c:pt idx="6311">
                  <c:v>59.620203000000011</c:v>
                </c:pt>
                <c:pt idx="6312">
                  <c:v>59.620203000000011</c:v>
                </c:pt>
                <c:pt idx="6313">
                  <c:v>59.620203000000011</c:v>
                </c:pt>
                <c:pt idx="6314">
                  <c:v>59.620203000000011</c:v>
                </c:pt>
                <c:pt idx="6315">
                  <c:v>59.620203000000011</c:v>
                </c:pt>
                <c:pt idx="6316">
                  <c:v>59.620203000000011</c:v>
                </c:pt>
                <c:pt idx="6317">
                  <c:v>59.620203000000011</c:v>
                </c:pt>
                <c:pt idx="6318">
                  <c:v>59.620203000000011</c:v>
                </c:pt>
                <c:pt idx="6319">
                  <c:v>59.620203000000011</c:v>
                </c:pt>
                <c:pt idx="6320">
                  <c:v>60.686859999999996</c:v>
                </c:pt>
                <c:pt idx="6321">
                  <c:v>60.686859999999996</c:v>
                </c:pt>
                <c:pt idx="6322">
                  <c:v>60.686859999999996</c:v>
                </c:pt>
                <c:pt idx="6323">
                  <c:v>60.686859999999996</c:v>
                </c:pt>
                <c:pt idx="6324">
                  <c:v>60.686859999999996</c:v>
                </c:pt>
                <c:pt idx="6325">
                  <c:v>60.686859999999996</c:v>
                </c:pt>
                <c:pt idx="6326">
                  <c:v>60.686859999999996</c:v>
                </c:pt>
                <c:pt idx="6327">
                  <c:v>60.686859999999996</c:v>
                </c:pt>
                <c:pt idx="6328">
                  <c:v>60.686859999999996</c:v>
                </c:pt>
                <c:pt idx="6329">
                  <c:v>60.686859999999996</c:v>
                </c:pt>
                <c:pt idx="6330">
                  <c:v>61.718441000000006</c:v>
                </c:pt>
                <c:pt idx="6331">
                  <c:v>61.718441000000006</c:v>
                </c:pt>
                <c:pt idx="6332">
                  <c:v>61.718441000000006</c:v>
                </c:pt>
                <c:pt idx="6333">
                  <c:v>61.718441000000006</c:v>
                </c:pt>
                <c:pt idx="6334">
                  <c:v>61.718441000000006</c:v>
                </c:pt>
                <c:pt idx="6335">
                  <c:v>61.718441000000006</c:v>
                </c:pt>
                <c:pt idx="6336">
                  <c:v>61.718441000000006</c:v>
                </c:pt>
                <c:pt idx="6337">
                  <c:v>61.718441000000006</c:v>
                </c:pt>
                <c:pt idx="6338">
                  <c:v>61.718441000000006</c:v>
                </c:pt>
                <c:pt idx="6339">
                  <c:v>61.718441000000006</c:v>
                </c:pt>
                <c:pt idx="6340">
                  <c:v>62.690419000000013</c:v>
                </c:pt>
                <c:pt idx="6341">
                  <c:v>62.690419000000013</c:v>
                </c:pt>
                <c:pt idx="6342">
                  <c:v>62.690419000000013</c:v>
                </c:pt>
                <c:pt idx="6343">
                  <c:v>62.690419000000013</c:v>
                </c:pt>
                <c:pt idx="6344">
                  <c:v>62.690419000000013</c:v>
                </c:pt>
                <c:pt idx="6345">
                  <c:v>62.690419000000013</c:v>
                </c:pt>
                <c:pt idx="6346">
                  <c:v>62.690419000000013</c:v>
                </c:pt>
                <c:pt idx="6347">
                  <c:v>62.690419000000013</c:v>
                </c:pt>
                <c:pt idx="6348">
                  <c:v>62.690419000000013</c:v>
                </c:pt>
                <c:pt idx="6349">
                  <c:v>62.690419000000013</c:v>
                </c:pt>
                <c:pt idx="6350">
                  <c:v>63.462521000000002</c:v>
                </c:pt>
                <c:pt idx="6351">
                  <c:v>63.462521000000002</c:v>
                </c:pt>
                <c:pt idx="6352">
                  <c:v>63.462521000000002</c:v>
                </c:pt>
                <c:pt idx="6353">
                  <c:v>63.462521000000002</c:v>
                </c:pt>
                <c:pt idx="6354">
                  <c:v>63.462521000000002</c:v>
                </c:pt>
                <c:pt idx="6355">
                  <c:v>63.462521000000002</c:v>
                </c:pt>
                <c:pt idx="6356">
                  <c:v>63.462521000000002</c:v>
                </c:pt>
                <c:pt idx="6357">
                  <c:v>63.462521000000002</c:v>
                </c:pt>
                <c:pt idx="6358">
                  <c:v>63.462521000000002</c:v>
                </c:pt>
                <c:pt idx="6359">
                  <c:v>63.462521000000002</c:v>
                </c:pt>
                <c:pt idx="6360">
                  <c:v>64.118226000000007</c:v>
                </c:pt>
                <c:pt idx="6361">
                  <c:v>64.118226000000007</c:v>
                </c:pt>
                <c:pt idx="6362">
                  <c:v>64.118226000000007</c:v>
                </c:pt>
                <c:pt idx="6363">
                  <c:v>64.118226000000007</c:v>
                </c:pt>
                <c:pt idx="6364">
                  <c:v>64.118226000000007</c:v>
                </c:pt>
                <c:pt idx="6365">
                  <c:v>64.118226000000007</c:v>
                </c:pt>
                <c:pt idx="6366">
                  <c:v>64.118226000000007</c:v>
                </c:pt>
                <c:pt idx="6367">
                  <c:v>64.118226000000007</c:v>
                </c:pt>
                <c:pt idx="6368">
                  <c:v>64.118226000000007</c:v>
                </c:pt>
                <c:pt idx="6369">
                  <c:v>64.118226000000007</c:v>
                </c:pt>
                <c:pt idx="6370">
                  <c:v>64.790170000000003</c:v>
                </c:pt>
                <c:pt idx="6371">
                  <c:v>64.790170000000003</c:v>
                </c:pt>
                <c:pt idx="6372">
                  <c:v>64.790170000000003</c:v>
                </c:pt>
                <c:pt idx="6373">
                  <c:v>64.790170000000003</c:v>
                </c:pt>
                <c:pt idx="6374">
                  <c:v>64.790170000000003</c:v>
                </c:pt>
                <c:pt idx="6375">
                  <c:v>64.790170000000003</c:v>
                </c:pt>
                <c:pt idx="6376">
                  <c:v>64.790170000000003</c:v>
                </c:pt>
                <c:pt idx="6377">
                  <c:v>64.790170000000003</c:v>
                </c:pt>
                <c:pt idx="6378">
                  <c:v>64.790170000000003</c:v>
                </c:pt>
                <c:pt idx="6379">
                  <c:v>64.790170000000003</c:v>
                </c:pt>
                <c:pt idx="6380">
                  <c:v>65.394713999999993</c:v>
                </c:pt>
                <c:pt idx="6381">
                  <c:v>65.394713999999993</c:v>
                </c:pt>
                <c:pt idx="6382">
                  <c:v>65.394713999999993</c:v>
                </c:pt>
                <c:pt idx="6383">
                  <c:v>65.394713999999993</c:v>
                </c:pt>
                <c:pt idx="6384">
                  <c:v>65.394713999999993</c:v>
                </c:pt>
                <c:pt idx="6385">
                  <c:v>65.394713999999993</c:v>
                </c:pt>
                <c:pt idx="6386">
                  <c:v>65.394713999999993</c:v>
                </c:pt>
                <c:pt idx="6387">
                  <c:v>65.394713999999993</c:v>
                </c:pt>
                <c:pt idx="6388">
                  <c:v>65.394713999999993</c:v>
                </c:pt>
                <c:pt idx="6389">
                  <c:v>65.394713999999993</c:v>
                </c:pt>
                <c:pt idx="6390">
                  <c:v>65.780814000000007</c:v>
                </c:pt>
                <c:pt idx="6391">
                  <c:v>65.780814000000007</c:v>
                </c:pt>
                <c:pt idx="6392">
                  <c:v>65.780814000000007</c:v>
                </c:pt>
                <c:pt idx="6393">
                  <c:v>65.780814000000007</c:v>
                </c:pt>
                <c:pt idx="6394">
                  <c:v>65.780814000000007</c:v>
                </c:pt>
                <c:pt idx="6395">
                  <c:v>65.780814000000007</c:v>
                </c:pt>
                <c:pt idx="6396">
                  <c:v>65.780814000000007</c:v>
                </c:pt>
                <c:pt idx="6397">
                  <c:v>65.780814000000007</c:v>
                </c:pt>
                <c:pt idx="6398">
                  <c:v>65.780814000000007</c:v>
                </c:pt>
                <c:pt idx="6399">
                  <c:v>65.780814000000007</c:v>
                </c:pt>
                <c:pt idx="6400">
                  <c:v>66.299940000000007</c:v>
                </c:pt>
                <c:pt idx="6401">
                  <c:v>66.299940000000007</c:v>
                </c:pt>
                <c:pt idx="6402">
                  <c:v>66.299940000000007</c:v>
                </c:pt>
                <c:pt idx="6403">
                  <c:v>66.299940000000007</c:v>
                </c:pt>
                <c:pt idx="6404">
                  <c:v>66.299940000000007</c:v>
                </c:pt>
                <c:pt idx="6405">
                  <c:v>66.299940000000007</c:v>
                </c:pt>
                <c:pt idx="6406">
                  <c:v>66.299940000000007</c:v>
                </c:pt>
                <c:pt idx="6407">
                  <c:v>66.299940000000007</c:v>
                </c:pt>
                <c:pt idx="6408">
                  <c:v>66.299940000000007</c:v>
                </c:pt>
                <c:pt idx="6409">
                  <c:v>66.299940000000007</c:v>
                </c:pt>
                <c:pt idx="6410">
                  <c:v>66.708720999999983</c:v>
                </c:pt>
                <c:pt idx="6411">
                  <c:v>66.708720999999983</c:v>
                </c:pt>
                <c:pt idx="6412">
                  <c:v>66.708720999999983</c:v>
                </c:pt>
                <c:pt idx="6413">
                  <c:v>66.708720999999983</c:v>
                </c:pt>
                <c:pt idx="6414">
                  <c:v>66.708720999999983</c:v>
                </c:pt>
                <c:pt idx="6415">
                  <c:v>66.708720999999983</c:v>
                </c:pt>
                <c:pt idx="6416">
                  <c:v>66.708720999999983</c:v>
                </c:pt>
                <c:pt idx="6417">
                  <c:v>66.708720999999983</c:v>
                </c:pt>
                <c:pt idx="6418">
                  <c:v>66.708720999999983</c:v>
                </c:pt>
                <c:pt idx="6419">
                  <c:v>66.708720999999983</c:v>
                </c:pt>
                <c:pt idx="6420">
                  <c:v>67.010912000000005</c:v>
                </c:pt>
                <c:pt idx="6421">
                  <c:v>67.010912000000005</c:v>
                </c:pt>
                <c:pt idx="6422">
                  <c:v>67.010912000000005</c:v>
                </c:pt>
                <c:pt idx="6423">
                  <c:v>67.010912000000005</c:v>
                </c:pt>
                <c:pt idx="6424">
                  <c:v>67.010912000000005</c:v>
                </c:pt>
                <c:pt idx="6425">
                  <c:v>67.010912000000005</c:v>
                </c:pt>
                <c:pt idx="6426">
                  <c:v>67.010912000000005</c:v>
                </c:pt>
                <c:pt idx="6427">
                  <c:v>67.010912000000005</c:v>
                </c:pt>
                <c:pt idx="6428">
                  <c:v>67.010912000000005</c:v>
                </c:pt>
                <c:pt idx="6429">
                  <c:v>67.010912000000005</c:v>
                </c:pt>
                <c:pt idx="6430">
                  <c:v>67.009291000000005</c:v>
                </c:pt>
                <c:pt idx="6431">
                  <c:v>67.009291000000005</c:v>
                </c:pt>
                <c:pt idx="6432">
                  <c:v>67.009291000000005</c:v>
                </c:pt>
                <c:pt idx="6433">
                  <c:v>67.009291000000005</c:v>
                </c:pt>
                <c:pt idx="6434">
                  <c:v>67.009291000000005</c:v>
                </c:pt>
                <c:pt idx="6435">
                  <c:v>67.009291000000005</c:v>
                </c:pt>
                <c:pt idx="6436">
                  <c:v>67.009291000000005</c:v>
                </c:pt>
                <c:pt idx="6437">
                  <c:v>67.009291000000005</c:v>
                </c:pt>
                <c:pt idx="6438">
                  <c:v>67.009291000000005</c:v>
                </c:pt>
                <c:pt idx="6439">
                  <c:v>67.009291000000005</c:v>
                </c:pt>
                <c:pt idx="6440">
                  <c:v>67.310830999999979</c:v>
                </c:pt>
                <c:pt idx="6441">
                  <c:v>67.310830999999979</c:v>
                </c:pt>
                <c:pt idx="6442">
                  <c:v>67.310830999999979</c:v>
                </c:pt>
                <c:pt idx="6443">
                  <c:v>67.310830999999979</c:v>
                </c:pt>
                <c:pt idx="6444">
                  <c:v>67.310830999999979</c:v>
                </c:pt>
                <c:pt idx="6445">
                  <c:v>67.310830999999979</c:v>
                </c:pt>
                <c:pt idx="6446">
                  <c:v>67.310830999999979</c:v>
                </c:pt>
                <c:pt idx="6447">
                  <c:v>67.310830999999979</c:v>
                </c:pt>
                <c:pt idx="6448">
                  <c:v>67.310830999999979</c:v>
                </c:pt>
                <c:pt idx="6449">
                  <c:v>67.310830999999979</c:v>
                </c:pt>
                <c:pt idx="6450">
                  <c:v>67.528525999999999</c:v>
                </c:pt>
                <c:pt idx="6451">
                  <c:v>67.528525999999999</c:v>
                </c:pt>
                <c:pt idx="6452">
                  <c:v>67.528525999999999</c:v>
                </c:pt>
                <c:pt idx="6453">
                  <c:v>67.528525999999999</c:v>
                </c:pt>
                <c:pt idx="6454">
                  <c:v>67.528525999999999</c:v>
                </c:pt>
                <c:pt idx="6455">
                  <c:v>67.528525999999999</c:v>
                </c:pt>
                <c:pt idx="6456">
                  <c:v>67.528525999999999</c:v>
                </c:pt>
                <c:pt idx="6457">
                  <c:v>67.528525999999999</c:v>
                </c:pt>
                <c:pt idx="6458">
                  <c:v>67.528525999999999</c:v>
                </c:pt>
                <c:pt idx="6459">
                  <c:v>67.528525999999999</c:v>
                </c:pt>
                <c:pt idx="6460">
                  <c:v>67.716927000000027</c:v>
                </c:pt>
                <c:pt idx="6461">
                  <c:v>67.716927000000027</c:v>
                </c:pt>
                <c:pt idx="6462">
                  <c:v>67.716927000000027</c:v>
                </c:pt>
                <c:pt idx="6463">
                  <c:v>67.716927000000027</c:v>
                </c:pt>
                <c:pt idx="6464">
                  <c:v>67.716927000000027</c:v>
                </c:pt>
                <c:pt idx="6465">
                  <c:v>67.716927000000027</c:v>
                </c:pt>
                <c:pt idx="6466">
                  <c:v>67.716927000000027</c:v>
                </c:pt>
                <c:pt idx="6467">
                  <c:v>67.716927000000027</c:v>
                </c:pt>
                <c:pt idx="6468">
                  <c:v>67.716927000000027</c:v>
                </c:pt>
                <c:pt idx="6469">
                  <c:v>67.716927000000027</c:v>
                </c:pt>
                <c:pt idx="6470">
                  <c:v>67.855131999999955</c:v>
                </c:pt>
                <c:pt idx="6471">
                  <c:v>67.855131999999955</c:v>
                </c:pt>
                <c:pt idx="6472">
                  <c:v>67.855131999999955</c:v>
                </c:pt>
                <c:pt idx="6473">
                  <c:v>67.855131999999955</c:v>
                </c:pt>
                <c:pt idx="6474">
                  <c:v>67.855131999999955</c:v>
                </c:pt>
                <c:pt idx="6475">
                  <c:v>67.855131999999955</c:v>
                </c:pt>
                <c:pt idx="6476">
                  <c:v>67.855131999999955</c:v>
                </c:pt>
                <c:pt idx="6477">
                  <c:v>67.855131999999955</c:v>
                </c:pt>
                <c:pt idx="6478">
                  <c:v>67.855131999999955</c:v>
                </c:pt>
                <c:pt idx="6479">
                  <c:v>67.855131999999955</c:v>
                </c:pt>
                <c:pt idx="6480">
                  <c:v>67.925883999999982</c:v>
                </c:pt>
                <c:pt idx="6481">
                  <c:v>67.925883999999982</c:v>
                </c:pt>
                <c:pt idx="6482">
                  <c:v>67.925883999999982</c:v>
                </c:pt>
                <c:pt idx="6483">
                  <c:v>67.925883999999982</c:v>
                </c:pt>
                <c:pt idx="6484">
                  <c:v>67.925883999999982</c:v>
                </c:pt>
                <c:pt idx="6485">
                  <c:v>67.925883999999982</c:v>
                </c:pt>
                <c:pt idx="6486">
                  <c:v>67.925883999999982</c:v>
                </c:pt>
                <c:pt idx="6487">
                  <c:v>67.925883999999982</c:v>
                </c:pt>
                <c:pt idx="6488">
                  <c:v>67.925883999999982</c:v>
                </c:pt>
                <c:pt idx="6489">
                  <c:v>67.925883999999982</c:v>
                </c:pt>
                <c:pt idx="6490">
                  <c:v>67.889809999999983</c:v>
                </c:pt>
                <c:pt idx="6491">
                  <c:v>67.889809999999983</c:v>
                </c:pt>
                <c:pt idx="6492">
                  <c:v>67.889809999999983</c:v>
                </c:pt>
                <c:pt idx="6493">
                  <c:v>67.889809999999983</c:v>
                </c:pt>
                <c:pt idx="6494">
                  <c:v>67.889809999999983</c:v>
                </c:pt>
                <c:pt idx="6495">
                  <c:v>67.889809999999983</c:v>
                </c:pt>
                <c:pt idx="6496">
                  <c:v>67.889809999999983</c:v>
                </c:pt>
                <c:pt idx="6497">
                  <c:v>67.889809999999983</c:v>
                </c:pt>
                <c:pt idx="6498">
                  <c:v>67.889809999999983</c:v>
                </c:pt>
                <c:pt idx="6499">
                  <c:v>67.889809999999983</c:v>
                </c:pt>
                <c:pt idx="6500">
                  <c:v>67.752456999999978</c:v>
                </c:pt>
                <c:pt idx="6501">
                  <c:v>67.752456999999978</c:v>
                </c:pt>
                <c:pt idx="6502">
                  <c:v>67.752456999999978</c:v>
                </c:pt>
                <c:pt idx="6503">
                  <c:v>67.752456999999978</c:v>
                </c:pt>
                <c:pt idx="6504">
                  <c:v>67.752456999999978</c:v>
                </c:pt>
                <c:pt idx="6505">
                  <c:v>67.752456999999978</c:v>
                </c:pt>
                <c:pt idx="6506">
                  <c:v>67.752456999999978</c:v>
                </c:pt>
                <c:pt idx="6507">
                  <c:v>67.752456999999978</c:v>
                </c:pt>
                <c:pt idx="6508">
                  <c:v>67.752456999999978</c:v>
                </c:pt>
                <c:pt idx="6509">
                  <c:v>67.752456999999978</c:v>
                </c:pt>
                <c:pt idx="6510">
                  <c:v>67.780073000000002</c:v>
                </c:pt>
                <c:pt idx="6511">
                  <c:v>67.780073000000002</c:v>
                </c:pt>
                <c:pt idx="6512">
                  <c:v>67.780073000000002</c:v>
                </c:pt>
                <c:pt idx="6513">
                  <c:v>67.780073000000002</c:v>
                </c:pt>
                <c:pt idx="6514">
                  <c:v>67.780073000000002</c:v>
                </c:pt>
                <c:pt idx="6515">
                  <c:v>67.780073000000002</c:v>
                </c:pt>
                <c:pt idx="6516">
                  <c:v>67.780073000000002</c:v>
                </c:pt>
                <c:pt idx="6517">
                  <c:v>67.780073000000002</c:v>
                </c:pt>
                <c:pt idx="6518">
                  <c:v>67.780073000000002</c:v>
                </c:pt>
                <c:pt idx="6519">
                  <c:v>67.780073000000002</c:v>
                </c:pt>
                <c:pt idx="6520">
                  <c:v>67.774470999999963</c:v>
                </c:pt>
                <c:pt idx="6521">
                  <c:v>67.774470999999963</c:v>
                </c:pt>
                <c:pt idx="6522">
                  <c:v>67.774470999999963</c:v>
                </c:pt>
                <c:pt idx="6523">
                  <c:v>67.774470999999963</c:v>
                </c:pt>
                <c:pt idx="6524">
                  <c:v>67.774470999999963</c:v>
                </c:pt>
                <c:pt idx="6525">
                  <c:v>67.774470999999963</c:v>
                </c:pt>
                <c:pt idx="6526">
                  <c:v>67.774470999999963</c:v>
                </c:pt>
                <c:pt idx="6527">
                  <c:v>67.774470999999963</c:v>
                </c:pt>
                <c:pt idx="6528">
                  <c:v>67.774470999999963</c:v>
                </c:pt>
                <c:pt idx="6529">
                  <c:v>67.774470999999963</c:v>
                </c:pt>
                <c:pt idx="6530">
                  <c:v>67.706981999999982</c:v>
                </c:pt>
                <c:pt idx="6531">
                  <c:v>67.706981999999982</c:v>
                </c:pt>
                <c:pt idx="6532">
                  <c:v>67.706981999999982</c:v>
                </c:pt>
                <c:pt idx="6533">
                  <c:v>67.706981999999982</c:v>
                </c:pt>
                <c:pt idx="6534">
                  <c:v>67.706981999999982</c:v>
                </c:pt>
                <c:pt idx="6535">
                  <c:v>67.706981999999982</c:v>
                </c:pt>
                <c:pt idx="6536">
                  <c:v>67.706981999999982</c:v>
                </c:pt>
                <c:pt idx="6537">
                  <c:v>67.706981999999982</c:v>
                </c:pt>
                <c:pt idx="6538">
                  <c:v>67.706981999999982</c:v>
                </c:pt>
                <c:pt idx="6539">
                  <c:v>67.706981999999982</c:v>
                </c:pt>
                <c:pt idx="6540">
                  <c:v>67.616444999999999</c:v>
                </c:pt>
                <c:pt idx="6541">
                  <c:v>67.616444999999999</c:v>
                </c:pt>
                <c:pt idx="6542">
                  <c:v>67.616444999999999</c:v>
                </c:pt>
                <c:pt idx="6543">
                  <c:v>67.616444999999999</c:v>
                </c:pt>
                <c:pt idx="6544">
                  <c:v>67.616444999999999</c:v>
                </c:pt>
                <c:pt idx="6545">
                  <c:v>67.616444999999999</c:v>
                </c:pt>
                <c:pt idx="6546">
                  <c:v>67.616444999999999</c:v>
                </c:pt>
                <c:pt idx="6547">
                  <c:v>67.616444999999999</c:v>
                </c:pt>
                <c:pt idx="6548">
                  <c:v>67.616444999999999</c:v>
                </c:pt>
                <c:pt idx="6549">
                  <c:v>67.616444999999999</c:v>
                </c:pt>
                <c:pt idx="6550">
                  <c:v>67.46849899999998</c:v>
                </c:pt>
                <c:pt idx="6551">
                  <c:v>67.46849899999998</c:v>
                </c:pt>
                <c:pt idx="6552">
                  <c:v>67.46849899999998</c:v>
                </c:pt>
                <c:pt idx="6553">
                  <c:v>67.46849899999998</c:v>
                </c:pt>
                <c:pt idx="6554">
                  <c:v>67.46849899999998</c:v>
                </c:pt>
                <c:pt idx="6555">
                  <c:v>67.46849899999998</c:v>
                </c:pt>
                <c:pt idx="6556">
                  <c:v>67.46849899999998</c:v>
                </c:pt>
                <c:pt idx="6557">
                  <c:v>67.46849899999998</c:v>
                </c:pt>
                <c:pt idx="6558">
                  <c:v>67.46849899999998</c:v>
                </c:pt>
                <c:pt idx="6559">
                  <c:v>67.46849899999998</c:v>
                </c:pt>
                <c:pt idx="6560">
                  <c:v>67.391569000000061</c:v>
                </c:pt>
                <c:pt idx="6561">
                  <c:v>67.391569000000061</c:v>
                </c:pt>
                <c:pt idx="6562">
                  <c:v>67.391569000000061</c:v>
                </c:pt>
                <c:pt idx="6563">
                  <c:v>67.391569000000061</c:v>
                </c:pt>
                <c:pt idx="6564">
                  <c:v>67.391569000000061</c:v>
                </c:pt>
                <c:pt idx="6565">
                  <c:v>67.391569000000061</c:v>
                </c:pt>
                <c:pt idx="6566">
                  <c:v>67.391569000000061</c:v>
                </c:pt>
                <c:pt idx="6567">
                  <c:v>67.391569000000061</c:v>
                </c:pt>
                <c:pt idx="6568">
                  <c:v>67.391569000000061</c:v>
                </c:pt>
                <c:pt idx="6569">
                  <c:v>67.391569000000061</c:v>
                </c:pt>
                <c:pt idx="6570">
                  <c:v>67.207240000000027</c:v>
                </c:pt>
                <c:pt idx="6571">
                  <c:v>67.207240000000027</c:v>
                </c:pt>
                <c:pt idx="6572">
                  <c:v>67.207240000000027</c:v>
                </c:pt>
                <c:pt idx="6573">
                  <c:v>67.207240000000027</c:v>
                </c:pt>
                <c:pt idx="6574">
                  <c:v>67.207240000000027</c:v>
                </c:pt>
                <c:pt idx="6575">
                  <c:v>67.207240000000027</c:v>
                </c:pt>
                <c:pt idx="6576">
                  <c:v>67.207240000000027</c:v>
                </c:pt>
                <c:pt idx="6577">
                  <c:v>67.207240000000027</c:v>
                </c:pt>
                <c:pt idx="6578">
                  <c:v>67.207240000000027</c:v>
                </c:pt>
                <c:pt idx="6579">
                  <c:v>67.207240000000027</c:v>
                </c:pt>
                <c:pt idx="6580">
                  <c:v>67.080343999999982</c:v>
                </c:pt>
                <c:pt idx="6581">
                  <c:v>67.080343999999982</c:v>
                </c:pt>
                <c:pt idx="6582">
                  <c:v>67.080343999999982</c:v>
                </c:pt>
                <c:pt idx="6583">
                  <c:v>67.080343999999982</c:v>
                </c:pt>
                <c:pt idx="6584">
                  <c:v>67.080343999999982</c:v>
                </c:pt>
                <c:pt idx="6585">
                  <c:v>67.080343999999982</c:v>
                </c:pt>
                <c:pt idx="6586">
                  <c:v>67.080343999999982</c:v>
                </c:pt>
                <c:pt idx="6587">
                  <c:v>67.080343999999982</c:v>
                </c:pt>
                <c:pt idx="6588">
                  <c:v>67.080343999999982</c:v>
                </c:pt>
                <c:pt idx="6589">
                  <c:v>67.080343999999982</c:v>
                </c:pt>
                <c:pt idx="6590">
                  <c:v>66.904178999999999</c:v>
                </c:pt>
                <c:pt idx="6591">
                  <c:v>66.904178999999999</c:v>
                </c:pt>
                <c:pt idx="6592">
                  <c:v>66.904178999999999</c:v>
                </c:pt>
                <c:pt idx="6593">
                  <c:v>66.904178999999999</c:v>
                </c:pt>
                <c:pt idx="6594">
                  <c:v>66.904178999999999</c:v>
                </c:pt>
                <c:pt idx="6595">
                  <c:v>66.904178999999999</c:v>
                </c:pt>
                <c:pt idx="6596">
                  <c:v>66.904178999999999</c:v>
                </c:pt>
                <c:pt idx="6597">
                  <c:v>66.904178999999999</c:v>
                </c:pt>
                <c:pt idx="6598">
                  <c:v>66.904178999999999</c:v>
                </c:pt>
                <c:pt idx="6599">
                  <c:v>66.904178999999999</c:v>
                </c:pt>
                <c:pt idx="6600">
                  <c:v>66.545148999999981</c:v>
                </c:pt>
                <c:pt idx="6601">
                  <c:v>66.545148999999981</c:v>
                </c:pt>
                <c:pt idx="6602">
                  <c:v>66.545148999999981</c:v>
                </c:pt>
                <c:pt idx="6603">
                  <c:v>66.545148999999981</c:v>
                </c:pt>
                <c:pt idx="6604">
                  <c:v>66.545148999999981</c:v>
                </c:pt>
                <c:pt idx="6605">
                  <c:v>66.545148999999981</c:v>
                </c:pt>
                <c:pt idx="6606">
                  <c:v>66.545148999999981</c:v>
                </c:pt>
                <c:pt idx="6607">
                  <c:v>66.545148999999981</c:v>
                </c:pt>
                <c:pt idx="6608">
                  <c:v>66.545148999999981</c:v>
                </c:pt>
                <c:pt idx="6609">
                  <c:v>66.545148999999981</c:v>
                </c:pt>
                <c:pt idx="6610">
                  <c:v>66.466157999999993</c:v>
                </c:pt>
                <c:pt idx="6611">
                  <c:v>66.466157999999993</c:v>
                </c:pt>
                <c:pt idx="6612">
                  <c:v>66.466157999999993</c:v>
                </c:pt>
                <c:pt idx="6613">
                  <c:v>66.466157999999993</c:v>
                </c:pt>
                <c:pt idx="6614">
                  <c:v>66.466157999999993</c:v>
                </c:pt>
                <c:pt idx="6615">
                  <c:v>66.466157999999993</c:v>
                </c:pt>
                <c:pt idx="6616">
                  <c:v>66.466157999999993</c:v>
                </c:pt>
                <c:pt idx="6617">
                  <c:v>66.466157999999993</c:v>
                </c:pt>
                <c:pt idx="6618">
                  <c:v>66.466157999999993</c:v>
                </c:pt>
                <c:pt idx="6619">
                  <c:v>66.466157999999993</c:v>
                </c:pt>
                <c:pt idx="6620">
                  <c:v>66.313335999999978</c:v>
                </c:pt>
                <c:pt idx="6621">
                  <c:v>66.313335999999978</c:v>
                </c:pt>
                <c:pt idx="6622">
                  <c:v>66.313335999999978</c:v>
                </c:pt>
                <c:pt idx="6623">
                  <c:v>66.313335999999978</c:v>
                </c:pt>
                <c:pt idx="6624">
                  <c:v>66.313335999999978</c:v>
                </c:pt>
                <c:pt idx="6625">
                  <c:v>66.313335999999978</c:v>
                </c:pt>
                <c:pt idx="6626">
                  <c:v>66.313335999999978</c:v>
                </c:pt>
                <c:pt idx="6627">
                  <c:v>66.313335999999978</c:v>
                </c:pt>
                <c:pt idx="6628">
                  <c:v>66.313335999999978</c:v>
                </c:pt>
                <c:pt idx="6629">
                  <c:v>66.313335999999978</c:v>
                </c:pt>
                <c:pt idx="6630">
                  <c:v>66.080594000000005</c:v>
                </c:pt>
                <c:pt idx="6631">
                  <c:v>66.080594000000005</c:v>
                </c:pt>
                <c:pt idx="6632">
                  <c:v>66.080594000000005</c:v>
                </c:pt>
                <c:pt idx="6633">
                  <c:v>66.080594000000005</c:v>
                </c:pt>
                <c:pt idx="6634">
                  <c:v>66.080594000000005</c:v>
                </c:pt>
                <c:pt idx="6635">
                  <c:v>66.080594000000005</c:v>
                </c:pt>
                <c:pt idx="6636">
                  <c:v>66.080594000000005</c:v>
                </c:pt>
                <c:pt idx="6637">
                  <c:v>66.080594000000005</c:v>
                </c:pt>
                <c:pt idx="6638">
                  <c:v>66.080594000000005</c:v>
                </c:pt>
                <c:pt idx="6639">
                  <c:v>66.080594000000005</c:v>
                </c:pt>
                <c:pt idx="6640">
                  <c:v>65.923288999999983</c:v>
                </c:pt>
                <c:pt idx="6641">
                  <c:v>65.923288999999983</c:v>
                </c:pt>
                <c:pt idx="6642">
                  <c:v>65.923288999999983</c:v>
                </c:pt>
                <c:pt idx="6643">
                  <c:v>65.923288999999983</c:v>
                </c:pt>
                <c:pt idx="6644">
                  <c:v>65.923288999999983</c:v>
                </c:pt>
                <c:pt idx="6645">
                  <c:v>65.923288999999983</c:v>
                </c:pt>
                <c:pt idx="6646">
                  <c:v>65.923288999999983</c:v>
                </c:pt>
                <c:pt idx="6647">
                  <c:v>65.923288999999983</c:v>
                </c:pt>
                <c:pt idx="6648">
                  <c:v>65.923288999999983</c:v>
                </c:pt>
                <c:pt idx="6649">
                  <c:v>65.923288999999983</c:v>
                </c:pt>
                <c:pt idx="6650">
                  <c:v>65.618063000000006</c:v>
                </c:pt>
                <c:pt idx="6651">
                  <c:v>65.618063000000006</c:v>
                </c:pt>
                <c:pt idx="6652">
                  <c:v>65.618063000000006</c:v>
                </c:pt>
                <c:pt idx="6653">
                  <c:v>65.618063000000006</c:v>
                </c:pt>
                <c:pt idx="6654">
                  <c:v>65.618063000000006</c:v>
                </c:pt>
                <c:pt idx="6655">
                  <c:v>65.618063000000006</c:v>
                </c:pt>
                <c:pt idx="6656">
                  <c:v>65.618063000000006</c:v>
                </c:pt>
                <c:pt idx="6657">
                  <c:v>65.618063000000006</c:v>
                </c:pt>
                <c:pt idx="6658">
                  <c:v>65.618063000000006</c:v>
                </c:pt>
                <c:pt idx="6659">
                  <c:v>65.618063000000006</c:v>
                </c:pt>
                <c:pt idx="6660">
                  <c:v>65.242163000000076</c:v>
                </c:pt>
                <c:pt idx="6661">
                  <c:v>65.242163000000076</c:v>
                </c:pt>
                <c:pt idx="6662">
                  <c:v>65.242163000000076</c:v>
                </c:pt>
                <c:pt idx="6663">
                  <c:v>65.242163000000076</c:v>
                </c:pt>
                <c:pt idx="6664">
                  <c:v>65.242163000000076</c:v>
                </c:pt>
                <c:pt idx="6665">
                  <c:v>65.242163000000076</c:v>
                </c:pt>
                <c:pt idx="6666">
                  <c:v>65.242163000000076</c:v>
                </c:pt>
                <c:pt idx="6667">
                  <c:v>65.242163000000076</c:v>
                </c:pt>
                <c:pt idx="6668">
                  <c:v>65.242163000000076</c:v>
                </c:pt>
                <c:pt idx="6669">
                  <c:v>65.242163000000076</c:v>
                </c:pt>
                <c:pt idx="6670">
                  <c:v>65.062593000000007</c:v>
                </c:pt>
                <c:pt idx="6671">
                  <c:v>65.062593000000007</c:v>
                </c:pt>
                <c:pt idx="6672">
                  <c:v>65.062593000000007</c:v>
                </c:pt>
                <c:pt idx="6673">
                  <c:v>65.062593000000007</c:v>
                </c:pt>
                <c:pt idx="6674">
                  <c:v>65.062593000000007</c:v>
                </c:pt>
                <c:pt idx="6675">
                  <c:v>65.062593000000007</c:v>
                </c:pt>
                <c:pt idx="6676">
                  <c:v>65.062593000000007</c:v>
                </c:pt>
                <c:pt idx="6677">
                  <c:v>65.062593000000007</c:v>
                </c:pt>
                <c:pt idx="6678">
                  <c:v>65.062593000000007</c:v>
                </c:pt>
                <c:pt idx="6679">
                  <c:v>65.062593000000007</c:v>
                </c:pt>
                <c:pt idx="6680">
                  <c:v>64.697755999999998</c:v>
                </c:pt>
                <c:pt idx="6681">
                  <c:v>64.697755999999998</c:v>
                </c:pt>
                <c:pt idx="6682">
                  <c:v>64.697755999999998</c:v>
                </c:pt>
                <c:pt idx="6683">
                  <c:v>64.697755999999998</c:v>
                </c:pt>
                <c:pt idx="6684">
                  <c:v>64.697755999999998</c:v>
                </c:pt>
                <c:pt idx="6685">
                  <c:v>64.697755999999998</c:v>
                </c:pt>
                <c:pt idx="6686">
                  <c:v>64.697755999999998</c:v>
                </c:pt>
                <c:pt idx="6687">
                  <c:v>64.697755999999998</c:v>
                </c:pt>
                <c:pt idx="6688">
                  <c:v>64.697755999999998</c:v>
                </c:pt>
                <c:pt idx="6689">
                  <c:v>64.697755999999998</c:v>
                </c:pt>
                <c:pt idx="6690">
                  <c:v>64.33157199999998</c:v>
                </c:pt>
                <c:pt idx="6691">
                  <c:v>64.33157199999998</c:v>
                </c:pt>
                <c:pt idx="6692">
                  <c:v>64.33157199999998</c:v>
                </c:pt>
                <c:pt idx="6693">
                  <c:v>64.33157199999998</c:v>
                </c:pt>
                <c:pt idx="6694">
                  <c:v>64.33157199999998</c:v>
                </c:pt>
                <c:pt idx="6695">
                  <c:v>64.33157199999998</c:v>
                </c:pt>
                <c:pt idx="6696">
                  <c:v>64.33157199999998</c:v>
                </c:pt>
                <c:pt idx="6697">
                  <c:v>64.33157199999998</c:v>
                </c:pt>
                <c:pt idx="6698">
                  <c:v>64.33157199999998</c:v>
                </c:pt>
                <c:pt idx="6699">
                  <c:v>64.33157199999998</c:v>
                </c:pt>
                <c:pt idx="6700">
                  <c:v>64.116816999999998</c:v>
                </c:pt>
                <c:pt idx="6701">
                  <c:v>64.116816999999998</c:v>
                </c:pt>
                <c:pt idx="6702">
                  <c:v>64.116816999999998</c:v>
                </c:pt>
                <c:pt idx="6703">
                  <c:v>64.116816999999998</c:v>
                </c:pt>
                <c:pt idx="6704">
                  <c:v>64.116816999999998</c:v>
                </c:pt>
                <c:pt idx="6705">
                  <c:v>64.116816999999998</c:v>
                </c:pt>
                <c:pt idx="6706">
                  <c:v>64.116816999999998</c:v>
                </c:pt>
                <c:pt idx="6707">
                  <c:v>64.116816999999998</c:v>
                </c:pt>
                <c:pt idx="6708">
                  <c:v>64.116816999999998</c:v>
                </c:pt>
                <c:pt idx="6709">
                  <c:v>64.116816999999998</c:v>
                </c:pt>
                <c:pt idx="6710">
                  <c:v>63.948820000000005</c:v>
                </c:pt>
                <c:pt idx="6711">
                  <c:v>63.948820000000005</c:v>
                </c:pt>
                <c:pt idx="6712">
                  <c:v>63.948820000000005</c:v>
                </c:pt>
                <c:pt idx="6713">
                  <c:v>63.948820000000005</c:v>
                </c:pt>
                <c:pt idx="6714">
                  <c:v>63.948820000000005</c:v>
                </c:pt>
                <c:pt idx="6715">
                  <c:v>63.948820000000005</c:v>
                </c:pt>
                <c:pt idx="6716">
                  <c:v>63.948820000000005</c:v>
                </c:pt>
                <c:pt idx="6717">
                  <c:v>63.948820000000005</c:v>
                </c:pt>
                <c:pt idx="6718">
                  <c:v>63.948820000000005</c:v>
                </c:pt>
                <c:pt idx="6719">
                  <c:v>63.948820000000005</c:v>
                </c:pt>
                <c:pt idx="6720">
                  <c:v>63.873497999999998</c:v>
                </c:pt>
                <c:pt idx="6721">
                  <c:v>63.873497999999998</c:v>
                </c:pt>
                <c:pt idx="6722">
                  <c:v>63.873497999999998</c:v>
                </c:pt>
                <c:pt idx="6723">
                  <c:v>63.873497999999998</c:v>
                </c:pt>
                <c:pt idx="6724">
                  <c:v>63.873497999999998</c:v>
                </c:pt>
                <c:pt idx="6725">
                  <c:v>63.873497999999998</c:v>
                </c:pt>
                <c:pt idx="6726">
                  <c:v>63.873497999999998</c:v>
                </c:pt>
                <c:pt idx="6727">
                  <c:v>63.873497999999998</c:v>
                </c:pt>
                <c:pt idx="6728">
                  <c:v>63.873497999999998</c:v>
                </c:pt>
                <c:pt idx="6729">
                  <c:v>63.873497999999998</c:v>
                </c:pt>
                <c:pt idx="6730">
                  <c:v>63.657665999999999</c:v>
                </c:pt>
                <c:pt idx="6731">
                  <c:v>63.657665999999999</c:v>
                </c:pt>
                <c:pt idx="6732">
                  <c:v>63.657665999999999</c:v>
                </c:pt>
                <c:pt idx="6733">
                  <c:v>63.657665999999999</c:v>
                </c:pt>
                <c:pt idx="6734">
                  <c:v>63.657665999999999</c:v>
                </c:pt>
                <c:pt idx="6735">
                  <c:v>63.657665999999999</c:v>
                </c:pt>
                <c:pt idx="6736">
                  <c:v>63.657665999999999</c:v>
                </c:pt>
                <c:pt idx="6737">
                  <c:v>63.657665999999999</c:v>
                </c:pt>
                <c:pt idx="6738">
                  <c:v>63.657665999999999</c:v>
                </c:pt>
                <c:pt idx="6739">
                  <c:v>63.657665999999999</c:v>
                </c:pt>
                <c:pt idx="6740">
                  <c:v>63.273696000000001</c:v>
                </c:pt>
                <c:pt idx="6741">
                  <c:v>63.273696000000001</c:v>
                </c:pt>
                <c:pt idx="6742">
                  <c:v>63.273696000000001</c:v>
                </c:pt>
                <c:pt idx="6743">
                  <c:v>63.273696000000001</c:v>
                </c:pt>
                <c:pt idx="6744">
                  <c:v>63.273696000000001</c:v>
                </c:pt>
                <c:pt idx="6745">
                  <c:v>63.273696000000001</c:v>
                </c:pt>
                <c:pt idx="6746">
                  <c:v>63.273696000000001</c:v>
                </c:pt>
                <c:pt idx="6747">
                  <c:v>63.273696000000001</c:v>
                </c:pt>
                <c:pt idx="6748">
                  <c:v>63.273696000000001</c:v>
                </c:pt>
                <c:pt idx="6749">
                  <c:v>63.273696000000001</c:v>
                </c:pt>
                <c:pt idx="6750">
                  <c:v>63.031991000000005</c:v>
                </c:pt>
                <c:pt idx="6751">
                  <c:v>63.031991000000005</c:v>
                </c:pt>
                <c:pt idx="6752">
                  <c:v>63.031991000000005</c:v>
                </c:pt>
                <c:pt idx="6753">
                  <c:v>63.031991000000005</c:v>
                </c:pt>
                <c:pt idx="6754">
                  <c:v>63.031991000000005</c:v>
                </c:pt>
                <c:pt idx="6755">
                  <c:v>63.031991000000005</c:v>
                </c:pt>
                <c:pt idx="6756">
                  <c:v>63.031991000000005</c:v>
                </c:pt>
                <c:pt idx="6757">
                  <c:v>63.031991000000005</c:v>
                </c:pt>
                <c:pt idx="6758">
                  <c:v>63.031991000000005</c:v>
                </c:pt>
                <c:pt idx="6759">
                  <c:v>63.031991000000005</c:v>
                </c:pt>
                <c:pt idx="6760">
                  <c:v>62.800967999999997</c:v>
                </c:pt>
                <c:pt idx="6761">
                  <c:v>62.800967999999997</c:v>
                </c:pt>
                <c:pt idx="6762">
                  <c:v>62.800967999999997</c:v>
                </c:pt>
                <c:pt idx="6763">
                  <c:v>62.800967999999997</c:v>
                </c:pt>
                <c:pt idx="6764">
                  <c:v>62.800967999999997</c:v>
                </c:pt>
                <c:pt idx="6765">
                  <c:v>62.800967999999997</c:v>
                </c:pt>
                <c:pt idx="6766">
                  <c:v>62.800967999999997</c:v>
                </c:pt>
                <c:pt idx="6767">
                  <c:v>62.800967999999997</c:v>
                </c:pt>
                <c:pt idx="6768">
                  <c:v>62.800967999999997</c:v>
                </c:pt>
                <c:pt idx="6769">
                  <c:v>62.800967999999997</c:v>
                </c:pt>
                <c:pt idx="6770">
                  <c:v>62.569466000000006</c:v>
                </c:pt>
                <c:pt idx="6771">
                  <c:v>62.569466000000006</c:v>
                </c:pt>
                <c:pt idx="6772">
                  <c:v>62.569466000000006</c:v>
                </c:pt>
                <c:pt idx="6773">
                  <c:v>62.569466000000006</c:v>
                </c:pt>
                <c:pt idx="6774">
                  <c:v>62.569466000000006</c:v>
                </c:pt>
                <c:pt idx="6775">
                  <c:v>62.569466000000006</c:v>
                </c:pt>
                <c:pt idx="6776">
                  <c:v>62.569466000000006</c:v>
                </c:pt>
                <c:pt idx="6777">
                  <c:v>62.569466000000006</c:v>
                </c:pt>
                <c:pt idx="6778">
                  <c:v>62.569466000000006</c:v>
                </c:pt>
                <c:pt idx="6779">
                  <c:v>62.569466000000006</c:v>
                </c:pt>
                <c:pt idx="6780">
                  <c:v>62.342394000000006</c:v>
                </c:pt>
                <c:pt idx="6781">
                  <c:v>62.342394000000006</c:v>
                </c:pt>
                <c:pt idx="6782">
                  <c:v>62.342394000000006</c:v>
                </c:pt>
                <c:pt idx="6783">
                  <c:v>62.342394000000006</c:v>
                </c:pt>
                <c:pt idx="6784">
                  <c:v>62.342394000000006</c:v>
                </c:pt>
                <c:pt idx="6785">
                  <c:v>62.342394000000006</c:v>
                </c:pt>
                <c:pt idx="6786">
                  <c:v>62.342394000000006</c:v>
                </c:pt>
                <c:pt idx="6787">
                  <c:v>62.342394000000006</c:v>
                </c:pt>
                <c:pt idx="6788">
                  <c:v>62.342394000000006</c:v>
                </c:pt>
                <c:pt idx="6789">
                  <c:v>62.342394000000006</c:v>
                </c:pt>
                <c:pt idx="6790">
                  <c:v>62.168781000000003</c:v>
                </c:pt>
                <c:pt idx="6791">
                  <c:v>62.168781000000003</c:v>
                </c:pt>
                <c:pt idx="6792">
                  <c:v>62.168781000000003</c:v>
                </c:pt>
                <c:pt idx="6793">
                  <c:v>62.168781000000003</c:v>
                </c:pt>
                <c:pt idx="6794">
                  <c:v>62.168781000000003</c:v>
                </c:pt>
                <c:pt idx="6795">
                  <c:v>62.168781000000003</c:v>
                </c:pt>
                <c:pt idx="6796">
                  <c:v>62.168781000000003</c:v>
                </c:pt>
                <c:pt idx="6797">
                  <c:v>62.168781000000003</c:v>
                </c:pt>
                <c:pt idx="6798">
                  <c:v>62.168781000000003</c:v>
                </c:pt>
                <c:pt idx="6799">
                  <c:v>62.168781000000003</c:v>
                </c:pt>
                <c:pt idx="6800">
                  <c:v>62.026055000000021</c:v>
                </c:pt>
                <c:pt idx="6801">
                  <c:v>62.026055000000021</c:v>
                </c:pt>
                <c:pt idx="6802">
                  <c:v>62.026055000000021</c:v>
                </c:pt>
                <c:pt idx="6803">
                  <c:v>62.026055000000021</c:v>
                </c:pt>
                <c:pt idx="6804">
                  <c:v>62.026055000000021</c:v>
                </c:pt>
                <c:pt idx="6805">
                  <c:v>62.026055000000021</c:v>
                </c:pt>
                <c:pt idx="6806">
                  <c:v>62.026055000000021</c:v>
                </c:pt>
                <c:pt idx="6807">
                  <c:v>62.026055000000021</c:v>
                </c:pt>
                <c:pt idx="6808">
                  <c:v>62.026055000000021</c:v>
                </c:pt>
                <c:pt idx="6809">
                  <c:v>62.026055000000021</c:v>
                </c:pt>
                <c:pt idx="6810">
                  <c:v>61.673608000000002</c:v>
                </c:pt>
                <c:pt idx="6811">
                  <c:v>61.673608000000002</c:v>
                </c:pt>
                <c:pt idx="6812">
                  <c:v>61.673608000000002</c:v>
                </c:pt>
                <c:pt idx="6813">
                  <c:v>61.673608000000002</c:v>
                </c:pt>
                <c:pt idx="6814">
                  <c:v>61.673608000000002</c:v>
                </c:pt>
                <c:pt idx="6815">
                  <c:v>61.673608000000002</c:v>
                </c:pt>
                <c:pt idx="6816">
                  <c:v>61.673608000000002</c:v>
                </c:pt>
                <c:pt idx="6817">
                  <c:v>61.673608000000002</c:v>
                </c:pt>
                <c:pt idx="6818">
                  <c:v>61.673608000000002</c:v>
                </c:pt>
                <c:pt idx="6819">
                  <c:v>61.673608000000002</c:v>
                </c:pt>
                <c:pt idx="6820">
                  <c:v>61.540476999999996</c:v>
                </c:pt>
                <c:pt idx="6821">
                  <c:v>61.540476999999996</c:v>
                </c:pt>
                <c:pt idx="6822">
                  <c:v>61.540476999999996</c:v>
                </c:pt>
                <c:pt idx="6823">
                  <c:v>61.540476999999996</c:v>
                </c:pt>
                <c:pt idx="6824">
                  <c:v>61.540476999999996</c:v>
                </c:pt>
                <c:pt idx="6825">
                  <c:v>61.540476999999996</c:v>
                </c:pt>
                <c:pt idx="6826">
                  <c:v>61.540476999999996</c:v>
                </c:pt>
                <c:pt idx="6827">
                  <c:v>61.540476999999996</c:v>
                </c:pt>
                <c:pt idx="6828">
                  <c:v>61.540476999999996</c:v>
                </c:pt>
                <c:pt idx="6829">
                  <c:v>61.540476999999996</c:v>
                </c:pt>
                <c:pt idx="6830">
                  <c:v>61.230527000000002</c:v>
                </c:pt>
                <c:pt idx="6831">
                  <c:v>61.230527000000002</c:v>
                </c:pt>
                <c:pt idx="6832">
                  <c:v>61.230527000000002</c:v>
                </c:pt>
                <c:pt idx="6833">
                  <c:v>61.230527000000002</c:v>
                </c:pt>
                <c:pt idx="6834">
                  <c:v>61.230527000000002</c:v>
                </c:pt>
                <c:pt idx="6835">
                  <c:v>61.230527000000002</c:v>
                </c:pt>
                <c:pt idx="6836">
                  <c:v>61.230527000000002</c:v>
                </c:pt>
                <c:pt idx="6837">
                  <c:v>61.230527000000002</c:v>
                </c:pt>
                <c:pt idx="6838">
                  <c:v>61.230527000000002</c:v>
                </c:pt>
                <c:pt idx="6839">
                  <c:v>61.230527000000002</c:v>
                </c:pt>
                <c:pt idx="6840">
                  <c:v>60.933390000000003</c:v>
                </c:pt>
                <c:pt idx="6841">
                  <c:v>60.933390000000003</c:v>
                </c:pt>
                <c:pt idx="6842">
                  <c:v>60.933390000000003</c:v>
                </c:pt>
                <c:pt idx="6843">
                  <c:v>60.933390000000003</c:v>
                </c:pt>
                <c:pt idx="6844">
                  <c:v>60.933390000000003</c:v>
                </c:pt>
                <c:pt idx="6845">
                  <c:v>60.933390000000003</c:v>
                </c:pt>
                <c:pt idx="6846">
                  <c:v>60.933390000000003</c:v>
                </c:pt>
                <c:pt idx="6847">
                  <c:v>60.933390000000003</c:v>
                </c:pt>
                <c:pt idx="6848">
                  <c:v>60.933390000000003</c:v>
                </c:pt>
                <c:pt idx="6849">
                  <c:v>60.933390000000003</c:v>
                </c:pt>
                <c:pt idx="6850">
                  <c:v>60.698301000000022</c:v>
                </c:pt>
                <c:pt idx="6851">
                  <c:v>60.698301000000022</c:v>
                </c:pt>
                <c:pt idx="6852">
                  <c:v>60.698301000000022</c:v>
                </c:pt>
                <c:pt idx="6853">
                  <c:v>60.698301000000022</c:v>
                </c:pt>
                <c:pt idx="6854">
                  <c:v>60.698301000000022</c:v>
                </c:pt>
                <c:pt idx="6855">
                  <c:v>60.698301000000022</c:v>
                </c:pt>
                <c:pt idx="6856">
                  <c:v>60.698301000000022</c:v>
                </c:pt>
                <c:pt idx="6857">
                  <c:v>60.698301000000022</c:v>
                </c:pt>
                <c:pt idx="6858">
                  <c:v>60.698301000000022</c:v>
                </c:pt>
                <c:pt idx="6859">
                  <c:v>60.698301000000022</c:v>
                </c:pt>
                <c:pt idx="6860">
                  <c:v>60.358540000000005</c:v>
                </c:pt>
                <c:pt idx="6861">
                  <c:v>60.358540000000005</c:v>
                </c:pt>
                <c:pt idx="6862">
                  <c:v>60.358540000000005</c:v>
                </c:pt>
                <c:pt idx="6863">
                  <c:v>60.358540000000005</c:v>
                </c:pt>
                <c:pt idx="6864">
                  <c:v>60.358540000000005</c:v>
                </c:pt>
                <c:pt idx="6865">
                  <c:v>60.358540000000005</c:v>
                </c:pt>
                <c:pt idx="6866">
                  <c:v>60.358540000000005</c:v>
                </c:pt>
                <c:pt idx="6867">
                  <c:v>60.358540000000005</c:v>
                </c:pt>
                <c:pt idx="6868">
                  <c:v>60.358540000000005</c:v>
                </c:pt>
                <c:pt idx="6869">
                  <c:v>60.358540000000005</c:v>
                </c:pt>
                <c:pt idx="6870">
                  <c:v>60.027510000000021</c:v>
                </c:pt>
                <c:pt idx="6871">
                  <c:v>60.027510000000021</c:v>
                </c:pt>
                <c:pt idx="6872">
                  <c:v>60.027510000000021</c:v>
                </c:pt>
                <c:pt idx="6873">
                  <c:v>60.027510000000021</c:v>
                </c:pt>
                <c:pt idx="6874">
                  <c:v>60.027510000000021</c:v>
                </c:pt>
                <c:pt idx="6875">
                  <c:v>60.027510000000021</c:v>
                </c:pt>
                <c:pt idx="6876">
                  <c:v>60.027510000000021</c:v>
                </c:pt>
                <c:pt idx="6877">
                  <c:v>60.027510000000021</c:v>
                </c:pt>
                <c:pt idx="6878">
                  <c:v>60.027510000000021</c:v>
                </c:pt>
                <c:pt idx="6879">
                  <c:v>60.027510000000021</c:v>
                </c:pt>
                <c:pt idx="6880">
                  <c:v>59.768108000000026</c:v>
                </c:pt>
                <c:pt idx="6881">
                  <c:v>59.768108000000026</c:v>
                </c:pt>
                <c:pt idx="6882">
                  <c:v>59.768108000000026</c:v>
                </c:pt>
                <c:pt idx="6883">
                  <c:v>59.768108000000026</c:v>
                </c:pt>
                <c:pt idx="6884">
                  <c:v>59.768108000000026</c:v>
                </c:pt>
                <c:pt idx="6885">
                  <c:v>59.768108000000026</c:v>
                </c:pt>
                <c:pt idx="6886">
                  <c:v>59.768108000000026</c:v>
                </c:pt>
                <c:pt idx="6887">
                  <c:v>59.768108000000026</c:v>
                </c:pt>
                <c:pt idx="6888">
                  <c:v>59.768108000000026</c:v>
                </c:pt>
                <c:pt idx="6889">
                  <c:v>59.768108000000026</c:v>
                </c:pt>
                <c:pt idx="6890">
                  <c:v>59.518650000000001</c:v>
                </c:pt>
                <c:pt idx="6891">
                  <c:v>59.518650000000001</c:v>
                </c:pt>
                <c:pt idx="6892">
                  <c:v>59.518650000000001</c:v>
                </c:pt>
                <c:pt idx="6893">
                  <c:v>59.518650000000001</c:v>
                </c:pt>
                <c:pt idx="6894">
                  <c:v>59.518650000000001</c:v>
                </c:pt>
                <c:pt idx="6895">
                  <c:v>59.518650000000001</c:v>
                </c:pt>
                <c:pt idx="6896">
                  <c:v>59.518650000000001</c:v>
                </c:pt>
                <c:pt idx="6897">
                  <c:v>59.518650000000001</c:v>
                </c:pt>
                <c:pt idx="6898">
                  <c:v>59.518650000000001</c:v>
                </c:pt>
                <c:pt idx="6899">
                  <c:v>59.518650000000001</c:v>
                </c:pt>
                <c:pt idx="6900">
                  <c:v>59.149168000000003</c:v>
                </c:pt>
                <c:pt idx="6901">
                  <c:v>59.149168000000003</c:v>
                </c:pt>
                <c:pt idx="6902">
                  <c:v>59.149168000000003</c:v>
                </c:pt>
                <c:pt idx="6903">
                  <c:v>59.149168000000003</c:v>
                </c:pt>
                <c:pt idx="6904">
                  <c:v>59.149168000000003</c:v>
                </c:pt>
                <c:pt idx="6905">
                  <c:v>59.149168000000003</c:v>
                </c:pt>
                <c:pt idx="6906">
                  <c:v>59.149168000000003</c:v>
                </c:pt>
                <c:pt idx="6907">
                  <c:v>59.149168000000003</c:v>
                </c:pt>
                <c:pt idx="6908">
                  <c:v>59.149168000000003</c:v>
                </c:pt>
                <c:pt idx="6909">
                  <c:v>59.149168000000003</c:v>
                </c:pt>
                <c:pt idx="6910">
                  <c:v>58.863137000000002</c:v>
                </c:pt>
                <c:pt idx="6911">
                  <c:v>58.863137000000002</c:v>
                </c:pt>
                <c:pt idx="6912">
                  <c:v>58.863137000000002</c:v>
                </c:pt>
                <c:pt idx="6913">
                  <c:v>58.863137000000002</c:v>
                </c:pt>
                <c:pt idx="6914">
                  <c:v>58.863137000000002</c:v>
                </c:pt>
                <c:pt idx="6915">
                  <c:v>58.863137000000002</c:v>
                </c:pt>
                <c:pt idx="6916">
                  <c:v>58.863137000000002</c:v>
                </c:pt>
                <c:pt idx="6917">
                  <c:v>58.863137000000002</c:v>
                </c:pt>
                <c:pt idx="6918">
                  <c:v>58.863137000000002</c:v>
                </c:pt>
                <c:pt idx="6919">
                  <c:v>58.863137000000002</c:v>
                </c:pt>
                <c:pt idx="6920">
                  <c:v>58.575542000000013</c:v>
                </c:pt>
                <c:pt idx="6921">
                  <c:v>58.575542000000013</c:v>
                </c:pt>
                <c:pt idx="6922">
                  <c:v>58.575542000000013</c:v>
                </c:pt>
                <c:pt idx="6923">
                  <c:v>58.575542000000013</c:v>
                </c:pt>
                <c:pt idx="6924">
                  <c:v>58.575542000000013</c:v>
                </c:pt>
                <c:pt idx="6925">
                  <c:v>58.575542000000013</c:v>
                </c:pt>
                <c:pt idx="6926">
                  <c:v>58.575542000000013</c:v>
                </c:pt>
                <c:pt idx="6927">
                  <c:v>58.575542000000013</c:v>
                </c:pt>
                <c:pt idx="6928">
                  <c:v>58.575542000000013</c:v>
                </c:pt>
                <c:pt idx="6929">
                  <c:v>58.575542000000013</c:v>
                </c:pt>
                <c:pt idx="6930">
                  <c:v>58.453756000000006</c:v>
                </c:pt>
                <c:pt idx="6931">
                  <c:v>58.453756000000006</c:v>
                </c:pt>
                <c:pt idx="6932">
                  <c:v>58.453756000000006</c:v>
                </c:pt>
                <c:pt idx="6933">
                  <c:v>58.453756000000006</c:v>
                </c:pt>
                <c:pt idx="6934">
                  <c:v>58.453756000000006</c:v>
                </c:pt>
                <c:pt idx="6935">
                  <c:v>58.453756000000006</c:v>
                </c:pt>
                <c:pt idx="6936">
                  <c:v>58.453756000000006</c:v>
                </c:pt>
                <c:pt idx="6937">
                  <c:v>58.453756000000006</c:v>
                </c:pt>
                <c:pt idx="6938">
                  <c:v>58.453756000000006</c:v>
                </c:pt>
                <c:pt idx="6939">
                  <c:v>58.453756000000006</c:v>
                </c:pt>
                <c:pt idx="6940">
                  <c:v>58.271283999999994</c:v>
                </c:pt>
                <c:pt idx="6941">
                  <c:v>58.271283999999994</c:v>
                </c:pt>
                <c:pt idx="6942">
                  <c:v>58.271283999999994</c:v>
                </c:pt>
                <c:pt idx="6943">
                  <c:v>58.271283999999994</c:v>
                </c:pt>
                <c:pt idx="6944">
                  <c:v>58.271283999999994</c:v>
                </c:pt>
                <c:pt idx="6945">
                  <c:v>58.271283999999994</c:v>
                </c:pt>
                <c:pt idx="6946">
                  <c:v>58.271283999999994</c:v>
                </c:pt>
                <c:pt idx="6947">
                  <c:v>58.271283999999994</c:v>
                </c:pt>
                <c:pt idx="6948">
                  <c:v>58.271283999999994</c:v>
                </c:pt>
                <c:pt idx="6949">
                  <c:v>58.271283999999994</c:v>
                </c:pt>
                <c:pt idx="6950">
                  <c:v>57.936155000000021</c:v>
                </c:pt>
                <c:pt idx="6951">
                  <c:v>57.936155000000021</c:v>
                </c:pt>
                <c:pt idx="6952">
                  <c:v>57.936155000000021</c:v>
                </c:pt>
                <c:pt idx="6953">
                  <c:v>57.936155000000021</c:v>
                </c:pt>
                <c:pt idx="6954">
                  <c:v>57.936155000000021</c:v>
                </c:pt>
                <c:pt idx="6955">
                  <c:v>57.936155000000021</c:v>
                </c:pt>
                <c:pt idx="6956">
                  <c:v>57.936155000000021</c:v>
                </c:pt>
                <c:pt idx="6957">
                  <c:v>57.936155000000021</c:v>
                </c:pt>
                <c:pt idx="6958">
                  <c:v>57.936155000000021</c:v>
                </c:pt>
                <c:pt idx="6959">
                  <c:v>57.936155000000021</c:v>
                </c:pt>
                <c:pt idx="6960">
                  <c:v>57.839320000000001</c:v>
                </c:pt>
                <c:pt idx="6961">
                  <c:v>57.839320000000001</c:v>
                </c:pt>
                <c:pt idx="6962">
                  <c:v>57.839320000000001</c:v>
                </c:pt>
                <c:pt idx="6963">
                  <c:v>57.839320000000001</c:v>
                </c:pt>
                <c:pt idx="6964">
                  <c:v>57.839320000000001</c:v>
                </c:pt>
                <c:pt idx="6965">
                  <c:v>57.839320000000001</c:v>
                </c:pt>
                <c:pt idx="6966">
                  <c:v>57.839320000000001</c:v>
                </c:pt>
                <c:pt idx="6967">
                  <c:v>57.839320000000001</c:v>
                </c:pt>
                <c:pt idx="6968">
                  <c:v>57.839320000000001</c:v>
                </c:pt>
                <c:pt idx="6969">
                  <c:v>57.839320000000001</c:v>
                </c:pt>
                <c:pt idx="6970">
                  <c:v>57.645981000000006</c:v>
                </c:pt>
                <c:pt idx="6971">
                  <c:v>57.645981000000006</c:v>
                </c:pt>
                <c:pt idx="6972">
                  <c:v>57.645981000000006</c:v>
                </c:pt>
                <c:pt idx="6973">
                  <c:v>57.645981000000006</c:v>
                </c:pt>
                <c:pt idx="6974">
                  <c:v>57.645981000000006</c:v>
                </c:pt>
                <c:pt idx="6975">
                  <c:v>57.645981000000006</c:v>
                </c:pt>
                <c:pt idx="6976">
                  <c:v>57.645981000000006</c:v>
                </c:pt>
                <c:pt idx="6977">
                  <c:v>57.645981000000006</c:v>
                </c:pt>
                <c:pt idx="6978">
                  <c:v>57.645981000000006</c:v>
                </c:pt>
                <c:pt idx="6979">
                  <c:v>57.645981000000006</c:v>
                </c:pt>
                <c:pt idx="6980">
                  <c:v>57.518958000000012</c:v>
                </c:pt>
                <c:pt idx="6981">
                  <c:v>57.518958000000012</c:v>
                </c:pt>
                <c:pt idx="6982">
                  <c:v>57.518958000000012</c:v>
                </c:pt>
                <c:pt idx="6983">
                  <c:v>57.518958000000012</c:v>
                </c:pt>
                <c:pt idx="6984">
                  <c:v>57.518958000000012</c:v>
                </c:pt>
                <c:pt idx="6985">
                  <c:v>57.518958000000012</c:v>
                </c:pt>
                <c:pt idx="6986">
                  <c:v>57.518958000000012</c:v>
                </c:pt>
                <c:pt idx="6987">
                  <c:v>57.518958000000012</c:v>
                </c:pt>
                <c:pt idx="6988">
                  <c:v>57.518958000000012</c:v>
                </c:pt>
                <c:pt idx="6989">
                  <c:v>57.518958000000012</c:v>
                </c:pt>
                <c:pt idx="6990">
                  <c:v>57.409533000000003</c:v>
                </c:pt>
                <c:pt idx="6991">
                  <c:v>57.409533000000003</c:v>
                </c:pt>
                <c:pt idx="6992">
                  <c:v>57.409533000000003</c:v>
                </c:pt>
                <c:pt idx="6993">
                  <c:v>57.409533000000003</c:v>
                </c:pt>
                <c:pt idx="6994">
                  <c:v>57.409533000000003</c:v>
                </c:pt>
                <c:pt idx="6995">
                  <c:v>57.409533000000003</c:v>
                </c:pt>
                <c:pt idx="6996">
                  <c:v>57.409533000000003</c:v>
                </c:pt>
                <c:pt idx="6997">
                  <c:v>57.409533000000003</c:v>
                </c:pt>
                <c:pt idx="6998">
                  <c:v>57.409533000000003</c:v>
                </c:pt>
                <c:pt idx="6999">
                  <c:v>57.409533000000003</c:v>
                </c:pt>
                <c:pt idx="7000">
                  <c:v>57.160319000000023</c:v>
                </c:pt>
                <c:pt idx="7001">
                  <c:v>57.160319000000023</c:v>
                </c:pt>
                <c:pt idx="7002">
                  <c:v>57.160319000000023</c:v>
                </c:pt>
                <c:pt idx="7003">
                  <c:v>57.160319000000023</c:v>
                </c:pt>
                <c:pt idx="7004">
                  <c:v>57.160319000000023</c:v>
                </c:pt>
                <c:pt idx="7005">
                  <c:v>57.160319000000023</c:v>
                </c:pt>
                <c:pt idx="7006">
                  <c:v>57.160319000000023</c:v>
                </c:pt>
                <c:pt idx="7007">
                  <c:v>57.160319000000023</c:v>
                </c:pt>
                <c:pt idx="7008">
                  <c:v>57.160319000000023</c:v>
                </c:pt>
                <c:pt idx="7009">
                  <c:v>57.160319000000023</c:v>
                </c:pt>
                <c:pt idx="7010">
                  <c:v>57.062125000000023</c:v>
                </c:pt>
                <c:pt idx="7011">
                  <c:v>57.062125000000023</c:v>
                </c:pt>
                <c:pt idx="7012">
                  <c:v>57.062125000000023</c:v>
                </c:pt>
                <c:pt idx="7013">
                  <c:v>57.062125000000023</c:v>
                </c:pt>
                <c:pt idx="7014">
                  <c:v>57.062125000000023</c:v>
                </c:pt>
                <c:pt idx="7015">
                  <c:v>57.062125000000023</c:v>
                </c:pt>
                <c:pt idx="7016">
                  <c:v>57.062125000000023</c:v>
                </c:pt>
                <c:pt idx="7017">
                  <c:v>57.062125000000023</c:v>
                </c:pt>
                <c:pt idx="7018">
                  <c:v>57.062125000000023</c:v>
                </c:pt>
                <c:pt idx="7019">
                  <c:v>57.062125000000023</c:v>
                </c:pt>
                <c:pt idx="7020">
                  <c:v>56.907838999999996</c:v>
                </c:pt>
                <c:pt idx="7021">
                  <c:v>56.907838999999996</c:v>
                </c:pt>
                <c:pt idx="7022">
                  <c:v>56.907838999999996</c:v>
                </c:pt>
                <c:pt idx="7023">
                  <c:v>56.907838999999996</c:v>
                </c:pt>
                <c:pt idx="7024">
                  <c:v>56.907838999999996</c:v>
                </c:pt>
                <c:pt idx="7025">
                  <c:v>56.907838999999996</c:v>
                </c:pt>
                <c:pt idx="7026">
                  <c:v>56.907838999999996</c:v>
                </c:pt>
                <c:pt idx="7027">
                  <c:v>56.907838999999996</c:v>
                </c:pt>
                <c:pt idx="7028">
                  <c:v>56.907838999999996</c:v>
                </c:pt>
                <c:pt idx="7029">
                  <c:v>56.907838999999996</c:v>
                </c:pt>
                <c:pt idx="7030">
                  <c:v>56.759317000000003</c:v>
                </c:pt>
                <c:pt idx="7031">
                  <c:v>56.759317000000003</c:v>
                </c:pt>
                <c:pt idx="7032">
                  <c:v>56.759317000000003</c:v>
                </c:pt>
                <c:pt idx="7033">
                  <c:v>56.759317000000003</c:v>
                </c:pt>
                <c:pt idx="7034">
                  <c:v>56.759317000000003</c:v>
                </c:pt>
                <c:pt idx="7035">
                  <c:v>56.759317000000003</c:v>
                </c:pt>
                <c:pt idx="7036">
                  <c:v>56.759317000000003</c:v>
                </c:pt>
                <c:pt idx="7037">
                  <c:v>56.759317000000003</c:v>
                </c:pt>
                <c:pt idx="7038">
                  <c:v>56.759317000000003</c:v>
                </c:pt>
                <c:pt idx="7039">
                  <c:v>56.759317000000003</c:v>
                </c:pt>
                <c:pt idx="7040">
                  <c:v>56.553126000000006</c:v>
                </c:pt>
                <c:pt idx="7041">
                  <c:v>56.553126000000006</c:v>
                </c:pt>
                <c:pt idx="7042">
                  <c:v>56.553126000000006</c:v>
                </c:pt>
                <c:pt idx="7043">
                  <c:v>56.553126000000006</c:v>
                </c:pt>
                <c:pt idx="7044">
                  <c:v>56.553126000000006</c:v>
                </c:pt>
                <c:pt idx="7045">
                  <c:v>56.553126000000006</c:v>
                </c:pt>
                <c:pt idx="7046">
                  <c:v>56.553126000000006</c:v>
                </c:pt>
                <c:pt idx="7047">
                  <c:v>56.553126000000006</c:v>
                </c:pt>
                <c:pt idx="7048">
                  <c:v>56.553126000000006</c:v>
                </c:pt>
                <c:pt idx="7049">
                  <c:v>56.553126000000006</c:v>
                </c:pt>
                <c:pt idx="7050">
                  <c:v>56.293328000000024</c:v>
                </c:pt>
                <c:pt idx="7051">
                  <c:v>56.293328000000024</c:v>
                </c:pt>
                <c:pt idx="7052">
                  <c:v>56.293328000000024</c:v>
                </c:pt>
                <c:pt idx="7053">
                  <c:v>56.293328000000024</c:v>
                </c:pt>
                <c:pt idx="7054">
                  <c:v>56.293328000000024</c:v>
                </c:pt>
                <c:pt idx="7055">
                  <c:v>56.293328000000024</c:v>
                </c:pt>
                <c:pt idx="7056">
                  <c:v>56.293328000000024</c:v>
                </c:pt>
                <c:pt idx="7057">
                  <c:v>56.293328000000024</c:v>
                </c:pt>
                <c:pt idx="7058">
                  <c:v>56.293328000000024</c:v>
                </c:pt>
                <c:pt idx="7059">
                  <c:v>56.293328000000024</c:v>
                </c:pt>
                <c:pt idx="7060">
                  <c:v>56.084543999999994</c:v>
                </c:pt>
                <c:pt idx="7061">
                  <c:v>56.084543999999994</c:v>
                </c:pt>
                <c:pt idx="7062">
                  <c:v>56.084543999999994</c:v>
                </c:pt>
                <c:pt idx="7063">
                  <c:v>56.084543999999994</c:v>
                </c:pt>
                <c:pt idx="7064">
                  <c:v>56.084543999999994</c:v>
                </c:pt>
                <c:pt idx="7065">
                  <c:v>56.084543999999994</c:v>
                </c:pt>
                <c:pt idx="7066">
                  <c:v>56.084543999999994</c:v>
                </c:pt>
                <c:pt idx="7067">
                  <c:v>56.084543999999994</c:v>
                </c:pt>
                <c:pt idx="7068">
                  <c:v>56.084543999999994</c:v>
                </c:pt>
                <c:pt idx="7069">
                  <c:v>56.084543999999994</c:v>
                </c:pt>
                <c:pt idx="7070">
                  <c:v>55.720017000000013</c:v>
                </c:pt>
                <c:pt idx="7071">
                  <c:v>55.720017000000013</c:v>
                </c:pt>
                <c:pt idx="7072">
                  <c:v>55.720017000000013</c:v>
                </c:pt>
                <c:pt idx="7073">
                  <c:v>55.720017000000013</c:v>
                </c:pt>
                <c:pt idx="7074">
                  <c:v>55.720017000000013</c:v>
                </c:pt>
                <c:pt idx="7075">
                  <c:v>55.720017000000013</c:v>
                </c:pt>
                <c:pt idx="7076">
                  <c:v>55.720017000000013</c:v>
                </c:pt>
                <c:pt idx="7077">
                  <c:v>55.720017000000013</c:v>
                </c:pt>
                <c:pt idx="7078">
                  <c:v>55.720017000000013</c:v>
                </c:pt>
                <c:pt idx="7079">
                  <c:v>55.720017000000013</c:v>
                </c:pt>
                <c:pt idx="7080">
                  <c:v>55.432785000000003</c:v>
                </c:pt>
                <c:pt idx="7081">
                  <c:v>55.432785000000003</c:v>
                </c:pt>
                <c:pt idx="7082">
                  <c:v>55.432785000000003</c:v>
                </c:pt>
                <c:pt idx="7083">
                  <c:v>55.432785000000003</c:v>
                </c:pt>
                <c:pt idx="7084">
                  <c:v>55.432785000000003</c:v>
                </c:pt>
                <c:pt idx="7085">
                  <c:v>55.432785000000003</c:v>
                </c:pt>
                <c:pt idx="7086">
                  <c:v>55.432785000000003</c:v>
                </c:pt>
                <c:pt idx="7087">
                  <c:v>55.432785000000003</c:v>
                </c:pt>
                <c:pt idx="7088">
                  <c:v>55.432785000000003</c:v>
                </c:pt>
                <c:pt idx="7089">
                  <c:v>55.432785000000003</c:v>
                </c:pt>
                <c:pt idx="7090">
                  <c:v>55.342175000000012</c:v>
                </c:pt>
                <c:pt idx="7091">
                  <c:v>55.342175000000012</c:v>
                </c:pt>
                <c:pt idx="7092">
                  <c:v>55.342175000000012</c:v>
                </c:pt>
                <c:pt idx="7093">
                  <c:v>55.342175000000012</c:v>
                </c:pt>
                <c:pt idx="7094">
                  <c:v>55.342175000000012</c:v>
                </c:pt>
                <c:pt idx="7095">
                  <c:v>55.342175000000012</c:v>
                </c:pt>
                <c:pt idx="7096">
                  <c:v>55.342175000000012</c:v>
                </c:pt>
                <c:pt idx="7097">
                  <c:v>55.342175000000012</c:v>
                </c:pt>
                <c:pt idx="7098">
                  <c:v>55.342175000000012</c:v>
                </c:pt>
                <c:pt idx="7099">
                  <c:v>55.342175000000012</c:v>
                </c:pt>
                <c:pt idx="7100">
                  <c:v>55.164938000000021</c:v>
                </c:pt>
                <c:pt idx="7101">
                  <c:v>55.164938000000021</c:v>
                </c:pt>
                <c:pt idx="7102">
                  <c:v>55.164938000000021</c:v>
                </c:pt>
                <c:pt idx="7103">
                  <c:v>55.164938000000021</c:v>
                </c:pt>
                <c:pt idx="7104">
                  <c:v>55.164938000000021</c:v>
                </c:pt>
                <c:pt idx="7105">
                  <c:v>55.164938000000021</c:v>
                </c:pt>
                <c:pt idx="7106">
                  <c:v>55.164938000000021</c:v>
                </c:pt>
                <c:pt idx="7107">
                  <c:v>55.164938000000021</c:v>
                </c:pt>
                <c:pt idx="7108">
                  <c:v>55.164938000000021</c:v>
                </c:pt>
                <c:pt idx="7109">
                  <c:v>55.164938000000021</c:v>
                </c:pt>
                <c:pt idx="7110">
                  <c:v>55.051006999999998</c:v>
                </c:pt>
                <c:pt idx="7111">
                  <c:v>55.051006999999998</c:v>
                </c:pt>
                <c:pt idx="7112">
                  <c:v>55.051006999999998</c:v>
                </c:pt>
                <c:pt idx="7113">
                  <c:v>55.051006999999998</c:v>
                </c:pt>
                <c:pt idx="7114">
                  <c:v>55.051006999999998</c:v>
                </c:pt>
                <c:pt idx="7115">
                  <c:v>55.051006999999998</c:v>
                </c:pt>
                <c:pt idx="7116">
                  <c:v>55.051006999999998</c:v>
                </c:pt>
                <c:pt idx="7117">
                  <c:v>55.051006999999998</c:v>
                </c:pt>
                <c:pt idx="7118">
                  <c:v>55.051006999999998</c:v>
                </c:pt>
                <c:pt idx="7119">
                  <c:v>55.051006999999998</c:v>
                </c:pt>
                <c:pt idx="7120">
                  <c:v>54.840226999999999</c:v>
                </c:pt>
                <c:pt idx="7121">
                  <c:v>54.840226999999999</c:v>
                </c:pt>
                <c:pt idx="7122">
                  <c:v>54.840226999999999</c:v>
                </c:pt>
                <c:pt idx="7123">
                  <c:v>54.840226999999999</c:v>
                </c:pt>
                <c:pt idx="7124">
                  <c:v>54.840226999999999</c:v>
                </c:pt>
                <c:pt idx="7125">
                  <c:v>54.840226999999999</c:v>
                </c:pt>
                <c:pt idx="7126">
                  <c:v>54.840226999999999</c:v>
                </c:pt>
                <c:pt idx="7127">
                  <c:v>54.840226999999999</c:v>
                </c:pt>
                <c:pt idx="7128">
                  <c:v>54.840226999999999</c:v>
                </c:pt>
                <c:pt idx="7129">
                  <c:v>54.840226999999999</c:v>
                </c:pt>
                <c:pt idx="7130">
                  <c:v>54.676276000000001</c:v>
                </c:pt>
                <c:pt idx="7131">
                  <c:v>54.676276000000001</c:v>
                </c:pt>
                <c:pt idx="7132">
                  <c:v>54.676276000000001</c:v>
                </c:pt>
                <c:pt idx="7133">
                  <c:v>54.676276000000001</c:v>
                </c:pt>
                <c:pt idx="7134">
                  <c:v>54.676276000000001</c:v>
                </c:pt>
                <c:pt idx="7135">
                  <c:v>54.676276000000001</c:v>
                </c:pt>
                <c:pt idx="7136">
                  <c:v>54.676276000000001</c:v>
                </c:pt>
                <c:pt idx="7137">
                  <c:v>54.676276000000001</c:v>
                </c:pt>
                <c:pt idx="7138">
                  <c:v>54.676276000000001</c:v>
                </c:pt>
                <c:pt idx="7139">
                  <c:v>54.676276000000001</c:v>
                </c:pt>
                <c:pt idx="7140">
                  <c:v>54.637545000000003</c:v>
                </c:pt>
                <c:pt idx="7141">
                  <c:v>54.637545000000003</c:v>
                </c:pt>
                <c:pt idx="7142">
                  <c:v>54.637545000000003</c:v>
                </c:pt>
                <c:pt idx="7143">
                  <c:v>54.637545000000003</c:v>
                </c:pt>
                <c:pt idx="7144">
                  <c:v>54.637545000000003</c:v>
                </c:pt>
                <c:pt idx="7145">
                  <c:v>54.637545000000003</c:v>
                </c:pt>
                <c:pt idx="7146">
                  <c:v>54.637545000000003</c:v>
                </c:pt>
                <c:pt idx="7147">
                  <c:v>54.637545000000003</c:v>
                </c:pt>
                <c:pt idx="7148">
                  <c:v>54.637545000000003</c:v>
                </c:pt>
                <c:pt idx="7149">
                  <c:v>54.637545000000003</c:v>
                </c:pt>
                <c:pt idx="7150">
                  <c:v>54.485646999999993</c:v>
                </c:pt>
                <c:pt idx="7151">
                  <c:v>54.485646999999993</c:v>
                </c:pt>
                <c:pt idx="7152">
                  <c:v>54.485646999999993</c:v>
                </c:pt>
                <c:pt idx="7153">
                  <c:v>54.485646999999993</c:v>
                </c:pt>
                <c:pt idx="7154">
                  <c:v>54.485646999999993</c:v>
                </c:pt>
                <c:pt idx="7155">
                  <c:v>54.485646999999993</c:v>
                </c:pt>
                <c:pt idx="7156">
                  <c:v>54.485646999999993</c:v>
                </c:pt>
                <c:pt idx="7157">
                  <c:v>54.485646999999993</c:v>
                </c:pt>
                <c:pt idx="7158">
                  <c:v>54.485646999999993</c:v>
                </c:pt>
                <c:pt idx="7159">
                  <c:v>54.485646999999993</c:v>
                </c:pt>
                <c:pt idx="7160">
                  <c:v>54.304393000000005</c:v>
                </c:pt>
                <c:pt idx="7161">
                  <c:v>54.304393000000005</c:v>
                </c:pt>
                <c:pt idx="7162">
                  <c:v>54.304393000000005</c:v>
                </c:pt>
                <c:pt idx="7163">
                  <c:v>54.304393000000005</c:v>
                </c:pt>
                <c:pt idx="7164">
                  <c:v>54.304393000000005</c:v>
                </c:pt>
                <c:pt idx="7165">
                  <c:v>54.304393000000005</c:v>
                </c:pt>
                <c:pt idx="7166">
                  <c:v>54.304393000000005</c:v>
                </c:pt>
                <c:pt idx="7167">
                  <c:v>54.304393000000005</c:v>
                </c:pt>
                <c:pt idx="7168">
                  <c:v>54.304393000000005</c:v>
                </c:pt>
                <c:pt idx="7169">
                  <c:v>54.304393000000005</c:v>
                </c:pt>
                <c:pt idx="7170">
                  <c:v>54.105640000000001</c:v>
                </c:pt>
                <c:pt idx="7171">
                  <c:v>54.105640000000001</c:v>
                </c:pt>
                <c:pt idx="7172">
                  <c:v>54.105640000000001</c:v>
                </c:pt>
                <c:pt idx="7173">
                  <c:v>54.105640000000001</c:v>
                </c:pt>
                <c:pt idx="7174">
                  <c:v>54.105640000000001</c:v>
                </c:pt>
                <c:pt idx="7175">
                  <c:v>54.105640000000001</c:v>
                </c:pt>
                <c:pt idx="7176">
                  <c:v>54.105640000000001</c:v>
                </c:pt>
                <c:pt idx="7177">
                  <c:v>54.105640000000001</c:v>
                </c:pt>
                <c:pt idx="7178">
                  <c:v>54.105640000000001</c:v>
                </c:pt>
                <c:pt idx="7179">
                  <c:v>54.105640000000001</c:v>
                </c:pt>
                <c:pt idx="7180">
                  <c:v>53.906339000000003</c:v>
                </c:pt>
                <c:pt idx="7181">
                  <c:v>53.906339000000003</c:v>
                </c:pt>
                <c:pt idx="7182">
                  <c:v>53.906339000000003</c:v>
                </c:pt>
                <c:pt idx="7183">
                  <c:v>53.906339000000003</c:v>
                </c:pt>
                <c:pt idx="7184">
                  <c:v>53.906339000000003</c:v>
                </c:pt>
                <c:pt idx="7185">
                  <c:v>53.906339000000003</c:v>
                </c:pt>
                <c:pt idx="7186">
                  <c:v>53.906339000000003</c:v>
                </c:pt>
                <c:pt idx="7187">
                  <c:v>53.906339000000003</c:v>
                </c:pt>
                <c:pt idx="7188">
                  <c:v>53.906339000000003</c:v>
                </c:pt>
                <c:pt idx="7189">
                  <c:v>53.906339000000003</c:v>
                </c:pt>
                <c:pt idx="7190">
                  <c:v>53.859331000000005</c:v>
                </c:pt>
                <c:pt idx="7191">
                  <c:v>53.859331000000005</c:v>
                </c:pt>
                <c:pt idx="7192">
                  <c:v>53.859331000000005</c:v>
                </c:pt>
                <c:pt idx="7193">
                  <c:v>53.859331000000005</c:v>
                </c:pt>
                <c:pt idx="7194">
                  <c:v>53.859331000000005</c:v>
                </c:pt>
                <c:pt idx="7195">
                  <c:v>53.859331000000005</c:v>
                </c:pt>
                <c:pt idx="7196">
                  <c:v>53.859331000000005</c:v>
                </c:pt>
                <c:pt idx="7197">
                  <c:v>53.859331000000005</c:v>
                </c:pt>
                <c:pt idx="7198">
                  <c:v>53.859331000000005</c:v>
                </c:pt>
                <c:pt idx="7199">
                  <c:v>53.859331000000005</c:v>
                </c:pt>
                <c:pt idx="7200">
                  <c:v>53.855213000000006</c:v>
                </c:pt>
                <c:pt idx="7201">
                  <c:v>53.855213000000006</c:v>
                </c:pt>
                <c:pt idx="7202">
                  <c:v>53.855213000000006</c:v>
                </c:pt>
                <c:pt idx="7203">
                  <c:v>53.855213000000006</c:v>
                </c:pt>
                <c:pt idx="7204">
                  <c:v>53.855213000000006</c:v>
                </c:pt>
                <c:pt idx="7205">
                  <c:v>53.855213000000006</c:v>
                </c:pt>
                <c:pt idx="7206">
                  <c:v>53.855213000000006</c:v>
                </c:pt>
                <c:pt idx="7207">
                  <c:v>53.855213000000006</c:v>
                </c:pt>
                <c:pt idx="7208">
                  <c:v>53.855213000000006</c:v>
                </c:pt>
                <c:pt idx="7209">
                  <c:v>53.855213000000006</c:v>
                </c:pt>
                <c:pt idx="7210">
                  <c:v>53.708274000000003</c:v>
                </c:pt>
                <c:pt idx="7211">
                  <c:v>53.708274000000003</c:v>
                </c:pt>
                <c:pt idx="7212">
                  <c:v>53.708274000000003</c:v>
                </c:pt>
                <c:pt idx="7213">
                  <c:v>53.708274000000003</c:v>
                </c:pt>
                <c:pt idx="7214">
                  <c:v>53.708274000000003</c:v>
                </c:pt>
                <c:pt idx="7215">
                  <c:v>53.708274000000003</c:v>
                </c:pt>
                <c:pt idx="7216">
                  <c:v>53.708274000000003</c:v>
                </c:pt>
                <c:pt idx="7217">
                  <c:v>53.708274000000003</c:v>
                </c:pt>
                <c:pt idx="7218">
                  <c:v>53.708274000000003</c:v>
                </c:pt>
                <c:pt idx="7219">
                  <c:v>53.708274000000003</c:v>
                </c:pt>
                <c:pt idx="7220">
                  <c:v>53.650656999999995</c:v>
                </c:pt>
                <c:pt idx="7221">
                  <c:v>53.650656999999995</c:v>
                </c:pt>
                <c:pt idx="7222">
                  <c:v>53.650656999999995</c:v>
                </c:pt>
                <c:pt idx="7223">
                  <c:v>53.650656999999995</c:v>
                </c:pt>
                <c:pt idx="7224">
                  <c:v>53.650656999999995</c:v>
                </c:pt>
                <c:pt idx="7225">
                  <c:v>53.650656999999995</c:v>
                </c:pt>
                <c:pt idx="7226">
                  <c:v>53.650656999999995</c:v>
                </c:pt>
                <c:pt idx="7227">
                  <c:v>53.650656999999995</c:v>
                </c:pt>
                <c:pt idx="7228">
                  <c:v>53.650656999999995</c:v>
                </c:pt>
                <c:pt idx="7229">
                  <c:v>53.650656999999995</c:v>
                </c:pt>
                <c:pt idx="7230">
                  <c:v>53.567980999999996</c:v>
                </c:pt>
                <c:pt idx="7231">
                  <c:v>53.567980999999996</c:v>
                </c:pt>
                <c:pt idx="7232">
                  <c:v>53.567980999999996</c:v>
                </c:pt>
                <c:pt idx="7233">
                  <c:v>53.567980999999996</c:v>
                </c:pt>
                <c:pt idx="7234">
                  <c:v>53.567980999999996</c:v>
                </c:pt>
                <c:pt idx="7235">
                  <c:v>53.567980999999996</c:v>
                </c:pt>
                <c:pt idx="7236">
                  <c:v>53.567980999999996</c:v>
                </c:pt>
                <c:pt idx="7237">
                  <c:v>53.567980999999996</c:v>
                </c:pt>
                <c:pt idx="7238">
                  <c:v>53.567980999999996</c:v>
                </c:pt>
                <c:pt idx="7239">
                  <c:v>53.567980999999996</c:v>
                </c:pt>
                <c:pt idx="7240">
                  <c:v>53.553145000000001</c:v>
                </c:pt>
                <c:pt idx="7241">
                  <c:v>53.553145000000001</c:v>
                </c:pt>
                <c:pt idx="7242">
                  <c:v>53.553145000000001</c:v>
                </c:pt>
                <c:pt idx="7243">
                  <c:v>53.553145000000001</c:v>
                </c:pt>
                <c:pt idx="7244">
                  <c:v>53.553145000000001</c:v>
                </c:pt>
                <c:pt idx="7245">
                  <c:v>53.553145000000001</c:v>
                </c:pt>
                <c:pt idx="7246">
                  <c:v>53.553145000000001</c:v>
                </c:pt>
                <c:pt idx="7247">
                  <c:v>53.553145000000001</c:v>
                </c:pt>
                <c:pt idx="7248">
                  <c:v>53.553145000000001</c:v>
                </c:pt>
                <c:pt idx="7249">
                  <c:v>53.553145000000001</c:v>
                </c:pt>
                <c:pt idx="7250">
                  <c:v>53.501839999999994</c:v>
                </c:pt>
                <c:pt idx="7251">
                  <c:v>53.501839999999994</c:v>
                </c:pt>
                <c:pt idx="7252">
                  <c:v>53.501839999999994</c:v>
                </c:pt>
                <c:pt idx="7253">
                  <c:v>53.501839999999994</c:v>
                </c:pt>
                <c:pt idx="7254">
                  <c:v>53.501839999999994</c:v>
                </c:pt>
                <c:pt idx="7255">
                  <c:v>53.501839999999994</c:v>
                </c:pt>
                <c:pt idx="7256">
                  <c:v>53.501839999999994</c:v>
                </c:pt>
                <c:pt idx="7257">
                  <c:v>53.501839999999994</c:v>
                </c:pt>
                <c:pt idx="7258">
                  <c:v>53.501839999999994</c:v>
                </c:pt>
                <c:pt idx="7259">
                  <c:v>53.501839999999994</c:v>
                </c:pt>
                <c:pt idx="7260">
                  <c:v>53.474423999999999</c:v>
                </c:pt>
                <c:pt idx="7261">
                  <c:v>53.474423999999999</c:v>
                </c:pt>
                <c:pt idx="7262">
                  <c:v>53.474423999999999</c:v>
                </c:pt>
                <c:pt idx="7263">
                  <c:v>53.474423999999999</c:v>
                </c:pt>
                <c:pt idx="7264">
                  <c:v>53.474423999999999</c:v>
                </c:pt>
                <c:pt idx="7265">
                  <c:v>53.474423999999999</c:v>
                </c:pt>
                <c:pt idx="7266">
                  <c:v>53.474423999999999</c:v>
                </c:pt>
                <c:pt idx="7267">
                  <c:v>53.474423999999999</c:v>
                </c:pt>
                <c:pt idx="7268">
                  <c:v>53.474423999999999</c:v>
                </c:pt>
                <c:pt idx="7269">
                  <c:v>53.474423999999999</c:v>
                </c:pt>
                <c:pt idx="7270">
                  <c:v>53.410632</c:v>
                </c:pt>
                <c:pt idx="7271">
                  <c:v>53.410632</c:v>
                </c:pt>
                <c:pt idx="7272">
                  <c:v>53.410632</c:v>
                </c:pt>
                <c:pt idx="7273">
                  <c:v>53.410632</c:v>
                </c:pt>
                <c:pt idx="7274">
                  <c:v>53.410632</c:v>
                </c:pt>
                <c:pt idx="7275">
                  <c:v>53.410632</c:v>
                </c:pt>
                <c:pt idx="7276">
                  <c:v>53.410632</c:v>
                </c:pt>
                <c:pt idx="7277">
                  <c:v>53.410632</c:v>
                </c:pt>
                <c:pt idx="7278">
                  <c:v>53.410632</c:v>
                </c:pt>
                <c:pt idx="7279">
                  <c:v>53.410632</c:v>
                </c:pt>
                <c:pt idx="7280">
                  <c:v>53.480191000000005</c:v>
                </c:pt>
                <c:pt idx="7281">
                  <c:v>53.480191000000005</c:v>
                </c:pt>
                <c:pt idx="7282">
                  <c:v>53.480191000000005</c:v>
                </c:pt>
                <c:pt idx="7283">
                  <c:v>53.480191000000005</c:v>
                </c:pt>
                <c:pt idx="7284">
                  <c:v>53.480191000000005</c:v>
                </c:pt>
                <c:pt idx="7285">
                  <c:v>53.480191000000005</c:v>
                </c:pt>
                <c:pt idx="7286">
                  <c:v>53.480191000000005</c:v>
                </c:pt>
                <c:pt idx="7287">
                  <c:v>53.480191000000005</c:v>
                </c:pt>
                <c:pt idx="7288">
                  <c:v>53.480191000000005</c:v>
                </c:pt>
                <c:pt idx="7289">
                  <c:v>53.480191000000005</c:v>
                </c:pt>
                <c:pt idx="7290">
                  <c:v>53.516946999999995</c:v>
                </c:pt>
                <c:pt idx="7291">
                  <c:v>53.516946999999995</c:v>
                </c:pt>
                <c:pt idx="7292">
                  <c:v>53.516946999999995</c:v>
                </c:pt>
                <c:pt idx="7293">
                  <c:v>53.516946999999995</c:v>
                </c:pt>
                <c:pt idx="7294">
                  <c:v>53.516946999999995</c:v>
                </c:pt>
                <c:pt idx="7295">
                  <c:v>53.516946999999995</c:v>
                </c:pt>
                <c:pt idx="7296">
                  <c:v>53.516946999999995</c:v>
                </c:pt>
                <c:pt idx="7297">
                  <c:v>53.516946999999995</c:v>
                </c:pt>
                <c:pt idx="7298">
                  <c:v>53.516946999999995</c:v>
                </c:pt>
                <c:pt idx="7299">
                  <c:v>53.516946999999995</c:v>
                </c:pt>
                <c:pt idx="7300">
                  <c:v>53.449975000000002</c:v>
                </c:pt>
                <c:pt idx="7301">
                  <c:v>53.449975000000002</c:v>
                </c:pt>
                <c:pt idx="7302">
                  <c:v>53.449975000000002</c:v>
                </c:pt>
                <c:pt idx="7303">
                  <c:v>53.449975000000002</c:v>
                </c:pt>
                <c:pt idx="7304">
                  <c:v>53.449975000000002</c:v>
                </c:pt>
                <c:pt idx="7305">
                  <c:v>53.449975000000002</c:v>
                </c:pt>
                <c:pt idx="7306">
                  <c:v>53.449975000000002</c:v>
                </c:pt>
                <c:pt idx="7307">
                  <c:v>53.449975000000002</c:v>
                </c:pt>
                <c:pt idx="7308">
                  <c:v>53.449975000000002</c:v>
                </c:pt>
                <c:pt idx="7309">
                  <c:v>53.449975000000002</c:v>
                </c:pt>
                <c:pt idx="7310">
                  <c:v>53.498193000000022</c:v>
                </c:pt>
                <c:pt idx="7311">
                  <c:v>53.498193000000022</c:v>
                </c:pt>
                <c:pt idx="7312">
                  <c:v>53.498193000000022</c:v>
                </c:pt>
                <c:pt idx="7313">
                  <c:v>53.498193000000022</c:v>
                </c:pt>
                <c:pt idx="7314">
                  <c:v>53.498193000000022</c:v>
                </c:pt>
                <c:pt idx="7315">
                  <c:v>53.498193000000022</c:v>
                </c:pt>
                <c:pt idx="7316">
                  <c:v>53.498193000000022</c:v>
                </c:pt>
                <c:pt idx="7317">
                  <c:v>53.498193000000022</c:v>
                </c:pt>
                <c:pt idx="7318">
                  <c:v>53.498193000000022</c:v>
                </c:pt>
                <c:pt idx="7319">
                  <c:v>53.498193000000022</c:v>
                </c:pt>
                <c:pt idx="7320">
                  <c:v>53.656332000000013</c:v>
                </c:pt>
                <c:pt idx="7321">
                  <c:v>53.656332000000013</c:v>
                </c:pt>
                <c:pt idx="7322">
                  <c:v>53.656332000000013</c:v>
                </c:pt>
                <c:pt idx="7323">
                  <c:v>53.656332000000013</c:v>
                </c:pt>
                <c:pt idx="7324">
                  <c:v>53.656332000000013</c:v>
                </c:pt>
                <c:pt idx="7325">
                  <c:v>53.656332000000013</c:v>
                </c:pt>
                <c:pt idx="7326">
                  <c:v>53.656332000000013</c:v>
                </c:pt>
                <c:pt idx="7327">
                  <c:v>53.656332000000013</c:v>
                </c:pt>
                <c:pt idx="7328">
                  <c:v>53.656332000000013</c:v>
                </c:pt>
                <c:pt idx="7329">
                  <c:v>53.656332000000013</c:v>
                </c:pt>
                <c:pt idx="7330">
                  <c:v>53.813008000000004</c:v>
                </c:pt>
                <c:pt idx="7331">
                  <c:v>53.813008000000004</c:v>
                </c:pt>
                <c:pt idx="7332">
                  <c:v>53.813008000000004</c:v>
                </c:pt>
                <c:pt idx="7333">
                  <c:v>53.813008000000004</c:v>
                </c:pt>
                <c:pt idx="7334">
                  <c:v>53.813008000000004</c:v>
                </c:pt>
                <c:pt idx="7335">
                  <c:v>53.813008000000004</c:v>
                </c:pt>
                <c:pt idx="7336">
                  <c:v>53.813008000000004</c:v>
                </c:pt>
                <c:pt idx="7337">
                  <c:v>53.813008000000004</c:v>
                </c:pt>
                <c:pt idx="7338">
                  <c:v>53.813008000000004</c:v>
                </c:pt>
                <c:pt idx="7339">
                  <c:v>53.813008000000004</c:v>
                </c:pt>
                <c:pt idx="7340">
                  <c:v>53.84543</c:v>
                </c:pt>
                <c:pt idx="7341">
                  <c:v>53.84543</c:v>
                </c:pt>
                <c:pt idx="7342">
                  <c:v>53.84543</c:v>
                </c:pt>
                <c:pt idx="7343">
                  <c:v>53.84543</c:v>
                </c:pt>
                <c:pt idx="7344">
                  <c:v>53.84543</c:v>
                </c:pt>
                <c:pt idx="7345">
                  <c:v>53.84543</c:v>
                </c:pt>
                <c:pt idx="7346">
                  <c:v>53.84543</c:v>
                </c:pt>
                <c:pt idx="7347">
                  <c:v>53.84543</c:v>
                </c:pt>
                <c:pt idx="7348">
                  <c:v>53.84543</c:v>
                </c:pt>
                <c:pt idx="7349">
                  <c:v>53.84543</c:v>
                </c:pt>
                <c:pt idx="7350">
                  <c:v>53.864920999999995</c:v>
                </c:pt>
                <c:pt idx="7351">
                  <c:v>53.864920999999995</c:v>
                </c:pt>
                <c:pt idx="7352">
                  <c:v>53.864920999999995</c:v>
                </c:pt>
                <c:pt idx="7353">
                  <c:v>53.864920999999995</c:v>
                </c:pt>
                <c:pt idx="7354">
                  <c:v>53.864920999999995</c:v>
                </c:pt>
                <c:pt idx="7355">
                  <c:v>53.864920999999995</c:v>
                </c:pt>
                <c:pt idx="7356">
                  <c:v>53.864920999999995</c:v>
                </c:pt>
                <c:pt idx="7357">
                  <c:v>53.864920999999995</c:v>
                </c:pt>
                <c:pt idx="7358">
                  <c:v>53.864920999999995</c:v>
                </c:pt>
                <c:pt idx="7359">
                  <c:v>53.864920999999995</c:v>
                </c:pt>
                <c:pt idx="7360">
                  <c:v>54.085597</c:v>
                </c:pt>
                <c:pt idx="7361">
                  <c:v>54.085597</c:v>
                </c:pt>
                <c:pt idx="7362">
                  <c:v>54.085597</c:v>
                </c:pt>
                <c:pt idx="7363">
                  <c:v>54.085597</c:v>
                </c:pt>
                <c:pt idx="7364">
                  <c:v>54.085597</c:v>
                </c:pt>
                <c:pt idx="7365">
                  <c:v>54.085597</c:v>
                </c:pt>
                <c:pt idx="7366">
                  <c:v>54.085597</c:v>
                </c:pt>
                <c:pt idx="7367">
                  <c:v>54.085597</c:v>
                </c:pt>
                <c:pt idx="7368">
                  <c:v>54.085597</c:v>
                </c:pt>
                <c:pt idx="7369">
                  <c:v>54.085597</c:v>
                </c:pt>
                <c:pt idx="7370">
                  <c:v>54.255784000000006</c:v>
                </c:pt>
                <c:pt idx="7371">
                  <c:v>54.255784000000006</c:v>
                </c:pt>
                <c:pt idx="7372">
                  <c:v>54.255784000000006</c:v>
                </c:pt>
                <c:pt idx="7373">
                  <c:v>54.255784000000006</c:v>
                </c:pt>
                <c:pt idx="7374">
                  <c:v>54.255784000000006</c:v>
                </c:pt>
                <c:pt idx="7375">
                  <c:v>54.255784000000006</c:v>
                </c:pt>
                <c:pt idx="7376">
                  <c:v>54.255784000000006</c:v>
                </c:pt>
                <c:pt idx="7377">
                  <c:v>54.255784000000006</c:v>
                </c:pt>
                <c:pt idx="7378">
                  <c:v>54.255784000000006</c:v>
                </c:pt>
                <c:pt idx="7379">
                  <c:v>54.255784000000006</c:v>
                </c:pt>
                <c:pt idx="7380">
                  <c:v>54.328317000000013</c:v>
                </c:pt>
                <c:pt idx="7381">
                  <c:v>54.328317000000013</c:v>
                </c:pt>
                <c:pt idx="7382">
                  <c:v>54.328317000000013</c:v>
                </c:pt>
                <c:pt idx="7383">
                  <c:v>54.328317000000013</c:v>
                </c:pt>
                <c:pt idx="7384">
                  <c:v>54.328317000000013</c:v>
                </c:pt>
                <c:pt idx="7385">
                  <c:v>54.328317000000013</c:v>
                </c:pt>
                <c:pt idx="7386">
                  <c:v>54.328317000000013</c:v>
                </c:pt>
                <c:pt idx="7387">
                  <c:v>54.328317000000013</c:v>
                </c:pt>
                <c:pt idx="7388">
                  <c:v>54.328317000000013</c:v>
                </c:pt>
                <c:pt idx="7389">
                  <c:v>54.328317000000013</c:v>
                </c:pt>
                <c:pt idx="7390">
                  <c:v>54.458206999999994</c:v>
                </c:pt>
                <c:pt idx="7391">
                  <c:v>54.458206999999994</c:v>
                </c:pt>
                <c:pt idx="7392">
                  <c:v>54.458206999999994</c:v>
                </c:pt>
                <c:pt idx="7393">
                  <c:v>54.458206999999994</c:v>
                </c:pt>
                <c:pt idx="7394">
                  <c:v>54.458206999999994</c:v>
                </c:pt>
                <c:pt idx="7395">
                  <c:v>54.458206999999994</c:v>
                </c:pt>
                <c:pt idx="7396">
                  <c:v>54.458206999999994</c:v>
                </c:pt>
                <c:pt idx="7397">
                  <c:v>54.458206999999994</c:v>
                </c:pt>
                <c:pt idx="7398">
                  <c:v>54.458206999999994</c:v>
                </c:pt>
                <c:pt idx="7399">
                  <c:v>54.458206999999994</c:v>
                </c:pt>
                <c:pt idx="7400">
                  <c:v>54.635539000000023</c:v>
                </c:pt>
                <c:pt idx="7401">
                  <c:v>54.635539000000023</c:v>
                </c:pt>
                <c:pt idx="7402">
                  <c:v>54.635539000000023</c:v>
                </c:pt>
                <c:pt idx="7403">
                  <c:v>54.635539000000023</c:v>
                </c:pt>
                <c:pt idx="7404">
                  <c:v>54.635539000000023</c:v>
                </c:pt>
                <c:pt idx="7405">
                  <c:v>54.635539000000023</c:v>
                </c:pt>
                <c:pt idx="7406">
                  <c:v>54.635539000000023</c:v>
                </c:pt>
                <c:pt idx="7407">
                  <c:v>54.635539000000023</c:v>
                </c:pt>
                <c:pt idx="7408">
                  <c:v>54.635539000000023</c:v>
                </c:pt>
                <c:pt idx="7409">
                  <c:v>54.635539000000023</c:v>
                </c:pt>
                <c:pt idx="7410">
                  <c:v>54.788576000000013</c:v>
                </c:pt>
                <c:pt idx="7411">
                  <c:v>54.788576000000013</c:v>
                </c:pt>
                <c:pt idx="7412">
                  <c:v>54.788576000000013</c:v>
                </c:pt>
                <c:pt idx="7413">
                  <c:v>54.788576000000013</c:v>
                </c:pt>
                <c:pt idx="7414">
                  <c:v>54.788576000000013</c:v>
                </c:pt>
                <c:pt idx="7415">
                  <c:v>54.788576000000013</c:v>
                </c:pt>
                <c:pt idx="7416">
                  <c:v>54.788576000000013</c:v>
                </c:pt>
                <c:pt idx="7417">
                  <c:v>54.788576000000013</c:v>
                </c:pt>
                <c:pt idx="7418">
                  <c:v>54.788576000000013</c:v>
                </c:pt>
                <c:pt idx="7419">
                  <c:v>54.788576000000013</c:v>
                </c:pt>
                <c:pt idx="7420">
                  <c:v>54.848658</c:v>
                </c:pt>
                <c:pt idx="7421">
                  <c:v>54.848658</c:v>
                </c:pt>
                <c:pt idx="7422">
                  <c:v>54.848658</c:v>
                </c:pt>
                <c:pt idx="7423">
                  <c:v>54.848658</c:v>
                </c:pt>
                <c:pt idx="7424">
                  <c:v>54.848658</c:v>
                </c:pt>
                <c:pt idx="7425">
                  <c:v>54.848658</c:v>
                </c:pt>
                <c:pt idx="7426">
                  <c:v>54.848658</c:v>
                </c:pt>
                <c:pt idx="7427">
                  <c:v>54.848658</c:v>
                </c:pt>
                <c:pt idx="7428">
                  <c:v>54.848658</c:v>
                </c:pt>
                <c:pt idx="7429">
                  <c:v>54.848658</c:v>
                </c:pt>
                <c:pt idx="7430">
                  <c:v>54.933483999999993</c:v>
                </c:pt>
                <c:pt idx="7431">
                  <c:v>54.933483999999993</c:v>
                </c:pt>
                <c:pt idx="7432">
                  <c:v>54.933483999999993</c:v>
                </c:pt>
                <c:pt idx="7433">
                  <c:v>54.933483999999993</c:v>
                </c:pt>
                <c:pt idx="7434">
                  <c:v>54.933483999999993</c:v>
                </c:pt>
                <c:pt idx="7435">
                  <c:v>54.933483999999993</c:v>
                </c:pt>
                <c:pt idx="7436">
                  <c:v>54.933483999999993</c:v>
                </c:pt>
                <c:pt idx="7437">
                  <c:v>54.933483999999993</c:v>
                </c:pt>
                <c:pt idx="7438">
                  <c:v>54.933483999999993</c:v>
                </c:pt>
                <c:pt idx="7439">
                  <c:v>54.933483999999993</c:v>
                </c:pt>
                <c:pt idx="7440">
                  <c:v>55.032989000000001</c:v>
                </c:pt>
                <c:pt idx="7441">
                  <c:v>55.032989000000001</c:v>
                </c:pt>
                <c:pt idx="7442">
                  <c:v>55.032989000000001</c:v>
                </c:pt>
                <c:pt idx="7443">
                  <c:v>55.032989000000001</c:v>
                </c:pt>
                <c:pt idx="7444">
                  <c:v>55.032989000000001</c:v>
                </c:pt>
                <c:pt idx="7445">
                  <c:v>55.032989000000001</c:v>
                </c:pt>
                <c:pt idx="7446">
                  <c:v>55.032989000000001</c:v>
                </c:pt>
                <c:pt idx="7447">
                  <c:v>55.032989000000001</c:v>
                </c:pt>
                <c:pt idx="7448">
                  <c:v>55.032989000000001</c:v>
                </c:pt>
                <c:pt idx="7449">
                  <c:v>55.032989000000001</c:v>
                </c:pt>
                <c:pt idx="7450">
                  <c:v>55.040501000000006</c:v>
                </c:pt>
                <c:pt idx="7451">
                  <c:v>55.040501000000006</c:v>
                </c:pt>
                <c:pt idx="7452">
                  <c:v>55.040501000000006</c:v>
                </c:pt>
                <c:pt idx="7453">
                  <c:v>55.040501000000006</c:v>
                </c:pt>
                <c:pt idx="7454">
                  <c:v>55.040501000000006</c:v>
                </c:pt>
                <c:pt idx="7455">
                  <c:v>55.040501000000006</c:v>
                </c:pt>
                <c:pt idx="7456">
                  <c:v>55.040501000000006</c:v>
                </c:pt>
                <c:pt idx="7457">
                  <c:v>55.040501000000006</c:v>
                </c:pt>
                <c:pt idx="7458">
                  <c:v>55.040501000000006</c:v>
                </c:pt>
                <c:pt idx="7459">
                  <c:v>55.040501000000006</c:v>
                </c:pt>
                <c:pt idx="7460">
                  <c:v>55.076439000000001</c:v>
                </c:pt>
                <c:pt idx="7461">
                  <c:v>55.076439000000001</c:v>
                </c:pt>
                <c:pt idx="7462">
                  <c:v>55.076439000000001</c:v>
                </c:pt>
                <c:pt idx="7463">
                  <c:v>55.076439000000001</c:v>
                </c:pt>
                <c:pt idx="7464">
                  <c:v>55.076439000000001</c:v>
                </c:pt>
                <c:pt idx="7465">
                  <c:v>55.076439000000001</c:v>
                </c:pt>
                <c:pt idx="7466">
                  <c:v>55.076439000000001</c:v>
                </c:pt>
                <c:pt idx="7467">
                  <c:v>55.076439000000001</c:v>
                </c:pt>
                <c:pt idx="7468">
                  <c:v>55.076439000000001</c:v>
                </c:pt>
                <c:pt idx="7469">
                  <c:v>55.076439000000001</c:v>
                </c:pt>
                <c:pt idx="7470">
                  <c:v>55.103415000000012</c:v>
                </c:pt>
                <c:pt idx="7471">
                  <c:v>55.103415000000012</c:v>
                </c:pt>
                <c:pt idx="7472">
                  <c:v>55.103415000000012</c:v>
                </c:pt>
                <c:pt idx="7473">
                  <c:v>55.103415000000012</c:v>
                </c:pt>
                <c:pt idx="7474">
                  <c:v>55.103415000000012</c:v>
                </c:pt>
                <c:pt idx="7475">
                  <c:v>55.103415000000012</c:v>
                </c:pt>
                <c:pt idx="7476">
                  <c:v>55.103415000000012</c:v>
                </c:pt>
                <c:pt idx="7477">
                  <c:v>55.103415000000012</c:v>
                </c:pt>
                <c:pt idx="7478">
                  <c:v>55.103415000000012</c:v>
                </c:pt>
                <c:pt idx="7479">
                  <c:v>55.103415000000012</c:v>
                </c:pt>
                <c:pt idx="7480">
                  <c:v>55.212776000000012</c:v>
                </c:pt>
                <c:pt idx="7481">
                  <c:v>55.212776000000012</c:v>
                </c:pt>
                <c:pt idx="7482">
                  <c:v>55.212776000000012</c:v>
                </c:pt>
                <c:pt idx="7483">
                  <c:v>55.212776000000012</c:v>
                </c:pt>
                <c:pt idx="7484">
                  <c:v>55.212776000000012</c:v>
                </c:pt>
                <c:pt idx="7485">
                  <c:v>55.212776000000012</c:v>
                </c:pt>
                <c:pt idx="7486">
                  <c:v>55.212776000000012</c:v>
                </c:pt>
                <c:pt idx="7487">
                  <c:v>55.212776000000012</c:v>
                </c:pt>
                <c:pt idx="7488">
                  <c:v>55.212776000000012</c:v>
                </c:pt>
                <c:pt idx="7489">
                  <c:v>55.212776000000012</c:v>
                </c:pt>
                <c:pt idx="7490">
                  <c:v>55.505933000000013</c:v>
                </c:pt>
                <c:pt idx="7491">
                  <c:v>55.505933000000013</c:v>
                </c:pt>
                <c:pt idx="7492">
                  <c:v>55.505933000000013</c:v>
                </c:pt>
                <c:pt idx="7493">
                  <c:v>55.505933000000013</c:v>
                </c:pt>
                <c:pt idx="7494">
                  <c:v>55.505933000000013</c:v>
                </c:pt>
                <c:pt idx="7495">
                  <c:v>55.505933000000013</c:v>
                </c:pt>
                <c:pt idx="7496">
                  <c:v>55.505933000000013</c:v>
                </c:pt>
                <c:pt idx="7497">
                  <c:v>55.505933000000013</c:v>
                </c:pt>
                <c:pt idx="7498">
                  <c:v>55.505933000000013</c:v>
                </c:pt>
                <c:pt idx="7499">
                  <c:v>55.505933000000013</c:v>
                </c:pt>
                <c:pt idx="7500">
                  <c:v>55.716177000000002</c:v>
                </c:pt>
                <c:pt idx="7501">
                  <c:v>55.716177000000002</c:v>
                </c:pt>
                <c:pt idx="7502">
                  <c:v>55.716177000000002</c:v>
                </c:pt>
                <c:pt idx="7503">
                  <c:v>55.716177000000002</c:v>
                </c:pt>
                <c:pt idx="7504">
                  <c:v>55.716177000000002</c:v>
                </c:pt>
                <c:pt idx="7505">
                  <c:v>55.716177000000002</c:v>
                </c:pt>
                <c:pt idx="7506">
                  <c:v>55.716177000000002</c:v>
                </c:pt>
                <c:pt idx="7507">
                  <c:v>55.716177000000002</c:v>
                </c:pt>
                <c:pt idx="7508">
                  <c:v>55.716177000000002</c:v>
                </c:pt>
                <c:pt idx="7509">
                  <c:v>55.716177000000002</c:v>
                </c:pt>
                <c:pt idx="7510">
                  <c:v>56.065077000000002</c:v>
                </c:pt>
                <c:pt idx="7511">
                  <c:v>56.065077000000002</c:v>
                </c:pt>
                <c:pt idx="7512">
                  <c:v>56.065077000000002</c:v>
                </c:pt>
                <c:pt idx="7513">
                  <c:v>56.065077000000002</c:v>
                </c:pt>
                <c:pt idx="7514">
                  <c:v>56.065077000000002</c:v>
                </c:pt>
                <c:pt idx="7515">
                  <c:v>56.065077000000002</c:v>
                </c:pt>
                <c:pt idx="7516">
                  <c:v>56.065077000000002</c:v>
                </c:pt>
                <c:pt idx="7517">
                  <c:v>56.065077000000002</c:v>
                </c:pt>
                <c:pt idx="7518">
                  <c:v>56.065077000000002</c:v>
                </c:pt>
                <c:pt idx="7519">
                  <c:v>56.065077000000002</c:v>
                </c:pt>
                <c:pt idx="7520">
                  <c:v>56.308413000000002</c:v>
                </c:pt>
                <c:pt idx="7521">
                  <c:v>56.308413000000002</c:v>
                </c:pt>
                <c:pt idx="7522">
                  <c:v>56.308413000000002</c:v>
                </c:pt>
                <c:pt idx="7523">
                  <c:v>56.308413000000002</c:v>
                </c:pt>
                <c:pt idx="7524">
                  <c:v>56.308413000000002</c:v>
                </c:pt>
                <c:pt idx="7525">
                  <c:v>56.308413000000002</c:v>
                </c:pt>
                <c:pt idx="7526">
                  <c:v>56.308413000000002</c:v>
                </c:pt>
                <c:pt idx="7527">
                  <c:v>56.308413000000002</c:v>
                </c:pt>
                <c:pt idx="7528">
                  <c:v>56.308413000000002</c:v>
                </c:pt>
                <c:pt idx="7529">
                  <c:v>56.308413000000002</c:v>
                </c:pt>
                <c:pt idx="7530">
                  <c:v>56.496609000000007</c:v>
                </c:pt>
                <c:pt idx="7531">
                  <c:v>56.496609000000007</c:v>
                </c:pt>
                <c:pt idx="7532">
                  <c:v>56.496609000000007</c:v>
                </c:pt>
                <c:pt idx="7533">
                  <c:v>56.496609000000007</c:v>
                </c:pt>
                <c:pt idx="7534">
                  <c:v>56.496609000000007</c:v>
                </c:pt>
                <c:pt idx="7535">
                  <c:v>56.496609000000007</c:v>
                </c:pt>
                <c:pt idx="7536">
                  <c:v>56.496609000000007</c:v>
                </c:pt>
                <c:pt idx="7537">
                  <c:v>56.496609000000007</c:v>
                </c:pt>
                <c:pt idx="7538">
                  <c:v>56.496609000000007</c:v>
                </c:pt>
                <c:pt idx="7539">
                  <c:v>56.496609000000007</c:v>
                </c:pt>
                <c:pt idx="7540">
                  <c:v>56.618704000000001</c:v>
                </c:pt>
                <c:pt idx="7541">
                  <c:v>56.618704000000001</c:v>
                </c:pt>
                <c:pt idx="7542">
                  <c:v>56.618704000000001</c:v>
                </c:pt>
                <c:pt idx="7543">
                  <c:v>56.618704000000001</c:v>
                </c:pt>
                <c:pt idx="7544">
                  <c:v>56.618704000000001</c:v>
                </c:pt>
                <c:pt idx="7545">
                  <c:v>56.618704000000001</c:v>
                </c:pt>
                <c:pt idx="7546">
                  <c:v>56.618704000000001</c:v>
                </c:pt>
                <c:pt idx="7547">
                  <c:v>56.618704000000001</c:v>
                </c:pt>
                <c:pt idx="7548">
                  <c:v>56.618704000000001</c:v>
                </c:pt>
                <c:pt idx="7549">
                  <c:v>56.618704000000001</c:v>
                </c:pt>
                <c:pt idx="7550">
                  <c:v>56.970380000000006</c:v>
                </c:pt>
                <c:pt idx="7551">
                  <c:v>56.970380000000006</c:v>
                </c:pt>
                <c:pt idx="7552">
                  <c:v>56.970380000000006</c:v>
                </c:pt>
                <c:pt idx="7553">
                  <c:v>56.970380000000006</c:v>
                </c:pt>
                <c:pt idx="7554">
                  <c:v>56.970380000000006</c:v>
                </c:pt>
                <c:pt idx="7555">
                  <c:v>56.970380000000006</c:v>
                </c:pt>
                <c:pt idx="7556">
                  <c:v>56.970380000000006</c:v>
                </c:pt>
                <c:pt idx="7557">
                  <c:v>56.970380000000006</c:v>
                </c:pt>
                <c:pt idx="7558">
                  <c:v>56.970380000000006</c:v>
                </c:pt>
                <c:pt idx="7559">
                  <c:v>56.970380000000006</c:v>
                </c:pt>
                <c:pt idx="7560">
                  <c:v>57.319096999999999</c:v>
                </c:pt>
                <c:pt idx="7561">
                  <c:v>57.319096999999999</c:v>
                </c:pt>
                <c:pt idx="7562">
                  <c:v>57.319096999999999</c:v>
                </c:pt>
                <c:pt idx="7563">
                  <c:v>57.319096999999999</c:v>
                </c:pt>
                <c:pt idx="7564">
                  <c:v>57.319096999999999</c:v>
                </c:pt>
                <c:pt idx="7565">
                  <c:v>57.319096999999999</c:v>
                </c:pt>
                <c:pt idx="7566">
                  <c:v>57.319096999999999</c:v>
                </c:pt>
                <c:pt idx="7567">
                  <c:v>57.319096999999999</c:v>
                </c:pt>
                <c:pt idx="7568">
                  <c:v>57.319096999999999</c:v>
                </c:pt>
                <c:pt idx="7569">
                  <c:v>57.319096999999999</c:v>
                </c:pt>
                <c:pt idx="7570">
                  <c:v>57.628123000000024</c:v>
                </c:pt>
                <c:pt idx="7571">
                  <c:v>57.628123000000024</c:v>
                </c:pt>
                <c:pt idx="7572">
                  <c:v>57.628123000000024</c:v>
                </c:pt>
                <c:pt idx="7573">
                  <c:v>57.628123000000024</c:v>
                </c:pt>
                <c:pt idx="7574">
                  <c:v>57.628123000000024</c:v>
                </c:pt>
                <c:pt idx="7575">
                  <c:v>57.628123000000024</c:v>
                </c:pt>
                <c:pt idx="7576">
                  <c:v>57.628123000000024</c:v>
                </c:pt>
                <c:pt idx="7577">
                  <c:v>57.628123000000024</c:v>
                </c:pt>
                <c:pt idx="7578">
                  <c:v>57.628123000000024</c:v>
                </c:pt>
                <c:pt idx="7579">
                  <c:v>57.628123000000024</c:v>
                </c:pt>
                <c:pt idx="7580">
                  <c:v>57.898777000000003</c:v>
                </c:pt>
                <c:pt idx="7581">
                  <c:v>57.898777000000003</c:v>
                </c:pt>
                <c:pt idx="7582">
                  <c:v>57.898777000000003</c:v>
                </c:pt>
                <c:pt idx="7583">
                  <c:v>57.898777000000003</c:v>
                </c:pt>
                <c:pt idx="7584">
                  <c:v>57.898777000000003</c:v>
                </c:pt>
                <c:pt idx="7585">
                  <c:v>57.898777000000003</c:v>
                </c:pt>
                <c:pt idx="7586">
                  <c:v>57.898777000000003</c:v>
                </c:pt>
                <c:pt idx="7587">
                  <c:v>57.898777000000003</c:v>
                </c:pt>
                <c:pt idx="7588">
                  <c:v>57.898777000000003</c:v>
                </c:pt>
                <c:pt idx="7589">
                  <c:v>57.898777000000003</c:v>
                </c:pt>
                <c:pt idx="7590">
                  <c:v>58.156362000000001</c:v>
                </c:pt>
                <c:pt idx="7591">
                  <c:v>58.156362000000001</c:v>
                </c:pt>
                <c:pt idx="7592">
                  <c:v>58.156362000000001</c:v>
                </c:pt>
                <c:pt idx="7593">
                  <c:v>58.156362000000001</c:v>
                </c:pt>
                <c:pt idx="7594">
                  <c:v>58.156362000000001</c:v>
                </c:pt>
                <c:pt idx="7595">
                  <c:v>58.156362000000001</c:v>
                </c:pt>
                <c:pt idx="7596">
                  <c:v>58.156362000000001</c:v>
                </c:pt>
                <c:pt idx="7597">
                  <c:v>58.156362000000001</c:v>
                </c:pt>
                <c:pt idx="7598">
                  <c:v>58.156362000000001</c:v>
                </c:pt>
                <c:pt idx="7599">
                  <c:v>58.156362000000001</c:v>
                </c:pt>
                <c:pt idx="7600">
                  <c:v>58.326060000000005</c:v>
                </c:pt>
                <c:pt idx="7601">
                  <c:v>58.326060000000005</c:v>
                </c:pt>
                <c:pt idx="7602">
                  <c:v>58.326060000000005</c:v>
                </c:pt>
                <c:pt idx="7603">
                  <c:v>58.326060000000005</c:v>
                </c:pt>
                <c:pt idx="7604">
                  <c:v>58.326060000000005</c:v>
                </c:pt>
                <c:pt idx="7605">
                  <c:v>58.326060000000005</c:v>
                </c:pt>
                <c:pt idx="7606">
                  <c:v>58.326060000000005</c:v>
                </c:pt>
                <c:pt idx="7607">
                  <c:v>58.326060000000005</c:v>
                </c:pt>
                <c:pt idx="7608">
                  <c:v>58.326060000000005</c:v>
                </c:pt>
                <c:pt idx="7609">
                  <c:v>58.326060000000005</c:v>
                </c:pt>
                <c:pt idx="7610">
                  <c:v>58.450728999999995</c:v>
                </c:pt>
                <c:pt idx="7611">
                  <c:v>58.450728999999995</c:v>
                </c:pt>
                <c:pt idx="7612">
                  <c:v>58.450728999999995</c:v>
                </c:pt>
                <c:pt idx="7613">
                  <c:v>58.450728999999995</c:v>
                </c:pt>
                <c:pt idx="7614">
                  <c:v>58.450728999999995</c:v>
                </c:pt>
                <c:pt idx="7615">
                  <c:v>58.450728999999995</c:v>
                </c:pt>
                <c:pt idx="7616">
                  <c:v>58.450728999999995</c:v>
                </c:pt>
                <c:pt idx="7617">
                  <c:v>58.450728999999995</c:v>
                </c:pt>
                <c:pt idx="7618">
                  <c:v>58.450728999999995</c:v>
                </c:pt>
                <c:pt idx="7619">
                  <c:v>58.450728999999995</c:v>
                </c:pt>
                <c:pt idx="7620">
                  <c:v>58.678620000000002</c:v>
                </c:pt>
                <c:pt idx="7621">
                  <c:v>58.678620000000002</c:v>
                </c:pt>
                <c:pt idx="7622">
                  <c:v>58.678620000000002</c:v>
                </c:pt>
                <c:pt idx="7623">
                  <c:v>58.678620000000002</c:v>
                </c:pt>
                <c:pt idx="7624">
                  <c:v>58.678620000000002</c:v>
                </c:pt>
                <c:pt idx="7625">
                  <c:v>58.678620000000002</c:v>
                </c:pt>
                <c:pt idx="7626">
                  <c:v>58.678620000000002</c:v>
                </c:pt>
                <c:pt idx="7627">
                  <c:v>58.678620000000002</c:v>
                </c:pt>
                <c:pt idx="7628">
                  <c:v>58.678620000000002</c:v>
                </c:pt>
                <c:pt idx="7629">
                  <c:v>58.678620000000002</c:v>
                </c:pt>
                <c:pt idx="7630">
                  <c:v>58.886921999999998</c:v>
                </c:pt>
                <c:pt idx="7631">
                  <c:v>58.886921999999998</c:v>
                </c:pt>
                <c:pt idx="7632">
                  <c:v>58.886921999999998</c:v>
                </c:pt>
                <c:pt idx="7633">
                  <c:v>58.886921999999998</c:v>
                </c:pt>
                <c:pt idx="7634">
                  <c:v>58.886921999999998</c:v>
                </c:pt>
                <c:pt idx="7635">
                  <c:v>58.886921999999998</c:v>
                </c:pt>
                <c:pt idx="7636">
                  <c:v>58.886921999999998</c:v>
                </c:pt>
                <c:pt idx="7637">
                  <c:v>58.886921999999998</c:v>
                </c:pt>
                <c:pt idx="7638">
                  <c:v>58.886921999999998</c:v>
                </c:pt>
                <c:pt idx="7639">
                  <c:v>58.886921999999998</c:v>
                </c:pt>
                <c:pt idx="7640">
                  <c:v>59.097312000000024</c:v>
                </c:pt>
                <c:pt idx="7641">
                  <c:v>59.097312000000024</c:v>
                </c:pt>
                <c:pt idx="7642">
                  <c:v>59.097312000000024</c:v>
                </c:pt>
                <c:pt idx="7643">
                  <c:v>59.097312000000024</c:v>
                </c:pt>
                <c:pt idx="7644">
                  <c:v>59.097312000000024</c:v>
                </c:pt>
                <c:pt idx="7645">
                  <c:v>59.097312000000024</c:v>
                </c:pt>
                <c:pt idx="7646">
                  <c:v>59.097312000000024</c:v>
                </c:pt>
                <c:pt idx="7647">
                  <c:v>59.097312000000024</c:v>
                </c:pt>
                <c:pt idx="7648">
                  <c:v>59.097312000000024</c:v>
                </c:pt>
                <c:pt idx="7649">
                  <c:v>59.097312000000024</c:v>
                </c:pt>
                <c:pt idx="7650">
                  <c:v>59.342788999999996</c:v>
                </c:pt>
                <c:pt idx="7651">
                  <c:v>59.342788999999996</c:v>
                </c:pt>
                <c:pt idx="7652">
                  <c:v>59.342788999999996</c:v>
                </c:pt>
                <c:pt idx="7653">
                  <c:v>59.342788999999996</c:v>
                </c:pt>
                <c:pt idx="7654">
                  <c:v>59.342788999999996</c:v>
                </c:pt>
                <c:pt idx="7655">
                  <c:v>59.342788999999996</c:v>
                </c:pt>
                <c:pt idx="7656">
                  <c:v>59.342788999999996</c:v>
                </c:pt>
                <c:pt idx="7657">
                  <c:v>59.342788999999996</c:v>
                </c:pt>
                <c:pt idx="7658">
                  <c:v>59.342788999999996</c:v>
                </c:pt>
                <c:pt idx="7659">
                  <c:v>59.342788999999996</c:v>
                </c:pt>
                <c:pt idx="7660">
                  <c:v>59.647246999999993</c:v>
                </c:pt>
                <c:pt idx="7661">
                  <c:v>59.647246999999993</c:v>
                </c:pt>
                <c:pt idx="7662">
                  <c:v>59.647246999999993</c:v>
                </c:pt>
                <c:pt idx="7663">
                  <c:v>59.647246999999993</c:v>
                </c:pt>
                <c:pt idx="7664">
                  <c:v>59.647246999999993</c:v>
                </c:pt>
                <c:pt idx="7665">
                  <c:v>59.647246999999993</c:v>
                </c:pt>
                <c:pt idx="7666">
                  <c:v>59.647246999999993</c:v>
                </c:pt>
                <c:pt idx="7667">
                  <c:v>59.647246999999993</c:v>
                </c:pt>
                <c:pt idx="7668">
                  <c:v>59.647246999999993</c:v>
                </c:pt>
                <c:pt idx="7669">
                  <c:v>59.647246999999993</c:v>
                </c:pt>
                <c:pt idx="7670">
                  <c:v>59.937141000000004</c:v>
                </c:pt>
                <c:pt idx="7671">
                  <c:v>59.937141000000004</c:v>
                </c:pt>
                <c:pt idx="7672">
                  <c:v>59.937141000000004</c:v>
                </c:pt>
                <c:pt idx="7673">
                  <c:v>59.937141000000004</c:v>
                </c:pt>
                <c:pt idx="7674">
                  <c:v>59.937141000000004</c:v>
                </c:pt>
                <c:pt idx="7675">
                  <c:v>59.937141000000004</c:v>
                </c:pt>
                <c:pt idx="7676">
                  <c:v>59.937141000000004</c:v>
                </c:pt>
                <c:pt idx="7677">
                  <c:v>59.937141000000004</c:v>
                </c:pt>
                <c:pt idx="7678">
                  <c:v>59.937141000000004</c:v>
                </c:pt>
                <c:pt idx="7679">
                  <c:v>59.937141000000004</c:v>
                </c:pt>
                <c:pt idx="7680">
                  <c:v>60.093362000000013</c:v>
                </c:pt>
                <c:pt idx="7681">
                  <c:v>60.093362000000013</c:v>
                </c:pt>
                <c:pt idx="7682">
                  <c:v>60.093362000000013</c:v>
                </c:pt>
                <c:pt idx="7683">
                  <c:v>60.093362000000013</c:v>
                </c:pt>
                <c:pt idx="7684">
                  <c:v>60.093362000000013</c:v>
                </c:pt>
                <c:pt idx="7685">
                  <c:v>60.093362000000013</c:v>
                </c:pt>
                <c:pt idx="7686">
                  <c:v>60.093362000000013</c:v>
                </c:pt>
                <c:pt idx="7687">
                  <c:v>60.093362000000013</c:v>
                </c:pt>
                <c:pt idx="7688">
                  <c:v>60.093362000000013</c:v>
                </c:pt>
                <c:pt idx="7689">
                  <c:v>60.093362000000013</c:v>
                </c:pt>
                <c:pt idx="7690">
                  <c:v>60.235755000000026</c:v>
                </c:pt>
                <c:pt idx="7691">
                  <c:v>60.235755000000026</c:v>
                </c:pt>
                <c:pt idx="7692">
                  <c:v>60.235755000000026</c:v>
                </c:pt>
                <c:pt idx="7693">
                  <c:v>60.235755000000026</c:v>
                </c:pt>
                <c:pt idx="7694">
                  <c:v>60.235755000000026</c:v>
                </c:pt>
                <c:pt idx="7695">
                  <c:v>60.235755000000026</c:v>
                </c:pt>
                <c:pt idx="7696">
                  <c:v>60.235755000000026</c:v>
                </c:pt>
                <c:pt idx="7697">
                  <c:v>60.235755000000026</c:v>
                </c:pt>
                <c:pt idx="7698">
                  <c:v>60.235755000000026</c:v>
                </c:pt>
                <c:pt idx="7699">
                  <c:v>60.235755000000026</c:v>
                </c:pt>
                <c:pt idx="7700">
                  <c:v>60.513220000000004</c:v>
                </c:pt>
                <c:pt idx="7701">
                  <c:v>60.513220000000004</c:v>
                </c:pt>
                <c:pt idx="7702">
                  <c:v>60.513220000000004</c:v>
                </c:pt>
                <c:pt idx="7703">
                  <c:v>60.513220000000004</c:v>
                </c:pt>
                <c:pt idx="7704">
                  <c:v>60.513220000000004</c:v>
                </c:pt>
                <c:pt idx="7705">
                  <c:v>60.513220000000004</c:v>
                </c:pt>
                <c:pt idx="7706">
                  <c:v>60.513220000000004</c:v>
                </c:pt>
                <c:pt idx="7707">
                  <c:v>60.513220000000004</c:v>
                </c:pt>
                <c:pt idx="7708">
                  <c:v>60.513220000000004</c:v>
                </c:pt>
                <c:pt idx="7709">
                  <c:v>60.513220000000004</c:v>
                </c:pt>
                <c:pt idx="7710">
                  <c:v>60.726962000000022</c:v>
                </c:pt>
                <c:pt idx="7711">
                  <c:v>60.726962000000022</c:v>
                </c:pt>
                <c:pt idx="7712">
                  <c:v>60.726962000000022</c:v>
                </c:pt>
                <c:pt idx="7713">
                  <c:v>60.726962000000022</c:v>
                </c:pt>
                <c:pt idx="7714">
                  <c:v>60.726962000000022</c:v>
                </c:pt>
                <c:pt idx="7715">
                  <c:v>60.726962000000022</c:v>
                </c:pt>
                <c:pt idx="7716">
                  <c:v>60.726962000000022</c:v>
                </c:pt>
                <c:pt idx="7717">
                  <c:v>60.726962000000022</c:v>
                </c:pt>
                <c:pt idx="7718">
                  <c:v>60.726962000000022</c:v>
                </c:pt>
                <c:pt idx="7719">
                  <c:v>60.726962000000022</c:v>
                </c:pt>
                <c:pt idx="7720">
                  <c:v>60.769372000000025</c:v>
                </c:pt>
                <c:pt idx="7721">
                  <c:v>60.769372000000025</c:v>
                </c:pt>
                <c:pt idx="7722">
                  <c:v>60.769372000000025</c:v>
                </c:pt>
                <c:pt idx="7723">
                  <c:v>60.769372000000025</c:v>
                </c:pt>
                <c:pt idx="7724">
                  <c:v>60.769372000000025</c:v>
                </c:pt>
                <c:pt idx="7725">
                  <c:v>60.769372000000025</c:v>
                </c:pt>
                <c:pt idx="7726">
                  <c:v>60.769372000000025</c:v>
                </c:pt>
                <c:pt idx="7727">
                  <c:v>60.769372000000025</c:v>
                </c:pt>
                <c:pt idx="7728">
                  <c:v>60.769372000000025</c:v>
                </c:pt>
                <c:pt idx="7729">
                  <c:v>60.769372000000025</c:v>
                </c:pt>
                <c:pt idx="7730">
                  <c:v>60.881864999999969</c:v>
                </c:pt>
                <c:pt idx="7731">
                  <c:v>60.881864999999969</c:v>
                </c:pt>
                <c:pt idx="7732">
                  <c:v>60.881864999999969</c:v>
                </c:pt>
                <c:pt idx="7733">
                  <c:v>60.881864999999969</c:v>
                </c:pt>
                <c:pt idx="7734">
                  <c:v>60.881864999999969</c:v>
                </c:pt>
                <c:pt idx="7735">
                  <c:v>60.881864999999969</c:v>
                </c:pt>
                <c:pt idx="7736">
                  <c:v>60.881864999999969</c:v>
                </c:pt>
                <c:pt idx="7737">
                  <c:v>60.881864999999969</c:v>
                </c:pt>
                <c:pt idx="7738">
                  <c:v>60.881864999999969</c:v>
                </c:pt>
                <c:pt idx="7739">
                  <c:v>60.881864999999969</c:v>
                </c:pt>
                <c:pt idx="7740">
                  <c:v>61.072095000000012</c:v>
                </c:pt>
                <c:pt idx="7741">
                  <c:v>61.072095000000012</c:v>
                </c:pt>
                <c:pt idx="7742">
                  <c:v>61.072095000000012</c:v>
                </c:pt>
                <c:pt idx="7743">
                  <c:v>61.072095000000012</c:v>
                </c:pt>
                <c:pt idx="7744">
                  <c:v>61.072095000000012</c:v>
                </c:pt>
                <c:pt idx="7745">
                  <c:v>61.072095000000012</c:v>
                </c:pt>
                <c:pt idx="7746">
                  <c:v>61.072095000000012</c:v>
                </c:pt>
                <c:pt idx="7747">
                  <c:v>61.072095000000012</c:v>
                </c:pt>
                <c:pt idx="7748">
                  <c:v>61.072095000000012</c:v>
                </c:pt>
                <c:pt idx="7749">
                  <c:v>61.072095000000012</c:v>
                </c:pt>
                <c:pt idx="7750">
                  <c:v>61.180671000000004</c:v>
                </c:pt>
                <c:pt idx="7751">
                  <c:v>61.180671000000004</c:v>
                </c:pt>
                <c:pt idx="7752">
                  <c:v>61.180671000000004</c:v>
                </c:pt>
                <c:pt idx="7753">
                  <c:v>61.180671000000004</c:v>
                </c:pt>
                <c:pt idx="7754">
                  <c:v>61.180671000000004</c:v>
                </c:pt>
                <c:pt idx="7755">
                  <c:v>61.180671000000004</c:v>
                </c:pt>
                <c:pt idx="7756">
                  <c:v>61.180671000000004</c:v>
                </c:pt>
                <c:pt idx="7757">
                  <c:v>61.180671000000004</c:v>
                </c:pt>
                <c:pt idx="7758">
                  <c:v>61.180671000000004</c:v>
                </c:pt>
                <c:pt idx="7759">
                  <c:v>61.180671000000004</c:v>
                </c:pt>
                <c:pt idx="7760">
                  <c:v>61.416235</c:v>
                </c:pt>
                <c:pt idx="7761">
                  <c:v>61.416235</c:v>
                </c:pt>
                <c:pt idx="7762">
                  <c:v>61.416235</c:v>
                </c:pt>
                <c:pt idx="7763">
                  <c:v>61.416235</c:v>
                </c:pt>
                <c:pt idx="7764">
                  <c:v>61.416235</c:v>
                </c:pt>
                <c:pt idx="7765">
                  <c:v>61.416235</c:v>
                </c:pt>
                <c:pt idx="7766">
                  <c:v>61.416235</c:v>
                </c:pt>
                <c:pt idx="7767">
                  <c:v>61.416235</c:v>
                </c:pt>
                <c:pt idx="7768">
                  <c:v>61.416235</c:v>
                </c:pt>
                <c:pt idx="7769">
                  <c:v>61.416235</c:v>
                </c:pt>
                <c:pt idx="7770">
                  <c:v>61.554442999999999</c:v>
                </c:pt>
                <c:pt idx="7771">
                  <c:v>61.554442999999999</c:v>
                </c:pt>
                <c:pt idx="7772">
                  <c:v>61.554442999999999</c:v>
                </c:pt>
                <c:pt idx="7773">
                  <c:v>61.554442999999999</c:v>
                </c:pt>
                <c:pt idx="7774">
                  <c:v>61.554442999999999</c:v>
                </c:pt>
                <c:pt idx="7775">
                  <c:v>61.554442999999999</c:v>
                </c:pt>
                <c:pt idx="7776">
                  <c:v>61.554442999999999</c:v>
                </c:pt>
                <c:pt idx="7777">
                  <c:v>61.554442999999999</c:v>
                </c:pt>
                <c:pt idx="7778">
                  <c:v>61.554442999999999</c:v>
                </c:pt>
                <c:pt idx="7779">
                  <c:v>61.554442999999999</c:v>
                </c:pt>
                <c:pt idx="7780">
                  <c:v>61.646515000000022</c:v>
                </c:pt>
                <c:pt idx="7781">
                  <c:v>61.646515000000022</c:v>
                </c:pt>
                <c:pt idx="7782">
                  <c:v>61.646515000000022</c:v>
                </c:pt>
                <c:pt idx="7783">
                  <c:v>61.646515000000022</c:v>
                </c:pt>
                <c:pt idx="7784">
                  <c:v>61.646515000000022</c:v>
                </c:pt>
                <c:pt idx="7785">
                  <c:v>61.646515000000022</c:v>
                </c:pt>
                <c:pt idx="7786">
                  <c:v>61.646515000000022</c:v>
                </c:pt>
                <c:pt idx="7787">
                  <c:v>61.646515000000022</c:v>
                </c:pt>
                <c:pt idx="7788">
                  <c:v>61.646515000000022</c:v>
                </c:pt>
                <c:pt idx="7789">
                  <c:v>61.646515000000022</c:v>
                </c:pt>
                <c:pt idx="7790">
                  <c:v>61.688628000000001</c:v>
                </c:pt>
                <c:pt idx="7791">
                  <c:v>61.688628000000001</c:v>
                </c:pt>
                <c:pt idx="7792">
                  <c:v>61.688628000000001</c:v>
                </c:pt>
                <c:pt idx="7793">
                  <c:v>61.688628000000001</c:v>
                </c:pt>
                <c:pt idx="7794">
                  <c:v>61.688628000000001</c:v>
                </c:pt>
                <c:pt idx="7795">
                  <c:v>61.688628000000001</c:v>
                </c:pt>
                <c:pt idx="7796">
                  <c:v>61.688628000000001</c:v>
                </c:pt>
                <c:pt idx="7797">
                  <c:v>61.688628000000001</c:v>
                </c:pt>
                <c:pt idx="7798">
                  <c:v>61.688628000000001</c:v>
                </c:pt>
                <c:pt idx="7799">
                  <c:v>61.688628000000001</c:v>
                </c:pt>
                <c:pt idx="7800">
                  <c:v>61.665187000000003</c:v>
                </c:pt>
                <c:pt idx="7801">
                  <c:v>61.665187000000003</c:v>
                </c:pt>
                <c:pt idx="7802">
                  <c:v>61.665187000000003</c:v>
                </c:pt>
                <c:pt idx="7803">
                  <c:v>61.665187000000003</c:v>
                </c:pt>
                <c:pt idx="7804">
                  <c:v>61.665187000000003</c:v>
                </c:pt>
                <c:pt idx="7805">
                  <c:v>61.665187000000003</c:v>
                </c:pt>
                <c:pt idx="7806">
                  <c:v>61.665187000000003</c:v>
                </c:pt>
                <c:pt idx="7807">
                  <c:v>61.665187000000003</c:v>
                </c:pt>
                <c:pt idx="7808">
                  <c:v>61.665187000000003</c:v>
                </c:pt>
                <c:pt idx="7809">
                  <c:v>61.665187000000003</c:v>
                </c:pt>
                <c:pt idx="7810">
                  <c:v>61.671722000000003</c:v>
                </c:pt>
                <c:pt idx="7811">
                  <c:v>61.671722000000003</c:v>
                </c:pt>
                <c:pt idx="7812">
                  <c:v>61.671722000000003</c:v>
                </c:pt>
                <c:pt idx="7813">
                  <c:v>61.671722000000003</c:v>
                </c:pt>
                <c:pt idx="7814">
                  <c:v>61.671722000000003</c:v>
                </c:pt>
                <c:pt idx="7815">
                  <c:v>61.671722000000003</c:v>
                </c:pt>
                <c:pt idx="7816">
                  <c:v>61.671722000000003</c:v>
                </c:pt>
                <c:pt idx="7817">
                  <c:v>61.671722000000003</c:v>
                </c:pt>
                <c:pt idx="7818">
                  <c:v>61.671722000000003</c:v>
                </c:pt>
                <c:pt idx="7819">
                  <c:v>61.671722000000003</c:v>
                </c:pt>
                <c:pt idx="7820">
                  <c:v>61.774764000000005</c:v>
                </c:pt>
                <c:pt idx="7821">
                  <c:v>61.774764000000005</c:v>
                </c:pt>
                <c:pt idx="7822">
                  <c:v>61.774764000000005</c:v>
                </c:pt>
                <c:pt idx="7823">
                  <c:v>61.774764000000005</c:v>
                </c:pt>
                <c:pt idx="7824">
                  <c:v>61.774764000000005</c:v>
                </c:pt>
                <c:pt idx="7825">
                  <c:v>61.774764000000005</c:v>
                </c:pt>
                <c:pt idx="7826">
                  <c:v>61.774764000000005</c:v>
                </c:pt>
                <c:pt idx="7827">
                  <c:v>61.774764000000005</c:v>
                </c:pt>
                <c:pt idx="7828">
                  <c:v>61.774764000000005</c:v>
                </c:pt>
                <c:pt idx="7829">
                  <c:v>61.774764000000005</c:v>
                </c:pt>
                <c:pt idx="7830">
                  <c:v>61.853226999999997</c:v>
                </c:pt>
                <c:pt idx="7831">
                  <c:v>61.853226999999997</c:v>
                </c:pt>
                <c:pt idx="7832">
                  <c:v>61.853226999999997</c:v>
                </c:pt>
                <c:pt idx="7833">
                  <c:v>61.853226999999997</c:v>
                </c:pt>
                <c:pt idx="7834">
                  <c:v>61.853226999999997</c:v>
                </c:pt>
                <c:pt idx="7835">
                  <c:v>61.853226999999997</c:v>
                </c:pt>
                <c:pt idx="7836">
                  <c:v>61.853226999999997</c:v>
                </c:pt>
                <c:pt idx="7837">
                  <c:v>61.853226999999997</c:v>
                </c:pt>
                <c:pt idx="7838">
                  <c:v>61.853226999999997</c:v>
                </c:pt>
                <c:pt idx="7839">
                  <c:v>61.853226999999997</c:v>
                </c:pt>
                <c:pt idx="7840">
                  <c:v>61.847633999999999</c:v>
                </c:pt>
                <c:pt idx="7841">
                  <c:v>61.847633999999999</c:v>
                </c:pt>
                <c:pt idx="7842">
                  <c:v>61.847633999999999</c:v>
                </c:pt>
                <c:pt idx="7843">
                  <c:v>61.847633999999999</c:v>
                </c:pt>
                <c:pt idx="7844">
                  <c:v>61.847633999999999</c:v>
                </c:pt>
                <c:pt idx="7845">
                  <c:v>61.847633999999999</c:v>
                </c:pt>
                <c:pt idx="7846">
                  <c:v>61.847633999999999</c:v>
                </c:pt>
                <c:pt idx="7847">
                  <c:v>61.847633999999999</c:v>
                </c:pt>
                <c:pt idx="7848">
                  <c:v>61.847633999999999</c:v>
                </c:pt>
                <c:pt idx="7849">
                  <c:v>61.847633999999999</c:v>
                </c:pt>
                <c:pt idx="7850">
                  <c:v>61.748056000000012</c:v>
                </c:pt>
                <c:pt idx="7851">
                  <c:v>61.748056000000012</c:v>
                </c:pt>
                <c:pt idx="7852">
                  <c:v>61.748056000000012</c:v>
                </c:pt>
                <c:pt idx="7853">
                  <c:v>61.748056000000012</c:v>
                </c:pt>
                <c:pt idx="7854">
                  <c:v>61.748056000000012</c:v>
                </c:pt>
                <c:pt idx="7855">
                  <c:v>61.748056000000012</c:v>
                </c:pt>
                <c:pt idx="7856">
                  <c:v>61.748056000000012</c:v>
                </c:pt>
                <c:pt idx="7857">
                  <c:v>61.748056000000012</c:v>
                </c:pt>
                <c:pt idx="7858">
                  <c:v>61.748056000000012</c:v>
                </c:pt>
                <c:pt idx="7859">
                  <c:v>61.748056000000012</c:v>
                </c:pt>
                <c:pt idx="7860">
                  <c:v>61.657173</c:v>
                </c:pt>
                <c:pt idx="7861">
                  <c:v>61.657173</c:v>
                </c:pt>
                <c:pt idx="7862">
                  <c:v>61.657173</c:v>
                </c:pt>
                <c:pt idx="7863">
                  <c:v>61.657173</c:v>
                </c:pt>
                <c:pt idx="7864">
                  <c:v>61.657173</c:v>
                </c:pt>
                <c:pt idx="7865">
                  <c:v>61.657173</c:v>
                </c:pt>
                <c:pt idx="7866">
                  <c:v>61.657173</c:v>
                </c:pt>
                <c:pt idx="7867">
                  <c:v>61.657173</c:v>
                </c:pt>
                <c:pt idx="7868">
                  <c:v>61.657173</c:v>
                </c:pt>
                <c:pt idx="7869">
                  <c:v>61.657173</c:v>
                </c:pt>
                <c:pt idx="7870">
                  <c:v>61.742900000000013</c:v>
                </c:pt>
                <c:pt idx="7871">
                  <c:v>61.742900000000013</c:v>
                </c:pt>
                <c:pt idx="7872">
                  <c:v>61.742900000000013</c:v>
                </c:pt>
                <c:pt idx="7873">
                  <c:v>61.742900000000013</c:v>
                </c:pt>
                <c:pt idx="7874">
                  <c:v>61.742900000000013</c:v>
                </c:pt>
                <c:pt idx="7875">
                  <c:v>61.742900000000013</c:v>
                </c:pt>
                <c:pt idx="7876">
                  <c:v>61.742900000000013</c:v>
                </c:pt>
                <c:pt idx="7877">
                  <c:v>61.742900000000013</c:v>
                </c:pt>
                <c:pt idx="7878">
                  <c:v>61.742900000000013</c:v>
                </c:pt>
                <c:pt idx="7879">
                  <c:v>61.742900000000013</c:v>
                </c:pt>
                <c:pt idx="7880">
                  <c:v>61.800337000000006</c:v>
                </c:pt>
                <c:pt idx="7881">
                  <c:v>61.800337000000006</c:v>
                </c:pt>
                <c:pt idx="7882">
                  <c:v>61.800337000000006</c:v>
                </c:pt>
                <c:pt idx="7883">
                  <c:v>61.800337000000006</c:v>
                </c:pt>
                <c:pt idx="7884">
                  <c:v>61.800337000000006</c:v>
                </c:pt>
                <c:pt idx="7885">
                  <c:v>61.800337000000006</c:v>
                </c:pt>
                <c:pt idx="7886">
                  <c:v>61.800337000000006</c:v>
                </c:pt>
                <c:pt idx="7887">
                  <c:v>61.800337000000006</c:v>
                </c:pt>
                <c:pt idx="7888">
                  <c:v>61.800337000000006</c:v>
                </c:pt>
                <c:pt idx="7889">
                  <c:v>61.800337000000006</c:v>
                </c:pt>
                <c:pt idx="7890">
                  <c:v>61.844470999999999</c:v>
                </c:pt>
                <c:pt idx="7891">
                  <c:v>61.844470999999999</c:v>
                </c:pt>
                <c:pt idx="7892">
                  <c:v>61.844470999999999</c:v>
                </c:pt>
                <c:pt idx="7893">
                  <c:v>61.844470999999999</c:v>
                </c:pt>
                <c:pt idx="7894">
                  <c:v>61.844470999999999</c:v>
                </c:pt>
                <c:pt idx="7895">
                  <c:v>61.844470999999999</c:v>
                </c:pt>
                <c:pt idx="7896">
                  <c:v>61.844470999999999</c:v>
                </c:pt>
                <c:pt idx="7897">
                  <c:v>61.844470999999999</c:v>
                </c:pt>
                <c:pt idx="7898">
                  <c:v>61.844470999999999</c:v>
                </c:pt>
                <c:pt idx="7899">
                  <c:v>61.844470999999999</c:v>
                </c:pt>
                <c:pt idx="7900">
                  <c:v>61.774729000000001</c:v>
                </c:pt>
                <c:pt idx="7901">
                  <c:v>61.774729000000001</c:v>
                </c:pt>
                <c:pt idx="7902">
                  <c:v>61.774729000000001</c:v>
                </c:pt>
                <c:pt idx="7903">
                  <c:v>61.774729000000001</c:v>
                </c:pt>
                <c:pt idx="7904">
                  <c:v>61.774729000000001</c:v>
                </c:pt>
                <c:pt idx="7905">
                  <c:v>61.774729000000001</c:v>
                </c:pt>
                <c:pt idx="7906">
                  <c:v>61.774729000000001</c:v>
                </c:pt>
                <c:pt idx="7907">
                  <c:v>61.774729000000001</c:v>
                </c:pt>
                <c:pt idx="7908">
                  <c:v>61.774729000000001</c:v>
                </c:pt>
                <c:pt idx="7909">
                  <c:v>61.774729000000001</c:v>
                </c:pt>
                <c:pt idx="7910">
                  <c:v>61.727689000000005</c:v>
                </c:pt>
                <c:pt idx="7911">
                  <c:v>61.727689000000005</c:v>
                </c:pt>
                <c:pt idx="7912">
                  <c:v>61.727689000000005</c:v>
                </c:pt>
                <c:pt idx="7913">
                  <c:v>61.727689000000005</c:v>
                </c:pt>
                <c:pt idx="7914">
                  <c:v>61.727689000000005</c:v>
                </c:pt>
                <c:pt idx="7915">
                  <c:v>61.727689000000005</c:v>
                </c:pt>
                <c:pt idx="7916">
                  <c:v>61.727689000000005</c:v>
                </c:pt>
                <c:pt idx="7917">
                  <c:v>61.727689000000005</c:v>
                </c:pt>
                <c:pt idx="7918">
                  <c:v>61.727689000000005</c:v>
                </c:pt>
                <c:pt idx="7919">
                  <c:v>61.727689000000005</c:v>
                </c:pt>
                <c:pt idx="7920">
                  <c:v>61.666602000000012</c:v>
                </c:pt>
                <c:pt idx="7921">
                  <c:v>61.666602000000012</c:v>
                </c:pt>
                <c:pt idx="7922">
                  <c:v>61.666602000000012</c:v>
                </c:pt>
                <c:pt idx="7923">
                  <c:v>61.666602000000012</c:v>
                </c:pt>
                <c:pt idx="7924">
                  <c:v>61.666602000000012</c:v>
                </c:pt>
                <c:pt idx="7925">
                  <c:v>61.666602000000012</c:v>
                </c:pt>
                <c:pt idx="7926">
                  <c:v>61.666602000000012</c:v>
                </c:pt>
                <c:pt idx="7927">
                  <c:v>61.666602000000012</c:v>
                </c:pt>
                <c:pt idx="7928">
                  <c:v>61.666602000000012</c:v>
                </c:pt>
                <c:pt idx="7929">
                  <c:v>61.666602000000012</c:v>
                </c:pt>
                <c:pt idx="7930">
                  <c:v>61.522383000000012</c:v>
                </c:pt>
                <c:pt idx="7931">
                  <c:v>61.522383000000012</c:v>
                </c:pt>
                <c:pt idx="7932">
                  <c:v>61.522383000000012</c:v>
                </c:pt>
                <c:pt idx="7933">
                  <c:v>61.522383000000012</c:v>
                </c:pt>
                <c:pt idx="7934">
                  <c:v>61.522383000000012</c:v>
                </c:pt>
                <c:pt idx="7935">
                  <c:v>61.522383000000012</c:v>
                </c:pt>
                <c:pt idx="7936">
                  <c:v>61.522383000000012</c:v>
                </c:pt>
                <c:pt idx="7937">
                  <c:v>61.522383000000012</c:v>
                </c:pt>
                <c:pt idx="7938">
                  <c:v>61.522383000000012</c:v>
                </c:pt>
                <c:pt idx="7939">
                  <c:v>61.522383000000012</c:v>
                </c:pt>
                <c:pt idx="7940">
                  <c:v>61.433690999999996</c:v>
                </c:pt>
                <c:pt idx="7941">
                  <c:v>61.433690999999996</c:v>
                </c:pt>
                <c:pt idx="7942">
                  <c:v>61.433690999999996</c:v>
                </c:pt>
                <c:pt idx="7943">
                  <c:v>61.433690999999996</c:v>
                </c:pt>
                <c:pt idx="7944">
                  <c:v>61.433690999999996</c:v>
                </c:pt>
                <c:pt idx="7945">
                  <c:v>61.433690999999996</c:v>
                </c:pt>
                <c:pt idx="7946">
                  <c:v>61.433690999999996</c:v>
                </c:pt>
                <c:pt idx="7947">
                  <c:v>61.433690999999996</c:v>
                </c:pt>
                <c:pt idx="7948">
                  <c:v>61.433690999999996</c:v>
                </c:pt>
                <c:pt idx="7949">
                  <c:v>61.433690999999996</c:v>
                </c:pt>
                <c:pt idx="7950">
                  <c:v>61.455350000000003</c:v>
                </c:pt>
                <c:pt idx="7951">
                  <c:v>61.455350000000003</c:v>
                </c:pt>
                <c:pt idx="7952">
                  <c:v>61.455350000000003</c:v>
                </c:pt>
                <c:pt idx="7953">
                  <c:v>61.455350000000003</c:v>
                </c:pt>
                <c:pt idx="7954">
                  <c:v>61.455350000000003</c:v>
                </c:pt>
                <c:pt idx="7955">
                  <c:v>61.455350000000003</c:v>
                </c:pt>
                <c:pt idx="7956">
                  <c:v>61.455350000000003</c:v>
                </c:pt>
                <c:pt idx="7957">
                  <c:v>61.455350000000003</c:v>
                </c:pt>
                <c:pt idx="7958">
                  <c:v>61.455350000000003</c:v>
                </c:pt>
                <c:pt idx="7959">
                  <c:v>61.455350000000003</c:v>
                </c:pt>
                <c:pt idx="7960">
                  <c:v>61.385321000000005</c:v>
                </c:pt>
                <c:pt idx="7961">
                  <c:v>61.385321000000005</c:v>
                </c:pt>
                <c:pt idx="7962">
                  <c:v>61.385321000000005</c:v>
                </c:pt>
                <c:pt idx="7963">
                  <c:v>61.385321000000005</c:v>
                </c:pt>
                <c:pt idx="7964">
                  <c:v>61.385321000000005</c:v>
                </c:pt>
                <c:pt idx="7965">
                  <c:v>61.385321000000005</c:v>
                </c:pt>
                <c:pt idx="7966">
                  <c:v>61.385321000000005</c:v>
                </c:pt>
                <c:pt idx="7967">
                  <c:v>61.385321000000005</c:v>
                </c:pt>
                <c:pt idx="7968">
                  <c:v>61.385321000000005</c:v>
                </c:pt>
                <c:pt idx="7969">
                  <c:v>61.385321000000005</c:v>
                </c:pt>
                <c:pt idx="7970">
                  <c:v>61.349216999999996</c:v>
                </c:pt>
                <c:pt idx="7971">
                  <c:v>61.349216999999996</c:v>
                </c:pt>
                <c:pt idx="7972">
                  <c:v>61.349216999999996</c:v>
                </c:pt>
                <c:pt idx="7973">
                  <c:v>61.349216999999996</c:v>
                </c:pt>
                <c:pt idx="7974">
                  <c:v>61.349216999999996</c:v>
                </c:pt>
                <c:pt idx="7975">
                  <c:v>61.349216999999996</c:v>
                </c:pt>
                <c:pt idx="7976">
                  <c:v>61.349216999999996</c:v>
                </c:pt>
                <c:pt idx="7977">
                  <c:v>61.349216999999996</c:v>
                </c:pt>
                <c:pt idx="7978">
                  <c:v>61.349216999999996</c:v>
                </c:pt>
                <c:pt idx="7979">
                  <c:v>61.349216999999996</c:v>
                </c:pt>
                <c:pt idx="7980">
                  <c:v>61.250922000000003</c:v>
                </c:pt>
                <c:pt idx="7981">
                  <c:v>61.250922000000003</c:v>
                </c:pt>
                <c:pt idx="7982">
                  <c:v>61.250922000000003</c:v>
                </c:pt>
                <c:pt idx="7983">
                  <c:v>61.250922000000003</c:v>
                </c:pt>
                <c:pt idx="7984">
                  <c:v>61.250922000000003</c:v>
                </c:pt>
                <c:pt idx="7985">
                  <c:v>61.250922000000003</c:v>
                </c:pt>
                <c:pt idx="7986">
                  <c:v>61.250922000000003</c:v>
                </c:pt>
                <c:pt idx="7987">
                  <c:v>61.250922000000003</c:v>
                </c:pt>
                <c:pt idx="7988">
                  <c:v>61.250922000000003</c:v>
                </c:pt>
                <c:pt idx="7989">
                  <c:v>61.250922000000003</c:v>
                </c:pt>
                <c:pt idx="7990">
                  <c:v>61.128980000000013</c:v>
                </c:pt>
                <c:pt idx="7991">
                  <c:v>61.128980000000013</c:v>
                </c:pt>
                <c:pt idx="7992">
                  <c:v>61.128980000000013</c:v>
                </c:pt>
                <c:pt idx="7993">
                  <c:v>61.128980000000013</c:v>
                </c:pt>
                <c:pt idx="7994">
                  <c:v>61.128980000000013</c:v>
                </c:pt>
                <c:pt idx="7995">
                  <c:v>61.128980000000013</c:v>
                </c:pt>
                <c:pt idx="7996">
                  <c:v>61.128980000000013</c:v>
                </c:pt>
                <c:pt idx="7997">
                  <c:v>61.128980000000013</c:v>
                </c:pt>
                <c:pt idx="7998">
                  <c:v>61.128980000000013</c:v>
                </c:pt>
                <c:pt idx="7999">
                  <c:v>61.128980000000013</c:v>
                </c:pt>
                <c:pt idx="8000">
                  <c:v>60.918535000000013</c:v>
                </c:pt>
                <c:pt idx="8001">
                  <c:v>60.918535000000013</c:v>
                </c:pt>
                <c:pt idx="8002">
                  <c:v>60.918535000000013</c:v>
                </c:pt>
                <c:pt idx="8003">
                  <c:v>60.918535000000013</c:v>
                </c:pt>
                <c:pt idx="8004">
                  <c:v>60.918535000000013</c:v>
                </c:pt>
                <c:pt idx="8005">
                  <c:v>60.918535000000013</c:v>
                </c:pt>
                <c:pt idx="8006">
                  <c:v>60.918535000000013</c:v>
                </c:pt>
                <c:pt idx="8007">
                  <c:v>60.918535000000013</c:v>
                </c:pt>
                <c:pt idx="8008">
                  <c:v>60.918535000000013</c:v>
                </c:pt>
                <c:pt idx="8009">
                  <c:v>60.918535000000013</c:v>
                </c:pt>
                <c:pt idx="8010">
                  <c:v>60.868521000000001</c:v>
                </c:pt>
                <c:pt idx="8011">
                  <c:v>60.868521000000001</c:v>
                </c:pt>
                <c:pt idx="8012">
                  <c:v>60.868521000000001</c:v>
                </c:pt>
                <c:pt idx="8013">
                  <c:v>60.868521000000001</c:v>
                </c:pt>
                <c:pt idx="8014">
                  <c:v>60.868521000000001</c:v>
                </c:pt>
                <c:pt idx="8015">
                  <c:v>60.868521000000001</c:v>
                </c:pt>
                <c:pt idx="8016">
                  <c:v>60.868521000000001</c:v>
                </c:pt>
                <c:pt idx="8017">
                  <c:v>60.868521000000001</c:v>
                </c:pt>
                <c:pt idx="8018">
                  <c:v>60.868521000000001</c:v>
                </c:pt>
                <c:pt idx="8019">
                  <c:v>60.868521000000001</c:v>
                </c:pt>
                <c:pt idx="8020">
                  <c:v>60.768911000000024</c:v>
                </c:pt>
                <c:pt idx="8021">
                  <c:v>60.768911000000024</c:v>
                </c:pt>
                <c:pt idx="8022">
                  <c:v>60.768911000000024</c:v>
                </c:pt>
                <c:pt idx="8023">
                  <c:v>60.768911000000024</c:v>
                </c:pt>
                <c:pt idx="8024">
                  <c:v>60.768911000000024</c:v>
                </c:pt>
                <c:pt idx="8025">
                  <c:v>60.768911000000024</c:v>
                </c:pt>
                <c:pt idx="8026">
                  <c:v>60.768911000000024</c:v>
                </c:pt>
                <c:pt idx="8027">
                  <c:v>60.768911000000024</c:v>
                </c:pt>
                <c:pt idx="8028">
                  <c:v>60.768911000000024</c:v>
                </c:pt>
                <c:pt idx="8029">
                  <c:v>60.768911000000024</c:v>
                </c:pt>
                <c:pt idx="8030">
                  <c:v>60.664864999999999</c:v>
                </c:pt>
                <c:pt idx="8031">
                  <c:v>60.664864999999999</c:v>
                </c:pt>
                <c:pt idx="8032">
                  <c:v>60.664864999999999</c:v>
                </c:pt>
                <c:pt idx="8033">
                  <c:v>60.664864999999999</c:v>
                </c:pt>
                <c:pt idx="8034">
                  <c:v>60.664864999999999</c:v>
                </c:pt>
                <c:pt idx="8035">
                  <c:v>60.664864999999999</c:v>
                </c:pt>
                <c:pt idx="8036">
                  <c:v>60.664864999999999</c:v>
                </c:pt>
                <c:pt idx="8037">
                  <c:v>60.664864999999999</c:v>
                </c:pt>
                <c:pt idx="8038">
                  <c:v>60.664864999999999</c:v>
                </c:pt>
                <c:pt idx="8039">
                  <c:v>60.664864999999999</c:v>
                </c:pt>
                <c:pt idx="8040">
                  <c:v>60.630036000000011</c:v>
                </c:pt>
                <c:pt idx="8041">
                  <c:v>60.630036000000011</c:v>
                </c:pt>
                <c:pt idx="8042">
                  <c:v>60.630036000000011</c:v>
                </c:pt>
                <c:pt idx="8043">
                  <c:v>60.630036000000011</c:v>
                </c:pt>
                <c:pt idx="8044">
                  <c:v>60.630036000000011</c:v>
                </c:pt>
                <c:pt idx="8045">
                  <c:v>60.630036000000011</c:v>
                </c:pt>
                <c:pt idx="8046">
                  <c:v>60.630036000000011</c:v>
                </c:pt>
                <c:pt idx="8047">
                  <c:v>60.630036000000011</c:v>
                </c:pt>
                <c:pt idx="8048">
                  <c:v>60.630036000000011</c:v>
                </c:pt>
                <c:pt idx="8049">
                  <c:v>60.630036000000011</c:v>
                </c:pt>
                <c:pt idx="8050">
                  <c:v>60.507044999999998</c:v>
                </c:pt>
                <c:pt idx="8051">
                  <c:v>60.507044999999998</c:v>
                </c:pt>
                <c:pt idx="8052">
                  <c:v>60.507044999999998</c:v>
                </c:pt>
                <c:pt idx="8053">
                  <c:v>60.507044999999998</c:v>
                </c:pt>
                <c:pt idx="8054">
                  <c:v>60.507044999999998</c:v>
                </c:pt>
                <c:pt idx="8055">
                  <c:v>60.507044999999998</c:v>
                </c:pt>
                <c:pt idx="8056">
                  <c:v>60.507044999999998</c:v>
                </c:pt>
                <c:pt idx="8057">
                  <c:v>60.507044999999998</c:v>
                </c:pt>
                <c:pt idx="8058">
                  <c:v>60.507044999999998</c:v>
                </c:pt>
                <c:pt idx="8059">
                  <c:v>60.507044999999998</c:v>
                </c:pt>
                <c:pt idx="8060">
                  <c:v>60.297041</c:v>
                </c:pt>
                <c:pt idx="8061">
                  <c:v>60.297041</c:v>
                </c:pt>
                <c:pt idx="8062">
                  <c:v>60.297041</c:v>
                </c:pt>
                <c:pt idx="8063">
                  <c:v>60.297041</c:v>
                </c:pt>
                <c:pt idx="8064">
                  <c:v>60.297041</c:v>
                </c:pt>
                <c:pt idx="8065">
                  <c:v>60.297041</c:v>
                </c:pt>
                <c:pt idx="8066">
                  <c:v>60.297041</c:v>
                </c:pt>
                <c:pt idx="8067">
                  <c:v>60.297041</c:v>
                </c:pt>
                <c:pt idx="8068">
                  <c:v>60.297041</c:v>
                </c:pt>
                <c:pt idx="8069">
                  <c:v>60.297041</c:v>
                </c:pt>
                <c:pt idx="8070">
                  <c:v>60.169460000000001</c:v>
                </c:pt>
                <c:pt idx="8071">
                  <c:v>60.169460000000001</c:v>
                </c:pt>
                <c:pt idx="8072">
                  <c:v>60.169460000000001</c:v>
                </c:pt>
                <c:pt idx="8073">
                  <c:v>60.169460000000001</c:v>
                </c:pt>
                <c:pt idx="8074">
                  <c:v>60.169460000000001</c:v>
                </c:pt>
                <c:pt idx="8075">
                  <c:v>60.169460000000001</c:v>
                </c:pt>
                <c:pt idx="8076">
                  <c:v>60.169460000000001</c:v>
                </c:pt>
                <c:pt idx="8077">
                  <c:v>60.169460000000001</c:v>
                </c:pt>
                <c:pt idx="8078">
                  <c:v>60.169460000000001</c:v>
                </c:pt>
                <c:pt idx="8079">
                  <c:v>60.169460000000001</c:v>
                </c:pt>
                <c:pt idx="8080">
                  <c:v>60.039153000000013</c:v>
                </c:pt>
                <c:pt idx="8081">
                  <c:v>60.039153000000013</c:v>
                </c:pt>
                <c:pt idx="8082">
                  <c:v>60.039153000000013</c:v>
                </c:pt>
                <c:pt idx="8083">
                  <c:v>60.039153000000013</c:v>
                </c:pt>
                <c:pt idx="8084">
                  <c:v>60.039153000000013</c:v>
                </c:pt>
                <c:pt idx="8085">
                  <c:v>60.039153000000013</c:v>
                </c:pt>
                <c:pt idx="8086">
                  <c:v>60.039153000000013</c:v>
                </c:pt>
                <c:pt idx="8087">
                  <c:v>60.039153000000013</c:v>
                </c:pt>
                <c:pt idx="8088">
                  <c:v>60.039153000000013</c:v>
                </c:pt>
                <c:pt idx="8089">
                  <c:v>60.039153000000013</c:v>
                </c:pt>
                <c:pt idx="8090">
                  <c:v>59.944046999999998</c:v>
                </c:pt>
                <c:pt idx="8091">
                  <c:v>59.944046999999998</c:v>
                </c:pt>
                <c:pt idx="8092">
                  <c:v>59.944046999999998</c:v>
                </c:pt>
                <c:pt idx="8093">
                  <c:v>59.944046999999998</c:v>
                </c:pt>
                <c:pt idx="8094">
                  <c:v>59.944046999999998</c:v>
                </c:pt>
                <c:pt idx="8095">
                  <c:v>59.944046999999998</c:v>
                </c:pt>
                <c:pt idx="8096">
                  <c:v>59.944046999999998</c:v>
                </c:pt>
                <c:pt idx="8097">
                  <c:v>59.944046999999998</c:v>
                </c:pt>
                <c:pt idx="8098">
                  <c:v>59.944046999999998</c:v>
                </c:pt>
                <c:pt idx="8099">
                  <c:v>59.944046999999998</c:v>
                </c:pt>
                <c:pt idx="8100">
                  <c:v>59.818086999999998</c:v>
                </c:pt>
                <c:pt idx="8101">
                  <c:v>59.818086999999998</c:v>
                </c:pt>
                <c:pt idx="8102">
                  <c:v>59.818086999999998</c:v>
                </c:pt>
                <c:pt idx="8103">
                  <c:v>59.818086999999998</c:v>
                </c:pt>
                <c:pt idx="8104">
                  <c:v>59.818086999999998</c:v>
                </c:pt>
                <c:pt idx="8105">
                  <c:v>59.818086999999998</c:v>
                </c:pt>
                <c:pt idx="8106">
                  <c:v>59.818086999999998</c:v>
                </c:pt>
                <c:pt idx="8107">
                  <c:v>59.818086999999998</c:v>
                </c:pt>
                <c:pt idx="8108">
                  <c:v>59.818086999999998</c:v>
                </c:pt>
                <c:pt idx="8109">
                  <c:v>59.818086999999998</c:v>
                </c:pt>
                <c:pt idx="8110">
                  <c:v>59.742392000000024</c:v>
                </c:pt>
                <c:pt idx="8111">
                  <c:v>59.742392000000024</c:v>
                </c:pt>
                <c:pt idx="8112">
                  <c:v>59.742392000000024</c:v>
                </c:pt>
                <c:pt idx="8113">
                  <c:v>59.742392000000024</c:v>
                </c:pt>
                <c:pt idx="8114">
                  <c:v>59.742392000000024</c:v>
                </c:pt>
                <c:pt idx="8115">
                  <c:v>59.742392000000024</c:v>
                </c:pt>
                <c:pt idx="8116">
                  <c:v>59.742392000000024</c:v>
                </c:pt>
                <c:pt idx="8117">
                  <c:v>59.742392000000024</c:v>
                </c:pt>
                <c:pt idx="8118">
                  <c:v>59.742392000000024</c:v>
                </c:pt>
                <c:pt idx="8119">
                  <c:v>59.742392000000024</c:v>
                </c:pt>
                <c:pt idx="8120">
                  <c:v>59.734569</c:v>
                </c:pt>
                <c:pt idx="8121">
                  <c:v>59.734569</c:v>
                </c:pt>
                <c:pt idx="8122">
                  <c:v>59.734569</c:v>
                </c:pt>
                <c:pt idx="8123">
                  <c:v>59.734569</c:v>
                </c:pt>
                <c:pt idx="8124">
                  <c:v>59.734569</c:v>
                </c:pt>
                <c:pt idx="8125">
                  <c:v>59.734569</c:v>
                </c:pt>
                <c:pt idx="8126">
                  <c:v>59.734569</c:v>
                </c:pt>
                <c:pt idx="8127">
                  <c:v>59.734569</c:v>
                </c:pt>
                <c:pt idx="8128">
                  <c:v>59.734569</c:v>
                </c:pt>
                <c:pt idx="8129">
                  <c:v>59.734569</c:v>
                </c:pt>
                <c:pt idx="8130">
                  <c:v>59.580687999999995</c:v>
                </c:pt>
                <c:pt idx="8131">
                  <c:v>59.580687999999995</c:v>
                </c:pt>
                <c:pt idx="8132">
                  <c:v>59.580687999999995</c:v>
                </c:pt>
                <c:pt idx="8133">
                  <c:v>59.580687999999995</c:v>
                </c:pt>
                <c:pt idx="8134">
                  <c:v>59.580687999999995</c:v>
                </c:pt>
                <c:pt idx="8135">
                  <c:v>59.580687999999995</c:v>
                </c:pt>
                <c:pt idx="8136">
                  <c:v>59.580687999999995</c:v>
                </c:pt>
                <c:pt idx="8137">
                  <c:v>59.580687999999995</c:v>
                </c:pt>
                <c:pt idx="8138">
                  <c:v>59.580687999999995</c:v>
                </c:pt>
                <c:pt idx="8139">
                  <c:v>59.580687999999995</c:v>
                </c:pt>
                <c:pt idx="8140">
                  <c:v>59.483714000000006</c:v>
                </c:pt>
                <c:pt idx="8141">
                  <c:v>59.483714000000006</c:v>
                </c:pt>
                <c:pt idx="8142">
                  <c:v>59.483714000000006</c:v>
                </c:pt>
                <c:pt idx="8143">
                  <c:v>59.483714000000006</c:v>
                </c:pt>
                <c:pt idx="8144">
                  <c:v>59.483714000000006</c:v>
                </c:pt>
                <c:pt idx="8145">
                  <c:v>59.483714000000006</c:v>
                </c:pt>
                <c:pt idx="8146">
                  <c:v>59.483714000000006</c:v>
                </c:pt>
                <c:pt idx="8147">
                  <c:v>59.483714000000006</c:v>
                </c:pt>
                <c:pt idx="8148">
                  <c:v>59.483714000000006</c:v>
                </c:pt>
                <c:pt idx="8149">
                  <c:v>59.483714000000006</c:v>
                </c:pt>
                <c:pt idx="8150">
                  <c:v>59.335041000000004</c:v>
                </c:pt>
                <c:pt idx="8151">
                  <c:v>59.335041000000004</c:v>
                </c:pt>
                <c:pt idx="8152">
                  <c:v>59.335041000000004</c:v>
                </c:pt>
                <c:pt idx="8153">
                  <c:v>59.335041000000004</c:v>
                </c:pt>
                <c:pt idx="8154">
                  <c:v>59.335041000000004</c:v>
                </c:pt>
                <c:pt idx="8155">
                  <c:v>59.335041000000004</c:v>
                </c:pt>
                <c:pt idx="8156">
                  <c:v>59.335041000000004</c:v>
                </c:pt>
                <c:pt idx="8157">
                  <c:v>59.335041000000004</c:v>
                </c:pt>
                <c:pt idx="8158">
                  <c:v>59.335041000000004</c:v>
                </c:pt>
                <c:pt idx="8159">
                  <c:v>59.335041000000004</c:v>
                </c:pt>
                <c:pt idx="8160">
                  <c:v>59.157581999999998</c:v>
                </c:pt>
                <c:pt idx="8161">
                  <c:v>59.157581999999998</c:v>
                </c:pt>
                <c:pt idx="8162">
                  <c:v>59.157581999999998</c:v>
                </c:pt>
                <c:pt idx="8163">
                  <c:v>59.157581999999998</c:v>
                </c:pt>
                <c:pt idx="8164">
                  <c:v>59.157581999999998</c:v>
                </c:pt>
                <c:pt idx="8165">
                  <c:v>59.157581999999998</c:v>
                </c:pt>
                <c:pt idx="8166">
                  <c:v>59.157581999999998</c:v>
                </c:pt>
                <c:pt idx="8167">
                  <c:v>59.157581999999998</c:v>
                </c:pt>
                <c:pt idx="8168">
                  <c:v>59.157581999999998</c:v>
                </c:pt>
                <c:pt idx="8169">
                  <c:v>59.157581999999998</c:v>
                </c:pt>
                <c:pt idx="8170">
                  <c:v>58.995251000000003</c:v>
                </c:pt>
                <c:pt idx="8171">
                  <c:v>58.995251000000003</c:v>
                </c:pt>
                <c:pt idx="8172">
                  <c:v>58.995251000000003</c:v>
                </c:pt>
                <c:pt idx="8173">
                  <c:v>58.995251000000003</c:v>
                </c:pt>
                <c:pt idx="8174">
                  <c:v>58.995251000000003</c:v>
                </c:pt>
                <c:pt idx="8175">
                  <c:v>58.995251000000003</c:v>
                </c:pt>
                <c:pt idx="8176">
                  <c:v>58.995251000000003</c:v>
                </c:pt>
                <c:pt idx="8177">
                  <c:v>58.995251000000003</c:v>
                </c:pt>
                <c:pt idx="8178">
                  <c:v>58.995251000000003</c:v>
                </c:pt>
                <c:pt idx="8179">
                  <c:v>58.995251000000003</c:v>
                </c:pt>
                <c:pt idx="8180">
                  <c:v>58.874787999999995</c:v>
                </c:pt>
                <c:pt idx="8181">
                  <c:v>58.874787999999995</c:v>
                </c:pt>
                <c:pt idx="8182">
                  <c:v>58.874787999999995</c:v>
                </c:pt>
                <c:pt idx="8183">
                  <c:v>58.874787999999995</c:v>
                </c:pt>
                <c:pt idx="8184">
                  <c:v>58.874787999999995</c:v>
                </c:pt>
                <c:pt idx="8185">
                  <c:v>58.874787999999995</c:v>
                </c:pt>
                <c:pt idx="8186">
                  <c:v>58.874787999999995</c:v>
                </c:pt>
                <c:pt idx="8187">
                  <c:v>58.874787999999995</c:v>
                </c:pt>
                <c:pt idx="8188">
                  <c:v>58.874787999999995</c:v>
                </c:pt>
                <c:pt idx="8189">
                  <c:v>58.874787999999995</c:v>
                </c:pt>
                <c:pt idx="8190">
                  <c:v>58.813058999999996</c:v>
                </c:pt>
                <c:pt idx="8191">
                  <c:v>58.813058999999996</c:v>
                </c:pt>
                <c:pt idx="8192">
                  <c:v>58.813058999999996</c:v>
                </c:pt>
                <c:pt idx="8193">
                  <c:v>58.813058999999996</c:v>
                </c:pt>
                <c:pt idx="8194">
                  <c:v>58.813058999999996</c:v>
                </c:pt>
                <c:pt idx="8195">
                  <c:v>58.813058999999996</c:v>
                </c:pt>
                <c:pt idx="8196">
                  <c:v>58.813058999999996</c:v>
                </c:pt>
                <c:pt idx="8197">
                  <c:v>58.813058999999996</c:v>
                </c:pt>
                <c:pt idx="8198">
                  <c:v>58.813058999999996</c:v>
                </c:pt>
                <c:pt idx="8199">
                  <c:v>58.813058999999996</c:v>
                </c:pt>
                <c:pt idx="8200">
                  <c:v>58.628882000000011</c:v>
                </c:pt>
                <c:pt idx="8201">
                  <c:v>58.628882000000011</c:v>
                </c:pt>
                <c:pt idx="8202">
                  <c:v>58.628882000000011</c:v>
                </c:pt>
                <c:pt idx="8203">
                  <c:v>58.628882000000011</c:v>
                </c:pt>
                <c:pt idx="8204">
                  <c:v>58.628882000000011</c:v>
                </c:pt>
                <c:pt idx="8205">
                  <c:v>58.628882000000011</c:v>
                </c:pt>
                <c:pt idx="8206">
                  <c:v>58.628882000000011</c:v>
                </c:pt>
                <c:pt idx="8207">
                  <c:v>58.628882000000011</c:v>
                </c:pt>
                <c:pt idx="8208">
                  <c:v>58.628882000000011</c:v>
                </c:pt>
                <c:pt idx="8209">
                  <c:v>58.628882000000011</c:v>
                </c:pt>
                <c:pt idx="8210">
                  <c:v>58.524027000000004</c:v>
                </c:pt>
                <c:pt idx="8211">
                  <c:v>58.524027000000004</c:v>
                </c:pt>
                <c:pt idx="8212">
                  <c:v>58.524027000000004</c:v>
                </c:pt>
                <c:pt idx="8213">
                  <c:v>58.524027000000004</c:v>
                </c:pt>
                <c:pt idx="8214">
                  <c:v>58.524027000000004</c:v>
                </c:pt>
                <c:pt idx="8215">
                  <c:v>58.524027000000004</c:v>
                </c:pt>
                <c:pt idx="8216">
                  <c:v>58.524027000000004</c:v>
                </c:pt>
                <c:pt idx="8217">
                  <c:v>58.524027000000004</c:v>
                </c:pt>
                <c:pt idx="8218">
                  <c:v>58.524027000000004</c:v>
                </c:pt>
                <c:pt idx="8219">
                  <c:v>58.524027000000004</c:v>
                </c:pt>
                <c:pt idx="8220">
                  <c:v>58.375716000000011</c:v>
                </c:pt>
                <c:pt idx="8221">
                  <c:v>58.375716000000011</c:v>
                </c:pt>
                <c:pt idx="8222">
                  <c:v>58.375716000000011</c:v>
                </c:pt>
                <c:pt idx="8223">
                  <c:v>58.375716000000011</c:v>
                </c:pt>
                <c:pt idx="8224">
                  <c:v>58.375716000000011</c:v>
                </c:pt>
                <c:pt idx="8225">
                  <c:v>58.375716000000011</c:v>
                </c:pt>
                <c:pt idx="8226">
                  <c:v>58.375716000000011</c:v>
                </c:pt>
                <c:pt idx="8227">
                  <c:v>58.375716000000011</c:v>
                </c:pt>
                <c:pt idx="8228">
                  <c:v>58.375716000000011</c:v>
                </c:pt>
                <c:pt idx="8229">
                  <c:v>58.375716000000011</c:v>
                </c:pt>
                <c:pt idx="8230">
                  <c:v>58.339293000000005</c:v>
                </c:pt>
                <c:pt idx="8231">
                  <c:v>58.339293000000005</c:v>
                </c:pt>
                <c:pt idx="8232">
                  <c:v>58.339293000000005</c:v>
                </c:pt>
                <c:pt idx="8233">
                  <c:v>58.339293000000005</c:v>
                </c:pt>
                <c:pt idx="8234">
                  <c:v>58.339293000000005</c:v>
                </c:pt>
                <c:pt idx="8235">
                  <c:v>58.339293000000005</c:v>
                </c:pt>
                <c:pt idx="8236">
                  <c:v>58.339293000000005</c:v>
                </c:pt>
                <c:pt idx="8237">
                  <c:v>58.339293000000005</c:v>
                </c:pt>
                <c:pt idx="8238">
                  <c:v>58.339293000000005</c:v>
                </c:pt>
                <c:pt idx="8239">
                  <c:v>58.339293000000005</c:v>
                </c:pt>
                <c:pt idx="8240">
                  <c:v>58.094636000000001</c:v>
                </c:pt>
                <c:pt idx="8241">
                  <c:v>58.094636000000001</c:v>
                </c:pt>
                <c:pt idx="8242">
                  <c:v>58.094636000000001</c:v>
                </c:pt>
                <c:pt idx="8243">
                  <c:v>58.094636000000001</c:v>
                </c:pt>
                <c:pt idx="8244">
                  <c:v>58.094636000000001</c:v>
                </c:pt>
                <c:pt idx="8245">
                  <c:v>58.094636000000001</c:v>
                </c:pt>
                <c:pt idx="8246">
                  <c:v>58.094636000000001</c:v>
                </c:pt>
                <c:pt idx="8247">
                  <c:v>58.094636000000001</c:v>
                </c:pt>
                <c:pt idx="8248">
                  <c:v>58.094636000000001</c:v>
                </c:pt>
                <c:pt idx="8249">
                  <c:v>58.094636000000001</c:v>
                </c:pt>
                <c:pt idx="8250">
                  <c:v>57.992782000000012</c:v>
                </c:pt>
                <c:pt idx="8251">
                  <c:v>57.992782000000012</c:v>
                </c:pt>
                <c:pt idx="8252">
                  <c:v>57.992782000000012</c:v>
                </c:pt>
                <c:pt idx="8253">
                  <c:v>57.992782000000012</c:v>
                </c:pt>
                <c:pt idx="8254">
                  <c:v>57.992782000000012</c:v>
                </c:pt>
                <c:pt idx="8255">
                  <c:v>57.992782000000012</c:v>
                </c:pt>
                <c:pt idx="8256">
                  <c:v>57.992782000000012</c:v>
                </c:pt>
                <c:pt idx="8257">
                  <c:v>57.992782000000012</c:v>
                </c:pt>
                <c:pt idx="8258">
                  <c:v>57.992782000000012</c:v>
                </c:pt>
                <c:pt idx="8259">
                  <c:v>57.992782000000012</c:v>
                </c:pt>
                <c:pt idx="8260">
                  <c:v>57.763739000000022</c:v>
                </c:pt>
                <c:pt idx="8261">
                  <c:v>57.763739000000022</c:v>
                </c:pt>
                <c:pt idx="8262">
                  <c:v>57.763739000000022</c:v>
                </c:pt>
                <c:pt idx="8263">
                  <c:v>57.763739000000022</c:v>
                </c:pt>
                <c:pt idx="8264">
                  <c:v>57.763739000000022</c:v>
                </c:pt>
                <c:pt idx="8265">
                  <c:v>57.763739000000022</c:v>
                </c:pt>
                <c:pt idx="8266">
                  <c:v>57.763739000000022</c:v>
                </c:pt>
                <c:pt idx="8267">
                  <c:v>57.763739000000022</c:v>
                </c:pt>
                <c:pt idx="8268">
                  <c:v>57.763739000000022</c:v>
                </c:pt>
                <c:pt idx="8269">
                  <c:v>57.763739000000022</c:v>
                </c:pt>
                <c:pt idx="8270">
                  <c:v>57.708322000000024</c:v>
                </c:pt>
                <c:pt idx="8271">
                  <c:v>57.708322000000024</c:v>
                </c:pt>
                <c:pt idx="8272">
                  <c:v>57.708322000000024</c:v>
                </c:pt>
                <c:pt idx="8273">
                  <c:v>57.708322000000024</c:v>
                </c:pt>
                <c:pt idx="8274">
                  <c:v>57.708322000000024</c:v>
                </c:pt>
                <c:pt idx="8275">
                  <c:v>57.708322000000024</c:v>
                </c:pt>
                <c:pt idx="8276">
                  <c:v>57.708322000000024</c:v>
                </c:pt>
                <c:pt idx="8277">
                  <c:v>57.708322000000024</c:v>
                </c:pt>
                <c:pt idx="8278">
                  <c:v>57.708322000000024</c:v>
                </c:pt>
                <c:pt idx="8279">
                  <c:v>57.708322000000024</c:v>
                </c:pt>
                <c:pt idx="8280">
                  <c:v>57.640329000000001</c:v>
                </c:pt>
                <c:pt idx="8281">
                  <c:v>57.640329000000001</c:v>
                </c:pt>
                <c:pt idx="8282">
                  <c:v>57.640329000000001</c:v>
                </c:pt>
                <c:pt idx="8283">
                  <c:v>57.640329000000001</c:v>
                </c:pt>
                <c:pt idx="8284">
                  <c:v>57.640329000000001</c:v>
                </c:pt>
                <c:pt idx="8285">
                  <c:v>57.640329000000001</c:v>
                </c:pt>
                <c:pt idx="8286">
                  <c:v>57.640329000000001</c:v>
                </c:pt>
                <c:pt idx="8287">
                  <c:v>57.640329000000001</c:v>
                </c:pt>
                <c:pt idx="8288">
                  <c:v>57.640329000000001</c:v>
                </c:pt>
                <c:pt idx="8289">
                  <c:v>57.640329000000001</c:v>
                </c:pt>
                <c:pt idx="8290">
                  <c:v>57.458079000000005</c:v>
                </c:pt>
                <c:pt idx="8291">
                  <c:v>57.458079000000005</c:v>
                </c:pt>
                <c:pt idx="8292">
                  <c:v>57.458079000000005</c:v>
                </c:pt>
                <c:pt idx="8293">
                  <c:v>57.458079000000005</c:v>
                </c:pt>
                <c:pt idx="8294">
                  <c:v>57.458079000000005</c:v>
                </c:pt>
                <c:pt idx="8295">
                  <c:v>57.458079000000005</c:v>
                </c:pt>
                <c:pt idx="8296">
                  <c:v>57.458079000000005</c:v>
                </c:pt>
                <c:pt idx="8297">
                  <c:v>57.458079000000005</c:v>
                </c:pt>
                <c:pt idx="8298">
                  <c:v>57.458079000000005</c:v>
                </c:pt>
                <c:pt idx="8299">
                  <c:v>57.458079000000005</c:v>
                </c:pt>
                <c:pt idx="8300">
                  <c:v>57.376218000000001</c:v>
                </c:pt>
                <c:pt idx="8301">
                  <c:v>57.376218000000001</c:v>
                </c:pt>
                <c:pt idx="8302">
                  <c:v>57.376218000000001</c:v>
                </c:pt>
                <c:pt idx="8303">
                  <c:v>57.376218000000001</c:v>
                </c:pt>
                <c:pt idx="8304">
                  <c:v>57.376218000000001</c:v>
                </c:pt>
                <c:pt idx="8305">
                  <c:v>57.376218000000001</c:v>
                </c:pt>
                <c:pt idx="8306">
                  <c:v>57.376218000000001</c:v>
                </c:pt>
                <c:pt idx="8307">
                  <c:v>57.376218000000001</c:v>
                </c:pt>
                <c:pt idx="8308">
                  <c:v>57.376218000000001</c:v>
                </c:pt>
                <c:pt idx="8309">
                  <c:v>57.376218000000001</c:v>
                </c:pt>
                <c:pt idx="8310">
                  <c:v>57.292075000000025</c:v>
                </c:pt>
                <c:pt idx="8311">
                  <c:v>57.292075000000025</c:v>
                </c:pt>
                <c:pt idx="8312">
                  <c:v>57.292075000000025</c:v>
                </c:pt>
                <c:pt idx="8313">
                  <c:v>57.292075000000025</c:v>
                </c:pt>
                <c:pt idx="8314">
                  <c:v>57.292075000000025</c:v>
                </c:pt>
                <c:pt idx="8315">
                  <c:v>57.292075000000025</c:v>
                </c:pt>
                <c:pt idx="8316">
                  <c:v>57.292075000000025</c:v>
                </c:pt>
                <c:pt idx="8317">
                  <c:v>57.292075000000025</c:v>
                </c:pt>
                <c:pt idx="8318">
                  <c:v>57.292075000000025</c:v>
                </c:pt>
                <c:pt idx="8319">
                  <c:v>57.292075000000025</c:v>
                </c:pt>
                <c:pt idx="8320">
                  <c:v>57.292495000000024</c:v>
                </c:pt>
                <c:pt idx="8321">
                  <c:v>57.292495000000024</c:v>
                </c:pt>
                <c:pt idx="8322">
                  <c:v>57.292495000000024</c:v>
                </c:pt>
                <c:pt idx="8323">
                  <c:v>57.292495000000024</c:v>
                </c:pt>
                <c:pt idx="8324">
                  <c:v>57.292495000000024</c:v>
                </c:pt>
                <c:pt idx="8325">
                  <c:v>57.292495000000024</c:v>
                </c:pt>
                <c:pt idx="8326">
                  <c:v>57.292495000000024</c:v>
                </c:pt>
                <c:pt idx="8327">
                  <c:v>57.292495000000024</c:v>
                </c:pt>
                <c:pt idx="8328">
                  <c:v>57.292495000000024</c:v>
                </c:pt>
                <c:pt idx="8329">
                  <c:v>57.292495000000024</c:v>
                </c:pt>
                <c:pt idx="8330">
                  <c:v>57.045328000000012</c:v>
                </c:pt>
                <c:pt idx="8331">
                  <c:v>57.045328000000012</c:v>
                </c:pt>
                <c:pt idx="8332">
                  <c:v>57.045328000000012</c:v>
                </c:pt>
                <c:pt idx="8333">
                  <c:v>57.045328000000012</c:v>
                </c:pt>
                <c:pt idx="8334">
                  <c:v>57.045328000000012</c:v>
                </c:pt>
                <c:pt idx="8335">
                  <c:v>57.045328000000012</c:v>
                </c:pt>
                <c:pt idx="8336">
                  <c:v>57.045328000000012</c:v>
                </c:pt>
                <c:pt idx="8337">
                  <c:v>57.045328000000012</c:v>
                </c:pt>
                <c:pt idx="8338">
                  <c:v>57.045328000000012</c:v>
                </c:pt>
                <c:pt idx="8339">
                  <c:v>57.045328000000012</c:v>
                </c:pt>
                <c:pt idx="8340">
                  <c:v>56.911963999999998</c:v>
                </c:pt>
                <c:pt idx="8341">
                  <c:v>56.911963999999998</c:v>
                </c:pt>
                <c:pt idx="8342">
                  <c:v>56.911963999999998</c:v>
                </c:pt>
                <c:pt idx="8343">
                  <c:v>56.911963999999998</c:v>
                </c:pt>
                <c:pt idx="8344">
                  <c:v>56.911963999999998</c:v>
                </c:pt>
                <c:pt idx="8345">
                  <c:v>56.911963999999998</c:v>
                </c:pt>
                <c:pt idx="8346">
                  <c:v>56.911963999999998</c:v>
                </c:pt>
                <c:pt idx="8347">
                  <c:v>56.911963999999998</c:v>
                </c:pt>
                <c:pt idx="8348">
                  <c:v>56.911963999999998</c:v>
                </c:pt>
                <c:pt idx="8349">
                  <c:v>56.911963999999998</c:v>
                </c:pt>
                <c:pt idx="8350">
                  <c:v>56.646990000000002</c:v>
                </c:pt>
                <c:pt idx="8351">
                  <c:v>56.646990000000002</c:v>
                </c:pt>
                <c:pt idx="8352">
                  <c:v>56.646990000000002</c:v>
                </c:pt>
                <c:pt idx="8353">
                  <c:v>56.646990000000002</c:v>
                </c:pt>
                <c:pt idx="8354">
                  <c:v>56.646990000000002</c:v>
                </c:pt>
                <c:pt idx="8355">
                  <c:v>56.646990000000002</c:v>
                </c:pt>
                <c:pt idx="8356">
                  <c:v>56.646990000000002</c:v>
                </c:pt>
                <c:pt idx="8357">
                  <c:v>56.646990000000002</c:v>
                </c:pt>
                <c:pt idx="8358">
                  <c:v>56.646990000000002</c:v>
                </c:pt>
                <c:pt idx="8359">
                  <c:v>56.646990000000002</c:v>
                </c:pt>
                <c:pt idx="8360">
                  <c:v>56.362937000000002</c:v>
                </c:pt>
                <c:pt idx="8361">
                  <c:v>56.362937000000002</c:v>
                </c:pt>
                <c:pt idx="8362">
                  <c:v>56.362937000000002</c:v>
                </c:pt>
                <c:pt idx="8363">
                  <c:v>56.362937000000002</c:v>
                </c:pt>
                <c:pt idx="8364">
                  <c:v>56.362937000000002</c:v>
                </c:pt>
                <c:pt idx="8365">
                  <c:v>56.362937000000002</c:v>
                </c:pt>
                <c:pt idx="8366">
                  <c:v>56.362937000000002</c:v>
                </c:pt>
                <c:pt idx="8367">
                  <c:v>56.362937000000002</c:v>
                </c:pt>
                <c:pt idx="8368">
                  <c:v>56.362937000000002</c:v>
                </c:pt>
                <c:pt idx="8369">
                  <c:v>56.362937000000002</c:v>
                </c:pt>
                <c:pt idx="8370">
                  <c:v>56.281636999999996</c:v>
                </c:pt>
                <c:pt idx="8371">
                  <c:v>56.281636999999996</c:v>
                </c:pt>
                <c:pt idx="8372">
                  <c:v>56.281636999999996</c:v>
                </c:pt>
                <c:pt idx="8373">
                  <c:v>56.281636999999996</c:v>
                </c:pt>
                <c:pt idx="8374">
                  <c:v>56.281636999999996</c:v>
                </c:pt>
                <c:pt idx="8375">
                  <c:v>56.281636999999996</c:v>
                </c:pt>
                <c:pt idx="8376">
                  <c:v>56.281636999999996</c:v>
                </c:pt>
                <c:pt idx="8377">
                  <c:v>56.281636999999996</c:v>
                </c:pt>
                <c:pt idx="8378">
                  <c:v>56.281636999999996</c:v>
                </c:pt>
                <c:pt idx="8379">
                  <c:v>56.281636999999996</c:v>
                </c:pt>
                <c:pt idx="8380">
                  <c:v>56.240971000000002</c:v>
                </c:pt>
                <c:pt idx="8381">
                  <c:v>56.240971000000002</c:v>
                </c:pt>
                <c:pt idx="8382">
                  <c:v>56.240971000000002</c:v>
                </c:pt>
                <c:pt idx="8383">
                  <c:v>56.240971000000002</c:v>
                </c:pt>
                <c:pt idx="8384">
                  <c:v>56.240971000000002</c:v>
                </c:pt>
                <c:pt idx="8385">
                  <c:v>56.240971000000002</c:v>
                </c:pt>
                <c:pt idx="8386">
                  <c:v>56.240971000000002</c:v>
                </c:pt>
                <c:pt idx="8387">
                  <c:v>56.240971000000002</c:v>
                </c:pt>
                <c:pt idx="8388">
                  <c:v>56.240971000000002</c:v>
                </c:pt>
                <c:pt idx="8389">
                  <c:v>56.240971000000002</c:v>
                </c:pt>
                <c:pt idx="8390">
                  <c:v>56.166346000000011</c:v>
                </c:pt>
                <c:pt idx="8391">
                  <c:v>56.166346000000011</c:v>
                </c:pt>
                <c:pt idx="8392">
                  <c:v>56.166346000000011</c:v>
                </c:pt>
                <c:pt idx="8393">
                  <c:v>56.166346000000011</c:v>
                </c:pt>
                <c:pt idx="8394">
                  <c:v>56.166346000000011</c:v>
                </c:pt>
                <c:pt idx="8395">
                  <c:v>56.166346000000011</c:v>
                </c:pt>
                <c:pt idx="8396">
                  <c:v>56.166346000000011</c:v>
                </c:pt>
                <c:pt idx="8397">
                  <c:v>56.166346000000011</c:v>
                </c:pt>
                <c:pt idx="8398">
                  <c:v>56.166346000000011</c:v>
                </c:pt>
                <c:pt idx="8399">
                  <c:v>56.166346000000011</c:v>
                </c:pt>
                <c:pt idx="8400">
                  <c:v>56.044566999999994</c:v>
                </c:pt>
                <c:pt idx="8401">
                  <c:v>56.044566999999994</c:v>
                </c:pt>
                <c:pt idx="8402">
                  <c:v>56.044566999999994</c:v>
                </c:pt>
                <c:pt idx="8403">
                  <c:v>56.044566999999994</c:v>
                </c:pt>
                <c:pt idx="8404">
                  <c:v>56.044566999999994</c:v>
                </c:pt>
                <c:pt idx="8405">
                  <c:v>56.044566999999994</c:v>
                </c:pt>
                <c:pt idx="8406">
                  <c:v>56.044566999999994</c:v>
                </c:pt>
                <c:pt idx="8407">
                  <c:v>56.044566999999994</c:v>
                </c:pt>
                <c:pt idx="8408">
                  <c:v>56.044566999999994</c:v>
                </c:pt>
                <c:pt idx="8409">
                  <c:v>56.044566999999994</c:v>
                </c:pt>
                <c:pt idx="8410">
                  <c:v>55.971313000000002</c:v>
                </c:pt>
                <c:pt idx="8411">
                  <c:v>55.971313000000002</c:v>
                </c:pt>
                <c:pt idx="8412">
                  <c:v>55.971313000000002</c:v>
                </c:pt>
                <c:pt idx="8413">
                  <c:v>55.971313000000002</c:v>
                </c:pt>
                <c:pt idx="8414">
                  <c:v>55.971313000000002</c:v>
                </c:pt>
                <c:pt idx="8415">
                  <c:v>55.971313000000002</c:v>
                </c:pt>
                <c:pt idx="8416">
                  <c:v>55.971313000000002</c:v>
                </c:pt>
                <c:pt idx="8417">
                  <c:v>55.971313000000002</c:v>
                </c:pt>
                <c:pt idx="8418">
                  <c:v>55.971313000000002</c:v>
                </c:pt>
                <c:pt idx="8419">
                  <c:v>55.971313000000002</c:v>
                </c:pt>
                <c:pt idx="8420">
                  <c:v>55.808348000000002</c:v>
                </c:pt>
                <c:pt idx="8421">
                  <c:v>55.808348000000002</c:v>
                </c:pt>
                <c:pt idx="8422">
                  <c:v>55.808348000000002</c:v>
                </c:pt>
                <c:pt idx="8423">
                  <c:v>55.808348000000002</c:v>
                </c:pt>
                <c:pt idx="8424">
                  <c:v>55.808348000000002</c:v>
                </c:pt>
                <c:pt idx="8425">
                  <c:v>55.808348000000002</c:v>
                </c:pt>
                <c:pt idx="8426">
                  <c:v>55.808348000000002</c:v>
                </c:pt>
                <c:pt idx="8427">
                  <c:v>55.808348000000002</c:v>
                </c:pt>
                <c:pt idx="8428">
                  <c:v>55.808348000000002</c:v>
                </c:pt>
                <c:pt idx="8429">
                  <c:v>55.808348000000002</c:v>
                </c:pt>
                <c:pt idx="8430">
                  <c:v>55.700534000000012</c:v>
                </c:pt>
                <c:pt idx="8431">
                  <c:v>55.700534000000012</c:v>
                </c:pt>
                <c:pt idx="8432">
                  <c:v>55.700534000000012</c:v>
                </c:pt>
                <c:pt idx="8433">
                  <c:v>55.700534000000012</c:v>
                </c:pt>
                <c:pt idx="8434">
                  <c:v>55.700534000000012</c:v>
                </c:pt>
                <c:pt idx="8435">
                  <c:v>55.700534000000012</c:v>
                </c:pt>
                <c:pt idx="8436">
                  <c:v>55.700534000000012</c:v>
                </c:pt>
                <c:pt idx="8437">
                  <c:v>55.700534000000012</c:v>
                </c:pt>
                <c:pt idx="8438">
                  <c:v>55.700534000000012</c:v>
                </c:pt>
                <c:pt idx="8439">
                  <c:v>55.700534000000012</c:v>
                </c:pt>
                <c:pt idx="8440">
                  <c:v>55.645886000000004</c:v>
                </c:pt>
                <c:pt idx="8441">
                  <c:v>55.645886000000004</c:v>
                </c:pt>
                <c:pt idx="8442">
                  <c:v>55.645886000000004</c:v>
                </c:pt>
                <c:pt idx="8443">
                  <c:v>55.645886000000004</c:v>
                </c:pt>
                <c:pt idx="8444">
                  <c:v>55.645886000000004</c:v>
                </c:pt>
                <c:pt idx="8445">
                  <c:v>55.645886000000004</c:v>
                </c:pt>
                <c:pt idx="8446">
                  <c:v>55.645886000000004</c:v>
                </c:pt>
                <c:pt idx="8447">
                  <c:v>55.645886000000004</c:v>
                </c:pt>
                <c:pt idx="8448">
                  <c:v>55.645886000000004</c:v>
                </c:pt>
                <c:pt idx="8449">
                  <c:v>55.645886000000004</c:v>
                </c:pt>
                <c:pt idx="8450">
                  <c:v>55.495915000000025</c:v>
                </c:pt>
                <c:pt idx="8451">
                  <c:v>55.495915000000025</c:v>
                </c:pt>
                <c:pt idx="8452">
                  <c:v>55.495915000000025</c:v>
                </c:pt>
                <c:pt idx="8453">
                  <c:v>55.495915000000025</c:v>
                </c:pt>
                <c:pt idx="8454">
                  <c:v>55.495915000000025</c:v>
                </c:pt>
                <c:pt idx="8455">
                  <c:v>55.495915000000025</c:v>
                </c:pt>
                <c:pt idx="8456">
                  <c:v>55.495915000000025</c:v>
                </c:pt>
                <c:pt idx="8457">
                  <c:v>55.495915000000025</c:v>
                </c:pt>
                <c:pt idx="8458">
                  <c:v>55.495915000000025</c:v>
                </c:pt>
                <c:pt idx="8459">
                  <c:v>55.495915000000025</c:v>
                </c:pt>
                <c:pt idx="8460">
                  <c:v>55.282013000000013</c:v>
                </c:pt>
                <c:pt idx="8461">
                  <c:v>55.282013000000013</c:v>
                </c:pt>
                <c:pt idx="8462">
                  <c:v>55.282013000000013</c:v>
                </c:pt>
                <c:pt idx="8463">
                  <c:v>55.282013000000013</c:v>
                </c:pt>
                <c:pt idx="8464">
                  <c:v>55.282013000000013</c:v>
                </c:pt>
                <c:pt idx="8465">
                  <c:v>55.282013000000013</c:v>
                </c:pt>
                <c:pt idx="8466">
                  <c:v>55.282013000000013</c:v>
                </c:pt>
                <c:pt idx="8467">
                  <c:v>55.282013000000013</c:v>
                </c:pt>
                <c:pt idx="8468">
                  <c:v>55.282013000000013</c:v>
                </c:pt>
                <c:pt idx="8469">
                  <c:v>55.282013000000013</c:v>
                </c:pt>
                <c:pt idx="8470">
                  <c:v>55.088880999999994</c:v>
                </c:pt>
                <c:pt idx="8471">
                  <c:v>55.088880999999994</c:v>
                </c:pt>
                <c:pt idx="8472">
                  <c:v>55.088880999999994</c:v>
                </c:pt>
                <c:pt idx="8473">
                  <c:v>55.088880999999994</c:v>
                </c:pt>
                <c:pt idx="8474">
                  <c:v>55.088880999999994</c:v>
                </c:pt>
                <c:pt idx="8475">
                  <c:v>55.088880999999994</c:v>
                </c:pt>
                <c:pt idx="8476">
                  <c:v>55.088880999999994</c:v>
                </c:pt>
                <c:pt idx="8477">
                  <c:v>55.088880999999994</c:v>
                </c:pt>
                <c:pt idx="8478">
                  <c:v>55.088880999999994</c:v>
                </c:pt>
                <c:pt idx="8479">
                  <c:v>55.088880999999994</c:v>
                </c:pt>
                <c:pt idx="8480">
                  <c:v>54.919787999999997</c:v>
                </c:pt>
                <c:pt idx="8481">
                  <c:v>54.919787999999997</c:v>
                </c:pt>
                <c:pt idx="8482">
                  <c:v>54.919787999999997</c:v>
                </c:pt>
                <c:pt idx="8483">
                  <c:v>54.919787999999997</c:v>
                </c:pt>
                <c:pt idx="8484">
                  <c:v>54.919787999999997</c:v>
                </c:pt>
                <c:pt idx="8485">
                  <c:v>54.919787999999997</c:v>
                </c:pt>
                <c:pt idx="8486">
                  <c:v>54.919787999999997</c:v>
                </c:pt>
                <c:pt idx="8487">
                  <c:v>54.919787999999997</c:v>
                </c:pt>
                <c:pt idx="8488">
                  <c:v>54.919787999999997</c:v>
                </c:pt>
                <c:pt idx="8489">
                  <c:v>54.919787999999997</c:v>
                </c:pt>
                <c:pt idx="8490">
                  <c:v>54.868700000000011</c:v>
                </c:pt>
                <c:pt idx="8491">
                  <c:v>54.868700000000011</c:v>
                </c:pt>
                <c:pt idx="8492">
                  <c:v>54.868700000000011</c:v>
                </c:pt>
                <c:pt idx="8493">
                  <c:v>54.868700000000011</c:v>
                </c:pt>
                <c:pt idx="8494">
                  <c:v>54.868700000000011</c:v>
                </c:pt>
                <c:pt idx="8495">
                  <c:v>54.868700000000011</c:v>
                </c:pt>
                <c:pt idx="8496">
                  <c:v>54.868700000000011</c:v>
                </c:pt>
                <c:pt idx="8497">
                  <c:v>54.868700000000011</c:v>
                </c:pt>
                <c:pt idx="8498">
                  <c:v>54.868700000000011</c:v>
                </c:pt>
                <c:pt idx="8499">
                  <c:v>54.868700000000011</c:v>
                </c:pt>
                <c:pt idx="8500">
                  <c:v>54.627037000000001</c:v>
                </c:pt>
                <c:pt idx="8501">
                  <c:v>54.627037000000001</c:v>
                </c:pt>
                <c:pt idx="8502">
                  <c:v>54.627037000000001</c:v>
                </c:pt>
                <c:pt idx="8503">
                  <c:v>54.627037000000001</c:v>
                </c:pt>
                <c:pt idx="8504">
                  <c:v>54.627037000000001</c:v>
                </c:pt>
                <c:pt idx="8505">
                  <c:v>54.627037000000001</c:v>
                </c:pt>
                <c:pt idx="8506">
                  <c:v>54.627037000000001</c:v>
                </c:pt>
                <c:pt idx="8507">
                  <c:v>54.627037000000001</c:v>
                </c:pt>
                <c:pt idx="8508">
                  <c:v>54.627037000000001</c:v>
                </c:pt>
                <c:pt idx="8509">
                  <c:v>54.627037000000001</c:v>
                </c:pt>
                <c:pt idx="8510">
                  <c:v>54.379198000000002</c:v>
                </c:pt>
                <c:pt idx="8511">
                  <c:v>54.379198000000002</c:v>
                </c:pt>
                <c:pt idx="8512">
                  <c:v>54.379198000000002</c:v>
                </c:pt>
                <c:pt idx="8513">
                  <c:v>54.379198000000002</c:v>
                </c:pt>
                <c:pt idx="8514">
                  <c:v>54.379198000000002</c:v>
                </c:pt>
                <c:pt idx="8515">
                  <c:v>54.379198000000002</c:v>
                </c:pt>
                <c:pt idx="8516">
                  <c:v>54.379198000000002</c:v>
                </c:pt>
                <c:pt idx="8517">
                  <c:v>54.379198000000002</c:v>
                </c:pt>
                <c:pt idx="8518">
                  <c:v>54.379198000000002</c:v>
                </c:pt>
                <c:pt idx="8519">
                  <c:v>54.379198000000002</c:v>
                </c:pt>
                <c:pt idx="8520">
                  <c:v>54.325903000000011</c:v>
                </c:pt>
                <c:pt idx="8521">
                  <c:v>54.325903000000011</c:v>
                </c:pt>
                <c:pt idx="8522">
                  <c:v>54.325903000000011</c:v>
                </c:pt>
                <c:pt idx="8523">
                  <c:v>54.325903000000011</c:v>
                </c:pt>
                <c:pt idx="8524">
                  <c:v>54.325903000000011</c:v>
                </c:pt>
                <c:pt idx="8525">
                  <c:v>54.325903000000011</c:v>
                </c:pt>
                <c:pt idx="8526">
                  <c:v>54.325903000000011</c:v>
                </c:pt>
                <c:pt idx="8527">
                  <c:v>54.325903000000011</c:v>
                </c:pt>
                <c:pt idx="8528">
                  <c:v>54.325903000000011</c:v>
                </c:pt>
                <c:pt idx="8529">
                  <c:v>54.325903000000011</c:v>
                </c:pt>
                <c:pt idx="8530">
                  <c:v>54.272565000000021</c:v>
                </c:pt>
                <c:pt idx="8531">
                  <c:v>54.272565000000021</c:v>
                </c:pt>
                <c:pt idx="8532">
                  <c:v>54.272565000000021</c:v>
                </c:pt>
                <c:pt idx="8533">
                  <c:v>54.272565000000021</c:v>
                </c:pt>
                <c:pt idx="8534">
                  <c:v>54.272565000000021</c:v>
                </c:pt>
                <c:pt idx="8535">
                  <c:v>54.272565000000021</c:v>
                </c:pt>
                <c:pt idx="8536">
                  <c:v>54.272565000000021</c:v>
                </c:pt>
                <c:pt idx="8537">
                  <c:v>54.272565000000021</c:v>
                </c:pt>
                <c:pt idx="8538">
                  <c:v>54.272565000000021</c:v>
                </c:pt>
                <c:pt idx="8539">
                  <c:v>54.272565000000021</c:v>
                </c:pt>
                <c:pt idx="8540">
                  <c:v>54.288000000000011</c:v>
                </c:pt>
                <c:pt idx="8541">
                  <c:v>54.288000000000011</c:v>
                </c:pt>
                <c:pt idx="8542">
                  <c:v>54.288000000000011</c:v>
                </c:pt>
                <c:pt idx="8543">
                  <c:v>54.288000000000011</c:v>
                </c:pt>
                <c:pt idx="8544">
                  <c:v>54.288000000000011</c:v>
                </c:pt>
                <c:pt idx="8545">
                  <c:v>54.288000000000011</c:v>
                </c:pt>
                <c:pt idx="8546">
                  <c:v>54.288000000000011</c:v>
                </c:pt>
                <c:pt idx="8547">
                  <c:v>54.288000000000011</c:v>
                </c:pt>
                <c:pt idx="8548">
                  <c:v>54.288000000000011</c:v>
                </c:pt>
                <c:pt idx="8549">
                  <c:v>54.288000000000011</c:v>
                </c:pt>
                <c:pt idx="8550">
                  <c:v>54.176499</c:v>
                </c:pt>
                <c:pt idx="8551">
                  <c:v>54.176499</c:v>
                </c:pt>
                <c:pt idx="8552">
                  <c:v>54.176499</c:v>
                </c:pt>
                <c:pt idx="8553">
                  <c:v>54.176499</c:v>
                </c:pt>
                <c:pt idx="8554">
                  <c:v>54.176499</c:v>
                </c:pt>
                <c:pt idx="8555">
                  <c:v>54.176499</c:v>
                </c:pt>
                <c:pt idx="8556">
                  <c:v>54.176499</c:v>
                </c:pt>
                <c:pt idx="8557">
                  <c:v>54.176499</c:v>
                </c:pt>
                <c:pt idx="8558">
                  <c:v>54.176499</c:v>
                </c:pt>
                <c:pt idx="8559">
                  <c:v>54.176499</c:v>
                </c:pt>
                <c:pt idx="8560">
                  <c:v>54.100190000000012</c:v>
                </c:pt>
                <c:pt idx="8561">
                  <c:v>54.100190000000012</c:v>
                </c:pt>
                <c:pt idx="8562">
                  <c:v>54.100190000000012</c:v>
                </c:pt>
                <c:pt idx="8563">
                  <c:v>54.100190000000012</c:v>
                </c:pt>
                <c:pt idx="8564">
                  <c:v>54.100190000000012</c:v>
                </c:pt>
                <c:pt idx="8565">
                  <c:v>54.100190000000012</c:v>
                </c:pt>
                <c:pt idx="8566">
                  <c:v>54.100190000000012</c:v>
                </c:pt>
                <c:pt idx="8567">
                  <c:v>54.100190000000012</c:v>
                </c:pt>
                <c:pt idx="8568">
                  <c:v>54.100190000000012</c:v>
                </c:pt>
                <c:pt idx="8569">
                  <c:v>54.100190000000012</c:v>
                </c:pt>
                <c:pt idx="8570">
                  <c:v>53.968592000000022</c:v>
                </c:pt>
                <c:pt idx="8571">
                  <c:v>53.968592000000022</c:v>
                </c:pt>
                <c:pt idx="8572">
                  <c:v>53.968592000000022</c:v>
                </c:pt>
                <c:pt idx="8573">
                  <c:v>53.968592000000022</c:v>
                </c:pt>
                <c:pt idx="8574">
                  <c:v>53.968592000000022</c:v>
                </c:pt>
                <c:pt idx="8575">
                  <c:v>53.968592000000022</c:v>
                </c:pt>
                <c:pt idx="8576">
                  <c:v>53.968592000000022</c:v>
                </c:pt>
                <c:pt idx="8577">
                  <c:v>53.968592000000022</c:v>
                </c:pt>
                <c:pt idx="8578">
                  <c:v>53.968592000000022</c:v>
                </c:pt>
                <c:pt idx="8579">
                  <c:v>53.968592000000022</c:v>
                </c:pt>
                <c:pt idx="8580">
                  <c:v>53.763019000000021</c:v>
                </c:pt>
                <c:pt idx="8581">
                  <c:v>53.763019000000021</c:v>
                </c:pt>
                <c:pt idx="8582">
                  <c:v>53.763019000000021</c:v>
                </c:pt>
                <c:pt idx="8583">
                  <c:v>53.763019000000021</c:v>
                </c:pt>
                <c:pt idx="8584">
                  <c:v>53.763019000000021</c:v>
                </c:pt>
                <c:pt idx="8585">
                  <c:v>53.763019000000021</c:v>
                </c:pt>
                <c:pt idx="8586">
                  <c:v>53.763019000000021</c:v>
                </c:pt>
                <c:pt idx="8587">
                  <c:v>53.763019000000021</c:v>
                </c:pt>
                <c:pt idx="8588">
                  <c:v>53.763019000000021</c:v>
                </c:pt>
                <c:pt idx="8589">
                  <c:v>53.763019000000021</c:v>
                </c:pt>
                <c:pt idx="8590">
                  <c:v>53.507649999999998</c:v>
                </c:pt>
                <c:pt idx="8591">
                  <c:v>53.507649999999998</c:v>
                </c:pt>
                <c:pt idx="8592">
                  <c:v>53.507649999999998</c:v>
                </c:pt>
                <c:pt idx="8593">
                  <c:v>53.507649999999998</c:v>
                </c:pt>
                <c:pt idx="8594">
                  <c:v>53.507649999999998</c:v>
                </c:pt>
                <c:pt idx="8595">
                  <c:v>53.507649999999998</c:v>
                </c:pt>
                <c:pt idx="8596">
                  <c:v>53.507649999999998</c:v>
                </c:pt>
                <c:pt idx="8597">
                  <c:v>53.507649999999998</c:v>
                </c:pt>
                <c:pt idx="8598">
                  <c:v>53.507649999999998</c:v>
                </c:pt>
                <c:pt idx="8599">
                  <c:v>53.507649999999998</c:v>
                </c:pt>
                <c:pt idx="8600">
                  <c:v>53.278996000000028</c:v>
                </c:pt>
                <c:pt idx="8601">
                  <c:v>53.278996000000028</c:v>
                </c:pt>
                <c:pt idx="8602">
                  <c:v>53.278996000000028</c:v>
                </c:pt>
                <c:pt idx="8603">
                  <c:v>53.278996000000028</c:v>
                </c:pt>
                <c:pt idx="8604">
                  <c:v>53.278996000000028</c:v>
                </c:pt>
                <c:pt idx="8605">
                  <c:v>53.278996000000028</c:v>
                </c:pt>
                <c:pt idx="8606">
                  <c:v>53.278996000000028</c:v>
                </c:pt>
                <c:pt idx="8607">
                  <c:v>53.278996000000028</c:v>
                </c:pt>
                <c:pt idx="8608">
                  <c:v>53.278996000000028</c:v>
                </c:pt>
                <c:pt idx="8609">
                  <c:v>53.278996000000028</c:v>
                </c:pt>
                <c:pt idx="8610">
                  <c:v>53.186038000000003</c:v>
                </c:pt>
                <c:pt idx="8611">
                  <c:v>53.186038000000003</c:v>
                </c:pt>
                <c:pt idx="8612">
                  <c:v>53.186038000000003</c:v>
                </c:pt>
                <c:pt idx="8613">
                  <c:v>53.186038000000003</c:v>
                </c:pt>
                <c:pt idx="8614">
                  <c:v>53.186038000000003</c:v>
                </c:pt>
                <c:pt idx="8615">
                  <c:v>53.186038000000003</c:v>
                </c:pt>
                <c:pt idx="8616">
                  <c:v>53.186038000000003</c:v>
                </c:pt>
                <c:pt idx="8617">
                  <c:v>53.186038000000003</c:v>
                </c:pt>
                <c:pt idx="8618">
                  <c:v>53.186038000000003</c:v>
                </c:pt>
                <c:pt idx="8619">
                  <c:v>53.186038000000003</c:v>
                </c:pt>
                <c:pt idx="8620">
                  <c:v>53.089741000000004</c:v>
                </c:pt>
                <c:pt idx="8621">
                  <c:v>53.089741000000004</c:v>
                </c:pt>
                <c:pt idx="8622">
                  <c:v>53.089741000000004</c:v>
                </c:pt>
                <c:pt idx="8623">
                  <c:v>53.089741000000004</c:v>
                </c:pt>
                <c:pt idx="8624">
                  <c:v>53.089741000000004</c:v>
                </c:pt>
                <c:pt idx="8625">
                  <c:v>53.089741000000004</c:v>
                </c:pt>
                <c:pt idx="8626">
                  <c:v>53.089741000000004</c:v>
                </c:pt>
                <c:pt idx="8627">
                  <c:v>53.089741000000004</c:v>
                </c:pt>
                <c:pt idx="8628">
                  <c:v>53.089741000000004</c:v>
                </c:pt>
                <c:pt idx="8629">
                  <c:v>53.089741000000004</c:v>
                </c:pt>
                <c:pt idx="8630">
                  <c:v>52.844521999999998</c:v>
                </c:pt>
                <c:pt idx="8631">
                  <c:v>52.844521999999998</c:v>
                </c:pt>
                <c:pt idx="8632">
                  <c:v>52.844521999999998</c:v>
                </c:pt>
                <c:pt idx="8633">
                  <c:v>52.844521999999998</c:v>
                </c:pt>
                <c:pt idx="8634">
                  <c:v>52.844521999999998</c:v>
                </c:pt>
                <c:pt idx="8635">
                  <c:v>52.844521999999998</c:v>
                </c:pt>
                <c:pt idx="8636">
                  <c:v>52.844521999999998</c:v>
                </c:pt>
                <c:pt idx="8637">
                  <c:v>52.844521999999998</c:v>
                </c:pt>
                <c:pt idx="8638">
                  <c:v>52.844521999999998</c:v>
                </c:pt>
                <c:pt idx="8639">
                  <c:v>52.844521999999998</c:v>
                </c:pt>
                <c:pt idx="8640">
                  <c:v>52.592246000000003</c:v>
                </c:pt>
                <c:pt idx="8641">
                  <c:v>52.592246000000003</c:v>
                </c:pt>
                <c:pt idx="8642">
                  <c:v>52.592246000000003</c:v>
                </c:pt>
                <c:pt idx="8643">
                  <c:v>52.592246000000003</c:v>
                </c:pt>
                <c:pt idx="8644">
                  <c:v>52.592246000000003</c:v>
                </c:pt>
                <c:pt idx="8645">
                  <c:v>52.592246000000003</c:v>
                </c:pt>
                <c:pt idx="8646">
                  <c:v>52.592246000000003</c:v>
                </c:pt>
                <c:pt idx="8647">
                  <c:v>52.592246000000003</c:v>
                </c:pt>
                <c:pt idx="8648">
                  <c:v>52.592246000000003</c:v>
                </c:pt>
                <c:pt idx="8649">
                  <c:v>52.592246000000003</c:v>
                </c:pt>
                <c:pt idx="8650">
                  <c:v>52.499920000000003</c:v>
                </c:pt>
                <c:pt idx="8651">
                  <c:v>52.499920000000003</c:v>
                </c:pt>
                <c:pt idx="8652">
                  <c:v>52.499920000000003</c:v>
                </c:pt>
                <c:pt idx="8653">
                  <c:v>52.499920000000003</c:v>
                </c:pt>
                <c:pt idx="8654">
                  <c:v>52.499920000000003</c:v>
                </c:pt>
                <c:pt idx="8655">
                  <c:v>52.499920000000003</c:v>
                </c:pt>
                <c:pt idx="8656">
                  <c:v>52.499920000000003</c:v>
                </c:pt>
                <c:pt idx="8657">
                  <c:v>52.499920000000003</c:v>
                </c:pt>
                <c:pt idx="8658">
                  <c:v>52.499920000000003</c:v>
                </c:pt>
                <c:pt idx="8659">
                  <c:v>52.499920000000003</c:v>
                </c:pt>
                <c:pt idx="8660">
                  <c:v>52.356199000000004</c:v>
                </c:pt>
                <c:pt idx="8661">
                  <c:v>52.356199000000004</c:v>
                </c:pt>
                <c:pt idx="8662">
                  <c:v>52.356199000000004</c:v>
                </c:pt>
                <c:pt idx="8663">
                  <c:v>52.356199000000004</c:v>
                </c:pt>
                <c:pt idx="8664">
                  <c:v>52.356199000000004</c:v>
                </c:pt>
                <c:pt idx="8665">
                  <c:v>52.356199000000004</c:v>
                </c:pt>
                <c:pt idx="8666">
                  <c:v>52.356199000000004</c:v>
                </c:pt>
                <c:pt idx="8667">
                  <c:v>52.356199000000004</c:v>
                </c:pt>
                <c:pt idx="8668">
                  <c:v>52.356199000000004</c:v>
                </c:pt>
                <c:pt idx="8669">
                  <c:v>52.356199000000004</c:v>
                </c:pt>
                <c:pt idx="8670">
                  <c:v>52.321984999999998</c:v>
                </c:pt>
                <c:pt idx="8671">
                  <c:v>52.321984999999998</c:v>
                </c:pt>
                <c:pt idx="8672">
                  <c:v>52.321984999999998</c:v>
                </c:pt>
                <c:pt idx="8673">
                  <c:v>52.321984999999998</c:v>
                </c:pt>
                <c:pt idx="8674">
                  <c:v>52.321984999999998</c:v>
                </c:pt>
                <c:pt idx="8675">
                  <c:v>52.321984999999998</c:v>
                </c:pt>
                <c:pt idx="8676">
                  <c:v>52.321984999999998</c:v>
                </c:pt>
                <c:pt idx="8677">
                  <c:v>52.321984999999998</c:v>
                </c:pt>
                <c:pt idx="8678">
                  <c:v>52.321984999999998</c:v>
                </c:pt>
                <c:pt idx="8679">
                  <c:v>52.321984999999998</c:v>
                </c:pt>
                <c:pt idx="8680">
                  <c:v>52.211066999999993</c:v>
                </c:pt>
                <c:pt idx="8681">
                  <c:v>52.211066999999993</c:v>
                </c:pt>
                <c:pt idx="8682">
                  <c:v>52.211066999999993</c:v>
                </c:pt>
                <c:pt idx="8683">
                  <c:v>52.211066999999993</c:v>
                </c:pt>
                <c:pt idx="8684">
                  <c:v>52.211066999999993</c:v>
                </c:pt>
                <c:pt idx="8685">
                  <c:v>52.211066999999993</c:v>
                </c:pt>
                <c:pt idx="8686">
                  <c:v>52.211066999999993</c:v>
                </c:pt>
                <c:pt idx="8687">
                  <c:v>52.211066999999993</c:v>
                </c:pt>
                <c:pt idx="8688">
                  <c:v>52.211066999999993</c:v>
                </c:pt>
                <c:pt idx="8689">
                  <c:v>52.211066999999993</c:v>
                </c:pt>
                <c:pt idx="8690">
                  <c:v>52.038544000000002</c:v>
                </c:pt>
                <c:pt idx="8691">
                  <c:v>52.038544000000002</c:v>
                </c:pt>
                <c:pt idx="8692">
                  <c:v>52.038544000000002</c:v>
                </c:pt>
                <c:pt idx="8693">
                  <c:v>52.038544000000002</c:v>
                </c:pt>
                <c:pt idx="8694">
                  <c:v>52.038544000000002</c:v>
                </c:pt>
                <c:pt idx="8695">
                  <c:v>52.038544000000002</c:v>
                </c:pt>
                <c:pt idx="8696">
                  <c:v>52.038544000000002</c:v>
                </c:pt>
                <c:pt idx="8697">
                  <c:v>52.038544000000002</c:v>
                </c:pt>
                <c:pt idx="8698">
                  <c:v>52.038544000000002</c:v>
                </c:pt>
                <c:pt idx="8699">
                  <c:v>52.038544000000002</c:v>
                </c:pt>
                <c:pt idx="8700">
                  <c:v>51.877552000000001</c:v>
                </c:pt>
                <c:pt idx="8701">
                  <c:v>51.877552000000001</c:v>
                </c:pt>
                <c:pt idx="8702">
                  <c:v>51.877552000000001</c:v>
                </c:pt>
                <c:pt idx="8703">
                  <c:v>51.877552000000001</c:v>
                </c:pt>
                <c:pt idx="8704">
                  <c:v>51.877552000000001</c:v>
                </c:pt>
                <c:pt idx="8705">
                  <c:v>51.877552000000001</c:v>
                </c:pt>
                <c:pt idx="8706">
                  <c:v>51.877552000000001</c:v>
                </c:pt>
                <c:pt idx="8707">
                  <c:v>51.877552000000001</c:v>
                </c:pt>
                <c:pt idx="8708">
                  <c:v>51.877552000000001</c:v>
                </c:pt>
                <c:pt idx="8709">
                  <c:v>51.877552000000001</c:v>
                </c:pt>
                <c:pt idx="8710">
                  <c:v>51.689060000000005</c:v>
                </c:pt>
                <c:pt idx="8711">
                  <c:v>51.689060000000005</c:v>
                </c:pt>
                <c:pt idx="8712">
                  <c:v>51.689060000000005</c:v>
                </c:pt>
                <c:pt idx="8713">
                  <c:v>51.689060000000005</c:v>
                </c:pt>
                <c:pt idx="8714">
                  <c:v>51.689060000000005</c:v>
                </c:pt>
                <c:pt idx="8715">
                  <c:v>51.689060000000005</c:v>
                </c:pt>
                <c:pt idx="8716">
                  <c:v>51.689060000000005</c:v>
                </c:pt>
                <c:pt idx="8717">
                  <c:v>51.689060000000005</c:v>
                </c:pt>
                <c:pt idx="8718">
                  <c:v>51.689060000000005</c:v>
                </c:pt>
                <c:pt idx="8719">
                  <c:v>51.689060000000005</c:v>
                </c:pt>
                <c:pt idx="8720">
                  <c:v>51.611374000000005</c:v>
                </c:pt>
                <c:pt idx="8721">
                  <c:v>51.611374000000005</c:v>
                </c:pt>
                <c:pt idx="8722">
                  <c:v>51.611374000000005</c:v>
                </c:pt>
                <c:pt idx="8723">
                  <c:v>51.611374000000005</c:v>
                </c:pt>
                <c:pt idx="8724">
                  <c:v>51.611374000000005</c:v>
                </c:pt>
                <c:pt idx="8725">
                  <c:v>51.611374000000005</c:v>
                </c:pt>
                <c:pt idx="8726">
                  <c:v>51.611374000000005</c:v>
                </c:pt>
                <c:pt idx="8727">
                  <c:v>51.611374000000005</c:v>
                </c:pt>
                <c:pt idx="8728">
                  <c:v>51.611374000000005</c:v>
                </c:pt>
                <c:pt idx="8729">
                  <c:v>51.611374000000005</c:v>
                </c:pt>
                <c:pt idx="8730">
                  <c:v>51.634230000000002</c:v>
                </c:pt>
                <c:pt idx="8731">
                  <c:v>51.634230000000002</c:v>
                </c:pt>
                <c:pt idx="8732">
                  <c:v>51.634230000000002</c:v>
                </c:pt>
                <c:pt idx="8733">
                  <c:v>51.634230000000002</c:v>
                </c:pt>
                <c:pt idx="8734">
                  <c:v>51.634230000000002</c:v>
                </c:pt>
                <c:pt idx="8735">
                  <c:v>51.634230000000002</c:v>
                </c:pt>
                <c:pt idx="8736">
                  <c:v>51.634230000000002</c:v>
                </c:pt>
                <c:pt idx="8737">
                  <c:v>51.634230000000002</c:v>
                </c:pt>
                <c:pt idx="8738">
                  <c:v>51.634230000000002</c:v>
                </c:pt>
                <c:pt idx="8739">
                  <c:v>51.634230000000002</c:v>
                </c:pt>
                <c:pt idx="8740">
                  <c:v>51.573073000000001</c:v>
                </c:pt>
                <c:pt idx="8741">
                  <c:v>51.573073000000001</c:v>
                </c:pt>
                <c:pt idx="8742">
                  <c:v>51.573073000000001</c:v>
                </c:pt>
                <c:pt idx="8743">
                  <c:v>51.573073000000001</c:v>
                </c:pt>
                <c:pt idx="8744">
                  <c:v>51.573073000000001</c:v>
                </c:pt>
                <c:pt idx="8745">
                  <c:v>51.573073000000001</c:v>
                </c:pt>
                <c:pt idx="8746">
                  <c:v>51.573073000000001</c:v>
                </c:pt>
                <c:pt idx="8747">
                  <c:v>51.573073000000001</c:v>
                </c:pt>
                <c:pt idx="8748">
                  <c:v>51.573073000000001</c:v>
                </c:pt>
                <c:pt idx="8749">
                  <c:v>51.573073000000001</c:v>
                </c:pt>
                <c:pt idx="8750">
                  <c:v>51.437623999999992</c:v>
                </c:pt>
                <c:pt idx="8751">
                  <c:v>51.437623999999992</c:v>
                </c:pt>
                <c:pt idx="8752">
                  <c:v>51.437623999999992</c:v>
                </c:pt>
                <c:pt idx="8753">
                  <c:v>51.437623999999992</c:v>
                </c:pt>
                <c:pt idx="8754">
                  <c:v>51.437623999999992</c:v>
                </c:pt>
                <c:pt idx="8755">
                  <c:v>51.437623999999992</c:v>
                </c:pt>
                <c:pt idx="8756">
                  <c:v>51.437623999999992</c:v>
                </c:pt>
                <c:pt idx="8757">
                  <c:v>51.437623999999992</c:v>
                </c:pt>
                <c:pt idx="8758">
                  <c:v>51.437623999999992</c:v>
                </c:pt>
                <c:pt idx="8759">
                  <c:v>51.437623999999992</c:v>
                </c:pt>
                <c:pt idx="8760">
                  <c:v>51.259920000000001</c:v>
                </c:pt>
                <c:pt idx="8761">
                  <c:v>51.259920000000001</c:v>
                </c:pt>
                <c:pt idx="8762">
                  <c:v>51.259920000000001</c:v>
                </c:pt>
                <c:pt idx="8763">
                  <c:v>51.259920000000001</c:v>
                </c:pt>
                <c:pt idx="8764">
                  <c:v>51.259920000000001</c:v>
                </c:pt>
                <c:pt idx="8765">
                  <c:v>51.259920000000001</c:v>
                </c:pt>
                <c:pt idx="8766">
                  <c:v>51.259920000000001</c:v>
                </c:pt>
                <c:pt idx="8767">
                  <c:v>51.259920000000001</c:v>
                </c:pt>
                <c:pt idx="8768">
                  <c:v>51.259920000000001</c:v>
                </c:pt>
                <c:pt idx="8769">
                  <c:v>51.259920000000001</c:v>
                </c:pt>
                <c:pt idx="8770">
                  <c:v>51.148086000000006</c:v>
                </c:pt>
                <c:pt idx="8771">
                  <c:v>51.148086000000006</c:v>
                </c:pt>
                <c:pt idx="8772">
                  <c:v>51.148086000000006</c:v>
                </c:pt>
                <c:pt idx="8773">
                  <c:v>51.148086000000006</c:v>
                </c:pt>
                <c:pt idx="8774">
                  <c:v>51.148086000000006</c:v>
                </c:pt>
                <c:pt idx="8775">
                  <c:v>51.148086000000006</c:v>
                </c:pt>
                <c:pt idx="8776">
                  <c:v>51.148086000000006</c:v>
                </c:pt>
                <c:pt idx="8777">
                  <c:v>51.148086000000006</c:v>
                </c:pt>
                <c:pt idx="8778">
                  <c:v>51.148086000000006</c:v>
                </c:pt>
                <c:pt idx="8779">
                  <c:v>51.148086000000006</c:v>
                </c:pt>
                <c:pt idx="8780">
                  <c:v>50.982925000000002</c:v>
                </c:pt>
                <c:pt idx="8781">
                  <c:v>50.982925000000002</c:v>
                </c:pt>
                <c:pt idx="8782">
                  <c:v>50.982925000000002</c:v>
                </c:pt>
                <c:pt idx="8783">
                  <c:v>50.982925000000002</c:v>
                </c:pt>
                <c:pt idx="8784">
                  <c:v>50.982925000000002</c:v>
                </c:pt>
                <c:pt idx="8785">
                  <c:v>50.982925000000002</c:v>
                </c:pt>
                <c:pt idx="8786">
                  <c:v>50.982925000000002</c:v>
                </c:pt>
                <c:pt idx="8787">
                  <c:v>50.982925000000002</c:v>
                </c:pt>
                <c:pt idx="8788">
                  <c:v>50.982925000000002</c:v>
                </c:pt>
                <c:pt idx="8789">
                  <c:v>50.982925000000002</c:v>
                </c:pt>
                <c:pt idx="8790">
                  <c:v>50.775278000000021</c:v>
                </c:pt>
                <c:pt idx="8791">
                  <c:v>50.775278000000021</c:v>
                </c:pt>
                <c:pt idx="8792">
                  <c:v>50.775278000000021</c:v>
                </c:pt>
                <c:pt idx="8793">
                  <c:v>50.775278000000021</c:v>
                </c:pt>
                <c:pt idx="8794">
                  <c:v>50.775278000000021</c:v>
                </c:pt>
                <c:pt idx="8795">
                  <c:v>50.775278000000021</c:v>
                </c:pt>
                <c:pt idx="8796">
                  <c:v>50.775278000000021</c:v>
                </c:pt>
                <c:pt idx="8797">
                  <c:v>50.775278000000021</c:v>
                </c:pt>
                <c:pt idx="8798">
                  <c:v>50.775278000000021</c:v>
                </c:pt>
                <c:pt idx="8799">
                  <c:v>50.775278000000021</c:v>
                </c:pt>
                <c:pt idx="8800">
                  <c:v>50.507943999999995</c:v>
                </c:pt>
                <c:pt idx="8801">
                  <c:v>50.507943999999995</c:v>
                </c:pt>
                <c:pt idx="8802">
                  <c:v>50.507943999999995</c:v>
                </c:pt>
                <c:pt idx="8803">
                  <c:v>50.507943999999995</c:v>
                </c:pt>
                <c:pt idx="8804">
                  <c:v>50.507943999999995</c:v>
                </c:pt>
                <c:pt idx="8805">
                  <c:v>50.507943999999995</c:v>
                </c:pt>
                <c:pt idx="8806">
                  <c:v>50.507943999999995</c:v>
                </c:pt>
                <c:pt idx="8807">
                  <c:v>50.507943999999995</c:v>
                </c:pt>
                <c:pt idx="8808">
                  <c:v>50.507943999999995</c:v>
                </c:pt>
                <c:pt idx="8809">
                  <c:v>50.507943999999995</c:v>
                </c:pt>
                <c:pt idx="8810">
                  <c:v>50.322997000000001</c:v>
                </c:pt>
                <c:pt idx="8811">
                  <c:v>50.322997000000001</c:v>
                </c:pt>
                <c:pt idx="8812">
                  <c:v>50.322997000000001</c:v>
                </c:pt>
                <c:pt idx="8813">
                  <c:v>50.322997000000001</c:v>
                </c:pt>
                <c:pt idx="8814">
                  <c:v>50.322997000000001</c:v>
                </c:pt>
                <c:pt idx="8815">
                  <c:v>50.322997000000001</c:v>
                </c:pt>
                <c:pt idx="8816">
                  <c:v>50.322997000000001</c:v>
                </c:pt>
                <c:pt idx="8817">
                  <c:v>50.322997000000001</c:v>
                </c:pt>
                <c:pt idx="8818">
                  <c:v>50.322997000000001</c:v>
                </c:pt>
                <c:pt idx="8819">
                  <c:v>50.322997000000001</c:v>
                </c:pt>
                <c:pt idx="8820">
                  <c:v>50.361740999999995</c:v>
                </c:pt>
                <c:pt idx="8821">
                  <c:v>50.361740999999995</c:v>
                </c:pt>
                <c:pt idx="8822">
                  <c:v>50.361740999999995</c:v>
                </c:pt>
                <c:pt idx="8823">
                  <c:v>50.361740999999995</c:v>
                </c:pt>
                <c:pt idx="8824">
                  <c:v>50.361740999999995</c:v>
                </c:pt>
                <c:pt idx="8825">
                  <c:v>50.361740999999995</c:v>
                </c:pt>
                <c:pt idx="8826">
                  <c:v>50.361740999999995</c:v>
                </c:pt>
                <c:pt idx="8827">
                  <c:v>50.361740999999995</c:v>
                </c:pt>
                <c:pt idx="8828">
                  <c:v>50.361740999999995</c:v>
                </c:pt>
                <c:pt idx="8829">
                  <c:v>50.361740999999995</c:v>
                </c:pt>
                <c:pt idx="8830">
                  <c:v>50.300459999999994</c:v>
                </c:pt>
                <c:pt idx="8831">
                  <c:v>50.300459999999994</c:v>
                </c:pt>
                <c:pt idx="8832">
                  <c:v>50.300459999999994</c:v>
                </c:pt>
                <c:pt idx="8833">
                  <c:v>50.300459999999994</c:v>
                </c:pt>
                <c:pt idx="8834">
                  <c:v>50.300459999999994</c:v>
                </c:pt>
                <c:pt idx="8835">
                  <c:v>50.300459999999994</c:v>
                </c:pt>
                <c:pt idx="8836">
                  <c:v>50.300459999999994</c:v>
                </c:pt>
                <c:pt idx="8837">
                  <c:v>50.300459999999994</c:v>
                </c:pt>
                <c:pt idx="8838">
                  <c:v>50.300459999999994</c:v>
                </c:pt>
                <c:pt idx="8839">
                  <c:v>50.300459999999994</c:v>
                </c:pt>
                <c:pt idx="8840">
                  <c:v>50.290027000000002</c:v>
                </c:pt>
                <c:pt idx="8841">
                  <c:v>50.290027000000002</c:v>
                </c:pt>
                <c:pt idx="8842">
                  <c:v>50.290027000000002</c:v>
                </c:pt>
                <c:pt idx="8843">
                  <c:v>50.290027000000002</c:v>
                </c:pt>
                <c:pt idx="8844">
                  <c:v>50.290027000000002</c:v>
                </c:pt>
                <c:pt idx="8845">
                  <c:v>50.290027000000002</c:v>
                </c:pt>
                <c:pt idx="8846">
                  <c:v>50.290027000000002</c:v>
                </c:pt>
                <c:pt idx="8847">
                  <c:v>50.290027000000002</c:v>
                </c:pt>
                <c:pt idx="8848">
                  <c:v>50.290027000000002</c:v>
                </c:pt>
                <c:pt idx="8849">
                  <c:v>50.290027000000002</c:v>
                </c:pt>
                <c:pt idx="8850">
                  <c:v>50.184086999999998</c:v>
                </c:pt>
                <c:pt idx="8851">
                  <c:v>50.184086999999998</c:v>
                </c:pt>
                <c:pt idx="8852">
                  <c:v>50.184086999999998</c:v>
                </c:pt>
                <c:pt idx="8853">
                  <c:v>50.184086999999998</c:v>
                </c:pt>
                <c:pt idx="8854">
                  <c:v>50.184086999999998</c:v>
                </c:pt>
                <c:pt idx="8855">
                  <c:v>50.184086999999998</c:v>
                </c:pt>
                <c:pt idx="8856">
                  <c:v>50.184086999999998</c:v>
                </c:pt>
                <c:pt idx="8857">
                  <c:v>50.184086999999998</c:v>
                </c:pt>
                <c:pt idx="8858">
                  <c:v>50.184086999999998</c:v>
                </c:pt>
                <c:pt idx="8859">
                  <c:v>50.184086999999998</c:v>
                </c:pt>
                <c:pt idx="8860">
                  <c:v>50.055685999999994</c:v>
                </c:pt>
                <c:pt idx="8861">
                  <c:v>50.055685999999994</c:v>
                </c:pt>
                <c:pt idx="8862">
                  <c:v>50.055685999999994</c:v>
                </c:pt>
                <c:pt idx="8863">
                  <c:v>50.055685999999994</c:v>
                </c:pt>
                <c:pt idx="8864">
                  <c:v>50.055685999999994</c:v>
                </c:pt>
                <c:pt idx="8865">
                  <c:v>50.055685999999994</c:v>
                </c:pt>
                <c:pt idx="8866">
                  <c:v>50.055685999999994</c:v>
                </c:pt>
                <c:pt idx="8867">
                  <c:v>50.055685999999994</c:v>
                </c:pt>
                <c:pt idx="8868">
                  <c:v>50.055685999999994</c:v>
                </c:pt>
                <c:pt idx="8869">
                  <c:v>50.055685999999994</c:v>
                </c:pt>
                <c:pt idx="8870">
                  <c:v>49.959360999999994</c:v>
                </c:pt>
                <c:pt idx="8871">
                  <c:v>49.959360999999994</c:v>
                </c:pt>
                <c:pt idx="8872">
                  <c:v>49.959360999999994</c:v>
                </c:pt>
                <c:pt idx="8873">
                  <c:v>49.959360999999994</c:v>
                </c:pt>
                <c:pt idx="8874">
                  <c:v>49.959360999999994</c:v>
                </c:pt>
                <c:pt idx="8875">
                  <c:v>49.959360999999994</c:v>
                </c:pt>
                <c:pt idx="8876">
                  <c:v>49.959360999999994</c:v>
                </c:pt>
                <c:pt idx="8877">
                  <c:v>49.959360999999994</c:v>
                </c:pt>
                <c:pt idx="8878">
                  <c:v>49.959360999999994</c:v>
                </c:pt>
                <c:pt idx="8879">
                  <c:v>49.959360999999994</c:v>
                </c:pt>
                <c:pt idx="8880">
                  <c:v>49.872332000000021</c:v>
                </c:pt>
                <c:pt idx="8881">
                  <c:v>49.872332000000021</c:v>
                </c:pt>
                <c:pt idx="8882">
                  <c:v>49.872332000000021</c:v>
                </c:pt>
                <c:pt idx="8883">
                  <c:v>49.872332000000021</c:v>
                </c:pt>
                <c:pt idx="8884">
                  <c:v>49.872332000000021</c:v>
                </c:pt>
                <c:pt idx="8885">
                  <c:v>49.872332000000021</c:v>
                </c:pt>
                <c:pt idx="8886">
                  <c:v>49.872332000000021</c:v>
                </c:pt>
                <c:pt idx="8887">
                  <c:v>49.872332000000021</c:v>
                </c:pt>
                <c:pt idx="8888">
                  <c:v>49.872332000000021</c:v>
                </c:pt>
                <c:pt idx="8889">
                  <c:v>49.872332000000021</c:v>
                </c:pt>
                <c:pt idx="8890">
                  <c:v>49.733985000000011</c:v>
                </c:pt>
                <c:pt idx="8891">
                  <c:v>49.733985000000011</c:v>
                </c:pt>
                <c:pt idx="8892">
                  <c:v>49.733985000000011</c:v>
                </c:pt>
                <c:pt idx="8893">
                  <c:v>49.733985000000011</c:v>
                </c:pt>
                <c:pt idx="8894">
                  <c:v>49.733985000000011</c:v>
                </c:pt>
                <c:pt idx="8895">
                  <c:v>49.733985000000011</c:v>
                </c:pt>
                <c:pt idx="8896">
                  <c:v>49.733985000000011</c:v>
                </c:pt>
                <c:pt idx="8897">
                  <c:v>49.733985000000011</c:v>
                </c:pt>
                <c:pt idx="8898">
                  <c:v>49.733985000000011</c:v>
                </c:pt>
                <c:pt idx="8899">
                  <c:v>49.733985000000011</c:v>
                </c:pt>
                <c:pt idx="8900">
                  <c:v>49.633086000000006</c:v>
                </c:pt>
                <c:pt idx="8901">
                  <c:v>49.633086000000006</c:v>
                </c:pt>
                <c:pt idx="8902">
                  <c:v>49.633086000000006</c:v>
                </c:pt>
                <c:pt idx="8903">
                  <c:v>49.633086000000006</c:v>
                </c:pt>
                <c:pt idx="8904">
                  <c:v>49.633086000000006</c:v>
                </c:pt>
                <c:pt idx="8905">
                  <c:v>49.633086000000006</c:v>
                </c:pt>
                <c:pt idx="8906">
                  <c:v>49.633086000000006</c:v>
                </c:pt>
                <c:pt idx="8907">
                  <c:v>49.633086000000006</c:v>
                </c:pt>
                <c:pt idx="8908">
                  <c:v>49.633086000000006</c:v>
                </c:pt>
                <c:pt idx="8909">
                  <c:v>49.633086000000006</c:v>
                </c:pt>
                <c:pt idx="8910">
                  <c:v>49.463749</c:v>
                </c:pt>
                <c:pt idx="8911">
                  <c:v>49.463749</c:v>
                </c:pt>
                <c:pt idx="8912">
                  <c:v>49.463749</c:v>
                </c:pt>
                <c:pt idx="8913">
                  <c:v>49.463749</c:v>
                </c:pt>
                <c:pt idx="8914">
                  <c:v>49.463749</c:v>
                </c:pt>
                <c:pt idx="8915">
                  <c:v>49.463749</c:v>
                </c:pt>
                <c:pt idx="8916">
                  <c:v>49.463749</c:v>
                </c:pt>
                <c:pt idx="8917">
                  <c:v>49.463749</c:v>
                </c:pt>
                <c:pt idx="8918">
                  <c:v>49.463749</c:v>
                </c:pt>
                <c:pt idx="8919">
                  <c:v>49.463749</c:v>
                </c:pt>
                <c:pt idx="8920">
                  <c:v>49.436315000000022</c:v>
                </c:pt>
                <c:pt idx="8921">
                  <c:v>49.436315000000022</c:v>
                </c:pt>
                <c:pt idx="8922">
                  <c:v>49.436315000000022</c:v>
                </c:pt>
                <c:pt idx="8923">
                  <c:v>49.436315000000022</c:v>
                </c:pt>
                <c:pt idx="8924">
                  <c:v>49.436315000000022</c:v>
                </c:pt>
                <c:pt idx="8925">
                  <c:v>49.436315000000022</c:v>
                </c:pt>
                <c:pt idx="8926">
                  <c:v>49.436315000000022</c:v>
                </c:pt>
                <c:pt idx="8927">
                  <c:v>49.436315000000022</c:v>
                </c:pt>
                <c:pt idx="8928">
                  <c:v>49.436315000000022</c:v>
                </c:pt>
                <c:pt idx="8929">
                  <c:v>49.436315000000022</c:v>
                </c:pt>
                <c:pt idx="8930">
                  <c:v>49.348188</c:v>
                </c:pt>
                <c:pt idx="8931">
                  <c:v>49.348188</c:v>
                </c:pt>
                <c:pt idx="8932">
                  <c:v>49.348188</c:v>
                </c:pt>
                <c:pt idx="8933">
                  <c:v>49.348188</c:v>
                </c:pt>
                <c:pt idx="8934">
                  <c:v>49.348188</c:v>
                </c:pt>
                <c:pt idx="8935">
                  <c:v>49.348188</c:v>
                </c:pt>
                <c:pt idx="8936">
                  <c:v>49.348188</c:v>
                </c:pt>
                <c:pt idx="8937">
                  <c:v>49.348188</c:v>
                </c:pt>
                <c:pt idx="8938">
                  <c:v>49.348188</c:v>
                </c:pt>
                <c:pt idx="8939">
                  <c:v>49.348188</c:v>
                </c:pt>
                <c:pt idx="8940">
                  <c:v>49.323589000000005</c:v>
                </c:pt>
                <c:pt idx="8941">
                  <c:v>49.323589000000005</c:v>
                </c:pt>
                <c:pt idx="8942">
                  <c:v>49.323589000000005</c:v>
                </c:pt>
                <c:pt idx="8943">
                  <c:v>49.323589000000005</c:v>
                </c:pt>
                <c:pt idx="8944">
                  <c:v>49.323589000000005</c:v>
                </c:pt>
                <c:pt idx="8945">
                  <c:v>49.323589000000005</c:v>
                </c:pt>
                <c:pt idx="8946">
                  <c:v>49.323589000000005</c:v>
                </c:pt>
                <c:pt idx="8947">
                  <c:v>49.323589000000005</c:v>
                </c:pt>
                <c:pt idx="8948">
                  <c:v>49.323589000000005</c:v>
                </c:pt>
                <c:pt idx="8949">
                  <c:v>49.323589000000005</c:v>
                </c:pt>
                <c:pt idx="8950">
                  <c:v>49.222883000000003</c:v>
                </c:pt>
                <c:pt idx="8951">
                  <c:v>49.222883000000003</c:v>
                </c:pt>
                <c:pt idx="8952">
                  <c:v>49.222883000000003</c:v>
                </c:pt>
                <c:pt idx="8953">
                  <c:v>49.222883000000003</c:v>
                </c:pt>
                <c:pt idx="8954">
                  <c:v>49.222883000000003</c:v>
                </c:pt>
                <c:pt idx="8955">
                  <c:v>49.222883000000003</c:v>
                </c:pt>
                <c:pt idx="8956">
                  <c:v>49.222883000000003</c:v>
                </c:pt>
                <c:pt idx="8957">
                  <c:v>49.222883000000003</c:v>
                </c:pt>
                <c:pt idx="8958">
                  <c:v>49.222883000000003</c:v>
                </c:pt>
                <c:pt idx="8959">
                  <c:v>49.222883000000003</c:v>
                </c:pt>
                <c:pt idx="8960">
                  <c:v>49.193432000000023</c:v>
                </c:pt>
                <c:pt idx="8961">
                  <c:v>49.193432000000023</c:v>
                </c:pt>
                <c:pt idx="8962">
                  <c:v>49.193432000000023</c:v>
                </c:pt>
                <c:pt idx="8963">
                  <c:v>49.193432000000023</c:v>
                </c:pt>
                <c:pt idx="8964">
                  <c:v>49.193432000000023</c:v>
                </c:pt>
                <c:pt idx="8965">
                  <c:v>49.193432000000023</c:v>
                </c:pt>
                <c:pt idx="8966">
                  <c:v>49.193432000000023</c:v>
                </c:pt>
                <c:pt idx="8967">
                  <c:v>49.193432000000023</c:v>
                </c:pt>
                <c:pt idx="8968">
                  <c:v>49.193432000000023</c:v>
                </c:pt>
                <c:pt idx="8969">
                  <c:v>49.193432000000023</c:v>
                </c:pt>
                <c:pt idx="8970">
                  <c:v>49.148507000000002</c:v>
                </c:pt>
                <c:pt idx="8971">
                  <c:v>49.148507000000002</c:v>
                </c:pt>
                <c:pt idx="8972">
                  <c:v>49.148507000000002</c:v>
                </c:pt>
                <c:pt idx="8973">
                  <c:v>49.148507000000002</c:v>
                </c:pt>
                <c:pt idx="8974">
                  <c:v>49.148507000000002</c:v>
                </c:pt>
                <c:pt idx="8975">
                  <c:v>49.148507000000002</c:v>
                </c:pt>
                <c:pt idx="8976">
                  <c:v>49.148507000000002</c:v>
                </c:pt>
                <c:pt idx="8977">
                  <c:v>49.148507000000002</c:v>
                </c:pt>
                <c:pt idx="8978">
                  <c:v>49.148507000000002</c:v>
                </c:pt>
                <c:pt idx="8979">
                  <c:v>49.148507000000002</c:v>
                </c:pt>
                <c:pt idx="8980">
                  <c:v>49.029451000000002</c:v>
                </c:pt>
                <c:pt idx="8981">
                  <c:v>49.029451000000002</c:v>
                </c:pt>
                <c:pt idx="8982">
                  <c:v>49.029451000000002</c:v>
                </c:pt>
                <c:pt idx="8983">
                  <c:v>49.029451000000002</c:v>
                </c:pt>
                <c:pt idx="8984">
                  <c:v>49.029451000000002</c:v>
                </c:pt>
                <c:pt idx="8985">
                  <c:v>49.029451000000002</c:v>
                </c:pt>
                <c:pt idx="8986">
                  <c:v>49.029451000000002</c:v>
                </c:pt>
                <c:pt idx="8987">
                  <c:v>49.029451000000002</c:v>
                </c:pt>
                <c:pt idx="8988">
                  <c:v>49.029451000000002</c:v>
                </c:pt>
                <c:pt idx="8989">
                  <c:v>49.029451000000002</c:v>
                </c:pt>
                <c:pt idx="8990">
                  <c:v>48.923034000000001</c:v>
                </c:pt>
                <c:pt idx="8991">
                  <c:v>48.923034000000001</c:v>
                </c:pt>
                <c:pt idx="8992">
                  <c:v>48.923034000000001</c:v>
                </c:pt>
                <c:pt idx="8993">
                  <c:v>48.923034000000001</c:v>
                </c:pt>
                <c:pt idx="8994">
                  <c:v>48.923034000000001</c:v>
                </c:pt>
                <c:pt idx="8995">
                  <c:v>48.923034000000001</c:v>
                </c:pt>
                <c:pt idx="8996">
                  <c:v>48.923034000000001</c:v>
                </c:pt>
                <c:pt idx="8997">
                  <c:v>48.923034000000001</c:v>
                </c:pt>
                <c:pt idx="8998">
                  <c:v>48.923034000000001</c:v>
                </c:pt>
                <c:pt idx="8999">
                  <c:v>48.923034000000001</c:v>
                </c:pt>
                <c:pt idx="9000">
                  <c:v>49.013366000000005</c:v>
                </c:pt>
                <c:pt idx="9001">
                  <c:v>49.013366000000005</c:v>
                </c:pt>
                <c:pt idx="9002">
                  <c:v>49.013366000000005</c:v>
                </c:pt>
                <c:pt idx="9003">
                  <c:v>49.013366000000005</c:v>
                </c:pt>
                <c:pt idx="9004">
                  <c:v>49.013366000000005</c:v>
                </c:pt>
                <c:pt idx="9005">
                  <c:v>49.013366000000005</c:v>
                </c:pt>
                <c:pt idx="9006">
                  <c:v>49.013366000000005</c:v>
                </c:pt>
                <c:pt idx="9007">
                  <c:v>49.013366000000005</c:v>
                </c:pt>
                <c:pt idx="9008">
                  <c:v>49.013366000000005</c:v>
                </c:pt>
                <c:pt idx="9009">
                  <c:v>49.013366000000005</c:v>
                </c:pt>
                <c:pt idx="9010">
                  <c:v>49.081326999999995</c:v>
                </c:pt>
                <c:pt idx="9011">
                  <c:v>49.081326999999995</c:v>
                </c:pt>
                <c:pt idx="9012">
                  <c:v>49.081326999999995</c:v>
                </c:pt>
                <c:pt idx="9013">
                  <c:v>49.081326999999995</c:v>
                </c:pt>
                <c:pt idx="9014">
                  <c:v>49.081326999999995</c:v>
                </c:pt>
                <c:pt idx="9015">
                  <c:v>49.081326999999995</c:v>
                </c:pt>
                <c:pt idx="9016">
                  <c:v>49.081326999999995</c:v>
                </c:pt>
                <c:pt idx="9017">
                  <c:v>49.081326999999995</c:v>
                </c:pt>
                <c:pt idx="9018">
                  <c:v>49.081326999999995</c:v>
                </c:pt>
                <c:pt idx="9019">
                  <c:v>49.081326999999995</c:v>
                </c:pt>
                <c:pt idx="9020">
                  <c:v>49.067309000000002</c:v>
                </c:pt>
                <c:pt idx="9021">
                  <c:v>49.067309000000002</c:v>
                </c:pt>
                <c:pt idx="9022">
                  <c:v>49.067309000000002</c:v>
                </c:pt>
                <c:pt idx="9023">
                  <c:v>49.067309000000002</c:v>
                </c:pt>
                <c:pt idx="9024">
                  <c:v>49.067309000000002</c:v>
                </c:pt>
                <c:pt idx="9025">
                  <c:v>49.067309000000002</c:v>
                </c:pt>
                <c:pt idx="9026">
                  <c:v>49.067309000000002</c:v>
                </c:pt>
                <c:pt idx="9027">
                  <c:v>49.067309000000002</c:v>
                </c:pt>
                <c:pt idx="9028">
                  <c:v>49.067309000000002</c:v>
                </c:pt>
                <c:pt idx="9029">
                  <c:v>49.067309000000002</c:v>
                </c:pt>
                <c:pt idx="9030">
                  <c:v>49.020843000000006</c:v>
                </c:pt>
                <c:pt idx="9031">
                  <c:v>49.020843000000006</c:v>
                </c:pt>
                <c:pt idx="9032">
                  <c:v>49.020843000000006</c:v>
                </c:pt>
                <c:pt idx="9033">
                  <c:v>49.020843000000006</c:v>
                </c:pt>
                <c:pt idx="9034">
                  <c:v>49.020843000000006</c:v>
                </c:pt>
                <c:pt idx="9035">
                  <c:v>49.020843000000006</c:v>
                </c:pt>
                <c:pt idx="9036">
                  <c:v>49.020843000000006</c:v>
                </c:pt>
                <c:pt idx="9037">
                  <c:v>49.020843000000006</c:v>
                </c:pt>
                <c:pt idx="9038">
                  <c:v>49.020843000000006</c:v>
                </c:pt>
                <c:pt idx="9039">
                  <c:v>49.020843000000006</c:v>
                </c:pt>
                <c:pt idx="9040">
                  <c:v>48.919980999999993</c:v>
                </c:pt>
                <c:pt idx="9041">
                  <c:v>48.919980999999993</c:v>
                </c:pt>
                <c:pt idx="9042">
                  <c:v>48.919980999999993</c:v>
                </c:pt>
                <c:pt idx="9043">
                  <c:v>48.919980999999993</c:v>
                </c:pt>
                <c:pt idx="9044">
                  <c:v>48.919980999999993</c:v>
                </c:pt>
                <c:pt idx="9045">
                  <c:v>48.919980999999993</c:v>
                </c:pt>
                <c:pt idx="9046">
                  <c:v>48.919980999999993</c:v>
                </c:pt>
                <c:pt idx="9047">
                  <c:v>48.919980999999993</c:v>
                </c:pt>
                <c:pt idx="9048">
                  <c:v>48.919980999999993</c:v>
                </c:pt>
                <c:pt idx="9049">
                  <c:v>48.919980999999993</c:v>
                </c:pt>
                <c:pt idx="9050">
                  <c:v>48.840947999999997</c:v>
                </c:pt>
                <c:pt idx="9051">
                  <c:v>48.840947999999997</c:v>
                </c:pt>
                <c:pt idx="9052">
                  <c:v>48.840947999999997</c:v>
                </c:pt>
                <c:pt idx="9053">
                  <c:v>48.840947999999997</c:v>
                </c:pt>
                <c:pt idx="9054">
                  <c:v>48.840947999999997</c:v>
                </c:pt>
                <c:pt idx="9055">
                  <c:v>48.840947999999997</c:v>
                </c:pt>
                <c:pt idx="9056">
                  <c:v>48.840947999999997</c:v>
                </c:pt>
                <c:pt idx="9057">
                  <c:v>48.840947999999997</c:v>
                </c:pt>
                <c:pt idx="9058">
                  <c:v>48.840947999999997</c:v>
                </c:pt>
                <c:pt idx="9059">
                  <c:v>48.840947999999997</c:v>
                </c:pt>
                <c:pt idx="9060">
                  <c:v>48.804589999999997</c:v>
                </c:pt>
                <c:pt idx="9061">
                  <c:v>48.804589999999997</c:v>
                </c:pt>
                <c:pt idx="9062">
                  <c:v>48.804589999999997</c:v>
                </c:pt>
                <c:pt idx="9063">
                  <c:v>48.804589999999997</c:v>
                </c:pt>
                <c:pt idx="9064">
                  <c:v>48.804589999999997</c:v>
                </c:pt>
                <c:pt idx="9065">
                  <c:v>48.804589999999997</c:v>
                </c:pt>
                <c:pt idx="9066">
                  <c:v>48.804589999999997</c:v>
                </c:pt>
                <c:pt idx="9067">
                  <c:v>48.804589999999997</c:v>
                </c:pt>
                <c:pt idx="9068">
                  <c:v>48.804589999999997</c:v>
                </c:pt>
                <c:pt idx="9069">
                  <c:v>48.804589999999997</c:v>
                </c:pt>
                <c:pt idx="9070">
                  <c:v>48.817333000000005</c:v>
                </c:pt>
                <c:pt idx="9071">
                  <c:v>48.817333000000005</c:v>
                </c:pt>
                <c:pt idx="9072">
                  <c:v>48.817333000000005</c:v>
                </c:pt>
                <c:pt idx="9073">
                  <c:v>48.817333000000005</c:v>
                </c:pt>
                <c:pt idx="9074">
                  <c:v>48.817333000000005</c:v>
                </c:pt>
                <c:pt idx="9075">
                  <c:v>48.817333000000005</c:v>
                </c:pt>
                <c:pt idx="9076">
                  <c:v>48.817333000000005</c:v>
                </c:pt>
                <c:pt idx="9077">
                  <c:v>48.817333000000005</c:v>
                </c:pt>
                <c:pt idx="9078">
                  <c:v>48.817333000000005</c:v>
                </c:pt>
                <c:pt idx="9079">
                  <c:v>48.817333000000005</c:v>
                </c:pt>
                <c:pt idx="9080">
                  <c:v>48.872437000000005</c:v>
                </c:pt>
                <c:pt idx="9081">
                  <c:v>48.872437000000005</c:v>
                </c:pt>
                <c:pt idx="9082">
                  <c:v>48.872437000000005</c:v>
                </c:pt>
                <c:pt idx="9083">
                  <c:v>48.872437000000005</c:v>
                </c:pt>
                <c:pt idx="9084">
                  <c:v>48.872437000000005</c:v>
                </c:pt>
                <c:pt idx="9085">
                  <c:v>48.872437000000005</c:v>
                </c:pt>
                <c:pt idx="9086">
                  <c:v>48.872437000000005</c:v>
                </c:pt>
                <c:pt idx="9087">
                  <c:v>48.872437000000005</c:v>
                </c:pt>
                <c:pt idx="9088">
                  <c:v>48.872437000000005</c:v>
                </c:pt>
                <c:pt idx="9089">
                  <c:v>48.872437000000005</c:v>
                </c:pt>
                <c:pt idx="9090">
                  <c:v>48.877199999999995</c:v>
                </c:pt>
                <c:pt idx="9091">
                  <c:v>48.877199999999995</c:v>
                </c:pt>
                <c:pt idx="9092">
                  <c:v>48.877199999999995</c:v>
                </c:pt>
                <c:pt idx="9093">
                  <c:v>48.877199999999995</c:v>
                </c:pt>
                <c:pt idx="9094">
                  <c:v>48.877199999999995</c:v>
                </c:pt>
                <c:pt idx="9095">
                  <c:v>48.877199999999995</c:v>
                </c:pt>
                <c:pt idx="9096">
                  <c:v>48.877199999999995</c:v>
                </c:pt>
                <c:pt idx="9097">
                  <c:v>48.877199999999995</c:v>
                </c:pt>
                <c:pt idx="9098">
                  <c:v>48.877199999999995</c:v>
                </c:pt>
                <c:pt idx="9099">
                  <c:v>48.877199999999995</c:v>
                </c:pt>
                <c:pt idx="9100">
                  <c:v>48.816472999999995</c:v>
                </c:pt>
                <c:pt idx="9101">
                  <c:v>48.816472999999995</c:v>
                </c:pt>
                <c:pt idx="9102">
                  <c:v>48.816472999999995</c:v>
                </c:pt>
                <c:pt idx="9103">
                  <c:v>48.816472999999995</c:v>
                </c:pt>
                <c:pt idx="9104">
                  <c:v>48.816472999999995</c:v>
                </c:pt>
                <c:pt idx="9105">
                  <c:v>48.816472999999995</c:v>
                </c:pt>
                <c:pt idx="9106">
                  <c:v>48.816472999999995</c:v>
                </c:pt>
                <c:pt idx="9107">
                  <c:v>48.816472999999995</c:v>
                </c:pt>
                <c:pt idx="9108">
                  <c:v>48.816472999999995</c:v>
                </c:pt>
                <c:pt idx="9109">
                  <c:v>48.816472999999995</c:v>
                </c:pt>
                <c:pt idx="9110">
                  <c:v>48.751325000000001</c:v>
                </c:pt>
                <c:pt idx="9111">
                  <c:v>48.751325000000001</c:v>
                </c:pt>
                <c:pt idx="9112">
                  <c:v>48.751325000000001</c:v>
                </c:pt>
                <c:pt idx="9113">
                  <c:v>48.751325000000001</c:v>
                </c:pt>
                <c:pt idx="9114">
                  <c:v>48.751325000000001</c:v>
                </c:pt>
                <c:pt idx="9115">
                  <c:v>48.751325000000001</c:v>
                </c:pt>
                <c:pt idx="9116">
                  <c:v>48.751325000000001</c:v>
                </c:pt>
                <c:pt idx="9117">
                  <c:v>48.751325000000001</c:v>
                </c:pt>
                <c:pt idx="9118">
                  <c:v>48.751325000000001</c:v>
                </c:pt>
                <c:pt idx="9119">
                  <c:v>48.751325000000001</c:v>
                </c:pt>
                <c:pt idx="9120">
                  <c:v>48.763842000000011</c:v>
                </c:pt>
                <c:pt idx="9121">
                  <c:v>48.763842000000011</c:v>
                </c:pt>
                <c:pt idx="9122">
                  <c:v>48.763842000000011</c:v>
                </c:pt>
                <c:pt idx="9123">
                  <c:v>48.763842000000011</c:v>
                </c:pt>
                <c:pt idx="9124">
                  <c:v>48.763842000000011</c:v>
                </c:pt>
                <c:pt idx="9125">
                  <c:v>48.763842000000011</c:v>
                </c:pt>
                <c:pt idx="9126">
                  <c:v>48.763842000000011</c:v>
                </c:pt>
                <c:pt idx="9127">
                  <c:v>48.763842000000011</c:v>
                </c:pt>
                <c:pt idx="9128">
                  <c:v>48.763842000000011</c:v>
                </c:pt>
                <c:pt idx="9129">
                  <c:v>48.763842000000011</c:v>
                </c:pt>
                <c:pt idx="9130">
                  <c:v>48.718965000000011</c:v>
                </c:pt>
                <c:pt idx="9131">
                  <c:v>48.718965000000011</c:v>
                </c:pt>
                <c:pt idx="9132">
                  <c:v>48.718965000000011</c:v>
                </c:pt>
                <c:pt idx="9133">
                  <c:v>48.718965000000011</c:v>
                </c:pt>
                <c:pt idx="9134">
                  <c:v>48.718965000000011</c:v>
                </c:pt>
                <c:pt idx="9135">
                  <c:v>48.718965000000011</c:v>
                </c:pt>
                <c:pt idx="9136">
                  <c:v>48.718965000000011</c:v>
                </c:pt>
                <c:pt idx="9137">
                  <c:v>48.718965000000011</c:v>
                </c:pt>
                <c:pt idx="9138">
                  <c:v>48.718965000000011</c:v>
                </c:pt>
                <c:pt idx="9139">
                  <c:v>48.718965000000011</c:v>
                </c:pt>
                <c:pt idx="9140">
                  <c:v>48.670558000000021</c:v>
                </c:pt>
                <c:pt idx="9141">
                  <c:v>48.670558000000021</c:v>
                </c:pt>
                <c:pt idx="9142">
                  <c:v>48.670558000000021</c:v>
                </c:pt>
                <c:pt idx="9143">
                  <c:v>48.670558000000021</c:v>
                </c:pt>
                <c:pt idx="9144">
                  <c:v>48.670558000000021</c:v>
                </c:pt>
                <c:pt idx="9145">
                  <c:v>48.670558000000021</c:v>
                </c:pt>
                <c:pt idx="9146">
                  <c:v>48.670558000000021</c:v>
                </c:pt>
                <c:pt idx="9147">
                  <c:v>48.670558000000021</c:v>
                </c:pt>
                <c:pt idx="9148">
                  <c:v>48.670558000000021</c:v>
                </c:pt>
                <c:pt idx="9149">
                  <c:v>48.670558000000021</c:v>
                </c:pt>
                <c:pt idx="9150">
                  <c:v>48.634417000000006</c:v>
                </c:pt>
                <c:pt idx="9151">
                  <c:v>48.634417000000006</c:v>
                </c:pt>
                <c:pt idx="9152">
                  <c:v>48.634417000000006</c:v>
                </c:pt>
                <c:pt idx="9153">
                  <c:v>48.634417000000006</c:v>
                </c:pt>
                <c:pt idx="9154">
                  <c:v>48.634417000000006</c:v>
                </c:pt>
                <c:pt idx="9155">
                  <c:v>48.634417000000006</c:v>
                </c:pt>
                <c:pt idx="9156">
                  <c:v>48.634417000000006</c:v>
                </c:pt>
                <c:pt idx="9157">
                  <c:v>48.634417000000006</c:v>
                </c:pt>
                <c:pt idx="9158">
                  <c:v>48.634417000000006</c:v>
                </c:pt>
                <c:pt idx="9159">
                  <c:v>48.634417000000006</c:v>
                </c:pt>
                <c:pt idx="9160">
                  <c:v>48.650890999999994</c:v>
                </c:pt>
                <c:pt idx="9161">
                  <c:v>48.650890999999994</c:v>
                </c:pt>
                <c:pt idx="9162">
                  <c:v>48.650890999999994</c:v>
                </c:pt>
                <c:pt idx="9163">
                  <c:v>48.650890999999994</c:v>
                </c:pt>
                <c:pt idx="9164">
                  <c:v>48.650890999999994</c:v>
                </c:pt>
                <c:pt idx="9165">
                  <c:v>48.650890999999994</c:v>
                </c:pt>
                <c:pt idx="9166">
                  <c:v>48.650890999999994</c:v>
                </c:pt>
                <c:pt idx="9167">
                  <c:v>48.650890999999994</c:v>
                </c:pt>
                <c:pt idx="9168">
                  <c:v>48.650890999999994</c:v>
                </c:pt>
                <c:pt idx="9169">
                  <c:v>48.650890999999994</c:v>
                </c:pt>
                <c:pt idx="9170">
                  <c:v>48.674931000000001</c:v>
                </c:pt>
                <c:pt idx="9171">
                  <c:v>48.674931000000001</c:v>
                </c:pt>
                <c:pt idx="9172">
                  <c:v>48.674931000000001</c:v>
                </c:pt>
                <c:pt idx="9173">
                  <c:v>48.674931000000001</c:v>
                </c:pt>
                <c:pt idx="9174">
                  <c:v>48.674931000000001</c:v>
                </c:pt>
                <c:pt idx="9175">
                  <c:v>48.674931000000001</c:v>
                </c:pt>
                <c:pt idx="9176">
                  <c:v>48.674931000000001</c:v>
                </c:pt>
                <c:pt idx="9177">
                  <c:v>48.674931000000001</c:v>
                </c:pt>
                <c:pt idx="9178">
                  <c:v>48.674931000000001</c:v>
                </c:pt>
                <c:pt idx="9179">
                  <c:v>48.674931000000001</c:v>
                </c:pt>
                <c:pt idx="9180">
                  <c:v>48.790632000000024</c:v>
                </c:pt>
                <c:pt idx="9181">
                  <c:v>48.790632000000024</c:v>
                </c:pt>
                <c:pt idx="9182">
                  <c:v>48.790632000000024</c:v>
                </c:pt>
                <c:pt idx="9183">
                  <c:v>48.790632000000024</c:v>
                </c:pt>
                <c:pt idx="9184">
                  <c:v>48.790632000000024</c:v>
                </c:pt>
                <c:pt idx="9185">
                  <c:v>48.790632000000024</c:v>
                </c:pt>
                <c:pt idx="9186">
                  <c:v>48.790632000000024</c:v>
                </c:pt>
                <c:pt idx="9187">
                  <c:v>48.790632000000024</c:v>
                </c:pt>
                <c:pt idx="9188">
                  <c:v>48.790632000000024</c:v>
                </c:pt>
                <c:pt idx="9189">
                  <c:v>48.790632000000024</c:v>
                </c:pt>
                <c:pt idx="9190">
                  <c:v>48.931186999999994</c:v>
                </c:pt>
                <c:pt idx="9191">
                  <c:v>48.931186999999994</c:v>
                </c:pt>
                <c:pt idx="9192">
                  <c:v>48.931186999999994</c:v>
                </c:pt>
                <c:pt idx="9193">
                  <c:v>48.931186999999994</c:v>
                </c:pt>
                <c:pt idx="9194">
                  <c:v>48.931186999999994</c:v>
                </c:pt>
                <c:pt idx="9195">
                  <c:v>48.931186999999994</c:v>
                </c:pt>
                <c:pt idx="9196">
                  <c:v>48.931186999999994</c:v>
                </c:pt>
                <c:pt idx="9197">
                  <c:v>48.931186999999994</c:v>
                </c:pt>
                <c:pt idx="9198">
                  <c:v>48.931186999999994</c:v>
                </c:pt>
                <c:pt idx="9199">
                  <c:v>48.931186999999994</c:v>
                </c:pt>
                <c:pt idx="9200">
                  <c:v>49.07056</c:v>
                </c:pt>
                <c:pt idx="9201">
                  <c:v>49.07056</c:v>
                </c:pt>
                <c:pt idx="9202">
                  <c:v>49.07056</c:v>
                </c:pt>
                <c:pt idx="9203">
                  <c:v>49.07056</c:v>
                </c:pt>
                <c:pt idx="9204">
                  <c:v>49.07056</c:v>
                </c:pt>
                <c:pt idx="9205">
                  <c:v>49.07056</c:v>
                </c:pt>
                <c:pt idx="9206">
                  <c:v>49.07056</c:v>
                </c:pt>
                <c:pt idx="9207">
                  <c:v>49.07056</c:v>
                </c:pt>
                <c:pt idx="9208">
                  <c:v>49.07056</c:v>
                </c:pt>
                <c:pt idx="9209">
                  <c:v>49.07056</c:v>
                </c:pt>
                <c:pt idx="9210">
                  <c:v>49.178484000000005</c:v>
                </c:pt>
                <c:pt idx="9211">
                  <c:v>49.178484000000005</c:v>
                </c:pt>
                <c:pt idx="9212">
                  <c:v>49.178484000000005</c:v>
                </c:pt>
                <c:pt idx="9213">
                  <c:v>49.178484000000005</c:v>
                </c:pt>
                <c:pt idx="9214">
                  <c:v>49.178484000000005</c:v>
                </c:pt>
                <c:pt idx="9215">
                  <c:v>49.178484000000005</c:v>
                </c:pt>
                <c:pt idx="9216">
                  <c:v>49.178484000000005</c:v>
                </c:pt>
                <c:pt idx="9217">
                  <c:v>49.178484000000005</c:v>
                </c:pt>
                <c:pt idx="9218">
                  <c:v>49.178484000000005</c:v>
                </c:pt>
                <c:pt idx="9219">
                  <c:v>49.178484000000005</c:v>
                </c:pt>
                <c:pt idx="9220">
                  <c:v>49.211754000000006</c:v>
                </c:pt>
                <c:pt idx="9221">
                  <c:v>49.211754000000006</c:v>
                </c:pt>
                <c:pt idx="9222">
                  <c:v>49.211754000000006</c:v>
                </c:pt>
                <c:pt idx="9223">
                  <c:v>49.211754000000006</c:v>
                </c:pt>
                <c:pt idx="9224">
                  <c:v>49.211754000000006</c:v>
                </c:pt>
                <c:pt idx="9225">
                  <c:v>49.211754000000006</c:v>
                </c:pt>
                <c:pt idx="9226">
                  <c:v>49.211754000000006</c:v>
                </c:pt>
                <c:pt idx="9227">
                  <c:v>49.211754000000006</c:v>
                </c:pt>
                <c:pt idx="9228">
                  <c:v>49.211754000000006</c:v>
                </c:pt>
                <c:pt idx="9229">
                  <c:v>49.211754000000006</c:v>
                </c:pt>
                <c:pt idx="9230">
                  <c:v>49.226867000000006</c:v>
                </c:pt>
                <c:pt idx="9231">
                  <c:v>49.226867000000006</c:v>
                </c:pt>
                <c:pt idx="9232">
                  <c:v>49.226867000000006</c:v>
                </c:pt>
                <c:pt idx="9233">
                  <c:v>49.226867000000006</c:v>
                </c:pt>
                <c:pt idx="9234">
                  <c:v>49.226867000000006</c:v>
                </c:pt>
                <c:pt idx="9235">
                  <c:v>49.226867000000006</c:v>
                </c:pt>
                <c:pt idx="9236">
                  <c:v>49.226867000000006</c:v>
                </c:pt>
                <c:pt idx="9237">
                  <c:v>49.226867000000006</c:v>
                </c:pt>
                <c:pt idx="9238">
                  <c:v>49.226867000000006</c:v>
                </c:pt>
                <c:pt idx="9239">
                  <c:v>49.226867000000006</c:v>
                </c:pt>
                <c:pt idx="9240">
                  <c:v>49.316227999999995</c:v>
                </c:pt>
                <c:pt idx="9241">
                  <c:v>49.316227999999995</c:v>
                </c:pt>
                <c:pt idx="9242">
                  <c:v>49.316227999999995</c:v>
                </c:pt>
                <c:pt idx="9243">
                  <c:v>49.316227999999995</c:v>
                </c:pt>
                <c:pt idx="9244">
                  <c:v>49.316227999999995</c:v>
                </c:pt>
                <c:pt idx="9245">
                  <c:v>49.316227999999995</c:v>
                </c:pt>
                <c:pt idx="9246">
                  <c:v>49.316227999999995</c:v>
                </c:pt>
                <c:pt idx="9247">
                  <c:v>49.316227999999995</c:v>
                </c:pt>
                <c:pt idx="9248">
                  <c:v>49.316227999999995</c:v>
                </c:pt>
                <c:pt idx="9249">
                  <c:v>49.316227999999995</c:v>
                </c:pt>
                <c:pt idx="9250">
                  <c:v>49.451037999999997</c:v>
                </c:pt>
                <c:pt idx="9251">
                  <c:v>49.451037999999997</c:v>
                </c:pt>
                <c:pt idx="9252">
                  <c:v>49.451037999999997</c:v>
                </c:pt>
                <c:pt idx="9253">
                  <c:v>49.451037999999997</c:v>
                </c:pt>
                <c:pt idx="9254">
                  <c:v>49.451037999999997</c:v>
                </c:pt>
                <c:pt idx="9255">
                  <c:v>49.451037999999997</c:v>
                </c:pt>
                <c:pt idx="9256">
                  <c:v>49.451037999999997</c:v>
                </c:pt>
                <c:pt idx="9257">
                  <c:v>49.451037999999997</c:v>
                </c:pt>
                <c:pt idx="9258">
                  <c:v>49.451037999999997</c:v>
                </c:pt>
                <c:pt idx="9259">
                  <c:v>49.451037999999997</c:v>
                </c:pt>
                <c:pt idx="9260">
                  <c:v>49.54119</c:v>
                </c:pt>
                <c:pt idx="9261">
                  <c:v>49.54119</c:v>
                </c:pt>
                <c:pt idx="9262">
                  <c:v>49.54119</c:v>
                </c:pt>
                <c:pt idx="9263">
                  <c:v>49.54119</c:v>
                </c:pt>
                <c:pt idx="9264">
                  <c:v>49.54119</c:v>
                </c:pt>
                <c:pt idx="9265">
                  <c:v>49.54119</c:v>
                </c:pt>
                <c:pt idx="9266">
                  <c:v>49.54119</c:v>
                </c:pt>
                <c:pt idx="9267">
                  <c:v>49.54119</c:v>
                </c:pt>
                <c:pt idx="9268">
                  <c:v>49.54119</c:v>
                </c:pt>
                <c:pt idx="9269">
                  <c:v>49.54119</c:v>
                </c:pt>
                <c:pt idx="9270">
                  <c:v>49.608388000000012</c:v>
                </c:pt>
                <c:pt idx="9271">
                  <c:v>49.608388000000012</c:v>
                </c:pt>
                <c:pt idx="9272">
                  <c:v>49.608388000000012</c:v>
                </c:pt>
                <c:pt idx="9273">
                  <c:v>49.608388000000012</c:v>
                </c:pt>
                <c:pt idx="9274">
                  <c:v>49.608388000000012</c:v>
                </c:pt>
                <c:pt idx="9275">
                  <c:v>49.608388000000012</c:v>
                </c:pt>
                <c:pt idx="9276">
                  <c:v>49.608388000000012</c:v>
                </c:pt>
                <c:pt idx="9277">
                  <c:v>49.608388000000012</c:v>
                </c:pt>
                <c:pt idx="9278">
                  <c:v>49.608388000000012</c:v>
                </c:pt>
                <c:pt idx="9279">
                  <c:v>49.608388000000012</c:v>
                </c:pt>
                <c:pt idx="9280">
                  <c:v>49.763298000000013</c:v>
                </c:pt>
                <c:pt idx="9281">
                  <c:v>49.763298000000013</c:v>
                </c:pt>
                <c:pt idx="9282">
                  <c:v>49.763298000000013</c:v>
                </c:pt>
                <c:pt idx="9283">
                  <c:v>49.763298000000013</c:v>
                </c:pt>
                <c:pt idx="9284">
                  <c:v>49.763298000000013</c:v>
                </c:pt>
                <c:pt idx="9285">
                  <c:v>49.763298000000013</c:v>
                </c:pt>
                <c:pt idx="9286">
                  <c:v>49.763298000000013</c:v>
                </c:pt>
                <c:pt idx="9287">
                  <c:v>49.763298000000013</c:v>
                </c:pt>
                <c:pt idx="9288">
                  <c:v>49.763298000000013</c:v>
                </c:pt>
                <c:pt idx="9289">
                  <c:v>49.763298000000013</c:v>
                </c:pt>
                <c:pt idx="9290">
                  <c:v>49.853624999999994</c:v>
                </c:pt>
                <c:pt idx="9291">
                  <c:v>49.853624999999994</c:v>
                </c:pt>
                <c:pt idx="9292">
                  <c:v>49.853624999999994</c:v>
                </c:pt>
                <c:pt idx="9293">
                  <c:v>49.853624999999994</c:v>
                </c:pt>
                <c:pt idx="9294">
                  <c:v>49.853624999999994</c:v>
                </c:pt>
                <c:pt idx="9295">
                  <c:v>49.853624999999994</c:v>
                </c:pt>
                <c:pt idx="9296">
                  <c:v>49.853624999999994</c:v>
                </c:pt>
                <c:pt idx="9297">
                  <c:v>49.853624999999994</c:v>
                </c:pt>
                <c:pt idx="9298">
                  <c:v>49.853624999999994</c:v>
                </c:pt>
                <c:pt idx="9299">
                  <c:v>49.853624999999994</c:v>
                </c:pt>
                <c:pt idx="9300">
                  <c:v>49.990873000000001</c:v>
                </c:pt>
                <c:pt idx="9301">
                  <c:v>49.990873000000001</c:v>
                </c:pt>
                <c:pt idx="9302">
                  <c:v>49.990873000000001</c:v>
                </c:pt>
                <c:pt idx="9303">
                  <c:v>49.990873000000001</c:v>
                </c:pt>
                <c:pt idx="9304">
                  <c:v>49.990873000000001</c:v>
                </c:pt>
                <c:pt idx="9305">
                  <c:v>49.990873000000001</c:v>
                </c:pt>
                <c:pt idx="9306">
                  <c:v>49.990873000000001</c:v>
                </c:pt>
                <c:pt idx="9307">
                  <c:v>49.990873000000001</c:v>
                </c:pt>
                <c:pt idx="9308">
                  <c:v>49.990873000000001</c:v>
                </c:pt>
                <c:pt idx="9309">
                  <c:v>49.990873000000001</c:v>
                </c:pt>
                <c:pt idx="9310">
                  <c:v>50.141009000000004</c:v>
                </c:pt>
                <c:pt idx="9311">
                  <c:v>50.141009000000004</c:v>
                </c:pt>
                <c:pt idx="9312">
                  <c:v>50.141009000000004</c:v>
                </c:pt>
                <c:pt idx="9313">
                  <c:v>50.141009000000004</c:v>
                </c:pt>
                <c:pt idx="9314">
                  <c:v>50.141009000000004</c:v>
                </c:pt>
                <c:pt idx="9315">
                  <c:v>50.141009000000004</c:v>
                </c:pt>
                <c:pt idx="9316">
                  <c:v>50.141009000000004</c:v>
                </c:pt>
                <c:pt idx="9317">
                  <c:v>50.141009000000004</c:v>
                </c:pt>
                <c:pt idx="9318">
                  <c:v>50.141009000000004</c:v>
                </c:pt>
                <c:pt idx="9319">
                  <c:v>50.141009000000004</c:v>
                </c:pt>
                <c:pt idx="9320">
                  <c:v>50.319548999999995</c:v>
                </c:pt>
                <c:pt idx="9321">
                  <c:v>50.319548999999995</c:v>
                </c:pt>
                <c:pt idx="9322">
                  <c:v>50.319548999999995</c:v>
                </c:pt>
                <c:pt idx="9323">
                  <c:v>50.319548999999995</c:v>
                </c:pt>
                <c:pt idx="9324">
                  <c:v>50.319548999999995</c:v>
                </c:pt>
                <c:pt idx="9325">
                  <c:v>50.319548999999995</c:v>
                </c:pt>
                <c:pt idx="9326">
                  <c:v>50.319548999999995</c:v>
                </c:pt>
                <c:pt idx="9327">
                  <c:v>50.319548999999995</c:v>
                </c:pt>
                <c:pt idx="9328">
                  <c:v>50.319548999999995</c:v>
                </c:pt>
                <c:pt idx="9329">
                  <c:v>50.319548999999995</c:v>
                </c:pt>
                <c:pt idx="9330">
                  <c:v>50.464232000000003</c:v>
                </c:pt>
                <c:pt idx="9331">
                  <c:v>50.464232000000003</c:v>
                </c:pt>
                <c:pt idx="9332">
                  <c:v>50.464232000000003</c:v>
                </c:pt>
                <c:pt idx="9333">
                  <c:v>50.464232000000003</c:v>
                </c:pt>
                <c:pt idx="9334">
                  <c:v>50.464232000000003</c:v>
                </c:pt>
                <c:pt idx="9335">
                  <c:v>50.464232000000003</c:v>
                </c:pt>
                <c:pt idx="9336">
                  <c:v>50.464232000000003</c:v>
                </c:pt>
                <c:pt idx="9337">
                  <c:v>50.464232000000003</c:v>
                </c:pt>
                <c:pt idx="9338">
                  <c:v>50.464232000000003</c:v>
                </c:pt>
                <c:pt idx="9339">
                  <c:v>50.464232000000003</c:v>
                </c:pt>
                <c:pt idx="9340">
                  <c:v>50.640104000000001</c:v>
                </c:pt>
                <c:pt idx="9341">
                  <c:v>50.640104000000001</c:v>
                </c:pt>
                <c:pt idx="9342">
                  <c:v>50.640104000000001</c:v>
                </c:pt>
                <c:pt idx="9343">
                  <c:v>50.640104000000001</c:v>
                </c:pt>
                <c:pt idx="9344">
                  <c:v>50.640104000000001</c:v>
                </c:pt>
                <c:pt idx="9345">
                  <c:v>50.640104000000001</c:v>
                </c:pt>
                <c:pt idx="9346">
                  <c:v>50.640104000000001</c:v>
                </c:pt>
                <c:pt idx="9347">
                  <c:v>50.640104000000001</c:v>
                </c:pt>
                <c:pt idx="9348">
                  <c:v>50.640104000000001</c:v>
                </c:pt>
                <c:pt idx="9349">
                  <c:v>50.640104000000001</c:v>
                </c:pt>
                <c:pt idx="9350">
                  <c:v>50.902018000000012</c:v>
                </c:pt>
                <c:pt idx="9351">
                  <c:v>50.902018000000012</c:v>
                </c:pt>
                <c:pt idx="9352">
                  <c:v>50.902018000000012</c:v>
                </c:pt>
                <c:pt idx="9353">
                  <c:v>50.902018000000012</c:v>
                </c:pt>
                <c:pt idx="9354">
                  <c:v>50.902018000000012</c:v>
                </c:pt>
                <c:pt idx="9355">
                  <c:v>50.902018000000012</c:v>
                </c:pt>
                <c:pt idx="9356">
                  <c:v>50.902018000000012</c:v>
                </c:pt>
                <c:pt idx="9357">
                  <c:v>50.902018000000012</c:v>
                </c:pt>
                <c:pt idx="9358">
                  <c:v>50.902018000000012</c:v>
                </c:pt>
                <c:pt idx="9359">
                  <c:v>50.902018000000012</c:v>
                </c:pt>
                <c:pt idx="9360">
                  <c:v>51.103546000000001</c:v>
                </c:pt>
                <c:pt idx="9361">
                  <c:v>51.103546000000001</c:v>
                </c:pt>
                <c:pt idx="9362">
                  <c:v>51.103546000000001</c:v>
                </c:pt>
                <c:pt idx="9363">
                  <c:v>51.103546000000001</c:v>
                </c:pt>
                <c:pt idx="9364">
                  <c:v>51.103546000000001</c:v>
                </c:pt>
                <c:pt idx="9365">
                  <c:v>51.103546000000001</c:v>
                </c:pt>
                <c:pt idx="9366">
                  <c:v>51.103546000000001</c:v>
                </c:pt>
                <c:pt idx="9367">
                  <c:v>51.103546000000001</c:v>
                </c:pt>
                <c:pt idx="9368">
                  <c:v>51.103546000000001</c:v>
                </c:pt>
                <c:pt idx="9369">
                  <c:v>51.103546000000001</c:v>
                </c:pt>
                <c:pt idx="9370">
                  <c:v>51.300506999999996</c:v>
                </c:pt>
                <c:pt idx="9371">
                  <c:v>51.300506999999996</c:v>
                </c:pt>
                <c:pt idx="9372">
                  <c:v>51.300506999999996</c:v>
                </c:pt>
                <c:pt idx="9373">
                  <c:v>51.300506999999996</c:v>
                </c:pt>
                <c:pt idx="9374">
                  <c:v>51.300506999999996</c:v>
                </c:pt>
                <c:pt idx="9375">
                  <c:v>51.300506999999996</c:v>
                </c:pt>
                <c:pt idx="9376">
                  <c:v>51.300506999999996</c:v>
                </c:pt>
                <c:pt idx="9377">
                  <c:v>51.300506999999996</c:v>
                </c:pt>
                <c:pt idx="9378">
                  <c:v>51.300506999999996</c:v>
                </c:pt>
                <c:pt idx="9379">
                  <c:v>51.300506999999996</c:v>
                </c:pt>
                <c:pt idx="9380">
                  <c:v>51.422054000000003</c:v>
                </c:pt>
                <c:pt idx="9381">
                  <c:v>51.422054000000003</c:v>
                </c:pt>
                <c:pt idx="9382">
                  <c:v>51.422054000000003</c:v>
                </c:pt>
                <c:pt idx="9383">
                  <c:v>51.422054000000003</c:v>
                </c:pt>
                <c:pt idx="9384">
                  <c:v>51.422054000000003</c:v>
                </c:pt>
                <c:pt idx="9385">
                  <c:v>51.422054000000003</c:v>
                </c:pt>
                <c:pt idx="9386">
                  <c:v>51.422054000000003</c:v>
                </c:pt>
                <c:pt idx="9387">
                  <c:v>51.422054000000003</c:v>
                </c:pt>
                <c:pt idx="9388">
                  <c:v>51.422054000000003</c:v>
                </c:pt>
                <c:pt idx="9389">
                  <c:v>51.422054000000003</c:v>
                </c:pt>
                <c:pt idx="9390">
                  <c:v>51.605391000000012</c:v>
                </c:pt>
                <c:pt idx="9391">
                  <c:v>51.605391000000012</c:v>
                </c:pt>
                <c:pt idx="9392">
                  <c:v>51.605391000000012</c:v>
                </c:pt>
                <c:pt idx="9393">
                  <c:v>51.605391000000012</c:v>
                </c:pt>
                <c:pt idx="9394">
                  <c:v>51.605391000000012</c:v>
                </c:pt>
                <c:pt idx="9395">
                  <c:v>51.605391000000012</c:v>
                </c:pt>
                <c:pt idx="9396">
                  <c:v>51.605391000000012</c:v>
                </c:pt>
                <c:pt idx="9397">
                  <c:v>51.605391000000012</c:v>
                </c:pt>
                <c:pt idx="9398">
                  <c:v>51.605391000000012</c:v>
                </c:pt>
                <c:pt idx="9399">
                  <c:v>51.605391000000012</c:v>
                </c:pt>
                <c:pt idx="9400">
                  <c:v>51.784334000000001</c:v>
                </c:pt>
                <c:pt idx="9401">
                  <c:v>51.784334000000001</c:v>
                </c:pt>
                <c:pt idx="9402">
                  <c:v>51.784334000000001</c:v>
                </c:pt>
                <c:pt idx="9403">
                  <c:v>51.784334000000001</c:v>
                </c:pt>
                <c:pt idx="9404">
                  <c:v>51.784334000000001</c:v>
                </c:pt>
                <c:pt idx="9405">
                  <c:v>51.784334000000001</c:v>
                </c:pt>
                <c:pt idx="9406">
                  <c:v>51.784334000000001</c:v>
                </c:pt>
                <c:pt idx="9407">
                  <c:v>51.784334000000001</c:v>
                </c:pt>
                <c:pt idx="9408">
                  <c:v>51.784334000000001</c:v>
                </c:pt>
                <c:pt idx="9409">
                  <c:v>51.784334000000001</c:v>
                </c:pt>
                <c:pt idx="9410">
                  <c:v>51.986787999999997</c:v>
                </c:pt>
                <c:pt idx="9411">
                  <c:v>51.986787999999997</c:v>
                </c:pt>
                <c:pt idx="9412">
                  <c:v>51.986787999999997</c:v>
                </c:pt>
                <c:pt idx="9413">
                  <c:v>51.986787999999997</c:v>
                </c:pt>
                <c:pt idx="9414">
                  <c:v>51.986787999999997</c:v>
                </c:pt>
                <c:pt idx="9415">
                  <c:v>51.986787999999997</c:v>
                </c:pt>
                <c:pt idx="9416">
                  <c:v>51.986787999999997</c:v>
                </c:pt>
                <c:pt idx="9417">
                  <c:v>51.986787999999997</c:v>
                </c:pt>
                <c:pt idx="9418">
                  <c:v>51.986787999999997</c:v>
                </c:pt>
                <c:pt idx="9419">
                  <c:v>51.986787999999997</c:v>
                </c:pt>
                <c:pt idx="9420">
                  <c:v>52.255188000000011</c:v>
                </c:pt>
                <c:pt idx="9421">
                  <c:v>52.255188000000011</c:v>
                </c:pt>
                <c:pt idx="9422">
                  <c:v>52.255188000000011</c:v>
                </c:pt>
                <c:pt idx="9423">
                  <c:v>52.255188000000011</c:v>
                </c:pt>
                <c:pt idx="9424">
                  <c:v>52.255188000000011</c:v>
                </c:pt>
                <c:pt idx="9425">
                  <c:v>52.255188000000011</c:v>
                </c:pt>
                <c:pt idx="9426">
                  <c:v>52.255188000000011</c:v>
                </c:pt>
                <c:pt idx="9427">
                  <c:v>52.255188000000011</c:v>
                </c:pt>
                <c:pt idx="9428">
                  <c:v>52.255188000000011</c:v>
                </c:pt>
                <c:pt idx="9429">
                  <c:v>52.255188000000011</c:v>
                </c:pt>
                <c:pt idx="9430">
                  <c:v>52.501808999999994</c:v>
                </c:pt>
                <c:pt idx="9431">
                  <c:v>52.501808999999994</c:v>
                </c:pt>
                <c:pt idx="9432">
                  <c:v>52.501808999999994</c:v>
                </c:pt>
                <c:pt idx="9433">
                  <c:v>52.501808999999994</c:v>
                </c:pt>
                <c:pt idx="9434">
                  <c:v>52.501808999999994</c:v>
                </c:pt>
                <c:pt idx="9435">
                  <c:v>52.501808999999994</c:v>
                </c:pt>
                <c:pt idx="9436">
                  <c:v>52.501808999999994</c:v>
                </c:pt>
                <c:pt idx="9437">
                  <c:v>52.501808999999994</c:v>
                </c:pt>
                <c:pt idx="9438">
                  <c:v>52.501808999999994</c:v>
                </c:pt>
                <c:pt idx="9439">
                  <c:v>52.501808999999994</c:v>
                </c:pt>
                <c:pt idx="9440">
                  <c:v>52.710013000000011</c:v>
                </c:pt>
                <c:pt idx="9441">
                  <c:v>52.710013000000011</c:v>
                </c:pt>
                <c:pt idx="9442">
                  <c:v>52.710013000000011</c:v>
                </c:pt>
                <c:pt idx="9443">
                  <c:v>52.710013000000011</c:v>
                </c:pt>
                <c:pt idx="9444">
                  <c:v>52.710013000000011</c:v>
                </c:pt>
                <c:pt idx="9445">
                  <c:v>52.710013000000011</c:v>
                </c:pt>
                <c:pt idx="9446">
                  <c:v>52.710013000000011</c:v>
                </c:pt>
                <c:pt idx="9447">
                  <c:v>52.710013000000011</c:v>
                </c:pt>
                <c:pt idx="9448">
                  <c:v>52.710013000000011</c:v>
                </c:pt>
                <c:pt idx="9449">
                  <c:v>52.710013000000011</c:v>
                </c:pt>
                <c:pt idx="9450">
                  <c:v>53.022980000000011</c:v>
                </c:pt>
                <c:pt idx="9451">
                  <c:v>53.022980000000011</c:v>
                </c:pt>
                <c:pt idx="9452">
                  <c:v>53.022980000000011</c:v>
                </c:pt>
                <c:pt idx="9453">
                  <c:v>53.022980000000011</c:v>
                </c:pt>
                <c:pt idx="9454">
                  <c:v>53.022980000000011</c:v>
                </c:pt>
                <c:pt idx="9455">
                  <c:v>53.022980000000011</c:v>
                </c:pt>
                <c:pt idx="9456">
                  <c:v>53.022980000000011</c:v>
                </c:pt>
                <c:pt idx="9457">
                  <c:v>53.022980000000011</c:v>
                </c:pt>
                <c:pt idx="9458">
                  <c:v>53.022980000000011</c:v>
                </c:pt>
                <c:pt idx="9459">
                  <c:v>53.022980000000011</c:v>
                </c:pt>
                <c:pt idx="9460">
                  <c:v>53.320591</c:v>
                </c:pt>
                <c:pt idx="9461">
                  <c:v>53.320591</c:v>
                </c:pt>
                <c:pt idx="9462">
                  <c:v>53.320591</c:v>
                </c:pt>
                <c:pt idx="9463">
                  <c:v>53.320591</c:v>
                </c:pt>
                <c:pt idx="9464">
                  <c:v>53.320591</c:v>
                </c:pt>
                <c:pt idx="9465">
                  <c:v>53.320591</c:v>
                </c:pt>
                <c:pt idx="9466">
                  <c:v>53.320591</c:v>
                </c:pt>
                <c:pt idx="9467">
                  <c:v>53.320591</c:v>
                </c:pt>
                <c:pt idx="9468">
                  <c:v>53.320591</c:v>
                </c:pt>
                <c:pt idx="9469">
                  <c:v>53.320591</c:v>
                </c:pt>
                <c:pt idx="9470">
                  <c:v>53.529101000000011</c:v>
                </c:pt>
                <c:pt idx="9471">
                  <c:v>53.529101000000011</c:v>
                </c:pt>
                <c:pt idx="9472">
                  <c:v>53.529101000000011</c:v>
                </c:pt>
                <c:pt idx="9473">
                  <c:v>53.529101000000011</c:v>
                </c:pt>
                <c:pt idx="9474">
                  <c:v>53.529101000000011</c:v>
                </c:pt>
                <c:pt idx="9475">
                  <c:v>53.529101000000011</c:v>
                </c:pt>
                <c:pt idx="9476">
                  <c:v>53.529101000000011</c:v>
                </c:pt>
                <c:pt idx="9477">
                  <c:v>53.529101000000011</c:v>
                </c:pt>
                <c:pt idx="9478">
                  <c:v>53.529101000000011</c:v>
                </c:pt>
                <c:pt idx="9479">
                  <c:v>53.529101000000011</c:v>
                </c:pt>
                <c:pt idx="9480">
                  <c:v>53.915462999999995</c:v>
                </c:pt>
                <c:pt idx="9481">
                  <c:v>53.915462999999995</c:v>
                </c:pt>
                <c:pt idx="9482">
                  <c:v>53.915462999999995</c:v>
                </c:pt>
                <c:pt idx="9483">
                  <c:v>53.915462999999995</c:v>
                </c:pt>
                <c:pt idx="9484">
                  <c:v>53.915462999999995</c:v>
                </c:pt>
                <c:pt idx="9485">
                  <c:v>53.915462999999995</c:v>
                </c:pt>
                <c:pt idx="9486">
                  <c:v>53.915462999999995</c:v>
                </c:pt>
                <c:pt idx="9487">
                  <c:v>53.915462999999995</c:v>
                </c:pt>
                <c:pt idx="9488">
                  <c:v>53.915462999999995</c:v>
                </c:pt>
                <c:pt idx="9489">
                  <c:v>53.915462999999995</c:v>
                </c:pt>
                <c:pt idx="9490">
                  <c:v>54.401540000000004</c:v>
                </c:pt>
                <c:pt idx="9491">
                  <c:v>54.401540000000004</c:v>
                </c:pt>
                <c:pt idx="9492">
                  <c:v>54.401540000000004</c:v>
                </c:pt>
                <c:pt idx="9493">
                  <c:v>54.401540000000004</c:v>
                </c:pt>
                <c:pt idx="9494">
                  <c:v>54.401540000000004</c:v>
                </c:pt>
                <c:pt idx="9495">
                  <c:v>54.401540000000004</c:v>
                </c:pt>
                <c:pt idx="9496">
                  <c:v>54.401540000000004</c:v>
                </c:pt>
                <c:pt idx="9497">
                  <c:v>54.401540000000004</c:v>
                </c:pt>
                <c:pt idx="9498">
                  <c:v>54.401540000000004</c:v>
                </c:pt>
                <c:pt idx="9499">
                  <c:v>54.401540000000004</c:v>
                </c:pt>
                <c:pt idx="9500">
                  <c:v>54.711662999999994</c:v>
                </c:pt>
                <c:pt idx="9501">
                  <c:v>54.711662999999994</c:v>
                </c:pt>
                <c:pt idx="9502">
                  <c:v>54.711662999999994</c:v>
                </c:pt>
                <c:pt idx="9503">
                  <c:v>54.711662999999994</c:v>
                </c:pt>
                <c:pt idx="9504">
                  <c:v>54.711662999999994</c:v>
                </c:pt>
                <c:pt idx="9505">
                  <c:v>54.711662999999994</c:v>
                </c:pt>
                <c:pt idx="9506">
                  <c:v>54.711662999999994</c:v>
                </c:pt>
                <c:pt idx="9507">
                  <c:v>54.711662999999994</c:v>
                </c:pt>
                <c:pt idx="9508">
                  <c:v>54.711662999999994</c:v>
                </c:pt>
                <c:pt idx="9509">
                  <c:v>54.711662999999994</c:v>
                </c:pt>
                <c:pt idx="9510">
                  <c:v>55.025920000000013</c:v>
                </c:pt>
                <c:pt idx="9511">
                  <c:v>55.025920000000013</c:v>
                </c:pt>
                <c:pt idx="9512">
                  <c:v>55.025920000000013</c:v>
                </c:pt>
                <c:pt idx="9513">
                  <c:v>55.025920000000013</c:v>
                </c:pt>
                <c:pt idx="9514">
                  <c:v>55.025920000000013</c:v>
                </c:pt>
                <c:pt idx="9515">
                  <c:v>55.025920000000013</c:v>
                </c:pt>
                <c:pt idx="9516">
                  <c:v>55.025920000000013</c:v>
                </c:pt>
                <c:pt idx="9517">
                  <c:v>55.025920000000013</c:v>
                </c:pt>
                <c:pt idx="9518">
                  <c:v>55.025920000000013</c:v>
                </c:pt>
                <c:pt idx="9519">
                  <c:v>55.025920000000013</c:v>
                </c:pt>
                <c:pt idx="9520">
                  <c:v>55.351261999999977</c:v>
                </c:pt>
                <c:pt idx="9521">
                  <c:v>55.351261999999977</c:v>
                </c:pt>
                <c:pt idx="9522">
                  <c:v>55.351261999999977</c:v>
                </c:pt>
                <c:pt idx="9523">
                  <c:v>55.351261999999977</c:v>
                </c:pt>
                <c:pt idx="9524">
                  <c:v>55.351261999999977</c:v>
                </c:pt>
                <c:pt idx="9525">
                  <c:v>55.351261999999977</c:v>
                </c:pt>
                <c:pt idx="9526">
                  <c:v>55.351261999999977</c:v>
                </c:pt>
                <c:pt idx="9527">
                  <c:v>55.351261999999977</c:v>
                </c:pt>
                <c:pt idx="9528">
                  <c:v>55.351261999999977</c:v>
                </c:pt>
                <c:pt idx="9529">
                  <c:v>55.351261999999977</c:v>
                </c:pt>
                <c:pt idx="9530">
                  <c:v>55.734695000000002</c:v>
                </c:pt>
                <c:pt idx="9531">
                  <c:v>55.734695000000002</c:v>
                </c:pt>
                <c:pt idx="9532">
                  <c:v>55.734695000000002</c:v>
                </c:pt>
                <c:pt idx="9533">
                  <c:v>55.734695000000002</c:v>
                </c:pt>
                <c:pt idx="9534">
                  <c:v>55.734695000000002</c:v>
                </c:pt>
                <c:pt idx="9535">
                  <c:v>55.734695000000002</c:v>
                </c:pt>
                <c:pt idx="9536">
                  <c:v>55.734695000000002</c:v>
                </c:pt>
                <c:pt idx="9537">
                  <c:v>55.734695000000002</c:v>
                </c:pt>
                <c:pt idx="9538">
                  <c:v>55.734695000000002</c:v>
                </c:pt>
                <c:pt idx="9539">
                  <c:v>55.734695000000002</c:v>
                </c:pt>
                <c:pt idx="9540">
                  <c:v>56.064349</c:v>
                </c:pt>
                <c:pt idx="9541">
                  <c:v>56.064349</c:v>
                </c:pt>
                <c:pt idx="9542">
                  <c:v>56.064349</c:v>
                </c:pt>
                <c:pt idx="9543">
                  <c:v>56.064349</c:v>
                </c:pt>
                <c:pt idx="9544">
                  <c:v>56.064349</c:v>
                </c:pt>
                <c:pt idx="9545">
                  <c:v>56.064349</c:v>
                </c:pt>
                <c:pt idx="9546">
                  <c:v>56.064349</c:v>
                </c:pt>
                <c:pt idx="9547">
                  <c:v>56.064349</c:v>
                </c:pt>
                <c:pt idx="9548">
                  <c:v>56.064349</c:v>
                </c:pt>
                <c:pt idx="9549">
                  <c:v>56.064349</c:v>
                </c:pt>
                <c:pt idx="9550">
                  <c:v>56.225182000000025</c:v>
                </c:pt>
                <c:pt idx="9551">
                  <c:v>56.225182000000025</c:v>
                </c:pt>
                <c:pt idx="9552">
                  <c:v>56.225182000000025</c:v>
                </c:pt>
                <c:pt idx="9553">
                  <c:v>56.225182000000025</c:v>
                </c:pt>
                <c:pt idx="9554">
                  <c:v>56.225182000000025</c:v>
                </c:pt>
                <c:pt idx="9555">
                  <c:v>56.225182000000025</c:v>
                </c:pt>
                <c:pt idx="9556">
                  <c:v>56.225182000000025</c:v>
                </c:pt>
                <c:pt idx="9557">
                  <c:v>56.225182000000025</c:v>
                </c:pt>
                <c:pt idx="9558">
                  <c:v>56.225182000000025</c:v>
                </c:pt>
                <c:pt idx="9559">
                  <c:v>56.225182000000025</c:v>
                </c:pt>
                <c:pt idx="9560">
                  <c:v>56.530806999999996</c:v>
                </c:pt>
                <c:pt idx="9561">
                  <c:v>56.530806999999996</c:v>
                </c:pt>
                <c:pt idx="9562">
                  <c:v>56.530806999999996</c:v>
                </c:pt>
                <c:pt idx="9563">
                  <c:v>56.530806999999996</c:v>
                </c:pt>
                <c:pt idx="9564">
                  <c:v>56.530806999999996</c:v>
                </c:pt>
                <c:pt idx="9565">
                  <c:v>56.530806999999996</c:v>
                </c:pt>
                <c:pt idx="9566">
                  <c:v>56.530806999999996</c:v>
                </c:pt>
                <c:pt idx="9567">
                  <c:v>56.530806999999996</c:v>
                </c:pt>
                <c:pt idx="9568">
                  <c:v>56.530806999999996</c:v>
                </c:pt>
                <c:pt idx="9569">
                  <c:v>56.530806999999996</c:v>
                </c:pt>
                <c:pt idx="9570">
                  <c:v>57.002234000000001</c:v>
                </c:pt>
                <c:pt idx="9571">
                  <c:v>57.002234000000001</c:v>
                </c:pt>
                <c:pt idx="9572">
                  <c:v>57.002234000000001</c:v>
                </c:pt>
                <c:pt idx="9573">
                  <c:v>57.002234000000001</c:v>
                </c:pt>
                <c:pt idx="9574">
                  <c:v>57.002234000000001</c:v>
                </c:pt>
                <c:pt idx="9575">
                  <c:v>57.002234000000001</c:v>
                </c:pt>
                <c:pt idx="9576">
                  <c:v>57.002234000000001</c:v>
                </c:pt>
                <c:pt idx="9577">
                  <c:v>57.002234000000001</c:v>
                </c:pt>
                <c:pt idx="9578">
                  <c:v>57.002234000000001</c:v>
                </c:pt>
                <c:pt idx="9579">
                  <c:v>57.002234000000001</c:v>
                </c:pt>
                <c:pt idx="9580">
                  <c:v>57.493770000000012</c:v>
                </c:pt>
                <c:pt idx="9581">
                  <c:v>57.493770000000012</c:v>
                </c:pt>
                <c:pt idx="9582">
                  <c:v>57.493770000000012</c:v>
                </c:pt>
                <c:pt idx="9583">
                  <c:v>57.493770000000012</c:v>
                </c:pt>
                <c:pt idx="9584">
                  <c:v>57.493770000000012</c:v>
                </c:pt>
                <c:pt idx="9585">
                  <c:v>57.493770000000012</c:v>
                </c:pt>
                <c:pt idx="9586">
                  <c:v>57.493770000000012</c:v>
                </c:pt>
                <c:pt idx="9587">
                  <c:v>57.493770000000012</c:v>
                </c:pt>
                <c:pt idx="9588">
                  <c:v>57.493770000000012</c:v>
                </c:pt>
                <c:pt idx="9589">
                  <c:v>57.493770000000012</c:v>
                </c:pt>
                <c:pt idx="9590">
                  <c:v>57.864362</c:v>
                </c:pt>
                <c:pt idx="9591">
                  <c:v>57.864362</c:v>
                </c:pt>
                <c:pt idx="9592">
                  <c:v>57.864362</c:v>
                </c:pt>
                <c:pt idx="9593">
                  <c:v>57.864362</c:v>
                </c:pt>
                <c:pt idx="9594">
                  <c:v>57.864362</c:v>
                </c:pt>
                <c:pt idx="9595">
                  <c:v>57.864362</c:v>
                </c:pt>
                <c:pt idx="9596">
                  <c:v>57.864362</c:v>
                </c:pt>
                <c:pt idx="9597">
                  <c:v>57.864362</c:v>
                </c:pt>
                <c:pt idx="9598">
                  <c:v>57.864362</c:v>
                </c:pt>
                <c:pt idx="9599">
                  <c:v>57.864362</c:v>
                </c:pt>
                <c:pt idx="9600">
                  <c:v>58.189427999999999</c:v>
                </c:pt>
                <c:pt idx="9601">
                  <c:v>58.189427999999999</c:v>
                </c:pt>
                <c:pt idx="9602">
                  <c:v>58.189427999999999</c:v>
                </c:pt>
                <c:pt idx="9603">
                  <c:v>58.189427999999999</c:v>
                </c:pt>
                <c:pt idx="9604">
                  <c:v>58.189427999999999</c:v>
                </c:pt>
                <c:pt idx="9605">
                  <c:v>58.189427999999999</c:v>
                </c:pt>
                <c:pt idx="9606">
                  <c:v>58.189427999999999</c:v>
                </c:pt>
                <c:pt idx="9607">
                  <c:v>58.189427999999999</c:v>
                </c:pt>
                <c:pt idx="9608">
                  <c:v>58.189427999999999</c:v>
                </c:pt>
                <c:pt idx="9609">
                  <c:v>58.189427999999999</c:v>
                </c:pt>
                <c:pt idx="9610">
                  <c:v>58.581156</c:v>
                </c:pt>
                <c:pt idx="9611">
                  <c:v>58.581156</c:v>
                </c:pt>
                <c:pt idx="9612">
                  <c:v>58.581156</c:v>
                </c:pt>
                <c:pt idx="9613">
                  <c:v>58.581156</c:v>
                </c:pt>
                <c:pt idx="9614">
                  <c:v>58.581156</c:v>
                </c:pt>
                <c:pt idx="9615">
                  <c:v>58.581156</c:v>
                </c:pt>
                <c:pt idx="9616">
                  <c:v>58.581156</c:v>
                </c:pt>
                <c:pt idx="9617">
                  <c:v>58.581156</c:v>
                </c:pt>
                <c:pt idx="9618">
                  <c:v>58.581156</c:v>
                </c:pt>
                <c:pt idx="9619">
                  <c:v>58.581156</c:v>
                </c:pt>
                <c:pt idx="9620">
                  <c:v>58.981736999999995</c:v>
                </c:pt>
                <c:pt idx="9621">
                  <c:v>58.981736999999995</c:v>
                </c:pt>
                <c:pt idx="9622">
                  <c:v>58.981736999999995</c:v>
                </c:pt>
                <c:pt idx="9623">
                  <c:v>58.981736999999995</c:v>
                </c:pt>
                <c:pt idx="9624">
                  <c:v>58.981736999999995</c:v>
                </c:pt>
                <c:pt idx="9625">
                  <c:v>58.981736999999995</c:v>
                </c:pt>
                <c:pt idx="9626">
                  <c:v>58.981736999999995</c:v>
                </c:pt>
                <c:pt idx="9627">
                  <c:v>58.981736999999995</c:v>
                </c:pt>
                <c:pt idx="9628">
                  <c:v>58.981736999999995</c:v>
                </c:pt>
                <c:pt idx="9629">
                  <c:v>58.981736999999995</c:v>
                </c:pt>
                <c:pt idx="9630">
                  <c:v>59.433086999999993</c:v>
                </c:pt>
                <c:pt idx="9631">
                  <c:v>59.433086999999993</c:v>
                </c:pt>
                <c:pt idx="9632">
                  <c:v>59.433086999999993</c:v>
                </c:pt>
                <c:pt idx="9633">
                  <c:v>59.433086999999993</c:v>
                </c:pt>
                <c:pt idx="9634">
                  <c:v>59.433086999999993</c:v>
                </c:pt>
                <c:pt idx="9635">
                  <c:v>59.433086999999993</c:v>
                </c:pt>
                <c:pt idx="9636">
                  <c:v>59.433086999999993</c:v>
                </c:pt>
                <c:pt idx="9637">
                  <c:v>59.433086999999993</c:v>
                </c:pt>
                <c:pt idx="9638">
                  <c:v>59.433086999999993</c:v>
                </c:pt>
                <c:pt idx="9639">
                  <c:v>59.433086999999993</c:v>
                </c:pt>
                <c:pt idx="9640">
                  <c:v>59.884969999999996</c:v>
                </c:pt>
                <c:pt idx="9641">
                  <c:v>59.884969999999996</c:v>
                </c:pt>
                <c:pt idx="9642">
                  <c:v>59.884969999999996</c:v>
                </c:pt>
                <c:pt idx="9643">
                  <c:v>59.884969999999996</c:v>
                </c:pt>
                <c:pt idx="9644">
                  <c:v>59.884969999999996</c:v>
                </c:pt>
                <c:pt idx="9645">
                  <c:v>59.884969999999996</c:v>
                </c:pt>
                <c:pt idx="9646">
                  <c:v>59.884969999999996</c:v>
                </c:pt>
                <c:pt idx="9647">
                  <c:v>59.884969999999996</c:v>
                </c:pt>
                <c:pt idx="9648">
                  <c:v>59.884969999999996</c:v>
                </c:pt>
                <c:pt idx="9649">
                  <c:v>59.884969999999996</c:v>
                </c:pt>
                <c:pt idx="9650">
                  <c:v>60.126473000000011</c:v>
                </c:pt>
                <c:pt idx="9651">
                  <c:v>60.126473000000011</c:v>
                </c:pt>
                <c:pt idx="9652">
                  <c:v>60.126473000000011</c:v>
                </c:pt>
                <c:pt idx="9653">
                  <c:v>60.126473000000011</c:v>
                </c:pt>
                <c:pt idx="9654">
                  <c:v>60.126473000000011</c:v>
                </c:pt>
                <c:pt idx="9655">
                  <c:v>60.126473000000011</c:v>
                </c:pt>
                <c:pt idx="9656">
                  <c:v>60.126473000000011</c:v>
                </c:pt>
                <c:pt idx="9657">
                  <c:v>60.126473000000011</c:v>
                </c:pt>
                <c:pt idx="9658">
                  <c:v>60.126473000000011</c:v>
                </c:pt>
                <c:pt idx="9659">
                  <c:v>60.126473000000011</c:v>
                </c:pt>
                <c:pt idx="9660">
                  <c:v>60.407927999999998</c:v>
                </c:pt>
                <c:pt idx="9661">
                  <c:v>60.407927999999998</c:v>
                </c:pt>
                <c:pt idx="9662">
                  <c:v>60.407927999999998</c:v>
                </c:pt>
                <c:pt idx="9663">
                  <c:v>60.407927999999998</c:v>
                </c:pt>
                <c:pt idx="9664">
                  <c:v>60.407927999999998</c:v>
                </c:pt>
                <c:pt idx="9665">
                  <c:v>60.407927999999998</c:v>
                </c:pt>
                <c:pt idx="9666">
                  <c:v>60.407927999999998</c:v>
                </c:pt>
                <c:pt idx="9667">
                  <c:v>60.407927999999998</c:v>
                </c:pt>
                <c:pt idx="9668">
                  <c:v>60.407927999999998</c:v>
                </c:pt>
                <c:pt idx="9669">
                  <c:v>60.407927999999998</c:v>
                </c:pt>
                <c:pt idx="9670">
                  <c:v>60.799369000000013</c:v>
                </c:pt>
                <c:pt idx="9671">
                  <c:v>60.799369000000013</c:v>
                </c:pt>
                <c:pt idx="9672">
                  <c:v>60.799369000000013</c:v>
                </c:pt>
                <c:pt idx="9673">
                  <c:v>60.799369000000013</c:v>
                </c:pt>
                <c:pt idx="9674">
                  <c:v>60.799369000000013</c:v>
                </c:pt>
                <c:pt idx="9675">
                  <c:v>60.799369000000013</c:v>
                </c:pt>
                <c:pt idx="9676">
                  <c:v>60.799369000000013</c:v>
                </c:pt>
                <c:pt idx="9677">
                  <c:v>60.799369000000013</c:v>
                </c:pt>
                <c:pt idx="9678">
                  <c:v>60.799369000000013</c:v>
                </c:pt>
                <c:pt idx="9679">
                  <c:v>60.799369000000013</c:v>
                </c:pt>
                <c:pt idx="9680">
                  <c:v>61.417672999999994</c:v>
                </c:pt>
                <c:pt idx="9681">
                  <c:v>61.417672999999994</c:v>
                </c:pt>
                <c:pt idx="9682">
                  <c:v>61.417672999999994</c:v>
                </c:pt>
                <c:pt idx="9683">
                  <c:v>61.417672999999994</c:v>
                </c:pt>
                <c:pt idx="9684">
                  <c:v>61.417672999999994</c:v>
                </c:pt>
                <c:pt idx="9685">
                  <c:v>61.417672999999994</c:v>
                </c:pt>
                <c:pt idx="9686">
                  <c:v>61.417672999999994</c:v>
                </c:pt>
                <c:pt idx="9687">
                  <c:v>61.417672999999994</c:v>
                </c:pt>
                <c:pt idx="9688">
                  <c:v>61.417672999999994</c:v>
                </c:pt>
                <c:pt idx="9689">
                  <c:v>61.417672999999994</c:v>
                </c:pt>
                <c:pt idx="9690">
                  <c:v>61.981911000000004</c:v>
                </c:pt>
                <c:pt idx="9691">
                  <c:v>61.981911000000004</c:v>
                </c:pt>
                <c:pt idx="9692">
                  <c:v>61.981911000000004</c:v>
                </c:pt>
                <c:pt idx="9693">
                  <c:v>61.981911000000004</c:v>
                </c:pt>
                <c:pt idx="9694">
                  <c:v>61.981911000000004</c:v>
                </c:pt>
                <c:pt idx="9695">
                  <c:v>61.981911000000004</c:v>
                </c:pt>
                <c:pt idx="9696">
                  <c:v>61.981911000000004</c:v>
                </c:pt>
                <c:pt idx="9697">
                  <c:v>61.981911000000004</c:v>
                </c:pt>
                <c:pt idx="9698">
                  <c:v>61.981911000000004</c:v>
                </c:pt>
                <c:pt idx="9699">
                  <c:v>61.981911000000004</c:v>
                </c:pt>
                <c:pt idx="9700">
                  <c:v>62.639412000000021</c:v>
                </c:pt>
                <c:pt idx="9701">
                  <c:v>62.639412000000021</c:v>
                </c:pt>
                <c:pt idx="9702">
                  <c:v>62.639412000000021</c:v>
                </c:pt>
                <c:pt idx="9703">
                  <c:v>62.639412000000021</c:v>
                </c:pt>
                <c:pt idx="9704">
                  <c:v>62.639412000000021</c:v>
                </c:pt>
                <c:pt idx="9705">
                  <c:v>62.639412000000021</c:v>
                </c:pt>
                <c:pt idx="9706">
                  <c:v>62.639412000000021</c:v>
                </c:pt>
                <c:pt idx="9707">
                  <c:v>62.639412000000021</c:v>
                </c:pt>
                <c:pt idx="9708">
                  <c:v>62.639412000000021</c:v>
                </c:pt>
                <c:pt idx="9709">
                  <c:v>62.639412000000021</c:v>
                </c:pt>
                <c:pt idx="9710">
                  <c:v>63.316624999999995</c:v>
                </c:pt>
                <c:pt idx="9711">
                  <c:v>63.316624999999995</c:v>
                </c:pt>
                <c:pt idx="9712">
                  <c:v>63.316624999999995</c:v>
                </c:pt>
                <c:pt idx="9713">
                  <c:v>63.316624999999995</c:v>
                </c:pt>
                <c:pt idx="9714">
                  <c:v>63.316624999999995</c:v>
                </c:pt>
                <c:pt idx="9715">
                  <c:v>63.316624999999995</c:v>
                </c:pt>
                <c:pt idx="9716">
                  <c:v>63.316624999999995</c:v>
                </c:pt>
                <c:pt idx="9717">
                  <c:v>63.316624999999995</c:v>
                </c:pt>
                <c:pt idx="9718">
                  <c:v>63.316624999999995</c:v>
                </c:pt>
                <c:pt idx="9719">
                  <c:v>63.316624999999995</c:v>
                </c:pt>
                <c:pt idx="9720">
                  <c:v>63.980457999999999</c:v>
                </c:pt>
                <c:pt idx="9721">
                  <c:v>63.980457999999999</c:v>
                </c:pt>
                <c:pt idx="9722">
                  <c:v>63.980457999999999</c:v>
                </c:pt>
                <c:pt idx="9723">
                  <c:v>63.980457999999999</c:v>
                </c:pt>
                <c:pt idx="9724">
                  <c:v>63.980457999999999</c:v>
                </c:pt>
                <c:pt idx="9725">
                  <c:v>63.980457999999999</c:v>
                </c:pt>
                <c:pt idx="9726">
                  <c:v>63.980457999999999</c:v>
                </c:pt>
                <c:pt idx="9727">
                  <c:v>63.980457999999999</c:v>
                </c:pt>
                <c:pt idx="9728">
                  <c:v>63.980457999999999</c:v>
                </c:pt>
                <c:pt idx="9729">
                  <c:v>63.980457999999999</c:v>
                </c:pt>
                <c:pt idx="9730">
                  <c:v>64.527574999999999</c:v>
                </c:pt>
                <c:pt idx="9731">
                  <c:v>64.527574999999999</c:v>
                </c:pt>
                <c:pt idx="9732">
                  <c:v>64.527574999999999</c:v>
                </c:pt>
                <c:pt idx="9733">
                  <c:v>64.527574999999999</c:v>
                </c:pt>
                <c:pt idx="9734">
                  <c:v>64.527574999999999</c:v>
                </c:pt>
                <c:pt idx="9735">
                  <c:v>64.527574999999999</c:v>
                </c:pt>
                <c:pt idx="9736">
                  <c:v>64.527574999999999</c:v>
                </c:pt>
                <c:pt idx="9737">
                  <c:v>64.527574999999999</c:v>
                </c:pt>
                <c:pt idx="9738">
                  <c:v>64.527574999999999</c:v>
                </c:pt>
                <c:pt idx="9739">
                  <c:v>64.527574999999999</c:v>
                </c:pt>
                <c:pt idx="9740">
                  <c:v>65.091102000000006</c:v>
                </c:pt>
                <c:pt idx="9741">
                  <c:v>65.091102000000006</c:v>
                </c:pt>
                <c:pt idx="9742">
                  <c:v>65.091102000000006</c:v>
                </c:pt>
                <c:pt idx="9743">
                  <c:v>65.091102000000006</c:v>
                </c:pt>
                <c:pt idx="9744">
                  <c:v>65.091102000000006</c:v>
                </c:pt>
                <c:pt idx="9745">
                  <c:v>65.091102000000006</c:v>
                </c:pt>
                <c:pt idx="9746">
                  <c:v>65.091102000000006</c:v>
                </c:pt>
                <c:pt idx="9747">
                  <c:v>65.091102000000006</c:v>
                </c:pt>
                <c:pt idx="9748">
                  <c:v>65.091102000000006</c:v>
                </c:pt>
                <c:pt idx="9749">
                  <c:v>65.091102000000006</c:v>
                </c:pt>
                <c:pt idx="9750">
                  <c:v>65.517943000000045</c:v>
                </c:pt>
                <c:pt idx="9751">
                  <c:v>65.517943000000045</c:v>
                </c:pt>
                <c:pt idx="9752">
                  <c:v>65.517943000000045</c:v>
                </c:pt>
                <c:pt idx="9753">
                  <c:v>65.517943000000045</c:v>
                </c:pt>
                <c:pt idx="9754">
                  <c:v>65.517943000000045</c:v>
                </c:pt>
                <c:pt idx="9755">
                  <c:v>65.517943000000045</c:v>
                </c:pt>
                <c:pt idx="9756">
                  <c:v>65.517943000000045</c:v>
                </c:pt>
                <c:pt idx="9757">
                  <c:v>65.517943000000045</c:v>
                </c:pt>
                <c:pt idx="9758">
                  <c:v>65.517943000000045</c:v>
                </c:pt>
                <c:pt idx="9759">
                  <c:v>65.517943000000045</c:v>
                </c:pt>
                <c:pt idx="9760">
                  <c:v>66.004759000000007</c:v>
                </c:pt>
                <c:pt idx="9761">
                  <c:v>66.004759000000007</c:v>
                </c:pt>
                <c:pt idx="9762">
                  <c:v>66.004759000000007</c:v>
                </c:pt>
                <c:pt idx="9763">
                  <c:v>66.004759000000007</c:v>
                </c:pt>
                <c:pt idx="9764">
                  <c:v>66.004759000000007</c:v>
                </c:pt>
                <c:pt idx="9765">
                  <c:v>66.004759000000007</c:v>
                </c:pt>
                <c:pt idx="9766">
                  <c:v>66.004759000000007</c:v>
                </c:pt>
                <c:pt idx="9767">
                  <c:v>66.004759000000007</c:v>
                </c:pt>
                <c:pt idx="9768">
                  <c:v>66.004759000000007</c:v>
                </c:pt>
                <c:pt idx="9769">
                  <c:v>66.004759000000007</c:v>
                </c:pt>
                <c:pt idx="9770">
                  <c:v>66.535572999999957</c:v>
                </c:pt>
                <c:pt idx="9771">
                  <c:v>66.535572999999957</c:v>
                </c:pt>
                <c:pt idx="9772">
                  <c:v>66.535572999999957</c:v>
                </c:pt>
                <c:pt idx="9773">
                  <c:v>66.535572999999957</c:v>
                </c:pt>
                <c:pt idx="9774">
                  <c:v>66.535572999999957</c:v>
                </c:pt>
                <c:pt idx="9775">
                  <c:v>66.535572999999957</c:v>
                </c:pt>
                <c:pt idx="9776">
                  <c:v>66.535572999999957</c:v>
                </c:pt>
                <c:pt idx="9777">
                  <c:v>66.535572999999957</c:v>
                </c:pt>
                <c:pt idx="9778">
                  <c:v>66.535572999999957</c:v>
                </c:pt>
                <c:pt idx="9779">
                  <c:v>66.535572999999957</c:v>
                </c:pt>
                <c:pt idx="9780">
                  <c:v>67.200614000000044</c:v>
                </c:pt>
                <c:pt idx="9781">
                  <c:v>67.200614000000044</c:v>
                </c:pt>
                <c:pt idx="9782">
                  <c:v>67.200614000000044</c:v>
                </c:pt>
                <c:pt idx="9783">
                  <c:v>67.200614000000044</c:v>
                </c:pt>
                <c:pt idx="9784">
                  <c:v>67.200614000000044</c:v>
                </c:pt>
                <c:pt idx="9785">
                  <c:v>67.200614000000044</c:v>
                </c:pt>
                <c:pt idx="9786">
                  <c:v>67.200614000000044</c:v>
                </c:pt>
                <c:pt idx="9787">
                  <c:v>67.200614000000044</c:v>
                </c:pt>
                <c:pt idx="9788">
                  <c:v>67.200614000000044</c:v>
                </c:pt>
                <c:pt idx="9789">
                  <c:v>67.200614000000044</c:v>
                </c:pt>
                <c:pt idx="9790">
                  <c:v>67.847048000000001</c:v>
                </c:pt>
                <c:pt idx="9791">
                  <c:v>67.847048000000001</c:v>
                </c:pt>
                <c:pt idx="9792">
                  <c:v>67.847048000000001</c:v>
                </c:pt>
                <c:pt idx="9793">
                  <c:v>67.847048000000001</c:v>
                </c:pt>
                <c:pt idx="9794">
                  <c:v>67.847048000000001</c:v>
                </c:pt>
                <c:pt idx="9795">
                  <c:v>67.847048000000001</c:v>
                </c:pt>
                <c:pt idx="9796">
                  <c:v>67.847048000000001</c:v>
                </c:pt>
                <c:pt idx="9797">
                  <c:v>67.847048000000001</c:v>
                </c:pt>
                <c:pt idx="9798">
                  <c:v>67.847048000000001</c:v>
                </c:pt>
                <c:pt idx="9799">
                  <c:v>67.847048000000001</c:v>
                </c:pt>
                <c:pt idx="9800">
                  <c:v>68.63342999999999</c:v>
                </c:pt>
                <c:pt idx="9801">
                  <c:v>68.63342999999999</c:v>
                </c:pt>
                <c:pt idx="9802">
                  <c:v>68.63342999999999</c:v>
                </c:pt>
                <c:pt idx="9803">
                  <c:v>68.63342999999999</c:v>
                </c:pt>
                <c:pt idx="9804">
                  <c:v>68.63342999999999</c:v>
                </c:pt>
                <c:pt idx="9805">
                  <c:v>68.63342999999999</c:v>
                </c:pt>
                <c:pt idx="9806">
                  <c:v>68.63342999999999</c:v>
                </c:pt>
                <c:pt idx="9807">
                  <c:v>68.63342999999999</c:v>
                </c:pt>
                <c:pt idx="9808">
                  <c:v>68.63342999999999</c:v>
                </c:pt>
                <c:pt idx="9809">
                  <c:v>68.63342999999999</c:v>
                </c:pt>
                <c:pt idx="9810">
                  <c:v>69.451143000000044</c:v>
                </c:pt>
                <c:pt idx="9811">
                  <c:v>69.451143000000044</c:v>
                </c:pt>
                <c:pt idx="9812">
                  <c:v>69.451143000000044</c:v>
                </c:pt>
                <c:pt idx="9813">
                  <c:v>69.451143000000044</c:v>
                </c:pt>
                <c:pt idx="9814">
                  <c:v>69.451143000000044</c:v>
                </c:pt>
                <c:pt idx="9815">
                  <c:v>69.451143000000044</c:v>
                </c:pt>
                <c:pt idx="9816">
                  <c:v>69.451143000000044</c:v>
                </c:pt>
                <c:pt idx="9817">
                  <c:v>69.451143000000044</c:v>
                </c:pt>
                <c:pt idx="9818">
                  <c:v>69.451143000000044</c:v>
                </c:pt>
                <c:pt idx="9819">
                  <c:v>69.451143000000044</c:v>
                </c:pt>
                <c:pt idx="9820">
                  <c:v>70.201313999999996</c:v>
                </c:pt>
                <c:pt idx="9821">
                  <c:v>70.201313999999996</c:v>
                </c:pt>
                <c:pt idx="9822">
                  <c:v>70.201313999999996</c:v>
                </c:pt>
                <c:pt idx="9823">
                  <c:v>70.201313999999996</c:v>
                </c:pt>
                <c:pt idx="9824">
                  <c:v>70.201313999999996</c:v>
                </c:pt>
                <c:pt idx="9825">
                  <c:v>70.201313999999996</c:v>
                </c:pt>
                <c:pt idx="9826">
                  <c:v>70.201313999999996</c:v>
                </c:pt>
                <c:pt idx="9827">
                  <c:v>70.201313999999996</c:v>
                </c:pt>
                <c:pt idx="9828">
                  <c:v>70.201313999999996</c:v>
                </c:pt>
                <c:pt idx="9829">
                  <c:v>70.201313999999996</c:v>
                </c:pt>
                <c:pt idx="9830">
                  <c:v>70.880706999999958</c:v>
                </c:pt>
                <c:pt idx="9831">
                  <c:v>70.880706999999958</c:v>
                </c:pt>
                <c:pt idx="9832">
                  <c:v>70.880706999999958</c:v>
                </c:pt>
                <c:pt idx="9833">
                  <c:v>70.880706999999958</c:v>
                </c:pt>
                <c:pt idx="9834">
                  <c:v>70.880706999999958</c:v>
                </c:pt>
                <c:pt idx="9835">
                  <c:v>70.880706999999958</c:v>
                </c:pt>
                <c:pt idx="9836">
                  <c:v>70.880706999999958</c:v>
                </c:pt>
                <c:pt idx="9837">
                  <c:v>70.880706999999958</c:v>
                </c:pt>
                <c:pt idx="9838">
                  <c:v>70.880706999999958</c:v>
                </c:pt>
                <c:pt idx="9839">
                  <c:v>70.880706999999958</c:v>
                </c:pt>
                <c:pt idx="9840">
                  <c:v>71.595523999999997</c:v>
                </c:pt>
                <c:pt idx="9841">
                  <c:v>71.595523999999997</c:v>
                </c:pt>
                <c:pt idx="9842">
                  <c:v>71.595523999999997</c:v>
                </c:pt>
                <c:pt idx="9843">
                  <c:v>71.595523999999997</c:v>
                </c:pt>
                <c:pt idx="9844">
                  <c:v>71.595523999999997</c:v>
                </c:pt>
                <c:pt idx="9845">
                  <c:v>71.595523999999997</c:v>
                </c:pt>
                <c:pt idx="9846">
                  <c:v>71.595523999999997</c:v>
                </c:pt>
                <c:pt idx="9847">
                  <c:v>71.595523999999997</c:v>
                </c:pt>
                <c:pt idx="9848">
                  <c:v>71.595523999999997</c:v>
                </c:pt>
                <c:pt idx="9849">
                  <c:v>71.595523999999997</c:v>
                </c:pt>
                <c:pt idx="9850">
                  <c:v>72.311079000000007</c:v>
                </c:pt>
                <c:pt idx="9851">
                  <c:v>72.311079000000007</c:v>
                </c:pt>
                <c:pt idx="9852">
                  <c:v>72.311079000000007</c:v>
                </c:pt>
                <c:pt idx="9853">
                  <c:v>72.311079000000007</c:v>
                </c:pt>
                <c:pt idx="9854">
                  <c:v>72.311079000000007</c:v>
                </c:pt>
                <c:pt idx="9855">
                  <c:v>72.311079000000007</c:v>
                </c:pt>
                <c:pt idx="9856">
                  <c:v>72.311079000000007</c:v>
                </c:pt>
                <c:pt idx="9857">
                  <c:v>72.311079000000007</c:v>
                </c:pt>
                <c:pt idx="9858">
                  <c:v>72.311079000000007</c:v>
                </c:pt>
                <c:pt idx="9859">
                  <c:v>72.311079000000007</c:v>
                </c:pt>
                <c:pt idx="9860">
                  <c:v>73.193072999999956</c:v>
                </c:pt>
                <c:pt idx="9861">
                  <c:v>73.193072999999956</c:v>
                </c:pt>
                <c:pt idx="9862">
                  <c:v>73.193072999999956</c:v>
                </c:pt>
                <c:pt idx="9863">
                  <c:v>73.193072999999956</c:v>
                </c:pt>
                <c:pt idx="9864">
                  <c:v>73.193072999999956</c:v>
                </c:pt>
                <c:pt idx="9865">
                  <c:v>73.193072999999956</c:v>
                </c:pt>
                <c:pt idx="9866">
                  <c:v>73.193072999999956</c:v>
                </c:pt>
                <c:pt idx="9867">
                  <c:v>73.193072999999956</c:v>
                </c:pt>
                <c:pt idx="9868">
                  <c:v>73.193072999999956</c:v>
                </c:pt>
                <c:pt idx="9869">
                  <c:v>73.193072999999956</c:v>
                </c:pt>
                <c:pt idx="9870">
                  <c:v>74.056192999999979</c:v>
                </c:pt>
                <c:pt idx="9871">
                  <c:v>74.056192999999979</c:v>
                </c:pt>
                <c:pt idx="9872">
                  <c:v>74.056192999999979</c:v>
                </c:pt>
                <c:pt idx="9873">
                  <c:v>74.056192999999979</c:v>
                </c:pt>
                <c:pt idx="9874">
                  <c:v>74.056192999999979</c:v>
                </c:pt>
                <c:pt idx="9875">
                  <c:v>74.056192999999979</c:v>
                </c:pt>
                <c:pt idx="9876">
                  <c:v>74.056192999999979</c:v>
                </c:pt>
                <c:pt idx="9877">
                  <c:v>74.056192999999979</c:v>
                </c:pt>
                <c:pt idx="9878">
                  <c:v>74.056192999999979</c:v>
                </c:pt>
                <c:pt idx="9879">
                  <c:v>74.056192999999979</c:v>
                </c:pt>
                <c:pt idx="9880">
                  <c:v>75.161839000000001</c:v>
                </c:pt>
                <c:pt idx="9881">
                  <c:v>75.161839000000001</c:v>
                </c:pt>
                <c:pt idx="9882">
                  <c:v>75.161839000000001</c:v>
                </c:pt>
                <c:pt idx="9883">
                  <c:v>75.161839000000001</c:v>
                </c:pt>
                <c:pt idx="9884">
                  <c:v>75.161839000000001</c:v>
                </c:pt>
                <c:pt idx="9885">
                  <c:v>75.161839000000001</c:v>
                </c:pt>
                <c:pt idx="9886">
                  <c:v>75.161839000000001</c:v>
                </c:pt>
                <c:pt idx="9887">
                  <c:v>75.161839000000001</c:v>
                </c:pt>
                <c:pt idx="9888">
                  <c:v>75.161839000000001</c:v>
                </c:pt>
                <c:pt idx="9889">
                  <c:v>75.161839000000001</c:v>
                </c:pt>
                <c:pt idx="9890">
                  <c:v>76.061858999999998</c:v>
                </c:pt>
                <c:pt idx="9891">
                  <c:v>76.061858999999998</c:v>
                </c:pt>
                <c:pt idx="9892">
                  <c:v>76.061858999999998</c:v>
                </c:pt>
                <c:pt idx="9893">
                  <c:v>76.061858999999998</c:v>
                </c:pt>
                <c:pt idx="9894">
                  <c:v>76.061858999999998</c:v>
                </c:pt>
                <c:pt idx="9895">
                  <c:v>76.061858999999998</c:v>
                </c:pt>
                <c:pt idx="9896">
                  <c:v>76.061858999999998</c:v>
                </c:pt>
                <c:pt idx="9897">
                  <c:v>76.061858999999998</c:v>
                </c:pt>
                <c:pt idx="9898">
                  <c:v>76.061858999999998</c:v>
                </c:pt>
                <c:pt idx="9899">
                  <c:v>76.061858999999998</c:v>
                </c:pt>
                <c:pt idx="9900">
                  <c:v>77.226890999999981</c:v>
                </c:pt>
                <c:pt idx="9901">
                  <c:v>77.226890999999981</c:v>
                </c:pt>
                <c:pt idx="9902">
                  <c:v>77.226890999999981</c:v>
                </c:pt>
                <c:pt idx="9903">
                  <c:v>77.226890999999981</c:v>
                </c:pt>
                <c:pt idx="9904">
                  <c:v>77.226890999999981</c:v>
                </c:pt>
                <c:pt idx="9905">
                  <c:v>77.226890999999981</c:v>
                </c:pt>
                <c:pt idx="9906">
                  <c:v>77.226890999999981</c:v>
                </c:pt>
                <c:pt idx="9907">
                  <c:v>77.226890999999981</c:v>
                </c:pt>
                <c:pt idx="9908">
                  <c:v>77.226890999999981</c:v>
                </c:pt>
                <c:pt idx="9909">
                  <c:v>77.226890999999981</c:v>
                </c:pt>
                <c:pt idx="9910">
                  <c:v>78.290425000000027</c:v>
                </c:pt>
                <c:pt idx="9911">
                  <c:v>78.290425000000027</c:v>
                </c:pt>
                <c:pt idx="9912">
                  <c:v>78.290425000000027</c:v>
                </c:pt>
                <c:pt idx="9913">
                  <c:v>78.290425000000027</c:v>
                </c:pt>
                <c:pt idx="9914">
                  <c:v>78.290425000000027</c:v>
                </c:pt>
                <c:pt idx="9915">
                  <c:v>78.290425000000027</c:v>
                </c:pt>
                <c:pt idx="9916">
                  <c:v>78.290425000000027</c:v>
                </c:pt>
                <c:pt idx="9917">
                  <c:v>78.290425000000027</c:v>
                </c:pt>
                <c:pt idx="9918">
                  <c:v>78.290425000000027</c:v>
                </c:pt>
                <c:pt idx="9919">
                  <c:v>78.290425000000027</c:v>
                </c:pt>
                <c:pt idx="9920">
                  <c:v>79.365207999999981</c:v>
                </c:pt>
                <c:pt idx="9921">
                  <c:v>79.365207999999981</c:v>
                </c:pt>
                <c:pt idx="9922">
                  <c:v>79.365207999999981</c:v>
                </c:pt>
                <c:pt idx="9923">
                  <c:v>79.365207999999981</c:v>
                </c:pt>
                <c:pt idx="9924">
                  <c:v>79.365207999999981</c:v>
                </c:pt>
                <c:pt idx="9925">
                  <c:v>79.365207999999981</c:v>
                </c:pt>
                <c:pt idx="9926">
                  <c:v>79.365207999999981</c:v>
                </c:pt>
                <c:pt idx="9927">
                  <c:v>79.365207999999981</c:v>
                </c:pt>
                <c:pt idx="9928">
                  <c:v>79.365207999999981</c:v>
                </c:pt>
                <c:pt idx="9929">
                  <c:v>79.365207999999981</c:v>
                </c:pt>
                <c:pt idx="9930">
                  <c:v>80.405795999999981</c:v>
                </c:pt>
                <c:pt idx="9931">
                  <c:v>80.405795999999981</c:v>
                </c:pt>
                <c:pt idx="9932">
                  <c:v>80.405795999999981</c:v>
                </c:pt>
                <c:pt idx="9933">
                  <c:v>80.405795999999981</c:v>
                </c:pt>
                <c:pt idx="9934">
                  <c:v>80.405795999999981</c:v>
                </c:pt>
                <c:pt idx="9935">
                  <c:v>80.405795999999981</c:v>
                </c:pt>
                <c:pt idx="9936">
                  <c:v>80.405795999999981</c:v>
                </c:pt>
                <c:pt idx="9937">
                  <c:v>80.405795999999981</c:v>
                </c:pt>
                <c:pt idx="9938">
                  <c:v>80.405795999999981</c:v>
                </c:pt>
                <c:pt idx="9939">
                  <c:v>80.405795999999981</c:v>
                </c:pt>
                <c:pt idx="9940">
                  <c:v>81.342474999999979</c:v>
                </c:pt>
                <c:pt idx="9941">
                  <c:v>81.342474999999979</c:v>
                </c:pt>
                <c:pt idx="9942">
                  <c:v>81.342474999999979</c:v>
                </c:pt>
                <c:pt idx="9943">
                  <c:v>81.342474999999979</c:v>
                </c:pt>
                <c:pt idx="9944">
                  <c:v>81.342474999999979</c:v>
                </c:pt>
                <c:pt idx="9945">
                  <c:v>81.342474999999979</c:v>
                </c:pt>
                <c:pt idx="9946">
                  <c:v>81.342474999999979</c:v>
                </c:pt>
                <c:pt idx="9947">
                  <c:v>81.342474999999979</c:v>
                </c:pt>
                <c:pt idx="9948">
                  <c:v>81.342474999999979</c:v>
                </c:pt>
                <c:pt idx="9949">
                  <c:v>81.342474999999979</c:v>
                </c:pt>
                <c:pt idx="9950">
                  <c:v>82.307657000000006</c:v>
                </c:pt>
                <c:pt idx="9951">
                  <c:v>82.307657000000006</c:v>
                </c:pt>
                <c:pt idx="9952">
                  <c:v>82.307657000000006</c:v>
                </c:pt>
                <c:pt idx="9953">
                  <c:v>82.307657000000006</c:v>
                </c:pt>
                <c:pt idx="9954">
                  <c:v>82.307657000000006</c:v>
                </c:pt>
                <c:pt idx="9955">
                  <c:v>82.307657000000006</c:v>
                </c:pt>
                <c:pt idx="9956">
                  <c:v>82.307657000000006</c:v>
                </c:pt>
                <c:pt idx="9957">
                  <c:v>82.307657000000006</c:v>
                </c:pt>
                <c:pt idx="9958">
                  <c:v>82.307657000000006</c:v>
                </c:pt>
                <c:pt idx="9959">
                  <c:v>82.307657000000006</c:v>
                </c:pt>
                <c:pt idx="9960">
                  <c:v>83.496320999999995</c:v>
                </c:pt>
                <c:pt idx="9961">
                  <c:v>83.496320999999995</c:v>
                </c:pt>
                <c:pt idx="9962">
                  <c:v>83.496320999999995</c:v>
                </c:pt>
                <c:pt idx="9963">
                  <c:v>83.496320999999995</c:v>
                </c:pt>
                <c:pt idx="9964">
                  <c:v>83.496320999999995</c:v>
                </c:pt>
                <c:pt idx="9965">
                  <c:v>83.496320999999995</c:v>
                </c:pt>
                <c:pt idx="9966">
                  <c:v>83.496320999999995</c:v>
                </c:pt>
                <c:pt idx="9967">
                  <c:v>83.496320999999995</c:v>
                </c:pt>
                <c:pt idx="9968">
                  <c:v>83.496320999999995</c:v>
                </c:pt>
                <c:pt idx="9969">
                  <c:v>83.496320999999995</c:v>
                </c:pt>
                <c:pt idx="9970">
                  <c:v>84.544270999999995</c:v>
                </c:pt>
                <c:pt idx="9971">
                  <c:v>84.544270999999995</c:v>
                </c:pt>
                <c:pt idx="9972">
                  <c:v>84.544270999999995</c:v>
                </c:pt>
                <c:pt idx="9973">
                  <c:v>84.544270999999995</c:v>
                </c:pt>
                <c:pt idx="9974">
                  <c:v>84.544270999999995</c:v>
                </c:pt>
                <c:pt idx="9975">
                  <c:v>84.544270999999995</c:v>
                </c:pt>
                <c:pt idx="9976">
                  <c:v>84.544270999999995</c:v>
                </c:pt>
                <c:pt idx="9977">
                  <c:v>84.544270999999995</c:v>
                </c:pt>
                <c:pt idx="9978">
                  <c:v>84.544270999999995</c:v>
                </c:pt>
                <c:pt idx="9979">
                  <c:v>84.544270999999995</c:v>
                </c:pt>
                <c:pt idx="9980">
                  <c:v>85.524916000000005</c:v>
                </c:pt>
                <c:pt idx="9981">
                  <c:v>85.524916000000005</c:v>
                </c:pt>
                <c:pt idx="9982">
                  <c:v>85.524916000000005</c:v>
                </c:pt>
                <c:pt idx="9983">
                  <c:v>85.524916000000005</c:v>
                </c:pt>
                <c:pt idx="9984">
                  <c:v>85.524916000000005</c:v>
                </c:pt>
                <c:pt idx="9985">
                  <c:v>85.524916000000005</c:v>
                </c:pt>
                <c:pt idx="9986">
                  <c:v>85.524916000000005</c:v>
                </c:pt>
                <c:pt idx="9987">
                  <c:v>85.524916000000005</c:v>
                </c:pt>
                <c:pt idx="9988">
                  <c:v>85.524916000000005</c:v>
                </c:pt>
                <c:pt idx="9989">
                  <c:v>85.524916000000005</c:v>
                </c:pt>
                <c:pt idx="9990">
                  <c:v>86.542817999999983</c:v>
                </c:pt>
                <c:pt idx="9991">
                  <c:v>86.542817999999983</c:v>
                </c:pt>
                <c:pt idx="9992">
                  <c:v>86.542817999999983</c:v>
                </c:pt>
                <c:pt idx="9993">
                  <c:v>86.542817999999983</c:v>
                </c:pt>
                <c:pt idx="9994">
                  <c:v>86.542817999999983</c:v>
                </c:pt>
                <c:pt idx="9995">
                  <c:v>86.542817999999983</c:v>
                </c:pt>
                <c:pt idx="9996">
                  <c:v>86.542817999999983</c:v>
                </c:pt>
                <c:pt idx="9997">
                  <c:v>86.542817999999983</c:v>
                </c:pt>
                <c:pt idx="9998">
                  <c:v>86.542817999999983</c:v>
                </c:pt>
                <c:pt idx="9999">
                  <c:v>86.542817999999983</c:v>
                </c:pt>
                <c:pt idx="10000">
                  <c:v>87.717027000000044</c:v>
                </c:pt>
                <c:pt idx="10001">
                  <c:v>87.717027000000044</c:v>
                </c:pt>
                <c:pt idx="10002">
                  <c:v>87.717027000000044</c:v>
                </c:pt>
                <c:pt idx="10003">
                  <c:v>87.717027000000044</c:v>
                </c:pt>
                <c:pt idx="10004">
                  <c:v>87.717027000000044</c:v>
                </c:pt>
                <c:pt idx="10005">
                  <c:v>87.717027000000044</c:v>
                </c:pt>
                <c:pt idx="10006">
                  <c:v>87.717027000000044</c:v>
                </c:pt>
                <c:pt idx="10007">
                  <c:v>87.717027000000044</c:v>
                </c:pt>
                <c:pt idx="10008">
                  <c:v>87.717027000000044</c:v>
                </c:pt>
                <c:pt idx="10009">
                  <c:v>87.717027000000044</c:v>
                </c:pt>
                <c:pt idx="10010">
                  <c:v>88.990425000000045</c:v>
                </c:pt>
                <c:pt idx="10011">
                  <c:v>88.990425000000045</c:v>
                </c:pt>
                <c:pt idx="10012">
                  <c:v>88.990425000000045</c:v>
                </c:pt>
                <c:pt idx="10013">
                  <c:v>88.990425000000045</c:v>
                </c:pt>
                <c:pt idx="10014">
                  <c:v>88.990425000000045</c:v>
                </c:pt>
                <c:pt idx="10015">
                  <c:v>88.990425000000045</c:v>
                </c:pt>
                <c:pt idx="10016">
                  <c:v>88.990425000000045</c:v>
                </c:pt>
                <c:pt idx="10017">
                  <c:v>88.990425000000045</c:v>
                </c:pt>
                <c:pt idx="10018">
                  <c:v>88.990425000000045</c:v>
                </c:pt>
                <c:pt idx="10019">
                  <c:v>88.990425000000045</c:v>
                </c:pt>
                <c:pt idx="10020">
                  <c:v>90.177891999999957</c:v>
                </c:pt>
                <c:pt idx="10021">
                  <c:v>90.177891999999957</c:v>
                </c:pt>
                <c:pt idx="10022">
                  <c:v>90.177891999999957</c:v>
                </c:pt>
                <c:pt idx="10023">
                  <c:v>90.177891999999957</c:v>
                </c:pt>
                <c:pt idx="10024">
                  <c:v>90.177891999999957</c:v>
                </c:pt>
                <c:pt idx="10025">
                  <c:v>90.177891999999957</c:v>
                </c:pt>
                <c:pt idx="10026">
                  <c:v>90.177891999999957</c:v>
                </c:pt>
                <c:pt idx="10027">
                  <c:v>90.177891999999957</c:v>
                </c:pt>
                <c:pt idx="10028">
                  <c:v>90.177891999999957</c:v>
                </c:pt>
                <c:pt idx="10029">
                  <c:v>90.177891999999957</c:v>
                </c:pt>
                <c:pt idx="10030">
                  <c:v>91.287825999999995</c:v>
                </c:pt>
                <c:pt idx="10031">
                  <c:v>91.287825999999995</c:v>
                </c:pt>
                <c:pt idx="10032">
                  <c:v>91.287825999999995</c:v>
                </c:pt>
                <c:pt idx="10033">
                  <c:v>91.287825999999995</c:v>
                </c:pt>
                <c:pt idx="10034">
                  <c:v>91.287825999999995</c:v>
                </c:pt>
                <c:pt idx="10035">
                  <c:v>91.287825999999995</c:v>
                </c:pt>
                <c:pt idx="10036">
                  <c:v>91.287825999999995</c:v>
                </c:pt>
                <c:pt idx="10037">
                  <c:v>91.287825999999995</c:v>
                </c:pt>
                <c:pt idx="10038">
                  <c:v>91.287825999999995</c:v>
                </c:pt>
                <c:pt idx="10039">
                  <c:v>91.287825999999995</c:v>
                </c:pt>
                <c:pt idx="10040">
                  <c:v>92.544737999999981</c:v>
                </c:pt>
                <c:pt idx="10041">
                  <c:v>92.544737999999981</c:v>
                </c:pt>
                <c:pt idx="10042">
                  <c:v>92.544737999999981</c:v>
                </c:pt>
                <c:pt idx="10043">
                  <c:v>92.544737999999981</c:v>
                </c:pt>
                <c:pt idx="10044">
                  <c:v>92.544737999999981</c:v>
                </c:pt>
                <c:pt idx="10045">
                  <c:v>92.544737999999981</c:v>
                </c:pt>
                <c:pt idx="10046">
                  <c:v>92.544737999999981</c:v>
                </c:pt>
                <c:pt idx="10047">
                  <c:v>92.544737999999981</c:v>
                </c:pt>
                <c:pt idx="10048">
                  <c:v>92.544737999999981</c:v>
                </c:pt>
                <c:pt idx="10049">
                  <c:v>92.544737999999981</c:v>
                </c:pt>
                <c:pt idx="10050">
                  <c:v>93.963624000000067</c:v>
                </c:pt>
                <c:pt idx="10051">
                  <c:v>93.963624000000067</c:v>
                </c:pt>
                <c:pt idx="10052">
                  <c:v>93.963624000000067</c:v>
                </c:pt>
                <c:pt idx="10053">
                  <c:v>93.963624000000067</c:v>
                </c:pt>
                <c:pt idx="10054">
                  <c:v>93.963624000000067</c:v>
                </c:pt>
                <c:pt idx="10055">
                  <c:v>93.963624000000067</c:v>
                </c:pt>
                <c:pt idx="10056">
                  <c:v>93.963624000000067</c:v>
                </c:pt>
                <c:pt idx="10057">
                  <c:v>93.963624000000067</c:v>
                </c:pt>
                <c:pt idx="10058">
                  <c:v>93.963624000000067</c:v>
                </c:pt>
                <c:pt idx="10059">
                  <c:v>93.963624000000067</c:v>
                </c:pt>
                <c:pt idx="10060">
                  <c:v>95.332072999999909</c:v>
                </c:pt>
                <c:pt idx="10061">
                  <c:v>95.332072999999909</c:v>
                </c:pt>
                <c:pt idx="10062">
                  <c:v>95.332072999999909</c:v>
                </c:pt>
                <c:pt idx="10063">
                  <c:v>95.332072999999909</c:v>
                </c:pt>
                <c:pt idx="10064">
                  <c:v>95.332072999999909</c:v>
                </c:pt>
                <c:pt idx="10065">
                  <c:v>95.332072999999909</c:v>
                </c:pt>
                <c:pt idx="10066">
                  <c:v>95.332072999999909</c:v>
                </c:pt>
                <c:pt idx="10067">
                  <c:v>95.332072999999909</c:v>
                </c:pt>
                <c:pt idx="10068">
                  <c:v>95.332072999999909</c:v>
                </c:pt>
                <c:pt idx="10069">
                  <c:v>95.332072999999909</c:v>
                </c:pt>
                <c:pt idx="10070">
                  <c:v>96.534312999999983</c:v>
                </c:pt>
                <c:pt idx="10071">
                  <c:v>96.534312999999983</c:v>
                </c:pt>
                <c:pt idx="10072">
                  <c:v>96.534312999999983</c:v>
                </c:pt>
                <c:pt idx="10073">
                  <c:v>96.534312999999983</c:v>
                </c:pt>
                <c:pt idx="10074">
                  <c:v>96.534312999999983</c:v>
                </c:pt>
                <c:pt idx="10075">
                  <c:v>96.534312999999983</c:v>
                </c:pt>
                <c:pt idx="10076">
                  <c:v>96.534312999999983</c:v>
                </c:pt>
                <c:pt idx="10077">
                  <c:v>96.534312999999983</c:v>
                </c:pt>
                <c:pt idx="10078">
                  <c:v>96.534312999999983</c:v>
                </c:pt>
                <c:pt idx="10079">
                  <c:v>96.534312999999983</c:v>
                </c:pt>
                <c:pt idx="10080">
                  <c:v>97.760661000000027</c:v>
                </c:pt>
                <c:pt idx="10081">
                  <c:v>97.760661000000027</c:v>
                </c:pt>
                <c:pt idx="10082">
                  <c:v>97.760661000000027</c:v>
                </c:pt>
                <c:pt idx="10083">
                  <c:v>97.760661000000027</c:v>
                </c:pt>
                <c:pt idx="10084">
                  <c:v>97.760661000000027</c:v>
                </c:pt>
                <c:pt idx="10085">
                  <c:v>97.760661000000027</c:v>
                </c:pt>
                <c:pt idx="10086">
                  <c:v>97.760661000000027</c:v>
                </c:pt>
                <c:pt idx="10087">
                  <c:v>97.760661000000027</c:v>
                </c:pt>
                <c:pt idx="10088">
                  <c:v>97.760661000000027</c:v>
                </c:pt>
                <c:pt idx="10089">
                  <c:v>97.760661000000027</c:v>
                </c:pt>
                <c:pt idx="10090">
                  <c:v>99.429179000000005</c:v>
                </c:pt>
                <c:pt idx="10091">
                  <c:v>99.429179000000005</c:v>
                </c:pt>
                <c:pt idx="10092">
                  <c:v>99.429179000000005</c:v>
                </c:pt>
                <c:pt idx="10093">
                  <c:v>99.429179000000005</c:v>
                </c:pt>
                <c:pt idx="10094">
                  <c:v>99.429179000000005</c:v>
                </c:pt>
                <c:pt idx="10095">
                  <c:v>99.429179000000005</c:v>
                </c:pt>
                <c:pt idx="10096">
                  <c:v>99.429179000000005</c:v>
                </c:pt>
                <c:pt idx="10097">
                  <c:v>99.429179000000005</c:v>
                </c:pt>
                <c:pt idx="10098">
                  <c:v>99.429179000000005</c:v>
                </c:pt>
                <c:pt idx="10099">
                  <c:v>99.429179000000005</c:v>
                </c:pt>
                <c:pt idx="10100">
                  <c:v>100.91408500000004</c:v>
                </c:pt>
                <c:pt idx="10101">
                  <c:v>100.91408500000004</c:v>
                </c:pt>
                <c:pt idx="10102">
                  <c:v>100.91408500000004</c:v>
                </c:pt>
                <c:pt idx="10103">
                  <c:v>100.91408500000004</c:v>
                </c:pt>
                <c:pt idx="10104">
                  <c:v>100.91408500000004</c:v>
                </c:pt>
                <c:pt idx="10105">
                  <c:v>100.91408500000004</c:v>
                </c:pt>
                <c:pt idx="10106">
                  <c:v>100.91408500000004</c:v>
                </c:pt>
                <c:pt idx="10107">
                  <c:v>100.91408500000004</c:v>
                </c:pt>
                <c:pt idx="10108">
                  <c:v>100.91408500000004</c:v>
                </c:pt>
                <c:pt idx="10109">
                  <c:v>100.91408500000004</c:v>
                </c:pt>
                <c:pt idx="10110">
                  <c:v>102.36001</c:v>
                </c:pt>
                <c:pt idx="10111">
                  <c:v>102.36001</c:v>
                </c:pt>
                <c:pt idx="10112">
                  <c:v>102.36001</c:v>
                </c:pt>
                <c:pt idx="10113">
                  <c:v>102.36001</c:v>
                </c:pt>
                <c:pt idx="10114">
                  <c:v>102.36001</c:v>
                </c:pt>
                <c:pt idx="10115">
                  <c:v>102.36001</c:v>
                </c:pt>
                <c:pt idx="10116">
                  <c:v>102.36001</c:v>
                </c:pt>
                <c:pt idx="10117">
                  <c:v>102.36001</c:v>
                </c:pt>
                <c:pt idx="10118">
                  <c:v>102.36001</c:v>
                </c:pt>
                <c:pt idx="10119">
                  <c:v>102.36001</c:v>
                </c:pt>
                <c:pt idx="10120">
                  <c:v>104.073117</c:v>
                </c:pt>
                <c:pt idx="10121">
                  <c:v>104.073117</c:v>
                </c:pt>
                <c:pt idx="10122">
                  <c:v>104.073117</c:v>
                </c:pt>
                <c:pt idx="10123">
                  <c:v>104.073117</c:v>
                </c:pt>
                <c:pt idx="10124">
                  <c:v>104.073117</c:v>
                </c:pt>
                <c:pt idx="10125">
                  <c:v>104.073117</c:v>
                </c:pt>
                <c:pt idx="10126">
                  <c:v>104.073117</c:v>
                </c:pt>
                <c:pt idx="10127">
                  <c:v>104.073117</c:v>
                </c:pt>
                <c:pt idx="10128">
                  <c:v>104.073117</c:v>
                </c:pt>
                <c:pt idx="10129">
                  <c:v>104.073117</c:v>
                </c:pt>
                <c:pt idx="10130">
                  <c:v>105.79692500000004</c:v>
                </c:pt>
                <c:pt idx="10131">
                  <c:v>105.79692500000004</c:v>
                </c:pt>
                <c:pt idx="10132">
                  <c:v>105.79692500000004</c:v>
                </c:pt>
                <c:pt idx="10133">
                  <c:v>105.79692500000004</c:v>
                </c:pt>
                <c:pt idx="10134">
                  <c:v>105.79692500000004</c:v>
                </c:pt>
                <c:pt idx="10135">
                  <c:v>105.79692500000004</c:v>
                </c:pt>
                <c:pt idx="10136">
                  <c:v>105.79692500000004</c:v>
                </c:pt>
                <c:pt idx="10137">
                  <c:v>105.79692500000004</c:v>
                </c:pt>
                <c:pt idx="10138">
                  <c:v>105.79692500000004</c:v>
                </c:pt>
                <c:pt idx="10139">
                  <c:v>105.79692500000004</c:v>
                </c:pt>
                <c:pt idx="10140">
                  <c:v>107.46025000000004</c:v>
                </c:pt>
                <c:pt idx="10141">
                  <c:v>107.46025000000004</c:v>
                </c:pt>
                <c:pt idx="10142">
                  <c:v>107.46025000000004</c:v>
                </c:pt>
                <c:pt idx="10143">
                  <c:v>107.46025000000004</c:v>
                </c:pt>
                <c:pt idx="10144">
                  <c:v>107.46025000000004</c:v>
                </c:pt>
                <c:pt idx="10145">
                  <c:v>107.46025000000004</c:v>
                </c:pt>
                <c:pt idx="10146">
                  <c:v>107.46025000000004</c:v>
                </c:pt>
                <c:pt idx="10147">
                  <c:v>107.46025000000004</c:v>
                </c:pt>
                <c:pt idx="10148">
                  <c:v>107.46025000000004</c:v>
                </c:pt>
                <c:pt idx="10149">
                  <c:v>107.46025000000004</c:v>
                </c:pt>
                <c:pt idx="10150">
                  <c:v>109.420492</c:v>
                </c:pt>
                <c:pt idx="10151">
                  <c:v>109.420492</c:v>
                </c:pt>
                <c:pt idx="10152">
                  <c:v>109.420492</c:v>
                </c:pt>
                <c:pt idx="10153">
                  <c:v>109.420492</c:v>
                </c:pt>
                <c:pt idx="10154">
                  <c:v>109.420492</c:v>
                </c:pt>
                <c:pt idx="10155">
                  <c:v>109.420492</c:v>
                </c:pt>
                <c:pt idx="10156">
                  <c:v>109.420492</c:v>
                </c:pt>
                <c:pt idx="10157">
                  <c:v>109.420492</c:v>
                </c:pt>
                <c:pt idx="10158">
                  <c:v>109.420492</c:v>
                </c:pt>
                <c:pt idx="10159">
                  <c:v>109.420492</c:v>
                </c:pt>
                <c:pt idx="10160">
                  <c:v>111.059121</c:v>
                </c:pt>
                <c:pt idx="10161">
                  <c:v>111.059121</c:v>
                </c:pt>
                <c:pt idx="10162">
                  <c:v>111.059121</c:v>
                </c:pt>
                <c:pt idx="10163">
                  <c:v>111.059121</c:v>
                </c:pt>
                <c:pt idx="10164">
                  <c:v>111.059121</c:v>
                </c:pt>
                <c:pt idx="10165">
                  <c:v>111.059121</c:v>
                </c:pt>
                <c:pt idx="10166">
                  <c:v>111.059121</c:v>
                </c:pt>
                <c:pt idx="10167">
                  <c:v>111.059121</c:v>
                </c:pt>
                <c:pt idx="10168">
                  <c:v>111.059121</c:v>
                </c:pt>
                <c:pt idx="10169">
                  <c:v>111.059121</c:v>
                </c:pt>
                <c:pt idx="10170">
                  <c:v>112.628229</c:v>
                </c:pt>
                <c:pt idx="10171">
                  <c:v>112.628229</c:v>
                </c:pt>
                <c:pt idx="10172">
                  <c:v>112.628229</c:v>
                </c:pt>
                <c:pt idx="10173">
                  <c:v>112.628229</c:v>
                </c:pt>
                <c:pt idx="10174">
                  <c:v>112.628229</c:v>
                </c:pt>
                <c:pt idx="10175">
                  <c:v>112.628229</c:v>
                </c:pt>
                <c:pt idx="10176">
                  <c:v>112.628229</c:v>
                </c:pt>
                <c:pt idx="10177">
                  <c:v>112.628229</c:v>
                </c:pt>
                <c:pt idx="10178">
                  <c:v>112.628229</c:v>
                </c:pt>
                <c:pt idx="10179">
                  <c:v>112.628229</c:v>
                </c:pt>
                <c:pt idx="10180">
                  <c:v>114.16341799999998</c:v>
                </c:pt>
                <c:pt idx="10181">
                  <c:v>114.16341799999998</c:v>
                </c:pt>
                <c:pt idx="10182">
                  <c:v>114.16341799999998</c:v>
                </c:pt>
                <c:pt idx="10183">
                  <c:v>114.16341799999998</c:v>
                </c:pt>
                <c:pt idx="10184">
                  <c:v>114.16341799999998</c:v>
                </c:pt>
                <c:pt idx="10185">
                  <c:v>114.16341799999998</c:v>
                </c:pt>
                <c:pt idx="10186">
                  <c:v>114.16341799999998</c:v>
                </c:pt>
                <c:pt idx="10187">
                  <c:v>114.16341799999998</c:v>
                </c:pt>
                <c:pt idx="10188">
                  <c:v>114.16341799999998</c:v>
                </c:pt>
                <c:pt idx="10189">
                  <c:v>114.16341799999998</c:v>
                </c:pt>
                <c:pt idx="10190">
                  <c:v>115.883943</c:v>
                </c:pt>
                <c:pt idx="10191">
                  <c:v>115.883943</c:v>
                </c:pt>
                <c:pt idx="10192">
                  <c:v>115.883943</c:v>
                </c:pt>
                <c:pt idx="10193">
                  <c:v>115.883943</c:v>
                </c:pt>
                <c:pt idx="10194">
                  <c:v>115.883943</c:v>
                </c:pt>
                <c:pt idx="10195">
                  <c:v>115.883943</c:v>
                </c:pt>
                <c:pt idx="10196">
                  <c:v>115.883943</c:v>
                </c:pt>
                <c:pt idx="10197">
                  <c:v>115.883943</c:v>
                </c:pt>
                <c:pt idx="10198">
                  <c:v>115.883943</c:v>
                </c:pt>
                <c:pt idx="10199">
                  <c:v>115.883943</c:v>
                </c:pt>
                <c:pt idx="10200">
                  <c:v>117.67597199999992</c:v>
                </c:pt>
                <c:pt idx="10201">
                  <c:v>117.67597199999992</c:v>
                </c:pt>
                <c:pt idx="10202">
                  <c:v>117.67597199999992</c:v>
                </c:pt>
                <c:pt idx="10203">
                  <c:v>117.67597199999992</c:v>
                </c:pt>
                <c:pt idx="10204">
                  <c:v>117.67597199999992</c:v>
                </c:pt>
                <c:pt idx="10205">
                  <c:v>117.67597199999992</c:v>
                </c:pt>
                <c:pt idx="10206">
                  <c:v>117.67597199999992</c:v>
                </c:pt>
                <c:pt idx="10207">
                  <c:v>117.67597199999992</c:v>
                </c:pt>
                <c:pt idx="10208">
                  <c:v>117.67597199999992</c:v>
                </c:pt>
                <c:pt idx="10209">
                  <c:v>117.67597199999992</c:v>
                </c:pt>
                <c:pt idx="10210">
                  <c:v>119.49895300000004</c:v>
                </c:pt>
                <c:pt idx="10211">
                  <c:v>119.49895300000004</c:v>
                </c:pt>
                <c:pt idx="10212">
                  <c:v>119.49895300000004</c:v>
                </c:pt>
                <c:pt idx="10213">
                  <c:v>119.49895300000004</c:v>
                </c:pt>
                <c:pt idx="10214">
                  <c:v>119.49895300000004</c:v>
                </c:pt>
                <c:pt idx="10215">
                  <c:v>119.49895300000004</c:v>
                </c:pt>
                <c:pt idx="10216">
                  <c:v>119.49895300000004</c:v>
                </c:pt>
                <c:pt idx="10217">
                  <c:v>119.49895300000004</c:v>
                </c:pt>
                <c:pt idx="10218">
                  <c:v>119.49895300000004</c:v>
                </c:pt>
                <c:pt idx="10219">
                  <c:v>119.49895300000004</c:v>
                </c:pt>
                <c:pt idx="10220">
                  <c:v>121.20322200000004</c:v>
                </c:pt>
                <c:pt idx="10221">
                  <c:v>121.20322200000004</c:v>
                </c:pt>
                <c:pt idx="10222">
                  <c:v>121.20322200000004</c:v>
                </c:pt>
                <c:pt idx="10223">
                  <c:v>121.20322200000004</c:v>
                </c:pt>
                <c:pt idx="10224">
                  <c:v>121.20322200000004</c:v>
                </c:pt>
                <c:pt idx="10225">
                  <c:v>121.20322200000004</c:v>
                </c:pt>
                <c:pt idx="10226">
                  <c:v>121.20322200000004</c:v>
                </c:pt>
                <c:pt idx="10227">
                  <c:v>121.20322200000004</c:v>
                </c:pt>
                <c:pt idx="10228">
                  <c:v>121.20322200000004</c:v>
                </c:pt>
                <c:pt idx="10229">
                  <c:v>121.20322200000004</c:v>
                </c:pt>
                <c:pt idx="10230">
                  <c:v>122.82645799999996</c:v>
                </c:pt>
                <c:pt idx="10231">
                  <c:v>122.82645799999996</c:v>
                </c:pt>
                <c:pt idx="10232">
                  <c:v>122.82645799999996</c:v>
                </c:pt>
                <c:pt idx="10233">
                  <c:v>122.82645799999996</c:v>
                </c:pt>
                <c:pt idx="10234">
                  <c:v>122.82645799999996</c:v>
                </c:pt>
                <c:pt idx="10235">
                  <c:v>122.82645799999996</c:v>
                </c:pt>
                <c:pt idx="10236">
                  <c:v>122.82645799999996</c:v>
                </c:pt>
                <c:pt idx="10237">
                  <c:v>122.82645799999996</c:v>
                </c:pt>
                <c:pt idx="10238">
                  <c:v>122.82645799999996</c:v>
                </c:pt>
                <c:pt idx="10239">
                  <c:v>122.82645799999996</c:v>
                </c:pt>
                <c:pt idx="10240">
                  <c:v>124.71382800000002</c:v>
                </c:pt>
                <c:pt idx="10241">
                  <c:v>124.71382800000002</c:v>
                </c:pt>
                <c:pt idx="10242">
                  <c:v>124.71382800000002</c:v>
                </c:pt>
                <c:pt idx="10243">
                  <c:v>124.71382800000002</c:v>
                </c:pt>
                <c:pt idx="10244">
                  <c:v>124.71382800000002</c:v>
                </c:pt>
                <c:pt idx="10245">
                  <c:v>124.71382800000002</c:v>
                </c:pt>
                <c:pt idx="10246">
                  <c:v>124.71382800000002</c:v>
                </c:pt>
                <c:pt idx="10247">
                  <c:v>124.71382800000002</c:v>
                </c:pt>
                <c:pt idx="10248">
                  <c:v>124.71382800000002</c:v>
                </c:pt>
                <c:pt idx="10249">
                  <c:v>124.71382800000002</c:v>
                </c:pt>
                <c:pt idx="10250">
                  <c:v>126.42463600000002</c:v>
                </c:pt>
                <c:pt idx="10251">
                  <c:v>126.42463600000002</c:v>
                </c:pt>
                <c:pt idx="10252">
                  <c:v>126.42463600000002</c:v>
                </c:pt>
                <c:pt idx="10253">
                  <c:v>126.42463600000002</c:v>
                </c:pt>
                <c:pt idx="10254">
                  <c:v>126.42463600000002</c:v>
                </c:pt>
                <c:pt idx="10255">
                  <c:v>126.42463600000002</c:v>
                </c:pt>
                <c:pt idx="10256">
                  <c:v>126.42463600000002</c:v>
                </c:pt>
                <c:pt idx="10257">
                  <c:v>126.42463600000002</c:v>
                </c:pt>
                <c:pt idx="10258">
                  <c:v>126.42463600000002</c:v>
                </c:pt>
                <c:pt idx="10259">
                  <c:v>126.42463600000002</c:v>
                </c:pt>
                <c:pt idx="10260">
                  <c:v>128.35373200000001</c:v>
                </c:pt>
                <c:pt idx="10261">
                  <c:v>128.35373200000001</c:v>
                </c:pt>
                <c:pt idx="10262">
                  <c:v>128.35373200000001</c:v>
                </c:pt>
                <c:pt idx="10263">
                  <c:v>128.35373200000001</c:v>
                </c:pt>
                <c:pt idx="10264">
                  <c:v>128.35373200000001</c:v>
                </c:pt>
                <c:pt idx="10265">
                  <c:v>128.35373200000001</c:v>
                </c:pt>
                <c:pt idx="10266">
                  <c:v>128.35373200000001</c:v>
                </c:pt>
                <c:pt idx="10267">
                  <c:v>128.35373200000001</c:v>
                </c:pt>
                <c:pt idx="10268">
                  <c:v>128.35373200000001</c:v>
                </c:pt>
                <c:pt idx="10269">
                  <c:v>128.35373200000001</c:v>
                </c:pt>
                <c:pt idx="10270">
                  <c:v>130.218343</c:v>
                </c:pt>
                <c:pt idx="10271">
                  <c:v>130.218343</c:v>
                </c:pt>
                <c:pt idx="10272">
                  <c:v>130.218343</c:v>
                </c:pt>
                <c:pt idx="10273">
                  <c:v>130.218343</c:v>
                </c:pt>
                <c:pt idx="10274">
                  <c:v>130.218343</c:v>
                </c:pt>
                <c:pt idx="10275">
                  <c:v>130.218343</c:v>
                </c:pt>
                <c:pt idx="10276">
                  <c:v>130.218343</c:v>
                </c:pt>
                <c:pt idx="10277">
                  <c:v>130.218343</c:v>
                </c:pt>
                <c:pt idx="10278">
                  <c:v>130.218343</c:v>
                </c:pt>
                <c:pt idx="10279">
                  <c:v>130.218343</c:v>
                </c:pt>
                <c:pt idx="10280">
                  <c:v>132.09665099999998</c:v>
                </c:pt>
                <c:pt idx="10281">
                  <c:v>132.09665099999998</c:v>
                </c:pt>
                <c:pt idx="10282">
                  <c:v>132.09665099999998</c:v>
                </c:pt>
                <c:pt idx="10283">
                  <c:v>132.09665099999998</c:v>
                </c:pt>
                <c:pt idx="10284">
                  <c:v>132.09665099999998</c:v>
                </c:pt>
                <c:pt idx="10285">
                  <c:v>132.09665099999998</c:v>
                </c:pt>
                <c:pt idx="10286">
                  <c:v>132.09665099999998</c:v>
                </c:pt>
                <c:pt idx="10287">
                  <c:v>132.09665099999998</c:v>
                </c:pt>
                <c:pt idx="10288">
                  <c:v>132.09665099999998</c:v>
                </c:pt>
                <c:pt idx="10289">
                  <c:v>132.09665099999998</c:v>
                </c:pt>
                <c:pt idx="10290">
                  <c:v>134.18977899999999</c:v>
                </c:pt>
                <c:pt idx="10291">
                  <c:v>134.18977899999999</c:v>
                </c:pt>
                <c:pt idx="10292">
                  <c:v>134.18977899999999</c:v>
                </c:pt>
                <c:pt idx="10293">
                  <c:v>134.18977899999999</c:v>
                </c:pt>
                <c:pt idx="10294">
                  <c:v>134.18977899999999</c:v>
                </c:pt>
                <c:pt idx="10295">
                  <c:v>134.18977899999999</c:v>
                </c:pt>
                <c:pt idx="10296">
                  <c:v>134.18977899999999</c:v>
                </c:pt>
                <c:pt idx="10297">
                  <c:v>134.18977899999999</c:v>
                </c:pt>
                <c:pt idx="10298">
                  <c:v>134.18977899999999</c:v>
                </c:pt>
                <c:pt idx="10299">
                  <c:v>134.18977899999999</c:v>
                </c:pt>
                <c:pt idx="10300">
                  <c:v>136.35429400000001</c:v>
                </c:pt>
                <c:pt idx="10301">
                  <c:v>136.35429400000001</c:v>
                </c:pt>
                <c:pt idx="10302">
                  <c:v>136.35429400000001</c:v>
                </c:pt>
                <c:pt idx="10303">
                  <c:v>136.35429400000001</c:v>
                </c:pt>
                <c:pt idx="10304">
                  <c:v>136.35429400000001</c:v>
                </c:pt>
                <c:pt idx="10305">
                  <c:v>136.35429400000001</c:v>
                </c:pt>
                <c:pt idx="10306">
                  <c:v>136.35429400000001</c:v>
                </c:pt>
                <c:pt idx="10307">
                  <c:v>136.35429400000001</c:v>
                </c:pt>
                <c:pt idx="10308">
                  <c:v>136.35429400000001</c:v>
                </c:pt>
                <c:pt idx="10309">
                  <c:v>136.35429400000001</c:v>
                </c:pt>
                <c:pt idx="10310">
                  <c:v>138.531902</c:v>
                </c:pt>
                <c:pt idx="10311">
                  <c:v>138.531902</c:v>
                </c:pt>
                <c:pt idx="10312">
                  <c:v>138.531902</c:v>
                </c:pt>
                <c:pt idx="10313">
                  <c:v>138.531902</c:v>
                </c:pt>
                <c:pt idx="10314">
                  <c:v>138.531902</c:v>
                </c:pt>
                <c:pt idx="10315">
                  <c:v>138.531902</c:v>
                </c:pt>
                <c:pt idx="10316">
                  <c:v>138.531902</c:v>
                </c:pt>
                <c:pt idx="10317">
                  <c:v>138.531902</c:v>
                </c:pt>
                <c:pt idx="10318">
                  <c:v>138.531902</c:v>
                </c:pt>
                <c:pt idx="10319">
                  <c:v>138.531902</c:v>
                </c:pt>
                <c:pt idx="10320">
                  <c:v>140.57461299999991</c:v>
                </c:pt>
                <c:pt idx="10321">
                  <c:v>140.57461299999991</c:v>
                </c:pt>
                <c:pt idx="10322">
                  <c:v>140.57461299999991</c:v>
                </c:pt>
                <c:pt idx="10323">
                  <c:v>140.57461299999991</c:v>
                </c:pt>
                <c:pt idx="10324">
                  <c:v>140.57461299999991</c:v>
                </c:pt>
                <c:pt idx="10325">
                  <c:v>140.57461299999991</c:v>
                </c:pt>
                <c:pt idx="10326">
                  <c:v>140.57461299999991</c:v>
                </c:pt>
                <c:pt idx="10327">
                  <c:v>140.57461299999991</c:v>
                </c:pt>
                <c:pt idx="10328">
                  <c:v>140.57461299999991</c:v>
                </c:pt>
                <c:pt idx="10329">
                  <c:v>140.57461299999991</c:v>
                </c:pt>
                <c:pt idx="10330">
                  <c:v>142.939425</c:v>
                </c:pt>
                <c:pt idx="10331">
                  <c:v>142.939425</c:v>
                </c:pt>
                <c:pt idx="10332">
                  <c:v>142.939425</c:v>
                </c:pt>
                <c:pt idx="10333">
                  <c:v>142.939425</c:v>
                </c:pt>
                <c:pt idx="10334">
                  <c:v>142.939425</c:v>
                </c:pt>
                <c:pt idx="10335">
                  <c:v>142.939425</c:v>
                </c:pt>
                <c:pt idx="10336">
                  <c:v>142.939425</c:v>
                </c:pt>
                <c:pt idx="10337">
                  <c:v>142.939425</c:v>
                </c:pt>
                <c:pt idx="10338">
                  <c:v>142.939425</c:v>
                </c:pt>
                <c:pt idx="10339">
                  <c:v>142.939425</c:v>
                </c:pt>
                <c:pt idx="10340">
                  <c:v>145.17191800000001</c:v>
                </c:pt>
                <c:pt idx="10341">
                  <c:v>145.17191800000001</c:v>
                </c:pt>
                <c:pt idx="10342">
                  <c:v>145.17191800000001</c:v>
                </c:pt>
                <c:pt idx="10343">
                  <c:v>145.17191800000001</c:v>
                </c:pt>
                <c:pt idx="10344">
                  <c:v>145.17191800000001</c:v>
                </c:pt>
                <c:pt idx="10345">
                  <c:v>145.17191800000001</c:v>
                </c:pt>
                <c:pt idx="10346">
                  <c:v>145.17191800000001</c:v>
                </c:pt>
                <c:pt idx="10347">
                  <c:v>145.17191800000001</c:v>
                </c:pt>
                <c:pt idx="10348">
                  <c:v>145.17191800000001</c:v>
                </c:pt>
                <c:pt idx="10349">
                  <c:v>145.17191800000001</c:v>
                </c:pt>
                <c:pt idx="10350">
                  <c:v>145.96646600000008</c:v>
                </c:pt>
                <c:pt idx="10351">
                  <c:v>145.96646600000008</c:v>
                </c:pt>
                <c:pt idx="10352">
                  <c:v>145.96646600000008</c:v>
                </c:pt>
                <c:pt idx="10353">
                  <c:v>145.96646600000008</c:v>
                </c:pt>
                <c:pt idx="10354">
                  <c:v>145.96646600000008</c:v>
                </c:pt>
                <c:pt idx="10355">
                  <c:v>145.96646600000008</c:v>
                </c:pt>
                <c:pt idx="10356">
                  <c:v>145.96646600000008</c:v>
                </c:pt>
                <c:pt idx="10357">
                  <c:v>145.96646600000008</c:v>
                </c:pt>
                <c:pt idx="10358">
                  <c:v>145.96646600000008</c:v>
                </c:pt>
                <c:pt idx="10359">
                  <c:v>145.96646600000008</c:v>
                </c:pt>
                <c:pt idx="10360">
                  <c:v>146.32398599999999</c:v>
                </c:pt>
                <c:pt idx="10361">
                  <c:v>146.32398599999999</c:v>
                </c:pt>
                <c:pt idx="10362">
                  <c:v>146.32398599999999</c:v>
                </c:pt>
                <c:pt idx="10363">
                  <c:v>146.32398599999999</c:v>
                </c:pt>
                <c:pt idx="10364">
                  <c:v>146.32398599999999</c:v>
                </c:pt>
                <c:pt idx="10365">
                  <c:v>146.32398599999999</c:v>
                </c:pt>
                <c:pt idx="10366">
                  <c:v>146.32398599999999</c:v>
                </c:pt>
                <c:pt idx="10367">
                  <c:v>146.32398599999999</c:v>
                </c:pt>
                <c:pt idx="10368">
                  <c:v>146.32398599999999</c:v>
                </c:pt>
                <c:pt idx="10369">
                  <c:v>146.32398599999999</c:v>
                </c:pt>
                <c:pt idx="10370">
                  <c:v>147.00293600000009</c:v>
                </c:pt>
                <c:pt idx="10371">
                  <c:v>147.00293600000009</c:v>
                </c:pt>
                <c:pt idx="10372">
                  <c:v>147.00293600000009</c:v>
                </c:pt>
                <c:pt idx="10373">
                  <c:v>147.00293600000009</c:v>
                </c:pt>
                <c:pt idx="10374">
                  <c:v>147.00293600000009</c:v>
                </c:pt>
                <c:pt idx="10375">
                  <c:v>147.00293600000009</c:v>
                </c:pt>
                <c:pt idx="10376">
                  <c:v>147.00293600000009</c:v>
                </c:pt>
                <c:pt idx="10377">
                  <c:v>147.00293600000009</c:v>
                </c:pt>
                <c:pt idx="10378">
                  <c:v>147.00293600000009</c:v>
                </c:pt>
                <c:pt idx="10379">
                  <c:v>147.00293600000009</c:v>
                </c:pt>
                <c:pt idx="10380">
                  <c:v>147.411112</c:v>
                </c:pt>
                <c:pt idx="10381">
                  <c:v>147.411112</c:v>
                </c:pt>
                <c:pt idx="10382">
                  <c:v>147.411112</c:v>
                </c:pt>
                <c:pt idx="10383">
                  <c:v>147.411112</c:v>
                </c:pt>
                <c:pt idx="10384">
                  <c:v>147.411112</c:v>
                </c:pt>
                <c:pt idx="10385">
                  <c:v>147.411112</c:v>
                </c:pt>
                <c:pt idx="10386">
                  <c:v>147.411112</c:v>
                </c:pt>
                <c:pt idx="10387">
                  <c:v>147.411112</c:v>
                </c:pt>
                <c:pt idx="10388">
                  <c:v>147.411112</c:v>
                </c:pt>
                <c:pt idx="10389">
                  <c:v>147.411112</c:v>
                </c:pt>
                <c:pt idx="10390">
                  <c:v>147.95225000000011</c:v>
                </c:pt>
                <c:pt idx="10391">
                  <c:v>147.95225000000011</c:v>
                </c:pt>
                <c:pt idx="10392">
                  <c:v>147.95225000000011</c:v>
                </c:pt>
                <c:pt idx="10393">
                  <c:v>147.95225000000011</c:v>
                </c:pt>
                <c:pt idx="10394">
                  <c:v>147.95225000000011</c:v>
                </c:pt>
                <c:pt idx="10395">
                  <c:v>147.95225000000011</c:v>
                </c:pt>
                <c:pt idx="10396">
                  <c:v>147.95225000000011</c:v>
                </c:pt>
                <c:pt idx="10397">
                  <c:v>147.95225000000011</c:v>
                </c:pt>
                <c:pt idx="10398">
                  <c:v>147.95225000000011</c:v>
                </c:pt>
                <c:pt idx="10399">
                  <c:v>147.95225000000011</c:v>
                </c:pt>
                <c:pt idx="10400">
                  <c:v>148.30609700000008</c:v>
                </c:pt>
                <c:pt idx="10401">
                  <c:v>148.30609700000008</c:v>
                </c:pt>
                <c:pt idx="10402">
                  <c:v>148.30609700000008</c:v>
                </c:pt>
                <c:pt idx="10403">
                  <c:v>148.30609700000008</c:v>
                </c:pt>
                <c:pt idx="10404">
                  <c:v>148.30609700000008</c:v>
                </c:pt>
                <c:pt idx="10405">
                  <c:v>148.30609700000008</c:v>
                </c:pt>
                <c:pt idx="10406">
                  <c:v>148.30609700000008</c:v>
                </c:pt>
                <c:pt idx="10407">
                  <c:v>148.30609700000008</c:v>
                </c:pt>
                <c:pt idx="10408">
                  <c:v>148.30609700000008</c:v>
                </c:pt>
                <c:pt idx="10409">
                  <c:v>148.30609700000008</c:v>
                </c:pt>
                <c:pt idx="10410">
                  <c:v>148.65173200000001</c:v>
                </c:pt>
                <c:pt idx="10411">
                  <c:v>148.65173200000001</c:v>
                </c:pt>
                <c:pt idx="10412">
                  <c:v>148.65173200000001</c:v>
                </c:pt>
                <c:pt idx="10413">
                  <c:v>148.65173200000001</c:v>
                </c:pt>
                <c:pt idx="10414">
                  <c:v>148.65173200000001</c:v>
                </c:pt>
                <c:pt idx="10415">
                  <c:v>148.65173200000001</c:v>
                </c:pt>
                <c:pt idx="10416">
                  <c:v>148.65173200000001</c:v>
                </c:pt>
                <c:pt idx="10417">
                  <c:v>148.65173200000001</c:v>
                </c:pt>
                <c:pt idx="10418">
                  <c:v>148.65173200000001</c:v>
                </c:pt>
                <c:pt idx="10419">
                  <c:v>148.65173200000001</c:v>
                </c:pt>
                <c:pt idx="10420">
                  <c:v>149.221822</c:v>
                </c:pt>
                <c:pt idx="10421">
                  <c:v>149.221822</c:v>
                </c:pt>
                <c:pt idx="10422">
                  <c:v>149.221822</c:v>
                </c:pt>
                <c:pt idx="10423">
                  <c:v>149.221822</c:v>
                </c:pt>
                <c:pt idx="10424">
                  <c:v>149.221822</c:v>
                </c:pt>
                <c:pt idx="10425">
                  <c:v>149.221822</c:v>
                </c:pt>
                <c:pt idx="10426">
                  <c:v>149.221822</c:v>
                </c:pt>
                <c:pt idx="10427">
                  <c:v>149.221822</c:v>
                </c:pt>
                <c:pt idx="10428">
                  <c:v>149.221822</c:v>
                </c:pt>
                <c:pt idx="10429">
                  <c:v>149.221822</c:v>
                </c:pt>
                <c:pt idx="10430">
                  <c:v>150.03680299999999</c:v>
                </c:pt>
                <c:pt idx="10431">
                  <c:v>150.03680299999999</c:v>
                </c:pt>
                <c:pt idx="10432">
                  <c:v>150.03680299999999</c:v>
                </c:pt>
                <c:pt idx="10433">
                  <c:v>150.03680299999999</c:v>
                </c:pt>
                <c:pt idx="10434">
                  <c:v>150.03680299999999</c:v>
                </c:pt>
                <c:pt idx="10435">
                  <c:v>150.03680299999999</c:v>
                </c:pt>
                <c:pt idx="10436">
                  <c:v>150.03680299999999</c:v>
                </c:pt>
                <c:pt idx="10437">
                  <c:v>150.03680299999999</c:v>
                </c:pt>
                <c:pt idx="10438">
                  <c:v>150.03680299999999</c:v>
                </c:pt>
                <c:pt idx="10439">
                  <c:v>150.03680299999999</c:v>
                </c:pt>
                <c:pt idx="10440">
                  <c:v>151.186181</c:v>
                </c:pt>
                <c:pt idx="10441">
                  <c:v>151.186181</c:v>
                </c:pt>
                <c:pt idx="10442">
                  <c:v>151.186181</c:v>
                </c:pt>
                <c:pt idx="10443">
                  <c:v>151.186181</c:v>
                </c:pt>
                <c:pt idx="10444">
                  <c:v>151.186181</c:v>
                </c:pt>
                <c:pt idx="10445">
                  <c:v>151.186181</c:v>
                </c:pt>
                <c:pt idx="10446">
                  <c:v>151.186181</c:v>
                </c:pt>
                <c:pt idx="10447">
                  <c:v>151.186181</c:v>
                </c:pt>
                <c:pt idx="10448">
                  <c:v>151.186181</c:v>
                </c:pt>
                <c:pt idx="10449">
                  <c:v>151.186181</c:v>
                </c:pt>
                <c:pt idx="10450">
                  <c:v>152.31438199999999</c:v>
                </c:pt>
                <c:pt idx="10451">
                  <c:v>152.31438199999999</c:v>
                </c:pt>
                <c:pt idx="10452">
                  <c:v>152.31438199999999</c:v>
                </c:pt>
                <c:pt idx="10453">
                  <c:v>152.31438199999999</c:v>
                </c:pt>
                <c:pt idx="10454">
                  <c:v>152.31438199999999</c:v>
                </c:pt>
                <c:pt idx="10455">
                  <c:v>152.31438199999999</c:v>
                </c:pt>
                <c:pt idx="10456">
                  <c:v>152.31438199999999</c:v>
                </c:pt>
                <c:pt idx="10457">
                  <c:v>152.31438199999999</c:v>
                </c:pt>
                <c:pt idx="10458">
                  <c:v>152.31438199999999</c:v>
                </c:pt>
                <c:pt idx="10459">
                  <c:v>152.31438199999999</c:v>
                </c:pt>
                <c:pt idx="10460">
                  <c:v>154.023797</c:v>
                </c:pt>
                <c:pt idx="10461">
                  <c:v>154.023797</c:v>
                </c:pt>
                <c:pt idx="10462">
                  <c:v>154.023797</c:v>
                </c:pt>
                <c:pt idx="10463">
                  <c:v>154.023797</c:v>
                </c:pt>
                <c:pt idx="10464">
                  <c:v>154.023797</c:v>
                </c:pt>
                <c:pt idx="10465">
                  <c:v>154.023797</c:v>
                </c:pt>
                <c:pt idx="10466">
                  <c:v>154.023797</c:v>
                </c:pt>
                <c:pt idx="10467">
                  <c:v>154.023797</c:v>
                </c:pt>
                <c:pt idx="10468">
                  <c:v>154.023797</c:v>
                </c:pt>
                <c:pt idx="10469">
                  <c:v>154.023797</c:v>
                </c:pt>
                <c:pt idx="10470">
                  <c:v>158.35717700000009</c:v>
                </c:pt>
                <c:pt idx="10471">
                  <c:v>158.35717700000009</c:v>
                </c:pt>
                <c:pt idx="10472">
                  <c:v>158.35717700000009</c:v>
                </c:pt>
                <c:pt idx="10473">
                  <c:v>158.35717700000009</c:v>
                </c:pt>
                <c:pt idx="10474">
                  <c:v>158.35717700000009</c:v>
                </c:pt>
                <c:pt idx="10475">
                  <c:v>158.35717700000009</c:v>
                </c:pt>
                <c:pt idx="10476">
                  <c:v>158.35717700000009</c:v>
                </c:pt>
                <c:pt idx="10477">
                  <c:v>158.35717700000009</c:v>
                </c:pt>
                <c:pt idx="10478">
                  <c:v>158.35717700000009</c:v>
                </c:pt>
                <c:pt idx="10479">
                  <c:v>158.35717700000009</c:v>
                </c:pt>
                <c:pt idx="10480">
                  <c:v>154.16146800000001</c:v>
                </c:pt>
                <c:pt idx="10481">
                  <c:v>154.16146800000001</c:v>
                </c:pt>
                <c:pt idx="10482">
                  <c:v>154.16146800000001</c:v>
                </c:pt>
                <c:pt idx="10483">
                  <c:v>154.16146800000001</c:v>
                </c:pt>
                <c:pt idx="10484">
                  <c:v>154.16146800000001</c:v>
                </c:pt>
                <c:pt idx="10485">
                  <c:v>154.16146800000001</c:v>
                </c:pt>
                <c:pt idx="10486">
                  <c:v>154.16146800000001</c:v>
                </c:pt>
                <c:pt idx="10487">
                  <c:v>154.16146800000001</c:v>
                </c:pt>
                <c:pt idx="10488">
                  <c:v>154.16146800000001</c:v>
                </c:pt>
                <c:pt idx="10489">
                  <c:v>154.16146800000001</c:v>
                </c:pt>
                <c:pt idx="10490">
                  <c:v>162.07843700000009</c:v>
                </c:pt>
                <c:pt idx="10491">
                  <c:v>162.07843700000009</c:v>
                </c:pt>
                <c:pt idx="10492">
                  <c:v>162.07843700000009</c:v>
                </c:pt>
                <c:pt idx="10493">
                  <c:v>162.07843700000009</c:v>
                </c:pt>
                <c:pt idx="10494">
                  <c:v>162.07843700000009</c:v>
                </c:pt>
                <c:pt idx="10495">
                  <c:v>162.07843700000009</c:v>
                </c:pt>
                <c:pt idx="10496">
                  <c:v>162.07843700000009</c:v>
                </c:pt>
                <c:pt idx="10497">
                  <c:v>162.07843700000009</c:v>
                </c:pt>
                <c:pt idx="10498">
                  <c:v>162.07843700000009</c:v>
                </c:pt>
                <c:pt idx="10499">
                  <c:v>162.07843700000009</c:v>
                </c:pt>
                <c:pt idx="10500">
                  <c:v>165.8604180000001</c:v>
                </c:pt>
                <c:pt idx="10501">
                  <c:v>165.8604180000001</c:v>
                </c:pt>
                <c:pt idx="10502">
                  <c:v>165.8604180000001</c:v>
                </c:pt>
                <c:pt idx="10503">
                  <c:v>165.8604180000001</c:v>
                </c:pt>
                <c:pt idx="10504">
                  <c:v>165.8604180000001</c:v>
                </c:pt>
                <c:pt idx="10505">
                  <c:v>165.8604180000001</c:v>
                </c:pt>
                <c:pt idx="10506">
                  <c:v>165.8604180000001</c:v>
                </c:pt>
                <c:pt idx="10507">
                  <c:v>165.8604180000001</c:v>
                </c:pt>
                <c:pt idx="10508">
                  <c:v>165.8604180000001</c:v>
                </c:pt>
                <c:pt idx="10509">
                  <c:v>165.8604180000001</c:v>
                </c:pt>
                <c:pt idx="10510">
                  <c:v>169.3584010000001</c:v>
                </c:pt>
                <c:pt idx="10511">
                  <c:v>169.3584010000001</c:v>
                </c:pt>
                <c:pt idx="10512">
                  <c:v>169.3584010000001</c:v>
                </c:pt>
                <c:pt idx="10513">
                  <c:v>169.3584010000001</c:v>
                </c:pt>
                <c:pt idx="10514">
                  <c:v>169.3584010000001</c:v>
                </c:pt>
                <c:pt idx="10515">
                  <c:v>169.3584010000001</c:v>
                </c:pt>
                <c:pt idx="10516">
                  <c:v>169.3584010000001</c:v>
                </c:pt>
                <c:pt idx="10517">
                  <c:v>169.3584010000001</c:v>
                </c:pt>
                <c:pt idx="10518">
                  <c:v>169.3584010000001</c:v>
                </c:pt>
                <c:pt idx="10519">
                  <c:v>169.3584010000001</c:v>
                </c:pt>
                <c:pt idx="10520">
                  <c:v>172.06722900000008</c:v>
                </c:pt>
                <c:pt idx="10521">
                  <c:v>172.06722900000008</c:v>
                </c:pt>
                <c:pt idx="10522">
                  <c:v>172.06722900000008</c:v>
                </c:pt>
                <c:pt idx="10523">
                  <c:v>172.06722900000008</c:v>
                </c:pt>
                <c:pt idx="10524">
                  <c:v>172.06722900000008</c:v>
                </c:pt>
                <c:pt idx="10525">
                  <c:v>172.06722900000008</c:v>
                </c:pt>
                <c:pt idx="10526">
                  <c:v>172.06722900000008</c:v>
                </c:pt>
                <c:pt idx="10527">
                  <c:v>172.06722900000008</c:v>
                </c:pt>
                <c:pt idx="10528">
                  <c:v>172.06722900000008</c:v>
                </c:pt>
                <c:pt idx="10529">
                  <c:v>172.06722900000008</c:v>
                </c:pt>
                <c:pt idx="10530">
                  <c:v>174.44953199999998</c:v>
                </c:pt>
                <c:pt idx="10531">
                  <c:v>174.44953199999998</c:v>
                </c:pt>
                <c:pt idx="10532">
                  <c:v>174.44953199999998</c:v>
                </c:pt>
                <c:pt idx="10533">
                  <c:v>174.44953199999998</c:v>
                </c:pt>
                <c:pt idx="10534">
                  <c:v>174.44953199999998</c:v>
                </c:pt>
                <c:pt idx="10535">
                  <c:v>174.44953199999998</c:v>
                </c:pt>
                <c:pt idx="10536">
                  <c:v>174.44953199999998</c:v>
                </c:pt>
                <c:pt idx="10537">
                  <c:v>174.44953199999998</c:v>
                </c:pt>
                <c:pt idx="10538">
                  <c:v>174.44953199999998</c:v>
                </c:pt>
                <c:pt idx="10539">
                  <c:v>174.44953199999998</c:v>
                </c:pt>
                <c:pt idx="10540">
                  <c:v>176.8578160000001</c:v>
                </c:pt>
                <c:pt idx="10541">
                  <c:v>176.8578160000001</c:v>
                </c:pt>
                <c:pt idx="10542">
                  <c:v>176.8578160000001</c:v>
                </c:pt>
                <c:pt idx="10543">
                  <c:v>176.8578160000001</c:v>
                </c:pt>
                <c:pt idx="10544">
                  <c:v>176.8578160000001</c:v>
                </c:pt>
                <c:pt idx="10545">
                  <c:v>176.8578160000001</c:v>
                </c:pt>
                <c:pt idx="10546">
                  <c:v>176.8578160000001</c:v>
                </c:pt>
                <c:pt idx="10547">
                  <c:v>176.8578160000001</c:v>
                </c:pt>
                <c:pt idx="10548">
                  <c:v>176.8578160000001</c:v>
                </c:pt>
                <c:pt idx="10549">
                  <c:v>176.8578160000001</c:v>
                </c:pt>
                <c:pt idx="10550">
                  <c:v>177.35752100000008</c:v>
                </c:pt>
                <c:pt idx="10551">
                  <c:v>177.35752100000008</c:v>
                </c:pt>
                <c:pt idx="10552">
                  <c:v>177.35752100000008</c:v>
                </c:pt>
                <c:pt idx="10553">
                  <c:v>177.35752100000008</c:v>
                </c:pt>
                <c:pt idx="10554">
                  <c:v>177.35752100000008</c:v>
                </c:pt>
                <c:pt idx="10555">
                  <c:v>177.35752100000008</c:v>
                </c:pt>
                <c:pt idx="10556">
                  <c:v>177.35752100000008</c:v>
                </c:pt>
                <c:pt idx="10557">
                  <c:v>177.35752100000008</c:v>
                </c:pt>
                <c:pt idx="10558">
                  <c:v>177.35752100000008</c:v>
                </c:pt>
                <c:pt idx="10559">
                  <c:v>177.35752100000008</c:v>
                </c:pt>
                <c:pt idx="10560">
                  <c:v>177.738088</c:v>
                </c:pt>
                <c:pt idx="10561">
                  <c:v>177.738088</c:v>
                </c:pt>
                <c:pt idx="10562">
                  <c:v>177.738088</c:v>
                </c:pt>
                <c:pt idx="10563">
                  <c:v>177.738088</c:v>
                </c:pt>
                <c:pt idx="10564">
                  <c:v>177.738088</c:v>
                </c:pt>
                <c:pt idx="10565">
                  <c:v>177.738088</c:v>
                </c:pt>
                <c:pt idx="10566">
                  <c:v>177.738088</c:v>
                </c:pt>
                <c:pt idx="10567">
                  <c:v>177.738088</c:v>
                </c:pt>
                <c:pt idx="10568">
                  <c:v>177.738088</c:v>
                </c:pt>
                <c:pt idx="10569">
                  <c:v>177.738088</c:v>
                </c:pt>
                <c:pt idx="10570">
                  <c:v>179.04419399999998</c:v>
                </c:pt>
                <c:pt idx="10571">
                  <c:v>179.04419399999998</c:v>
                </c:pt>
                <c:pt idx="10572">
                  <c:v>179.04419399999998</c:v>
                </c:pt>
                <c:pt idx="10573">
                  <c:v>179.04419399999998</c:v>
                </c:pt>
                <c:pt idx="10574">
                  <c:v>179.04419399999998</c:v>
                </c:pt>
                <c:pt idx="10575">
                  <c:v>179.04419399999998</c:v>
                </c:pt>
                <c:pt idx="10576">
                  <c:v>179.04419399999998</c:v>
                </c:pt>
                <c:pt idx="10577">
                  <c:v>179.04419399999998</c:v>
                </c:pt>
                <c:pt idx="10578">
                  <c:v>179.04419399999998</c:v>
                </c:pt>
                <c:pt idx="10579">
                  <c:v>179.04419399999998</c:v>
                </c:pt>
                <c:pt idx="10580">
                  <c:v>181.57764800000001</c:v>
                </c:pt>
                <c:pt idx="10581">
                  <c:v>181.57764800000001</c:v>
                </c:pt>
                <c:pt idx="10582">
                  <c:v>181.57764800000001</c:v>
                </c:pt>
                <c:pt idx="10583">
                  <c:v>181.57764800000001</c:v>
                </c:pt>
                <c:pt idx="10584">
                  <c:v>181.57764800000001</c:v>
                </c:pt>
                <c:pt idx="10585">
                  <c:v>181.57764800000001</c:v>
                </c:pt>
                <c:pt idx="10586">
                  <c:v>181.57764800000001</c:v>
                </c:pt>
                <c:pt idx="10587">
                  <c:v>181.57764800000001</c:v>
                </c:pt>
                <c:pt idx="10588">
                  <c:v>181.57764800000001</c:v>
                </c:pt>
                <c:pt idx="10589">
                  <c:v>181.57764800000001</c:v>
                </c:pt>
                <c:pt idx="10590">
                  <c:v>183.95934400000004</c:v>
                </c:pt>
                <c:pt idx="10591">
                  <c:v>183.95934400000004</c:v>
                </c:pt>
                <c:pt idx="10592">
                  <c:v>183.95934400000004</c:v>
                </c:pt>
                <c:pt idx="10593">
                  <c:v>183.95934400000004</c:v>
                </c:pt>
                <c:pt idx="10594">
                  <c:v>183.95934400000004</c:v>
                </c:pt>
                <c:pt idx="10595">
                  <c:v>183.95934400000004</c:v>
                </c:pt>
                <c:pt idx="10596">
                  <c:v>183.95934400000004</c:v>
                </c:pt>
                <c:pt idx="10597">
                  <c:v>183.95934400000004</c:v>
                </c:pt>
                <c:pt idx="10598">
                  <c:v>183.95934400000004</c:v>
                </c:pt>
                <c:pt idx="10599">
                  <c:v>183.95934400000004</c:v>
                </c:pt>
                <c:pt idx="10600">
                  <c:v>186.32610800000009</c:v>
                </c:pt>
                <c:pt idx="10601">
                  <c:v>186.32610800000009</c:v>
                </c:pt>
                <c:pt idx="10602">
                  <c:v>186.32610800000009</c:v>
                </c:pt>
                <c:pt idx="10603">
                  <c:v>186.32610800000009</c:v>
                </c:pt>
                <c:pt idx="10604">
                  <c:v>186.32610800000009</c:v>
                </c:pt>
                <c:pt idx="10605">
                  <c:v>186.32610800000009</c:v>
                </c:pt>
                <c:pt idx="10606">
                  <c:v>186.32610800000009</c:v>
                </c:pt>
                <c:pt idx="10607">
                  <c:v>186.32610800000009</c:v>
                </c:pt>
                <c:pt idx="10608">
                  <c:v>186.32610800000009</c:v>
                </c:pt>
                <c:pt idx="10609">
                  <c:v>186.32610800000009</c:v>
                </c:pt>
                <c:pt idx="10610">
                  <c:v>188.61295999999999</c:v>
                </c:pt>
                <c:pt idx="10611">
                  <c:v>188.61295999999999</c:v>
                </c:pt>
                <c:pt idx="10612">
                  <c:v>188.61295999999999</c:v>
                </c:pt>
                <c:pt idx="10613">
                  <c:v>188.61295999999999</c:v>
                </c:pt>
                <c:pt idx="10614">
                  <c:v>188.61295999999999</c:v>
                </c:pt>
                <c:pt idx="10615">
                  <c:v>188.61295999999999</c:v>
                </c:pt>
                <c:pt idx="10616">
                  <c:v>188.61295999999999</c:v>
                </c:pt>
                <c:pt idx="10617">
                  <c:v>188.61295999999999</c:v>
                </c:pt>
                <c:pt idx="10618">
                  <c:v>188.61295999999999</c:v>
                </c:pt>
                <c:pt idx="10619">
                  <c:v>188.61295999999999</c:v>
                </c:pt>
                <c:pt idx="10620">
                  <c:v>190.82180900000009</c:v>
                </c:pt>
                <c:pt idx="10621">
                  <c:v>190.82180900000009</c:v>
                </c:pt>
                <c:pt idx="10622">
                  <c:v>190.82180900000009</c:v>
                </c:pt>
                <c:pt idx="10623">
                  <c:v>190.82180900000009</c:v>
                </c:pt>
                <c:pt idx="10624">
                  <c:v>190.82180900000009</c:v>
                </c:pt>
                <c:pt idx="10625">
                  <c:v>190.82180900000009</c:v>
                </c:pt>
                <c:pt idx="10626">
                  <c:v>190.82180900000009</c:v>
                </c:pt>
                <c:pt idx="10627">
                  <c:v>190.82180900000009</c:v>
                </c:pt>
                <c:pt idx="10628">
                  <c:v>190.82180900000009</c:v>
                </c:pt>
                <c:pt idx="10629">
                  <c:v>190.82180900000009</c:v>
                </c:pt>
                <c:pt idx="10630">
                  <c:v>192.849931</c:v>
                </c:pt>
                <c:pt idx="10631">
                  <c:v>192.849931</c:v>
                </c:pt>
                <c:pt idx="10632">
                  <c:v>192.849931</c:v>
                </c:pt>
                <c:pt idx="10633">
                  <c:v>192.849931</c:v>
                </c:pt>
                <c:pt idx="10634">
                  <c:v>192.849931</c:v>
                </c:pt>
                <c:pt idx="10635">
                  <c:v>192.849931</c:v>
                </c:pt>
                <c:pt idx="10636">
                  <c:v>192.849931</c:v>
                </c:pt>
                <c:pt idx="10637">
                  <c:v>192.849931</c:v>
                </c:pt>
                <c:pt idx="10638">
                  <c:v>192.849931</c:v>
                </c:pt>
                <c:pt idx="10639">
                  <c:v>192.849931</c:v>
                </c:pt>
                <c:pt idx="10640">
                  <c:v>194.70729399999999</c:v>
                </c:pt>
                <c:pt idx="10641">
                  <c:v>194.70729399999999</c:v>
                </c:pt>
                <c:pt idx="10642">
                  <c:v>194.70729399999999</c:v>
                </c:pt>
                <c:pt idx="10643">
                  <c:v>194.70729399999999</c:v>
                </c:pt>
                <c:pt idx="10644">
                  <c:v>194.70729399999999</c:v>
                </c:pt>
                <c:pt idx="10645">
                  <c:v>194.70729399999999</c:v>
                </c:pt>
                <c:pt idx="10646">
                  <c:v>194.70729399999999</c:v>
                </c:pt>
                <c:pt idx="10647">
                  <c:v>194.70729399999999</c:v>
                </c:pt>
                <c:pt idx="10648">
                  <c:v>194.70729399999999</c:v>
                </c:pt>
                <c:pt idx="10649">
                  <c:v>194.70729399999999</c:v>
                </c:pt>
                <c:pt idx="10650">
                  <c:v>195.383861</c:v>
                </c:pt>
                <c:pt idx="10651">
                  <c:v>195.383861</c:v>
                </c:pt>
                <c:pt idx="10652">
                  <c:v>195.383861</c:v>
                </c:pt>
                <c:pt idx="10653">
                  <c:v>195.383861</c:v>
                </c:pt>
                <c:pt idx="10654">
                  <c:v>195.383861</c:v>
                </c:pt>
                <c:pt idx="10655">
                  <c:v>195.383861</c:v>
                </c:pt>
                <c:pt idx="10656">
                  <c:v>195.383861</c:v>
                </c:pt>
                <c:pt idx="10657">
                  <c:v>195.383861</c:v>
                </c:pt>
                <c:pt idx="10658">
                  <c:v>195.383861</c:v>
                </c:pt>
                <c:pt idx="10659">
                  <c:v>195.383861</c:v>
                </c:pt>
                <c:pt idx="10660">
                  <c:v>196.09557099999998</c:v>
                </c:pt>
                <c:pt idx="10661">
                  <c:v>196.09557099999998</c:v>
                </c:pt>
                <c:pt idx="10662">
                  <c:v>196.09557099999998</c:v>
                </c:pt>
                <c:pt idx="10663">
                  <c:v>196.09557099999998</c:v>
                </c:pt>
                <c:pt idx="10664">
                  <c:v>196.09557099999998</c:v>
                </c:pt>
                <c:pt idx="10665">
                  <c:v>196.09557099999998</c:v>
                </c:pt>
                <c:pt idx="10666">
                  <c:v>196.09557099999998</c:v>
                </c:pt>
                <c:pt idx="10667">
                  <c:v>196.09557099999998</c:v>
                </c:pt>
                <c:pt idx="10668">
                  <c:v>196.09557099999998</c:v>
                </c:pt>
                <c:pt idx="10669">
                  <c:v>196.09557099999998</c:v>
                </c:pt>
                <c:pt idx="10670">
                  <c:v>197.00710800000004</c:v>
                </c:pt>
                <c:pt idx="10671">
                  <c:v>197.00710800000004</c:v>
                </c:pt>
                <c:pt idx="10672">
                  <c:v>197.00710800000004</c:v>
                </c:pt>
                <c:pt idx="10673">
                  <c:v>197.00710800000004</c:v>
                </c:pt>
                <c:pt idx="10674">
                  <c:v>197.00710800000004</c:v>
                </c:pt>
                <c:pt idx="10675">
                  <c:v>197.00710800000004</c:v>
                </c:pt>
                <c:pt idx="10676">
                  <c:v>197.00710800000004</c:v>
                </c:pt>
                <c:pt idx="10677">
                  <c:v>197.00710800000004</c:v>
                </c:pt>
                <c:pt idx="10678">
                  <c:v>197.00710800000004</c:v>
                </c:pt>
                <c:pt idx="10679">
                  <c:v>197.00710800000004</c:v>
                </c:pt>
                <c:pt idx="10680">
                  <c:v>198.36986299999998</c:v>
                </c:pt>
                <c:pt idx="10681">
                  <c:v>198.36986299999998</c:v>
                </c:pt>
                <c:pt idx="10682">
                  <c:v>198.36986299999998</c:v>
                </c:pt>
                <c:pt idx="10683">
                  <c:v>198.36986299999998</c:v>
                </c:pt>
                <c:pt idx="10684">
                  <c:v>198.36986299999998</c:v>
                </c:pt>
                <c:pt idx="10685">
                  <c:v>198.36986299999998</c:v>
                </c:pt>
                <c:pt idx="10686">
                  <c:v>198.36986299999998</c:v>
                </c:pt>
                <c:pt idx="10687">
                  <c:v>198.36986299999998</c:v>
                </c:pt>
                <c:pt idx="10688">
                  <c:v>198.36986299999998</c:v>
                </c:pt>
                <c:pt idx="10689">
                  <c:v>198.36986299999998</c:v>
                </c:pt>
                <c:pt idx="10690">
                  <c:v>199.91749100000001</c:v>
                </c:pt>
                <c:pt idx="10691">
                  <c:v>199.91749100000001</c:v>
                </c:pt>
                <c:pt idx="10692">
                  <c:v>199.91749100000001</c:v>
                </c:pt>
                <c:pt idx="10693">
                  <c:v>199.91749100000001</c:v>
                </c:pt>
                <c:pt idx="10694">
                  <c:v>199.91749100000001</c:v>
                </c:pt>
                <c:pt idx="10695">
                  <c:v>199.91749100000001</c:v>
                </c:pt>
                <c:pt idx="10696">
                  <c:v>199.91749100000001</c:v>
                </c:pt>
                <c:pt idx="10697">
                  <c:v>199.91749100000001</c:v>
                </c:pt>
                <c:pt idx="10698">
                  <c:v>199.91749100000001</c:v>
                </c:pt>
                <c:pt idx="10699">
                  <c:v>199.91749100000001</c:v>
                </c:pt>
                <c:pt idx="10700">
                  <c:v>201.38902300000001</c:v>
                </c:pt>
                <c:pt idx="10701">
                  <c:v>201.38902300000001</c:v>
                </c:pt>
                <c:pt idx="10702">
                  <c:v>201.38902300000001</c:v>
                </c:pt>
                <c:pt idx="10703">
                  <c:v>201.38902300000001</c:v>
                </c:pt>
                <c:pt idx="10704">
                  <c:v>201.38902300000001</c:v>
                </c:pt>
                <c:pt idx="10705">
                  <c:v>201.38902300000001</c:v>
                </c:pt>
                <c:pt idx="10706">
                  <c:v>201.38902300000001</c:v>
                </c:pt>
                <c:pt idx="10707">
                  <c:v>201.38902300000001</c:v>
                </c:pt>
                <c:pt idx="10708">
                  <c:v>201.38902300000001</c:v>
                </c:pt>
                <c:pt idx="10709">
                  <c:v>201.38902300000001</c:v>
                </c:pt>
                <c:pt idx="10710">
                  <c:v>202.78717800000001</c:v>
                </c:pt>
                <c:pt idx="10711">
                  <c:v>202.78717800000001</c:v>
                </c:pt>
                <c:pt idx="10712">
                  <c:v>202.78717800000001</c:v>
                </c:pt>
                <c:pt idx="10713">
                  <c:v>202.78717800000001</c:v>
                </c:pt>
                <c:pt idx="10714">
                  <c:v>202.78717800000001</c:v>
                </c:pt>
                <c:pt idx="10715">
                  <c:v>202.78717800000001</c:v>
                </c:pt>
                <c:pt idx="10716">
                  <c:v>202.78717800000001</c:v>
                </c:pt>
                <c:pt idx="10717">
                  <c:v>202.78717800000001</c:v>
                </c:pt>
                <c:pt idx="10718">
                  <c:v>202.78717800000001</c:v>
                </c:pt>
                <c:pt idx="10719">
                  <c:v>202.78717800000001</c:v>
                </c:pt>
                <c:pt idx="10720">
                  <c:v>204.706807</c:v>
                </c:pt>
                <c:pt idx="10721">
                  <c:v>204.706807</c:v>
                </c:pt>
                <c:pt idx="10722">
                  <c:v>204.706807</c:v>
                </c:pt>
                <c:pt idx="10723">
                  <c:v>204.706807</c:v>
                </c:pt>
                <c:pt idx="10724">
                  <c:v>204.706807</c:v>
                </c:pt>
                <c:pt idx="10725">
                  <c:v>204.706807</c:v>
                </c:pt>
                <c:pt idx="10726">
                  <c:v>204.706807</c:v>
                </c:pt>
                <c:pt idx="10727">
                  <c:v>204.706807</c:v>
                </c:pt>
                <c:pt idx="10728">
                  <c:v>204.706807</c:v>
                </c:pt>
                <c:pt idx="10729">
                  <c:v>204.706807</c:v>
                </c:pt>
                <c:pt idx="10730">
                  <c:v>206.383701</c:v>
                </c:pt>
                <c:pt idx="10731">
                  <c:v>206.383701</c:v>
                </c:pt>
                <c:pt idx="10732">
                  <c:v>206.383701</c:v>
                </c:pt>
                <c:pt idx="10733">
                  <c:v>206.383701</c:v>
                </c:pt>
                <c:pt idx="10734">
                  <c:v>206.383701</c:v>
                </c:pt>
                <c:pt idx="10735">
                  <c:v>206.383701</c:v>
                </c:pt>
                <c:pt idx="10736">
                  <c:v>206.383701</c:v>
                </c:pt>
                <c:pt idx="10737">
                  <c:v>206.383701</c:v>
                </c:pt>
                <c:pt idx="10738">
                  <c:v>206.383701</c:v>
                </c:pt>
                <c:pt idx="10739">
                  <c:v>206.383701</c:v>
                </c:pt>
                <c:pt idx="10740">
                  <c:v>207.94695099999998</c:v>
                </c:pt>
                <c:pt idx="10741">
                  <c:v>207.94695099999998</c:v>
                </c:pt>
                <c:pt idx="10742">
                  <c:v>207.94695099999998</c:v>
                </c:pt>
                <c:pt idx="10743">
                  <c:v>207.94695099999998</c:v>
                </c:pt>
                <c:pt idx="10744">
                  <c:v>207.94695099999998</c:v>
                </c:pt>
                <c:pt idx="10745">
                  <c:v>207.94695099999998</c:v>
                </c:pt>
                <c:pt idx="10746">
                  <c:v>207.94695099999998</c:v>
                </c:pt>
                <c:pt idx="10747">
                  <c:v>207.94695099999998</c:v>
                </c:pt>
                <c:pt idx="10748">
                  <c:v>207.94695099999998</c:v>
                </c:pt>
                <c:pt idx="10749">
                  <c:v>207.94695099999998</c:v>
                </c:pt>
                <c:pt idx="10750">
                  <c:v>209.51473999999999</c:v>
                </c:pt>
                <c:pt idx="10751">
                  <c:v>209.51473999999999</c:v>
                </c:pt>
                <c:pt idx="10752">
                  <c:v>209.51473999999999</c:v>
                </c:pt>
                <c:pt idx="10753">
                  <c:v>209.51473999999999</c:v>
                </c:pt>
                <c:pt idx="10754">
                  <c:v>209.51473999999999</c:v>
                </c:pt>
                <c:pt idx="10755">
                  <c:v>209.51473999999999</c:v>
                </c:pt>
                <c:pt idx="10756">
                  <c:v>209.51473999999999</c:v>
                </c:pt>
                <c:pt idx="10757">
                  <c:v>209.51473999999999</c:v>
                </c:pt>
                <c:pt idx="10758">
                  <c:v>209.51473999999999</c:v>
                </c:pt>
                <c:pt idx="10759">
                  <c:v>209.51473999999999</c:v>
                </c:pt>
                <c:pt idx="10760">
                  <c:v>210.84007</c:v>
                </c:pt>
                <c:pt idx="10761">
                  <c:v>210.84007</c:v>
                </c:pt>
                <c:pt idx="10762">
                  <c:v>210.84007</c:v>
                </c:pt>
                <c:pt idx="10763">
                  <c:v>210.84007</c:v>
                </c:pt>
                <c:pt idx="10764">
                  <c:v>210.84007</c:v>
                </c:pt>
                <c:pt idx="10765">
                  <c:v>210.84007</c:v>
                </c:pt>
                <c:pt idx="10766">
                  <c:v>210.84007</c:v>
                </c:pt>
                <c:pt idx="10767">
                  <c:v>210.84007</c:v>
                </c:pt>
                <c:pt idx="10768">
                  <c:v>210.84007</c:v>
                </c:pt>
                <c:pt idx="10769">
                  <c:v>210.84007</c:v>
                </c:pt>
                <c:pt idx="10770">
                  <c:v>211.93313000000001</c:v>
                </c:pt>
                <c:pt idx="10771">
                  <c:v>211.93313000000001</c:v>
                </c:pt>
                <c:pt idx="10772">
                  <c:v>211.93313000000001</c:v>
                </c:pt>
                <c:pt idx="10773">
                  <c:v>211.93313000000001</c:v>
                </c:pt>
                <c:pt idx="10774">
                  <c:v>211.93313000000001</c:v>
                </c:pt>
                <c:pt idx="10775">
                  <c:v>211.93313000000001</c:v>
                </c:pt>
                <c:pt idx="10776">
                  <c:v>211.93313000000001</c:v>
                </c:pt>
                <c:pt idx="10777">
                  <c:v>211.93313000000001</c:v>
                </c:pt>
                <c:pt idx="10778">
                  <c:v>211.93313000000001</c:v>
                </c:pt>
                <c:pt idx="10779">
                  <c:v>211.93313000000001</c:v>
                </c:pt>
                <c:pt idx="10780">
                  <c:v>212.75807399999999</c:v>
                </c:pt>
                <c:pt idx="10781">
                  <c:v>212.75807399999999</c:v>
                </c:pt>
                <c:pt idx="10782">
                  <c:v>212.75807399999999</c:v>
                </c:pt>
                <c:pt idx="10783">
                  <c:v>212.75807399999999</c:v>
                </c:pt>
                <c:pt idx="10784">
                  <c:v>212.75807399999999</c:v>
                </c:pt>
                <c:pt idx="10785">
                  <c:v>212.75807399999999</c:v>
                </c:pt>
                <c:pt idx="10786">
                  <c:v>212.75807399999999</c:v>
                </c:pt>
                <c:pt idx="10787">
                  <c:v>212.75807399999999</c:v>
                </c:pt>
                <c:pt idx="10788">
                  <c:v>212.75807399999999</c:v>
                </c:pt>
                <c:pt idx="10789">
                  <c:v>212.75807399999999</c:v>
                </c:pt>
                <c:pt idx="10790">
                  <c:v>213.52473000000001</c:v>
                </c:pt>
                <c:pt idx="10791">
                  <c:v>213.52473000000001</c:v>
                </c:pt>
                <c:pt idx="10792">
                  <c:v>213.52473000000001</c:v>
                </c:pt>
                <c:pt idx="10793">
                  <c:v>213.52473000000001</c:v>
                </c:pt>
                <c:pt idx="10794">
                  <c:v>213.52473000000001</c:v>
                </c:pt>
                <c:pt idx="10795">
                  <c:v>213.52473000000001</c:v>
                </c:pt>
                <c:pt idx="10796">
                  <c:v>213.52473000000001</c:v>
                </c:pt>
                <c:pt idx="10797">
                  <c:v>213.52473000000001</c:v>
                </c:pt>
                <c:pt idx="10798">
                  <c:v>213.52473000000001</c:v>
                </c:pt>
                <c:pt idx="10799">
                  <c:v>213.52473000000001</c:v>
                </c:pt>
                <c:pt idx="10800">
                  <c:v>213.26951199999991</c:v>
                </c:pt>
                <c:pt idx="10801">
                  <c:v>213.26951199999991</c:v>
                </c:pt>
                <c:pt idx="10802">
                  <c:v>213.26951199999991</c:v>
                </c:pt>
                <c:pt idx="10803">
                  <c:v>213.26951199999991</c:v>
                </c:pt>
                <c:pt idx="10804">
                  <c:v>213.26951199999991</c:v>
                </c:pt>
                <c:pt idx="10805">
                  <c:v>213.26951199999991</c:v>
                </c:pt>
                <c:pt idx="10806">
                  <c:v>213.26951199999991</c:v>
                </c:pt>
                <c:pt idx="10807">
                  <c:v>213.26951199999991</c:v>
                </c:pt>
                <c:pt idx="10808">
                  <c:v>213.26951199999991</c:v>
                </c:pt>
                <c:pt idx="10809">
                  <c:v>213.26951199999991</c:v>
                </c:pt>
                <c:pt idx="10810">
                  <c:v>212.140107</c:v>
                </c:pt>
                <c:pt idx="10811">
                  <c:v>212.140107</c:v>
                </c:pt>
                <c:pt idx="10812">
                  <c:v>212.140107</c:v>
                </c:pt>
                <c:pt idx="10813">
                  <c:v>212.140107</c:v>
                </c:pt>
                <c:pt idx="10814">
                  <c:v>212.140107</c:v>
                </c:pt>
                <c:pt idx="10815">
                  <c:v>212.140107</c:v>
                </c:pt>
                <c:pt idx="10816">
                  <c:v>212.140107</c:v>
                </c:pt>
                <c:pt idx="10817">
                  <c:v>212.140107</c:v>
                </c:pt>
                <c:pt idx="10818">
                  <c:v>212.140107</c:v>
                </c:pt>
                <c:pt idx="10819">
                  <c:v>212.140107</c:v>
                </c:pt>
                <c:pt idx="10820">
                  <c:v>211.34760299999999</c:v>
                </c:pt>
                <c:pt idx="10821">
                  <c:v>211.34760299999999</c:v>
                </c:pt>
                <c:pt idx="10822">
                  <c:v>211.34760299999999</c:v>
                </c:pt>
                <c:pt idx="10823">
                  <c:v>211.34760299999999</c:v>
                </c:pt>
                <c:pt idx="10824">
                  <c:v>211.34760299999999</c:v>
                </c:pt>
                <c:pt idx="10825">
                  <c:v>211.34760299999999</c:v>
                </c:pt>
                <c:pt idx="10826">
                  <c:v>211.34760299999999</c:v>
                </c:pt>
                <c:pt idx="10827">
                  <c:v>211.34760299999999</c:v>
                </c:pt>
                <c:pt idx="10828">
                  <c:v>211.34760299999999</c:v>
                </c:pt>
                <c:pt idx="10829">
                  <c:v>211.34760299999999</c:v>
                </c:pt>
                <c:pt idx="10830">
                  <c:v>211.96681599999999</c:v>
                </c:pt>
                <c:pt idx="10831">
                  <c:v>211.96681599999999</c:v>
                </c:pt>
                <c:pt idx="10832">
                  <c:v>211.96681599999999</c:v>
                </c:pt>
                <c:pt idx="10833">
                  <c:v>211.96681599999999</c:v>
                </c:pt>
                <c:pt idx="10834">
                  <c:v>211.96681599999999</c:v>
                </c:pt>
                <c:pt idx="10835">
                  <c:v>211.96681599999999</c:v>
                </c:pt>
                <c:pt idx="10836">
                  <c:v>211.96681599999999</c:v>
                </c:pt>
                <c:pt idx="10837">
                  <c:v>211.96681599999999</c:v>
                </c:pt>
                <c:pt idx="10838">
                  <c:v>211.96681599999999</c:v>
                </c:pt>
                <c:pt idx="10839">
                  <c:v>211.96681599999999</c:v>
                </c:pt>
                <c:pt idx="10840">
                  <c:v>212.56485799999999</c:v>
                </c:pt>
                <c:pt idx="10841">
                  <c:v>212.56485799999999</c:v>
                </c:pt>
                <c:pt idx="10842">
                  <c:v>212.56485799999999</c:v>
                </c:pt>
                <c:pt idx="10843">
                  <c:v>212.56485799999999</c:v>
                </c:pt>
                <c:pt idx="10844">
                  <c:v>212.56485799999999</c:v>
                </c:pt>
                <c:pt idx="10845">
                  <c:v>212.56485799999999</c:v>
                </c:pt>
                <c:pt idx="10846">
                  <c:v>212.56485799999999</c:v>
                </c:pt>
                <c:pt idx="10847">
                  <c:v>212.56485799999999</c:v>
                </c:pt>
                <c:pt idx="10848">
                  <c:v>212.56485799999999</c:v>
                </c:pt>
                <c:pt idx="10849">
                  <c:v>212.56485799999999</c:v>
                </c:pt>
                <c:pt idx="10850">
                  <c:v>213.11473499999991</c:v>
                </c:pt>
                <c:pt idx="10851">
                  <c:v>213.11473499999991</c:v>
                </c:pt>
                <c:pt idx="10852">
                  <c:v>213.11473499999991</c:v>
                </c:pt>
                <c:pt idx="10853">
                  <c:v>213.11473499999991</c:v>
                </c:pt>
                <c:pt idx="10854">
                  <c:v>213.11473499999991</c:v>
                </c:pt>
                <c:pt idx="10855">
                  <c:v>213.11473499999991</c:v>
                </c:pt>
                <c:pt idx="10856">
                  <c:v>213.11473499999991</c:v>
                </c:pt>
                <c:pt idx="10857">
                  <c:v>213.11473499999991</c:v>
                </c:pt>
                <c:pt idx="10858">
                  <c:v>213.11473499999991</c:v>
                </c:pt>
                <c:pt idx="10859">
                  <c:v>213.11473499999991</c:v>
                </c:pt>
                <c:pt idx="10860">
                  <c:v>213.63546099999999</c:v>
                </c:pt>
                <c:pt idx="10861">
                  <c:v>213.63546099999999</c:v>
                </c:pt>
                <c:pt idx="10862">
                  <c:v>213.63546099999999</c:v>
                </c:pt>
                <c:pt idx="10863">
                  <c:v>213.63546099999999</c:v>
                </c:pt>
                <c:pt idx="10864">
                  <c:v>213.63546099999999</c:v>
                </c:pt>
                <c:pt idx="10865">
                  <c:v>213.63546099999999</c:v>
                </c:pt>
                <c:pt idx="10866">
                  <c:v>213.63546099999999</c:v>
                </c:pt>
                <c:pt idx="10867">
                  <c:v>213.63546099999999</c:v>
                </c:pt>
                <c:pt idx="10868">
                  <c:v>213.63546099999999</c:v>
                </c:pt>
                <c:pt idx="10869">
                  <c:v>213.63546099999999</c:v>
                </c:pt>
                <c:pt idx="10870">
                  <c:v>214.16179600000001</c:v>
                </c:pt>
                <c:pt idx="10871">
                  <c:v>214.16179600000001</c:v>
                </c:pt>
                <c:pt idx="10872">
                  <c:v>214.16179600000001</c:v>
                </c:pt>
                <c:pt idx="10873">
                  <c:v>214.16179600000001</c:v>
                </c:pt>
                <c:pt idx="10874">
                  <c:v>214.16179600000001</c:v>
                </c:pt>
                <c:pt idx="10875">
                  <c:v>214.16179600000001</c:v>
                </c:pt>
                <c:pt idx="10876">
                  <c:v>214.16179600000001</c:v>
                </c:pt>
                <c:pt idx="10877">
                  <c:v>214.16179600000001</c:v>
                </c:pt>
                <c:pt idx="10878">
                  <c:v>214.16179600000001</c:v>
                </c:pt>
                <c:pt idx="10879">
                  <c:v>214.16179600000001</c:v>
                </c:pt>
                <c:pt idx="10880">
                  <c:v>214.531813</c:v>
                </c:pt>
                <c:pt idx="10881">
                  <c:v>214.531813</c:v>
                </c:pt>
                <c:pt idx="10882">
                  <c:v>214.531813</c:v>
                </c:pt>
                <c:pt idx="10883">
                  <c:v>214.531813</c:v>
                </c:pt>
                <c:pt idx="10884">
                  <c:v>214.531813</c:v>
                </c:pt>
                <c:pt idx="10885">
                  <c:v>214.531813</c:v>
                </c:pt>
                <c:pt idx="10886">
                  <c:v>214.531813</c:v>
                </c:pt>
                <c:pt idx="10887">
                  <c:v>214.531813</c:v>
                </c:pt>
                <c:pt idx="10888">
                  <c:v>214.531813</c:v>
                </c:pt>
                <c:pt idx="10889">
                  <c:v>214.531813</c:v>
                </c:pt>
                <c:pt idx="10890">
                  <c:v>214.84218800000008</c:v>
                </c:pt>
                <c:pt idx="10891">
                  <c:v>214.84218800000008</c:v>
                </c:pt>
                <c:pt idx="10892">
                  <c:v>214.84218800000008</c:v>
                </c:pt>
                <c:pt idx="10893">
                  <c:v>214.84218800000008</c:v>
                </c:pt>
                <c:pt idx="10894">
                  <c:v>214.84218800000008</c:v>
                </c:pt>
                <c:pt idx="10895">
                  <c:v>214.84218800000008</c:v>
                </c:pt>
                <c:pt idx="10896">
                  <c:v>214.84218800000008</c:v>
                </c:pt>
                <c:pt idx="10897">
                  <c:v>214.84218800000008</c:v>
                </c:pt>
                <c:pt idx="10898">
                  <c:v>214.84218800000008</c:v>
                </c:pt>
                <c:pt idx="10899">
                  <c:v>214.84218800000008</c:v>
                </c:pt>
                <c:pt idx="10900">
                  <c:v>215.11731800000001</c:v>
                </c:pt>
                <c:pt idx="10901">
                  <c:v>215.11731800000001</c:v>
                </c:pt>
                <c:pt idx="10902">
                  <c:v>215.11731800000001</c:v>
                </c:pt>
                <c:pt idx="10903">
                  <c:v>215.11731800000001</c:v>
                </c:pt>
                <c:pt idx="10904">
                  <c:v>215.11731800000001</c:v>
                </c:pt>
                <c:pt idx="10905">
                  <c:v>215.11731800000001</c:v>
                </c:pt>
                <c:pt idx="10906">
                  <c:v>215.11731800000001</c:v>
                </c:pt>
                <c:pt idx="10907">
                  <c:v>215.11731800000001</c:v>
                </c:pt>
                <c:pt idx="10908">
                  <c:v>215.11731800000001</c:v>
                </c:pt>
                <c:pt idx="10909">
                  <c:v>215.11731800000001</c:v>
                </c:pt>
                <c:pt idx="10910">
                  <c:v>215.276298</c:v>
                </c:pt>
                <c:pt idx="10911">
                  <c:v>215.276298</c:v>
                </c:pt>
                <c:pt idx="10912">
                  <c:v>215.276298</c:v>
                </c:pt>
                <c:pt idx="10913">
                  <c:v>215.276298</c:v>
                </c:pt>
                <c:pt idx="10914">
                  <c:v>215.276298</c:v>
                </c:pt>
                <c:pt idx="10915">
                  <c:v>215.276298</c:v>
                </c:pt>
                <c:pt idx="10916">
                  <c:v>215.276298</c:v>
                </c:pt>
                <c:pt idx="10917">
                  <c:v>215.276298</c:v>
                </c:pt>
                <c:pt idx="10918">
                  <c:v>215.276298</c:v>
                </c:pt>
                <c:pt idx="10919">
                  <c:v>215.276298</c:v>
                </c:pt>
                <c:pt idx="10920">
                  <c:v>215.43950399999991</c:v>
                </c:pt>
                <c:pt idx="10921">
                  <c:v>215.43950399999991</c:v>
                </c:pt>
                <c:pt idx="10922">
                  <c:v>215.43950399999991</c:v>
                </c:pt>
                <c:pt idx="10923">
                  <c:v>215.43950399999991</c:v>
                </c:pt>
                <c:pt idx="10924">
                  <c:v>215.43950399999991</c:v>
                </c:pt>
                <c:pt idx="10925">
                  <c:v>215.43950399999991</c:v>
                </c:pt>
                <c:pt idx="10926">
                  <c:v>215.43950399999991</c:v>
                </c:pt>
                <c:pt idx="10927">
                  <c:v>215.43950399999991</c:v>
                </c:pt>
                <c:pt idx="10928">
                  <c:v>215.43950399999991</c:v>
                </c:pt>
                <c:pt idx="10929">
                  <c:v>215.43950399999991</c:v>
                </c:pt>
                <c:pt idx="10930">
                  <c:v>215.50325499999991</c:v>
                </c:pt>
                <c:pt idx="10931">
                  <c:v>215.50325499999991</c:v>
                </c:pt>
                <c:pt idx="10932">
                  <c:v>215.50325499999991</c:v>
                </c:pt>
                <c:pt idx="10933">
                  <c:v>215.50325499999991</c:v>
                </c:pt>
                <c:pt idx="10934">
                  <c:v>215.50325499999991</c:v>
                </c:pt>
                <c:pt idx="10935">
                  <c:v>215.50325499999991</c:v>
                </c:pt>
                <c:pt idx="10936">
                  <c:v>215.50325499999991</c:v>
                </c:pt>
                <c:pt idx="10937">
                  <c:v>215.50325499999991</c:v>
                </c:pt>
                <c:pt idx="10938">
                  <c:v>215.50325499999991</c:v>
                </c:pt>
                <c:pt idx="10939">
                  <c:v>215.50325499999991</c:v>
                </c:pt>
                <c:pt idx="10940">
                  <c:v>215.43120000000008</c:v>
                </c:pt>
                <c:pt idx="10941">
                  <c:v>215.43120000000008</c:v>
                </c:pt>
                <c:pt idx="10942">
                  <c:v>215.43120000000008</c:v>
                </c:pt>
                <c:pt idx="10943">
                  <c:v>215.43120000000008</c:v>
                </c:pt>
                <c:pt idx="10944">
                  <c:v>215.43120000000008</c:v>
                </c:pt>
                <c:pt idx="10945">
                  <c:v>215.43120000000008</c:v>
                </c:pt>
                <c:pt idx="10946">
                  <c:v>215.43120000000008</c:v>
                </c:pt>
                <c:pt idx="10947">
                  <c:v>215.43120000000008</c:v>
                </c:pt>
                <c:pt idx="10948">
                  <c:v>215.43120000000008</c:v>
                </c:pt>
                <c:pt idx="10949">
                  <c:v>215.43120000000008</c:v>
                </c:pt>
                <c:pt idx="10950">
                  <c:v>215.30915999999999</c:v>
                </c:pt>
                <c:pt idx="10951">
                  <c:v>215.30915999999999</c:v>
                </c:pt>
                <c:pt idx="10952">
                  <c:v>215.30915999999999</c:v>
                </c:pt>
                <c:pt idx="10953">
                  <c:v>215.30915999999999</c:v>
                </c:pt>
                <c:pt idx="10954">
                  <c:v>215.30915999999999</c:v>
                </c:pt>
                <c:pt idx="10955">
                  <c:v>215.30915999999999</c:v>
                </c:pt>
                <c:pt idx="10956">
                  <c:v>215.30915999999999</c:v>
                </c:pt>
                <c:pt idx="10957">
                  <c:v>215.30915999999999</c:v>
                </c:pt>
                <c:pt idx="10958">
                  <c:v>215.30915999999999</c:v>
                </c:pt>
                <c:pt idx="10959">
                  <c:v>215.30915999999999</c:v>
                </c:pt>
                <c:pt idx="10960">
                  <c:v>215.02042300000008</c:v>
                </c:pt>
                <c:pt idx="10961">
                  <c:v>215.02042300000008</c:v>
                </c:pt>
                <c:pt idx="10962">
                  <c:v>215.02042300000008</c:v>
                </c:pt>
                <c:pt idx="10963">
                  <c:v>215.02042300000008</c:v>
                </c:pt>
                <c:pt idx="10964">
                  <c:v>215.02042300000008</c:v>
                </c:pt>
                <c:pt idx="10965">
                  <c:v>215.02042300000008</c:v>
                </c:pt>
                <c:pt idx="10966">
                  <c:v>215.02042300000008</c:v>
                </c:pt>
                <c:pt idx="10967">
                  <c:v>215.02042300000008</c:v>
                </c:pt>
                <c:pt idx="10968">
                  <c:v>215.02042300000008</c:v>
                </c:pt>
                <c:pt idx="10969">
                  <c:v>215.02042300000008</c:v>
                </c:pt>
                <c:pt idx="10970">
                  <c:v>214.70560199999991</c:v>
                </c:pt>
                <c:pt idx="10971">
                  <c:v>214.70560199999991</c:v>
                </c:pt>
                <c:pt idx="10972">
                  <c:v>214.70560199999991</c:v>
                </c:pt>
                <c:pt idx="10973">
                  <c:v>214.70560199999991</c:v>
                </c:pt>
                <c:pt idx="10974">
                  <c:v>214.70560199999991</c:v>
                </c:pt>
                <c:pt idx="10975">
                  <c:v>214.70560199999991</c:v>
                </c:pt>
                <c:pt idx="10976">
                  <c:v>214.70560199999991</c:v>
                </c:pt>
                <c:pt idx="10977">
                  <c:v>214.70560199999991</c:v>
                </c:pt>
                <c:pt idx="10978">
                  <c:v>214.70560199999991</c:v>
                </c:pt>
                <c:pt idx="10979">
                  <c:v>214.70560199999991</c:v>
                </c:pt>
                <c:pt idx="10980">
                  <c:v>214.26241300000001</c:v>
                </c:pt>
                <c:pt idx="10981">
                  <c:v>214.26241300000001</c:v>
                </c:pt>
                <c:pt idx="10982">
                  <c:v>214.26241300000001</c:v>
                </c:pt>
                <c:pt idx="10983">
                  <c:v>214.26241300000001</c:v>
                </c:pt>
                <c:pt idx="10984">
                  <c:v>214.26241300000001</c:v>
                </c:pt>
                <c:pt idx="10985">
                  <c:v>214.26241300000001</c:v>
                </c:pt>
                <c:pt idx="10986">
                  <c:v>214.26241300000001</c:v>
                </c:pt>
                <c:pt idx="10987">
                  <c:v>214.26241300000001</c:v>
                </c:pt>
                <c:pt idx="10988">
                  <c:v>214.26241300000001</c:v>
                </c:pt>
                <c:pt idx="10989">
                  <c:v>214.26241300000001</c:v>
                </c:pt>
                <c:pt idx="10990">
                  <c:v>213.76819800000001</c:v>
                </c:pt>
                <c:pt idx="10991">
                  <c:v>213.76819800000001</c:v>
                </c:pt>
                <c:pt idx="10992">
                  <c:v>213.76819800000001</c:v>
                </c:pt>
                <c:pt idx="10993">
                  <c:v>213.76819800000001</c:v>
                </c:pt>
                <c:pt idx="10994">
                  <c:v>213.76819800000001</c:v>
                </c:pt>
                <c:pt idx="10995">
                  <c:v>213.76819800000001</c:v>
                </c:pt>
                <c:pt idx="10996">
                  <c:v>213.76819800000001</c:v>
                </c:pt>
                <c:pt idx="10997">
                  <c:v>213.76819800000001</c:v>
                </c:pt>
                <c:pt idx="10998">
                  <c:v>213.76819800000001</c:v>
                </c:pt>
                <c:pt idx="10999">
                  <c:v>213.76819800000001</c:v>
                </c:pt>
                <c:pt idx="11000">
                  <c:v>213.246241</c:v>
                </c:pt>
                <c:pt idx="11001">
                  <c:v>213.246241</c:v>
                </c:pt>
                <c:pt idx="11002">
                  <c:v>213.246241</c:v>
                </c:pt>
                <c:pt idx="11003">
                  <c:v>213.246241</c:v>
                </c:pt>
                <c:pt idx="11004">
                  <c:v>213.246241</c:v>
                </c:pt>
                <c:pt idx="11005">
                  <c:v>213.246241</c:v>
                </c:pt>
                <c:pt idx="11006">
                  <c:v>213.246241</c:v>
                </c:pt>
                <c:pt idx="11007">
                  <c:v>213.246241</c:v>
                </c:pt>
                <c:pt idx="11008">
                  <c:v>213.246241</c:v>
                </c:pt>
                <c:pt idx="11009">
                  <c:v>213.246241</c:v>
                </c:pt>
                <c:pt idx="11010">
                  <c:v>212.73746399999999</c:v>
                </c:pt>
                <c:pt idx="11011">
                  <c:v>212.73746399999999</c:v>
                </c:pt>
                <c:pt idx="11012">
                  <c:v>212.73746399999999</c:v>
                </c:pt>
                <c:pt idx="11013">
                  <c:v>212.73746399999999</c:v>
                </c:pt>
                <c:pt idx="11014">
                  <c:v>212.73746399999999</c:v>
                </c:pt>
                <c:pt idx="11015">
                  <c:v>212.73746399999999</c:v>
                </c:pt>
                <c:pt idx="11016">
                  <c:v>212.73746399999999</c:v>
                </c:pt>
                <c:pt idx="11017">
                  <c:v>212.73746399999999</c:v>
                </c:pt>
                <c:pt idx="11018">
                  <c:v>212.73746399999999</c:v>
                </c:pt>
                <c:pt idx="11019">
                  <c:v>212.73746399999999</c:v>
                </c:pt>
                <c:pt idx="11020">
                  <c:v>212.17504600000001</c:v>
                </c:pt>
                <c:pt idx="11021">
                  <c:v>212.17504600000001</c:v>
                </c:pt>
                <c:pt idx="11022">
                  <c:v>212.17504600000001</c:v>
                </c:pt>
                <c:pt idx="11023">
                  <c:v>212.17504600000001</c:v>
                </c:pt>
                <c:pt idx="11024">
                  <c:v>212.17504600000001</c:v>
                </c:pt>
                <c:pt idx="11025">
                  <c:v>212.17504600000001</c:v>
                </c:pt>
                <c:pt idx="11026">
                  <c:v>212.17504600000001</c:v>
                </c:pt>
                <c:pt idx="11027">
                  <c:v>212.17504600000001</c:v>
                </c:pt>
                <c:pt idx="11028">
                  <c:v>212.17504600000001</c:v>
                </c:pt>
                <c:pt idx="11029">
                  <c:v>212.17504600000001</c:v>
                </c:pt>
                <c:pt idx="11030">
                  <c:v>211.56755199999998</c:v>
                </c:pt>
                <c:pt idx="11031">
                  <c:v>211.56755199999998</c:v>
                </c:pt>
                <c:pt idx="11032">
                  <c:v>211.56755199999998</c:v>
                </c:pt>
                <c:pt idx="11033">
                  <c:v>211.56755199999998</c:v>
                </c:pt>
                <c:pt idx="11034">
                  <c:v>211.56755199999998</c:v>
                </c:pt>
                <c:pt idx="11035">
                  <c:v>211.56755199999998</c:v>
                </c:pt>
                <c:pt idx="11036">
                  <c:v>211.56755199999998</c:v>
                </c:pt>
                <c:pt idx="11037">
                  <c:v>211.56755199999998</c:v>
                </c:pt>
                <c:pt idx="11038">
                  <c:v>211.56755199999998</c:v>
                </c:pt>
                <c:pt idx="11039">
                  <c:v>211.56755199999998</c:v>
                </c:pt>
                <c:pt idx="11040">
                  <c:v>210.87386599999991</c:v>
                </c:pt>
                <c:pt idx="11041">
                  <c:v>210.87386599999991</c:v>
                </c:pt>
                <c:pt idx="11042">
                  <c:v>210.87386599999991</c:v>
                </c:pt>
                <c:pt idx="11043">
                  <c:v>210.87386599999991</c:v>
                </c:pt>
                <c:pt idx="11044">
                  <c:v>210.87386599999991</c:v>
                </c:pt>
                <c:pt idx="11045">
                  <c:v>210.87386599999991</c:v>
                </c:pt>
                <c:pt idx="11046">
                  <c:v>210.87386599999991</c:v>
                </c:pt>
                <c:pt idx="11047">
                  <c:v>210.87386599999991</c:v>
                </c:pt>
                <c:pt idx="11048">
                  <c:v>210.87386599999991</c:v>
                </c:pt>
                <c:pt idx="11049">
                  <c:v>210.87386599999991</c:v>
                </c:pt>
                <c:pt idx="11050">
                  <c:v>210.169397</c:v>
                </c:pt>
                <c:pt idx="11051">
                  <c:v>210.169397</c:v>
                </c:pt>
                <c:pt idx="11052">
                  <c:v>210.169397</c:v>
                </c:pt>
                <c:pt idx="11053">
                  <c:v>210.169397</c:v>
                </c:pt>
                <c:pt idx="11054">
                  <c:v>210.169397</c:v>
                </c:pt>
                <c:pt idx="11055">
                  <c:v>210.169397</c:v>
                </c:pt>
                <c:pt idx="11056">
                  <c:v>210.169397</c:v>
                </c:pt>
                <c:pt idx="11057">
                  <c:v>210.169397</c:v>
                </c:pt>
                <c:pt idx="11058">
                  <c:v>210.169397</c:v>
                </c:pt>
                <c:pt idx="11059">
                  <c:v>210.169397</c:v>
                </c:pt>
                <c:pt idx="11060">
                  <c:v>209.59741600000009</c:v>
                </c:pt>
                <c:pt idx="11061">
                  <c:v>209.59741600000009</c:v>
                </c:pt>
                <c:pt idx="11062">
                  <c:v>209.59741600000009</c:v>
                </c:pt>
                <c:pt idx="11063">
                  <c:v>209.59741600000009</c:v>
                </c:pt>
                <c:pt idx="11064">
                  <c:v>209.59741600000009</c:v>
                </c:pt>
                <c:pt idx="11065">
                  <c:v>209.59741600000009</c:v>
                </c:pt>
                <c:pt idx="11066">
                  <c:v>209.59741600000009</c:v>
                </c:pt>
                <c:pt idx="11067">
                  <c:v>209.59741600000009</c:v>
                </c:pt>
                <c:pt idx="11068">
                  <c:v>209.59741600000009</c:v>
                </c:pt>
                <c:pt idx="11069">
                  <c:v>209.59741600000009</c:v>
                </c:pt>
                <c:pt idx="11070">
                  <c:v>209.04997199999991</c:v>
                </c:pt>
                <c:pt idx="11071">
                  <c:v>209.04997199999991</c:v>
                </c:pt>
                <c:pt idx="11072">
                  <c:v>209.04997199999991</c:v>
                </c:pt>
                <c:pt idx="11073">
                  <c:v>209.04997199999991</c:v>
                </c:pt>
                <c:pt idx="11074">
                  <c:v>209.04997199999991</c:v>
                </c:pt>
                <c:pt idx="11075">
                  <c:v>209.04997199999991</c:v>
                </c:pt>
                <c:pt idx="11076">
                  <c:v>209.04997199999991</c:v>
                </c:pt>
                <c:pt idx="11077">
                  <c:v>209.04997199999991</c:v>
                </c:pt>
                <c:pt idx="11078">
                  <c:v>209.04997199999991</c:v>
                </c:pt>
                <c:pt idx="11079">
                  <c:v>209.04997199999991</c:v>
                </c:pt>
                <c:pt idx="11080">
                  <c:v>208.50221200000001</c:v>
                </c:pt>
                <c:pt idx="11081">
                  <c:v>208.50221200000001</c:v>
                </c:pt>
                <c:pt idx="11082">
                  <c:v>208.50221200000001</c:v>
                </c:pt>
                <c:pt idx="11083">
                  <c:v>208.50221200000001</c:v>
                </c:pt>
                <c:pt idx="11084">
                  <c:v>208.50221200000001</c:v>
                </c:pt>
                <c:pt idx="11085">
                  <c:v>208.50221200000001</c:v>
                </c:pt>
                <c:pt idx="11086">
                  <c:v>208.50221200000001</c:v>
                </c:pt>
                <c:pt idx="11087">
                  <c:v>208.50221200000001</c:v>
                </c:pt>
                <c:pt idx="11088">
                  <c:v>208.50221200000001</c:v>
                </c:pt>
                <c:pt idx="11089">
                  <c:v>208.50221200000001</c:v>
                </c:pt>
                <c:pt idx="11090">
                  <c:v>207.93639700000008</c:v>
                </c:pt>
                <c:pt idx="11091">
                  <c:v>207.93639700000008</c:v>
                </c:pt>
                <c:pt idx="11092">
                  <c:v>207.93639700000008</c:v>
                </c:pt>
                <c:pt idx="11093">
                  <c:v>207.93639700000008</c:v>
                </c:pt>
                <c:pt idx="11094">
                  <c:v>207.93639700000008</c:v>
                </c:pt>
                <c:pt idx="11095">
                  <c:v>207.93639700000008</c:v>
                </c:pt>
                <c:pt idx="11096">
                  <c:v>207.93639700000008</c:v>
                </c:pt>
                <c:pt idx="11097">
                  <c:v>207.93639700000008</c:v>
                </c:pt>
                <c:pt idx="11098">
                  <c:v>207.93639700000008</c:v>
                </c:pt>
                <c:pt idx="11099">
                  <c:v>207.93639700000008</c:v>
                </c:pt>
                <c:pt idx="11100">
                  <c:v>207.37215</c:v>
                </c:pt>
                <c:pt idx="11101">
                  <c:v>207.37215</c:v>
                </c:pt>
                <c:pt idx="11102">
                  <c:v>207.37215</c:v>
                </c:pt>
                <c:pt idx="11103">
                  <c:v>207.37215</c:v>
                </c:pt>
                <c:pt idx="11104">
                  <c:v>207.37215</c:v>
                </c:pt>
                <c:pt idx="11105">
                  <c:v>207.37215</c:v>
                </c:pt>
                <c:pt idx="11106">
                  <c:v>207.37215</c:v>
                </c:pt>
                <c:pt idx="11107">
                  <c:v>207.37215</c:v>
                </c:pt>
                <c:pt idx="11108">
                  <c:v>207.37215</c:v>
                </c:pt>
                <c:pt idx="11109">
                  <c:v>207.37215</c:v>
                </c:pt>
                <c:pt idx="11110">
                  <c:v>206.760796</c:v>
                </c:pt>
                <c:pt idx="11111">
                  <c:v>206.760796</c:v>
                </c:pt>
                <c:pt idx="11112">
                  <c:v>206.760796</c:v>
                </c:pt>
                <c:pt idx="11113">
                  <c:v>206.760796</c:v>
                </c:pt>
                <c:pt idx="11114">
                  <c:v>206.760796</c:v>
                </c:pt>
                <c:pt idx="11115">
                  <c:v>206.760796</c:v>
                </c:pt>
                <c:pt idx="11116">
                  <c:v>206.760796</c:v>
                </c:pt>
                <c:pt idx="11117">
                  <c:v>206.760796</c:v>
                </c:pt>
                <c:pt idx="11118">
                  <c:v>206.760796</c:v>
                </c:pt>
                <c:pt idx="11119">
                  <c:v>206.760796</c:v>
                </c:pt>
                <c:pt idx="11120">
                  <c:v>206.10427999999999</c:v>
                </c:pt>
                <c:pt idx="11121">
                  <c:v>206.10427999999999</c:v>
                </c:pt>
                <c:pt idx="11122">
                  <c:v>206.10427999999999</c:v>
                </c:pt>
                <c:pt idx="11123">
                  <c:v>206.10427999999999</c:v>
                </c:pt>
                <c:pt idx="11124">
                  <c:v>206.10427999999999</c:v>
                </c:pt>
                <c:pt idx="11125">
                  <c:v>206.10427999999999</c:v>
                </c:pt>
                <c:pt idx="11126">
                  <c:v>206.10427999999999</c:v>
                </c:pt>
                <c:pt idx="11127">
                  <c:v>206.10427999999999</c:v>
                </c:pt>
                <c:pt idx="11128">
                  <c:v>206.10427999999999</c:v>
                </c:pt>
                <c:pt idx="11129">
                  <c:v>206.10427999999999</c:v>
                </c:pt>
                <c:pt idx="11130">
                  <c:v>205.45649300000008</c:v>
                </c:pt>
                <c:pt idx="11131">
                  <c:v>205.45649300000008</c:v>
                </c:pt>
                <c:pt idx="11132">
                  <c:v>205.45649300000008</c:v>
                </c:pt>
                <c:pt idx="11133">
                  <c:v>205.45649300000008</c:v>
                </c:pt>
                <c:pt idx="11134">
                  <c:v>205.45649300000008</c:v>
                </c:pt>
                <c:pt idx="11135">
                  <c:v>205.45649300000008</c:v>
                </c:pt>
                <c:pt idx="11136">
                  <c:v>205.45649300000008</c:v>
                </c:pt>
                <c:pt idx="11137">
                  <c:v>205.45649300000008</c:v>
                </c:pt>
                <c:pt idx="11138">
                  <c:v>205.45649300000008</c:v>
                </c:pt>
                <c:pt idx="11139">
                  <c:v>205.45649300000008</c:v>
                </c:pt>
                <c:pt idx="11140">
                  <c:v>204.72868700000001</c:v>
                </c:pt>
                <c:pt idx="11141">
                  <c:v>204.72868700000001</c:v>
                </c:pt>
                <c:pt idx="11142">
                  <c:v>204.72868700000001</c:v>
                </c:pt>
                <c:pt idx="11143">
                  <c:v>204.72868700000001</c:v>
                </c:pt>
                <c:pt idx="11144">
                  <c:v>204.72868700000001</c:v>
                </c:pt>
                <c:pt idx="11145">
                  <c:v>204.72868700000001</c:v>
                </c:pt>
                <c:pt idx="11146">
                  <c:v>204.72868700000001</c:v>
                </c:pt>
                <c:pt idx="11147">
                  <c:v>204.72868700000001</c:v>
                </c:pt>
                <c:pt idx="11148">
                  <c:v>204.72868700000001</c:v>
                </c:pt>
                <c:pt idx="11149">
                  <c:v>204.72868700000001</c:v>
                </c:pt>
                <c:pt idx="11150">
                  <c:v>203.97945499999992</c:v>
                </c:pt>
                <c:pt idx="11151">
                  <c:v>203.97945499999992</c:v>
                </c:pt>
                <c:pt idx="11152">
                  <c:v>203.97945499999992</c:v>
                </c:pt>
                <c:pt idx="11153">
                  <c:v>203.97945499999992</c:v>
                </c:pt>
                <c:pt idx="11154">
                  <c:v>203.97945499999992</c:v>
                </c:pt>
                <c:pt idx="11155">
                  <c:v>203.97945499999992</c:v>
                </c:pt>
                <c:pt idx="11156">
                  <c:v>203.97945499999992</c:v>
                </c:pt>
                <c:pt idx="11157">
                  <c:v>203.97945499999992</c:v>
                </c:pt>
                <c:pt idx="11158">
                  <c:v>203.97945499999992</c:v>
                </c:pt>
                <c:pt idx="11159">
                  <c:v>203.97945499999992</c:v>
                </c:pt>
                <c:pt idx="11160">
                  <c:v>203.29771199999999</c:v>
                </c:pt>
                <c:pt idx="11161">
                  <c:v>203.29771199999999</c:v>
                </c:pt>
                <c:pt idx="11162">
                  <c:v>203.29771199999999</c:v>
                </c:pt>
                <c:pt idx="11163">
                  <c:v>203.29771199999999</c:v>
                </c:pt>
                <c:pt idx="11164">
                  <c:v>203.29771199999999</c:v>
                </c:pt>
                <c:pt idx="11165">
                  <c:v>203.29771199999999</c:v>
                </c:pt>
                <c:pt idx="11166">
                  <c:v>203.29771199999999</c:v>
                </c:pt>
                <c:pt idx="11167">
                  <c:v>203.29771199999999</c:v>
                </c:pt>
                <c:pt idx="11168">
                  <c:v>203.29771199999999</c:v>
                </c:pt>
                <c:pt idx="11169">
                  <c:v>203.29771199999999</c:v>
                </c:pt>
                <c:pt idx="11170">
                  <c:v>202.61473399999991</c:v>
                </c:pt>
                <c:pt idx="11171">
                  <c:v>202.61473399999991</c:v>
                </c:pt>
                <c:pt idx="11172">
                  <c:v>202.61473399999991</c:v>
                </c:pt>
                <c:pt idx="11173">
                  <c:v>202.61473399999991</c:v>
                </c:pt>
                <c:pt idx="11174">
                  <c:v>202.61473399999991</c:v>
                </c:pt>
                <c:pt idx="11175">
                  <c:v>202.61473399999991</c:v>
                </c:pt>
                <c:pt idx="11176">
                  <c:v>202.61473399999991</c:v>
                </c:pt>
                <c:pt idx="11177">
                  <c:v>202.61473399999991</c:v>
                </c:pt>
                <c:pt idx="11178">
                  <c:v>202.61473399999991</c:v>
                </c:pt>
                <c:pt idx="11179">
                  <c:v>202.61473399999991</c:v>
                </c:pt>
                <c:pt idx="11180">
                  <c:v>201.99048500000001</c:v>
                </c:pt>
                <c:pt idx="11181">
                  <c:v>201.99048500000001</c:v>
                </c:pt>
                <c:pt idx="11182">
                  <c:v>201.99048500000001</c:v>
                </c:pt>
                <c:pt idx="11183">
                  <c:v>201.99048500000001</c:v>
                </c:pt>
                <c:pt idx="11184">
                  <c:v>201.99048500000001</c:v>
                </c:pt>
                <c:pt idx="11185">
                  <c:v>201.99048500000001</c:v>
                </c:pt>
                <c:pt idx="11186">
                  <c:v>201.99048500000001</c:v>
                </c:pt>
                <c:pt idx="11187">
                  <c:v>201.99048500000001</c:v>
                </c:pt>
                <c:pt idx="11188">
                  <c:v>201.99048500000001</c:v>
                </c:pt>
                <c:pt idx="11189">
                  <c:v>201.99048500000001</c:v>
                </c:pt>
                <c:pt idx="11190">
                  <c:v>201.34818600000008</c:v>
                </c:pt>
                <c:pt idx="11191">
                  <c:v>201.34818600000008</c:v>
                </c:pt>
                <c:pt idx="11192">
                  <c:v>201.34818600000008</c:v>
                </c:pt>
                <c:pt idx="11193">
                  <c:v>201.34818600000008</c:v>
                </c:pt>
                <c:pt idx="11194">
                  <c:v>201.34818600000008</c:v>
                </c:pt>
                <c:pt idx="11195">
                  <c:v>201.34818600000008</c:v>
                </c:pt>
                <c:pt idx="11196">
                  <c:v>201.34818600000008</c:v>
                </c:pt>
                <c:pt idx="11197">
                  <c:v>201.34818600000008</c:v>
                </c:pt>
                <c:pt idx="11198">
                  <c:v>201.34818600000008</c:v>
                </c:pt>
                <c:pt idx="11199">
                  <c:v>201.34818600000008</c:v>
                </c:pt>
                <c:pt idx="11200">
                  <c:v>200.70405099999991</c:v>
                </c:pt>
                <c:pt idx="11201">
                  <c:v>200.70405099999991</c:v>
                </c:pt>
                <c:pt idx="11202">
                  <c:v>200.70405099999991</c:v>
                </c:pt>
                <c:pt idx="11203">
                  <c:v>200.70405099999991</c:v>
                </c:pt>
                <c:pt idx="11204">
                  <c:v>200.70405099999991</c:v>
                </c:pt>
                <c:pt idx="11205">
                  <c:v>200.70405099999991</c:v>
                </c:pt>
                <c:pt idx="11206">
                  <c:v>200.70405099999991</c:v>
                </c:pt>
                <c:pt idx="11207">
                  <c:v>200.70405099999991</c:v>
                </c:pt>
                <c:pt idx="11208">
                  <c:v>200.70405099999991</c:v>
                </c:pt>
                <c:pt idx="11209">
                  <c:v>200.70405099999991</c:v>
                </c:pt>
                <c:pt idx="11210">
                  <c:v>200.02880100000004</c:v>
                </c:pt>
                <c:pt idx="11211">
                  <c:v>200.02880100000004</c:v>
                </c:pt>
                <c:pt idx="11212">
                  <c:v>200.02880100000004</c:v>
                </c:pt>
                <c:pt idx="11213">
                  <c:v>200.02880100000004</c:v>
                </c:pt>
                <c:pt idx="11214">
                  <c:v>200.02880100000004</c:v>
                </c:pt>
                <c:pt idx="11215">
                  <c:v>200.02880100000004</c:v>
                </c:pt>
                <c:pt idx="11216">
                  <c:v>200.02880100000004</c:v>
                </c:pt>
                <c:pt idx="11217">
                  <c:v>200.02880100000004</c:v>
                </c:pt>
                <c:pt idx="11218">
                  <c:v>200.02880100000004</c:v>
                </c:pt>
                <c:pt idx="11219">
                  <c:v>200.02880100000004</c:v>
                </c:pt>
                <c:pt idx="11220">
                  <c:v>199.406767</c:v>
                </c:pt>
                <c:pt idx="11221">
                  <c:v>199.406767</c:v>
                </c:pt>
                <c:pt idx="11222">
                  <c:v>199.406767</c:v>
                </c:pt>
                <c:pt idx="11223">
                  <c:v>199.406767</c:v>
                </c:pt>
                <c:pt idx="11224">
                  <c:v>199.406767</c:v>
                </c:pt>
                <c:pt idx="11225">
                  <c:v>199.406767</c:v>
                </c:pt>
                <c:pt idx="11226">
                  <c:v>199.406767</c:v>
                </c:pt>
                <c:pt idx="11227">
                  <c:v>199.406767</c:v>
                </c:pt>
                <c:pt idx="11228">
                  <c:v>199.406767</c:v>
                </c:pt>
                <c:pt idx="11229">
                  <c:v>199.406767</c:v>
                </c:pt>
                <c:pt idx="11230">
                  <c:v>198.75150600000001</c:v>
                </c:pt>
                <c:pt idx="11231">
                  <c:v>198.75150600000001</c:v>
                </c:pt>
                <c:pt idx="11232">
                  <c:v>198.75150600000001</c:v>
                </c:pt>
                <c:pt idx="11233">
                  <c:v>198.75150600000001</c:v>
                </c:pt>
                <c:pt idx="11234">
                  <c:v>198.75150600000001</c:v>
                </c:pt>
                <c:pt idx="11235">
                  <c:v>198.75150600000001</c:v>
                </c:pt>
                <c:pt idx="11236">
                  <c:v>198.75150600000001</c:v>
                </c:pt>
                <c:pt idx="11237">
                  <c:v>198.75150600000001</c:v>
                </c:pt>
                <c:pt idx="11238">
                  <c:v>198.75150600000001</c:v>
                </c:pt>
                <c:pt idx="11239">
                  <c:v>198.75150600000001</c:v>
                </c:pt>
                <c:pt idx="11240">
                  <c:v>198.03814700000009</c:v>
                </c:pt>
                <c:pt idx="11241">
                  <c:v>198.03814700000009</c:v>
                </c:pt>
                <c:pt idx="11242">
                  <c:v>198.03814700000009</c:v>
                </c:pt>
                <c:pt idx="11243">
                  <c:v>198.03814700000009</c:v>
                </c:pt>
                <c:pt idx="11244">
                  <c:v>198.03814700000009</c:v>
                </c:pt>
                <c:pt idx="11245">
                  <c:v>198.03814700000009</c:v>
                </c:pt>
                <c:pt idx="11246">
                  <c:v>198.03814700000009</c:v>
                </c:pt>
                <c:pt idx="11247">
                  <c:v>198.03814700000009</c:v>
                </c:pt>
                <c:pt idx="11248">
                  <c:v>198.03814700000009</c:v>
                </c:pt>
                <c:pt idx="11249">
                  <c:v>198.03814700000009</c:v>
                </c:pt>
                <c:pt idx="11250">
                  <c:v>197.42740400000008</c:v>
                </c:pt>
                <c:pt idx="11251">
                  <c:v>197.42740400000008</c:v>
                </c:pt>
                <c:pt idx="11252">
                  <c:v>197.42740400000008</c:v>
                </c:pt>
                <c:pt idx="11253">
                  <c:v>197.42740400000008</c:v>
                </c:pt>
                <c:pt idx="11254">
                  <c:v>197.42740400000008</c:v>
                </c:pt>
                <c:pt idx="11255">
                  <c:v>197.42740400000008</c:v>
                </c:pt>
                <c:pt idx="11256">
                  <c:v>197.42740400000008</c:v>
                </c:pt>
                <c:pt idx="11257">
                  <c:v>197.42740400000008</c:v>
                </c:pt>
                <c:pt idx="11258">
                  <c:v>197.42740400000008</c:v>
                </c:pt>
                <c:pt idx="11259">
                  <c:v>197.42740400000008</c:v>
                </c:pt>
                <c:pt idx="11260">
                  <c:v>196.74546099999998</c:v>
                </c:pt>
                <c:pt idx="11261">
                  <c:v>196.74546099999998</c:v>
                </c:pt>
                <c:pt idx="11262">
                  <c:v>196.74546099999998</c:v>
                </c:pt>
                <c:pt idx="11263">
                  <c:v>196.74546099999998</c:v>
                </c:pt>
                <c:pt idx="11264">
                  <c:v>196.74546099999998</c:v>
                </c:pt>
                <c:pt idx="11265">
                  <c:v>196.74546099999998</c:v>
                </c:pt>
                <c:pt idx="11266">
                  <c:v>196.74546099999998</c:v>
                </c:pt>
                <c:pt idx="11267">
                  <c:v>196.74546099999998</c:v>
                </c:pt>
                <c:pt idx="11268">
                  <c:v>196.74546099999998</c:v>
                </c:pt>
                <c:pt idx="11269">
                  <c:v>196.74546099999998</c:v>
                </c:pt>
                <c:pt idx="11270">
                  <c:v>196.06802700000009</c:v>
                </c:pt>
                <c:pt idx="11271">
                  <c:v>196.06802700000009</c:v>
                </c:pt>
                <c:pt idx="11272">
                  <c:v>196.06802700000009</c:v>
                </c:pt>
                <c:pt idx="11273">
                  <c:v>196.06802700000009</c:v>
                </c:pt>
                <c:pt idx="11274">
                  <c:v>196.06802700000009</c:v>
                </c:pt>
                <c:pt idx="11275">
                  <c:v>196.06802700000009</c:v>
                </c:pt>
                <c:pt idx="11276">
                  <c:v>196.06802700000009</c:v>
                </c:pt>
                <c:pt idx="11277">
                  <c:v>196.06802700000009</c:v>
                </c:pt>
                <c:pt idx="11278">
                  <c:v>196.06802700000009</c:v>
                </c:pt>
                <c:pt idx="11279">
                  <c:v>196.06802700000009</c:v>
                </c:pt>
                <c:pt idx="11280">
                  <c:v>195.3214480000002</c:v>
                </c:pt>
                <c:pt idx="11281">
                  <c:v>195.3214480000002</c:v>
                </c:pt>
                <c:pt idx="11282">
                  <c:v>195.3214480000002</c:v>
                </c:pt>
                <c:pt idx="11283">
                  <c:v>195.3214480000002</c:v>
                </c:pt>
                <c:pt idx="11284">
                  <c:v>195.3214480000002</c:v>
                </c:pt>
                <c:pt idx="11285">
                  <c:v>195.3214480000002</c:v>
                </c:pt>
                <c:pt idx="11286">
                  <c:v>195.3214480000002</c:v>
                </c:pt>
                <c:pt idx="11287">
                  <c:v>195.3214480000002</c:v>
                </c:pt>
                <c:pt idx="11288">
                  <c:v>195.3214480000002</c:v>
                </c:pt>
                <c:pt idx="11289">
                  <c:v>195.3214480000002</c:v>
                </c:pt>
                <c:pt idx="11290">
                  <c:v>194.62203300000004</c:v>
                </c:pt>
                <c:pt idx="11291">
                  <c:v>194.62203300000004</c:v>
                </c:pt>
                <c:pt idx="11292">
                  <c:v>194.62203300000004</c:v>
                </c:pt>
                <c:pt idx="11293">
                  <c:v>194.62203300000004</c:v>
                </c:pt>
                <c:pt idx="11294">
                  <c:v>194.62203300000004</c:v>
                </c:pt>
                <c:pt idx="11295">
                  <c:v>194.62203300000004</c:v>
                </c:pt>
                <c:pt idx="11296">
                  <c:v>194.62203300000004</c:v>
                </c:pt>
                <c:pt idx="11297">
                  <c:v>194.62203300000004</c:v>
                </c:pt>
                <c:pt idx="11298">
                  <c:v>194.62203300000004</c:v>
                </c:pt>
                <c:pt idx="11299">
                  <c:v>194.62203300000004</c:v>
                </c:pt>
                <c:pt idx="11300">
                  <c:v>193.88381700000008</c:v>
                </c:pt>
                <c:pt idx="11301">
                  <c:v>193.88381700000008</c:v>
                </c:pt>
                <c:pt idx="11302">
                  <c:v>193.88381700000008</c:v>
                </c:pt>
                <c:pt idx="11303">
                  <c:v>193.88381700000008</c:v>
                </c:pt>
                <c:pt idx="11304">
                  <c:v>193.88381700000008</c:v>
                </c:pt>
                <c:pt idx="11305">
                  <c:v>193.88381700000008</c:v>
                </c:pt>
                <c:pt idx="11306">
                  <c:v>193.88381700000008</c:v>
                </c:pt>
                <c:pt idx="11307">
                  <c:v>193.88381700000008</c:v>
                </c:pt>
                <c:pt idx="11308">
                  <c:v>193.88381700000008</c:v>
                </c:pt>
                <c:pt idx="11309">
                  <c:v>193.88381700000008</c:v>
                </c:pt>
                <c:pt idx="11310">
                  <c:v>193.24254299999998</c:v>
                </c:pt>
                <c:pt idx="11311">
                  <c:v>193.24254299999998</c:v>
                </c:pt>
                <c:pt idx="11312">
                  <c:v>193.24254299999998</c:v>
                </c:pt>
                <c:pt idx="11313">
                  <c:v>193.24254299999998</c:v>
                </c:pt>
                <c:pt idx="11314">
                  <c:v>193.24254299999998</c:v>
                </c:pt>
                <c:pt idx="11315">
                  <c:v>193.24254299999998</c:v>
                </c:pt>
                <c:pt idx="11316">
                  <c:v>193.24254299999998</c:v>
                </c:pt>
                <c:pt idx="11317">
                  <c:v>193.24254299999998</c:v>
                </c:pt>
                <c:pt idx="11318">
                  <c:v>193.24254299999998</c:v>
                </c:pt>
                <c:pt idx="11319">
                  <c:v>193.24254299999998</c:v>
                </c:pt>
                <c:pt idx="11320">
                  <c:v>192.578158</c:v>
                </c:pt>
                <c:pt idx="11321">
                  <c:v>192.578158</c:v>
                </c:pt>
                <c:pt idx="11322">
                  <c:v>192.578158</c:v>
                </c:pt>
                <c:pt idx="11323">
                  <c:v>192.578158</c:v>
                </c:pt>
                <c:pt idx="11324">
                  <c:v>192.578158</c:v>
                </c:pt>
                <c:pt idx="11325">
                  <c:v>192.578158</c:v>
                </c:pt>
                <c:pt idx="11326">
                  <c:v>192.578158</c:v>
                </c:pt>
                <c:pt idx="11327">
                  <c:v>192.578158</c:v>
                </c:pt>
                <c:pt idx="11328">
                  <c:v>192.578158</c:v>
                </c:pt>
                <c:pt idx="11329">
                  <c:v>192.578158</c:v>
                </c:pt>
                <c:pt idx="11330">
                  <c:v>191.845305</c:v>
                </c:pt>
                <c:pt idx="11331">
                  <c:v>191.845305</c:v>
                </c:pt>
                <c:pt idx="11332">
                  <c:v>191.845305</c:v>
                </c:pt>
                <c:pt idx="11333">
                  <c:v>191.845305</c:v>
                </c:pt>
                <c:pt idx="11334">
                  <c:v>191.845305</c:v>
                </c:pt>
                <c:pt idx="11335">
                  <c:v>191.845305</c:v>
                </c:pt>
                <c:pt idx="11336">
                  <c:v>191.845305</c:v>
                </c:pt>
                <c:pt idx="11337">
                  <c:v>191.845305</c:v>
                </c:pt>
                <c:pt idx="11338">
                  <c:v>191.845305</c:v>
                </c:pt>
                <c:pt idx="11339">
                  <c:v>191.845305</c:v>
                </c:pt>
                <c:pt idx="11340">
                  <c:v>191.1095589999999</c:v>
                </c:pt>
                <c:pt idx="11341">
                  <c:v>191.1095589999999</c:v>
                </c:pt>
                <c:pt idx="11342">
                  <c:v>191.1095589999999</c:v>
                </c:pt>
                <c:pt idx="11343">
                  <c:v>191.1095589999999</c:v>
                </c:pt>
                <c:pt idx="11344">
                  <c:v>191.1095589999999</c:v>
                </c:pt>
                <c:pt idx="11345">
                  <c:v>191.1095589999999</c:v>
                </c:pt>
                <c:pt idx="11346">
                  <c:v>191.1095589999999</c:v>
                </c:pt>
                <c:pt idx="11347">
                  <c:v>191.1095589999999</c:v>
                </c:pt>
                <c:pt idx="11348">
                  <c:v>191.1095589999999</c:v>
                </c:pt>
                <c:pt idx="11349">
                  <c:v>191.1095589999999</c:v>
                </c:pt>
                <c:pt idx="11350">
                  <c:v>190.36919599999999</c:v>
                </c:pt>
                <c:pt idx="11351">
                  <c:v>190.36919599999999</c:v>
                </c:pt>
                <c:pt idx="11352">
                  <c:v>190.36919599999999</c:v>
                </c:pt>
                <c:pt idx="11353">
                  <c:v>190.36919599999999</c:v>
                </c:pt>
                <c:pt idx="11354">
                  <c:v>190.36919599999999</c:v>
                </c:pt>
                <c:pt idx="11355">
                  <c:v>190.36919599999999</c:v>
                </c:pt>
                <c:pt idx="11356">
                  <c:v>190.36919599999999</c:v>
                </c:pt>
                <c:pt idx="11357">
                  <c:v>190.36919599999999</c:v>
                </c:pt>
                <c:pt idx="11358">
                  <c:v>190.36919599999999</c:v>
                </c:pt>
                <c:pt idx="11359">
                  <c:v>190.36919599999999</c:v>
                </c:pt>
                <c:pt idx="11360">
                  <c:v>189.588662</c:v>
                </c:pt>
                <c:pt idx="11361">
                  <c:v>189.588662</c:v>
                </c:pt>
                <c:pt idx="11362">
                  <c:v>189.588662</c:v>
                </c:pt>
                <c:pt idx="11363">
                  <c:v>189.588662</c:v>
                </c:pt>
                <c:pt idx="11364">
                  <c:v>189.588662</c:v>
                </c:pt>
                <c:pt idx="11365">
                  <c:v>189.588662</c:v>
                </c:pt>
                <c:pt idx="11366">
                  <c:v>189.588662</c:v>
                </c:pt>
                <c:pt idx="11367">
                  <c:v>189.588662</c:v>
                </c:pt>
                <c:pt idx="11368">
                  <c:v>189.588662</c:v>
                </c:pt>
                <c:pt idx="11369">
                  <c:v>189.588662</c:v>
                </c:pt>
                <c:pt idx="11370">
                  <c:v>188.86158900000001</c:v>
                </c:pt>
                <c:pt idx="11371">
                  <c:v>188.86158900000001</c:v>
                </c:pt>
                <c:pt idx="11372">
                  <c:v>188.86158900000001</c:v>
                </c:pt>
                <c:pt idx="11373">
                  <c:v>188.86158900000001</c:v>
                </c:pt>
                <c:pt idx="11374">
                  <c:v>188.86158900000001</c:v>
                </c:pt>
                <c:pt idx="11375">
                  <c:v>188.86158900000001</c:v>
                </c:pt>
                <c:pt idx="11376">
                  <c:v>188.86158900000001</c:v>
                </c:pt>
                <c:pt idx="11377">
                  <c:v>188.86158900000001</c:v>
                </c:pt>
                <c:pt idx="11378">
                  <c:v>188.86158900000001</c:v>
                </c:pt>
                <c:pt idx="11379">
                  <c:v>188.86158900000001</c:v>
                </c:pt>
                <c:pt idx="11380">
                  <c:v>188.20528199999998</c:v>
                </c:pt>
                <c:pt idx="11381">
                  <c:v>188.20528199999998</c:v>
                </c:pt>
                <c:pt idx="11382">
                  <c:v>188.20528199999998</c:v>
                </c:pt>
                <c:pt idx="11383">
                  <c:v>188.20528199999998</c:v>
                </c:pt>
                <c:pt idx="11384">
                  <c:v>188.20528199999998</c:v>
                </c:pt>
                <c:pt idx="11385">
                  <c:v>188.20528199999998</c:v>
                </c:pt>
                <c:pt idx="11386">
                  <c:v>188.20528199999998</c:v>
                </c:pt>
                <c:pt idx="11387">
                  <c:v>188.20528199999998</c:v>
                </c:pt>
                <c:pt idx="11388">
                  <c:v>188.20528199999998</c:v>
                </c:pt>
                <c:pt idx="11389">
                  <c:v>188.20528199999998</c:v>
                </c:pt>
                <c:pt idx="11390">
                  <c:v>187.45641200000009</c:v>
                </c:pt>
                <c:pt idx="11391">
                  <c:v>187.45641200000009</c:v>
                </c:pt>
                <c:pt idx="11392">
                  <c:v>187.45641200000009</c:v>
                </c:pt>
                <c:pt idx="11393">
                  <c:v>187.45641200000009</c:v>
                </c:pt>
                <c:pt idx="11394">
                  <c:v>187.45641200000009</c:v>
                </c:pt>
                <c:pt idx="11395">
                  <c:v>187.45641200000009</c:v>
                </c:pt>
                <c:pt idx="11396">
                  <c:v>187.45641200000009</c:v>
                </c:pt>
                <c:pt idx="11397">
                  <c:v>187.45641200000009</c:v>
                </c:pt>
                <c:pt idx="11398">
                  <c:v>187.45641200000009</c:v>
                </c:pt>
                <c:pt idx="11399">
                  <c:v>187.45641200000009</c:v>
                </c:pt>
                <c:pt idx="11400">
                  <c:v>186.64652399999991</c:v>
                </c:pt>
                <c:pt idx="11401">
                  <c:v>186.64652399999991</c:v>
                </c:pt>
                <c:pt idx="11402">
                  <c:v>186.64652399999991</c:v>
                </c:pt>
                <c:pt idx="11403">
                  <c:v>186.64652399999991</c:v>
                </c:pt>
                <c:pt idx="11404">
                  <c:v>186.64652399999991</c:v>
                </c:pt>
                <c:pt idx="11405">
                  <c:v>186.64652399999991</c:v>
                </c:pt>
                <c:pt idx="11406">
                  <c:v>186.64652399999991</c:v>
                </c:pt>
                <c:pt idx="11407">
                  <c:v>186.64652399999991</c:v>
                </c:pt>
                <c:pt idx="11408">
                  <c:v>186.64652399999991</c:v>
                </c:pt>
                <c:pt idx="11409">
                  <c:v>186.64652399999991</c:v>
                </c:pt>
                <c:pt idx="11410">
                  <c:v>186.03158199999999</c:v>
                </c:pt>
                <c:pt idx="11411">
                  <c:v>186.03158199999999</c:v>
                </c:pt>
                <c:pt idx="11412">
                  <c:v>186.03158199999999</c:v>
                </c:pt>
                <c:pt idx="11413">
                  <c:v>186.03158199999999</c:v>
                </c:pt>
                <c:pt idx="11414">
                  <c:v>186.03158199999999</c:v>
                </c:pt>
                <c:pt idx="11415">
                  <c:v>186.03158199999999</c:v>
                </c:pt>
                <c:pt idx="11416">
                  <c:v>186.03158199999999</c:v>
                </c:pt>
                <c:pt idx="11417">
                  <c:v>186.03158199999999</c:v>
                </c:pt>
                <c:pt idx="11418">
                  <c:v>186.03158199999999</c:v>
                </c:pt>
                <c:pt idx="11419">
                  <c:v>186.03158199999999</c:v>
                </c:pt>
                <c:pt idx="11420">
                  <c:v>185.44602900000001</c:v>
                </c:pt>
                <c:pt idx="11421">
                  <c:v>185.44602900000001</c:v>
                </c:pt>
                <c:pt idx="11422">
                  <c:v>185.44602900000001</c:v>
                </c:pt>
                <c:pt idx="11423">
                  <c:v>185.44602900000001</c:v>
                </c:pt>
                <c:pt idx="11424">
                  <c:v>185.44602900000001</c:v>
                </c:pt>
                <c:pt idx="11425">
                  <c:v>185.44602900000001</c:v>
                </c:pt>
                <c:pt idx="11426">
                  <c:v>185.44602900000001</c:v>
                </c:pt>
                <c:pt idx="11427">
                  <c:v>185.44602900000001</c:v>
                </c:pt>
                <c:pt idx="11428">
                  <c:v>185.44602900000001</c:v>
                </c:pt>
                <c:pt idx="11429">
                  <c:v>185.44602900000001</c:v>
                </c:pt>
                <c:pt idx="11430">
                  <c:v>184.77726099999998</c:v>
                </c:pt>
                <c:pt idx="11431">
                  <c:v>184.77726099999998</c:v>
                </c:pt>
                <c:pt idx="11432">
                  <c:v>184.77726099999998</c:v>
                </c:pt>
                <c:pt idx="11433">
                  <c:v>184.77726099999998</c:v>
                </c:pt>
                <c:pt idx="11434">
                  <c:v>184.77726099999998</c:v>
                </c:pt>
                <c:pt idx="11435">
                  <c:v>184.77726099999998</c:v>
                </c:pt>
                <c:pt idx="11436">
                  <c:v>184.77726099999998</c:v>
                </c:pt>
                <c:pt idx="11437">
                  <c:v>184.77726099999998</c:v>
                </c:pt>
                <c:pt idx="11438">
                  <c:v>184.77726099999998</c:v>
                </c:pt>
                <c:pt idx="11439">
                  <c:v>184.77726099999998</c:v>
                </c:pt>
                <c:pt idx="11440">
                  <c:v>184.176379</c:v>
                </c:pt>
                <c:pt idx="11441">
                  <c:v>184.176379</c:v>
                </c:pt>
                <c:pt idx="11442">
                  <c:v>184.176379</c:v>
                </c:pt>
                <c:pt idx="11443">
                  <c:v>184.176379</c:v>
                </c:pt>
                <c:pt idx="11444">
                  <c:v>184.176379</c:v>
                </c:pt>
                <c:pt idx="11445">
                  <c:v>184.176379</c:v>
                </c:pt>
                <c:pt idx="11446">
                  <c:v>184.176379</c:v>
                </c:pt>
                <c:pt idx="11447">
                  <c:v>184.176379</c:v>
                </c:pt>
                <c:pt idx="11448">
                  <c:v>184.176379</c:v>
                </c:pt>
                <c:pt idx="11449">
                  <c:v>184.176379</c:v>
                </c:pt>
                <c:pt idx="11450">
                  <c:v>183.57677699999999</c:v>
                </c:pt>
                <c:pt idx="11451">
                  <c:v>183.57677699999999</c:v>
                </c:pt>
                <c:pt idx="11452">
                  <c:v>183.57677699999999</c:v>
                </c:pt>
                <c:pt idx="11453">
                  <c:v>183.57677699999999</c:v>
                </c:pt>
                <c:pt idx="11454">
                  <c:v>183.57677699999999</c:v>
                </c:pt>
                <c:pt idx="11455">
                  <c:v>183.57677699999999</c:v>
                </c:pt>
                <c:pt idx="11456">
                  <c:v>183.57677699999999</c:v>
                </c:pt>
                <c:pt idx="11457">
                  <c:v>183.57677699999999</c:v>
                </c:pt>
                <c:pt idx="11458">
                  <c:v>183.57677699999999</c:v>
                </c:pt>
                <c:pt idx="11459">
                  <c:v>183.57677699999999</c:v>
                </c:pt>
                <c:pt idx="11460">
                  <c:v>182.92197300000001</c:v>
                </c:pt>
                <c:pt idx="11461">
                  <c:v>182.92197300000001</c:v>
                </c:pt>
                <c:pt idx="11462">
                  <c:v>182.92197300000001</c:v>
                </c:pt>
                <c:pt idx="11463">
                  <c:v>182.92197300000001</c:v>
                </c:pt>
                <c:pt idx="11464">
                  <c:v>182.92197300000001</c:v>
                </c:pt>
                <c:pt idx="11465">
                  <c:v>182.92197300000001</c:v>
                </c:pt>
                <c:pt idx="11466">
                  <c:v>182.92197300000001</c:v>
                </c:pt>
                <c:pt idx="11467">
                  <c:v>182.92197300000001</c:v>
                </c:pt>
                <c:pt idx="11468">
                  <c:v>182.92197300000001</c:v>
                </c:pt>
                <c:pt idx="11469">
                  <c:v>182.92197300000001</c:v>
                </c:pt>
                <c:pt idx="11470">
                  <c:v>182.28229400000001</c:v>
                </c:pt>
                <c:pt idx="11471">
                  <c:v>182.28229400000001</c:v>
                </c:pt>
                <c:pt idx="11472">
                  <c:v>182.28229400000001</c:v>
                </c:pt>
                <c:pt idx="11473">
                  <c:v>182.28229400000001</c:v>
                </c:pt>
                <c:pt idx="11474">
                  <c:v>182.28229400000001</c:v>
                </c:pt>
                <c:pt idx="11475">
                  <c:v>182.28229400000001</c:v>
                </c:pt>
                <c:pt idx="11476">
                  <c:v>182.28229400000001</c:v>
                </c:pt>
                <c:pt idx="11477">
                  <c:v>182.28229400000001</c:v>
                </c:pt>
                <c:pt idx="11478">
                  <c:v>182.28229400000001</c:v>
                </c:pt>
                <c:pt idx="11479">
                  <c:v>182.28229400000001</c:v>
                </c:pt>
                <c:pt idx="11480">
                  <c:v>181.708472</c:v>
                </c:pt>
                <c:pt idx="11481">
                  <c:v>181.708472</c:v>
                </c:pt>
                <c:pt idx="11482">
                  <c:v>181.708472</c:v>
                </c:pt>
                <c:pt idx="11483">
                  <c:v>181.708472</c:v>
                </c:pt>
                <c:pt idx="11484">
                  <c:v>181.708472</c:v>
                </c:pt>
                <c:pt idx="11485">
                  <c:v>181.708472</c:v>
                </c:pt>
                <c:pt idx="11486">
                  <c:v>181.708472</c:v>
                </c:pt>
                <c:pt idx="11487">
                  <c:v>181.708472</c:v>
                </c:pt>
                <c:pt idx="11488">
                  <c:v>181.708472</c:v>
                </c:pt>
                <c:pt idx="11489">
                  <c:v>181.708472</c:v>
                </c:pt>
                <c:pt idx="11490">
                  <c:v>181.1097959999999</c:v>
                </c:pt>
                <c:pt idx="11491">
                  <c:v>181.1097959999999</c:v>
                </c:pt>
                <c:pt idx="11492">
                  <c:v>181.1097959999999</c:v>
                </c:pt>
                <c:pt idx="11493">
                  <c:v>181.1097959999999</c:v>
                </c:pt>
                <c:pt idx="11494">
                  <c:v>181.1097959999999</c:v>
                </c:pt>
                <c:pt idx="11495">
                  <c:v>181.1097959999999</c:v>
                </c:pt>
                <c:pt idx="11496">
                  <c:v>181.1097959999999</c:v>
                </c:pt>
                <c:pt idx="11497">
                  <c:v>181.1097959999999</c:v>
                </c:pt>
                <c:pt idx="11498">
                  <c:v>181.1097959999999</c:v>
                </c:pt>
                <c:pt idx="11499">
                  <c:v>181.1097959999999</c:v>
                </c:pt>
                <c:pt idx="11500">
                  <c:v>180.54010299999999</c:v>
                </c:pt>
                <c:pt idx="11501">
                  <c:v>180.54010299999999</c:v>
                </c:pt>
                <c:pt idx="11502">
                  <c:v>180.54010299999999</c:v>
                </c:pt>
                <c:pt idx="11503">
                  <c:v>180.54010299999999</c:v>
                </c:pt>
                <c:pt idx="11504">
                  <c:v>180.54010299999999</c:v>
                </c:pt>
                <c:pt idx="11505">
                  <c:v>180.54010299999999</c:v>
                </c:pt>
                <c:pt idx="11506">
                  <c:v>180.54010299999999</c:v>
                </c:pt>
                <c:pt idx="11507">
                  <c:v>180.54010299999999</c:v>
                </c:pt>
                <c:pt idx="11508">
                  <c:v>180.54010299999999</c:v>
                </c:pt>
                <c:pt idx="11509">
                  <c:v>180.54010299999999</c:v>
                </c:pt>
                <c:pt idx="11510">
                  <c:v>179.90624100000008</c:v>
                </c:pt>
                <c:pt idx="11511">
                  <c:v>179.90624100000008</c:v>
                </c:pt>
                <c:pt idx="11512">
                  <c:v>179.90624100000008</c:v>
                </c:pt>
                <c:pt idx="11513">
                  <c:v>179.90624100000008</c:v>
                </c:pt>
                <c:pt idx="11514">
                  <c:v>179.90624100000008</c:v>
                </c:pt>
                <c:pt idx="11515">
                  <c:v>179.90624100000008</c:v>
                </c:pt>
                <c:pt idx="11516">
                  <c:v>179.90624100000008</c:v>
                </c:pt>
                <c:pt idx="11517">
                  <c:v>179.90624100000008</c:v>
                </c:pt>
                <c:pt idx="11518">
                  <c:v>179.90624100000008</c:v>
                </c:pt>
                <c:pt idx="11519">
                  <c:v>179.90624100000008</c:v>
                </c:pt>
                <c:pt idx="11520">
                  <c:v>179.36479199999999</c:v>
                </c:pt>
                <c:pt idx="11521">
                  <c:v>179.36479199999999</c:v>
                </c:pt>
                <c:pt idx="11522">
                  <c:v>179.36479199999999</c:v>
                </c:pt>
                <c:pt idx="11523">
                  <c:v>179.36479199999999</c:v>
                </c:pt>
                <c:pt idx="11524">
                  <c:v>179.36479199999999</c:v>
                </c:pt>
                <c:pt idx="11525">
                  <c:v>179.36479199999999</c:v>
                </c:pt>
                <c:pt idx="11526">
                  <c:v>179.36479199999999</c:v>
                </c:pt>
                <c:pt idx="11527">
                  <c:v>179.36479199999999</c:v>
                </c:pt>
                <c:pt idx="11528">
                  <c:v>179.36479199999999</c:v>
                </c:pt>
                <c:pt idx="11529">
                  <c:v>179.36479199999999</c:v>
                </c:pt>
                <c:pt idx="11530">
                  <c:v>178.76606499999991</c:v>
                </c:pt>
                <c:pt idx="11531">
                  <c:v>178.76606499999991</c:v>
                </c:pt>
                <c:pt idx="11532">
                  <c:v>178.76606499999991</c:v>
                </c:pt>
                <c:pt idx="11533">
                  <c:v>178.76606499999991</c:v>
                </c:pt>
                <c:pt idx="11534">
                  <c:v>178.76606499999991</c:v>
                </c:pt>
                <c:pt idx="11535">
                  <c:v>178.76606499999991</c:v>
                </c:pt>
                <c:pt idx="11536">
                  <c:v>178.76606499999991</c:v>
                </c:pt>
                <c:pt idx="11537">
                  <c:v>178.76606499999991</c:v>
                </c:pt>
                <c:pt idx="11538">
                  <c:v>178.76606499999991</c:v>
                </c:pt>
                <c:pt idx="11539">
                  <c:v>178.76606499999991</c:v>
                </c:pt>
                <c:pt idx="11540">
                  <c:v>178.07119</c:v>
                </c:pt>
                <c:pt idx="11541">
                  <c:v>178.07119</c:v>
                </c:pt>
                <c:pt idx="11542">
                  <c:v>178.07119</c:v>
                </c:pt>
                <c:pt idx="11543">
                  <c:v>178.07119</c:v>
                </c:pt>
                <c:pt idx="11544">
                  <c:v>178.07119</c:v>
                </c:pt>
                <c:pt idx="11545">
                  <c:v>178.07119</c:v>
                </c:pt>
                <c:pt idx="11546">
                  <c:v>178.07119</c:v>
                </c:pt>
                <c:pt idx="11547">
                  <c:v>178.07119</c:v>
                </c:pt>
                <c:pt idx="11548">
                  <c:v>178.07119</c:v>
                </c:pt>
                <c:pt idx="11549">
                  <c:v>178.07119</c:v>
                </c:pt>
                <c:pt idx="11550">
                  <c:v>177.45769700000008</c:v>
                </c:pt>
                <c:pt idx="11551">
                  <c:v>177.45769700000008</c:v>
                </c:pt>
                <c:pt idx="11552">
                  <c:v>177.45769700000008</c:v>
                </c:pt>
                <c:pt idx="11553">
                  <c:v>177.45769700000008</c:v>
                </c:pt>
                <c:pt idx="11554">
                  <c:v>177.45769700000008</c:v>
                </c:pt>
                <c:pt idx="11555">
                  <c:v>177.45769700000008</c:v>
                </c:pt>
                <c:pt idx="11556">
                  <c:v>177.45769700000008</c:v>
                </c:pt>
                <c:pt idx="11557">
                  <c:v>177.45769700000008</c:v>
                </c:pt>
                <c:pt idx="11558">
                  <c:v>177.45769700000008</c:v>
                </c:pt>
                <c:pt idx="11559">
                  <c:v>177.45769700000008</c:v>
                </c:pt>
                <c:pt idx="11560">
                  <c:v>176.87104300000001</c:v>
                </c:pt>
                <c:pt idx="11561">
                  <c:v>176.87104300000001</c:v>
                </c:pt>
                <c:pt idx="11562">
                  <c:v>176.87104300000001</c:v>
                </c:pt>
                <c:pt idx="11563">
                  <c:v>176.87104300000001</c:v>
                </c:pt>
                <c:pt idx="11564">
                  <c:v>176.87104300000001</c:v>
                </c:pt>
                <c:pt idx="11565">
                  <c:v>176.87104300000001</c:v>
                </c:pt>
                <c:pt idx="11566">
                  <c:v>176.87104300000001</c:v>
                </c:pt>
                <c:pt idx="11567">
                  <c:v>176.87104300000001</c:v>
                </c:pt>
                <c:pt idx="11568">
                  <c:v>176.87104300000001</c:v>
                </c:pt>
                <c:pt idx="11569">
                  <c:v>176.87104300000001</c:v>
                </c:pt>
                <c:pt idx="11570">
                  <c:v>176.34349999999998</c:v>
                </c:pt>
                <c:pt idx="11571">
                  <c:v>176.34349999999998</c:v>
                </c:pt>
                <c:pt idx="11572">
                  <c:v>176.34349999999998</c:v>
                </c:pt>
                <c:pt idx="11573">
                  <c:v>176.34349999999998</c:v>
                </c:pt>
                <c:pt idx="11574">
                  <c:v>176.34349999999998</c:v>
                </c:pt>
                <c:pt idx="11575">
                  <c:v>176.34349999999998</c:v>
                </c:pt>
                <c:pt idx="11576">
                  <c:v>176.34349999999998</c:v>
                </c:pt>
                <c:pt idx="11577">
                  <c:v>176.34349999999998</c:v>
                </c:pt>
                <c:pt idx="11578">
                  <c:v>176.34349999999998</c:v>
                </c:pt>
                <c:pt idx="11579">
                  <c:v>176.34349999999998</c:v>
                </c:pt>
                <c:pt idx="11580">
                  <c:v>175.74751199999992</c:v>
                </c:pt>
                <c:pt idx="11581">
                  <c:v>175.74751199999992</c:v>
                </c:pt>
                <c:pt idx="11582">
                  <c:v>175.74751199999992</c:v>
                </c:pt>
                <c:pt idx="11583">
                  <c:v>175.74751199999992</c:v>
                </c:pt>
                <c:pt idx="11584">
                  <c:v>175.74751199999992</c:v>
                </c:pt>
                <c:pt idx="11585">
                  <c:v>175.74751199999992</c:v>
                </c:pt>
                <c:pt idx="11586">
                  <c:v>175.74751199999992</c:v>
                </c:pt>
                <c:pt idx="11587">
                  <c:v>175.74751199999992</c:v>
                </c:pt>
                <c:pt idx="11588">
                  <c:v>175.74751199999992</c:v>
                </c:pt>
                <c:pt idx="11589">
                  <c:v>175.74751199999992</c:v>
                </c:pt>
                <c:pt idx="11590">
                  <c:v>175.09496199999998</c:v>
                </c:pt>
                <c:pt idx="11591">
                  <c:v>175.09496199999998</c:v>
                </c:pt>
                <c:pt idx="11592">
                  <c:v>175.09496199999998</c:v>
                </c:pt>
                <c:pt idx="11593">
                  <c:v>175.09496199999998</c:v>
                </c:pt>
                <c:pt idx="11594">
                  <c:v>175.09496199999998</c:v>
                </c:pt>
                <c:pt idx="11595">
                  <c:v>175.09496199999998</c:v>
                </c:pt>
                <c:pt idx="11596">
                  <c:v>175.09496199999998</c:v>
                </c:pt>
                <c:pt idx="11597">
                  <c:v>175.09496199999998</c:v>
                </c:pt>
                <c:pt idx="11598">
                  <c:v>175.09496199999998</c:v>
                </c:pt>
                <c:pt idx="11599">
                  <c:v>175.09496199999998</c:v>
                </c:pt>
                <c:pt idx="11600">
                  <c:v>174.581705</c:v>
                </c:pt>
                <c:pt idx="11601">
                  <c:v>174.581705</c:v>
                </c:pt>
                <c:pt idx="11602">
                  <c:v>174.581705</c:v>
                </c:pt>
                <c:pt idx="11603">
                  <c:v>174.581705</c:v>
                </c:pt>
                <c:pt idx="11604">
                  <c:v>174.581705</c:v>
                </c:pt>
                <c:pt idx="11605">
                  <c:v>174.581705</c:v>
                </c:pt>
                <c:pt idx="11606">
                  <c:v>174.581705</c:v>
                </c:pt>
                <c:pt idx="11607">
                  <c:v>174.581705</c:v>
                </c:pt>
                <c:pt idx="11608">
                  <c:v>174.581705</c:v>
                </c:pt>
                <c:pt idx="11609">
                  <c:v>174.581705</c:v>
                </c:pt>
                <c:pt idx="11610">
                  <c:v>174.015241</c:v>
                </c:pt>
                <c:pt idx="11611">
                  <c:v>174.015241</c:v>
                </c:pt>
                <c:pt idx="11612">
                  <c:v>174.015241</c:v>
                </c:pt>
                <c:pt idx="11613">
                  <c:v>174.015241</c:v>
                </c:pt>
                <c:pt idx="11614">
                  <c:v>174.015241</c:v>
                </c:pt>
                <c:pt idx="11615">
                  <c:v>174.015241</c:v>
                </c:pt>
                <c:pt idx="11616">
                  <c:v>174.015241</c:v>
                </c:pt>
                <c:pt idx="11617">
                  <c:v>174.015241</c:v>
                </c:pt>
                <c:pt idx="11618">
                  <c:v>174.015241</c:v>
                </c:pt>
                <c:pt idx="11619">
                  <c:v>174.015241</c:v>
                </c:pt>
                <c:pt idx="11620">
                  <c:v>173.419037</c:v>
                </c:pt>
                <c:pt idx="11621">
                  <c:v>173.419037</c:v>
                </c:pt>
                <c:pt idx="11622">
                  <c:v>173.419037</c:v>
                </c:pt>
                <c:pt idx="11623">
                  <c:v>173.419037</c:v>
                </c:pt>
                <c:pt idx="11624">
                  <c:v>173.419037</c:v>
                </c:pt>
                <c:pt idx="11625">
                  <c:v>173.419037</c:v>
                </c:pt>
                <c:pt idx="11626">
                  <c:v>173.419037</c:v>
                </c:pt>
                <c:pt idx="11627">
                  <c:v>173.419037</c:v>
                </c:pt>
                <c:pt idx="11628">
                  <c:v>173.419037</c:v>
                </c:pt>
                <c:pt idx="11629">
                  <c:v>173.419037</c:v>
                </c:pt>
                <c:pt idx="11630">
                  <c:v>172.94495299999991</c:v>
                </c:pt>
                <c:pt idx="11631">
                  <c:v>172.94495299999991</c:v>
                </c:pt>
                <c:pt idx="11632">
                  <c:v>172.94495299999991</c:v>
                </c:pt>
                <c:pt idx="11633">
                  <c:v>172.94495299999991</c:v>
                </c:pt>
                <c:pt idx="11634">
                  <c:v>172.94495299999991</c:v>
                </c:pt>
                <c:pt idx="11635">
                  <c:v>172.94495299999991</c:v>
                </c:pt>
                <c:pt idx="11636">
                  <c:v>172.94495299999991</c:v>
                </c:pt>
                <c:pt idx="11637">
                  <c:v>172.94495299999991</c:v>
                </c:pt>
                <c:pt idx="11638">
                  <c:v>172.94495299999991</c:v>
                </c:pt>
                <c:pt idx="11639">
                  <c:v>172.94495299999991</c:v>
                </c:pt>
                <c:pt idx="11640">
                  <c:v>172.414627</c:v>
                </c:pt>
                <c:pt idx="11641">
                  <c:v>172.414627</c:v>
                </c:pt>
                <c:pt idx="11642">
                  <c:v>172.414627</c:v>
                </c:pt>
                <c:pt idx="11643">
                  <c:v>172.414627</c:v>
                </c:pt>
                <c:pt idx="11644">
                  <c:v>172.414627</c:v>
                </c:pt>
                <c:pt idx="11645">
                  <c:v>172.414627</c:v>
                </c:pt>
                <c:pt idx="11646">
                  <c:v>172.414627</c:v>
                </c:pt>
                <c:pt idx="11647">
                  <c:v>172.414627</c:v>
                </c:pt>
                <c:pt idx="11648">
                  <c:v>172.414627</c:v>
                </c:pt>
                <c:pt idx="11649">
                  <c:v>172.414627</c:v>
                </c:pt>
                <c:pt idx="11650">
                  <c:v>171.859061</c:v>
                </c:pt>
                <c:pt idx="11651">
                  <c:v>171.859061</c:v>
                </c:pt>
                <c:pt idx="11652">
                  <c:v>171.859061</c:v>
                </c:pt>
                <c:pt idx="11653">
                  <c:v>171.859061</c:v>
                </c:pt>
                <c:pt idx="11654">
                  <c:v>171.859061</c:v>
                </c:pt>
                <c:pt idx="11655">
                  <c:v>171.859061</c:v>
                </c:pt>
                <c:pt idx="11656">
                  <c:v>171.859061</c:v>
                </c:pt>
                <c:pt idx="11657">
                  <c:v>171.859061</c:v>
                </c:pt>
                <c:pt idx="11658">
                  <c:v>171.859061</c:v>
                </c:pt>
                <c:pt idx="11659">
                  <c:v>171.859061</c:v>
                </c:pt>
                <c:pt idx="11660">
                  <c:v>171.17009499999998</c:v>
                </c:pt>
                <c:pt idx="11661">
                  <c:v>171.17009499999998</c:v>
                </c:pt>
                <c:pt idx="11662">
                  <c:v>171.17009499999998</c:v>
                </c:pt>
                <c:pt idx="11663">
                  <c:v>171.17009499999998</c:v>
                </c:pt>
                <c:pt idx="11664">
                  <c:v>171.17009499999998</c:v>
                </c:pt>
                <c:pt idx="11665">
                  <c:v>171.17009499999998</c:v>
                </c:pt>
                <c:pt idx="11666">
                  <c:v>171.17009499999998</c:v>
                </c:pt>
                <c:pt idx="11667">
                  <c:v>171.17009499999998</c:v>
                </c:pt>
                <c:pt idx="11668">
                  <c:v>171.17009499999998</c:v>
                </c:pt>
                <c:pt idx="11669">
                  <c:v>171.17009499999998</c:v>
                </c:pt>
                <c:pt idx="11670">
                  <c:v>170.60843200000008</c:v>
                </c:pt>
                <c:pt idx="11671">
                  <c:v>170.60843200000008</c:v>
                </c:pt>
                <c:pt idx="11672">
                  <c:v>170.60843200000008</c:v>
                </c:pt>
                <c:pt idx="11673">
                  <c:v>170.60843200000008</c:v>
                </c:pt>
                <c:pt idx="11674">
                  <c:v>170.60843200000008</c:v>
                </c:pt>
                <c:pt idx="11675">
                  <c:v>170.60843200000008</c:v>
                </c:pt>
                <c:pt idx="11676">
                  <c:v>170.60843200000008</c:v>
                </c:pt>
                <c:pt idx="11677">
                  <c:v>170.60843200000008</c:v>
                </c:pt>
                <c:pt idx="11678">
                  <c:v>170.60843200000008</c:v>
                </c:pt>
                <c:pt idx="11679">
                  <c:v>170.60843200000008</c:v>
                </c:pt>
                <c:pt idx="11680">
                  <c:v>170.03299600000008</c:v>
                </c:pt>
                <c:pt idx="11681">
                  <c:v>170.03299600000008</c:v>
                </c:pt>
                <c:pt idx="11682">
                  <c:v>170.03299600000008</c:v>
                </c:pt>
                <c:pt idx="11683">
                  <c:v>170.03299600000008</c:v>
                </c:pt>
                <c:pt idx="11684">
                  <c:v>170.03299600000008</c:v>
                </c:pt>
                <c:pt idx="11685">
                  <c:v>170.03299600000008</c:v>
                </c:pt>
                <c:pt idx="11686">
                  <c:v>170.03299600000008</c:v>
                </c:pt>
                <c:pt idx="11687">
                  <c:v>170.03299600000008</c:v>
                </c:pt>
                <c:pt idx="11688">
                  <c:v>170.03299600000008</c:v>
                </c:pt>
                <c:pt idx="11689">
                  <c:v>170.03299600000008</c:v>
                </c:pt>
                <c:pt idx="11690">
                  <c:v>169.45268600000009</c:v>
                </c:pt>
                <c:pt idx="11691">
                  <c:v>169.45268600000009</c:v>
                </c:pt>
                <c:pt idx="11692">
                  <c:v>169.45268600000009</c:v>
                </c:pt>
                <c:pt idx="11693">
                  <c:v>169.45268600000009</c:v>
                </c:pt>
                <c:pt idx="11694">
                  <c:v>169.45268600000009</c:v>
                </c:pt>
                <c:pt idx="11695">
                  <c:v>169.45268600000009</c:v>
                </c:pt>
                <c:pt idx="11696">
                  <c:v>169.45268600000009</c:v>
                </c:pt>
                <c:pt idx="11697">
                  <c:v>169.45268600000009</c:v>
                </c:pt>
                <c:pt idx="11698">
                  <c:v>169.45268600000009</c:v>
                </c:pt>
                <c:pt idx="11699">
                  <c:v>169.45268600000009</c:v>
                </c:pt>
                <c:pt idx="11700">
                  <c:v>168.85005000000001</c:v>
                </c:pt>
                <c:pt idx="11701">
                  <c:v>168.85005000000001</c:v>
                </c:pt>
                <c:pt idx="11702">
                  <c:v>168.85005000000001</c:v>
                </c:pt>
                <c:pt idx="11703">
                  <c:v>168.85005000000001</c:v>
                </c:pt>
                <c:pt idx="11704">
                  <c:v>168.85005000000001</c:v>
                </c:pt>
                <c:pt idx="11705">
                  <c:v>168.85005000000001</c:v>
                </c:pt>
                <c:pt idx="11706">
                  <c:v>168.85005000000001</c:v>
                </c:pt>
                <c:pt idx="11707">
                  <c:v>168.85005000000001</c:v>
                </c:pt>
                <c:pt idx="11708">
                  <c:v>168.85005000000001</c:v>
                </c:pt>
                <c:pt idx="11709">
                  <c:v>168.85005000000001</c:v>
                </c:pt>
                <c:pt idx="11710">
                  <c:v>168.18781000000001</c:v>
                </c:pt>
                <c:pt idx="11711">
                  <c:v>168.18781000000001</c:v>
                </c:pt>
                <c:pt idx="11712">
                  <c:v>168.18781000000001</c:v>
                </c:pt>
                <c:pt idx="11713">
                  <c:v>168.18781000000001</c:v>
                </c:pt>
                <c:pt idx="11714">
                  <c:v>168.18781000000001</c:v>
                </c:pt>
                <c:pt idx="11715">
                  <c:v>168.18781000000001</c:v>
                </c:pt>
                <c:pt idx="11716">
                  <c:v>168.18781000000001</c:v>
                </c:pt>
                <c:pt idx="11717">
                  <c:v>168.18781000000001</c:v>
                </c:pt>
                <c:pt idx="11718">
                  <c:v>168.18781000000001</c:v>
                </c:pt>
                <c:pt idx="11719">
                  <c:v>168.18781000000001</c:v>
                </c:pt>
                <c:pt idx="11720">
                  <c:v>167.48276000000001</c:v>
                </c:pt>
                <c:pt idx="11721">
                  <c:v>167.48276000000001</c:v>
                </c:pt>
                <c:pt idx="11722">
                  <c:v>167.48276000000001</c:v>
                </c:pt>
                <c:pt idx="11723">
                  <c:v>167.48276000000001</c:v>
                </c:pt>
                <c:pt idx="11724">
                  <c:v>167.48276000000001</c:v>
                </c:pt>
                <c:pt idx="11725">
                  <c:v>167.48276000000001</c:v>
                </c:pt>
                <c:pt idx="11726">
                  <c:v>167.48276000000001</c:v>
                </c:pt>
                <c:pt idx="11727">
                  <c:v>167.48276000000001</c:v>
                </c:pt>
                <c:pt idx="11728">
                  <c:v>167.48276000000001</c:v>
                </c:pt>
                <c:pt idx="11729">
                  <c:v>167.48276000000001</c:v>
                </c:pt>
              </c:numCache>
            </c:numRef>
          </c:val>
          <c:extLst xmlns:c16r2="http://schemas.microsoft.com/office/drawing/2015/06/chart">
            <c:ext xmlns:c16="http://schemas.microsoft.com/office/drawing/2014/chart" uri="{C3380CC4-5D6E-409C-BE32-E72D297353CC}">
              <c16:uniqueId val="{00000003-39F9-46B1-84FF-F00B711C9CC7}"/>
            </c:ext>
          </c:extLst>
        </c:ser>
        <c:dLbls/>
        <c:marker val="1"/>
        <c:axId val="194908928"/>
        <c:axId val="194910848"/>
      </c:lineChart>
      <c:catAx>
        <c:axId val="194908928"/>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(min)</a:t>
                </a:r>
                <a:endParaRPr lang="en-IN"/>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910848"/>
        <c:crosses val="autoZero"/>
        <c:auto val="1"/>
        <c:lblAlgn val="ctr"/>
        <c:lblOffset val="100"/>
      </c:catAx>
      <c:valAx>
        <c:axId val="19491084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Tempertaure (C)</a:t>
                </a: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908928"/>
        <c:crosses val="autoZero"/>
        <c:crossBetween val="between"/>
      </c:valAx>
      <c:spPr>
        <a:noFill/>
        <a:ln>
          <a:noFill/>
        </a:ln>
        <a:effectLst/>
      </c:spPr>
    </c:plotArea>
    <c:legend>
      <c:legendPos val="b"/>
      <c:legendEntry>
        <c:idx val="0"/>
        <c:delete val="1"/>
      </c:legendEntry>
      <c:legendEntry>
        <c:idx val="1"/>
        <c:delete val="1"/>
      </c:legendEntry>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Run-4</a:t>
            </a:r>
          </a:p>
        </c:rich>
      </c:tx>
      <c:layout/>
      <c:spPr>
        <a:noFill/>
        <a:ln>
          <a:noFill/>
        </a:ln>
        <a:effectLst/>
      </c:spPr>
    </c:title>
    <c:plotArea>
      <c:layout/>
      <c:lineChart>
        <c:grouping val="standard"/>
        <c:ser>
          <c:idx val="0"/>
          <c:order val="0"/>
          <c:tx>
            <c:strRef>
              <c:f>Sheet1!$B$1</c:f>
              <c:strCache>
                <c:ptCount val="1"/>
                <c:pt idx="0">
                  <c:v>TC-1</c:v>
                </c:pt>
              </c:strCache>
            </c:strRef>
          </c:tx>
          <c:spPr>
            <a:ln w="28575" cap="rnd">
              <a:solidFill>
                <a:schemeClr val="accent1"/>
              </a:solidFill>
              <a:round/>
            </a:ln>
            <a:effectLst/>
          </c:spPr>
          <c:marker>
            <c:symbol val="none"/>
          </c:marker>
          <c:cat>
            <c:strRef>
              <c:f>Sheet1!$A$1:$A$2696</c:f>
              <c:strCache>
                <c:ptCount val="269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strCache>
            </c:strRef>
          </c:cat>
          <c:val>
            <c:numRef>
              <c:f>Sheet1!$B$2:$B$2696</c:f>
              <c:numCache>
                <c:formatCode>General</c:formatCode>
                <c:ptCount val="2695"/>
                <c:pt idx="0">
                  <c:v>38.207952000000013</c:v>
                </c:pt>
                <c:pt idx="1">
                  <c:v>38.207952000000013</c:v>
                </c:pt>
                <c:pt idx="2">
                  <c:v>38.207952000000013</c:v>
                </c:pt>
                <c:pt idx="3">
                  <c:v>38.207952000000013</c:v>
                </c:pt>
                <c:pt idx="4">
                  <c:v>38.207952000000013</c:v>
                </c:pt>
                <c:pt idx="5">
                  <c:v>38.207952000000013</c:v>
                </c:pt>
                <c:pt idx="6">
                  <c:v>38.207952000000013</c:v>
                </c:pt>
                <c:pt idx="7">
                  <c:v>38.207952000000013</c:v>
                </c:pt>
                <c:pt idx="8">
                  <c:v>38.207952000000013</c:v>
                </c:pt>
                <c:pt idx="9">
                  <c:v>38.207952000000013</c:v>
                </c:pt>
                <c:pt idx="10">
                  <c:v>38.149134000000011</c:v>
                </c:pt>
                <c:pt idx="11">
                  <c:v>38.149134000000011</c:v>
                </c:pt>
                <c:pt idx="12">
                  <c:v>38.149134000000011</c:v>
                </c:pt>
                <c:pt idx="13">
                  <c:v>38.149134000000011</c:v>
                </c:pt>
                <c:pt idx="14">
                  <c:v>38.149134000000011</c:v>
                </c:pt>
                <c:pt idx="15">
                  <c:v>38.149134000000011</c:v>
                </c:pt>
                <c:pt idx="16">
                  <c:v>38.149134000000011</c:v>
                </c:pt>
                <c:pt idx="17">
                  <c:v>38.149134000000011</c:v>
                </c:pt>
                <c:pt idx="18">
                  <c:v>38.149134000000011</c:v>
                </c:pt>
                <c:pt idx="19">
                  <c:v>38.149134000000011</c:v>
                </c:pt>
                <c:pt idx="20">
                  <c:v>38.114927999999999</c:v>
                </c:pt>
                <c:pt idx="21">
                  <c:v>38.114927999999999</c:v>
                </c:pt>
                <c:pt idx="22">
                  <c:v>38.114927999999999</c:v>
                </c:pt>
                <c:pt idx="23">
                  <c:v>38.114927999999999</c:v>
                </c:pt>
                <c:pt idx="24">
                  <c:v>38.114927999999999</c:v>
                </c:pt>
                <c:pt idx="25">
                  <c:v>38.114927999999999</c:v>
                </c:pt>
                <c:pt idx="26">
                  <c:v>38.114927999999999</c:v>
                </c:pt>
                <c:pt idx="27">
                  <c:v>38.114927999999999</c:v>
                </c:pt>
                <c:pt idx="28">
                  <c:v>38.114927999999999</c:v>
                </c:pt>
                <c:pt idx="29">
                  <c:v>38.114927999999999</c:v>
                </c:pt>
                <c:pt idx="30">
                  <c:v>38.121985000000002</c:v>
                </c:pt>
                <c:pt idx="31">
                  <c:v>38.121985000000002</c:v>
                </c:pt>
                <c:pt idx="32">
                  <c:v>38.121985000000002</c:v>
                </c:pt>
                <c:pt idx="33">
                  <c:v>38.121985000000002</c:v>
                </c:pt>
                <c:pt idx="34">
                  <c:v>38.121985000000002</c:v>
                </c:pt>
                <c:pt idx="35">
                  <c:v>38.121985000000002</c:v>
                </c:pt>
                <c:pt idx="36">
                  <c:v>38.121985000000002</c:v>
                </c:pt>
                <c:pt idx="37">
                  <c:v>38.121985000000002</c:v>
                </c:pt>
                <c:pt idx="38">
                  <c:v>38.121985000000002</c:v>
                </c:pt>
                <c:pt idx="39">
                  <c:v>38.121985000000002</c:v>
                </c:pt>
                <c:pt idx="40">
                  <c:v>38.107907000000004</c:v>
                </c:pt>
                <c:pt idx="41">
                  <c:v>38.107907000000004</c:v>
                </c:pt>
                <c:pt idx="42">
                  <c:v>38.107907000000004</c:v>
                </c:pt>
                <c:pt idx="43">
                  <c:v>38.107907000000004</c:v>
                </c:pt>
                <c:pt idx="44">
                  <c:v>38.107907000000004</c:v>
                </c:pt>
                <c:pt idx="45">
                  <c:v>38.107907000000004</c:v>
                </c:pt>
                <c:pt idx="46">
                  <c:v>38.107907000000004</c:v>
                </c:pt>
                <c:pt idx="47">
                  <c:v>38.107907000000004</c:v>
                </c:pt>
                <c:pt idx="48">
                  <c:v>38.107907000000004</c:v>
                </c:pt>
                <c:pt idx="49">
                  <c:v>38.107907000000004</c:v>
                </c:pt>
                <c:pt idx="50">
                  <c:v>38.047379000000006</c:v>
                </c:pt>
                <c:pt idx="51">
                  <c:v>38.047379000000006</c:v>
                </c:pt>
                <c:pt idx="52">
                  <c:v>38.047379000000006</c:v>
                </c:pt>
                <c:pt idx="53">
                  <c:v>38.047379000000006</c:v>
                </c:pt>
                <c:pt idx="54">
                  <c:v>38.047379000000006</c:v>
                </c:pt>
                <c:pt idx="55">
                  <c:v>38.047379000000006</c:v>
                </c:pt>
                <c:pt idx="56">
                  <c:v>38.047379000000006</c:v>
                </c:pt>
                <c:pt idx="57">
                  <c:v>38.047379000000006</c:v>
                </c:pt>
                <c:pt idx="58">
                  <c:v>38.047379000000006</c:v>
                </c:pt>
                <c:pt idx="59">
                  <c:v>38.047379000000006</c:v>
                </c:pt>
                <c:pt idx="60">
                  <c:v>38.000014</c:v>
                </c:pt>
                <c:pt idx="61">
                  <c:v>38.000014</c:v>
                </c:pt>
                <c:pt idx="62">
                  <c:v>38.000014</c:v>
                </c:pt>
                <c:pt idx="63">
                  <c:v>38.000014</c:v>
                </c:pt>
                <c:pt idx="64">
                  <c:v>38.000014</c:v>
                </c:pt>
                <c:pt idx="65">
                  <c:v>38.000014</c:v>
                </c:pt>
                <c:pt idx="66">
                  <c:v>38.000014</c:v>
                </c:pt>
                <c:pt idx="67">
                  <c:v>38.000014</c:v>
                </c:pt>
                <c:pt idx="68">
                  <c:v>38.000014</c:v>
                </c:pt>
                <c:pt idx="69">
                  <c:v>38.000014</c:v>
                </c:pt>
                <c:pt idx="70">
                  <c:v>37.997754</c:v>
                </c:pt>
                <c:pt idx="71">
                  <c:v>37.997754</c:v>
                </c:pt>
                <c:pt idx="72">
                  <c:v>37.997754</c:v>
                </c:pt>
                <c:pt idx="73">
                  <c:v>37.997754</c:v>
                </c:pt>
                <c:pt idx="74">
                  <c:v>37.997754</c:v>
                </c:pt>
                <c:pt idx="75">
                  <c:v>37.997754</c:v>
                </c:pt>
                <c:pt idx="76">
                  <c:v>37.997754</c:v>
                </c:pt>
                <c:pt idx="77">
                  <c:v>37.997754</c:v>
                </c:pt>
                <c:pt idx="78">
                  <c:v>37.997754</c:v>
                </c:pt>
                <c:pt idx="79">
                  <c:v>37.997754</c:v>
                </c:pt>
                <c:pt idx="80">
                  <c:v>37.975730000000013</c:v>
                </c:pt>
                <c:pt idx="81">
                  <c:v>37.975730000000013</c:v>
                </c:pt>
                <c:pt idx="82">
                  <c:v>37.975730000000013</c:v>
                </c:pt>
                <c:pt idx="83">
                  <c:v>37.975730000000013</c:v>
                </c:pt>
                <c:pt idx="84">
                  <c:v>37.975730000000013</c:v>
                </c:pt>
                <c:pt idx="85">
                  <c:v>37.975730000000013</c:v>
                </c:pt>
                <c:pt idx="86">
                  <c:v>37.975730000000013</c:v>
                </c:pt>
                <c:pt idx="87">
                  <c:v>37.975730000000013</c:v>
                </c:pt>
                <c:pt idx="88">
                  <c:v>37.975730000000013</c:v>
                </c:pt>
                <c:pt idx="89">
                  <c:v>37.975730000000013</c:v>
                </c:pt>
                <c:pt idx="90">
                  <c:v>37.937243999999993</c:v>
                </c:pt>
                <c:pt idx="91">
                  <c:v>37.937243999999993</c:v>
                </c:pt>
                <c:pt idx="92">
                  <c:v>37.937243999999993</c:v>
                </c:pt>
                <c:pt idx="93">
                  <c:v>37.937243999999993</c:v>
                </c:pt>
                <c:pt idx="94">
                  <c:v>37.937243999999993</c:v>
                </c:pt>
                <c:pt idx="95">
                  <c:v>37.937243999999993</c:v>
                </c:pt>
                <c:pt idx="96">
                  <c:v>37.937243999999993</c:v>
                </c:pt>
                <c:pt idx="97">
                  <c:v>37.937243999999993</c:v>
                </c:pt>
                <c:pt idx="98">
                  <c:v>37.937243999999993</c:v>
                </c:pt>
                <c:pt idx="99">
                  <c:v>37.937243999999993</c:v>
                </c:pt>
                <c:pt idx="100">
                  <c:v>37.977978</c:v>
                </c:pt>
                <c:pt idx="101">
                  <c:v>37.977978</c:v>
                </c:pt>
                <c:pt idx="102">
                  <c:v>37.977978</c:v>
                </c:pt>
                <c:pt idx="103">
                  <c:v>37.977978</c:v>
                </c:pt>
                <c:pt idx="104">
                  <c:v>37.977978</c:v>
                </c:pt>
                <c:pt idx="105">
                  <c:v>37.977978</c:v>
                </c:pt>
                <c:pt idx="106">
                  <c:v>37.977978</c:v>
                </c:pt>
                <c:pt idx="107">
                  <c:v>37.977978</c:v>
                </c:pt>
                <c:pt idx="108">
                  <c:v>37.977978</c:v>
                </c:pt>
                <c:pt idx="109">
                  <c:v>37.977978</c:v>
                </c:pt>
                <c:pt idx="110">
                  <c:v>37.976100000000002</c:v>
                </c:pt>
                <c:pt idx="111">
                  <c:v>37.976100000000002</c:v>
                </c:pt>
                <c:pt idx="112">
                  <c:v>37.976100000000002</c:v>
                </c:pt>
                <c:pt idx="113">
                  <c:v>37.976100000000002</c:v>
                </c:pt>
                <c:pt idx="114">
                  <c:v>37.976100000000002</c:v>
                </c:pt>
                <c:pt idx="115">
                  <c:v>37.976100000000002</c:v>
                </c:pt>
                <c:pt idx="116">
                  <c:v>37.976100000000002</c:v>
                </c:pt>
                <c:pt idx="117">
                  <c:v>37.976100000000002</c:v>
                </c:pt>
                <c:pt idx="118">
                  <c:v>37.976100000000002</c:v>
                </c:pt>
                <c:pt idx="119">
                  <c:v>37.976100000000002</c:v>
                </c:pt>
                <c:pt idx="120">
                  <c:v>37.957826999999973</c:v>
                </c:pt>
                <c:pt idx="121">
                  <c:v>37.957826999999973</c:v>
                </c:pt>
                <c:pt idx="122">
                  <c:v>37.957826999999973</c:v>
                </c:pt>
                <c:pt idx="123">
                  <c:v>37.957826999999973</c:v>
                </c:pt>
                <c:pt idx="124">
                  <c:v>37.957826999999973</c:v>
                </c:pt>
                <c:pt idx="125">
                  <c:v>37.957826999999973</c:v>
                </c:pt>
                <c:pt idx="126">
                  <c:v>37.957826999999973</c:v>
                </c:pt>
                <c:pt idx="127">
                  <c:v>37.957826999999973</c:v>
                </c:pt>
                <c:pt idx="128">
                  <c:v>37.957826999999973</c:v>
                </c:pt>
                <c:pt idx="129">
                  <c:v>37.957826999999973</c:v>
                </c:pt>
                <c:pt idx="130">
                  <c:v>37.961676000000004</c:v>
                </c:pt>
                <c:pt idx="131">
                  <c:v>37.961676000000004</c:v>
                </c:pt>
                <c:pt idx="132">
                  <c:v>37.961676000000004</c:v>
                </c:pt>
                <c:pt idx="133">
                  <c:v>37.961676000000004</c:v>
                </c:pt>
                <c:pt idx="134">
                  <c:v>37.961676000000004</c:v>
                </c:pt>
                <c:pt idx="135">
                  <c:v>37.961676000000004</c:v>
                </c:pt>
                <c:pt idx="136">
                  <c:v>37.961676000000004</c:v>
                </c:pt>
                <c:pt idx="137">
                  <c:v>37.961676000000004</c:v>
                </c:pt>
                <c:pt idx="138">
                  <c:v>37.961676000000004</c:v>
                </c:pt>
                <c:pt idx="139">
                  <c:v>37.961676000000004</c:v>
                </c:pt>
                <c:pt idx="140">
                  <c:v>37.979167000000004</c:v>
                </c:pt>
                <c:pt idx="141">
                  <c:v>37.979167000000004</c:v>
                </c:pt>
                <c:pt idx="142">
                  <c:v>37.979167000000004</c:v>
                </c:pt>
                <c:pt idx="143">
                  <c:v>37.979167000000004</c:v>
                </c:pt>
                <c:pt idx="144">
                  <c:v>37.979167000000004</c:v>
                </c:pt>
                <c:pt idx="145">
                  <c:v>37.979167000000004</c:v>
                </c:pt>
                <c:pt idx="146">
                  <c:v>37.979167000000004</c:v>
                </c:pt>
                <c:pt idx="147">
                  <c:v>37.979167000000004</c:v>
                </c:pt>
                <c:pt idx="148">
                  <c:v>37.979167000000004</c:v>
                </c:pt>
                <c:pt idx="149">
                  <c:v>37.979167000000004</c:v>
                </c:pt>
                <c:pt idx="150">
                  <c:v>37.976032000000011</c:v>
                </c:pt>
                <c:pt idx="151">
                  <c:v>37.976032000000011</c:v>
                </c:pt>
                <c:pt idx="152">
                  <c:v>37.976032000000011</c:v>
                </c:pt>
                <c:pt idx="153">
                  <c:v>37.976032000000011</c:v>
                </c:pt>
                <c:pt idx="154">
                  <c:v>37.976032000000011</c:v>
                </c:pt>
                <c:pt idx="155">
                  <c:v>37.976032000000011</c:v>
                </c:pt>
                <c:pt idx="156">
                  <c:v>37.976032000000011</c:v>
                </c:pt>
                <c:pt idx="157">
                  <c:v>37.976032000000011</c:v>
                </c:pt>
                <c:pt idx="158">
                  <c:v>37.976032000000011</c:v>
                </c:pt>
                <c:pt idx="159">
                  <c:v>37.976032000000011</c:v>
                </c:pt>
                <c:pt idx="160">
                  <c:v>37.949186000000005</c:v>
                </c:pt>
                <c:pt idx="161">
                  <c:v>37.949186000000005</c:v>
                </c:pt>
                <c:pt idx="162">
                  <c:v>37.949186000000005</c:v>
                </c:pt>
                <c:pt idx="163">
                  <c:v>37.949186000000005</c:v>
                </c:pt>
                <c:pt idx="164">
                  <c:v>37.949186000000005</c:v>
                </c:pt>
                <c:pt idx="165">
                  <c:v>37.949186000000005</c:v>
                </c:pt>
                <c:pt idx="166">
                  <c:v>37.949186000000005</c:v>
                </c:pt>
                <c:pt idx="167">
                  <c:v>37.949186000000005</c:v>
                </c:pt>
                <c:pt idx="168">
                  <c:v>37.949186000000005</c:v>
                </c:pt>
                <c:pt idx="169">
                  <c:v>37.949186000000005</c:v>
                </c:pt>
                <c:pt idx="170">
                  <c:v>37.908740000000002</c:v>
                </c:pt>
                <c:pt idx="171">
                  <c:v>37.908740000000002</c:v>
                </c:pt>
                <c:pt idx="172">
                  <c:v>37.908740000000002</c:v>
                </c:pt>
                <c:pt idx="173">
                  <c:v>37.908740000000002</c:v>
                </c:pt>
                <c:pt idx="174">
                  <c:v>37.908740000000002</c:v>
                </c:pt>
                <c:pt idx="175">
                  <c:v>37.908740000000002</c:v>
                </c:pt>
                <c:pt idx="176">
                  <c:v>37.908740000000002</c:v>
                </c:pt>
                <c:pt idx="177">
                  <c:v>37.908740000000002</c:v>
                </c:pt>
                <c:pt idx="178">
                  <c:v>37.908740000000002</c:v>
                </c:pt>
                <c:pt idx="179">
                  <c:v>37.908740000000002</c:v>
                </c:pt>
                <c:pt idx="180">
                  <c:v>37.895849000000005</c:v>
                </c:pt>
                <c:pt idx="181">
                  <c:v>37.895849000000005</c:v>
                </c:pt>
                <c:pt idx="182">
                  <c:v>37.895849000000005</c:v>
                </c:pt>
                <c:pt idx="183">
                  <c:v>37.895849000000005</c:v>
                </c:pt>
                <c:pt idx="184">
                  <c:v>37.895849000000005</c:v>
                </c:pt>
                <c:pt idx="185">
                  <c:v>37.895849000000005</c:v>
                </c:pt>
                <c:pt idx="186">
                  <c:v>37.895849000000005</c:v>
                </c:pt>
                <c:pt idx="187">
                  <c:v>37.895849000000005</c:v>
                </c:pt>
                <c:pt idx="188">
                  <c:v>37.895849000000005</c:v>
                </c:pt>
                <c:pt idx="189">
                  <c:v>37.895849000000005</c:v>
                </c:pt>
                <c:pt idx="190">
                  <c:v>37.914762999999994</c:v>
                </c:pt>
                <c:pt idx="191">
                  <c:v>37.914762999999994</c:v>
                </c:pt>
                <c:pt idx="192">
                  <c:v>37.914762999999994</c:v>
                </c:pt>
                <c:pt idx="193">
                  <c:v>37.914762999999994</c:v>
                </c:pt>
                <c:pt idx="194">
                  <c:v>37.914762999999994</c:v>
                </c:pt>
                <c:pt idx="195">
                  <c:v>37.914762999999994</c:v>
                </c:pt>
                <c:pt idx="196">
                  <c:v>37.914762999999994</c:v>
                </c:pt>
                <c:pt idx="197">
                  <c:v>37.914762999999994</c:v>
                </c:pt>
                <c:pt idx="198">
                  <c:v>37.914762999999994</c:v>
                </c:pt>
                <c:pt idx="199">
                  <c:v>37.914762999999994</c:v>
                </c:pt>
                <c:pt idx="200">
                  <c:v>37.882576</c:v>
                </c:pt>
                <c:pt idx="201">
                  <c:v>37.882576</c:v>
                </c:pt>
                <c:pt idx="202">
                  <c:v>37.882576</c:v>
                </c:pt>
                <c:pt idx="203">
                  <c:v>37.882576</c:v>
                </c:pt>
                <c:pt idx="204">
                  <c:v>37.882576</c:v>
                </c:pt>
                <c:pt idx="205">
                  <c:v>37.882576</c:v>
                </c:pt>
                <c:pt idx="206">
                  <c:v>37.882576</c:v>
                </c:pt>
                <c:pt idx="207">
                  <c:v>37.882576</c:v>
                </c:pt>
                <c:pt idx="208">
                  <c:v>37.882576</c:v>
                </c:pt>
                <c:pt idx="209">
                  <c:v>37.882576</c:v>
                </c:pt>
                <c:pt idx="210">
                  <c:v>37.901053000000005</c:v>
                </c:pt>
                <c:pt idx="211">
                  <c:v>37.901053000000005</c:v>
                </c:pt>
                <c:pt idx="212">
                  <c:v>37.901053000000005</c:v>
                </c:pt>
                <c:pt idx="213">
                  <c:v>37.901053000000005</c:v>
                </c:pt>
                <c:pt idx="214">
                  <c:v>37.901053000000005</c:v>
                </c:pt>
                <c:pt idx="215">
                  <c:v>37.901053000000005</c:v>
                </c:pt>
                <c:pt idx="216">
                  <c:v>37.901053000000005</c:v>
                </c:pt>
                <c:pt idx="217">
                  <c:v>37.901053000000005</c:v>
                </c:pt>
                <c:pt idx="218">
                  <c:v>37.901053000000005</c:v>
                </c:pt>
                <c:pt idx="219">
                  <c:v>37.901053000000005</c:v>
                </c:pt>
                <c:pt idx="220">
                  <c:v>37.897543000000006</c:v>
                </c:pt>
                <c:pt idx="221">
                  <c:v>37.897543000000006</c:v>
                </c:pt>
                <c:pt idx="222">
                  <c:v>37.897543000000006</c:v>
                </c:pt>
                <c:pt idx="223">
                  <c:v>37.897543000000006</c:v>
                </c:pt>
                <c:pt idx="224">
                  <c:v>37.897543000000006</c:v>
                </c:pt>
                <c:pt idx="225">
                  <c:v>37.897543000000006</c:v>
                </c:pt>
                <c:pt idx="226">
                  <c:v>37.897543000000006</c:v>
                </c:pt>
                <c:pt idx="227">
                  <c:v>37.897543000000006</c:v>
                </c:pt>
                <c:pt idx="228">
                  <c:v>37.897543000000006</c:v>
                </c:pt>
                <c:pt idx="229">
                  <c:v>37.897543000000006</c:v>
                </c:pt>
                <c:pt idx="230">
                  <c:v>37.864172000000003</c:v>
                </c:pt>
                <c:pt idx="231">
                  <c:v>37.864172000000003</c:v>
                </c:pt>
                <c:pt idx="232">
                  <c:v>37.864172000000003</c:v>
                </c:pt>
                <c:pt idx="233">
                  <c:v>37.864172000000003</c:v>
                </c:pt>
                <c:pt idx="234">
                  <c:v>37.864172000000003</c:v>
                </c:pt>
                <c:pt idx="235">
                  <c:v>37.864172000000003</c:v>
                </c:pt>
                <c:pt idx="236">
                  <c:v>37.864172000000003</c:v>
                </c:pt>
                <c:pt idx="237">
                  <c:v>37.864172000000003</c:v>
                </c:pt>
                <c:pt idx="238">
                  <c:v>37.864172000000003</c:v>
                </c:pt>
                <c:pt idx="239">
                  <c:v>37.864172000000003</c:v>
                </c:pt>
                <c:pt idx="240">
                  <c:v>37.865256000000002</c:v>
                </c:pt>
                <c:pt idx="241">
                  <c:v>37.865256000000002</c:v>
                </c:pt>
                <c:pt idx="242">
                  <c:v>37.865256000000002</c:v>
                </c:pt>
                <c:pt idx="243">
                  <c:v>37.865256000000002</c:v>
                </c:pt>
                <c:pt idx="244">
                  <c:v>37.865256000000002</c:v>
                </c:pt>
                <c:pt idx="245">
                  <c:v>37.865256000000002</c:v>
                </c:pt>
                <c:pt idx="246">
                  <c:v>37.865256000000002</c:v>
                </c:pt>
                <c:pt idx="247">
                  <c:v>37.865256000000002</c:v>
                </c:pt>
                <c:pt idx="248">
                  <c:v>37.865256000000002</c:v>
                </c:pt>
                <c:pt idx="249">
                  <c:v>37.865256000000002</c:v>
                </c:pt>
                <c:pt idx="250">
                  <c:v>37.841824999999979</c:v>
                </c:pt>
                <c:pt idx="251">
                  <c:v>37.841824999999979</c:v>
                </c:pt>
                <c:pt idx="252">
                  <c:v>37.841824999999979</c:v>
                </c:pt>
                <c:pt idx="253">
                  <c:v>37.841824999999979</c:v>
                </c:pt>
                <c:pt idx="254">
                  <c:v>37.841824999999979</c:v>
                </c:pt>
                <c:pt idx="255">
                  <c:v>37.841824999999979</c:v>
                </c:pt>
                <c:pt idx="256">
                  <c:v>37.841824999999979</c:v>
                </c:pt>
                <c:pt idx="257">
                  <c:v>37.841824999999979</c:v>
                </c:pt>
                <c:pt idx="258">
                  <c:v>37.841824999999979</c:v>
                </c:pt>
                <c:pt idx="259">
                  <c:v>37.841824999999979</c:v>
                </c:pt>
                <c:pt idx="260">
                  <c:v>37.826347000000005</c:v>
                </c:pt>
                <c:pt idx="261">
                  <c:v>37.826347000000005</c:v>
                </c:pt>
                <c:pt idx="262">
                  <c:v>37.826347000000005</c:v>
                </c:pt>
                <c:pt idx="263">
                  <c:v>37.826347000000005</c:v>
                </c:pt>
                <c:pt idx="264">
                  <c:v>37.826347000000005</c:v>
                </c:pt>
                <c:pt idx="265">
                  <c:v>37.826347000000005</c:v>
                </c:pt>
                <c:pt idx="266">
                  <c:v>37.826347000000005</c:v>
                </c:pt>
                <c:pt idx="267">
                  <c:v>37.826347000000005</c:v>
                </c:pt>
                <c:pt idx="268">
                  <c:v>37.826347000000005</c:v>
                </c:pt>
                <c:pt idx="269">
                  <c:v>37.826347000000005</c:v>
                </c:pt>
                <c:pt idx="270">
                  <c:v>37.802483999999993</c:v>
                </c:pt>
                <c:pt idx="271">
                  <c:v>37.802483999999993</c:v>
                </c:pt>
                <c:pt idx="272">
                  <c:v>37.802483999999993</c:v>
                </c:pt>
                <c:pt idx="273">
                  <c:v>37.802483999999993</c:v>
                </c:pt>
                <c:pt idx="274">
                  <c:v>37.802483999999993</c:v>
                </c:pt>
                <c:pt idx="275">
                  <c:v>37.802483999999993</c:v>
                </c:pt>
                <c:pt idx="276">
                  <c:v>37.802483999999993</c:v>
                </c:pt>
                <c:pt idx="277">
                  <c:v>37.802483999999993</c:v>
                </c:pt>
                <c:pt idx="278">
                  <c:v>37.802483999999993</c:v>
                </c:pt>
                <c:pt idx="279">
                  <c:v>37.802483999999993</c:v>
                </c:pt>
                <c:pt idx="280">
                  <c:v>37.828293000000002</c:v>
                </c:pt>
                <c:pt idx="281">
                  <c:v>37.828293000000002</c:v>
                </c:pt>
                <c:pt idx="282">
                  <c:v>37.828293000000002</c:v>
                </c:pt>
                <c:pt idx="283">
                  <c:v>37.828293000000002</c:v>
                </c:pt>
                <c:pt idx="284">
                  <c:v>37.828293000000002</c:v>
                </c:pt>
                <c:pt idx="285">
                  <c:v>37.828293000000002</c:v>
                </c:pt>
                <c:pt idx="286">
                  <c:v>37.828293000000002</c:v>
                </c:pt>
                <c:pt idx="287">
                  <c:v>37.828293000000002</c:v>
                </c:pt>
                <c:pt idx="288">
                  <c:v>37.828293000000002</c:v>
                </c:pt>
                <c:pt idx="289">
                  <c:v>37.828293000000002</c:v>
                </c:pt>
                <c:pt idx="290">
                  <c:v>37.827708000000001</c:v>
                </c:pt>
                <c:pt idx="291">
                  <c:v>37.827708000000001</c:v>
                </c:pt>
                <c:pt idx="292">
                  <c:v>37.827708000000001</c:v>
                </c:pt>
                <c:pt idx="293">
                  <c:v>37.827708000000001</c:v>
                </c:pt>
                <c:pt idx="294">
                  <c:v>37.827708000000001</c:v>
                </c:pt>
                <c:pt idx="295">
                  <c:v>37.827708000000001</c:v>
                </c:pt>
                <c:pt idx="296">
                  <c:v>37.827708000000001</c:v>
                </c:pt>
                <c:pt idx="297">
                  <c:v>37.827708000000001</c:v>
                </c:pt>
                <c:pt idx="298">
                  <c:v>37.827708000000001</c:v>
                </c:pt>
                <c:pt idx="299">
                  <c:v>37.827708000000001</c:v>
                </c:pt>
                <c:pt idx="300">
                  <c:v>37.795579000000039</c:v>
                </c:pt>
                <c:pt idx="301">
                  <c:v>37.795579000000039</c:v>
                </c:pt>
                <c:pt idx="302">
                  <c:v>37.795579000000039</c:v>
                </c:pt>
                <c:pt idx="303">
                  <c:v>37.795579000000039</c:v>
                </c:pt>
                <c:pt idx="304">
                  <c:v>37.795579000000039</c:v>
                </c:pt>
                <c:pt idx="305">
                  <c:v>37.795579000000039</c:v>
                </c:pt>
                <c:pt idx="306">
                  <c:v>37.795579000000039</c:v>
                </c:pt>
                <c:pt idx="307">
                  <c:v>37.795579000000039</c:v>
                </c:pt>
                <c:pt idx="308">
                  <c:v>37.795579000000039</c:v>
                </c:pt>
                <c:pt idx="309">
                  <c:v>37.795579000000039</c:v>
                </c:pt>
                <c:pt idx="310">
                  <c:v>37.779792000000022</c:v>
                </c:pt>
                <c:pt idx="311">
                  <c:v>37.779792000000022</c:v>
                </c:pt>
                <c:pt idx="312">
                  <c:v>37.779792000000022</c:v>
                </c:pt>
                <c:pt idx="313">
                  <c:v>37.779792000000022</c:v>
                </c:pt>
                <c:pt idx="314">
                  <c:v>37.779792000000022</c:v>
                </c:pt>
                <c:pt idx="315">
                  <c:v>37.779792000000022</c:v>
                </c:pt>
                <c:pt idx="316">
                  <c:v>37.779792000000022</c:v>
                </c:pt>
                <c:pt idx="317">
                  <c:v>37.779792000000022</c:v>
                </c:pt>
                <c:pt idx="318">
                  <c:v>37.779792000000022</c:v>
                </c:pt>
                <c:pt idx="319">
                  <c:v>37.779792000000022</c:v>
                </c:pt>
                <c:pt idx="320">
                  <c:v>37.742968000000012</c:v>
                </c:pt>
                <c:pt idx="321">
                  <c:v>37.742968000000012</c:v>
                </c:pt>
                <c:pt idx="322">
                  <c:v>37.742968000000012</c:v>
                </c:pt>
                <c:pt idx="323">
                  <c:v>37.742968000000012</c:v>
                </c:pt>
                <c:pt idx="324">
                  <c:v>37.742968000000012</c:v>
                </c:pt>
                <c:pt idx="325">
                  <c:v>37.742968000000012</c:v>
                </c:pt>
                <c:pt idx="326">
                  <c:v>37.742968000000012</c:v>
                </c:pt>
                <c:pt idx="327">
                  <c:v>37.742968000000012</c:v>
                </c:pt>
                <c:pt idx="328">
                  <c:v>37.742968000000012</c:v>
                </c:pt>
                <c:pt idx="329">
                  <c:v>37.742968000000012</c:v>
                </c:pt>
                <c:pt idx="330">
                  <c:v>37.710978000000011</c:v>
                </c:pt>
                <c:pt idx="331">
                  <c:v>37.710978000000011</c:v>
                </c:pt>
                <c:pt idx="332">
                  <c:v>37.710978000000011</c:v>
                </c:pt>
                <c:pt idx="333">
                  <c:v>37.710978000000011</c:v>
                </c:pt>
                <c:pt idx="334">
                  <c:v>37.710978000000011</c:v>
                </c:pt>
                <c:pt idx="335">
                  <c:v>37.710978000000011</c:v>
                </c:pt>
                <c:pt idx="336">
                  <c:v>37.710978000000011</c:v>
                </c:pt>
                <c:pt idx="337">
                  <c:v>37.710978000000011</c:v>
                </c:pt>
                <c:pt idx="338">
                  <c:v>37.710978000000011</c:v>
                </c:pt>
                <c:pt idx="339">
                  <c:v>37.710978000000011</c:v>
                </c:pt>
                <c:pt idx="340">
                  <c:v>37.664801000000004</c:v>
                </c:pt>
                <c:pt idx="341">
                  <c:v>37.664801000000004</c:v>
                </c:pt>
                <c:pt idx="342">
                  <c:v>37.664801000000004</c:v>
                </c:pt>
                <c:pt idx="343">
                  <c:v>37.664801000000004</c:v>
                </c:pt>
                <c:pt idx="344">
                  <c:v>37.664801000000004</c:v>
                </c:pt>
                <c:pt idx="345">
                  <c:v>37.664801000000004</c:v>
                </c:pt>
                <c:pt idx="346">
                  <c:v>37.664801000000004</c:v>
                </c:pt>
                <c:pt idx="347">
                  <c:v>37.664801000000004</c:v>
                </c:pt>
                <c:pt idx="348">
                  <c:v>37.664801000000004</c:v>
                </c:pt>
                <c:pt idx="349">
                  <c:v>37.664801000000004</c:v>
                </c:pt>
                <c:pt idx="350">
                  <c:v>37.659053</c:v>
                </c:pt>
                <c:pt idx="351">
                  <c:v>37.659053</c:v>
                </c:pt>
                <c:pt idx="352">
                  <c:v>37.659053</c:v>
                </c:pt>
                <c:pt idx="353">
                  <c:v>37.659053</c:v>
                </c:pt>
                <c:pt idx="354">
                  <c:v>37.659053</c:v>
                </c:pt>
                <c:pt idx="355">
                  <c:v>37.659053</c:v>
                </c:pt>
                <c:pt idx="356">
                  <c:v>37.659053</c:v>
                </c:pt>
                <c:pt idx="357">
                  <c:v>37.659053</c:v>
                </c:pt>
                <c:pt idx="358">
                  <c:v>37.659053</c:v>
                </c:pt>
                <c:pt idx="359">
                  <c:v>37.659053</c:v>
                </c:pt>
                <c:pt idx="360">
                  <c:v>37.632846000000001</c:v>
                </c:pt>
                <c:pt idx="361">
                  <c:v>37.632846000000001</c:v>
                </c:pt>
                <c:pt idx="362">
                  <c:v>37.632846000000001</c:v>
                </c:pt>
                <c:pt idx="363">
                  <c:v>37.632846000000001</c:v>
                </c:pt>
                <c:pt idx="364">
                  <c:v>37.632846000000001</c:v>
                </c:pt>
                <c:pt idx="365">
                  <c:v>37.632846000000001</c:v>
                </c:pt>
                <c:pt idx="366">
                  <c:v>37.632846000000001</c:v>
                </c:pt>
                <c:pt idx="367">
                  <c:v>37.632846000000001</c:v>
                </c:pt>
                <c:pt idx="368">
                  <c:v>37.632846000000001</c:v>
                </c:pt>
                <c:pt idx="369">
                  <c:v>37.632846000000001</c:v>
                </c:pt>
                <c:pt idx="370">
                  <c:v>37.620580000000011</c:v>
                </c:pt>
                <c:pt idx="371">
                  <c:v>37.620580000000011</c:v>
                </c:pt>
                <c:pt idx="372">
                  <c:v>37.620580000000011</c:v>
                </c:pt>
                <c:pt idx="373">
                  <c:v>37.620580000000011</c:v>
                </c:pt>
                <c:pt idx="374">
                  <c:v>37.620580000000011</c:v>
                </c:pt>
                <c:pt idx="375">
                  <c:v>37.620580000000011</c:v>
                </c:pt>
                <c:pt idx="376">
                  <c:v>37.620580000000011</c:v>
                </c:pt>
                <c:pt idx="377">
                  <c:v>37.620580000000011</c:v>
                </c:pt>
                <c:pt idx="378">
                  <c:v>37.620580000000011</c:v>
                </c:pt>
                <c:pt idx="379">
                  <c:v>37.620580000000011</c:v>
                </c:pt>
                <c:pt idx="380">
                  <c:v>37.617493999999994</c:v>
                </c:pt>
                <c:pt idx="381">
                  <c:v>37.617493999999994</c:v>
                </c:pt>
                <c:pt idx="382">
                  <c:v>37.617493999999994</c:v>
                </c:pt>
                <c:pt idx="383">
                  <c:v>37.617493999999994</c:v>
                </c:pt>
                <c:pt idx="384">
                  <c:v>37.617493999999994</c:v>
                </c:pt>
                <c:pt idx="385">
                  <c:v>37.617493999999994</c:v>
                </c:pt>
                <c:pt idx="386">
                  <c:v>37.617493999999994</c:v>
                </c:pt>
                <c:pt idx="387">
                  <c:v>37.617493999999994</c:v>
                </c:pt>
                <c:pt idx="388">
                  <c:v>37.617493999999994</c:v>
                </c:pt>
                <c:pt idx="389">
                  <c:v>37.617493999999994</c:v>
                </c:pt>
                <c:pt idx="390">
                  <c:v>37.627616000000003</c:v>
                </c:pt>
                <c:pt idx="391">
                  <c:v>37.627616000000003</c:v>
                </c:pt>
                <c:pt idx="392">
                  <c:v>37.627616000000003</c:v>
                </c:pt>
                <c:pt idx="393">
                  <c:v>37.627616000000003</c:v>
                </c:pt>
                <c:pt idx="394">
                  <c:v>37.627616000000003</c:v>
                </c:pt>
                <c:pt idx="395">
                  <c:v>37.627616000000003</c:v>
                </c:pt>
                <c:pt idx="396">
                  <c:v>37.627616000000003</c:v>
                </c:pt>
                <c:pt idx="397">
                  <c:v>37.627616000000003</c:v>
                </c:pt>
                <c:pt idx="398">
                  <c:v>37.627616000000003</c:v>
                </c:pt>
                <c:pt idx="399">
                  <c:v>37.627616000000003</c:v>
                </c:pt>
                <c:pt idx="400">
                  <c:v>37.591655000000003</c:v>
                </c:pt>
                <c:pt idx="401">
                  <c:v>37.591655000000003</c:v>
                </c:pt>
                <c:pt idx="402">
                  <c:v>37.591655000000003</c:v>
                </c:pt>
                <c:pt idx="403">
                  <c:v>37.591655000000003</c:v>
                </c:pt>
                <c:pt idx="404">
                  <c:v>37.591655000000003</c:v>
                </c:pt>
                <c:pt idx="405">
                  <c:v>37.591655000000003</c:v>
                </c:pt>
                <c:pt idx="406">
                  <c:v>37.591655000000003</c:v>
                </c:pt>
                <c:pt idx="407">
                  <c:v>37.591655000000003</c:v>
                </c:pt>
                <c:pt idx="408">
                  <c:v>37.591655000000003</c:v>
                </c:pt>
                <c:pt idx="409">
                  <c:v>37.591655000000003</c:v>
                </c:pt>
                <c:pt idx="410">
                  <c:v>37.580780999999995</c:v>
                </c:pt>
                <c:pt idx="411">
                  <c:v>37.580780999999995</c:v>
                </c:pt>
                <c:pt idx="412">
                  <c:v>37.580780999999995</c:v>
                </c:pt>
                <c:pt idx="413">
                  <c:v>37.580780999999995</c:v>
                </c:pt>
                <c:pt idx="414">
                  <c:v>37.580780999999995</c:v>
                </c:pt>
                <c:pt idx="415">
                  <c:v>37.580780999999995</c:v>
                </c:pt>
                <c:pt idx="416">
                  <c:v>37.580780999999995</c:v>
                </c:pt>
                <c:pt idx="417">
                  <c:v>37.580780999999995</c:v>
                </c:pt>
                <c:pt idx="418">
                  <c:v>37.580780999999995</c:v>
                </c:pt>
                <c:pt idx="419">
                  <c:v>37.580780999999995</c:v>
                </c:pt>
                <c:pt idx="420">
                  <c:v>37.612818000000011</c:v>
                </c:pt>
                <c:pt idx="421">
                  <c:v>37.612818000000011</c:v>
                </c:pt>
                <c:pt idx="422">
                  <c:v>37.612818000000011</c:v>
                </c:pt>
                <c:pt idx="423">
                  <c:v>37.612818000000011</c:v>
                </c:pt>
                <c:pt idx="424">
                  <c:v>37.612818000000011</c:v>
                </c:pt>
                <c:pt idx="425">
                  <c:v>37.612818000000011</c:v>
                </c:pt>
                <c:pt idx="426">
                  <c:v>37.612818000000011</c:v>
                </c:pt>
                <c:pt idx="427">
                  <c:v>37.612818000000011</c:v>
                </c:pt>
                <c:pt idx="428">
                  <c:v>37.612818000000011</c:v>
                </c:pt>
                <c:pt idx="429">
                  <c:v>37.612818000000011</c:v>
                </c:pt>
                <c:pt idx="430">
                  <c:v>37.577079000000005</c:v>
                </c:pt>
                <c:pt idx="431">
                  <c:v>37.577079000000005</c:v>
                </c:pt>
                <c:pt idx="432">
                  <c:v>37.577079000000005</c:v>
                </c:pt>
                <c:pt idx="433">
                  <c:v>37.577079000000005</c:v>
                </c:pt>
                <c:pt idx="434">
                  <c:v>37.577079000000005</c:v>
                </c:pt>
                <c:pt idx="435">
                  <c:v>37.577079000000005</c:v>
                </c:pt>
                <c:pt idx="436">
                  <c:v>37.577079000000005</c:v>
                </c:pt>
                <c:pt idx="437">
                  <c:v>37.577079000000005</c:v>
                </c:pt>
                <c:pt idx="438">
                  <c:v>37.577079000000005</c:v>
                </c:pt>
                <c:pt idx="439">
                  <c:v>37.577079000000005</c:v>
                </c:pt>
                <c:pt idx="440">
                  <c:v>37.574940999999995</c:v>
                </c:pt>
                <c:pt idx="441">
                  <c:v>37.574940999999995</c:v>
                </c:pt>
                <c:pt idx="442">
                  <c:v>37.574940999999995</c:v>
                </c:pt>
                <c:pt idx="443">
                  <c:v>37.574940999999995</c:v>
                </c:pt>
                <c:pt idx="444">
                  <c:v>37.574940999999995</c:v>
                </c:pt>
                <c:pt idx="445">
                  <c:v>37.574940999999995</c:v>
                </c:pt>
                <c:pt idx="446">
                  <c:v>37.574940999999995</c:v>
                </c:pt>
                <c:pt idx="447">
                  <c:v>37.574940999999995</c:v>
                </c:pt>
                <c:pt idx="448">
                  <c:v>37.574940999999995</c:v>
                </c:pt>
                <c:pt idx="449">
                  <c:v>37.574940999999995</c:v>
                </c:pt>
                <c:pt idx="450">
                  <c:v>37.578792000000021</c:v>
                </c:pt>
                <c:pt idx="451">
                  <c:v>37.578792000000021</c:v>
                </c:pt>
                <c:pt idx="452">
                  <c:v>37.578792000000021</c:v>
                </c:pt>
                <c:pt idx="453">
                  <c:v>37.578792000000021</c:v>
                </c:pt>
                <c:pt idx="454">
                  <c:v>37.578792000000021</c:v>
                </c:pt>
                <c:pt idx="455">
                  <c:v>37.578792000000021</c:v>
                </c:pt>
                <c:pt idx="456">
                  <c:v>37.578792000000021</c:v>
                </c:pt>
                <c:pt idx="457">
                  <c:v>37.578792000000021</c:v>
                </c:pt>
                <c:pt idx="458">
                  <c:v>37.578792000000021</c:v>
                </c:pt>
                <c:pt idx="459">
                  <c:v>37.578792000000021</c:v>
                </c:pt>
                <c:pt idx="460">
                  <c:v>37.581409999999998</c:v>
                </c:pt>
                <c:pt idx="461">
                  <c:v>37.581409999999998</c:v>
                </c:pt>
                <c:pt idx="462">
                  <c:v>37.581409999999998</c:v>
                </c:pt>
                <c:pt idx="463">
                  <c:v>37.581409999999998</c:v>
                </c:pt>
                <c:pt idx="464">
                  <c:v>37.581409999999998</c:v>
                </c:pt>
                <c:pt idx="465">
                  <c:v>37.581409999999998</c:v>
                </c:pt>
                <c:pt idx="466">
                  <c:v>37.581409999999998</c:v>
                </c:pt>
                <c:pt idx="467">
                  <c:v>37.581409999999998</c:v>
                </c:pt>
                <c:pt idx="468">
                  <c:v>37.581409999999998</c:v>
                </c:pt>
                <c:pt idx="469">
                  <c:v>37.581409999999998</c:v>
                </c:pt>
                <c:pt idx="470">
                  <c:v>37.564523000000001</c:v>
                </c:pt>
                <c:pt idx="471">
                  <c:v>37.564523000000001</c:v>
                </c:pt>
                <c:pt idx="472">
                  <c:v>37.564523000000001</c:v>
                </c:pt>
                <c:pt idx="473">
                  <c:v>37.564523000000001</c:v>
                </c:pt>
                <c:pt idx="474">
                  <c:v>37.564523000000001</c:v>
                </c:pt>
                <c:pt idx="475">
                  <c:v>37.564523000000001</c:v>
                </c:pt>
                <c:pt idx="476">
                  <c:v>37.564523000000001</c:v>
                </c:pt>
                <c:pt idx="477">
                  <c:v>37.564523000000001</c:v>
                </c:pt>
                <c:pt idx="478">
                  <c:v>37.564523000000001</c:v>
                </c:pt>
                <c:pt idx="479">
                  <c:v>37.564523000000001</c:v>
                </c:pt>
                <c:pt idx="480">
                  <c:v>37.513693999999994</c:v>
                </c:pt>
                <c:pt idx="481">
                  <c:v>37.513693999999994</c:v>
                </c:pt>
                <c:pt idx="482">
                  <c:v>37.513693999999994</c:v>
                </c:pt>
                <c:pt idx="483">
                  <c:v>37.513693999999994</c:v>
                </c:pt>
                <c:pt idx="484">
                  <c:v>37.513693999999994</c:v>
                </c:pt>
                <c:pt idx="485">
                  <c:v>37.513693999999994</c:v>
                </c:pt>
                <c:pt idx="486">
                  <c:v>37.513693999999994</c:v>
                </c:pt>
                <c:pt idx="487">
                  <c:v>37.513693999999994</c:v>
                </c:pt>
                <c:pt idx="488">
                  <c:v>37.513693999999994</c:v>
                </c:pt>
                <c:pt idx="489">
                  <c:v>37.513693999999994</c:v>
                </c:pt>
                <c:pt idx="490">
                  <c:v>37.474241999999997</c:v>
                </c:pt>
                <c:pt idx="491">
                  <c:v>37.474241999999997</c:v>
                </c:pt>
                <c:pt idx="492">
                  <c:v>37.474241999999997</c:v>
                </c:pt>
                <c:pt idx="493">
                  <c:v>37.474241999999997</c:v>
                </c:pt>
                <c:pt idx="494">
                  <c:v>37.474241999999997</c:v>
                </c:pt>
                <c:pt idx="495">
                  <c:v>37.474241999999997</c:v>
                </c:pt>
                <c:pt idx="496">
                  <c:v>37.474241999999997</c:v>
                </c:pt>
                <c:pt idx="497">
                  <c:v>37.474241999999997</c:v>
                </c:pt>
                <c:pt idx="498">
                  <c:v>37.474241999999997</c:v>
                </c:pt>
                <c:pt idx="499">
                  <c:v>37.474241999999997</c:v>
                </c:pt>
                <c:pt idx="500">
                  <c:v>37.473046999999994</c:v>
                </c:pt>
                <c:pt idx="501">
                  <c:v>37.473046999999994</c:v>
                </c:pt>
                <c:pt idx="502">
                  <c:v>37.473046999999994</c:v>
                </c:pt>
                <c:pt idx="503">
                  <c:v>37.473046999999994</c:v>
                </c:pt>
                <c:pt idx="504">
                  <c:v>37.473046999999994</c:v>
                </c:pt>
                <c:pt idx="505">
                  <c:v>37.473046999999994</c:v>
                </c:pt>
                <c:pt idx="506">
                  <c:v>37.473046999999994</c:v>
                </c:pt>
                <c:pt idx="507">
                  <c:v>37.473046999999994</c:v>
                </c:pt>
                <c:pt idx="508">
                  <c:v>37.473046999999994</c:v>
                </c:pt>
                <c:pt idx="509">
                  <c:v>37.473046999999994</c:v>
                </c:pt>
                <c:pt idx="510">
                  <c:v>37.469516000000013</c:v>
                </c:pt>
                <c:pt idx="511">
                  <c:v>37.469516000000013</c:v>
                </c:pt>
                <c:pt idx="512">
                  <c:v>37.469516000000013</c:v>
                </c:pt>
                <c:pt idx="513">
                  <c:v>37.469516000000013</c:v>
                </c:pt>
                <c:pt idx="514">
                  <c:v>37.469516000000013</c:v>
                </c:pt>
                <c:pt idx="515">
                  <c:v>37.469516000000013</c:v>
                </c:pt>
                <c:pt idx="516">
                  <c:v>37.469516000000013</c:v>
                </c:pt>
                <c:pt idx="517">
                  <c:v>37.469516000000013</c:v>
                </c:pt>
                <c:pt idx="518">
                  <c:v>37.469516000000013</c:v>
                </c:pt>
                <c:pt idx="519">
                  <c:v>37.469516000000013</c:v>
                </c:pt>
                <c:pt idx="520">
                  <c:v>37.460225000000001</c:v>
                </c:pt>
                <c:pt idx="521">
                  <c:v>37.460225000000001</c:v>
                </c:pt>
                <c:pt idx="522">
                  <c:v>37.460225000000001</c:v>
                </c:pt>
                <c:pt idx="523">
                  <c:v>37.460225000000001</c:v>
                </c:pt>
                <c:pt idx="524">
                  <c:v>37.460225000000001</c:v>
                </c:pt>
                <c:pt idx="525">
                  <c:v>37.460225000000001</c:v>
                </c:pt>
                <c:pt idx="526">
                  <c:v>37.460225000000001</c:v>
                </c:pt>
                <c:pt idx="527">
                  <c:v>37.460225000000001</c:v>
                </c:pt>
                <c:pt idx="528">
                  <c:v>37.460225000000001</c:v>
                </c:pt>
                <c:pt idx="529">
                  <c:v>37.460225000000001</c:v>
                </c:pt>
                <c:pt idx="530">
                  <c:v>37.442590000000003</c:v>
                </c:pt>
                <c:pt idx="531">
                  <c:v>37.442590000000003</c:v>
                </c:pt>
                <c:pt idx="532">
                  <c:v>37.442590000000003</c:v>
                </c:pt>
                <c:pt idx="533">
                  <c:v>37.442590000000003</c:v>
                </c:pt>
                <c:pt idx="534">
                  <c:v>37.442590000000003</c:v>
                </c:pt>
                <c:pt idx="535">
                  <c:v>37.442590000000003</c:v>
                </c:pt>
                <c:pt idx="536">
                  <c:v>37.442590000000003</c:v>
                </c:pt>
                <c:pt idx="537">
                  <c:v>37.442590000000003</c:v>
                </c:pt>
                <c:pt idx="538">
                  <c:v>37.442590000000003</c:v>
                </c:pt>
                <c:pt idx="539">
                  <c:v>37.442590000000003</c:v>
                </c:pt>
                <c:pt idx="540">
                  <c:v>37.434901000000004</c:v>
                </c:pt>
                <c:pt idx="541">
                  <c:v>37.434901000000004</c:v>
                </c:pt>
                <c:pt idx="542">
                  <c:v>37.434901000000004</c:v>
                </c:pt>
                <c:pt idx="543">
                  <c:v>37.434901000000004</c:v>
                </c:pt>
                <c:pt idx="544">
                  <c:v>37.434901000000004</c:v>
                </c:pt>
                <c:pt idx="545">
                  <c:v>37.434901000000004</c:v>
                </c:pt>
                <c:pt idx="546">
                  <c:v>37.434901000000004</c:v>
                </c:pt>
                <c:pt idx="547">
                  <c:v>37.434901000000004</c:v>
                </c:pt>
                <c:pt idx="548">
                  <c:v>37.434901000000004</c:v>
                </c:pt>
                <c:pt idx="549">
                  <c:v>37.434901000000004</c:v>
                </c:pt>
                <c:pt idx="550">
                  <c:v>37.393271000000006</c:v>
                </c:pt>
                <c:pt idx="551">
                  <c:v>37.393271000000006</c:v>
                </c:pt>
                <c:pt idx="552">
                  <c:v>37.393271000000006</c:v>
                </c:pt>
                <c:pt idx="553">
                  <c:v>37.393271000000006</c:v>
                </c:pt>
                <c:pt idx="554">
                  <c:v>37.393271000000006</c:v>
                </c:pt>
                <c:pt idx="555">
                  <c:v>37.393271000000006</c:v>
                </c:pt>
                <c:pt idx="556">
                  <c:v>37.393271000000006</c:v>
                </c:pt>
                <c:pt idx="557">
                  <c:v>37.393271000000006</c:v>
                </c:pt>
                <c:pt idx="558">
                  <c:v>37.393271000000006</c:v>
                </c:pt>
                <c:pt idx="559">
                  <c:v>37.393271000000006</c:v>
                </c:pt>
                <c:pt idx="560">
                  <c:v>37.380090999999993</c:v>
                </c:pt>
                <c:pt idx="561">
                  <c:v>37.380090999999993</c:v>
                </c:pt>
                <c:pt idx="562">
                  <c:v>37.380090999999993</c:v>
                </c:pt>
                <c:pt idx="563">
                  <c:v>37.380090999999993</c:v>
                </c:pt>
                <c:pt idx="564">
                  <c:v>37.380090999999993</c:v>
                </c:pt>
                <c:pt idx="565">
                  <c:v>37.380090999999993</c:v>
                </c:pt>
                <c:pt idx="566">
                  <c:v>37.380090999999993</c:v>
                </c:pt>
                <c:pt idx="567">
                  <c:v>37.380090999999993</c:v>
                </c:pt>
                <c:pt idx="568">
                  <c:v>37.380090999999993</c:v>
                </c:pt>
                <c:pt idx="569">
                  <c:v>37.380090999999993</c:v>
                </c:pt>
                <c:pt idx="570">
                  <c:v>37.384218999999995</c:v>
                </c:pt>
                <c:pt idx="571">
                  <c:v>37.384218999999995</c:v>
                </c:pt>
                <c:pt idx="572">
                  <c:v>37.384218999999995</c:v>
                </c:pt>
                <c:pt idx="573">
                  <c:v>37.384218999999995</c:v>
                </c:pt>
                <c:pt idx="574">
                  <c:v>37.384218999999995</c:v>
                </c:pt>
                <c:pt idx="575">
                  <c:v>37.384218999999995</c:v>
                </c:pt>
                <c:pt idx="576">
                  <c:v>37.384218999999995</c:v>
                </c:pt>
                <c:pt idx="577">
                  <c:v>37.384218999999995</c:v>
                </c:pt>
                <c:pt idx="578">
                  <c:v>37.384218999999995</c:v>
                </c:pt>
                <c:pt idx="579">
                  <c:v>37.384218999999995</c:v>
                </c:pt>
                <c:pt idx="580">
                  <c:v>37.365499</c:v>
                </c:pt>
                <c:pt idx="581">
                  <c:v>37.365499</c:v>
                </c:pt>
                <c:pt idx="582">
                  <c:v>37.365499</c:v>
                </c:pt>
                <c:pt idx="583">
                  <c:v>37.365499</c:v>
                </c:pt>
                <c:pt idx="584">
                  <c:v>37.365499</c:v>
                </c:pt>
                <c:pt idx="585">
                  <c:v>37.365499</c:v>
                </c:pt>
                <c:pt idx="586">
                  <c:v>37.365499</c:v>
                </c:pt>
                <c:pt idx="587">
                  <c:v>37.365499</c:v>
                </c:pt>
                <c:pt idx="588">
                  <c:v>37.365499</c:v>
                </c:pt>
                <c:pt idx="589">
                  <c:v>37.365499</c:v>
                </c:pt>
                <c:pt idx="590">
                  <c:v>37.355911000000006</c:v>
                </c:pt>
                <c:pt idx="591">
                  <c:v>37.355911000000006</c:v>
                </c:pt>
                <c:pt idx="592">
                  <c:v>37.355911000000006</c:v>
                </c:pt>
                <c:pt idx="593">
                  <c:v>37.355911000000006</c:v>
                </c:pt>
                <c:pt idx="594">
                  <c:v>37.355911000000006</c:v>
                </c:pt>
                <c:pt idx="595">
                  <c:v>37.355911000000006</c:v>
                </c:pt>
                <c:pt idx="596">
                  <c:v>37.355911000000006</c:v>
                </c:pt>
                <c:pt idx="597">
                  <c:v>37.355911000000006</c:v>
                </c:pt>
                <c:pt idx="598">
                  <c:v>37.355911000000006</c:v>
                </c:pt>
                <c:pt idx="599">
                  <c:v>37.355911000000006</c:v>
                </c:pt>
                <c:pt idx="600">
                  <c:v>37.322974000000002</c:v>
                </c:pt>
                <c:pt idx="601">
                  <c:v>37.322974000000002</c:v>
                </c:pt>
                <c:pt idx="602">
                  <c:v>37.322974000000002</c:v>
                </c:pt>
                <c:pt idx="603">
                  <c:v>37.322974000000002</c:v>
                </c:pt>
                <c:pt idx="604">
                  <c:v>37.322974000000002</c:v>
                </c:pt>
                <c:pt idx="605">
                  <c:v>37.322974000000002</c:v>
                </c:pt>
                <c:pt idx="606">
                  <c:v>37.322974000000002</c:v>
                </c:pt>
                <c:pt idx="607">
                  <c:v>37.322974000000002</c:v>
                </c:pt>
                <c:pt idx="608">
                  <c:v>37.322974000000002</c:v>
                </c:pt>
                <c:pt idx="609">
                  <c:v>37.322974000000002</c:v>
                </c:pt>
                <c:pt idx="610">
                  <c:v>37.285654000000001</c:v>
                </c:pt>
                <c:pt idx="611">
                  <c:v>37.285654000000001</c:v>
                </c:pt>
                <c:pt idx="612">
                  <c:v>37.285654000000001</c:v>
                </c:pt>
                <c:pt idx="613">
                  <c:v>37.285654000000001</c:v>
                </c:pt>
                <c:pt idx="614">
                  <c:v>37.285654000000001</c:v>
                </c:pt>
                <c:pt idx="615">
                  <c:v>37.285654000000001</c:v>
                </c:pt>
                <c:pt idx="616">
                  <c:v>37.285654000000001</c:v>
                </c:pt>
                <c:pt idx="617">
                  <c:v>37.285654000000001</c:v>
                </c:pt>
                <c:pt idx="618">
                  <c:v>37.285654000000001</c:v>
                </c:pt>
                <c:pt idx="619">
                  <c:v>37.285654000000001</c:v>
                </c:pt>
                <c:pt idx="620">
                  <c:v>37.269649000000001</c:v>
                </c:pt>
                <c:pt idx="621">
                  <c:v>37.269649000000001</c:v>
                </c:pt>
                <c:pt idx="622">
                  <c:v>37.269649000000001</c:v>
                </c:pt>
                <c:pt idx="623">
                  <c:v>37.269649000000001</c:v>
                </c:pt>
                <c:pt idx="624">
                  <c:v>37.269649000000001</c:v>
                </c:pt>
                <c:pt idx="625">
                  <c:v>37.269649000000001</c:v>
                </c:pt>
                <c:pt idx="626">
                  <c:v>37.269649000000001</c:v>
                </c:pt>
                <c:pt idx="627">
                  <c:v>37.269649000000001</c:v>
                </c:pt>
                <c:pt idx="628">
                  <c:v>37.269649000000001</c:v>
                </c:pt>
                <c:pt idx="629">
                  <c:v>37.269649000000001</c:v>
                </c:pt>
                <c:pt idx="630">
                  <c:v>37.249849000000005</c:v>
                </c:pt>
                <c:pt idx="631">
                  <c:v>37.249849000000005</c:v>
                </c:pt>
                <c:pt idx="632">
                  <c:v>37.249849000000005</c:v>
                </c:pt>
                <c:pt idx="633">
                  <c:v>37.249849000000005</c:v>
                </c:pt>
                <c:pt idx="634">
                  <c:v>37.249849000000005</c:v>
                </c:pt>
                <c:pt idx="635">
                  <c:v>37.249849000000005</c:v>
                </c:pt>
                <c:pt idx="636">
                  <c:v>37.249849000000005</c:v>
                </c:pt>
                <c:pt idx="637">
                  <c:v>37.249849000000005</c:v>
                </c:pt>
                <c:pt idx="638">
                  <c:v>37.249849000000005</c:v>
                </c:pt>
                <c:pt idx="639">
                  <c:v>37.249849000000005</c:v>
                </c:pt>
                <c:pt idx="640">
                  <c:v>37.276657</c:v>
                </c:pt>
                <c:pt idx="641">
                  <c:v>37.276657</c:v>
                </c:pt>
                <c:pt idx="642">
                  <c:v>37.276657</c:v>
                </c:pt>
                <c:pt idx="643">
                  <c:v>37.276657</c:v>
                </c:pt>
                <c:pt idx="644">
                  <c:v>37.276657</c:v>
                </c:pt>
                <c:pt idx="645">
                  <c:v>37.276657</c:v>
                </c:pt>
                <c:pt idx="646">
                  <c:v>37.276657</c:v>
                </c:pt>
                <c:pt idx="647">
                  <c:v>37.276657</c:v>
                </c:pt>
                <c:pt idx="648">
                  <c:v>37.276657</c:v>
                </c:pt>
                <c:pt idx="649">
                  <c:v>37.276657</c:v>
                </c:pt>
                <c:pt idx="650">
                  <c:v>37.274956000000003</c:v>
                </c:pt>
                <c:pt idx="651">
                  <c:v>37.274956000000003</c:v>
                </c:pt>
                <c:pt idx="652">
                  <c:v>37.274956000000003</c:v>
                </c:pt>
                <c:pt idx="653">
                  <c:v>37.274956000000003</c:v>
                </c:pt>
                <c:pt idx="654">
                  <c:v>37.274956000000003</c:v>
                </c:pt>
                <c:pt idx="655">
                  <c:v>37.274956000000003</c:v>
                </c:pt>
                <c:pt idx="656">
                  <c:v>37.274956000000003</c:v>
                </c:pt>
                <c:pt idx="657">
                  <c:v>37.274956000000003</c:v>
                </c:pt>
                <c:pt idx="658">
                  <c:v>37.274956000000003</c:v>
                </c:pt>
                <c:pt idx="659">
                  <c:v>37.274956000000003</c:v>
                </c:pt>
                <c:pt idx="660">
                  <c:v>37.261645000000001</c:v>
                </c:pt>
                <c:pt idx="661">
                  <c:v>37.261645000000001</c:v>
                </c:pt>
                <c:pt idx="662">
                  <c:v>37.261645000000001</c:v>
                </c:pt>
                <c:pt idx="663">
                  <c:v>37.261645000000001</c:v>
                </c:pt>
                <c:pt idx="664">
                  <c:v>37.261645000000001</c:v>
                </c:pt>
                <c:pt idx="665">
                  <c:v>37.261645000000001</c:v>
                </c:pt>
                <c:pt idx="666">
                  <c:v>37.261645000000001</c:v>
                </c:pt>
                <c:pt idx="667">
                  <c:v>37.261645000000001</c:v>
                </c:pt>
                <c:pt idx="668">
                  <c:v>37.261645000000001</c:v>
                </c:pt>
                <c:pt idx="669">
                  <c:v>37.261645000000001</c:v>
                </c:pt>
                <c:pt idx="670">
                  <c:v>37.222868000000013</c:v>
                </c:pt>
                <c:pt idx="671">
                  <c:v>37.222868000000013</c:v>
                </c:pt>
                <c:pt idx="672">
                  <c:v>37.222868000000013</c:v>
                </c:pt>
                <c:pt idx="673">
                  <c:v>37.222868000000013</c:v>
                </c:pt>
                <c:pt idx="674">
                  <c:v>37.222868000000013</c:v>
                </c:pt>
                <c:pt idx="675">
                  <c:v>37.222868000000013</c:v>
                </c:pt>
                <c:pt idx="676">
                  <c:v>37.222868000000013</c:v>
                </c:pt>
                <c:pt idx="677">
                  <c:v>37.222868000000013</c:v>
                </c:pt>
                <c:pt idx="678">
                  <c:v>37.222868000000013</c:v>
                </c:pt>
                <c:pt idx="679">
                  <c:v>37.222868000000013</c:v>
                </c:pt>
                <c:pt idx="680">
                  <c:v>37.189927000000004</c:v>
                </c:pt>
                <c:pt idx="681">
                  <c:v>37.189927000000004</c:v>
                </c:pt>
                <c:pt idx="682">
                  <c:v>37.189927000000004</c:v>
                </c:pt>
                <c:pt idx="683">
                  <c:v>37.189927000000004</c:v>
                </c:pt>
                <c:pt idx="684">
                  <c:v>37.189927000000004</c:v>
                </c:pt>
                <c:pt idx="685">
                  <c:v>37.189927000000004</c:v>
                </c:pt>
                <c:pt idx="686">
                  <c:v>37.189927000000004</c:v>
                </c:pt>
                <c:pt idx="687">
                  <c:v>37.189927000000004</c:v>
                </c:pt>
                <c:pt idx="688">
                  <c:v>37.189927000000004</c:v>
                </c:pt>
                <c:pt idx="689">
                  <c:v>37.189927000000004</c:v>
                </c:pt>
                <c:pt idx="690">
                  <c:v>37.194734000000011</c:v>
                </c:pt>
                <c:pt idx="691">
                  <c:v>37.194734000000011</c:v>
                </c:pt>
                <c:pt idx="692">
                  <c:v>37.194734000000011</c:v>
                </c:pt>
                <c:pt idx="693">
                  <c:v>37.194734000000011</c:v>
                </c:pt>
                <c:pt idx="694">
                  <c:v>37.194734000000011</c:v>
                </c:pt>
                <c:pt idx="695">
                  <c:v>37.194734000000011</c:v>
                </c:pt>
                <c:pt idx="696">
                  <c:v>37.194734000000011</c:v>
                </c:pt>
                <c:pt idx="697">
                  <c:v>37.194734000000011</c:v>
                </c:pt>
                <c:pt idx="698">
                  <c:v>37.194734000000011</c:v>
                </c:pt>
                <c:pt idx="699">
                  <c:v>37.194734000000011</c:v>
                </c:pt>
                <c:pt idx="700">
                  <c:v>37.216059000000001</c:v>
                </c:pt>
                <c:pt idx="701">
                  <c:v>37.216059000000001</c:v>
                </c:pt>
                <c:pt idx="702">
                  <c:v>37.216059000000001</c:v>
                </c:pt>
                <c:pt idx="703">
                  <c:v>37.216059000000001</c:v>
                </c:pt>
                <c:pt idx="704">
                  <c:v>37.216059000000001</c:v>
                </c:pt>
                <c:pt idx="705">
                  <c:v>37.216059000000001</c:v>
                </c:pt>
                <c:pt idx="706">
                  <c:v>37.216059000000001</c:v>
                </c:pt>
                <c:pt idx="707">
                  <c:v>37.216059000000001</c:v>
                </c:pt>
                <c:pt idx="708">
                  <c:v>37.216059000000001</c:v>
                </c:pt>
                <c:pt idx="709">
                  <c:v>37.216059000000001</c:v>
                </c:pt>
                <c:pt idx="710">
                  <c:v>37.240840000000006</c:v>
                </c:pt>
                <c:pt idx="711">
                  <c:v>37.240840000000006</c:v>
                </c:pt>
                <c:pt idx="712">
                  <c:v>37.240840000000006</c:v>
                </c:pt>
                <c:pt idx="713">
                  <c:v>37.240840000000006</c:v>
                </c:pt>
                <c:pt idx="714">
                  <c:v>37.240840000000006</c:v>
                </c:pt>
                <c:pt idx="715">
                  <c:v>37.240840000000006</c:v>
                </c:pt>
                <c:pt idx="716">
                  <c:v>37.240840000000006</c:v>
                </c:pt>
                <c:pt idx="717">
                  <c:v>37.240840000000006</c:v>
                </c:pt>
                <c:pt idx="718">
                  <c:v>37.240840000000006</c:v>
                </c:pt>
                <c:pt idx="719">
                  <c:v>37.240840000000006</c:v>
                </c:pt>
                <c:pt idx="720">
                  <c:v>37.213279</c:v>
                </c:pt>
                <c:pt idx="721">
                  <c:v>37.213279</c:v>
                </c:pt>
                <c:pt idx="722">
                  <c:v>37.213279</c:v>
                </c:pt>
                <c:pt idx="723">
                  <c:v>37.213279</c:v>
                </c:pt>
                <c:pt idx="724">
                  <c:v>37.213279</c:v>
                </c:pt>
                <c:pt idx="725">
                  <c:v>37.213279</c:v>
                </c:pt>
                <c:pt idx="726">
                  <c:v>37.213279</c:v>
                </c:pt>
                <c:pt idx="727">
                  <c:v>37.213279</c:v>
                </c:pt>
                <c:pt idx="728">
                  <c:v>37.213279</c:v>
                </c:pt>
                <c:pt idx="729">
                  <c:v>37.213279</c:v>
                </c:pt>
                <c:pt idx="730">
                  <c:v>37.207086000000004</c:v>
                </c:pt>
                <c:pt idx="731">
                  <c:v>37.207086000000004</c:v>
                </c:pt>
                <c:pt idx="732">
                  <c:v>37.207086000000004</c:v>
                </c:pt>
                <c:pt idx="733">
                  <c:v>37.207086000000004</c:v>
                </c:pt>
                <c:pt idx="734">
                  <c:v>37.207086000000004</c:v>
                </c:pt>
                <c:pt idx="735">
                  <c:v>37.207086000000004</c:v>
                </c:pt>
                <c:pt idx="736">
                  <c:v>37.207086000000004</c:v>
                </c:pt>
                <c:pt idx="737">
                  <c:v>37.207086000000004</c:v>
                </c:pt>
                <c:pt idx="738">
                  <c:v>37.207086000000004</c:v>
                </c:pt>
                <c:pt idx="739">
                  <c:v>37.207086000000004</c:v>
                </c:pt>
                <c:pt idx="740">
                  <c:v>37.183518000000021</c:v>
                </c:pt>
                <c:pt idx="741">
                  <c:v>37.183518000000021</c:v>
                </c:pt>
                <c:pt idx="742">
                  <c:v>37.183518000000021</c:v>
                </c:pt>
                <c:pt idx="743">
                  <c:v>37.183518000000021</c:v>
                </c:pt>
                <c:pt idx="744">
                  <c:v>37.183518000000021</c:v>
                </c:pt>
                <c:pt idx="745">
                  <c:v>37.183518000000021</c:v>
                </c:pt>
                <c:pt idx="746">
                  <c:v>37.183518000000021</c:v>
                </c:pt>
                <c:pt idx="747">
                  <c:v>37.183518000000021</c:v>
                </c:pt>
                <c:pt idx="748">
                  <c:v>37.183518000000021</c:v>
                </c:pt>
                <c:pt idx="749">
                  <c:v>37.183518000000021</c:v>
                </c:pt>
                <c:pt idx="750">
                  <c:v>37.176246000000006</c:v>
                </c:pt>
                <c:pt idx="751">
                  <c:v>37.176246000000006</c:v>
                </c:pt>
                <c:pt idx="752">
                  <c:v>37.176246000000006</c:v>
                </c:pt>
                <c:pt idx="753">
                  <c:v>37.176246000000006</c:v>
                </c:pt>
                <c:pt idx="754">
                  <c:v>37.176246000000006</c:v>
                </c:pt>
                <c:pt idx="755">
                  <c:v>37.176246000000006</c:v>
                </c:pt>
                <c:pt idx="756">
                  <c:v>37.176246000000006</c:v>
                </c:pt>
                <c:pt idx="757">
                  <c:v>37.176246000000006</c:v>
                </c:pt>
                <c:pt idx="758">
                  <c:v>37.176246000000006</c:v>
                </c:pt>
                <c:pt idx="759">
                  <c:v>37.176246000000006</c:v>
                </c:pt>
                <c:pt idx="760">
                  <c:v>37.192911000000024</c:v>
                </c:pt>
                <c:pt idx="761">
                  <c:v>37.192911000000024</c:v>
                </c:pt>
                <c:pt idx="762">
                  <c:v>37.192911000000024</c:v>
                </c:pt>
                <c:pt idx="763">
                  <c:v>37.192911000000024</c:v>
                </c:pt>
                <c:pt idx="764">
                  <c:v>37.192911000000024</c:v>
                </c:pt>
                <c:pt idx="765">
                  <c:v>37.192911000000024</c:v>
                </c:pt>
                <c:pt idx="766">
                  <c:v>37.192911000000024</c:v>
                </c:pt>
                <c:pt idx="767">
                  <c:v>37.192911000000024</c:v>
                </c:pt>
                <c:pt idx="768">
                  <c:v>37.192911000000024</c:v>
                </c:pt>
                <c:pt idx="769">
                  <c:v>37.192911000000024</c:v>
                </c:pt>
                <c:pt idx="770">
                  <c:v>37.197829000000006</c:v>
                </c:pt>
                <c:pt idx="771">
                  <c:v>37.197829000000006</c:v>
                </c:pt>
                <c:pt idx="772">
                  <c:v>37.197829000000006</c:v>
                </c:pt>
                <c:pt idx="773">
                  <c:v>37.197829000000006</c:v>
                </c:pt>
                <c:pt idx="774">
                  <c:v>37.197829000000006</c:v>
                </c:pt>
                <c:pt idx="775">
                  <c:v>37.197829000000006</c:v>
                </c:pt>
                <c:pt idx="776">
                  <c:v>37.197829000000006</c:v>
                </c:pt>
                <c:pt idx="777">
                  <c:v>37.197829000000006</c:v>
                </c:pt>
                <c:pt idx="778">
                  <c:v>37.197829000000006</c:v>
                </c:pt>
                <c:pt idx="779">
                  <c:v>37.197829000000006</c:v>
                </c:pt>
                <c:pt idx="780">
                  <c:v>37.218371000000012</c:v>
                </c:pt>
                <c:pt idx="781">
                  <c:v>37.218371000000012</c:v>
                </c:pt>
                <c:pt idx="782">
                  <c:v>37.218371000000012</c:v>
                </c:pt>
                <c:pt idx="783">
                  <c:v>37.218371000000012</c:v>
                </c:pt>
                <c:pt idx="784">
                  <c:v>37.218371000000012</c:v>
                </c:pt>
                <c:pt idx="785">
                  <c:v>37.218371000000012</c:v>
                </c:pt>
                <c:pt idx="786">
                  <c:v>37.218371000000012</c:v>
                </c:pt>
                <c:pt idx="787">
                  <c:v>37.218371000000012</c:v>
                </c:pt>
                <c:pt idx="788">
                  <c:v>37.218371000000012</c:v>
                </c:pt>
                <c:pt idx="789">
                  <c:v>37.218371000000012</c:v>
                </c:pt>
                <c:pt idx="790">
                  <c:v>37.243472000000011</c:v>
                </c:pt>
                <c:pt idx="791">
                  <c:v>37.243472000000011</c:v>
                </c:pt>
                <c:pt idx="792">
                  <c:v>37.243472000000011</c:v>
                </c:pt>
                <c:pt idx="793">
                  <c:v>37.243472000000011</c:v>
                </c:pt>
                <c:pt idx="794">
                  <c:v>37.243472000000011</c:v>
                </c:pt>
                <c:pt idx="795">
                  <c:v>37.243472000000011</c:v>
                </c:pt>
                <c:pt idx="796">
                  <c:v>37.243472000000011</c:v>
                </c:pt>
                <c:pt idx="797">
                  <c:v>37.243472000000011</c:v>
                </c:pt>
                <c:pt idx="798">
                  <c:v>37.243472000000011</c:v>
                </c:pt>
                <c:pt idx="799">
                  <c:v>37.243472000000011</c:v>
                </c:pt>
                <c:pt idx="800">
                  <c:v>37.300273999999995</c:v>
                </c:pt>
                <c:pt idx="801">
                  <c:v>37.300273999999995</c:v>
                </c:pt>
                <c:pt idx="802">
                  <c:v>37.300273999999995</c:v>
                </c:pt>
                <c:pt idx="803">
                  <c:v>37.300273999999995</c:v>
                </c:pt>
                <c:pt idx="804">
                  <c:v>37.300273999999995</c:v>
                </c:pt>
                <c:pt idx="805">
                  <c:v>37.300273999999995</c:v>
                </c:pt>
                <c:pt idx="806">
                  <c:v>37.300273999999995</c:v>
                </c:pt>
                <c:pt idx="807">
                  <c:v>37.300273999999995</c:v>
                </c:pt>
                <c:pt idx="808">
                  <c:v>37.300273999999995</c:v>
                </c:pt>
                <c:pt idx="809">
                  <c:v>37.300273999999995</c:v>
                </c:pt>
                <c:pt idx="810">
                  <c:v>37.370117</c:v>
                </c:pt>
                <c:pt idx="811">
                  <c:v>37.370117</c:v>
                </c:pt>
                <c:pt idx="812">
                  <c:v>37.370117</c:v>
                </c:pt>
                <c:pt idx="813">
                  <c:v>37.370117</c:v>
                </c:pt>
                <c:pt idx="814">
                  <c:v>37.370117</c:v>
                </c:pt>
                <c:pt idx="815">
                  <c:v>37.370117</c:v>
                </c:pt>
                <c:pt idx="816">
                  <c:v>37.370117</c:v>
                </c:pt>
                <c:pt idx="817">
                  <c:v>37.370117</c:v>
                </c:pt>
                <c:pt idx="818">
                  <c:v>37.370117</c:v>
                </c:pt>
                <c:pt idx="819">
                  <c:v>37.370117</c:v>
                </c:pt>
                <c:pt idx="820">
                  <c:v>37.476218000000003</c:v>
                </c:pt>
                <c:pt idx="821">
                  <c:v>37.476218000000003</c:v>
                </c:pt>
                <c:pt idx="822">
                  <c:v>37.476218000000003</c:v>
                </c:pt>
                <c:pt idx="823">
                  <c:v>37.476218000000003</c:v>
                </c:pt>
                <c:pt idx="824">
                  <c:v>37.476218000000003</c:v>
                </c:pt>
                <c:pt idx="825">
                  <c:v>37.476218000000003</c:v>
                </c:pt>
                <c:pt idx="826">
                  <c:v>37.476218000000003</c:v>
                </c:pt>
                <c:pt idx="827">
                  <c:v>37.476218000000003</c:v>
                </c:pt>
                <c:pt idx="828">
                  <c:v>37.476218000000003</c:v>
                </c:pt>
                <c:pt idx="829">
                  <c:v>37.476218000000003</c:v>
                </c:pt>
                <c:pt idx="830">
                  <c:v>37.622360000000022</c:v>
                </c:pt>
                <c:pt idx="831">
                  <c:v>37.622360000000022</c:v>
                </c:pt>
                <c:pt idx="832">
                  <c:v>37.622360000000022</c:v>
                </c:pt>
                <c:pt idx="833">
                  <c:v>37.622360000000022</c:v>
                </c:pt>
                <c:pt idx="834">
                  <c:v>37.622360000000022</c:v>
                </c:pt>
                <c:pt idx="835">
                  <c:v>37.622360000000022</c:v>
                </c:pt>
                <c:pt idx="836">
                  <c:v>37.622360000000022</c:v>
                </c:pt>
                <c:pt idx="837">
                  <c:v>37.622360000000022</c:v>
                </c:pt>
                <c:pt idx="838">
                  <c:v>37.622360000000022</c:v>
                </c:pt>
                <c:pt idx="839">
                  <c:v>37.622360000000022</c:v>
                </c:pt>
                <c:pt idx="840">
                  <c:v>37.805311000000003</c:v>
                </c:pt>
                <c:pt idx="841">
                  <c:v>37.805311000000003</c:v>
                </c:pt>
                <c:pt idx="842">
                  <c:v>37.805311000000003</c:v>
                </c:pt>
                <c:pt idx="843">
                  <c:v>37.805311000000003</c:v>
                </c:pt>
                <c:pt idx="844">
                  <c:v>37.805311000000003</c:v>
                </c:pt>
                <c:pt idx="845">
                  <c:v>37.805311000000003</c:v>
                </c:pt>
                <c:pt idx="846">
                  <c:v>37.805311000000003</c:v>
                </c:pt>
                <c:pt idx="847">
                  <c:v>37.805311000000003</c:v>
                </c:pt>
                <c:pt idx="848">
                  <c:v>37.805311000000003</c:v>
                </c:pt>
                <c:pt idx="849">
                  <c:v>37.805311000000003</c:v>
                </c:pt>
                <c:pt idx="850">
                  <c:v>38.028152000000034</c:v>
                </c:pt>
                <c:pt idx="851">
                  <c:v>38.028152000000034</c:v>
                </c:pt>
                <c:pt idx="852">
                  <c:v>38.028152000000034</c:v>
                </c:pt>
                <c:pt idx="853">
                  <c:v>38.028152000000034</c:v>
                </c:pt>
                <c:pt idx="854">
                  <c:v>38.028152000000034</c:v>
                </c:pt>
                <c:pt idx="855">
                  <c:v>38.028152000000034</c:v>
                </c:pt>
                <c:pt idx="856">
                  <c:v>38.028152000000034</c:v>
                </c:pt>
                <c:pt idx="857">
                  <c:v>38.028152000000034</c:v>
                </c:pt>
                <c:pt idx="858">
                  <c:v>38.028152000000034</c:v>
                </c:pt>
                <c:pt idx="859">
                  <c:v>38.028152000000034</c:v>
                </c:pt>
                <c:pt idx="860">
                  <c:v>38.264717000000012</c:v>
                </c:pt>
                <c:pt idx="861">
                  <c:v>38.264717000000012</c:v>
                </c:pt>
                <c:pt idx="862">
                  <c:v>38.264717000000012</c:v>
                </c:pt>
                <c:pt idx="863">
                  <c:v>38.264717000000012</c:v>
                </c:pt>
                <c:pt idx="864">
                  <c:v>38.264717000000012</c:v>
                </c:pt>
                <c:pt idx="865">
                  <c:v>38.264717000000012</c:v>
                </c:pt>
                <c:pt idx="866">
                  <c:v>38.264717000000012</c:v>
                </c:pt>
                <c:pt idx="867">
                  <c:v>38.264717000000012</c:v>
                </c:pt>
                <c:pt idx="868">
                  <c:v>38.264717000000012</c:v>
                </c:pt>
                <c:pt idx="869">
                  <c:v>38.264717000000012</c:v>
                </c:pt>
                <c:pt idx="870">
                  <c:v>38.545792000000013</c:v>
                </c:pt>
                <c:pt idx="871">
                  <c:v>38.545792000000013</c:v>
                </c:pt>
                <c:pt idx="872">
                  <c:v>38.545792000000013</c:v>
                </c:pt>
                <c:pt idx="873">
                  <c:v>38.545792000000013</c:v>
                </c:pt>
                <c:pt idx="874">
                  <c:v>38.545792000000013</c:v>
                </c:pt>
                <c:pt idx="875">
                  <c:v>38.545792000000013</c:v>
                </c:pt>
                <c:pt idx="876">
                  <c:v>38.545792000000013</c:v>
                </c:pt>
                <c:pt idx="877">
                  <c:v>38.545792000000013</c:v>
                </c:pt>
                <c:pt idx="878">
                  <c:v>38.545792000000013</c:v>
                </c:pt>
                <c:pt idx="879">
                  <c:v>38.545792000000013</c:v>
                </c:pt>
                <c:pt idx="880">
                  <c:v>38.874199999999995</c:v>
                </c:pt>
                <c:pt idx="881">
                  <c:v>38.874199999999995</c:v>
                </c:pt>
                <c:pt idx="882">
                  <c:v>38.874199999999995</c:v>
                </c:pt>
                <c:pt idx="883">
                  <c:v>38.874199999999995</c:v>
                </c:pt>
                <c:pt idx="884">
                  <c:v>38.874199999999995</c:v>
                </c:pt>
                <c:pt idx="885">
                  <c:v>38.874199999999995</c:v>
                </c:pt>
                <c:pt idx="886">
                  <c:v>38.874199999999995</c:v>
                </c:pt>
                <c:pt idx="887">
                  <c:v>38.874199999999995</c:v>
                </c:pt>
                <c:pt idx="888">
                  <c:v>38.874199999999995</c:v>
                </c:pt>
                <c:pt idx="889">
                  <c:v>38.874199999999995</c:v>
                </c:pt>
                <c:pt idx="890">
                  <c:v>39.230245000000011</c:v>
                </c:pt>
                <c:pt idx="891">
                  <c:v>39.230245000000011</c:v>
                </c:pt>
                <c:pt idx="892">
                  <c:v>39.230245000000011</c:v>
                </c:pt>
                <c:pt idx="893">
                  <c:v>39.230245000000011</c:v>
                </c:pt>
                <c:pt idx="894">
                  <c:v>39.230245000000011</c:v>
                </c:pt>
                <c:pt idx="895">
                  <c:v>39.230245000000011</c:v>
                </c:pt>
                <c:pt idx="896">
                  <c:v>39.230245000000011</c:v>
                </c:pt>
                <c:pt idx="897">
                  <c:v>39.230245000000011</c:v>
                </c:pt>
                <c:pt idx="898">
                  <c:v>39.230245000000011</c:v>
                </c:pt>
                <c:pt idx="899">
                  <c:v>39.230245000000011</c:v>
                </c:pt>
                <c:pt idx="900">
                  <c:v>39.628152000000043</c:v>
                </c:pt>
                <c:pt idx="901">
                  <c:v>39.628152000000043</c:v>
                </c:pt>
                <c:pt idx="902">
                  <c:v>39.628152000000043</c:v>
                </c:pt>
                <c:pt idx="903">
                  <c:v>39.628152000000043</c:v>
                </c:pt>
                <c:pt idx="904">
                  <c:v>39.628152000000043</c:v>
                </c:pt>
                <c:pt idx="905">
                  <c:v>39.628152000000043</c:v>
                </c:pt>
                <c:pt idx="906">
                  <c:v>39.628152000000043</c:v>
                </c:pt>
                <c:pt idx="907">
                  <c:v>39.628152000000043</c:v>
                </c:pt>
                <c:pt idx="908">
                  <c:v>39.628152000000043</c:v>
                </c:pt>
                <c:pt idx="909">
                  <c:v>39.628152000000043</c:v>
                </c:pt>
                <c:pt idx="910">
                  <c:v>40.027554000000002</c:v>
                </c:pt>
                <c:pt idx="911">
                  <c:v>40.027554000000002</c:v>
                </c:pt>
                <c:pt idx="912">
                  <c:v>40.027554000000002</c:v>
                </c:pt>
                <c:pt idx="913">
                  <c:v>40.027554000000002</c:v>
                </c:pt>
                <c:pt idx="914">
                  <c:v>40.027554000000002</c:v>
                </c:pt>
                <c:pt idx="915">
                  <c:v>40.027554000000002</c:v>
                </c:pt>
                <c:pt idx="916">
                  <c:v>40.027554000000002</c:v>
                </c:pt>
                <c:pt idx="917">
                  <c:v>40.027554000000002</c:v>
                </c:pt>
                <c:pt idx="918">
                  <c:v>40.027554000000002</c:v>
                </c:pt>
                <c:pt idx="919">
                  <c:v>40.027554000000002</c:v>
                </c:pt>
                <c:pt idx="920">
                  <c:v>40.496928000000011</c:v>
                </c:pt>
                <c:pt idx="921">
                  <c:v>40.496928000000011</c:v>
                </c:pt>
                <c:pt idx="922">
                  <c:v>40.496928000000011</c:v>
                </c:pt>
                <c:pt idx="923">
                  <c:v>40.496928000000011</c:v>
                </c:pt>
                <c:pt idx="924">
                  <c:v>40.496928000000011</c:v>
                </c:pt>
                <c:pt idx="925">
                  <c:v>40.496928000000011</c:v>
                </c:pt>
                <c:pt idx="926">
                  <c:v>40.496928000000011</c:v>
                </c:pt>
                <c:pt idx="927">
                  <c:v>40.496928000000011</c:v>
                </c:pt>
                <c:pt idx="928">
                  <c:v>40.496928000000011</c:v>
                </c:pt>
                <c:pt idx="929">
                  <c:v>40.496928000000011</c:v>
                </c:pt>
                <c:pt idx="930">
                  <c:v>40.960399000000002</c:v>
                </c:pt>
                <c:pt idx="931">
                  <c:v>40.960399000000002</c:v>
                </c:pt>
                <c:pt idx="932">
                  <c:v>40.960399000000002</c:v>
                </c:pt>
                <c:pt idx="933">
                  <c:v>40.960399000000002</c:v>
                </c:pt>
                <c:pt idx="934">
                  <c:v>40.960399000000002</c:v>
                </c:pt>
                <c:pt idx="935">
                  <c:v>40.960399000000002</c:v>
                </c:pt>
                <c:pt idx="936">
                  <c:v>40.960399000000002</c:v>
                </c:pt>
                <c:pt idx="937">
                  <c:v>40.960399000000002</c:v>
                </c:pt>
                <c:pt idx="938">
                  <c:v>40.960399000000002</c:v>
                </c:pt>
                <c:pt idx="939">
                  <c:v>40.960399000000002</c:v>
                </c:pt>
                <c:pt idx="940">
                  <c:v>41.426786</c:v>
                </c:pt>
                <c:pt idx="941">
                  <c:v>41.426786</c:v>
                </c:pt>
                <c:pt idx="942">
                  <c:v>41.426786</c:v>
                </c:pt>
                <c:pt idx="943">
                  <c:v>41.426786</c:v>
                </c:pt>
                <c:pt idx="944">
                  <c:v>41.426786</c:v>
                </c:pt>
                <c:pt idx="945">
                  <c:v>41.426786</c:v>
                </c:pt>
                <c:pt idx="946">
                  <c:v>41.426786</c:v>
                </c:pt>
                <c:pt idx="947">
                  <c:v>41.426786</c:v>
                </c:pt>
                <c:pt idx="948">
                  <c:v>41.426786</c:v>
                </c:pt>
                <c:pt idx="949">
                  <c:v>41.426786</c:v>
                </c:pt>
                <c:pt idx="950">
                  <c:v>41.910823999999998</c:v>
                </c:pt>
                <c:pt idx="951">
                  <c:v>41.910823999999998</c:v>
                </c:pt>
                <c:pt idx="952">
                  <c:v>41.910823999999998</c:v>
                </c:pt>
                <c:pt idx="953">
                  <c:v>41.910823999999998</c:v>
                </c:pt>
                <c:pt idx="954">
                  <c:v>41.910823999999998</c:v>
                </c:pt>
                <c:pt idx="955">
                  <c:v>41.910823999999998</c:v>
                </c:pt>
                <c:pt idx="956">
                  <c:v>41.910823999999998</c:v>
                </c:pt>
                <c:pt idx="957">
                  <c:v>41.910823999999998</c:v>
                </c:pt>
                <c:pt idx="958">
                  <c:v>41.910823999999998</c:v>
                </c:pt>
                <c:pt idx="959">
                  <c:v>41.910823999999998</c:v>
                </c:pt>
                <c:pt idx="960">
                  <c:v>42.448144000000006</c:v>
                </c:pt>
                <c:pt idx="961">
                  <c:v>42.448144000000006</c:v>
                </c:pt>
                <c:pt idx="962">
                  <c:v>42.448144000000006</c:v>
                </c:pt>
                <c:pt idx="963">
                  <c:v>42.448144000000006</c:v>
                </c:pt>
                <c:pt idx="964">
                  <c:v>42.448144000000006</c:v>
                </c:pt>
                <c:pt idx="965">
                  <c:v>42.448144000000006</c:v>
                </c:pt>
                <c:pt idx="966">
                  <c:v>42.448144000000006</c:v>
                </c:pt>
                <c:pt idx="967">
                  <c:v>42.448144000000006</c:v>
                </c:pt>
                <c:pt idx="968">
                  <c:v>42.448144000000006</c:v>
                </c:pt>
                <c:pt idx="969">
                  <c:v>42.448144000000006</c:v>
                </c:pt>
                <c:pt idx="970">
                  <c:v>43.069102000000022</c:v>
                </c:pt>
                <c:pt idx="971">
                  <c:v>43.069102000000022</c:v>
                </c:pt>
                <c:pt idx="972">
                  <c:v>43.069102000000022</c:v>
                </c:pt>
                <c:pt idx="973">
                  <c:v>43.069102000000022</c:v>
                </c:pt>
                <c:pt idx="974">
                  <c:v>43.069102000000022</c:v>
                </c:pt>
                <c:pt idx="975">
                  <c:v>43.069102000000022</c:v>
                </c:pt>
                <c:pt idx="976">
                  <c:v>43.069102000000022</c:v>
                </c:pt>
                <c:pt idx="977">
                  <c:v>43.069102000000022</c:v>
                </c:pt>
                <c:pt idx="978">
                  <c:v>43.069102000000022</c:v>
                </c:pt>
                <c:pt idx="979">
                  <c:v>43.069102000000022</c:v>
                </c:pt>
                <c:pt idx="980">
                  <c:v>43.709262000000003</c:v>
                </c:pt>
                <c:pt idx="981">
                  <c:v>43.709262000000003</c:v>
                </c:pt>
                <c:pt idx="982">
                  <c:v>43.709262000000003</c:v>
                </c:pt>
                <c:pt idx="983">
                  <c:v>43.709262000000003</c:v>
                </c:pt>
                <c:pt idx="984">
                  <c:v>43.709262000000003</c:v>
                </c:pt>
                <c:pt idx="985">
                  <c:v>43.709262000000003</c:v>
                </c:pt>
                <c:pt idx="986">
                  <c:v>43.709262000000003</c:v>
                </c:pt>
                <c:pt idx="987">
                  <c:v>43.709262000000003</c:v>
                </c:pt>
                <c:pt idx="988">
                  <c:v>43.709262000000003</c:v>
                </c:pt>
                <c:pt idx="989">
                  <c:v>43.709262000000003</c:v>
                </c:pt>
                <c:pt idx="990">
                  <c:v>44.430033000000002</c:v>
                </c:pt>
                <c:pt idx="991">
                  <c:v>44.430033000000002</c:v>
                </c:pt>
                <c:pt idx="992">
                  <c:v>44.430033000000002</c:v>
                </c:pt>
                <c:pt idx="993">
                  <c:v>44.430033000000002</c:v>
                </c:pt>
                <c:pt idx="994">
                  <c:v>44.430033000000002</c:v>
                </c:pt>
                <c:pt idx="995">
                  <c:v>44.430033000000002</c:v>
                </c:pt>
                <c:pt idx="996">
                  <c:v>44.430033000000002</c:v>
                </c:pt>
                <c:pt idx="997">
                  <c:v>44.430033000000002</c:v>
                </c:pt>
                <c:pt idx="998">
                  <c:v>44.430033000000002</c:v>
                </c:pt>
                <c:pt idx="999">
                  <c:v>44.430033000000002</c:v>
                </c:pt>
                <c:pt idx="1000">
                  <c:v>45.160546000000011</c:v>
                </c:pt>
                <c:pt idx="1001">
                  <c:v>45.160546000000011</c:v>
                </c:pt>
                <c:pt idx="1002">
                  <c:v>45.160546000000011</c:v>
                </c:pt>
                <c:pt idx="1003">
                  <c:v>45.160546000000011</c:v>
                </c:pt>
                <c:pt idx="1004">
                  <c:v>45.160546000000011</c:v>
                </c:pt>
                <c:pt idx="1005">
                  <c:v>45.160546000000011</c:v>
                </c:pt>
                <c:pt idx="1006">
                  <c:v>45.160546000000011</c:v>
                </c:pt>
                <c:pt idx="1007">
                  <c:v>45.160546000000011</c:v>
                </c:pt>
                <c:pt idx="1008">
                  <c:v>45.160546000000011</c:v>
                </c:pt>
                <c:pt idx="1009">
                  <c:v>45.160546000000011</c:v>
                </c:pt>
                <c:pt idx="1010">
                  <c:v>45.922473000000011</c:v>
                </c:pt>
                <c:pt idx="1011">
                  <c:v>45.922473000000011</c:v>
                </c:pt>
                <c:pt idx="1012">
                  <c:v>45.922473000000011</c:v>
                </c:pt>
                <c:pt idx="1013">
                  <c:v>45.922473000000011</c:v>
                </c:pt>
                <c:pt idx="1014">
                  <c:v>45.922473000000011</c:v>
                </c:pt>
                <c:pt idx="1015">
                  <c:v>45.922473000000011</c:v>
                </c:pt>
                <c:pt idx="1016">
                  <c:v>45.922473000000011</c:v>
                </c:pt>
                <c:pt idx="1017">
                  <c:v>45.922473000000011</c:v>
                </c:pt>
                <c:pt idx="1018">
                  <c:v>45.922473000000011</c:v>
                </c:pt>
                <c:pt idx="1019">
                  <c:v>45.922473000000011</c:v>
                </c:pt>
                <c:pt idx="1020">
                  <c:v>46.717685999999993</c:v>
                </c:pt>
                <c:pt idx="1021">
                  <c:v>46.717685999999993</c:v>
                </c:pt>
                <c:pt idx="1022">
                  <c:v>46.717685999999993</c:v>
                </c:pt>
                <c:pt idx="1023">
                  <c:v>46.717685999999993</c:v>
                </c:pt>
                <c:pt idx="1024">
                  <c:v>46.717685999999993</c:v>
                </c:pt>
                <c:pt idx="1025">
                  <c:v>46.717685999999993</c:v>
                </c:pt>
                <c:pt idx="1026">
                  <c:v>46.717685999999993</c:v>
                </c:pt>
                <c:pt idx="1027">
                  <c:v>46.717685999999993</c:v>
                </c:pt>
                <c:pt idx="1028">
                  <c:v>46.717685999999993</c:v>
                </c:pt>
                <c:pt idx="1029">
                  <c:v>46.717685999999993</c:v>
                </c:pt>
                <c:pt idx="1030">
                  <c:v>47.543886999999998</c:v>
                </c:pt>
                <c:pt idx="1031">
                  <c:v>47.543886999999998</c:v>
                </c:pt>
                <c:pt idx="1032">
                  <c:v>47.543886999999998</c:v>
                </c:pt>
                <c:pt idx="1033">
                  <c:v>47.543886999999998</c:v>
                </c:pt>
                <c:pt idx="1034">
                  <c:v>47.543886999999998</c:v>
                </c:pt>
                <c:pt idx="1035">
                  <c:v>47.543886999999998</c:v>
                </c:pt>
                <c:pt idx="1036">
                  <c:v>47.543886999999998</c:v>
                </c:pt>
                <c:pt idx="1037">
                  <c:v>47.543886999999998</c:v>
                </c:pt>
                <c:pt idx="1038">
                  <c:v>47.543886999999998</c:v>
                </c:pt>
                <c:pt idx="1039">
                  <c:v>47.543886999999998</c:v>
                </c:pt>
                <c:pt idx="1040">
                  <c:v>48.43074</c:v>
                </c:pt>
                <c:pt idx="1041">
                  <c:v>48.43074</c:v>
                </c:pt>
                <c:pt idx="1042">
                  <c:v>48.43074</c:v>
                </c:pt>
                <c:pt idx="1043">
                  <c:v>48.43074</c:v>
                </c:pt>
                <c:pt idx="1044">
                  <c:v>48.43074</c:v>
                </c:pt>
                <c:pt idx="1045">
                  <c:v>48.43074</c:v>
                </c:pt>
                <c:pt idx="1046">
                  <c:v>48.43074</c:v>
                </c:pt>
                <c:pt idx="1047">
                  <c:v>48.43074</c:v>
                </c:pt>
                <c:pt idx="1048">
                  <c:v>48.43074</c:v>
                </c:pt>
                <c:pt idx="1049">
                  <c:v>48.43074</c:v>
                </c:pt>
                <c:pt idx="1050">
                  <c:v>49.333276999999995</c:v>
                </c:pt>
                <c:pt idx="1051">
                  <c:v>49.333276999999995</c:v>
                </c:pt>
                <c:pt idx="1052">
                  <c:v>49.333276999999995</c:v>
                </c:pt>
                <c:pt idx="1053">
                  <c:v>49.333276999999995</c:v>
                </c:pt>
                <c:pt idx="1054">
                  <c:v>49.333276999999995</c:v>
                </c:pt>
                <c:pt idx="1055">
                  <c:v>49.333276999999995</c:v>
                </c:pt>
                <c:pt idx="1056">
                  <c:v>49.333276999999995</c:v>
                </c:pt>
                <c:pt idx="1057">
                  <c:v>49.333276999999995</c:v>
                </c:pt>
                <c:pt idx="1058">
                  <c:v>49.333276999999995</c:v>
                </c:pt>
                <c:pt idx="1059">
                  <c:v>49.333276999999995</c:v>
                </c:pt>
                <c:pt idx="1060">
                  <c:v>50.222656000000022</c:v>
                </c:pt>
                <c:pt idx="1061">
                  <c:v>50.222656000000022</c:v>
                </c:pt>
                <c:pt idx="1062">
                  <c:v>50.222656000000022</c:v>
                </c:pt>
                <c:pt idx="1063">
                  <c:v>50.222656000000022</c:v>
                </c:pt>
                <c:pt idx="1064">
                  <c:v>50.222656000000022</c:v>
                </c:pt>
                <c:pt idx="1065">
                  <c:v>50.222656000000022</c:v>
                </c:pt>
                <c:pt idx="1066">
                  <c:v>50.222656000000022</c:v>
                </c:pt>
                <c:pt idx="1067">
                  <c:v>50.222656000000022</c:v>
                </c:pt>
                <c:pt idx="1068">
                  <c:v>50.222656000000022</c:v>
                </c:pt>
                <c:pt idx="1069">
                  <c:v>50.222656000000022</c:v>
                </c:pt>
                <c:pt idx="1070">
                  <c:v>51.149940000000001</c:v>
                </c:pt>
                <c:pt idx="1071">
                  <c:v>51.149940000000001</c:v>
                </c:pt>
                <c:pt idx="1072">
                  <c:v>51.149940000000001</c:v>
                </c:pt>
                <c:pt idx="1073">
                  <c:v>51.149940000000001</c:v>
                </c:pt>
                <c:pt idx="1074">
                  <c:v>51.149940000000001</c:v>
                </c:pt>
                <c:pt idx="1075">
                  <c:v>51.149940000000001</c:v>
                </c:pt>
                <c:pt idx="1076">
                  <c:v>51.149940000000001</c:v>
                </c:pt>
                <c:pt idx="1077">
                  <c:v>51.149940000000001</c:v>
                </c:pt>
                <c:pt idx="1078">
                  <c:v>51.149940000000001</c:v>
                </c:pt>
                <c:pt idx="1079">
                  <c:v>51.149940000000001</c:v>
                </c:pt>
                <c:pt idx="1080">
                  <c:v>52.148429</c:v>
                </c:pt>
                <c:pt idx="1081">
                  <c:v>52.148429</c:v>
                </c:pt>
                <c:pt idx="1082">
                  <c:v>52.148429</c:v>
                </c:pt>
                <c:pt idx="1083">
                  <c:v>52.148429</c:v>
                </c:pt>
                <c:pt idx="1084">
                  <c:v>52.148429</c:v>
                </c:pt>
                <c:pt idx="1085">
                  <c:v>52.148429</c:v>
                </c:pt>
                <c:pt idx="1086">
                  <c:v>52.148429</c:v>
                </c:pt>
                <c:pt idx="1087">
                  <c:v>52.148429</c:v>
                </c:pt>
                <c:pt idx="1088">
                  <c:v>52.148429</c:v>
                </c:pt>
                <c:pt idx="1089">
                  <c:v>52.148429</c:v>
                </c:pt>
                <c:pt idx="1090">
                  <c:v>53.129848000000003</c:v>
                </c:pt>
                <c:pt idx="1091">
                  <c:v>53.129848000000003</c:v>
                </c:pt>
                <c:pt idx="1092">
                  <c:v>53.129848000000003</c:v>
                </c:pt>
                <c:pt idx="1093">
                  <c:v>53.129848000000003</c:v>
                </c:pt>
                <c:pt idx="1094">
                  <c:v>53.129848000000003</c:v>
                </c:pt>
                <c:pt idx="1095">
                  <c:v>53.129848000000003</c:v>
                </c:pt>
                <c:pt idx="1096">
                  <c:v>53.129848000000003</c:v>
                </c:pt>
                <c:pt idx="1097">
                  <c:v>53.129848000000003</c:v>
                </c:pt>
                <c:pt idx="1098">
                  <c:v>53.129848000000003</c:v>
                </c:pt>
                <c:pt idx="1099">
                  <c:v>53.129848000000003</c:v>
                </c:pt>
                <c:pt idx="1100">
                  <c:v>54.083292</c:v>
                </c:pt>
                <c:pt idx="1101">
                  <c:v>54.083292</c:v>
                </c:pt>
                <c:pt idx="1102">
                  <c:v>54.083292</c:v>
                </c:pt>
                <c:pt idx="1103">
                  <c:v>54.083292</c:v>
                </c:pt>
                <c:pt idx="1104">
                  <c:v>54.083292</c:v>
                </c:pt>
                <c:pt idx="1105">
                  <c:v>54.083292</c:v>
                </c:pt>
                <c:pt idx="1106">
                  <c:v>54.083292</c:v>
                </c:pt>
                <c:pt idx="1107">
                  <c:v>54.083292</c:v>
                </c:pt>
                <c:pt idx="1108">
                  <c:v>54.083292</c:v>
                </c:pt>
                <c:pt idx="1109">
                  <c:v>54.083292</c:v>
                </c:pt>
                <c:pt idx="1110">
                  <c:v>54.990690000000001</c:v>
                </c:pt>
                <c:pt idx="1111">
                  <c:v>54.990690000000001</c:v>
                </c:pt>
                <c:pt idx="1112">
                  <c:v>54.990690000000001</c:v>
                </c:pt>
                <c:pt idx="1113">
                  <c:v>54.990690000000001</c:v>
                </c:pt>
                <c:pt idx="1114">
                  <c:v>54.990690000000001</c:v>
                </c:pt>
                <c:pt idx="1115">
                  <c:v>54.990690000000001</c:v>
                </c:pt>
                <c:pt idx="1116">
                  <c:v>54.990690000000001</c:v>
                </c:pt>
                <c:pt idx="1117">
                  <c:v>54.990690000000001</c:v>
                </c:pt>
                <c:pt idx="1118">
                  <c:v>54.990690000000001</c:v>
                </c:pt>
                <c:pt idx="1119">
                  <c:v>54.990690000000001</c:v>
                </c:pt>
                <c:pt idx="1120">
                  <c:v>55.856035999999996</c:v>
                </c:pt>
                <c:pt idx="1121">
                  <c:v>55.856035999999996</c:v>
                </c:pt>
                <c:pt idx="1122">
                  <c:v>55.856035999999996</c:v>
                </c:pt>
                <c:pt idx="1123">
                  <c:v>55.856035999999996</c:v>
                </c:pt>
                <c:pt idx="1124">
                  <c:v>55.856035999999996</c:v>
                </c:pt>
                <c:pt idx="1125">
                  <c:v>55.856035999999996</c:v>
                </c:pt>
                <c:pt idx="1126">
                  <c:v>55.856035999999996</c:v>
                </c:pt>
                <c:pt idx="1127">
                  <c:v>55.856035999999996</c:v>
                </c:pt>
                <c:pt idx="1128">
                  <c:v>55.856035999999996</c:v>
                </c:pt>
                <c:pt idx="1129">
                  <c:v>55.856035999999996</c:v>
                </c:pt>
                <c:pt idx="1130">
                  <c:v>56.714441999999998</c:v>
                </c:pt>
                <c:pt idx="1131">
                  <c:v>56.714441999999998</c:v>
                </c:pt>
                <c:pt idx="1132">
                  <c:v>56.714441999999998</c:v>
                </c:pt>
                <c:pt idx="1133">
                  <c:v>56.714441999999998</c:v>
                </c:pt>
                <c:pt idx="1134">
                  <c:v>56.714441999999998</c:v>
                </c:pt>
                <c:pt idx="1135">
                  <c:v>56.714441999999998</c:v>
                </c:pt>
                <c:pt idx="1136">
                  <c:v>56.714441999999998</c:v>
                </c:pt>
                <c:pt idx="1137">
                  <c:v>56.714441999999998</c:v>
                </c:pt>
                <c:pt idx="1138">
                  <c:v>56.714441999999998</c:v>
                </c:pt>
                <c:pt idx="1139">
                  <c:v>56.714441999999998</c:v>
                </c:pt>
                <c:pt idx="1140">
                  <c:v>57.636508000000013</c:v>
                </c:pt>
                <c:pt idx="1141">
                  <c:v>57.636508000000013</c:v>
                </c:pt>
                <c:pt idx="1142">
                  <c:v>57.636508000000013</c:v>
                </c:pt>
                <c:pt idx="1143">
                  <c:v>57.636508000000013</c:v>
                </c:pt>
                <c:pt idx="1144">
                  <c:v>57.636508000000013</c:v>
                </c:pt>
                <c:pt idx="1145">
                  <c:v>57.636508000000013</c:v>
                </c:pt>
                <c:pt idx="1146">
                  <c:v>57.636508000000013</c:v>
                </c:pt>
                <c:pt idx="1147">
                  <c:v>57.636508000000013</c:v>
                </c:pt>
                <c:pt idx="1148">
                  <c:v>57.636508000000013</c:v>
                </c:pt>
                <c:pt idx="1149">
                  <c:v>57.636508000000013</c:v>
                </c:pt>
                <c:pt idx="1150">
                  <c:v>58.520397000000003</c:v>
                </c:pt>
                <c:pt idx="1151">
                  <c:v>58.520397000000003</c:v>
                </c:pt>
                <c:pt idx="1152">
                  <c:v>58.520397000000003</c:v>
                </c:pt>
                <c:pt idx="1153">
                  <c:v>58.520397000000003</c:v>
                </c:pt>
                <c:pt idx="1154">
                  <c:v>58.520397000000003</c:v>
                </c:pt>
                <c:pt idx="1155">
                  <c:v>58.520397000000003</c:v>
                </c:pt>
                <c:pt idx="1156">
                  <c:v>58.520397000000003</c:v>
                </c:pt>
                <c:pt idx="1157">
                  <c:v>58.520397000000003</c:v>
                </c:pt>
                <c:pt idx="1158">
                  <c:v>58.520397000000003</c:v>
                </c:pt>
                <c:pt idx="1159">
                  <c:v>58.520397000000003</c:v>
                </c:pt>
                <c:pt idx="1160">
                  <c:v>59.355032000000001</c:v>
                </c:pt>
                <c:pt idx="1161">
                  <c:v>59.355032000000001</c:v>
                </c:pt>
                <c:pt idx="1162">
                  <c:v>59.355032000000001</c:v>
                </c:pt>
                <c:pt idx="1163">
                  <c:v>59.355032000000001</c:v>
                </c:pt>
                <c:pt idx="1164">
                  <c:v>59.355032000000001</c:v>
                </c:pt>
                <c:pt idx="1165">
                  <c:v>59.355032000000001</c:v>
                </c:pt>
                <c:pt idx="1166">
                  <c:v>59.355032000000001</c:v>
                </c:pt>
                <c:pt idx="1167">
                  <c:v>59.355032000000001</c:v>
                </c:pt>
                <c:pt idx="1168">
                  <c:v>59.355032000000001</c:v>
                </c:pt>
                <c:pt idx="1169">
                  <c:v>59.355032000000001</c:v>
                </c:pt>
                <c:pt idx="1170">
                  <c:v>60.201528000000003</c:v>
                </c:pt>
                <c:pt idx="1171">
                  <c:v>60.201528000000003</c:v>
                </c:pt>
                <c:pt idx="1172">
                  <c:v>60.201528000000003</c:v>
                </c:pt>
                <c:pt idx="1173">
                  <c:v>60.201528000000003</c:v>
                </c:pt>
                <c:pt idx="1174">
                  <c:v>60.201528000000003</c:v>
                </c:pt>
                <c:pt idx="1175">
                  <c:v>60.201528000000003</c:v>
                </c:pt>
                <c:pt idx="1176">
                  <c:v>60.201528000000003</c:v>
                </c:pt>
                <c:pt idx="1177">
                  <c:v>60.201528000000003</c:v>
                </c:pt>
                <c:pt idx="1178">
                  <c:v>60.201528000000003</c:v>
                </c:pt>
                <c:pt idx="1179">
                  <c:v>60.201528000000003</c:v>
                </c:pt>
                <c:pt idx="1180">
                  <c:v>60.995756000000021</c:v>
                </c:pt>
                <c:pt idx="1181">
                  <c:v>60.995756000000021</c:v>
                </c:pt>
                <c:pt idx="1182">
                  <c:v>60.995756000000021</c:v>
                </c:pt>
                <c:pt idx="1183">
                  <c:v>60.995756000000021</c:v>
                </c:pt>
                <c:pt idx="1184">
                  <c:v>60.995756000000021</c:v>
                </c:pt>
                <c:pt idx="1185">
                  <c:v>60.995756000000021</c:v>
                </c:pt>
                <c:pt idx="1186">
                  <c:v>60.995756000000021</c:v>
                </c:pt>
                <c:pt idx="1187">
                  <c:v>60.995756000000021</c:v>
                </c:pt>
                <c:pt idx="1188">
                  <c:v>60.995756000000021</c:v>
                </c:pt>
                <c:pt idx="1189">
                  <c:v>60.995756000000021</c:v>
                </c:pt>
                <c:pt idx="1190">
                  <c:v>61.793127000000013</c:v>
                </c:pt>
                <c:pt idx="1191">
                  <c:v>61.793127000000013</c:v>
                </c:pt>
                <c:pt idx="1192">
                  <c:v>61.793127000000013</c:v>
                </c:pt>
                <c:pt idx="1193">
                  <c:v>61.793127000000013</c:v>
                </c:pt>
                <c:pt idx="1194">
                  <c:v>61.793127000000013</c:v>
                </c:pt>
                <c:pt idx="1195">
                  <c:v>61.793127000000013</c:v>
                </c:pt>
                <c:pt idx="1196">
                  <c:v>61.793127000000013</c:v>
                </c:pt>
                <c:pt idx="1197">
                  <c:v>61.793127000000013</c:v>
                </c:pt>
                <c:pt idx="1198">
                  <c:v>61.793127000000013</c:v>
                </c:pt>
                <c:pt idx="1199">
                  <c:v>61.793127000000013</c:v>
                </c:pt>
                <c:pt idx="1200">
                  <c:v>62.460292000000003</c:v>
                </c:pt>
                <c:pt idx="1201">
                  <c:v>62.460292000000003</c:v>
                </c:pt>
                <c:pt idx="1202">
                  <c:v>62.460292000000003</c:v>
                </c:pt>
                <c:pt idx="1203">
                  <c:v>62.460292000000003</c:v>
                </c:pt>
                <c:pt idx="1204">
                  <c:v>62.460292000000003</c:v>
                </c:pt>
                <c:pt idx="1205">
                  <c:v>62.460292000000003</c:v>
                </c:pt>
                <c:pt idx="1206">
                  <c:v>62.460292000000003</c:v>
                </c:pt>
                <c:pt idx="1207">
                  <c:v>62.460292000000003</c:v>
                </c:pt>
                <c:pt idx="1208">
                  <c:v>62.460292000000003</c:v>
                </c:pt>
                <c:pt idx="1209">
                  <c:v>62.460292000000003</c:v>
                </c:pt>
                <c:pt idx="1210">
                  <c:v>63.152351000000003</c:v>
                </c:pt>
                <c:pt idx="1211">
                  <c:v>63.152351000000003</c:v>
                </c:pt>
                <c:pt idx="1212">
                  <c:v>63.152351000000003</c:v>
                </c:pt>
                <c:pt idx="1213">
                  <c:v>63.152351000000003</c:v>
                </c:pt>
                <c:pt idx="1214">
                  <c:v>63.152351000000003</c:v>
                </c:pt>
                <c:pt idx="1215">
                  <c:v>63.152351000000003</c:v>
                </c:pt>
                <c:pt idx="1216">
                  <c:v>63.152351000000003</c:v>
                </c:pt>
                <c:pt idx="1217">
                  <c:v>63.152351000000003</c:v>
                </c:pt>
                <c:pt idx="1218">
                  <c:v>63.152351000000003</c:v>
                </c:pt>
                <c:pt idx="1219">
                  <c:v>63.152351000000003</c:v>
                </c:pt>
                <c:pt idx="1220">
                  <c:v>63.837939999999996</c:v>
                </c:pt>
                <c:pt idx="1221">
                  <c:v>63.837939999999996</c:v>
                </c:pt>
                <c:pt idx="1222">
                  <c:v>63.837939999999996</c:v>
                </c:pt>
                <c:pt idx="1223">
                  <c:v>63.837939999999996</c:v>
                </c:pt>
                <c:pt idx="1224">
                  <c:v>63.837939999999996</c:v>
                </c:pt>
                <c:pt idx="1225">
                  <c:v>63.837939999999996</c:v>
                </c:pt>
                <c:pt idx="1226">
                  <c:v>63.837939999999996</c:v>
                </c:pt>
                <c:pt idx="1227">
                  <c:v>63.837939999999996</c:v>
                </c:pt>
                <c:pt idx="1228">
                  <c:v>63.837939999999996</c:v>
                </c:pt>
                <c:pt idx="1229">
                  <c:v>63.837939999999996</c:v>
                </c:pt>
                <c:pt idx="1230">
                  <c:v>64.496540999999993</c:v>
                </c:pt>
                <c:pt idx="1231">
                  <c:v>64.496540999999993</c:v>
                </c:pt>
                <c:pt idx="1232">
                  <c:v>64.496540999999993</c:v>
                </c:pt>
                <c:pt idx="1233">
                  <c:v>64.496540999999993</c:v>
                </c:pt>
                <c:pt idx="1234">
                  <c:v>64.496540999999993</c:v>
                </c:pt>
                <c:pt idx="1235">
                  <c:v>64.496540999999993</c:v>
                </c:pt>
                <c:pt idx="1236">
                  <c:v>64.496540999999993</c:v>
                </c:pt>
                <c:pt idx="1237">
                  <c:v>64.496540999999993</c:v>
                </c:pt>
                <c:pt idx="1238">
                  <c:v>64.496540999999993</c:v>
                </c:pt>
                <c:pt idx="1239">
                  <c:v>64.496540999999993</c:v>
                </c:pt>
                <c:pt idx="1240">
                  <c:v>65.11509599999998</c:v>
                </c:pt>
                <c:pt idx="1241">
                  <c:v>65.11509599999998</c:v>
                </c:pt>
                <c:pt idx="1242">
                  <c:v>65.11509599999998</c:v>
                </c:pt>
                <c:pt idx="1243">
                  <c:v>65.11509599999998</c:v>
                </c:pt>
                <c:pt idx="1244">
                  <c:v>65.11509599999998</c:v>
                </c:pt>
                <c:pt idx="1245">
                  <c:v>65.11509599999998</c:v>
                </c:pt>
                <c:pt idx="1246">
                  <c:v>65.11509599999998</c:v>
                </c:pt>
                <c:pt idx="1247">
                  <c:v>65.11509599999998</c:v>
                </c:pt>
                <c:pt idx="1248">
                  <c:v>65.11509599999998</c:v>
                </c:pt>
                <c:pt idx="1249">
                  <c:v>65.11509599999998</c:v>
                </c:pt>
                <c:pt idx="1250">
                  <c:v>65.644802999999982</c:v>
                </c:pt>
                <c:pt idx="1251">
                  <c:v>65.644802999999982</c:v>
                </c:pt>
                <c:pt idx="1252">
                  <c:v>65.644802999999982</c:v>
                </c:pt>
                <c:pt idx="1253">
                  <c:v>65.644802999999982</c:v>
                </c:pt>
                <c:pt idx="1254">
                  <c:v>65.644802999999982</c:v>
                </c:pt>
                <c:pt idx="1255">
                  <c:v>65.644802999999982</c:v>
                </c:pt>
                <c:pt idx="1256">
                  <c:v>65.644802999999982</c:v>
                </c:pt>
                <c:pt idx="1257">
                  <c:v>65.644802999999982</c:v>
                </c:pt>
                <c:pt idx="1258">
                  <c:v>65.644802999999982</c:v>
                </c:pt>
                <c:pt idx="1259">
                  <c:v>65.644802999999982</c:v>
                </c:pt>
                <c:pt idx="1260">
                  <c:v>66.116282999999981</c:v>
                </c:pt>
                <c:pt idx="1261">
                  <c:v>66.116282999999981</c:v>
                </c:pt>
                <c:pt idx="1262">
                  <c:v>66.116282999999981</c:v>
                </c:pt>
                <c:pt idx="1263">
                  <c:v>66.116282999999981</c:v>
                </c:pt>
                <c:pt idx="1264">
                  <c:v>66.116282999999981</c:v>
                </c:pt>
                <c:pt idx="1265">
                  <c:v>66.116282999999981</c:v>
                </c:pt>
                <c:pt idx="1266">
                  <c:v>66.116282999999981</c:v>
                </c:pt>
                <c:pt idx="1267">
                  <c:v>66.116282999999981</c:v>
                </c:pt>
                <c:pt idx="1268">
                  <c:v>66.116282999999981</c:v>
                </c:pt>
                <c:pt idx="1269">
                  <c:v>66.116282999999981</c:v>
                </c:pt>
                <c:pt idx="1270">
                  <c:v>66.784048999999982</c:v>
                </c:pt>
                <c:pt idx="1271">
                  <c:v>66.784048999999982</c:v>
                </c:pt>
                <c:pt idx="1272">
                  <c:v>66.784048999999982</c:v>
                </c:pt>
                <c:pt idx="1273">
                  <c:v>66.784048999999982</c:v>
                </c:pt>
                <c:pt idx="1274">
                  <c:v>66.784048999999982</c:v>
                </c:pt>
                <c:pt idx="1275">
                  <c:v>66.784048999999982</c:v>
                </c:pt>
                <c:pt idx="1276">
                  <c:v>66.784048999999982</c:v>
                </c:pt>
                <c:pt idx="1277">
                  <c:v>66.784048999999982</c:v>
                </c:pt>
                <c:pt idx="1278">
                  <c:v>66.784048999999982</c:v>
                </c:pt>
                <c:pt idx="1279">
                  <c:v>66.784048999999982</c:v>
                </c:pt>
                <c:pt idx="1280">
                  <c:v>67.28239499999998</c:v>
                </c:pt>
                <c:pt idx="1281">
                  <c:v>67.28239499999998</c:v>
                </c:pt>
                <c:pt idx="1282">
                  <c:v>67.28239499999998</c:v>
                </c:pt>
                <c:pt idx="1283">
                  <c:v>67.28239499999998</c:v>
                </c:pt>
                <c:pt idx="1284">
                  <c:v>67.28239499999998</c:v>
                </c:pt>
                <c:pt idx="1285">
                  <c:v>67.28239499999998</c:v>
                </c:pt>
                <c:pt idx="1286">
                  <c:v>67.28239499999998</c:v>
                </c:pt>
                <c:pt idx="1287">
                  <c:v>67.28239499999998</c:v>
                </c:pt>
                <c:pt idx="1288">
                  <c:v>67.28239499999998</c:v>
                </c:pt>
                <c:pt idx="1289">
                  <c:v>67.28239499999998</c:v>
                </c:pt>
                <c:pt idx="1290">
                  <c:v>67.656073999999961</c:v>
                </c:pt>
                <c:pt idx="1291">
                  <c:v>67.656073999999961</c:v>
                </c:pt>
                <c:pt idx="1292">
                  <c:v>67.656073999999961</c:v>
                </c:pt>
                <c:pt idx="1293">
                  <c:v>67.656073999999961</c:v>
                </c:pt>
                <c:pt idx="1294">
                  <c:v>67.656073999999961</c:v>
                </c:pt>
                <c:pt idx="1295">
                  <c:v>67.656073999999961</c:v>
                </c:pt>
                <c:pt idx="1296">
                  <c:v>67.656073999999961</c:v>
                </c:pt>
                <c:pt idx="1297">
                  <c:v>67.656073999999961</c:v>
                </c:pt>
                <c:pt idx="1298">
                  <c:v>67.656073999999961</c:v>
                </c:pt>
                <c:pt idx="1299">
                  <c:v>67.656073999999961</c:v>
                </c:pt>
                <c:pt idx="1300">
                  <c:v>68.054401999999982</c:v>
                </c:pt>
                <c:pt idx="1301">
                  <c:v>68.054401999999982</c:v>
                </c:pt>
                <c:pt idx="1302">
                  <c:v>68.054401999999982</c:v>
                </c:pt>
                <c:pt idx="1303">
                  <c:v>68.054401999999982</c:v>
                </c:pt>
                <c:pt idx="1304">
                  <c:v>68.054401999999982</c:v>
                </c:pt>
                <c:pt idx="1305">
                  <c:v>68.054401999999982</c:v>
                </c:pt>
                <c:pt idx="1306">
                  <c:v>68.054401999999982</c:v>
                </c:pt>
                <c:pt idx="1307">
                  <c:v>68.054401999999982</c:v>
                </c:pt>
                <c:pt idx="1308">
                  <c:v>68.054401999999982</c:v>
                </c:pt>
                <c:pt idx="1309">
                  <c:v>68.054401999999982</c:v>
                </c:pt>
                <c:pt idx="1310">
                  <c:v>68.459314000000006</c:v>
                </c:pt>
                <c:pt idx="1311">
                  <c:v>68.459314000000006</c:v>
                </c:pt>
                <c:pt idx="1312">
                  <c:v>68.459314000000006</c:v>
                </c:pt>
                <c:pt idx="1313">
                  <c:v>68.459314000000006</c:v>
                </c:pt>
                <c:pt idx="1314">
                  <c:v>68.459314000000006</c:v>
                </c:pt>
                <c:pt idx="1315">
                  <c:v>68.459314000000006</c:v>
                </c:pt>
                <c:pt idx="1316">
                  <c:v>68.459314000000006</c:v>
                </c:pt>
                <c:pt idx="1317">
                  <c:v>68.459314000000006</c:v>
                </c:pt>
                <c:pt idx="1318">
                  <c:v>68.459314000000006</c:v>
                </c:pt>
                <c:pt idx="1319">
                  <c:v>68.459314000000006</c:v>
                </c:pt>
                <c:pt idx="1320">
                  <c:v>68.866385999999963</c:v>
                </c:pt>
                <c:pt idx="1321">
                  <c:v>68.866385999999963</c:v>
                </c:pt>
                <c:pt idx="1322">
                  <c:v>68.866385999999963</c:v>
                </c:pt>
                <c:pt idx="1323">
                  <c:v>68.866385999999963</c:v>
                </c:pt>
                <c:pt idx="1324">
                  <c:v>68.866385999999963</c:v>
                </c:pt>
                <c:pt idx="1325">
                  <c:v>68.866385999999963</c:v>
                </c:pt>
                <c:pt idx="1326">
                  <c:v>68.866385999999963</c:v>
                </c:pt>
                <c:pt idx="1327">
                  <c:v>68.866385999999963</c:v>
                </c:pt>
                <c:pt idx="1328">
                  <c:v>68.866385999999963</c:v>
                </c:pt>
                <c:pt idx="1329">
                  <c:v>68.866385999999963</c:v>
                </c:pt>
                <c:pt idx="1330">
                  <c:v>69.340102000000002</c:v>
                </c:pt>
                <c:pt idx="1331">
                  <c:v>69.340102000000002</c:v>
                </c:pt>
                <c:pt idx="1332">
                  <c:v>69.340102000000002</c:v>
                </c:pt>
                <c:pt idx="1333">
                  <c:v>69.340102000000002</c:v>
                </c:pt>
                <c:pt idx="1334">
                  <c:v>69.340102000000002</c:v>
                </c:pt>
                <c:pt idx="1335">
                  <c:v>69.340102000000002</c:v>
                </c:pt>
                <c:pt idx="1336">
                  <c:v>69.340102000000002</c:v>
                </c:pt>
                <c:pt idx="1337">
                  <c:v>69.340102000000002</c:v>
                </c:pt>
                <c:pt idx="1338">
                  <c:v>69.340102000000002</c:v>
                </c:pt>
                <c:pt idx="1339">
                  <c:v>69.340102000000002</c:v>
                </c:pt>
                <c:pt idx="1340">
                  <c:v>69.771150000000006</c:v>
                </c:pt>
                <c:pt idx="1341">
                  <c:v>69.771150000000006</c:v>
                </c:pt>
                <c:pt idx="1342">
                  <c:v>69.771150000000006</c:v>
                </c:pt>
                <c:pt idx="1343">
                  <c:v>69.771150000000006</c:v>
                </c:pt>
                <c:pt idx="1344">
                  <c:v>69.771150000000006</c:v>
                </c:pt>
                <c:pt idx="1345">
                  <c:v>69.771150000000006</c:v>
                </c:pt>
                <c:pt idx="1346">
                  <c:v>69.771150000000006</c:v>
                </c:pt>
                <c:pt idx="1347">
                  <c:v>69.771150000000006</c:v>
                </c:pt>
                <c:pt idx="1348">
                  <c:v>69.771150000000006</c:v>
                </c:pt>
                <c:pt idx="1349">
                  <c:v>69.771150000000006</c:v>
                </c:pt>
                <c:pt idx="1350">
                  <c:v>70.289100000000005</c:v>
                </c:pt>
                <c:pt idx="1351">
                  <c:v>70.289100000000005</c:v>
                </c:pt>
                <c:pt idx="1352">
                  <c:v>70.289100000000005</c:v>
                </c:pt>
                <c:pt idx="1353">
                  <c:v>70.289100000000005</c:v>
                </c:pt>
                <c:pt idx="1354">
                  <c:v>70.289100000000005</c:v>
                </c:pt>
                <c:pt idx="1355">
                  <c:v>70.289100000000005</c:v>
                </c:pt>
                <c:pt idx="1356">
                  <c:v>70.289100000000005</c:v>
                </c:pt>
                <c:pt idx="1357">
                  <c:v>70.289100000000005</c:v>
                </c:pt>
                <c:pt idx="1358">
                  <c:v>70.289100000000005</c:v>
                </c:pt>
                <c:pt idx="1359">
                  <c:v>70.289100000000005</c:v>
                </c:pt>
                <c:pt idx="1360">
                  <c:v>70.862825999999998</c:v>
                </c:pt>
                <c:pt idx="1361">
                  <c:v>70.862825999999998</c:v>
                </c:pt>
                <c:pt idx="1362">
                  <c:v>70.862825999999998</c:v>
                </c:pt>
                <c:pt idx="1363">
                  <c:v>70.862825999999998</c:v>
                </c:pt>
                <c:pt idx="1364">
                  <c:v>70.862825999999998</c:v>
                </c:pt>
                <c:pt idx="1365">
                  <c:v>70.862825999999998</c:v>
                </c:pt>
                <c:pt idx="1366">
                  <c:v>70.862825999999998</c:v>
                </c:pt>
                <c:pt idx="1367">
                  <c:v>70.862825999999998</c:v>
                </c:pt>
                <c:pt idx="1368">
                  <c:v>70.862825999999998</c:v>
                </c:pt>
                <c:pt idx="1369">
                  <c:v>70.862825999999998</c:v>
                </c:pt>
                <c:pt idx="1370">
                  <c:v>71.538122000000001</c:v>
                </c:pt>
                <c:pt idx="1371">
                  <c:v>71.538122000000001</c:v>
                </c:pt>
                <c:pt idx="1372">
                  <c:v>71.538122000000001</c:v>
                </c:pt>
                <c:pt idx="1373">
                  <c:v>71.538122000000001</c:v>
                </c:pt>
                <c:pt idx="1374">
                  <c:v>71.538122000000001</c:v>
                </c:pt>
                <c:pt idx="1375">
                  <c:v>71.538122000000001</c:v>
                </c:pt>
                <c:pt idx="1376">
                  <c:v>71.538122000000001</c:v>
                </c:pt>
                <c:pt idx="1377">
                  <c:v>71.538122000000001</c:v>
                </c:pt>
                <c:pt idx="1378">
                  <c:v>71.538122000000001</c:v>
                </c:pt>
                <c:pt idx="1379">
                  <c:v>71.538122000000001</c:v>
                </c:pt>
                <c:pt idx="1380">
                  <c:v>72.273017999999979</c:v>
                </c:pt>
                <c:pt idx="1381">
                  <c:v>72.273017999999979</c:v>
                </c:pt>
                <c:pt idx="1382">
                  <c:v>72.273017999999979</c:v>
                </c:pt>
                <c:pt idx="1383">
                  <c:v>72.273017999999979</c:v>
                </c:pt>
                <c:pt idx="1384">
                  <c:v>72.273017999999979</c:v>
                </c:pt>
                <c:pt idx="1385">
                  <c:v>72.273017999999979</c:v>
                </c:pt>
                <c:pt idx="1386">
                  <c:v>72.273017999999979</c:v>
                </c:pt>
                <c:pt idx="1387">
                  <c:v>72.273017999999979</c:v>
                </c:pt>
                <c:pt idx="1388">
                  <c:v>72.273017999999979</c:v>
                </c:pt>
                <c:pt idx="1389">
                  <c:v>72.273017999999979</c:v>
                </c:pt>
                <c:pt idx="1390">
                  <c:v>73.188193999999982</c:v>
                </c:pt>
                <c:pt idx="1391">
                  <c:v>73.188193999999982</c:v>
                </c:pt>
                <c:pt idx="1392">
                  <c:v>73.188193999999982</c:v>
                </c:pt>
                <c:pt idx="1393">
                  <c:v>73.188193999999982</c:v>
                </c:pt>
                <c:pt idx="1394">
                  <c:v>73.188193999999982</c:v>
                </c:pt>
                <c:pt idx="1395">
                  <c:v>73.188193999999982</c:v>
                </c:pt>
                <c:pt idx="1396">
                  <c:v>73.188193999999982</c:v>
                </c:pt>
                <c:pt idx="1397">
                  <c:v>73.188193999999982</c:v>
                </c:pt>
                <c:pt idx="1398">
                  <c:v>73.188193999999982</c:v>
                </c:pt>
                <c:pt idx="1399">
                  <c:v>73.188193999999982</c:v>
                </c:pt>
                <c:pt idx="1400">
                  <c:v>74.195250000000001</c:v>
                </c:pt>
                <c:pt idx="1401">
                  <c:v>74.195250000000001</c:v>
                </c:pt>
                <c:pt idx="1402">
                  <c:v>74.195250000000001</c:v>
                </c:pt>
                <c:pt idx="1403">
                  <c:v>74.195250000000001</c:v>
                </c:pt>
                <c:pt idx="1404">
                  <c:v>74.195250000000001</c:v>
                </c:pt>
                <c:pt idx="1405">
                  <c:v>74.195250000000001</c:v>
                </c:pt>
                <c:pt idx="1406">
                  <c:v>74.195250000000001</c:v>
                </c:pt>
                <c:pt idx="1407">
                  <c:v>74.195250000000001</c:v>
                </c:pt>
                <c:pt idx="1408">
                  <c:v>74.195250000000001</c:v>
                </c:pt>
                <c:pt idx="1409">
                  <c:v>74.195250000000001</c:v>
                </c:pt>
                <c:pt idx="1410">
                  <c:v>75.302233000000001</c:v>
                </c:pt>
                <c:pt idx="1411">
                  <c:v>75.302233000000001</c:v>
                </c:pt>
                <c:pt idx="1412">
                  <c:v>75.302233000000001</c:v>
                </c:pt>
                <c:pt idx="1413">
                  <c:v>75.302233000000001</c:v>
                </c:pt>
                <c:pt idx="1414">
                  <c:v>75.302233000000001</c:v>
                </c:pt>
                <c:pt idx="1415">
                  <c:v>75.302233000000001</c:v>
                </c:pt>
                <c:pt idx="1416">
                  <c:v>75.302233000000001</c:v>
                </c:pt>
                <c:pt idx="1417">
                  <c:v>75.302233000000001</c:v>
                </c:pt>
                <c:pt idx="1418">
                  <c:v>75.302233000000001</c:v>
                </c:pt>
                <c:pt idx="1419">
                  <c:v>75.302233000000001</c:v>
                </c:pt>
                <c:pt idx="1420">
                  <c:v>76.551654000000042</c:v>
                </c:pt>
                <c:pt idx="1421">
                  <c:v>76.551654000000042</c:v>
                </c:pt>
                <c:pt idx="1422">
                  <c:v>76.551654000000042</c:v>
                </c:pt>
                <c:pt idx="1423">
                  <c:v>76.551654000000042</c:v>
                </c:pt>
                <c:pt idx="1424">
                  <c:v>76.551654000000042</c:v>
                </c:pt>
                <c:pt idx="1425">
                  <c:v>76.551654000000042</c:v>
                </c:pt>
                <c:pt idx="1426">
                  <c:v>76.551654000000042</c:v>
                </c:pt>
                <c:pt idx="1427">
                  <c:v>76.551654000000042</c:v>
                </c:pt>
                <c:pt idx="1428">
                  <c:v>76.551654000000042</c:v>
                </c:pt>
                <c:pt idx="1429">
                  <c:v>76.551654000000042</c:v>
                </c:pt>
                <c:pt idx="1430">
                  <c:v>77.96792300000007</c:v>
                </c:pt>
                <c:pt idx="1431">
                  <c:v>77.96792300000007</c:v>
                </c:pt>
                <c:pt idx="1432">
                  <c:v>77.96792300000007</c:v>
                </c:pt>
                <c:pt idx="1433">
                  <c:v>77.96792300000007</c:v>
                </c:pt>
                <c:pt idx="1434">
                  <c:v>77.96792300000007</c:v>
                </c:pt>
                <c:pt idx="1435">
                  <c:v>77.96792300000007</c:v>
                </c:pt>
                <c:pt idx="1436">
                  <c:v>77.96792300000007</c:v>
                </c:pt>
                <c:pt idx="1437">
                  <c:v>77.96792300000007</c:v>
                </c:pt>
                <c:pt idx="1438">
                  <c:v>77.96792300000007</c:v>
                </c:pt>
                <c:pt idx="1439">
                  <c:v>77.96792300000007</c:v>
                </c:pt>
                <c:pt idx="1440">
                  <c:v>79.582420999999982</c:v>
                </c:pt>
                <c:pt idx="1441">
                  <c:v>79.582420999999982</c:v>
                </c:pt>
                <c:pt idx="1442">
                  <c:v>79.582420999999982</c:v>
                </c:pt>
                <c:pt idx="1443">
                  <c:v>79.582420999999982</c:v>
                </c:pt>
                <c:pt idx="1444">
                  <c:v>79.582420999999982</c:v>
                </c:pt>
                <c:pt idx="1445">
                  <c:v>79.582420999999982</c:v>
                </c:pt>
                <c:pt idx="1446">
                  <c:v>79.582420999999982</c:v>
                </c:pt>
                <c:pt idx="1447">
                  <c:v>79.582420999999982</c:v>
                </c:pt>
                <c:pt idx="1448">
                  <c:v>79.582420999999982</c:v>
                </c:pt>
                <c:pt idx="1449">
                  <c:v>79.582420999999982</c:v>
                </c:pt>
                <c:pt idx="1450">
                  <c:v>81.287317999999999</c:v>
                </c:pt>
                <c:pt idx="1451">
                  <c:v>81.287317999999999</c:v>
                </c:pt>
                <c:pt idx="1452">
                  <c:v>81.287317999999999</c:v>
                </c:pt>
                <c:pt idx="1453">
                  <c:v>81.287317999999999</c:v>
                </c:pt>
                <c:pt idx="1454">
                  <c:v>81.287317999999999</c:v>
                </c:pt>
                <c:pt idx="1455">
                  <c:v>81.287317999999999</c:v>
                </c:pt>
                <c:pt idx="1456">
                  <c:v>81.287317999999999</c:v>
                </c:pt>
                <c:pt idx="1457">
                  <c:v>81.287317999999999</c:v>
                </c:pt>
                <c:pt idx="1458">
                  <c:v>81.287317999999999</c:v>
                </c:pt>
                <c:pt idx="1459">
                  <c:v>81.287317999999999</c:v>
                </c:pt>
                <c:pt idx="1460">
                  <c:v>83.24662900000007</c:v>
                </c:pt>
                <c:pt idx="1461">
                  <c:v>83.24662900000007</c:v>
                </c:pt>
                <c:pt idx="1462">
                  <c:v>83.24662900000007</c:v>
                </c:pt>
                <c:pt idx="1463">
                  <c:v>83.24662900000007</c:v>
                </c:pt>
                <c:pt idx="1464">
                  <c:v>83.24662900000007</c:v>
                </c:pt>
                <c:pt idx="1465">
                  <c:v>83.24662900000007</c:v>
                </c:pt>
                <c:pt idx="1466">
                  <c:v>83.24662900000007</c:v>
                </c:pt>
                <c:pt idx="1467">
                  <c:v>83.24662900000007</c:v>
                </c:pt>
                <c:pt idx="1468">
                  <c:v>83.24662900000007</c:v>
                </c:pt>
                <c:pt idx="1469">
                  <c:v>83.24662900000007</c:v>
                </c:pt>
                <c:pt idx="1470">
                  <c:v>85.406560000000027</c:v>
                </c:pt>
                <c:pt idx="1471">
                  <c:v>85.406560000000027</c:v>
                </c:pt>
                <c:pt idx="1472">
                  <c:v>85.406560000000027</c:v>
                </c:pt>
                <c:pt idx="1473">
                  <c:v>85.406560000000027</c:v>
                </c:pt>
                <c:pt idx="1474">
                  <c:v>85.406560000000027</c:v>
                </c:pt>
                <c:pt idx="1475">
                  <c:v>85.406560000000027</c:v>
                </c:pt>
                <c:pt idx="1476">
                  <c:v>85.406560000000027</c:v>
                </c:pt>
                <c:pt idx="1477">
                  <c:v>85.406560000000027</c:v>
                </c:pt>
                <c:pt idx="1478">
                  <c:v>85.406560000000027</c:v>
                </c:pt>
                <c:pt idx="1479">
                  <c:v>85.406560000000027</c:v>
                </c:pt>
                <c:pt idx="1480">
                  <c:v>87.738157999999999</c:v>
                </c:pt>
                <c:pt idx="1481">
                  <c:v>87.738157999999999</c:v>
                </c:pt>
                <c:pt idx="1482">
                  <c:v>87.738157999999999</c:v>
                </c:pt>
                <c:pt idx="1483">
                  <c:v>87.738157999999999</c:v>
                </c:pt>
                <c:pt idx="1484">
                  <c:v>87.738157999999999</c:v>
                </c:pt>
                <c:pt idx="1485">
                  <c:v>87.738157999999999</c:v>
                </c:pt>
                <c:pt idx="1486">
                  <c:v>87.738157999999999</c:v>
                </c:pt>
                <c:pt idx="1487">
                  <c:v>87.738157999999999</c:v>
                </c:pt>
                <c:pt idx="1488">
                  <c:v>87.738157999999999</c:v>
                </c:pt>
                <c:pt idx="1489">
                  <c:v>87.738157999999999</c:v>
                </c:pt>
                <c:pt idx="1490">
                  <c:v>90.227543999999995</c:v>
                </c:pt>
                <c:pt idx="1491">
                  <c:v>90.227543999999995</c:v>
                </c:pt>
                <c:pt idx="1492">
                  <c:v>90.227543999999995</c:v>
                </c:pt>
                <c:pt idx="1493">
                  <c:v>90.227543999999995</c:v>
                </c:pt>
                <c:pt idx="1494">
                  <c:v>90.227543999999995</c:v>
                </c:pt>
                <c:pt idx="1495">
                  <c:v>90.227543999999995</c:v>
                </c:pt>
                <c:pt idx="1496">
                  <c:v>90.227543999999995</c:v>
                </c:pt>
                <c:pt idx="1497">
                  <c:v>90.227543999999995</c:v>
                </c:pt>
                <c:pt idx="1498">
                  <c:v>90.227543999999995</c:v>
                </c:pt>
                <c:pt idx="1499">
                  <c:v>90.227543999999995</c:v>
                </c:pt>
                <c:pt idx="1500">
                  <c:v>93.020054000000002</c:v>
                </c:pt>
                <c:pt idx="1501">
                  <c:v>93.020054000000002</c:v>
                </c:pt>
                <c:pt idx="1502">
                  <c:v>93.020054000000002</c:v>
                </c:pt>
                <c:pt idx="1503">
                  <c:v>93.020054000000002</c:v>
                </c:pt>
                <c:pt idx="1504">
                  <c:v>93.020054000000002</c:v>
                </c:pt>
                <c:pt idx="1505">
                  <c:v>93.020054000000002</c:v>
                </c:pt>
                <c:pt idx="1506">
                  <c:v>93.020054000000002</c:v>
                </c:pt>
                <c:pt idx="1507">
                  <c:v>93.020054000000002</c:v>
                </c:pt>
                <c:pt idx="1508">
                  <c:v>93.020054000000002</c:v>
                </c:pt>
                <c:pt idx="1509">
                  <c:v>93.020054000000002</c:v>
                </c:pt>
                <c:pt idx="1510">
                  <c:v>96.057643999999996</c:v>
                </c:pt>
                <c:pt idx="1511">
                  <c:v>96.057643999999996</c:v>
                </c:pt>
                <c:pt idx="1512">
                  <c:v>96.057643999999996</c:v>
                </c:pt>
                <c:pt idx="1513">
                  <c:v>96.057643999999996</c:v>
                </c:pt>
                <c:pt idx="1514">
                  <c:v>96.057643999999996</c:v>
                </c:pt>
                <c:pt idx="1515">
                  <c:v>96.057643999999996</c:v>
                </c:pt>
                <c:pt idx="1516">
                  <c:v>96.057643999999996</c:v>
                </c:pt>
                <c:pt idx="1517">
                  <c:v>96.057643999999996</c:v>
                </c:pt>
                <c:pt idx="1518">
                  <c:v>96.057643999999996</c:v>
                </c:pt>
                <c:pt idx="1519">
                  <c:v>96.057643999999996</c:v>
                </c:pt>
                <c:pt idx="1520">
                  <c:v>99.263147000000004</c:v>
                </c:pt>
                <c:pt idx="1521">
                  <c:v>99.263147000000004</c:v>
                </c:pt>
                <c:pt idx="1522">
                  <c:v>99.263147000000004</c:v>
                </c:pt>
                <c:pt idx="1523">
                  <c:v>99.263147000000004</c:v>
                </c:pt>
                <c:pt idx="1524">
                  <c:v>99.263147000000004</c:v>
                </c:pt>
                <c:pt idx="1525">
                  <c:v>99.263147000000004</c:v>
                </c:pt>
                <c:pt idx="1526">
                  <c:v>99.263147000000004</c:v>
                </c:pt>
                <c:pt idx="1527">
                  <c:v>99.263147000000004</c:v>
                </c:pt>
                <c:pt idx="1528">
                  <c:v>99.263147000000004</c:v>
                </c:pt>
                <c:pt idx="1529">
                  <c:v>99.263147000000004</c:v>
                </c:pt>
                <c:pt idx="1530">
                  <c:v>102.57191899999998</c:v>
                </c:pt>
                <c:pt idx="1531">
                  <c:v>102.57191899999998</c:v>
                </c:pt>
                <c:pt idx="1532">
                  <c:v>102.57191899999998</c:v>
                </c:pt>
                <c:pt idx="1533">
                  <c:v>102.57191899999998</c:v>
                </c:pt>
                <c:pt idx="1534">
                  <c:v>102.57191899999998</c:v>
                </c:pt>
                <c:pt idx="1535">
                  <c:v>102.57191899999998</c:v>
                </c:pt>
                <c:pt idx="1536">
                  <c:v>102.57191899999998</c:v>
                </c:pt>
                <c:pt idx="1537">
                  <c:v>102.57191899999998</c:v>
                </c:pt>
                <c:pt idx="1538">
                  <c:v>102.57191899999998</c:v>
                </c:pt>
                <c:pt idx="1539">
                  <c:v>102.57191899999998</c:v>
                </c:pt>
                <c:pt idx="1540">
                  <c:v>106.027035</c:v>
                </c:pt>
                <c:pt idx="1541">
                  <c:v>106.027035</c:v>
                </c:pt>
                <c:pt idx="1542">
                  <c:v>106.027035</c:v>
                </c:pt>
                <c:pt idx="1543">
                  <c:v>106.027035</c:v>
                </c:pt>
                <c:pt idx="1544">
                  <c:v>106.027035</c:v>
                </c:pt>
                <c:pt idx="1545">
                  <c:v>106.027035</c:v>
                </c:pt>
                <c:pt idx="1546">
                  <c:v>106.027035</c:v>
                </c:pt>
                <c:pt idx="1547">
                  <c:v>106.027035</c:v>
                </c:pt>
                <c:pt idx="1548">
                  <c:v>106.027035</c:v>
                </c:pt>
                <c:pt idx="1549">
                  <c:v>106.027035</c:v>
                </c:pt>
                <c:pt idx="1550">
                  <c:v>109.902716</c:v>
                </c:pt>
                <c:pt idx="1551">
                  <c:v>109.902716</c:v>
                </c:pt>
                <c:pt idx="1552">
                  <c:v>109.902716</c:v>
                </c:pt>
                <c:pt idx="1553">
                  <c:v>109.902716</c:v>
                </c:pt>
                <c:pt idx="1554">
                  <c:v>109.902716</c:v>
                </c:pt>
                <c:pt idx="1555">
                  <c:v>109.902716</c:v>
                </c:pt>
                <c:pt idx="1556">
                  <c:v>109.902716</c:v>
                </c:pt>
                <c:pt idx="1557">
                  <c:v>109.902716</c:v>
                </c:pt>
                <c:pt idx="1558">
                  <c:v>109.902716</c:v>
                </c:pt>
                <c:pt idx="1559">
                  <c:v>109.902716</c:v>
                </c:pt>
                <c:pt idx="1560">
                  <c:v>113.86957</c:v>
                </c:pt>
                <c:pt idx="1561">
                  <c:v>113.86957</c:v>
                </c:pt>
                <c:pt idx="1562">
                  <c:v>113.86957</c:v>
                </c:pt>
                <c:pt idx="1563">
                  <c:v>113.86957</c:v>
                </c:pt>
                <c:pt idx="1564">
                  <c:v>113.86957</c:v>
                </c:pt>
                <c:pt idx="1565">
                  <c:v>113.86957</c:v>
                </c:pt>
                <c:pt idx="1566">
                  <c:v>113.86957</c:v>
                </c:pt>
                <c:pt idx="1567">
                  <c:v>113.86957</c:v>
                </c:pt>
                <c:pt idx="1568">
                  <c:v>113.86957</c:v>
                </c:pt>
                <c:pt idx="1569">
                  <c:v>113.86957</c:v>
                </c:pt>
                <c:pt idx="1570">
                  <c:v>118.169309</c:v>
                </c:pt>
                <c:pt idx="1571">
                  <c:v>118.169309</c:v>
                </c:pt>
                <c:pt idx="1572">
                  <c:v>118.169309</c:v>
                </c:pt>
                <c:pt idx="1573">
                  <c:v>118.169309</c:v>
                </c:pt>
                <c:pt idx="1574">
                  <c:v>118.169309</c:v>
                </c:pt>
                <c:pt idx="1575">
                  <c:v>118.169309</c:v>
                </c:pt>
                <c:pt idx="1576">
                  <c:v>118.169309</c:v>
                </c:pt>
                <c:pt idx="1577">
                  <c:v>118.169309</c:v>
                </c:pt>
                <c:pt idx="1578">
                  <c:v>118.169309</c:v>
                </c:pt>
                <c:pt idx="1579">
                  <c:v>118.169309</c:v>
                </c:pt>
                <c:pt idx="1580">
                  <c:v>122.62671899999994</c:v>
                </c:pt>
                <c:pt idx="1581">
                  <c:v>122.62671899999994</c:v>
                </c:pt>
                <c:pt idx="1582">
                  <c:v>122.62671899999994</c:v>
                </c:pt>
                <c:pt idx="1583">
                  <c:v>122.62671899999994</c:v>
                </c:pt>
                <c:pt idx="1584">
                  <c:v>122.62671899999994</c:v>
                </c:pt>
                <c:pt idx="1585">
                  <c:v>122.62671899999994</c:v>
                </c:pt>
                <c:pt idx="1586">
                  <c:v>122.62671899999994</c:v>
                </c:pt>
                <c:pt idx="1587">
                  <c:v>122.62671899999994</c:v>
                </c:pt>
                <c:pt idx="1588">
                  <c:v>122.62671899999994</c:v>
                </c:pt>
                <c:pt idx="1589">
                  <c:v>122.62671899999994</c:v>
                </c:pt>
                <c:pt idx="1590">
                  <c:v>127.29660900000005</c:v>
                </c:pt>
                <c:pt idx="1591">
                  <c:v>127.29660900000005</c:v>
                </c:pt>
                <c:pt idx="1592">
                  <c:v>127.29660900000005</c:v>
                </c:pt>
                <c:pt idx="1593">
                  <c:v>127.29660900000005</c:v>
                </c:pt>
                <c:pt idx="1594">
                  <c:v>127.29660900000005</c:v>
                </c:pt>
                <c:pt idx="1595">
                  <c:v>127.29660900000005</c:v>
                </c:pt>
                <c:pt idx="1596">
                  <c:v>127.29660900000005</c:v>
                </c:pt>
                <c:pt idx="1597">
                  <c:v>127.29660900000005</c:v>
                </c:pt>
                <c:pt idx="1598">
                  <c:v>127.29660900000005</c:v>
                </c:pt>
                <c:pt idx="1599">
                  <c:v>127.29660900000005</c:v>
                </c:pt>
                <c:pt idx="1600">
                  <c:v>132.24286399999991</c:v>
                </c:pt>
                <c:pt idx="1601">
                  <c:v>132.24286399999991</c:v>
                </c:pt>
                <c:pt idx="1602">
                  <c:v>132.24286399999991</c:v>
                </c:pt>
                <c:pt idx="1603">
                  <c:v>132.24286399999991</c:v>
                </c:pt>
                <c:pt idx="1604">
                  <c:v>132.24286399999991</c:v>
                </c:pt>
                <c:pt idx="1605">
                  <c:v>132.24286399999991</c:v>
                </c:pt>
                <c:pt idx="1606">
                  <c:v>132.24286399999991</c:v>
                </c:pt>
                <c:pt idx="1607">
                  <c:v>132.24286399999991</c:v>
                </c:pt>
                <c:pt idx="1608">
                  <c:v>132.24286399999991</c:v>
                </c:pt>
                <c:pt idx="1609">
                  <c:v>132.24286399999991</c:v>
                </c:pt>
                <c:pt idx="1610">
                  <c:v>137.261201</c:v>
                </c:pt>
                <c:pt idx="1611">
                  <c:v>137.261201</c:v>
                </c:pt>
                <c:pt idx="1612">
                  <c:v>137.261201</c:v>
                </c:pt>
                <c:pt idx="1613">
                  <c:v>137.261201</c:v>
                </c:pt>
                <c:pt idx="1614">
                  <c:v>137.261201</c:v>
                </c:pt>
                <c:pt idx="1615">
                  <c:v>137.261201</c:v>
                </c:pt>
                <c:pt idx="1616">
                  <c:v>137.261201</c:v>
                </c:pt>
                <c:pt idx="1617">
                  <c:v>137.261201</c:v>
                </c:pt>
                <c:pt idx="1618">
                  <c:v>137.261201</c:v>
                </c:pt>
                <c:pt idx="1619">
                  <c:v>137.261201</c:v>
                </c:pt>
                <c:pt idx="1620">
                  <c:v>142.62650099999999</c:v>
                </c:pt>
                <c:pt idx="1621">
                  <c:v>142.62650099999999</c:v>
                </c:pt>
                <c:pt idx="1622">
                  <c:v>142.62650099999999</c:v>
                </c:pt>
                <c:pt idx="1623">
                  <c:v>142.62650099999999</c:v>
                </c:pt>
                <c:pt idx="1624">
                  <c:v>142.62650099999999</c:v>
                </c:pt>
                <c:pt idx="1625">
                  <c:v>142.62650099999999</c:v>
                </c:pt>
                <c:pt idx="1626">
                  <c:v>142.62650099999999</c:v>
                </c:pt>
                <c:pt idx="1627">
                  <c:v>142.62650099999999</c:v>
                </c:pt>
                <c:pt idx="1628">
                  <c:v>142.62650099999999</c:v>
                </c:pt>
                <c:pt idx="1629">
                  <c:v>142.62650099999999</c:v>
                </c:pt>
                <c:pt idx="1630">
                  <c:v>148.29589899999999</c:v>
                </c:pt>
                <c:pt idx="1631">
                  <c:v>148.29589899999999</c:v>
                </c:pt>
                <c:pt idx="1632">
                  <c:v>148.29589899999999</c:v>
                </c:pt>
                <c:pt idx="1633">
                  <c:v>148.29589899999999</c:v>
                </c:pt>
                <c:pt idx="1634">
                  <c:v>148.29589899999999</c:v>
                </c:pt>
                <c:pt idx="1635">
                  <c:v>148.29589899999999</c:v>
                </c:pt>
                <c:pt idx="1636">
                  <c:v>148.29589899999999</c:v>
                </c:pt>
                <c:pt idx="1637">
                  <c:v>148.29589899999999</c:v>
                </c:pt>
                <c:pt idx="1638">
                  <c:v>148.29589899999999</c:v>
                </c:pt>
                <c:pt idx="1639">
                  <c:v>148.29589899999999</c:v>
                </c:pt>
                <c:pt idx="1640">
                  <c:v>154.02375199999992</c:v>
                </c:pt>
                <c:pt idx="1641">
                  <c:v>154.02375199999992</c:v>
                </c:pt>
                <c:pt idx="1642">
                  <c:v>154.02375199999992</c:v>
                </c:pt>
                <c:pt idx="1643">
                  <c:v>154.02375199999992</c:v>
                </c:pt>
                <c:pt idx="1644">
                  <c:v>154.02375199999992</c:v>
                </c:pt>
                <c:pt idx="1645">
                  <c:v>154.02375199999992</c:v>
                </c:pt>
                <c:pt idx="1646">
                  <c:v>154.02375199999992</c:v>
                </c:pt>
                <c:pt idx="1647">
                  <c:v>154.02375199999992</c:v>
                </c:pt>
                <c:pt idx="1648">
                  <c:v>154.02375199999992</c:v>
                </c:pt>
                <c:pt idx="1649">
                  <c:v>154.02375199999992</c:v>
                </c:pt>
                <c:pt idx="1650">
                  <c:v>159.98617100000001</c:v>
                </c:pt>
                <c:pt idx="1651">
                  <c:v>159.98617100000001</c:v>
                </c:pt>
                <c:pt idx="1652">
                  <c:v>159.98617100000001</c:v>
                </c:pt>
                <c:pt idx="1653">
                  <c:v>159.98617100000001</c:v>
                </c:pt>
                <c:pt idx="1654">
                  <c:v>159.98617100000001</c:v>
                </c:pt>
                <c:pt idx="1655">
                  <c:v>159.98617100000001</c:v>
                </c:pt>
                <c:pt idx="1656">
                  <c:v>159.98617100000001</c:v>
                </c:pt>
                <c:pt idx="1657">
                  <c:v>159.98617100000001</c:v>
                </c:pt>
                <c:pt idx="1658">
                  <c:v>159.98617100000001</c:v>
                </c:pt>
                <c:pt idx="1659">
                  <c:v>159.98617100000001</c:v>
                </c:pt>
                <c:pt idx="1660">
                  <c:v>166.035473</c:v>
                </c:pt>
                <c:pt idx="1661">
                  <c:v>166.035473</c:v>
                </c:pt>
                <c:pt idx="1662">
                  <c:v>166.035473</c:v>
                </c:pt>
                <c:pt idx="1663">
                  <c:v>166.035473</c:v>
                </c:pt>
                <c:pt idx="1664">
                  <c:v>166.035473</c:v>
                </c:pt>
                <c:pt idx="1665">
                  <c:v>166.035473</c:v>
                </c:pt>
                <c:pt idx="1666">
                  <c:v>166.035473</c:v>
                </c:pt>
                <c:pt idx="1667">
                  <c:v>166.035473</c:v>
                </c:pt>
                <c:pt idx="1668">
                  <c:v>166.035473</c:v>
                </c:pt>
                <c:pt idx="1669">
                  <c:v>166.035473</c:v>
                </c:pt>
                <c:pt idx="1670">
                  <c:v>172.097115</c:v>
                </c:pt>
                <c:pt idx="1671">
                  <c:v>172.097115</c:v>
                </c:pt>
                <c:pt idx="1672">
                  <c:v>172.097115</c:v>
                </c:pt>
                <c:pt idx="1673">
                  <c:v>172.097115</c:v>
                </c:pt>
                <c:pt idx="1674">
                  <c:v>172.097115</c:v>
                </c:pt>
                <c:pt idx="1675">
                  <c:v>172.097115</c:v>
                </c:pt>
                <c:pt idx="1676">
                  <c:v>172.097115</c:v>
                </c:pt>
                <c:pt idx="1677">
                  <c:v>172.097115</c:v>
                </c:pt>
                <c:pt idx="1678">
                  <c:v>172.097115</c:v>
                </c:pt>
                <c:pt idx="1679">
                  <c:v>172.097115</c:v>
                </c:pt>
                <c:pt idx="1680">
                  <c:v>178.08621700000009</c:v>
                </c:pt>
                <c:pt idx="1681">
                  <c:v>178.08621700000009</c:v>
                </c:pt>
                <c:pt idx="1682">
                  <c:v>178.08621700000009</c:v>
                </c:pt>
                <c:pt idx="1683">
                  <c:v>178.08621700000009</c:v>
                </c:pt>
                <c:pt idx="1684">
                  <c:v>178.08621700000009</c:v>
                </c:pt>
                <c:pt idx="1685">
                  <c:v>178.08621700000009</c:v>
                </c:pt>
                <c:pt idx="1686">
                  <c:v>178.08621700000009</c:v>
                </c:pt>
                <c:pt idx="1687">
                  <c:v>178.08621700000009</c:v>
                </c:pt>
                <c:pt idx="1688">
                  <c:v>178.08621700000009</c:v>
                </c:pt>
                <c:pt idx="1689">
                  <c:v>178.08621700000009</c:v>
                </c:pt>
                <c:pt idx="1690">
                  <c:v>184.59917299999998</c:v>
                </c:pt>
                <c:pt idx="1691">
                  <c:v>184.59917299999998</c:v>
                </c:pt>
                <c:pt idx="1692">
                  <c:v>184.59917299999998</c:v>
                </c:pt>
                <c:pt idx="1693">
                  <c:v>184.59917299999998</c:v>
                </c:pt>
                <c:pt idx="1694">
                  <c:v>184.59917299999998</c:v>
                </c:pt>
                <c:pt idx="1695">
                  <c:v>184.59917299999998</c:v>
                </c:pt>
                <c:pt idx="1696">
                  <c:v>184.59917299999998</c:v>
                </c:pt>
                <c:pt idx="1697">
                  <c:v>184.59917299999998</c:v>
                </c:pt>
                <c:pt idx="1698">
                  <c:v>184.59917299999998</c:v>
                </c:pt>
                <c:pt idx="1699">
                  <c:v>184.59917299999998</c:v>
                </c:pt>
                <c:pt idx="1700">
                  <c:v>191.44150499999998</c:v>
                </c:pt>
                <c:pt idx="1701">
                  <c:v>191.44150499999998</c:v>
                </c:pt>
                <c:pt idx="1702">
                  <c:v>191.44150499999998</c:v>
                </c:pt>
                <c:pt idx="1703">
                  <c:v>191.44150499999998</c:v>
                </c:pt>
                <c:pt idx="1704">
                  <c:v>191.44150499999998</c:v>
                </c:pt>
                <c:pt idx="1705">
                  <c:v>191.44150499999998</c:v>
                </c:pt>
                <c:pt idx="1706">
                  <c:v>191.44150499999998</c:v>
                </c:pt>
                <c:pt idx="1707">
                  <c:v>191.44150499999998</c:v>
                </c:pt>
                <c:pt idx="1708">
                  <c:v>191.44150499999998</c:v>
                </c:pt>
                <c:pt idx="1709">
                  <c:v>191.44150499999998</c:v>
                </c:pt>
                <c:pt idx="1710">
                  <c:v>196.83310299999999</c:v>
                </c:pt>
                <c:pt idx="1711">
                  <c:v>196.83310299999999</c:v>
                </c:pt>
                <c:pt idx="1712">
                  <c:v>196.83310299999999</c:v>
                </c:pt>
                <c:pt idx="1713">
                  <c:v>196.83310299999999</c:v>
                </c:pt>
                <c:pt idx="1714">
                  <c:v>196.83310299999999</c:v>
                </c:pt>
                <c:pt idx="1715">
                  <c:v>196.83310299999999</c:v>
                </c:pt>
                <c:pt idx="1716">
                  <c:v>196.83310299999999</c:v>
                </c:pt>
                <c:pt idx="1717">
                  <c:v>196.83310299999999</c:v>
                </c:pt>
                <c:pt idx="1718">
                  <c:v>196.83310299999999</c:v>
                </c:pt>
                <c:pt idx="1719">
                  <c:v>196.83310299999999</c:v>
                </c:pt>
                <c:pt idx="1720">
                  <c:v>201.741421</c:v>
                </c:pt>
                <c:pt idx="1721">
                  <c:v>201.741421</c:v>
                </c:pt>
                <c:pt idx="1722">
                  <c:v>201.741421</c:v>
                </c:pt>
                <c:pt idx="1723">
                  <c:v>201.741421</c:v>
                </c:pt>
                <c:pt idx="1724">
                  <c:v>201.741421</c:v>
                </c:pt>
                <c:pt idx="1725">
                  <c:v>201.741421</c:v>
                </c:pt>
                <c:pt idx="1726">
                  <c:v>201.741421</c:v>
                </c:pt>
                <c:pt idx="1727">
                  <c:v>201.741421</c:v>
                </c:pt>
                <c:pt idx="1728">
                  <c:v>201.741421</c:v>
                </c:pt>
                <c:pt idx="1729">
                  <c:v>201.741421</c:v>
                </c:pt>
                <c:pt idx="1730">
                  <c:v>206.066135</c:v>
                </c:pt>
                <c:pt idx="1731">
                  <c:v>206.066135</c:v>
                </c:pt>
                <c:pt idx="1732">
                  <c:v>206.066135</c:v>
                </c:pt>
                <c:pt idx="1733">
                  <c:v>206.066135</c:v>
                </c:pt>
                <c:pt idx="1734">
                  <c:v>206.066135</c:v>
                </c:pt>
                <c:pt idx="1735">
                  <c:v>206.066135</c:v>
                </c:pt>
                <c:pt idx="1736">
                  <c:v>206.066135</c:v>
                </c:pt>
                <c:pt idx="1737">
                  <c:v>206.066135</c:v>
                </c:pt>
                <c:pt idx="1738">
                  <c:v>206.066135</c:v>
                </c:pt>
                <c:pt idx="1739">
                  <c:v>206.066135</c:v>
                </c:pt>
                <c:pt idx="1740">
                  <c:v>210.22323700000001</c:v>
                </c:pt>
                <c:pt idx="1741">
                  <c:v>210.22323700000001</c:v>
                </c:pt>
                <c:pt idx="1742">
                  <c:v>210.22323700000001</c:v>
                </c:pt>
                <c:pt idx="1743">
                  <c:v>210.22323700000001</c:v>
                </c:pt>
                <c:pt idx="1744">
                  <c:v>210.22323700000001</c:v>
                </c:pt>
                <c:pt idx="1745">
                  <c:v>210.22323700000001</c:v>
                </c:pt>
                <c:pt idx="1746">
                  <c:v>210.22323700000001</c:v>
                </c:pt>
                <c:pt idx="1747">
                  <c:v>210.22323700000001</c:v>
                </c:pt>
                <c:pt idx="1748">
                  <c:v>210.22323700000001</c:v>
                </c:pt>
                <c:pt idx="1749">
                  <c:v>210.22323700000001</c:v>
                </c:pt>
                <c:pt idx="1750">
                  <c:v>214.04328799999999</c:v>
                </c:pt>
                <c:pt idx="1751">
                  <c:v>214.04328799999999</c:v>
                </c:pt>
                <c:pt idx="1752">
                  <c:v>214.04328799999999</c:v>
                </c:pt>
                <c:pt idx="1753">
                  <c:v>214.04328799999999</c:v>
                </c:pt>
                <c:pt idx="1754">
                  <c:v>214.04328799999999</c:v>
                </c:pt>
                <c:pt idx="1755">
                  <c:v>214.04328799999999</c:v>
                </c:pt>
                <c:pt idx="1756">
                  <c:v>214.04328799999999</c:v>
                </c:pt>
                <c:pt idx="1757">
                  <c:v>214.04328799999999</c:v>
                </c:pt>
                <c:pt idx="1758">
                  <c:v>214.04328799999999</c:v>
                </c:pt>
                <c:pt idx="1759">
                  <c:v>214.04328799999999</c:v>
                </c:pt>
                <c:pt idx="1760">
                  <c:v>217.48923600000009</c:v>
                </c:pt>
                <c:pt idx="1761">
                  <c:v>217.48923600000009</c:v>
                </c:pt>
                <c:pt idx="1762">
                  <c:v>217.48923600000009</c:v>
                </c:pt>
                <c:pt idx="1763">
                  <c:v>217.48923600000009</c:v>
                </c:pt>
                <c:pt idx="1764">
                  <c:v>217.48923600000009</c:v>
                </c:pt>
                <c:pt idx="1765">
                  <c:v>217.48923600000009</c:v>
                </c:pt>
                <c:pt idx="1766">
                  <c:v>217.48923600000009</c:v>
                </c:pt>
                <c:pt idx="1767">
                  <c:v>217.48923600000009</c:v>
                </c:pt>
                <c:pt idx="1768">
                  <c:v>217.48923600000009</c:v>
                </c:pt>
                <c:pt idx="1769">
                  <c:v>217.48923600000009</c:v>
                </c:pt>
                <c:pt idx="1770">
                  <c:v>220.84252700000008</c:v>
                </c:pt>
                <c:pt idx="1771">
                  <c:v>220.84252700000008</c:v>
                </c:pt>
                <c:pt idx="1772">
                  <c:v>220.84252700000008</c:v>
                </c:pt>
                <c:pt idx="1773">
                  <c:v>220.84252700000008</c:v>
                </c:pt>
                <c:pt idx="1774">
                  <c:v>220.84252700000008</c:v>
                </c:pt>
                <c:pt idx="1775">
                  <c:v>220.84252700000008</c:v>
                </c:pt>
                <c:pt idx="1776">
                  <c:v>220.84252700000008</c:v>
                </c:pt>
                <c:pt idx="1777">
                  <c:v>220.84252700000008</c:v>
                </c:pt>
                <c:pt idx="1778">
                  <c:v>220.84252700000008</c:v>
                </c:pt>
                <c:pt idx="1779">
                  <c:v>220.84252700000008</c:v>
                </c:pt>
                <c:pt idx="1780">
                  <c:v>224.07633300000001</c:v>
                </c:pt>
                <c:pt idx="1781">
                  <c:v>224.07633300000001</c:v>
                </c:pt>
                <c:pt idx="1782">
                  <c:v>224.07633300000001</c:v>
                </c:pt>
                <c:pt idx="1783">
                  <c:v>224.07633300000001</c:v>
                </c:pt>
                <c:pt idx="1784">
                  <c:v>224.07633300000001</c:v>
                </c:pt>
                <c:pt idx="1785">
                  <c:v>224.07633300000001</c:v>
                </c:pt>
                <c:pt idx="1786">
                  <c:v>224.07633300000001</c:v>
                </c:pt>
                <c:pt idx="1787">
                  <c:v>224.07633300000001</c:v>
                </c:pt>
                <c:pt idx="1788">
                  <c:v>224.07633300000001</c:v>
                </c:pt>
                <c:pt idx="1789">
                  <c:v>224.07633300000001</c:v>
                </c:pt>
                <c:pt idx="1790">
                  <c:v>226.76398499999991</c:v>
                </c:pt>
                <c:pt idx="1791">
                  <c:v>226.76398499999991</c:v>
                </c:pt>
                <c:pt idx="1792">
                  <c:v>226.76398499999991</c:v>
                </c:pt>
                <c:pt idx="1793">
                  <c:v>226.76398499999991</c:v>
                </c:pt>
                <c:pt idx="1794">
                  <c:v>226.76398499999991</c:v>
                </c:pt>
                <c:pt idx="1795">
                  <c:v>226.76398499999991</c:v>
                </c:pt>
                <c:pt idx="1796">
                  <c:v>226.76398499999991</c:v>
                </c:pt>
                <c:pt idx="1797">
                  <c:v>226.76398499999991</c:v>
                </c:pt>
                <c:pt idx="1798">
                  <c:v>226.76398499999991</c:v>
                </c:pt>
                <c:pt idx="1799">
                  <c:v>226.76398499999991</c:v>
                </c:pt>
                <c:pt idx="1800">
                  <c:v>229.86173700000009</c:v>
                </c:pt>
                <c:pt idx="1801">
                  <c:v>229.86173700000009</c:v>
                </c:pt>
                <c:pt idx="1802">
                  <c:v>229.86173700000009</c:v>
                </c:pt>
                <c:pt idx="1803">
                  <c:v>229.86173700000009</c:v>
                </c:pt>
                <c:pt idx="1804">
                  <c:v>229.86173700000009</c:v>
                </c:pt>
                <c:pt idx="1805">
                  <c:v>229.86173700000009</c:v>
                </c:pt>
                <c:pt idx="1806">
                  <c:v>229.86173700000009</c:v>
                </c:pt>
                <c:pt idx="1807">
                  <c:v>229.86173700000009</c:v>
                </c:pt>
                <c:pt idx="1808">
                  <c:v>229.86173700000009</c:v>
                </c:pt>
                <c:pt idx="1809">
                  <c:v>229.86173700000009</c:v>
                </c:pt>
                <c:pt idx="1810">
                  <c:v>232.885062</c:v>
                </c:pt>
                <c:pt idx="1811">
                  <c:v>232.885062</c:v>
                </c:pt>
                <c:pt idx="1812">
                  <c:v>232.885062</c:v>
                </c:pt>
                <c:pt idx="1813">
                  <c:v>232.885062</c:v>
                </c:pt>
                <c:pt idx="1814">
                  <c:v>232.885062</c:v>
                </c:pt>
                <c:pt idx="1815">
                  <c:v>232.885062</c:v>
                </c:pt>
                <c:pt idx="1816">
                  <c:v>232.885062</c:v>
                </c:pt>
                <c:pt idx="1817">
                  <c:v>232.885062</c:v>
                </c:pt>
                <c:pt idx="1818">
                  <c:v>232.885062</c:v>
                </c:pt>
                <c:pt idx="1819">
                  <c:v>232.885062</c:v>
                </c:pt>
                <c:pt idx="1820">
                  <c:v>234.932515</c:v>
                </c:pt>
                <c:pt idx="1821">
                  <c:v>234.932515</c:v>
                </c:pt>
                <c:pt idx="1822">
                  <c:v>234.932515</c:v>
                </c:pt>
                <c:pt idx="1823">
                  <c:v>234.932515</c:v>
                </c:pt>
                <c:pt idx="1824">
                  <c:v>234.932515</c:v>
                </c:pt>
                <c:pt idx="1825">
                  <c:v>234.932515</c:v>
                </c:pt>
                <c:pt idx="1826">
                  <c:v>234.932515</c:v>
                </c:pt>
                <c:pt idx="1827">
                  <c:v>234.932515</c:v>
                </c:pt>
                <c:pt idx="1828">
                  <c:v>234.932515</c:v>
                </c:pt>
                <c:pt idx="1829">
                  <c:v>234.932515</c:v>
                </c:pt>
                <c:pt idx="1830">
                  <c:v>236.25646900000001</c:v>
                </c:pt>
                <c:pt idx="1831">
                  <c:v>236.25646900000001</c:v>
                </c:pt>
                <c:pt idx="1832">
                  <c:v>236.25646900000001</c:v>
                </c:pt>
                <c:pt idx="1833">
                  <c:v>236.25646900000001</c:v>
                </c:pt>
                <c:pt idx="1834">
                  <c:v>236.25646900000001</c:v>
                </c:pt>
                <c:pt idx="1835">
                  <c:v>236.25646900000001</c:v>
                </c:pt>
                <c:pt idx="1836">
                  <c:v>236.25646900000001</c:v>
                </c:pt>
                <c:pt idx="1837">
                  <c:v>236.25646900000001</c:v>
                </c:pt>
                <c:pt idx="1838">
                  <c:v>236.25646900000001</c:v>
                </c:pt>
                <c:pt idx="1839">
                  <c:v>236.25646900000001</c:v>
                </c:pt>
                <c:pt idx="1840">
                  <c:v>236.99344200000004</c:v>
                </c:pt>
                <c:pt idx="1841">
                  <c:v>236.99344200000004</c:v>
                </c:pt>
                <c:pt idx="1842">
                  <c:v>236.99344200000004</c:v>
                </c:pt>
                <c:pt idx="1843">
                  <c:v>236.99344200000004</c:v>
                </c:pt>
                <c:pt idx="1844">
                  <c:v>236.99344200000004</c:v>
                </c:pt>
                <c:pt idx="1845">
                  <c:v>236.99344200000004</c:v>
                </c:pt>
                <c:pt idx="1846">
                  <c:v>236.99344200000004</c:v>
                </c:pt>
                <c:pt idx="1847">
                  <c:v>236.99344200000004</c:v>
                </c:pt>
                <c:pt idx="1848">
                  <c:v>236.99344200000004</c:v>
                </c:pt>
                <c:pt idx="1849">
                  <c:v>236.99344200000004</c:v>
                </c:pt>
                <c:pt idx="1850">
                  <c:v>237.50391999999999</c:v>
                </c:pt>
                <c:pt idx="1851">
                  <c:v>237.50391999999999</c:v>
                </c:pt>
                <c:pt idx="1852">
                  <c:v>237.50391999999999</c:v>
                </c:pt>
                <c:pt idx="1853">
                  <c:v>237.50391999999999</c:v>
                </c:pt>
                <c:pt idx="1854">
                  <c:v>237.50391999999999</c:v>
                </c:pt>
                <c:pt idx="1855">
                  <c:v>237.50391999999999</c:v>
                </c:pt>
                <c:pt idx="1856">
                  <c:v>237.50391999999999</c:v>
                </c:pt>
                <c:pt idx="1857">
                  <c:v>237.50391999999999</c:v>
                </c:pt>
                <c:pt idx="1858">
                  <c:v>237.50391999999999</c:v>
                </c:pt>
                <c:pt idx="1859">
                  <c:v>237.50391999999999</c:v>
                </c:pt>
                <c:pt idx="1860">
                  <c:v>237.83296000000001</c:v>
                </c:pt>
                <c:pt idx="1861">
                  <c:v>237.83296000000001</c:v>
                </c:pt>
                <c:pt idx="1862">
                  <c:v>237.83296000000001</c:v>
                </c:pt>
                <c:pt idx="1863">
                  <c:v>237.83296000000001</c:v>
                </c:pt>
                <c:pt idx="1864">
                  <c:v>237.83296000000001</c:v>
                </c:pt>
                <c:pt idx="1865">
                  <c:v>237.83296000000001</c:v>
                </c:pt>
                <c:pt idx="1866">
                  <c:v>237.83296000000001</c:v>
                </c:pt>
                <c:pt idx="1867">
                  <c:v>237.83296000000001</c:v>
                </c:pt>
                <c:pt idx="1868">
                  <c:v>237.83296000000001</c:v>
                </c:pt>
                <c:pt idx="1869">
                  <c:v>237.83296000000001</c:v>
                </c:pt>
                <c:pt idx="1870">
                  <c:v>237.56057799999999</c:v>
                </c:pt>
                <c:pt idx="1871">
                  <c:v>237.56057799999999</c:v>
                </c:pt>
                <c:pt idx="1872">
                  <c:v>237.56057799999999</c:v>
                </c:pt>
                <c:pt idx="1873">
                  <c:v>237.56057799999999</c:v>
                </c:pt>
                <c:pt idx="1874">
                  <c:v>237.56057799999999</c:v>
                </c:pt>
                <c:pt idx="1875">
                  <c:v>237.56057799999999</c:v>
                </c:pt>
                <c:pt idx="1876">
                  <c:v>237.56057799999999</c:v>
                </c:pt>
                <c:pt idx="1877">
                  <c:v>237.56057799999999</c:v>
                </c:pt>
                <c:pt idx="1878">
                  <c:v>237.56057799999999</c:v>
                </c:pt>
                <c:pt idx="1879">
                  <c:v>237.56057799999999</c:v>
                </c:pt>
                <c:pt idx="1880">
                  <c:v>236.96524600000009</c:v>
                </c:pt>
                <c:pt idx="1881">
                  <c:v>236.96524600000009</c:v>
                </c:pt>
                <c:pt idx="1882">
                  <c:v>236.96524600000009</c:v>
                </c:pt>
                <c:pt idx="1883">
                  <c:v>236.96524600000009</c:v>
                </c:pt>
                <c:pt idx="1884">
                  <c:v>236.96524600000009</c:v>
                </c:pt>
                <c:pt idx="1885">
                  <c:v>236.96524600000009</c:v>
                </c:pt>
                <c:pt idx="1886">
                  <c:v>236.96524600000009</c:v>
                </c:pt>
                <c:pt idx="1887">
                  <c:v>236.96524600000009</c:v>
                </c:pt>
                <c:pt idx="1888">
                  <c:v>236.96524600000009</c:v>
                </c:pt>
                <c:pt idx="1889">
                  <c:v>236.96524600000009</c:v>
                </c:pt>
                <c:pt idx="1890">
                  <c:v>236.93413600000008</c:v>
                </c:pt>
                <c:pt idx="1891">
                  <c:v>236.93413600000008</c:v>
                </c:pt>
                <c:pt idx="1892">
                  <c:v>236.93413600000008</c:v>
                </c:pt>
                <c:pt idx="1893">
                  <c:v>236.93413600000008</c:v>
                </c:pt>
                <c:pt idx="1894">
                  <c:v>236.93413600000008</c:v>
                </c:pt>
                <c:pt idx="1895">
                  <c:v>236.93413600000008</c:v>
                </c:pt>
                <c:pt idx="1896">
                  <c:v>236.93413600000008</c:v>
                </c:pt>
                <c:pt idx="1897">
                  <c:v>236.93413600000008</c:v>
                </c:pt>
                <c:pt idx="1898">
                  <c:v>236.93413600000008</c:v>
                </c:pt>
                <c:pt idx="1899">
                  <c:v>236.93413600000008</c:v>
                </c:pt>
                <c:pt idx="1900">
                  <c:v>236.12702400000001</c:v>
                </c:pt>
                <c:pt idx="1901">
                  <c:v>236.12702400000001</c:v>
                </c:pt>
                <c:pt idx="1902">
                  <c:v>236.12702400000001</c:v>
                </c:pt>
                <c:pt idx="1903">
                  <c:v>236.12702400000001</c:v>
                </c:pt>
                <c:pt idx="1904">
                  <c:v>236.12702400000001</c:v>
                </c:pt>
                <c:pt idx="1905">
                  <c:v>236.12702400000001</c:v>
                </c:pt>
                <c:pt idx="1906">
                  <c:v>236.12702400000001</c:v>
                </c:pt>
                <c:pt idx="1907">
                  <c:v>236.12702400000001</c:v>
                </c:pt>
                <c:pt idx="1908">
                  <c:v>236.12702400000001</c:v>
                </c:pt>
                <c:pt idx="1909">
                  <c:v>236.12702400000001</c:v>
                </c:pt>
                <c:pt idx="1910">
                  <c:v>234.82801200000009</c:v>
                </c:pt>
                <c:pt idx="1911">
                  <c:v>234.82801200000009</c:v>
                </c:pt>
                <c:pt idx="1912">
                  <c:v>234.82801200000009</c:v>
                </c:pt>
                <c:pt idx="1913">
                  <c:v>234.82801200000009</c:v>
                </c:pt>
                <c:pt idx="1914">
                  <c:v>234.82801200000009</c:v>
                </c:pt>
                <c:pt idx="1915">
                  <c:v>234.82801200000009</c:v>
                </c:pt>
                <c:pt idx="1916">
                  <c:v>234.82801200000009</c:v>
                </c:pt>
                <c:pt idx="1917">
                  <c:v>234.82801200000009</c:v>
                </c:pt>
                <c:pt idx="1918">
                  <c:v>234.82801200000009</c:v>
                </c:pt>
                <c:pt idx="1919">
                  <c:v>234.82801200000009</c:v>
                </c:pt>
                <c:pt idx="1920">
                  <c:v>233.41855099999998</c:v>
                </c:pt>
                <c:pt idx="1921">
                  <c:v>233.41855099999998</c:v>
                </c:pt>
                <c:pt idx="1922">
                  <c:v>233.41855099999998</c:v>
                </c:pt>
                <c:pt idx="1923">
                  <c:v>233.41855099999998</c:v>
                </c:pt>
                <c:pt idx="1924">
                  <c:v>233.41855099999998</c:v>
                </c:pt>
                <c:pt idx="1925">
                  <c:v>233.41855099999998</c:v>
                </c:pt>
                <c:pt idx="1926">
                  <c:v>233.41855099999998</c:v>
                </c:pt>
                <c:pt idx="1927">
                  <c:v>233.41855099999998</c:v>
                </c:pt>
                <c:pt idx="1928">
                  <c:v>233.41855099999998</c:v>
                </c:pt>
                <c:pt idx="1929">
                  <c:v>233.41855099999998</c:v>
                </c:pt>
                <c:pt idx="1930">
                  <c:v>231.860264</c:v>
                </c:pt>
                <c:pt idx="1931">
                  <c:v>231.860264</c:v>
                </c:pt>
                <c:pt idx="1932">
                  <c:v>231.860264</c:v>
                </c:pt>
                <c:pt idx="1933">
                  <c:v>231.860264</c:v>
                </c:pt>
                <c:pt idx="1934">
                  <c:v>231.860264</c:v>
                </c:pt>
                <c:pt idx="1935">
                  <c:v>231.860264</c:v>
                </c:pt>
                <c:pt idx="1936">
                  <c:v>231.860264</c:v>
                </c:pt>
                <c:pt idx="1937">
                  <c:v>231.860264</c:v>
                </c:pt>
                <c:pt idx="1938">
                  <c:v>231.860264</c:v>
                </c:pt>
                <c:pt idx="1939">
                  <c:v>231.860264</c:v>
                </c:pt>
                <c:pt idx="1940">
                  <c:v>230.42481700000008</c:v>
                </c:pt>
                <c:pt idx="1941">
                  <c:v>230.42481700000008</c:v>
                </c:pt>
                <c:pt idx="1942">
                  <c:v>230.42481700000008</c:v>
                </c:pt>
                <c:pt idx="1943">
                  <c:v>230.42481700000008</c:v>
                </c:pt>
                <c:pt idx="1944">
                  <c:v>230.42481700000008</c:v>
                </c:pt>
                <c:pt idx="1945">
                  <c:v>230.42481700000008</c:v>
                </c:pt>
                <c:pt idx="1946">
                  <c:v>230.42481700000008</c:v>
                </c:pt>
                <c:pt idx="1947">
                  <c:v>230.42481700000008</c:v>
                </c:pt>
                <c:pt idx="1948">
                  <c:v>230.42481700000008</c:v>
                </c:pt>
                <c:pt idx="1949">
                  <c:v>230.42481700000008</c:v>
                </c:pt>
                <c:pt idx="1950">
                  <c:v>229.261425</c:v>
                </c:pt>
                <c:pt idx="1951">
                  <c:v>229.261425</c:v>
                </c:pt>
                <c:pt idx="1952">
                  <c:v>229.261425</c:v>
                </c:pt>
                <c:pt idx="1953">
                  <c:v>229.261425</c:v>
                </c:pt>
                <c:pt idx="1954">
                  <c:v>229.261425</c:v>
                </c:pt>
                <c:pt idx="1955">
                  <c:v>229.261425</c:v>
                </c:pt>
                <c:pt idx="1956">
                  <c:v>229.261425</c:v>
                </c:pt>
                <c:pt idx="1957">
                  <c:v>229.261425</c:v>
                </c:pt>
                <c:pt idx="1958">
                  <c:v>229.261425</c:v>
                </c:pt>
                <c:pt idx="1959">
                  <c:v>229.261425</c:v>
                </c:pt>
                <c:pt idx="1960">
                  <c:v>228.17136600000001</c:v>
                </c:pt>
                <c:pt idx="1961">
                  <c:v>228.17136600000001</c:v>
                </c:pt>
                <c:pt idx="1962">
                  <c:v>228.17136600000001</c:v>
                </c:pt>
                <c:pt idx="1963">
                  <c:v>228.17136600000001</c:v>
                </c:pt>
                <c:pt idx="1964">
                  <c:v>228.17136600000001</c:v>
                </c:pt>
                <c:pt idx="1965">
                  <c:v>228.17136600000001</c:v>
                </c:pt>
                <c:pt idx="1966">
                  <c:v>228.17136600000001</c:v>
                </c:pt>
                <c:pt idx="1967">
                  <c:v>228.17136600000001</c:v>
                </c:pt>
                <c:pt idx="1968">
                  <c:v>228.17136600000001</c:v>
                </c:pt>
                <c:pt idx="1969">
                  <c:v>228.17136600000001</c:v>
                </c:pt>
                <c:pt idx="1970">
                  <c:v>226.79258899999999</c:v>
                </c:pt>
                <c:pt idx="1971">
                  <c:v>226.79258899999999</c:v>
                </c:pt>
                <c:pt idx="1972">
                  <c:v>226.79258899999999</c:v>
                </c:pt>
                <c:pt idx="1973">
                  <c:v>226.79258899999999</c:v>
                </c:pt>
                <c:pt idx="1974">
                  <c:v>226.79258899999999</c:v>
                </c:pt>
                <c:pt idx="1975">
                  <c:v>226.79258899999999</c:v>
                </c:pt>
                <c:pt idx="1976">
                  <c:v>226.79258899999999</c:v>
                </c:pt>
                <c:pt idx="1977">
                  <c:v>226.79258899999999</c:v>
                </c:pt>
                <c:pt idx="1978">
                  <c:v>226.79258899999999</c:v>
                </c:pt>
                <c:pt idx="1979">
                  <c:v>226.79258899999999</c:v>
                </c:pt>
                <c:pt idx="1980">
                  <c:v>225.124458</c:v>
                </c:pt>
                <c:pt idx="1981">
                  <c:v>225.124458</c:v>
                </c:pt>
                <c:pt idx="1982">
                  <c:v>225.124458</c:v>
                </c:pt>
                <c:pt idx="1983">
                  <c:v>225.124458</c:v>
                </c:pt>
                <c:pt idx="1984">
                  <c:v>225.124458</c:v>
                </c:pt>
                <c:pt idx="1985">
                  <c:v>225.124458</c:v>
                </c:pt>
                <c:pt idx="1986">
                  <c:v>225.124458</c:v>
                </c:pt>
                <c:pt idx="1987">
                  <c:v>225.124458</c:v>
                </c:pt>
                <c:pt idx="1988">
                  <c:v>225.124458</c:v>
                </c:pt>
                <c:pt idx="1989">
                  <c:v>225.124458</c:v>
                </c:pt>
                <c:pt idx="1990">
                  <c:v>223.69273000000001</c:v>
                </c:pt>
                <c:pt idx="1991">
                  <c:v>223.69273000000001</c:v>
                </c:pt>
                <c:pt idx="1992">
                  <c:v>223.69273000000001</c:v>
                </c:pt>
                <c:pt idx="1993">
                  <c:v>223.69273000000001</c:v>
                </c:pt>
                <c:pt idx="1994">
                  <c:v>223.69273000000001</c:v>
                </c:pt>
                <c:pt idx="1995">
                  <c:v>223.69273000000001</c:v>
                </c:pt>
                <c:pt idx="1996">
                  <c:v>223.69273000000001</c:v>
                </c:pt>
                <c:pt idx="1997">
                  <c:v>223.69273000000001</c:v>
                </c:pt>
                <c:pt idx="1998">
                  <c:v>223.69273000000001</c:v>
                </c:pt>
                <c:pt idx="1999">
                  <c:v>223.69273000000001</c:v>
                </c:pt>
                <c:pt idx="2000">
                  <c:v>222.7138239999999</c:v>
                </c:pt>
                <c:pt idx="2001">
                  <c:v>222.7138239999999</c:v>
                </c:pt>
                <c:pt idx="2002">
                  <c:v>222.7138239999999</c:v>
                </c:pt>
                <c:pt idx="2003">
                  <c:v>222.7138239999999</c:v>
                </c:pt>
                <c:pt idx="2004">
                  <c:v>222.7138239999999</c:v>
                </c:pt>
                <c:pt idx="2005">
                  <c:v>222.7138239999999</c:v>
                </c:pt>
                <c:pt idx="2006">
                  <c:v>222.7138239999999</c:v>
                </c:pt>
                <c:pt idx="2007">
                  <c:v>222.7138239999999</c:v>
                </c:pt>
                <c:pt idx="2008">
                  <c:v>222.7138239999999</c:v>
                </c:pt>
                <c:pt idx="2009">
                  <c:v>222.7138239999999</c:v>
                </c:pt>
                <c:pt idx="2010">
                  <c:v>221.569435</c:v>
                </c:pt>
                <c:pt idx="2011">
                  <c:v>221.569435</c:v>
                </c:pt>
                <c:pt idx="2012">
                  <c:v>221.569435</c:v>
                </c:pt>
                <c:pt idx="2013">
                  <c:v>221.569435</c:v>
                </c:pt>
                <c:pt idx="2014">
                  <c:v>221.569435</c:v>
                </c:pt>
                <c:pt idx="2015">
                  <c:v>221.569435</c:v>
                </c:pt>
                <c:pt idx="2016">
                  <c:v>221.569435</c:v>
                </c:pt>
                <c:pt idx="2017">
                  <c:v>221.569435</c:v>
                </c:pt>
                <c:pt idx="2018">
                  <c:v>221.569435</c:v>
                </c:pt>
                <c:pt idx="2019">
                  <c:v>221.569435</c:v>
                </c:pt>
                <c:pt idx="2020">
                  <c:v>220.49100800000008</c:v>
                </c:pt>
                <c:pt idx="2021">
                  <c:v>220.49100800000008</c:v>
                </c:pt>
                <c:pt idx="2022">
                  <c:v>220.49100800000008</c:v>
                </c:pt>
                <c:pt idx="2023">
                  <c:v>220.49100800000008</c:v>
                </c:pt>
                <c:pt idx="2024">
                  <c:v>220.49100800000008</c:v>
                </c:pt>
                <c:pt idx="2025">
                  <c:v>220.49100800000008</c:v>
                </c:pt>
                <c:pt idx="2026">
                  <c:v>220.49100800000008</c:v>
                </c:pt>
                <c:pt idx="2027">
                  <c:v>220.49100800000008</c:v>
                </c:pt>
                <c:pt idx="2028">
                  <c:v>220.49100800000008</c:v>
                </c:pt>
                <c:pt idx="2029">
                  <c:v>220.49100800000008</c:v>
                </c:pt>
                <c:pt idx="2030">
                  <c:v>219.40153000000001</c:v>
                </c:pt>
                <c:pt idx="2031">
                  <c:v>219.40153000000001</c:v>
                </c:pt>
                <c:pt idx="2032">
                  <c:v>219.40153000000001</c:v>
                </c:pt>
                <c:pt idx="2033">
                  <c:v>219.40153000000001</c:v>
                </c:pt>
                <c:pt idx="2034">
                  <c:v>219.40153000000001</c:v>
                </c:pt>
                <c:pt idx="2035">
                  <c:v>219.40153000000001</c:v>
                </c:pt>
                <c:pt idx="2036">
                  <c:v>219.40153000000001</c:v>
                </c:pt>
                <c:pt idx="2037">
                  <c:v>219.40153000000001</c:v>
                </c:pt>
                <c:pt idx="2038">
                  <c:v>219.40153000000001</c:v>
                </c:pt>
                <c:pt idx="2039">
                  <c:v>219.40153000000001</c:v>
                </c:pt>
                <c:pt idx="2040">
                  <c:v>218.33377099999998</c:v>
                </c:pt>
                <c:pt idx="2041">
                  <c:v>218.33377099999998</c:v>
                </c:pt>
                <c:pt idx="2042">
                  <c:v>218.33377099999998</c:v>
                </c:pt>
                <c:pt idx="2043">
                  <c:v>218.33377099999998</c:v>
                </c:pt>
                <c:pt idx="2044">
                  <c:v>218.33377099999998</c:v>
                </c:pt>
                <c:pt idx="2045">
                  <c:v>218.33377099999998</c:v>
                </c:pt>
                <c:pt idx="2046">
                  <c:v>218.33377099999998</c:v>
                </c:pt>
                <c:pt idx="2047">
                  <c:v>218.33377099999998</c:v>
                </c:pt>
                <c:pt idx="2048">
                  <c:v>218.33377099999998</c:v>
                </c:pt>
                <c:pt idx="2049">
                  <c:v>218.33377099999998</c:v>
                </c:pt>
                <c:pt idx="2050">
                  <c:v>217.17043200000001</c:v>
                </c:pt>
                <c:pt idx="2051">
                  <c:v>217.17043200000001</c:v>
                </c:pt>
                <c:pt idx="2052">
                  <c:v>217.17043200000001</c:v>
                </c:pt>
                <c:pt idx="2053">
                  <c:v>217.17043200000001</c:v>
                </c:pt>
                <c:pt idx="2054">
                  <c:v>217.17043200000001</c:v>
                </c:pt>
                <c:pt idx="2055">
                  <c:v>217.17043200000001</c:v>
                </c:pt>
                <c:pt idx="2056">
                  <c:v>217.17043200000001</c:v>
                </c:pt>
                <c:pt idx="2057">
                  <c:v>217.17043200000001</c:v>
                </c:pt>
                <c:pt idx="2058">
                  <c:v>217.17043200000001</c:v>
                </c:pt>
                <c:pt idx="2059">
                  <c:v>217.17043200000001</c:v>
                </c:pt>
                <c:pt idx="2060">
                  <c:v>216.03055699999999</c:v>
                </c:pt>
                <c:pt idx="2061">
                  <c:v>216.03055699999999</c:v>
                </c:pt>
                <c:pt idx="2062">
                  <c:v>216.03055699999999</c:v>
                </c:pt>
                <c:pt idx="2063">
                  <c:v>216.03055699999999</c:v>
                </c:pt>
                <c:pt idx="2064">
                  <c:v>216.03055699999999</c:v>
                </c:pt>
                <c:pt idx="2065">
                  <c:v>216.03055699999999</c:v>
                </c:pt>
                <c:pt idx="2066">
                  <c:v>216.03055699999999</c:v>
                </c:pt>
                <c:pt idx="2067">
                  <c:v>216.03055699999999</c:v>
                </c:pt>
                <c:pt idx="2068">
                  <c:v>216.03055699999999</c:v>
                </c:pt>
                <c:pt idx="2069">
                  <c:v>216.03055699999999</c:v>
                </c:pt>
                <c:pt idx="2070">
                  <c:v>214.800862</c:v>
                </c:pt>
                <c:pt idx="2071">
                  <c:v>214.800862</c:v>
                </c:pt>
                <c:pt idx="2072">
                  <c:v>214.800862</c:v>
                </c:pt>
                <c:pt idx="2073">
                  <c:v>214.800862</c:v>
                </c:pt>
                <c:pt idx="2074">
                  <c:v>214.800862</c:v>
                </c:pt>
                <c:pt idx="2075">
                  <c:v>214.800862</c:v>
                </c:pt>
                <c:pt idx="2076">
                  <c:v>214.800862</c:v>
                </c:pt>
                <c:pt idx="2077">
                  <c:v>214.800862</c:v>
                </c:pt>
                <c:pt idx="2078">
                  <c:v>214.800862</c:v>
                </c:pt>
                <c:pt idx="2079">
                  <c:v>214.800862</c:v>
                </c:pt>
                <c:pt idx="2080">
                  <c:v>213.36883500000008</c:v>
                </c:pt>
                <c:pt idx="2081">
                  <c:v>213.36883500000008</c:v>
                </c:pt>
                <c:pt idx="2082">
                  <c:v>213.36883500000008</c:v>
                </c:pt>
                <c:pt idx="2083">
                  <c:v>213.36883500000008</c:v>
                </c:pt>
                <c:pt idx="2084">
                  <c:v>213.36883500000008</c:v>
                </c:pt>
                <c:pt idx="2085">
                  <c:v>213.36883500000008</c:v>
                </c:pt>
                <c:pt idx="2086">
                  <c:v>213.36883500000008</c:v>
                </c:pt>
                <c:pt idx="2087">
                  <c:v>213.36883500000008</c:v>
                </c:pt>
                <c:pt idx="2088">
                  <c:v>213.36883500000008</c:v>
                </c:pt>
                <c:pt idx="2089">
                  <c:v>213.36883500000008</c:v>
                </c:pt>
                <c:pt idx="2090">
                  <c:v>212.117221</c:v>
                </c:pt>
                <c:pt idx="2091">
                  <c:v>212.117221</c:v>
                </c:pt>
                <c:pt idx="2092">
                  <c:v>212.117221</c:v>
                </c:pt>
                <c:pt idx="2093">
                  <c:v>212.117221</c:v>
                </c:pt>
                <c:pt idx="2094">
                  <c:v>212.117221</c:v>
                </c:pt>
                <c:pt idx="2095">
                  <c:v>212.117221</c:v>
                </c:pt>
                <c:pt idx="2096">
                  <c:v>212.117221</c:v>
                </c:pt>
                <c:pt idx="2097">
                  <c:v>212.117221</c:v>
                </c:pt>
                <c:pt idx="2098">
                  <c:v>212.117221</c:v>
                </c:pt>
                <c:pt idx="2099">
                  <c:v>212.117221</c:v>
                </c:pt>
                <c:pt idx="2100">
                  <c:v>210.87921399999999</c:v>
                </c:pt>
                <c:pt idx="2101">
                  <c:v>210.87921399999999</c:v>
                </c:pt>
                <c:pt idx="2102">
                  <c:v>210.87921399999999</c:v>
                </c:pt>
                <c:pt idx="2103">
                  <c:v>210.87921399999999</c:v>
                </c:pt>
                <c:pt idx="2104">
                  <c:v>210.87921399999999</c:v>
                </c:pt>
                <c:pt idx="2105">
                  <c:v>210.87921399999999</c:v>
                </c:pt>
                <c:pt idx="2106">
                  <c:v>210.87921399999999</c:v>
                </c:pt>
                <c:pt idx="2107">
                  <c:v>210.87921399999999</c:v>
                </c:pt>
                <c:pt idx="2108">
                  <c:v>210.87921399999999</c:v>
                </c:pt>
                <c:pt idx="2109">
                  <c:v>210.87921399999999</c:v>
                </c:pt>
                <c:pt idx="2110">
                  <c:v>209.515737</c:v>
                </c:pt>
                <c:pt idx="2111">
                  <c:v>209.515737</c:v>
                </c:pt>
                <c:pt idx="2112">
                  <c:v>209.515737</c:v>
                </c:pt>
                <c:pt idx="2113">
                  <c:v>209.515737</c:v>
                </c:pt>
                <c:pt idx="2114">
                  <c:v>209.515737</c:v>
                </c:pt>
                <c:pt idx="2115">
                  <c:v>209.515737</c:v>
                </c:pt>
                <c:pt idx="2116">
                  <c:v>209.515737</c:v>
                </c:pt>
                <c:pt idx="2117">
                  <c:v>209.515737</c:v>
                </c:pt>
                <c:pt idx="2118">
                  <c:v>209.515737</c:v>
                </c:pt>
                <c:pt idx="2119">
                  <c:v>209.515737</c:v>
                </c:pt>
                <c:pt idx="2120">
                  <c:v>208.27230299999999</c:v>
                </c:pt>
                <c:pt idx="2121">
                  <c:v>208.27230299999999</c:v>
                </c:pt>
                <c:pt idx="2122">
                  <c:v>208.27230299999999</c:v>
                </c:pt>
                <c:pt idx="2123">
                  <c:v>208.27230299999999</c:v>
                </c:pt>
                <c:pt idx="2124">
                  <c:v>208.27230299999999</c:v>
                </c:pt>
                <c:pt idx="2125">
                  <c:v>208.27230299999999</c:v>
                </c:pt>
                <c:pt idx="2126">
                  <c:v>208.27230299999999</c:v>
                </c:pt>
                <c:pt idx="2127">
                  <c:v>208.27230299999999</c:v>
                </c:pt>
                <c:pt idx="2128">
                  <c:v>208.27230299999999</c:v>
                </c:pt>
                <c:pt idx="2129">
                  <c:v>208.27230299999999</c:v>
                </c:pt>
                <c:pt idx="2130">
                  <c:v>206.92259100000001</c:v>
                </c:pt>
                <c:pt idx="2131">
                  <c:v>206.92259100000001</c:v>
                </c:pt>
                <c:pt idx="2132">
                  <c:v>206.92259100000001</c:v>
                </c:pt>
                <c:pt idx="2133">
                  <c:v>206.92259100000001</c:v>
                </c:pt>
                <c:pt idx="2134">
                  <c:v>206.92259100000001</c:v>
                </c:pt>
                <c:pt idx="2135">
                  <c:v>206.92259100000001</c:v>
                </c:pt>
                <c:pt idx="2136">
                  <c:v>206.92259100000001</c:v>
                </c:pt>
                <c:pt idx="2137">
                  <c:v>206.92259100000001</c:v>
                </c:pt>
                <c:pt idx="2138">
                  <c:v>206.92259100000001</c:v>
                </c:pt>
                <c:pt idx="2139">
                  <c:v>206.92259100000001</c:v>
                </c:pt>
                <c:pt idx="2140">
                  <c:v>205.79194800000008</c:v>
                </c:pt>
                <c:pt idx="2141">
                  <c:v>205.79194800000008</c:v>
                </c:pt>
                <c:pt idx="2142">
                  <c:v>205.79194800000008</c:v>
                </c:pt>
                <c:pt idx="2143">
                  <c:v>205.79194800000008</c:v>
                </c:pt>
                <c:pt idx="2144">
                  <c:v>205.79194800000008</c:v>
                </c:pt>
                <c:pt idx="2145">
                  <c:v>205.79194800000008</c:v>
                </c:pt>
                <c:pt idx="2146">
                  <c:v>205.79194800000008</c:v>
                </c:pt>
                <c:pt idx="2147">
                  <c:v>205.79194800000008</c:v>
                </c:pt>
                <c:pt idx="2148">
                  <c:v>205.79194800000008</c:v>
                </c:pt>
                <c:pt idx="2149">
                  <c:v>205.79194800000008</c:v>
                </c:pt>
                <c:pt idx="2150">
                  <c:v>204.51938499999991</c:v>
                </c:pt>
                <c:pt idx="2151">
                  <c:v>204.51938499999991</c:v>
                </c:pt>
                <c:pt idx="2152">
                  <c:v>204.51938499999991</c:v>
                </c:pt>
                <c:pt idx="2153">
                  <c:v>204.51938499999991</c:v>
                </c:pt>
                <c:pt idx="2154">
                  <c:v>204.51938499999991</c:v>
                </c:pt>
                <c:pt idx="2155">
                  <c:v>204.51938499999991</c:v>
                </c:pt>
                <c:pt idx="2156">
                  <c:v>204.51938499999991</c:v>
                </c:pt>
                <c:pt idx="2157">
                  <c:v>204.51938499999991</c:v>
                </c:pt>
                <c:pt idx="2158">
                  <c:v>204.51938499999991</c:v>
                </c:pt>
                <c:pt idx="2159">
                  <c:v>204.51938499999991</c:v>
                </c:pt>
                <c:pt idx="2160">
                  <c:v>203.47757099999998</c:v>
                </c:pt>
                <c:pt idx="2161">
                  <c:v>203.47757099999998</c:v>
                </c:pt>
                <c:pt idx="2162">
                  <c:v>203.47757099999998</c:v>
                </c:pt>
                <c:pt idx="2163">
                  <c:v>203.47757099999998</c:v>
                </c:pt>
                <c:pt idx="2164">
                  <c:v>203.47757099999998</c:v>
                </c:pt>
                <c:pt idx="2165">
                  <c:v>203.47757099999998</c:v>
                </c:pt>
                <c:pt idx="2166">
                  <c:v>203.47757099999998</c:v>
                </c:pt>
                <c:pt idx="2167">
                  <c:v>203.47757099999998</c:v>
                </c:pt>
                <c:pt idx="2168">
                  <c:v>203.47757099999998</c:v>
                </c:pt>
                <c:pt idx="2169">
                  <c:v>203.47757099999998</c:v>
                </c:pt>
                <c:pt idx="2170">
                  <c:v>202.48114800000016</c:v>
                </c:pt>
                <c:pt idx="2171">
                  <c:v>202.48114800000016</c:v>
                </c:pt>
                <c:pt idx="2172">
                  <c:v>202.48114800000016</c:v>
                </c:pt>
                <c:pt idx="2173">
                  <c:v>202.48114800000016</c:v>
                </c:pt>
                <c:pt idx="2174">
                  <c:v>202.48114800000016</c:v>
                </c:pt>
                <c:pt idx="2175">
                  <c:v>202.48114800000016</c:v>
                </c:pt>
                <c:pt idx="2176">
                  <c:v>202.48114800000016</c:v>
                </c:pt>
                <c:pt idx="2177">
                  <c:v>202.48114800000016</c:v>
                </c:pt>
                <c:pt idx="2178">
                  <c:v>202.48114800000016</c:v>
                </c:pt>
                <c:pt idx="2179">
                  <c:v>202.48114800000016</c:v>
                </c:pt>
                <c:pt idx="2180">
                  <c:v>201.14523</c:v>
                </c:pt>
                <c:pt idx="2181">
                  <c:v>201.14523</c:v>
                </c:pt>
                <c:pt idx="2182">
                  <c:v>201.14523</c:v>
                </c:pt>
                <c:pt idx="2183">
                  <c:v>201.14523</c:v>
                </c:pt>
                <c:pt idx="2184">
                  <c:v>201.14523</c:v>
                </c:pt>
                <c:pt idx="2185">
                  <c:v>201.14523</c:v>
                </c:pt>
                <c:pt idx="2186">
                  <c:v>201.14523</c:v>
                </c:pt>
                <c:pt idx="2187">
                  <c:v>201.14523</c:v>
                </c:pt>
                <c:pt idx="2188">
                  <c:v>201.14523</c:v>
                </c:pt>
                <c:pt idx="2189">
                  <c:v>201.14523</c:v>
                </c:pt>
                <c:pt idx="2190">
                  <c:v>199.79650299999992</c:v>
                </c:pt>
                <c:pt idx="2191">
                  <c:v>199.79650299999992</c:v>
                </c:pt>
                <c:pt idx="2192">
                  <c:v>199.79650299999992</c:v>
                </c:pt>
                <c:pt idx="2193">
                  <c:v>199.79650299999992</c:v>
                </c:pt>
                <c:pt idx="2194">
                  <c:v>199.79650299999992</c:v>
                </c:pt>
                <c:pt idx="2195">
                  <c:v>199.79650299999992</c:v>
                </c:pt>
                <c:pt idx="2196">
                  <c:v>199.79650299999992</c:v>
                </c:pt>
                <c:pt idx="2197">
                  <c:v>199.79650299999992</c:v>
                </c:pt>
                <c:pt idx="2198">
                  <c:v>199.79650299999992</c:v>
                </c:pt>
                <c:pt idx="2199">
                  <c:v>199.79650299999992</c:v>
                </c:pt>
                <c:pt idx="2200">
                  <c:v>198.790931</c:v>
                </c:pt>
                <c:pt idx="2201">
                  <c:v>198.790931</c:v>
                </c:pt>
                <c:pt idx="2202">
                  <c:v>198.790931</c:v>
                </c:pt>
                <c:pt idx="2203">
                  <c:v>198.790931</c:v>
                </c:pt>
                <c:pt idx="2204">
                  <c:v>198.790931</c:v>
                </c:pt>
                <c:pt idx="2205">
                  <c:v>198.790931</c:v>
                </c:pt>
                <c:pt idx="2206">
                  <c:v>198.790931</c:v>
                </c:pt>
                <c:pt idx="2207">
                  <c:v>198.790931</c:v>
                </c:pt>
                <c:pt idx="2208">
                  <c:v>198.790931</c:v>
                </c:pt>
                <c:pt idx="2209">
                  <c:v>198.790931</c:v>
                </c:pt>
                <c:pt idx="2210">
                  <c:v>197.67535199999998</c:v>
                </c:pt>
                <c:pt idx="2211">
                  <c:v>197.67535199999998</c:v>
                </c:pt>
                <c:pt idx="2212">
                  <c:v>197.67535199999998</c:v>
                </c:pt>
                <c:pt idx="2213">
                  <c:v>197.67535199999998</c:v>
                </c:pt>
                <c:pt idx="2214">
                  <c:v>197.67535199999998</c:v>
                </c:pt>
                <c:pt idx="2215">
                  <c:v>197.67535199999998</c:v>
                </c:pt>
                <c:pt idx="2216">
                  <c:v>197.67535199999998</c:v>
                </c:pt>
                <c:pt idx="2217">
                  <c:v>197.67535199999998</c:v>
                </c:pt>
                <c:pt idx="2218">
                  <c:v>197.67535199999998</c:v>
                </c:pt>
                <c:pt idx="2219">
                  <c:v>197.67535199999998</c:v>
                </c:pt>
                <c:pt idx="2220">
                  <c:v>196.67021</c:v>
                </c:pt>
                <c:pt idx="2221">
                  <c:v>196.67021</c:v>
                </c:pt>
                <c:pt idx="2222">
                  <c:v>196.67021</c:v>
                </c:pt>
                <c:pt idx="2223">
                  <c:v>196.67021</c:v>
                </c:pt>
                <c:pt idx="2224">
                  <c:v>196.67021</c:v>
                </c:pt>
                <c:pt idx="2225">
                  <c:v>196.67021</c:v>
                </c:pt>
                <c:pt idx="2226">
                  <c:v>196.67021</c:v>
                </c:pt>
                <c:pt idx="2227">
                  <c:v>196.67021</c:v>
                </c:pt>
                <c:pt idx="2228">
                  <c:v>196.67021</c:v>
                </c:pt>
                <c:pt idx="2229">
                  <c:v>196.67021</c:v>
                </c:pt>
                <c:pt idx="2230">
                  <c:v>195.57383499999995</c:v>
                </c:pt>
                <c:pt idx="2231">
                  <c:v>195.57383499999995</c:v>
                </c:pt>
                <c:pt idx="2232">
                  <c:v>195.57383499999995</c:v>
                </c:pt>
                <c:pt idx="2233">
                  <c:v>195.57383499999995</c:v>
                </c:pt>
                <c:pt idx="2234">
                  <c:v>195.57383499999995</c:v>
                </c:pt>
                <c:pt idx="2235">
                  <c:v>195.57383499999995</c:v>
                </c:pt>
                <c:pt idx="2236">
                  <c:v>195.57383499999995</c:v>
                </c:pt>
                <c:pt idx="2237">
                  <c:v>195.57383499999995</c:v>
                </c:pt>
                <c:pt idx="2238">
                  <c:v>195.57383499999995</c:v>
                </c:pt>
                <c:pt idx="2239">
                  <c:v>195.57383499999995</c:v>
                </c:pt>
                <c:pt idx="2240">
                  <c:v>194.44413399999999</c:v>
                </c:pt>
                <c:pt idx="2241">
                  <c:v>194.44413399999999</c:v>
                </c:pt>
                <c:pt idx="2242">
                  <c:v>194.44413399999999</c:v>
                </c:pt>
                <c:pt idx="2243">
                  <c:v>194.44413399999999</c:v>
                </c:pt>
                <c:pt idx="2244">
                  <c:v>194.44413399999999</c:v>
                </c:pt>
                <c:pt idx="2245">
                  <c:v>194.44413399999999</c:v>
                </c:pt>
                <c:pt idx="2246">
                  <c:v>194.44413399999999</c:v>
                </c:pt>
                <c:pt idx="2247">
                  <c:v>194.44413399999999</c:v>
                </c:pt>
                <c:pt idx="2248">
                  <c:v>194.44413399999999</c:v>
                </c:pt>
                <c:pt idx="2249">
                  <c:v>194.44413399999999</c:v>
                </c:pt>
                <c:pt idx="2250">
                  <c:v>193.447157</c:v>
                </c:pt>
                <c:pt idx="2251">
                  <c:v>193.447157</c:v>
                </c:pt>
                <c:pt idx="2252">
                  <c:v>193.447157</c:v>
                </c:pt>
                <c:pt idx="2253">
                  <c:v>193.447157</c:v>
                </c:pt>
                <c:pt idx="2254">
                  <c:v>193.447157</c:v>
                </c:pt>
                <c:pt idx="2255">
                  <c:v>193.447157</c:v>
                </c:pt>
                <c:pt idx="2256">
                  <c:v>193.447157</c:v>
                </c:pt>
                <c:pt idx="2257">
                  <c:v>193.447157</c:v>
                </c:pt>
                <c:pt idx="2258">
                  <c:v>193.447157</c:v>
                </c:pt>
                <c:pt idx="2259">
                  <c:v>193.447157</c:v>
                </c:pt>
                <c:pt idx="2260">
                  <c:v>192.39385799999999</c:v>
                </c:pt>
                <c:pt idx="2261">
                  <c:v>192.39385799999999</c:v>
                </c:pt>
                <c:pt idx="2262">
                  <c:v>192.39385799999999</c:v>
                </c:pt>
                <c:pt idx="2263">
                  <c:v>192.39385799999999</c:v>
                </c:pt>
                <c:pt idx="2264">
                  <c:v>192.39385799999999</c:v>
                </c:pt>
                <c:pt idx="2265">
                  <c:v>192.39385799999999</c:v>
                </c:pt>
                <c:pt idx="2266">
                  <c:v>192.39385799999999</c:v>
                </c:pt>
                <c:pt idx="2267">
                  <c:v>192.39385799999999</c:v>
                </c:pt>
                <c:pt idx="2268">
                  <c:v>192.39385799999999</c:v>
                </c:pt>
                <c:pt idx="2269">
                  <c:v>192.39385799999999</c:v>
                </c:pt>
                <c:pt idx="2270">
                  <c:v>191.15174300000001</c:v>
                </c:pt>
                <c:pt idx="2271">
                  <c:v>191.15174300000001</c:v>
                </c:pt>
                <c:pt idx="2272">
                  <c:v>191.15174300000001</c:v>
                </c:pt>
                <c:pt idx="2273">
                  <c:v>191.15174300000001</c:v>
                </c:pt>
                <c:pt idx="2274">
                  <c:v>191.15174300000001</c:v>
                </c:pt>
                <c:pt idx="2275">
                  <c:v>191.15174300000001</c:v>
                </c:pt>
                <c:pt idx="2276">
                  <c:v>191.15174300000001</c:v>
                </c:pt>
                <c:pt idx="2277">
                  <c:v>191.15174300000001</c:v>
                </c:pt>
                <c:pt idx="2278">
                  <c:v>191.15174300000001</c:v>
                </c:pt>
                <c:pt idx="2279">
                  <c:v>191.15174300000001</c:v>
                </c:pt>
                <c:pt idx="2280">
                  <c:v>190.070527</c:v>
                </c:pt>
                <c:pt idx="2281">
                  <c:v>190.070527</c:v>
                </c:pt>
                <c:pt idx="2282">
                  <c:v>190.070527</c:v>
                </c:pt>
                <c:pt idx="2283">
                  <c:v>190.070527</c:v>
                </c:pt>
                <c:pt idx="2284">
                  <c:v>190.070527</c:v>
                </c:pt>
                <c:pt idx="2285">
                  <c:v>190.070527</c:v>
                </c:pt>
                <c:pt idx="2286">
                  <c:v>190.070527</c:v>
                </c:pt>
                <c:pt idx="2287">
                  <c:v>190.070527</c:v>
                </c:pt>
                <c:pt idx="2288">
                  <c:v>190.070527</c:v>
                </c:pt>
                <c:pt idx="2289">
                  <c:v>190.070527</c:v>
                </c:pt>
                <c:pt idx="2290">
                  <c:v>188.99095600000001</c:v>
                </c:pt>
                <c:pt idx="2291">
                  <c:v>188.99095600000001</c:v>
                </c:pt>
                <c:pt idx="2292">
                  <c:v>188.99095600000001</c:v>
                </c:pt>
                <c:pt idx="2293">
                  <c:v>188.99095600000001</c:v>
                </c:pt>
                <c:pt idx="2294">
                  <c:v>188.99095600000001</c:v>
                </c:pt>
                <c:pt idx="2295">
                  <c:v>188.99095600000001</c:v>
                </c:pt>
                <c:pt idx="2296">
                  <c:v>188.99095600000001</c:v>
                </c:pt>
                <c:pt idx="2297">
                  <c:v>188.99095600000001</c:v>
                </c:pt>
                <c:pt idx="2298">
                  <c:v>188.99095600000001</c:v>
                </c:pt>
                <c:pt idx="2299">
                  <c:v>188.99095600000001</c:v>
                </c:pt>
                <c:pt idx="2300">
                  <c:v>187.76952199999991</c:v>
                </c:pt>
                <c:pt idx="2301">
                  <c:v>187.76952199999991</c:v>
                </c:pt>
                <c:pt idx="2302">
                  <c:v>187.76952199999991</c:v>
                </c:pt>
                <c:pt idx="2303">
                  <c:v>187.76952199999991</c:v>
                </c:pt>
                <c:pt idx="2304">
                  <c:v>187.76952199999991</c:v>
                </c:pt>
                <c:pt idx="2305">
                  <c:v>187.76952199999991</c:v>
                </c:pt>
                <c:pt idx="2306">
                  <c:v>187.76952199999991</c:v>
                </c:pt>
                <c:pt idx="2307">
                  <c:v>187.76952199999991</c:v>
                </c:pt>
                <c:pt idx="2308">
                  <c:v>187.76952199999991</c:v>
                </c:pt>
                <c:pt idx="2309">
                  <c:v>187.76952199999991</c:v>
                </c:pt>
                <c:pt idx="2310">
                  <c:v>186.737641</c:v>
                </c:pt>
                <c:pt idx="2311">
                  <c:v>186.737641</c:v>
                </c:pt>
                <c:pt idx="2312">
                  <c:v>186.737641</c:v>
                </c:pt>
                <c:pt idx="2313">
                  <c:v>186.737641</c:v>
                </c:pt>
                <c:pt idx="2314">
                  <c:v>186.737641</c:v>
                </c:pt>
                <c:pt idx="2315">
                  <c:v>186.737641</c:v>
                </c:pt>
                <c:pt idx="2316">
                  <c:v>186.737641</c:v>
                </c:pt>
                <c:pt idx="2317">
                  <c:v>186.737641</c:v>
                </c:pt>
                <c:pt idx="2318">
                  <c:v>186.737641</c:v>
                </c:pt>
                <c:pt idx="2319">
                  <c:v>186.737641</c:v>
                </c:pt>
                <c:pt idx="2320">
                  <c:v>185.7595049999999</c:v>
                </c:pt>
                <c:pt idx="2321">
                  <c:v>185.7595049999999</c:v>
                </c:pt>
                <c:pt idx="2322">
                  <c:v>185.7595049999999</c:v>
                </c:pt>
                <c:pt idx="2323">
                  <c:v>185.7595049999999</c:v>
                </c:pt>
                <c:pt idx="2324">
                  <c:v>185.7595049999999</c:v>
                </c:pt>
                <c:pt idx="2325">
                  <c:v>185.7595049999999</c:v>
                </c:pt>
                <c:pt idx="2326">
                  <c:v>185.7595049999999</c:v>
                </c:pt>
                <c:pt idx="2327">
                  <c:v>185.7595049999999</c:v>
                </c:pt>
                <c:pt idx="2328">
                  <c:v>185.7595049999999</c:v>
                </c:pt>
                <c:pt idx="2329">
                  <c:v>185.7595049999999</c:v>
                </c:pt>
                <c:pt idx="2330">
                  <c:v>184.81229100000004</c:v>
                </c:pt>
                <c:pt idx="2331">
                  <c:v>184.81229100000004</c:v>
                </c:pt>
                <c:pt idx="2332">
                  <c:v>184.81229100000004</c:v>
                </c:pt>
                <c:pt idx="2333">
                  <c:v>184.81229100000004</c:v>
                </c:pt>
                <c:pt idx="2334">
                  <c:v>184.81229100000004</c:v>
                </c:pt>
                <c:pt idx="2335">
                  <c:v>184.81229100000004</c:v>
                </c:pt>
                <c:pt idx="2336">
                  <c:v>184.81229100000004</c:v>
                </c:pt>
                <c:pt idx="2337">
                  <c:v>184.81229100000004</c:v>
                </c:pt>
                <c:pt idx="2338">
                  <c:v>184.81229100000004</c:v>
                </c:pt>
                <c:pt idx="2339">
                  <c:v>184.81229100000004</c:v>
                </c:pt>
                <c:pt idx="2340">
                  <c:v>183.83974499999999</c:v>
                </c:pt>
                <c:pt idx="2341">
                  <c:v>183.83974499999999</c:v>
                </c:pt>
                <c:pt idx="2342">
                  <c:v>183.83974499999999</c:v>
                </c:pt>
                <c:pt idx="2343">
                  <c:v>183.83974499999999</c:v>
                </c:pt>
                <c:pt idx="2344">
                  <c:v>183.83974499999999</c:v>
                </c:pt>
                <c:pt idx="2345">
                  <c:v>183.83974499999999</c:v>
                </c:pt>
                <c:pt idx="2346">
                  <c:v>183.83974499999999</c:v>
                </c:pt>
                <c:pt idx="2347">
                  <c:v>183.83974499999999</c:v>
                </c:pt>
                <c:pt idx="2348">
                  <c:v>183.83974499999999</c:v>
                </c:pt>
                <c:pt idx="2349">
                  <c:v>183.83974499999999</c:v>
                </c:pt>
                <c:pt idx="2350">
                  <c:v>182.96950699999999</c:v>
                </c:pt>
                <c:pt idx="2351">
                  <c:v>182.96950699999999</c:v>
                </c:pt>
                <c:pt idx="2352">
                  <c:v>182.96950699999999</c:v>
                </c:pt>
                <c:pt idx="2353">
                  <c:v>182.96950699999999</c:v>
                </c:pt>
                <c:pt idx="2354">
                  <c:v>182.96950699999999</c:v>
                </c:pt>
                <c:pt idx="2355">
                  <c:v>182.96950699999999</c:v>
                </c:pt>
                <c:pt idx="2356">
                  <c:v>182.96950699999999</c:v>
                </c:pt>
                <c:pt idx="2357">
                  <c:v>182.96950699999999</c:v>
                </c:pt>
                <c:pt idx="2358">
                  <c:v>182.96950699999999</c:v>
                </c:pt>
                <c:pt idx="2359">
                  <c:v>182.96950699999999</c:v>
                </c:pt>
                <c:pt idx="2360">
                  <c:v>182.08575399999998</c:v>
                </c:pt>
                <c:pt idx="2361">
                  <c:v>182.08575399999998</c:v>
                </c:pt>
                <c:pt idx="2362">
                  <c:v>182.08575399999998</c:v>
                </c:pt>
                <c:pt idx="2363">
                  <c:v>182.08575399999998</c:v>
                </c:pt>
                <c:pt idx="2364">
                  <c:v>182.08575399999998</c:v>
                </c:pt>
                <c:pt idx="2365">
                  <c:v>182.08575399999998</c:v>
                </c:pt>
                <c:pt idx="2366">
                  <c:v>182.08575399999998</c:v>
                </c:pt>
                <c:pt idx="2367">
                  <c:v>182.08575399999998</c:v>
                </c:pt>
                <c:pt idx="2368">
                  <c:v>182.08575399999998</c:v>
                </c:pt>
                <c:pt idx="2369">
                  <c:v>182.08575399999998</c:v>
                </c:pt>
                <c:pt idx="2370">
                  <c:v>181.14435999999998</c:v>
                </c:pt>
                <c:pt idx="2371">
                  <c:v>181.14435999999998</c:v>
                </c:pt>
                <c:pt idx="2372">
                  <c:v>181.14435999999998</c:v>
                </c:pt>
                <c:pt idx="2373">
                  <c:v>181.14435999999998</c:v>
                </c:pt>
                <c:pt idx="2374">
                  <c:v>181.14435999999998</c:v>
                </c:pt>
                <c:pt idx="2375">
                  <c:v>181.14435999999998</c:v>
                </c:pt>
                <c:pt idx="2376">
                  <c:v>181.14435999999998</c:v>
                </c:pt>
                <c:pt idx="2377">
                  <c:v>181.14435999999998</c:v>
                </c:pt>
                <c:pt idx="2378">
                  <c:v>181.14435999999998</c:v>
                </c:pt>
                <c:pt idx="2379">
                  <c:v>181.14435999999998</c:v>
                </c:pt>
                <c:pt idx="2380">
                  <c:v>180.31040100000001</c:v>
                </c:pt>
                <c:pt idx="2381">
                  <c:v>180.31040100000001</c:v>
                </c:pt>
                <c:pt idx="2382">
                  <c:v>180.31040100000001</c:v>
                </c:pt>
                <c:pt idx="2383">
                  <c:v>180.31040100000001</c:v>
                </c:pt>
                <c:pt idx="2384">
                  <c:v>180.31040100000001</c:v>
                </c:pt>
                <c:pt idx="2385">
                  <c:v>180.31040100000001</c:v>
                </c:pt>
                <c:pt idx="2386">
                  <c:v>180.31040100000001</c:v>
                </c:pt>
                <c:pt idx="2387">
                  <c:v>180.31040100000001</c:v>
                </c:pt>
                <c:pt idx="2388">
                  <c:v>180.31040100000001</c:v>
                </c:pt>
                <c:pt idx="2389">
                  <c:v>180.31040100000001</c:v>
                </c:pt>
                <c:pt idx="2390">
                  <c:v>179.5496049999999</c:v>
                </c:pt>
                <c:pt idx="2391">
                  <c:v>179.5496049999999</c:v>
                </c:pt>
                <c:pt idx="2392">
                  <c:v>179.5496049999999</c:v>
                </c:pt>
                <c:pt idx="2393">
                  <c:v>179.5496049999999</c:v>
                </c:pt>
                <c:pt idx="2394">
                  <c:v>179.5496049999999</c:v>
                </c:pt>
                <c:pt idx="2395">
                  <c:v>179.5496049999999</c:v>
                </c:pt>
                <c:pt idx="2396">
                  <c:v>179.5496049999999</c:v>
                </c:pt>
                <c:pt idx="2397">
                  <c:v>179.5496049999999</c:v>
                </c:pt>
                <c:pt idx="2398">
                  <c:v>179.5496049999999</c:v>
                </c:pt>
                <c:pt idx="2399">
                  <c:v>179.5496049999999</c:v>
                </c:pt>
                <c:pt idx="2400">
                  <c:v>178.64823800000008</c:v>
                </c:pt>
                <c:pt idx="2401">
                  <c:v>178.64823800000008</c:v>
                </c:pt>
                <c:pt idx="2402">
                  <c:v>178.64823800000008</c:v>
                </c:pt>
                <c:pt idx="2403">
                  <c:v>178.64823800000008</c:v>
                </c:pt>
                <c:pt idx="2404">
                  <c:v>178.64823800000008</c:v>
                </c:pt>
                <c:pt idx="2405">
                  <c:v>178.64823800000008</c:v>
                </c:pt>
                <c:pt idx="2406">
                  <c:v>178.64823800000008</c:v>
                </c:pt>
                <c:pt idx="2407">
                  <c:v>178.64823800000008</c:v>
                </c:pt>
                <c:pt idx="2408">
                  <c:v>178.64823800000008</c:v>
                </c:pt>
                <c:pt idx="2409">
                  <c:v>178.64823800000008</c:v>
                </c:pt>
                <c:pt idx="2410">
                  <c:v>177.82291100000009</c:v>
                </c:pt>
                <c:pt idx="2411">
                  <c:v>177.82291100000009</c:v>
                </c:pt>
                <c:pt idx="2412">
                  <c:v>177.82291100000009</c:v>
                </c:pt>
                <c:pt idx="2413">
                  <c:v>177.82291100000009</c:v>
                </c:pt>
                <c:pt idx="2414">
                  <c:v>177.82291100000009</c:v>
                </c:pt>
                <c:pt idx="2415">
                  <c:v>177.82291100000009</c:v>
                </c:pt>
                <c:pt idx="2416">
                  <c:v>177.82291100000009</c:v>
                </c:pt>
                <c:pt idx="2417">
                  <c:v>177.82291100000009</c:v>
                </c:pt>
                <c:pt idx="2418">
                  <c:v>177.82291100000009</c:v>
                </c:pt>
                <c:pt idx="2419">
                  <c:v>177.82291100000009</c:v>
                </c:pt>
                <c:pt idx="2420">
                  <c:v>177.15428900000001</c:v>
                </c:pt>
                <c:pt idx="2421">
                  <c:v>177.15428900000001</c:v>
                </c:pt>
                <c:pt idx="2422">
                  <c:v>177.15428900000001</c:v>
                </c:pt>
                <c:pt idx="2423">
                  <c:v>177.15428900000001</c:v>
                </c:pt>
                <c:pt idx="2424">
                  <c:v>177.15428900000001</c:v>
                </c:pt>
                <c:pt idx="2425">
                  <c:v>177.15428900000001</c:v>
                </c:pt>
                <c:pt idx="2426">
                  <c:v>177.15428900000001</c:v>
                </c:pt>
                <c:pt idx="2427">
                  <c:v>177.15428900000001</c:v>
                </c:pt>
                <c:pt idx="2428">
                  <c:v>177.15428900000001</c:v>
                </c:pt>
                <c:pt idx="2429">
                  <c:v>177.15428900000001</c:v>
                </c:pt>
                <c:pt idx="2430">
                  <c:v>176.32535100000001</c:v>
                </c:pt>
                <c:pt idx="2431">
                  <c:v>176.32535100000001</c:v>
                </c:pt>
                <c:pt idx="2432">
                  <c:v>176.32535100000001</c:v>
                </c:pt>
                <c:pt idx="2433">
                  <c:v>176.32535100000001</c:v>
                </c:pt>
                <c:pt idx="2434">
                  <c:v>176.32535100000001</c:v>
                </c:pt>
                <c:pt idx="2435">
                  <c:v>176.32535100000001</c:v>
                </c:pt>
                <c:pt idx="2436">
                  <c:v>176.32535100000001</c:v>
                </c:pt>
                <c:pt idx="2437">
                  <c:v>176.32535100000001</c:v>
                </c:pt>
                <c:pt idx="2438">
                  <c:v>176.32535100000001</c:v>
                </c:pt>
                <c:pt idx="2439">
                  <c:v>176.32535100000001</c:v>
                </c:pt>
                <c:pt idx="2440">
                  <c:v>175.44348399999998</c:v>
                </c:pt>
                <c:pt idx="2441">
                  <c:v>175.44348399999998</c:v>
                </c:pt>
                <c:pt idx="2442">
                  <c:v>175.44348399999998</c:v>
                </c:pt>
                <c:pt idx="2443">
                  <c:v>175.44348399999998</c:v>
                </c:pt>
                <c:pt idx="2444">
                  <c:v>175.44348399999998</c:v>
                </c:pt>
                <c:pt idx="2445">
                  <c:v>175.44348399999998</c:v>
                </c:pt>
                <c:pt idx="2446">
                  <c:v>175.44348399999998</c:v>
                </c:pt>
                <c:pt idx="2447">
                  <c:v>175.44348399999998</c:v>
                </c:pt>
                <c:pt idx="2448">
                  <c:v>175.44348399999998</c:v>
                </c:pt>
                <c:pt idx="2449">
                  <c:v>175.44348399999998</c:v>
                </c:pt>
                <c:pt idx="2450">
                  <c:v>174.67081199999998</c:v>
                </c:pt>
                <c:pt idx="2451">
                  <c:v>174.67081199999998</c:v>
                </c:pt>
                <c:pt idx="2452">
                  <c:v>174.67081199999998</c:v>
                </c:pt>
                <c:pt idx="2453">
                  <c:v>174.67081199999998</c:v>
                </c:pt>
                <c:pt idx="2454">
                  <c:v>174.67081199999998</c:v>
                </c:pt>
                <c:pt idx="2455">
                  <c:v>174.67081199999998</c:v>
                </c:pt>
                <c:pt idx="2456">
                  <c:v>174.67081199999998</c:v>
                </c:pt>
                <c:pt idx="2457">
                  <c:v>174.67081199999998</c:v>
                </c:pt>
                <c:pt idx="2458">
                  <c:v>174.67081199999998</c:v>
                </c:pt>
                <c:pt idx="2459">
                  <c:v>174.67081199999998</c:v>
                </c:pt>
                <c:pt idx="2460">
                  <c:v>173.895501</c:v>
                </c:pt>
                <c:pt idx="2461">
                  <c:v>173.895501</c:v>
                </c:pt>
                <c:pt idx="2462">
                  <c:v>173.895501</c:v>
                </c:pt>
                <c:pt idx="2463">
                  <c:v>173.895501</c:v>
                </c:pt>
                <c:pt idx="2464">
                  <c:v>173.895501</c:v>
                </c:pt>
                <c:pt idx="2465">
                  <c:v>173.895501</c:v>
                </c:pt>
                <c:pt idx="2466">
                  <c:v>173.895501</c:v>
                </c:pt>
                <c:pt idx="2467">
                  <c:v>173.895501</c:v>
                </c:pt>
                <c:pt idx="2468">
                  <c:v>173.895501</c:v>
                </c:pt>
                <c:pt idx="2469">
                  <c:v>173.895501</c:v>
                </c:pt>
                <c:pt idx="2470">
                  <c:v>173.05890900000009</c:v>
                </c:pt>
                <c:pt idx="2471">
                  <c:v>173.05890900000009</c:v>
                </c:pt>
                <c:pt idx="2472">
                  <c:v>173.05890900000009</c:v>
                </c:pt>
                <c:pt idx="2473">
                  <c:v>173.05890900000009</c:v>
                </c:pt>
                <c:pt idx="2474">
                  <c:v>173.05890900000009</c:v>
                </c:pt>
                <c:pt idx="2475">
                  <c:v>173.05890900000009</c:v>
                </c:pt>
                <c:pt idx="2476">
                  <c:v>173.05890900000009</c:v>
                </c:pt>
                <c:pt idx="2477">
                  <c:v>173.05890900000009</c:v>
                </c:pt>
                <c:pt idx="2478">
                  <c:v>173.05890900000009</c:v>
                </c:pt>
                <c:pt idx="2479">
                  <c:v>173.05890900000009</c:v>
                </c:pt>
                <c:pt idx="2480">
                  <c:v>172.25697700000001</c:v>
                </c:pt>
                <c:pt idx="2481">
                  <c:v>172.25697700000001</c:v>
                </c:pt>
                <c:pt idx="2482">
                  <c:v>172.25697700000001</c:v>
                </c:pt>
                <c:pt idx="2483">
                  <c:v>172.25697700000001</c:v>
                </c:pt>
                <c:pt idx="2484">
                  <c:v>172.25697700000001</c:v>
                </c:pt>
                <c:pt idx="2485">
                  <c:v>172.25697700000001</c:v>
                </c:pt>
                <c:pt idx="2486">
                  <c:v>172.25697700000001</c:v>
                </c:pt>
                <c:pt idx="2487">
                  <c:v>172.25697700000001</c:v>
                </c:pt>
                <c:pt idx="2488">
                  <c:v>172.25697700000001</c:v>
                </c:pt>
                <c:pt idx="2489">
                  <c:v>172.25697700000001</c:v>
                </c:pt>
                <c:pt idx="2490">
                  <c:v>171.45643300000009</c:v>
                </c:pt>
                <c:pt idx="2491">
                  <c:v>171.45643300000009</c:v>
                </c:pt>
                <c:pt idx="2492">
                  <c:v>171.45643300000009</c:v>
                </c:pt>
                <c:pt idx="2493">
                  <c:v>171.45643300000009</c:v>
                </c:pt>
                <c:pt idx="2494">
                  <c:v>171.45643300000009</c:v>
                </c:pt>
                <c:pt idx="2495">
                  <c:v>171.45643300000009</c:v>
                </c:pt>
                <c:pt idx="2496">
                  <c:v>171.45643300000009</c:v>
                </c:pt>
                <c:pt idx="2497">
                  <c:v>171.45643300000009</c:v>
                </c:pt>
                <c:pt idx="2498">
                  <c:v>171.45643300000009</c:v>
                </c:pt>
                <c:pt idx="2499">
                  <c:v>171.45643300000009</c:v>
                </c:pt>
                <c:pt idx="2500">
                  <c:v>170.63343</c:v>
                </c:pt>
                <c:pt idx="2501">
                  <c:v>170.63343</c:v>
                </c:pt>
                <c:pt idx="2502">
                  <c:v>170.63343</c:v>
                </c:pt>
                <c:pt idx="2503">
                  <c:v>170.63343</c:v>
                </c:pt>
                <c:pt idx="2504">
                  <c:v>170.63343</c:v>
                </c:pt>
                <c:pt idx="2505">
                  <c:v>170.63343</c:v>
                </c:pt>
                <c:pt idx="2506">
                  <c:v>170.63343</c:v>
                </c:pt>
                <c:pt idx="2507">
                  <c:v>170.63343</c:v>
                </c:pt>
                <c:pt idx="2508">
                  <c:v>170.63343</c:v>
                </c:pt>
                <c:pt idx="2509">
                  <c:v>170.63343</c:v>
                </c:pt>
                <c:pt idx="2510">
                  <c:v>169.8972380000001</c:v>
                </c:pt>
                <c:pt idx="2511">
                  <c:v>169.8972380000001</c:v>
                </c:pt>
                <c:pt idx="2512">
                  <c:v>169.8972380000001</c:v>
                </c:pt>
                <c:pt idx="2513">
                  <c:v>169.8972380000001</c:v>
                </c:pt>
                <c:pt idx="2514">
                  <c:v>169.8972380000001</c:v>
                </c:pt>
                <c:pt idx="2515">
                  <c:v>169.8972380000001</c:v>
                </c:pt>
                <c:pt idx="2516">
                  <c:v>169.8972380000001</c:v>
                </c:pt>
                <c:pt idx="2517">
                  <c:v>169.8972380000001</c:v>
                </c:pt>
                <c:pt idx="2518">
                  <c:v>169.8972380000001</c:v>
                </c:pt>
                <c:pt idx="2519">
                  <c:v>169.8972380000001</c:v>
                </c:pt>
                <c:pt idx="2520">
                  <c:v>168.96571299999999</c:v>
                </c:pt>
                <c:pt idx="2521">
                  <c:v>168.96571299999999</c:v>
                </c:pt>
                <c:pt idx="2522">
                  <c:v>168.96571299999999</c:v>
                </c:pt>
                <c:pt idx="2523">
                  <c:v>168.96571299999999</c:v>
                </c:pt>
                <c:pt idx="2524">
                  <c:v>168.96571299999999</c:v>
                </c:pt>
                <c:pt idx="2525">
                  <c:v>168.96571299999999</c:v>
                </c:pt>
                <c:pt idx="2526">
                  <c:v>168.96571299999999</c:v>
                </c:pt>
                <c:pt idx="2527">
                  <c:v>168.96571299999999</c:v>
                </c:pt>
                <c:pt idx="2528">
                  <c:v>168.96571299999999</c:v>
                </c:pt>
                <c:pt idx="2529">
                  <c:v>168.96571299999999</c:v>
                </c:pt>
                <c:pt idx="2530">
                  <c:v>168.108013</c:v>
                </c:pt>
                <c:pt idx="2531">
                  <c:v>168.108013</c:v>
                </c:pt>
                <c:pt idx="2532">
                  <c:v>168.108013</c:v>
                </c:pt>
                <c:pt idx="2533">
                  <c:v>168.108013</c:v>
                </c:pt>
                <c:pt idx="2534">
                  <c:v>168.108013</c:v>
                </c:pt>
                <c:pt idx="2535">
                  <c:v>168.108013</c:v>
                </c:pt>
                <c:pt idx="2536">
                  <c:v>168.108013</c:v>
                </c:pt>
                <c:pt idx="2537">
                  <c:v>168.108013</c:v>
                </c:pt>
                <c:pt idx="2538">
                  <c:v>168.108013</c:v>
                </c:pt>
                <c:pt idx="2539">
                  <c:v>168.108013</c:v>
                </c:pt>
                <c:pt idx="2540">
                  <c:v>167.20235</c:v>
                </c:pt>
                <c:pt idx="2541">
                  <c:v>167.20235</c:v>
                </c:pt>
                <c:pt idx="2542">
                  <c:v>167.20235</c:v>
                </c:pt>
                <c:pt idx="2543">
                  <c:v>167.20235</c:v>
                </c:pt>
                <c:pt idx="2544">
                  <c:v>167.20235</c:v>
                </c:pt>
                <c:pt idx="2545">
                  <c:v>167.20235</c:v>
                </c:pt>
                <c:pt idx="2546">
                  <c:v>167.20235</c:v>
                </c:pt>
                <c:pt idx="2547">
                  <c:v>167.20235</c:v>
                </c:pt>
                <c:pt idx="2548">
                  <c:v>167.20235</c:v>
                </c:pt>
                <c:pt idx="2549">
                  <c:v>167.20235</c:v>
                </c:pt>
                <c:pt idx="2550">
                  <c:v>166.36646900000008</c:v>
                </c:pt>
                <c:pt idx="2551">
                  <c:v>166.36646900000008</c:v>
                </c:pt>
                <c:pt idx="2552">
                  <c:v>166.36646900000008</c:v>
                </c:pt>
                <c:pt idx="2553">
                  <c:v>166.36646900000008</c:v>
                </c:pt>
                <c:pt idx="2554">
                  <c:v>166.36646900000008</c:v>
                </c:pt>
                <c:pt idx="2555">
                  <c:v>166.36646900000008</c:v>
                </c:pt>
                <c:pt idx="2556">
                  <c:v>166.36646900000008</c:v>
                </c:pt>
                <c:pt idx="2557">
                  <c:v>166.36646900000008</c:v>
                </c:pt>
                <c:pt idx="2558">
                  <c:v>166.36646900000008</c:v>
                </c:pt>
                <c:pt idx="2559">
                  <c:v>166.36646900000008</c:v>
                </c:pt>
                <c:pt idx="2560">
                  <c:v>165.539119</c:v>
                </c:pt>
                <c:pt idx="2561">
                  <c:v>165.539119</c:v>
                </c:pt>
                <c:pt idx="2562">
                  <c:v>165.539119</c:v>
                </c:pt>
                <c:pt idx="2563">
                  <c:v>165.539119</c:v>
                </c:pt>
                <c:pt idx="2564">
                  <c:v>165.539119</c:v>
                </c:pt>
                <c:pt idx="2565">
                  <c:v>165.539119</c:v>
                </c:pt>
                <c:pt idx="2566">
                  <c:v>165.539119</c:v>
                </c:pt>
                <c:pt idx="2567">
                  <c:v>165.539119</c:v>
                </c:pt>
                <c:pt idx="2568">
                  <c:v>165.539119</c:v>
                </c:pt>
                <c:pt idx="2569">
                  <c:v>165.539119</c:v>
                </c:pt>
                <c:pt idx="2570">
                  <c:v>164.72422700000001</c:v>
                </c:pt>
                <c:pt idx="2571">
                  <c:v>164.72422700000001</c:v>
                </c:pt>
                <c:pt idx="2572">
                  <c:v>164.72422700000001</c:v>
                </c:pt>
                <c:pt idx="2573">
                  <c:v>164.72422700000001</c:v>
                </c:pt>
                <c:pt idx="2574">
                  <c:v>164.72422700000001</c:v>
                </c:pt>
                <c:pt idx="2575">
                  <c:v>164.72422700000001</c:v>
                </c:pt>
                <c:pt idx="2576">
                  <c:v>164.72422700000001</c:v>
                </c:pt>
                <c:pt idx="2577">
                  <c:v>164.72422700000001</c:v>
                </c:pt>
                <c:pt idx="2578">
                  <c:v>164.72422700000001</c:v>
                </c:pt>
                <c:pt idx="2579">
                  <c:v>164.72422700000001</c:v>
                </c:pt>
                <c:pt idx="2580">
                  <c:v>163.94027199999999</c:v>
                </c:pt>
                <c:pt idx="2581">
                  <c:v>163.94027199999999</c:v>
                </c:pt>
                <c:pt idx="2582">
                  <c:v>163.94027199999999</c:v>
                </c:pt>
                <c:pt idx="2583">
                  <c:v>163.94027199999999</c:v>
                </c:pt>
                <c:pt idx="2584">
                  <c:v>163.94027199999999</c:v>
                </c:pt>
                <c:pt idx="2585">
                  <c:v>163.94027199999999</c:v>
                </c:pt>
                <c:pt idx="2586">
                  <c:v>163.94027199999999</c:v>
                </c:pt>
                <c:pt idx="2587">
                  <c:v>163.94027199999999</c:v>
                </c:pt>
                <c:pt idx="2588">
                  <c:v>163.94027199999999</c:v>
                </c:pt>
                <c:pt idx="2589">
                  <c:v>163.94027199999999</c:v>
                </c:pt>
                <c:pt idx="2590">
                  <c:v>163.094178</c:v>
                </c:pt>
                <c:pt idx="2591">
                  <c:v>163.094178</c:v>
                </c:pt>
                <c:pt idx="2592">
                  <c:v>163.094178</c:v>
                </c:pt>
                <c:pt idx="2593">
                  <c:v>163.094178</c:v>
                </c:pt>
                <c:pt idx="2594">
                  <c:v>163.094178</c:v>
                </c:pt>
                <c:pt idx="2595">
                  <c:v>163.094178</c:v>
                </c:pt>
                <c:pt idx="2596">
                  <c:v>163.094178</c:v>
                </c:pt>
                <c:pt idx="2597">
                  <c:v>163.094178</c:v>
                </c:pt>
                <c:pt idx="2598">
                  <c:v>163.094178</c:v>
                </c:pt>
                <c:pt idx="2599">
                  <c:v>163.094178</c:v>
                </c:pt>
                <c:pt idx="2600">
                  <c:v>162.225325</c:v>
                </c:pt>
                <c:pt idx="2601">
                  <c:v>162.225325</c:v>
                </c:pt>
                <c:pt idx="2602">
                  <c:v>162.225325</c:v>
                </c:pt>
                <c:pt idx="2603">
                  <c:v>162.225325</c:v>
                </c:pt>
                <c:pt idx="2604">
                  <c:v>162.225325</c:v>
                </c:pt>
                <c:pt idx="2605">
                  <c:v>162.225325</c:v>
                </c:pt>
                <c:pt idx="2606">
                  <c:v>162.225325</c:v>
                </c:pt>
                <c:pt idx="2607">
                  <c:v>162.225325</c:v>
                </c:pt>
                <c:pt idx="2608">
                  <c:v>162.225325</c:v>
                </c:pt>
                <c:pt idx="2609">
                  <c:v>162.225325</c:v>
                </c:pt>
                <c:pt idx="2610">
                  <c:v>161.1580360000001</c:v>
                </c:pt>
                <c:pt idx="2611">
                  <c:v>161.1580360000001</c:v>
                </c:pt>
                <c:pt idx="2612">
                  <c:v>161.1580360000001</c:v>
                </c:pt>
                <c:pt idx="2613">
                  <c:v>161.1580360000001</c:v>
                </c:pt>
                <c:pt idx="2614">
                  <c:v>161.1580360000001</c:v>
                </c:pt>
                <c:pt idx="2615">
                  <c:v>161.1580360000001</c:v>
                </c:pt>
                <c:pt idx="2616">
                  <c:v>161.1580360000001</c:v>
                </c:pt>
                <c:pt idx="2617">
                  <c:v>161.1580360000001</c:v>
                </c:pt>
                <c:pt idx="2618">
                  <c:v>161.1580360000001</c:v>
                </c:pt>
                <c:pt idx="2619">
                  <c:v>161.1580360000001</c:v>
                </c:pt>
                <c:pt idx="2620">
                  <c:v>160.40245900000008</c:v>
                </c:pt>
                <c:pt idx="2621">
                  <c:v>160.40245900000008</c:v>
                </c:pt>
                <c:pt idx="2622">
                  <c:v>160.40245900000008</c:v>
                </c:pt>
                <c:pt idx="2623">
                  <c:v>160.40245900000008</c:v>
                </c:pt>
                <c:pt idx="2624">
                  <c:v>160.40245900000008</c:v>
                </c:pt>
                <c:pt idx="2625">
                  <c:v>160.40245900000008</c:v>
                </c:pt>
                <c:pt idx="2626">
                  <c:v>160.40245900000008</c:v>
                </c:pt>
                <c:pt idx="2627">
                  <c:v>160.40245900000008</c:v>
                </c:pt>
                <c:pt idx="2628">
                  <c:v>160.40245900000008</c:v>
                </c:pt>
                <c:pt idx="2629">
                  <c:v>160.40245900000008</c:v>
                </c:pt>
                <c:pt idx="2630">
                  <c:v>159.70671099999998</c:v>
                </c:pt>
                <c:pt idx="2631">
                  <c:v>159.70671099999998</c:v>
                </c:pt>
                <c:pt idx="2632">
                  <c:v>159.70671099999998</c:v>
                </c:pt>
                <c:pt idx="2633">
                  <c:v>159.70671099999998</c:v>
                </c:pt>
                <c:pt idx="2634">
                  <c:v>159.70671099999998</c:v>
                </c:pt>
                <c:pt idx="2635">
                  <c:v>159.70671099999998</c:v>
                </c:pt>
                <c:pt idx="2636">
                  <c:v>159.70671099999998</c:v>
                </c:pt>
                <c:pt idx="2637">
                  <c:v>159.70671099999998</c:v>
                </c:pt>
                <c:pt idx="2638">
                  <c:v>159.70671099999998</c:v>
                </c:pt>
                <c:pt idx="2639">
                  <c:v>159.70671099999998</c:v>
                </c:pt>
                <c:pt idx="2640">
                  <c:v>158.94972899999999</c:v>
                </c:pt>
                <c:pt idx="2641">
                  <c:v>158.94972899999999</c:v>
                </c:pt>
                <c:pt idx="2642">
                  <c:v>158.94972899999999</c:v>
                </c:pt>
                <c:pt idx="2643">
                  <c:v>158.94972899999999</c:v>
                </c:pt>
                <c:pt idx="2644">
                  <c:v>158.94972899999999</c:v>
                </c:pt>
                <c:pt idx="2645">
                  <c:v>158.94972899999999</c:v>
                </c:pt>
                <c:pt idx="2646">
                  <c:v>158.94972899999999</c:v>
                </c:pt>
                <c:pt idx="2647">
                  <c:v>158.94972899999999</c:v>
                </c:pt>
                <c:pt idx="2648">
                  <c:v>158.94972899999999</c:v>
                </c:pt>
                <c:pt idx="2649">
                  <c:v>158.94972899999999</c:v>
                </c:pt>
                <c:pt idx="2650">
                  <c:v>158.19809000000001</c:v>
                </c:pt>
                <c:pt idx="2651">
                  <c:v>158.19809000000001</c:v>
                </c:pt>
                <c:pt idx="2652">
                  <c:v>158.19809000000001</c:v>
                </c:pt>
                <c:pt idx="2653">
                  <c:v>158.19809000000001</c:v>
                </c:pt>
                <c:pt idx="2654">
                  <c:v>158.19809000000001</c:v>
                </c:pt>
                <c:pt idx="2655">
                  <c:v>158.19809000000001</c:v>
                </c:pt>
                <c:pt idx="2656">
                  <c:v>158.19809000000001</c:v>
                </c:pt>
                <c:pt idx="2657">
                  <c:v>158.19809000000001</c:v>
                </c:pt>
                <c:pt idx="2658">
                  <c:v>158.19809000000001</c:v>
                </c:pt>
                <c:pt idx="2659">
                  <c:v>158.19809000000001</c:v>
                </c:pt>
                <c:pt idx="2660">
                  <c:v>157.535425</c:v>
                </c:pt>
                <c:pt idx="2661">
                  <c:v>157.535425</c:v>
                </c:pt>
                <c:pt idx="2662">
                  <c:v>157.535425</c:v>
                </c:pt>
                <c:pt idx="2663">
                  <c:v>157.535425</c:v>
                </c:pt>
                <c:pt idx="2664">
                  <c:v>157.535425</c:v>
                </c:pt>
                <c:pt idx="2665">
                  <c:v>157.535425</c:v>
                </c:pt>
                <c:pt idx="2666">
                  <c:v>157.535425</c:v>
                </c:pt>
                <c:pt idx="2667">
                  <c:v>157.535425</c:v>
                </c:pt>
                <c:pt idx="2668">
                  <c:v>157.535425</c:v>
                </c:pt>
                <c:pt idx="2669">
                  <c:v>157.535425</c:v>
                </c:pt>
                <c:pt idx="2670">
                  <c:v>156.8203410000001</c:v>
                </c:pt>
                <c:pt idx="2671">
                  <c:v>156.8203410000001</c:v>
                </c:pt>
                <c:pt idx="2672">
                  <c:v>156.8203410000001</c:v>
                </c:pt>
                <c:pt idx="2673">
                  <c:v>156.8203410000001</c:v>
                </c:pt>
                <c:pt idx="2674">
                  <c:v>156.8203410000001</c:v>
                </c:pt>
                <c:pt idx="2675">
                  <c:v>156.8203410000001</c:v>
                </c:pt>
                <c:pt idx="2676">
                  <c:v>156.8203410000001</c:v>
                </c:pt>
                <c:pt idx="2677">
                  <c:v>156.8203410000001</c:v>
                </c:pt>
                <c:pt idx="2678">
                  <c:v>156.8203410000001</c:v>
                </c:pt>
                <c:pt idx="2679">
                  <c:v>156.8203410000001</c:v>
                </c:pt>
                <c:pt idx="2680">
                  <c:v>156.26392299999998</c:v>
                </c:pt>
                <c:pt idx="2681">
                  <c:v>156.26392299999998</c:v>
                </c:pt>
                <c:pt idx="2682">
                  <c:v>156.26392299999998</c:v>
                </c:pt>
                <c:pt idx="2683">
                  <c:v>156.26392299999998</c:v>
                </c:pt>
                <c:pt idx="2684">
                  <c:v>156.26392299999998</c:v>
                </c:pt>
                <c:pt idx="2685">
                  <c:v>156.26392299999998</c:v>
                </c:pt>
                <c:pt idx="2686">
                  <c:v>156.26392299999998</c:v>
                </c:pt>
                <c:pt idx="2687">
                  <c:v>156.26392299999998</c:v>
                </c:pt>
                <c:pt idx="2688">
                  <c:v>156.26392299999998</c:v>
                </c:pt>
                <c:pt idx="2689">
                  <c:v>156.26392299999998</c:v>
                </c:pt>
                <c:pt idx="2690">
                  <c:v>155.63896800000001</c:v>
                </c:pt>
                <c:pt idx="2691">
                  <c:v>155.63896800000001</c:v>
                </c:pt>
                <c:pt idx="2692">
                  <c:v>155.63896800000001</c:v>
                </c:pt>
                <c:pt idx="2693">
                  <c:v>155.63896800000001</c:v>
                </c:pt>
                <c:pt idx="2694">
                  <c:v>155.63896800000001</c:v>
                </c:pt>
              </c:numCache>
            </c:numRef>
          </c:val>
          <c:extLst xmlns:c16r2="http://schemas.microsoft.com/office/drawing/2015/06/chart">
            <c:ext xmlns:c16="http://schemas.microsoft.com/office/drawing/2014/chart" uri="{C3380CC4-5D6E-409C-BE32-E72D297353CC}">
              <c16:uniqueId val="{00000000-29A0-4114-94A5-B016E78083F5}"/>
            </c:ext>
          </c:extLst>
        </c:ser>
        <c:ser>
          <c:idx val="1"/>
          <c:order val="1"/>
          <c:tx>
            <c:strRef>
              <c:f>Sheet1!$C$1</c:f>
              <c:strCache>
                <c:ptCount val="1"/>
                <c:pt idx="0">
                  <c:v>TC-2</c:v>
                </c:pt>
              </c:strCache>
            </c:strRef>
          </c:tx>
          <c:spPr>
            <a:ln w="28575" cap="rnd">
              <a:solidFill>
                <a:schemeClr val="accent2"/>
              </a:solidFill>
              <a:round/>
            </a:ln>
            <a:effectLst/>
          </c:spPr>
          <c:marker>
            <c:symbol val="none"/>
          </c:marker>
          <c:cat>
            <c:strRef>
              <c:f>Sheet1!$A$1:$A$2696</c:f>
              <c:strCache>
                <c:ptCount val="269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strCache>
            </c:strRef>
          </c:cat>
          <c:val>
            <c:numRef>
              <c:f>Sheet1!$C$2:$C$2696</c:f>
              <c:numCache>
                <c:formatCode>General</c:formatCode>
                <c:ptCount val="2695"/>
                <c:pt idx="0">
                  <c:v>38.272653000000012</c:v>
                </c:pt>
                <c:pt idx="1">
                  <c:v>38.272653000000012</c:v>
                </c:pt>
                <c:pt idx="2">
                  <c:v>38.272653000000012</c:v>
                </c:pt>
                <c:pt idx="3">
                  <c:v>38.272653000000012</c:v>
                </c:pt>
                <c:pt idx="4">
                  <c:v>38.272653000000012</c:v>
                </c:pt>
                <c:pt idx="5">
                  <c:v>38.272653000000012</c:v>
                </c:pt>
                <c:pt idx="6">
                  <c:v>38.272653000000012</c:v>
                </c:pt>
                <c:pt idx="7">
                  <c:v>38.272653000000012</c:v>
                </c:pt>
                <c:pt idx="8">
                  <c:v>38.272653000000012</c:v>
                </c:pt>
                <c:pt idx="9">
                  <c:v>38.272653000000012</c:v>
                </c:pt>
                <c:pt idx="10">
                  <c:v>38.227964</c:v>
                </c:pt>
                <c:pt idx="11">
                  <c:v>38.227964</c:v>
                </c:pt>
                <c:pt idx="12">
                  <c:v>38.227964</c:v>
                </c:pt>
                <c:pt idx="13">
                  <c:v>38.227964</c:v>
                </c:pt>
                <c:pt idx="14">
                  <c:v>38.227964</c:v>
                </c:pt>
                <c:pt idx="15">
                  <c:v>38.227964</c:v>
                </c:pt>
                <c:pt idx="16">
                  <c:v>38.227964</c:v>
                </c:pt>
                <c:pt idx="17">
                  <c:v>38.227964</c:v>
                </c:pt>
                <c:pt idx="18">
                  <c:v>38.227964</c:v>
                </c:pt>
                <c:pt idx="19">
                  <c:v>38.227964</c:v>
                </c:pt>
                <c:pt idx="20">
                  <c:v>38.214719000000002</c:v>
                </c:pt>
                <c:pt idx="21">
                  <c:v>38.214719000000002</c:v>
                </c:pt>
                <c:pt idx="22">
                  <c:v>38.214719000000002</c:v>
                </c:pt>
                <c:pt idx="23">
                  <c:v>38.214719000000002</c:v>
                </c:pt>
                <c:pt idx="24">
                  <c:v>38.214719000000002</c:v>
                </c:pt>
                <c:pt idx="25">
                  <c:v>38.214719000000002</c:v>
                </c:pt>
                <c:pt idx="26">
                  <c:v>38.214719000000002</c:v>
                </c:pt>
                <c:pt idx="27">
                  <c:v>38.214719000000002</c:v>
                </c:pt>
                <c:pt idx="28">
                  <c:v>38.214719000000002</c:v>
                </c:pt>
                <c:pt idx="29">
                  <c:v>38.214719000000002</c:v>
                </c:pt>
                <c:pt idx="30">
                  <c:v>38.227015000000023</c:v>
                </c:pt>
                <c:pt idx="31">
                  <c:v>38.227015000000023</c:v>
                </c:pt>
                <c:pt idx="32">
                  <c:v>38.227015000000023</c:v>
                </c:pt>
                <c:pt idx="33">
                  <c:v>38.227015000000023</c:v>
                </c:pt>
                <c:pt idx="34">
                  <c:v>38.227015000000023</c:v>
                </c:pt>
                <c:pt idx="35">
                  <c:v>38.227015000000023</c:v>
                </c:pt>
                <c:pt idx="36">
                  <c:v>38.227015000000023</c:v>
                </c:pt>
                <c:pt idx="37">
                  <c:v>38.227015000000023</c:v>
                </c:pt>
                <c:pt idx="38">
                  <c:v>38.227015000000023</c:v>
                </c:pt>
                <c:pt idx="39">
                  <c:v>38.227015000000023</c:v>
                </c:pt>
                <c:pt idx="40">
                  <c:v>38.198814000000013</c:v>
                </c:pt>
                <c:pt idx="41">
                  <c:v>38.198814000000013</c:v>
                </c:pt>
                <c:pt idx="42">
                  <c:v>38.198814000000013</c:v>
                </c:pt>
                <c:pt idx="43">
                  <c:v>38.198814000000013</c:v>
                </c:pt>
                <c:pt idx="44">
                  <c:v>38.198814000000013</c:v>
                </c:pt>
                <c:pt idx="45">
                  <c:v>38.198814000000013</c:v>
                </c:pt>
                <c:pt idx="46">
                  <c:v>38.198814000000013</c:v>
                </c:pt>
                <c:pt idx="47">
                  <c:v>38.198814000000013</c:v>
                </c:pt>
                <c:pt idx="48">
                  <c:v>38.198814000000013</c:v>
                </c:pt>
                <c:pt idx="49">
                  <c:v>38.198814000000013</c:v>
                </c:pt>
                <c:pt idx="50">
                  <c:v>38.166315000000026</c:v>
                </c:pt>
                <c:pt idx="51">
                  <c:v>38.166315000000026</c:v>
                </c:pt>
                <c:pt idx="52">
                  <c:v>38.166315000000026</c:v>
                </c:pt>
                <c:pt idx="53">
                  <c:v>38.166315000000026</c:v>
                </c:pt>
                <c:pt idx="54">
                  <c:v>38.166315000000026</c:v>
                </c:pt>
                <c:pt idx="55">
                  <c:v>38.166315000000026</c:v>
                </c:pt>
                <c:pt idx="56">
                  <c:v>38.166315000000026</c:v>
                </c:pt>
                <c:pt idx="57">
                  <c:v>38.166315000000026</c:v>
                </c:pt>
                <c:pt idx="58">
                  <c:v>38.166315000000026</c:v>
                </c:pt>
                <c:pt idx="59">
                  <c:v>38.166315000000026</c:v>
                </c:pt>
                <c:pt idx="60">
                  <c:v>38.173636000000002</c:v>
                </c:pt>
                <c:pt idx="61">
                  <c:v>38.173636000000002</c:v>
                </c:pt>
                <c:pt idx="62">
                  <c:v>38.173636000000002</c:v>
                </c:pt>
                <c:pt idx="63">
                  <c:v>38.173636000000002</c:v>
                </c:pt>
                <c:pt idx="64">
                  <c:v>38.173636000000002</c:v>
                </c:pt>
                <c:pt idx="65">
                  <c:v>38.173636000000002</c:v>
                </c:pt>
                <c:pt idx="66">
                  <c:v>38.173636000000002</c:v>
                </c:pt>
                <c:pt idx="67">
                  <c:v>38.173636000000002</c:v>
                </c:pt>
                <c:pt idx="68">
                  <c:v>38.173636000000002</c:v>
                </c:pt>
                <c:pt idx="69">
                  <c:v>38.173636000000002</c:v>
                </c:pt>
                <c:pt idx="70">
                  <c:v>38.149504</c:v>
                </c:pt>
                <c:pt idx="71">
                  <c:v>38.149504</c:v>
                </c:pt>
                <c:pt idx="72">
                  <c:v>38.149504</c:v>
                </c:pt>
                <c:pt idx="73">
                  <c:v>38.149504</c:v>
                </c:pt>
                <c:pt idx="74">
                  <c:v>38.149504</c:v>
                </c:pt>
                <c:pt idx="75">
                  <c:v>38.149504</c:v>
                </c:pt>
                <c:pt idx="76">
                  <c:v>38.149504</c:v>
                </c:pt>
                <c:pt idx="77">
                  <c:v>38.149504</c:v>
                </c:pt>
                <c:pt idx="78">
                  <c:v>38.149504</c:v>
                </c:pt>
                <c:pt idx="79">
                  <c:v>38.149504</c:v>
                </c:pt>
                <c:pt idx="80">
                  <c:v>38.137964000000004</c:v>
                </c:pt>
                <c:pt idx="81">
                  <c:v>38.137964000000004</c:v>
                </c:pt>
                <c:pt idx="82">
                  <c:v>38.137964000000004</c:v>
                </c:pt>
                <c:pt idx="83">
                  <c:v>38.137964000000004</c:v>
                </c:pt>
                <c:pt idx="84">
                  <c:v>38.137964000000004</c:v>
                </c:pt>
                <c:pt idx="85">
                  <c:v>38.137964000000004</c:v>
                </c:pt>
                <c:pt idx="86">
                  <c:v>38.137964000000004</c:v>
                </c:pt>
                <c:pt idx="87">
                  <c:v>38.137964000000004</c:v>
                </c:pt>
                <c:pt idx="88">
                  <c:v>38.137964000000004</c:v>
                </c:pt>
                <c:pt idx="89">
                  <c:v>38.137964000000004</c:v>
                </c:pt>
                <c:pt idx="90">
                  <c:v>38.093559000000013</c:v>
                </c:pt>
                <c:pt idx="91">
                  <c:v>38.093559000000013</c:v>
                </c:pt>
                <c:pt idx="92">
                  <c:v>38.093559000000013</c:v>
                </c:pt>
                <c:pt idx="93">
                  <c:v>38.093559000000013</c:v>
                </c:pt>
                <c:pt idx="94">
                  <c:v>38.093559000000013</c:v>
                </c:pt>
                <c:pt idx="95">
                  <c:v>38.093559000000013</c:v>
                </c:pt>
                <c:pt idx="96">
                  <c:v>38.093559000000013</c:v>
                </c:pt>
                <c:pt idx="97">
                  <c:v>38.093559000000013</c:v>
                </c:pt>
                <c:pt idx="98">
                  <c:v>38.093559000000013</c:v>
                </c:pt>
                <c:pt idx="99">
                  <c:v>38.093559000000013</c:v>
                </c:pt>
                <c:pt idx="100">
                  <c:v>38.089858</c:v>
                </c:pt>
                <c:pt idx="101">
                  <c:v>38.089858</c:v>
                </c:pt>
                <c:pt idx="102">
                  <c:v>38.089858</c:v>
                </c:pt>
                <c:pt idx="103">
                  <c:v>38.089858</c:v>
                </c:pt>
                <c:pt idx="104">
                  <c:v>38.089858</c:v>
                </c:pt>
                <c:pt idx="105">
                  <c:v>38.089858</c:v>
                </c:pt>
                <c:pt idx="106">
                  <c:v>38.089858</c:v>
                </c:pt>
                <c:pt idx="107">
                  <c:v>38.089858</c:v>
                </c:pt>
                <c:pt idx="108">
                  <c:v>38.089858</c:v>
                </c:pt>
                <c:pt idx="109">
                  <c:v>38.089858</c:v>
                </c:pt>
                <c:pt idx="110">
                  <c:v>38.072030000000012</c:v>
                </c:pt>
                <c:pt idx="111">
                  <c:v>38.072030000000012</c:v>
                </c:pt>
                <c:pt idx="112">
                  <c:v>38.072030000000012</c:v>
                </c:pt>
                <c:pt idx="113">
                  <c:v>38.072030000000012</c:v>
                </c:pt>
                <c:pt idx="114">
                  <c:v>38.072030000000012</c:v>
                </c:pt>
                <c:pt idx="115">
                  <c:v>38.072030000000012</c:v>
                </c:pt>
                <c:pt idx="116">
                  <c:v>38.072030000000012</c:v>
                </c:pt>
                <c:pt idx="117">
                  <c:v>38.072030000000012</c:v>
                </c:pt>
                <c:pt idx="118">
                  <c:v>38.072030000000012</c:v>
                </c:pt>
                <c:pt idx="119">
                  <c:v>38.072030000000012</c:v>
                </c:pt>
                <c:pt idx="120">
                  <c:v>38.028466000000002</c:v>
                </c:pt>
                <c:pt idx="121">
                  <c:v>38.028466000000002</c:v>
                </c:pt>
                <c:pt idx="122">
                  <c:v>38.028466000000002</c:v>
                </c:pt>
                <c:pt idx="123">
                  <c:v>38.028466000000002</c:v>
                </c:pt>
                <c:pt idx="124">
                  <c:v>38.028466000000002</c:v>
                </c:pt>
                <c:pt idx="125">
                  <c:v>38.028466000000002</c:v>
                </c:pt>
                <c:pt idx="126">
                  <c:v>38.028466000000002</c:v>
                </c:pt>
                <c:pt idx="127">
                  <c:v>38.028466000000002</c:v>
                </c:pt>
                <c:pt idx="128">
                  <c:v>38.028466000000002</c:v>
                </c:pt>
                <c:pt idx="129">
                  <c:v>38.028466000000002</c:v>
                </c:pt>
                <c:pt idx="130">
                  <c:v>38.015909000000001</c:v>
                </c:pt>
                <c:pt idx="131">
                  <c:v>38.015909000000001</c:v>
                </c:pt>
                <c:pt idx="132">
                  <c:v>38.015909000000001</c:v>
                </c:pt>
                <c:pt idx="133">
                  <c:v>38.015909000000001</c:v>
                </c:pt>
                <c:pt idx="134">
                  <c:v>38.015909000000001</c:v>
                </c:pt>
                <c:pt idx="135">
                  <c:v>38.015909000000001</c:v>
                </c:pt>
                <c:pt idx="136">
                  <c:v>38.015909000000001</c:v>
                </c:pt>
                <c:pt idx="137">
                  <c:v>38.015909000000001</c:v>
                </c:pt>
                <c:pt idx="138">
                  <c:v>38.015909000000001</c:v>
                </c:pt>
                <c:pt idx="139">
                  <c:v>38.015909000000001</c:v>
                </c:pt>
                <c:pt idx="140">
                  <c:v>37.983268999999993</c:v>
                </c:pt>
                <c:pt idx="141">
                  <c:v>37.983268999999993</c:v>
                </c:pt>
                <c:pt idx="142">
                  <c:v>37.983268999999993</c:v>
                </c:pt>
                <c:pt idx="143">
                  <c:v>37.983268999999993</c:v>
                </c:pt>
                <c:pt idx="144">
                  <c:v>37.983268999999993</c:v>
                </c:pt>
                <c:pt idx="145">
                  <c:v>37.983268999999993</c:v>
                </c:pt>
                <c:pt idx="146">
                  <c:v>37.983268999999993</c:v>
                </c:pt>
                <c:pt idx="147">
                  <c:v>37.983268999999993</c:v>
                </c:pt>
                <c:pt idx="148">
                  <c:v>37.983268999999993</c:v>
                </c:pt>
                <c:pt idx="149">
                  <c:v>37.983268999999993</c:v>
                </c:pt>
                <c:pt idx="150">
                  <c:v>37.976943999999996</c:v>
                </c:pt>
                <c:pt idx="151">
                  <c:v>37.976943999999996</c:v>
                </c:pt>
                <c:pt idx="152">
                  <c:v>37.976943999999996</c:v>
                </c:pt>
                <c:pt idx="153">
                  <c:v>37.976943999999996</c:v>
                </c:pt>
                <c:pt idx="154">
                  <c:v>37.976943999999996</c:v>
                </c:pt>
                <c:pt idx="155">
                  <c:v>37.976943999999996</c:v>
                </c:pt>
                <c:pt idx="156">
                  <c:v>37.976943999999996</c:v>
                </c:pt>
                <c:pt idx="157">
                  <c:v>37.976943999999996</c:v>
                </c:pt>
                <c:pt idx="158">
                  <c:v>37.976943999999996</c:v>
                </c:pt>
                <c:pt idx="159">
                  <c:v>37.976943999999996</c:v>
                </c:pt>
                <c:pt idx="160">
                  <c:v>37.989975000000001</c:v>
                </c:pt>
                <c:pt idx="161">
                  <c:v>37.989975000000001</c:v>
                </c:pt>
                <c:pt idx="162">
                  <c:v>37.989975000000001</c:v>
                </c:pt>
                <c:pt idx="163">
                  <c:v>37.989975000000001</c:v>
                </c:pt>
                <c:pt idx="164">
                  <c:v>37.989975000000001</c:v>
                </c:pt>
                <c:pt idx="165">
                  <c:v>37.989975000000001</c:v>
                </c:pt>
                <c:pt idx="166">
                  <c:v>37.989975000000001</c:v>
                </c:pt>
                <c:pt idx="167">
                  <c:v>37.989975000000001</c:v>
                </c:pt>
                <c:pt idx="168">
                  <c:v>37.989975000000001</c:v>
                </c:pt>
                <c:pt idx="169">
                  <c:v>37.989975000000001</c:v>
                </c:pt>
                <c:pt idx="170">
                  <c:v>37.996929000000002</c:v>
                </c:pt>
                <c:pt idx="171">
                  <c:v>37.996929000000002</c:v>
                </c:pt>
                <c:pt idx="172">
                  <c:v>37.996929000000002</c:v>
                </c:pt>
                <c:pt idx="173">
                  <c:v>37.996929000000002</c:v>
                </c:pt>
                <c:pt idx="174">
                  <c:v>37.996929000000002</c:v>
                </c:pt>
                <c:pt idx="175">
                  <c:v>37.996929000000002</c:v>
                </c:pt>
                <c:pt idx="176">
                  <c:v>37.996929000000002</c:v>
                </c:pt>
                <c:pt idx="177">
                  <c:v>37.996929000000002</c:v>
                </c:pt>
                <c:pt idx="178">
                  <c:v>37.996929000000002</c:v>
                </c:pt>
                <c:pt idx="179">
                  <c:v>37.996929000000002</c:v>
                </c:pt>
                <c:pt idx="180">
                  <c:v>37.981075999999995</c:v>
                </c:pt>
                <c:pt idx="181">
                  <c:v>37.981075999999995</c:v>
                </c:pt>
                <c:pt idx="182">
                  <c:v>37.981075999999995</c:v>
                </c:pt>
                <c:pt idx="183">
                  <c:v>37.981075999999995</c:v>
                </c:pt>
                <c:pt idx="184">
                  <c:v>37.981075999999995</c:v>
                </c:pt>
                <c:pt idx="185">
                  <c:v>37.981075999999995</c:v>
                </c:pt>
                <c:pt idx="186">
                  <c:v>37.981075999999995</c:v>
                </c:pt>
                <c:pt idx="187">
                  <c:v>37.981075999999995</c:v>
                </c:pt>
                <c:pt idx="188">
                  <c:v>37.981075999999995</c:v>
                </c:pt>
                <c:pt idx="189">
                  <c:v>37.981075999999995</c:v>
                </c:pt>
                <c:pt idx="190">
                  <c:v>37.992470000000012</c:v>
                </c:pt>
                <c:pt idx="191">
                  <c:v>37.992470000000012</c:v>
                </c:pt>
                <c:pt idx="192">
                  <c:v>37.992470000000012</c:v>
                </c:pt>
                <c:pt idx="193">
                  <c:v>37.992470000000012</c:v>
                </c:pt>
                <c:pt idx="194">
                  <c:v>37.992470000000012</c:v>
                </c:pt>
                <c:pt idx="195">
                  <c:v>37.992470000000012</c:v>
                </c:pt>
                <c:pt idx="196">
                  <c:v>37.992470000000012</c:v>
                </c:pt>
                <c:pt idx="197">
                  <c:v>37.992470000000012</c:v>
                </c:pt>
                <c:pt idx="198">
                  <c:v>37.992470000000012</c:v>
                </c:pt>
                <c:pt idx="199">
                  <c:v>37.992470000000012</c:v>
                </c:pt>
                <c:pt idx="200">
                  <c:v>37.954359000000004</c:v>
                </c:pt>
                <c:pt idx="201">
                  <c:v>37.954359000000004</c:v>
                </c:pt>
                <c:pt idx="202">
                  <c:v>37.954359000000004</c:v>
                </c:pt>
                <c:pt idx="203">
                  <c:v>37.954359000000004</c:v>
                </c:pt>
                <c:pt idx="204">
                  <c:v>37.954359000000004</c:v>
                </c:pt>
                <c:pt idx="205">
                  <c:v>37.954359000000004</c:v>
                </c:pt>
                <c:pt idx="206">
                  <c:v>37.954359000000004</c:v>
                </c:pt>
                <c:pt idx="207">
                  <c:v>37.954359000000004</c:v>
                </c:pt>
                <c:pt idx="208">
                  <c:v>37.954359000000004</c:v>
                </c:pt>
                <c:pt idx="209">
                  <c:v>37.954359000000004</c:v>
                </c:pt>
                <c:pt idx="210">
                  <c:v>37.941388999999994</c:v>
                </c:pt>
                <c:pt idx="211">
                  <c:v>37.941388999999994</c:v>
                </c:pt>
                <c:pt idx="212">
                  <c:v>37.941388999999994</c:v>
                </c:pt>
                <c:pt idx="213">
                  <c:v>37.941388999999994</c:v>
                </c:pt>
                <c:pt idx="214">
                  <c:v>37.941388999999994</c:v>
                </c:pt>
                <c:pt idx="215">
                  <c:v>37.941388999999994</c:v>
                </c:pt>
                <c:pt idx="216">
                  <c:v>37.941388999999994</c:v>
                </c:pt>
                <c:pt idx="217">
                  <c:v>37.941388999999994</c:v>
                </c:pt>
                <c:pt idx="218">
                  <c:v>37.941388999999994</c:v>
                </c:pt>
                <c:pt idx="219">
                  <c:v>37.941388999999994</c:v>
                </c:pt>
                <c:pt idx="220">
                  <c:v>37.910759999999996</c:v>
                </c:pt>
                <c:pt idx="221">
                  <c:v>37.910759999999996</c:v>
                </c:pt>
                <c:pt idx="222">
                  <c:v>37.910759999999996</c:v>
                </c:pt>
                <c:pt idx="223">
                  <c:v>37.910759999999996</c:v>
                </c:pt>
                <c:pt idx="224">
                  <c:v>37.910759999999996</c:v>
                </c:pt>
                <c:pt idx="225">
                  <c:v>37.910759999999996</c:v>
                </c:pt>
                <c:pt idx="226">
                  <c:v>37.910759999999996</c:v>
                </c:pt>
                <c:pt idx="227">
                  <c:v>37.910759999999996</c:v>
                </c:pt>
                <c:pt idx="228">
                  <c:v>37.910759999999996</c:v>
                </c:pt>
                <c:pt idx="229">
                  <c:v>37.910759999999996</c:v>
                </c:pt>
                <c:pt idx="230">
                  <c:v>37.870780999999994</c:v>
                </c:pt>
                <c:pt idx="231">
                  <c:v>37.870780999999994</c:v>
                </c:pt>
                <c:pt idx="232">
                  <c:v>37.870780999999994</c:v>
                </c:pt>
                <c:pt idx="233">
                  <c:v>37.870780999999994</c:v>
                </c:pt>
                <c:pt idx="234">
                  <c:v>37.870780999999994</c:v>
                </c:pt>
                <c:pt idx="235">
                  <c:v>37.870780999999994</c:v>
                </c:pt>
                <c:pt idx="236">
                  <c:v>37.870780999999994</c:v>
                </c:pt>
                <c:pt idx="237">
                  <c:v>37.870780999999994</c:v>
                </c:pt>
                <c:pt idx="238">
                  <c:v>37.870780999999994</c:v>
                </c:pt>
                <c:pt idx="239">
                  <c:v>37.870780999999994</c:v>
                </c:pt>
                <c:pt idx="240">
                  <c:v>37.841326999999993</c:v>
                </c:pt>
                <c:pt idx="241">
                  <c:v>37.841326999999993</c:v>
                </c:pt>
                <c:pt idx="242">
                  <c:v>37.841326999999993</c:v>
                </c:pt>
                <c:pt idx="243">
                  <c:v>37.841326999999993</c:v>
                </c:pt>
                <c:pt idx="244">
                  <c:v>37.841326999999993</c:v>
                </c:pt>
                <c:pt idx="245">
                  <c:v>37.841326999999993</c:v>
                </c:pt>
                <c:pt idx="246">
                  <c:v>37.841326999999993</c:v>
                </c:pt>
                <c:pt idx="247">
                  <c:v>37.841326999999993</c:v>
                </c:pt>
                <c:pt idx="248">
                  <c:v>37.841326999999993</c:v>
                </c:pt>
                <c:pt idx="249">
                  <c:v>37.841326999999993</c:v>
                </c:pt>
                <c:pt idx="250">
                  <c:v>37.820858000000001</c:v>
                </c:pt>
                <c:pt idx="251">
                  <c:v>37.820858000000001</c:v>
                </c:pt>
                <c:pt idx="252">
                  <c:v>37.820858000000001</c:v>
                </c:pt>
                <c:pt idx="253">
                  <c:v>37.820858000000001</c:v>
                </c:pt>
                <c:pt idx="254">
                  <c:v>37.820858000000001</c:v>
                </c:pt>
                <c:pt idx="255">
                  <c:v>37.820858000000001</c:v>
                </c:pt>
                <c:pt idx="256">
                  <c:v>37.820858000000001</c:v>
                </c:pt>
                <c:pt idx="257">
                  <c:v>37.820858000000001</c:v>
                </c:pt>
                <c:pt idx="258">
                  <c:v>37.820858000000001</c:v>
                </c:pt>
                <c:pt idx="259">
                  <c:v>37.820858000000001</c:v>
                </c:pt>
                <c:pt idx="260">
                  <c:v>37.808570000000003</c:v>
                </c:pt>
                <c:pt idx="261">
                  <c:v>37.808570000000003</c:v>
                </c:pt>
                <c:pt idx="262">
                  <c:v>37.808570000000003</c:v>
                </c:pt>
                <c:pt idx="263">
                  <c:v>37.808570000000003</c:v>
                </c:pt>
                <c:pt idx="264">
                  <c:v>37.808570000000003</c:v>
                </c:pt>
                <c:pt idx="265">
                  <c:v>37.808570000000003</c:v>
                </c:pt>
                <c:pt idx="266">
                  <c:v>37.808570000000003</c:v>
                </c:pt>
                <c:pt idx="267">
                  <c:v>37.808570000000003</c:v>
                </c:pt>
                <c:pt idx="268">
                  <c:v>37.808570000000003</c:v>
                </c:pt>
                <c:pt idx="269">
                  <c:v>37.808570000000003</c:v>
                </c:pt>
                <c:pt idx="270">
                  <c:v>37.808865999999995</c:v>
                </c:pt>
                <c:pt idx="271">
                  <c:v>37.808865999999995</c:v>
                </c:pt>
                <c:pt idx="272">
                  <c:v>37.808865999999995</c:v>
                </c:pt>
                <c:pt idx="273">
                  <c:v>37.808865999999995</c:v>
                </c:pt>
                <c:pt idx="274">
                  <c:v>37.808865999999995</c:v>
                </c:pt>
                <c:pt idx="275">
                  <c:v>37.808865999999995</c:v>
                </c:pt>
                <c:pt idx="276">
                  <c:v>37.808865999999995</c:v>
                </c:pt>
                <c:pt idx="277">
                  <c:v>37.808865999999995</c:v>
                </c:pt>
                <c:pt idx="278">
                  <c:v>37.808865999999995</c:v>
                </c:pt>
                <c:pt idx="279">
                  <c:v>37.808865999999995</c:v>
                </c:pt>
                <c:pt idx="280">
                  <c:v>37.790005000000022</c:v>
                </c:pt>
                <c:pt idx="281">
                  <c:v>37.790005000000022</c:v>
                </c:pt>
                <c:pt idx="282">
                  <c:v>37.790005000000022</c:v>
                </c:pt>
                <c:pt idx="283">
                  <c:v>37.790005000000022</c:v>
                </c:pt>
                <c:pt idx="284">
                  <c:v>37.790005000000022</c:v>
                </c:pt>
                <c:pt idx="285">
                  <c:v>37.790005000000022</c:v>
                </c:pt>
                <c:pt idx="286">
                  <c:v>37.790005000000022</c:v>
                </c:pt>
                <c:pt idx="287">
                  <c:v>37.790005000000022</c:v>
                </c:pt>
                <c:pt idx="288">
                  <c:v>37.790005000000022</c:v>
                </c:pt>
                <c:pt idx="289">
                  <c:v>37.790005000000022</c:v>
                </c:pt>
                <c:pt idx="290">
                  <c:v>37.796941000000011</c:v>
                </c:pt>
                <c:pt idx="291">
                  <c:v>37.796941000000011</c:v>
                </c:pt>
                <c:pt idx="292">
                  <c:v>37.796941000000011</c:v>
                </c:pt>
                <c:pt idx="293">
                  <c:v>37.796941000000011</c:v>
                </c:pt>
                <c:pt idx="294">
                  <c:v>37.796941000000011</c:v>
                </c:pt>
                <c:pt idx="295">
                  <c:v>37.796941000000011</c:v>
                </c:pt>
                <c:pt idx="296">
                  <c:v>37.796941000000011</c:v>
                </c:pt>
                <c:pt idx="297">
                  <c:v>37.796941000000011</c:v>
                </c:pt>
                <c:pt idx="298">
                  <c:v>37.796941000000011</c:v>
                </c:pt>
                <c:pt idx="299">
                  <c:v>37.796941000000011</c:v>
                </c:pt>
                <c:pt idx="300">
                  <c:v>37.752959000000011</c:v>
                </c:pt>
                <c:pt idx="301">
                  <c:v>37.752959000000011</c:v>
                </c:pt>
                <c:pt idx="302">
                  <c:v>37.752959000000011</c:v>
                </c:pt>
                <c:pt idx="303">
                  <c:v>37.752959000000011</c:v>
                </c:pt>
                <c:pt idx="304">
                  <c:v>37.752959000000011</c:v>
                </c:pt>
                <c:pt idx="305">
                  <c:v>37.752959000000011</c:v>
                </c:pt>
                <c:pt idx="306">
                  <c:v>37.752959000000011</c:v>
                </c:pt>
                <c:pt idx="307">
                  <c:v>37.752959000000011</c:v>
                </c:pt>
                <c:pt idx="308">
                  <c:v>37.752959000000011</c:v>
                </c:pt>
                <c:pt idx="309">
                  <c:v>37.752959000000011</c:v>
                </c:pt>
                <c:pt idx="310">
                  <c:v>37.738995000000024</c:v>
                </c:pt>
                <c:pt idx="311">
                  <c:v>37.738995000000024</c:v>
                </c:pt>
                <c:pt idx="312">
                  <c:v>37.738995000000024</c:v>
                </c:pt>
                <c:pt idx="313">
                  <c:v>37.738995000000024</c:v>
                </c:pt>
                <c:pt idx="314">
                  <c:v>37.738995000000024</c:v>
                </c:pt>
                <c:pt idx="315">
                  <c:v>37.738995000000024</c:v>
                </c:pt>
                <c:pt idx="316">
                  <c:v>37.738995000000024</c:v>
                </c:pt>
                <c:pt idx="317">
                  <c:v>37.738995000000024</c:v>
                </c:pt>
                <c:pt idx="318">
                  <c:v>37.738995000000024</c:v>
                </c:pt>
                <c:pt idx="319">
                  <c:v>37.738995000000024</c:v>
                </c:pt>
                <c:pt idx="320">
                  <c:v>37.784448999999995</c:v>
                </c:pt>
                <c:pt idx="321">
                  <c:v>37.784448999999995</c:v>
                </c:pt>
                <c:pt idx="322">
                  <c:v>37.784448999999995</c:v>
                </c:pt>
                <c:pt idx="323">
                  <c:v>37.784448999999995</c:v>
                </c:pt>
                <c:pt idx="324">
                  <c:v>37.784448999999995</c:v>
                </c:pt>
                <c:pt idx="325">
                  <c:v>37.784448999999995</c:v>
                </c:pt>
                <c:pt idx="326">
                  <c:v>37.784448999999995</c:v>
                </c:pt>
                <c:pt idx="327">
                  <c:v>37.784448999999995</c:v>
                </c:pt>
                <c:pt idx="328">
                  <c:v>37.784448999999995</c:v>
                </c:pt>
                <c:pt idx="329">
                  <c:v>37.784448999999995</c:v>
                </c:pt>
                <c:pt idx="330">
                  <c:v>37.726705000000024</c:v>
                </c:pt>
                <c:pt idx="331">
                  <c:v>37.726705000000024</c:v>
                </c:pt>
                <c:pt idx="332">
                  <c:v>37.726705000000024</c:v>
                </c:pt>
                <c:pt idx="333">
                  <c:v>37.726705000000024</c:v>
                </c:pt>
                <c:pt idx="334">
                  <c:v>37.726705000000024</c:v>
                </c:pt>
                <c:pt idx="335">
                  <c:v>37.726705000000024</c:v>
                </c:pt>
                <c:pt idx="336">
                  <c:v>37.726705000000024</c:v>
                </c:pt>
                <c:pt idx="337">
                  <c:v>37.726705000000024</c:v>
                </c:pt>
                <c:pt idx="338">
                  <c:v>37.726705000000024</c:v>
                </c:pt>
                <c:pt idx="339">
                  <c:v>37.726705000000024</c:v>
                </c:pt>
                <c:pt idx="340">
                  <c:v>37.694887999999999</c:v>
                </c:pt>
                <c:pt idx="341">
                  <c:v>37.694887999999999</c:v>
                </c:pt>
                <c:pt idx="342">
                  <c:v>37.694887999999999</c:v>
                </c:pt>
                <c:pt idx="343">
                  <c:v>37.694887999999999</c:v>
                </c:pt>
                <c:pt idx="344">
                  <c:v>37.694887999999999</c:v>
                </c:pt>
                <c:pt idx="345">
                  <c:v>37.694887999999999</c:v>
                </c:pt>
                <c:pt idx="346">
                  <c:v>37.694887999999999</c:v>
                </c:pt>
                <c:pt idx="347">
                  <c:v>37.694887999999999</c:v>
                </c:pt>
                <c:pt idx="348">
                  <c:v>37.694887999999999</c:v>
                </c:pt>
                <c:pt idx="349">
                  <c:v>37.694887999999999</c:v>
                </c:pt>
                <c:pt idx="350">
                  <c:v>37.693927000000002</c:v>
                </c:pt>
                <c:pt idx="351">
                  <c:v>37.693927000000002</c:v>
                </c:pt>
                <c:pt idx="352">
                  <c:v>37.693927000000002</c:v>
                </c:pt>
                <c:pt idx="353">
                  <c:v>37.693927000000002</c:v>
                </c:pt>
                <c:pt idx="354">
                  <c:v>37.693927000000002</c:v>
                </c:pt>
                <c:pt idx="355">
                  <c:v>37.693927000000002</c:v>
                </c:pt>
                <c:pt idx="356">
                  <c:v>37.693927000000002</c:v>
                </c:pt>
                <c:pt idx="357">
                  <c:v>37.693927000000002</c:v>
                </c:pt>
                <c:pt idx="358">
                  <c:v>37.693927000000002</c:v>
                </c:pt>
                <c:pt idx="359">
                  <c:v>37.693927000000002</c:v>
                </c:pt>
                <c:pt idx="360">
                  <c:v>37.694617000000001</c:v>
                </c:pt>
                <c:pt idx="361">
                  <c:v>37.694617000000001</c:v>
                </c:pt>
                <c:pt idx="362">
                  <c:v>37.694617000000001</c:v>
                </c:pt>
                <c:pt idx="363">
                  <c:v>37.694617000000001</c:v>
                </c:pt>
                <c:pt idx="364">
                  <c:v>37.694617000000001</c:v>
                </c:pt>
                <c:pt idx="365">
                  <c:v>37.694617000000001</c:v>
                </c:pt>
                <c:pt idx="366">
                  <c:v>37.694617000000001</c:v>
                </c:pt>
                <c:pt idx="367">
                  <c:v>37.694617000000001</c:v>
                </c:pt>
                <c:pt idx="368">
                  <c:v>37.694617000000001</c:v>
                </c:pt>
                <c:pt idx="369">
                  <c:v>37.694617000000001</c:v>
                </c:pt>
                <c:pt idx="370">
                  <c:v>37.698535000000042</c:v>
                </c:pt>
                <c:pt idx="371">
                  <c:v>37.698535000000042</c:v>
                </c:pt>
                <c:pt idx="372">
                  <c:v>37.698535000000042</c:v>
                </c:pt>
                <c:pt idx="373">
                  <c:v>37.698535000000042</c:v>
                </c:pt>
                <c:pt idx="374">
                  <c:v>37.698535000000042</c:v>
                </c:pt>
                <c:pt idx="375">
                  <c:v>37.698535000000042</c:v>
                </c:pt>
                <c:pt idx="376">
                  <c:v>37.698535000000042</c:v>
                </c:pt>
                <c:pt idx="377">
                  <c:v>37.698535000000042</c:v>
                </c:pt>
                <c:pt idx="378">
                  <c:v>37.698535000000042</c:v>
                </c:pt>
                <c:pt idx="379">
                  <c:v>37.698535000000042</c:v>
                </c:pt>
                <c:pt idx="380">
                  <c:v>37.714366999999996</c:v>
                </c:pt>
                <c:pt idx="381">
                  <c:v>37.714366999999996</c:v>
                </c:pt>
                <c:pt idx="382">
                  <c:v>37.714366999999996</c:v>
                </c:pt>
                <c:pt idx="383">
                  <c:v>37.714366999999996</c:v>
                </c:pt>
                <c:pt idx="384">
                  <c:v>37.714366999999996</c:v>
                </c:pt>
                <c:pt idx="385">
                  <c:v>37.714366999999996</c:v>
                </c:pt>
                <c:pt idx="386">
                  <c:v>37.714366999999996</c:v>
                </c:pt>
                <c:pt idx="387">
                  <c:v>37.714366999999996</c:v>
                </c:pt>
                <c:pt idx="388">
                  <c:v>37.714366999999996</c:v>
                </c:pt>
                <c:pt idx="389">
                  <c:v>37.714366999999996</c:v>
                </c:pt>
                <c:pt idx="390">
                  <c:v>37.704203</c:v>
                </c:pt>
                <c:pt idx="391">
                  <c:v>37.704203</c:v>
                </c:pt>
                <c:pt idx="392">
                  <c:v>37.704203</c:v>
                </c:pt>
                <c:pt idx="393">
                  <c:v>37.704203</c:v>
                </c:pt>
                <c:pt idx="394">
                  <c:v>37.704203</c:v>
                </c:pt>
                <c:pt idx="395">
                  <c:v>37.704203</c:v>
                </c:pt>
                <c:pt idx="396">
                  <c:v>37.704203</c:v>
                </c:pt>
                <c:pt idx="397">
                  <c:v>37.704203</c:v>
                </c:pt>
                <c:pt idx="398">
                  <c:v>37.704203</c:v>
                </c:pt>
                <c:pt idx="399">
                  <c:v>37.704203</c:v>
                </c:pt>
                <c:pt idx="400">
                  <c:v>37.647502000000003</c:v>
                </c:pt>
                <c:pt idx="401">
                  <c:v>37.647502000000003</c:v>
                </c:pt>
                <c:pt idx="402">
                  <c:v>37.647502000000003</c:v>
                </c:pt>
                <c:pt idx="403">
                  <c:v>37.647502000000003</c:v>
                </c:pt>
                <c:pt idx="404">
                  <c:v>37.647502000000003</c:v>
                </c:pt>
                <c:pt idx="405">
                  <c:v>37.647502000000003</c:v>
                </c:pt>
                <c:pt idx="406">
                  <c:v>37.647502000000003</c:v>
                </c:pt>
                <c:pt idx="407">
                  <c:v>37.647502000000003</c:v>
                </c:pt>
                <c:pt idx="408">
                  <c:v>37.647502000000003</c:v>
                </c:pt>
                <c:pt idx="409">
                  <c:v>37.647502000000003</c:v>
                </c:pt>
                <c:pt idx="410">
                  <c:v>37.617253999999996</c:v>
                </c:pt>
                <c:pt idx="411">
                  <c:v>37.617253999999996</c:v>
                </c:pt>
                <c:pt idx="412">
                  <c:v>37.617253999999996</c:v>
                </c:pt>
                <c:pt idx="413">
                  <c:v>37.617253999999996</c:v>
                </c:pt>
                <c:pt idx="414">
                  <c:v>37.617253999999996</c:v>
                </c:pt>
                <c:pt idx="415">
                  <c:v>37.617253999999996</c:v>
                </c:pt>
                <c:pt idx="416">
                  <c:v>37.617253999999996</c:v>
                </c:pt>
                <c:pt idx="417">
                  <c:v>37.617253999999996</c:v>
                </c:pt>
                <c:pt idx="418">
                  <c:v>37.617253999999996</c:v>
                </c:pt>
                <c:pt idx="419">
                  <c:v>37.617253999999996</c:v>
                </c:pt>
                <c:pt idx="420">
                  <c:v>37.602332000000025</c:v>
                </c:pt>
                <c:pt idx="421">
                  <c:v>37.602332000000025</c:v>
                </c:pt>
                <c:pt idx="422">
                  <c:v>37.602332000000025</c:v>
                </c:pt>
                <c:pt idx="423">
                  <c:v>37.602332000000025</c:v>
                </c:pt>
                <c:pt idx="424">
                  <c:v>37.602332000000025</c:v>
                </c:pt>
                <c:pt idx="425">
                  <c:v>37.602332000000025</c:v>
                </c:pt>
                <c:pt idx="426">
                  <c:v>37.602332000000025</c:v>
                </c:pt>
                <c:pt idx="427">
                  <c:v>37.602332000000025</c:v>
                </c:pt>
                <c:pt idx="428">
                  <c:v>37.602332000000025</c:v>
                </c:pt>
                <c:pt idx="429">
                  <c:v>37.602332000000025</c:v>
                </c:pt>
                <c:pt idx="430">
                  <c:v>37.568417000000011</c:v>
                </c:pt>
                <c:pt idx="431">
                  <c:v>37.568417000000011</c:v>
                </c:pt>
                <c:pt idx="432">
                  <c:v>37.568417000000011</c:v>
                </c:pt>
                <c:pt idx="433">
                  <c:v>37.568417000000011</c:v>
                </c:pt>
                <c:pt idx="434">
                  <c:v>37.568417000000011</c:v>
                </c:pt>
                <c:pt idx="435">
                  <c:v>37.568417000000011</c:v>
                </c:pt>
                <c:pt idx="436">
                  <c:v>37.568417000000011</c:v>
                </c:pt>
                <c:pt idx="437">
                  <c:v>37.568417000000011</c:v>
                </c:pt>
                <c:pt idx="438">
                  <c:v>37.568417000000011</c:v>
                </c:pt>
                <c:pt idx="439">
                  <c:v>37.568417000000011</c:v>
                </c:pt>
                <c:pt idx="440">
                  <c:v>37.558528000000003</c:v>
                </c:pt>
                <c:pt idx="441">
                  <c:v>37.558528000000003</c:v>
                </c:pt>
                <c:pt idx="442">
                  <c:v>37.558528000000003</c:v>
                </c:pt>
                <c:pt idx="443">
                  <c:v>37.558528000000003</c:v>
                </c:pt>
                <c:pt idx="444">
                  <c:v>37.558528000000003</c:v>
                </c:pt>
                <c:pt idx="445">
                  <c:v>37.558528000000003</c:v>
                </c:pt>
                <c:pt idx="446">
                  <c:v>37.558528000000003</c:v>
                </c:pt>
                <c:pt idx="447">
                  <c:v>37.558528000000003</c:v>
                </c:pt>
                <c:pt idx="448">
                  <c:v>37.558528000000003</c:v>
                </c:pt>
                <c:pt idx="449">
                  <c:v>37.558528000000003</c:v>
                </c:pt>
                <c:pt idx="450">
                  <c:v>37.549157000000001</c:v>
                </c:pt>
                <c:pt idx="451">
                  <c:v>37.549157000000001</c:v>
                </c:pt>
                <c:pt idx="452">
                  <c:v>37.549157000000001</c:v>
                </c:pt>
                <c:pt idx="453">
                  <c:v>37.549157000000001</c:v>
                </c:pt>
                <c:pt idx="454">
                  <c:v>37.549157000000001</c:v>
                </c:pt>
                <c:pt idx="455">
                  <c:v>37.549157000000001</c:v>
                </c:pt>
                <c:pt idx="456">
                  <c:v>37.549157000000001</c:v>
                </c:pt>
                <c:pt idx="457">
                  <c:v>37.549157000000001</c:v>
                </c:pt>
                <c:pt idx="458">
                  <c:v>37.549157000000001</c:v>
                </c:pt>
                <c:pt idx="459">
                  <c:v>37.549157000000001</c:v>
                </c:pt>
                <c:pt idx="460">
                  <c:v>37.520545000000013</c:v>
                </c:pt>
                <c:pt idx="461">
                  <c:v>37.520545000000013</c:v>
                </c:pt>
                <c:pt idx="462">
                  <c:v>37.520545000000013</c:v>
                </c:pt>
                <c:pt idx="463">
                  <c:v>37.520545000000013</c:v>
                </c:pt>
                <c:pt idx="464">
                  <c:v>37.520545000000013</c:v>
                </c:pt>
                <c:pt idx="465">
                  <c:v>37.520545000000013</c:v>
                </c:pt>
                <c:pt idx="466">
                  <c:v>37.520545000000013</c:v>
                </c:pt>
                <c:pt idx="467">
                  <c:v>37.520545000000013</c:v>
                </c:pt>
                <c:pt idx="468">
                  <c:v>37.520545000000013</c:v>
                </c:pt>
                <c:pt idx="469">
                  <c:v>37.520545000000013</c:v>
                </c:pt>
                <c:pt idx="470">
                  <c:v>37.526681000000004</c:v>
                </c:pt>
                <c:pt idx="471">
                  <c:v>37.526681000000004</c:v>
                </c:pt>
                <c:pt idx="472">
                  <c:v>37.526681000000004</c:v>
                </c:pt>
                <c:pt idx="473">
                  <c:v>37.526681000000004</c:v>
                </c:pt>
                <c:pt idx="474">
                  <c:v>37.526681000000004</c:v>
                </c:pt>
                <c:pt idx="475">
                  <c:v>37.526681000000004</c:v>
                </c:pt>
                <c:pt idx="476">
                  <c:v>37.526681000000004</c:v>
                </c:pt>
                <c:pt idx="477">
                  <c:v>37.526681000000004</c:v>
                </c:pt>
                <c:pt idx="478">
                  <c:v>37.526681000000004</c:v>
                </c:pt>
                <c:pt idx="479">
                  <c:v>37.526681000000004</c:v>
                </c:pt>
                <c:pt idx="480">
                  <c:v>37.540594000000006</c:v>
                </c:pt>
                <c:pt idx="481">
                  <c:v>37.540594000000006</c:v>
                </c:pt>
                <c:pt idx="482">
                  <c:v>37.540594000000006</c:v>
                </c:pt>
                <c:pt idx="483">
                  <c:v>37.540594000000006</c:v>
                </c:pt>
                <c:pt idx="484">
                  <c:v>37.540594000000006</c:v>
                </c:pt>
                <c:pt idx="485">
                  <c:v>37.540594000000006</c:v>
                </c:pt>
                <c:pt idx="486">
                  <c:v>37.540594000000006</c:v>
                </c:pt>
                <c:pt idx="487">
                  <c:v>37.540594000000006</c:v>
                </c:pt>
                <c:pt idx="488">
                  <c:v>37.540594000000006</c:v>
                </c:pt>
                <c:pt idx="489">
                  <c:v>37.540594000000006</c:v>
                </c:pt>
                <c:pt idx="490">
                  <c:v>37.541492999999996</c:v>
                </c:pt>
                <c:pt idx="491">
                  <c:v>37.541492999999996</c:v>
                </c:pt>
                <c:pt idx="492">
                  <c:v>37.541492999999996</c:v>
                </c:pt>
                <c:pt idx="493">
                  <c:v>37.541492999999996</c:v>
                </c:pt>
                <c:pt idx="494">
                  <c:v>37.541492999999996</c:v>
                </c:pt>
                <c:pt idx="495">
                  <c:v>37.541492999999996</c:v>
                </c:pt>
                <c:pt idx="496">
                  <c:v>37.541492999999996</c:v>
                </c:pt>
                <c:pt idx="497">
                  <c:v>37.541492999999996</c:v>
                </c:pt>
                <c:pt idx="498">
                  <c:v>37.541492999999996</c:v>
                </c:pt>
                <c:pt idx="499">
                  <c:v>37.541492999999996</c:v>
                </c:pt>
                <c:pt idx="500">
                  <c:v>37.502455000000012</c:v>
                </c:pt>
                <c:pt idx="501">
                  <c:v>37.502455000000012</c:v>
                </c:pt>
                <c:pt idx="502">
                  <c:v>37.502455000000012</c:v>
                </c:pt>
                <c:pt idx="503">
                  <c:v>37.502455000000012</c:v>
                </c:pt>
                <c:pt idx="504">
                  <c:v>37.502455000000012</c:v>
                </c:pt>
                <c:pt idx="505">
                  <c:v>37.502455000000012</c:v>
                </c:pt>
                <c:pt idx="506">
                  <c:v>37.502455000000012</c:v>
                </c:pt>
                <c:pt idx="507">
                  <c:v>37.502455000000012</c:v>
                </c:pt>
                <c:pt idx="508">
                  <c:v>37.502455000000012</c:v>
                </c:pt>
                <c:pt idx="509">
                  <c:v>37.502455000000012</c:v>
                </c:pt>
                <c:pt idx="510">
                  <c:v>37.511007999999997</c:v>
                </c:pt>
                <c:pt idx="511">
                  <c:v>37.511007999999997</c:v>
                </c:pt>
                <c:pt idx="512">
                  <c:v>37.511007999999997</c:v>
                </c:pt>
                <c:pt idx="513">
                  <c:v>37.511007999999997</c:v>
                </c:pt>
                <c:pt idx="514">
                  <c:v>37.511007999999997</c:v>
                </c:pt>
                <c:pt idx="515">
                  <c:v>37.511007999999997</c:v>
                </c:pt>
                <c:pt idx="516">
                  <c:v>37.511007999999997</c:v>
                </c:pt>
                <c:pt idx="517">
                  <c:v>37.511007999999997</c:v>
                </c:pt>
                <c:pt idx="518">
                  <c:v>37.511007999999997</c:v>
                </c:pt>
                <c:pt idx="519">
                  <c:v>37.511007999999997</c:v>
                </c:pt>
                <c:pt idx="520">
                  <c:v>37.465924000000001</c:v>
                </c:pt>
                <c:pt idx="521">
                  <c:v>37.465924000000001</c:v>
                </c:pt>
                <c:pt idx="522">
                  <c:v>37.465924000000001</c:v>
                </c:pt>
                <c:pt idx="523">
                  <c:v>37.465924000000001</c:v>
                </c:pt>
                <c:pt idx="524">
                  <c:v>37.465924000000001</c:v>
                </c:pt>
                <c:pt idx="525">
                  <c:v>37.465924000000001</c:v>
                </c:pt>
                <c:pt idx="526">
                  <c:v>37.465924000000001</c:v>
                </c:pt>
                <c:pt idx="527">
                  <c:v>37.465924000000001</c:v>
                </c:pt>
                <c:pt idx="528">
                  <c:v>37.465924000000001</c:v>
                </c:pt>
                <c:pt idx="529">
                  <c:v>37.465924000000001</c:v>
                </c:pt>
                <c:pt idx="530">
                  <c:v>37.454900999999992</c:v>
                </c:pt>
                <c:pt idx="531">
                  <c:v>37.454900999999992</c:v>
                </c:pt>
                <c:pt idx="532">
                  <c:v>37.454900999999992</c:v>
                </c:pt>
                <c:pt idx="533">
                  <c:v>37.454900999999992</c:v>
                </c:pt>
                <c:pt idx="534">
                  <c:v>37.454900999999992</c:v>
                </c:pt>
                <c:pt idx="535">
                  <c:v>37.454900999999992</c:v>
                </c:pt>
                <c:pt idx="536">
                  <c:v>37.454900999999992</c:v>
                </c:pt>
                <c:pt idx="537">
                  <c:v>37.454900999999992</c:v>
                </c:pt>
                <c:pt idx="538">
                  <c:v>37.454900999999992</c:v>
                </c:pt>
                <c:pt idx="539">
                  <c:v>37.454900999999992</c:v>
                </c:pt>
                <c:pt idx="540">
                  <c:v>37.459523000000004</c:v>
                </c:pt>
                <c:pt idx="541">
                  <c:v>37.459523000000004</c:v>
                </c:pt>
                <c:pt idx="542">
                  <c:v>37.459523000000004</c:v>
                </c:pt>
                <c:pt idx="543">
                  <c:v>37.459523000000004</c:v>
                </c:pt>
                <c:pt idx="544">
                  <c:v>37.459523000000004</c:v>
                </c:pt>
                <c:pt idx="545">
                  <c:v>37.459523000000004</c:v>
                </c:pt>
                <c:pt idx="546">
                  <c:v>37.459523000000004</c:v>
                </c:pt>
                <c:pt idx="547">
                  <c:v>37.459523000000004</c:v>
                </c:pt>
                <c:pt idx="548">
                  <c:v>37.459523000000004</c:v>
                </c:pt>
                <c:pt idx="549">
                  <c:v>37.459523000000004</c:v>
                </c:pt>
                <c:pt idx="550">
                  <c:v>37.469418000000012</c:v>
                </c:pt>
                <c:pt idx="551">
                  <c:v>37.469418000000012</c:v>
                </c:pt>
                <c:pt idx="552">
                  <c:v>37.469418000000012</c:v>
                </c:pt>
                <c:pt idx="553">
                  <c:v>37.469418000000012</c:v>
                </c:pt>
                <c:pt idx="554">
                  <c:v>37.469418000000012</c:v>
                </c:pt>
                <c:pt idx="555">
                  <c:v>37.469418000000012</c:v>
                </c:pt>
                <c:pt idx="556">
                  <c:v>37.469418000000012</c:v>
                </c:pt>
                <c:pt idx="557">
                  <c:v>37.469418000000012</c:v>
                </c:pt>
                <c:pt idx="558">
                  <c:v>37.469418000000012</c:v>
                </c:pt>
                <c:pt idx="559">
                  <c:v>37.469418000000012</c:v>
                </c:pt>
                <c:pt idx="560">
                  <c:v>37.426373000000012</c:v>
                </c:pt>
                <c:pt idx="561">
                  <c:v>37.426373000000012</c:v>
                </c:pt>
                <c:pt idx="562">
                  <c:v>37.426373000000012</c:v>
                </c:pt>
                <c:pt idx="563">
                  <c:v>37.426373000000012</c:v>
                </c:pt>
                <c:pt idx="564">
                  <c:v>37.426373000000012</c:v>
                </c:pt>
                <c:pt idx="565">
                  <c:v>37.426373000000012</c:v>
                </c:pt>
                <c:pt idx="566">
                  <c:v>37.426373000000012</c:v>
                </c:pt>
                <c:pt idx="567">
                  <c:v>37.426373000000012</c:v>
                </c:pt>
                <c:pt idx="568">
                  <c:v>37.426373000000012</c:v>
                </c:pt>
                <c:pt idx="569">
                  <c:v>37.426373000000012</c:v>
                </c:pt>
                <c:pt idx="570">
                  <c:v>37.435517000000011</c:v>
                </c:pt>
                <c:pt idx="571">
                  <c:v>37.435517000000011</c:v>
                </c:pt>
                <c:pt idx="572">
                  <c:v>37.435517000000011</c:v>
                </c:pt>
                <c:pt idx="573">
                  <c:v>37.435517000000011</c:v>
                </c:pt>
                <c:pt idx="574">
                  <c:v>37.435517000000011</c:v>
                </c:pt>
                <c:pt idx="575">
                  <c:v>37.435517000000011</c:v>
                </c:pt>
                <c:pt idx="576">
                  <c:v>37.435517000000011</c:v>
                </c:pt>
                <c:pt idx="577">
                  <c:v>37.435517000000011</c:v>
                </c:pt>
                <c:pt idx="578">
                  <c:v>37.435517000000011</c:v>
                </c:pt>
                <c:pt idx="579">
                  <c:v>37.435517000000011</c:v>
                </c:pt>
                <c:pt idx="580">
                  <c:v>37.425461000000006</c:v>
                </c:pt>
                <c:pt idx="581">
                  <c:v>37.425461000000006</c:v>
                </c:pt>
                <c:pt idx="582">
                  <c:v>37.425461000000006</c:v>
                </c:pt>
                <c:pt idx="583">
                  <c:v>37.425461000000006</c:v>
                </c:pt>
                <c:pt idx="584">
                  <c:v>37.425461000000006</c:v>
                </c:pt>
                <c:pt idx="585">
                  <c:v>37.425461000000006</c:v>
                </c:pt>
                <c:pt idx="586">
                  <c:v>37.425461000000006</c:v>
                </c:pt>
                <c:pt idx="587">
                  <c:v>37.425461000000006</c:v>
                </c:pt>
                <c:pt idx="588">
                  <c:v>37.425461000000006</c:v>
                </c:pt>
                <c:pt idx="589">
                  <c:v>37.425461000000006</c:v>
                </c:pt>
                <c:pt idx="590">
                  <c:v>37.411541999999997</c:v>
                </c:pt>
                <c:pt idx="591">
                  <c:v>37.411541999999997</c:v>
                </c:pt>
                <c:pt idx="592">
                  <c:v>37.411541999999997</c:v>
                </c:pt>
                <c:pt idx="593">
                  <c:v>37.411541999999997</c:v>
                </c:pt>
                <c:pt idx="594">
                  <c:v>37.411541999999997</c:v>
                </c:pt>
                <c:pt idx="595">
                  <c:v>37.411541999999997</c:v>
                </c:pt>
                <c:pt idx="596">
                  <c:v>37.411541999999997</c:v>
                </c:pt>
                <c:pt idx="597">
                  <c:v>37.411541999999997</c:v>
                </c:pt>
                <c:pt idx="598">
                  <c:v>37.411541999999997</c:v>
                </c:pt>
                <c:pt idx="599">
                  <c:v>37.411541999999997</c:v>
                </c:pt>
                <c:pt idx="600">
                  <c:v>37.397758000000003</c:v>
                </c:pt>
                <c:pt idx="601">
                  <c:v>37.397758000000003</c:v>
                </c:pt>
                <c:pt idx="602">
                  <c:v>37.397758000000003</c:v>
                </c:pt>
                <c:pt idx="603">
                  <c:v>37.397758000000003</c:v>
                </c:pt>
                <c:pt idx="604">
                  <c:v>37.397758000000003</c:v>
                </c:pt>
                <c:pt idx="605">
                  <c:v>37.397758000000003</c:v>
                </c:pt>
                <c:pt idx="606">
                  <c:v>37.397758000000003</c:v>
                </c:pt>
                <c:pt idx="607">
                  <c:v>37.397758000000003</c:v>
                </c:pt>
                <c:pt idx="608">
                  <c:v>37.397758000000003</c:v>
                </c:pt>
                <c:pt idx="609">
                  <c:v>37.397758000000003</c:v>
                </c:pt>
                <c:pt idx="610">
                  <c:v>37.398972000000022</c:v>
                </c:pt>
                <c:pt idx="611">
                  <c:v>37.398972000000022</c:v>
                </c:pt>
                <c:pt idx="612">
                  <c:v>37.398972000000022</c:v>
                </c:pt>
                <c:pt idx="613">
                  <c:v>37.398972000000022</c:v>
                </c:pt>
                <c:pt idx="614">
                  <c:v>37.398972000000022</c:v>
                </c:pt>
                <c:pt idx="615">
                  <c:v>37.398972000000022</c:v>
                </c:pt>
                <c:pt idx="616">
                  <c:v>37.398972000000022</c:v>
                </c:pt>
                <c:pt idx="617">
                  <c:v>37.398972000000022</c:v>
                </c:pt>
                <c:pt idx="618">
                  <c:v>37.398972000000022</c:v>
                </c:pt>
                <c:pt idx="619">
                  <c:v>37.398972000000022</c:v>
                </c:pt>
                <c:pt idx="620">
                  <c:v>37.359713000000006</c:v>
                </c:pt>
                <c:pt idx="621">
                  <c:v>37.359713000000006</c:v>
                </c:pt>
                <c:pt idx="622">
                  <c:v>37.359713000000006</c:v>
                </c:pt>
                <c:pt idx="623">
                  <c:v>37.359713000000006</c:v>
                </c:pt>
                <c:pt idx="624">
                  <c:v>37.359713000000006</c:v>
                </c:pt>
                <c:pt idx="625">
                  <c:v>37.359713000000006</c:v>
                </c:pt>
                <c:pt idx="626">
                  <c:v>37.359713000000006</c:v>
                </c:pt>
                <c:pt idx="627">
                  <c:v>37.359713000000006</c:v>
                </c:pt>
                <c:pt idx="628">
                  <c:v>37.359713000000006</c:v>
                </c:pt>
                <c:pt idx="629">
                  <c:v>37.359713000000006</c:v>
                </c:pt>
                <c:pt idx="630">
                  <c:v>37.347437999999997</c:v>
                </c:pt>
                <c:pt idx="631">
                  <c:v>37.347437999999997</c:v>
                </c:pt>
                <c:pt idx="632">
                  <c:v>37.347437999999997</c:v>
                </c:pt>
                <c:pt idx="633">
                  <c:v>37.347437999999997</c:v>
                </c:pt>
                <c:pt idx="634">
                  <c:v>37.347437999999997</c:v>
                </c:pt>
                <c:pt idx="635">
                  <c:v>37.347437999999997</c:v>
                </c:pt>
                <c:pt idx="636">
                  <c:v>37.347437999999997</c:v>
                </c:pt>
                <c:pt idx="637">
                  <c:v>37.347437999999997</c:v>
                </c:pt>
                <c:pt idx="638">
                  <c:v>37.347437999999997</c:v>
                </c:pt>
                <c:pt idx="639">
                  <c:v>37.347437999999997</c:v>
                </c:pt>
                <c:pt idx="640">
                  <c:v>37.310858999999994</c:v>
                </c:pt>
                <c:pt idx="641">
                  <c:v>37.310858999999994</c:v>
                </c:pt>
                <c:pt idx="642">
                  <c:v>37.310858999999994</c:v>
                </c:pt>
                <c:pt idx="643">
                  <c:v>37.310858999999994</c:v>
                </c:pt>
                <c:pt idx="644">
                  <c:v>37.310858999999994</c:v>
                </c:pt>
                <c:pt idx="645">
                  <c:v>37.310858999999994</c:v>
                </c:pt>
                <c:pt idx="646">
                  <c:v>37.310858999999994</c:v>
                </c:pt>
                <c:pt idx="647">
                  <c:v>37.310858999999994</c:v>
                </c:pt>
                <c:pt idx="648">
                  <c:v>37.310858999999994</c:v>
                </c:pt>
                <c:pt idx="649">
                  <c:v>37.310858999999994</c:v>
                </c:pt>
                <c:pt idx="650">
                  <c:v>37.266519000000024</c:v>
                </c:pt>
                <c:pt idx="651">
                  <c:v>37.266519000000024</c:v>
                </c:pt>
                <c:pt idx="652">
                  <c:v>37.266519000000024</c:v>
                </c:pt>
                <c:pt idx="653">
                  <c:v>37.266519000000024</c:v>
                </c:pt>
                <c:pt idx="654">
                  <c:v>37.266519000000024</c:v>
                </c:pt>
                <c:pt idx="655">
                  <c:v>37.266519000000024</c:v>
                </c:pt>
                <c:pt idx="656">
                  <c:v>37.266519000000024</c:v>
                </c:pt>
                <c:pt idx="657">
                  <c:v>37.266519000000024</c:v>
                </c:pt>
                <c:pt idx="658">
                  <c:v>37.266519000000024</c:v>
                </c:pt>
                <c:pt idx="659">
                  <c:v>37.266519000000024</c:v>
                </c:pt>
                <c:pt idx="660">
                  <c:v>37.262557000000022</c:v>
                </c:pt>
                <c:pt idx="661">
                  <c:v>37.262557000000022</c:v>
                </c:pt>
                <c:pt idx="662">
                  <c:v>37.262557000000022</c:v>
                </c:pt>
                <c:pt idx="663">
                  <c:v>37.262557000000022</c:v>
                </c:pt>
                <c:pt idx="664">
                  <c:v>37.262557000000022</c:v>
                </c:pt>
                <c:pt idx="665">
                  <c:v>37.262557000000022</c:v>
                </c:pt>
                <c:pt idx="666">
                  <c:v>37.262557000000022</c:v>
                </c:pt>
                <c:pt idx="667">
                  <c:v>37.262557000000022</c:v>
                </c:pt>
                <c:pt idx="668">
                  <c:v>37.262557000000022</c:v>
                </c:pt>
                <c:pt idx="669">
                  <c:v>37.262557000000022</c:v>
                </c:pt>
                <c:pt idx="670">
                  <c:v>37.239742000000021</c:v>
                </c:pt>
                <c:pt idx="671">
                  <c:v>37.239742000000021</c:v>
                </c:pt>
                <c:pt idx="672">
                  <c:v>37.239742000000021</c:v>
                </c:pt>
                <c:pt idx="673">
                  <c:v>37.239742000000021</c:v>
                </c:pt>
                <c:pt idx="674">
                  <c:v>37.239742000000021</c:v>
                </c:pt>
                <c:pt idx="675">
                  <c:v>37.239742000000021</c:v>
                </c:pt>
                <c:pt idx="676">
                  <c:v>37.239742000000021</c:v>
                </c:pt>
                <c:pt idx="677">
                  <c:v>37.239742000000021</c:v>
                </c:pt>
                <c:pt idx="678">
                  <c:v>37.239742000000021</c:v>
                </c:pt>
                <c:pt idx="679">
                  <c:v>37.239742000000021</c:v>
                </c:pt>
                <c:pt idx="680">
                  <c:v>37.199733000000023</c:v>
                </c:pt>
                <c:pt idx="681">
                  <c:v>37.199733000000023</c:v>
                </c:pt>
                <c:pt idx="682">
                  <c:v>37.199733000000023</c:v>
                </c:pt>
                <c:pt idx="683">
                  <c:v>37.199733000000023</c:v>
                </c:pt>
                <c:pt idx="684">
                  <c:v>37.199733000000023</c:v>
                </c:pt>
                <c:pt idx="685">
                  <c:v>37.199733000000023</c:v>
                </c:pt>
                <c:pt idx="686">
                  <c:v>37.199733000000023</c:v>
                </c:pt>
                <c:pt idx="687">
                  <c:v>37.199733000000023</c:v>
                </c:pt>
                <c:pt idx="688">
                  <c:v>37.199733000000023</c:v>
                </c:pt>
                <c:pt idx="689">
                  <c:v>37.199733000000023</c:v>
                </c:pt>
                <c:pt idx="690">
                  <c:v>37.185157000000011</c:v>
                </c:pt>
                <c:pt idx="691">
                  <c:v>37.185157000000011</c:v>
                </c:pt>
                <c:pt idx="692">
                  <c:v>37.185157000000011</c:v>
                </c:pt>
                <c:pt idx="693">
                  <c:v>37.185157000000011</c:v>
                </c:pt>
                <c:pt idx="694">
                  <c:v>37.185157000000011</c:v>
                </c:pt>
                <c:pt idx="695">
                  <c:v>37.185157000000011</c:v>
                </c:pt>
                <c:pt idx="696">
                  <c:v>37.185157000000011</c:v>
                </c:pt>
                <c:pt idx="697">
                  <c:v>37.185157000000011</c:v>
                </c:pt>
                <c:pt idx="698">
                  <c:v>37.185157000000011</c:v>
                </c:pt>
                <c:pt idx="699">
                  <c:v>37.185157000000011</c:v>
                </c:pt>
                <c:pt idx="700">
                  <c:v>37.215147000000002</c:v>
                </c:pt>
                <c:pt idx="701">
                  <c:v>37.215147000000002</c:v>
                </c:pt>
                <c:pt idx="702">
                  <c:v>37.215147000000002</c:v>
                </c:pt>
                <c:pt idx="703">
                  <c:v>37.215147000000002</c:v>
                </c:pt>
                <c:pt idx="704">
                  <c:v>37.215147000000002</c:v>
                </c:pt>
                <c:pt idx="705">
                  <c:v>37.215147000000002</c:v>
                </c:pt>
                <c:pt idx="706">
                  <c:v>37.215147000000002</c:v>
                </c:pt>
                <c:pt idx="707">
                  <c:v>37.215147000000002</c:v>
                </c:pt>
                <c:pt idx="708">
                  <c:v>37.215147000000002</c:v>
                </c:pt>
                <c:pt idx="709">
                  <c:v>37.215147000000002</c:v>
                </c:pt>
                <c:pt idx="710">
                  <c:v>37.189989000000004</c:v>
                </c:pt>
                <c:pt idx="711">
                  <c:v>37.189989000000004</c:v>
                </c:pt>
                <c:pt idx="712">
                  <c:v>37.189989000000004</c:v>
                </c:pt>
                <c:pt idx="713">
                  <c:v>37.189989000000004</c:v>
                </c:pt>
                <c:pt idx="714">
                  <c:v>37.189989000000004</c:v>
                </c:pt>
                <c:pt idx="715">
                  <c:v>37.189989000000004</c:v>
                </c:pt>
                <c:pt idx="716">
                  <c:v>37.189989000000004</c:v>
                </c:pt>
                <c:pt idx="717">
                  <c:v>37.189989000000004</c:v>
                </c:pt>
                <c:pt idx="718">
                  <c:v>37.189989000000004</c:v>
                </c:pt>
                <c:pt idx="719">
                  <c:v>37.189989000000004</c:v>
                </c:pt>
                <c:pt idx="720">
                  <c:v>37.188880000000005</c:v>
                </c:pt>
                <c:pt idx="721">
                  <c:v>37.188880000000005</c:v>
                </c:pt>
                <c:pt idx="722">
                  <c:v>37.188880000000005</c:v>
                </c:pt>
                <c:pt idx="723">
                  <c:v>37.188880000000005</c:v>
                </c:pt>
                <c:pt idx="724">
                  <c:v>37.188880000000005</c:v>
                </c:pt>
                <c:pt idx="725">
                  <c:v>37.188880000000005</c:v>
                </c:pt>
                <c:pt idx="726">
                  <c:v>37.188880000000005</c:v>
                </c:pt>
                <c:pt idx="727">
                  <c:v>37.188880000000005</c:v>
                </c:pt>
                <c:pt idx="728">
                  <c:v>37.188880000000005</c:v>
                </c:pt>
                <c:pt idx="729">
                  <c:v>37.188880000000005</c:v>
                </c:pt>
                <c:pt idx="730">
                  <c:v>37.172424000000007</c:v>
                </c:pt>
                <c:pt idx="731">
                  <c:v>37.172424000000007</c:v>
                </c:pt>
                <c:pt idx="732">
                  <c:v>37.172424000000007</c:v>
                </c:pt>
                <c:pt idx="733">
                  <c:v>37.172424000000007</c:v>
                </c:pt>
                <c:pt idx="734">
                  <c:v>37.172424000000007</c:v>
                </c:pt>
                <c:pt idx="735">
                  <c:v>37.172424000000007</c:v>
                </c:pt>
                <c:pt idx="736">
                  <c:v>37.172424000000007</c:v>
                </c:pt>
                <c:pt idx="737">
                  <c:v>37.172424000000007</c:v>
                </c:pt>
                <c:pt idx="738">
                  <c:v>37.172424000000007</c:v>
                </c:pt>
                <c:pt idx="739">
                  <c:v>37.172424000000007</c:v>
                </c:pt>
                <c:pt idx="740">
                  <c:v>37.182378000000021</c:v>
                </c:pt>
                <c:pt idx="741">
                  <c:v>37.182378000000021</c:v>
                </c:pt>
                <c:pt idx="742">
                  <c:v>37.182378000000021</c:v>
                </c:pt>
                <c:pt idx="743">
                  <c:v>37.182378000000021</c:v>
                </c:pt>
                <c:pt idx="744">
                  <c:v>37.182378000000021</c:v>
                </c:pt>
                <c:pt idx="745">
                  <c:v>37.182378000000021</c:v>
                </c:pt>
                <c:pt idx="746">
                  <c:v>37.182378000000021</c:v>
                </c:pt>
                <c:pt idx="747">
                  <c:v>37.182378000000021</c:v>
                </c:pt>
                <c:pt idx="748">
                  <c:v>37.182378000000021</c:v>
                </c:pt>
                <c:pt idx="749">
                  <c:v>37.182378000000021</c:v>
                </c:pt>
                <c:pt idx="750">
                  <c:v>37.141583999999995</c:v>
                </c:pt>
                <c:pt idx="751">
                  <c:v>37.141583999999995</c:v>
                </c:pt>
                <c:pt idx="752">
                  <c:v>37.141583999999995</c:v>
                </c:pt>
                <c:pt idx="753">
                  <c:v>37.141583999999995</c:v>
                </c:pt>
                <c:pt idx="754">
                  <c:v>37.141583999999995</c:v>
                </c:pt>
                <c:pt idx="755">
                  <c:v>37.141583999999995</c:v>
                </c:pt>
                <c:pt idx="756">
                  <c:v>37.141583999999995</c:v>
                </c:pt>
                <c:pt idx="757">
                  <c:v>37.141583999999995</c:v>
                </c:pt>
                <c:pt idx="758">
                  <c:v>37.141583999999995</c:v>
                </c:pt>
                <c:pt idx="759">
                  <c:v>37.141583999999995</c:v>
                </c:pt>
                <c:pt idx="760">
                  <c:v>37.119025000000001</c:v>
                </c:pt>
                <c:pt idx="761">
                  <c:v>37.119025000000001</c:v>
                </c:pt>
                <c:pt idx="762">
                  <c:v>37.119025000000001</c:v>
                </c:pt>
                <c:pt idx="763">
                  <c:v>37.119025000000001</c:v>
                </c:pt>
                <c:pt idx="764">
                  <c:v>37.119025000000001</c:v>
                </c:pt>
                <c:pt idx="765">
                  <c:v>37.119025000000001</c:v>
                </c:pt>
                <c:pt idx="766">
                  <c:v>37.119025000000001</c:v>
                </c:pt>
                <c:pt idx="767">
                  <c:v>37.119025000000001</c:v>
                </c:pt>
                <c:pt idx="768">
                  <c:v>37.119025000000001</c:v>
                </c:pt>
                <c:pt idx="769">
                  <c:v>37.119025000000001</c:v>
                </c:pt>
                <c:pt idx="770">
                  <c:v>37.141276000000005</c:v>
                </c:pt>
                <c:pt idx="771">
                  <c:v>37.141276000000005</c:v>
                </c:pt>
                <c:pt idx="772">
                  <c:v>37.141276000000005</c:v>
                </c:pt>
                <c:pt idx="773">
                  <c:v>37.141276000000005</c:v>
                </c:pt>
                <c:pt idx="774">
                  <c:v>37.141276000000005</c:v>
                </c:pt>
                <c:pt idx="775">
                  <c:v>37.141276000000005</c:v>
                </c:pt>
                <c:pt idx="776">
                  <c:v>37.141276000000005</c:v>
                </c:pt>
                <c:pt idx="777">
                  <c:v>37.141276000000005</c:v>
                </c:pt>
                <c:pt idx="778">
                  <c:v>37.141276000000005</c:v>
                </c:pt>
                <c:pt idx="779">
                  <c:v>37.141276000000005</c:v>
                </c:pt>
                <c:pt idx="780">
                  <c:v>37.125331000000024</c:v>
                </c:pt>
                <c:pt idx="781">
                  <c:v>37.125331000000024</c:v>
                </c:pt>
                <c:pt idx="782">
                  <c:v>37.125331000000024</c:v>
                </c:pt>
                <c:pt idx="783">
                  <c:v>37.125331000000024</c:v>
                </c:pt>
                <c:pt idx="784">
                  <c:v>37.125331000000024</c:v>
                </c:pt>
                <c:pt idx="785">
                  <c:v>37.125331000000024</c:v>
                </c:pt>
                <c:pt idx="786">
                  <c:v>37.125331000000024</c:v>
                </c:pt>
                <c:pt idx="787">
                  <c:v>37.125331000000024</c:v>
                </c:pt>
                <c:pt idx="788">
                  <c:v>37.125331000000024</c:v>
                </c:pt>
                <c:pt idx="789">
                  <c:v>37.125331000000024</c:v>
                </c:pt>
                <c:pt idx="790">
                  <c:v>37.132875000000013</c:v>
                </c:pt>
                <c:pt idx="791">
                  <c:v>37.132875000000013</c:v>
                </c:pt>
                <c:pt idx="792">
                  <c:v>37.132875000000013</c:v>
                </c:pt>
                <c:pt idx="793">
                  <c:v>37.132875000000013</c:v>
                </c:pt>
                <c:pt idx="794">
                  <c:v>37.132875000000013</c:v>
                </c:pt>
                <c:pt idx="795">
                  <c:v>37.132875000000013</c:v>
                </c:pt>
                <c:pt idx="796">
                  <c:v>37.132875000000013</c:v>
                </c:pt>
                <c:pt idx="797">
                  <c:v>37.132875000000013</c:v>
                </c:pt>
                <c:pt idx="798">
                  <c:v>37.132875000000013</c:v>
                </c:pt>
                <c:pt idx="799">
                  <c:v>37.132875000000013</c:v>
                </c:pt>
                <c:pt idx="800">
                  <c:v>37.165738000000026</c:v>
                </c:pt>
                <c:pt idx="801">
                  <c:v>37.165738000000026</c:v>
                </c:pt>
                <c:pt idx="802">
                  <c:v>37.165738000000026</c:v>
                </c:pt>
                <c:pt idx="803">
                  <c:v>37.165738000000026</c:v>
                </c:pt>
                <c:pt idx="804">
                  <c:v>37.165738000000026</c:v>
                </c:pt>
                <c:pt idx="805">
                  <c:v>37.165738000000026</c:v>
                </c:pt>
                <c:pt idx="806">
                  <c:v>37.165738000000026</c:v>
                </c:pt>
                <c:pt idx="807">
                  <c:v>37.165738000000026</c:v>
                </c:pt>
                <c:pt idx="808">
                  <c:v>37.165738000000026</c:v>
                </c:pt>
                <c:pt idx="809">
                  <c:v>37.165738000000026</c:v>
                </c:pt>
                <c:pt idx="810">
                  <c:v>37.147797000000004</c:v>
                </c:pt>
                <c:pt idx="811">
                  <c:v>37.147797000000004</c:v>
                </c:pt>
                <c:pt idx="812">
                  <c:v>37.147797000000004</c:v>
                </c:pt>
                <c:pt idx="813">
                  <c:v>37.147797000000004</c:v>
                </c:pt>
                <c:pt idx="814">
                  <c:v>37.147797000000004</c:v>
                </c:pt>
                <c:pt idx="815">
                  <c:v>37.147797000000004</c:v>
                </c:pt>
                <c:pt idx="816">
                  <c:v>37.147797000000004</c:v>
                </c:pt>
                <c:pt idx="817">
                  <c:v>37.147797000000004</c:v>
                </c:pt>
                <c:pt idx="818">
                  <c:v>37.147797000000004</c:v>
                </c:pt>
                <c:pt idx="819">
                  <c:v>37.147797000000004</c:v>
                </c:pt>
                <c:pt idx="820">
                  <c:v>37.166127000000003</c:v>
                </c:pt>
                <c:pt idx="821">
                  <c:v>37.166127000000003</c:v>
                </c:pt>
                <c:pt idx="822">
                  <c:v>37.166127000000003</c:v>
                </c:pt>
                <c:pt idx="823">
                  <c:v>37.166127000000003</c:v>
                </c:pt>
                <c:pt idx="824">
                  <c:v>37.166127000000003</c:v>
                </c:pt>
                <c:pt idx="825">
                  <c:v>37.166127000000003</c:v>
                </c:pt>
                <c:pt idx="826">
                  <c:v>37.166127000000003</c:v>
                </c:pt>
                <c:pt idx="827">
                  <c:v>37.166127000000003</c:v>
                </c:pt>
                <c:pt idx="828">
                  <c:v>37.166127000000003</c:v>
                </c:pt>
                <c:pt idx="829">
                  <c:v>37.166127000000003</c:v>
                </c:pt>
                <c:pt idx="830">
                  <c:v>37.212209000000001</c:v>
                </c:pt>
                <c:pt idx="831">
                  <c:v>37.212209000000001</c:v>
                </c:pt>
                <c:pt idx="832">
                  <c:v>37.212209000000001</c:v>
                </c:pt>
                <c:pt idx="833">
                  <c:v>37.212209000000001</c:v>
                </c:pt>
                <c:pt idx="834">
                  <c:v>37.212209000000001</c:v>
                </c:pt>
                <c:pt idx="835">
                  <c:v>37.212209000000001</c:v>
                </c:pt>
                <c:pt idx="836">
                  <c:v>37.212209000000001</c:v>
                </c:pt>
                <c:pt idx="837">
                  <c:v>37.212209000000001</c:v>
                </c:pt>
                <c:pt idx="838">
                  <c:v>37.212209000000001</c:v>
                </c:pt>
                <c:pt idx="839">
                  <c:v>37.212209000000001</c:v>
                </c:pt>
                <c:pt idx="840">
                  <c:v>37.271876999999996</c:v>
                </c:pt>
                <c:pt idx="841">
                  <c:v>37.271876999999996</c:v>
                </c:pt>
                <c:pt idx="842">
                  <c:v>37.271876999999996</c:v>
                </c:pt>
                <c:pt idx="843">
                  <c:v>37.271876999999996</c:v>
                </c:pt>
                <c:pt idx="844">
                  <c:v>37.271876999999996</c:v>
                </c:pt>
                <c:pt idx="845">
                  <c:v>37.271876999999996</c:v>
                </c:pt>
                <c:pt idx="846">
                  <c:v>37.271876999999996</c:v>
                </c:pt>
                <c:pt idx="847">
                  <c:v>37.271876999999996</c:v>
                </c:pt>
                <c:pt idx="848">
                  <c:v>37.271876999999996</c:v>
                </c:pt>
                <c:pt idx="849">
                  <c:v>37.271876999999996</c:v>
                </c:pt>
                <c:pt idx="850">
                  <c:v>37.341389999999997</c:v>
                </c:pt>
                <c:pt idx="851">
                  <c:v>37.341389999999997</c:v>
                </c:pt>
                <c:pt idx="852">
                  <c:v>37.341389999999997</c:v>
                </c:pt>
                <c:pt idx="853">
                  <c:v>37.341389999999997</c:v>
                </c:pt>
                <c:pt idx="854">
                  <c:v>37.341389999999997</c:v>
                </c:pt>
                <c:pt idx="855">
                  <c:v>37.341389999999997</c:v>
                </c:pt>
                <c:pt idx="856">
                  <c:v>37.341389999999997</c:v>
                </c:pt>
                <c:pt idx="857">
                  <c:v>37.341389999999997</c:v>
                </c:pt>
                <c:pt idx="858">
                  <c:v>37.341389999999997</c:v>
                </c:pt>
                <c:pt idx="859">
                  <c:v>37.341389999999997</c:v>
                </c:pt>
                <c:pt idx="860">
                  <c:v>37.439951000000001</c:v>
                </c:pt>
                <c:pt idx="861">
                  <c:v>37.439951000000001</c:v>
                </c:pt>
                <c:pt idx="862">
                  <c:v>37.439951000000001</c:v>
                </c:pt>
                <c:pt idx="863">
                  <c:v>37.439951000000001</c:v>
                </c:pt>
                <c:pt idx="864">
                  <c:v>37.439951000000001</c:v>
                </c:pt>
                <c:pt idx="865">
                  <c:v>37.439951000000001</c:v>
                </c:pt>
                <c:pt idx="866">
                  <c:v>37.439951000000001</c:v>
                </c:pt>
                <c:pt idx="867">
                  <c:v>37.439951000000001</c:v>
                </c:pt>
                <c:pt idx="868">
                  <c:v>37.439951000000001</c:v>
                </c:pt>
                <c:pt idx="869">
                  <c:v>37.439951000000001</c:v>
                </c:pt>
                <c:pt idx="870">
                  <c:v>37.571706000000006</c:v>
                </c:pt>
                <c:pt idx="871">
                  <c:v>37.571706000000006</c:v>
                </c:pt>
                <c:pt idx="872">
                  <c:v>37.571706000000006</c:v>
                </c:pt>
                <c:pt idx="873">
                  <c:v>37.571706000000006</c:v>
                </c:pt>
                <c:pt idx="874">
                  <c:v>37.571706000000006</c:v>
                </c:pt>
                <c:pt idx="875">
                  <c:v>37.571706000000006</c:v>
                </c:pt>
                <c:pt idx="876">
                  <c:v>37.571706000000006</c:v>
                </c:pt>
                <c:pt idx="877">
                  <c:v>37.571706000000006</c:v>
                </c:pt>
                <c:pt idx="878">
                  <c:v>37.571706000000006</c:v>
                </c:pt>
                <c:pt idx="879">
                  <c:v>37.571706000000006</c:v>
                </c:pt>
                <c:pt idx="880">
                  <c:v>37.717846999999999</c:v>
                </c:pt>
                <c:pt idx="881">
                  <c:v>37.717846999999999</c:v>
                </c:pt>
                <c:pt idx="882">
                  <c:v>37.717846999999999</c:v>
                </c:pt>
                <c:pt idx="883">
                  <c:v>37.717846999999999</c:v>
                </c:pt>
                <c:pt idx="884">
                  <c:v>37.717846999999999</c:v>
                </c:pt>
                <c:pt idx="885">
                  <c:v>37.717846999999999</c:v>
                </c:pt>
                <c:pt idx="886">
                  <c:v>37.717846999999999</c:v>
                </c:pt>
                <c:pt idx="887">
                  <c:v>37.717846999999999</c:v>
                </c:pt>
                <c:pt idx="888">
                  <c:v>37.717846999999999</c:v>
                </c:pt>
                <c:pt idx="889">
                  <c:v>37.717846999999999</c:v>
                </c:pt>
                <c:pt idx="890">
                  <c:v>37.848890999999995</c:v>
                </c:pt>
                <c:pt idx="891">
                  <c:v>37.848890999999995</c:v>
                </c:pt>
                <c:pt idx="892">
                  <c:v>37.848890999999995</c:v>
                </c:pt>
                <c:pt idx="893">
                  <c:v>37.848890999999995</c:v>
                </c:pt>
                <c:pt idx="894">
                  <c:v>37.848890999999995</c:v>
                </c:pt>
                <c:pt idx="895">
                  <c:v>37.848890999999995</c:v>
                </c:pt>
                <c:pt idx="896">
                  <c:v>37.848890999999995</c:v>
                </c:pt>
                <c:pt idx="897">
                  <c:v>37.848890999999995</c:v>
                </c:pt>
                <c:pt idx="898">
                  <c:v>37.848890999999995</c:v>
                </c:pt>
                <c:pt idx="899">
                  <c:v>37.848890999999995</c:v>
                </c:pt>
                <c:pt idx="900">
                  <c:v>38.061372000000013</c:v>
                </c:pt>
                <c:pt idx="901">
                  <c:v>38.061372000000013</c:v>
                </c:pt>
                <c:pt idx="902">
                  <c:v>38.061372000000013</c:v>
                </c:pt>
                <c:pt idx="903">
                  <c:v>38.061372000000013</c:v>
                </c:pt>
                <c:pt idx="904">
                  <c:v>38.061372000000013</c:v>
                </c:pt>
                <c:pt idx="905">
                  <c:v>38.061372000000013</c:v>
                </c:pt>
                <c:pt idx="906">
                  <c:v>38.061372000000013</c:v>
                </c:pt>
                <c:pt idx="907">
                  <c:v>38.061372000000013</c:v>
                </c:pt>
                <c:pt idx="908">
                  <c:v>38.061372000000013</c:v>
                </c:pt>
                <c:pt idx="909">
                  <c:v>38.061372000000013</c:v>
                </c:pt>
                <c:pt idx="910">
                  <c:v>38.225785000000023</c:v>
                </c:pt>
                <c:pt idx="911">
                  <c:v>38.225785000000023</c:v>
                </c:pt>
                <c:pt idx="912">
                  <c:v>38.225785000000023</c:v>
                </c:pt>
                <c:pt idx="913">
                  <c:v>38.225785000000023</c:v>
                </c:pt>
                <c:pt idx="914">
                  <c:v>38.225785000000023</c:v>
                </c:pt>
                <c:pt idx="915">
                  <c:v>38.225785000000023</c:v>
                </c:pt>
                <c:pt idx="916">
                  <c:v>38.225785000000023</c:v>
                </c:pt>
                <c:pt idx="917">
                  <c:v>38.225785000000023</c:v>
                </c:pt>
                <c:pt idx="918">
                  <c:v>38.225785000000023</c:v>
                </c:pt>
                <c:pt idx="919">
                  <c:v>38.225785000000023</c:v>
                </c:pt>
                <c:pt idx="920">
                  <c:v>38.475217000000001</c:v>
                </c:pt>
                <c:pt idx="921">
                  <c:v>38.475217000000001</c:v>
                </c:pt>
                <c:pt idx="922">
                  <c:v>38.475217000000001</c:v>
                </c:pt>
                <c:pt idx="923">
                  <c:v>38.475217000000001</c:v>
                </c:pt>
                <c:pt idx="924">
                  <c:v>38.475217000000001</c:v>
                </c:pt>
                <c:pt idx="925">
                  <c:v>38.475217000000001</c:v>
                </c:pt>
                <c:pt idx="926">
                  <c:v>38.475217000000001</c:v>
                </c:pt>
                <c:pt idx="927">
                  <c:v>38.475217000000001</c:v>
                </c:pt>
                <c:pt idx="928">
                  <c:v>38.475217000000001</c:v>
                </c:pt>
                <c:pt idx="929">
                  <c:v>38.475217000000001</c:v>
                </c:pt>
                <c:pt idx="930">
                  <c:v>38.730482000000002</c:v>
                </c:pt>
                <c:pt idx="931">
                  <c:v>38.730482000000002</c:v>
                </c:pt>
                <c:pt idx="932">
                  <c:v>38.730482000000002</c:v>
                </c:pt>
                <c:pt idx="933">
                  <c:v>38.730482000000002</c:v>
                </c:pt>
                <c:pt idx="934">
                  <c:v>38.730482000000002</c:v>
                </c:pt>
                <c:pt idx="935">
                  <c:v>38.730482000000002</c:v>
                </c:pt>
                <c:pt idx="936">
                  <c:v>38.730482000000002</c:v>
                </c:pt>
                <c:pt idx="937">
                  <c:v>38.730482000000002</c:v>
                </c:pt>
                <c:pt idx="938">
                  <c:v>38.730482000000002</c:v>
                </c:pt>
                <c:pt idx="939">
                  <c:v>38.730482000000002</c:v>
                </c:pt>
                <c:pt idx="940">
                  <c:v>38.916851999999999</c:v>
                </c:pt>
                <c:pt idx="941">
                  <c:v>38.916851999999999</c:v>
                </c:pt>
                <c:pt idx="942">
                  <c:v>38.916851999999999</c:v>
                </c:pt>
                <c:pt idx="943">
                  <c:v>38.916851999999999</c:v>
                </c:pt>
                <c:pt idx="944">
                  <c:v>38.916851999999999</c:v>
                </c:pt>
                <c:pt idx="945">
                  <c:v>38.916851999999999</c:v>
                </c:pt>
                <c:pt idx="946">
                  <c:v>38.916851999999999</c:v>
                </c:pt>
                <c:pt idx="947">
                  <c:v>38.916851999999999</c:v>
                </c:pt>
                <c:pt idx="948">
                  <c:v>38.916851999999999</c:v>
                </c:pt>
                <c:pt idx="949">
                  <c:v>38.916851999999999</c:v>
                </c:pt>
                <c:pt idx="950">
                  <c:v>39.200515000000024</c:v>
                </c:pt>
                <c:pt idx="951">
                  <c:v>39.200515000000024</c:v>
                </c:pt>
                <c:pt idx="952">
                  <c:v>39.200515000000024</c:v>
                </c:pt>
                <c:pt idx="953">
                  <c:v>39.200515000000024</c:v>
                </c:pt>
                <c:pt idx="954">
                  <c:v>39.200515000000024</c:v>
                </c:pt>
                <c:pt idx="955">
                  <c:v>39.200515000000024</c:v>
                </c:pt>
                <c:pt idx="956">
                  <c:v>39.200515000000024</c:v>
                </c:pt>
                <c:pt idx="957">
                  <c:v>39.200515000000024</c:v>
                </c:pt>
                <c:pt idx="958">
                  <c:v>39.200515000000024</c:v>
                </c:pt>
                <c:pt idx="959">
                  <c:v>39.200515000000024</c:v>
                </c:pt>
                <c:pt idx="960">
                  <c:v>39.514506999999995</c:v>
                </c:pt>
                <c:pt idx="961">
                  <c:v>39.514506999999995</c:v>
                </c:pt>
                <c:pt idx="962">
                  <c:v>39.514506999999995</c:v>
                </c:pt>
                <c:pt idx="963">
                  <c:v>39.514506999999995</c:v>
                </c:pt>
                <c:pt idx="964">
                  <c:v>39.514506999999995</c:v>
                </c:pt>
                <c:pt idx="965">
                  <c:v>39.514506999999995</c:v>
                </c:pt>
                <c:pt idx="966">
                  <c:v>39.514506999999995</c:v>
                </c:pt>
                <c:pt idx="967">
                  <c:v>39.514506999999995</c:v>
                </c:pt>
                <c:pt idx="968">
                  <c:v>39.514506999999995</c:v>
                </c:pt>
                <c:pt idx="969">
                  <c:v>39.514506999999995</c:v>
                </c:pt>
                <c:pt idx="970">
                  <c:v>39.844041999999995</c:v>
                </c:pt>
                <c:pt idx="971">
                  <c:v>39.844041999999995</c:v>
                </c:pt>
                <c:pt idx="972">
                  <c:v>39.844041999999995</c:v>
                </c:pt>
                <c:pt idx="973">
                  <c:v>39.844041999999995</c:v>
                </c:pt>
                <c:pt idx="974">
                  <c:v>39.844041999999995</c:v>
                </c:pt>
                <c:pt idx="975">
                  <c:v>39.844041999999995</c:v>
                </c:pt>
                <c:pt idx="976">
                  <c:v>39.844041999999995</c:v>
                </c:pt>
                <c:pt idx="977">
                  <c:v>39.844041999999995</c:v>
                </c:pt>
                <c:pt idx="978">
                  <c:v>39.844041999999995</c:v>
                </c:pt>
                <c:pt idx="979">
                  <c:v>39.844041999999995</c:v>
                </c:pt>
                <c:pt idx="980">
                  <c:v>40.169862000000002</c:v>
                </c:pt>
                <c:pt idx="981">
                  <c:v>40.169862000000002</c:v>
                </c:pt>
                <c:pt idx="982">
                  <c:v>40.169862000000002</c:v>
                </c:pt>
                <c:pt idx="983">
                  <c:v>40.169862000000002</c:v>
                </c:pt>
                <c:pt idx="984">
                  <c:v>40.169862000000002</c:v>
                </c:pt>
                <c:pt idx="985">
                  <c:v>40.169862000000002</c:v>
                </c:pt>
                <c:pt idx="986">
                  <c:v>40.169862000000002</c:v>
                </c:pt>
                <c:pt idx="987">
                  <c:v>40.169862000000002</c:v>
                </c:pt>
                <c:pt idx="988">
                  <c:v>40.169862000000002</c:v>
                </c:pt>
                <c:pt idx="989">
                  <c:v>40.169862000000002</c:v>
                </c:pt>
                <c:pt idx="990">
                  <c:v>40.474708</c:v>
                </c:pt>
                <c:pt idx="991">
                  <c:v>40.474708</c:v>
                </c:pt>
                <c:pt idx="992">
                  <c:v>40.474708</c:v>
                </c:pt>
                <c:pt idx="993">
                  <c:v>40.474708</c:v>
                </c:pt>
                <c:pt idx="994">
                  <c:v>40.474708</c:v>
                </c:pt>
                <c:pt idx="995">
                  <c:v>40.474708</c:v>
                </c:pt>
                <c:pt idx="996">
                  <c:v>40.474708</c:v>
                </c:pt>
                <c:pt idx="997">
                  <c:v>40.474708</c:v>
                </c:pt>
                <c:pt idx="998">
                  <c:v>40.474708</c:v>
                </c:pt>
                <c:pt idx="999">
                  <c:v>40.474708</c:v>
                </c:pt>
                <c:pt idx="1000">
                  <c:v>40.849219999999995</c:v>
                </c:pt>
                <c:pt idx="1001">
                  <c:v>40.849219999999995</c:v>
                </c:pt>
                <c:pt idx="1002">
                  <c:v>40.849219999999995</c:v>
                </c:pt>
                <c:pt idx="1003">
                  <c:v>40.849219999999995</c:v>
                </c:pt>
                <c:pt idx="1004">
                  <c:v>40.849219999999995</c:v>
                </c:pt>
                <c:pt idx="1005">
                  <c:v>40.849219999999995</c:v>
                </c:pt>
                <c:pt idx="1006">
                  <c:v>40.849219999999995</c:v>
                </c:pt>
                <c:pt idx="1007">
                  <c:v>40.849219999999995</c:v>
                </c:pt>
                <c:pt idx="1008">
                  <c:v>40.849219999999995</c:v>
                </c:pt>
                <c:pt idx="1009">
                  <c:v>40.849219999999995</c:v>
                </c:pt>
                <c:pt idx="1010">
                  <c:v>41.264425000000003</c:v>
                </c:pt>
                <c:pt idx="1011">
                  <c:v>41.264425000000003</c:v>
                </c:pt>
                <c:pt idx="1012">
                  <c:v>41.264425000000003</c:v>
                </c:pt>
                <c:pt idx="1013">
                  <c:v>41.264425000000003</c:v>
                </c:pt>
                <c:pt idx="1014">
                  <c:v>41.264425000000003</c:v>
                </c:pt>
                <c:pt idx="1015">
                  <c:v>41.264425000000003</c:v>
                </c:pt>
                <c:pt idx="1016">
                  <c:v>41.264425000000003</c:v>
                </c:pt>
                <c:pt idx="1017">
                  <c:v>41.264425000000003</c:v>
                </c:pt>
                <c:pt idx="1018">
                  <c:v>41.264425000000003</c:v>
                </c:pt>
                <c:pt idx="1019">
                  <c:v>41.264425000000003</c:v>
                </c:pt>
                <c:pt idx="1020">
                  <c:v>41.700857000000006</c:v>
                </c:pt>
                <c:pt idx="1021">
                  <c:v>41.700857000000006</c:v>
                </c:pt>
                <c:pt idx="1022">
                  <c:v>41.700857000000006</c:v>
                </c:pt>
                <c:pt idx="1023">
                  <c:v>41.700857000000006</c:v>
                </c:pt>
                <c:pt idx="1024">
                  <c:v>41.700857000000006</c:v>
                </c:pt>
                <c:pt idx="1025">
                  <c:v>41.700857000000006</c:v>
                </c:pt>
                <c:pt idx="1026">
                  <c:v>41.700857000000006</c:v>
                </c:pt>
                <c:pt idx="1027">
                  <c:v>41.700857000000006</c:v>
                </c:pt>
                <c:pt idx="1028">
                  <c:v>41.700857000000006</c:v>
                </c:pt>
                <c:pt idx="1029">
                  <c:v>41.700857000000006</c:v>
                </c:pt>
                <c:pt idx="1030">
                  <c:v>42.144203999999995</c:v>
                </c:pt>
                <c:pt idx="1031">
                  <c:v>42.144203999999995</c:v>
                </c:pt>
                <c:pt idx="1032">
                  <c:v>42.144203999999995</c:v>
                </c:pt>
                <c:pt idx="1033">
                  <c:v>42.144203999999995</c:v>
                </c:pt>
                <c:pt idx="1034">
                  <c:v>42.144203999999995</c:v>
                </c:pt>
                <c:pt idx="1035">
                  <c:v>42.144203999999995</c:v>
                </c:pt>
                <c:pt idx="1036">
                  <c:v>42.144203999999995</c:v>
                </c:pt>
                <c:pt idx="1037">
                  <c:v>42.144203999999995</c:v>
                </c:pt>
                <c:pt idx="1038">
                  <c:v>42.144203999999995</c:v>
                </c:pt>
                <c:pt idx="1039">
                  <c:v>42.144203999999995</c:v>
                </c:pt>
                <c:pt idx="1040">
                  <c:v>42.551218999999996</c:v>
                </c:pt>
                <c:pt idx="1041">
                  <c:v>42.551218999999996</c:v>
                </c:pt>
                <c:pt idx="1042">
                  <c:v>42.551218999999996</c:v>
                </c:pt>
                <c:pt idx="1043">
                  <c:v>42.551218999999996</c:v>
                </c:pt>
                <c:pt idx="1044">
                  <c:v>42.551218999999996</c:v>
                </c:pt>
                <c:pt idx="1045">
                  <c:v>42.551218999999996</c:v>
                </c:pt>
                <c:pt idx="1046">
                  <c:v>42.551218999999996</c:v>
                </c:pt>
                <c:pt idx="1047">
                  <c:v>42.551218999999996</c:v>
                </c:pt>
                <c:pt idx="1048">
                  <c:v>42.551218999999996</c:v>
                </c:pt>
                <c:pt idx="1049">
                  <c:v>42.551218999999996</c:v>
                </c:pt>
                <c:pt idx="1050">
                  <c:v>43.079920000000001</c:v>
                </c:pt>
                <c:pt idx="1051">
                  <c:v>43.079920000000001</c:v>
                </c:pt>
                <c:pt idx="1052">
                  <c:v>43.079920000000001</c:v>
                </c:pt>
                <c:pt idx="1053">
                  <c:v>43.079920000000001</c:v>
                </c:pt>
                <c:pt idx="1054">
                  <c:v>43.079920000000001</c:v>
                </c:pt>
                <c:pt idx="1055">
                  <c:v>43.079920000000001</c:v>
                </c:pt>
                <c:pt idx="1056">
                  <c:v>43.079920000000001</c:v>
                </c:pt>
                <c:pt idx="1057">
                  <c:v>43.079920000000001</c:v>
                </c:pt>
                <c:pt idx="1058">
                  <c:v>43.079920000000001</c:v>
                </c:pt>
                <c:pt idx="1059">
                  <c:v>43.079920000000001</c:v>
                </c:pt>
                <c:pt idx="1060">
                  <c:v>43.589611000000005</c:v>
                </c:pt>
                <c:pt idx="1061">
                  <c:v>43.589611000000005</c:v>
                </c:pt>
                <c:pt idx="1062">
                  <c:v>43.589611000000005</c:v>
                </c:pt>
                <c:pt idx="1063">
                  <c:v>43.589611000000005</c:v>
                </c:pt>
                <c:pt idx="1064">
                  <c:v>43.589611000000005</c:v>
                </c:pt>
                <c:pt idx="1065">
                  <c:v>43.589611000000005</c:v>
                </c:pt>
                <c:pt idx="1066">
                  <c:v>43.589611000000005</c:v>
                </c:pt>
                <c:pt idx="1067">
                  <c:v>43.589611000000005</c:v>
                </c:pt>
                <c:pt idx="1068">
                  <c:v>43.589611000000005</c:v>
                </c:pt>
                <c:pt idx="1069">
                  <c:v>43.589611000000005</c:v>
                </c:pt>
                <c:pt idx="1070">
                  <c:v>44.105083</c:v>
                </c:pt>
                <c:pt idx="1071">
                  <c:v>44.105083</c:v>
                </c:pt>
                <c:pt idx="1072">
                  <c:v>44.105083</c:v>
                </c:pt>
                <c:pt idx="1073">
                  <c:v>44.105083</c:v>
                </c:pt>
                <c:pt idx="1074">
                  <c:v>44.105083</c:v>
                </c:pt>
                <c:pt idx="1075">
                  <c:v>44.105083</c:v>
                </c:pt>
                <c:pt idx="1076">
                  <c:v>44.105083</c:v>
                </c:pt>
                <c:pt idx="1077">
                  <c:v>44.105083</c:v>
                </c:pt>
                <c:pt idx="1078">
                  <c:v>44.105083</c:v>
                </c:pt>
                <c:pt idx="1079">
                  <c:v>44.105083</c:v>
                </c:pt>
                <c:pt idx="1080">
                  <c:v>44.590749000000002</c:v>
                </c:pt>
                <c:pt idx="1081">
                  <c:v>44.590749000000002</c:v>
                </c:pt>
                <c:pt idx="1082">
                  <c:v>44.590749000000002</c:v>
                </c:pt>
                <c:pt idx="1083">
                  <c:v>44.590749000000002</c:v>
                </c:pt>
                <c:pt idx="1084">
                  <c:v>44.590749000000002</c:v>
                </c:pt>
                <c:pt idx="1085">
                  <c:v>44.590749000000002</c:v>
                </c:pt>
                <c:pt idx="1086">
                  <c:v>44.590749000000002</c:v>
                </c:pt>
                <c:pt idx="1087">
                  <c:v>44.590749000000002</c:v>
                </c:pt>
                <c:pt idx="1088">
                  <c:v>44.590749000000002</c:v>
                </c:pt>
                <c:pt idx="1089">
                  <c:v>44.590749000000002</c:v>
                </c:pt>
                <c:pt idx="1090">
                  <c:v>45.141002</c:v>
                </c:pt>
                <c:pt idx="1091">
                  <c:v>45.141002</c:v>
                </c:pt>
                <c:pt idx="1092">
                  <c:v>45.141002</c:v>
                </c:pt>
                <c:pt idx="1093">
                  <c:v>45.141002</c:v>
                </c:pt>
                <c:pt idx="1094">
                  <c:v>45.141002</c:v>
                </c:pt>
                <c:pt idx="1095">
                  <c:v>45.141002</c:v>
                </c:pt>
                <c:pt idx="1096">
                  <c:v>45.141002</c:v>
                </c:pt>
                <c:pt idx="1097">
                  <c:v>45.141002</c:v>
                </c:pt>
                <c:pt idx="1098">
                  <c:v>45.141002</c:v>
                </c:pt>
                <c:pt idx="1099">
                  <c:v>45.141002</c:v>
                </c:pt>
                <c:pt idx="1100">
                  <c:v>45.729799000000021</c:v>
                </c:pt>
                <c:pt idx="1101">
                  <c:v>45.729799000000021</c:v>
                </c:pt>
                <c:pt idx="1102">
                  <c:v>45.729799000000021</c:v>
                </c:pt>
                <c:pt idx="1103">
                  <c:v>45.729799000000021</c:v>
                </c:pt>
                <c:pt idx="1104">
                  <c:v>45.729799000000021</c:v>
                </c:pt>
                <c:pt idx="1105">
                  <c:v>45.729799000000021</c:v>
                </c:pt>
                <c:pt idx="1106">
                  <c:v>45.729799000000021</c:v>
                </c:pt>
                <c:pt idx="1107">
                  <c:v>45.729799000000021</c:v>
                </c:pt>
                <c:pt idx="1108">
                  <c:v>45.729799000000021</c:v>
                </c:pt>
                <c:pt idx="1109">
                  <c:v>45.729799000000021</c:v>
                </c:pt>
                <c:pt idx="1110">
                  <c:v>46.349481999999995</c:v>
                </c:pt>
                <c:pt idx="1111">
                  <c:v>46.349481999999995</c:v>
                </c:pt>
                <c:pt idx="1112">
                  <c:v>46.349481999999995</c:v>
                </c:pt>
                <c:pt idx="1113">
                  <c:v>46.349481999999995</c:v>
                </c:pt>
                <c:pt idx="1114">
                  <c:v>46.349481999999995</c:v>
                </c:pt>
                <c:pt idx="1115">
                  <c:v>46.349481999999995</c:v>
                </c:pt>
                <c:pt idx="1116">
                  <c:v>46.349481999999995</c:v>
                </c:pt>
                <c:pt idx="1117">
                  <c:v>46.349481999999995</c:v>
                </c:pt>
                <c:pt idx="1118">
                  <c:v>46.349481999999995</c:v>
                </c:pt>
                <c:pt idx="1119">
                  <c:v>46.349481999999995</c:v>
                </c:pt>
                <c:pt idx="1120">
                  <c:v>46.886323000000004</c:v>
                </c:pt>
                <c:pt idx="1121">
                  <c:v>46.886323000000004</c:v>
                </c:pt>
                <c:pt idx="1122">
                  <c:v>46.886323000000004</c:v>
                </c:pt>
                <c:pt idx="1123">
                  <c:v>46.886323000000004</c:v>
                </c:pt>
                <c:pt idx="1124">
                  <c:v>46.886323000000004</c:v>
                </c:pt>
                <c:pt idx="1125">
                  <c:v>46.886323000000004</c:v>
                </c:pt>
                <c:pt idx="1126">
                  <c:v>46.886323000000004</c:v>
                </c:pt>
                <c:pt idx="1127">
                  <c:v>46.886323000000004</c:v>
                </c:pt>
                <c:pt idx="1128">
                  <c:v>46.886323000000004</c:v>
                </c:pt>
                <c:pt idx="1129">
                  <c:v>46.886323000000004</c:v>
                </c:pt>
                <c:pt idx="1130">
                  <c:v>47.462491</c:v>
                </c:pt>
                <c:pt idx="1131">
                  <c:v>47.462491</c:v>
                </c:pt>
                <c:pt idx="1132">
                  <c:v>47.462491</c:v>
                </c:pt>
                <c:pt idx="1133">
                  <c:v>47.462491</c:v>
                </c:pt>
                <c:pt idx="1134">
                  <c:v>47.462491</c:v>
                </c:pt>
                <c:pt idx="1135">
                  <c:v>47.462491</c:v>
                </c:pt>
                <c:pt idx="1136">
                  <c:v>47.462491</c:v>
                </c:pt>
                <c:pt idx="1137">
                  <c:v>47.462491</c:v>
                </c:pt>
                <c:pt idx="1138">
                  <c:v>47.462491</c:v>
                </c:pt>
                <c:pt idx="1139">
                  <c:v>47.462491</c:v>
                </c:pt>
                <c:pt idx="1140">
                  <c:v>48.013549000000005</c:v>
                </c:pt>
                <c:pt idx="1141">
                  <c:v>48.013549000000005</c:v>
                </c:pt>
                <c:pt idx="1142">
                  <c:v>48.013549000000005</c:v>
                </c:pt>
                <c:pt idx="1143">
                  <c:v>48.013549000000005</c:v>
                </c:pt>
                <c:pt idx="1144">
                  <c:v>48.013549000000005</c:v>
                </c:pt>
                <c:pt idx="1145">
                  <c:v>48.013549000000005</c:v>
                </c:pt>
                <c:pt idx="1146">
                  <c:v>48.013549000000005</c:v>
                </c:pt>
                <c:pt idx="1147">
                  <c:v>48.013549000000005</c:v>
                </c:pt>
                <c:pt idx="1148">
                  <c:v>48.013549000000005</c:v>
                </c:pt>
                <c:pt idx="1149">
                  <c:v>48.013549000000005</c:v>
                </c:pt>
                <c:pt idx="1150">
                  <c:v>48.568418000000023</c:v>
                </c:pt>
                <c:pt idx="1151">
                  <c:v>48.568418000000023</c:v>
                </c:pt>
                <c:pt idx="1152">
                  <c:v>48.568418000000023</c:v>
                </c:pt>
                <c:pt idx="1153">
                  <c:v>48.568418000000023</c:v>
                </c:pt>
                <c:pt idx="1154">
                  <c:v>48.568418000000023</c:v>
                </c:pt>
                <c:pt idx="1155">
                  <c:v>48.568418000000023</c:v>
                </c:pt>
                <c:pt idx="1156">
                  <c:v>48.568418000000023</c:v>
                </c:pt>
                <c:pt idx="1157">
                  <c:v>48.568418000000023</c:v>
                </c:pt>
                <c:pt idx="1158">
                  <c:v>48.568418000000023</c:v>
                </c:pt>
                <c:pt idx="1159">
                  <c:v>48.568418000000023</c:v>
                </c:pt>
                <c:pt idx="1160">
                  <c:v>49.102791000000003</c:v>
                </c:pt>
                <c:pt idx="1161">
                  <c:v>49.102791000000003</c:v>
                </c:pt>
                <c:pt idx="1162">
                  <c:v>49.102791000000003</c:v>
                </c:pt>
                <c:pt idx="1163">
                  <c:v>49.102791000000003</c:v>
                </c:pt>
                <c:pt idx="1164">
                  <c:v>49.102791000000003</c:v>
                </c:pt>
                <c:pt idx="1165">
                  <c:v>49.102791000000003</c:v>
                </c:pt>
                <c:pt idx="1166">
                  <c:v>49.102791000000003</c:v>
                </c:pt>
                <c:pt idx="1167">
                  <c:v>49.102791000000003</c:v>
                </c:pt>
                <c:pt idx="1168">
                  <c:v>49.102791000000003</c:v>
                </c:pt>
                <c:pt idx="1169">
                  <c:v>49.102791000000003</c:v>
                </c:pt>
                <c:pt idx="1170">
                  <c:v>49.638815000000022</c:v>
                </c:pt>
                <c:pt idx="1171">
                  <c:v>49.638815000000022</c:v>
                </c:pt>
                <c:pt idx="1172">
                  <c:v>49.638815000000022</c:v>
                </c:pt>
                <c:pt idx="1173">
                  <c:v>49.638815000000022</c:v>
                </c:pt>
                <c:pt idx="1174">
                  <c:v>49.638815000000022</c:v>
                </c:pt>
                <c:pt idx="1175">
                  <c:v>49.638815000000022</c:v>
                </c:pt>
                <c:pt idx="1176">
                  <c:v>49.638815000000022</c:v>
                </c:pt>
                <c:pt idx="1177">
                  <c:v>49.638815000000022</c:v>
                </c:pt>
                <c:pt idx="1178">
                  <c:v>49.638815000000022</c:v>
                </c:pt>
                <c:pt idx="1179">
                  <c:v>49.638815000000022</c:v>
                </c:pt>
                <c:pt idx="1180">
                  <c:v>50.183973000000002</c:v>
                </c:pt>
                <c:pt idx="1181">
                  <c:v>50.183973000000002</c:v>
                </c:pt>
                <c:pt idx="1182">
                  <c:v>50.183973000000002</c:v>
                </c:pt>
                <c:pt idx="1183">
                  <c:v>50.183973000000002</c:v>
                </c:pt>
                <c:pt idx="1184">
                  <c:v>50.183973000000002</c:v>
                </c:pt>
                <c:pt idx="1185">
                  <c:v>50.183973000000002</c:v>
                </c:pt>
                <c:pt idx="1186">
                  <c:v>50.183973000000002</c:v>
                </c:pt>
                <c:pt idx="1187">
                  <c:v>50.183973000000002</c:v>
                </c:pt>
                <c:pt idx="1188">
                  <c:v>50.183973000000002</c:v>
                </c:pt>
                <c:pt idx="1189">
                  <c:v>50.183973000000002</c:v>
                </c:pt>
                <c:pt idx="1190">
                  <c:v>50.690381000000002</c:v>
                </c:pt>
                <c:pt idx="1191">
                  <c:v>50.690381000000002</c:v>
                </c:pt>
                <c:pt idx="1192">
                  <c:v>50.690381000000002</c:v>
                </c:pt>
                <c:pt idx="1193">
                  <c:v>50.690381000000002</c:v>
                </c:pt>
                <c:pt idx="1194">
                  <c:v>50.690381000000002</c:v>
                </c:pt>
                <c:pt idx="1195">
                  <c:v>50.690381000000002</c:v>
                </c:pt>
                <c:pt idx="1196">
                  <c:v>50.690381000000002</c:v>
                </c:pt>
                <c:pt idx="1197">
                  <c:v>50.690381000000002</c:v>
                </c:pt>
                <c:pt idx="1198">
                  <c:v>50.690381000000002</c:v>
                </c:pt>
                <c:pt idx="1199">
                  <c:v>50.690381000000002</c:v>
                </c:pt>
                <c:pt idx="1200">
                  <c:v>51.217903</c:v>
                </c:pt>
                <c:pt idx="1201">
                  <c:v>51.217903</c:v>
                </c:pt>
                <c:pt idx="1202">
                  <c:v>51.217903</c:v>
                </c:pt>
                <c:pt idx="1203">
                  <c:v>51.217903</c:v>
                </c:pt>
                <c:pt idx="1204">
                  <c:v>51.217903</c:v>
                </c:pt>
                <c:pt idx="1205">
                  <c:v>51.217903</c:v>
                </c:pt>
                <c:pt idx="1206">
                  <c:v>51.217903</c:v>
                </c:pt>
                <c:pt idx="1207">
                  <c:v>51.217903</c:v>
                </c:pt>
                <c:pt idx="1208">
                  <c:v>51.217903</c:v>
                </c:pt>
                <c:pt idx="1209">
                  <c:v>51.217903</c:v>
                </c:pt>
                <c:pt idx="1210">
                  <c:v>51.716553000000012</c:v>
                </c:pt>
                <c:pt idx="1211">
                  <c:v>51.716553000000012</c:v>
                </c:pt>
                <c:pt idx="1212">
                  <c:v>51.716553000000012</c:v>
                </c:pt>
                <c:pt idx="1213">
                  <c:v>51.716553000000012</c:v>
                </c:pt>
                <c:pt idx="1214">
                  <c:v>51.716553000000012</c:v>
                </c:pt>
                <c:pt idx="1215">
                  <c:v>51.716553000000012</c:v>
                </c:pt>
                <c:pt idx="1216">
                  <c:v>51.716553000000012</c:v>
                </c:pt>
                <c:pt idx="1217">
                  <c:v>51.716553000000012</c:v>
                </c:pt>
                <c:pt idx="1218">
                  <c:v>51.716553000000012</c:v>
                </c:pt>
                <c:pt idx="1219">
                  <c:v>51.716553000000012</c:v>
                </c:pt>
                <c:pt idx="1220">
                  <c:v>52.293886000000001</c:v>
                </c:pt>
                <c:pt idx="1221">
                  <c:v>52.293886000000001</c:v>
                </c:pt>
                <c:pt idx="1222">
                  <c:v>52.293886000000001</c:v>
                </c:pt>
                <c:pt idx="1223">
                  <c:v>52.293886000000001</c:v>
                </c:pt>
                <c:pt idx="1224">
                  <c:v>52.293886000000001</c:v>
                </c:pt>
                <c:pt idx="1225">
                  <c:v>52.293886000000001</c:v>
                </c:pt>
                <c:pt idx="1226">
                  <c:v>52.293886000000001</c:v>
                </c:pt>
                <c:pt idx="1227">
                  <c:v>52.293886000000001</c:v>
                </c:pt>
                <c:pt idx="1228">
                  <c:v>52.293886000000001</c:v>
                </c:pt>
                <c:pt idx="1229">
                  <c:v>52.293886000000001</c:v>
                </c:pt>
                <c:pt idx="1230">
                  <c:v>52.732960000000013</c:v>
                </c:pt>
                <c:pt idx="1231">
                  <c:v>52.732960000000013</c:v>
                </c:pt>
                <c:pt idx="1232">
                  <c:v>52.732960000000013</c:v>
                </c:pt>
                <c:pt idx="1233">
                  <c:v>52.732960000000013</c:v>
                </c:pt>
                <c:pt idx="1234">
                  <c:v>52.732960000000013</c:v>
                </c:pt>
                <c:pt idx="1235">
                  <c:v>52.732960000000013</c:v>
                </c:pt>
                <c:pt idx="1236">
                  <c:v>52.732960000000013</c:v>
                </c:pt>
                <c:pt idx="1237">
                  <c:v>52.732960000000013</c:v>
                </c:pt>
                <c:pt idx="1238">
                  <c:v>52.732960000000013</c:v>
                </c:pt>
                <c:pt idx="1239">
                  <c:v>52.732960000000013</c:v>
                </c:pt>
                <c:pt idx="1240">
                  <c:v>53.223458000000022</c:v>
                </c:pt>
                <c:pt idx="1241">
                  <c:v>53.223458000000022</c:v>
                </c:pt>
                <c:pt idx="1242">
                  <c:v>53.223458000000022</c:v>
                </c:pt>
                <c:pt idx="1243">
                  <c:v>53.223458000000022</c:v>
                </c:pt>
                <c:pt idx="1244">
                  <c:v>53.223458000000022</c:v>
                </c:pt>
                <c:pt idx="1245">
                  <c:v>53.223458000000022</c:v>
                </c:pt>
                <c:pt idx="1246">
                  <c:v>53.223458000000022</c:v>
                </c:pt>
                <c:pt idx="1247">
                  <c:v>53.223458000000022</c:v>
                </c:pt>
                <c:pt idx="1248">
                  <c:v>53.223458000000022</c:v>
                </c:pt>
                <c:pt idx="1249">
                  <c:v>53.223458000000022</c:v>
                </c:pt>
                <c:pt idx="1250">
                  <c:v>53.705901000000011</c:v>
                </c:pt>
                <c:pt idx="1251">
                  <c:v>53.705901000000011</c:v>
                </c:pt>
                <c:pt idx="1252">
                  <c:v>53.705901000000011</c:v>
                </c:pt>
                <c:pt idx="1253">
                  <c:v>53.705901000000011</c:v>
                </c:pt>
                <c:pt idx="1254">
                  <c:v>53.705901000000011</c:v>
                </c:pt>
                <c:pt idx="1255">
                  <c:v>53.705901000000011</c:v>
                </c:pt>
                <c:pt idx="1256">
                  <c:v>53.705901000000011</c:v>
                </c:pt>
                <c:pt idx="1257">
                  <c:v>53.705901000000011</c:v>
                </c:pt>
                <c:pt idx="1258">
                  <c:v>53.705901000000011</c:v>
                </c:pt>
                <c:pt idx="1259">
                  <c:v>53.705901000000011</c:v>
                </c:pt>
                <c:pt idx="1260">
                  <c:v>54.123913000000023</c:v>
                </c:pt>
                <c:pt idx="1261">
                  <c:v>54.123913000000023</c:v>
                </c:pt>
                <c:pt idx="1262">
                  <c:v>54.123913000000023</c:v>
                </c:pt>
                <c:pt idx="1263">
                  <c:v>54.123913000000023</c:v>
                </c:pt>
                <c:pt idx="1264">
                  <c:v>54.123913000000023</c:v>
                </c:pt>
                <c:pt idx="1265">
                  <c:v>54.123913000000023</c:v>
                </c:pt>
                <c:pt idx="1266">
                  <c:v>54.123913000000023</c:v>
                </c:pt>
                <c:pt idx="1267">
                  <c:v>54.123913000000023</c:v>
                </c:pt>
                <c:pt idx="1268">
                  <c:v>54.123913000000023</c:v>
                </c:pt>
                <c:pt idx="1269">
                  <c:v>54.123913000000023</c:v>
                </c:pt>
                <c:pt idx="1270">
                  <c:v>54.555925000000002</c:v>
                </c:pt>
                <c:pt idx="1271">
                  <c:v>54.555925000000002</c:v>
                </c:pt>
                <c:pt idx="1272">
                  <c:v>54.555925000000002</c:v>
                </c:pt>
                <c:pt idx="1273">
                  <c:v>54.555925000000002</c:v>
                </c:pt>
                <c:pt idx="1274">
                  <c:v>54.555925000000002</c:v>
                </c:pt>
                <c:pt idx="1275">
                  <c:v>54.555925000000002</c:v>
                </c:pt>
                <c:pt idx="1276">
                  <c:v>54.555925000000002</c:v>
                </c:pt>
                <c:pt idx="1277">
                  <c:v>54.555925000000002</c:v>
                </c:pt>
                <c:pt idx="1278">
                  <c:v>54.555925000000002</c:v>
                </c:pt>
                <c:pt idx="1279">
                  <c:v>54.555925000000002</c:v>
                </c:pt>
                <c:pt idx="1280">
                  <c:v>54.978356000000012</c:v>
                </c:pt>
                <c:pt idx="1281">
                  <c:v>54.978356000000012</c:v>
                </c:pt>
                <c:pt idx="1282">
                  <c:v>54.978356000000012</c:v>
                </c:pt>
                <c:pt idx="1283">
                  <c:v>54.978356000000012</c:v>
                </c:pt>
                <c:pt idx="1284">
                  <c:v>54.978356000000012</c:v>
                </c:pt>
                <c:pt idx="1285">
                  <c:v>54.978356000000012</c:v>
                </c:pt>
                <c:pt idx="1286">
                  <c:v>54.978356000000012</c:v>
                </c:pt>
                <c:pt idx="1287">
                  <c:v>54.978356000000012</c:v>
                </c:pt>
                <c:pt idx="1288">
                  <c:v>54.978356000000012</c:v>
                </c:pt>
                <c:pt idx="1289">
                  <c:v>54.978356000000012</c:v>
                </c:pt>
                <c:pt idx="1290">
                  <c:v>55.375605</c:v>
                </c:pt>
                <c:pt idx="1291">
                  <c:v>55.375605</c:v>
                </c:pt>
                <c:pt idx="1292">
                  <c:v>55.375605</c:v>
                </c:pt>
                <c:pt idx="1293">
                  <c:v>55.375605</c:v>
                </c:pt>
                <c:pt idx="1294">
                  <c:v>55.375605</c:v>
                </c:pt>
                <c:pt idx="1295">
                  <c:v>55.375605</c:v>
                </c:pt>
                <c:pt idx="1296">
                  <c:v>55.375605</c:v>
                </c:pt>
                <c:pt idx="1297">
                  <c:v>55.375605</c:v>
                </c:pt>
                <c:pt idx="1298">
                  <c:v>55.375605</c:v>
                </c:pt>
                <c:pt idx="1299">
                  <c:v>55.375605</c:v>
                </c:pt>
                <c:pt idx="1300">
                  <c:v>55.784736000000002</c:v>
                </c:pt>
                <c:pt idx="1301">
                  <c:v>55.784736000000002</c:v>
                </c:pt>
                <c:pt idx="1302">
                  <c:v>55.784736000000002</c:v>
                </c:pt>
                <c:pt idx="1303">
                  <c:v>55.784736000000002</c:v>
                </c:pt>
                <c:pt idx="1304">
                  <c:v>55.784736000000002</c:v>
                </c:pt>
                <c:pt idx="1305">
                  <c:v>55.784736000000002</c:v>
                </c:pt>
                <c:pt idx="1306">
                  <c:v>55.784736000000002</c:v>
                </c:pt>
                <c:pt idx="1307">
                  <c:v>55.784736000000002</c:v>
                </c:pt>
                <c:pt idx="1308">
                  <c:v>55.784736000000002</c:v>
                </c:pt>
                <c:pt idx="1309">
                  <c:v>55.784736000000002</c:v>
                </c:pt>
                <c:pt idx="1310">
                  <c:v>56.258657000000007</c:v>
                </c:pt>
                <c:pt idx="1311">
                  <c:v>56.258657000000007</c:v>
                </c:pt>
                <c:pt idx="1312">
                  <c:v>56.258657000000007</c:v>
                </c:pt>
                <c:pt idx="1313">
                  <c:v>56.258657000000007</c:v>
                </c:pt>
                <c:pt idx="1314">
                  <c:v>56.258657000000007</c:v>
                </c:pt>
                <c:pt idx="1315">
                  <c:v>56.258657000000007</c:v>
                </c:pt>
                <c:pt idx="1316">
                  <c:v>56.258657000000007</c:v>
                </c:pt>
                <c:pt idx="1317">
                  <c:v>56.258657000000007</c:v>
                </c:pt>
                <c:pt idx="1318">
                  <c:v>56.258657000000007</c:v>
                </c:pt>
                <c:pt idx="1319">
                  <c:v>56.258657000000007</c:v>
                </c:pt>
                <c:pt idx="1320">
                  <c:v>56.612820000000006</c:v>
                </c:pt>
                <c:pt idx="1321">
                  <c:v>56.612820000000006</c:v>
                </c:pt>
                <c:pt idx="1322">
                  <c:v>56.612820000000006</c:v>
                </c:pt>
                <c:pt idx="1323">
                  <c:v>56.612820000000006</c:v>
                </c:pt>
                <c:pt idx="1324">
                  <c:v>56.612820000000006</c:v>
                </c:pt>
                <c:pt idx="1325">
                  <c:v>56.612820000000006</c:v>
                </c:pt>
                <c:pt idx="1326">
                  <c:v>56.612820000000006</c:v>
                </c:pt>
                <c:pt idx="1327">
                  <c:v>56.612820000000006</c:v>
                </c:pt>
                <c:pt idx="1328">
                  <c:v>56.612820000000006</c:v>
                </c:pt>
                <c:pt idx="1329">
                  <c:v>56.612820000000006</c:v>
                </c:pt>
                <c:pt idx="1330">
                  <c:v>56.980817999999999</c:v>
                </c:pt>
                <c:pt idx="1331">
                  <c:v>56.980817999999999</c:v>
                </c:pt>
                <c:pt idx="1332">
                  <c:v>56.980817999999999</c:v>
                </c:pt>
                <c:pt idx="1333">
                  <c:v>56.980817999999999</c:v>
                </c:pt>
                <c:pt idx="1334">
                  <c:v>56.980817999999999</c:v>
                </c:pt>
                <c:pt idx="1335">
                  <c:v>56.980817999999999</c:v>
                </c:pt>
                <c:pt idx="1336">
                  <c:v>56.980817999999999</c:v>
                </c:pt>
                <c:pt idx="1337">
                  <c:v>56.980817999999999</c:v>
                </c:pt>
                <c:pt idx="1338">
                  <c:v>56.980817999999999</c:v>
                </c:pt>
                <c:pt idx="1339">
                  <c:v>56.980817999999999</c:v>
                </c:pt>
                <c:pt idx="1340">
                  <c:v>57.296733000000025</c:v>
                </c:pt>
                <c:pt idx="1341">
                  <c:v>57.296733000000025</c:v>
                </c:pt>
                <c:pt idx="1342">
                  <c:v>57.296733000000025</c:v>
                </c:pt>
                <c:pt idx="1343">
                  <c:v>57.296733000000025</c:v>
                </c:pt>
                <c:pt idx="1344">
                  <c:v>57.296733000000025</c:v>
                </c:pt>
                <c:pt idx="1345">
                  <c:v>57.296733000000025</c:v>
                </c:pt>
                <c:pt idx="1346">
                  <c:v>57.296733000000025</c:v>
                </c:pt>
                <c:pt idx="1347">
                  <c:v>57.296733000000025</c:v>
                </c:pt>
                <c:pt idx="1348">
                  <c:v>57.296733000000025</c:v>
                </c:pt>
                <c:pt idx="1349">
                  <c:v>57.296733000000025</c:v>
                </c:pt>
                <c:pt idx="1350">
                  <c:v>57.638300000000022</c:v>
                </c:pt>
                <c:pt idx="1351">
                  <c:v>57.638300000000022</c:v>
                </c:pt>
                <c:pt idx="1352">
                  <c:v>57.638300000000022</c:v>
                </c:pt>
                <c:pt idx="1353">
                  <c:v>57.638300000000022</c:v>
                </c:pt>
                <c:pt idx="1354">
                  <c:v>57.638300000000022</c:v>
                </c:pt>
                <c:pt idx="1355">
                  <c:v>57.638300000000022</c:v>
                </c:pt>
                <c:pt idx="1356">
                  <c:v>57.638300000000022</c:v>
                </c:pt>
                <c:pt idx="1357">
                  <c:v>57.638300000000022</c:v>
                </c:pt>
                <c:pt idx="1358">
                  <c:v>57.638300000000022</c:v>
                </c:pt>
                <c:pt idx="1359">
                  <c:v>57.638300000000022</c:v>
                </c:pt>
                <c:pt idx="1360">
                  <c:v>58.026398000000022</c:v>
                </c:pt>
                <c:pt idx="1361">
                  <c:v>58.026398000000022</c:v>
                </c:pt>
                <c:pt idx="1362">
                  <c:v>58.026398000000022</c:v>
                </c:pt>
                <c:pt idx="1363">
                  <c:v>58.026398000000022</c:v>
                </c:pt>
                <c:pt idx="1364">
                  <c:v>58.026398000000022</c:v>
                </c:pt>
                <c:pt idx="1365">
                  <c:v>58.026398000000022</c:v>
                </c:pt>
                <c:pt idx="1366">
                  <c:v>58.026398000000022</c:v>
                </c:pt>
                <c:pt idx="1367">
                  <c:v>58.026398000000022</c:v>
                </c:pt>
                <c:pt idx="1368">
                  <c:v>58.026398000000022</c:v>
                </c:pt>
                <c:pt idx="1369">
                  <c:v>58.026398000000022</c:v>
                </c:pt>
                <c:pt idx="1370">
                  <c:v>58.450368999999995</c:v>
                </c:pt>
                <c:pt idx="1371">
                  <c:v>58.450368999999995</c:v>
                </c:pt>
                <c:pt idx="1372">
                  <c:v>58.450368999999995</c:v>
                </c:pt>
                <c:pt idx="1373">
                  <c:v>58.450368999999995</c:v>
                </c:pt>
                <c:pt idx="1374">
                  <c:v>58.450368999999995</c:v>
                </c:pt>
                <c:pt idx="1375">
                  <c:v>58.450368999999995</c:v>
                </c:pt>
                <c:pt idx="1376">
                  <c:v>58.450368999999995</c:v>
                </c:pt>
                <c:pt idx="1377">
                  <c:v>58.450368999999995</c:v>
                </c:pt>
                <c:pt idx="1378">
                  <c:v>58.450368999999995</c:v>
                </c:pt>
                <c:pt idx="1379">
                  <c:v>58.450368999999995</c:v>
                </c:pt>
                <c:pt idx="1380">
                  <c:v>58.930295000000001</c:v>
                </c:pt>
                <c:pt idx="1381">
                  <c:v>58.930295000000001</c:v>
                </c:pt>
                <c:pt idx="1382">
                  <c:v>58.930295000000001</c:v>
                </c:pt>
                <c:pt idx="1383">
                  <c:v>58.930295000000001</c:v>
                </c:pt>
                <c:pt idx="1384">
                  <c:v>58.930295000000001</c:v>
                </c:pt>
                <c:pt idx="1385">
                  <c:v>58.930295000000001</c:v>
                </c:pt>
                <c:pt idx="1386">
                  <c:v>58.930295000000001</c:v>
                </c:pt>
                <c:pt idx="1387">
                  <c:v>58.930295000000001</c:v>
                </c:pt>
                <c:pt idx="1388">
                  <c:v>58.930295000000001</c:v>
                </c:pt>
                <c:pt idx="1389">
                  <c:v>58.930295000000001</c:v>
                </c:pt>
                <c:pt idx="1390">
                  <c:v>59.431191000000005</c:v>
                </c:pt>
                <c:pt idx="1391">
                  <c:v>59.431191000000005</c:v>
                </c:pt>
                <c:pt idx="1392">
                  <c:v>59.431191000000005</c:v>
                </c:pt>
                <c:pt idx="1393">
                  <c:v>59.431191000000005</c:v>
                </c:pt>
                <c:pt idx="1394">
                  <c:v>59.431191000000005</c:v>
                </c:pt>
                <c:pt idx="1395">
                  <c:v>59.431191000000005</c:v>
                </c:pt>
                <c:pt idx="1396">
                  <c:v>59.431191000000005</c:v>
                </c:pt>
                <c:pt idx="1397">
                  <c:v>59.431191000000005</c:v>
                </c:pt>
                <c:pt idx="1398">
                  <c:v>59.431191000000005</c:v>
                </c:pt>
                <c:pt idx="1399">
                  <c:v>59.431191000000005</c:v>
                </c:pt>
                <c:pt idx="1400">
                  <c:v>60.100731000000003</c:v>
                </c:pt>
                <c:pt idx="1401">
                  <c:v>60.100731000000003</c:v>
                </c:pt>
                <c:pt idx="1402">
                  <c:v>60.100731000000003</c:v>
                </c:pt>
                <c:pt idx="1403">
                  <c:v>60.100731000000003</c:v>
                </c:pt>
                <c:pt idx="1404">
                  <c:v>60.100731000000003</c:v>
                </c:pt>
                <c:pt idx="1405">
                  <c:v>60.100731000000003</c:v>
                </c:pt>
                <c:pt idx="1406">
                  <c:v>60.100731000000003</c:v>
                </c:pt>
                <c:pt idx="1407">
                  <c:v>60.100731000000003</c:v>
                </c:pt>
                <c:pt idx="1408">
                  <c:v>60.100731000000003</c:v>
                </c:pt>
                <c:pt idx="1409">
                  <c:v>60.100731000000003</c:v>
                </c:pt>
                <c:pt idx="1410">
                  <c:v>60.796502000000025</c:v>
                </c:pt>
                <c:pt idx="1411">
                  <c:v>60.796502000000025</c:v>
                </c:pt>
                <c:pt idx="1412">
                  <c:v>60.796502000000025</c:v>
                </c:pt>
                <c:pt idx="1413">
                  <c:v>60.796502000000025</c:v>
                </c:pt>
                <c:pt idx="1414">
                  <c:v>60.796502000000025</c:v>
                </c:pt>
                <c:pt idx="1415">
                  <c:v>60.796502000000025</c:v>
                </c:pt>
                <c:pt idx="1416">
                  <c:v>60.796502000000025</c:v>
                </c:pt>
                <c:pt idx="1417">
                  <c:v>60.796502000000025</c:v>
                </c:pt>
                <c:pt idx="1418">
                  <c:v>60.796502000000025</c:v>
                </c:pt>
                <c:pt idx="1419">
                  <c:v>60.796502000000025</c:v>
                </c:pt>
                <c:pt idx="1420">
                  <c:v>61.474044999999997</c:v>
                </c:pt>
                <c:pt idx="1421">
                  <c:v>61.474044999999997</c:v>
                </c:pt>
                <c:pt idx="1422">
                  <c:v>61.474044999999997</c:v>
                </c:pt>
                <c:pt idx="1423">
                  <c:v>61.474044999999997</c:v>
                </c:pt>
                <c:pt idx="1424">
                  <c:v>61.474044999999997</c:v>
                </c:pt>
                <c:pt idx="1425">
                  <c:v>61.474044999999997</c:v>
                </c:pt>
                <c:pt idx="1426">
                  <c:v>61.474044999999997</c:v>
                </c:pt>
                <c:pt idx="1427">
                  <c:v>61.474044999999997</c:v>
                </c:pt>
                <c:pt idx="1428">
                  <c:v>61.474044999999997</c:v>
                </c:pt>
                <c:pt idx="1429">
                  <c:v>61.474044999999997</c:v>
                </c:pt>
                <c:pt idx="1430">
                  <c:v>62.265208000000023</c:v>
                </c:pt>
                <c:pt idx="1431">
                  <c:v>62.265208000000023</c:v>
                </c:pt>
                <c:pt idx="1432">
                  <c:v>62.265208000000023</c:v>
                </c:pt>
                <c:pt idx="1433">
                  <c:v>62.265208000000023</c:v>
                </c:pt>
                <c:pt idx="1434">
                  <c:v>62.265208000000023</c:v>
                </c:pt>
                <c:pt idx="1435">
                  <c:v>62.265208000000023</c:v>
                </c:pt>
                <c:pt idx="1436">
                  <c:v>62.265208000000023</c:v>
                </c:pt>
                <c:pt idx="1437">
                  <c:v>62.265208000000023</c:v>
                </c:pt>
                <c:pt idx="1438">
                  <c:v>62.265208000000023</c:v>
                </c:pt>
                <c:pt idx="1439">
                  <c:v>62.265208000000023</c:v>
                </c:pt>
                <c:pt idx="1440">
                  <c:v>63.274994</c:v>
                </c:pt>
                <c:pt idx="1441">
                  <c:v>63.274994</c:v>
                </c:pt>
                <c:pt idx="1442">
                  <c:v>63.274994</c:v>
                </c:pt>
                <c:pt idx="1443">
                  <c:v>63.274994</c:v>
                </c:pt>
                <c:pt idx="1444">
                  <c:v>63.274994</c:v>
                </c:pt>
                <c:pt idx="1445">
                  <c:v>63.274994</c:v>
                </c:pt>
                <c:pt idx="1446">
                  <c:v>63.274994</c:v>
                </c:pt>
                <c:pt idx="1447">
                  <c:v>63.274994</c:v>
                </c:pt>
                <c:pt idx="1448">
                  <c:v>63.274994</c:v>
                </c:pt>
                <c:pt idx="1449">
                  <c:v>63.274994</c:v>
                </c:pt>
                <c:pt idx="1450">
                  <c:v>64.280777999999955</c:v>
                </c:pt>
                <c:pt idx="1451">
                  <c:v>64.280777999999955</c:v>
                </c:pt>
                <c:pt idx="1452">
                  <c:v>64.280777999999955</c:v>
                </c:pt>
                <c:pt idx="1453">
                  <c:v>64.280777999999955</c:v>
                </c:pt>
                <c:pt idx="1454">
                  <c:v>64.280777999999955</c:v>
                </c:pt>
                <c:pt idx="1455">
                  <c:v>64.280777999999955</c:v>
                </c:pt>
                <c:pt idx="1456">
                  <c:v>64.280777999999955</c:v>
                </c:pt>
                <c:pt idx="1457">
                  <c:v>64.280777999999955</c:v>
                </c:pt>
                <c:pt idx="1458">
                  <c:v>64.280777999999955</c:v>
                </c:pt>
                <c:pt idx="1459">
                  <c:v>64.280777999999955</c:v>
                </c:pt>
                <c:pt idx="1460">
                  <c:v>65.361387999999963</c:v>
                </c:pt>
                <c:pt idx="1461">
                  <c:v>65.361387999999963</c:v>
                </c:pt>
                <c:pt idx="1462">
                  <c:v>65.361387999999963</c:v>
                </c:pt>
                <c:pt idx="1463">
                  <c:v>65.361387999999963</c:v>
                </c:pt>
                <c:pt idx="1464">
                  <c:v>65.361387999999963</c:v>
                </c:pt>
                <c:pt idx="1465">
                  <c:v>65.361387999999963</c:v>
                </c:pt>
                <c:pt idx="1466">
                  <c:v>65.361387999999963</c:v>
                </c:pt>
                <c:pt idx="1467">
                  <c:v>65.361387999999963</c:v>
                </c:pt>
                <c:pt idx="1468">
                  <c:v>65.361387999999963</c:v>
                </c:pt>
                <c:pt idx="1469">
                  <c:v>65.361387999999963</c:v>
                </c:pt>
                <c:pt idx="1470">
                  <c:v>66.748827000000006</c:v>
                </c:pt>
                <c:pt idx="1471">
                  <c:v>66.748827000000006</c:v>
                </c:pt>
                <c:pt idx="1472">
                  <c:v>66.748827000000006</c:v>
                </c:pt>
                <c:pt idx="1473">
                  <c:v>66.748827000000006</c:v>
                </c:pt>
                <c:pt idx="1474">
                  <c:v>66.748827000000006</c:v>
                </c:pt>
                <c:pt idx="1475">
                  <c:v>66.748827000000006</c:v>
                </c:pt>
                <c:pt idx="1476">
                  <c:v>66.748827000000006</c:v>
                </c:pt>
                <c:pt idx="1477">
                  <c:v>66.748827000000006</c:v>
                </c:pt>
                <c:pt idx="1478">
                  <c:v>66.748827000000006</c:v>
                </c:pt>
                <c:pt idx="1479">
                  <c:v>66.748827000000006</c:v>
                </c:pt>
                <c:pt idx="1480">
                  <c:v>68.105814999999978</c:v>
                </c:pt>
                <c:pt idx="1481">
                  <c:v>68.105814999999978</c:v>
                </c:pt>
                <c:pt idx="1482">
                  <c:v>68.105814999999978</c:v>
                </c:pt>
                <c:pt idx="1483">
                  <c:v>68.105814999999978</c:v>
                </c:pt>
                <c:pt idx="1484">
                  <c:v>68.105814999999978</c:v>
                </c:pt>
                <c:pt idx="1485">
                  <c:v>68.105814999999978</c:v>
                </c:pt>
                <c:pt idx="1486">
                  <c:v>68.105814999999978</c:v>
                </c:pt>
                <c:pt idx="1487">
                  <c:v>68.105814999999978</c:v>
                </c:pt>
                <c:pt idx="1488">
                  <c:v>68.105814999999978</c:v>
                </c:pt>
                <c:pt idx="1489">
                  <c:v>68.105814999999978</c:v>
                </c:pt>
                <c:pt idx="1490">
                  <c:v>69.635615999999999</c:v>
                </c:pt>
                <c:pt idx="1491">
                  <c:v>69.635615999999999</c:v>
                </c:pt>
                <c:pt idx="1492">
                  <c:v>69.635615999999999</c:v>
                </c:pt>
                <c:pt idx="1493">
                  <c:v>69.635615999999999</c:v>
                </c:pt>
                <c:pt idx="1494">
                  <c:v>69.635615999999999</c:v>
                </c:pt>
                <c:pt idx="1495">
                  <c:v>69.635615999999999</c:v>
                </c:pt>
                <c:pt idx="1496">
                  <c:v>69.635615999999999</c:v>
                </c:pt>
                <c:pt idx="1497">
                  <c:v>69.635615999999999</c:v>
                </c:pt>
                <c:pt idx="1498">
                  <c:v>69.635615999999999</c:v>
                </c:pt>
                <c:pt idx="1499">
                  <c:v>69.635615999999999</c:v>
                </c:pt>
                <c:pt idx="1500">
                  <c:v>71.374310999999963</c:v>
                </c:pt>
                <c:pt idx="1501">
                  <c:v>71.374310999999963</c:v>
                </c:pt>
                <c:pt idx="1502">
                  <c:v>71.374310999999963</c:v>
                </c:pt>
                <c:pt idx="1503">
                  <c:v>71.374310999999963</c:v>
                </c:pt>
                <c:pt idx="1504">
                  <c:v>71.374310999999963</c:v>
                </c:pt>
                <c:pt idx="1505">
                  <c:v>71.374310999999963</c:v>
                </c:pt>
                <c:pt idx="1506">
                  <c:v>71.374310999999963</c:v>
                </c:pt>
                <c:pt idx="1507">
                  <c:v>71.374310999999963</c:v>
                </c:pt>
                <c:pt idx="1508">
                  <c:v>71.374310999999963</c:v>
                </c:pt>
                <c:pt idx="1509">
                  <c:v>71.374310999999963</c:v>
                </c:pt>
                <c:pt idx="1510">
                  <c:v>73.259746999999962</c:v>
                </c:pt>
                <c:pt idx="1511">
                  <c:v>73.259746999999962</c:v>
                </c:pt>
                <c:pt idx="1512">
                  <c:v>73.259746999999962</c:v>
                </c:pt>
                <c:pt idx="1513">
                  <c:v>73.259746999999962</c:v>
                </c:pt>
                <c:pt idx="1514">
                  <c:v>73.259746999999962</c:v>
                </c:pt>
                <c:pt idx="1515">
                  <c:v>73.259746999999962</c:v>
                </c:pt>
                <c:pt idx="1516">
                  <c:v>73.259746999999962</c:v>
                </c:pt>
                <c:pt idx="1517">
                  <c:v>73.259746999999962</c:v>
                </c:pt>
                <c:pt idx="1518">
                  <c:v>73.259746999999962</c:v>
                </c:pt>
                <c:pt idx="1519">
                  <c:v>73.259746999999962</c:v>
                </c:pt>
                <c:pt idx="1520">
                  <c:v>75.399089000000004</c:v>
                </c:pt>
                <c:pt idx="1521">
                  <c:v>75.399089000000004</c:v>
                </c:pt>
                <c:pt idx="1522">
                  <c:v>75.399089000000004</c:v>
                </c:pt>
                <c:pt idx="1523">
                  <c:v>75.399089000000004</c:v>
                </c:pt>
                <c:pt idx="1524">
                  <c:v>75.399089000000004</c:v>
                </c:pt>
                <c:pt idx="1525">
                  <c:v>75.399089000000004</c:v>
                </c:pt>
                <c:pt idx="1526">
                  <c:v>75.399089000000004</c:v>
                </c:pt>
                <c:pt idx="1527">
                  <c:v>75.399089000000004</c:v>
                </c:pt>
                <c:pt idx="1528">
                  <c:v>75.399089000000004</c:v>
                </c:pt>
                <c:pt idx="1529">
                  <c:v>75.399089000000004</c:v>
                </c:pt>
                <c:pt idx="1530">
                  <c:v>77.68431099999998</c:v>
                </c:pt>
                <c:pt idx="1531">
                  <c:v>77.68431099999998</c:v>
                </c:pt>
                <c:pt idx="1532">
                  <c:v>77.68431099999998</c:v>
                </c:pt>
                <c:pt idx="1533">
                  <c:v>77.68431099999998</c:v>
                </c:pt>
                <c:pt idx="1534">
                  <c:v>77.68431099999998</c:v>
                </c:pt>
                <c:pt idx="1535">
                  <c:v>77.68431099999998</c:v>
                </c:pt>
                <c:pt idx="1536">
                  <c:v>77.68431099999998</c:v>
                </c:pt>
                <c:pt idx="1537">
                  <c:v>77.68431099999998</c:v>
                </c:pt>
                <c:pt idx="1538">
                  <c:v>77.68431099999998</c:v>
                </c:pt>
                <c:pt idx="1539">
                  <c:v>77.68431099999998</c:v>
                </c:pt>
                <c:pt idx="1540">
                  <c:v>80.290711999999999</c:v>
                </c:pt>
                <c:pt idx="1541">
                  <c:v>80.290711999999999</c:v>
                </c:pt>
                <c:pt idx="1542">
                  <c:v>80.290711999999999</c:v>
                </c:pt>
                <c:pt idx="1543">
                  <c:v>80.290711999999999</c:v>
                </c:pt>
                <c:pt idx="1544">
                  <c:v>80.290711999999999</c:v>
                </c:pt>
                <c:pt idx="1545">
                  <c:v>80.290711999999999</c:v>
                </c:pt>
                <c:pt idx="1546">
                  <c:v>80.290711999999999</c:v>
                </c:pt>
                <c:pt idx="1547">
                  <c:v>80.290711999999999</c:v>
                </c:pt>
                <c:pt idx="1548">
                  <c:v>80.290711999999999</c:v>
                </c:pt>
                <c:pt idx="1549">
                  <c:v>80.290711999999999</c:v>
                </c:pt>
                <c:pt idx="1550">
                  <c:v>82.868618999999981</c:v>
                </c:pt>
                <c:pt idx="1551">
                  <c:v>82.868618999999981</c:v>
                </c:pt>
                <c:pt idx="1552">
                  <c:v>82.868618999999981</c:v>
                </c:pt>
                <c:pt idx="1553">
                  <c:v>82.868618999999981</c:v>
                </c:pt>
                <c:pt idx="1554">
                  <c:v>82.868618999999981</c:v>
                </c:pt>
                <c:pt idx="1555">
                  <c:v>82.868618999999981</c:v>
                </c:pt>
                <c:pt idx="1556">
                  <c:v>82.868618999999981</c:v>
                </c:pt>
                <c:pt idx="1557">
                  <c:v>82.868618999999981</c:v>
                </c:pt>
                <c:pt idx="1558">
                  <c:v>82.868618999999981</c:v>
                </c:pt>
                <c:pt idx="1559">
                  <c:v>82.868618999999981</c:v>
                </c:pt>
                <c:pt idx="1560">
                  <c:v>85.757560999999995</c:v>
                </c:pt>
                <c:pt idx="1561">
                  <c:v>85.757560999999995</c:v>
                </c:pt>
                <c:pt idx="1562">
                  <c:v>85.757560999999995</c:v>
                </c:pt>
                <c:pt idx="1563">
                  <c:v>85.757560999999995</c:v>
                </c:pt>
                <c:pt idx="1564">
                  <c:v>85.757560999999995</c:v>
                </c:pt>
                <c:pt idx="1565">
                  <c:v>85.757560999999995</c:v>
                </c:pt>
                <c:pt idx="1566">
                  <c:v>85.757560999999995</c:v>
                </c:pt>
                <c:pt idx="1567">
                  <c:v>85.757560999999995</c:v>
                </c:pt>
                <c:pt idx="1568">
                  <c:v>85.757560999999995</c:v>
                </c:pt>
                <c:pt idx="1569">
                  <c:v>85.757560999999995</c:v>
                </c:pt>
                <c:pt idx="1570">
                  <c:v>89.117153000000044</c:v>
                </c:pt>
                <c:pt idx="1571">
                  <c:v>89.117153000000044</c:v>
                </c:pt>
                <c:pt idx="1572">
                  <c:v>89.117153000000044</c:v>
                </c:pt>
                <c:pt idx="1573">
                  <c:v>89.117153000000044</c:v>
                </c:pt>
                <c:pt idx="1574">
                  <c:v>89.117153000000044</c:v>
                </c:pt>
                <c:pt idx="1575">
                  <c:v>89.117153000000044</c:v>
                </c:pt>
                <c:pt idx="1576">
                  <c:v>89.117153000000044</c:v>
                </c:pt>
                <c:pt idx="1577">
                  <c:v>89.117153000000044</c:v>
                </c:pt>
                <c:pt idx="1578">
                  <c:v>89.117153000000044</c:v>
                </c:pt>
                <c:pt idx="1579">
                  <c:v>89.117153000000044</c:v>
                </c:pt>
                <c:pt idx="1580">
                  <c:v>92.566441999999981</c:v>
                </c:pt>
                <c:pt idx="1581">
                  <c:v>92.566441999999981</c:v>
                </c:pt>
                <c:pt idx="1582">
                  <c:v>92.566441999999981</c:v>
                </c:pt>
                <c:pt idx="1583">
                  <c:v>92.566441999999981</c:v>
                </c:pt>
                <c:pt idx="1584">
                  <c:v>92.566441999999981</c:v>
                </c:pt>
                <c:pt idx="1585">
                  <c:v>92.566441999999981</c:v>
                </c:pt>
                <c:pt idx="1586">
                  <c:v>92.566441999999981</c:v>
                </c:pt>
                <c:pt idx="1587">
                  <c:v>92.566441999999981</c:v>
                </c:pt>
                <c:pt idx="1588">
                  <c:v>92.566441999999981</c:v>
                </c:pt>
                <c:pt idx="1589">
                  <c:v>92.566441999999981</c:v>
                </c:pt>
                <c:pt idx="1590">
                  <c:v>96.403121999999996</c:v>
                </c:pt>
                <c:pt idx="1591">
                  <c:v>96.403121999999996</c:v>
                </c:pt>
                <c:pt idx="1592">
                  <c:v>96.403121999999996</c:v>
                </c:pt>
                <c:pt idx="1593">
                  <c:v>96.403121999999996</c:v>
                </c:pt>
                <c:pt idx="1594">
                  <c:v>96.403121999999996</c:v>
                </c:pt>
                <c:pt idx="1595">
                  <c:v>96.403121999999996</c:v>
                </c:pt>
                <c:pt idx="1596">
                  <c:v>96.403121999999996</c:v>
                </c:pt>
                <c:pt idx="1597">
                  <c:v>96.403121999999996</c:v>
                </c:pt>
                <c:pt idx="1598">
                  <c:v>96.403121999999996</c:v>
                </c:pt>
                <c:pt idx="1599">
                  <c:v>96.403121999999996</c:v>
                </c:pt>
                <c:pt idx="1600">
                  <c:v>100.35459400000002</c:v>
                </c:pt>
                <c:pt idx="1601">
                  <c:v>100.35459400000002</c:v>
                </c:pt>
                <c:pt idx="1602">
                  <c:v>100.35459400000002</c:v>
                </c:pt>
                <c:pt idx="1603">
                  <c:v>100.35459400000002</c:v>
                </c:pt>
                <c:pt idx="1604">
                  <c:v>100.35459400000002</c:v>
                </c:pt>
                <c:pt idx="1605">
                  <c:v>100.35459400000002</c:v>
                </c:pt>
                <c:pt idx="1606">
                  <c:v>100.35459400000002</c:v>
                </c:pt>
                <c:pt idx="1607">
                  <c:v>100.35459400000002</c:v>
                </c:pt>
                <c:pt idx="1608">
                  <c:v>100.35459400000002</c:v>
                </c:pt>
                <c:pt idx="1609">
                  <c:v>100.35459400000002</c:v>
                </c:pt>
                <c:pt idx="1610">
                  <c:v>104.70911900000004</c:v>
                </c:pt>
                <c:pt idx="1611">
                  <c:v>104.70911900000004</c:v>
                </c:pt>
                <c:pt idx="1612">
                  <c:v>104.70911900000004</c:v>
                </c:pt>
                <c:pt idx="1613">
                  <c:v>104.70911900000004</c:v>
                </c:pt>
                <c:pt idx="1614">
                  <c:v>104.70911900000004</c:v>
                </c:pt>
                <c:pt idx="1615">
                  <c:v>104.70911900000004</c:v>
                </c:pt>
                <c:pt idx="1616">
                  <c:v>104.70911900000004</c:v>
                </c:pt>
                <c:pt idx="1617">
                  <c:v>104.70911900000004</c:v>
                </c:pt>
                <c:pt idx="1618">
                  <c:v>104.70911900000004</c:v>
                </c:pt>
                <c:pt idx="1619">
                  <c:v>104.70911900000004</c:v>
                </c:pt>
                <c:pt idx="1620">
                  <c:v>109.31949899999998</c:v>
                </c:pt>
                <c:pt idx="1621">
                  <c:v>109.31949899999998</c:v>
                </c:pt>
                <c:pt idx="1622">
                  <c:v>109.31949899999998</c:v>
                </c:pt>
                <c:pt idx="1623">
                  <c:v>109.31949899999998</c:v>
                </c:pt>
                <c:pt idx="1624">
                  <c:v>109.31949899999998</c:v>
                </c:pt>
                <c:pt idx="1625">
                  <c:v>109.31949899999998</c:v>
                </c:pt>
                <c:pt idx="1626">
                  <c:v>109.31949899999998</c:v>
                </c:pt>
                <c:pt idx="1627">
                  <c:v>109.31949899999998</c:v>
                </c:pt>
                <c:pt idx="1628">
                  <c:v>109.31949899999998</c:v>
                </c:pt>
                <c:pt idx="1629">
                  <c:v>109.31949899999998</c:v>
                </c:pt>
                <c:pt idx="1630">
                  <c:v>114.190079</c:v>
                </c:pt>
                <c:pt idx="1631">
                  <c:v>114.190079</c:v>
                </c:pt>
                <c:pt idx="1632">
                  <c:v>114.190079</c:v>
                </c:pt>
                <c:pt idx="1633">
                  <c:v>114.190079</c:v>
                </c:pt>
                <c:pt idx="1634">
                  <c:v>114.190079</c:v>
                </c:pt>
                <c:pt idx="1635">
                  <c:v>114.190079</c:v>
                </c:pt>
                <c:pt idx="1636">
                  <c:v>114.190079</c:v>
                </c:pt>
                <c:pt idx="1637">
                  <c:v>114.190079</c:v>
                </c:pt>
                <c:pt idx="1638">
                  <c:v>114.190079</c:v>
                </c:pt>
                <c:pt idx="1639">
                  <c:v>114.190079</c:v>
                </c:pt>
                <c:pt idx="1640">
                  <c:v>119.74321300000008</c:v>
                </c:pt>
                <c:pt idx="1641">
                  <c:v>119.74321300000008</c:v>
                </c:pt>
                <c:pt idx="1642">
                  <c:v>119.74321300000008</c:v>
                </c:pt>
                <c:pt idx="1643">
                  <c:v>119.74321300000008</c:v>
                </c:pt>
                <c:pt idx="1644">
                  <c:v>119.74321300000008</c:v>
                </c:pt>
                <c:pt idx="1645">
                  <c:v>119.74321300000008</c:v>
                </c:pt>
                <c:pt idx="1646">
                  <c:v>119.74321300000008</c:v>
                </c:pt>
                <c:pt idx="1647">
                  <c:v>119.74321300000008</c:v>
                </c:pt>
                <c:pt idx="1648">
                  <c:v>119.74321300000008</c:v>
                </c:pt>
                <c:pt idx="1649">
                  <c:v>119.74321300000008</c:v>
                </c:pt>
                <c:pt idx="1650">
                  <c:v>125.31851</c:v>
                </c:pt>
                <c:pt idx="1651">
                  <c:v>125.31851</c:v>
                </c:pt>
                <c:pt idx="1652">
                  <c:v>125.31851</c:v>
                </c:pt>
                <c:pt idx="1653">
                  <c:v>125.31851</c:v>
                </c:pt>
                <c:pt idx="1654">
                  <c:v>125.31851</c:v>
                </c:pt>
                <c:pt idx="1655">
                  <c:v>125.31851</c:v>
                </c:pt>
                <c:pt idx="1656">
                  <c:v>125.31851</c:v>
                </c:pt>
                <c:pt idx="1657">
                  <c:v>125.31851</c:v>
                </c:pt>
                <c:pt idx="1658">
                  <c:v>125.31851</c:v>
                </c:pt>
                <c:pt idx="1659">
                  <c:v>125.31851</c:v>
                </c:pt>
                <c:pt idx="1660">
                  <c:v>131.49570499999999</c:v>
                </c:pt>
                <c:pt idx="1661">
                  <c:v>131.49570499999999</c:v>
                </c:pt>
                <c:pt idx="1662">
                  <c:v>131.49570499999999</c:v>
                </c:pt>
                <c:pt idx="1663">
                  <c:v>131.49570499999999</c:v>
                </c:pt>
                <c:pt idx="1664">
                  <c:v>131.49570499999999</c:v>
                </c:pt>
                <c:pt idx="1665">
                  <c:v>131.49570499999999</c:v>
                </c:pt>
                <c:pt idx="1666">
                  <c:v>131.49570499999999</c:v>
                </c:pt>
                <c:pt idx="1667">
                  <c:v>131.49570499999999</c:v>
                </c:pt>
                <c:pt idx="1668">
                  <c:v>131.49570499999999</c:v>
                </c:pt>
                <c:pt idx="1669">
                  <c:v>131.49570499999999</c:v>
                </c:pt>
                <c:pt idx="1670">
                  <c:v>137.977002</c:v>
                </c:pt>
                <c:pt idx="1671">
                  <c:v>137.977002</c:v>
                </c:pt>
                <c:pt idx="1672">
                  <c:v>137.977002</c:v>
                </c:pt>
                <c:pt idx="1673">
                  <c:v>137.977002</c:v>
                </c:pt>
                <c:pt idx="1674">
                  <c:v>137.977002</c:v>
                </c:pt>
                <c:pt idx="1675">
                  <c:v>137.977002</c:v>
                </c:pt>
                <c:pt idx="1676">
                  <c:v>137.977002</c:v>
                </c:pt>
                <c:pt idx="1677">
                  <c:v>137.977002</c:v>
                </c:pt>
                <c:pt idx="1678">
                  <c:v>137.977002</c:v>
                </c:pt>
                <c:pt idx="1679">
                  <c:v>137.977002</c:v>
                </c:pt>
                <c:pt idx="1680">
                  <c:v>144.78664999999998</c:v>
                </c:pt>
                <c:pt idx="1681">
                  <c:v>144.78664999999998</c:v>
                </c:pt>
                <c:pt idx="1682">
                  <c:v>144.78664999999998</c:v>
                </c:pt>
                <c:pt idx="1683">
                  <c:v>144.78664999999998</c:v>
                </c:pt>
                <c:pt idx="1684">
                  <c:v>144.78664999999998</c:v>
                </c:pt>
                <c:pt idx="1685">
                  <c:v>144.78664999999998</c:v>
                </c:pt>
                <c:pt idx="1686">
                  <c:v>144.78664999999998</c:v>
                </c:pt>
                <c:pt idx="1687">
                  <c:v>144.78664999999998</c:v>
                </c:pt>
                <c:pt idx="1688">
                  <c:v>144.78664999999998</c:v>
                </c:pt>
                <c:pt idx="1689">
                  <c:v>144.78664999999998</c:v>
                </c:pt>
                <c:pt idx="1690">
                  <c:v>151.89655199999999</c:v>
                </c:pt>
                <c:pt idx="1691">
                  <c:v>151.89655199999999</c:v>
                </c:pt>
                <c:pt idx="1692">
                  <c:v>151.89655199999999</c:v>
                </c:pt>
                <c:pt idx="1693">
                  <c:v>151.89655199999999</c:v>
                </c:pt>
                <c:pt idx="1694">
                  <c:v>151.89655199999999</c:v>
                </c:pt>
                <c:pt idx="1695">
                  <c:v>151.89655199999999</c:v>
                </c:pt>
                <c:pt idx="1696">
                  <c:v>151.89655199999999</c:v>
                </c:pt>
                <c:pt idx="1697">
                  <c:v>151.89655199999999</c:v>
                </c:pt>
                <c:pt idx="1698">
                  <c:v>151.89655199999999</c:v>
                </c:pt>
                <c:pt idx="1699">
                  <c:v>151.89655199999999</c:v>
                </c:pt>
                <c:pt idx="1700">
                  <c:v>159.15619900000004</c:v>
                </c:pt>
                <c:pt idx="1701">
                  <c:v>159.15619900000004</c:v>
                </c:pt>
                <c:pt idx="1702">
                  <c:v>159.15619900000004</c:v>
                </c:pt>
                <c:pt idx="1703">
                  <c:v>159.15619900000004</c:v>
                </c:pt>
                <c:pt idx="1704">
                  <c:v>159.15619900000004</c:v>
                </c:pt>
                <c:pt idx="1705">
                  <c:v>159.15619900000004</c:v>
                </c:pt>
                <c:pt idx="1706">
                  <c:v>159.15619900000004</c:v>
                </c:pt>
                <c:pt idx="1707">
                  <c:v>159.15619900000004</c:v>
                </c:pt>
                <c:pt idx="1708">
                  <c:v>159.15619900000004</c:v>
                </c:pt>
                <c:pt idx="1709">
                  <c:v>159.15619900000004</c:v>
                </c:pt>
                <c:pt idx="1710">
                  <c:v>166.27073099999998</c:v>
                </c:pt>
                <c:pt idx="1711">
                  <c:v>166.27073099999998</c:v>
                </c:pt>
                <c:pt idx="1712">
                  <c:v>166.27073099999998</c:v>
                </c:pt>
                <c:pt idx="1713">
                  <c:v>166.27073099999998</c:v>
                </c:pt>
                <c:pt idx="1714">
                  <c:v>166.27073099999998</c:v>
                </c:pt>
                <c:pt idx="1715">
                  <c:v>166.27073099999998</c:v>
                </c:pt>
                <c:pt idx="1716">
                  <c:v>166.27073099999998</c:v>
                </c:pt>
                <c:pt idx="1717">
                  <c:v>166.27073099999998</c:v>
                </c:pt>
                <c:pt idx="1718">
                  <c:v>166.27073099999998</c:v>
                </c:pt>
                <c:pt idx="1719">
                  <c:v>166.27073099999998</c:v>
                </c:pt>
                <c:pt idx="1720">
                  <c:v>173.225921</c:v>
                </c:pt>
                <c:pt idx="1721">
                  <c:v>173.225921</c:v>
                </c:pt>
                <c:pt idx="1722">
                  <c:v>173.225921</c:v>
                </c:pt>
                <c:pt idx="1723">
                  <c:v>173.225921</c:v>
                </c:pt>
                <c:pt idx="1724">
                  <c:v>173.225921</c:v>
                </c:pt>
                <c:pt idx="1725">
                  <c:v>173.225921</c:v>
                </c:pt>
                <c:pt idx="1726">
                  <c:v>173.225921</c:v>
                </c:pt>
                <c:pt idx="1727">
                  <c:v>173.225921</c:v>
                </c:pt>
                <c:pt idx="1728">
                  <c:v>173.225921</c:v>
                </c:pt>
                <c:pt idx="1729">
                  <c:v>173.225921</c:v>
                </c:pt>
                <c:pt idx="1730">
                  <c:v>181.09513800000008</c:v>
                </c:pt>
                <c:pt idx="1731">
                  <c:v>181.09513800000008</c:v>
                </c:pt>
                <c:pt idx="1732">
                  <c:v>181.09513800000008</c:v>
                </c:pt>
                <c:pt idx="1733">
                  <c:v>181.09513800000008</c:v>
                </c:pt>
                <c:pt idx="1734">
                  <c:v>181.09513800000008</c:v>
                </c:pt>
                <c:pt idx="1735">
                  <c:v>181.09513800000008</c:v>
                </c:pt>
                <c:pt idx="1736">
                  <c:v>181.09513800000008</c:v>
                </c:pt>
                <c:pt idx="1737">
                  <c:v>181.09513800000008</c:v>
                </c:pt>
                <c:pt idx="1738">
                  <c:v>181.09513800000008</c:v>
                </c:pt>
                <c:pt idx="1739">
                  <c:v>181.09513800000008</c:v>
                </c:pt>
                <c:pt idx="1740">
                  <c:v>188.63887399999999</c:v>
                </c:pt>
                <c:pt idx="1741">
                  <c:v>188.63887399999999</c:v>
                </c:pt>
                <c:pt idx="1742">
                  <c:v>188.63887399999999</c:v>
                </c:pt>
                <c:pt idx="1743">
                  <c:v>188.63887399999999</c:v>
                </c:pt>
                <c:pt idx="1744">
                  <c:v>188.63887399999999</c:v>
                </c:pt>
                <c:pt idx="1745">
                  <c:v>188.63887399999999</c:v>
                </c:pt>
                <c:pt idx="1746">
                  <c:v>188.63887399999999</c:v>
                </c:pt>
                <c:pt idx="1747">
                  <c:v>188.63887399999999</c:v>
                </c:pt>
                <c:pt idx="1748">
                  <c:v>188.63887399999999</c:v>
                </c:pt>
                <c:pt idx="1749">
                  <c:v>188.63887399999999</c:v>
                </c:pt>
                <c:pt idx="1750">
                  <c:v>196.347205</c:v>
                </c:pt>
                <c:pt idx="1751">
                  <c:v>196.347205</c:v>
                </c:pt>
                <c:pt idx="1752">
                  <c:v>196.347205</c:v>
                </c:pt>
                <c:pt idx="1753">
                  <c:v>196.347205</c:v>
                </c:pt>
                <c:pt idx="1754">
                  <c:v>196.347205</c:v>
                </c:pt>
                <c:pt idx="1755">
                  <c:v>196.347205</c:v>
                </c:pt>
                <c:pt idx="1756">
                  <c:v>196.347205</c:v>
                </c:pt>
                <c:pt idx="1757">
                  <c:v>196.347205</c:v>
                </c:pt>
                <c:pt idx="1758">
                  <c:v>196.347205</c:v>
                </c:pt>
                <c:pt idx="1759">
                  <c:v>196.347205</c:v>
                </c:pt>
                <c:pt idx="1760">
                  <c:v>204.64409299999991</c:v>
                </c:pt>
                <c:pt idx="1761">
                  <c:v>204.64409299999991</c:v>
                </c:pt>
                <c:pt idx="1762">
                  <c:v>204.64409299999991</c:v>
                </c:pt>
                <c:pt idx="1763">
                  <c:v>204.64409299999991</c:v>
                </c:pt>
                <c:pt idx="1764">
                  <c:v>204.64409299999991</c:v>
                </c:pt>
                <c:pt idx="1765">
                  <c:v>204.64409299999991</c:v>
                </c:pt>
                <c:pt idx="1766">
                  <c:v>204.64409299999991</c:v>
                </c:pt>
                <c:pt idx="1767">
                  <c:v>204.64409299999991</c:v>
                </c:pt>
                <c:pt idx="1768">
                  <c:v>204.64409299999991</c:v>
                </c:pt>
                <c:pt idx="1769">
                  <c:v>204.64409299999991</c:v>
                </c:pt>
                <c:pt idx="1770">
                  <c:v>211.88399900000007</c:v>
                </c:pt>
                <c:pt idx="1771">
                  <c:v>211.88399900000007</c:v>
                </c:pt>
                <c:pt idx="1772">
                  <c:v>211.88399900000007</c:v>
                </c:pt>
                <c:pt idx="1773">
                  <c:v>211.88399900000007</c:v>
                </c:pt>
                <c:pt idx="1774">
                  <c:v>211.88399900000007</c:v>
                </c:pt>
                <c:pt idx="1775">
                  <c:v>211.88399900000007</c:v>
                </c:pt>
                <c:pt idx="1776">
                  <c:v>211.88399900000007</c:v>
                </c:pt>
                <c:pt idx="1777">
                  <c:v>211.88399900000007</c:v>
                </c:pt>
                <c:pt idx="1778">
                  <c:v>211.88399900000007</c:v>
                </c:pt>
                <c:pt idx="1779">
                  <c:v>211.88399900000007</c:v>
                </c:pt>
                <c:pt idx="1780">
                  <c:v>218.05842900000016</c:v>
                </c:pt>
                <c:pt idx="1781">
                  <c:v>218.05842900000016</c:v>
                </c:pt>
                <c:pt idx="1782">
                  <c:v>218.05842900000016</c:v>
                </c:pt>
                <c:pt idx="1783">
                  <c:v>218.05842900000016</c:v>
                </c:pt>
                <c:pt idx="1784">
                  <c:v>218.05842900000016</c:v>
                </c:pt>
                <c:pt idx="1785">
                  <c:v>218.05842900000016</c:v>
                </c:pt>
                <c:pt idx="1786">
                  <c:v>218.05842900000016</c:v>
                </c:pt>
                <c:pt idx="1787">
                  <c:v>218.05842900000016</c:v>
                </c:pt>
                <c:pt idx="1788">
                  <c:v>218.05842900000016</c:v>
                </c:pt>
                <c:pt idx="1789">
                  <c:v>218.05842900000016</c:v>
                </c:pt>
                <c:pt idx="1790">
                  <c:v>223.65640100000007</c:v>
                </c:pt>
                <c:pt idx="1791">
                  <c:v>223.65640100000007</c:v>
                </c:pt>
                <c:pt idx="1792">
                  <c:v>223.65640100000007</c:v>
                </c:pt>
                <c:pt idx="1793">
                  <c:v>223.65640100000007</c:v>
                </c:pt>
                <c:pt idx="1794">
                  <c:v>223.65640100000007</c:v>
                </c:pt>
                <c:pt idx="1795">
                  <c:v>223.65640100000007</c:v>
                </c:pt>
                <c:pt idx="1796">
                  <c:v>223.65640100000007</c:v>
                </c:pt>
                <c:pt idx="1797">
                  <c:v>223.65640100000007</c:v>
                </c:pt>
                <c:pt idx="1798">
                  <c:v>223.65640100000007</c:v>
                </c:pt>
                <c:pt idx="1799">
                  <c:v>223.65640100000007</c:v>
                </c:pt>
                <c:pt idx="1800">
                  <c:v>229.43938800000001</c:v>
                </c:pt>
                <c:pt idx="1801">
                  <c:v>229.43938800000001</c:v>
                </c:pt>
                <c:pt idx="1802">
                  <c:v>229.43938800000001</c:v>
                </c:pt>
                <c:pt idx="1803">
                  <c:v>229.43938800000001</c:v>
                </c:pt>
                <c:pt idx="1804">
                  <c:v>229.43938800000001</c:v>
                </c:pt>
                <c:pt idx="1805">
                  <c:v>229.43938800000001</c:v>
                </c:pt>
                <c:pt idx="1806">
                  <c:v>229.43938800000001</c:v>
                </c:pt>
                <c:pt idx="1807">
                  <c:v>229.43938800000001</c:v>
                </c:pt>
                <c:pt idx="1808">
                  <c:v>229.43938800000001</c:v>
                </c:pt>
                <c:pt idx="1809">
                  <c:v>229.43938800000001</c:v>
                </c:pt>
                <c:pt idx="1810">
                  <c:v>234.53080299999999</c:v>
                </c:pt>
                <c:pt idx="1811">
                  <c:v>234.53080299999999</c:v>
                </c:pt>
                <c:pt idx="1812">
                  <c:v>234.53080299999999</c:v>
                </c:pt>
                <c:pt idx="1813">
                  <c:v>234.53080299999999</c:v>
                </c:pt>
                <c:pt idx="1814">
                  <c:v>234.53080299999999</c:v>
                </c:pt>
                <c:pt idx="1815">
                  <c:v>234.53080299999999</c:v>
                </c:pt>
                <c:pt idx="1816">
                  <c:v>234.53080299999999</c:v>
                </c:pt>
                <c:pt idx="1817">
                  <c:v>234.53080299999999</c:v>
                </c:pt>
                <c:pt idx="1818">
                  <c:v>234.53080299999999</c:v>
                </c:pt>
                <c:pt idx="1819">
                  <c:v>234.53080299999999</c:v>
                </c:pt>
                <c:pt idx="1820">
                  <c:v>239.51149599999999</c:v>
                </c:pt>
                <c:pt idx="1821">
                  <c:v>239.51149599999999</c:v>
                </c:pt>
                <c:pt idx="1822">
                  <c:v>239.51149599999999</c:v>
                </c:pt>
                <c:pt idx="1823">
                  <c:v>239.51149599999999</c:v>
                </c:pt>
                <c:pt idx="1824">
                  <c:v>239.51149599999999</c:v>
                </c:pt>
                <c:pt idx="1825">
                  <c:v>239.51149599999999</c:v>
                </c:pt>
                <c:pt idx="1826">
                  <c:v>239.51149599999999</c:v>
                </c:pt>
                <c:pt idx="1827">
                  <c:v>239.51149599999999</c:v>
                </c:pt>
                <c:pt idx="1828">
                  <c:v>239.51149599999999</c:v>
                </c:pt>
                <c:pt idx="1829">
                  <c:v>239.51149599999999</c:v>
                </c:pt>
                <c:pt idx="1830">
                  <c:v>242.94438399999999</c:v>
                </c:pt>
                <c:pt idx="1831">
                  <c:v>242.94438399999999</c:v>
                </c:pt>
                <c:pt idx="1832">
                  <c:v>242.94438399999999</c:v>
                </c:pt>
                <c:pt idx="1833">
                  <c:v>242.94438399999999</c:v>
                </c:pt>
                <c:pt idx="1834">
                  <c:v>242.94438399999999</c:v>
                </c:pt>
                <c:pt idx="1835">
                  <c:v>242.94438399999999</c:v>
                </c:pt>
                <c:pt idx="1836">
                  <c:v>242.94438399999999</c:v>
                </c:pt>
                <c:pt idx="1837">
                  <c:v>242.94438399999999</c:v>
                </c:pt>
                <c:pt idx="1838">
                  <c:v>242.94438399999999</c:v>
                </c:pt>
                <c:pt idx="1839">
                  <c:v>242.94438399999999</c:v>
                </c:pt>
                <c:pt idx="1840">
                  <c:v>219.927952</c:v>
                </c:pt>
                <c:pt idx="1841">
                  <c:v>219.927952</c:v>
                </c:pt>
                <c:pt idx="1842">
                  <c:v>219.927952</c:v>
                </c:pt>
                <c:pt idx="1843">
                  <c:v>219.927952</c:v>
                </c:pt>
                <c:pt idx="1844">
                  <c:v>219.927952</c:v>
                </c:pt>
                <c:pt idx="1845">
                  <c:v>219.927952</c:v>
                </c:pt>
                <c:pt idx="1846">
                  <c:v>219.927952</c:v>
                </c:pt>
                <c:pt idx="1847">
                  <c:v>219.927952</c:v>
                </c:pt>
                <c:pt idx="1848">
                  <c:v>219.927952</c:v>
                </c:pt>
                <c:pt idx="1849">
                  <c:v>219.927952</c:v>
                </c:pt>
                <c:pt idx="1850">
                  <c:v>198.522505</c:v>
                </c:pt>
                <c:pt idx="1851">
                  <c:v>198.522505</c:v>
                </c:pt>
                <c:pt idx="1852">
                  <c:v>198.522505</c:v>
                </c:pt>
                <c:pt idx="1853">
                  <c:v>198.522505</c:v>
                </c:pt>
                <c:pt idx="1854">
                  <c:v>198.522505</c:v>
                </c:pt>
                <c:pt idx="1855">
                  <c:v>198.522505</c:v>
                </c:pt>
                <c:pt idx="1856">
                  <c:v>198.522505</c:v>
                </c:pt>
                <c:pt idx="1857">
                  <c:v>198.522505</c:v>
                </c:pt>
                <c:pt idx="1858">
                  <c:v>198.522505</c:v>
                </c:pt>
                <c:pt idx="1859">
                  <c:v>198.522505</c:v>
                </c:pt>
                <c:pt idx="1860">
                  <c:v>181.84499199999999</c:v>
                </c:pt>
                <c:pt idx="1861">
                  <c:v>181.84499199999999</c:v>
                </c:pt>
                <c:pt idx="1862">
                  <c:v>181.84499199999999</c:v>
                </c:pt>
                <c:pt idx="1863">
                  <c:v>181.84499199999999</c:v>
                </c:pt>
                <c:pt idx="1864">
                  <c:v>181.84499199999999</c:v>
                </c:pt>
                <c:pt idx="1865">
                  <c:v>181.84499199999999</c:v>
                </c:pt>
                <c:pt idx="1866">
                  <c:v>181.84499199999999</c:v>
                </c:pt>
                <c:pt idx="1867">
                  <c:v>181.84499199999999</c:v>
                </c:pt>
                <c:pt idx="1868">
                  <c:v>181.84499199999999</c:v>
                </c:pt>
                <c:pt idx="1869">
                  <c:v>181.84499199999999</c:v>
                </c:pt>
                <c:pt idx="1870">
                  <c:v>168.12701800000008</c:v>
                </c:pt>
                <c:pt idx="1871">
                  <c:v>168.12701800000008</c:v>
                </c:pt>
                <c:pt idx="1872">
                  <c:v>168.12701800000008</c:v>
                </c:pt>
                <c:pt idx="1873">
                  <c:v>168.12701800000008</c:v>
                </c:pt>
                <c:pt idx="1874">
                  <c:v>168.12701800000008</c:v>
                </c:pt>
                <c:pt idx="1875">
                  <c:v>168.12701800000008</c:v>
                </c:pt>
                <c:pt idx="1876">
                  <c:v>168.12701800000008</c:v>
                </c:pt>
                <c:pt idx="1877">
                  <c:v>168.12701800000008</c:v>
                </c:pt>
                <c:pt idx="1878">
                  <c:v>168.12701800000008</c:v>
                </c:pt>
                <c:pt idx="1879">
                  <c:v>168.12701800000008</c:v>
                </c:pt>
                <c:pt idx="1880">
                  <c:v>162.65776299999999</c:v>
                </c:pt>
                <c:pt idx="1881">
                  <c:v>162.65776299999999</c:v>
                </c:pt>
                <c:pt idx="1882">
                  <c:v>162.65776299999999</c:v>
                </c:pt>
                <c:pt idx="1883">
                  <c:v>162.65776299999999</c:v>
                </c:pt>
                <c:pt idx="1884">
                  <c:v>162.65776299999999</c:v>
                </c:pt>
                <c:pt idx="1885">
                  <c:v>162.65776299999999</c:v>
                </c:pt>
                <c:pt idx="1886">
                  <c:v>162.65776299999999</c:v>
                </c:pt>
                <c:pt idx="1887">
                  <c:v>162.65776299999999</c:v>
                </c:pt>
                <c:pt idx="1888">
                  <c:v>162.65776299999999</c:v>
                </c:pt>
                <c:pt idx="1889">
                  <c:v>162.65776299999999</c:v>
                </c:pt>
                <c:pt idx="1890">
                  <c:v>189.95724200000009</c:v>
                </c:pt>
                <c:pt idx="1891">
                  <c:v>189.95724200000009</c:v>
                </c:pt>
                <c:pt idx="1892">
                  <c:v>189.95724200000009</c:v>
                </c:pt>
                <c:pt idx="1893">
                  <c:v>189.95724200000009</c:v>
                </c:pt>
                <c:pt idx="1894">
                  <c:v>189.95724200000009</c:v>
                </c:pt>
                <c:pt idx="1895">
                  <c:v>189.95724200000009</c:v>
                </c:pt>
                <c:pt idx="1896">
                  <c:v>189.95724200000009</c:v>
                </c:pt>
                <c:pt idx="1897">
                  <c:v>189.95724200000009</c:v>
                </c:pt>
                <c:pt idx="1898">
                  <c:v>189.95724200000009</c:v>
                </c:pt>
                <c:pt idx="1899">
                  <c:v>189.95724200000009</c:v>
                </c:pt>
                <c:pt idx="1900">
                  <c:v>203.53542200000001</c:v>
                </c:pt>
                <c:pt idx="1901">
                  <c:v>203.53542200000001</c:v>
                </c:pt>
                <c:pt idx="1902">
                  <c:v>203.53542200000001</c:v>
                </c:pt>
                <c:pt idx="1903">
                  <c:v>203.53542200000001</c:v>
                </c:pt>
                <c:pt idx="1904">
                  <c:v>203.53542200000001</c:v>
                </c:pt>
                <c:pt idx="1905">
                  <c:v>203.53542200000001</c:v>
                </c:pt>
                <c:pt idx="1906">
                  <c:v>203.53542200000001</c:v>
                </c:pt>
                <c:pt idx="1907">
                  <c:v>203.53542200000001</c:v>
                </c:pt>
                <c:pt idx="1908">
                  <c:v>203.53542200000001</c:v>
                </c:pt>
                <c:pt idx="1909">
                  <c:v>203.53542200000001</c:v>
                </c:pt>
                <c:pt idx="1910">
                  <c:v>208.90843300000009</c:v>
                </c:pt>
                <c:pt idx="1911">
                  <c:v>208.90843300000009</c:v>
                </c:pt>
                <c:pt idx="1912">
                  <c:v>208.90843300000009</c:v>
                </c:pt>
                <c:pt idx="1913">
                  <c:v>208.90843300000009</c:v>
                </c:pt>
                <c:pt idx="1914">
                  <c:v>208.90843300000009</c:v>
                </c:pt>
                <c:pt idx="1915">
                  <c:v>208.90843300000009</c:v>
                </c:pt>
                <c:pt idx="1916">
                  <c:v>208.90843300000009</c:v>
                </c:pt>
                <c:pt idx="1917">
                  <c:v>208.90843300000009</c:v>
                </c:pt>
                <c:pt idx="1918">
                  <c:v>208.90843300000009</c:v>
                </c:pt>
                <c:pt idx="1919">
                  <c:v>208.90843300000009</c:v>
                </c:pt>
                <c:pt idx="1920">
                  <c:v>208.87027499999999</c:v>
                </c:pt>
                <c:pt idx="1921">
                  <c:v>208.87027499999999</c:v>
                </c:pt>
                <c:pt idx="1922">
                  <c:v>208.87027499999999</c:v>
                </c:pt>
                <c:pt idx="1923">
                  <c:v>208.87027499999999</c:v>
                </c:pt>
                <c:pt idx="1924">
                  <c:v>208.87027499999999</c:v>
                </c:pt>
                <c:pt idx="1925">
                  <c:v>208.87027499999999</c:v>
                </c:pt>
                <c:pt idx="1926">
                  <c:v>208.87027499999999</c:v>
                </c:pt>
                <c:pt idx="1927">
                  <c:v>208.87027499999999</c:v>
                </c:pt>
                <c:pt idx="1928">
                  <c:v>208.87027499999999</c:v>
                </c:pt>
                <c:pt idx="1929">
                  <c:v>208.87027499999999</c:v>
                </c:pt>
                <c:pt idx="1930">
                  <c:v>209.11059999999998</c:v>
                </c:pt>
                <c:pt idx="1931">
                  <c:v>209.11059999999998</c:v>
                </c:pt>
                <c:pt idx="1932">
                  <c:v>209.11059999999998</c:v>
                </c:pt>
                <c:pt idx="1933">
                  <c:v>209.11059999999998</c:v>
                </c:pt>
                <c:pt idx="1934">
                  <c:v>209.11059999999998</c:v>
                </c:pt>
                <c:pt idx="1935">
                  <c:v>209.11059999999998</c:v>
                </c:pt>
                <c:pt idx="1936">
                  <c:v>209.11059999999998</c:v>
                </c:pt>
                <c:pt idx="1937">
                  <c:v>209.11059999999998</c:v>
                </c:pt>
                <c:pt idx="1938">
                  <c:v>209.11059999999998</c:v>
                </c:pt>
                <c:pt idx="1939">
                  <c:v>209.11059999999998</c:v>
                </c:pt>
                <c:pt idx="1940">
                  <c:v>207.873459</c:v>
                </c:pt>
                <c:pt idx="1941">
                  <c:v>207.873459</c:v>
                </c:pt>
                <c:pt idx="1942">
                  <c:v>207.873459</c:v>
                </c:pt>
                <c:pt idx="1943">
                  <c:v>207.873459</c:v>
                </c:pt>
                <c:pt idx="1944">
                  <c:v>207.873459</c:v>
                </c:pt>
                <c:pt idx="1945">
                  <c:v>207.873459</c:v>
                </c:pt>
                <c:pt idx="1946">
                  <c:v>207.873459</c:v>
                </c:pt>
                <c:pt idx="1947">
                  <c:v>207.873459</c:v>
                </c:pt>
                <c:pt idx="1948">
                  <c:v>207.873459</c:v>
                </c:pt>
                <c:pt idx="1949">
                  <c:v>207.873459</c:v>
                </c:pt>
                <c:pt idx="1950">
                  <c:v>205.87354199999999</c:v>
                </c:pt>
                <c:pt idx="1951">
                  <c:v>205.87354199999999</c:v>
                </c:pt>
                <c:pt idx="1952">
                  <c:v>205.87354199999999</c:v>
                </c:pt>
                <c:pt idx="1953">
                  <c:v>205.87354199999999</c:v>
                </c:pt>
                <c:pt idx="1954">
                  <c:v>205.87354199999999</c:v>
                </c:pt>
                <c:pt idx="1955">
                  <c:v>205.87354199999999</c:v>
                </c:pt>
                <c:pt idx="1956">
                  <c:v>205.87354199999999</c:v>
                </c:pt>
                <c:pt idx="1957">
                  <c:v>205.87354199999999</c:v>
                </c:pt>
                <c:pt idx="1958">
                  <c:v>205.87354199999999</c:v>
                </c:pt>
                <c:pt idx="1959">
                  <c:v>205.87354199999999</c:v>
                </c:pt>
                <c:pt idx="1960">
                  <c:v>205.11536499999991</c:v>
                </c:pt>
                <c:pt idx="1961">
                  <c:v>205.11536499999991</c:v>
                </c:pt>
                <c:pt idx="1962">
                  <c:v>205.11536499999991</c:v>
                </c:pt>
                <c:pt idx="1963">
                  <c:v>205.11536499999991</c:v>
                </c:pt>
                <c:pt idx="1964">
                  <c:v>205.11536499999991</c:v>
                </c:pt>
                <c:pt idx="1965">
                  <c:v>205.11536499999991</c:v>
                </c:pt>
                <c:pt idx="1966">
                  <c:v>205.11536499999991</c:v>
                </c:pt>
                <c:pt idx="1967">
                  <c:v>205.11536499999991</c:v>
                </c:pt>
                <c:pt idx="1968">
                  <c:v>205.11536499999991</c:v>
                </c:pt>
                <c:pt idx="1969">
                  <c:v>205.11536499999991</c:v>
                </c:pt>
                <c:pt idx="1970">
                  <c:v>203.55324000000007</c:v>
                </c:pt>
                <c:pt idx="1971">
                  <c:v>203.55324000000007</c:v>
                </c:pt>
                <c:pt idx="1972">
                  <c:v>203.55324000000007</c:v>
                </c:pt>
                <c:pt idx="1973">
                  <c:v>203.55324000000007</c:v>
                </c:pt>
                <c:pt idx="1974">
                  <c:v>203.55324000000007</c:v>
                </c:pt>
                <c:pt idx="1975">
                  <c:v>203.55324000000007</c:v>
                </c:pt>
                <c:pt idx="1976">
                  <c:v>203.55324000000007</c:v>
                </c:pt>
                <c:pt idx="1977">
                  <c:v>203.55324000000007</c:v>
                </c:pt>
                <c:pt idx="1978">
                  <c:v>203.55324000000007</c:v>
                </c:pt>
                <c:pt idx="1979">
                  <c:v>203.55324000000007</c:v>
                </c:pt>
                <c:pt idx="1980">
                  <c:v>202.03624800000009</c:v>
                </c:pt>
                <c:pt idx="1981">
                  <c:v>202.03624800000009</c:v>
                </c:pt>
                <c:pt idx="1982">
                  <c:v>202.03624800000009</c:v>
                </c:pt>
                <c:pt idx="1983">
                  <c:v>202.03624800000009</c:v>
                </c:pt>
                <c:pt idx="1984">
                  <c:v>202.03624800000009</c:v>
                </c:pt>
                <c:pt idx="1985">
                  <c:v>202.03624800000009</c:v>
                </c:pt>
                <c:pt idx="1986">
                  <c:v>202.03624800000009</c:v>
                </c:pt>
                <c:pt idx="1987">
                  <c:v>202.03624800000009</c:v>
                </c:pt>
                <c:pt idx="1988">
                  <c:v>202.03624800000009</c:v>
                </c:pt>
                <c:pt idx="1989">
                  <c:v>202.03624800000009</c:v>
                </c:pt>
                <c:pt idx="1990">
                  <c:v>200.15495199999998</c:v>
                </c:pt>
                <c:pt idx="1991">
                  <c:v>200.15495199999998</c:v>
                </c:pt>
                <c:pt idx="1992">
                  <c:v>200.15495199999998</c:v>
                </c:pt>
                <c:pt idx="1993">
                  <c:v>200.15495199999998</c:v>
                </c:pt>
                <c:pt idx="1994">
                  <c:v>200.15495199999998</c:v>
                </c:pt>
                <c:pt idx="1995">
                  <c:v>200.15495199999998</c:v>
                </c:pt>
                <c:pt idx="1996">
                  <c:v>200.15495199999998</c:v>
                </c:pt>
                <c:pt idx="1997">
                  <c:v>200.15495199999998</c:v>
                </c:pt>
                <c:pt idx="1998">
                  <c:v>200.15495199999998</c:v>
                </c:pt>
                <c:pt idx="1999">
                  <c:v>200.15495199999998</c:v>
                </c:pt>
                <c:pt idx="2000">
                  <c:v>198.50109</c:v>
                </c:pt>
                <c:pt idx="2001">
                  <c:v>198.50109</c:v>
                </c:pt>
                <c:pt idx="2002">
                  <c:v>198.50109</c:v>
                </c:pt>
                <c:pt idx="2003">
                  <c:v>198.50109</c:v>
                </c:pt>
                <c:pt idx="2004">
                  <c:v>198.50109</c:v>
                </c:pt>
                <c:pt idx="2005">
                  <c:v>198.50109</c:v>
                </c:pt>
                <c:pt idx="2006">
                  <c:v>198.50109</c:v>
                </c:pt>
                <c:pt idx="2007">
                  <c:v>198.50109</c:v>
                </c:pt>
                <c:pt idx="2008">
                  <c:v>198.50109</c:v>
                </c:pt>
                <c:pt idx="2009">
                  <c:v>198.50109</c:v>
                </c:pt>
                <c:pt idx="2010">
                  <c:v>197.21267999999998</c:v>
                </c:pt>
                <c:pt idx="2011">
                  <c:v>197.21267999999998</c:v>
                </c:pt>
                <c:pt idx="2012">
                  <c:v>197.21267999999998</c:v>
                </c:pt>
                <c:pt idx="2013">
                  <c:v>197.21267999999998</c:v>
                </c:pt>
                <c:pt idx="2014">
                  <c:v>197.21267999999998</c:v>
                </c:pt>
                <c:pt idx="2015">
                  <c:v>197.21267999999998</c:v>
                </c:pt>
                <c:pt idx="2016">
                  <c:v>197.21267999999998</c:v>
                </c:pt>
                <c:pt idx="2017">
                  <c:v>197.21267999999998</c:v>
                </c:pt>
                <c:pt idx="2018">
                  <c:v>197.21267999999998</c:v>
                </c:pt>
                <c:pt idx="2019">
                  <c:v>197.21267999999998</c:v>
                </c:pt>
                <c:pt idx="2020">
                  <c:v>195.94889599999999</c:v>
                </c:pt>
                <c:pt idx="2021">
                  <c:v>195.94889599999999</c:v>
                </c:pt>
                <c:pt idx="2022">
                  <c:v>195.94889599999999</c:v>
                </c:pt>
                <c:pt idx="2023">
                  <c:v>195.94889599999999</c:v>
                </c:pt>
                <c:pt idx="2024">
                  <c:v>195.94889599999999</c:v>
                </c:pt>
                <c:pt idx="2025">
                  <c:v>195.94889599999999</c:v>
                </c:pt>
                <c:pt idx="2026">
                  <c:v>195.94889599999999</c:v>
                </c:pt>
                <c:pt idx="2027">
                  <c:v>195.94889599999999</c:v>
                </c:pt>
                <c:pt idx="2028">
                  <c:v>195.94889599999999</c:v>
                </c:pt>
                <c:pt idx="2029">
                  <c:v>195.94889599999999</c:v>
                </c:pt>
                <c:pt idx="2030">
                  <c:v>192.824862</c:v>
                </c:pt>
                <c:pt idx="2031">
                  <c:v>192.824862</c:v>
                </c:pt>
                <c:pt idx="2032">
                  <c:v>192.824862</c:v>
                </c:pt>
                <c:pt idx="2033">
                  <c:v>192.824862</c:v>
                </c:pt>
                <c:pt idx="2034">
                  <c:v>192.824862</c:v>
                </c:pt>
                <c:pt idx="2035">
                  <c:v>192.824862</c:v>
                </c:pt>
                <c:pt idx="2036">
                  <c:v>192.824862</c:v>
                </c:pt>
                <c:pt idx="2037">
                  <c:v>192.824862</c:v>
                </c:pt>
                <c:pt idx="2038">
                  <c:v>192.824862</c:v>
                </c:pt>
                <c:pt idx="2039">
                  <c:v>192.824862</c:v>
                </c:pt>
                <c:pt idx="2040">
                  <c:v>189.87353499999998</c:v>
                </c:pt>
                <c:pt idx="2041">
                  <c:v>189.87353499999998</c:v>
                </c:pt>
                <c:pt idx="2042">
                  <c:v>189.87353499999998</c:v>
                </c:pt>
                <c:pt idx="2043">
                  <c:v>189.87353499999998</c:v>
                </c:pt>
                <c:pt idx="2044">
                  <c:v>189.87353499999998</c:v>
                </c:pt>
                <c:pt idx="2045">
                  <c:v>189.87353499999998</c:v>
                </c:pt>
                <c:pt idx="2046">
                  <c:v>189.87353499999998</c:v>
                </c:pt>
                <c:pt idx="2047">
                  <c:v>189.87353499999998</c:v>
                </c:pt>
                <c:pt idx="2048">
                  <c:v>189.87353499999998</c:v>
                </c:pt>
                <c:pt idx="2049">
                  <c:v>189.87353499999998</c:v>
                </c:pt>
                <c:pt idx="2050">
                  <c:v>185.83075700000001</c:v>
                </c:pt>
                <c:pt idx="2051">
                  <c:v>185.83075700000001</c:v>
                </c:pt>
                <c:pt idx="2052">
                  <c:v>185.83075700000001</c:v>
                </c:pt>
                <c:pt idx="2053">
                  <c:v>185.83075700000001</c:v>
                </c:pt>
                <c:pt idx="2054">
                  <c:v>185.83075700000001</c:v>
                </c:pt>
                <c:pt idx="2055">
                  <c:v>185.83075700000001</c:v>
                </c:pt>
                <c:pt idx="2056">
                  <c:v>185.83075700000001</c:v>
                </c:pt>
                <c:pt idx="2057">
                  <c:v>185.83075700000001</c:v>
                </c:pt>
                <c:pt idx="2058">
                  <c:v>185.83075700000001</c:v>
                </c:pt>
                <c:pt idx="2059">
                  <c:v>185.83075700000001</c:v>
                </c:pt>
                <c:pt idx="2060">
                  <c:v>184.11837399999999</c:v>
                </c:pt>
                <c:pt idx="2061">
                  <c:v>184.11837399999999</c:v>
                </c:pt>
                <c:pt idx="2062">
                  <c:v>184.11837399999999</c:v>
                </c:pt>
                <c:pt idx="2063">
                  <c:v>184.11837399999999</c:v>
                </c:pt>
                <c:pt idx="2064">
                  <c:v>184.11837399999999</c:v>
                </c:pt>
                <c:pt idx="2065">
                  <c:v>184.11837399999999</c:v>
                </c:pt>
                <c:pt idx="2066">
                  <c:v>184.11837399999999</c:v>
                </c:pt>
                <c:pt idx="2067">
                  <c:v>184.11837399999999</c:v>
                </c:pt>
                <c:pt idx="2068">
                  <c:v>184.11837399999999</c:v>
                </c:pt>
                <c:pt idx="2069">
                  <c:v>184.11837399999999</c:v>
                </c:pt>
                <c:pt idx="2070">
                  <c:v>181.96155499999998</c:v>
                </c:pt>
                <c:pt idx="2071">
                  <c:v>181.96155499999998</c:v>
                </c:pt>
                <c:pt idx="2072">
                  <c:v>181.96155499999998</c:v>
                </c:pt>
                <c:pt idx="2073">
                  <c:v>181.96155499999998</c:v>
                </c:pt>
                <c:pt idx="2074">
                  <c:v>181.96155499999998</c:v>
                </c:pt>
                <c:pt idx="2075">
                  <c:v>181.96155499999998</c:v>
                </c:pt>
                <c:pt idx="2076">
                  <c:v>181.96155499999998</c:v>
                </c:pt>
                <c:pt idx="2077">
                  <c:v>181.96155499999998</c:v>
                </c:pt>
                <c:pt idx="2078">
                  <c:v>181.96155499999998</c:v>
                </c:pt>
                <c:pt idx="2079">
                  <c:v>181.96155499999998</c:v>
                </c:pt>
                <c:pt idx="2080">
                  <c:v>179.12792100000001</c:v>
                </c:pt>
                <c:pt idx="2081">
                  <c:v>179.12792100000001</c:v>
                </c:pt>
                <c:pt idx="2082">
                  <c:v>179.12792100000001</c:v>
                </c:pt>
                <c:pt idx="2083">
                  <c:v>179.12792100000001</c:v>
                </c:pt>
                <c:pt idx="2084">
                  <c:v>179.12792100000001</c:v>
                </c:pt>
                <c:pt idx="2085">
                  <c:v>179.12792100000001</c:v>
                </c:pt>
                <c:pt idx="2086">
                  <c:v>179.12792100000001</c:v>
                </c:pt>
                <c:pt idx="2087">
                  <c:v>179.12792100000001</c:v>
                </c:pt>
                <c:pt idx="2088">
                  <c:v>179.12792100000001</c:v>
                </c:pt>
                <c:pt idx="2089">
                  <c:v>179.12792100000001</c:v>
                </c:pt>
                <c:pt idx="2090">
                  <c:v>175.22826000000001</c:v>
                </c:pt>
                <c:pt idx="2091">
                  <c:v>175.22826000000001</c:v>
                </c:pt>
                <c:pt idx="2092">
                  <c:v>175.22826000000001</c:v>
                </c:pt>
                <c:pt idx="2093">
                  <c:v>175.22826000000001</c:v>
                </c:pt>
                <c:pt idx="2094">
                  <c:v>175.22826000000001</c:v>
                </c:pt>
                <c:pt idx="2095">
                  <c:v>175.22826000000001</c:v>
                </c:pt>
                <c:pt idx="2096">
                  <c:v>175.22826000000001</c:v>
                </c:pt>
                <c:pt idx="2097">
                  <c:v>175.22826000000001</c:v>
                </c:pt>
                <c:pt idx="2098">
                  <c:v>175.22826000000001</c:v>
                </c:pt>
                <c:pt idx="2099">
                  <c:v>175.22826000000001</c:v>
                </c:pt>
                <c:pt idx="2100">
                  <c:v>173.85142800000017</c:v>
                </c:pt>
                <c:pt idx="2101">
                  <c:v>173.85142800000017</c:v>
                </c:pt>
                <c:pt idx="2102">
                  <c:v>173.85142800000017</c:v>
                </c:pt>
                <c:pt idx="2103">
                  <c:v>173.85142800000017</c:v>
                </c:pt>
                <c:pt idx="2104">
                  <c:v>173.85142800000017</c:v>
                </c:pt>
                <c:pt idx="2105">
                  <c:v>173.85142800000017</c:v>
                </c:pt>
                <c:pt idx="2106">
                  <c:v>173.85142800000017</c:v>
                </c:pt>
                <c:pt idx="2107">
                  <c:v>173.85142800000017</c:v>
                </c:pt>
                <c:pt idx="2108">
                  <c:v>173.85142800000017</c:v>
                </c:pt>
                <c:pt idx="2109">
                  <c:v>173.85142800000017</c:v>
                </c:pt>
                <c:pt idx="2110">
                  <c:v>171.85719200000008</c:v>
                </c:pt>
                <c:pt idx="2111">
                  <c:v>171.85719200000008</c:v>
                </c:pt>
                <c:pt idx="2112">
                  <c:v>171.85719200000008</c:v>
                </c:pt>
                <c:pt idx="2113">
                  <c:v>171.85719200000008</c:v>
                </c:pt>
                <c:pt idx="2114">
                  <c:v>171.85719200000008</c:v>
                </c:pt>
                <c:pt idx="2115">
                  <c:v>171.85719200000008</c:v>
                </c:pt>
                <c:pt idx="2116">
                  <c:v>171.85719200000008</c:v>
                </c:pt>
                <c:pt idx="2117">
                  <c:v>171.85719200000008</c:v>
                </c:pt>
                <c:pt idx="2118">
                  <c:v>171.85719200000008</c:v>
                </c:pt>
                <c:pt idx="2119">
                  <c:v>171.85719200000008</c:v>
                </c:pt>
                <c:pt idx="2120">
                  <c:v>170.56300099999999</c:v>
                </c:pt>
                <c:pt idx="2121">
                  <c:v>170.56300099999999</c:v>
                </c:pt>
                <c:pt idx="2122">
                  <c:v>170.56300099999999</c:v>
                </c:pt>
                <c:pt idx="2123">
                  <c:v>170.56300099999999</c:v>
                </c:pt>
                <c:pt idx="2124">
                  <c:v>170.56300099999999</c:v>
                </c:pt>
                <c:pt idx="2125">
                  <c:v>170.56300099999999</c:v>
                </c:pt>
                <c:pt idx="2126">
                  <c:v>170.56300099999999</c:v>
                </c:pt>
                <c:pt idx="2127">
                  <c:v>170.56300099999999</c:v>
                </c:pt>
                <c:pt idx="2128">
                  <c:v>170.56300099999999</c:v>
                </c:pt>
                <c:pt idx="2129">
                  <c:v>170.56300099999999</c:v>
                </c:pt>
                <c:pt idx="2130">
                  <c:v>169.7106039999999</c:v>
                </c:pt>
                <c:pt idx="2131">
                  <c:v>169.7106039999999</c:v>
                </c:pt>
                <c:pt idx="2132">
                  <c:v>169.7106039999999</c:v>
                </c:pt>
                <c:pt idx="2133">
                  <c:v>169.7106039999999</c:v>
                </c:pt>
                <c:pt idx="2134">
                  <c:v>169.7106039999999</c:v>
                </c:pt>
                <c:pt idx="2135">
                  <c:v>169.7106039999999</c:v>
                </c:pt>
                <c:pt idx="2136">
                  <c:v>169.7106039999999</c:v>
                </c:pt>
                <c:pt idx="2137">
                  <c:v>169.7106039999999</c:v>
                </c:pt>
                <c:pt idx="2138">
                  <c:v>169.7106039999999</c:v>
                </c:pt>
                <c:pt idx="2139">
                  <c:v>169.7106039999999</c:v>
                </c:pt>
                <c:pt idx="2140">
                  <c:v>168.66214400000001</c:v>
                </c:pt>
                <c:pt idx="2141">
                  <c:v>168.66214400000001</c:v>
                </c:pt>
                <c:pt idx="2142">
                  <c:v>168.66214400000001</c:v>
                </c:pt>
                <c:pt idx="2143">
                  <c:v>168.66214400000001</c:v>
                </c:pt>
                <c:pt idx="2144">
                  <c:v>168.66214400000001</c:v>
                </c:pt>
                <c:pt idx="2145">
                  <c:v>168.66214400000001</c:v>
                </c:pt>
                <c:pt idx="2146">
                  <c:v>168.66214400000001</c:v>
                </c:pt>
                <c:pt idx="2147">
                  <c:v>168.66214400000001</c:v>
                </c:pt>
                <c:pt idx="2148">
                  <c:v>168.66214400000001</c:v>
                </c:pt>
                <c:pt idx="2149">
                  <c:v>168.66214400000001</c:v>
                </c:pt>
                <c:pt idx="2150">
                  <c:v>167.9523460000002</c:v>
                </c:pt>
                <c:pt idx="2151">
                  <c:v>167.9523460000002</c:v>
                </c:pt>
                <c:pt idx="2152">
                  <c:v>167.9523460000002</c:v>
                </c:pt>
                <c:pt idx="2153">
                  <c:v>167.9523460000002</c:v>
                </c:pt>
                <c:pt idx="2154">
                  <c:v>167.9523460000002</c:v>
                </c:pt>
                <c:pt idx="2155">
                  <c:v>167.9523460000002</c:v>
                </c:pt>
                <c:pt idx="2156">
                  <c:v>167.9523460000002</c:v>
                </c:pt>
                <c:pt idx="2157">
                  <c:v>167.9523460000002</c:v>
                </c:pt>
                <c:pt idx="2158">
                  <c:v>167.9523460000002</c:v>
                </c:pt>
                <c:pt idx="2159">
                  <c:v>167.9523460000002</c:v>
                </c:pt>
                <c:pt idx="2160">
                  <c:v>166.11344499999998</c:v>
                </c:pt>
                <c:pt idx="2161">
                  <c:v>166.11344499999998</c:v>
                </c:pt>
                <c:pt idx="2162">
                  <c:v>166.11344499999998</c:v>
                </c:pt>
                <c:pt idx="2163">
                  <c:v>166.11344499999998</c:v>
                </c:pt>
                <c:pt idx="2164">
                  <c:v>166.11344499999998</c:v>
                </c:pt>
                <c:pt idx="2165">
                  <c:v>166.11344499999998</c:v>
                </c:pt>
                <c:pt idx="2166">
                  <c:v>166.11344499999998</c:v>
                </c:pt>
                <c:pt idx="2167">
                  <c:v>166.11344499999998</c:v>
                </c:pt>
                <c:pt idx="2168">
                  <c:v>166.11344499999998</c:v>
                </c:pt>
                <c:pt idx="2169">
                  <c:v>166.11344499999998</c:v>
                </c:pt>
                <c:pt idx="2170">
                  <c:v>164.4435839999999</c:v>
                </c:pt>
                <c:pt idx="2171">
                  <c:v>164.4435839999999</c:v>
                </c:pt>
                <c:pt idx="2172">
                  <c:v>164.4435839999999</c:v>
                </c:pt>
                <c:pt idx="2173">
                  <c:v>164.4435839999999</c:v>
                </c:pt>
                <c:pt idx="2174">
                  <c:v>164.4435839999999</c:v>
                </c:pt>
                <c:pt idx="2175">
                  <c:v>164.4435839999999</c:v>
                </c:pt>
                <c:pt idx="2176">
                  <c:v>164.4435839999999</c:v>
                </c:pt>
                <c:pt idx="2177">
                  <c:v>164.4435839999999</c:v>
                </c:pt>
                <c:pt idx="2178">
                  <c:v>164.4435839999999</c:v>
                </c:pt>
                <c:pt idx="2179">
                  <c:v>164.4435839999999</c:v>
                </c:pt>
                <c:pt idx="2180">
                  <c:v>162.829521</c:v>
                </c:pt>
                <c:pt idx="2181">
                  <c:v>162.829521</c:v>
                </c:pt>
                <c:pt idx="2182">
                  <c:v>162.829521</c:v>
                </c:pt>
                <c:pt idx="2183">
                  <c:v>162.829521</c:v>
                </c:pt>
                <c:pt idx="2184">
                  <c:v>162.829521</c:v>
                </c:pt>
                <c:pt idx="2185">
                  <c:v>162.829521</c:v>
                </c:pt>
                <c:pt idx="2186">
                  <c:v>162.829521</c:v>
                </c:pt>
                <c:pt idx="2187">
                  <c:v>162.829521</c:v>
                </c:pt>
                <c:pt idx="2188">
                  <c:v>162.829521</c:v>
                </c:pt>
                <c:pt idx="2189">
                  <c:v>162.829521</c:v>
                </c:pt>
                <c:pt idx="2190">
                  <c:v>156.211478</c:v>
                </c:pt>
                <c:pt idx="2191">
                  <c:v>156.211478</c:v>
                </c:pt>
                <c:pt idx="2192">
                  <c:v>156.211478</c:v>
                </c:pt>
                <c:pt idx="2193">
                  <c:v>156.211478</c:v>
                </c:pt>
                <c:pt idx="2194">
                  <c:v>156.211478</c:v>
                </c:pt>
                <c:pt idx="2195">
                  <c:v>156.211478</c:v>
                </c:pt>
                <c:pt idx="2196">
                  <c:v>156.211478</c:v>
                </c:pt>
                <c:pt idx="2197">
                  <c:v>156.211478</c:v>
                </c:pt>
                <c:pt idx="2198">
                  <c:v>156.211478</c:v>
                </c:pt>
                <c:pt idx="2199">
                  <c:v>156.211478</c:v>
                </c:pt>
                <c:pt idx="2200">
                  <c:v>154.59645599999999</c:v>
                </c:pt>
                <c:pt idx="2201">
                  <c:v>154.59645599999999</c:v>
                </c:pt>
                <c:pt idx="2202">
                  <c:v>154.59645599999999</c:v>
                </c:pt>
                <c:pt idx="2203">
                  <c:v>154.59645599999999</c:v>
                </c:pt>
                <c:pt idx="2204">
                  <c:v>154.59645599999999</c:v>
                </c:pt>
                <c:pt idx="2205">
                  <c:v>154.59645599999999</c:v>
                </c:pt>
                <c:pt idx="2206">
                  <c:v>154.59645599999999</c:v>
                </c:pt>
                <c:pt idx="2207">
                  <c:v>154.59645599999999</c:v>
                </c:pt>
                <c:pt idx="2208">
                  <c:v>154.59645599999999</c:v>
                </c:pt>
                <c:pt idx="2209">
                  <c:v>154.59645599999999</c:v>
                </c:pt>
                <c:pt idx="2210">
                  <c:v>151.78572199999999</c:v>
                </c:pt>
                <c:pt idx="2211">
                  <c:v>151.78572199999999</c:v>
                </c:pt>
                <c:pt idx="2212">
                  <c:v>151.78572199999999</c:v>
                </c:pt>
                <c:pt idx="2213">
                  <c:v>151.78572199999999</c:v>
                </c:pt>
                <c:pt idx="2214">
                  <c:v>151.78572199999999</c:v>
                </c:pt>
                <c:pt idx="2215">
                  <c:v>151.78572199999999</c:v>
                </c:pt>
                <c:pt idx="2216">
                  <c:v>151.78572199999999</c:v>
                </c:pt>
                <c:pt idx="2217">
                  <c:v>151.78572199999999</c:v>
                </c:pt>
                <c:pt idx="2218">
                  <c:v>151.78572199999999</c:v>
                </c:pt>
                <c:pt idx="2219">
                  <c:v>151.78572199999999</c:v>
                </c:pt>
                <c:pt idx="2220">
                  <c:v>150.78994700000001</c:v>
                </c:pt>
                <c:pt idx="2221">
                  <c:v>150.78994700000001</c:v>
                </c:pt>
                <c:pt idx="2222">
                  <c:v>150.78994700000001</c:v>
                </c:pt>
                <c:pt idx="2223">
                  <c:v>150.78994700000001</c:v>
                </c:pt>
                <c:pt idx="2224">
                  <c:v>150.78994700000001</c:v>
                </c:pt>
                <c:pt idx="2225">
                  <c:v>150.78994700000001</c:v>
                </c:pt>
                <c:pt idx="2226">
                  <c:v>150.78994700000001</c:v>
                </c:pt>
                <c:pt idx="2227">
                  <c:v>150.78994700000001</c:v>
                </c:pt>
                <c:pt idx="2228">
                  <c:v>150.78994700000001</c:v>
                </c:pt>
                <c:pt idx="2229">
                  <c:v>150.78994700000001</c:v>
                </c:pt>
                <c:pt idx="2230">
                  <c:v>149.17964999999995</c:v>
                </c:pt>
                <c:pt idx="2231">
                  <c:v>149.17964999999995</c:v>
                </c:pt>
                <c:pt idx="2232">
                  <c:v>149.17964999999995</c:v>
                </c:pt>
                <c:pt idx="2233">
                  <c:v>149.17964999999995</c:v>
                </c:pt>
                <c:pt idx="2234">
                  <c:v>149.17964999999995</c:v>
                </c:pt>
                <c:pt idx="2235">
                  <c:v>149.17964999999995</c:v>
                </c:pt>
                <c:pt idx="2236">
                  <c:v>149.17964999999995</c:v>
                </c:pt>
                <c:pt idx="2237">
                  <c:v>149.17964999999995</c:v>
                </c:pt>
                <c:pt idx="2238">
                  <c:v>149.17964999999995</c:v>
                </c:pt>
                <c:pt idx="2239">
                  <c:v>149.17964999999995</c:v>
                </c:pt>
                <c:pt idx="2240">
                  <c:v>148.93974600000001</c:v>
                </c:pt>
                <c:pt idx="2241">
                  <c:v>148.93974600000001</c:v>
                </c:pt>
                <c:pt idx="2242">
                  <c:v>148.93974600000001</c:v>
                </c:pt>
                <c:pt idx="2243">
                  <c:v>148.93974600000001</c:v>
                </c:pt>
                <c:pt idx="2244">
                  <c:v>148.93974600000001</c:v>
                </c:pt>
                <c:pt idx="2245">
                  <c:v>148.93974600000001</c:v>
                </c:pt>
                <c:pt idx="2246">
                  <c:v>148.93974600000001</c:v>
                </c:pt>
                <c:pt idx="2247">
                  <c:v>148.93974600000001</c:v>
                </c:pt>
                <c:pt idx="2248">
                  <c:v>148.93974600000001</c:v>
                </c:pt>
                <c:pt idx="2249">
                  <c:v>148.93974600000001</c:v>
                </c:pt>
                <c:pt idx="2250">
                  <c:v>147.89465099999998</c:v>
                </c:pt>
                <c:pt idx="2251">
                  <c:v>147.89465099999998</c:v>
                </c:pt>
                <c:pt idx="2252">
                  <c:v>147.89465099999998</c:v>
                </c:pt>
                <c:pt idx="2253">
                  <c:v>147.89465099999998</c:v>
                </c:pt>
                <c:pt idx="2254">
                  <c:v>147.89465099999998</c:v>
                </c:pt>
                <c:pt idx="2255">
                  <c:v>147.89465099999998</c:v>
                </c:pt>
                <c:pt idx="2256">
                  <c:v>147.89465099999998</c:v>
                </c:pt>
                <c:pt idx="2257">
                  <c:v>147.89465099999998</c:v>
                </c:pt>
                <c:pt idx="2258">
                  <c:v>147.89465099999998</c:v>
                </c:pt>
                <c:pt idx="2259">
                  <c:v>147.89465099999998</c:v>
                </c:pt>
                <c:pt idx="2260">
                  <c:v>149.00465699999998</c:v>
                </c:pt>
                <c:pt idx="2261">
                  <c:v>149.00465699999998</c:v>
                </c:pt>
                <c:pt idx="2262">
                  <c:v>149.00465699999998</c:v>
                </c:pt>
                <c:pt idx="2263">
                  <c:v>149.00465699999998</c:v>
                </c:pt>
                <c:pt idx="2264">
                  <c:v>149.00465699999998</c:v>
                </c:pt>
                <c:pt idx="2265">
                  <c:v>149.00465699999998</c:v>
                </c:pt>
                <c:pt idx="2266">
                  <c:v>149.00465699999998</c:v>
                </c:pt>
                <c:pt idx="2267">
                  <c:v>149.00465699999998</c:v>
                </c:pt>
                <c:pt idx="2268">
                  <c:v>149.00465699999998</c:v>
                </c:pt>
                <c:pt idx="2269">
                  <c:v>149.00465699999998</c:v>
                </c:pt>
                <c:pt idx="2270">
                  <c:v>149.681758</c:v>
                </c:pt>
                <c:pt idx="2271">
                  <c:v>149.681758</c:v>
                </c:pt>
                <c:pt idx="2272">
                  <c:v>149.681758</c:v>
                </c:pt>
                <c:pt idx="2273">
                  <c:v>149.681758</c:v>
                </c:pt>
                <c:pt idx="2274">
                  <c:v>149.681758</c:v>
                </c:pt>
                <c:pt idx="2275">
                  <c:v>149.681758</c:v>
                </c:pt>
                <c:pt idx="2276">
                  <c:v>149.681758</c:v>
                </c:pt>
                <c:pt idx="2277">
                  <c:v>149.681758</c:v>
                </c:pt>
                <c:pt idx="2278">
                  <c:v>149.681758</c:v>
                </c:pt>
                <c:pt idx="2279">
                  <c:v>149.681758</c:v>
                </c:pt>
                <c:pt idx="2280">
                  <c:v>149.95699300000001</c:v>
                </c:pt>
                <c:pt idx="2281">
                  <c:v>149.95699300000001</c:v>
                </c:pt>
                <c:pt idx="2282">
                  <c:v>149.95699300000001</c:v>
                </c:pt>
                <c:pt idx="2283">
                  <c:v>149.95699300000001</c:v>
                </c:pt>
                <c:pt idx="2284">
                  <c:v>149.95699300000001</c:v>
                </c:pt>
                <c:pt idx="2285">
                  <c:v>149.95699300000001</c:v>
                </c:pt>
                <c:pt idx="2286">
                  <c:v>149.95699300000001</c:v>
                </c:pt>
                <c:pt idx="2287">
                  <c:v>149.95699300000001</c:v>
                </c:pt>
                <c:pt idx="2288">
                  <c:v>149.95699300000001</c:v>
                </c:pt>
                <c:pt idx="2289">
                  <c:v>149.95699300000001</c:v>
                </c:pt>
                <c:pt idx="2290">
                  <c:v>149.8014190000001</c:v>
                </c:pt>
                <c:pt idx="2291">
                  <c:v>149.8014190000001</c:v>
                </c:pt>
                <c:pt idx="2292">
                  <c:v>149.8014190000001</c:v>
                </c:pt>
                <c:pt idx="2293">
                  <c:v>149.8014190000001</c:v>
                </c:pt>
                <c:pt idx="2294">
                  <c:v>149.8014190000001</c:v>
                </c:pt>
                <c:pt idx="2295">
                  <c:v>149.8014190000001</c:v>
                </c:pt>
                <c:pt idx="2296">
                  <c:v>149.8014190000001</c:v>
                </c:pt>
                <c:pt idx="2297">
                  <c:v>149.8014190000001</c:v>
                </c:pt>
                <c:pt idx="2298">
                  <c:v>149.8014190000001</c:v>
                </c:pt>
                <c:pt idx="2299">
                  <c:v>149.8014190000001</c:v>
                </c:pt>
                <c:pt idx="2300">
                  <c:v>148.72247300000001</c:v>
                </c:pt>
                <c:pt idx="2301">
                  <c:v>148.72247300000001</c:v>
                </c:pt>
                <c:pt idx="2302">
                  <c:v>148.72247300000001</c:v>
                </c:pt>
                <c:pt idx="2303">
                  <c:v>148.72247300000001</c:v>
                </c:pt>
                <c:pt idx="2304">
                  <c:v>148.72247300000001</c:v>
                </c:pt>
                <c:pt idx="2305">
                  <c:v>148.72247300000001</c:v>
                </c:pt>
                <c:pt idx="2306">
                  <c:v>148.72247300000001</c:v>
                </c:pt>
                <c:pt idx="2307">
                  <c:v>148.72247300000001</c:v>
                </c:pt>
                <c:pt idx="2308">
                  <c:v>148.72247300000001</c:v>
                </c:pt>
                <c:pt idx="2309">
                  <c:v>148.72247300000001</c:v>
                </c:pt>
                <c:pt idx="2310">
                  <c:v>149.57132300000001</c:v>
                </c:pt>
                <c:pt idx="2311">
                  <c:v>149.57132300000001</c:v>
                </c:pt>
                <c:pt idx="2312">
                  <c:v>149.57132300000001</c:v>
                </c:pt>
                <c:pt idx="2313">
                  <c:v>149.57132300000001</c:v>
                </c:pt>
                <c:pt idx="2314">
                  <c:v>149.57132300000001</c:v>
                </c:pt>
                <c:pt idx="2315">
                  <c:v>149.57132300000001</c:v>
                </c:pt>
                <c:pt idx="2316">
                  <c:v>149.57132300000001</c:v>
                </c:pt>
                <c:pt idx="2317">
                  <c:v>149.57132300000001</c:v>
                </c:pt>
                <c:pt idx="2318">
                  <c:v>149.57132300000001</c:v>
                </c:pt>
                <c:pt idx="2319">
                  <c:v>149.57132300000001</c:v>
                </c:pt>
                <c:pt idx="2320">
                  <c:v>150.89490800000004</c:v>
                </c:pt>
                <c:pt idx="2321">
                  <c:v>150.89490800000004</c:v>
                </c:pt>
                <c:pt idx="2322">
                  <c:v>150.89490800000004</c:v>
                </c:pt>
                <c:pt idx="2323">
                  <c:v>150.89490800000004</c:v>
                </c:pt>
                <c:pt idx="2324">
                  <c:v>150.89490800000004</c:v>
                </c:pt>
                <c:pt idx="2325">
                  <c:v>150.89490800000004</c:v>
                </c:pt>
                <c:pt idx="2326">
                  <c:v>150.89490800000004</c:v>
                </c:pt>
                <c:pt idx="2327">
                  <c:v>150.89490800000004</c:v>
                </c:pt>
                <c:pt idx="2328">
                  <c:v>150.89490800000004</c:v>
                </c:pt>
                <c:pt idx="2329">
                  <c:v>150.89490800000004</c:v>
                </c:pt>
                <c:pt idx="2330">
                  <c:v>152.77525299999991</c:v>
                </c:pt>
                <c:pt idx="2331">
                  <c:v>152.77525299999991</c:v>
                </c:pt>
                <c:pt idx="2332">
                  <c:v>152.77525299999991</c:v>
                </c:pt>
                <c:pt idx="2333">
                  <c:v>152.77525299999991</c:v>
                </c:pt>
                <c:pt idx="2334">
                  <c:v>152.77525299999991</c:v>
                </c:pt>
                <c:pt idx="2335">
                  <c:v>152.77525299999991</c:v>
                </c:pt>
                <c:pt idx="2336">
                  <c:v>152.77525299999991</c:v>
                </c:pt>
                <c:pt idx="2337">
                  <c:v>152.77525299999991</c:v>
                </c:pt>
                <c:pt idx="2338">
                  <c:v>152.77525299999991</c:v>
                </c:pt>
                <c:pt idx="2339">
                  <c:v>152.77525299999991</c:v>
                </c:pt>
                <c:pt idx="2340">
                  <c:v>147.521061</c:v>
                </c:pt>
                <c:pt idx="2341">
                  <c:v>147.521061</c:v>
                </c:pt>
                <c:pt idx="2342">
                  <c:v>147.521061</c:v>
                </c:pt>
                <c:pt idx="2343">
                  <c:v>147.521061</c:v>
                </c:pt>
                <c:pt idx="2344">
                  <c:v>147.521061</c:v>
                </c:pt>
                <c:pt idx="2345">
                  <c:v>147.521061</c:v>
                </c:pt>
                <c:pt idx="2346">
                  <c:v>147.521061</c:v>
                </c:pt>
                <c:pt idx="2347">
                  <c:v>147.521061</c:v>
                </c:pt>
                <c:pt idx="2348">
                  <c:v>147.521061</c:v>
                </c:pt>
                <c:pt idx="2349">
                  <c:v>147.521061</c:v>
                </c:pt>
                <c:pt idx="2350">
                  <c:v>141.59416299999998</c:v>
                </c:pt>
                <c:pt idx="2351">
                  <c:v>141.59416299999998</c:v>
                </c:pt>
                <c:pt idx="2352">
                  <c:v>141.59416299999998</c:v>
                </c:pt>
                <c:pt idx="2353">
                  <c:v>141.59416299999998</c:v>
                </c:pt>
                <c:pt idx="2354">
                  <c:v>141.59416299999998</c:v>
                </c:pt>
                <c:pt idx="2355">
                  <c:v>141.59416299999998</c:v>
                </c:pt>
                <c:pt idx="2356">
                  <c:v>141.59416299999998</c:v>
                </c:pt>
                <c:pt idx="2357">
                  <c:v>141.59416299999998</c:v>
                </c:pt>
                <c:pt idx="2358">
                  <c:v>141.59416299999998</c:v>
                </c:pt>
                <c:pt idx="2359">
                  <c:v>141.59416299999998</c:v>
                </c:pt>
                <c:pt idx="2360">
                  <c:v>132.67667999999998</c:v>
                </c:pt>
                <c:pt idx="2361">
                  <c:v>132.67667999999998</c:v>
                </c:pt>
                <c:pt idx="2362">
                  <c:v>132.67667999999998</c:v>
                </c:pt>
                <c:pt idx="2363">
                  <c:v>132.67667999999998</c:v>
                </c:pt>
                <c:pt idx="2364">
                  <c:v>132.67667999999998</c:v>
                </c:pt>
                <c:pt idx="2365">
                  <c:v>132.67667999999998</c:v>
                </c:pt>
                <c:pt idx="2366">
                  <c:v>132.67667999999998</c:v>
                </c:pt>
                <c:pt idx="2367">
                  <c:v>132.67667999999998</c:v>
                </c:pt>
                <c:pt idx="2368">
                  <c:v>132.67667999999998</c:v>
                </c:pt>
                <c:pt idx="2369">
                  <c:v>132.67667999999998</c:v>
                </c:pt>
                <c:pt idx="2370">
                  <c:v>123.65631099999996</c:v>
                </c:pt>
                <c:pt idx="2371">
                  <c:v>123.65631099999996</c:v>
                </c:pt>
                <c:pt idx="2372">
                  <c:v>123.65631099999996</c:v>
                </c:pt>
                <c:pt idx="2373">
                  <c:v>123.65631099999996</c:v>
                </c:pt>
                <c:pt idx="2374">
                  <c:v>123.65631099999996</c:v>
                </c:pt>
                <c:pt idx="2375">
                  <c:v>123.65631099999996</c:v>
                </c:pt>
                <c:pt idx="2376">
                  <c:v>123.65631099999996</c:v>
                </c:pt>
                <c:pt idx="2377">
                  <c:v>123.65631099999996</c:v>
                </c:pt>
                <c:pt idx="2378">
                  <c:v>123.65631099999996</c:v>
                </c:pt>
                <c:pt idx="2379">
                  <c:v>123.65631099999996</c:v>
                </c:pt>
                <c:pt idx="2380">
                  <c:v>113.67857299999993</c:v>
                </c:pt>
                <c:pt idx="2381">
                  <c:v>113.67857299999993</c:v>
                </c:pt>
                <c:pt idx="2382">
                  <c:v>113.67857299999993</c:v>
                </c:pt>
                <c:pt idx="2383">
                  <c:v>113.67857299999993</c:v>
                </c:pt>
                <c:pt idx="2384">
                  <c:v>113.67857299999993</c:v>
                </c:pt>
                <c:pt idx="2385">
                  <c:v>113.67857299999993</c:v>
                </c:pt>
                <c:pt idx="2386">
                  <c:v>113.67857299999993</c:v>
                </c:pt>
                <c:pt idx="2387">
                  <c:v>113.67857299999993</c:v>
                </c:pt>
                <c:pt idx="2388">
                  <c:v>113.67857299999993</c:v>
                </c:pt>
                <c:pt idx="2389">
                  <c:v>113.67857299999993</c:v>
                </c:pt>
                <c:pt idx="2390">
                  <c:v>110.43652700000004</c:v>
                </c:pt>
                <c:pt idx="2391">
                  <c:v>110.43652700000004</c:v>
                </c:pt>
                <c:pt idx="2392">
                  <c:v>110.43652700000004</c:v>
                </c:pt>
                <c:pt idx="2393">
                  <c:v>110.43652700000004</c:v>
                </c:pt>
                <c:pt idx="2394">
                  <c:v>110.43652700000004</c:v>
                </c:pt>
                <c:pt idx="2395">
                  <c:v>110.43652700000004</c:v>
                </c:pt>
                <c:pt idx="2396">
                  <c:v>110.43652700000004</c:v>
                </c:pt>
                <c:pt idx="2397">
                  <c:v>110.43652700000004</c:v>
                </c:pt>
                <c:pt idx="2398">
                  <c:v>110.43652700000004</c:v>
                </c:pt>
                <c:pt idx="2399">
                  <c:v>110.43652700000004</c:v>
                </c:pt>
                <c:pt idx="2400">
                  <c:v>109.729094</c:v>
                </c:pt>
                <c:pt idx="2401">
                  <c:v>109.729094</c:v>
                </c:pt>
                <c:pt idx="2402">
                  <c:v>109.729094</c:v>
                </c:pt>
                <c:pt idx="2403">
                  <c:v>109.729094</c:v>
                </c:pt>
                <c:pt idx="2404">
                  <c:v>109.729094</c:v>
                </c:pt>
                <c:pt idx="2405">
                  <c:v>109.729094</c:v>
                </c:pt>
                <c:pt idx="2406">
                  <c:v>109.729094</c:v>
                </c:pt>
                <c:pt idx="2407">
                  <c:v>109.729094</c:v>
                </c:pt>
                <c:pt idx="2408">
                  <c:v>109.729094</c:v>
                </c:pt>
                <c:pt idx="2409">
                  <c:v>109.729094</c:v>
                </c:pt>
                <c:pt idx="2410">
                  <c:v>107.44173300000004</c:v>
                </c:pt>
                <c:pt idx="2411">
                  <c:v>107.44173300000004</c:v>
                </c:pt>
                <c:pt idx="2412">
                  <c:v>107.44173300000004</c:v>
                </c:pt>
                <c:pt idx="2413">
                  <c:v>107.44173300000004</c:v>
                </c:pt>
                <c:pt idx="2414">
                  <c:v>107.44173300000004</c:v>
                </c:pt>
                <c:pt idx="2415">
                  <c:v>107.44173300000004</c:v>
                </c:pt>
                <c:pt idx="2416">
                  <c:v>107.44173300000004</c:v>
                </c:pt>
                <c:pt idx="2417">
                  <c:v>107.44173300000004</c:v>
                </c:pt>
                <c:pt idx="2418">
                  <c:v>107.44173300000004</c:v>
                </c:pt>
                <c:pt idx="2419">
                  <c:v>107.44173300000004</c:v>
                </c:pt>
                <c:pt idx="2420">
                  <c:v>102.44625500000006</c:v>
                </c:pt>
                <c:pt idx="2421">
                  <c:v>102.44625500000006</c:v>
                </c:pt>
                <c:pt idx="2422">
                  <c:v>102.44625500000006</c:v>
                </c:pt>
                <c:pt idx="2423">
                  <c:v>102.44625500000006</c:v>
                </c:pt>
                <c:pt idx="2424">
                  <c:v>102.44625500000006</c:v>
                </c:pt>
                <c:pt idx="2425">
                  <c:v>102.44625500000006</c:v>
                </c:pt>
                <c:pt idx="2426">
                  <c:v>102.44625500000006</c:v>
                </c:pt>
                <c:pt idx="2427">
                  <c:v>102.44625500000006</c:v>
                </c:pt>
                <c:pt idx="2428">
                  <c:v>102.44625500000006</c:v>
                </c:pt>
                <c:pt idx="2429">
                  <c:v>102.44625500000006</c:v>
                </c:pt>
                <c:pt idx="2430">
                  <c:v>98.926849000000004</c:v>
                </c:pt>
                <c:pt idx="2431">
                  <c:v>98.926849000000004</c:v>
                </c:pt>
                <c:pt idx="2432">
                  <c:v>98.926849000000004</c:v>
                </c:pt>
                <c:pt idx="2433">
                  <c:v>98.926849000000004</c:v>
                </c:pt>
                <c:pt idx="2434">
                  <c:v>98.926849000000004</c:v>
                </c:pt>
                <c:pt idx="2435">
                  <c:v>98.926849000000004</c:v>
                </c:pt>
                <c:pt idx="2436">
                  <c:v>98.926849000000004</c:v>
                </c:pt>
                <c:pt idx="2437">
                  <c:v>98.926849000000004</c:v>
                </c:pt>
                <c:pt idx="2438">
                  <c:v>98.926849000000004</c:v>
                </c:pt>
                <c:pt idx="2439">
                  <c:v>98.926849000000004</c:v>
                </c:pt>
                <c:pt idx="2440">
                  <c:v>94.754064000000042</c:v>
                </c:pt>
                <c:pt idx="2441">
                  <c:v>94.754064000000042</c:v>
                </c:pt>
                <c:pt idx="2442">
                  <c:v>94.754064000000042</c:v>
                </c:pt>
                <c:pt idx="2443">
                  <c:v>94.754064000000042</c:v>
                </c:pt>
                <c:pt idx="2444">
                  <c:v>94.754064000000042</c:v>
                </c:pt>
                <c:pt idx="2445">
                  <c:v>94.754064000000042</c:v>
                </c:pt>
                <c:pt idx="2446">
                  <c:v>94.754064000000042</c:v>
                </c:pt>
                <c:pt idx="2447">
                  <c:v>94.754064000000042</c:v>
                </c:pt>
                <c:pt idx="2448">
                  <c:v>94.754064000000042</c:v>
                </c:pt>
                <c:pt idx="2449">
                  <c:v>94.754064000000042</c:v>
                </c:pt>
                <c:pt idx="2450">
                  <c:v>89.506477999999959</c:v>
                </c:pt>
                <c:pt idx="2451">
                  <c:v>89.506477999999959</c:v>
                </c:pt>
                <c:pt idx="2452">
                  <c:v>89.506477999999959</c:v>
                </c:pt>
                <c:pt idx="2453">
                  <c:v>89.506477999999959</c:v>
                </c:pt>
                <c:pt idx="2454">
                  <c:v>89.506477999999959</c:v>
                </c:pt>
                <c:pt idx="2455">
                  <c:v>89.506477999999959</c:v>
                </c:pt>
                <c:pt idx="2456">
                  <c:v>89.506477999999959</c:v>
                </c:pt>
                <c:pt idx="2457">
                  <c:v>89.506477999999959</c:v>
                </c:pt>
                <c:pt idx="2458">
                  <c:v>89.506477999999959</c:v>
                </c:pt>
                <c:pt idx="2459">
                  <c:v>89.506477999999959</c:v>
                </c:pt>
                <c:pt idx="2460">
                  <c:v>88.016182999999998</c:v>
                </c:pt>
                <c:pt idx="2461">
                  <c:v>88.016182999999998</c:v>
                </c:pt>
                <c:pt idx="2462">
                  <c:v>88.016182999999998</c:v>
                </c:pt>
                <c:pt idx="2463">
                  <c:v>88.016182999999998</c:v>
                </c:pt>
                <c:pt idx="2464">
                  <c:v>88.016182999999998</c:v>
                </c:pt>
                <c:pt idx="2465">
                  <c:v>88.016182999999998</c:v>
                </c:pt>
                <c:pt idx="2466">
                  <c:v>88.016182999999998</c:v>
                </c:pt>
                <c:pt idx="2467">
                  <c:v>88.016182999999998</c:v>
                </c:pt>
                <c:pt idx="2468">
                  <c:v>88.016182999999998</c:v>
                </c:pt>
                <c:pt idx="2469">
                  <c:v>88.016182999999998</c:v>
                </c:pt>
                <c:pt idx="2470">
                  <c:v>83.882134999999963</c:v>
                </c:pt>
                <c:pt idx="2471">
                  <c:v>83.882134999999963</c:v>
                </c:pt>
                <c:pt idx="2472">
                  <c:v>83.882134999999963</c:v>
                </c:pt>
                <c:pt idx="2473">
                  <c:v>83.882134999999963</c:v>
                </c:pt>
                <c:pt idx="2474">
                  <c:v>83.882134999999963</c:v>
                </c:pt>
                <c:pt idx="2475">
                  <c:v>83.882134999999963</c:v>
                </c:pt>
                <c:pt idx="2476">
                  <c:v>83.882134999999963</c:v>
                </c:pt>
                <c:pt idx="2477">
                  <c:v>83.882134999999963</c:v>
                </c:pt>
                <c:pt idx="2478">
                  <c:v>83.882134999999963</c:v>
                </c:pt>
                <c:pt idx="2479">
                  <c:v>83.882134999999963</c:v>
                </c:pt>
                <c:pt idx="2480">
                  <c:v>80.361064999999996</c:v>
                </c:pt>
                <c:pt idx="2481">
                  <c:v>80.361064999999996</c:v>
                </c:pt>
                <c:pt idx="2482">
                  <c:v>80.361064999999996</c:v>
                </c:pt>
                <c:pt idx="2483">
                  <c:v>80.361064999999996</c:v>
                </c:pt>
                <c:pt idx="2484">
                  <c:v>80.361064999999996</c:v>
                </c:pt>
                <c:pt idx="2485">
                  <c:v>80.361064999999996</c:v>
                </c:pt>
                <c:pt idx="2486">
                  <c:v>80.361064999999996</c:v>
                </c:pt>
                <c:pt idx="2487">
                  <c:v>80.361064999999996</c:v>
                </c:pt>
                <c:pt idx="2488">
                  <c:v>80.361064999999996</c:v>
                </c:pt>
                <c:pt idx="2489">
                  <c:v>80.361064999999996</c:v>
                </c:pt>
                <c:pt idx="2490">
                  <c:v>77.862654000000006</c:v>
                </c:pt>
                <c:pt idx="2491">
                  <c:v>77.862654000000006</c:v>
                </c:pt>
                <c:pt idx="2492">
                  <c:v>77.862654000000006</c:v>
                </c:pt>
                <c:pt idx="2493">
                  <c:v>77.862654000000006</c:v>
                </c:pt>
                <c:pt idx="2494">
                  <c:v>77.862654000000006</c:v>
                </c:pt>
                <c:pt idx="2495">
                  <c:v>77.862654000000006</c:v>
                </c:pt>
                <c:pt idx="2496">
                  <c:v>77.862654000000006</c:v>
                </c:pt>
                <c:pt idx="2497">
                  <c:v>77.862654000000006</c:v>
                </c:pt>
                <c:pt idx="2498">
                  <c:v>77.862654000000006</c:v>
                </c:pt>
                <c:pt idx="2499">
                  <c:v>77.862654000000006</c:v>
                </c:pt>
                <c:pt idx="2500">
                  <c:v>72.424707999999981</c:v>
                </c:pt>
                <c:pt idx="2501">
                  <c:v>72.424707999999981</c:v>
                </c:pt>
                <c:pt idx="2502">
                  <c:v>72.424707999999981</c:v>
                </c:pt>
                <c:pt idx="2503">
                  <c:v>72.424707999999981</c:v>
                </c:pt>
                <c:pt idx="2504">
                  <c:v>72.424707999999981</c:v>
                </c:pt>
                <c:pt idx="2505">
                  <c:v>72.424707999999981</c:v>
                </c:pt>
                <c:pt idx="2506">
                  <c:v>72.424707999999981</c:v>
                </c:pt>
                <c:pt idx="2507">
                  <c:v>72.424707999999981</c:v>
                </c:pt>
                <c:pt idx="2508">
                  <c:v>72.424707999999981</c:v>
                </c:pt>
                <c:pt idx="2509">
                  <c:v>72.424707999999981</c:v>
                </c:pt>
                <c:pt idx="2510">
                  <c:v>69.777244999999994</c:v>
                </c:pt>
                <c:pt idx="2511">
                  <c:v>69.777244999999994</c:v>
                </c:pt>
                <c:pt idx="2512">
                  <c:v>69.777244999999994</c:v>
                </c:pt>
                <c:pt idx="2513">
                  <c:v>69.777244999999994</c:v>
                </c:pt>
                <c:pt idx="2514">
                  <c:v>69.777244999999994</c:v>
                </c:pt>
                <c:pt idx="2515">
                  <c:v>69.777244999999994</c:v>
                </c:pt>
                <c:pt idx="2516">
                  <c:v>69.777244999999994</c:v>
                </c:pt>
                <c:pt idx="2517">
                  <c:v>69.777244999999994</c:v>
                </c:pt>
                <c:pt idx="2518">
                  <c:v>69.777244999999994</c:v>
                </c:pt>
                <c:pt idx="2519">
                  <c:v>69.777244999999994</c:v>
                </c:pt>
                <c:pt idx="2520">
                  <c:v>68.671054999999981</c:v>
                </c:pt>
                <c:pt idx="2521">
                  <c:v>68.671054999999981</c:v>
                </c:pt>
                <c:pt idx="2522">
                  <c:v>68.671054999999981</c:v>
                </c:pt>
                <c:pt idx="2523">
                  <c:v>68.671054999999981</c:v>
                </c:pt>
                <c:pt idx="2524">
                  <c:v>68.671054999999981</c:v>
                </c:pt>
                <c:pt idx="2525">
                  <c:v>68.671054999999981</c:v>
                </c:pt>
                <c:pt idx="2526">
                  <c:v>68.671054999999981</c:v>
                </c:pt>
                <c:pt idx="2527">
                  <c:v>68.671054999999981</c:v>
                </c:pt>
                <c:pt idx="2528">
                  <c:v>68.671054999999981</c:v>
                </c:pt>
                <c:pt idx="2529">
                  <c:v>68.671054999999981</c:v>
                </c:pt>
                <c:pt idx="2530">
                  <c:v>66.773594000000003</c:v>
                </c:pt>
                <c:pt idx="2531">
                  <c:v>66.773594000000003</c:v>
                </c:pt>
                <c:pt idx="2532">
                  <c:v>66.773594000000003</c:v>
                </c:pt>
                <c:pt idx="2533">
                  <c:v>66.773594000000003</c:v>
                </c:pt>
                <c:pt idx="2534">
                  <c:v>66.773594000000003</c:v>
                </c:pt>
                <c:pt idx="2535">
                  <c:v>66.773594000000003</c:v>
                </c:pt>
                <c:pt idx="2536">
                  <c:v>66.773594000000003</c:v>
                </c:pt>
                <c:pt idx="2537">
                  <c:v>66.773594000000003</c:v>
                </c:pt>
                <c:pt idx="2538">
                  <c:v>66.773594000000003</c:v>
                </c:pt>
                <c:pt idx="2539">
                  <c:v>66.773594000000003</c:v>
                </c:pt>
                <c:pt idx="2540">
                  <c:v>65.241674000000046</c:v>
                </c:pt>
                <c:pt idx="2541">
                  <c:v>65.241674000000046</c:v>
                </c:pt>
                <c:pt idx="2542">
                  <c:v>65.241674000000046</c:v>
                </c:pt>
                <c:pt idx="2543">
                  <c:v>65.241674000000046</c:v>
                </c:pt>
                <c:pt idx="2544">
                  <c:v>65.241674000000046</c:v>
                </c:pt>
                <c:pt idx="2545">
                  <c:v>65.241674000000046</c:v>
                </c:pt>
                <c:pt idx="2546">
                  <c:v>65.241674000000046</c:v>
                </c:pt>
                <c:pt idx="2547">
                  <c:v>65.241674000000046</c:v>
                </c:pt>
                <c:pt idx="2548">
                  <c:v>65.241674000000046</c:v>
                </c:pt>
                <c:pt idx="2549">
                  <c:v>65.241674000000046</c:v>
                </c:pt>
                <c:pt idx="2550">
                  <c:v>63.407918000000002</c:v>
                </c:pt>
                <c:pt idx="2551">
                  <c:v>63.407918000000002</c:v>
                </c:pt>
                <c:pt idx="2552">
                  <c:v>63.407918000000002</c:v>
                </c:pt>
                <c:pt idx="2553">
                  <c:v>63.407918000000002</c:v>
                </c:pt>
                <c:pt idx="2554">
                  <c:v>63.407918000000002</c:v>
                </c:pt>
                <c:pt idx="2555">
                  <c:v>63.407918000000002</c:v>
                </c:pt>
                <c:pt idx="2556">
                  <c:v>63.407918000000002</c:v>
                </c:pt>
                <c:pt idx="2557">
                  <c:v>63.407918000000002</c:v>
                </c:pt>
                <c:pt idx="2558">
                  <c:v>63.407918000000002</c:v>
                </c:pt>
                <c:pt idx="2559">
                  <c:v>63.407918000000002</c:v>
                </c:pt>
                <c:pt idx="2560">
                  <c:v>63.735543000000021</c:v>
                </c:pt>
                <c:pt idx="2561">
                  <c:v>63.735543000000021</c:v>
                </c:pt>
                <c:pt idx="2562">
                  <c:v>63.735543000000021</c:v>
                </c:pt>
                <c:pt idx="2563">
                  <c:v>63.735543000000021</c:v>
                </c:pt>
                <c:pt idx="2564">
                  <c:v>63.735543000000021</c:v>
                </c:pt>
                <c:pt idx="2565">
                  <c:v>63.735543000000021</c:v>
                </c:pt>
                <c:pt idx="2566">
                  <c:v>63.735543000000021</c:v>
                </c:pt>
                <c:pt idx="2567">
                  <c:v>63.735543000000021</c:v>
                </c:pt>
                <c:pt idx="2568">
                  <c:v>63.735543000000021</c:v>
                </c:pt>
                <c:pt idx="2569">
                  <c:v>63.735543000000021</c:v>
                </c:pt>
                <c:pt idx="2570">
                  <c:v>63.112676</c:v>
                </c:pt>
                <c:pt idx="2571">
                  <c:v>63.112676</c:v>
                </c:pt>
                <c:pt idx="2572">
                  <c:v>63.112676</c:v>
                </c:pt>
                <c:pt idx="2573">
                  <c:v>63.112676</c:v>
                </c:pt>
                <c:pt idx="2574">
                  <c:v>63.112676</c:v>
                </c:pt>
                <c:pt idx="2575">
                  <c:v>63.112676</c:v>
                </c:pt>
                <c:pt idx="2576">
                  <c:v>63.112676</c:v>
                </c:pt>
                <c:pt idx="2577">
                  <c:v>63.112676</c:v>
                </c:pt>
                <c:pt idx="2578">
                  <c:v>63.112676</c:v>
                </c:pt>
                <c:pt idx="2579">
                  <c:v>63.112676</c:v>
                </c:pt>
                <c:pt idx="2580">
                  <c:v>61.257971000000005</c:v>
                </c:pt>
                <c:pt idx="2581">
                  <c:v>61.257971000000005</c:v>
                </c:pt>
                <c:pt idx="2582">
                  <c:v>61.257971000000005</c:v>
                </c:pt>
                <c:pt idx="2583">
                  <c:v>61.257971000000005</c:v>
                </c:pt>
                <c:pt idx="2584">
                  <c:v>61.257971000000005</c:v>
                </c:pt>
                <c:pt idx="2585">
                  <c:v>61.257971000000005</c:v>
                </c:pt>
                <c:pt idx="2586">
                  <c:v>61.257971000000005</c:v>
                </c:pt>
                <c:pt idx="2587">
                  <c:v>61.257971000000005</c:v>
                </c:pt>
                <c:pt idx="2588">
                  <c:v>61.257971000000005</c:v>
                </c:pt>
                <c:pt idx="2589">
                  <c:v>61.257971000000005</c:v>
                </c:pt>
                <c:pt idx="2590">
                  <c:v>59.158089000000004</c:v>
                </c:pt>
                <c:pt idx="2591">
                  <c:v>59.158089000000004</c:v>
                </c:pt>
                <c:pt idx="2592">
                  <c:v>59.158089000000004</c:v>
                </c:pt>
                <c:pt idx="2593">
                  <c:v>59.158089000000004</c:v>
                </c:pt>
                <c:pt idx="2594">
                  <c:v>59.158089000000004</c:v>
                </c:pt>
                <c:pt idx="2595">
                  <c:v>59.158089000000004</c:v>
                </c:pt>
                <c:pt idx="2596">
                  <c:v>59.158089000000004</c:v>
                </c:pt>
                <c:pt idx="2597">
                  <c:v>59.158089000000004</c:v>
                </c:pt>
                <c:pt idx="2598">
                  <c:v>59.158089000000004</c:v>
                </c:pt>
                <c:pt idx="2599">
                  <c:v>59.158089000000004</c:v>
                </c:pt>
                <c:pt idx="2600">
                  <c:v>57.665083000000003</c:v>
                </c:pt>
                <c:pt idx="2601">
                  <c:v>57.665083000000003</c:v>
                </c:pt>
                <c:pt idx="2602">
                  <c:v>57.665083000000003</c:v>
                </c:pt>
                <c:pt idx="2603">
                  <c:v>57.665083000000003</c:v>
                </c:pt>
                <c:pt idx="2604">
                  <c:v>57.665083000000003</c:v>
                </c:pt>
                <c:pt idx="2605">
                  <c:v>57.665083000000003</c:v>
                </c:pt>
                <c:pt idx="2606">
                  <c:v>57.665083000000003</c:v>
                </c:pt>
                <c:pt idx="2607">
                  <c:v>57.665083000000003</c:v>
                </c:pt>
                <c:pt idx="2608">
                  <c:v>57.665083000000003</c:v>
                </c:pt>
                <c:pt idx="2609">
                  <c:v>57.665083000000003</c:v>
                </c:pt>
                <c:pt idx="2610">
                  <c:v>56.424530000000011</c:v>
                </c:pt>
                <c:pt idx="2611">
                  <c:v>56.424530000000011</c:v>
                </c:pt>
                <c:pt idx="2612">
                  <c:v>56.424530000000011</c:v>
                </c:pt>
                <c:pt idx="2613">
                  <c:v>56.424530000000011</c:v>
                </c:pt>
                <c:pt idx="2614">
                  <c:v>56.424530000000011</c:v>
                </c:pt>
                <c:pt idx="2615">
                  <c:v>56.424530000000011</c:v>
                </c:pt>
                <c:pt idx="2616">
                  <c:v>56.424530000000011</c:v>
                </c:pt>
                <c:pt idx="2617">
                  <c:v>56.424530000000011</c:v>
                </c:pt>
                <c:pt idx="2618">
                  <c:v>56.424530000000011</c:v>
                </c:pt>
                <c:pt idx="2619">
                  <c:v>56.424530000000011</c:v>
                </c:pt>
                <c:pt idx="2620">
                  <c:v>55.115309000000003</c:v>
                </c:pt>
                <c:pt idx="2621">
                  <c:v>55.115309000000003</c:v>
                </c:pt>
                <c:pt idx="2622">
                  <c:v>55.115309000000003</c:v>
                </c:pt>
                <c:pt idx="2623">
                  <c:v>55.115309000000003</c:v>
                </c:pt>
                <c:pt idx="2624">
                  <c:v>55.115309000000003</c:v>
                </c:pt>
                <c:pt idx="2625">
                  <c:v>55.115309000000003</c:v>
                </c:pt>
                <c:pt idx="2626">
                  <c:v>55.115309000000003</c:v>
                </c:pt>
                <c:pt idx="2627">
                  <c:v>55.115309000000003</c:v>
                </c:pt>
                <c:pt idx="2628">
                  <c:v>55.115309000000003</c:v>
                </c:pt>
                <c:pt idx="2629">
                  <c:v>55.115309000000003</c:v>
                </c:pt>
                <c:pt idx="2630">
                  <c:v>52.624273000000002</c:v>
                </c:pt>
                <c:pt idx="2631">
                  <c:v>52.624273000000002</c:v>
                </c:pt>
                <c:pt idx="2632">
                  <c:v>52.624273000000002</c:v>
                </c:pt>
                <c:pt idx="2633">
                  <c:v>52.624273000000002</c:v>
                </c:pt>
                <c:pt idx="2634">
                  <c:v>52.624273000000002</c:v>
                </c:pt>
                <c:pt idx="2635">
                  <c:v>52.624273000000002</c:v>
                </c:pt>
                <c:pt idx="2636">
                  <c:v>52.624273000000002</c:v>
                </c:pt>
                <c:pt idx="2637">
                  <c:v>52.624273000000002</c:v>
                </c:pt>
                <c:pt idx="2638">
                  <c:v>52.624273000000002</c:v>
                </c:pt>
                <c:pt idx="2639">
                  <c:v>52.624273000000002</c:v>
                </c:pt>
                <c:pt idx="2640">
                  <c:v>50.801891999999995</c:v>
                </c:pt>
                <c:pt idx="2641">
                  <c:v>50.801891999999995</c:v>
                </c:pt>
                <c:pt idx="2642">
                  <c:v>50.801891999999995</c:v>
                </c:pt>
                <c:pt idx="2643">
                  <c:v>50.801891999999995</c:v>
                </c:pt>
                <c:pt idx="2644">
                  <c:v>50.801891999999995</c:v>
                </c:pt>
                <c:pt idx="2645">
                  <c:v>50.801891999999995</c:v>
                </c:pt>
                <c:pt idx="2646">
                  <c:v>50.801891999999995</c:v>
                </c:pt>
                <c:pt idx="2647">
                  <c:v>50.801891999999995</c:v>
                </c:pt>
                <c:pt idx="2648">
                  <c:v>50.801891999999995</c:v>
                </c:pt>
                <c:pt idx="2649">
                  <c:v>50.801891999999995</c:v>
                </c:pt>
                <c:pt idx="2650">
                  <c:v>49.011934000000004</c:v>
                </c:pt>
                <c:pt idx="2651">
                  <c:v>49.011934000000004</c:v>
                </c:pt>
                <c:pt idx="2652">
                  <c:v>49.011934000000004</c:v>
                </c:pt>
                <c:pt idx="2653">
                  <c:v>49.011934000000004</c:v>
                </c:pt>
                <c:pt idx="2654">
                  <c:v>49.011934000000004</c:v>
                </c:pt>
                <c:pt idx="2655">
                  <c:v>49.011934000000004</c:v>
                </c:pt>
                <c:pt idx="2656">
                  <c:v>49.011934000000004</c:v>
                </c:pt>
                <c:pt idx="2657">
                  <c:v>49.011934000000004</c:v>
                </c:pt>
                <c:pt idx="2658">
                  <c:v>49.011934000000004</c:v>
                </c:pt>
                <c:pt idx="2659">
                  <c:v>49.011934000000004</c:v>
                </c:pt>
                <c:pt idx="2660">
                  <c:v>49.061021000000004</c:v>
                </c:pt>
                <c:pt idx="2661">
                  <c:v>49.061021000000004</c:v>
                </c:pt>
                <c:pt idx="2662">
                  <c:v>49.061021000000004</c:v>
                </c:pt>
                <c:pt idx="2663">
                  <c:v>49.061021000000004</c:v>
                </c:pt>
                <c:pt idx="2664">
                  <c:v>49.061021000000004</c:v>
                </c:pt>
                <c:pt idx="2665">
                  <c:v>49.061021000000004</c:v>
                </c:pt>
                <c:pt idx="2666">
                  <c:v>49.061021000000004</c:v>
                </c:pt>
                <c:pt idx="2667">
                  <c:v>49.061021000000004</c:v>
                </c:pt>
                <c:pt idx="2668">
                  <c:v>49.061021000000004</c:v>
                </c:pt>
                <c:pt idx="2669">
                  <c:v>49.061021000000004</c:v>
                </c:pt>
                <c:pt idx="2670">
                  <c:v>47.600603</c:v>
                </c:pt>
                <c:pt idx="2671">
                  <c:v>47.600603</c:v>
                </c:pt>
                <c:pt idx="2672">
                  <c:v>47.600603</c:v>
                </c:pt>
                <c:pt idx="2673">
                  <c:v>47.600603</c:v>
                </c:pt>
                <c:pt idx="2674">
                  <c:v>47.600603</c:v>
                </c:pt>
                <c:pt idx="2675">
                  <c:v>47.600603</c:v>
                </c:pt>
                <c:pt idx="2676">
                  <c:v>47.600603</c:v>
                </c:pt>
                <c:pt idx="2677">
                  <c:v>47.600603</c:v>
                </c:pt>
                <c:pt idx="2678">
                  <c:v>47.600603</c:v>
                </c:pt>
                <c:pt idx="2679">
                  <c:v>47.600603</c:v>
                </c:pt>
                <c:pt idx="2680">
                  <c:v>47.435173000000013</c:v>
                </c:pt>
                <c:pt idx="2681">
                  <c:v>47.435173000000013</c:v>
                </c:pt>
                <c:pt idx="2682">
                  <c:v>47.435173000000013</c:v>
                </c:pt>
                <c:pt idx="2683">
                  <c:v>47.435173000000013</c:v>
                </c:pt>
                <c:pt idx="2684">
                  <c:v>47.435173000000013</c:v>
                </c:pt>
                <c:pt idx="2685">
                  <c:v>47.435173000000013</c:v>
                </c:pt>
                <c:pt idx="2686">
                  <c:v>47.435173000000013</c:v>
                </c:pt>
                <c:pt idx="2687">
                  <c:v>47.435173000000013</c:v>
                </c:pt>
                <c:pt idx="2688">
                  <c:v>47.435173000000013</c:v>
                </c:pt>
                <c:pt idx="2689">
                  <c:v>47.435173000000013</c:v>
                </c:pt>
                <c:pt idx="2690">
                  <c:v>48.589423999999994</c:v>
                </c:pt>
                <c:pt idx="2691">
                  <c:v>48.589423999999994</c:v>
                </c:pt>
                <c:pt idx="2692">
                  <c:v>48.589423999999994</c:v>
                </c:pt>
                <c:pt idx="2693">
                  <c:v>48.589423999999994</c:v>
                </c:pt>
                <c:pt idx="2694">
                  <c:v>48.589423999999994</c:v>
                </c:pt>
              </c:numCache>
            </c:numRef>
          </c:val>
          <c:extLst xmlns:c16r2="http://schemas.microsoft.com/office/drawing/2015/06/chart">
            <c:ext xmlns:c16="http://schemas.microsoft.com/office/drawing/2014/chart" uri="{C3380CC4-5D6E-409C-BE32-E72D297353CC}">
              <c16:uniqueId val="{00000001-29A0-4114-94A5-B016E78083F5}"/>
            </c:ext>
          </c:extLst>
        </c:ser>
        <c:ser>
          <c:idx val="2"/>
          <c:order val="2"/>
          <c:tx>
            <c:strRef>
              <c:f>Sheet1!$D$1</c:f>
              <c:strCache>
                <c:ptCount val="1"/>
                <c:pt idx="0">
                  <c:v>TC-3</c:v>
                </c:pt>
              </c:strCache>
            </c:strRef>
          </c:tx>
          <c:spPr>
            <a:ln w="28575" cap="rnd">
              <a:solidFill>
                <a:schemeClr val="accent3"/>
              </a:solidFill>
              <a:round/>
            </a:ln>
            <a:effectLst/>
          </c:spPr>
          <c:marker>
            <c:symbol val="none"/>
          </c:marker>
          <c:cat>
            <c:strRef>
              <c:f>Sheet1!$A$1:$A$2696</c:f>
              <c:strCache>
                <c:ptCount val="269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strCache>
            </c:strRef>
          </c:cat>
          <c:val>
            <c:numRef>
              <c:f>Sheet1!$D$2:$D$2696</c:f>
              <c:numCache>
                <c:formatCode>General</c:formatCode>
                <c:ptCount val="2695"/>
                <c:pt idx="0">
                  <c:v>37.938174000000011</c:v>
                </c:pt>
                <c:pt idx="1">
                  <c:v>37.938174000000011</c:v>
                </c:pt>
                <c:pt idx="2">
                  <c:v>37.938174000000011</c:v>
                </c:pt>
                <c:pt idx="3">
                  <c:v>37.938174000000011</c:v>
                </c:pt>
                <c:pt idx="4">
                  <c:v>37.938174000000011</c:v>
                </c:pt>
                <c:pt idx="5">
                  <c:v>37.938174000000011</c:v>
                </c:pt>
                <c:pt idx="6">
                  <c:v>37.938174000000011</c:v>
                </c:pt>
                <c:pt idx="7">
                  <c:v>37.938174000000011</c:v>
                </c:pt>
                <c:pt idx="8">
                  <c:v>37.938174000000011</c:v>
                </c:pt>
                <c:pt idx="9">
                  <c:v>37.938174000000011</c:v>
                </c:pt>
                <c:pt idx="10">
                  <c:v>37.913525</c:v>
                </c:pt>
                <c:pt idx="11">
                  <c:v>37.913525</c:v>
                </c:pt>
                <c:pt idx="12">
                  <c:v>37.913525</c:v>
                </c:pt>
                <c:pt idx="13">
                  <c:v>37.913525</c:v>
                </c:pt>
                <c:pt idx="14">
                  <c:v>37.913525</c:v>
                </c:pt>
                <c:pt idx="15">
                  <c:v>37.913525</c:v>
                </c:pt>
                <c:pt idx="16">
                  <c:v>37.913525</c:v>
                </c:pt>
                <c:pt idx="17">
                  <c:v>37.913525</c:v>
                </c:pt>
                <c:pt idx="18">
                  <c:v>37.913525</c:v>
                </c:pt>
                <c:pt idx="19">
                  <c:v>37.913525</c:v>
                </c:pt>
                <c:pt idx="20">
                  <c:v>37.898910000000022</c:v>
                </c:pt>
                <c:pt idx="21">
                  <c:v>37.898910000000022</c:v>
                </c:pt>
                <c:pt idx="22">
                  <c:v>37.898910000000022</c:v>
                </c:pt>
                <c:pt idx="23">
                  <c:v>37.898910000000022</c:v>
                </c:pt>
                <c:pt idx="24">
                  <c:v>37.898910000000022</c:v>
                </c:pt>
                <c:pt idx="25">
                  <c:v>37.898910000000022</c:v>
                </c:pt>
                <c:pt idx="26">
                  <c:v>37.898910000000022</c:v>
                </c:pt>
                <c:pt idx="27">
                  <c:v>37.898910000000022</c:v>
                </c:pt>
                <c:pt idx="28">
                  <c:v>37.898910000000022</c:v>
                </c:pt>
                <c:pt idx="29">
                  <c:v>37.898910000000022</c:v>
                </c:pt>
                <c:pt idx="30">
                  <c:v>37.901409999999998</c:v>
                </c:pt>
                <c:pt idx="31">
                  <c:v>37.901409999999998</c:v>
                </c:pt>
                <c:pt idx="32">
                  <c:v>37.901409999999998</c:v>
                </c:pt>
                <c:pt idx="33">
                  <c:v>37.901409999999998</c:v>
                </c:pt>
                <c:pt idx="34">
                  <c:v>37.901409999999998</c:v>
                </c:pt>
                <c:pt idx="35">
                  <c:v>37.901409999999998</c:v>
                </c:pt>
                <c:pt idx="36">
                  <c:v>37.901409999999998</c:v>
                </c:pt>
                <c:pt idx="37">
                  <c:v>37.901409999999998</c:v>
                </c:pt>
                <c:pt idx="38">
                  <c:v>37.901409999999998</c:v>
                </c:pt>
                <c:pt idx="39">
                  <c:v>37.901409999999998</c:v>
                </c:pt>
                <c:pt idx="40">
                  <c:v>37.889380999999993</c:v>
                </c:pt>
                <c:pt idx="41">
                  <c:v>37.889380999999993</c:v>
                </c:pt>
                <c:pt idx="42">
                  <c:v>37.889380999999993</c:v>
                </c:pt>
                <c:pt idx="43">
                  <c:v>37.889380999999993</c:v>
                </c:pt>
                <c:pt idx="44">
                  <c:v>37.889380999999993</c:v>
                </c:pt>
                <c:pt idx="45">
                  <c:v>37.889380999999993</c:v>
                </c:pt>
                <c:pt idx="46">
                  <c:v>37.889380999999993</c:v>
                </c:pt>
                <c:pt idx="47">
                  <c:v>37.889380999999993</c:v>
                </c:pt>
                <c:pt idx="48">
                  <c:v>37.889380999999993</c:v>
                </c:pt>
                <c:pt idx="49">
                  <c:v>37.889380999999993</c:v>
                </c:pt>
                <c:pt idx="50">
                  <c:v>37.867583999999994</c:v>
                </c:pt>
                <c:pt idx="51">
                  <c:v>37.867583999999994</c:v>
                </c:pt>
                <c:pt idx="52">
                  <c:v>37.867583999999994</c:v>
                </c:pt>
                <c:pt idx="53">
                  <c:v>37.867583999999994</c:v>
                </c:pt>
                <c:pt idx="54">
                  <c:v>37.867583999999994</c:v>
                </c:pt>
                <c:pt idx="55">
                  <c:v>37.867583999999994</c:v>
                </c:pt>
                <c:pt idx="56">
                  <c:v>37.867583999999994</c:v>
                </c:pt>
                <c:pt idx="57">
                  <c:v>37.867583999999994</c:v>
                </c:pt>
                <c:pt idx="58">
                  <c:v>37.867583999999994</c:v>
                </c:pt>
                <c:pt idx="59">
                  <c:v>37.867583999999994</c:v>
                </c:pt>
                <c:pt idx="60">
                  <c:v>37.855308000000001</c:v>
                </c:pt>
                <c:pt idx="61">
                  <c:v>37.855308000000001</c:v>
                </c:pt>
                <c:pt idx="62">
                  <c:v>37.855308000000001</c:v>
                </c:pt>
                <c:pt idx="63">
                  <c:v>37.855308000000001</c:v>
                </c:pt>
                <c:pt idx="64">
                  <c:v>37.855308000000001</c:v>
                </c:pt>
                <c:pt idx="65">
                  <c:v>37.855308000000001</c:v>
                </c:pt>
                <c:pt idx="66">
                  <c:v>37.855308000000001</c:v>
                </c:pt>
                <c:pt idx="67">
                  <c:v>37.855308000000001</c:v>
                </c:pt>
                <c:pt idx="68">
                  <c:v>37.855308000000001</c:v>
                </c:pt>
                <c:pt idx="69">
                  <c:v>37.855308000000001</c:v>
                </c:pt>
                <c:pt idx="70">
                  <c:v>37.832992000000012</c:v>
                </c:pt>
                <c:pt idx="71">
                  <c:v>37.832992000000012</c:v>
                </c:pt>
                <c:pt idx="72">
                  <c:v>37.832992000000012</c:v>
                </c:pt>
                <c:pt idx="73">
                  <c:v>37.832992000000012</c:v>
                </c:pt>
                <c:pt idx="74">
                  <c:v>37.832992000000012</c:v>
                </c:pt>
                <c:pt idx="75">
                  <c:v>37.832992000000012</c:v>
                </c:pt>
                <c:pt idx="76">
                  <c:v>37.832992000000012</c:v>
                </c:pt>
                <c:pt idx="77">
                  <c:v>37.832992000000012</c:v>
                </c:pt>
                <c:pt idx="78">
                  <c:v>37.832992000000012</c:v>
                </c:pt>
                <c:pt idx="79">
                  <c:v>37.832992000000012</c:v>
                </c:pt>
                <c:pt idx="80">
                  <c:v>37.823273</c:v>
                </c:pt>
                <c:pt idx="81">
                  <c:v>37.823273</c:v>
                </c:pt>
                <c:pt idx="82">
                  <c:v>37.823273</c:v>
                </c:pt>
                <c:pt idx="83">
                  <c:v>37.823273</c:v>
                </c:pt>
                <c:pt idx="84">
                  <c:v>37.823273</c:v>
                </c:pt>
                <c:pt idx="85">
                  <c:v>37.823273</c:v>
                </c:pt>
                <c:pt idx="86">
                  <c:v>37.823273</c:v>
                </c:pt>
                <c:pt idx="87">
                  <c:v>37.823273</c:v>
                </c:pt>
                <c:pt idx="88">
                  <c:v>37.823273</c:v>
                </c:pt>
                <c:pt idx="89">
                  <c:v>37.823273</c:v>
                </c:pt>
                <c:pt idx="90">
                  <c:v>37.795265000000022</c:v>
                </c:pt>
                <c:pt idx="91">
                  <c:v>37.795265000000022</c:v>
                </c:pt>
                <c:pt idx="92">
                  <c:v>37.795265000000022</c:v>
                </c:pt>
                <c:pt idx="93">
                  <c:v>37.795265000000022</c:v>
                </c:pt>
                <c:pt idx="94">
                  <c:v>37.795265000000022</c:v>
                </c:pt>
                <c:pt idx="95">
                  <c:v>37.795265000000022</c:v>
                </c:pt>
                <c:pt idx="96">
                  <c:v>37.795265000000022</c:v>
                </c:pt>
                <c:pt idx="97">
                  <c:v>37.795265000000022</c:v>
                </c:pt>
                <c:pt idx="98">
                  <c:v>37.795265000000022</c:v>
                </c:pt>
                <c:pt idx="99">
                  <c:v>37.795265000000022</c:v>
                </c:pt>
                <c:pt idx="100">
                  <c:v>37.795665000000021</c:v>
                </c:pt>
                <c:pt idx="101">
                  <c:v>37.795665000000021</c:v>
                </c:pt>
                <c:pt idx="102">
                  <c:v>37.795665000000021</c:v>
                </c:pt>
                <c:pt idx="103">
                  <c:v>37.795665000000021</c:v>
                </c:pt>
                <c:pt idx="104">
                  <c:v>37.795665000000021</c:v>
                </c:pt>
                <c:pt idx="105">
                  <c:v>37.795665000000021</c:v>
                </c:pt>
                <c:pt idx="106">
                  <c:v>37.795665000000021</c:v>
                </c:pt>
                <c:pt idx="107">
                  <c:v>37.795665000000021</c:v>
                </c:pt>
                <c:pt idx="108">
                  <c:v>37.795665000000021</c:v>
                </c:pt>
                <c:pt idx="109">
                  <c:v>37.795665000000021</c:v>
                </c:pt>
                <c:pt idx="110">
                  <c:v>37.773502000000022</c:v>
                </c:pt>
                <c:pt idx="111">
                  <c:v>37.773502000000022</c:v>
                </c:pt>
                <c:pt idx="112">
                  <c:v>37.773502000000022</c:v>
                </c:pt>
                <c:pt idx="113">
                  <c:v>37.773502000000022</c:v>
                </c:pt>
                <c:pt idx="114">
                  <c:v>37.773502000000022</c:v>
                </c:pt>
                <c:pt idx="115">
                  <c:v>37.773502000000022</c:v>
                </c:pt>
                <c:pt idx="116">
                  <c:v>37.773502000000022</c:v>
                </c:pt>
                <c:pt idx="117">
                  <c:v>37.773502000000022</c:v>
                </c:pt>
                <c:pt idx="118">
                  <c:v>37.773502000000022</c:v>
                </c:pt>
                <c:pt idx="119">
                  <c:v>37.773502000000022</c:v>
                </c:pt>
                <c:pt idx="120">
                  <c:v>37.743602000000003</c:v>
                </c:pt>
                <c:pt idx="121">
                  <c:v>37.743602000000003</c:v>
                </c:pt>
                <c:pt idx="122">
                  <c:v>37.743602000000003</c:v>
                </c:pt>
                <c:pt idx="123">
                  <c:v>37.743602000000003</c:v>
                </c:pt>
                <c:pt idx="124">
                  <c:v>37.743602000000003</c:v>
                </c:pt>
                <c:pt idx="125">
                  <c:v>37.743602000000003</c:v>
                </c:pt>
                <c:pt idx="126">
                  <c:v>37.743602000000003</c:v>
                </c:pt>
                <c:pt idx="127">
                  <c:v>37.743602000000003</c:v>
                </c:pt>
                <c:pt idx="128">
                  <c:v>37.743602000000003</c:v>
                </c:pt>
                <c:pt idx="129">
                  <c:v>37.743602000000003</c:v>
                </c:pt>
                <c:pt idx="130">
                  <c:v>37.730813000000012</c:v>
                </c:pt>
                <c:pt idx="131">
                  <c:v>37.730813000000012</c:v>
                </c:pt>
                <c:pt idx="132">
                  <c:v>37.730813000000012</c:v>
                </c:pt>
                <c:pt idx="133">
                  <c:v>37.730813000000012</c:v>
                </c:pt>
                <c:pt idx="134">
                  <c:v>37.730813000000012</c:v>
                </c:pt>
                <c:pt idx="135">
                  <c:v>37.730813000000012</c:v>
                </c:pt>
                <c:pt idx="136">
                  <c:v>37.730813000000012</c:v>
                </c:pt>
                <c:pt idx="137">
                  <c:v>37.730813000000012</c:v>
                </c:pt>
                <c:pt idx="138">
                  <c:v>37.730813000000012</c:v>
                </c:pt>
                <c:pt idx="139">
                  <c:v>37.730813000000012</c:v>
                </c:pt>
                <c:pt idx="140">
                  <c:v>37.705458000000021</c:v>
                </c:pt>
                <c:pt idx="141">
                  <c:v>37.705458000000021</c:v>
                </c:pt>
                <c:pt idx="142">
                  <c:v>37.705458000000021</c:v>
                </c:pt>
                <c:pt idx="143">
                  <c:v>37.705458000000021</c:v>
                </c:pt>
                <c:pt idx="144">
                  <c:v>37.705458000000021</c:v>
                </c:pt>
                <c:pt idx="145">
                  <c:v>37.705458000000021</c:v>
                </c:pt>
                <c:pt idx="146">
                  <c:v>37.705458000000021</c:v>
                </c:pt>
                <c:pt idx="147">
                  <c:v>37.705458000000021</c:v>
                </c:pt>
                <c:pt idx="148">
                  <c:v>37.705458000000021</c:v>
                </c:pt>
                <c:pt idx="149">
                  <c:v>37.705458000000021</c:v>
                </c:pt>
                <c:pt idx="150">
                  <c:v>37.697764000000006</c:v>
                </c:pt>
                <c:pt idx="151">
                  <c:v>37.697764000000006</c:v>
                </c:pt>
                <c:pt idx="152">
                  <c:v>37.697764000000006</c:v>
                </c:pt>
                <c:pt idx="153">
                  <c:v>37.697764000000006</c:v>
                </c:pt>
                <c:pt idx="154">
                  <c:v>37.697764000000006</c:v>
                </c:pt>
                <c:pt idx="155">
                  <c:v>37.697764000000006</c:v>
                </c:pt>
                <c:pt idx="156">
                  <c:v>37.697764000000006</c:v>
                </c:pt>
                <c:pt idx="157">
                  <c:v>37.697764000000006</c:v>
                </c:pt>
                <c:pt idx="158">
                  <c:v>37.697764000000006</c:v>
                </c:pt>
                <c:pt idx="159">
                  <c:v>37.697764000000006</c:v>
                </c:pt>
                <c:pt idx="160">
                  <c:v>37.680256</c:v>
                </c:pt>
                <c:pt idx="161">
                  <c:v>37.680256</c:v>
                </c:pt>
                <c:pt idx="162">
                  <c:v>37.680256</c:v>
                </c:pt>
                <c:pt idx="163">
                  <c:v>37.680256</c:v>
                </c:pt>
                <c:pt idx="164">
                  <c:v>37.680256</c:v>
                </c:pt>
                <c:pt idx="165">
                  <c:v>37.680256</c:v>
                </c:pt>
                <c:pt idx="166">
                  <c:v>37.680256</c:v>
                </c:pt>
                <c:pt idx="167">
                  <c:v>37.680256</c:v>
                </c:pt>
                <c:pt idx="168">
                  <c:v>37.680256</c:v>
                </c:pt>
                <c:pt idx="169">
                  <c:v>37.680256</c:v>
                </c:pt>
                <c:pt idx="170">
                  <c:v>37.679918000000022</c:v>
                </c:pt>
                <c:pt idx="171">
                  <c:v>37.679918000000022</c:v>
                </c:pt>
                <c:pt idx="172">
                  <c:v>37.679918000000022</c:v>
                </c:pt>
                <c:pt idx="173">
                  <c:v>37.679918000000022</c:v>
                </c:pt>
                <c:pt idx="174">
                  <c:v>37.679918000000022</c:v>
                </c:pt>
                <c:pt idx="175">
                  <c:v>37.679918000000022</c:v>
                </c:pt>
                <c:pt idx="176">
                  <c:v>37.679918000000022</c:v>
                </c:pt>
                <c:pt idx="177">
                  <c:v>37.679918000000022</c:v>
                </c:pt>
                <c:pt idx="178">
                  <c:v>37.679918000000022</c:v>
                </c:pt>
                <c:pt idx="179">
                  <c:v>37.679918000000022</c:v>
                </c:pt>
                <c:pt idx="180">
                  <c:v>37.667480000000005</c:v>
                </c:pt>
                <c:pt idx="181">
                  <c:v>37.667480000000005</c:v>
                </c:pt>
                <c:pt idx="182">
                  <c:v>37.667480000000005</c:v>
                </c:pt>
                <c:pt idx="183">
                  <c:v>37.667480000000005</c:v>
                </c:pt>
                <c:pt idx="184">
                  <c:v>37.667480000000005</c:v>
                </c:pt>
                <c:pt idx="185">
                  <c:v>37.667480000000005</c:v>
                </c:pt>
                <c:pt idx="186">
                  <c:v>37.667480000000005</c:v>
                </c:pt>
                <c:pt idx="187">
                  <c:v>37.667480000000005</c:v>
                </c:pt>
                <c:pt idx="188">
                  <c:v>37.667480000000005</c:v>
                </c:pt>
                <c:pt idx="189">
                  <c:v>37.667480000000005</c:v>
                </c:pt>
                <c:pt idx="190">
                  <c:v>37.659730000000003</c:v>
                </c:pt>
                <c:pt idx="191">
                  <c:v>37.659730000000003</c:v>
                </c:pt>
                <c:pt idx="192">
                  <c:v>37.659730000000003</c:v>
                </c:pt>
                <c:pt idx="193">
                  <c:v>37.659730000000003</c:v>
                </c:pt>
                <c:pt idx="194">
                  <c:v>37.659730000000003</c:v>
                </c:pt>
                <c:pt idx="195">
                  <c:v>37.659730000000003</c:v>
                </c:pt>
                <c:pt idx="196">
                  <c:v>37.659730000000003</c:v>
                </c:pt>
                <c:pt idx="197">
                  <c:v>37.659730000000003</c:v>
                </c:pt>
                <c:pt idx="198">
                  <c:v>37.659730000000003</c:v>
                </c:pt>
                <c:pt idx="199">
                  <c:v>37.659730000000003</c:v>
                </c:pt>
                <c:pt idx="200">
                  <c:v>37.643263000000005</c:v>
                </c:pt>
                <c:pt idx="201">
                  <c:v>37.643263000000005</c:v>
                </c:pt>
                <c:pt idx="202">
                  <c:v>37.643263000000005</c:v>
                </c:pt>
                <c:pt idx="203">
                  <c:v>37.643263000000005</c:v>
                </c:pt>
                <c:pt idx="204">
                  <c:v>37.643263000000005</c:v>
                </c:pt>
                <c:pt idx="205">
                  <c:v>37.643263000000005</c:v>
                </c:pt>
                <c:pt idx="206">
                  <c:v>37.643263000000005</c:v>
                </c:pt>
                <c:pt idx="207">
                  <c:v>37.643263000000005</c:v>
                </c:pt>
                <c:pt idx="208">
                  <c:v>37.643263000000005</c:v>
                </c:pt>
                <c:pt idx="209">
                  <c:v>37.643263000000005</c:v>
                </c:pt>
                <c:pt idx="210">
                  <c:v>37.633024000000006</c:v>
                </c:pt>
                <c:pt idx="211">
                  <c:v>37.633024000000006</c:v>
                </c:pt>
                <c:pt idx="212">
                  <c:v>37.633024000000006</c:v>
                </c:pt>
                <c:pt idx="213">
                  <c:v>37.633024000000006</c:v>
                </c:pt>
                <c:pt idx="214">
                  <c:v>37.633024000000006</c:v>
                </c:pt>
                <c:pt idx="215">
                  <c:v>37.633024000000006</c:v>
                </c:pt>
                <c:pt idx="216">
                  <c:v>37.633024000000006</c:v>
                </c:pt>
                <c:pt idx="217">
                  <c:v>37.633024000000006</c:v>
                </c:pt>
                <c:pt idx="218">
                  <c:v>37.633024000000006</c:v>
                </c:pt>
                <c:pt idx="219">
                  <c:v>37.633024000000006</c:v>
                </c:pt>
                <c:pt idx="220">
                  <c:v>37.622674000000011</c:v>
                </c:pt>
                <c:pt idx="221">
                  <c:v>37.622674000000011</c:v>
                </c:pt>
                <c:pt idx="222">
                  <c:v>37.622674000000011</c:v>
                </c:pt>
                <c:pt idx="223">
                  <c:v>37.622674000000011</c:v>
                </c:pt>
                <c:pt idx="224">
                  <c:v>37.622674000000011</c:v>
                </c:pt>
                <c:pt idx="225">
                  <c:v>37.622674000000011</c:v>
                </c:pt>
                <c:pt idx="226">
                  <c:v>37.622674000000011</c:v>
                </c:pt>
                <c:pt idx="227">
                  <c:v>37.622674000000011</c:v>
                </c:pt>
                <c:pt idx="228">
                  <c:v>37.622674000000011</c:v>
                </c:pt>
                <c:pt idx="229">
                  <c:v>37.622674000000011</c:v>
                </c:pt>
                <c:pt idx="230">
                  <c:v>37.600009</c:v>
                </c:pt>
                <c:pt idx="231">
                  <c:v>37.600009</c:v>
                </c:pt>
                <c:pt idx="232">
                  <c:v>37.600009</c:v>
                </c:pt>
                <c:pt idx="233">
                  <c:v>37.600009</c:v>
                </c:pt>
                <c:pt idx="234">
                  <c:v>37.600009</c:v>
                </c:pt>
                <c:pt idx="235">
                  <c:v>37.600009</c:v>
                </c:pt>
                <c:pt idx="236">
                  <c:v>37.600009</c:v>
                </c:pt>
                <c:pt idx="237">
                  <c:v>37.600009</c:v>
                </c:pt>
                <c:pt idx="238">
                  <c:v>37.600009</c:v>
                </c:pt>
                <c:pt idx="239">
                  <c:v>37.600009</c:v>
                </c:pt>
                <c:pt idx="240">
                  <c:v>37.573966999999996</c:v>
                </c:pt>
                <c:pt idx="241">
                  <c:v>37.573966999999996</c:v>
                </c:pt>
                <c:pt idx="242">
                  <c:v>37.573966999999996</c:v>
                </c:pt>
                <c:pt idx="243">
                  <c:v>37.573966999999996</c:v>
                </c:pt>
                <c:pt idx="244">
                  <c:v>37.573966999999996</c:v>
                </c:pt>
                <c:pt idx="245">
                  <c:v>37.573966999999996</c:v>
                </c:pt>
                <c:pt idx="246">
                  <c:v>37.573966999999996</c:v>
                </c:pt>
                <c:pt idx="247">
                  <c:v>37.573966999999996</c:v>
                </c:pt>
                <c:pt idx="248">
                  <c:v>37.573966999999996</c:v>
                </c:pt>
                <c:pt idx="249">
                  <c:v>37.573966999999996</c:v>
                </c:pt>
                <c:pt idx="250">
                  <c:v>37.548022000000003</c:v>
                </c:pt>
                <c:pt idx="251">
                  <c:v>37.548022000000003</c:v>
                </c:pt>
                <c:pt idx="252">
                  <c:v>37.548022000000003</c:v>
                </c:pt>
                <c:pt idx="253">
                  <c:v>37.548022000000003</c:v>
                </c:pt>
                <c:pt idx="254">
                  <c:v>37.548022000000003</c:v>
                </c:pt>
                <c:pt idx="255">
                  <c:v>37.548022000000003</c:v>
                </c:pt>
                <c:pt idx="256">
                  <c:v>37.548022000000003</c:v>
                </c:pt>
                <c:pt idx="257">
                  <c:v>37.548022000000003</c:v>
                </c:pt>
                <c:pt idx="258">
                  <c:v>37.548022000000003</c:v>
                </c:pt>
                <c:pt idx="259">
                  <c:v>37.548022000000003</c:v>
                </c:pt>
                <c:pt idx="260">
                  <c:v>37.525473000000012</c:v>
                </c:pt>
                <c:pt idx="261">
                  <c:v>37.525473000000012</c:v>
                </c:pt>
                <c:pt idx="262">
                  <c:v>37.525473000000012</c:v>
                </c:pt>
                <c:pt idx="263">
                  <c:v>37.525473000000012</c:v>
                </c:pt>
                <c:pt idx="264">
                  <c:v>37.525473000000012</c:v>
                </c:pt>
                <c:pt idx="265">
                  <c:v>37.525473000000012</c:v>
                </c:pt>
                <c:pt idx="266">
                  <c:v>37.525473000000012</c:v>
                </c:pt>
                <c:pt idx="267">
                  <c:v>37.525473000000012</c:v>
                </c:pt>
                <c:pt idx="268">
                  <c:v>37.525473000000012</c:v>
                </c:pt>
                <c:pt idx="269">
                  <c:v>37.525473000000012</c:v>
                </c:pt>
                <c:pt idx="270">
                  <c:v>37.491117000000003</c:v>
                </c:pt>
                <c:pt idx="271">
                  <c:v>37.491117000000003</c:v>
                </c:pt>
                <c:pt idx="272">
                  <c:v>37.491117000000003</c:v>
                </c:pt>
                <c:pt idx="273">
                  <c:v>37.491117000000003</c:v>
                </c:pt>
                <c:pt idx="274">
                  <c:v>37.491117000000003</c:v>
                </c:pt>
                <c:pt idx="275">
                  <c:v>37.491117000000003</c:v>
                </c:pt>
                <c:pt idx="276">
                  <c:v>37.491117000000003</c:v>
                </c:pt>
                <c:pt idx="277">
                  <c:v>37.491117000000003</c:v>
                </c:pt>
                <c:pt idx="278">
                  <c:v>37.491117000000003</c:v>
                </c:pt>
                <c:pt idx="279">
                  <c:v>37.491117000000003</c:v>
                </c:pt>
                <c:pt idx="280">
                  <c:v>37.489121000000004</c:v>
                </c:pt>
                <c:pt idx="281">
                  <c:v>37.489121000000004</c:v>
                </c:pt>
                <c:pt idx="282">
                  <c:v>37.489121000000004</c:v>
                </c:pt>
                <c:pt idx="283">
                  <c:v>37.489121000000004</c:v>
                </c:pt>
                <c:pt idx="284">
                  <c:v>37.489121000000004</c:v>
                </c:pt>
                <c:pt idx="285">
                  <c:v>37.489121000000004</c:v>
                </c:pt>
                <c:pt idx="286">
                  <c:v>37.489121000000004</c:v>
                </c:pt>
                <c:pt idx="287">
                  <c:v>37.489121000000004</c:v>
                </c:pt>
                <c:pt idx="288">
                  <c:v>37.489121000000004</c:v>
                </c:pt>
                <c:pt idx="289">
                  <c:v>37.489121000000004</c:v>
                </c:pt>
                <c:pt idx="290">
                  <c:v>37.480556</c:v>
                </c:pt>
                <c:pt idx="291">
                  <c:v>37.480556</c:v>
                </c:pt>
                <c:pt idx="292">
                  <c:v>37.480556</c:v>
                </c:pt>
                <c:pt idx="293">
                  <c:v>37.480556</c:v>
                </c:pt>
                <c:pt idx="294">
                  <c:v>37.480556</c:v>
                </c:pt>
                <c:pt idx="295">
                  <c:v>37.480556</c:v>
                </c:pt>
                <c:pt idx="296">
                  <c:v>37.480556</c:v>
                </c:pt>
                <c:pt idx="297">
                  <c:v>37.480556</c:v>
                </c:pt>
                <c:pt idx="298">
                  <c:v>37.480556</c:v>
                </c:pt>
                <c:pt idx="299">
                  <c:v>37.480556</c:v>
                </c:pt>
                <c:pt idx="300">
                  <c:v>37.453660999999997</c:v>
                </c:pt>
                <c:pt idx="301">
                  <c:v>37.453660999999997</c:v>
                </c:pt>
                <c:pt idx="302">
                  <c:v>37.453660999999997</c:v>
                </c:pt>
                <c:pt idx="303">
                  <c:v>37.453660999999997</c:v>
                </c:pt>
                <c:pt idx="304">
                  <c:v>37.453660999999997</c:v>
                </c:pt>
                <c:pt idx="305">
                  <c:v>37.453660999999997</c:v>
                </c:pt>
                <c:pt idx="306">
                  <c:v>37.453660999999997</c:v>
                </c:pt>
                <c:pt idx="307">
                  <c:v>37.453660999999997</c:v>
                </c:pt>
                <c:pt idx="308">
                  <c:v>37.453660999999997</c:v>
                </c:pt>
                <c:pt idx="309">
                  <c:v>37.453660999999997</c:v>
                </c:pt>
                <c:pt idx="310">
                  <c:v>37.449495999999996</c:v>
                </c:pt>
                <c:pt idx="311">
                  <c:v>37.449495999999996</c:v>
                </c:pt>
                <c:pt idx="312">
                  <c:v>37.449495999999996</c:v>
                </c:pt>
                <c:pt idx="313">
                  <c:v>37.449495999999996</c:v>
                </c:pt>
                <c:pt idx="314">
                  <c:v>37.449495999999996</c:v>
                </c:pt>
                <c:pt idx="315">
                  <c:v>37.449495999999996</c:v>
                </c:pt>
                <c:pt idx="316">
                  <c:v>37.449495999999996</c:v>
                </c:pt>
                <c:pt idx="317">
                  <c:v>37.449495999999996</c:v>
                </c:pt>
                <c:pt idx="318">
                  <c:v>37.449495999999996</c:v>
                </c:pt>
                <c:pt idx="319">
                  <c:v>37.449495999999996</c:v>
                </c:pt>
                <c:pt idx="320">
                  <c:v>37.445035000000011</c:v>
                </c:pt>
                <c:pt idx="321">
                  <c:v>37.445035000000011</c:v>
                </c:pt>
                <c:pt idx="322">
                  <c:v>37.445035000000011</c:v>
                </c:pt>
                <c:pt idx="323">
                  <c:v>37.445035000000011</c:v>
                </c:pt>
                <c:pt idx="324">
                  <c:v>37.445035000000011</c:v>
                </c:pt>
                <c:pt idx="325">
                  <c:v>37.445035000000011</c:v>
                </c:pt>
                <c:pt idx="326">
                  <c:v>37.445035000000011</c:v>
                </c:pt>
                <c:pt idx="327">
                  <c:v>37.445035000000011</c:v>
                </c:pt>
                <c:pt idx="328">
                  <c:v>37.445035000000011</c:v>
                </c:pt>
                <c:pt idx="329">
                  <c:v>37.445035000000011</c:v>
                </c:pt>
                <c:pt idx="330">
                  <c:v>37.436063999999995</c:v>
                </c:pt>
                <c:pt idx="331">
                  <c:v>37.436063999999995</c:v>
                </c:pt>
                <c:pt idx="332">
                  <c:v>37.436063999999995</c:v>
                </c:pt>
                <c:pt idx="333">
                  <c:v>37.436063999999995</c:v>
                </c:pt>
                <c:pt idx="334">
                  <c:v>37.436063999999995</c:v>
                </c:pt>
                <c:pt idx="335">
                  <c:v>37.436063999999995</c:v>
                </c:pt>
                <c:pt idx="336">
                  <c:v>37.436063999999995</c:v>
                </c:pt>
                <c:pt idx="337">
                  <c:v>37.436063999999995</c:v>
                </c:pt>
                <c:pt idx="338">
                  <c:v>37.436063999999995</c:v>
                </c:pt>
                <c:pt idx="339">
                  <c:v>37.436063999999995</c:v>
                </c:pt>
                <c:pt idx="340">
                  <c:v>37.406518000000013</c:v>
                </c:pt>
                <c:pt idx="341">
                  <c:v>37.406518000000013</c:v>
                </c:pt>
                <c:pt idx="342">
                  <c:v>37.406518000000013</c:v>
                </c:pt>
                <c:pt idx="343">
                  <c:v>37.406518000000013</c:v>
                </c:pt>
                <c:pt idx="344">
                  <c:v>37.406518000000013</c:v>
                </c:pt>
                <c:pt idx="345">
                  <c:v>37.406518000000013</c:v>
                </c:pt>
                <c:pt idx="346">
                  <c:v>37.406518000000013</c:v>
                </c:pt>
                <c:pt idx="347">
                  <c:v>37.406518000000013</c:v>
                </c:pt>
                <c:pt idx="348">
                  <c:v>37.406518000000013</c:v>
                </c:pt>
                <c:pt idx="349">
                  <c:v>37.406518000000013</c:v>
                </c:pt>
                <c:pt idx="350">
                  <c:v>37.399401000000005</c:v>
                </c:pt>
                <c:pt idx="351">
                  <c:v>37.399401000000005</c:v>
                </c:pt>
                <c:pt idx="352">
                  <c:v>37.399401000000005</c:v>
                </c:pt>
                <c:pt idx="353">
                  <c:v>37.399401000000005</c:v>
                </c:pt>
                <c:pt idx="354">
                  <c:v>37.399401000000005</c:v>
                </c:pt>
                <c:pt idx="355">
                  <c:v>37.399401000000005</c:v>
                </c:pt>
                <c:pt idx="356">
                  <c:v>37.399401000000005</c:v>
                </c:pt>
                <c:pt idx="357">
                  <c:v>37.399401000000005</c:v>
                </c:pt>
                <c:pt idx="358">
                  <c:v>37.399401000000005</c:v>
                </c:pt>
                <c:pt idx="359">
                  <c:v>37.399401000000005</c:v>
                </c:pt>
                <c:pt idx="360">
                  <c:v>37.383674999999997</c:v>
                </c:pt>
                <c:pt idx="361">
                  <c:v>37.383674999999997</c:v>
                </c:pt>
                <c:pt idx="362">
                  <c:v>37.383674999999997</c:v>
                </c:pt>
                <c:pt idx="363">
                  <c:v>37.383674999999997</c:v>
                </c:pt>
                <c:pt idx="364">
                  <c:v>37.383674999999997</c:v>
                </c:pt>
                <c:pt idx="365">
                  <c:v>37.383674999999997</c:v>
                </c:pt>
                <c:pt idx="366">
                  <c:v>37.383674999999997</c:v>
                </c:pt>
                <c:pt idx="367">
                  <c:v>37.383674999999997</c:v>
                </c:pt>
                <c:pt idx="368">
                  <c:v>37.383674999999997</c:v>
                </c:pt>
                <c:pt idx="369">
                  <c:v>37.383674999999997</c:v>
                </c:pt>
                <c:pt idx="370">
                  <c:v>37.380755000000001</c:v>
                </c:pt>
                <c:pt idx="371">
                  <c:v>37.380755000000001</c:v>
                </c:pt>
                <c:pt idx="372">
                  <c:v>37.380755000000001</c:v>
                </c:pt>
                <c:pt idx="373">
                  <c:v>37.380755000000001</c:v>
                </c:pt>
                <c:pt idx="374">
                  <c:v>37.380755000000001</c:v>
                </c:pt>
                <c:pt idx="375">
                  <c:v>37.380755000000001</c:v>
                </c:pt>
                <c:pt idx="376">
                  <c:v>37.380755000000001</c:v>
                </c:pt>
                <c:pt idx="377">
                  <c:v>37.380755000000001</c:v>
                </c:pt>
                <c:pt idx="378">
                  <c:v>37.380755000000001</c:v>
                </c:pt>
                <c:pt idx="379">
                  <c:v>37.380755000000001</c:v>
                </c:pt>
                <c:pt idx="380">
                  <c:v>37.372196000000002</c:v>
                </c:pt>
                <c:pt idx="381">
                  <c:v>37.372196000000002</c:v>
                </c:pt>
                <c:pt idx="382">
                  <c:v>37.372196000000002</c:v>
                </c:pt>
                <c:pt idx="383">
                  <c:v>37.372196000000002</c:v>
                </c:pt>
                <c:pt idx="384">
                  <c:v>37.372196000000002</c:v>
                </c:pt>
                <c:pt idx="385">
                  <c:v>37.372196000000002</c:v>
                </c:pt>
                <c:pt idx="386">
                  <c:v>37.372196000000002</c:v>
                </c:pt>
                <c:pt idx="387">
                  <c:v>37.372196000000002</c:v>
                </c:pt>
                <c:pt idx="388">
                  <c:v>37.372196000000002</c:v>
                </c:pt>
                <c:pt idx="389">
                  <c:v>37.372196000000002</c:v>
                </c:pt>
                <c:pt idx="390">
                  <c:v>37.373883999999997</c:v>
                </c:pt>
                <c:pt idx="391">
                  <c:v>37.373883999999997</c:v>
                </c:pt>
                <c:pt idx="392">
                  <c:v>37.373883999999997</c:v>
                </c:pt>
                <c:pt idx="393">
                  <c:v>37.373883999999997</c:v>
                </c:pt>
                <c:pt idx="394">
                  <c:v>37.373883999999997</c:v>
                </c:pt>
                <c:pt idx="395">
                  <c:v>37.373883999999997</c:v>
                </c:pt>
                <c:pt idx="396">
                  <c:v>37.373883999999997</c:v>
                </c:pt>
                <c:pt idx="397">
                  <c:v>37.373883999999997</c:v>
                </c:pt>
                <c:pt idx="398">
                  <c:v>37.373883999999997</c:v>
                </c:pt>
                <c:pt idx="399">
                  <c:v>37.373883999999997</c:v>
                </c:pt>
                <c:pt idx="400">
                  <c:v>37.352508</c:v>
                </c:pt>
                <c:pt idx="401">
                  <c:v>37.352508</c:v>
                </c:pt>
                <c:pt idx="402">
                  <c:v>37.352508</c:v>
                </c:pt>
                <c:pt idx="403">
                  <c:v>37.352508</c:v>
                </c:pt>
                <c:pt idx="404">
                  <c:v>37.352508</c:v>
                </c:pt>
                <c:pt idx="405">
                  <c:v>37.352508</c:v>
                </c:pt>
                <c:pt idx="406">
                  <c:v>37.352508</c:v>
                </c:pt>
                <c:pt idx="407">
                  <c:v>37.352508</c:v>
                </c:pt>
                <c:pt idx="408">
                  <c:v>37.352508</c:v>
                </c:pt>
                <c:pt idx="409">
                  <c:v>37.352508</c:v>
                </c:pt>
                <c:pt idx="410">
                  <c:v>37.336842999999995</c:v>
                </c:pt>
                <c:pt idx="411">
                  <c:v>37.336842999999995</c:v>
                </c:pt>
                <c:pt idx="412">
                  <c:v>37.336842999999995</c:v>
                </c:pt>
                <c:pt idx="413">
                  <c:v>37.336842999999995</c:v>
                </c:pt>
                <c:pt idx="414">
                  <c:v>37.336842999999995</c:v>
                </c:pt>
                <c:pt idx="415">
                  <c:v>37.336842999999995</c:v>
                </c:pt>
                <c:pt idx="416">
                  <c:v>37.336842999999995</c:v>
                </c:pt>
                <c:pt idx="417">
                  <c:v>37.336842999999995</c:v>
                </c:pt>
                <c:pt idx="418">
                  <c:v>37.336842999999995</c:v>
                </c:pt>
                <c:pt idx="419">
                  <c:v>37.336842999999995</c:v>
                </c:pt>
                <c:pt idx="420">
                  <c:v>37.310518000000002</c:v>
                </c:pt>
                <c:pt idx="421">
                  <c:v>37.310518000000002</c:v>
                </c:pt>
                <c:pt idx="422">
                  <c:v>37.310518000000002</c:v>
                </c:pt>
                <c:pt idx="423">
                  <c:v>37.310518000000002</c:v>
                </c:pt>
                <c:pt idx="424">
                  <c:v>37.310518000000002</c:v>
                </c:pt>
                <c:pt idx="425">
                  <c:v>37.310518000000002</c:v>
                </c:pt>
                <c:pt idx="426">
                  <c:v>37.310518000000002</c:v>
                </c:pt>
                <c:pt idx="427">
                  <c:v>37.310518000000002</c:v>
                </c:pt>
                <c:pt idx="428">
                  <c:v>37.310518000000002</c:v>
                </c:pt>
                <c:pt idx="429">
                  <c:v>37.310518000000002</c:v>
                </c:pt>
                <c:pt idx="430">
                  <c:v>37.280469000000004</c:v>
                </c:pt>
                <c:pt idx="431">
                  <c:v>37.280469000000004</c:v>
                </c:pt>
                <c:pt idx="432">
                  <c:v>37.280469000000004</c:v>
                </c:pt>
                <c:pt idx="433">
                  <c:v>37.280469000000004</c:v>
                </c:pt>
                <c:pt idx="434">
                  <c:v>37.280469000000004</c:v>
                </c:pt>
                <c:pt idx="435">
                  <c:v>37.280469000000004</c:v>
                </c:pt>
                <c:pt idx="436">
                  <c:v>37.280469000000004</c:v>
                </c:pt>
                <c:pt idx="437">
                  <c:v>37.280469000000004</c:v>
                </c:pt>
                <c:pt idx="438">
                  <c:v>37.280469000000004</c:v>
                </c:pt>
                <c:pt idx="439">
                  <c:v>37.280469000000004</c:v>
                </c:pt>
                <c:pt idx="440">
                  <c:v>37.265790000000024</c:v>
                </c:pt>
                <c:pt idx="441">
                  <c:v>37.265790000000024</c:v>
                </c:pt>
                <c:pt idx="442">
                  <c:v>37.265790000000024</c:v>
                </c:pt>
                <c:pt idx="443">
                  <c:v>37.265790000000024</c:v>
                </c:pt>
                <c:pt idx="444">
                  <c:v>37.265790000000024</c:v>
                </c:pt>
                <c:pt idx="445">
                  <c:v>37.265790000000024</c:v>
                </c:pt>
                <c:pt idx="446">
                  <c:v>37.265790000000024</c:v>
                </c:pt>
                <c:pt idx="447">
                  <c:v>37.265790000000024</c:v>
                </c:pt>
                <c:pt idx="448">
                  <c:v>37.265790000000024</c:v>
                </c:pt>
                <c:pt idx="449">
                  <c:v>37.265790000000024</c:v>
                </c:pt>
                <c:pt idx="450">
                  <c:v>37.245244</c:v>
                </c:pt>
                <c:pt idx="451">
                  <c:v>37.245244</c:v>
                </c:pt>
                <c:pt idx="452">
                  <c:v>37.245244</c:v>
                </c:pt>
                <c:pt idx="453">
                  <c:v>37.245244</c:v>
                </c:pt>
                <c:pt idx="454">
                  <c:v>37.245244</c:v>
                </c:pt>
                <c:pt idx="455">
                  <c:v>37.245244</c:v>
                </c:pt>
                <c:pt idx="456">
                  <c:v>37.245244</c:v>
                </c:pt>
                <c:pt idx="457">
                  <c:v>37.245244</c:v>
                </c:pt>
                <c:pt idx="458">
                  <c:v>37.245244</c:v>
                </c:pt>
                <c:pt idx="459">
                  <c:v>37.245244</c:v>
                </c:pt>
                <c:pt idx="460">
                  <c:v>37.242390000000022</c:v>
                </c:pt>
                <c:pt idx="461">
                  <c:v>37.242390000000022</c:v>
                </c:pt>
                <c:pt idx="462">
                  <c:v>37.242390000000022</c:v>
                </c:pt>
                <c:pt idx="463">
                  <c:v>37.242390000000022</c:v>
                </c:pt>
                <c:pt idx="464">
                  <c:v>37.242390000000022</c:v>
                </c:pt>
                <c:pt idx="465">
                  <c:v>37.242390000000022</c:v>
                </c:pt>
                <c:pt idx="466">
                  <c:v>37.242390000000022</c:v>
                </c:pt>
                <c:pt idx="467">
                  <c:v>37.242390000000022</c:v>
                </c:pt>
                <c:pt idx="468">
                  <c:v>37.242390000000022</c:v>
                </c:pt>
                <c:pt idx="469">
                  <c:v>37.242390000000022</c:v>
                </c:pt>
                <c:pt idx="470">
                  <c:v>37.236215000000023</c:v>
                </c:pt>
                <c:pt idx="471">
                  <c:v>37.236215000000023</c:v>
                </c:pt>
                <c:pt idx="472">
                  <c:v>37.236215000000023</c:v>
                </c:pt>
                <c:pt idx="473">
                  <c:v>37.236215000000023</c:v>
                </c:pt>
                <c:pt idx="474">
                  <c:v>37.236215000000023</c:v>
                </c:pt>
                <c:pt idx="475">
                  <c:v>37.236215000000023</c:v>
                </c:pt>
                <c:pt idx="476">
                  <c:v>37.236215000000023</c:v>
                </c:pt>
                <c:pt idx="477">
                  <c:v>37.236215000000023</c:v>
                </c:pt>
                <c:pt idx="478">
                  <c:v>37.236215000000023</c:v>
                </c:pt>
                <c:pt idx="479">
                  <c:v>37.236215000000023</c:v>
                </c:pt>
                <c:pt idx="480">
                  <c:v>37.227556000000021</c:v>
                </c:pt>
                <c:pt idx="481">
                  <c:v>37.227556000000021</c:v>
                </c:pt>
                <c:pt idx="482">
                  <c:v>37.227556000000021</c:v>
                </c:pt>
                <c:pt idx="483">
                  <c:v>37.227556000000021</c:v>
                </c:pt>
                <c:pt idx="484">
                  <c:v>37.227556000000021</c:v>
                </c:pt>
                <c:pt idx="485">
                  <c:v>37.227556000000021</c:v>
                </c:pt>
                <c:pt idx="486">
                  <c:v>37.227556000000021</c:v>
                </c:pt>
                <c:pt idx="487">
                  <c:v>37.227556000000021</c:v>
                </c:pt>
                <c:pt idx="488">
                  <c:v>37.227556000000021</c:v>
                </c:pt>
                <c:pt idx="489">
                  <c:v>37.227556000000021</c:v>
                </c:pt>
                <c:pt idx="490">
                  <c:v>37.211354</c:v>
                </c:pt>
                <c:pt idx="491">
                  <c:v>37.211354</c:v>
                </c:pt>
                <c:pt idx="492">
                  <c:v>37.211354</c:v>
                </c:pt>
                <c:pt idx="493">
                  <c:v>37.211354</c:v>
                </c:pt>
                <c:pt idx="494">
                  <c:v>37.211354</c:v>
                </c:pt>
                <c:pt idx="495">
                  <c:v>37.211354</c:v>
                </c:pt>
                <c:pt idx="496">
                  <c:v>37.211354</c:v>
                </c:pt>
                <c:pt idx="497">
                  <c:v>37.211354</c:v>
                </c:pt>
                <c:pt idx="498">
                  <c:v>37.211354</c:v>
                </c:pt>
                <c:pt idx="499">
                  <c:v>37.211354</c:v>
                </c:pt>
                <c:pt idx="500">
                  <c:v>37.208790000000022</c:v>
                </c:pt>
                <c:pt idx="501">
                  <c:v>37.208790000000022</c:v>
                </c:pt>
                <c:pt idx="502">
                  <c:v>37.208790000000022</c:v>
                </c:pt>
                <c:pt idx="503">
                  <c:v>37.208790000000022</c:v>
                </c:pt>
                <c:pt idx="504">
                  <c:v>37.208790000000022</c:v>
                </c:pt>
                <c:pt idx="505">
                  <c:v>37.208790000000022</c:v>
                </c:pt>
                <c:pt idx="506">
                  <c:v>37.208790000000022</c:v>
                </c:pt>
                <c:pt idx="507">
                  <c:v>37.208790000000022</c:v>
                </c:pt>
                <c:pt idx="508">
                  <c:v>37.208790000000022</c:v>
                </c:pt>
                <c:pt idx="509">
                  <c:v>37.208790000000022</c:v>
                </c:pt>
                <c:pt idx="510">
                  <c:v>37.209592000000022</c:v>
                </c:pt>
                <c:pt idx="511">
                  <c:v>37.209592000000022</c:v>
                </c:pt>
                <c:pt idx="512">
                  <c:v>37.209592000000022</c:v>
                </c:pt>
                <c:pt idx="513">
                  <c:v>37.209592000000022</c:v>
                </c:pt>
                <c:pt idx="514">
                  <c:v>37.209592000000022</c:v>
                </c:pt>
                <c:pt idx="515">
                  <c:v>37.209592000000022</c:v>
                </c:pt>
                <c:pt idx="516">
                  <c:v>37.209592000000022</c:v>
                </c:pt>
                <c:pt idx="517">
                  <c:v>37.209592000000022</c:v>
                </c:pt>
                <c:pt idx="518">
                  <c:v>37.209592000000022</c:v>
                </c:pt>
                <c:pt idx="519">
                  <c:v>37.209592000000022</c:v>
                </c:pt>
                <c:pt idx="520">
                  <c:v>37.178862000000002</c:v>
                </c:pt>
                <c:pt idx="521">
                  <c:v>37.178862000000002</c:v>
                </c:pt>
                <c:pt idx="522">
                  <c:v>37.178862000000002</c:v>
                </c:pt>
                <c:pt idx="523">
                  <c:v>37.178862000000002</c:v>
                </c:pt>
                <c:pt idx="524">
                  <c:v>37.178862000000002</c:v>
                </c:pt>
                <c:pt idx="525">
                  <c:v>37.178862000000002</c:v>
                </c:pt>
                <c:pt idx="526">
                  <c:v>37.178862000000002</c:v>
                </c:pt>
                <c:pt idx="527">
                  <c:v>37.178862000000002</c:v>
                </c:pt>
                <c:pt idx="528">
                  <c:v>37.178862000000002</c:v>
                </c:pt>
                <c:pt idx="529">
                  <c:v>37.178862000000002</c:v>
                </c:pt>
                <c:pt idx="530">
                  <c:v>37.158943000000001</c:v>
                </c:pt>
                <c:pt idx="531">
                  <c:v>37.158943000000001</c:v>
                </c:pt>
                <c:pt idx="532">
                  <c:v>37.158943000000001</c:v>
                </c:pt>
                <c:pt idx="533">
                  <c:v>37.158943000000001</c:v>
                </c:pt>
                <c:pt idx="534">
                  <c:v>37.158943000000001</c:v>
                </c:pt>
                <c:pt idx="535">
                  <c:v>37.158943000000001</c:v>
                </c:pt>
                <c:pt idx="536">
                  <c:v>37.158943000000001</c:v>
                </c:pt>
                <c:pt idx="537">
                  <c:v>37.158943000000001</c:v>
                </c:pt>
                <c:pt idx="538">
                  <c:v>37.158943000000001</c:v>
                </c:pt>
                <c:pt idx="539">
                  <c:v>37.158943000000001</c:v>
                </c:pt>
                <c:pt idx="540">
                  <c:v>37.164250000000003</c:v>
                </c:pt>
                <c:pt idx="541">
                  <c:v>37.164250000000003</c:v>
                </c:pt>
                <c:pt idx="542">
                  <c:v>37.164250000000003</c:v>
                </c:pt>
                <c:pt idx="543">
                  <c:v>37.164250000000003</c:v>
                </c:pt>
                <c:pt idx="544">
                  <c:v>37.164250000000003</c:v>
                </c:pt>
                <c:pt idx="545">
                  <c:v>37.164250000000003</c:v>
                </c:pt>
                <c:pt idx="546">
                  <c:v>37.164250000000003</c:v>
                </c:pt>
                <c:pt idx="547">
                  <c:v>37.164250000000003</c:v>
                </c:pt>
                <c:pt idx="548">
                  <c:v>37.164250000000003</c:v>
                </c:pt>
                <c:pt idx="549">
                  <c:v>37.164250000000003</c:v>
                </c:pt>
                <c:pt idx="550">
                  <c:v>37.154308</c:v>
                </c:pt>
                <c:pt idx="551">
                  <c:v>37.154308</c:v>
                </c:pt>
                <c:pt idx="552">
                  <c:v>37.154308</c:v>
                </c:pt>
                <c:pt idx="553">
                  <c:v>37.154308</c:v>
                </c:pt>
                <c:pt idx="554">
                  <c:v>37.154308</c:v>
                </c:pt>
                <c:pt idx="555">
                  <c:v>37.154308</c:v>
                </c:pt>
                <c:pt idx="556">
                  <c:v>37.154308</c:v>
                </c:pt>
                <c:pt idx="557">
                  <c:v>37.154308</c:v>
                </c:pt>
                <c:pt idx="558">
                  <c:v>37.154308</c:v>
                </c:pt>
                <c:pt idx="559">
                  <c:v>37.154308</c:v>
                </c:pt>
                <c:pt idx="560">
                  <c:v>37.127898000000002</c:v>
                </c:pt>
                <c:pt idx="561">
                  <c:v>37.127898000000002</c:v>
                </c:pt>
                <c:pt idx="562">
                  <c:v>37.127898000000002</c:v>
                </c:pt>
                <c:pt idx="563">
                  <c:v>37.127898000000002</c:v>
                </c:pt>
                <c:pt idx="564">
                  <c:v>37.127898000000002</c:v>
                </c:pt>
                <c:pt idx="565">
                  <c:v>37.127898000000002</c:v>
                </c:pt>
                <c:pt idx="566">
                  <c:v>37.127898000000002</c:v>
                </c:pt>
                <c:pt idx="567">
                  <c:v>37.127898000000002</c:v>
                </c:pt>
                <c:pt idx="568">
                  <c:v>37.127898000000002</c:v>
                </c:pt>
                <c:pt idx="569">
                  <c:v>37.127898000000002</c:v>
                </c:pt>
                <c:pt idx="570">
                  <c:v>37.131344000000006</c:v>
                </c:pt>
                <c:pt idx="571">
                  <c:v>37.131344000000006</c:v>
                </c:pt>
                <c:pt idx="572">
                  <c:v>37.131344000000006</c:v>
                </c:pt>
                <c:pt idx="573">
                  <c:v>37.131344000000006</c:v>
                </c:pt>
                <c:pt idx="574">
                  <c:v>37.131344000000006</c:v>
                </c:pt>
                <c:pt idx="575">
                  <c:v>37.131344000000006</c:v>
                </c:pt>
                <c:pt idx="576">
                  <c:v>37.131344000000006</c:v>
                </c:pt>
                <c:pt idx="577">
                  <c:v>37.131344000000006</c:v>
                </c:pt>
                <c:pt idx="578">
                  <c:v>37.131344000000006</c:v>
                </c:pt>
                <c:pt idx="579">
                  <c:v>37.131344000000006</c:v>
                </c:pt>
                <c:pt idx="580">
                  <c:v>37.119917000000001</c:v>
                </c:pt>
                <c:pt idx="581">
                  <c:v>37.119917000000001</c:v>
                </c:pt>
                <c:pt idx="582">
                  <c:v>37.119917000000001</c:v>
                </c:pt>
                <c:pt idx="583">
                  <c:v>37.119917000000001</c:v>
                </c:pt>
                <c:pt idx="584">
                  <c:v>37.119917000000001</c:v>
                </c:pt>
                <c:pt idx="585">
                  <c:v>37.119917000000001</c:v>
                </c:pt>
                <c:pt idx="586">
                  <c:v>37.119917000000001</c:v>
                </c:pt>
                <c:pt idx="587">
                  <c:v>37.119917000000001</c:v>
                </c:pt>
                <c:pt idx="588">
                  <c:v>37.119917000000001</c:v>
                </c:pt>
                <c:pt idx="589">
                  <c:v>37.119917000000001</c:v>
                </c:pt>
                <c:pt idx="590">
                  <c:v>37.108046000000002</c:v>
                </c:pt>
                <c:pt idx="591">
                  <c:v>37.108046000000002</c:v>
                </c:pt>
                <c:pt idx="592">
                  <c:v>37.108046000000002</c:v>
                </c:pt>
                <c:pt idx="593">
                  <c:v>37.108046000000002</c:v>
                </c:pt>
                <c:pt idx="594">
                  <c:v>37.108046000000002</c:v>
                </c:pt>
                <c:pt idx="595">
                  <c:v>37.108046000000002</c:v>
                </c:pt>
                <c:pt idx="596">
                  <c:v>37.108046000000002</c:v>
                </c:pt>
                <c:pt idx="597">
                  <c:v>37.108046000000002</c:v>
                </c:pt>
                <c:pt idx="598">
                  <c:v>37.108046000000002</c:v>
                </c:pt>
                <c:pt idx="599">
                  <c:v>37.108046000000002</c:v>
                </c:pt>
                <c:pt idx="600">
                  <c:v>37.090153000000022</c:v>
                </c:pt>
                <c:pt idx="601">
                  <c:v>37.090153000000022</c:v>
                </c:pt>
                <c:pt idx="602">
                  <c:v>37.090153000000022</c:v>
                </c:pt>
                <c:pt idx="603">
                  <c:v>37.090153000000022</c:v>
                </c:pt>
                <c:pt idx="604">
                  <c:v>37.090153000000022</c:v>
                </c:pt>
                <c:pt idx="605">
                  <c:v>37.090153000000022</c:v>
                </c:pt>
                <c:pt idx="606">
                  <c:v>37.090153000000022</c:v>
                </c:pt>
                <c:pt idx="607">
                  <c:v>37.090153000000022</c:v>
                </c:pt>
                <c:pt idx="608">
                  <c:v>37.090153000000022</c:v>
                </c:pt>
                <c:pt idx="609">
                  <c:v>37.090153000000022</c:v>
                </c:pt>
                <c:pt idx="610">
                  <c:v>37.082245</c:v>
                </c:pt>
                <c:pt idx="611">
                  <c:v>37.082245</c:v>
                </c:pt>
                <c:pt idx="612">
                  <c:v>37.082245</c:v>
                </c:pt>
                <c:pt idx="613">
                  <c:v>37.082245</c:v>
                </c:pt>
                <c:pt idx="614">
                  <c:v>37.082245</c:v>
                </c:pt>
                <c:pt idx="615">
                  <c:v>37.082245</c:v>
                </c:pt>
                <c:pt idx="616">
                  <c:v>37.082245</c:v>
                </c:pt>
                <c:pt idx="617">
                  <c:v>37.082245</c:v>
                </c:pt>
                <c:pt idx="618">
                  <c:v>37.082245</c:v>
                </c:pt>
                <c:pt idx="619">
                  <c:v>37.082245</c:v>
                </c:pt>
                <c:pt idx="620">
                  <c:v>37.072852000000012</c:v>
                </c:pt>
                <c:pt idx="621">
                  <c:v>37.072852000000012</c:v>
                </c:pt>
                <c:pt idx="622">
                  <c:v>37.072852000000012</c:v>
                </c:pt>
                <c:pt idx="623">
                  <c:v>37.072852000000012</c:v>
                </c:pt>
                <c:pt idx="624">
                  <c:v>37.072852000000012</c:v>
                </c:pt>
                <c:pt idx="625">
                  <c:v>37.072852000000012</c:v>
                </c:pt>
                <c:pt idx="626">
                  <c:v>37.072852000000012</c:v>
                </c:pt>
                <c:pt idx="627">
                  <c:v>37.072852000000012</c:v>
                </c:pt>
                <c:pt idx="628">
                  <c:v>37.072852000000012</c:v>
                </c:pt>
                <c:pt idx="629">
                  <c:v>37.072852000000012</c:v>
                </c:pt>
                <c:pt idx="630">
                  <c:v>37.056696999999993</c:v>
                </c:pt>
                <c:pt idx="631">
                  <c:v>37.056696999999993</c:v>
                </c:pt>
                <c:pt idx="632">
                  <c:v>37.056696999999993</c:v>
                </c:pt>
                <c:pt idx="633">
                  <c:v>37.056696999999993</c:v>
                </c:pt>
                <c:pt idx="634">
                  <c:v>37.056696999999993</c:v>
                </c:pt>
                <c:pt idx="635">
                  <c:v>37.056696999999993</c:v>
                </c:pt>
                <c:pt idx="636">
                  <c:v>37.056696999999993</c:v>
                </c:pt>
                <c:pt idx="637">
                  <c:v>37.056696999999993</c:v>
                </c:pt>
                <c:pt idx="638">
                  <c:v>37.056696999999993</c:v>
                </c:pt>
                <c:pt idx="639">
                  <c:v>37.056696999999993</c:v>
                </c:pt>
                <c:pt idx="640">
                  <c:v>37.027178000000013</c:v>
                </c:pt>
                <c:pt idx="641">
                  <c:v>37.027178000000013</c:v>
                </c:pt>
                <c:pt idx="642">
                  <c:v>37.027178000000013</c:v>
                </c:pt>
                <c:pt idx="643">
                  <c:v>37.027178000000013</c:v>
                </c:pt>
                <c:pt idx="644">
                  <c:v>37.027178000000013</c:v>
                </c:pt>
                <c:pt idx="645">
                  <c:v>37.027178000000013</c:v>
                </c:pt>
                <c:pt idx="646">
                  <c:v>37.027178000000013</c:v>
                </c:pt>
                <c:pt idx="647">
                  <c:v>37.027178000000013</c:v>
                </c:pt>
                <c:pt idx="648">
                  <c:v>37.027178000000013</c:v>
                </c:pt>
                <c:pt idx="649">
                  <c:v>37.027178000000013</c:v>
                </c:pt>
                <c:pt idx="650">
                  <c:v>36.996739000000012</c:v>
                </c:pt>
                <c:pt idx="651">
                  <c:v>36.996739000000012</c:v>
                </c:pt>
                <c:pt idx="652">
                  <c:v>36.996739000000012</c:v>
                </c:pt>
                <c:pt idx="653">
                  <c:v>36.996739000000012</c:v>
                </c:pt>
                <c:pt idx="654">
                  <c:v>36.996739000000012</c:v>
                </c:pt>
                <c:pt idx="655">
                  <c:v>36.996739000000012</c:v>
                </c:pt>
                <c:pt idx="656">
                  <c:v>36.996739000000012</c:v>
                </c:pt>
                <c:pt idx="657">
                  <c:v>36.996739000000012</c:v>
                </c:pt>
                <c:pt idx="658">
                  <c:v>36.996739000000012</c:v>
                </c:pt>
                <c:pt idx="659">
                  <c:v>36.996739000000012</c:v>
                </c:pt>
                <c:pt idx="660">
                  <c:v>36.981827999999979</c:v>
                </c:pt>
                <c:pt idx="661">
                  <c:v>36.981827999999979</c:v>
                </c:pt>
                <c:pt idx="662">
                  <c:v>36.981827999999979</c:v>
                </c:pt>
                <c:pt idx="663">
                  <c:v>36.981827999999979</c:v>
                </c:pt>
                <c:pt idx="664">
                  <c:v>36.981827999999979</c:v>
                </c:pt>
                <c:pt idx="665">
                  <c:v>36.981827999999979</c:v>
                </c:pt>
                <c:pt idx="666">
                  <c:v>36.981827999999979</c:v>
                </c:pt>
                <c:pt idx="667">
                  <c:v>36.981827999999979</c:v>
                </c:pt>
                <c:pt idx="668">
                  <c:v>36.981827999999979</c:v>
                </c:pt>
                <c:pt idx="669">
                  <c:v>36.981827999999979</c:v>
                </c:pt>
                <c:pt idx="670">
                  <c:v>36.963798000000011</c:v>
                </c:pt>
                <c:pt idx="671">
                  <c:v>36.963798000000011</c:v>
                </c:pt>
                <c:pt idx="672">
                  <c:v>36.963798000000011</c:v>
                </c:pt>
                <c:pt idx="673">
                  <c:v>36.963798000000011</c:v>
                </c:pt>
                <c:pt idx="674">
                  <c:v>36.963798000000011</c:v>
                </c:pt>
                <c:pt idx="675">
                  <c:v>36.963798000000011</c:v>
                </c:pt>
                <c:pt idx="676">
                  <c:v>36.963798000000011</c:v>
                </c:pt>
                <c:pt idx="677">
                  <c:v>36.963798000000011</c:v>
                </c:pt>
                <c:pt idx="678">
                  <c:v>36.963798000000011</c:v>
                </c:pt>
                <c:pt idx="679">
                  <c:v>36.963798000000011</c:v>
                </c:pt>
                <c:pt idx="680">
                  <c:v>36.942025000000001</c:v>
                </c:pt>
                <c:pt idx="681">
                  <c:v>36.942025000000001</c:v>
                </c:pt>
                <c:pt idx="682">
                  <c:v>36.942025000000001</c:v>
                </c:pt>
                <c:pt idx="683">
                  <c:v>36.942025000000001</c:v>
                </c:pt>
                <c:pt idx="684">
                  <c:v>36.942025000000001</c:v>
                </c:pt>
                <c:pt idx="685">
                  <c:v>36.942025000000001</c:v>
                </c:pt>
                <c:pt idx="686">
                  <c:v>36.942025000000001</c:v>
                </c:pt>
                <c:pt idx="687">
                  <c:v>36.942025000000001</c:v>
                </c:pt>
                <c:pt idx="688">
                  <c:v>36.942025000000001</c:v>
                </c:pt>
                <c:pt idx="689">
                  <c:v>36.942025000000001</c:v>
                </c:pt>
                <c:pt idx="690">
                  <c:v>36.914216999999994</c:v>
                </c:pt>
                <c:pt idx="691">
                  <c:v>36.914216999999994</c:v>
                </c:pt>
                <c:pt idx="692">
                  <c:v>36.914216999999994</c:v>
                </c:pt>
                <c:pt idx="693">
                  <c:v>36.914216999999994</c:v>
                </c:pt>
                <c:pt idx="694">
                  <c:v>36.914216999999994</c:v>
                </c:pt>
                <c:pt idx="695">
                  <c:v>36.914216999999994</c:v>
                </c:pt>
                <c:pt idx="696">
                  <c:v>36.914216999999994</c:v>
                </c:pt>
                <c:pt idx="697">
                  <c:v>36.914216999999994</c:v>
                </c:pt>
                <c:pt idx="698">
                  <c:v>36.914216999999994</c:v>
                </c:pt>
                <c:pt idx="699">
                  <c:v>36.914216999999994</c:v>
                </c:pt>
                <c:pt idx="700">
                  <c:v>36.894718000000012</c:v>
                </c:pt>
                <c:pt idx="701">
                  <c:v>36.894718000000012</c:v>
                </c:pt>
                <c:pt idx="702">
                  <c:v>36.894718000000012</c:v>
                </c:pt>
                <c:pt idx="703">
                  <c:v>36.894718000000012</c:v>
                </c:pt>
                <c:pt idx="704">
                  <c:v>36.894718000000012</c:v>
                </c:pt>
                <c:pt idx="705">
                  <c:v>36.894718000000012</c:v>
                </c:pt>
                <c:pt idx="706">
                  <c:v>36.894718000000012</c:v>
                </c:pt>
                <c:pt idx="707">
                  <c:v>36.894718000000012</c:v>
                </c:pt>
                <c:pt idx="708">
                  <c:v>36.894718000000012</c:v>
                </c:pt>
                <c:pt idx="709">
                  <c:v>36.894718000000012</c:v>
                </c:pt>
                <c:pt idx="710">
                  <c:v>36.899889999999999</c:v>
                </c:pt>
                <c:pt idx="711">
                  <c:v>36.899889999999999</c:v>
                </c:pt>
                <c:pt idx="712">
                  <c:v>36.899889999999999</c:v>
                </c:pt>
                <c:pt idx="713">
                  <c:v>36.899889999999999</c:v>
                </c:pt>
                <c:pt idx="714">
                  <c:v>36.899889999999999</c:v>
                </c:pt>
                <c:pt idx="715">
                  <c:v>36.899889999999999</c:v>
                </c:pt>
                <c:pt idx="716">
                  <c:v>36.899889999999999</c:v>
                </c:pt>
                <c:pt idx="717">
                  <c:v>36.899889999999999</c:v>
                </c:pt>
                <c:pt idx="718">
                  <c:v>36.899889999999999</c:v>
                </c:pt>
                <c:pt idx="719">
                  <c:v>36.899889999999999</c:v>
                </c:pt>
                <c:pt idx="720">
                  <c:v>36.873689999999996</c:v>
                </c:pt>
                <c:pt idx="721">
                  <c:v>36.873689999999996</c:v>
                </c:pt>
                <c:pt idx="722">
                  <c:v>36.873689999999996</c:v>
                </c:pt>
                <c:pt idx="723">
                  <c:v>36.873689999999996</c:v>
                </c:pt>
                <c:pt idx="724">
                  <c:v>36.873689999999996</c:v>
                </c:pt>
                <c:pt idx="725">
                  <c:v>36.873689999999996</c:v>
                </c:pt>
                <c:pt idx="726">
                  <c:v>36.873689999999996</c:v>
                </c:pt>
                <c:pt idx="727">
                  <c:v>36.873689999999996</c:v>
                </c:pt>
                <c:pt idx="728">
                  <c:v>36.873689999999996</c:v>
                </c:pt>
                <c:pt idx="729">
                  <c:v>36.873689999999996</c:v>
                </c:pt>
                <c:pt idx="730">
                  <c:v>36.871372000000001</c:v>
                </c:pt>
                <c:pt idx="731">
                  <c:v>36.871372000000001</c:v>
                </c:pt>
                <c:pt idx="732">
                  <c:v>36.871372000000001</c:v>
                </c:pt>
                <c:pt idx="733">
                  <c:v>36.871372000000001</c:v>
                </c:pt>
                <c:pt idx="734">
                  <c:v>36.871372000000001</c:v>
                </c:pt>
                <c:pt idx="735">
                  <c:v>36.871372000000001</c:v>
                </c:pt>
                <c:pt idx="736">
                  <c:v>36.871372000000001</c:v>
                </c:pt>
                <c:pt idx="737">
                  <c:v>36.871372000000001</c:v>
                </c:pt>
                <c:pt idx="738">
                  <c:v>36.871372000000001</c:v>
                </c:pt>
                <c:pt idx="739">
                  <c:v>36.871372000000001</c:v>
                </c:pt>
                <c:pt idx="740">
                  <c:v>36.861940000000004</c:v>
                </c:pt>
                <c:pt idx="741">
                  <c:v>36.861940000000004</c:v>
                </c:pt>
                <c:pt idx="742">
                  <c:v>36.861940000000004</c:v>
                </c:pt>
                <c:pt idx="743">
                  <c:v>36.861940000000004</c:v>
                </c:pt>
                <c:pt idx="744">
                  <c:v>36.861940000000004</c:v>
                </c:pt>
                <c:pt idx="745">
                  <c:v>36.861940000000004</c:v>
                </c:pt>
                <c:pt idx="746">
                  <c:v>36.861940000000004</c:v>
                </c:pt>
                <c:pt idx="747">
                  <c:v>36.861940000000004</c:v>
                </c:pt>
                <c:pt idx="748">
                  <c:v>36.861940000000004</c:v>
                </c:pt>
                <c:pt idx="749">
                  <c:v>36.861940000000004</c:v>
                </c:pt>
                <c:pt idx="750">
                  <c:v>36.854436999999997</c:v>
                </c:pt>
                <c:pt idx="751">
                  <c:v>36.854436999999997</c:v>
                </c:pt>
                <c:pt idx="752">
                  <c:v>36.854436999999997</c:v>
                </c:pt>
                <c:pt idx="753">
                  <c:v>36.854436999999997</c:v>
                </c:pt>
                <c:pt idx="754">
                  <c:v>36.854436999999997</c:v>
                </c:pt>
                <c:pt idx="755">
                  <c:v>36.854436999999997</c:v>
                </c:pt>
                <c:pt idx="756">
                  <c:v>36.854436999999997</c:v>
                </c:pt>
                <c:pt idx="757">
                  <c:v>36.854436999999997</c:v>
                </c:pt>
                <c:pt idx="758">
                  <c:v>36.854436999999997</c:v>
                </c:pt>
                <c:pt idx="759">
                  <c:v>36.854436999999997</c:v>
                </c:pt>
                <c:pt idx="760">
                  <c:v>36.841681999999977</c:v>
                </c:pt>
                <c:pt idx="761">
                  <c:v>36.841681999999977</c:v>
                </c:pt>
                <c:pt idx="762">
                  <c:v>36.841681999999977</c:v>
                </c:pt>
                <c:pt idx="763">
                  <c:v>36.841681999999977</c:v>
                </c:pt>
                <c:pt idx="764">
                  <c:v>36.841681999999977</c:v>
                </c:pt>
                <c:pt idx="765">
                  <c:v>36.841681999999977</c:v>
                </c:pt>
                <c:pt idx="766">
                  <c:v>36.841681999999977</c:v>
                </c:pt>
                <c:pt idx="767">
                  <c:v>36.841681999999977</c:v>
                </c:pt>
                <c:pt idx="768">
                  <c:v>36.841681999999977</c:v>
                </c:pt>
                <c:pt idx="769">
                  <c:v>36.841681999999977</c:v>
                </c:pt>
                <c:pt idx="770">
                  <c:v>36.834283999999997</c:v>
                </c:pt>
                <c:pt idx="771">
                  <c:v>36.834283999999997</c:v>
                </c:pt>
                <c:pt idx="772">
                  <c:v>36.834283999999997</c:v>
                </c:pt>
                <c:pt idx="773">
                  <c:v>36.834283999999997</c:v>
                </c:pt>
                <c:pt idx="774">
                  <c:v>36.834283999999997</c:v>
                </c:pt>
                <c:pt idx="775">
                  <c:v>36.834283999999997</c:v>
                </c:pt>
                <c:pt idx="776">
                  <c:v>36.834283999999997</c:v>
                </c:pt>
                <c:pt idx="777">
                  <c:v>36.834283999999997</c:v>
                </c:pt>
                <c:pt idx="778">
                  <c:v>36.834283999999997</c:v>
                </c:pt>
                <c:pt idx="779">
                  <c:v>36.834283999999997</c:v>
                </c:pt>
                <c:pt idx="780">
                  <c:v>36.830424999999998</c:v>
                </c:pt>
                <c:pt idx="781">
                  <c:v>36.830424999999998</c:v>
                </c:pt>
                <c:pt idx="782">
                  <c:v>36.830424999999998</c:v>
                </c:pt>
                <c:pt idx="783">
                  <c:v>36.830424999999998</c:v>
                </c:pt>
                <c:pt idx="784">
                  <c:v>36.830424999999998</c:v>
                </c:pt>
                <c:pt idx="785">
                  <c:v>36.830424999999998</c:v>
                </c:pt>
                <c:pt idx="786">
                  <c:v>36.830424999999998</c:v>
                </c:pt>
                <c:pt idx="787">
                  <c:v>36.830424999999998</c:v>
                </c:pt>
                <c:pt idx="788">
                  <c:v>36.830424999999998</c:v>
                </c:pt>
                <c:pt idx="789">
                  <c:v>36.830424999999998</c:v>
                </c:pt>
                <c:pt idx="790">
                  <c:v>36.839796</c:v>
                </c:pt>
                <c:pt idx="791">
                  <c:v>36.839796</c:v>
                </c:pt>
                <c:pt idx="792">
                  <c:v>36.839796</c:v>
                </c:pt>
                <c:pt idx="793">
                  <c:v>36.839796</c:v>
                </c:pt>
                <c:pt idx="794">
                  <c:v>36.839796</c:v>
                </c:pt>
                <c:pt idx="795">
                  <c:v>36.839796</c:v>
                </c:pt>
                <c:pt idx="796">
                  <c:v>36.839796</c:v>
                </c:pt>
                <c:pt idx="797">
                  <c:v>36.839796</c:v>
                </c:pt>
                <c:pt idx="798">
                  <c:v>36.839796</c:v>
                </c:pt>
                <c:pt idx="799">
                  <c:v>36.839796</c:v>
                </c:pt>
                <c:pt idx="800">
                  <c:v>36.854418999999993</c:v>
                </c:pt>
                <c:pt idx="801">
                  <c:v>36.854418999999993</c:v>
                </c:pt>
                <c:pt idx="802">
                  <c:v>36.854418999999993</c:v>
                </c:pt>
                <c:pt idx="803">
                  <c:v>36.854418999999993</c:v>
                </c:pt>
                <c:pt idx="804">
                  <c:v>36.854418999999993</c:v>
                </c:pt>
                <c:pt idx="805">
                  <c:v>36.854418999999993</c:v>
                </c:pt>
                <c:pt idx="806">
                  <c:v>36.854418999999993</c:v>
                </c:pt>
                <c:pt idx="807">
                  <c:v>36.854418999999993</c:v>
                </c:pt>
                <c:pt idx="808">
                  <c:v>36.854418999999993</c:v>
                </c:pt>
                <c:pt idx="809">
                  <c:v>36.854418999999993</c:v>
                </c:pt>
                <c:pt idx="810">
                  <c:v>36.849474999999998</c:v>
                </c:pt>
                <c:pt idx="811">
                  <c:v>36.849474999999998</c:v>
                </c:pt>
                <c:pt idx="812">
                  <c:v>36.849474999999998</c:v>
                </c:pt>
                <c:pt idx="813">
                  <c:v>36.849474999999998</c:v>
                </c:pt>
                <c:pt idx="814">
                  <c:v>36.849474999999998</c:v>
                </c:pt>
                <c:pt idx="815">
                  <c:v>36.849474999999998</c:v>
                </c:pt>
                <c:pt idx="816">
                  <c:v>36.849474999999998</c:v>
                </c:pt>
                <c:pt idx="817">
                  <c:v>36.849474999999998</c:v>
                </c:pt>
                <c:pt idx="818">
                  <c:v>36.849474999999998</c:v>
                </c:pt>
                <c:pt idx="819">
                  <c:v>36.849474999999998</c:v>
                </c:pt>
                <c:pt idx="820">
                  <c:v>36.878531000000002</c:v>
                </c:pt>
                <c:pt idx="821">
                  <c:v>36.878531000000002</c:v>
                </c:pt>
                <c:pt idx="822">
                  <c:v>36.878531000000002</c:v>
                </c:pt>
                <c:pt idx="823">
                  <c:v>36.878531000000002</c:v>
                </c:pt>
                <c:pt idx="824">
                  <c:v>36.878531000000002</c:v>
                </c:pt>
                <c:pt idx="825">
                  <c:v>36.878531000000002</c:v>
                </c:pt>
                <c:pt idx="826">
                  <c:v>36.878531000000002</c:v>
                </c:pt>
                <c:pt idx="827">
                  <c:v>36.878531000000002</c:v>
                </c:pt>
                <c:pt idx="828">
                  <c:v>36.878531000000002</c:v>
                </c:pt>
                <c:pt idx="829">
                  <c:v>36.878531000000002</c:v>
                </c:pt>
                <c:pt idx="830">
                  <c:v>36.911850999999999</c:v>
                </c:pt>
                <c:pt idx="831">
                  <c:v>36.911850999999999</c:v>
                </c:pt>
                <c:pt idx="832">
                  <c:v>36.911850999999999</c:v>
                </c:pt>
                <c:pt idx="833">
                  <c:v>36.911850999999999</c:v>
                </c:pt>
                <c:pt idx="834">
                  <c:v>36.911850999999999</c:v>
                </c:pt>
                <c:pt idx="835">
                  <c:v>36.911850999999999</c:v>
                </c:pt>
                <c:pt idx="836">
                  <c:v>36.911850999999999</c:v>
                </c:pt>
                <c:pt idx="837">
                  <c:v>36.911850999999999</c:v>
                </c:pt>
                <c:pt idx="838">
                  <c:v>36.911850999999999</c:v>
                </c:pt>
                <c:pt idx="839">
                  <c:v>36.911850999999999</c:v>
                </c:pt>
                <c:pt idx="840">
                  <c:v>36.961044999999999</c:v>
                </c:pt>
                <c:pt idx="841">
                  <c:v>36.961044999999999</c:v>
                </c:pt>
                <c:pt idx="842">
                  <c:v>36.961044999999999</c:v>
                </c:pt>
                <c:pt idx="843">
                  <c:v>36.961044999999999</c:v>
                </c:pt>
                <c:pt idx="844">
                  <c:v>36.961044999999999</c:v>
                </c:pt>
                <c:pt idx="845">
                  <c:v>36.961044999999999</c:v>
                </c:pt>
                <c:pt idx="846">
                  <c:v>36.961044999999999</c:v>
                </c:pt>
                <c:pt idx="847">
                  <c:v>36.961044999999999</c:v>
                </c:pt>
                <c:pt idx="848">
                  <c:v>36.961044999999999</c:v>
                </c:pt>
                <c:pt idx="849">
                  <c:v>36.961044999999999</c:v>
                </c:pt>
                <c:pt idx="850">
                  <c:v>37.025103000000023</c:v>
                </c:pt>
                <c:pt idx="851">
                  <c:v>37.025103000000023</c:v>
                </c:pt>
                <c:pt idx="852">
                  <c:v>37.025103000000023</c:v>
                </c:pt>
                <c:pt idx="853">
                  <c:v>37.025103000000023</c:v>
                </c:pt>
                <c:pt idx="854">
                  <c:v>37.025103000000023</c:v>
                </c:pt>
                <c:pt idx="855">
                  <c:v>37.025103000000023</c:v>
                </c:pt>
                <c:pt idx="856">
                  <c:v>37.025103000000023</c:v>
                </c:pt>
                <c:pt idx="857">
                  <c:v>37.025103000000023</c:v>
                </c:pt>
                <c:pt idx="858">
                  <c:v>37.025103000000023</c:v>
                </c:pt>
                <c:pt idx="859">
                  <c:v>37.025103000000023</c:v>
                </c:pt>
                <c:pt idx="860">
                  <c:v>37.105905000000021</c:v>
                </c:pt>
                <c:pt idx="861">
                  <c:v>37.105905000000021</c:v>
                </c:pt>
                <c:pt idx="862">
                  <c:v>37.105905000000021</c:v>
                </c:pt>
                <c:pt idx="863">
                  <c:v>37.105905000000021</c:v>
                </c:pt>
                <c:pt idx="864">
                  <c:v>37.105905000000021</c:v>
                </c:pt>
                <c:pt idx="865">
                  <c:v>37.105905000000021</c:v>
                </c:pt>
                <c:pt idx="866">
                  <c:v>37.105905000000021</c:v>
                </c:pt>
                <c:pt idx="867">
                  <c:v>37.105905000000021</c:v>
                </c:pt>
                <c:pt idx="868">
                  <c:v>37.105905000000021</c:v>
                </c:pt>
                <c:pt idx="869">
                  <c:v>37.105905000000021</c:v>
                </c:pt>
                <c:pt idx="870">
                  <c:v>37.223790000000022</c:v>
                </c:pt>
                <c:pt idx="871">
                  <c:v>37.223790000000022</c:v>
                </c:pt>
                <c:pt idx="872">
                  <c:v>37.223790000000022</c:v>
                </c:pt>
                <c:pt idx="873">
                  <c:v>37.223790000000022</c:v>
                </c:pt>
                <c:pt idx="874">
                  <c:v>37.223790000000022</c:v>
                </c:pt>
                <c:pt idx="875">
                  <c:v>37.223790000000022</c:v>
                </c:pt>
                <c:pt idx="876">
                  <c:v>37.223790000000022</c:v>
                </c:pt>
                <c:pt idx="877">
                  <c:v>37.223790000000022</c:v>
                </c:pt>
                <c:pt idx="878">
                  <c:v>37.223790000000022</c:v>
                </c:pt>
                <c:pt idx="879">
                  <c:v>37.223790000000022</c:v>
                </c:pt>
                <c:pt idx="880">
                  <c:v>37.348545000000001</c:v>
                </c:pt>
                <c:pt idx="881">
                  <c:v>37.348545000000001</c:v>
                </c:pt>
                <c:pt idx="882">
                  <c:v>37.348545000000001</c:v>
                </c:pt>
                <c:pt idx="883">
                  <c:v>37.348545000000001</c:v>
                </c:pt>
                <c:pt idx="884">
                  <c:v>37.348545000000001</c:v>
                </c:pt>
                <c:pt idx="885">
                  <c:v>37.348545000000001</c:v>
                </c:pt>
                <c:pt idx="886">
                  <c:v>37.348545000000001</c:v>
                </c:pt>
                <c:pt idx="887">
                  <c:v>37.348545000000001</c:v>
                </c:pt>
                <c:pt idx="888">
                  <c:v>37.348545000000001</c:v>
                </c:pt>
                <c:pt idx="889">
                  <c:v>37.348545000000001</c:v>
                </c:pt>
                <c:pt idx="890">
                  <c:v>37.500834000000005</c:v>
                </c:pt>
                <c:pt idx="891">
                  <c:v>37.500834000000005</c:v>
                </c:pt>
                <c:pt idx="892">
                  <c:v>37.500834000000005</c:v>
                </c:pt>
                <c:pt idx="893">
                  <c:v>37.500834000000005</c:v>
                </c:pt>
                <c:pt idx="894">
                  <c:v>37.500834000000005</c:v>
                </c:pt>
                <c:pt idx="895">
                  <c:v>37.500834000000005</c:v>
                </c:pt>
                <c:pt idx="896">
                  <c:v>37.500834000000005</c:v>
                </c:pt>
                <c:pt idx="897">
                  <c:v>37.500834000000005</c:v>
                </c:pt>
                <c:pt idx="898">
                  <c:v>37.500834000000005</c:v>
                </c:pt>
                <c:pt idx="899">
                  <c:v>37.500834000000005</c:v>
                </c:pt>
                <c:pt idx="900">
                  <c:v>37.675545000000021</c:v>
                </c:pt>
                <c:pt idx="901">
                  <c:v>37.675545000000021</c:v>
                </c:pt>
                <c:pt idx="902">
                  <c:v>37.675545000000021</c:v>
                </c:pt>
                <c:pt idx="903">
                  <c:v>37.675545000000021</c:v>
                </c:pt>
                <c:pt idx="904">
                  <c:v>37.675545000000021</c:v>
                </c:pt>
                <c:pt idx="905">
                  <c:v>37.675545000000021</c:v>
                </c:pt>
                <c:pt idx="906">
                  <c:v>37.675545000000021</c:v>
                </c:pt>
                <c:pt idx="907">
                  <c:v>37.675545000000021</c:v>
                </c:pt>
                <c:pt idx="908">
                  <c:v>37.675545000000021</c:v>
                </c:pt>
                <c:pt idx="909">
                  <c:v>37.675545000000021</c:v>
                </c:pt>
                <c:pt idx="910">
                  <c:v>37.853918</c:v>
                </c:pt>
                <c:pt idx="911">
                  <c:v>37.853918</c:v>
                </c:pt>
                <c:pt idx="912">
                  <c:v>37.853918</c:v>
                </c:pt>
                <c:pt idx="913">
                  <c:v>37.853918</c:v>
                </c:pt>
                <c:pt idx="914">
                  <c:v>37.853918</c:v>
                </c:pt>
                <c:pt idx="915">
                  <c:v>37.853918</c:v>
                </c:pt>
                <c:pt idx="916">
                  <c:v>37.853918</c:v>
                </c:pt>
                <c:pt idx="917">
                  <c:v>37.853918</c:v>
                </c:pt>
                <c:pt idx="918">
                  <c:v>37.853918</c:v>
                </c:pt>
                <c:pt idx="919">
                  <c:v>37.853918</c:v>
                </c:pt>
                <c:pt idx="920">
                  <c:v>38.091128000000012</c:v>
                </c:pt>
                <c:pt idx="921">
                  <c:v>38.091128000000012</c:v>
                </c:pt>
                <c:pt idx="922">
                  <c:v>38.091128000000012</c:v>
                </c:pt>
                <c:pt idx="923">
                  <c:v>38.091128000000012</c:v>
                </c:pt>
                <c:pt idx="924">
                  <c:v>38.091128000000012</c:v>
                </c:pt>
                <c:pt idx="925">
                  <c:v>38.091128000000012</c:v>
                </c:pt>
                <c:pt idx="926">
                  <c:v>38.091128000000012</c:v>
                </c:pt>
                <c:pt idx="927">
                  <c:v>38.091128000000012</c:v>
                </c:pt>
                <c:pt idx="928">
                  <c:v>38.091128000000012</c:v>
                </c:pt>
                <c:pt idx="929">
                  <c:v>38.091128000000012</c:v>
                </c:pt>
                <c:pt idx="930">
                  <c:v>38.319828999999999</c:v>
                </c:pt>
                <c:pt idx="931">
                  <c:v>38.319828999999999</c:v>
                </c:pt>
                <c:pt idx="932">
                  <c:v>38.319828999999999</c:v>
                </c:pt>
                <c:pt idx="933">
                  <c:v>38.319828999999999</c:v>
                </c:pt>
                <c:pt idx="934">
                  <c:v>38.319828999999999</c:v>
                </c:pt>
                <c:pt idx="935">
                  <c:v>38.319828999999999</c:v>
                </c:pt>
                <c:pt idx="936">
                  <c:v>38.319828999999999</c:v>
                </c:pt>
                <c:pt idx="937">
                  <c:v>38.319828999999999</c:v>
                </c:pt>
                <c:pt idx="938">
                  <c:v>38.319828999999999</c:v>
                </c:pt>
                <c:pt idx="939">
                  <c:v>38.319828999999999</c:v>
                </c:pt>
                <c:pt idx="940">
                  <c:v>38.567762000000002</c:v>
                </c:pt>
                <c:pt idx="941">
                  <c:v>38.567762000000002</c:v>
                </c:pt>
                <c:pt idx="942">
                  <c:v>38.567762000000002</c:v>
                </c:pt>
                <c:pt idx="943">
                  <c:v>38.567762000000002</c:v>
                </c:pt>
                <c:pt idx="944">
                  <c:v>38.567762000000002</c:v>
                </c:pt>
                <c:pt idx="945">
                  <c:v>38.567762000000002</c:v>
                </c:pt>
                <c:pt idx="946">
                  <c:v>38.567762000000002</c:v>
                </c:pt>
                <c:pt idx="947">
                  <c:v>38.567762000000002</c:v>
                </c:pt>
                <c:pt idx="948">
                  <c:v>38.567762000000002</c:v>
                </c:pt>
                <c:pt idx="949">
                  <c:v>38.567762000000002</c:v>
                </c:pt>
                <c:pt idx="950">
                  <c:v>38.836256999999996</c:v>
                </c:pt>
                <c:pt idx="951">
                  <c:v>38.836256999999996</c:v>
                </c:pt>
                <c:pt idx="952">
                  <c:v>38.836256999999996</c:v>
                </c:pt>
                <c:pt idx="953">
                  <c:v>38.836256999999996</c:v>
                </c:pt>
                <c:pt idx="954">
                  <c:v>38.836256999999996</c:v>
                </c:pt>
                <c:pt idx="955">
                  <c:v>38.836256999999996</c:v>
                </c:pt>
                <c:pt idx="956">
                  <c:v>38.836256999999996</c:v>
                </c:pt>
                <c:pt idx="957">
                  <c:v>38.836256999999996</c:v>
                </c:pt>
                <c:pt idx="958">
                  <c:v>38.836256999999996</c:v>
                </c:pt>
                <c:pt idx="959">
                  <c:v>38.836256999999996</c:v>
                </c:pt>
                <c:pt idx="960">
                  <c:v>39.143748000000002</c:v>
                </c:pt>
                <c:pt idx="961">
                  <c:v>39.143748000000002</c:v>
                </c:pt>
                <c:pt idx="962">
                  <c:v>39.143748000000002</c:v>
                </c:pt>
                <c:pt idx="963">
                  <c:v>39.143748000000002</c:v>
                </c:pt>
                <c:pt idx="964">
                  <c:v>39.143748000000002</c:v>
                </c:pt>
                <c:pt idx="965">
                  <c:v>39.143748000000002</c:v>
                </c:pt>
                <c:pt idx="966">
                  <c:v>39.143748000000002</c:v>
                </c:pt>
                <c:pt idx="967">
                  <c:v>39.143748000000002</c:v>
                </c:pt>
                <c:pt idx="968">
                  <c:v>39.143748000000002</c:v>
                </c:pt>
                <c:pt idx="969">
                  <c:v>39.143748000000002</c:v>
                </c:pt>
                <c:pt idx="970">
                  <c:v>39.474529000000004</c:v>
                </c:pt>
                <c:pt idx="971">
                  <c:v>39.474529000000004</c:v>
                </c:pt>
                <c:pt idx="972">
                  <c:v>39.474529000000004</c:v>
                </c:pt>
                <c:pt idx="973">
                  <c:v>39.474529000000004</c:v>
                </c:pt>
                <c:pt idx="974">
                  <c:v>39.474529000000004</c:v>
                </c:pt>
                <c:pt idx="975">
                  <c:v>39.474529000000004</c:v>
                </c:pt>
                <c:pt idx="976">
                  <c:v>39.474529000000004</c:v>
                </c:pt>
                <c:pt idx="977">
                  <c:v>39.474529000000004</c:v>
                </c:pt>
                <c:pt idx="978">
                  <c:v>39.474529000000004</c:v>
                </c:pt>
                <c:pt idx="979">
                  <c:v>39.474529000000004</c:v>
                </c:pt>
                <c:pt idx="980">
                  <c:v>39.810236999999994</c:v>
                </c:pt>
                <c:pt idx="981">
                  <c:v>39.810236999999994</c:v>
                </c:pt>
                <c:pt idx="982">
                  <c:v>39.810236999999994</c:v>
                </c:pt>
                <c:pt idx="983">
                  <c:v>39.810236999999994</c:v>
                </c:pt>
                <c:pt idx="984">
                  <c:v>39.810236999999994</c:v>
                </c:pt>
                <c:pt idx="985">
                  <c:v>39.810236999999994</c:v>
                </c:pt>
                <c:pt idx="986">
                  <c:v>39.810236999999994</c:v>
                </c:pt>
                <c:pt idx="987">
                  <c:v>39.810236999999994</c:v>
                </c:pt>
                <c:pt idx="988">
                  <c:v>39.810236999999994</c:v>
                </c:pt>
                <c:pt idx="989">
                  <c:v>39.810236999999994</c:v>
                </c:pt>
                <c:pt idx="990">
                  <c:v>40.183863999999993</c:v>
                </c:pt>
                <c:pt idx="991">
                  <c:v>40.183863999999993</c:v>
                </c:pt>
                <c:pt idx="992">
                  <c:v>40.183863999999993</c:v>
                </c:pt>
                <c:pt idx="993">
                  <c:v>40.183863999999993</c:v>
                </c:pt>
                <c:pt idx="994">
                  <c:v>40.183863999999993</c:v>
                </c:pt>
                <c:pt idx="995">
                  <c:v>40.183863999999993</c:v>
                </c:pt>
                <c:pt idx="996">
                  <c:v>40.183863999999993</c:v>
                </c:pt>
                <c:pt idx="997">
                  <c:v>40.183863999999993</c:v>
                </c:pt>
                <c:pt idx="998">
                  <c:v>40.183863999999993</c:v>
                </c:pt>
                <c:pt idx="999">
                  <c:v>40.183863999999993</c:v>
                </c:pt>
                <c:pt idx="1000">
                  <c:v>40.550058</c:v>
                </c:pt>
                <c:pt idx="1001">
                  <c:v>40.550058</c:v>
                </c:pt>
                <c:pt idx="1002">
                  <c:v>40.550058</c:v>
                </c:pt>
                <c:pt idx="1003">
                  <c:v>40.550058</c:v>
                </c:pt>
                <c:pt idx="1004">
                  <c:v>40.550058</c:v>
                </c:pt>
                <c:pt idx="1005">
                  <c:v>40.550058</c:v>
                </c:pt>
                <c:pt idx="1006">
                  <c:v>40.550058</c:v>
                </c:pt>
                <c:pt idx="1007">
                  <c:v>40.550058</c:v>
                </c:pt>
                <c:pt idx="1008">
                  <c:v>40.550058</c:v>
                </c:pt>
                <c:pt idx="1009">
                  <c:v>40.550058</c:v>
                </c:pt>
                <c:pt idx="1010">
                  <c:v>40.969915000000022</c:v>
                </c:pt>
                <c:pt idx="1011">
                  <c:v>40.969915000000022</c:v>
                </c:pt>
                <c:pt idx="1012">
                  <c:v>40.969915000000022</c:v>
                </c:pt>
                <c:pt idx="1013">
                  <c:v>40.969915000000022</c:v>
                </c:pt>
                <c:pt idx="1014">
                  <c:v>40.969915000000022</c:v>
                </c:pt>
                <c:pt idx="1015">
                  <c:v>40.969915000000022</c:v>
                </c:pt>
                <c:pt idx="1016">
                  <c:v>40.969915000000022</c:v>
                </c:pt>
                <c:pt idx="1017">
                  <c:v>40.969915000000022</c:v>
                </c:pt>
                <c:pt idx="1018">
                  <c:v>40.969915000000022</c:v>
                </c:pt>
                <c:pt idx="1019">
                  <c:v>40.969915000000022</c:v>
                </c:pt>
                <c:pt idx="1020">
                  <c:v>41.412137000000001</c:v>
                </c:pt>
                <c:pt idx="1021">
                  <c:v>41.412137000000001</c:v>
                </c:pt>
                <c:pt idx="1022">
                  <c:v>41.412137000000001</c:v>
                </c:pt>
                <c:pt idx="1023">
                  <c:v>41.412137000000001</c:v>
                </c:pt>
                <c:pt idx="1024">
                  <c:v>41.412137000000001</c:v>
                </c:pt>
                <c:pt idx="1025">
                  <c:v>41.412137000000001</c:v>
                </c:pt>
                <c:pt idx="1026">
                  <c:v>41.412137000000001</c:v>
                </c:pt>
                <c:pt idx="1027">
                  <c:v>41.412137000000001</c:v>
                </c:pt>
                <c:pt idx="1028">
                  <c:v>41.412137000000001</c:v>
                </c:pt>
                <c:pt idx="1029">
                  <c:v>41.412137000000001</c:v>
                </c:pt>
                <c:pt idx="1030">
                  <c:v>41.868310000000022</c:v>
                </c:pt>
                <c:pt idx="1031">
                  <c:v>41.868310000000022</c:v>
                </c:pt>
                <c:pt idx="1032">
                  <c:v>41.868310000000022</c:v>
                </c:pt>
                <c:pt idx="1033">
                  <c:v>41.868310000000022</c:v>
                </c:pt>
                <c:pt idx="1034">
                  <c:v>41.868310000000022</c:v>
                </c:pt>
                <c:pt idx="1035">
                  <c:v>41.868310000000022</c:v>
                </c:pt>
                <c:pt idx="1036">
                  <c:v>41.868310000000022</c:v>
                </c:pt>
                <c:pt idx="1037">
                  <c:v>41.868310000000022</c:v>
                </c:pt>
                <c:pt idx="1038">
                  <c:v>41.868310000000022</c:v>
                </c:pt>
                <c:pt idx="1039">
                  <c:v>41.868310000000022</c:v>
                </c:pt>
                <c:pt idx="1040">
                  <c:v>42.354646999999972</c:v>
                </c:pt>
                <c:pt idx="1041">
                  <c:v>42.354646999999972</c:v>
                </c:pt>
                <c:pt idx="1042">
                  <c:v>42.354646999999972</c:v>
                </c:pt>
                <c:pt idx="1043">
                  <c:v>42.354646999999972</c:v>
                </c:pt>
                <c:pt idx="1044">
                  <c:v>42.354646999999972</c:v>
                </c:pt>
                <c:pt idx="1045">
                  <c:v>42.354646999999972</c:v>
                </c:pt>
                <c:pt idx="1046">
                  <c:v>42.354646999999972</c:v>
                </c:pt>
                <c:pt idx="1047">
                  <c:v>42.354646999999972</c:v>
                </c:pt>
                <c:pt idx="1048">
                  <c:v>42.354646999999972</c:v>
                </c:pt>
                <c:pt idx="1049">
                  <c:v>42.354646999999972</c:v>
                </c:pt>
                <c:pt idx="1050">
                  <c:v>42.852120000000006</c:v>
                </c:pt>
                <c:pt idx="1051">
                  <c:v>42.852120000000006</c:v>
                </c:pt>
                <c:pt idx="1052">
                  <c:v>42.852120000000006</c:v>
                </c:pt>
                <c:pt idx="1053">
                  <c:v>42.852120000000006</c:v>
                </c:pt>
                <c:pt idx="1054">
                  <c:v>42.852120000000006</c:v>
                </c:pt>
                <c:pt idx="1055">
                  <c:v>42.852120000000006</c:v>
                </c:pt>
                <c:pt idx="1056">
                  <c:v>42.852120000000006</c:v>
                </c:pt>
                <c:pt idx="1057">
                  <c:v>42.852120000000006</c:v>
                </c:pt>
                <c:pt idx="1058">
                  <c:v>42.852120000000006</c:v>
                </c:pt>
                <c:pt idx="1059">
                  <c:v>42.852120000000006</c:v>
                </c:pt>
                <c:pt idx="1060">
                  <c:v>43.388670999999995</c:v>
                </c:pt>
                <c:pt idx="1061">
                  <c:v>43.388670999999995</c:v>
                </c:pt>
                <c:pt idx="1062">
                  <c:v>43.388670999999995</c:v>
                </c:pt>
                <c:pt idx="1063">
                  <c:v>43.388670999999995</c:v>
                </c:pt>
                <c:pt idx="1064">
                  <c:v>43.388670999999995</c:v>
                </c:pt>
                <c:pt idx="1065">
                  <c:v>43.388670999999995</c:v>
                </c:pt>
                <c:pt idx="1066">
                  <c:v>43.388670999999995</c:v>
                </c:pt>
                <c:pt idx="1067">
                  <c:v>43.388670999999995</c:v>
                </c:pt>
                <c:pt idx="1068">
                  <c:v>43.388670999999995</c:v>
                </c:pt>
                <c:pt idx="1069">
                  <c:v>43.388670999999995</c:v>
                </c:pt>
                <c:pt idx="1070">
                  <c:v>43.933246000000004</c:v>
                </c:pt>
                <c:pt idx="1071">
                  <c:v>43.933246000000004</c:v>
                </c:pt>
                <c:pt idx="1072">
                  <c:v>43.933246000000004</c:v>
                </c:pt>
                <c:pt idx="1073">
                  <c:v>43.933246000000004</c:v>
                </c:pt>
                <c:pt idx="1074">
                  <c:v>43.933246000000004</c:v>
                </c:pt>
                <c:pt idx="1075">
                  <c:v>43.933246000000004</c:v>
                </c:pt>
                <c:pt idx="1076">
                  <c:v>43.933246000000004</c:v>
                </c:pt>
                <c:pt idx="1077">
                  <c:v>43.933246000000004</c:v>
                </c:pt>
                <c:pt idx="1078">
                  <c:v>43.933246000000004</c:v>
                </c:pt>
                <c:pt idx="1079">
                  <c:v>43.933246000000004</c:v>
                </c:pt>
                <c:pt idx="1080">
                  <c:v>44.483565999999996</c:v>
                </c:pt>
                <c:pt idx="1081">
                  <c:v>44.483565999999996</c:v>
                </c:pt>
                <c:pt idx="1082">
                  <c:v>44.483565999999996</c:v>
                </c:pt>
                <c:pt idx="1083">
                  <c:v>44.483565999999996</c:v>
                </c:pt>
                <c:pt idx="1084">
                  <c:v>44.483565999999996</c:v>
                </c:pt>
                <c:pt idx="1085">
                  <c:v>44.483565999999996</c:v>
                </c:pt>
                <c:pt idx="1086">
                  <c:v>44.483565999999996</c:v>
                </c:pt>
                <c:pt idx="1087">
                  <c:v>44.483565999999996</c:v>
                </c:pt>
                <c:pt idx="1088">
                  <c:v>44.483565999999996</c:v>
                </c:pt>
                <c:pt idx="1089">
                  <c:v>44.483565999999996</c:v>
                </c:pt>
                <c:pt idx="1090">
                  <c:v>45.063312000000025</c:v>
                </c:pt>
                <c:pt idx="1091">
                  <c:v>45.063312000000025</c:v>
                </c:pt>
                <c:pt idx="1092">
                  <c:v>45.063312000000025</c:v>
                </c:pt>
                <c:pt idx="1093">
                  <c:v>45.063312000000025</c:v>
                </c:pt>
                <c:pt idx="1094">
                  <c:v>45.063312000000025</c:v>
                </c:pt>
                <c:pt idx="1095">
                  <c:v>45.063312000000025</c:v>
                </c:pt>
                <c:pt idx="1096">
                  <c:v>45.063312000000025</c:v>
                </c:pt>
                <c:pt idx="1097">
                  <c:v>45.063312000000025</c:v>
                </c:pt>
                <c:pt idx="1098">
                  <c:v>45.063312000000025</c:v>
                </c:pt>
                <c:pt idx="1099">
                  <c:v>45.063312000000025</c:v>
                </c:pt>
                <c:pt idx="1100">
                  <c:v>45.684066999999999</c:v>
                </c:pt>
                <c:pt idx="1101">
                  <c:v>45.684066999999999</c:v>
                </c:pt>
                <c:pt idx="1102">
                  <c:v>45.684066999999999</c:v>
                </c:pt>
                <c:pt idx="1103">
                  <c:v>45.684066999999999</c:v>
                </c:pt>
                <c:pt idx="1104">
                  <c:v>45.684066999999999</c:v>
                </c:pt>
                <c:pt idx="1105">
                  <c:v>45.684066999999999</c:v>
                </c:pt>
                <c:pt idx="1106">
                  <c:v>45.684066999999999</c:v>
                </c:pt>
                <c:pt idx="1107">
                  <c:v>45.684066999999999</c:v>
                </c:pt>
                <c:pt idx="1108">
                  <c:v>45.684066999999999</c:v>
                </c:pt>
                <c:pt idx="1109">
                  <c:v>45.684066999999999</c:v>
                </c:pt>
                <c:pt idx="1110">
                  <c:v>46.295399000000025</c:v>
                </c:pt>
                <c:pt idx="1111">
                  <c:v>46.295399000000025</c:v>
                </c:pt>
                <c:pt idx="1112">
                  <c:v>46.295399000000025</c:v>
                </c:pt>
                <c:pt idx="1113">
                  <c:v>46.295399000000025</c:v>
                </c:pt>
                <c:pt idx="1114">
                  <c:v>46.295399000000025</c:v>
                </c:pt>
                <c:pt idx="1115">
                  <c:v>46.295399000000025</c:v>
                </c:pt>
                <c:pt idx="1116">
                  <c:v>46.295399000000025</c:v>
                </c:pt>
                <c:pt idx="1117">
                  <c:v>46.295399000000025</c:v>
                </c:pt>
                <c:pt idx="1118">
                  <c:v>46.295399000000025</c:v>
                </c:pt>
                <c:pt idx="1119">
                  <c:v>46.295399000000025</c:v>
                </c:pt>
                <c:pt idx="1120">
                  <c:v>46.916180000000004</c:v>
                </c:pt>
                <c:pt idx="1121">
                  <c:v>46.916180000000004</c:v>
                </c:pt>
                <c:pt idx="1122">
                  <c:v>46.916180000000004</c:v>
                </c:pt>
                <c:pt idx="1123">
                  <c:v>46.916180000000004</c:v>
                </c:pt>
                <c:pt idx="1124">
                  <c:v>46.916180000000004</c:v>
                </c:pt>
                <c:pt idx="1125">
                  <c:v>46.916180000000004</c:v>
                </c:pt>
                <c:pt idx="1126">
                  <c:v>46.916180000000004</c:v>
                </c:pt>
                <c:pt idx="1127">
                  <c:v>46.916180000000004</c:v>
                </c:pt>
                <c:pt idx="1128">
                  <c:v>46.916180000000004</c:v>
                </c:pt>
                <c:pt idx="1129">
                  <c:v>46.916180000000004</c:v>
                </c:pt>
                <c:pt idx="1130">
                  <c:v>47.547501000000004</c:v>
                </c:pt>
                <c:pt idx="1131">
                  <c:v>47.547501000000004</c:v>
                </c:pt>
                <c:pt idx="1132">
                  <c:v>47.547501000000004</c:v>
                </c:pt>
                <c:pt idx="1133">
                  <c:v>47.547501000000004</c:v>
                </c:pt>
                <c:pt idx="1134">
                  <c:v>47.547501000000004</c:v>
                </c:pt>
                <c:pt idx="1135">
                  <c:v>47.547501000000004</c:v>
                </c:pt>
                <c:pt idx="1136">
                  <c:v>47.547501000000004</c:v>
                </c:pt>
                <c:pt idx="1137">
                  <c:v>47.547501000000004</c:v>
                </c:pt>
                <c:pt idx="1138">
                  <c:v>47.547501000000004</c:v>
                </c:pt>
                <c:pt idx="1139">
                  <c:v>47.547501000000004</c:v>
                </c:pt>
                <c:pt idx="1140">
                  <c:v>48.170840000000005</c:v>
                </c:pt>
                <c:pt idx="1141">
                  <c:v>48.170840000000005</c:v>
                </c:pt>
                <c:pt idx="1142">
                  <c:v>48.170840000000005</c:v>
                </c:pt>
                <c:pt idx="1143">
                  <c:v>48.170840000000005</c:v>
                </c:pt>
                <c:pt idx="1144">
                  <c:v>48.170840000000005</c:v>
                </c:pt>
                <c:pt idx="1145">
                  <c:v>48.170840000000005</c:v>
                </c:pt>
                <c:pt idx="1146">
                  <c:v>48.170840000000005</c:v>
                </c:pt>
                <c:pt idx="1147">
                  <c:v>48.170840000000005</c:v>
                </c:pt>
                <c:pt idx="1148">
                  <c:v>48.170840000000005</c:v>
                </c:pt>
                <c:pt idx="1149">
                  <c:v>48.170840000000005</c:v>
                </c:pt>
                <c:pt idx="1150">
                  <c:v>48.786184000000006</c:v>
                </c:pt>
                <c:pt idx="1151">
                  <c:v>48.786184000000006</c:v>
                </c:pt>
                <c:pt idx="1152">
                  <c:v>48.786184000000006</c:v>
                </c:pt>
                <c:pt idx="1153">
                  <c:v>48.786184000000006</c:v>
                </c:pt>
                <c:pt idx="1154">
                  <c:v>48.786184000000006</c:v>
                </c:pt>
                <c:pt idx="1155">
                  <c:v>48.786184000000006</c:v>
                </c:pt>
                <c:pt idx="1156">
                  <c:v>48.786184000000006</c:v>
                </c:pt>
                <c:pt idx="1157">
                  <c:v>48.786184000000006</c:v>
                </c:pt>
                <c:pt idx="1158">
                  <c:v>48.786184000000006</c:v>
                </c:pt>
                <c:pt idx="1159">
                  <c:v>48.786184000000006</c:v>
                </c:pt>
                <c:pt idx="1160">
                  <c:v>49.403793</c:v>
                </c:pt>
                <c:pt idx="1161">
                  <c:v>49.403793</c:v>
                </c:pt>
                <c:pt idx="1162">
                  <c:v>49.403793</c:v>
                </c:pt>
                <c:pt idx="1163">
                  <c:v>49.403793</c:v>
                </c:pt>
                <c:pt idx="1164">
                  <c:v>49.403793</c:v>
                </c:pt>
                <c:pt idx="1165">
                  <c:v>49.403793</c:v>
                </c:pt>
                <c:pt idx="1166">
                  <c:v>49.403793</c:v>
                </c:pt>
                <c:pt idx="1167">
                  <c:v>49.403793</c:v>
                </c:pt>
                <c:pt idx="1168">
                  <c:v>49.403793</c:v>
                </c:pt>
                <c:pt idx="1169">
                  <c:v>49.403793</c:v>
                </c:pt>
                <c:pt idx="1170">
                  <c:v>50.013959</c:v>
                </c:pt>
                <c:pt idx="1171">
                  <c:v>50.013959</c:v>
                </c:pt>
                <c:pt idx="1172">
                  <c:v>50.013959</c:v>
                </c:pt>
                <c:pt idx="1173">
                  <c:v>50.013959</c:v>
                </c:pt>
                <c:pt idx="1174">
                  <c:v>50.013959</c:v>
                </c:pt>
                <c:pt idx="1175">
                  <c:v>50.013959</c:v>
                </c:pt>
                <c:pt idx="1176">
                  <c:v>50.013959</c:v>
                </c:pt>
                <c:pt idx="1177">
                  <c:v>50.013959</c:v>
                </c:pt>
                <c:pt idx="1178">
                  <c:v>50.013959</c:v>
                </c:pt>
                <c:pt idx="1179">
                  <c:v>50.013959</c:v>
                </c:pt>
                <c:pt idx="1180">
                  <c:v>50.618313000000022</c:v>
                </c:pt>
                <c:pt idx="1181">
                  <c:v>50.618313000000022</c:v>
                </c:pt>
                <c:pt idx="1182">
                  <c:v>50.618313000000022</c:v>
                </c:pt>
                <c:pt idx="1183">
                  <c:v>50.618313000000022</c:v>
                </c:pt>
                <c:pt idx="1184">
                  <c:v>50.618313000000022</c:v>
                </c:pt>
                <c:pt idx="1185">
                  <c:v>50.618313000000022</c:v>
                </c:pt>
                <c:pt idx="1186">
                  <c:v>50.618313000000022</c:v>
                </c:pt>
                <c:pt idx="1187">
                  <c:v>50.618313000000022</c:v>
                </c:pt>
                <c:pt idx="1188">
                  <c:v>50.618313000000022</c:v>
                </c:pt>
                <c:pt idx="1189">
                  <c:v>50.618313000000022</c:v>
                </c:pt>
                <c:pt idx="1190">
                  <c:v>51.223126000000022</c:v>
                </c:pt>
                <c:pt idx="1191">
                  <c:v>51.223126000000022</c:v>
                </c:pt>
                <c:pt idx="1192">
                  <c:v>51.223126000000022</c:v>
                </c:pt>
                <c:pt idx="1193">
                  <c:v>51.223126000000022</c:v>
                </c:pt>
                <c:pt idx="1194">
                  <c:v>51.223126000000022</c:v>
                </c:pt>
                <c:pt idx="1195">
                  <c:v>51.223126000000022</c:v>
                </c:pt>
                <c:pt idx="1196">
                  <c:v>51.223126000000022</c:v>
                </c:pt>
                <c:pt idx="1197">
                  <c:v>51.223126000000022</c:v>
                </c:pt>
                <c:pt idx="1198">
                  <c:v>51.223126000000022</c:v>
                </c:pt>
                <c:pt idx="1199">
                  <c:v>51.223126000000022</c:v>
                </c:pt>
                <c:pt idx="1200">
                  <c:v>51.815388999999996</c:v>
                </c:pt>
                <c:pt idx="1201">
                  <c:v>51.815388999999996</c:v>
                </c:pt>
                <c:pt idx="1202">
                  <c:v>51.815388999999996</c:v>
                </c:pt>
                <c:pt idx="1203">
                  <c:v>51.815388999999996</c:v>
                </c:pt>
                <c:pt idx="1204">
                  <c:v>51.815388999999996</c:v>
                </c:pt>
                <c:pt idx="1205">
                  <c:v>51.815388999999996</c:v>
                </c:pt>
                <c:pt idx="1206">
                  <c:v>51.815388999999996</c:v>
                </c:pt>
                <c:pt idx="1207">
                  <c:v>51.815388999999996</c:v>
                </c:pt>
                <c:pt idx="1208">
                  <c:v>51.815388999999996</c:v>
                </c:pt>
                <c:pt idx="1209">
                  <c:v>51.815388999999996</c:v>
                </c:pt>
                <c:pt idx="1210">
                  <c:v>52.397453999999996</c:v>
                </c:pt>
                <c:pt idx="1211">
                  <c:v>52.397453999999996</c:v>
                </c:pt>
                <c:pt idx="1212">
                  <c:v>52.397453999999996</c:v>
                </c:pt>
                <c:pt idx="1213">
                  <c:v>52.397453999999996</c:v>
                </c:pt>
                <c:pt idx="1214">
                  <c:v>52.397453999999996</c:v>
                </c:pt>
                <c:pt idx="1215">
                  <c:v>52.397453999999996</c:v>
                </c:pt>
                <c:pt idx="1216">
                  <c:v>52.397453999999996</c:v>
                </c:pt>
                <c:pt idx="1217">
                  <c:v>52.397453999999996</c:v>
                </c:pt>
                <c:pt idx="1218">
                  <c:v>52.397453999999996</c:v>
                </c:pt>
                <c:pt idx="1219">
                  <c:v>52.397453999999996</c:v>
                </c:pt>
                <c:pt idx="1220">
                  <c:v>52.985806000000004</c:v>
                </c:pt>
                <c:pt idx="1221">
                  <c:v>52.985806000000004</c:v>
                </c:pt>
                <c:pt idx="1222">
                  <c:v>52.985806000000004</c:v>
                </c:pt>
                <c:pt idx="1223">
                  <c:v>52.985806000000004</c:v>
                </c:pt>
                <c:pt idx="1224">
                  <c:v>52.985806000000004</c:v>
                </c:pt>
                <c:pt idx="1225">
                  <c:v>52.985806000000004</c:v>
                </c:pt>
                <c:pt idx="1226">
                  <c:v>52.985806000000004</c:v>
                </c:pt>
                <c:pt idx="1227">
                  <c:v>52.985806000000004</c:v>
                </c:pt>
                <c:pt idx="1228">
                  <c:v>52.985806000000004</c:v>
                </c:pt>
                <c:pt idx="1229">
                  <c:v>52.985806000000004</c:v>
                </c:pt>
                <c:pt idx="1230">
                  <c:v>53.542246999999996</c:v>
                </c:pt>
                <c:pt idx="1231">
                  <c:v>53.542246999999996</c:v>
                </c:pt>
                <c:pt idx="1232">
                  <c:v>53.542246999999996</c:v>
                </c:pt>
                <c:pt idx="1233">
                  <c:v>53.542246999999996</c:v>
                </c:pt>
                <c:pt idx="1234">
                  <c:v>53.542246999999996</c:v>
                </c:pt>
                <c:pt idx="1235">
                  <c:v>53.542246999999996</c:v>
                </c:pt>
                <c:pt idx="1236">
                  <c:v>53.542246999999996</c:v>
                </c:pt>
                <c:pt idx="1237">
                  <c:v>53.542246999999996</c:v>
                </c:pt>
                <c:pt idx="1238">
                  <c:v>53.542246999999996</c:v>
                </c:pt>
                <c:pt idx="1239">
                  <c:v>53.542246999999996</c:v>
                </c:pt>
                <c:pt idx="1240">
                  <c:v>54.107023000000005</c:v>
                </c:pt>
                <c:pt idx="1241">
                  <c:v>54.107023000000005</c:v>
                </c:pt>
                <c:pt idx="1242">
                  <c:v>54.107023000000005</c:v>
                </c:pt>
                <c:pt idx="1243">
                  <c:v>54.107023000000005</c:v>
                </c:pt>
                <c:pt idx="1244">
                  <c:v>54.107023000000005</c:v>
                </c:pt>
                <c:pt idx="1245">
                  <c:v>54.107023000000005</c:v>
                </c:pt>
                <c:pt idx="1246">
                  <c:v>54.107023000000005</c:v>
                </c:pt>
                <c:pt idx="1247">
                  <c:v>54.107023000000005</c:v>
                </c:pt>
                <c:pt idx="1248">
                  <c:v>54.107023000000005</c:v>
                </c:pt>
                <c:pt idx="1249">
                  <c:v>54.107023000000005</c:v>
                </c:pt>
                <c:pt idx="1250">
                  <c:v>54.630853000000002</c:v>
                </c:pt>
                <c:pt idx="1251">
                  <c:v>54.630853000000002</c:v>
                </c:pt>
                <c:pt idx="1252">
                  <c:v>54.630853000000002</c:v>
                </c:pt>
                <c:pt idx="1253">
                  <c:v>54.630853000000002</c:v>
                </c:pt>
                <c:pt idx="1254">
                  <c:v>54.630853000000002</c:v>
                </c:pt>
                <c:pt idx="1255">
                  <c:v>54.630853000000002</c:v>
                </c:pt>
                <c:pt idx="1256">
                  <c:v>54.630853000000002</c:v>
                </c:pt>
                <c:pt idx="1257">
                  <c:v>54.630853000000002</c:v>
                </c:pt>
                <c:pt idx="1258">
                  <c:v>54.630853000000002</c:v>
                </c:pt>
                <c:pt idx="1259">
                  <c:v>54.630853000000002</c:v>
                </c:pt>
                <c:pt idx="1260">
                  <c:v>55.140665999999996</c:v>
                </c:pt>
                <c:pt idx="1261">
                  <c:v>55.140665999999996</c:v>
                </c:pt>
                <c:pt idx="1262">
                  <c:v>55.140665999999996</c:v>
                </c:pt>
                <c:pt idx="1263">
                  <c:v>55.140665999999996</c:v>
                </c:pt>
                <c:pt idx="1264">
                  <c:v>55.140665999999996</c:v>
                </c:pt>
                <c:pt idx="1265">
                  <c:v>55.140665999999996</c:v>
                </c:pt>
                <c:pt idx="1266">
                  <c:v>55.140665999999996</c:v>
                </c:pt>
                <c:pt idx="1267">
                  <c:v>55.140665999999996</c:v>
                </c:pt>
                <c:pt idx="1268">
                  <c:v>55.140665999999996</c:v>
                </c:pt>
                <c:pt idx="1269">
                  <c:v>55.140665999999996</c:v>
                </c:pt>
                <c:pt idx="1270">
                  <c:v>55.659027999999999</c:v>
                </c:pt>
                <c:pt idx="1271">
                  <c:v>55.659027999999999</c:v>
                </c:pt>
                <c:pt idx="1272">
                  <c:v>55.659027999999999</c:v>
                </c:pt>
                <c:pt idx="1273">
                  <c:v>55.659027999999999</c:v>
                </c:pt>
                <c:pt idx="1274">
                  <c:v>55.659027999999999</c:v>
                </c:pt>
                <c:pt idx="1275">
                  <c:v>55.659027999999999</c:v>
                </c:pt>
                <c:pt idx="1276">
                  <c:v>55.659027999999999</c:v>
                </c:pt>
                <c:pt idx="1277">
                  <c:v>55.659027999999999</c:v>
                </c:pt>
                <c:pt idx="1278">
                  <c:v>55.659027999999999</c:v>
                </c:pt>
                <c:pt idx="1279">
                  <c:v>55.659027999999999</c:v>
                </c:pt>
                <c:pt idx="1280">
                  <c:v>56.137647999999999</c:v>
                </c:pt>
                <c:pt idx="1281">
                  <c:v>56.137647999999999</c:v>
                </c:pt>
                <c:pt idx="1282">
                  <c:v>56.137647999999999</c:v>
                </c:pt>
                <c:pt idx="1283">
                  <c:v>56.137647999999999</c:v>
                </c:pt>
                <c:pt idx="1284">
                  <c:v>56.137647999999999</c:v>
                </c:pt>
                <c:pt idx="1285">
                  <c:v>56.137647999999999</c:v>
                </c:pt>
                <c:pt idx="1286">
                  <c:v>56.137647999999999</c:v>
                </c:pt>
                <c:pt idx="1287">
                  <c:v>56.137647999999999</c:v>
                </c:pt>
                <c:pt idx="1288">
                  <c:v>56.137647999999999</c:v>
                </c:pt>
                <c:pt idx="1289">
                  <c:v>56.137647999999999</c:v>
                </c:pt>
                <c:pt idx="1290">
                  <c:v>56.615808000000001</c:v>
                </c:pt>
                <c:pt idx="1291">
                  <c:v>56.615808000000001</c:v>
                </c:pt>
                <c:pt idx="1292">
                  <c:v>56.615808000000001</c:v>
                </c:pt>
                <c:pt idx="1293">
                  <c:v>56.615808000000001</c:v>
                </c:pt>
                <c:pt idx="1294">
                  <c:v>56.615808000000001</c:v>
                </c:pt>
                <c:pt idx="1295">
                  <c:v>56.615808000000001</c:v>
                </c:pt>
                <c:pt idx="1296">
                  <c:v>56.615808000000001</c:v>
                </c:pt>
                <c:pt idx="1297">
                  <c:v>56.615808000000001</c:v>
                </c:pt>
                <c:pt idx="1298">
                  <c:v>56.615808000000001</c:v>
                </c:pt>
                <c:pt idx="1299">
                  <c:v>56.615808000000001</c:v>
                </c:pt>
                <c:pt idx="1300">
                  <c:v>57.074797000000004</c:v>
                </c:pt>
                <c:pt idx="1301">
                  <c:v>57.074797000000004</c:v>
                </c:pt>
                <c:pt idx="1302">
                  <c:v>57.074797000000004</c:v>
                </c:pt>
                <c:pt idx="1303">
                  <c:v>57.074797000000004</c:v>
                </c:pt>
                <c:pt idx="1304">
                  <c:v>57.074797000000004</c:v>
                </c:pt>
                <c:pt idx="1305">
                  <c:v>57.074797000000004</c:v>
                </c:pt>
                <c:pt idx="1306">
                  <c:v>57.074797000000004</c:v>
                </c:pt>
                <c:pt idx="1307">
                  <c:v>57.074797000000004</c:v>
                </c:pt>
                <c:pt idx="1308">
                  <c:v>57.074797000000004</c:v>
                </c:pt>
                <c:pt idx="1309">
                  <c:v>57.074797000000004</c:v>
                </c:pt>
                <c:pt idx="1310">
                  <c:v>57.549531000000002</c:v>
                </c:pt>
                <c:pt idx="1311">
                  <c:v>57.549531000000002</c:v>
                </c:pt>
                <c:pt idx="1312">
                  <c:v>57.549531000000002</c:v>
                </c:pt>
                <c:pt idx="1313">
                  <c:v>57.549531000000002</c:v>
                </c:pt>
                <c:pt idx="1314">
                  <c:v>57.549531000000002</c:v>
                </c:pt>
                <c:pt idx="1315">
                  <c:v>57.549531000000002</c:v>
                </c:pt>
                <c:pt idx="1316">
                  <c:v>57.549531000000002</c:v>
                </c:pt>
                <c:pt idx="1317">
                  <c:v>57.549531000000002</c:v>
                </c:pt>
                <c:pt idx="1318">
                  <c:v>57.549531000000002</c:v>
                </c:pt>
                <c:pt idx="1319">
                  <c:v>57.549531000000002</c:v>
                </c:pt>
                <c:pt idx="1320">
                  <c:v>58.001867999999995</c:v>
                </c:pt>
                <c:pt idx="1321">
                  <c:v>58.001867999999995</c:v>
                </c:pt>
                <c:pt idx="1322">
                  <c:v>58.001867999999995</c:v>
                </c:pt>
                <c:pt idx="1323">
                  <c:v>58.001867999999995</c:v>
                </c:pt>
                <c:pt idx="1324">
                  <c:v>58.001867999999995</c:v>
                </c:pt>
                <c:pt idx="1325">
                  <c:v>58.001867999999995</c:v>
                </c:pt>
                <c:pt idx="1326">
                  <c:v>58.001867999999995</c:v>
                </c:pt>
                <c:pt idx="1327">
                  <c:v>58.001867999999995</c:v>
                </c:pt>
                <c:pt idx="1328">
                  <c:v>58.001867999999995</c:v>
                </c:pt>
                <c:pt idx="1329">
                  <c:v>58.001867999999995</c:v>
                </c:pt>
                <c:pt idx="1330">
                  <c:v>58.434306000000007</c:v>
                </c:pt>
                <c:pt idx="1331">
                  <c:v>58.434306000000007</c:v>
                </c:pt>
                <c:pt idx="1332">
                  <c:v>58.434306000000007</c:v>
                </c:pt>
                <c:pt idx="1333">
                  <c:v>58.434306000000007</c:v>
                </c:pt>
                <c:pt idx="1334">
                  <c:v>58.434306000000007</c:v>
                </c:pt>
                <c:pt idx="1335">
                  <c:v>58.434306000000007</c:v>
                </c:pt>
                <c:pt idx="1336">
                  <c:v>58.434306000000007</c:v>
                </c:pt>
                <c:pt idx="1337">
                  <c:v>58.434306000000007</c:v>
                </c:pt>
                <c:pt idx="1338">
                  <c:v>58.434306000000007</c:v>
                </c:pt>
                <c:pt idx="1339">
                  <c:v>58.434306000000007</c:v>
                </c:pt>
                <c:pt idx="1340">
                  <c:v>58.83287</c:v>
                </c:pt>
                <c:pt idx="1341">
                  <c:v>58.83287</c:v>
                </c:pt>
                <c:pt idx="1342">
                  <c:v>58.83287</c:v>
                </c:pt>
                <c:pt idx="1343">
                  <c:v>58.83287</c:v>
                </c:pt>
                <c:pt idx="1344">
                  <c:v>58.83287</c:v>
                </c:pt>
                <c:pt idx="1345">
                  <c:v>58.83287</c:v>
                </c:pt>
                <c:pt idx="1346">
                  <c:v>58.83287</c:v>
                </c:pt>
                <c:pt idx="1347">
                  <c:v>58.83287</c:v>
                </c:pt>
                <c:pt idx="1348">
                  <c:v>58.83287</c:v>
                </c:pt>
                <c:pt idx="1349">
                  <c:v>58.83287</c:v>
                </c:pt>
                <c:pt idx="1350">
                  <c:v>59.253451000000005</c:v>
                </c:pt>
                <c:pt idx="1351">
                  <c:v>59.253451000000005</c:v>
                </c:pt>
                <c:pt idx="1352">
                  <c:v>59.253451000000005</c:v>
                </c:pt>
                <c:pt idx="1353">
                  <c:v>59.253451000000005</c:v>
                </c:pt>
                <c:pt idx="1354">
                  <c:v>59.253451000000005</c:v>
                </c:pt>
                <c:pt idx="1355">
                  <c:v>59.253451000000005</c:v>
                </c:pt>
                <c:pt idx="1356">
                  <c:v>59.253451000000005</c:v>
                </c:pt>
                <c:pt idx="1357">
                  <c:v>59.253451000000005</c:v>
                </c:pt>
                <c:pt idx="1358">
                  <c:v>59.253451000000005</c:v>
                </c:pt>
                <c:pt idx="1359">
                  <c:v>59.253451000000005</c:v>
                </c:pt>
                <c:pt idx="1360">
                  <c:v>59.672918000000024</c:v>
                </c:pt>
                <c:pt idx="1361">
                  <c:v>59.672918000000024</c:v>
                </c:pt>
                <c:pt idx="1362">
                  <c:v>59.672918000000024</c:v>
                </c:pt>
                <c:pt idx="1363">
                  <c:v>59.672918000000024</c:v>
                </c:pt>
                <c:pt idx="1364">
                  <c:v>59.672918000000024</c:v>
                </c:pt>
                <c:pt idx="1365">
                  <c:v>59.672918000000024</c:v>
                </c:pt>
                <c:pt idx="1366">
                  <c:v>59.672918000000024</c:v>
                </c:pt>
                <c:pt idx="1367">
                  <c:v>59.672918000000024</c:v>
                </c:pt>
                <c:pt idx="1368">
                  <c:v>59.672918000000024</c:v>
                </c:pt>
                <c:pt idx="1369">
                  <c:v>59.672918000000024</c:v>
                </c:pt>
                <c:pt idx="1370">
                  <c:v>60.136756000000013</c:v>
                </c:pt>
                <c:pt idx="1371">
                  <c:v>60.136756000000013</c:v>
                </c:pt>
                <c:pt idx="1372">
                  <c:v>60.136756000000013</c:v>
                </c:pt>
                <c:pt idx="1373">
                  <c:v>60.136756000000013</c:v>
                </c:pt>
                <c:pt idx="1374">
                  <c:v>60.136756000000013</c:v>
                </c:pt>
                <c:pt idx="1375">
                  <c:v>60.136756000000013</c:v>
                </c:pt>
                <c:pt idx="1376">
                  <c:v>60.136756000000013</c:v>
                </c:pt>
                <c:pt idx="1377">
                  <c:v>60.136756000000013</c:v>
                </c:pt>
                <c:pt idx="1378">
                  <c:v>60.136756000000013</c:v>
                </c:pt>
                <c:pt idx="1379">
                  <c:v>60.136756000000013</c:v>
                </c:pt>
                <c:pt idx="1380">
                  <c:v>60.623964000000001</c:v>
                </c:pt>
                <c:pt idx="1381">
                  <c:v>60.623964000000001</c:v>
                </c:pt>
                <c:pt idx="1382">
                  <c:v>60.623964000000001</c:v>
                </c:pt>
                <c:pt idx="1383">
                  <c:v>60.623964000000001</c:v>
                </c:pt>
                <c:pt idx="1384">
                  <c:v>60.623964000000001</c:v>
                </c:pt>
                <c:pt idx="1385">
                  <c:v>60.623964000000001</c:v>
                </c:pt>
                <c:pt idx="1386">
                  <c:v>60.623964000000001</c:v>
                </c:pt>
                <c:pt idx="1387">
                  <c:v>60.623964000000001</c:v>
                </c:pt>
                <c:pt idx="1388">
                  <c:v>60.623964000000001</c:v>
                </c:pt>
                <c:pt idx="1389">
                  <c:v>60.623964000000001</c:v>
                </c:pt>
                <c:pt idx="1390">
                  <c:v>61.171397000000006</c:v>
                </c:pt>
                <c:pt idx="1391">
                  <c:v>61.171397000000006</c:v>
                </c:pt>
                <c:pt idx="1392">
                  <c:v>61.171397000000006</c:v>
                </c:pt>
                <c:pt idx="1393">
                  <c:v>61.171397000000006</c:v>
                </c:pt>
                <c:pt idx="1394">
                  <c:v>61.171397000000006</c:v>
                </c:pt>
                <c:pt idx="1395">
                  <c:v>61.171397000000006</c:v>
                </c:pt>
                <c:pt idx="1396">
                  <c:v>61.171397000000006</c:v>
                </c:pt>
                <c:pt idx="1397">
                  <c:v>61.171397000000006</c:v>
                </c:pt>
                <c:pt idx="1398">
                  <c:v>61.171397000000006</c:v>
                </c:pt>
                <c:pt idx="1399">
                  <c:v>61.171397000000006</c:v>
                </c:pt>
                <c:pt idx="1400">
                  <c:v>61.783052000000012</c:v>
                </c:pt>
                <c:pt idx="1401">
                  <c:v>61.783052000000012</c:v>
                </c:pt>
                <c:pt idx="1402">
                  <c:v>61.783052000000012</c:v>
                </c:pt>
                <c:pt idx="1403">
                  <c:v>61.783052000000012</c:v>
                </c:pt>
                <c:pt idx="1404">
                  <c:v>61.783052000000012</c:v>
                </c:pt>
                <c:pt idx="1405">
                  <c:v>61.783052000000012</c:v>
                </c:pt>
                <c:pt idx="1406">
                  <c:v>61.783052000000012</c:v>
                </c:pt>
                <c:pt idx="1407">
                  <c:v>61.783052000000012</c:v>
                </c:pt>
                <c:pt idx="1408">
                  <c:v>61.783052000000012</c:v>
                </c:pt>
                <c:pt idx="1409">
                  <c:v>61.783052000000012</c:v>
                </c:pt>
                <c:pt idx="1410">
                  <c:v>62.445638000000002</c:v>
                </c:pt>
                <c:pt idx="1411">
                  <c:v>62.445638000000002</c:v>
                </c:pt>
                <c:pt idx="1412">
                  <c:v>62.445638000000002</c:v>
                </c:pt>
                <c:pt idx="1413">
                  <c:v>62.445638000000002</c:v>
                </c:pt>
                <c:pt idx="1414">
                  <c:v>62.445638000000002</c:v>
                </c:pt>
                <c:pt idx="1415">
                  <c:v>62.445638000000002</c:v>
                </c:pt>
                <c:pt idx="1416">
                  <c:v>62.445638000000002</c:v>
                </c:pt>
                <c:pt idx="1417">
                  <c:v>62.445638000000002</c:v>
                </c:pt>
                <c:pt idx="1418">
                  <c:v>62.445638000000002</c:v>
                </c:pt>
                <c:pt idx="1419">
                  <c:v>62.445638000000002</c:v>
                </c:pt>
                <c:pt idx="1420">
                  <c:v>63.194966000000001</c:v>
                </c:pt>
                <c:pt idx="1421">
                  <c:v>63.194966000000001</c:v>
                </c:pt>
                <c:pt idx="1422">
                  <c:v>63.194966000000001</c:v>
                </c:pt>
                <c:pt idx="1423">
                  <c:v>63.194966000000001</c:v>
                </c:pt>
                <c:pt idx="1424">
                  <c:v>63.194966000000001</c:v>
                </c:pt>
                <c:pt idx="1425">
                  <c:v>63.194966000000001</c:v>
                </c:pt>
                <c:pt idx="1426">
                  <c:v>63.194966000000001</c:v>
                </c:pt>
                <c:pt idx="1427">
                  <c:v>63.194966000000001</c:v>
                </c:pt>
                <c:pt idx="1428">
                  <c:v>63.194966000000001</c:v>
                </c:pt>
                <c:pt idx="1429">
                  <c:v>63.194966000000001</c:v>
                </c:pt>
                <c:pt idx="1430">
                  <c:v>63.999336000000021</c:v>
                </c:pt>
                <c:pt idx="1431">
                  <c:v>63.999336000000021</c:v>
                </c:pt>
                <c:pt idx="1432">
                  <c:v>63.999336000000021</c:v>
                </c:pt>
                <c:pt idx="1433">
                  <c:v>63.999336000000021</c:v>
                </c:pt>
                <c:pt idx="1434">
                  <c:v>63.999336000000021</c:v>
                </c:pt>
                <c:pt idx="1435">
                  <c:v>63.999336000000021</c:v>
                </c:pt>
                <c:pt idx="1436">
                  <c:v>63.999336000000021</c:v>
                </c:pt>
                <c:pt idx="1437">
                  <c:v>63.999336000000021</c:v>
                </c:pt>
                <c:pt idx="1438">
                  <c:v>63.999336000000021</c:v>
                </c:pt>
                <c:pt idx="1439">
                  <c:v>63.999336000000021</c:v>
                </c:pt>
                <c:pt idx="1440">
                  <c:v>64.931043000000045</c:v>
                </c:pt>
                <c:pt idx="1441">
                  <c:v>64.931043000000045</c:v>
                </c:pt>
                <c:pt idx="1442">
                  <c:v>64.931043000000045</c:v>
                </c:pt>
                <c:pt idx="1443">
                  <c:v>64.931043000000045</c:v>
                </c:pt>
                <c:pt idx="1444">
                  <c:v>64.931043000000045</c:v>
                </c:pt>
                <c:pt idx="1445">
                  <c:v>64.931043000000045</c:v>
                </c:pt>
                <c:pt idx="1446">
                  <c:v>64.931043000000045</c:v>
                </c:pt>
                <c:pt idx="1447">
                  <c:v>64.931043000000045</c:v>
                </c:pt>
                <c:pt idx="1448">
                  <c:v>64.931043000000045</c:v>
                </c:pt>
                <c:pt idx="1449">
                  <c:v>64.931043000000045</c:v>
                </c:pt>
                <c:pt idx="1450">
                  <c:v>65.939035000000004</c:v>
                </c:pt>
                <c:pt idx="1451">
                  <c:v>65.939035000000004</c:v>
                </c:pt>
                <c:pt idx="1452">
                  <c:v>65.939035000000004</c:v>
                </c:pt>
                <c:pt idx="1453">
                  <c:v>65.939035000000004</c:v>
                </c:pt>
                <c:pt idx="1454">
                  <c:v>65.939035000000004</c:v>
                </c:pt>
                <c:pt idx="1455">
                  <c:v>65.939035000000004</c:v>
                </c:pt>
                <c:pt idx="1456">
                  <c:v>65.939035000000004</c:v>
                </c:pt>
                <c:pt idx="1457">
                  <c:v>65.939035000000004</c:v>
                </c:pt>
                <c:pt idx="1458">
                  <c:v>65.939035000000004</c:v>
                </c:pt>
                <c:pt idx="1459">
                  <c:v>65.939035000000004</c:v>
                </c:pt>
                <c:pt idx="1460">
                  <c:v>67.086813000000006</c:v>
                </c:pt>
                <c:pt idx="1461">
                  <c:v>67.086813000000006</c:v>
                </c:pt>
                <c:pt idx="1462">
                  <c:v>67.086813000000006</c:v>
                </c:pt>
                <c:pt idx="1463">
                  <c:v>67.086813000000006</c:v>
                </c:pt>
                <c:pt idx="1464">
                  <c:v>67.086813000000006</c:v>
                </c:pt>
                <c:pt idx="1465">
                  <c:v>67.086813000000006</c:v>
                </c:pt>
                <c:pt idx="1466">
                  <c:v>67.086813000000006</c:v>
                </c:pt>
                <c:pt idx="1467">
                  <c:v>67.086813000000006</c:v>
                </c:pt>
                <c:pt idx="1468">
                  <c:v>67.086813000000006</c:v>
                </c:pt>
                <c:pt idx="1469">
                  <c:v>67.086813000000006</c:v>
                </c:pt>
                <c:pt idx="1470">
                  <c:v>68.386845999999963</c:v>
                </c:pt>
                <c:pt idx="1471">
                  <c:v>68.386845999999963</c:v>
                </c:pt>
                <c:pt idx="1472">
                  <c:v>68.386845999999963</c:v>
                </c:pt>
                <c:pt idx="1473">
                  <c:v>68.386845999999963</c:v>
                </c:pt>
                <c:pt idx="1474">
                  <c:v>68.386845999999963</c:v>
                </c:pt>
                <c:pt idx="1475">
                  <c:v>68.386845999999963</c:v>
                </c:pt>
                <c:pt idx="1476">
                  <c:v>68.386845999999963</c:v>
                </c:pt>
                <c:pt idx="1477">
                  <c:v>68.386845999999963</c:v>
                </c:pt>
                <c:pt idx="1478">
                  <c:v>68.386845999999963</c:v>
                </c:pt>
                <c:pt idx="1479">
                  <c:v>68.386845999999963</c:v>
                </c:pt>
                <c:pt idx="1480">
                  <c:v>69.804525000000027</c:v>
                </c:pt>
                <c:pt idx="1481">
                  <c:v>69.804525000000027</c:v>
                </c:pt>
                <c:pt idx="1482">
                  <c:v>69.804525000000027</c:v>
                </c:pt>
                <c:pt idx="1483">
                  <c:v>69.804525000000027</c:v>
                </c:pt>
                <c:pt idx="1484">
                  <c:v>69.804525000000027</c:v>
                </c:pt>
                <c:pt idx="1485">
                  <c:v>69.804525000000027</c:v>
                </c:pt>
                <c:pt idx="1486">
                  <c:v>69.804525000000027</c:v>
                </c:pt>
                <c:pt idx="1487">
                  <c:v>69.804525000000027</c:v>
                </c:pt>
                <c:pt idx="1488">
                  <c:v>69.804525000000027</c:v>
                </c:pt>
                <c:pt idx="1489">
                  <c:v>69.804525000000027</c:v>
                </c:pt>
                <c:pt idx="1490">
                  <c:v>71.370644999999982</c:v>
                </c:pt>
                <c:pt idx="1491">
                  <c:v>71.370644999999982</c:v>
                </c:pt>
                <c:pt idx="1492">
                  <c:v>71.370644999999982</c:v>
                </c:pt>
                <c:pt idx="1493">
                  <c:v>71.370644999999982</c:v>
                </c:pt>
                <c:pt idx="1494">
                  <c:v>71.370644999999982</c:v>
                </c:pt>
                <c:pt idx="1495">
                  <c:v>71.370644999999982</c:v>
                </c:pt>
                <c:pt idx="1496">
                  <c:v>71.370644999999982</c:v>
                </c:pt>
                <c:pt idx="1497">
                  <c:v>71.370644999999982</c:v>
                </c:pt>
                <c:pt idx="1498">
                  <c:v>71.370644999999982</c:v>
                </c:pt>
                <c:pt idx="1499">
                  <c:v>71.370644999999982</c:v>
                </c:pt>
                <c:pt idx="1500">
                  <c:v>73.108580999999958</c:v>
                </c:pt>
                <c:pt idx="1501">
                  <c:v>73.108580999999958</c:v>
                </c:pt>
                <c:pt idx="1502">
                  <c:v>73.108580999999958</c:v>
                </c:pt>
                <c:pt idx="1503">
                  <c:v>73.108580999999958</c:v>
                </c:pt>
                <c:pt idx="1504">
                  <c:v>73.108580999999958</c:v>
                </c:pt>
                <c:pt idx="1505">
                  <c:v>73.108580999999958</c:v>
                </c:pt>
                <c:pt idx="1506">
                  <c:v>73.108580999999958</c:v>
                </c:pt>
                <c:pt idx="1507">
                  <c:v>73.108580999999958</c:v>
                </c:pt>
                <c:pt idx="1508">
                  <c:v>73.108580999999958</c:v>
                </c:pt>
                <c:pt idx="1509">
                  <c:v>73.108580999999958</c:v>
                </c:pt>
                <c:pt idx="1510">
                  <c:v>75.030085</c:v>
                </c:pt>
                <c:pt idx="1511">
                  <c:v>75.030085</c:v>
                </c:pt>
                <c:pt idx="1512">
                  <c:v>75.030085</c:v>
                </c:pt>
                <c:pt idx="1513">
                  <c:v>75.030085</c:v>
                </c:pt>
                <c:pt idx="1514">
                  <c:v>75.030085</c:v>
                </c:pt>
                <c:pt idx="1515">
                  <c:v>75.030085</c:v>
                </c:pt>
                <c:pt idx="1516">
                  <c:v>75.030085</c:v>
                </c:pt>
                <c:pt idx="1517">
                  <c:v>75.030085</c:v>
                </c:pt>
                <c:pt idx="1518">
                  <c:v>75.030085</c:v>
                </c:pt>
                <c:pt idx="1519">
                  <c:v>75.030085</c:v>
                </c:pt>
                <c:pt idx="1520">
                  <c:v>77.17926199999998</c:v>
                </c:pt>
                <c:pt idx="1521">
                  <c:v>77.17926199999998</c:v>
                </c:pt>
                <c:pt idx="1522">
                  <c:v>77.17926199999998</c:v>
                </c:pt>
                <c:pt idx="1523">
                  <c:v>77.17926199999998</c:v>
                </c:pt>
                <c:pt idx="1524">
                  <c:v>77.17926199999998</c:v>
                </c:pt>
                <c:pt idx="1525">
                  <c:v>77.17926199999998</c:v>
                </c:pt>
                <c:pt idx="1526">
                  <c:v>77.17926199999998</c:v>
                </c:pt>
                <c:pt idx="1527">
                  <c:v>77.17926199999998</c:v>
                </c:pt>
                <c:pt idx="1528">
                  <c:v>77.17926199999998</c:v>
                </c:pt>
                <c:pt idx="1529">
                  <c:v>77.17926199999998</c:v>
                </c:pt>
                <c:pt idx="1530">
                  <c:v>79.534525000000045</c:v>
                </c:pt>
                <c:pt idx="1531">
                  <c:v>79.534525000000045</c:v>
                </c:pt>
                <c:pt idx="1532">
                  <c:v>79.534525000000045</c:v>
                </c:pt>
                <c:pt idx="1533">
                  <c:v>79.534525000000045</c:v>
                </c:pt>
                <c:pt idx="1534">
                  <c:v>79.534525000000045</c:v>
                </c:pt>
                <c:pt idx="1535">
                  <c:v>79.534525000000045</c:v>
                </c:pt>
                <c:pt idx="1536">
                  <c:v>79.534525000000045</c:v>
                </c:pt>
                <c:pt idx="1537">
                  <c:v>79.534525000000045</c:v>
                </c:pt>
                <c:pt idx="1538">
                  <c:v>79.534525000000045</c:v>
                </c:pt>
                <c:pt idx="1539">
                  <c:v>79.534525000000045</c:v>
                </c:pt>
                <c:pt idx="1540">
                  <c:v>82.124679</c:v>
                </c:pt>
                <c:pt idx="1541">
                  <c:v>82.124679</c:v>
                </c:pt>
                <c:pt idx="1542">
                  <c:v>82.124679</c:v>
                </c:pt>
                <c:pt idx="1543">
                  <c:v>82.124679</c:v>
                </c:pt>
                <c:pt idx="1544">
                  <c:v>82.124679</c:v>
                </c:pt>
                <c:pt idx="1545">
                  <c:v>82.124679</c:v>
                </c:pt>
                <c:pt idx="1546">
                  <c:v>82.124679</c:v>
                </c:pt>
                <c:pt idx="1547">
                  <c:v>82.124679</c:v>
                </c:pt>
                <c:pt idx="1548">
                  <c:v>82.124679</c:v>
                </c:pt>
                <c:pt idx="1549">
                  <c:v>82.124679</c:v>
                </c:pt>
                <c:pt idx="1550">
                  <c:v>84.897599999999997</c:v>
                </c:pt>
                <c:pt idx="1551">
                  <c:v>84.897599999999997</c:v>
                </c:pt>
                <c:pt idx="1552">
                  <c:v>84.897599999999997</c:v>
                </c:pt>
                <c:pt idx="1553">
                  <c:v>84.897599999999997</c:v>
                </c:pt>
                <c:pt idx="1554">
                  <c:v>84.897599999999997</c:v>
                </c:pt>
                <c:pt idx="1555">
                  <c:v>84.897599999999997</c:v>
                </c:pt>
                <c:pt idx="1556">
                  <c:v>84.897599999999997</c:v>
                </c:pt>
                <c:pt idx="1557">
                  <c:v>84.897599999999997</c:v>
                </c:pt>
                <c:pt idx="1558">
                  <c:v>84.897599999999997</c:v>
                </c:pt>
                <c:pt idx="1559">
                  <c:v>84.897599999999997</c:v>
                </c:pt>
                <c:pt idx="1560">
                  <c:v>87.987190999999996</c:v>
                </c:pt>
                <c:pt idx="1561">
                  <c:v>87.987190999999996</c:v>
                </c:pt>
                <c:pt idx="1562">
                  <c:v>87.987190999999996</c:v>
                </c:pt>
                <c:pt idx="1563">
                  <c:v>87.987190999999996</c:v>
                </c:pt>
                <c:pt idx="1564">
                  <c:v>87.987190999999996</c:v>
                </c:pt>
                <c:pt idx="1565">
                  <c:v>87.987190999999996</c:v>
                </c:pt>
                <c:pt idx="1566">
                  <c:v>87.987190999999996</c:v>
                </c:pt>
                <c:pt idx="1567">
                  <c:v>87.987190999999996</c:v>
                </c:pt>
                <c:pt idx="1568">
                  <c:v>87.987190999999996</c:v>
                </c:pt>
                <c:pt idx="1569">
                  <c:v>87.987190999999996</c:v>
                </c:pt>
                <c:pt idx="1570">
                  <c:v>91.386029999999991</c:v>
                </c:pt>
                <c:pt idx="1571">
                  <c:v>91.386029999999991</c:v>
                </c:pt>
                <c:pt idx="1572">
                  <c:v>91.386029999999991</c:v>
                </c:pt>
                <c:pt idx="1573">
                  <c:v>91.386029999999991</c:v>
                </c:pt>
                <c:pt idx="1574">
                  <c:v>91.386029999999991</c:v>
                </c:pt>
                <c:pt idx="1575">
                  <c:v>91.386029999999991</c:v>
                </c:pt>
                <c:pt idx="1576">
                  <c:v>91.386029999999991</c:v>
                </c:pt>
                <c:pt idx="1577">
                  <c:v>91.386029999999991</c:v>
                </c:pt>
                <c:pt idx="1578">
                  <c:v>91.386029999999991</c:v>
                </c:pt>
                <c:pt idx="1579">
                  <c:v>91.386029999999991</c:v>
                </c:pt>
                <c:pt idx="1580">
                  <c:v>95.101260999999994</c:v>
                </c:pt>
                <c:pt idx="1581">
                  <c:v>95.101260999999994</c:v>
                </c:pt>
                <c:pt idx="1582">
                  <c:v>95.101260999999994</c:v>
                </c:pt>
                <c:pt idx="1583">
                  <c:v>95.101260999999994</c:v>
                </c:pt>
                <c:pt idx="1584">
                  <c:v>95.101260999999994</c:v>
                </c:pt>
                <c:pt idx="1585">
                  <c:v>95.101260999999994</c:v>
                </c:pt>
                <c:pt idx="1586">
                  <c:v>95.101260999999994</c:v>
                </c:pt>
                <c:pt idx="1587">
                  <c:v>95.101260999999994</c:v>
                </c:pt>
                <c:pt idx="1588">
                  <c:v>95.101260999999994</c:v>
                </c:pt>
                <c:pt idx="1589">
                  <c:v>95.101260999999994</c:v>
                </c:pt>
                <c:pt idx="1590">
                  <c:v>99.141889000000006</c:v>
                </c:pt>
                <c:pt idx="1591">
                  <c:v>99.141889000000006</c:v>
                </c:pt>
                <c:pt idx="1592">
                  <c:v>99.141889000000006</c:v>
                </c:pt>
                <c:pt idx="1593">
                  <c:v>99.141889000000006</c:v>
                </c:pt>
                <c:pt idx="1594">
                  <c:v>99.141889000000006</c:v>
                </c:pt>
                <c:pt idx="1595">
                  <c:v>99.141889000000006</c:v>
                </c:pt>
                <c:pt idx="1596">
                  <c:v>99.141889000000006</c:v>
                </c:pt>
                <c:pt idx="1597">
                  <c:v>99.141889000000006</c:v>
                </c:pt>
                <c:pt idx="1598">
                  <c:v>99.141889000000006</c:v>
                </c:pt>
                <c:pt idx="1599">
                  <c:v>99.141889000000006</c:v>
                </c:pt>
                <c:pt idx="1600">
                  <c:v>103.51665600000004</c:v>
                </c:pt>
                <c:pt idx="1601">
                  <c:v>103.51665600000004</c:v>
                </c:pt>
                <c:pt idx="1602">
                  <c:v>103.51665600000004</c:v>
                </c:pt>
                <c:pt idx="1603">
                  <c:v>103.51665600000004</c:v>
                </c:pt>
                <c:pt idx="1604">
                  <c:v>103.51665600000004</c:v>
                </c:pt>
                <c:pt idx="1605">
                  <c:v>103.51665600000004</c:v>
                </c:pt>
                <c:pt idx="1606">
                  <c:v>103.51665600000004</c:v>
                </c:pt>
                <c:pt idx="1607">
                  <c:v>103.51665600000004</c:v>
                </c:pt>
                <c:pt idx="1608">
                  <c:v>103.51665600000004</c:v>
                </c:pt>
                <c:pt idx="1609">
                  <c:v>103.51665600000004</c:v>
                </c:pt>
                <c:pt idx="1610">
                  <c:v>108.25095</c:v>
                </c:pt>
                <c:pt idx="1611">
                  <c:v>108.25095</c:v>
                </c:pt>
                <c:pt idx="1612">
                  <c:v>108.25095</c:v>
                </c:pt>
                <c:pt idx="1613">
                  <c:v>108.25095</c:v>
                </c:pt>
                <c:pt idx="1614">
                  <c:v>108.25095</c:v>
                </c:pt>
                <c:pt idx="1615">
                  <c:v>108.25095</c:v>
                </c:pt>
                <c:pt idx="1616">
                  <c:v>108.25095</c:v>
                </c:pt>
                <c:pt idx="1617">
                  <c:v>108.25095</c:v>
                </c:pt>
                <c:pt idx="1618">
                  <c:v>108.25095</c:v>
                </c:pt>
                <c:pt idx="1619">
                  <c:v>108.25095</c:v>
                </c:pt>
                <c:pt idx="1620">
                  <c:v>113.335673</c:v>
                </c:pt>
                <c:pt idx="1621">
                  <c:v>113.335673</c:v>
                </c:pt>
                <c:pt idx="1622">
                  <c:v>113.335673</c:v>
                </c:pt>
                <c:pt idx="1623">
                  <c:v>113.335673</c:v>
                </c:pt>
                <c:pt idx="1624">
                  <c:v>113.335673</c:v>
                </c:pt>
                <c:pt idx="1625">
                  <c:v>113.335673</c:v>
                </c:pt>
                <c:pt idx="1626">
                  <c:v>113.335673</c:v>
                </c:pt>
                <c:pt idx="1627">
                  <c:v>113.335673</c:v>
                </c:pt>
                <c:pt idx="1628">
                  <c:v>113.335673</c:v>
                </c:pt>
                <c:pt idx="1629">
                  <c:v>113.335673</c:v>
                </c:pt>
                <c:pt idx="1630">
                  <c:v>118.881783</c:v>
                </c:pt>
                <c:pt idx="1631">
                  <c:v>118.881783</c:v>
                </c:pt>
                <c:pt idx="1632">
                  <c:v>118.881783</c:v>
                </c:pt>
                <c:pt idx="1633">
                  <c:v>118.881783</c:v>
                </c:pt>
                <c:pt idx="1634">
                  <c:v>118.881783</c:v>
                </c:pt>
                <c:pt idx="1635">
                  <c:v>118.881783</c:v>
                </c:pt>
                <c:pt idx="1636">
                  <c:v>118.881783</c:v>
                </c:pt>
                <c:pt idx="1637">
                  <c:v>118.881783</c:v>
                </c:pt>
                <c:pt idx="1638">
                  <c:v>118.881783</c:v>
                </c:pt>
                <c:pt idx="1639">
                  <c:v>118.881783</c:v>
                </c:pt>
                <c:pt idx="1640">
                  <c:v>124.87344099999996</c:v>
                </c:pt>
                <c:pt idx="1641">
                  <c:v>124.87344099999996</c:v>
                </c:pt>
                <c:pt idx="1642">
                  <c:v>124.87344099999996</c:v>
                </c:pt>
                <c:pt idx="1643">
                  <c:v>124.87344099999996</c:v>
                </c:pt>
                <c:pt idx="1644">
                  <c:v>124.87344099999996</c:v>
                </c:pt>
                <c:pt idx="1645">
                  <c:v>124.87344099999996</c:v>
                </c:pt>
                <c:pt idx="1646">
                  <c:v>124.87344099999996</c:v>
                </c:pt>
                <c:pt idx="1647">
                  <c:v>124.87344099999996</c:v>
                </c:pt>
                <c:pt idx="1648">
                  <c:v>124.87344099999996</c:v>
                </c:pt>
                <c:pt idx="1649">
                  <c:v>124.87344099999996</c:v>
                </c:pt>
                <c:pt idx="1650">
                  <c:v>131.25577099999998</c:v>
                </c:pt>
                <c:pt idx="1651">
                  <c:v>131.25577099999998</c:v>
                </c:pt>
                <c:pt idx="1652">
                  <c:v>131.25577099999998</c:v>
                </c:pt>
                <c:pt idx="1653">
                  <c:v>131.25577099999998</c:v>
                </c:pt>
                <c:pt idx="1654">
                  <c:v>131.25577099999998</c:v>
                </c:pt>
                <c:pt idx="1655">
                  <c:v>131.25577099999998</c:v>
                </c:pt>
                <c:pt idx="1656">
                  <c:v>131.25577099999998</c:v>
                </c:pt>
                <c:pt idx="1657">
                  <c:v>131.25577099999998</c:v>
                </c:pt>
                <c:pt idx="1658">
                  <c:v>131.25577099999998</c:v>
                </c:pt>
                <c:pt idx="1659">
                  <c:v>131.25577099999998</c:v>
                </c:pt>
                <c:pt idx="1660">
                  <c:v>138.14239800000001</c:v>
                </c:pt>
                <c:pt idx="1661">
                  <c:v>138.14239800000001</c:v>
                </c:pt>
                <c:pt idx="1662">
                  <c:v>138.14239800000001</c:v>
                </c:pt>
                <c:pt idx="1663">
                  <c:v>138.14239800000001</c:v>
                </c:pt>
                <c:pt idx="1664">
                  <c:v>138.14239800000001</c:v>
                </c:pt>
                <c:pt idx="1665">
                  <c:v>138.14239800000001</c:v>
                </c:pt>
                <c:pt idx="1666">
                  <c:v>138.14239800000001</c:v>
                </c:pt>
                <c:pt idx="1667">
                  <c:v>138.14239800000001</c:v>
                </c:pt>
                <c:pt idx="1668">
                  <c:v>138.14239800000001</c:v>
                </c:pt>
                <c:pt idx="1669">
                  <c:v>138.14239800000001</c:v>
                </c:pt>
                <c:pt idx="1670">
                  <c:v>145.49366199999992</c:v>
                </c:pt>
                <c:pt idx="1671">
                  <c:v>145.49366199999992</c:v>
                </c:pt>
                <c:pt idx="1672">
                  <c:v>145.49366199999992</c:v>
                </c:pt>
                <c:pt idx="1673">
                  <c:v>145.49366199999992</c:v>
                </c:pt>
                <c:pt idx="1674">
                  <c:v>145.49366199999992</c:v>
                </c:pt>
                <c:pt idx="1675">
                  <c:v>145.49366199999992</c:v>
                </c:pt>
                <c:pt idx="1676">
                  <c:v>145.49366199999992</c:v>
                </c:pt>
                <c:pt idx="1677">
                  <c:v>145.49366199999992</c:v>
                </c:pt>
                <c:pt idx="1678">
                  <c:v>145.49366199999992</c:v>
                </c:pt>
                <c:pt idx="1679">
                  <c:v>145.49366199999992</c:v>
                </c:pt>
                <c:pt idx="1680">
                  <c:v>153.22753399999999</c:v>
                </c:pt>
                <c:pt idx="1681">
                  <c:v>153.22753399999999</c:v>
                </c:pt>
                <c:pt idx="1682">
                  <c:v>153.22753399999999</c:v>
                </c:pt>
                <c:pt idx="1683">
                  <c:v>153.22753399999999</c:v>
                </c:pt>
                <c:pt idx="1684">
                  <c:v>153.22753399999999</c:v>
                </c:pt>
                <c:pt idx="1685">
                  <c:v>153.22753399999999</c:v>
                </c:pt>
                <c:pt idx="1686">
                  <c:v>153.22753399999999</c:v>
                </c:pt>
                <c:pt idx="1687">
                  <c:v>153.22753399999999</c:v>
                </c:pt>
                <c:pt idx="1688">
                  <c:v>153.22753399999999</c:v>
                </c:pt>
                <c:pt idx="1689">
                  <c:v>153.22753399999999</c:v>
                </c:pt>
                <c:pt idx="1690">
                  <c:v>161.44264100000001</c:v>
                </c:pt>
                <c:pt idx="1691">
                  <c:v>161.44264100000001</c:v>
                </c:pt>
                <c:pt idx="1692">
                  <c:v>161.44264100000001</c:v>
                </c:pt>
                <c:pt idx="1693">
                  <c:v>161.44264100000001</c:v>
                </c:pt>
                <c:pt idx="1694">
                  <c:v>161.44264100000001</c:v>
                </c:pt>
                <c:pt idx="1695">
                  <c:v>161.44264100000001</c:v>
                </c:pt>
                <c:pt idx="1696">
                  <c:v>161.44264100000001</c:v>
                </c:pt>
                <c:pt idx="1697">
                  <c:v>161.44264100000001</c:v>
                </c:pt>
                <c:pt idx="1698">
                  <c:v>161.44264100000001</c:v>
                </c:pt>
                <c:pt idx="1699">
                  <c:v>161.44264100000001</c:v>
                </c:pt>
                <c:pt idx="1700">
                  <c:v>170.06317899999999</c:v>
                </c:pt>
                <c:pt idx="1701">
                  <c:v>170.06317899999999</c:v>
                </c:pt>
                <c:pt idx="1702">
                  <c:v>170.06317899999999</c:v>
                </c:pt>
                <c:pt idx="1703">
                  <c:v>170.06317899999999</c:v>
                </c:pt>
                <c:pt idx="1704">
                  <c:v>170.06317899999999</c:v>
                </c:pt>
                <c:pt idx="1705">
                  <c:v>170.06317899999999</c:v>
                </c:pt>
                <c:pt idx="1706">
                  <c:v>170.06317899999999</c:v>
                </c:pt>
                <c:pt idx="1707">
                  <c:v>170.06317899999999</c:v>
                </c:pt>
                <c:pt idx="1708">
                  <c:v>170.06317899999999</c:v>
                </c:pt>
                <c:pt idx="1709">
                  <c:v>170.06317899999999</c:v>
                </c:pt>
                <c:pt idx="1710">
                  <c:v>178.89885800000008</c:v>
                </c:pt>
                <c:pt idx="1711">
                  <c:v>178.89885800000008</c:v>
                </c:pt>
                <c:pt idx="1712">
                  <c:v>178.89885800000008</c:v>
                </c:pt>
                <c:pt idx="1713">
                  <c:v>178.89885800000008</c:v>
                </c:pt>
                <c:pt idx="1714">
                  <c:v>178.89885800000008</c:v>
                </c:pt>
                <c:pt idx="1715">
                  <c:v>178.89885800000008</c:v>
                </c:pt>
                <c:pt idx="1716">
                  <c:v>178.89885800000008</c:v>
                </c:pt>
                <c:pt idx="1717">
                  <c:v>178.89885800000008</c:v>
                </c:pt>
                <c:pt idx="1718">
                  <c:v>178.89885800000008</c:v>
                </c:pt>
                <c:pt idx="1719">
                  <c:v>178.89885800000008</c:v>
                </c:pt>
                <c:pt idx="1720">
                  <c:v>188.024404</c:v>
                </c:pt>
                <c:pt idx="1721">
                  <c:v>188.024404</c:v>
                </c:pt>
                <c:pt idx="1722">
                  <c:v>188.024404</c:v>
                </c:pt>
                <c:pt idx="1723">
                  <c:v>188.024404</c:v>
                </c:pt>
                <c:pt idx="1724">
                  <c:v>188.024404</c:v>
                </c:pt>
                <c:pt idx="1725">
                  <c:v>188.024404</c:v>
                </c:pt>
                <c:pt idx="1726">
                  <c:v>188.024404</c:v>
                </c:pt>
                <c:pt idx="1727">
                  <c:v>188.024404</c:v>
                </c:pt>
                <c:pt idx="1728">
                  <c:v>188.024404</c:v>
                </c:pt>
                <c:pt idx="1729">
                  <c:v>188.024404</c:v>
                </c:pt>
                <c:pt idx="1730">
                  <c:v>197.29469299999991</c:v>
                </c:pt>
                <c:pt idx="1731">
                  <c:v>197.29469299999991</c:v>
                </c:pt>
                <c:pt idx="1732">
                  <c:v>197.29469299999991</c:v>
                </c:pt>
                <c:pt idx="1733">
                  <c:v>197.29469299999991</c:v>
                </c:pt>
                <c:pt idx="1734">
                  <c:v>197.29469299999991</c:v>
                </c:pt>
                <c:pt idx="1735">
                  <c:v>197.29469299999991</c:v>
                </c:pt>
                <c:pt idx="1736">
                  <c:v>197.29469299999991</c:v>
                </c:pt>
                <c:pt idx="1737">
                  <c:v>197.29469299999991</c:v>
                </c:pt>
                <c:pt idx="1738">
                  <c:v>197.29469299999991</c:v>
                </c:pt>
                <c:pt idx="1739">
                  <c:v>197.29469299999991</c:v>
                </c:pt>
                <c:pt idx="1740">
                  <c:v>206.39435700000001</c:v>
                </c:pt>
                <c:pt idx="1741">
                  <c:v>206.39435700000001</c:v>
                </c:pt>
                <c:pt idx="1742">
                  <c:v>206.39435700000001</c:v>
                </c:pt>
                <c:pt idx="1743">
                  <c:v>206.39435700000001</c:v>
                </c:pt>
                <c:pt idx="1744">
                  <c:v>206.39435700000001</c:v>
                </c:pt>
                <c:pt idx="1745">
                  <c:v>206.39435700000001</c:v>
                </c:pt>
                <c:pt idx="1746">
                  <c:v>206.39435700000001</c:v>
                </c:pt>
                <c:pt idx="1747">
                  <c:v>206.39435700000001</c:v>
                </c:pt>
                <c:pt idx="1748">
                  <c:v>206.39435700000001</c:v>
                </c:pt>
                <c:pt idx="1749">
                  <c:v>206.39435700000001</c:v>
                </c:pt>
                <c:pt idx="1750">
                  <c:v>215.03839600000009</c:v>
                </c:pt>
                <c:pt idx="1751">
                  <c:v>215.03839600000009</c:v>
                </c:pt>
                <c:pt idx="1752">
                  <c:v>215.03839600000009</c:v>
                </c:pt>
                <c:pt idx="1753">
                  <c:v>215.03839600000009</c:v>
                </c:pt>
                <c:pt idx="1754">
                  <c:v>215.03839600000009</c:v>
                </c:pt>
                <c:pt idx="1755">
                  <c:v>215.03839600000009</c:v>
                </c:pt>
                <c:pt idx="1756">
                  <c:v>215.03839600000009</c:v>
                </c:pt>
                <c:pt idx="1757">
                  <c:v>215.03839600000009</c:v>
                </c:pt>
                <c:pt idx="1758">
                  <c:v>215.03839600000009</c:v>
                </c:pt>
                <c:pt idx="1759">
                  <c:v>215.03839600000009</c:v>
                </c:pt>
                <c:pt idx="1760">
                  <c:v>223.012258</c:v>
                </c:pt>
                <c:pt idx="1761">
                  <c:v>223.012258</c:v>
                </c:pt>
                <c:pt idx="1762">
                  <c:v>223.012258</c:v>
                </c:pt>
                <c:pt idx="1763">
                  <c:v>223.012258</c:v>
                </c:pt>
                <c:pt idx="1764">
                  <c:v>223.012258</c:v>
                </c:pt>
                <c:pt idx="1765">
                  <c:v>223.012258</c:v>
                </c:pt>
                <c:pt idx="1766">
                  <c:v>223.012258</c:v>
                </c:pt>
                <c:pt idx="1767">
                  <c:v>223.012258</c:v>
                </c:pt>
                <c:pt idx="1768">
                  <c:v>223.012258</c:v>
                </c:pt>
                <c:pt idx="1769">
                  <c:v>223.012258</c:v>
                </c:pt>
                <c:pt idx="1770">
                  <c:v>230.07826700000001</c:v>
                </c:pt>
                <c:pt idx="1771">
                  <c:v>230.07826700000001</c:v>
                </c:pt>
                <c:pt idx="1772">
                  <c:v>230.07826700000001</c:v>
                </c:pt>
                <c:pt idx="1773">
                  <c:v>230.07826700000001</c:v>
                </c:pt>
                <c:pt idx="1774">
                  <c:v>230.07826700000001</c:v>
                </c:pt>
                <c:pt idx="1775">
                  <c:v>230.07826700000001</c:v>
                </c:pt>
                <c:pt idx="1776">
                  <c:v>230.07826700000001</c:v>
                </c:pt>
                <c:pt idx="1777">
                  <c:v>230.07826700000001</c:v>
                </c:pt>
                <c:pt idx="1778">
                  <c:v>230.07826700000001</c:v>
                </c:pt>
                <c:pt idx="1779">
                  <c:v>230.07826700000001</c:v>
                </c:pt>
                <c:pt idx="1780">
                  <c:v>236.50052099999999</c:v>
                </c:pt>
                <c:pt idx="1781">
                  <c:v>236.50052099999999</c:v>
                </c:pt>
                <c:pt idx="1782">
                  <c:v>236.50052099999999</c:v>
                </c:pt>
                <c:pt idx="1783">
                  <c:v>236.50052099999999</c:v>
                </c:pt>
                <c:pt idx="1784">
                  <c:v>236.50052099999999</c:v>
                </c:pt>
                <c:pt idx="1785">
                  <c:v>236.50052099999999</c:v>
                </c:pt>
                <c:pt idx="1786">
                  <c:v>236.50052099999999</c:v>
                </c:pt>
                <c:pt idx="1787">
                  <c:v>236.50052099999999</c:v>
                </c:pt>
                <c:pt idx="1788">
                  <c:v>236.50052099999999</c:v>
                </c:pt>
                <c:pt idx="1789">
                  <c:v>236.50052099999999</c:v>
                </c:pt>
                <c:pt idx="1790">
                  <c:v>242.13889700000001</c:v>
                </c:pt>
                <c:pt idx="1791">
                  <c:v>242.13889700000001</c:v>
                </c:pt>
                <c:pt idx="1792">
                  <c:v>242.13889700000001</c:v>
                </c:pt>
                <c:pt idx="1793">
                  <c:v>242.13889700000001</c:v>
                </c:pt>
                <c:pt idx="1794">
                  <c:v>242.13889700000001</c:v>
                </c:pt>
                <c:pt idx="1795">
                  <c:v>242.13889700000001</c:v>
                </c:pt>
                <c:pt idx="1796">
                  <c:v>242.13889700000001</c:v>
                </c:pt>
                <c:pt idx="1797">
                  <c:v>242.13889700000001</c:v>
                </c:pt>
                <c:pt idx="1798">
                  <c:v>242.13889700000001</c:v>
                </c:pt>
                <c:pt idx="1799">
                  <c:v>242.13889700000001</c:v>
                </c:pt>
                <c:pt idx="1800">
                  <c:v>246.81144500000008</c:v>
                </c:pt>
                <c:pt idx="1801">
                  <c:v>246.81144500000008</c:v>
                </c:pt>
                <c:pt idx="1802">
                  <c:v>246.81144500000008</c:v>
                </c:pt>
                <c:pt idx="1803">
                  <c:v>246.81144500000008</c:v>
                </c:pt>
                <c:pt idx="1804">
                  <c:v>246.81144500000008</c:v>
                </c:pt>
                <c:pt idx="1805">
                  <c:v>246.81144500000008</c:v>
                </c:pt>
                <c:pt idx="1806">
                  <c:v>246.81144500000008</c:v>
                </c:pt>
                <c:pt idx="1807">
                  <c:v>246.81144500000008</c:v>
                </c:pt>
                <c:pt idx="1808">
                  <c:v>246.81144500000008</c:v>
                </c:pt>
                <c:pt idx="1809">
                  <c:v>246.81144500000008</c:v>
                </c:pt>
                <c:pt idx="1810">
                  <c:v>250.631383</c:v>
                </c:pt>
                <c:pt idx="1811">
                  <c:v>250.631383</c:v>
                </c:pt>
                <c:pt idx="1812">
                  <c:v>250.631383</c:v>
                </c:pt>
                <c:pt idx="1813">
                  <c:v>250.631383</c:v>
                </c:pt>
                <c:pt idx="1814">
                  <c:v>250.631383</c:v>
                </c:pt>
                <c:pt idx="1815">
                  <c:v>250.631383</c:v>
                </c:pt>
                <c:pt idx="1816">
                  <c:v>250.631383</c:v>
                </c:pt>
                <c:pt idx="1817">
                  <c:v>250.631383</c:v>
                </c:pt>
                <c:pt idx="1818">
                  <c:v>250.631383</c:v>
                </c:pt>
                <c:pt idx="1819">
                  <c:v>250.631383</c:v>
                </c:pt>
                <c:pt idx="1820">
                  <c:v>253.47225</c:v>
                </c:pt>
                <c:pt idx="1821">
                  <c:v>253.47225</c:v>
                </c:pt>
                <c:pt idx="1822">
                  <c:v>253.47225</c:v>
                </c:pt>
                <c:pt idx="1823">
                  <c:v>253.47225</c:v>
                </c:pt>
                <c:pt idx="1824">
                  <c:v>253.47225</c:v>
                </c:pt>
                <c:pt idx="1825">
                  <c:v>253.47225</c:v>
                </c:pt>
                <c:pt idx="1826">
                  <c:v>253.47225</c:v>
                </c:pt>
                <c:pt idx="1827">
                  <c:v>253.47225</c:v>
                </c:pt>
                <c:pt idx="1828">
                  <c:v>253.47225</c:v>
                </c:pt>
                <c:pt idx="1829">
                  <c:v>253.47225</c:v>
                </c:pt>
                <c:pt idx="1830">
                  <c:v>245.42588499999999</c:v>
                </c:pt>
                <c:pt idx="1831">
                  <c:v>245.42588499999999</c:v>
                </c:pt>
                <c:pt idx="1832">
                  <c:v>245.42588499999999</c:v>
                </c:pt>
                <c:pt idx="1833">
                  <c:v>245.42588499999999</c:v>
                </c:pt>
                <c:pt idx="1834">
                  <c:v>245.42588499999999</c:v>
                </c:pt>
                <c:pt idx="1835">
                  <c:v>245.42588499999999</c:v>
                </c:pt>
                <c:pt idx="1836">
                  <c:v>245.42588499999999</c:v>
                </c:pt>
                <c:pt idx="1837">
                  <c:v>245.42588499999999</c:v>
                </c:pt>
                <c:pt idx="1838">
                  <c:v>245.42588499999999</c:v>
                </c:pt>
                <c:pt idx="1839">
                  <c:v>245.42588499999999</c:v>
                </c:pt>
                <c:pt idx="1840">
                  <c:v>230.10438499999998</c:v>
                </c:pt>
                <c:pt idx="1841">
                  <c:v>230.10438499999998</c:v>
                </c:pt>
                <c:pt idx="1842">
                  <c:v>230.10438499999998</c:v>
                </c:pt>
                <c:pt idx="1843">
                  <c:v>230.10438499999998</c:v>
                </c:pt>
                <c:pt idx="1844">
                  <c:v>230.10438499999998</c:v>
                </c:pt>
                <c:pt idx="1845">
                  <c:v>230.10438499999998</c:v>
                </c:pt>
                <c:pt idx="1846">
                  <c:v>230.10438499999998</c:v>
                </c:pt>
                <c:pt idx="1847">
                  <c:v>230.10438499999998</c:v>
                </c:pt>
                <c:pt idx="1848">
                  <c:v>230.10438499999998</c:v>
                </c:pt>
                <c:pt idx="1849">
                  <c:v>230.10438499999998</c:v>
                </c:pt>
                <c:pt idx="1850">
                  <c:v>216.79649599999999</c:v>
                </c:pt>
                <c:pt idx="1851">
                  <c:v>216.79649599999999</c:v>
                </c:pt>
                <c:pt idx="1852">
                  <c:v>216.79649599999999</c:v>
                </c:pt>
                <c:pt idx="1853">
                  <c:v>216.79649599999999</c:v>
                </c:pt>
                <c:pt idx="1854">
                  <c:v>216.79649599999999</c:v>
                </c:pt>
                <c:pt idx="1855">
                  <c:v>216.79649599999999</c:v>
                </c:pt>
                <c:pt idx="1856">
                  <c:v>216.79649599999999</c:v>
                </c:pt>
                <c:pt idx="1857">
                  <c:v>216.79649599999999</c:v>
                </c:pt>
                <c:pt idx="1858">
                  <c:v>216.79649599999999</c:v>
                </c:pt>
                <c:pt idx="1859">
                  <c:v>216.79649599999999</c:v>
                </c:pt>
                <c:pt idx="1860">
                  <c:v>203.5190649999999</c:v>
                </c:pt>
                <c:pt idx="1861">
                  <c:v>203.5190649999999</c:v>
                </c:pt>
                <c:pt idx="1862">
                  <c:v>203.5190649999999</c:v>
                </c:pt>
                <c:pt idx="1863">
                  <c:v>203.5190649999999</c:v>
                </c:pt>
                <c:pt idx="1864">
                  <c:v>203.5190649999999</c:v>
                </c:pt>
                <c:pt idx="1865">
                  <c:v>203.5190649999999</c:v>
                </c:pt>
                <c:pt idx="1866">
                  <c:v>203.5190649999999</c:v>
                </c:pt>
                <c:pt idx="1867">
                  <c:v>203.5190649999999</c:v>
                </c:pt>
                <c:pt idx="1868">
                  <c:v>203.5190649999999</c:v>
                </c:pt>
                <c:pt idx="1869">
                  <c:v>203.5190649999999</c:v>
                </c:pt>
                <c:pt idx="1870">
                  <c:v>192.60145800000001</c:v>
                </c:pt>
                <c:pt idx="1871">
                  <c:v>192.60145800000001</c:v>
                </c:pt>
                <c:pt idx="1872">
                  <c:v>192.60145800000001</c:v>
                </c:pt>
                <c:pt idx="1873">
                  <c:v>192.60145800000001</c:v>
                </c:pt>
                <c:pt idx="1874">
                  <c:v>192.60145800000001</c:v>
                </c:pt>
                <c:pt idx="1875">
                  <c:v>192.60145800000001</c:v>
                </c:pt>
                <c:pt idx="1876">
                  <c:v>192.60145800000001</c:v>
                </c:pt>
                <c:pt idx="1877">
                  <c:v>192.60145800000001</c:v>
                </c:pt>
                <c:pt idx="1878">
                  <c:v>192.60145800000001</c:v>
                </c:pt>
                <c:pt idx="1879">
                  <c:v>192.60145800000001</c:v>
                </c:pt>
                <c:pt idx="1880">
                  <c:v>197.01217199999999</c:v>
                </c:pt>
                <c:pt idx="1881">
                  <c:v>197.01217199999999</c:v>
                </c:pt>
                <c:pt idx="1882">
                  <c:v>197.01217199999999</c:v>
                </c:pt>
                <c:pt idx="1883">
                  <c:v>197.01217199999999</c:v>
                </c:pt>
                <c:pt idx="1884">
                  <c:v>197.01217199999999</c:v>
                </c:pt>
                <c:pt idx="1885">
                  <c:v>197.01217199999999</c:v>
                </c:pt>
                <c:pt idx="1886">
                  <c:v>197.01217199999999</c:v>
                </c:pt>
                <c:pt idx="1887">
                  <c:v>197.01217199999999</c:v>
                </c:pt>
                <c:pt idx="1888">
                  <c:v>197.01217199999999</c:v>
                </c:pt>
                <c:pt idx="1889">
                  <c:v>197.01217199999999</c:v>
                </c:pt>
                <c:pt idx="1890">
                  <c:v>200.912364</c:v>
                </c:pt>
                <c:pt idx="1891">
                  <c:v>200.912364</c:v>
                </c:pt>
                <c:pt idx="1892">
                  <c:v>200.912364</c:v>
                </c:pt>
                <c:pt idx="1893">
                  <c:v>200.912364</c:v>
                </c:pt>
                <c:pt idx="1894">
                  <c:v>200.912364</c:v>
                </c:pt>
                <c:pt idx="1895">
                  <c:v>200.912364</c:v>
                </c:pt>
                <c:pt idx="1896">
                  <c:v>200.912364</c:v>
                </c:pt>
                <c:pt idx="1897">
                  <c:v>200.912364</c:v>
                </c:pt>
                <c:pt idx="1898">
                  <c:v>200.912364</c:v>
                </c:pt>
                <c:pt idx="1899">
                  <c:v>200.912364</c:v>
                </c:pt>
                <c:pt idx="1900">
                  <c:v>203.59661199999999</c:v>
                </c:pt>
                <c:pt idx="1901">
                  <c:v>203.59661199999999</c:v>
                </c:pt>
                <c:pt idx="1902">
                  <c:v>203.59661199999999</c:v>
                </c:pt>
                <c:pt idx="1903">
                  <c:v>203.59661199999999</c:v>
                </c:pt>
                <c:pt idx="1904">
                  <c:v>203.59661199999999</c:v>
                </c:pt>
                <c:pt idx="1905">
                  <c:v>203.59661199999999</c:v>
                </c:pt>
                <c:pt idx="1906">
                  <c:v>203.59661199999999</c:v>
                </c:pt>
                <c:pt idx="1907">
                  <c:v>203.59661199999999</c:v>
                </c:pt>
                <c:pt idx="1908">
                  <c:v>203.59661199999999</c:v>
                </c:pt>
                <c:pt idx="1909">
                  <c:v>203.59661199999999</c:v>
                </c:pt>
                <c:pt idx="1910">
                  <c:v>206.024078</c:v>
                </c:pt>
                <c:pt idx="1911">
                  <c:v>206.024078</c:v>
                </c:pt>
                <c:pt idx="1912">
                  <c:v>206.024078</c:v>
                </c:pt>
                <c:pt idx="1913">
                  <c:v>206.024078</c:v>
                </c:pt>
                <c:pt idx="1914">
                  <c:v>206.024078</c:v>
                </c:pt>
                <c:pt idx="1915">
                  <c:v>206.024078</c:v>
                </c:pt>
                <c:pt idx="1916">
                  <c:v>206.024078</c:v>
                </c:pt>
                <c:pt idx="1917">
                  <c:v>206.024078</c:v>
                </c:pt>
                <c:pt idx="1918">
                  <c:v>206.024078</c:v>
                </c:pt>
                <c:pt idx="1919">
                  <c:v>206.024078</c:v>
                </c:pt>
                <c:pt idx="1920">
                  <c:v>207.39495299999999</c:v>
                </c:pt>
                <c:pt idx="1921">
                  <c:v>207.39495299999999</c:v>
                </c:pt>
                <c:pt idx="1922">
                  <c:v>207.39495299999999</c:v>
                </c:pt>
                <c:pt idx="1923">
                  <c:v>207.39495299999999</c:v>
                </c:pt>
                <c:pt idx="1924">
                  <c:v>207.39495299999999</c:v>
                </c:pt>
                <c:pt idx="1925">
                  <c:v>207.39495299999999</c:v>
                </c:pt>
                <c:pt idx="1926">
                  <c:v>207.39495299999999</c:v>
                </c:pt>
                <c:pt idx="1927">
                  <c:v>207.39495299999999</c:v>
                </c:pt>
                <c:pt idx="1928">
                  <c:v>207.39495299999999</c:v>
                </c:pt>
                <c:pt idx="1929">
                  <c:v>207.39495299999999</c:v>
                </c:pt>
                <c:pt idx="1930">
                  <c:v>207.76902699999999</c:v>
                </c:pt>
                <c:pt idx="1931">
                  <c:v>207.76902699999999</c:v>
                </c:pt>
                <c:pt idx="1932">
                  <c:v>207.76902699999999</c:v>
                </c:pt>
                <c:pt idx="1933">
                  <c:v>207.76902699999999</c:v>
                </c:pt>
                <c:pt idx="1934">
                  <c:v>207.76902699999999</c:v>
                </c:pt>
                <c:pt idx="1935">
                  <c:v>207.76902699999999</c:v>
                </c:pt>
                <c:pt idx="1936">
                  <c:v>207.76902699999999</c:v>
                </c:pt>
                <c:pt idx="1937">
                  <c:v>207.76902699999999</c:v>
                </c:pt>
                <c:pt idx="1938">
                  <c:v>207.76902699999999</c:v>
                </c:pt>
                <c:pt idx="1939">
                  <c:v>207.76902699999999</c:v>
                </c:pt>
                <c:pt idx="1940">
                  <c:v>207.39038600000009</c:v>
                </c:pt>
                <c:pt idx="1941">
                  <c:v>207.39038600000009</c:v>
                </c:pt>
                <c:pt idx="1942">
                  <c:v>207.39038600000009</c:v>
                </c:pt>
                <c:pt idx="1943">
                  <c:v>207.39038600000009</c:v>
                </c:pt>
                <c:pt idx="1944">
                  <c:v>207.39038600000009</c:v>
                </c:pt>
                <c:pt idx="1945">
                  <c:v>207.39038600000009</c:v>
                </c:pt>
                <c:pt idx="1946">
                  <c:v>207.39038600000009</c:v>
                </c:pt>
                <c:pt idx="1947">
                  <c:v>207.39038600000009</c:v>
                </c:pt>
                <c:pt idx="1948">
                  <c:v>207.39038600000009</c:v>
                </c:pt>
                <c:pt idx="1949">
                  <c:v>207.39038600000009</c:v>
                </c:pt>
                <c:pt idx="1950">
                  <c:v>207.30541600000009</c:v>
                </c:pt>
                <c:pt idx="1951">
                  <c:v>207.30541600000009</c:v>
                </c:pt>
                <c:pt idx="1952">
                  <c:v>207.30541600000009</c:v>
                </c:pt>
                <c:pt idx="1953">
                  <c:v>207.30541600000009</c:v>
                </c:pt>
                <c:pt idx="1954">
                  <c:v>207.30541600000009</c:v>
                </c:pt>
                <c:pt idx="1955">
                  <c:v>207.30541600000009</c:v>
                </c:pt>
                <c:pt idx="1956">
                  <c:v>207.30541600000009</c:v>
                </c:pt>
                <c:pt idx="1957">
                  <c:v>207.30541600000009</c:v>
                </c:pt>
                <c:pt idx="1958">
                  <c:v>207.30541600000009</c:v>
                </c:pt>
                <c:pt idx="1959">
                  <c:v>207.30541600000009</c:v>
                </c:pt>
                <c:pt idx="1960">
                  <c:v>206.62722100000008</c:v>
                </c:pt>
                <c:pt idx="1961">
                  <c:v>206.62722100000008</c:v>
                </c:pt>
                <c:pt idx="1962">
                  <c:v>206.62722100000008</c:v>
                </c:pt>
                <c:pt idx="1963">
                  <c:v>206.62722100000008</c:v>
                </c:pt>
                <c:pt idx="1964">
                  <c:v>206.62722100000008</c:v>
                </c:pt>
                <c:pt idx="1965">
                  <c:v>206.62722100000008</c:v>
                </c:pt>
                <c:pt idx="1966">
                  <c:v>206.62722100000008</c:v>
                </c:pt>
                <c:pt idx="1967">
                  <c:v>206.62722100000008</c:v>
                </c:pt>
                <c:pt idx="1968">
                  <c:v>206.62722100000008</c:v>
                </c:pt>
                <c:pt idx="1969">
                  <c:v>206.62722100000008</c:v>
                </c:pt>
                <c:pt idx="1970">
                  <c:v>206.01446499999992</c:v>
                </c:pt>
                <c:pt idx="1971">
                  <c:v>206.01446499999992</c:v>
                </c:pt>
                <c:pt idx="1972">
                  <c:v>206.01446499999992</c:v>
                </c:pt>
                <c:pt idx="1973">
                  <c:v>206.01446499999992</c:v>
                </c:pt>
                <c:pt idx="1974">
                  <c:v>206.01446499999992</c:v>
                </c:pt>
                <c:pt idx="1975">
                  <c:v>206.01446499999992</c:v>
                </c:pt>
                <c:pt idx="1976">
                  <c:v>206.01446499999992</c:v>
                </c:pt>
                <c:pt idx="1977">
                  <c:v>206.01446499999992</c:v>
                </c:pt>
                <c:pt idx="1978">
                  <c:v>206.01446499999992</c:v>
                </c:pt>
                <c:pt idx="1979">
                  <c:v>206.01446499999992</c:v>
                </c:pt>
                <c:pt idx="1980">
                  <c:v>205.196924</c:v>
                </c:pt>
                <c:pt idx="1981">
                  <c:v>205.196924</c:v>
                </c:pt>
                <c:pt idx="1982">
                  <c:v>205.196924</c:v>
                </c:pt>
                <c:pt idx="1983">
                  <c:v>205.196924</c:v>
                </c:pt>
                <c:pt idx="1984">
                  <c:v>205.196924</c:v>
                </c:pt>
                <c:pt idx="1985">
                  <c:v>205.196924</c:v>
                </c:pt>
                <c:pt idx="1986">
                  <c:v>205.196924</c:v>
                </c:pt>
                <c:pt idx="1987">
                  <c:v>205.196924</c:v>
                </c:pt>
                <c:pt idx="1988">
                  <c:v>205.196924</c:v>
                </c:pt>
                <c:pt idx="1989">
                  <c:v>205.196924</c:v>
                </c:pt>
                <c:pt idx="1990">
                  <c:v>204.49805800000001</c:v>
                </c:pt>
                <c:pt idx="1991">
                  <c:v>204.49805800000001</c:v>
                </c:pt>
                <c:pt idx="1992">
                  <c:v>204.49805800000001</c:v>
                </c:pt>
                <c:pt idx="1993">
                  <c:v>204.49805800000001</c:v>
                </c:pt>
                <c:pt idx="1994">
                  <c:v>204.49805800000001</c:v>
                </c:pt>
                <c:pt idx="1995">
                  <c:v>204.49805800000001</c:v>
                </c:pt>
                <c:pt idx="1996">
                  <c:v>204.49805800000001</c:v>
                </c:pt>
                <c:pt idx="1997">
                  <c:v>204.49805800000001</c:v>
                </c:pt>
                <c:pt idx="1998">
                  <c:v>204.49805800000001</c:v>
                </c:pt>
                <c:pt idx="1999">
                  <c:v>204.49805800000001</c:v>
                </c:pt>
                <c:pt idx="2000">
                  <c:v>203.66532700000008</c:v>
                </c:pt>
                <c:pt idx="2001">
                  <c:v>203.66532700000008</c:v>
                </c:pt>
                <c:pt idx="2002">
                  <c:v>203.66532700000008</c:v>
                </c:pt>
                <c:pt idx="2003">
                  <c:v>203.66532700000008</c:v>
                </c:pt>
                <c:pt idx="2004">
                  <c:v>203.66532700000008</c:v>
                </c:pt>
                <c:pt idx="2005">
                  <c:v>203.66532700000008</c:v>
                </c:pt>
                <c:pt idx="2006">
                  <c:v>203.66532700000008</c:v>
                </c:pt>
                <c:pt idx="2007">
                  <c:v>203.66532700000008</c:v>
                </c:pt>
                <c:pt idx="2008">
                  <c:v>203.66532700000008</c:v>
                </c:pt>
                <c:pt idx="2009">
                  <c:v>203.66532700000008</c:v>
                </c:pt>
                <c:pt idx="2010">
                  <c:v>203.13234500000004</c:v>
                </c:pt>
                <c:pt idx="2011">
                  <c:v>203.13234500000004</c:v>
                </c:pt>
                <c:pt idx="2012">
                  <c:v>203.13234500000004</c:v>
                </c:pt>
                <c:pt idx="2013">
                  <c:v>203.13234500000004</c:v>
                </c:pt>
                <c:pt idx="2014">
                  <c:v>203.13234500000004</c:v>
                </c:pt>
                <c:pt idx="2015">
                  <c:v>203.13234500000004</c:v>
                </c:pt>
                <c:pt idx="2016">
                  <c:v>203.13234500000004</c:v>
                </c:pt>
                <c:pt idx="2017">
                  <c:v>203.13234500000004</c:v>
                </c:pt>
                <c:pt idx="2018">
                  <c:v>203.13234500000004</c:v>
                </c:pt>
                <c:pt idx="2019">
                  <c:v>203.13234500000004</c:v>
                </c:pt>
                <c:pt idx="2020">
                  <c:v>203.08158900000001</c:v>
                </c:pt>
                <c:pt idx="2021">
                  <c:v>203.08158900000001</c:v>
                </c:pt>
                <c:pt idx="2022">
                  <c:v>203.08158900000001</c:v>
                </c:pt>
                <c:pt idx="2023">
                  <c:v>203.08158900000001</c:v>
                </c:pt>
                <c:pt idx="2024">
                  <c:v>203.08158900000001</c:v>
                </c:pt>
                <c:pt idx="2025">
                  <c:v>203.08158900000001</c:v>
                </c:pt>
                <c:pt idx="2026">
                  <c:v>203.08158900000001</c:v>
                </c:pt>
                <c:pt idx="2027">
                  <c:v>203.08158900000001</c:v>
                </c:pt>
                <c:pt idx="2028">
                  <c:v>203.08158900000001</c:v>
                </c:pt>
                <c:pt idx="2029">
                  <c:v>203.08158900000001</c:v>
                </c:pt>
                <c:pt idx="2030">
                  <c:v>203.14343299999999</c:v>
                </c:pt>
                <c:pt idx="2031">
                  <c:v>203.14343299999999</c:v>
                </c:pt>
                <c:pt idx="2032">
                  <c:v>203.14343299999999</c:v>
                </c:pt>
                <c:pt idx="2033">
                  <c:v>203.14343299999999</c:v>
                </c:pt>
                <c:pt idx="2034">
                  <c:v>203.14343299999999</c:v>
                </c:pt>
                <c:pt idx="2035">
                  <c:v>203.14343299999999</c:v>
                </c:pt>
                <c:pt idx="2036">
                  <c:v>203.14343299999999</c:v>
                </c:pt>
                <c:pt idx="2037">
                  <c:v>203.14343299999999</c:v>
                </c:pt>
                <c:pt idx="2038">
                  <c:v>203.14343299999999</c:v>
                </c:pt>
                <c:pt idx="2039">
                  <c:v>203.14343299999999</c:v>
                </c:pt>
                <c:pt idx="2040">
                  <c:v>202.73973699999999</c:v>
                </c:pt>
                <c:pt idx="2041">
                  <c:v>202.73973699999999</c:v>
                </c:pt>
                <c:pt idx="2042">
                  <c:v>202.73973699999999</c:v>
                </c:pt>
                <c:pt idx="2043">
                  <c:v>202.73973699999999</c:v>
                </c:pt>
                <c:pt idx="2044">
                  <c:v>202.73973699999999</c:v>
                </c:pt>
                <c:pt idx="2045">
                  <c:v>202.73973699999999</c:v>
                </c:pt>
                <c:pt idx="2046">
                  <c:v>202.73973699999999</c:v>
                </c:pt>
                <c:pt idx="2047">
                  <c:v>202.73973699999999</c:v>
                </c:pt>
                <c:pt idx="2048">
                  <c:v>202.73973699999999</c:v>
                </c:pt>
                <c:pt idx="2049">
                  <c:v>202.73973699999999</c:v>
                </c:pt>
                <c:pt idx="2050">
                  <c:v>202.07218499999999</c:v>
                </c:pt>
                <c:pt idx="2051">
                  <c:v>202.07218499999999</c:v>
                </c:pt>
                <c:pt idx="2052">
                  <c:v>202.07218499999999</c:v>
                </c:pt>
                <c:pt idx="2053">
                  <c:v>202.07218499999999</c:v>
                </c:pt>
                <c:pt idx="2054">
                  <c:v>202.07218499999999</c:v>
                </c:pt>
                <c:pt idx="2055">
                  <c:v>202.07218499999999</c:v>
                </c:pt>
                <c:pt idx="2056">
                  <c:v>202.07218499999999</c:v>
                </c:pt>
                <c:pt idx="2057">
                  <c:v>202.07218499999999</c:v>
                </c:pt>
                <c:pt idx="2058">
                  <c:v>202.07218499999999</c:v>
                </c:pt>
                <c:pt idx="2059">
                  <c:v>202.07218499999999</c:v>
                </c:pt>
                <c:pt idx="2060">
                  <c:v>201.090079</c:v>
                </c:pt>
                <c:pt idx="2061">
                  <c:v>201.090079</c:v>
                </c:pt>
                <c:pt idx="2062">
                  <c:v>201.090079</c:v>
                </c:pt>
                <c:pt idx="2063">
                  <c:v>201.090079</c:v>
                </c:pt>
                <c:pt idx="2064">
                  <c:v>201.090079</c:v>
                </c:pt>
                <c:pt idx="2065">
                  <c:v>201.090079</c:v>
                </c:pt>
                <c:pt idx="2066">
                  <c:v>201.090079</c:v>
                </c:pt>
                <c:pt idx="2067">
                  <c:v>201.090079</c:v>
                </c:pt>
                <c:pt idx="2068">
                  <c:v>201.090079</c:v>
                </c:pt>
                <c:pt idx="2069">
                  <c:v>201.090079</c:v>
                </c:pt>
                <c:pt idx="2070">
                  <c:v>199.817173</c:v>
                </c:pt>
                <c:pt idx="2071">
                  <c:v>199.817173</c:v>
                </c:pt>
                <c:pt idx="2072">
                  <c:v>199.817173</c:v>
                </c:pt>
                <c:pt idx="2073">
                  <c:v>199.817173</c:v>
                </c:pt>
                <c:pt idx="2074">
                  <c:v>199.817173</c:v>
                </c:pt>
                <c:pt idx="2075">
                  <c:v>199.817173</c:v>
                </c:pt>
                <c:pt idx="2076">
                  <c:v>199.817173</c:v>
                </c:pt>
                <c:pt idx="2077">
                  <c:v>199.817173</c:v>
                </c:pt>
                <c:pt idx="2078">
                  <c:v>199.817173</c:v>
                </c:pt>
                <c:pt idx="2079">
                  <c:v>199.817173</c:v>
                </c:pt>
                <c:pt idx="2080">
                  <c:v>198.58994900000008</c:v>
                </c:pt>
                <c:pt idx="2081">
                  <c:v>198.58994900000008</c:v>
                </c:pt>
                <c:pt idx="2082">
                  <c:v>198.58994900000008</c:v>
                </c:pt>
                <c:pt idx="2083">
                  <c:v>198.58994900000008</c:v>
                </c:pt>
                <c:pt idx="2084">
                  <c:v>198.58994900000008</c:v>
                </c:pt>
                <c:pt idx="2085">
                  <c:v>198.58994900000008</c:v>
                </c:pt>
                <c:pt idx="2086">
                  <c:v>198.58994900000008</c:v>
                </c:pt>
                <c:pt idx="2087">
                  <c:v>198.58994900000008</c:v>
                </c:pt>
                <c:pt idx="2088">
                  <c:v>198.58994900000008</c:v>
                </c:pt>
                <c:pt idx="2089">
                  <c:v>198.58994900000008</c:v>
                </c:pt>
                <c:pt idx="2090">
                  <c:v>197.190012</c:v>
                </c:pt>
                <c:pt idx="2091">
                  <c:v>197.190012</c:v>
                </c:pt>
                <c:pt idx="2092">
                  <c:v>197.190012</c:v>
                </c:pt>
                <c:pt idx="2093">
                  <c:v>197.190012</c:v>
                </c:pt>
                <c:pt idx="2094">
                  <c:v>197.190012</c:v>
                </c:pt>
                <c:pt idx="2095">
                  <c:v>197.190012</c:v>
                </c:pt>
                <c:pt idx="2096">
                  <c:v>197.190012</c:v>
                </c:pt>
                <c:pt idx="2097">
                  <c:v>197.190012</c:v>
                </c:pt>
                <c:pt idx="2098">
                  <c:v>197.190012</c:v>
                </c:pt>
                <c:pt idx="2099">
                  <c:v>197.190012</c:v>
                </c:pt>
                <c:pt idx="2100">
                  <c:v>195.8586260000001</c:v>
                </c:pt>
                <c:pt idx="2101">
                  <c:v>195.8586260000001</c:v>
                </c:pt>
                <c:pt idx="2102">
                  <c:v>195.8586260000001</c:v>
                </c:pt>
                <c:pt idx="2103">
                  <c:v>195.8586260000001</c:v>
                </c:pt>
                <c:pt idx="2104">
                  <c:v>195.8586260000001</c:v>
                </c:pt>
                <c:pt idx="2105">
                  <c:v>195.8586260000001</c:v>
                </c:pt>
                <c:pt idx="2106">
                  <c:v>195.8586260000001</c:v>
                </c:pt>
                <c:pt idx="2107">
                  <c:v>195.8586260000001</c:v>
                </c:pt>
                <c:pt idx="2108">
                  <c:v>195.8586260000001</c:v>
                </c:pt>
                <c:pt idx="2109">
                  <c:v>195.8586260000001</c:v>
                </c:pt>
                <c:pt idx="2110">
                  <c:v>194.42889700000009</c:v>
                </c:pt>
                <c:pt idx="2111">
                  <c:v>194.42889700000009</c:v>
                </c:pt>
                <c:pt idx="2112">
                  <c:v>194.42889700000009</c:v>
                </c:pt>
                <c:pt idx="2113">
                  <c:v>194.42889700000009</c:v>
                </c:pt>
                <c:pt idx="2114">
                  <c:v>194.42889700000009</c:v>
                </c:pt>
                <c:pt idx="2115">
                  <c:v>194.42889700000009</c:v>
                </c:pt>
                <c:pt idx="2116">
                  <c:v>194.42889700000009</c:v>
                </c:pt>
                <c:pt idx="2117">
                  <c:v>194.42889700000009</c:v>
                </c:pt>
                <c:pt idx="2118">
                  <c:v>194.42889700000009</c:v>
                </c:pt>
                <c:pt idx="2119">
                  <c:v>194.42889700000009</c:v>
                </c:pt>
                <c:pt idx="2120">
                  <c:v>193.08759599999999</c:v>
                </c:pt>
                <c:pt idx="2121">
                  <c:v>193.08759599999999</c:v>
                </c:pt>
                <c:pt idx="2122">
                  <c:v>193.08759599999999</c:v>
                </c:pt>
                <c:pt idx="2123">
                  <c:v>193.08759599999999</c:v>
                </c:pt>
                <c:pt idx="2124">
                  <c:v>193.08759599999999</c:v>
                </c:pt>
                <c:pt idx="2125">
                  <c:v>193.08759599999999</c:v>
                </c:pt>
                <c:pt idx="2126">
                  <c:v>193.08759599999999</c:v>
                </c:pt>
                <c:pt idx="2127">
                  <c:v>193.08759599999999</c:v>
                </c:pt>
                <c:pt idx="2128">
                  <c:v>193.08759599999999</c:v>
                </c:pt>
                <c:pt idx="2129">
                  <c:v>193.08759599999999</c:v>
                </c:pt>
                <c:pt idx="2130">
                  <c:v>191.63416999999998</c:v>
                </c:pt>
                <c:pt idx="2131">
                  <c:v>191.63416999999998</c:v>
                </c:pt>
                <c:pt idx="2132">
                  <c:v>191.63416999999998</c:v>
                </c:pt>
                <c:pt idx="2133">
                  <c:v>191.63416999999998</c:v>
                </c:pt>
                <c:pt idx="2134">
                  <c:v>191.63416999999998</c:v>
                </c:pt>
                <c:pt idx="2135">
                  <c:v>191.63416999999998</c:v>
                </c:pt>
                <c:pt idx="2136">
                  <c:v>191.63416999999998</c:v>
                </c:pt>
                <c:pt idx="2137">
                  <c:v>191.63416999999998</c:v>
                </c:pt>
                <c:pt idx="2138">
                  <c:v>191.63416999999998</c:v>
                </c:pt>
                <c:pt idx="2139">
                  <c:v>191.63416999999998</c:v>
                </c:pt>
                <c:pt idx="2140">
                  <c:v>190.17214000000001</c:v>
                </c:pt>
                <c:pt idx="2141">
                  <c:v>190.17214000000001</c:v>
                </c:pt>
                <c:pt idx="2142">
                  <c:v>190.17214000000001</c:v>
                </c:pt>
                <c:pt idx="2143">
                  <c:v>190.17214000000001</c:v>
                </c:pt>
                <c:pt idx="2144">
                  <c:v>190.17214000000001</c:v>
                </c:pt>
                <c:pt idx="2145">
                  <c:v>190.17214000000001</c:v>
                </c:pt>
                <c:pt idx="2146">
                  <c:v>190.17214000000001</c:v>
                </c:pt>
                <c:pt idx="2147">
                  <c:v>190.17214000000001</c:v>
                </c:pt>
                <c:pt idx="2148">
                  <c:v>190.17214000000001</c:v>
                </c:pt>
                <c:pt idx="2149">
                  <c:v>190.17214000000001</c:v>
                </c:pt>
                <c:pt idx="2150">
                  <c:v>188.87780599999999</c:v>
                </c:pt>
                <c:pt idx="2151">
                  <c:v>188.87780599999999</c:v>
                </c:pt>
                <c:pt idx="2152">
                  <c:v>188.87780599999999</c:v>
                </c:pt>
                <c:pt idx="2153">
                  <c:v>188.87780599999999</c:v>
                </c:pt>
                <c:pt idx="2154">
                  <c:v>188.87780599999999</c:v>
                </c:pt>
                <c:pt idx="2155">
                  <c:v>188.87780599999999</c:v>
                </c:pt>
                <c:pt idx="2156">
                  <c:v>188.87780599999999</c:v>
                </c:pt>
                <c:pt idx="2157">
                  <c:v>188.87780599999999</c:v>
                </c:pt>
                <c:pt idx="2158">
                  <c:v>188.87780599999999</c:v>
                </c:pt>
                <c:pt idx="2159">
                  <c:v>188.87780599999999</c:v>
                </c:pt>
                <c:pt idx="2160">
                  <c:v>187.34759099999999</c:v>
                </c:pt>
                <c:pt idx="2161">
                  <c:v>187.34759099999999</c:v>
                </c:pt>
                <c:pt idx="2162">
                  <c:v>187.34759099999999</c:v>
                </c:pt>
                <c:pt idx="2163">
                  <c:v>187.34759099999999</c:v>
                </c:pt>
                <c:pt idx="2164">
                  <c:v>187.34759099999999</c:v>
                </c:pt>
                <c:pt idx="2165">
                  <c:v>187.34759099999999</c:v>
                </c:pt>
                <c:pt idx="2166">
                  <c:v>187.34759099999999</c:v>
                </c:pt>
                <c:pt idx="2167">
                  <c:v>187.34759099999999</c:v>
                </c:pt>
                <c:pt idx="2168">
                  <c:v>187.34759099999999</c:v>
                </c:pt>
                <c:pt idx="2169">
                  <c:v>187.34759099999999</c:v>
                </c:pt>
                <c:pt idx="2170">
                  <c:v>185.80706700000007</c:v>
                </c:pt>
                <c:pt idx="2171">
                  <c:v>185.80706700000007</c:v>
                </c:pt>
                <c:pt idx="2172">
                  <c:v>185.80706700000007</c:v>
                </c:pt>
                <c:pt idx="2173">
                  <c:v>185.80706700000007</c:v>
                </c:pt>
                <c:pt idx="2174">
                  <c:v>185.80706700000007</c:v>
                </c:pt>
                <c:pt idx="2175">
                  <c:v>185.80706700000007</c:v>
                </c:pt>
                <c:pt idx="2176">
                  <c:v>185.80706700000007</c:v>
                </c:pt>
                <c:pt idx="2177">
                  <c:v>185.80706700000007</c:v>
                </c:pt>
                <c:pt idx="2178">
                  <c:v>185.80706700000007</c:v>
                </c:pt>
                <c:pt idx="2179">
                  <c:v>185.80706700000007</c:v>
                </c:pt>
                <c:pt idx="2180">
                  <c:v>184.19666499999991</c:v>
                </c:pt>
                <c:pt idx="2181">
                  <c:v>184.19666499999991</c:v>
                </c:pt>
                <c:pt idx="2182">
                  <c:v>184.19666499999991</c:v>
                </c:pt>
                <c:pt idx="2183">
                  <c:v>184.19666499999991</c:v>
                </c:pt>
                <c:pt idx="2184">
                  <c:v>184.19666499999991</c:v>
                </c:pt>
                <c:pt idx="2185">
                  <c:v>184.19666499999991</c:v>
                </c:pt>
                <c:pt idx="2186">
                  <c:v>184.19666499999991</c:v>
                </c:pt>
                <c:pt idx="2187">
                  <c:v>184.19666499999991</c:v>
                </c:pt>
                <c:pt idx="2188">
                  <c:v>184.19666499999991</c:v>
                </c:pt>
                <c:pt idx="2189">
                  <c:v>184.19666499999991</c:v>
                </c:pt>
                <c:pt idx="2190">
                  <c:v>181.999122</c:v>
                </c:pt>
                <c:pt idx="2191">
                  <c:v>181.999122</c:v>
                </c:pt>
                <c:pt idx="2192">
                  <c:v>181.999122</c:v>
                </c:pt>
                <c:pt idx="2193">
                  <c:v>181.999122</c:v>
                </c:pt>
                <c:pt idx="2194">
                  <c:v>181.999122</c:v>
                </c:pt>
                <c:pt idx="2195">
                  <c:v>181.999122</c:v>
                </c:pt>
                <c:pt idx="2196">
                  <c:v>181.999122</c:v>
                </c:pt>
                <c:pt idx="2197">
                  <c:v>181.999122</c:v>
                </c:pt>
                <c:pt idx="2198">
                  <c:v>181.999122</c:v>
                </c:pt>
                <c:pt idx="2199">
                  <c:v>181.999122</c:v>
                </c:pt>
                <c:pt idx="2200">
                  <c:v>180.52502900000007</c:v>
                </c:pt>
                <c:pt idx="2201">
                  <c:v>180.52502900000007</c:v>
                </c:pt>
                <c:pt idx="2202">
                  <c:v>180.52502900000007</c:v>
                </c:pt>
                <c:pt idx="2203">
                  <c:v>180.52502900000007</c:v>
                </c:pt>
                <c:pt idx="2204">
                  <c:v>180.52502900000007</c:v>
                </c:pt>
                <c:pt idx="2205">
                  <c:v>180.52502900000007</c:v>
                </c:pt>
                <c:pt idx="2206">
                  <c:v>180.52502900000007</c:v>
                </c:pt>
                <c:pt idx="2207">
                  <c:v>180.52502900000007</c:v>
                </c:pt>
                <c:pt idx="2208">
                  <c:v>180.52502900000007</c:v>
                </c:pt>
                <c:pt idx="2209">
                  <c:v>180.52502900000007</c:v>
                </c:pt>
                <c:pt idx="2210">
                  <c:v>179.16947999999999</c:v>
                </c:pt>
                <c:pt idx="2211">
                  <c:v>179.16947999999999</c:v>
                </c:pt>
                <c:pt idx="2212">
                  <c:v>179.16947999999999</c:v>
                </c:pt>
                <c:pt idx="2213">
                  <c:v>179.16947999999999</c:v>
                </c:pt>
                <c:pt idx="2214">
                  <c:v>179.16947999999999</c:v>
                </c:pt>
                <c:pt idx="2215">
                  <c:v>179.16947999999999</c:v>
                </c:pt>
                <c:pt idx="2216">
                  <c:v>179.16947999999999</c:v>
                </c:pt>
                <c:pt idx="2217">
                  <c:v>179.16947999999999</c:v>
                </c:pt>
                <c:pt idx="2218">
                  <c:v>179.16947999999999</c:v>
                </c:pt>
                <c:pt idx="2219">
                  <c:v>179.16947999999999</c:v>
                </c:pt>
                <c:pt idx="2220">
                  <c:v>177.79004499999999</c:v>
                </c:pt>
                <c:pt idx="2221">
                  <c:v>177.79004499999999</c:v>
                </c:pt>
                <c:pt idx="2222">
                  <c:v>177.79004499999999</c:v>
                </c:pt>
                <c:pt idx="2223">
                  <c:v>177.79004499999999</c:v>
                </c:pt>
                <c:pt idx="2224">
                  <c:v>177.79004499999999</c:v>
                </c:pt>
                <c:pt idx="2225">
                  <c:v>177.79004499999999</c:v>
                </c:pt>
                <c:pt idx="2226">
                  <c:v>177.79004499999999</c:v>
                </c:pt>
                <c:pt idx="2227">
                  <c:v>177.79004499999999</c:v>
                </c:pt>
                <c:pt idx="2228">
                  <c:v>177.79004499999999</c:v>
                </c:pt>
                <c:pt idx="2229">
                  <c:v>177.79004499999999</c:v>
                </c:pt>
                <c:pt idx="2230">
                  <c:v>176.55470399999999</c:v>
                </c:pt>
                <c:pt idx="2231">
                  <c:v>176.55470399999999</c:v>
                </c:pt>
                <c:pt idx="2232">
                  <c:v>176.55470399999999</c:v>
                </c:pt>
                <c:pt idx="2233">
                  <c:v>176.55470399999999</c:v>
                </c:pt>
                <c:pt idx="2234">
                  <c:v>176.55470399999999</c:v>
                </c:pt>
                <c:pt idx="2235">
                  <c:v>176.55470399999999</c:v>
                </c:pt>
                <c:pt idx="2236">
                  <c:v>176.55470399999999</c:v>
                </c:pt>
                <c:pt idx="2237">
                  <c:v>176.55470399999999</c:v>
                </c:pt>
                <c:pt idx="2238">
                  <c:v>176.55470399999999</c:v>
                </c:pt>
                <c:pt idx="2239">
                  <c:v>176.55470399999999</c:v>
                </c:pt>
                <c:pt idx="2240">
                  <c:v>175.19900399999995</c:v>
                </c:pt>
                <c:pt idx="2241">
                  <c:v>175.19900399999995</c:v>
                </c:pt>
                <c:pt idx="2242">
                  <c:v>175.19900399999995</c:v>
                </c:pt>
                <c:pt idx="2243">
                  <c:v>175.19900399999995</c:v>
                </c:pt>
                <c:pt idx="2244">
                  <c:v>175.19900399999995</c:v>
                </c:pt>
                <c:pt idx="2245">
                  <c:v>175.19900399999995</c:v>
                </c:pt>
                <c:pt idx="2246">
                  <c:v>175.19900399999995</c:v>
                </c:pt>
                <c:pt idx="2247">
                  <c:v>175.19900399999995</c:v>
                </c:pt>
                <c:pt idx="2248">
                  <c:v>175.19900399999995</c:v>
                </c:pt>
                <c:pt idx="2249">
                  <c:v>175.19900399999995</c:v>
                </c:pt>
                <c:pt idx="2250">
                  <c:v>173.98748500000008</c:v>
                </c:pt>
                <c:pt idx="2251">
                  <c:v>173.98748500000008</c:v>
                </c:pt>
                <c:pt idx="2252">
                  <c:v>173.98748500000008</c:v>
                </c:pt>
                <c:pt idx="2253">
                  <c:v>173.98748500000008</c:v>
                </c:pt>
                <c:pt idx="2254">
                  <c:v>173.98748500000008</c:v>
                </c:pt>
                <c:pt idx="2255">
                  <c:v>173.98748500000008</c:v>
                </c:pt>
                <c:pt idx="2256">
                  <c:v>173.98748500000008</c:v>
                </c:pt>
                <c:pt idx="2257">
                  <c:v>173.98748500000008</c:v>
                </c:pt>
                <c:pt idx="2258">
                  <c:v>173.98748500000008</c:v>
                </c:pt>
                <c:pt idx="2259">
                  <c:v>173.98748500000008</c:v>
                </c:pt>
                <c:pt idx="2260">
                  <c:v>172.71904399999991</c:v>
                </c:pt>
                <c:pt idx="2261">
                  <c:v>172.71904399999991</c:v>
                </c:pt>
                <c:pt idx="2262">
                  <c:v>172.71904399999991</c:v>
                </c:pt>
                <c:pt idx="2263">
                  <c:v>172.71904399999991</c:v>
                </c:pt>
                <c:pt idx="2264">
                  <c:v>172.71904399999991</c:v>
                </c:pt>
                <c:pt idx="2265">
                  <c:v>172.71904399999991</c:v>
                </c:pt>
                <c:pt idx="2266">
                  <c:v>172.71904399999991</c:v>
                </c:pt>
                <c:pt idx="2267">
                  <c:v>172.71904399999991</c:v>
                </c:pt>
                <c:pt idx="2268">
                  <c:v>172.71904399999991</c:v>
                </c:pt>
                <c:pt idx="2269">
                  <c:v>172.71904399999991</c:v>
                </c:pt>
                <c:pt idx="2270">
                  <c:v>171.52092300000001</c:v>
                </c:pt>
                <c:pt idx="2271">
                  <c:v>171.52092300000001</c:v>
                </c:pt>
                <c:pt idx="2272">
                  <c:v>171.52092300000001</c:v>
                </c:pt>
                <c:pt idx="2273">
                  <c:v>171.52092300000001</c:v>
                </c:pt>
                <c:pt idx="2274">
                  <c:v>171.52092300000001</c:v>
                </c:pt>
                <c:pt idx="2275">
                  <c:v>171.52092300000001</c:v>
                </c:pt>
                <c:pt idx="2276">
                  <c:v>171.52092300000001</c:v>
                </c:pt>
                <c:pt idx="2277">
                  <c:v>171.52092300000001</c:v>
                </c:pt>
                <c:pt idx="2278">
                  <c:v>171.52092300000001</c:v>
                </c:pt>
                <c:pt idx="2279">
                  <c:v>171.52092300000001</c:v>
                </c:pt>
                <c:pt idx="2280">
                  <c:v>170.309743</c:v>
                </c:pt>
                <c:pt idx="2281">
                  <c:v>170.309743</c:v>
                </c:pt>
                <c:pt idx="2282">
                  <c:v>170.309743</c:v>
                </c:pt>
                <c:pt idx="2283">
                  <c:v>170.309743</c:v>
                </c:pt>
                <c:pt idx="2284">
                  <c:v>170.309743</c:v>
                </c:pt>
                <c:pt idx="2285">
                  <c:v>170.309743</c:v>
                </c:pt>
                <c:pt idx="2286">
                  <c:v>170.309743</c:v>
                </c:pt>
                <c:pt idx="2287">
                  <c:v>170.309743</c:v>
                </c:pt>
                <c:pt idx="2288">
                  <c:v>170.309743</c:v>
                </c:pt>
                <c:pt idx="2289">
                  <c:v>170.309743</c:v>
                </c:pt>
                <c:pt idx="2290">
                  <c:v>169.15520700000008</c:v>
                </c:pt>
                <c:pt idx="2291">
                  <c:v>169.15520700000008</c:v>
                </c:pt>
                <c:pt idx="2292">
                  <c:v>169.15520700000008</c:v>
                </c:pt>
                <c:pt idx="2293">
                  <c:v>169.15520700000008</c:v>
                </c:pt>
                <c:pt idx="2294">
                  <c:v>169.15520700000008</c:v>
                </c:pt>
                <c:pt idx="2295">
                  <c:v>169.15520700000008</c:v>
                </c:pt>
                <c:pt idx="2296">
                  <c:v>169.15520700000008</c:v>
                </c:pt>
                <c:pt idx="2297">
                  <c:v>169.15520700000008</c:v>
                </c:pt>
                <c:pt idx="2298">
                  <c:v>169.15520700000008</c:v>
                </c:pt>
                <c:pt idx="2299">
                  <c:v>169.15520700000008</c:v>
                </c:pt>
                <c:pt idx="2300">
                  <c:v>167.8889200000001</c:v>
                </c:pt>
                <c:pt idx="2301">
                  <c:v>167.8889200000001</c:v>
                </c:pt>
                <c:pt idx="2302">
                  <c:v>167.8889200000001</c:v>
                </c:pt>
                <c:pt idx="2303">
                  <c:v>167.8889200000001</c:v>
                </c:pt>
                <c:pt idx="2304">
                  <c:v>167.8889200000001</c:v>
                </c:pt>
                <c:pt idx="2305">
                  <c:v>167.8889200000001</c:v>
                </c:pt>
                <c:pt idx="2306">
                  <c:v>167.8889200000001</c:v>
                </c:pt>
                <c:pt idx="2307">
                  <c:v>167.8889200000001</c:v>
                </c:pt>
                <c:pt idx="2308">
                  <c:v>167.8889200000001</c:v>
                </c:pt>
                <c:pt idx="2309">
                  <c:v>167.8889200000001</c:v>
                </c:pt>
                <c:pt idx="2310">
                  <c:v>166.26684999999998</c:v>
                </c:pt>
                <c:pt idx="2311">
                  <c:v>166.26684999999998</c:v>
                </c:pt>
                <c:pt idx="2312">
                  <c:v>166.26684999999998</c:v>
                </c:pt>
                <c:pt idx="2313">
                  <c:v>166.26684999999998</c:v>
                </c:pt>
                <c:pt idx="2314">
                  <c:v>166.26684999999998</c:v>
                </c:pt>
                <c:pt idx="2315">
                  <c:v>166.26684999999998</c:v>
                </c:pt>
                <c:pt idx="2316">
                  <c:v>166.26684999999998</c:v>
                </c:pt>
                <c:pt idx="2317">
                  <c:v>166.26684999999998</c:v>
                </c:pt>
                <c:pt idx="2318">
                  <c:v>166.26684999999998</c:v>
                </c:pt>
                <c:pt idx="2319">
                  <c:v>166.26684999999998</c:v>
                </c:pt>
                <c:pt idx="2320">
                  <c:v>164.970957</c:v>
                </c:pt>
                <c:pt idx="2321">
                  <c:v>164.970957</c:v>
                </c:pt>
                <c:pt idx="2322">
                  <c:v>164.970957</c:v>
                </c:pt>
                <c:pt idx="2323">
                  <c:v>164.970957</c:v>
                </c:pt>
                <c:pt idx="2324">
                  <c:v>164.970957</c:v>
                </c:pt>
                <c:pt idx="2325">
                  <c:v>164.970957</c:v>
                </c:pt>
                <c:pt idx="2326">
                  <c:v>164.970957</c:v>
                </c:pt>
                <c:pt idx="2327">
                  <c:v>164.970957</c:v>
                </c:pt>
                <c:pt idx="2328">
                  <c:v>164.970957</c:v>
                </c:pt>
                <c:pt idx="2329">
                  <c:v>164.970957</c:v>
                </c:pt>
                <c:pt idx="2330">
                  <c:v>163.871531</c:v>
                </c:pt>
                <c:pt idx="2331">
                  <c:v>163.871531</c:v>
                </c:pt>
                <c:pt idx="2332">
                  <c:v>163.871531</c:v>
                </c:pt>
                <c:pt idx="2333">
                  <c:v>163.871531</c:v>
                </c:pt>
                <c:pt idx="2334">
                  <c:v>163.871531</c:v>
                </c:pt>
                <c:pt idx="2335">
                  <c:v>163.871531</c:v>
                </c:pt>
                <c:pt idx="2336">
                  <c:v>163.871531</c:v>
                </c:pt>
                <c:pt idx="2337">
                  <c:v>163.871531</c:v>
                </c:pt>
                <c:pt idx="2338">
                  <c:v>163.871531</c:v>
                </c:pt>
                <c:pt idx="2339">
                  <c:v>163.871531</c:v>
                </c:pt>
                <c:pt idx="2340">
                  <c:v>159.366063</c:v>
                </c:pt>
                <c:pt idx="2341">
                  <c:v>159.366063</c:v>
                </c:pt>
                <c:pt idx="2342">
                  <c:v>159.366063</c:v>
                </c:pt>
                <c:pt idx="2343">
                  <c:v>159.366063</c:v>
                </c:pt>
                <c:pt idx="2344">
                  <c:v>159.366063</c:v>
                </c:pt>
                <c:pt idx="2345">
                  <c:v>159.366063</c:v>
                </c:pt>
                <c:pt idx="2346">
                  <c:v>159.366063</c:v>
                </c:pt>
                <c:pt idx="2347">
                  <c:v>159.366063</c:v>
                </c:pt>
                <c:pt idx="2348">
                  <c:v>159.366063</c:v>
                </c:pt>
                <c:pt idx="2349">
                  <c:v>159.366063</c:v>
                </c:pt>
                <c:pt idx="2350">
                  <c:v>150.130358</c:v>
                </c:pt>
                <c:pt idx="2351">
                  <c:v>150.130358</c:v>
                </c:pt>
                <c:pt idx="2352">
                  <c:v>150.130358</c:v>
                </c:pt>
                <c:pt idx="2353">
                  <c:v>150.130358</c:v>
                </c:pt>
                <c:pt idx="2354">
                  <c:v>150.130358</c:v>
                </c:pt>
                <c:pt idx="2355">
                  <c:v>150.130358</c:v>
                </c:pt>
                <c:pt idx="2356">
                  <c:v>150.130358</c:v>
                </c:pt>
                <c:pt idx="2357">
                  <c:v>150.130358</c:v>
                </c:pt>
                <c:pt idx="2358">
                  <c:v>150.130358</c:v>
                </c:pt>
                <c:pt idx="2359">
                  <c:v>150.130358</c:v>
                </c:pt>
                <c:pt idx="2360">
                  <c:v>140.33638100000007</c:v>
                </c:pt>
                <c:pt idx="2361">
                  <c:v>140.33638100000007</c:v>
                </c:pt>
                <c:pt idx="2362">
                  <c:v>140.33638100000007</c:v>
                </c:pt>
                <c:pt idx="2363">
                  <c:v>140.33638100000007</c:v>
                </c:pt>
                <c:pt idx="2364">
                  <c:v>140.33638100000007</c:v>
                </c:pt>
                <c:pt idx="2365">
                  <c:v>140.33638100000007</c:v>
                </c:pt>
                <c:pt idx="2366">
                  <c:v>140.33638100000007</c:v>
                </c:pt>
                <c:pt idx="2367">
                  <c:v>140.33638100000007</c:v>
                </c:pt>
                <c:pt idx="2368">
                  <c:v>140.33638100000007</c:v>
                </c:pt>
                <c:pt idx="2369">
                  <c:v>140.33638100000007</c:v>
                </c:pt>
                <c:pt idx="2370">
                  <c:v>133.45713200000009</c:v>
                </c:pt>
                <c:pt idx="2371">
                  <c:v>133.45713200000009</c:v>
                </c:pt>
                <c:pt idx="2372">
                  <c:v>133.45713200000009</c:v>
                </c:pt>
                <c:pt idx="2373">
                  <c:v>133.45713200000009</c:v>
                </c:pt>
                <c:pt idx="2374">
                  <c:v>133.45713200000009</c:v>
                </c:pt>
                <c:pt idx="2375">
                  <c:v>133.45713200000009</c:v>
                </c:pt>
                <c:pt idx="2376">
                  <c:v>133.45713200000009</c:v>
                </c:pt>
                <c:pt idx="2377">
                  <c:v>133.45713200000009</c:v>
                </c:pt>
                <c:pt idx="2378">
                  <c:v>133.45713200000009</c:v>
                </c:pt>
                <c:pt idx="2379">
                  <c:v>133.45713200000009</c:v>
                </c:pt>
                <c:pt idx="2380">
                  <c:v>127.693864</c:v>
                </c:pt>
                <c:pt idx="2381">
                  <c:v>127.693864</c:v>
                </c:pt>
                <c:pt idx="2382">
                  <c:v>127.693864</c:v>
                </c:pt>
                <c:pt idx="2383">
                  <c:v>127.693864</c:v>
                </c:pt>
                <c:pt idx="2384">
                  <c:v>127.693864</c:v>
                </c:pt>
                <c:pt idx="2385">
                  <c:v>127.693864</c:v>
                </c:pt>
                <c:pt idx="2386">
                  <c:v>127.693864</c:v>
                </c:pt>
                <c:pt idx="2387">
                  <c:v>127.693864</c:v>
                </c:pt>
                <c:pt idx="2388">
                  <c:v>127.693864</c:v>
                </c:pt>
                <c:pt idx="2389">
                  <c:v>127.693864</c:v>
                </c:pt>
                <c:pt idx="2390">
                  <c:v>124.045586</c:v>
                </c:pt>
                <c:pt idx="2391">
                  <c:v>124.045586</c:v>
                </c:pt>
                <c:pt idx="2392">
                  <c:v>124.045586</c:v>
                </c:pt>
                <c:pt idx="2393">
                  <c:v>124.045586</c:v>
                </c:pt>
                <c:pt idx="2394">
                  <c:v>124.045586</c:v>
                </c:pt>
                <c:pt idx="2395">
                  <c:v>124.045586</c:v>
                </c:pt>
                <c:pt idx="2396">
                  <c:v>124.045586</c:v>
                </c:pt>
                <c:pt idx="2397">
                  <c:v>124.045586</c:v>
                </c:pt>
                <c:pt idx="2398">
                  <c:v>124.045586</c:v>
                </c:pt>
                <c:pt idx="2399">
                  <c:v>124.045586</c:v>
                </c:pt>
                <c:pt idx="2400">
                  <c:v>120.49462500000008</c:v>
                </c:pt>
                <c:pt idx="2401">
                  <c:v>120.49462500000008</c:v>
                </c:pt>
                <c:pt idx="2402">
                  <c:v>120.49462500000008</c:v>
                </c:pt>
                <c:pt idx="2403">
                  <c:v>120.49462500000008</c:v>
                </c:pt>
                <c:pt idx="2404">
                  <c:v>120.49462500000008</c:v>
                </c:pt>
                <c:pt idx="2405">
                  <c:v>120.49462500000008</c:v>
                </c:pt>
                <c:pt idx="2406">
                  <c:v>120.49462500000008</c:v>
                </c:pt>
                <c:pt idx="2407">
                  <c:v>120.49462500000008</c:v>
                </c:pt>
                <c:pt idx="2408">
                  <c:v>120.49462500000008</c:v>
                </c:pt>
                <c:pt idx="2409">
                  <c:v>120.49462500000008</c:v>
                </c:pt>
                <c:pt idx="2410">
                  <c:v>116.97398800000001</c:v>
                </c:pt>
                <c:pt idx="2411">
                  <c:v>116.97398800000001</c:v>
                </c:pt>
                <c:pt idx="2412">
                  <c:v>116.97398800000001</c:v>
                </c:pt>
                <c:pt idx="2413">
                  <c:v>116.97398800000001</c:v>
                </c:pt>
                <c:pt idx="2414">
                  <c:v>116.97398800000001</c:v>
                </c:pt>
                <c:pt idx="2415">
                  <c:v>116.97398800000001</c:v>
                </c:pt>
                <c:pt idx="2416">
                  <c:v>116.97398800000001</c:v>
                </c:pt>
                <c:pt idx="2417">
                  <c:v>116.97398800000001</c:v>
                </c:pt>
                <c:pt idx="2418">
                  <c:v>116.97398800000001</c:v>
                </c:pt>
                <c:pt idx="2419">
                  <c:v>116.97398800000001</c:v>
                </c:pt>
                <c:pt idx="2420">
                  <c:v>112.03377099999996</c:v>
                </c:pt>
                <c:pt idx="2421">
                  <c:v>112.03377099999996</c:v>
                </c:pt>
                <c:pt idx="2422">
                  <c:v>112.03377099999996</c:v>
                </c:pt>
                <c:pt idx="2423">
                  <c:v>112.03377099999996</c:v>
                </c:pt>
                <c:pt idx="2424">
                  <c:v>112.03377099999996</c:v>
                </c:pt>
                <c:pt idx="2425">
                  <c:v>112.03377099999996</c:v>
                </c:pt>
                <c:pt idx="2426">
                  <c:v>112.03377099999996</c:v>
                </c:pt>
                <c:pt idx="2427">
                  <c:v>112.03377099999996</c:v>
                </c:pt>
                <c:pt idx="2428">
                  <c:v>112.03377099999996</c:v>
                </c:pt>
                <c:pt idx="2429">
                  <c:v>112.03377099999996</c:v>
                </c:pt>
                <c:pt idx="2430">
                  <c:v>109.03512400000002</c:v>
                </c:pt>
                <c:pt idx="2431">
                  <c:v>109.03512400000002</c:v>
                </c:pt>
                <c:pt idx="2432">
                  <c:v>109.03512400000002</c:v>
                </c:pt>
                <c:pt idx="2433">
                  <c:v>109.03512400000002</c:v>
                </c:pt>
                <c:pt idx="2434">
                  <c:v>109.03512400000002</c:v>
                </c:pt>
                <c:pt idx="2435">
                  <c:v>109.03512400000002</c:v>
                </c:pt>
                <c:pt idx="2436">
                  <c:v>109.03512400000002</c:v>
                </c:pt>
                <c:pt idx="2437">
                  <c:v>109.03512400000002</c:v>
                </c:pt>
                <c:pt idx="2438">
                  <c:v>109.03512400000002</c:v>
                </c:pt>
                <c:pt idx="2439">
                  <c:v>109.03512400000002</c:v>
                </c:pt>
                <c:pt idx="2440">
                  <c:v>106.054389</c:v>
                </c:pt>
                <c:pt idx="2441">
                  <c:v>106.054389</c:v>
                </c:pt>
                <c:pt idx="2442">
                  <c:v>106.054389</c:v>
                </c:pt>
                <c:pt idx="2443">
                  <c:v>106.054389</c:v>
                </c:pt>
                <c:pt idx="2444">
                  <c:v>106.054389</c:v>
                </c:pt>
                <c:pt idx="2445">
                  <c:v>106.054389</c:v>
                </c:pt>
                <c:pt idx="2446">
                  <c:v>106.054389</c:v>
                </c:pt>
                <c:pt idx="2447">
                  <c:v>106.054389</c:v>
                </c:pt>
                <c:pt idx="2448">
                  <c:v>106.054389</c:v>
                </c:pt>
                <c:pt idx="2449">
                  <c:v>106.054389</c:v>
                </c:pt>
                <c:pt idx="2450">
                  <c:v>103.63363099999998</c:v>
                </c:pt>
                <c:pt idx="2451">
                  <c:v>103.63363099999998</c:v>
                </c:pt>
                <c:pt idx="2452">
                  <c:v>103.63363099999998</c:v>
                </c:pt>
                <c:pt idx="2453">
                  <c:v>103.63363099999998</c:v>
                </c:pt>
                <c:pt idx="2454">
                  <c:v>103.63363099999998</c:v>
                </c:pt>
                <c:pt idx="2455">
                  <c:v>103.63363099999998</c:v>
                </c:pt>
                <c:pt idx="2456">
                  <c:v>103.63363099999998</c:v>
                </c:pt>
                <c:pt idx="2457">
                  <c:v>103.63363099999998</c:v>
                </c:pt>
                <c:pt idx="2458">
                  <c:v>103.63363099999998</c:v>
                </c:pt>
                <c:pt idx="2459">
                  <c:v>103.63363099999998</c:v>
                </c:pt>
                <c:pt idx="2460">
                  <c:v>99.589556999999999</c:v>
                </c:pt>
                <c:pt idx="2461">
                  <c:v>99.589556999999999</c:v>
                </c:pt>
                <c:pt idx="2462">
                  <c:v>99.589556999999999</c:v>
                </c:pt>
                <c:pt idx="2463">
                  <c:v>99.589556999999999</c:v>
                </c:pt>
                <c:pt idx="2464">
                  <c:v>99.589556999999999</c:v>
                </c:pt>
                <c:pt idx="2465">
                  <c:v>99.589556999999999</c:v>
                </c:pt>
                <c:pt idx="2466">
                  <c:v>99.589556999999999</c:v>
                </c:pt>
                <c:pt idx="2467">
                  <c:v>99.589556999999999</c:v>
                </c:pt>
                <c:pt idx="2468">
                  <c:v>99.589556999999999</c:v>
                </c:pt>
                <c:pt idx="2469">
                  <c:v>99.589556999999999</c:v>
                </c:pt>
                <c:pt idx="2470">
                  <c:v>94.219744000000006</c:v>
                </c:pt>
                <c:pt idx="2471">
                  <c:v>94.219744000000006</c:v>
                </c:pt>
                <c:pt idx="2472">
                  <c:v>94.219744000000006</c:v>
                </c:pt>
                <c:pt idx="2473">
                  <c:v>94.219744000000006</c:v>
                </c:pt>
                <c:pt idx="2474">
                  <c:v>94.219744000000006</c:v>
                </c:pt>
                <c:pt idx="2475">
                  <c:v>94.219744000000006</c:v>
                </c:pt>
                <c:pt idx="2476">
                  <c:v>94.219744000000006</c:v>
                </c:pt>
                <c:pt idx="2477">
                  <c:v>94.219744000000006</c:v>
                </c:pt>
                <c:pt idx="2478">
                  <c:v>94.219744000000006</c:v>
                </c:pt>
                <c:pt idx="2479">
                  <c:v>94.219744000000006</c:v>
                </c:pt>
                <c:pt idx="2480">
                  <c:v>90.754152000000005</c:v>
                </c:pt>
                <c:pt idx="2481">
                  <c:v>90.754152000000005</c:v>
                </c:pt>
                <c:pt idx="2482">
                  <c:v>90.754152000000005</c:v>
                </c:pt>
                <c:pt idx="2483">
                  <c:v>90.754152000000005</c:v>
                </c:pt>
                <c:pt idx="2484">
                  <c:v>90.754152000000005</c:v>
                </c:pt>
                <c:pt idx="2485">
                  <c:v>90.754152000000005</c:v>
                </c:pt>
                <c:pt idx="2486">
                  <c:v>90.754152000000005</c:v>
                </c:pt>
                <c:pt idx="2487">
                  <c:v>90.754152000000005</c:v>
                </c:pt>
                <c:pt idx="2488">
                  <c:v>90.754152000000005</c:v>
                </c:pt>
                <c:pt idx="2489">
                  <c:v>90.754152000000005</c:v>
                </c:pt>
                <c:pt idx="2490">
                  <c:v>85.740244000000061</c:v>
                </c:pt>
                <c:pt idx="2491">
                  <c:v>85.740244000000061</c:v>
                </c:pt>
                <c:pt idx="2492">
                  <c:v>85.740244000000061</c:v>
                </c:pt>
                <c:pt idx="2493">
                  <c:v>85.740244000000061</c:v>
                </c:pt>
                <c:pt idx="2494">
                  <c:v>85.740244000000061</c:v>
                </c:pt>
                <c:pt idx="2495">
                  <c:v>85.740244000000061</c:v>
                </c:pt>
                <c:pt idx="2496">
                  <c:v>85.740244000000061</c:v>
                </c:pt>
                <c:pt idx="2497">
                  <c:v>85.740244000000061</c:v>
                </c:pt>
                <c:pt idx="2498">
                  <c:v>85.740244000000061</c:v>
                </c:pt>
                <c:pt idx="2499">
                  <c:v>85.740244000000061</c:v>
                </c:pt>
                <c:pt idx="2500">
                  <c:v>81.505075999999988</c:v>
                </c:pt>
                <c:pt idx="2501">
                  <c:v>81.505075999999988</c:v>
                </c:pt>
                <c:pt idx="2502">
                  <c:v>81.505075999999988</c:v>
                </c:pt>
                <c:pt idx="2503">
                  <c:v>81.505075999999988</c:v>
                </c:pt>
                <c:pt idx="2504">
                  <c:v>81.505075999999988</c:v>
                </c:pt>
                <c:pt idx="2505">
                  <c:v>81.505075999999988</c:v>
                </c:pt>
                <c:pt idx="2506">
                  <c:v>81.505075999999988</c:v>
                </c:pt>
                <c:pt idx="2507">
                  <c:v>81.505075999999988</c:v>
                </c:pt>
                <c:pt idx="2508">
                  <c:v>81.505075999999988</c:v>
                </c:pt>
                <c:pt idx="2509">
                  <c:v>81.505075999999988</c:v>
                </c:pt>
                <c:pt idx="2510">
                  <c:v>79.883320999999981</c:v>
                </c:pt>
                <c:pt idx="2511">
                  <c:v>79.883320999999981</c:v>
                </c:pt>
                <c:pt idx="2512">
                  <c:v>79.883320999999981</c:v>
                </c:pt>
                <c:pt idx="2513">
                  <c:v>79.883320999999981</c:v>
                </c:pt>
                <c:pt idx="2514">
                  <c:v>79.883320999999981</c:v>
                </c:pt>
                <c:pt idx="2515">
                  <c:v>79.883320999999981</c:v>
                </c:pt>
                <c:pt idx="2516">
                  <c:v>79.883320999999981</c:v>
                </c:pt>
                <c:pt idx="2517">
                  <c:v>79.883320999999981</c:v>
                </c:pt>
                <c:pt idx="2518">
                  <c:v>79.883320999999981</c:v>
                </c:pt>
                <c:pt idx="2519">
                  <c:v>79.883320999999981</c:v>
                </c:pt>
                <c:pt idx="2520">
                  <c:v>79.124983999999998</c:v>
                </c:pt>
                <c:pt idx="2521">
                  <c:v>79.124983999999998</c:v>
                </c:pt>
                <c:pt idx="2522">
                  <c:v>79.124983999999998</c:v>
                </c:pt>
                <c:pt idx="2523">
                  <c:v>79.124983999999998</c:v>
                </c:pt>
                <c:pt idx="2524">
                  <c:v>79.124983999999998</c:v>
                </c:pt>
                <c:pt idx="2525">
                  <c:v>79.124983999999998</c:v>
                </c:pt>
                <c:pt idx="2526">
                  <c:v>79.124983999999998</c:v>
                </c:pt>
                <c:pt idx="2527">
                  <c:v>79.124983999999998</c:v>
                </c:pt>
                <c:pt idx="2528">
                  <c:v>79.124983999999998</c:v>
                </c:pt>
                <c:pt idx="2529">
                  <c:v>79.124983999999998</c:v>
                </c:pt>
                <c:pt idx="2530">
                  <c:v>76.928704999999979</c:v>
                </c:pt>
                <c:pt idx="2531">
                  <c:v>76.928704999999979</c:v>
                </c:pt>
                <c:pt idx="2532">
                  <c:v>76.928704999999979</c:v>
                </c:pt>
                <c:pt idx="2533">
                  <c:v>76.928704999999979</c:v>
                </c:pt>
                <c:pt idx="2534">
                  <c:v>76.928704999999979</c:v>
                </c:pt>
                <c:pt idx="2535">
                  <c:v>76.928704999999979</c:v>
                </c:pt>
                <c:pt idx="2536">
                  <c:v>76.928704999999979</c:v>
                </c:pt>
                <c:pt idx="2537">
                  <c:v>76.928704999999979</c:v>
                </c:pt>
                <c:pt idx="2538">
                  <c:v>76.928704999999979</c:v>
                </c:pt>
                <c:pt idx="2539">
                  <c:v>76.928704999999979</c:v>
                </c:pt>
                <c:pt idx="2540">
                  <c:v>76.502284000000003</c:v>
                </c:pt>
                <c:pt idx="2541">
                  <c:v>76.502284000000003</c:v>
                </c:pt>
                <c:pt idx="2542">
                  <c:v>76.502284000000003</c:v>
                </c:pt>
                <c:pt idx="2543">
                  <c:v>76.502284000000003</c:v>
                </c:pt>
                <c:pt idx="2544">
                  <c:v>76.502284000000003</c:v>
                </c:pt>
                <c:pt idx="2545">
                  <c:v>76.502284000000003</c:v>
                </c:pt>
                <c:pt idx="2546">
                  <c:v>76.502284000000003</c:v>
                </c:pt>
                <c:pt idx="2547">
                  <c:v>76.502284000000003</c:v>
                </c:pt>
                <c:pt idx="2548">
                  <c:v>76.502284000000003</c:v>
                </c:pt>
                <c:pt idx="2549">
                  <c:v>76.502284000000003</c:v>
                </c:pt>
                <c:pt idx="2550">
                  <c:v>75.668939999999978</c:v>
                </c:pt>
                <c:pt idx="2551">
                  <c:v>75.668939999999978</c:v>
                </c:pt>
                <c:pt idx="2552">
                  <c:v>75.668939999999978</c:v>
                </c:pt>
                <c:pt idx="2553">
                  <c:v>75.668939999999978</c:v>
                </c:pt>
                <c:pt idx="2554">
                  <c:v>75.668939999999978</c:v>
                </c:pt>
                <c:pt idx="2555">
                  <c:v>75.668939999999978</c:v>
                </c:pt>
                <c:pt idx="2556">
                  <c:v>75.668939999999978</c:v>
                </c:pt>
                <c:pt idx="2557">
                  <c:v>75.668939999999978</c:v>
                </c:pt>
                <c:pt idx="2558">
                  <c:v>75.668939999999978</c:v>
                </c:pt>
                <c:pt idx="2559">
                  <c:v>75.668939999999978</c:v>
                </c:pt>
                <c:pt idx="2560">
                  <c:v>75.52273499999994</c:v>
                </c:pt>
                <c:pt idx="2561">
                  <c:v>75.52273499999994</c:v>
                </c:pt>
                <c:pt idx="2562">
                  <c:v>75.52273499999994</c:v>
                </c:pt>
                <c:pt idx="2563">
                  <c:v>75.52273499999994</c:v>
                </c:pt>
                <c:pt idx="2564">
                  <c:v>75.52273499999994</c:v>
                </c:pt>
                <c:pt idx="2565">
                  <c:v>75.52273499999994</c:v>
                </c:pt>
                <c:pt idx="2566">
                  <c:v>75.52273499999994</c:v>
                </c:pt>
                <c:pt idx="2567">
                  <c:v>75.52273499999994</c:v>
                </c:pt>
                <c:pt idx="2568">
                  <c:v>75.52273499999994</c:v>
                </c:pt>
                <c:pt idx="2569">
                  <c:v>75.52273499999994</c:v>
                </c:pt>
                <c:pt idx="2570">
                  <c:v>73.229150000000004</c:v>
                </c:pt>
                <c:pt idx="2571">
                  <c:v>73.229150000000004</c:v>
                </c:pt>
                <c:pt idx="2572">
                  <c:v>73.229150000000004</c:v>
                </c:pt>
                <c:pt idx="2573">
                  <c:v>73.229150000000004</c:v>
                </c:pt>
                <c:pt idx="2574">
                  <c:v>73.229150000000004</c:v>
                </c:pt>
                <c:pt idx="2575">
                  <c:v>73.229150000000004</c:v>
                </c:pt>
                <c:pt idx="2576">
                  <c:v>73.229150000000004</c:v>
                </c:pt>
                <c:pt idx="2577">
                  <c:v>73.229150000000004</c:v>
                </c:pt>
                <c:pt idx="2578">
                  <c:v>73.229150000000004</c:v>
                </c:pt>
                <c:pt idx="2579">
                  <c:v>73.229150000000004</c:v>
                </c:pt>
                <c:pt idx="2580">
                  <c:v>71.415419999999997</c:v>
                </c:pt>
                <c:pt idx="2581">
                  <c:v>71.415419999999997</c:v>
                </c:pt>
                <c:pt idx="2582">
                  <c:v>71.415419999999997</c:v>
                </c:pt>
                <c:pt idx="2583">
                  <c:v>71.415419999999997</c:v>
                </c:pt>
                <c:pt idx="2584">
                  <c:v>71.415419999999997</c:v>
                </c:pt>
                <c:pt idx="2585">
                  <c:v>71.415419999999997</c:v>
                </c:pt>
                <c:pt idx="2586">
                  <c:v>71.415419999999997</c:v>
                </c:pt>
                <c:pt idx="2587">
                  <c:v>71.415419999999997</c:v>
                </c:pt>
                <c:pt idx="2588">
                  <c:v>71.415419999999997</c:v>
                </c:pt>
                <c:pt idx="2589">
                  <c:v>71.415419999999997</c:v>
                </c:pt>
                <c:pt idx="2590">
                  <c:v>69.498802999999981</c:v>
                </c:pt>
                <c:pt idx="2591">
                  <c:v>69.498802999999981</c:v>
                </c:pt>
                <c:pt idx="2592">
                  <c:v>69.498802999999981</c:v>
                </c:pt>
                <c:pt idx="2593">
                  <c:v>69.498802999999981</c:v>
                </c:pt>
                <c:pt idx="2594">
                  <c:v>69.498802999999981</c:v>
                </c:pt>
                <c:pt idx="2595">
                  <c:v>69.498802999999981</c:v>
                </c:pt>
                <c:pt idx="2596">
                  <c:v>69.498802999999981</c:v>
                </c:pt>
                <c:pt idx="2597">
                  <c:v>69.498802999999981</c:v>
                </c:pt>
                <c:pt idx="2598">
                  <c:v>69.498802999999981</c:v>
                </c:pt>
                <c:pt idx="2599">
                  <c:v>69.498802999999981</c:v>
                </c:pt>
                <c:pt idx="2600">
                  <c:v>68.53997099999998</c:v>
                </c:pt>
                <c:pt idx="2601">
                  <c:v>68.53997099999998</c:v>
                </c:pt>
                <c:pt idx="2602">
                  <c:v>68.53997099999998</c:v>
                </c:pt>
                <c:pt idx="2603">
                  <c:v>68.53997099999998</c:v>
                </c:pt>
                <c:pt idx="2604">
                  <c:v>68.53997099999998</c:v>
                </c:pt>
                <c:pt idx="2605">
                  <c:v>68.53997099999998</c:v>
                </c:pt>
                <c:pt idx="2606">
                  <c:v>68.53997099999998</c:v>
                </c:pt>
                <c:pt idx="2607">
                  <c:v>68.53997099999998</c:v>
                </c:pt>
                <c:pt idx="2608">
                  <c:v>68.53997099999998</c:v>
                </c:pt>
                <c:pt idx="2609">
                  <c:v>68.53997099999998</c:v>
                </c:pt>
                <c:pt idx="2610">
                  <c:v>68.086473999999981</c:v>
                </c:pt>
                <c:pt idx="2611">
                  <c:v>68.086473999999981</c:v>
                </c:pt>
                <c:pt idx="2612">
                  <c:v>68.086473999999981</c:v>
                </c:pt>
                <c:pt idx="2613">
                  <c:v>68.086473999999981</c:v>
                </c:pt>
                <c:pt idx="2614">
                  <c:v>68.086473999999981</c:v>
                </c:pt>
                <c:pt idx="2615">
                  <c:v>68.086473999999981</c:v>
                </c:pt>
                <c:pt idx="2616">
                  <c:v>68.086473999999981</c:v>
                </c:pt>
                <c:pt idx="2617">
                  <c:v>68.086473999999981</c:v>
                </c:pt>
                <c:pt idx="2618">
                  <c:v>68.086473999999981</c:v>
                </c:pt>
                <c:pt idx="2619">
                  <c:v>68.086473999999981</c:v>
                </c:pt>
                <c:pt idx="2620">
                  <c:v>65.775183999999982</c:v>
                </c:pt>
                <c:pt idx="2621">
                  <c:v>65.775183999999982</c:v>
                </c:pt>
                <c:pt idx="2622">
                  <c:v>65.775183999999982</c:v>
                </c:pt>
                <c:pt idx="2623">
                  <c:v>65.775183999999982</c:v>
                </c:pt>
                <c:pt idx="2624">
                  <c:v>65.775183999999982</c:v>
                </c:pt>
                <c:pt idx="2625">
                  <c:v>65.775183999999982</c:v>
                </c:pt>
                <c:pt idx="2626">
                  <c:v>65.775183999999982</c:v>
                </c:pt>
                <c:pt idx="2627">
                  <c:v>65.775183999999982</c:v>
                </c:pt>
                <c:pt idx="2628">
                  <c:v>65.775183999999982</c:v>
                </c:pt>
                <c:pt idx="2629">
                  <c:v>65.775183999999982</c:v>
                </c:pt>
                <c:pt idx="2630">
                  <c:v>63.716951000000002</c:v>
                </c:pt>
                <c:pt idx="2631">
                  <c:v>63.716951000000002</c:v>
                </c:pt>
                <c:pt idx="2632">
                  <c:v>63.716951000000002</c:v>
                </c:pt>
                <c:pt idx="2633">
                  <c:v>63.716951000000002</c:v>
                </c:pt>
                <c:pt idx="2634">
                  <c:v>63.716951000000002</c:v>
                </c:pt>
                <c:pt idx="2635">
                  <c:v>63.716951000000002</c:v>
                </c:pt>
                <c:pt idx="2636">
                  <c:v>63.716951000000002</c:v>
                </c:pt>
                <c:pt idx="2637">
                  <c:v>63.716951000000002</c:v>
                </c:pt>
                <c:pt idx="2638">
                  <c:v>63.716951000000002</c:v>
                </c:pt>
                <c:pt idx="2639">
                  <c:v>63.716951000000002</c:v>
                </c:pt>
                <c:pt idx="2640">
                  <c:v>61.325279000000002</c:v>
                </c:pt>
                <c:pt idx="2641">
                  <c:v>61.325279000000002</c:v>
                </c:pt>
                <c:pt idx="2642">
                  <c:v>61.325279000000002</c:v>
                </c:pt>
                <c:pt idx="2643">
                  <c:v>61.325279000000002</c:v>
                </c:pt>
                <c:pt idx="2644">
                  <c:v>61.325279000000002</c:v>
                </c:pt>
                <c:pt idx="2645">
                  <c:v>61.325279000000002</c:v>
                </c:pt>
                <c:pt idx="2646">
                  <c:v>61.325279000000002</c:v>
                </c:pt>
                <c:pt idx="2647">
                  <c:v>61.325279000000002</c:v>
                </c:pt>
                <c:pt idx="2648">
                  <c:v>61.325279000000002</c:v>
                </c:pt>
                <c:pt idx="2649">
                  <c:v>61.325279000000002</c:v>
                </c:pt>
                <c:pt idx="2650">
                  <c:v>60.992690000000003</c:v>
                </c:pt>
                <c:pt idx="2651">
                  <c:v>60.992690000000003</c:v>
                </c:pt>
                <c:pt idx="2652">
                  <c:v>60.992690000000003</c:v>
                </c:pt>
                <c:pt idx="2653">
                  <c:v>60.992690000000003</c:v>
                </c:pt>
                <c:pt idx="2654">
                  <c:v>60.992690000000003</c:v>
                </c:pt>
                <c:pt idx="2655">
                  <c:v>60.992690000000003</c:v>
                </c:pt>
                <c:pt idx="2656">
                  <c:v>60.992690000000003</c:v>
                </c:pt>
                <c:pt idx="2657">
                  <c:v>60.992690000000003</c:v>
                </c:pt>
                <c:pt idx="2658">
                  <c:v>60.992690000000003</c:v>
                </c:pt>
                <c:pt idx="2659">
                  <c:v>60.992690000000003</c:v>
                </c:pt>
                <c:pt idx="2660">
                  <c:v>58.722043000000028</c:v>
                </c:pt>
                <c:pt idx="2661">
                  <c:v>58.722043000000028</c:v>
                </c:pt>
                <c:pt idx="2662">
                  <c:v>58.722043000000028</c:v>
                </c:pt>
                <c:pt idx="2663">
                  <c:v>58.722043000000028</c:v>
                </c:pt>
                <c:pt idx="2664">
                  <c:v>58.722043000000028</c:v>
                </c:pt>
                <c:pt idx="2665">
                  <c:v>58.722043000000028</c:v>
                </c:pt>
                <c:pt idx="2666">
                  <c:v>58.722043000000028</c:v>
                </c:pt>
                <c:pt idx="2667">
                  <c:v>58.722043000000028</c:v>
                </c:pt>
                <c:pt idx="2668">
                  <c:v>58.722043000000028</c:v>
                </c:pt>
                <c:pt idx="2669">
                  <c:v>58.722043000000028</c:v>
                </c:pt>
                <c:pt idx="2670">
                  <c:v>56.745212000000024</c:v>
                </c:pt>
                <c:pt idx="2671">
                  <c:v>56.745212000000024</c:v>
                </c:pt>
                <c:pt idx="2672">
                  <c:v>56.745212000000024</c:v>
                </c:pt>
                <c:pt idx="2673">
                  <c:v>56.745212000000024</c:v>
                </c:pt>
                <c:pt idx="2674">
                  <c:v>56.745212000000024</c:v>
                </c:pt>
                <c:pt idx="2675">
                  <c:v>56.745212000000024</c:v>
                </c:pt>
                <c:pt idx="2676">
                  <c:v>56.745212000000024</c:v>
                </c:pt>
                <c:pt idx="2677">
                  <c:v>56.745212000000024</c:v>
                </c:pt>
                <c:pt idx="2678">
                  <c:v>56.745212000000024</c:v>
                </c:pt>
                <c:pt idx="2679">
                  <c:v>56.745212000000024</c:v>
                </c:pt>
                <c:pt idx="2680">
                  <c:v>56.230215000000022</c:v>
                </c:pt>
                <c:pt idx="2681">
                  <c:v>56.230215000000022</c:v>
                </c:pt>
                <c:pt idx="2682">
                  <c:v>56.230215000000022</c:v>
                </c:pt>
                <c:pt idx="2683">
                  <c:v>56.230215000000022</c:v>
                </c:pt>
                <c:pt idx="2684">
                  <c:v>56.230215000000022</c:v>
                </c:pt>
                <c:pt idx="2685">
                  <c:v>56.230215000000022</c:v>
                </c:pt>
                <c:pt idx="2686">
                  <c:v>56.230215000000022</c:v>
                </c:pt>
                <c:pt idx="2687">
                  <c:v>56.230215000000022</c:v>
                </c:pt>
                <c:pt idx="2688">
                  <c:v>56.230215000000022</c:v>
                </c:pt>
                <c:pt idx="2689">
                  <c:v>56.230215000000022</c:v>
                </c:pt>
                <c:pt idx="2690">
                  <c:v>58.291964</c:v>
                </c:pt>
                <c:pt idx="2691">
                  <c:v>58.291964</c:v>
                </c:pt>
                <c:pt idx="2692">
                  <c:v>58.291964</c:v>
                </c:pt>
                <c:pt idx="2693">
                  <c:v>58.291964</c:v>
                </c:pt>
                <c:pt idx="2694">
                  <c:v>58.291964</c:v>
                </c:pt>
              </c:numCache>
            </c:numRef>
          </c:val>
          <c:extLst xmlns:c16r2="http://schemas.microsoft.com/office/drawing/2015/06/chart">
            <c:ext xmlns:c16="http://schemas.microsoft.com/office/drawing/2014/chart" uri="{C3380CC4-5D6E-409C-BE32-E72D297353CC}">
              <c16:uniqueId val="{00000002-29A0-4114-94A5-B016E78083F5}"/>
            </c:ext>
          </c:extLst>
        </c:ser>
        <c:ser>
          <c:idx val="3"/>
          <c:order val="3"/>
          <c:tx>
            <c:strRef>
              <c:f>Sheet1!$E$1</c:f>
              <c:strCache>
                <c:ptCount val="1"/>
                <c:pt idx="0">
                  <c:v>TC-4</c:v>
                </c:pt>
              </c:strCache>
            </c:strRef>
          </c:tx>
          <c:spPr>
            <a:ln w="28575" cap="rnd">
              <a:solidFill>
                <a:schemeClr val="accent4"/>
              </a:solidFill>
              <a:round/>
            </a:ln>
            <a:effectLst/>
          </c:spPr>
          <c:marker>
            <c:symbol val="none"/>
          </c:marker>
          <c:cat>
            <c:strRef>
              <c:f>Sheet1!$A$1:$A$2696</c:f>
              <c:strCache>
                <c:ptCount val="2696"/>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2.3</c:v>
                </c:pt>
                <c:pt idx="1352">
                  <c:v>2.3</c:v>
                </c:pt>
                <c:pt idx="1353">
                  <c:v>2.3</c:v>
                </c:pt>
                <c:pt idx="1354">
                  <c:v>2.3</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2.4</c:v>
                </c:pt>
                <c:pt idx="1412">
                  <c:v>2.4</c:v>
                </c:pt>
                <c:pt idx="1413">
                  <c:v>2.4</c:v>
                </c:pt>
                <c:pt idx="1414">
                  <c:v>2.4</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2.5</c:v>
                </c:pt>
                <c:pt idx="1472">
                  <c:v>2.5</c:v>
                </c:pt>
                <c:pt idx="1473">
                  <c:v>2.5</c:v>
                </c:pt>
                <c:pt idx="1474">
                  <c:v>2.5</c:v>
                </c:pt>
                <c:pt idx="1475">
                  <c:v>2.5</c:v>
                </c:pt>
                <c:pt idx="1476">
                  <c:v>2.5</c:v>
                </c:pt>
                <c:pt idx="1477">
                  <c:v>2.5</c:v>
                </c:pt>
                <c:pt idx="1478">
                  <c:v>2.5</c:v>
                </c:pt>
                <c:pt idx="1479">
                  <c:v>2.5</c:v>
                </c:pt>
                <c:pt idx="1480">
                  <c:v>2.5</c:v>
                </c:pt>
                <c:pt idx="1481">
                  <c:v>2.5</c:v>
                </c:pt>
                <c:pt idx="1482">
                  <c:v>2.5</c:v>
                </c:pt>
                <c:pt idx="1483">
                  <c:v>2.5</c:v>
                </c:pt>
                <c:pt idx="1484">
                  <c:v>2.5</c:v>
                </c:pt>
                <c:pt idx="1485">
                  <c:v>2.5</c:v>
                </c:pt>
                <c:pt idx="1486">
                  <c:v>2.5</c:v>
                </c:pt>
                <c:pt idx="1487">
                  <c:v>2.5</c:v>
                </c:pt>
                <c:pt idx="1488">
                  <c:v>2.5</c:v>
                </c:pt>
                <c:pt idx="1489">
                  <c:v>2.5</c:v>
                </c:pt>
                <c:pt idx="1490">
                  <c:v>2.5</c:v>
                </c:pt>
                <c:pt idx="1491">
                  <c:v>2.5</c:v>
                </c:pt>
                <c:pt idx="1492">
                  <c:v>2.5</c:v>
                </c:pt>
                <c:pt idx="1493">
                  <c:v>2.5</c:v>
                </c:pt>
                <c:pt idx="1494">
                  <c:v>2.5</c:v>
                </c:pt>
                <c:pt idx="1495">
                  <c:v>2.5</c:v>
                </c:pt>
                <c:pt idx="1496">
                  <c:v>2.5</c:v>
                </c:pt>
                <c:pt idx="1497">
                  <c:v>2.5</c:v>
                </c:pt>
                <c:pt idx="1498">
                  <c:v>2.5</c:v>
                </c:pt>
                <c:pt idx="1499">
                  <c:v>2.5</c:v>
                </c:pt>
                <c:pt idx="1500">
                  <c:v>2.5</c:v>
                </c:pt>
                <c:pt idx="1501">
                  <c:v>2.5</c:v>
                </c:pt>
                <c:pt idx="1502">
                  <c:v>2.5</c:v>
                </c:pt>
                <c:pt idx="1503">
                  <c:v>2.5</c:v>
                </c:pt>
                <c:pt idx="1504">
                  <c:v>2.5</c:v>
                </c:pt>
                <c:pt idx="1505">
                  <c:v>2.5</c:v>
                </c:pt>
                <c:pt idx="1506">
                  <c:v>2.5</c:v>
                </c:pt>
                <c:pt idx="1507">
                  <c:v>2.5</c:v>
                </c:pt>
                <c:pt idx="1508">
                  <c:v>2.5</c:v>
                </c:pt>
                <c:pt idx="1509">
                  <c:v>2.5</c:v>
                </c:pt>
                <c:pt idx="1510">
                  <c:v>2.5</c:v>
                </c:pt>
                <c:pt idx="1511">
                  <c:v>2.5</c:v>
                </c:pt>
                <c:pt idx="1512">
                  <c:v>2.5</c:v>
                </c:pt>
                <c:pt idx="1513">
                  <c:v>2.5</c:v>
                </c:pt>
                <c:pt idx="1514">
                  <c:v>2.5</c:v>
                </c:pt>
                <c:pt idx="1515">
                  <c:v>2.5</c:v>
                </c:pt>
                <c:pt idx="1516">
                  <c:v>2.5</c:v>
                </c:pt>
                <c:pt idx="1517">
                  <c:v>2.5</c:v>
                </c:pt>
                <c:pt idx="1518">
                  <c:v>2.5</c:v>
                </c:pt>
                <c:pt idx="1519">
                  <c:v>2.5</c:v>
                </c:pt>
                <c:pt idx="1520">
                  <c:v>2.5</c:v>
                </c:pt>
                <c:pt idx="1521">
                  <c:v>2.5</c:v>
                </c:pt>
                <c:pt idx="1522">
                  <c:v>2.5</c:v>
                </c:pt>
                <c:pt idx="1523">
                  <c:v>2.5</c:v>
                </c:pt>
                <c:pt idx="1524">
                  <c:v>2.5</c:v>
                </c:pt>
                <c:pt idx="1525">
                  <c:v>2.5</c:v>
                </c:pt>
                <c:pt idx="1526">
                  <c:v>2.5</c:v>
                </c:pt>
                <c:pt idx="1527">
                  <c:v>2.5</c:v>
                </c:pt>
                <c:pt idx="1528">
                  <c:v>2.5</c:v>
                </c:pt>
                <c:pt idx="1529">
                  <c:v>2.5</c:v>
                </c:pt>
                <c:pt idx="1530">
                  <c:v>2.5</c:v>
                </c:pt>
                <c:pt idx="1531">
                  <c:v>2.6</c:v>
                </c:pt>
                <c:pt idx="1532">
                  <c:v>2.6</c:v>
                </c:pt>
                <c:pt idx="1533">
                  <c:v>2.6</c:v>
                </c:pt>
                <c:pt idx="1534">
                  <c:v>2.6</c:v>
                </c:pt>
                <c:pt idx="1535">
                  <c:v>2.6</c:v>
                </c:pt>
                <c:pt idx="1536">
                  <c:v>2.6</c:v>
                </c:pt>
                <c:pt idx="1537">
                  <c:v>2.6</c:v>
                </c:pt>
                <c:pt idx="1538">
                  <c:v>2.6</c:v>
                </c:pt>
                <c:pt idx="1539">
                  <c:v>2.6</c:v>
                </c:pt>
                <c:pt idx="1540">
                  <c:v>2.6</c:v>
                </c:pt>
                <c:pt idx="1541">
                  <c:v>2.6</c:v>
                </c:pt>
                <c:pt idx="1542">
                  <c:v>2.6</c:v>
                </c:pt>
                <c:pt idx="1543">
                  <c:v>2.6</c:v>
                </c:pt>
                <c:pt idx="1544">
                  <c:v>2.6</c:v>
                </c:pt>
                <c:pt idx="1545">
                  <c:v>2.6</c:v>
                </c:pt>
                <c:pt idx="1546">
                  <c:v>2.6</c:v>
                </c:pt>
                <c:pt idx="1547">
                  <c:v>2.6</c:v>
                </c:pt>
                <c:pt idx="1548">
                  <c:v>2.6</c:v>
                </c:pt>
                <c:pt idx="1549">
                  <c:v>2.6</c:v>
                </c:pt>
                <c:pt idx="1550">
                  <c:v>2.6</c:v>
                </c:pt>
                <c:pt idx="1551">
                  <c:v>2.6</c:v>
                </c:pt>
                <c:pt idx="1552">
                  <c:v>2.6</c:v>
                </c:pt>
                <c:pt idx="1553">
                  <c:v>2.6</c:v>
                </c:pt>
                <c:pt idx="1554">
                  <c:v>2.6</c:v>
                </c:pt>
                <c:pt idx="1555">
                  <c:v>2.6</c:v>
                </c:pt>
                <c:pt idx="1556">
                  <c:v>2.6</c:v>
                </c:pt>
                <c:pt idx="1557">
                  <c:v>2.6</c:v>
                </c:pt>
                <c:pt idx="1558">
                  <c:v>2.6</c:v>
                </c:pt>
                <c:pt idx="1559">
                  <c:v>2.6</c:v>
                </c:pt>
                <c:pt idx="1560">
                  <c:v>2.6</c:v>
                </c:pt>
                <c:pt idx="1561">
                  <c:v>2.6</c:v>
                </c:pt>
                <c:pt idx="1562">
                  <c:v>2.6</c:v>
                </c:pt>
                <c:pt idx="1563">
                  <c:v>2.6</c:v>
                </c:pt>
                <c:pt idx="1564">
                  <c:v>2.6</c:v>
                </c:pt>
                <c:pt idx="1565">
                  <c:v>2.6</c:v>
                </c:pt>
                <c:pt idx="1566">
                  <c:v>2.6</c:v>
                </c:pt>
                <c:pt idx="1567">
                  <c:v>2.6</c:v>
                </c:pt>
                <c:pt idx="1568">
                  <c:v>2.6</c:v>
                </c:pt>
                <c:pt idx="1569">
                  <c:v>2.6</c:v>
                </c:pt>
                <c:pt idx="1570">
                  <c:v>2.6</c:v>
                </c:pt>
                <c:pt idx="1571">
                  <c:v>2.6</c:v>
                </c:pt>
                <c:pt idx="1572">
                  <c:v>2.6</c:v>
                </c:pt>
                <c:pt idx="1573">
                  <c:v>2.6</c:v>
                </c:pt>
                <c:pt idx="1574">
                  <c:v>2.6</c:v>
                </c:pt>
                <c:pt idx="1575">
                  <c:v>2.6</c:v>
                </c:pt>
                <c:pt idx="1576">
                  <c:v>2.6</c:v>
                </c:pt>
                <c:pt idx="1577">
                  <c:v>2.6</c:v>
                </c:pt>
                <c:pt idx="1578">
                  <c:v>2.6</c:v>
                </c:pt>
                <c:pt idx="1579">
                  <c:v>2.6</c:v>
                </c:pt>
                <c:pt idx="1580">
                  <c:v>2.6</c:v>
                </c:pt>
                <c:pt idx="1581">
                  <c:v>2.6</c:v>
                </c:pt>
                <c:pt idx="1582">
                  <c:v>2.6</c:v>
                </c:pt>
                <c:pt idx="1583">
                  <c:v>2.6</c:v>
                </c:pt>
                <c:pt idx="1584">
                  <c:v>2.6</c:v>
                </c:pt>
                <c:pt idx="1585">
                  <c:v>2.6</c:v>
                </c:pt>
                <c:pt idx="1586">
                  <c:v>2.6</c:v>
                </c:pt>
                <c:pt idx="1587">
                  <c:v>2.6</c:v>
                </c:pt>
                <c:pt idx="1588">
                  <c:v>2.6</c:v>
                </c:pt>
                <c:pt idx="1589">
                  <c:v>2.6</c:v>
                </c:pt>
                <c:pt idx="1590">
                  <c:v>2.6</c:v>
                </c:pt>
                <c:pt idx="1591">
                  <c:v>2.7</c:v>
                </c:pt>
                <c:pt idx="1592">
                  <c:v>2.7</c:v>
                </c:pt>
                <c:pt idx="1593">
                  <c:v>2.7</c:v>
                </c:pt>
                <c:pt idx="1594">
                  <c:v>2.7</c:v>
                </c:pt>
                <c:pt idx="1595">
                  <c:v>2.7</c:v>
                </c:pt>
                <c:pt idx="1596">
                  <c:v>2.7</c:v>
                </c:pt>
                <c:pt idx="1597">
                  <c:v>2.7</c:v>
                </c:pt>
                <c:pt idx="1598">
                  <c:v>2.7</c:v>
                </c:pt>
                <c:pt idx="1599">
                  <c:v>2.7</c:v>
                </c:pt>
                <c:pt idx="1600">
                  <c:v>2.7</c:v>
                </c:pt>
                <c:pt idx="1601">
                  <c:v>2.7</c:v>
                </c:pt>
                <c:pt idx="1602">
                  <c:v>2.7</c:v>
                </c:pt>
                <c:pt idx="1603">
                  <c:v>2.7</c:v>
                </c:pt>
                <c:pt idx="1604">
                  <c:v>2.7</c:v>
                </c:pt>
                <c:pt idx="1605">
                  <c:v>2.7</c:v>
                </c:pt>
                <c:pt idx="1606">
                  <c:v>2.7</c:v>
                </c:pt>
                <c:pt idx="1607">
                  <c:v>2.7</c:v>
                </c:pt>
                <c:pt idx="1608">
                  <c:v>2.7</c:v>
                </c:pt>
                <c:pt idx="1609">
                  <c:v>2.7</c:v>
                </c:pt>
                <c:pt idx="1610">
                  <c:v>2.7</c:v>
                </c:pt>
                <c:pt idx="1611">
                  <c:v>2.7</c:v>
                </c:pt>
                <c:pt idx="1612">
                  <c:v>2.7</c:v>
                </c:pt>
                <c:pt idx="1613">
                  <c:v>2.7</c:v>
                </c:pt>
                <c:pt idx="1614">
                  <c:v>2.7</c:v>
                </c:pt>
                <c:pt idx="1615">
                  <c:v>2.7</c:v>
                </c:pt>
                <c:pt idx="1616">
                  <c:v>2.7</c:v>
                </c:pt>
                <c:pt idx="1617">
                  <c:v>2.7</c:v>
                </c:pt>
                <c:pt idx="1618">
                  <c:v>2.7</c:v>
                </c:pt>
                <c:pt idx="1619">
                  <c:v>2.7</c:v>
                </c:pt>
                <c:pt idx="1620">
                  <c:v>2.7</c:v>
                </c:pt>
                <c:pt idx="1621">
                  <c:v>2.7</c:v>
                </c:pt>
                <c:pt idx="1622">
                  <c:v>2.7</c:v>
                </c:pt>
                <c:pt idx="1623">
                  <c:v>2.7</c:v>
                </c:pt>
                <c:pt idx="1624">
                  <c:v>2.7</c:v>
                </c:pt>
                <c:pt idx="1625">
                  <c:v>2.7</c:v>
                </c:pt>
                <c:pt idx="1626">
                  <c:v>2.7</c:v>
                </c:pt>
                <c:pt idx="1627">
                  <c:v>2.7</c:v>
                </c:pt>
                <c:pt idx="1628">
                  <c:v>2.7</c:v>
                </c:pt>
                <c:pt idx="1629">
                  <c:v>2.7</c:v>
                </c:pt>
                <c:pt idx="1630">
                  <c:v>2.7</c:v>
                </c:pt>
                <c:pt idx="1631">
                  <c:v>2.7</c:v>
                </c:pt>
                <c:pt idx="1632">
                  <c:v>2.7</c:v>
                </c:pt>
                <c:pt idx="1633">
                  <c:v>2.7</c:v>
                </c:pt>
                <c:pt idx="1634">
                  <c:v>2.7</c:v>
                </c:pt>
                <c:pt idx="1635">
                  <c:v>2.7</c:v>
                </c:pt>
                <c:pt idx="1636">
                  <c:v>2.7</c:v>
                </c:pt>
                <c:pt idx="1637">
                  <c:v>2.7</c:v>
                </c:pt>
                <c:pt idx="1638">
                  <c:v>2.7</c:v>
                </c:pt>
                <c:pt idx="1639">
                  <c:v>2.7</c:v>
                </c:pt>
                <c:pt idx="1640">
                  <c:v>2.7</c:v>
                </c:pt>
                <c:pt idx="1641">
                  <c:v>2.7</c:v>
                </c:pt>
                <c:pt idx="1642">
                  <c:v>2.7</c:v>
                </c:pt>
                <c:pt idx="1643">
                  <c:v>2.7</c:v>
                </c:pt>
                <c:pt idx="1644">
                  <c:v>2.7</c:v>
                </c:pt>
                <c:pt idx="1645">
                  <c:v>2.7</c:v>
                </c:pt>
                <c:pt idx="1646">
                  <c:v>2.7</c:v>
                </c:pt>
                <c:pt idx="1647">
                  <c:v>2.7</c:v>
                </c:pt>
                <c:pt idx="1648">
                  <c:v>2.7</c:v>
                </c:pt>
                <c:pt idx="1649">
                  <c:v>2.7</c:v>
                </c:pt>
                <c:pt idx="1650">
                  <c:v>2.7</c:v>
                </c:pt>
                <c:pt idx="1651">
                  <c:v>2.8</c:v>
                </c:pt>
                <c:pt idx="1652">
                  <c:v>2.8</c:v>
                </c:pt>
                <c:pt idx="1653">
                  <c:v>2.8</c:v>
                </c:pt>
                <c:pt idx="1654">
                  <c:v>2.8</c:v>
                </c:pt>
                <c:pt idx="1655">
                  <c:v>2.8</c:v>
                </c:pt>
                <c:pt idx="1656">
                  <c:v>2.8</c:v>
                </c:pt>
                <c:pt idx="1657">
                  <c:v>2.8</c:v>
                </c:pt>
                <c:pt idx="1658">
                  <c:v>2.8</c:v>
                </c:pt>
                <c:pt idx="1659">
                  <c:v>2.8</c:v>
                </c:pt>
                <c:pt idx="1660">
                  <c:v>2.8</c:v>
                </c:pt>
                <c:pt idx="1661">
                  <c:v>2.8</c:v>
                </c:pt>
                <c:pt idx="1662">
                  <c:v>2.8</c:v>
                </c:pt>
                <c:pt idx="1663">
                  <c:v>2.8</c:v>
                </c:pt>
                <c:pt idx="1664">
                  <c:v>2.8</c:v>
                </c:pt>
                <c:pt idx="1665">
                  <c:v>2.8</c:v>
                </c:pt>
                <c:pt idx="1666">
                  <c:v>2.8</c:v>
                </c:pt>
                <c:pt idx="1667">
                  <c:v>2.8</c:v>
                </c:pt>
                <c:pt idx="1668">
                  <c:v>2.8</c:v>
                </c:pt>
                <c:pt idx="1669">
                  <c:v>2.8</c:v>
                </c:pt>
                <c:pt idx="1670">
                  <c:v>2.8</c:v>
                </c:pt>
                <c:pt idx="1671">
                  <c:v>2.8</c:v>
                </c:pt>
                <c:pt idx="1672">
                  <c:v>2.8</c:v>
                </c:pt>
                <c:pt idx="1673">
                  <c:v>2.8</c:v>
                </c:pt>
                <c:pt idx="1674">
                  <c:v>2.8</c:v>
                </c:pt>
                <c:pt idx="1675">
                  <c:v>2.8</c:v>
                </c:pt>
                <c:pt idx="1676">
                  <c:v>2.8</c:v>
                </c:pt>
                <c:pt idx="1677">
                  <c:v>2.8</c:v>
                </c:pt>
                <c:pt idx="1678">
                  <c:v>2.8</c:v>
                </c:pt>
                <c:pt idx="1679">
                  <c:v>2.8</c:v>
                </c:pt>
                <c:pt idx="1680">
                  <c:v>2.8</c:v>
                </c:pt>
                <c:pt idx="1681">
                  <c:v>2.8</c:v>
                </c:pt>
                <c:pt idx="1682">
                  <c:v>2.8</c:v>
                </c:pt>
                <c:pt idx="1683">
                  <c:v>2.8</c:v>
                </c:pt>
                <c:pt idx="1684">
                  <c:v>2.8</c:v>
                </c:pt>
                <c:pt idx="1685">
                  <c:v>2.8</c:v>
                </c:pt>
                <c:pt idx="1686">
                  <c:v>2.8</c:v>
                </c:pt>
                <c:pt idx="1687">
                  <c:v>2.8</c:v>
                </c:pt>
                <c:pt idx="1688">
                  <c:v>2.8</c:v>
                </c:pt>
                <c:pt idx="1689">
                  <c:v>2.8</c:v>
                </c:pt>
                <c:pt idx="1690">
                  <c:v>2.8</c:v>
                </c:pt>
                <c:pt idx="1691">
                  <c:v>2.8</c:v>
                </c:pt>
                <c:pt idx="1692">
                  <c:v>2.8</c:v>
                </c:pt>
                <c:pt idx="1693">
                  <c:v>2.8</c:v>
                </c:pt>
                <c:pt idx="1694">
                  <c:v>2.8</c:v>
                </c:pt>
                <c:pt idx="1695">
                  <c:v>2.8</c:v>
                </c:pt>
                <c:pt idx="1696">
                  <c:v>2.8</c:v>
                </c:pt>
                <c:pt idx="1697">
                  <c:v>2.8</c:v>
                </c:pt>
                <c:pt idx="1698">
                  <c:v>2.8</c:v>
                </c:pt>
                <c:pt idx="1699">
                  <c:v>2.8</c:v>
                </c:pt>
                <c:pt idx="1700">
                  <c:v>2.8</c:v>
                </c:pt>
                <c:pt idx="1701">
                  <c:v>2.8</c:v>
                </c:pt>
                <c:pt idx="1702">
                  <c:v>2.8</c:v>
                </c:pt>
                <c:pt idx="1703">
                  <c:v>2.8</c:v>
                </c:pt>
                <c:pt idx="1704">
                  <c:v>2.8</c:v>
                </c:pt>
                <c:pt idx="1705">
                  <c:v>2.8</c:v>
                </c:pt>
                <c:pt idx="1706">
                  <c:v>2.8</c:v>
                </c:pt>
                <c:pt idx="1707">
                  <c:v>2.8</c:v>
                </c:pt>
                <c:pt idx="1708">
                  <c:v>2.8</c:v>
                </c:pt>
                <c:pt idx="1709">
                  <c:v>2.8</c:v>
                </c:pt>
                <c:pt idx="1710">
                  <c:v>2.8</c:v>
                </c:pt>
                <c:pt idx="1711">
                  <c:v>2.9</c:v>
                </c:pt>
                <c:pt idx="1712">
                  <c:v>2.9</c:v>
                </c:pt>
                <c:pt idx="1713">
                  <c:v>2.9</c:v>
                </c:pt>
                <c:pt idx="1714">
                  <c:v>2.9</c:v>
                </c:pt>
                <c:pt idx="1715">
                  <c:v>2.9</c:v>
                </c:pt>
                <c:pt idx="1716">
                  <c:v>2.9</c:v>
                </c:pt>
                <c:pt idx="1717">
                  <c:v>2.9</c:v>
                </c:pt>
                <c:pt idx="1718">
                  <c:v>2.9</c:v>
                </c:pt>
                <c:pt idx="1719">
                  <c:v>2.9</c:v>
                </c:pt>
                <c:pt idx="1720">
                  <c:v>2.9</c:v>
                </c:pt>
                <c:pt idx="1721">
                  <c:v>2.9</c:v>
                </c:pt>
                <c:pt idx="1722">
                  <c:v>2.9</c:v>
                </c:pt>
                <c:pt idx="1723">
                  <c:v>2.9</c:v>
                </c:pt>
                <c:pt idx="1724">
                  <c:v>2.9</c:v>
                </c:pt>
                <c:pt idx="1725">
                  <c:v>2.9</c:v>
                </c:pt>
                <c:pt idx="1726">
                  <c:v>2.9</c:v>
                </c:pt>
                <c:pt idx="1727">
                  <c:v>2.9</c:v>
                </c:pt>
                <c:pt idx="1728">
                  <c:v>2.9</c:v>
                </c:pt>
                <c:pt idx="1729">
                  <c:v>2.9</c:v>
                </c:pt>
                <c:pt idx="1730">
                  <c:v>2.9</c:v>
                </c:pt>
                <c:pt idx="1731">
                  <c:v>2.9</c:v>
                </c:pt>
                <c:pt idx="1732">
                  <c:v>2.9</c:v>
                </c:pt>
                <c:pt idx="1733">
                  <c:v>2.9</c:v>
                </c:pt>
                <c:pt idx="1734">
                  <c:v>2.9</c:v>
                </c:pt>
                <c:pt idx="1735">
                  <c:v>2.9</c:v>
                </c:pt>
                <c:pt idx="1736">
                  <c:v>2.9</c:v>
                </c:pt>
                <c:pt idx="1737">
                  <c:v>2.9</c:v>
                </c:pt>
                <c:pt idx="1738">
                  <c:v>2.9</c:v>
                </c:pt>
                <c:pt idx="1739">
                  <c:v>2.9</c:v>
                </c:pt>
                <c:pt idx="1740">
                  <c:v>2.9</c:v>
                </c:pt>
                <c:pt idx="1741">
                  <c:v>2.9</c:v>
                </c:pt>
                <c:pt idx="1742">
                  <c:v>2.9</c:v>
                </c:pt>
                <c:pt idx="1743">
                  <c:v>2.9</c:v>
                </c:pt>
                <c:pt idx="1744">
                  <c:v>2.9</c:v>
                </c:pt>
                <c:pt idx="1745">
                  <c:v>2.9</c:v>
                </c:pt>
                <c:pt idx="1746">
                  <c:v>2.9</c:v>
                </c:pt>
                <c:pt idx="1747">
                  <c:v>2.9</c:v>
                </c:pt>
                <c:pt idx="1748">
                  <c:v>2.9</c:v>
                </c:pt>
                <c:pt idx="1749">
                  <c:v>2.9</c:v>
                </c:pt>
                <c:pt idx="1750">
                  <c:v>2.9</c:v>
                </c:pt>
                <c:pt idx="1751">
                  <c:v>2.9</c:v>
                </c:pt>
                <c:pt idx="1752">
                  <c:v>2.9</c:v>
                </c:pt>
                <c:pt idx="1753">
                  <c:v>2.9</c:v>
                </c:pt>
                <c:pt idx="1754">
                  <c:v>2.9</c:v>
                </c:pt>
                <c:pt idx="1755">
                  <c:v>2.9</c:v>
                </c:pt>
                <c:pt idx="1756">
                  <c:v>2.9</c:v>
                </c:pt>
                <c:pt idx="1757">
                  <c:v>2.9</c:v>
                </c:pt>
                <c:pt idx="1758">
                  <c:v>2.9</c:v>
                </c:pt>
                <c:pt idx="1759">
                  <c:v>2.9</c:v>
                </c:pt>
                <c:pt idx="1760">
                  <c:v>2.9</c:v>
                </c:pt>
                <c:pt idx="1761">
                  <c:v>2.9</c:v>
                </c:pt>
                <c:pt idx="1762">
                  <c:v>2.9</c:v>
                </c:pt>
                <c:pt idx="1763">
                  <c:v>2.9</c:v>
                </c:pt>
                <c:pt idx="1764">
                  <c:v>2.9</c:v>
                </c:pt>
                <c:pt idx="1765">
                  <c:v>2.9</c:v>
                </c:pt>
                <c:pt idx="1766">
                  <c:v>2.9</c:v>
                </c:pt>
                <c:pt idx="1767">
                  <c:v>2.9</c:v>
                </c:pt>
                <c:pt idx="1768">
                  <c:v>2.9</c:v>
                </c:pt>
                <c:pt idx="1769">
                  <c:v>2.9</c:v>
                </c:pt>
                <c:pt idx="1770">
                  <c:v>2.9</c:v>
                </c:pt>
                <c:pt idx="1771">
                  <c:v>3.0</c:v>
                </c:pt>
                <c:pt idx="1772">
                  <c:v>3.0</c:v>
                </c:pt>
                <c:pt idx="1773">
                  <c:v>3.0</c:v>
                </c:pt>
                <c:pt idx="1774">
                  <c:v>3.0</c:v>
                </c:pt>
                <c:pt idx="1775">
                  <c:v>3.0</c:v>
                </c:pt>
                <c:pt idx="1776">
                  <c:v>3.0</c:v>
                </c:pt>
                <c:pt idx="1777">
                  <c:v>3.0</c:v>
                </c:pt>
                <c:pt idx="1778">
                  <c:v>3.0</c:v>
                </c:pt>
                <c:pt idx="1779">
                  <c:v>3.0</c:v>
                </c:pt>
                <c:pt idx="1780">
                  <c:v>3.0</c:v>
                </c:pt>
                <c:pt idx="1781">
                  <c:v>3.0</c:v>
                </c:pt>
                <c:pt idx="1782">
                  <c:v>3.0</c:v>
                </c:pt>
                <c:pt idx="1783">
                  <c:v>3.0</c:v>
                </c:pt>
                <c:pt idx="1784">
                  <c:v>3.0</c:v>
                </c:pt>
                <c:pt idx="1785">
                  <c:v>3.0</c:v>
                </c:pt>
                <c:pt idx="1786">
                  <c:v>3.0</c:v>
                </c:pt>
                <c:pt idx="1787">
                  <c:v>3.0</c:v>
                </c:pt>
                <c:pt idx="1788">
                  <c:v>3.0</c:v>
                </c:pt>
                <c:pt idx="1789">
                  <c:v>3.0</c:v>
                </c:pt>
                <c:pt idx="1790">
                  <c:v>3.0</c:v>
                </c:pt>
                <c:pt idx="1791">
                  <c:v>3.0</c:v>
                </c:pt>
                <c:pt idx="1792">
                  <c:v>3.0</c:v>
                </c:pt>
                <c:pt idx="1793">
                  <c:v>3.0</c:v>
                </c:pt>
                <c:pt idx="1794">
                  <c:v>3.0</c:v>
                </c:pt>
                <c:pt idx="1795">
                  <c:v>3.0</c:v>
                </c:pt>
                <c:pt idx="1796">
                  <c:v>3.0</c:v>
                </c:pt>
                <c:pt idx="1797">
                  <c:v>3.0</c:v>
                </c:pt>
                <c:pt idx="1798">
                  <c:v>3.0</c:v>
                </c:pt>
                <c:pt idx="1799">
                  <c:v>3.0</c:v>
                </c:pt>
                <c:pt idx="1800">
                  <c:v>3.0</c:v>
                </c:pt>
                <c:pt idx="1801">
                  <c:v>3.0</c:v>
                </c:pt>
                <c:pt idx="1802">
                  <c:v>3.0</c:v>
                </c:pt>
                <c:pt idx="1803">
                  <c:v>3.0</c:v>
                </c:pt>
                <c:pt idx="1804">
                  <c:v>3.0</c:v>
                </c:pt>
                <c:pt idx="1805">
                  <c:v>3.0</c:v>
                </c:pt>
                <c:pt idx="1806">
                  <c:v>3.0</c:v>
                </c:pt>
                <c:pt idx="1807">
                  <c:v>3.0</c:v>
                </c:pt>
                <c:pt idx="1808">
                  <c:v>3.0</c:v>
                </c:pt>
                <c:pt idx="1809">
                  <c:v>3.0</c:v>
                </c:pt>
                <c:pt idx="1810">
                  <c:v>3.0</c:v>
                </c:pt>
                <c:pt idx="1811">
                  <c:v>3.0</c:v>
                </c:pt>
                <c:pt idx="1812">
                  <c:v>3.0</c:v>
                </c:pt>
                <c:pt idx="1813">
                  <c:v>3.0</c:v>
                </c:pt>
                <c:pt idx="1814">
                  <c:v>3.0</c:v>
                </c:pt>
                <c:pt idx="1815">
                  <c:v>3.0</c:v>
                </c:pt>
                <c:pt idx="1816">
                  <c:v>3.0</c:v>
                </c:pt>
                <c:pt idx="1817">
                  <c:v>3.0</c:v>
                </c:pt>
                <c:pt idx="1818">
                  <c:v>3.0</c:v>
                </c:pt>
                <c:pt idx="1819">
                  <c:v>3.0</c:v>
                </c:pt>
                <c:pt idx="1820">
                  <c:v>3.0</c:v>
                </c:pt>
                <c:pt idx="1821">
                  <c:v>3.0</c:v>
                </c:pt>
                <c:pt idx="1822">
                  <c:v>3.0</c:v>
                </c:pt>
                <c:pt idx="1823">
                  <c:v>3.0</c:v>
                </c:pt>
                <c:pt idx="1824">
                  <c:v>3.0</c:v>
                </c:pt>
                <c:pt idx="1825">
                  <c:v>3.0</c:v>
                </c:pt>
                <c:pt idx="1826">
                  <c:v>3.0</c:v>
                </c:pt>
                <c:pt idx="1827">
                  <c:v>3.0</c:v>
                </c:pt>
                <c:pt idx="1828">
                  <c:v>3.0</c:v>
                </c:pt>
                <c:pt idx="1829">
                  <c:v>3.0</c:v>
                </c:pt>
                <c:pt idx="1830">
                  <c:v>3.0</c:v>
                </c:pt>
                <c:pt idx="1831">
                  <c:v>3.1</c:v>
                </c:pt>
                <c:pt idx="1832">
                  <c:v>3.1</c:v>
                </c:pt>
                <c:pt idx="1833">
                  <c:v>3.1</c:v>
                </c:pt>
                <c:pt idx="1834">
                  <c:v>3.1</c:v>
                </c:pt>
                <c:pt idx="1835">
                  <c:v>3.1</c:v>
                </c:pt>
                <c:pt idx="1836">
                  <c:v>3.1</c:v>
                </c:pt>
                <c:pt idx="1837">
                  <c:v>3.1</c:v>
                </c:pt>
                <c:pt idx="1838">
                  <c:v>3.1</c:v>
                </c:pt>
                <c:pt idx="1839">
                  <c:v>3.1</c:v>
                </c:pt>
                <c:pt idx="1840">
                  <c:v>3.1</c:v>
                </c:pt>
                <c:pt idx="1841">
                  <c:v>3.1</c:v>
                </c:pt>
                <c:pt idx="1842">
                  <c:v>3.1</c:v>
                </c:pt>
                <c:pt idx="1843">
                  <c:v>3.1</c:v>
                </c:pt>
                <c:pt idx="1844">
                  <c:v>3.1</c:v>
                </c:pt>
                <c:pt idx="1845">
                  <c:v>3.1</c:v>
                </c:pt>
                <c:pt idx="1846">
                  <c:v>3.1</c:v>
                </c:pt>
                <c:pt idx="1847">
                  <c:v>3.1</c:v>
                </c:pt>
                <c:pt idx="1848">
                  <c:v>3.1</c:v>
                </c:pt>
                <c:pt idx="1849">
                  <c:v>3.1</c:v>
                </c:pt>
                <c:pt idx="1850">
                  <c:v>3.1</c:v>
                </c:pt>
                <c:pt idx="1851">
                  <c:v>3.1</c:v>
                </c:pt>
                <c:pt idx="1852">
                  <c:v>3.1</c:v>
                </c:pt>
                <c:pt idx="1853">
                  <c:v>3.1</c:v>
                </c:pt>
                <c:pt idx="1854">
                  <c:v>3.1</c:v>
                </c:pt>
                <c:pt idx="1855">
                  <c:v>3.1</c:v>
                </c:pt>
                <c:pt idx="1856">
                  <c:v>3.1</c:v>
                </c:pt>
                <c:pt idx="1857">
                  <c:v>3.1</c:v>
                </c:pt>
                <c:pt idx="1858">
                  <c:v>3.1</c:v>
                </c:pt>
                <c:pt idx="1859">
                  <c:v>3.1</c:v>
                </c:pt>
                <c:pt idx="1860">
                  <c:v>3.1</c:v>
                </c:pt>
                <c:pt idx="1861">
                  <c:v>3.1</c:v>
                </c:pt>
                <c:pt idx="1862">
                  <c:v>3.1</c:v>
                </c:pt>
                <c:pt idx="1863">
                  <c:v>3.1</c:v>
                </c:pt>
                <c:pt idx="1864">
                  <c:v>3.1</c:v>
                </c:pt>
                <c:pt idx="1865">
                  <c:v>3.1</c:v>
                </c:pt>
                <c:pt idx="1866">
                  <c:v>3.1</c:v>
                </c:pt>
                <c:pt idx="1867">
                  <c:v>3.1</c:v>
                </c:pt>
                <c:pt idx="1868">
                  <c:v>3.1</c:v>
                </c:pt>
                <c:pt idx="1869">
                  <c:v>3.1</c:v>
                </c:pt>
                <c:pt idx="1870">
                  <c:v>3.1</c:v>
                </c:pt>
                <c:pt idx="1871">
                  <c:v>3.1</c:v>
                </c:pt>
                <c:pt idx="1872">
                  <c:v>3.1</c:v>
                </c:pt>
                <c:pt idx="1873">
                  <c:v>3.1</c:v>
                </c:pt>
                <c:pt idx="1874">
                  <c:v>3.1</c:v>
                </c:pt>
                <c:pt idx="1875">
                  <c:v>3.1</c:v>
                </c:pt>
                <c:pt idx="1876">
                  <c:v>3.1</c:v>
                </c:pt>
                <c:pt idx="1877">
                  <c:v>3.1</c:v>
                </c:pt>
                <c:pt idx="1878">
                  <c:v>3.1</c:v>
                </c:pt>
                <c:pt idx="1879">
                  <c:v>3.1</c:v>
                </c:pt>
                <c:pt idx="1880">
                  <c:v>3.1</c:v>
                </c:pt>
                <c:pt idx="1881">
                  <c:v>3.1</c:v>
                </c:pt>
                <c:pt idx="1882">
                  <c:v>3.1</c:v>
                </c:pt>
                <c:pt idx="1883">
                  <c:v>3.1</c:v>
                </c:pt>
                <c:pt idx="1884">
                  <c:v>3.1</c:v>
                </c:pt>
                <c:pt idx="1885">
                  <c:v>3.1</c:v>
                </c:pt>
                <c:pt idx="1886">
                  <c:v>3.1</c:v>
                </c:pt>
                <c:pt idx="1887">
                  <c:v>3.1</c:v>
                </c:pt>
                <c:pt idx="1888">
                  <c:v>3.1</c:v>
                </c:pt>
                <c:pt idx="1889">
                  <c:v>3.1</c:v>
                </c:pt>
                <c:pt idx="1890">
                  <c:v>3.1</c:v>
                </c:pt>
                <c:pt idx="1891">
                  <c:v>3.2</c:v>
                </c:pt>
                <c:pt idx="1892">
                  <c:v>3.2</c:v>
                </c:pt>
                <c:pt idx="1893">
                  <c:v>3.2</c:v>
                </c:pt>
                <c:pt idx="1894">
                  <c:v>3.2</c:v>
                </c:pt>
                <c:pt idx="1895">
                  <c:v>3.2</c:v>
                </c:pt>
                <c:pt idx="1896">
                  <c:v>3.2</c:v>
                </c:pt>
                <c:pt idx="1897">
                  <c:v>3.2</c:v>
                </c:pt>
                <c:pt idx="1898">
                  <c:v>3.2</c:v>
                </c:pt>
                <c:pt idx="1899">
                  <c:v>3.2</c:v>
                </c:pt>
                <c:pt idx="1900">
                  <c:v>3.2</c:v>
                </c:pt>
                <c:pt idx="1901">
                  <c:v>3.2</c:v>
                </c:pt>
                <c:pt idx="1902">
                  <c:v>3.2</c:v>
                </c:pt>
                <c:pt idx="1903">
                  <c:v>3.2</c:v>
                </c:pt>
                <c:pt idx="1904">
                  <c:v>3.2</c:v>
                </c:pt>
                <c:pt idx="1905">
                  <c:v>3.2</c:v>
                </c:pt>
                <c:pt idx="1906">
                  <c:v>3.2</c:v>
                </c:pt>
                <c:pt idx="1907">
                  <c:v>3.2</c:v>
                </c:pt>
                <c:pt idx="1908">
                  <c:v>3.2</c:v>
                </c:pt>
                <c:pt idx="1909">
                  <c:v>3.2</c:v>
                </c:pt>
                <c:pt idx="1910">
                  <c:v>3.2</c:v>
                </c:pt>
                <c:pt idx="1911">
                  <c:v>3.2</c:v>
                </c:pt>
                <c:pt idx="1912">
                  <c:v>3.2</c:v>
                </c:pt>
                <c:pt idx="1913">
                  <c:v>3.2</c:v>
                </c:pt>
                <c:pt idx="1914">
                  <c:v>3.2</c:v>
                </c:pt>
                <c:pt idx="1915">
                  <c:v>3.2</c:v>
                </c:pt>
                <c:pt idx="1916">
                  <c:v>3.2</c:v>
                </c:pt>
                <c:pt idx="1917">
                  <c:v>3.2</c:v>
                </c:pt>
                <c:pt idx="1918">
                  <c:v>3.2</c:v>
                </c:pt>
                <c:pt idx="1919">
                  <c:v>3.2</c:v>
                </c:pt>
                <c:pt idx="1920">
                  <c:v>3.2</c:v>
                </c:pt>
                <c:pt idx="1921">
                  <c:v>3.2</c:v>
                </c:pt>
                <c:pt idx="1922">
                  <c:v>3.2</c:v>
                </c:pt>
                <c:pt idx="1923">
                  <c:v>3.2</c:v>
                </c:pt>
                <c:pt idx="1924">
                  <c:v>3.2</c:v>
                </c:pt>
                <c:pt idx="1925">
                  <c:v>3.2</c:v>
                </c:pt>
                <c:pt idx="1926">
                  <c:v>3.2</c:v>
                </c:pt>
                <c:pt idx="1927">
                  <c:v>3.2</c:v>
                </c:pt>
                <c:pt idx="1928">
                  <c:v>3.2</c:v>
                </c:pt>
                <c:pt idx="1929">
                  <c:v>3.2</c:v>
                </c:pt>
                <c:pt idx="1930">
                  <c:v>3.2</c:v>
                </c:pt>
                <c:pt idx="1931">
                  <c:v>3.2</c:v>
                </c:pt>
                <c:pt idx="1932">
                  <c:v>3.2</c:v>
                </c:pt>
                <c:pt idx="1933">
                  <c:v>3.2</c:v>
                </c:pt>
                <c:pt idx="1934">
                  <c:v>3.2</c:v>
                </c:pt>
                <c:pt idx="1935">
                  <c:v>3.2</c:v>
                </c:pt>
                <c:pt idx="1936">
                  <c:v>3.2</c:v>
                </c:pt>
                <c:pt idx="1937">
                  <c:v>3.2</c:v>
                </c:pt>
                <c:pt idx="1938">
                  <c:v>3.2</c:v>
                </c:pt>
                <c:pt idx="1939">
                  <c:v>3.2</c:v>
                </c:pt>
                <c:pt idx="1940">
                  <c:v>3.2</c:v>
                </c:pt>
                <c:pt idx="1941">
                  <c:v>3.2</c:v>
                </c:pt>
                <c:pt idx="1942">
                  <c:v>3.2</c:v>
                </c:pt>
                <c:pt idx="1943">
                  <c:v>3.2</c:v>
                </c:pt>
                <c:pt idx="1944">
                  <c:v>3.2</c:v>
                </c:pt>
                <c:pt idx="1945">
                  <c:v>3.2</c:v>
                </c:pt>
                <c:pt idx="1946">
                  <c:v>3.2</c:v>
                </c:pt>
                <c:pt idx="1947">
                  <c:v>3.2</c:v>
                </c:pt>
                <c:pt idx="1948">
                  <c:v>3.2</c:v>
                </c:pt>
                <c:pt idx="1949">
                  <c:v>3.2</c:v>
                </c:pt>
                <c:pt idx="1950">
                  <c:v>3.2</c:v>
                </c:pt>
                <c:pt idx="1951">
                  <c:v>3.3</c:v>
                </c:pt>
                <c:pt idx="1952">
                  <c:v>3.3</c:v>
                </c:pt>
                <c:pt idx="1953">
                  <c:v>3.3</c:v>
                </c:pt>
                <c:pt idx="1954">
                  <c:v>3.3</c:v>
                </c:pt>
                <c:pt idx="1955">
                  <c:v>3.3</c:v>
                </c:pt>
                <c:pt idx="1956">
                  <c:v>3.3</c:v>
                </c:pt>
                <c:pt idx="1957">
                  <c:v>3.3</c:v>
                </c:pt>
                <c:pt idx="1958">
                  <c:v>3.3</c:v>
                </c:pt>
                <c:pt idx="1959">
                  <c:v>3.3</c:v>
                </c:pt>
                <c:pt idx="1960">
                  <c:v>3.3</c:v>
                </c:pt>
                <c:pt idx="1961">
                  <c:v>3.3</c:v>
                </c:pt>
                <c:pt idx="1962">
                  <c:v>3.3</c:v>
                </c:pt>
                <c:pt idx="1963">
                  <c:v>3.3</c:v>
                </c:pt>
                <c:pt idx="1964">
                  <c:v>3.3</c:v>
                </c:pt>
                <c:pt idx="1965">
                  <c:v>3.3</c:v>
                </c:pt>
                <c:pt idx="1966">
                  <c:v>3.3</c:v>
                </c:pt>
                <c:pt idx="1967">
                  <c:v>3.3</c:v>
                </c:pt>
                <c:pt idx="1968">
                  <c:v>3.3</c:v>
                </c:pt>
                <c:pt idx="1969">
                  <c:v>3.3</c:v>
                </c:pt>
                <c:pt idx="1970">
                  <c:v>3.3</c:v>
                </c:pt>
                <c:pt idx="1971">
                  <c:v>3.3</c:v>
                </c:pt>
                <c:pt idx="1972">
                  <c:v>3.3</c:v>
                </c:pt>
                <c:pt idx="1973">
                  <c:v>3.3</c:v>
                </c:pt>
                <c:pt idx="1974">
                  <c:v>3.3</c:v>
                </c:pt>
                <c:pt idx="1975">
                  <c:v>3.3</c:v>
                </c:pt>
                <c:pt idx="1976">
                  <c:v>3.3</c:v>
                </c:pt>
                <c:pt idx="1977">
                  <c:v>3.3</c:v>
                </c:pt>
                <c:pt idx="1978">
                  <c:v>3.3</c:v>
                </c:pt>
                <c:pt idx="1979">
                  <c:v>3.3</c:v>
                </c:pt>
                <c:pt idx="1980">
                  <c:v>3.3</c:v>
                </c:pt>
                <c:pt idx="1981">
                  <c:v>3.3</c:v>
                </c:pt>
                <c:pt idx="1982">
                  <c:v>3.3</c:v>
                </c:pt>
                <c:pt idx="1983">
                  <c:v>3.3</c:v>
                </c:pt>
                <c:pt idx="1984">
                  <c:v>3.3</c:v>
                </c:pt>
                <c:pt idx="1985">
                  <c:v>3.3</c:v>
                </c:pt>
                <c:pt idx="1986">
                  <c:v>3.3</c:v>
                </c:pt>
                <c:pt idx="1987">
                  <c:v>3.3</c:v>
                </c:pt>
                <c:pt idx="1988">
                  <c:v>3.3</c:v>
                </c:pt>
                <c:pt idx="1989">
                  <c:v>3.3</c:v>
                </c:pt>
                <c:pt idx="1990">
                  <c:v>3.3</c:v>
                </c:pt>
                <c:pt idx="1991">
                  <c:v>3.3</c:v>
                </c:pt>
                <c:pt idx="1992">
                  <c:v>3.3</c:v>
                </c:pt>
                <c:pt idx="1993">
                  <c:v>3.3</c:v>
                </c:pt>
                <c:pt idx="1994">
                  <c:v>3.3</c:v>
                </c:pt>
                <c:pt idx="1995">
                  <c:v>3.3</c:v>
                </c:pt>
                <c:pt idx="1996">
                  <c:v>3.3</c:v>
                </c:pt>
                <c:pt idx="1997">
                  <c:v>3.3</c:v>
                </c:pt>
                <c:pt idx="1998">
                  <c:v>3.3</c:v>
                </c:pt>
                <c:pt idx="1999">
                  <c:v>3.3</c:v>
                </c:pt>
                <c:pt idx="2000">
                  <c:v>3.3</c:v>
                </c:pt>
                <c:pt idx="2001">
                  <c:v>3.3</c:v>
                </c:pt>
                <c:pt idx="2002">
                  <c:v>3.3</c:v>
                </c:pt>
                <c:pt idx="2003">
                  <c:v>3.3</c:v>
                </c:pt>
                <c:pt idx="2004">
                  <c:v>3.3</c:v>
                </c:pt>
                <c:pt idx="2005">
                  <c:v>3.3</c:v>
                </c:pt>
                <c:pt idx="2006">
                  <c:v>3.3</c:v>
                </c:pt>
                <c:pt idx="2007">
                  <c:v>3.3</c:v>
                </c:pt>
                <c:pt idx="2008">
                  <c:v>3.3</c:v>
                </c:pt>
                <c:pt idx="2009">
                  <c:v>3.3</c:v>
                </c:pt>
                <c:pt idx="2010">
                  <c:v>3.3</c:v>
                </c:pt>
                <c:pt idx="2011">
                  <c:v>3.4</c:v>
                </c:pt>
                <c:pt idx="2012">
                  <c:v>3.4</c:v>
                </c:pt>
                <c:pt idx="2013">
                  <c:v>3.4</c:v>
                </c:pt>
                <c:pt idx="2014">
                  <c:v>3.4</c:v>
                </c:pt>
                <c:pt idx="2015">
                  <c:v>3.4</c:v>
                </c:pt>
                <c:pt idx="2016">
                  <c:v>3.4</c:v>
                </c:pt>
                <c:pt idx="2017">
                  <c:v>3.4</c:v>
                </c:pt>
                <c:pt idx="2018">
                  <c:v>3.4</c:v>
                </c:pt>
                <c:pt idx="2019">
                  <c:v>3.4</c:v>
                </c:pt>
                <c:pt idx="2020">
                  <c:v>3.4</c:v>
                </c:pt>
                <c:pt idx="2021">
                  <c:v>3.4</c:v>
                </c:pt>
                <c:pt idx="2022">
                  <c:v>3.4</c:v>
                </c:pt>
                <c:pt idx="2023">
                  <c:v>3.4</c:v>
                </c:pt>
                <c:pt idx="2024">
                  <c:v>3.4</c:v>
                </c:pt>
                <c:pt idx="2025">
                  <c:v>3.4</c:v>
                </c:pt>
                <c:pt idx="2026">
                  <c:v>3.4</c:v>
                </c:pt>
                <c:pt idx="2027">
                  <c:v>3.4</c:v>
                </c:pt>
                <c:pt idx="2028">
                  <c:v>3.4</c:v>
                </c:pt>
                <c:pt idx="2029">
                  <c:v>3.4</c:v>
                </c:pt>
                <c:pt idx="2030">
                  <c:v>3.4</c:v>
                </c:pt>
                <c:pt idx="2031">
                  <c:v>3.4</c:v>
                </c:pt>
                <c:pt idx="2032">
                  <c:v>3.4</c:v>
                </c:pt>
                <c:pt idx="2033">
                  <c:v>3.4</c:v>
                </c:pt>
                <c:pt idx="2034">
                  <c:v>3.4</c:v>
                </c:pt>
                <c:pt idx="2035">
                  <c:v>3.4</c:v>
                </c:pt>
                <c:pt idx="2036">
                  <c:v>3.4</c:v>
                </c:pt>
                <c:pt idx="2037">
                  <c:v>3.4</c:v>
                </c:pt>
                <c:pt idx="2038">
                  <c:v>3.4</c:v>
                </c:pt>
                <c:pt idx="2039">
                  <c:v>3.4</c:v>
                </c:pt>
                <c:pt idx="2040">
                  <c:v>3.4</c:v>
                </c:pt>
                <c:pt idx="2041">
                  <c:v>3.4</c:v>
                </c:pt>
                <c:pt idx="2042">
                  <c:v>3.4</c:v>
                </c:pt>
                <c:pt idx="2043">
                  <c:v>3.4</c:v>
                </c:pt>
                <c:pt idx="2044">
                  <c:v>3.4</c:v>
                </c:pt>
                <c:pt idx="2045">
                  <c:v>3.4</c:v>
                </c:pt>
                <c:pt idx="2046">
                  <c:v>3.4</c:v>
                </c:pt>
                <c:pt idx="2047">
                  <c:v>3.4</c:v>
                </c:pt>
                <c:pt idx="2048">
                  <c:v>3.4</c:v>
                </c:pt>
                <c:pt idx="2049">
                  <c:v>3.4</c:v>
                </c:pt>
                <c:pt idx="2050">
                  <c:v>3.4</c:v>
                </c:pt>
                <c:pt idx="2051">
                  <c:v>3.4</c:v>
                </c:pt>
                <c:pt idx="2052">
                  <c:v>3.4</c:v>
                </c:pt>
                <c:pt idx="2053">
                  <c:v>3.4</c:v>
                </c:pt>
                <c:pt idx="2054">
                  <c:v>3.4</c:v>
                </c:pt>
                <c:pt idx="2055">
                  <c:v>3.4</c:v>
                </c:pt>
                <c:pt idx="2056">
                  <c:v>3.4</c:v>
                </c:pt>
                <c:pt idx="2057">
                  <c:v>3.4</c:v>
                </c:pt>
                <c:pt idx="2058">
                  <c:v>3.4</c:v>
                </c:pt>
                <c:pt idx="2059">
                  <c:v>3.4</c:v>
                </c:pt>
                <c:pt idx="2060">
                  <c:v>3.4</c:v>
                </c:pt>
                <c:pt idx="2061">
                  <c:v>3.4</c:v>
                </c:pt>
                <c:pt idx="2062">
                  <c:v>3.4</c:v>
                </c:pt>
                <c:pt idx="2063">
                  <c:v>3.4</c:v>
                </c:pt>
                <c:pt idx="2064">
                  <c:v>3.4</c:v>
                </c:pt>
                <c:pt idx="2065">
                  <c:v>3.4</c:v>
                </c:pt>
                <c:pt idx="2066">
                  <c:v>3.4</c:v>
                </c:pt>
                <c:pt idx="2067">
                  <c:v>3.4</c:v>
                </c:pt>
                <c:pt idx="2068">
                  <c:v>3.4</c:v>
                </c:pt>
                <c:pt idx="2069">
                  <c:v>3.4</c:v>
                </c:pt>
                <c:pt idx="2070">
                  <c:v>3.4</c:v>
                </c:pt>
                <c:pt idx="2071">
                  <c:v>3.5</c:v>
                </c:pt>
                <c:pt idx="2072">
                  <c:v>3.5</c:v>
                </c:pt>
                <c:pt idx="2073">
                  <c:v>3.5</c:v>
                </c:pt>
                <c:pt idx="2074">
                  <c:v>3.5</c:v>
                </c:pt>
                <c:pt idx="2075">
                  <c:v>3.5</c:v>
                </c:pt>
                <c:pt idx="2076">
                  <c:v>3.5</c:v>
                </c:pt>
                <c:pt idx="2077">
                  <c:v>3.5</c:v>
                </c:pt>
                <c:pt idx="2078">
                  <c:v>3.5</c:v>
                </c:pt>
                <c:pt idx="2079">
                  <c:v>3.5</c:v>
                </c:pt>
                <c:pt idx="2080">
                  <c:v>3.5</c:v>
                </c:pt>
                <c:pt idx="2081">
                  <c:v>3.5</c:v>
                </c:pt>
                <c:pt idx="2082">
                  <c:v>3.5</c:v>
                </c:pt>
                <c:pt idx="2083">
                  <c:v>3.5</c:v>
                </c:pt>
                <c:pt idx="2084">
                  <c:v>3.5</c:v>
                </c:pt>
                <c:pt idx="2085">
                  <c:v>3.5</c:v>
                </c:pt>
                <c:pt idx="2086">
                  <c:v>3.5</c:v>
                </c:pt>
                <c:pt idx="2087">
                  <c:v>3.5</c:v>
                </c:pt>
                <c:pt idx="2088">
                  <c:v>3.5</c:v>
                </c:pt>
                <c:pt idx="2089">
                  <c:v>3.5</c:v>
                </c:pt>
                <c:pt idx="2090">
                  <c:v>3.5</c:v>
                </c:pt>
                <c:pt idx="2091">
                  <c:v>3.5</c:v>
                </c:pt>
                <c:pt idx="2092">
                  <c:v>3.5</c:v>
                </c:pt>
                <c:pt idx="2093">
                  <c:v>3.5</c:v>
                </c:pt>
                <c:pt idx="2094">
                  <c:v>3.5</c:v>
                </c:pt>
                <c:pt idx="2095">
                  <c:v>3.5</c:v>
                </c:pt>
                <c:pt idx="2096">
                  <c:v>3.5</c:v>
                </c:pt>
                <c:pt idx="2097">
                  <c:v>3.5</c:v>
                </c:pt>
                <c:pt idx="2098">
                  <c:v>3.5</c:v>
                </c:pt>
                <c:pt idx="2099">
                  <c:v>3.5</c:v>
                </c:pt>
                <c:pt idx="2100">
                  <c:v>3.5</c:v>
                </c:pt>
                <c:pt idx="2101">
                  <c:v>3.5</c:v>
                </c:pt>
                <c:pt idx="2102">
                  <c:v>3.5</c:v>
                </c:pt>
                <c:pt idx="2103">
                  <c:v>3.5</c:v>
                </c:pt>
                <c:pt idx="2104">
                  <c:v>3.5</c:v>
                </c:pt>
                <c:pt idx="2105">
                  <c:v>3.5</c:v>
                </c:pt>
                <c:pt idx="2106">
                  <c:v>3.5</c:v>
                </c:pt>
                <c:pt idx="2107">
                  <c:v>3.5</c:v>
                </c:pt>
                <c:pt idx="2108">
                  <c:v>3.5</c:v>
                </c:pt>
                <c:pt idx="2109">
                  <c:v>3.5</c:v>
                </c:pt>
                <c:pt idx="2110">
                  <c:v>3.5</c:v>
                </c:pt>
                <c:pt idx="2111">
                  <c:v>3.5</c:v>
                </c:pt>
                <c:pt idx="2112">
                  <c:v>3.5</c:v>
                </c:pt>
                <c:pt idx="2113">
                  <c:v>3.5</c:v>
                </c:pt>
                <c:pt idx="2114">
                  <c:v>3.5</c:v>
                </c:pt>
                <c:pt idx="2115">
                  <c:v>3.5</c:v>
                </c:pt>
                <c:pt idx="2116">
                  <c:v>3.5</c:v>
                </c:pt>
                <c:pt idx="2117">
                  <c:v>3.5</c:v>
                </c:pt>
                <c:pt idx="2118">
                  <c:v>3.5</c:v>
                </c:pt>
                <c:pt idx="2119">
                  <c:v>3.5</c:v>
                </c:pt>
                <c:pt idx="2120">
                  <c:v>3.5</c:v>
                </c:pt>
                <c:pt idx="2121">
                  <c:v>3.5</c:v>
                </c:pt>
                <c:pt idx="2122">
                  <c:v>3.5</c:v>
                </c:pt>
                <c:pt idx="2123">
                  <c:v>3.5</c:v>
                </c:pt>
                <c:pt idx="2124">
                  <c:v>3.5</c:v>
                </c:pt>
                <c:pt idx="2125">
                  <c:v>3.5</c:v>
                </c:pt>
                <c:pt idx="2126">
                  <c:v>3.5</c:v>
                </c:pt>
                <c:pt idx="2127">
                  <c:v>3.5</c:v>
                </c:pt>
                <c:pt idx="2128">
                  <c:v>3.5</c:v>
                </c:pt>
                <c:pt idx="2129">
                  <c:v>3.5</c:v>
                </c:pt>
                <c:pt idx="2130">
                  <c:v>3.5</c:v>
                </c:pt>
                <c:pt idx="2131">
                  <c:v>3.6</c:v>
                </c:pt>
                <c:pt idx="2132">
                  <c:v>3.6</c:v>
                </c:pt>
                <c:pt idx="2133">
                  <c:v>3.6</c:v>
                </c:pt>
                <c:pt idx="2134">
                  <c:v>3.6</c:v>
                </c:pt>
                <c:pt idx="2135">
                  <c:v>3.6</c:v>
                </c:pt>
                <c:pt idx="2136">
                  <c:v>3.6</c:v>
                </c:pt>
                <c:pt idx="2137">
                  <c:v>3.6</c:v>
                </c:pt>
                <c:pt idx="2138">
                  <c:v>3.6</c:v>
                </c:pt>
                <c:pt idx="2139">
                  <c:v>3.6</c:v>
                </c:pt>
                <c:pt idx="2140">
                  <c:v>3.6</c:v>
                </c:pt>
                <c:pt idx="2141">
                  <c:v>3.6</c:v>
                </c:pt>
                <c:pt idx="2142">
                  <c:v>3.6</c:v>
                </c:pt>
                <c:pt idx="2143">
                  <c:v>3.6</c:v>
                </c:pt>
                <c:pt idx="2144">
                  <c:v>3.6</c:v>
                </c:pt>
                <c:pt idx="2145">
                  <c:v>3.6</c:v>
                </c:pt>
                <c:pt idx="2146">
                  <c:v>3.6</c:v>
                </c:pt>
                <c:pt idx="2147">
                  <c:v>3.6</c:v>
                </c:pt>
                <c:pt idx="2148">
                  <c:v>3.6</c:v>
                </c:pt>
                <c:pt idx="2149">
                  <c:v>3.6</c:v>
                </c:pt>
                <c:pt idx="2150">
                  <c:v>3.6</c:v>
                </c:pt>
                <c:pt idx="2151">
                  <c:v>3.6</c:v>
                </c:pt>
                <c:pt idx="2152">
                  <c:v>3.6</c:v>
                </c:pt>
                <c:pt idx="2153">
                  <c:v>3.6</c:v>
                </c:pt>
                <c:pt idx="2154">
                  <c:v>3.6</c:v>
                </c:pt>
                <c:pt idx="2155">
                  <c:v>3.6</c:v>
                </c:pt>
                <c:pt idx="2156">
                  <c:v>3.6</c:v>
                </c:pt>
                <c:pt idx="2157">
                  <c:v>3.6</c:v>
                </c:pt>
                <c:pt idx="2158">
                  <c:v>3.6</c:v>
                </c:pt>
                <c:pt idx="2159">
                  <c:v>3.6</c:v>
                </c:pt>
                <c:pt idx="2160">
                  <c:v>3.6</c:v>
                </c:pt>
                <c:pt idx="2161">
                  <c:v>3.6</c:v>
                </c:pt>
                <c:pt idx="2162">
                  <c:v>3.6</c:v>
                </c:pt>
                <c:pt idx="2163">
                  <c:v>3.6</c:v>
                </c:pt>
                <c:pt idx="2164">
                  <c:v>3.6</c:v>
                </c:pt>
                <c:pt idx="2165">
                  <c:v>3.6</c:v>
                </c:pt>
                <c:pt idx="2166">
                  <c:v>3.6</c:v>
                </c:pt>
                <c:pt idx="2167">
                  <c:v>3.6</c:v>
                </c:pt>
                <c:pt idx="2168">
                  <c:v>3.6</c:v>
                </c:pt>
                <c:pt idx="2169">
                  <c:v>3.6</c:v>
                </c:pt>
                <c:pt idx="2170">
                  <c:v>3.6</c:v>
                </c:pt>
                <c:pt idx="2171">
                  <c:v>3.6</c:v>
                </c:pt>
                <c:pt idx="2172">
                  <c:v>3.6</c:v>
                </c:pt>
                <c:pt idx="2173">
                  <c:v>3.6</c:v>
                </c:pt>
                <c:pt idx="2174">
                  <c:v>3.6</c:v>
                </c:pt>
                <c:pt idx="2175">
                  <c:v>3.6</c:v>
                </c:pt>
                <c:pt idx="2176">
                  <c:v>3.6</c:v>
                </c:pt>
                <c:pt idx="2177">
                  <c:v>3.6</c:v>
                </c:pt>
                <c:pt idx="2178">
                  <c:v>3.6</c:v>
                </c:pt>
                <c:pt idx="2179">
                  <c:v>3.6</c:v>
                </c:pt>
                <c:pt idx="2180">
                  <c:v>3.6</c:v>
                </c:pt>
                <c:pt idx="2181">
                  <c:v>3.6</c:v>
                </c:pt>
                <c:pt idx="2182">
                  <c:v>3.6</c:v>
                </c:pt>
                <c:pt idx="2183">
                  <c:v>3.6</c:v>
                </c:pt>
                <c:pt idx="2184">
                  <c:v>3.6</c:v>
                </c:pt>
                <c:pt idx="2185">
                  <c:v>3.6</c:v>
                </c:pt>
                <c:pt idx="2186">
                  <c:v>3.6</c:v>
                </c:pt>
                <c:pt idx="2187">
                  <c:v>3.6</c:v>
                </c:pt>
                <c:pt idx="2188">
                  <c:v>3.6</c:v>
                </c:pt>
                <c:pt idx="2189">
                  <c:v>3.6</c:v>
                </c:pt>
                <c:pt idx="2190">
                  <c:v>3.6</c:v>
                </c:pt>
                <c:pt idx="2191">
                  <c:v>3.7</c:v>
                </c:pt>
                <c:pt idx="2192">
                  <c:v>3.7</c:v>
                </c:pt>
                <c:pt idx="2193">
                  <c:v>3.7</c:v>
                </c:pt>
                <c:pt idx="2194">
                  <c:v>3.7</c:v>
                </c:pt>
                <c:pt idx="2195">
                  <c:v>3.7</c:v>
                </c:pt>
                <c:pt idx="2196">
                  <c:v>3.7</c:v>
                </c:pt>
                <c:pt idx="2197">
                  <c:v>3.7</c:v>
                </c:pt>
                <c:pt idx="2198">
                  <c:v>3.7</c:v>
                </c:pt>
                <c:pt idx="2199">
                  <c:v>3.7</c:v>
                </c:pt>
                <c:pt idx="2200">
                  <c:v>3.7</c:v>
                </c:pt>
                <c:pt idx="2201">
                  <c:v>3.7</c:v>
                </c:pt>
                <c:pt idx="2202">
                  <c:v>3.7</c:v>
                </c:pt>
                <c:pt idx="2203">
                  <c:v>3.7</c:v>
                </c:pt>
                <c:pt idx="2204">
                  <c:v>3.7</c:v>
                </c:pt>
                <c:pt idx="2205">
                  <c:v>3.7</c:v>
                </c:pt>
                <c:pt idx="2206">
                  <c:v>3.7</c:v>
                </c:pt>
                <c:pt idx="2207">
                  <c:v>3.7</c:v>
                </c:pt>
                <c:pt idx="2208">
                  <c:v>3.7</c:v>
                </c:pt>
                <c:pt idx="2209">
                  <c:v>3.7</c:v>
                </c:pt>
                <c:pt idx="2210">
                  <c:v>3.7</c:v>
                </c:pt>
                <c:pt idx="2211">
                  <c:v>3.7</c:v>
                </c:pt>
                <c:pt idx="2212">
                  <c:v>3.7</c:v>
                </c:pt>
                <c:pt idx="2213">
                  <c:v>3.7</c:v>
                </c:pt>
                <c:pt idx="2214">
                  <c:v>3.7</c:v>
                </c:pt>
                <c:pt idx="2215">
                  <c:v>3.7</c:v>
                </c:pt>
                <c:pt idx="2216">
                  <c:v>3.7</c:v>
                </c:pt>
                <c:pt idx="2217">
                  <c:v>3.7</c:v>
                </c:pt>
                <c:pt idx="2218">
                  <c:v>3.7</c:v>
                </c:pt>
                <c:pt idx="2219">
                  <c:v>3.7</c:v>
                </c:pt>
                <c:pt idx="2220">
                  <c:v>3.7</c:v>
                </c:pt>
                <c:pt idx="2221">
                  <c:v>3.7</c:v>
                </c:pt>
                <c:pt idx="2222">
                  <c:v>3.7</c:v>
                </c:pt>
                <c:pt idx="2223">
                  <c:v>3.7</c:v>
                </c:pt>
                <c:pt idx="2224">
                  <c:v>3.7</c:v>
                </c:pt>
                <c:pt idx="2225">
                  <c:v>3.7</c:v>
                </c:pt>
                <c:pt idx="2226">
                  <c:v>3.7</c:v>
                </c:pt>
                <c:pt idx="2227">
                  <c:v>3.7</c:v>
                </c:pt>
                <c:pt idx="2228">
                  <c:v>3.7</c:v>
                </c:pt>
                <c:pt idx="2229">
                  <c:v>3.7</c:v>
                </c:pt>
                <c:pt idx="2230">
                  <c:v>3.7</c:v>
                </c:pt>
                <c:pt idx="2231">
                  <c:v>3.7</c:v>
                </c:pt>
                <c:pt idx="2232">
                  <c:v>3.7</c:v>
                </c:pt>
                <c:pt idx="2233">
                  <c:v>3.7</c:v>
                </c:pt>
                <c:pt idx="2234">
                  <c:v>3.7</c:v>
                </c:pt>
                <c:pt idx="2235">
                  <c:v>3.7</c:v>
                </c:pt>
                <c:pt idx="2236">
                  <c:v>3.7</c:v>
                </c:pt>
                <c:pt idx="2237">
                  <c:v>3.7</c:v>
                </c:pt>
                <c:pt idx="2238">
                  <c:v>3.7</c:v>
                </c:pt>
                <c:pt idx="2239">
                  <c:v>3.7</c:v>
                </c:pt>
                <c:pt idx="2240">
                  <c:v>3.7</c:v>
                </c:pt>
                <c:pt idx="2241">
                  <c:v>3.7</c:v>
                </c:pt>
                <c:pt idx="2242">
                  <c:v>3.7</c:v>
                </c:pt>
                <c:pt idx="2243">
                  <c:v>3.7</c:v>
                </c:pt>
                <c:pt idx="2244">
                  <c:v>3.7</c:v>
                </c:pt>
                <c:pt idx="2245">
                  <c:v>3.7</c:v>
                </c:pt>
                <c:pt idx="2246">
                  <c:v>3.7</c:v>
                </c:pt>
                <c:pt idx="2247">
                  <c:v>3.7</c:v>
                </c:pt>
                <c:pt idx="2248">
                  <c:v>3.7</c:v>
                </c:pt>
                <c:pt idx="2249">
                  <c:v>3.7</c:v>
                </c:pt>
                <c:pt idx="2250">
                  <c:v>3.7</c:v>
                </c:pt>
                <c:pt idx="2251">
                  <c:v>3.8</c:v>
                </c:pt>
                <c:pt idx="2252">
                  <c:v>3.8</c:v>
                </c:pt>
                <c:pt idx="2253">
                  <c:v>3.8</c:v>
                </c:pt>
                <c:pt idx="2254">
                  <c:v>3.8</c:v>
                </c:pt>
                <c:pt idx="2255">
                  <c:v>3.8</c:v>
                </c:pt>
                <c:pt idx="2256">
                  <c:v>3.8</c:v>
                </c:pt>
                <c:pt idx="2257">
                  <c:v>3.8</c:v>
                </c:pt>
                <c:pt idx="2258">
                  <c:v>3.8</c:v>
                </c:pt>
                <c:pt idx="2259">
                  <c:v>3.8</c:v>
                </c:pt>
                <c:pt idx="2260">
                  <c:v>3.8</c:v>
                </c:pt>
                <c:pt idx="2261">
                  <c:v>3.8</c:v>
                </c:pt>
                <c:pt idx="2262">
                  <c:v>3.8</c:v>
                </c:pt>
                <c:pt idx="2263">
                  <c:v>3.8</c:v>
                </c:pt>
                <c:pt idx="2264">
                  <c:v>3.8</c:v>
                </c:pt>
                <c:pt idx="2265">
                  <c:v>3.8</c:v>
                </c:pt>
                <c:pt idx="2266">
                  <c:v>3.8</c:v>
                </c:pt>
                <c:pt idx="2267">
                  <c:v>3.8</c:v>
                </c:pt>
                <c:pt idx="2268">
                  <c:v>3.8</c:v>
                </c:pt>
                <c:pt idx="2269">
                  <c:v>3.8</c:v>
                </c:pt>
                <c:pt idx="2270">
                  <c:v>3.8</c:v>
                </c:pt>
                <c:pt idx="2271">
                  <c:v>3.8</c:v>
                </c:pt>
                <c:pt idx="2272">
                  <c:v>3.8</c:v>
                </c:pt>
                <c:pt idx="2273">
                  <c:v>3.8</c:v>
                </c:pt>
                <c:pt idx="2274">
                  <c:v>3.8</c:v>
                </c:pt>
                <c:pt idx="2275">
                  <c:v>3.8</c:v>
                </c:pt>
                <c:pt idx="2276">
                  <c:v>3.8</c:v>
                </c:pt>
                <c:pt idx="2277">
                  <c:v>3.8</c:v>
                </c:pt>
                <c:pt idx="2278">
                  <c:v>3.8</c:v>
                </c:pt>
                <c:pt idx="2279">
                  <c:v>3.8</c:v>
                </c:pt>
                <c:pt idx="2280">
                  <c:v>3.8</c:v>
                </c:pt>
                <c:pt idx="2281">
                  <c:v>3.8</c:v>
                </c:pt>
                <c:pt idx="2282">
                  <c:v>3.8</c:v>
                </c:pt>
                <c:pt idx="2283">
                  <c:v>3.8</c:v>
                </c:pt>
                <c:pt idx="2284">
                  <c:v>3.8</c:v>
                </c:pt>
                <c:pt idx="2285">
                  <c:v>3.8</c:v>
                </c:pt>
                <c:pt idx="2286">
                  <c:v>3.8</c:v>
                </c:pt>
                <c:pt idx="2287">
                  <c:v>3.8</c:v>
                </c:pt>
                <c:pt idx="2288">
                  <c:v>3.8</c:v>
                </c:pt>
                <c:pt idx="2289">
                  <c:v>3.8</c:v>
                </c:pt>
                <c:pt idx="2290">
                  <c:v>3.8</c:v>
                </c:pt>
                <c:pt idx="2291">
                  <c:v>3.8</c:v>
                </c:pt>
                <c:pt idx="2292">
                  <c:v>3.8</c:v>
                </c:pt>
                <c:pt idx="2293">
                  <c:v>3.8</c:v>
                </c:pt>
                <c:pt idx="2294">
                  <c:v>3.8</c:v>
                </c:pt>
                <c:pt idx="2295">
                  <c:v>3.8</c:v>
                </c:pt>
                <c:pt idx="2296">
                  <c:v>3.8</c:v>
                </c:pt>
                <c:pt idx="2297">
                  <c:v>3.8</c:v>
                </c:pt>
                <c:pt idx="2298">
                  <c:v>3.8</c:v>
                </c:pt>
                <c:pt idx="2299">
                  <c:v>3.8</c:v>
                </c:pt>
                <c:pt idx="2300">
                  <c:v>3.8</c:v>
                </c:pt>
                <c:pt idx="2301">
                  <c:v>3.8</c:v>
                </c:pt>
                <c:pt idx="2302">
                  <c:v>3.8</c:v>
                </c:pt>
                <c:pt idx="2303">
                  <c:v>3.8</c:v>
                </c:pt>
                <c:pt idx="2304">
                  <c:v>3.8</c:v>
                </c:pt>
                <c:pt idx="2305">
                  <c:v>3.8</c:v>
                </c:pt>
                <c:pt idx="2306">
                  <c:v>3.8</c:v>
                </c:pt>
                <c:pt idx="2307">
                  <c:v>3.8</c:v>
                </c:pt>
                <c:pt idx="2308">
                  <c:v>3.8</c:v>
                </c:pt>
                <c:pt idx="2309">
                  <c:v>3.8</c:v>
                </c:pt>
                <c:pt idx="2310">
                  <c:v>3.8</c:v>
                </c:pt>
                <c:pt idx="2311">
                  <c:v>3.9</c:v>
                </c:pt>
                <c:pt idx="2312">
                  <c:v>3.9</c:v>
                </c:pt>
                <c:pt idx="2313">
                  <c:v>3.9</c:v>
                </c:pt>
                <c:pt idx="2314">
                  <c:v>3.9</c:v>
                </c:pt>
                <c:pt idx="2315">
                  <c:v>3.9</c:v>
                </c:pt>
                <c:pt idx="2316">
                  <c:v>3.9</c:v>
                </c:pt>
                <c:pt idx="2317">
                  <c:v>3.9</c:v>
                </c:pt>
                <c:pt idx="2318">
                  <c:v>3.9</c:v>
                </c:pt>
                <c:pt idx="2319">
                  <c:v>3.9</c:v>
                </c:pt>
                <c:pt idx="2320">
                  <c:v>3.9</c:v>
                </c:pt>
                <c:pt idx="2321">
                  <c:v>3.9</c:v>
                </c:pt>
                <c:pt idx="2322">
                  <c:v>3.9</c:v>
                </c:pt>
                <c:pt idx="2323">
                  <c:v>3.9</c:v>
                </c:pt>
                <c:pt idx="2324">
                  <c:v>3.9</c:v>
                </c:pt>
                <c:pt idx="2325">
                  <c:v>3.9</c:v>
                </c:pt>
                <c:pt idx="2326">
                  <c:v>3.9</c:v>
                </c:pt>
                <c:pt idx="2327">
                  <c:v>3.9</c:v>
                </c:pt>
                <c:pt idx="2328">
                  <c:v>3.9</c:v>
                </c:pt>
                <c:pt idx="2329">
                  <c:v>3.9</c:v>
                </c:pt>
                <c:pt idx="2330">
                  <c:v>3.9</c:v>
                </c:pt>
                <c:pt idx="2331">
                  <c:v>3.9</c:v>
                </c:pt>
                <c:pt idx="2332">
                  <c:v>3.9</c:v>
                </c:pt>
                <c:pt idx="2333">
                  <c:v>3.9</c:v>
                </c:pt>
                <c:pt idx="2334">
                  <c:v>3.9</c:v>
                </c:pt>
                <c:pt idx="2335">
                  <c:v>3.9</c:v>
                </c:pt>
                <c:pt idx="2336">
                  <c:v>3.9</c:v>
                </c:pt>
                <c:pt idx="2337">
                  <c:v>3.9</c:v>
                </c:pt>
                <c:pt idx="2338">
                  <c:v>3.9</c:v>
                </c:pt>
                <c:pt idx="2339">
                  <c:v>3.9</c:v>
                </c:pt>
                <c:pt idx="2340">
                  <c:v>3.9</c:v>
                </c:pt>
                <c:pt idx="2341">
                  <c:v>3.9</c:v>
                </c:pt>
                <c:pt idx="2342">
                  <c:v>3.9</c:v>
                </c:pt>
                <c:pt idx="2343">
                  <c:v>3.9</c:v>
                </c:pt>
                <c:pt idx="2344">
                  <c:v>3.9</c:v>
                </c:pt>
                <c:pt idx="2345">
                  <c:v>3.9</c:v>
                </c:pt>
                <c:pt idx="2346">
                  <c:v>3.9</c:v>
                </c:pt>
                <c:pt idx="2347">
                  <c:v>3.9</c:v>
                </c:pt>
                <c:pt idx="2348">
                  <c:v>3.9</c:v>
                </c:pt>
                <c:pt idx="2349">
                  <c:v>3.9</c:v>
                </c:pt>
                <c:pt idx="2350">
                  <c:v>3.9</c:v>
                </c:pt>
                <c:pt idx="2351">
                  <c:v>3.9</c:v>
                </c:pt>
                <c:pt idx="2352">
                  <c:v>3.9</c:v>
                </c:pt>
                <c:pt idx="2353">
                  <c:v>3.9</c:v>
                </c:pt>
                <c:pt idx="2354">
                  <c:v>3.9</c:v>
                </c:pt>
                <c:pt idx="2355">
                  <c:v>3.9</c:v>
                </c:pt>
                <c:pt idx="2356">
                  <c:v>3.9</c:v>
                </c:pt>
                <c:pt idx="2357">
                  <c:v>3.9</c:v>
                </c:pt>
                <c:pt idx="2358">
                  <c:v>3.9</c:v>
                </c:pt>
                <c:pt idx="2359">
                  <c:v>3.9</c:v>
                </c:pt>
                <c:pt idx="2360">
                  <c:v>3.9</c:v>
                </c:pt>
                <c:pt idx="2361">
                  <c:v>3.9</c:v>
                </c:pt>
                <c:pt idx="2362">
                  <c:v>3.9</c:v>
                </c:pt>
                <c:pt idx="2363">
                  <c:v>3.9</c:v>
                </c:pt>
                <c:pt idx="2364">
                  <c:v>3.9</c:v>
                </c:pt>
                <c:pt idx="2365">
                  <c:v>3.9</c:v>
                </c:pt>
                <c:pt idx="2366">
                  <c:v>3.9</c:v>
                </c:pt>
                <c:pt idx="2367">
                  <c:v>3.9</c:v>
                </c:pt>
                <c:pt idx="2368">
                  <c:v>3.9</c:v>
                </c:pt>
                <c:pt idx="2369">
                  <c:v>3.9</c:v>
                </c:pt>
                <c:pt idx="2370">
                  <c:v>3.9</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4.1</c:v>
                </c:pt>
                <c:pt idx="2432">
                  <c:v>4.1</c:v>
                </c:pt>
                <c:pt idx="2433">
                  <c:v>4.1</c:v>
                </c:pt>
                <c:pt idx="2434">
                  <c:v>4.1</c:v>
                </c:pt>
                <c:pt idx="2435">
                  <c:v>4.1</c:v>
                </c:pt>
                <c:pt idx="2436">
                  <c:v>4.1</c:v>
                </c:pt>
                <c:pt idx="2437">
                  <c:v>4.1</c:v>
                </c:pt>
                <c:pt idx="2438">
                  <c:v>4.1</c:v>
                </c:pt>
                <c:pt idx="2439">
                  <c:v>4.1</c:v>
                </c:pt>
                <c:pt idx="2440">
                  <c:v>4.1</c:v>
                </c:pt>
                <c:pt idx="2441">
                  <c:v>4.1</c:v>
                </c:pt>
                <c:pt idx="2442">
                  <c:v>4.1</c:v>
                </c:pt>
                <c:pt idx="2443">
                  <c:v>4.1</c:v>
                </c:pt>
                <c:pt idx="2444">
                  <c:v>4.1</c:v>
                </c:pt>
                <c:pt idx="2445">
                  <c:v>4.1</c:v>
                </c:pt>
                <c:pt idx="2446">
                  <c:v>4.1</c:v>
                </c:pt>
                <c:pt idx="2447">
                  <c:v>4.1</c:v>
                </c:pt>
                <c:pt idx="2448">
                  <c:v>4.1</c:v>
                </c:pt>
                <c:pt idx="2449">
                  <c:v>4.1</c:v>
                </c:pt>
                <c:pt idx="2450">
                  <c:v>4.1</c:v>
                </c:pt>
                <c:pt idx="2451">
                  <c:v>4.1</c:v>
                </c:pt>
                <c:pt idx="2452">
                  <c:v>4.1</c:v>
                </c:pt>
                <c:pt idx="2453">
                  <c:v>4.1</c:v>
                </c:pt>
                <c:pt idx="2454">
                  <c:v>4.1</c:v>
                </c:pt>
                <c:pt idx="2455">
                  <c:v>4.1</c:v>
                </c:pt>
                <c:pt idx="2456">
                  <c:v>4.1</c:v>
                </c:pt>
                <c:pt idx="2457">
                  <c:v>4.1</c:v>
                </c:pt>
                <c:pt idx="2458">
                  <c:v>4.1</c:v>
                </c:pt>
                <c:pt idx="2459">
                  <c:v>4.1</c:v>
                </c:pt>
                <c:pt idx="2460">
                  <c:v>4.1</c:v>
                </c:pt>
                <c:pt idx="2461">
                  <c:v>4.1</c:v>
                </c:pt>
                <c:pt idx="2462">
                  <c:v>4.1</c:v>
                </c:pt>
                <c:pt idx="2463">
                  <c:v>4.1</c:v>
                </c:pt>
                <c:pt idx="2464">
                  <c:v>4.1</c:v>
                </c:pt>
                <c:pt idx="2465">
                  <c:v>4.1</c:v>
                </c:pt>
                <c:pt idx="2466">
                  <c:v>4.1</c:v>
                </c:pt>
                <c:pt idx="2467">
                  <c:v>4.1</c:v>
                </c:pt>
                <c:pt idx="2468">
                  <c:v>4.1</c:v>
                </c:pt>
                <c:pt idx="2469">
                  <c:v>4.1</c:v>
                </c:pt>
                <c:pt idx="2470">
                  <c:v>4.1</c:v>
                </c:pt>
                <c:pt idx="2471">
                  <c:v>4.1</c:v>
                </c:pt>
                <c:pt idx="2472">
                  <c:v>4.1</c:v>
                </c:pt>
                <c:pt idx="2473">
                  <c:v>4.1</c:v>
                </c:pt>
                <c:pt idx="2474">
                  <c:v>4.1</c:v>
                </c:pt>
                <c:pt idx="2475">
                  <c:v>4.1</c:v>
                </c:pt>
                <c:pt idx="2476">
                  <c:v>4.1</c:v>
                </c:pt>
                <c:pt idx="2477">
                  <c:v>4.1</c:v>
                </c:pt>
                <c:pt idx="2478">
                  <c:v>4.1</c:v>
                </c:pt>
                <c:pt idx="2479">
                  <c:v>4.1</c:v>
                </c:pt>
                <c:pt idx="2480">
                  <c:v>4.1</c:v>
                </c:pt>
                <c:pt idx="2481">
                  <c:v>4.1</c:v>
                </c:pt>
                <c:pt idx="2482">
                  <c:v>4.1</c:v>
                </c:pt>
                <c:pt idx="2483">
                  <c:v>4.1</c:v>
                </c:pt>
                <c:pt idx="2484">
                  <c:v>4.1</c:v>
                </c:pt>
                <c:pt idx="2485">
                  <c:v>4.1</c:v>
                </c:pt>
                <c:pt idx="2486">
                  <c:v>4.1</c:v>
                </c:pt>
                <c:pt idx="2487">
                  <c:v>4.1</c:v>
                </c:pt>
                <c:pt idx="2488">
                  <c:v>4.1</c:v>
                </c:pt>
                <c:pt idx="2489">
                  <c:v>4.1</c:v>
                </c:pt>
                <c:pt idx="2490">
                  <c:v>4.1</c:v>
                </c:pt>
                <c:pt idx="2491">
                  <c:v>4.2</c:v>
                </c:pt>
                <c:pt idx="2492">
                  <c:v>4.2</c:v>
                </c:pt>
                <c:pt idx="2493">
                  <c:v>4.2</c:v>
                </c:pt>
                <c:pt idx="2494">
                  <c:v>4.2</c:v>
                </c:pt>
                <c:pt idx="2495">
                  <c:v>4.2</c:v>
                </c:pt>
                <c:pt idx="2496">
                  <c:v>4.2</c:v>
                </c:pt>
                <c:pt idx="2497">
                  <c:v>4.2</c:v>
                </c:pt>
                <c:pt idx="2498">
                  <c:v>4.2</c:v>
                </c:pt>
                <c:pt idx="2499">
                  <c:v>4.2</c:v>
                </c:pt>
                <c:pt idx="2500">
                  <c:v>4.2</c:v>
                </c:pt>
                <c:pt idx="2501">
                  <c:v>4.2</c:v>
                </c:pt>
                <c:pt idx="2502">
                  <c:v>4.2</c:v>
                </c:pt>
                <c:pt idx="2503">
                  <c:v>4.2</c:v>
                </c:pt>
                <c:pt idx="2504">
                  <c:v>4.2</c:v>
                </c:pt>
                <c:pt idx="2505">
                  <c:v>4.2</c:v>
                </c:pt>
                <c:pt idx="2506">
                  <c:v>4.2</c:v>
                </c:pt>
                <c:pt idx="2507">
                  <c:v>4.2</c:v>
                </c:pt>
                <c:pt idx="2508">
                  <c:v>4.2</c:v>
                </c:pt>
                <c:pt idx="2509">
                  <c:v>4.2</c:v>
                </c:pt>
                <c:pt idx="2510">
                  <c:v>4.2</c:v>
                </c:pt>
                <c:pt idx="2511">
                  <c:v>4.2</c:v>
                </c:pt>
                <c:pt idx="2512">
                  <c:v>4.2</c:v>
                </c:pt>
                <c:pt idx="2513">
                  <c:v>4.2</c:v>
                </c:pt>
                <c:pt idx="2514">
                  <c:v>4.2</c:v>
                </c:pt>
                <c:pt idx="2515">
                  <c:v>4.2</c:v>
                </c:pt>
                <c:pt idx="2516">
                  <c:v>4.2</c:v>
                </c:pt>
                <c:pt idx="2517">
                  <c:v>4.2</c:v>
                </c:pt>
                <c:pt idx="2518">
                  <c:v>4.2</c:v>
                </c:pt>
                <c:pt idx="2519">
                  <c:v>4.2</c:v>
                </c:pt>
                <c:pt idx="2520">
                  <c:v>4.2</c:v>
                </c:pt>
                <c:pt idx="2521">
                  <c:v>4.2</c:v>
                </c:pt>
                <c:pt idx="2522">
                  <c:v>4.2</c:v>
                </c:pt>
                <c:pt idx="2523">
                  <c:v>4.2</c:v>
                </c:pt>
                <c:pt idx="2524">
                  <c:v>4.2</c:v>
                </c:pt>
                <c:pt idx="2525">
                  <c:v>4.2</c:v>
                </c:pt>
                <c:pt idx="2526">
                  <c:v>4.2</c:v>
                </c:pt>
                <c:pt idx="2527">
                  <c:v>4.2</c:v>
                </c:pt>
                <c:pt idx="2528">
                  <c:v>4.2</c:v>
                </c:pt>
                <c:pt idx="2529">
                  <c:v>4.2</c:v>
                </c:pt>
                <c:pt idx="2530">
                  <c:v>4.2</c:v>
                </c:pt>
                <c:pt idx="2531">
                  <c:v>4.2</c:v>
                </c:pt>
                <c:pt idx="2532">
                  <c:v>4.2</c:v>
                </c:pt>
                <c:pt idx="2533">
                  <c:v>4.2</c:v>
                </c:pt>
                <c:pt idx="2534">
                  <c:v>4.2</c:v>
                </c:pt>
                <c:pt idx="2535">
                  <c:v>4.2</c:v>
                </c:pt>
                <c:pt idx="2536">
                  <c:v>4.2</c:v>
                </c:pt>
                <c:pt idx="2537">
                  <c:v>4.2</c:v>
                </c:pt>
                <c:pt idx="2538">
                  <c:v>4.2</c:v>
                </c:pt>
                <c:pt idx="2539">
                  <c:v>4.2</c:v>
                </c:pt>
                <c:pt idx="2540">
                  <c:v>4.2</c:v>
                </c:pt>
                <c:pt idx="2541">
                  <c:v>4.2</c:v>
                </c:pt>
                <c:pt idx="2542">
                  <c:v>4.2</c:v>
                </c:pt>
                <c:pt idx="2543">
                  <c:v>4.2</c:v>
                </c:pt>
                <c:pt idx="2544">
                  <c:v>4.2</c:v>
                </c:pt>
                <c:pt idx="2545">
                  <c:v>4.2</c:v>
                </c:pt>
                <c:pt idx="2546">
                  <c:v>4.2</c:v>
                </c:pt>
                <c:pt idx="2547">
                  <c:v>4.2</c:v>
                </c:pt>
                <c:pt idx="2548">
                  <c:v>4.2</c:v>
                </c:pt>
                <c:pt idx="2549">
                  <c:v>4.2</c:v>
                </c:pt>
                <c:pt idx="2550">
                  <c:v>4.2</c:v>
                </c:pt>
                <c:pt idx="2551">
                  <c:v>4.3</c:v>
                </c:pt>
                <c:pt idx="2552">
                  <c:v>4.3</c:v>
                </c:pt>
                <c:pt idx="2553">
                  <c:v>4.3</c:v>
                </c:pt>
                <c:pt idx="2554">
                  <c:v>4.3</c:v>
                </c:pt>
                <c:pt idx="2555">
                  <c:v>4.3</c:v>
                </c:pt>
                <c:pt idx="2556">
                  <c:v>4.3</c:v>
                </c:pt>
                <c:pt idx="2557">
                  <c:v>4.3</c:v>
                </c:pt>
                <c:pt idx="2558">
                  <c:v>4.3</c:v>
                </c:pt>
                <c:pt idx="2559">
                  <c:v>4.3</c:v>
                </c:pt>
                <c:pt idx="2560">
                  <c:v>4.3</c:v>
                </c:pt>
                <c:pt idx="2561">
                  <c:v>4.3</c:v>
                </c:pt>
                <c:pt idx="2562">
                  <c:v>4.3</c:v>
                </c:pt>
                <c:pt idx="2563">
                  <c:v>4.3</c:v>
                </c:pt>
                <c:pt idx="2564">
                  <c:v>4.3</c:v>
                </c:pt>
                <c:pt idx="2565">
                  <c:v>4.3</c:v>
                </c:pt>
                <c:pt idx="2566">
                  <c:v>4.3</c:v>
                </c:pt>
                <c:pt idx="2567">
                  <c:v>4.3</c:v>
                </c:pt>
                <c:pt idx="2568">
                  <c:v>4.3</c:v>
                </c:pt>
                <c:pt idx="2569">
                  <c:v>4.3</c:v>
                </c:pt>
                <c:pt idx="2570">
                  <c:v>4.3</c:v>
                </c:pt>
                <c:pt idx="2571">
                  <c:v>4.3</c:v>
                </c:pt>
                <c:pt idx="2572">
                  <c:v>4.3</c:v>
                </c:pt>
                <c:pt idx="2573">
                  <c:v>4.3</c:v>
                </c:pt>
                <c:pt idx="2574">
                  <c:v>4.3</c:v>
                </c:pt>
                <c:pt idx="2575">
                  <c:v>4.3</c:v>
                </c:pt>
                <c:pt idx="2576">
                  <c:v>4.3</c:v>
                </c:pt>
                <c:pt idx="2577">
                  <c:v>4.3</c:v>
                </c:pt>
                <c:pt idx="2578">
                  <c:v>4.3</c:v>
                </c:pt>
                <c:pt idx="2579">
                  <c:v>4.3</c:v>
                </c:pt>
                <c:pt idx="2580">
                  <c:v>4.3</c:v>
                </c:pt>
                <c:pt idx="2581">
                  <c:v>4.3</c:v>
                </c:pt>
                <c:pt idx="2582">
                  <c:v>4.3</c:v>
                </c:pt>
                <c:pt idx="2583">
                  <c:v>4.3</c:v>
                </c:pt>
                <c:pt idx="2584">
                  <c:v>4.3</c:v>
                </c:pt>
                <c:pt idx="2585">
                  <c:v>4.3</c:v>
                </c:pt>
                <c:pt idx="2586">
                  <c:v>4.3</c:v>
                </c:pt>
                <c:pt idx="2587">
                  <c:v>4.3</c:v>
                </c:pt>
                <c:pt idx="2588">
                  <c:v>4.3</c:v>
                </c:pt>
                <c:pt idx="2589">
                  <c:v>4.3</c:v>
                </c:pt>
                <c:pt idx="2590">
                  <c:v>4.3</c:v>
                </c:pt>
                <c:pt idx="2591">
                  <c:v>4.3</c:v>
                </c:pt>
                <c:pt idx="2592">
                  <c:v>4.3</c:v>
                </c:pt>
                <c:pt idx="2593">
                  <c:v>4.3</c:v>
                </c:pt>
                <c:pt idx="2594">
                  <c:v>4.3</c:v>
                </c:pt>
                <c:pt idx="2595">
                  <c:v>4.3</c:v>
                </c:pt>
                <c:pt idx="2596">
                  <c:v>4.3</c:v>
                </c:pt>
                <c:pt idx="2597">
                  <c:v>4.3</c:v>
                </c:pt>
                <c:pt idx="2598">
                  <c:v>4.3</c:v>
                </c:pt>
                <c:pt idx="2599">
                  <c:v>4.3</c:v>
                </c:pt>
                <c:pt idx="2600">
                  <c:v>4.3</c:v>
                </c:pt>
                <c:pt idx="2601">
                  <c:v>4.3</c:v>
                </c:pt>
                <c:pt idx="2602">
                  <c:v>4.3</c:v>
                </c:pt>
                <c:pt idx="2603">
                  <c:v>4.3</c:v>
                </c:pt>
                <c:pt idx="2604">
                  <c:v>4.3</c:v>
                </c:pt>
                <c:pt idx="2605">
                  <c:v>4.3</c:v>
                </c:pt>
                <c:pt idx="2606">
                  <c:v>4.3</c:v>
                </c:pt>
                <c:pt idx="2607">
                  <c:v>4.3</c:v>
                </c:pt>
                <c:pt idx="2608">
                  <c:v>4.3</c:v>
                </c:pt>
                <c:pt idx="2609">
                  <c:v>4.3</c:v>
                </c:pt>
                <c:pt idx="2610">
                  <c:v>4.3</c:v>
                </c:pt>
                <c:pt idx="2611">
                  <c:v>4.4</c:v>
                </c:pt>
                <c:pt idx="2612">
                  <c:v>4.4</c:v>
                </c:pt>
                <c:pt idx="2613">
                  <c:v>4.4</c:v>
                </c:pt>
                <c:pt idx="2614">
                  <c:v>4.4</c:v>
                </c:pt>
                <c:pt idx="2615">
                  <c:v>4.4</c:v>
                </c:pt>
                <c:pt idx="2616">
                  <c:v>4.4</c:v>
                </c:pt>
                <c:pt idx="2617">
                  <c:v>4.4</c:v>
                </c:pt>
                <c:pt idx="2618">
                  <c:v>4.4</c:v>
                </c:pt>
                <c:pt idx="2619">
                  <c:v>4.4</c:v>
                </c:pt>
                <c:pt idx="2620">
                  <c:v>4.4</c:v>
                </c:pt>
                <c:pt idx="2621">
                  <c:v>4.4</c:v>
                </c:pt>
                <c:pt idx="2622">
                  <c:v>4.4</c:v>
                </c:pt>
                <c:pt idx="2623">
                  <c:v>4.4</c:v>
                </c:pt>
                <c:pt idx="2624">
                  <c:v>4.4</c:v>
                </c:pt>
                <c:pt idx="2625">
                  <c:v>4.4</c:v>
                </c:pt>
                <c:pt idx="2626">
                  <c:v>4.4</c:v>
                </c:pt>
                <c:pt idx="2627">
                  <c:v>4.4</c:v>
                </c:pt>
                <c:pt idx="2628">
                  <c:v>4.4</c:v>
                </c:pt>
                <c:pt idx="2629">
                  <c:v>4.4</c:v>
                </c:pt>
                <c:pt idx="2630">
                  <c:v>4.4</c:v>
                </c:pt>
                <c:pt idx="2631">
                  <c:v>4.4</c:v>
                </c:pt>
                <c:pt idx="2632">
                  <c:v>4.4</c:v>
                </c:pt>
                <c:pt idx="2633">
                  <c:v>4.4</c:v>
                </c:pt>
                <c:pt idx="2634">
                  <c:v>4.4</c:v>
                </c:pt>
                <c:pt idx="2635">
                  <c:v>4.4</c:v>
                </c:pt>
                <c:pt idx="2636">
                  <c:v>4.4</c:v>
                </c:pt>
                <c:pt idx="2637">
                  <c:v>4.4</c:v>
                </c:pt>
                <c:pt idx="2638">
                  <c:v>4.4</c:v>
                </c:pt>
                <c:pt idx="2639">
                  <c:v>4.4</c:v>
                </c:pt>
                <c:pt idx="2640">
                  <c:v>4.4</c:v>
                </c:pt>
                <c:pt idx="2641">
                  <c:v>4.4</c:v>
                </c:pt>
                <c:pt idx="2642">
                  <c:v>4.4</c:v>
                </c:pt>
                <c:pt idx="2643">
                  <c:v>4.4</c:v>
                </c:pt>
                <c:pt idx="2644">
                  <c:v>4.4</c:v>
                </c:pt>
                <c:pt idx="2645">
                  <c:v>4.4</c:v>
                </c:pt>
                <c:pt idx="2646">
                  <c:v>4.4</c:v>
                </c:pt>
                <c:pt idx="2647">
                  <c:v>4.4</c:v>
                </c:pt>
                <c:pt idx="2648">
                  <c:v>4.4</c:v>
                </c:pt>
                <c:pt idx="2649">
                  <c:v>4.4</c:v>
                </c:pt>
                <c:pt idx="2650">
                  <c:v>4.4</c:v>
                </c:pt>
                <c:pt idx="2651">
                  <c:v>4.4</c:v>
                </c:pt>
                <c:pt idx="2652">
                  <c:v>4.4</c:v>
                </c:pt>
                <c:pt idx="2653">
                  <c:v>4.4</c:v>
                </c:pt>
                <c:pt idx="2654">
                  <c:v>4.4</c:v>
                </c:pt>
                <c:pt idx="2655">
                  <c:v>4.4</c:v>
                </c:pt>
                <c:pt idx="2656">
                  <c:v>4.4</c:v>
                </c:pt>
                <c:pt idx="2657">
                  <c:v>4.4</c:v>
                </c:pt>
                <c:pt idx="2658">
                  <c:v>4.4</c:v>
                </c:pt>
                <c:pt idx="2659">
                  <c:v>4.4</c:v>
                </c:pt>
                <c:pt idx="2660">
                  <c:v>4.4</c:v>
                </c:pt>
                <c:pt idx="2661">
                  <c:v>4.4</c:v>
                </c:pt>
                <c:pt idx="2662">
                  <c:v>4.4</c:v>
                </c:pt>
                <c:pt idx="2663">
                  <c:v>4.4</c:v>
                </c:pt>
                <c:pt idx="2664">
                  <c:v>4.4</c:v>
                </c:pt>
                <c:pt idx="2665">
                  <c:v>4.4</c:v>
                </c:pt>
                <c:pt idx="2666">
                  <c:v>4.4</c:v>
                </c:pt>
                <c:pt idx="2667">
                  <c:v>4.4</c:v>
                </c:pt>
                <c:pt idx="2668">
                  <c:v>4.4</c:v>
                </c:pt>
                <c:pt idx="2669">
                  <c:v>4.4</c:v>
                </c:pt>
                <c:pt idx="2670">
                  <c:v>4.4</c:v>
                </c:pt>
                <c:pt idx="2671">
                  <c:v>4.5</c:v>
                </c:pt>
                <c:pt idx="2672">
                  <c:v>4.5</c:v>
                </c:pt>
                <c:pt idx="2673">
                  <c:v>4.5</c:v>
                </c:pt>
                <c:pt idx="2674">
                  <c:v>4.5</c:v>
                </c:pt>
                <c:pt idx="2675">
                  <c:v>4.5</c:v>
                </c:pt>
                <c:pt idx="2676">
                  <c:v>4.5</c:v>
                </c:pt>
                <c:pt idx="2677">
                  <c:v>4.5</c:v>
                </c:pt>
                <c:pt idx="2678">
                  <c:v>4.5</c:v>
                </c:pt>
                <c:pt idx="2679">
                  <c:v>4.5</c:v>
                </c:pt>
                <c:pt idx="2680">
                  <c:v>4.5</c:v>
                </c:pt>
                <c:pt idx="2681">
                  <c:v>4.5</c:v>
                </c:pt>
                <c:pt idx="2682">
                  <c:v>4.5</c:v>
                </c:pt>
                <c:pt idx="2683">
                  <c:v>4.5</c:v>
                </c:pt>
                <c:pt idx="2684">
                  <c:v>4.5</c:v>
                </c:pt>
                <c:pt idx="2685">
                  <c:v>4.5</c:v>
                </c:pt>
                <c:pt idx="2686">
                  <c:v>4.5</c:v>
                </c:pt>
                <c:pt idx="2687">
                  <c:v>4.5</c:v>
                </c:pt>
                <c:pt idx="2688">
                  <c:v>4.5</c:v>
                </c:pt>
                <c:pt idx="2689">
                  <c:v>4.5</c:v>
                </c:pt>
                <c:pt idx="2690">
                  <c:v>4.5</c:v>
                </c:pt>
                <c:pt idx="2691">
                  <c:v>4.5</c:v>
                </c:pt>
                <c:pt idx="2692">
                  <c:v>4.5</c:v>
                </c:pt>
                <c:pt idx="2693">
                  <c:v>4.5</c:v>
                </c:pt>
                <c:pt idx="2694">
                  <c:v>4.5</c:v>
                </c:pt>
                <c:pt idx="2695">
                  <c:v>4.5</c:v>
                </c:pt>
              </c:strCache>
            </c:strRef>
          </c:cat>
          <c:val>
            <c:numRef>
              <c:f>Sheet1!$E$2:$E$2696</c:f>
              <c:numCache>
                <c:formatCode>General</c:formatCode>
                <c:ptCount val="2695"/>
                <c:pt idx="0">
                  <c:v>37.949340000000007</c:v>
                </c:pt>
                <c:pt idx="1">
                  <c:v>37.949340000000007</c:v>
                </c:pt>
                <c:pt idx="2">
                  <c:v>37.949340000000007</c:v>
                </c:pt>
                <c:pt idx="3">
                  <c:v>37.949340000000007</c:v>
                </c:pt>
                <c:pt idx="4">
                  <c:v>37.949340000000007</c:v>
                </c:pt>
                <c:pt idx="5">
                  <c:v>37.949340000000007</c:v>
                </c:pt>
                <c:pt idx="6">
                  <c:v>37.949340000000007</c:v>
                </c:pt>
                <c:pt idx="7">
                  <c:v>37.949340000000007</c:v>
                </c:pt>
                <c:pt idx="8">
                  <c:v>37.949340000000007</c:v>
                </c:pt>
                <c:pt idx="9">
                  <c:v>37.949340000000007</c:v>
                </c:pt>
                <c:pt idx="10">
                  <c:v>37.983940000000004</c:v>
                </c:pt>
                <c:pt idx="11">
                  <c:v>37.983940000000004</c:v>
                </c:pt>
                <c:pt idx="12">
                  <c:v>37.983940000000004</c:v>
                </c:pt>
                <c:pt idx="13">
                  <c:v>37.983940000000004</c:v>
                </c:pt>
                <c:pt idx="14">
                  <c:v>37.983940000000004</c:v>
                </c:pt>
                <c:pt idx="15">
                  <c:v>37.983940000000004</c:v>
                </c:pt>
                <c:pt idx="16">
                  <c:v>37.983940000000004</c:v>
                </c:pt>
                <c:pt idx="17">
                  <c:v>37.983940000000004</c:v>
                </c:pt>
                <c:pt idx="18">
                  <c:v>37.983940000000004</c:v>
                </c:pt>
                <c:pt idx="19">
                  <c:v>37.983940000000004</c:v>
                </c:pt>
                <c:pt idx="20">
                  <c:v>37.927395000000011</c:v>
                </c:pt>
                <c:pt idx="21">
                  <c:v>37.927395000000011</c:v>
                </c:pt>
                <c:pt idx="22">
                  <c:v>37.927395000000011</c:v>
                </c:pt>
                <c:pt idx="23">
                  <c:v>37.927395000000011</c:v>
                </c:pt>
                <c:pt idx="24">
                  <c:v>37.927395000000011</c:v>
                </c:pt>
                <c:pt idx="25">
                  <c:v>37.927395000000011</c:v>
                </c:pt>
                <c:pt idx="26">
                  <c:v>37.927395000000011</c:v>
                </c:pt>
                <c:pt idx="27">
                  <c:v>37.927395000000011</c:v>
                </c:pt>
                <c:pt idx="28">
                  <c:v>37.927395000000011</c:v>
                </c:pt>
                <c:pt idx="29">
                  <c:v>37.927395000000011</c:v>
                </c:pt>
                <c:pt idx="30">
                  <c:v>37.886142</c:v>
                </c:pt>
                <c:pt idx="31">
                  <c:v>37.886142</c:v>
                </c:pt>
                <c:pt idx="32">
                  <c:v>37.886142</c:v>
                </c:pt>
                <c:pt idx="33">
                  <c:v>37.886142</c:v>
                </c:pt>
                <c:pt idx="34">
                  <c:v>37.886142</c:v>
                </c:pt>
                <c:pt idx="35">
                  <c:v>37.886142</c:v>
                </c:pt>
                <c:pt idx="36">
                  <c:v>37.886142</c:v>
                </c:pt>
                <c:pt idx="37">
                  <c:v>37.886142</c:v>
                </c:pt>
                <c:pt idx="38">
                  <c:v>37.886142</c:v>
                </c:pt>
                <c:pt idx="39">
                  <c:v>37.886142</c:v>
                </c:pt>
                <c:pt idx="40">
                  <c:v>37.841066999999974</c:v>
                </c:pt>
                <c:pt idx="41">
                  <c:v>37.841066999999974</c:v>
                </c:pt>
                <c:pt idx="42">
                  <c:v>37.841066999999974</c:v>
                </c:pt>
                <c:pt idx="43">
                  <c:v>37.841066999999974</c:v>
                </c:pt>
                <c:pt idx="44">
                  <c:v>37.841066999999974</c:v>
                </c:pt>
                <c:pt idx="45">
                  <c:v>37.841066999999974</c:v>
                </c:pt>
                <c:pt idx="46">
                  <c:v>37.841066999999974</c:v>
                </c:pt>
                <c:pt idx="47">
                  <c:v>37.841066999999974</c:v>
                </c:pt>
                <c:pt idx="48">
                  <c:v>37.841066999999974</c:v>
                </c:pt>
                <c:pt idx="49">
                  <c:v>37.841066999999974</c:v>
                </c:pt>
                <c:pt idx="50">
                  <c:v>37.832715000000022</c:v>
                </c:pt>
                <c:pt idx="51">
                  <c:v>37.832715000000022</c:v>
                </c:pt>
                <c:pt idx="52">
                  <c:v>37.832715000000022</c:v>
                </c:pt>
                <c:pt idx="53">
                  <c:v>37.832715000000022</c:v>
                </c:pt>
                <c:pt idx="54">
                  <c:v>37.832715000000022</c:v>
                </c:pt>
                <c:pt idx="55">
                  <c:v>37.832715000000022</c:v>
                </c:pt>
                <c:pt idx="56">
                  <c:v>37.832715000000022</c:v>
                </c:pt>
                <c:pt idx="57">
                  <c:v>37.832715000000022</c:v>
                </c:pt>
                <c:pt idx="58">
                  <c:v>37.832715000000022</c:v>
                </c:pt>
                <c:pt idx="59">
                  <c:v>37.832715000000022</c:v>
                </c:pt>
                <c:pt idx="60">
                  <c:v>37.818616000000006</c:v>
                </c:pt>
                <c:pt idx="61">
                  <c:v>37.818616000000006</c:v>
                </c:pt>
                <c:pt idx="62">
                  <c:v>37.818616000000006</c:v>
                </c:pt>
                <c:pt idx="63">
                  <c:v>37.818616000000006</c:v>
                </c:pt>
                <c:pt idx="64">
                  <c:v>37.818616000000006</c:v>
                </c:pt>
                <c:pt idx="65">
                  <c:v>37.818616000000006</c:v>
                </c:pt>
                <c:pt idx="66">
                  <c:v>37.818616000000006</c:v>
                </c:pt>
                <c:pt idx="67">
                  <c:v>37.818616000000006</c:v>
                </c:pt>
                <c:pt idx="68">
                  <c:v>37.818616000000006</c:v>
                </c:pt>
                <c:pt idx="69">
                  <c:v>37.818616000000006</c:v>
                </c:pt>
                <c:pt idx="70">
                  <c:v>37.789006000000001</c:v>
                </c:pt>
                <c:pt idx="71">
                  <c:v>37.789006000000001</c:v>
                </c:pt>
                <c:pt idx="72">
                  <c:v>37.789006000000001</c:v>
                </c:pt>
                <c:pt idx="73">
                  <c:v>37.789006000000001</c:v>
                </c:pt>
                <c:pt idx="74">
                  <c:v>37.789006000000001</c:v>
                </c:pt>
                <c:pt idx="75">
                  <c:v>37.789006000000001</c:v>
                </c:pt>
                <c:pt idx="76">
                  <c:v>37.789006000000001</c:v>
                </c:pt>
                <c:pt idx="77">
                  <c:v>37.789006000000001</c:v>
                </c:pt>
                <c:pt idx="78">
                  <c:v>37.789006000000001</c:v>
                </c:pt>
                <c:pt idx="79">
                  <c:v>37.789006000000001</c:v>
                </c:pt>
                <c:pt idx="80">
                  <c:v>37.781793</c:v>
                </c:pt>
                <c:pt idx="81">
                  <c:v>37.781793</c:v>
                </c:pt>
                <c:pt idx="82">
                  <c:v>37.781793</c:v>
                </c:pt>
                <c:pt idx="83">
                  <c:v>37.781793</c:v>
                </c:pt>
                <c:pt idx="84">
                  <c:v>37.781793</c:v>
                </c:pt>
                <c:pt idx="85">
                  <c:v>37.781793</c:v>
                </c:pt>
                <c:pt idx="86">
                  <c:v>37.781793</c:v>
                </c:pt>
                <c:pt idx="87">
                  <c:v>37.781793</c:v>
                </c:pt>
                <c:pt idx="88">
                  <c:v>37.781793</c:v>
                </c:pt>
                <c:pt idx="89">
                  <c:v>37.781793</c:v>
                </c:pt>
                <c:pt idx="90">
                  <c:v>37.769510000000025</c:v>
                </c:pt>
                <c:pt idx="91">
                  <c:v>37.769510000000025</c:v>
                </c:pt>
                <c:pt idx="92">
                  <c:v>37.769510000000025</c:v>
                </c:pt>
                <c:pt idx="93">
                  <c:v>37.769510000000025</c:v>
                </c:pt>
                <c:pt idx="94">
                  <c:v>37.769510000000025</c:v>
                </c:pt>
                <c:pt idx="95">
                  <c:v>37.769510000000025</c:v>
                </c:pt>
                <c:pt idx="96">
                  <c:v>37.769510000000025</c:v>
                </c:pt>
                <c:pt idx="97">
                  <c:v>37.769510000000025</c:v>
                </c:pt>
                <c:pt idx="98">
                  <c:v>37.769510000000025</c:v>
                </c:pt>
                <c:pt idx="99">
                  <c:v>37.769510000000025</c:v>
                </c:pt>
                <c:pt idx="100">
                  <c:v>37.754413</c:v>
                </c:pt>
                <c:pt idx="101">
                  <c:v>37.754413</c:v>
                </c:pt>
                <c:pt idx="102">
                  <c:v>37.754413</c:v>
                </c:pt>
                <c:pt idx="103">
                  <c:v>37.754413</c:v>
                </c:pt>
                <c:pt idx="104">
                  <c:v>37.754413</c:v>
                </c:pt>
                <c:pt idx="105">
                  <c:v>37.754413</c:v>
                </c:pt>
                <c:pt idx="106">
                  <c:v>37.754413</c:v>
                </c:pt>
                <c:pt idx="107">
                  <c:v>37.754413</c:v>
                </c:pt>
                <c:pt idx="108">
                  <c:v>37.754413</c:v>
                </c:pt>
                <c:pt idx="109">
                  <c:v>37.754413</c:v>
                </c:pt>
                <c:pt idx="110">
                  <c:v>37.737491000000006</c:v>
                </c:pt>
                <c:pt idx="111">
                  <c:v>37.737491000000006</c:v>
                </c:pt>
                <c:pt idx="112">
                  <c:v>37.737491000000006</c:v>
                </c:pt>
                <c:pt idx="113">
                  <c:v>37.737491000000006</c:v>
                </c:pt>
                <c:pt idx="114">
                  <c:v>37.737491000000006</c:v>
                </c:pt>
                <c:pt idx="115">
                  <c:v>37.737491000000006</c:v>
                </c:pt>
                <c:pt idx="116">
                  <c:v>37.737491000000006</c:v>
                </c:pt>
                <c:pt idx="117">
                  <c:v>37.737491000000006</c:v>
                </c:pt>
                <c:pt idx="118">
                  <c:v>37.737491000000006</c:v>
                </c:pt>
                <c:pt idx="119">
                  <c:v>37.737491000000006</c:v>
                </c:pt>
                <c:pt idx="120">
                  <c:v>37.739499000000002</c:v>
                </c:pt>
                <c:pt idx="121">
                  <c:v>37.739499000000002</c:v>
                </c:pt>
                <c:pt idx="122">
                  <c:v>37.739499000000002</c:v>
                </c:pt>
                <c:pt idx="123">
                  <c:v>37.739499000000002</c:v>
                </c:pt>
                <c:pt idx="124">
                  <c:v>37.739499000000002</c:v>
                </c:pt>
                <c:pt idx="125">
                  <c:v>37.739499000000002</c:v>
                </c:pt>
                <c:pt idx="126">
                  <c:v>37.739499000000002</c:v>
                </c:pt>
                <c:pt idx="127">
                  <c:v>37.739499000000002</c:v>
                </c:pt>
                <c:pt idx="128">
                  <c:v>37.739499000000002</c:v>
                </c:pt>
                <c:pt idx="129">
                  <c:v>37.739499000000002</c:v>
                </c:pt>
                <c:pt idx="130">
                  <c:v>37.764090000000003</c:v>
                </c:pt>
                <c:pt idx="131">
                  <c:v>37.764090000000003</c:v>
                </c:pt>
                <c:pt idx="132">
                  <c:v>37.764090000000003</c:v>
                </c:pt>
                <c:pt idx="133">
                  <c:v>37.764090000000003</c:v>
                </c:pt>
                <c:pt idx="134">
                  <c:v>37.764090000000003</c:v>
                </c:pt>
                <c:pt idx="135">
                  <c:v>37.764090000000003</c:v>
                </c:pt>
                <c:pt idx="136">
                  <c:v>37.764090000000003</c:v>
                </c:pt>
                <c:pt idx="137">
                  <c:v>37.764090000000003</c:v>
                </c:pt>
                <c:pt idx="138">
                  <c:v>37.764090000000003</c:v>
                </c:pt>
                <c:pt idx="139">
                  <c:v>37.764090000000003</c:v>
                </c:pt>
                <c:pt idx="140">
                  <c:v>37.761527000000001</c:v>
                </c:pt>
                <c:pt idx="141">
                  <c:v>37.761527000000001</c:v>
                </c:pt>
                <c:pt idx="142">
                  <c:v>37.761527000000001</c:v>
                </c:pt>
                <c:pt idx="143">
                  <c:v>37.761527000000001</c:v>
                </c:pt>
                <c:pt idx="144">
                  <c:v>37.761527000000001</c:v>
                </c:pt>
                <c:pt idx="145">
                  <c:v>37.761527000000001</c:v>
                </c:pt>
                <c:pt idx="146">
                  <c:v>37.761527000000001</c:v>
                </c:pt>
                <c:pt idx="147">
                  <c:v>37.761527000000001</c:v>
                </c:pt>
                <c:pt idx="148">
                  <c:v>37.761527000000001</c:v>
                </c:pt>
                <c:pt idx="149">
                  <c:v>37.761527000000001</c:v>
                </c:pt>
                <c:pt idx="150">
                  <c:v>37.749503000000011</c:v>
                </c:pt>
                <c:pt idx="151">
                  <c:v>37.749503000000011</c:v>
                </c:pt>
                <c:pt idx="152">
                  <c:v>37.749503000000011</c:v>
                </c:pt>
                <c:pt idx="153">
                  <c:v>37.749503000000011</c:v>
                </c:pt>
                <c:pt idx="154">
                  <c:v>37.749503000000011</c:v>
                </c:pt>
                <c:pt idx="155">
                  <c:v>37.749503000000011</c:v>
                </c:pt>
                <c:pt idx="156">
                  <c:v>37.749503000000011</c:v>
                </c:pt>
                <c:pt idx="157">
                  <c:v>37.749503000000011</c:v>
                </c:pt>
                <c:pt idx="158">
                  <c:v>37.749503000000011</c:v>
                </c:pt>
                <c:pt idx="159">
                  <c:v>37.749503000000011</c:v>
                </c:pt>
                <c:pt idx="160">
                  <c:v>37.725159000000041</c:v>
                </c:pt>
                <c:pt idx="161">
                  <c:v>37.725159000000041</c:v>
                </c:pt>
                <c:pt idx="162">
                  <c:v>37.725159000000041</c:v>
                </c:pt>
                <c:pt idx="163">
                  <c:v>37.725159000000041</c:v>
                </c:pt>
                <c:pt idx="164">
                  <c:v>37.725159000000041</c:v>
                </c:pt>
                <c:pt idx="165">
                  <c:v>37.725159000000041</c:v>
                </c:pt>
                <c:pt idx="166">
                  <c:v>37.725159000000041</c:v>
                </c:pt>
                <c:pt idx="167">
                  <c:v>37.725159000000041</c:v>
                </c:pt>
                <c:pt idx="168">
                  <c:v>37.725159000000041</c:v>
                </c:pt>
                <c:pt idx="169">
                  <c:v>37.725159000000041</c:v>
                </c:pt>
                <c:pt idx="170">
                  <c:v>37.714107000000006</c:v>
                </c:pt>
                <c:pt idx="171">
                  <c:v>37.714107000000006</c:v>
                </c:pt>
                <c:pt idx="172">
                  <c:v>37.714107000000006</c:v>
                </c:pt>
                <c:pt idx="173">
                  <c:v>37.714107000000006</c:v>
                </c:pt>
                <c:pt idx="174">
                  <c:v>37.714107000000006</c:v>
                </c:pt>
                <c:pt idx="175">
                  <c:v>37.714107000000006</c:v>
                </c:pt>
                <c:pt idx="176">
                  <c:v>37.714107000000006</c:v>
                </c:pt>
                <c:pt idx="177">
                  <c:v>37.714107000000006</c:v>
                </c:pt>
                <c:pt idx="178">
                  <c:v>37.714107000000006</c:v>
                </c:pt>
                <c:pt idx="179">
                  <c:v>37.714107000000006</c:v>
                </c:pt>
                <c:pt idx="180">
                  <c:v>37.709647000000004</c:v>
                </c:pt>
                <c:pt idx="181">
                  <c:v>37.709647000000004</c:v>
                </c:pt>
                <c:pt idx="182">
                  <c:v>37.709647000000004</c:v>
                </c:pt>
                <c:pt idx="183">
                  <c:v>37.709647000000004</c:v>
                </c:pt>
                <c:pt idx="184">
                  <c:v>37.709647000000004</c:v>
                </c:pt>
                <c:pt idx="185">
                  <c:v>37.709647000000004</c:v>
                </c:pt>
                <c:pt idx="186">
                  <c:v>37.709647000000004</c:v>
                </c:pt>
                <c:pt idx="187">
                  <c:v>37.709647000000004</c:v>
                </c:pt>
                <c:pt idx="188">
                  <c:v>37.709647000000004</c:v>
                </c:pt>
                <c:pt idx="189">
                  <c:v>37.709647000000004</c:v>
                </c:pt>
                <c:pt idx="190">
                  <c:v>37.688906000000003</c:v>
                </c:pt>
                <c:pt idx="191">
                  <c:v>37.688906000000003</c:v>
                </c:pt>
                <c:pt idx="192">
                  <c:v>37.688906000000003</c:v>
                </c:pt>
                <c:pt idx="193">
                  <c:v>37.688906000000003</c:v>
                </c:pt>
                <c:pt idx="194">
                  <c:v>37.688906000000003</c:v>
                </c:pt>
                <c:pt idx="195">
                  <c:v>37.688906000000003</c:v>
                </c:pt>
                <c:pt idx="196">
                  <c:v>37.688906000000003</c:v>
                </c:pt>
                <c:pt idx="197">
                  <c:v>37.688906000000003</c:v>
                </c:pt>
                <c:pt idx="198">
                  <c:v>37.688906000000003</c:v>
                </c:pt>
                <c:pt idx="199">
                  <c:v>37.688906000000003</c:v>
                </c:pt>
                <c:pt idx="200">
                  <c:v>37.642351000000012</c:v>
                </c:pt>
                <c:pt idx="201">
                  <c:v>37.642351000000012</c:v>
                </c:pt>
                <c:pt idx="202">
                  <c:v>37.642351000000012</c:v>
                </c:pt>
                <c:pt idx="203">
                  <c:v>37.642351000000012</c:v>
                </c:pt>
                <c:pt idx="204">
                  <c:v>37.642351000000012</c:v>
                </c:pt>
                <c:pt idx="205">
                  <c:v>37.642351000000012</c:v>
                </c:pt>
                <c:pt idx="206">
                  <c:v>37.642351000000012</c:v>
                </c:pt>
                <c:pt idx="207">
                  <c:v>37.642351000000012</c:v>
                </c:pt>
                <c:pt idx="208">
                  <c:v>37.642351000000012</c:v>
                </c:pt>
                <c:pt idx="209">
                  <c:v>37.642351000000012</c:v>
                </c:pt>
                <c:pt idx="210">
                  <c:v>37.622766000000013</c:v>
                </c:pt>
                <c:pt idx="211">
                  <c:v>37.622766000000013</c:v>
                </c:pt>
                <c:pt idx="212">
                  <c:v>37.622766000000013</c:v>
                </c:pt>
                <c:pt idx="213">
                  <c:v>37.622766000000013</c:v>
                </c:pt>
                <c:pt idx="214">
                  <c:v>37.622766000000013</c:v>
                </c:pt>
                <c:pt idx="215">
                  <c:v>37.622766000000013</c:v>
                </c:pt>
                <c:pt idx="216">
                  <c:v>37.622766000000013</c:v>
                </c:pt>
                <c:pt idx="217">
                  <c:v>37.622766000000013</c:v>
                </c:pt>
                <c:pt idx="218">
                  <c:v>37.622766000000013</c:v>
                </c:pt>
                <c:pt idx="219">
                  <c:v>37.622766000000013</c:v>
                </c:pt>
                <c:pt idx="220">
                  <c:v>37.610820999999994</c:v>
                </c:pt>
                <c:pt idx="221">
                  <c:v>37.610820999999994</c:v>
                </c:pt>
                <c:pt idx="222">
                  <c:v>37.610820999999994</c:v>
                </c:pt>
                <c:pt idx="223">
                  <c:v>37.610820999999994</c:v>
                </c:pt>
                <c:pt idx="224">
                  <c:v>37.610820999999994</c:v>
                </c:pt>
                <c:pt idx="225">
                  <c:v>37.610820999999994</c:v>
                </c:pt>
                <c:pt idx="226">
                  <c:v>37.610820999999994</c:v>
                </c:pt>
                <c:pt idx="227">
                  <c:v>37.610820999999994</c:v>
                </c:pt>
                <c:pt idx="228">
                  <c:v>37.610820999999994</c:v>
                </c:pt>
                <c:pt idx="229">
                  <c:v>37.610820999999994</c:v>
                </c:pt>
                <c:pt idx="230">
                  <c:v>37.603883999999994</c:v>
                </c:pt>
                <c:pt idx="231">
                  <c:v>37.603883999999994</c:v>
                </c:pt>
                <c:pt idx="232">
                  <c:v>37.603883999999994</c:v>
                </c:pt>
                <c:pt idx="233">
                  <c:v>37.603883999999994</c:v>
                </c:pt>
                <c:pt idx="234">
                  <c:v>37.603883999999994</c:v>
                </c:pt>
                <c:pt idx="235">
                  <c:v>37.603883999999994</c:v>
                </c:pt>
                <c:pt idx="236">
                  <c:v>37.603883999999994</c:v>
                </c:pt>
                <c:pt idx="237">
                  <c:v>37.603883999999994</c:v>
                </c:pt>
                <c:pt idx="238">
                  <c:v>37.603883999999994</c:v>
                </c:pt>
                <c:pt idx="239">
                  <c:v>37.603883999999994</c:v>
                </c:pt>
                <c:pt idx="240">
                  <c:v>37.597218000000012</c:v>
                </c:pt>
                <c:pt idx="241">
                  <c:v>37.597218000000012</c:v>
                </c:pt>
                <c:pt idx="242">
                  <c:v>37.597218000000012</c:v>
                </c:pt>
                <c:pt idx="243">
                  <c:v>37.597218000000012</c:v>
                </c:pt>
                <c:pt idx="244">
                  <c:v>37.597218000000012</c:v>
                </c:pt>
                <c:pt idx="245">
                  <c:v>37.597218000000012</c:v>
                </c:pt>
                <c:pt idx="246">
                  <c:v>37.597218000000012</c:v>
                </c:pt>
                <c:pt idx="247">
                  <c:v>37.597218000000012</c:v>
                </c:pt>
                <c:pt idx="248">
                  <c:v>37.597218000000012</c:v>
                </c:pt>
                <c:pt idx="249">
                  <c:v>37.597218000000012</c:v>
                </c:pt>
                <c:pt idx="250">
                  <c:v>37.566486999999995</c:v>
                </c:pt>
                <c:pt idx="251">
                  <c:v>37.566486999999995</c:v>
                </c:pt>
                <c:pt idx="252">
                  <c:v>37.566486999999995</c:v>
                </c:pt>
                <c:pt idx="253">
                  <c:v>37.566486999999995</c:v>
                </c:pt>
                <c:pt idx="254">
                  <c:v>37.566486999999995</c:v>
                </c:pt>
                <c:pt idx="255">
                  <c:v>37.566486999999995</c:v>
                </c:pt>
                <c:pt idx="256">
                  <c:v>37.566486999999995</c:v>
                </c:pt>
                <c:pt idx="257">
                  <c:v>37.566486999999995</c:v>
                </c:pt>
                <c:pt idx="258">
                  <c:v>37.566486999999995</c:v>
                </c:pt>
                <c:pt idx="259">
                  <c:v>37.566486999999995</c:v>
                </c:pt>
                <c:pt idx="260">
                  <c:v>37.545533000000013</c:v>
                </c:pt>
                <c:pt idx="261">
                  <c:v>37.545533000000013</c:v>
                </c:pt>
                <c:pt idx="262">
                  <c:v>37.545533000000013</c:v>
                </c:pt>
                <c:pt idx="263">
                  <c:v>37.545533000000013</c:v>
                </c:pt>
                <c:pt idx="264">
                  <c:v>37.545533000000013</c:v>
                </c:pt>
                <c:pt idx="265">
                  <c:v>37.545533000000013</c:v>
                </c:pt>
                <c:pt idx="266">
                  <c:v>37.545533000000013</c:v>
                </c:pt>
                <c:pt idx="267">
                  <c:v>37.545533000000013</c:v>
                </c:pt>
                <c:pt idx="268">
                  <c:v>37.545533000000013</c:v>
                </c:pt>
                <c:pt idx="269">
                  <c:v>37.545533000000013</c:v>
                </c:pt>
                <c:pt idx="270">
                  <c:v>37.557226999999997</c:v>
                </c:pt>
                <c:pt idx="271">
                  <c:v>37.557226999999997</c:v>
                </c:pt>
                <c:pt idx="272">
                  <c:v>37.557226999999997</c:v>
                </c:pt>
                <c:pt idx="273">
                  <c:v>37.557226999999997</c:v>
                </c:pt>
                <c:pt idx="274">
                  <c:v>37.557226999999997</c:v>
                </c:pt>
                <c:pt idx="275">
                  <c:v>37.557226999999997</c:v>
                </c:pt>
                <c:pt idx="276">
                  <c:v>37.557226999999997</c:v>
                </c:pt>
                <c:pt idx="277">
                  <c:v>37.557226999999997</c:v>
                </c:pt>
                <c:pt idx="278">
                  <c:v>37.557226999999997</c:v>
                </c:pt>
                <c:pt idx="279">
                  <c:v>37.557226999999997</c:v>
                </c:pt>
                <c:pt idx="280">
                  <c:v>37.558423000000005</c:v>
                </c:pt>
                <c:pt idx="281">
                  <c:v>37.558423000000005</c:v>
                </c:pt>
                <c:pt idx="282">
                  <c:v>37.558423000000005</c:v>
                </c:pt>
                <c:pt idx="283">
                  <c:v>37.558423000000005</c:v>
                </c:pt>
                <c:pt idx="284">
                  <c:v>37.558423000000005</c:v>
                </c:pt>
                <c:pt idx="285">
                  <c:v>37.558423000000005</c:v>
                </c:pt>
                <c:pt idx="286">
                  <c:v>37.558423000000005</c:v>
                </c:pt>
                <c:pt idx="287">
                  <c:v>37.558423000000005</c:v>
                </c:pt>
                <c:pt idx="288">
                  <c:v>37.558423000000005</c:v>
                </c:pt>
                <c:pt idx="289">
                  <c:v>37.558423000000005</c:v>
                </c:pt>
                <c:pt idx="290">
                  <c:v>37.506088999999996</c:v>
                </c:pt>
                <c:pt idx="291">
                  <c:v>37.506088999999996</c:v>
                </c:pt>
                <c:pt idx="292">
                  <c:v>37.506088999999996</c:v>
                </c:pt>
                <c:pt idx="293">
                  <c:v>37.506088999999996</c:v>
                </c:pt>
                <c:pt idx="294">
                  <c:v>37.506088999999996</c:v>
                </c:pt>
                <c:pt idx="295">
                  <c:v>37.506088999999996</c:v>
                </c:pt>
                <c:pt idx="296">
                  <c:v>37.506088999999996</c:v>
                </c:pt>
                <c:pt idx="297">
                  <c:v>37.506088999999996</c:v>
                </c:pt>
                <c:pt idx="298">
                  <c:v>37.506088999999996</c:v>
                </c:pt>
                <c:pt idx="299">
                  <c:v>37.506088999999996</c:v>
                </c:pt>
                <c:pt idx="300">
                  <c:v>37.525473000000012</c:v>
                </c:pt>
                <c:pt idx="301">
                  <c:v>37.525473000000012</c:v>
                </c:pt>
                <c:pt idx="302">
                  <c:v>37.525473000000012</c:v>
                </c:pt>
                <c:pt idx="303">
                  <c:v>37.525473000000012</c:v>
                </c:pt>
                <c:pt idx="304">
                  <c:v>37.525473000000012</c:v>
                </c:pt>
                <c:pt idx="305">
                  <c:v>37.525473000000012</c:v>
                </c:pt>
                <c:pt idx="306">
                  <c:v>37.525473000000012</c:v>
                </c:pt>
                <c:pt idx="307">
                  <c:v>37.525473000000012</c:v>
                </c:pt>
                <c:pt idx="308">
                  <c:v>37.525473000000012</c:v>
                </c:pt>
                <c:pt idx="309">
                  <c:v>37.525473000000012</c:v>
                </c:pt>
                <c:pt idx="310">
                  <c:v>37.474574000000004</c:v>
                </c:pt>
                <c:pt idx="311">
                  <c:v>37.474574000000004</c:v>
                </c:pt>
                <c:pt idx="312">
                  <c:v>37.474574000000004</c:v>
                </c:pt>
                <c:pt idx="313">
                  <c:v>37.474574000000004</c:v>
                </c:pt>
                <c:pt idx="314">
                  <c:v>37.474574000000004</c:v>
                </c:pt>
                <c:pt idx="315">
                  <c:v>37.474574000000004</c:v>
                </c:pt>
                <c:pt idx="316">
                  <c:v>37.474574000000004</c:v>
                </c:pt>
                <c:pt idx="317">
                  <c:v>37.474574000000004</c:v>
                </c:pt>
                <c:pt idx="318">
                  <c:v>37.474574000000004</c:v>
                </c:pt>
                <c:pt idx="319">
                  <c:v>37.474574000000004</c:v>
                </c:pt>
                <c:pt idx="320">
                  <c:v>37.454609999999995</c:v>
                </c:pt>
                <c:pt idx="321">
                  <c:v>37.454609999999995</c:v>
                </c:pt>
                <c:pt idx="322">
                  <c:v>37.454609999999995</c:v>
                </c:pt>
                <c:pt idx="323">
                  <c:v>37.454609999999995</c:v>
                </c:pt>
                <c:pt idx="324">
                  <c:v>37.454609999999995</c:v>
                </c:pt>
                <c:pt idx="325">
                  <c:v>37.454609999999995</c:v>
                </c:pt>
                <c:pt idx="326">
                  <c:v>37.454609999999995</c:v>
                </c:pt>
                <c:pt idx="327">
                  <c:v>37.454609999999995</c:v>
                </c:pt>
                <c:pt idx="328">
                  <c:v>37.454609999999995</c:v>
                </c:pt>
                <c:pt idx="329">
                  <c:v>37.454609999999995</c:v>
                </c:pt>
                <c:pt idx="330">
                  <c:v>37.396850000000001</c:v>
                </c:pt>
                <c:pt idx="331">
                  <c:v>37.396850000000001</c:v>
                </c:pt>
                <c:pt idx="332">
                  <c:v>37.396850000000001</c:v>
                </c:pt>
                <c:pt idx="333">
                  <c:v>37.396850000000001</c:v>
                </c:pt>
                <c:pt idx="334">
                  <c:v>37.396850000000001</c:v>
                </c:pt>
                <c:pt idx="335">
                  <c:v>37.396850000000001</c:v>
                </c:pt>
                <c:pt idx="336">
                  <c:v>37.396850000000001</c:v>
                </c:pt>
                <c:pt idx="337">
                  <c:v>37.396850000000001</c:v>
                </c:pt>
                <c:pt idx="338">
                  <c:v>37.396850000000001</c:v>
                </c:pt>
                <c:pt idx="339">
                  <c:v>37.396850000000001</c:v>
                </c:pt>
                <c:pt idx="340">
                  <c:v>37.369583000000006</c:v>
                </c:pt>
                <c:pt idx="341">
                  <c:v>37.369583000000006</c:v>
                </c:pt>
                <c:pt idx="342">
                  <c:v>37.369583000000006</c:v>
                </c:pt>
                <c:pt idx="343">
                  <c:v>37.369583000000006</c:v>
                </c:pt>
                <c:pt idx="344">
                  <c:v>37.369583000000006</c:v>
                </c:pt>
                <c:pt idx="345">
                  <c:v>37.369583000000006</c:v>
                </c:pt>
                <c:pt idx="346">
                  <c:v>37.369583000000006</c:v>
                </c:pt>
                <c:pt idx="347">
                  <c:v>37.369583000000006</c:v>
                </c:pt>
                <c:pt idx="348">
                  <c:v>37.369583000000006</c:v>
                </c:pt>
                <c:pt idx="349">
                  <c:v>37.369583000000006</c:v>
                </c:pt>
                <c:pt idx="350">
                  <c:v>37.369761000000004</c:v>
                </c:pt>
                <c:pt idx="351">
                  <c:v>37.369761000000004</c:v>
                </c:pt>
                <c:pt idx="352">
                  <c:v>37.369761000000004</c:v>
                </c:pt>
                <c:pt idx="353">
                  <c:v>37.369761000000004</c:v>
                </c:pt>
                <c:pt idx="354">
                  <c:v>37.369761000000004</c:v>
                </c:pt>
                <c:pt idx="355">
                  <c:v>37.369761000000004</c:v>
                </c:pt>
                <c:pt idx="356">
                  <c:v>37.369761000000004</c:v>
                </c:pt>
                <c:pt idx="357">
                  <c:v>37.369761000000004</c:v>
                </c:pt>
                <c:pt idx="358">
                  <c:v>37.369761000000004</c:v>
                </c:pt>
                <c:pt idx="359">
                  <c:v>37.369761000000004</c:v>
                </c:pt>
                <c:pt idx="360">
                  <c:v>37.341722999999995</c:v>
                </c:pt>
                <c:pt idx="361">
                  <c:v>37.341722999999995</c:v>
                </c:pt>
                <c:pt idx="362">
                  <c:v>37.341722999999995</c:v>
                </c:pt>
                <c:pt idx="363">
                  <c:v>37.341722999999995</c:v>
                </c:pt>
                <c:pt idx="364">
                  <c:v>37.341722999999995</c:v>
                </c:pt>
                <c:pt idx="365">
                  <c:v>37.341722999999995</c:v>
                </c:pt>
                <c:pt idx="366">
                  <c:v>37.341722999999995</c:v>
                </c:pt>
                <c:pt idx="367">
                  <c:v>37.341722999999995</c:v>
                </c:pt>
                <c:pt idx="368">
                  <c:v>37.341722999999995</c:v>
                </c:pt>
                <c:pt idx="369">
                  <c:v>37.341722999999995</c:v>
                </c:pt>
                <c:pt idx="370">
                  <c:v>37.351570999999993</c:v>
                </c:pt>
                <c:pt idx="371">
                  <c:v>37.351570999999993</c:v>
                </c:pt>
                <c:pt idx="372">
                  <c:v>37.351570999999993</c:v>
                </c:pt>
                <c:pt idx="373">
                  <c:v>37.351570999999993</c:v>
                </c:pt>
                <c:pt idx="374">
                  <c:v>37.351570999999993</c:v>
                </c:pt>
                <c:pt idx="375">
                  <c:v>37.351570999999993</c:v>
                </c:pt>
                <c:pt idx="376">
                  <c:v>37.351570999999993</c:v>
                </c:pt>
                <c:pt idx="377">
                  <c:v>37.351570999999993</c:v>
                </c:pt>
                <c:pt idx="378">
                  <c:v>37.351570999999993</c:v>
                </c:pt>
                <c:pt idx="379">
                  <c:v>37.351570999999993</c:v>
                </c:pt>
                <c:pt idx="380">
                  <c:v>37.343695999999994</c:v>
                </c:pt>
                <c:pt idx="381">
                  <c:v>37.343695999999994</c:v>
                </c:pt>
                <c:pt idx="382">
                  <c:v>37.343695999999994</c:v>
                </c:pt>
                <c:pt idx="383">
                  <c:v>37.343695999999994</c:v>
                </c:pt>
                <c:pt idx="384">
                  <c:v>37.343695999999994</c:v>
                </c:pt>
                <c:pt idx="385">
                  <c:v>37.343695999999994</c:v>
                </c:pt>
                <c:pt idx="386">
                  <c:v>37.343695999999994</c:v>
                </c:pt>
                <c:pt idx="387">
                  <c:v>37.343695999999994</c:v>
                </c:pt>
                <c:pt idx="388">
                  <c:v>37.343695999999994</c:v>
                </c:pt>
                <c:pt idx="389">
                  <c:v>37.343695999999994</c:v>
                </c:pt>
                <c:pt idx="390">
                  <c:v>37.341507999999997</c:v>
                </c:pt>
                <c:pt idx="391">
                  <c:v>37.341507999999997</c:v>
                </c:pt>
                <c:pt idx="392">
                  <c:v>37.341507999999997</c:v>
                </c:pt>
                <c:pt idx="393">
                  <c:v>37.341507999999997</c:v>
                </c:pt>
                <c:pt idx="394">
                  <c:v>37.341507999999997</c:v>
                </c:pt>
                <c:pt idx="395">
                  <c:v>37.341507999999997</c:v>
                </c:pt>
                <c:pt idx="396">
                  <c:v>37.341507999999997</c:v>
                </c:pt>
                <c:pt idx="397">
                  <c:v>37.341507999999997</c:v>
                </c:pt>
                <c:pt idx="398">
                  <c:v>37.341507999999997</c:v>
                </c:pt>
                <c:pt idx="399">
                  <c:v>37.341507999999997</c:v>
                </c:pt>
                <c:pt idx="400">
                  <c:v>37.331531000000005</c:v>
                </c:pt>
                <c:pt idx="401">
                  <c:v>37.331531000000005</c:v>
                </c:pt>
                <c:pt idx="402">
                  <c:v>37.331531000000005</c:v>
                </c:pt>
                <c:pt idx="403">
                  <c:v>37.331531000000005</c:v>
                </c:pt>
                <c:pt idx="404">
                  <c:v>37.331531000000005</c:v>
                </c:pt>
                <c:pt idx="405">
                  <c:v>37.331531000000005</c:v>
                </c:pt>
                <c:pt idx="406">
                  <c:v>37.331531000000005</c:v>
                </c:pt>
                <c:pt idx="407">
                  <c:v>37.331531000000005</c:v>
                </c:pt>
                <c:pt idx="408">
                  <c:v>37.331531000000005</c:v>
                </c:pt>
                <c:pt idx="409">
                  <c:v>37.331531000000005</c:v>
                </c:pt>
                <c:pt idx="410">
                  <c:v>37.362836000000001</c:v>
                </c:pt>
                <c:pt idx="411">
                  <c:v>37.362836000000001</c:v>
                </c:pt>
                <c:pt idx="412">
                  <c:v>37.362836000000001</c:v>
                </c:pt>
                <c:pt idx="413">
                  <c:v>37.362836000000001</c:v>
                </c:pt>
                <c:pt idx="414">
                  <c:v>37.362836000000001</c:v>
                </c:pt>
                <c:pt idx="415">
                  <c:v>37.362836000000001</c:v>
                </c:pt>
                <c:pt idx="416">
                  <c:v>37.362836000000001</c:v>
                </c:pt>
                <c:pt idx="417">
                  <c:v>37.362836000000001</c:v>
                </c:pt>
                <c:pt idx="418">
                  <c:v>37.362836000000001</c:v>
                </c:pt>
                <c:pt idx="419">
                  <c:v>37.362836000000001</c:v>
                </c:pt>
                <c:pt idx="420">
                  <c:v>37.353382999999994</c:v>
                </c:pt>
                <c:pt idx="421">
                  <c:v>37.353382999999994</c:v>
                </c:pt>
                <c:pt idx="422">
                  <c:v>37.353382999999994</c:v>
                </c:pt>
                <c:pt idx="423">
                  <c:v>37.353382999999994</c:v>
                </c:pt>
                <c:pt idx="424">
                  <c:v>37.353382999999994</c:v>
                </c:pt>
                <c:pt idx="425">
                  <c:v>37.353382999999994</c:v>
                </c:pt>
                <c:pt idx="426">
                  <c:v>37.353382999999994</c:v>
                </c:pt>
                <c:pt idx="427">
                  <c:v>37.353382999999994</c:v>
                </c:pt>
                <c:pt idx="428">
                  <c:v>37.353382999999994</c:v>
                </c:pt>
                <c:pt idx="429">
                  <c:v>37.353382999999994</c:v>
                </c:pt>
                <c:pt idx="430">
                  <c:v>37.315355000000011</c:v>
                </c:pt>
                <c:pt idx="431">
                  <c:v>37.315355000000011</c:v>
                </c:pt>
                <c:pt idx="432">
                  <c:v>37.315355000000011</c:v>
                </c:pt>
                <c:pt idx="433">
                  <c:v>37.315355000000011</c:v>
                </c:pt>
                <c:pt idx="434">
                  <c:v>37.315355000000011</c:v>
                </c:pt>
                <c:pt idx="435">
                  <c:v>37.315355000000011</c:v>
                </c:pt>
                <c:pt idx="436">
                  <c:v>37.315355000000011</c:v>
                </c:pt>
                <c:pt idx="437">
                  <c:v>37.315355000000011</c:v>
                </c:pt>
                <c:pt idx="438">
                  <c:v>37.315355000000011</c:v>
                </c:pt>
                <c:pt idx="439">
                  <c:v>37.315355000000011</c:v>
                </c:pt>
                <c:pt idx="440">
                  <c:v>37.319373000000006</c:v>
                </c:pt>
                <c:pt idx="441">
                  <c:v>37.319373000000006</c:v>
                </c:pt>
                <c:pt idx="442">
                  <c:v>37.319373000000006</c:v>
                </c:pt>
                <c:pt idx="443">
                  <c:v>37.319373000000006</c:v>
                </c:pt>
                <c:pt idx="444">
                  <c:v>37.319373000000006</c:v>
                </c:pt>
                <c:pt idx="445">
                  <c:v>37.319373000000006</c:v>
                </c:pt>
                <c:pt idx="446">
                  <c:v>37.319373000000006</c:v>
                </c:pt>
                <c:pt idx="447">
                  <c:v>37.319373000000006</c:v>
                </c:pt>
                <c:pt idx="448">
                  <c:v>37.319373000000006</c:v>
                </c:pt>
                <c:pt idx="449">
                  <c:v>37.319373000000006</c:v>
                </c:pt>
                <c:pt idx="450">
                  <c:v>37.306352000000011</c:v>
                </c:pt>
                <c:pt idx="451">
                  <c:v>37.306352000000011</c:v>
                </c:pt>
                <c:pt idx="452">
                  <c:v>37.306352000000011</c:v>
                </c:pt>
                <c:pt idx="453">
                  <c:v>37.306352000000011</c:v>
                </c:pt>
                <c:pt idx="454">
                  <c:v>37.306352000000011</c:v>
                </c:pt>
                <c:pt idx="455">
                  <c:v>37.306352000000011</c:v>
                </c:pt>
                <c:pt idx="456">
                  <c:v>37.306352000000011</c:v>
                </c:pt>
                <c:pt idx="457">
                  <c:v>37.306352000000011</c:v>
                </c:pt>
                <c:pt idx="458">
                  <c:v>37.306352000000011</c:v>
                </c:pt>
                <c:pt idx="459">
                  <c:v>37.306352000000011</c:v>
                </c:pt>
                <c:pt idx="460">
                  <c:v>37.313759000000005</c:v>
                </c:pt>
                <c:pt idx="461">
                  <c:v>37.313759000000005</c:v>
                </c:pt>
                <c:pt idx="462">
                  <c:v>37.313759000000005</c:v>
                </c:pt>
                <c:pt idx="463">
                  <c:v>37.313759000000005</c:v>
                </c:pt>
                <c:pt idx="464">
                  <c:v>37.313759000000005</c:v>
                </c:pt>
                <c:pt idx="465">
                  <c:v>37.313759000000005</c:v>
                </c:pt>
                <c:pt idx="466">
                  <c:v>37.313759000000005</c:v>
                </c:pt>
                <c:pt idx="467">
                  <c:v>37.313759000000005</c:v>
                </c:pt>
                <c:pt idx="468">
                  <c:v>37.313759000000005</c:v>
                </c:pt>
                <c:pt idx="469">
                  <c:v>37.313759000000005</c:v>
                </c:pt>
                <c:pt idx="470">
                  <c:v>37.284099000000005</c:v>
                </c:pt>
                <c:pt idx="471">
                  <c:v>37.284099000000005</c:v>
                </c:pt>
                <c:pt idx="472">
                  <c:v>37.284099000000005</c:v>
                </c:pt>
                <c:pt idx="473">
                  <c:v>37.284099000000005</c:v>
                </c:pt>
                <c:pt idx="474">
                  <c:v>37.284099000000005</c:v>
                </c:pt>
                <c:pt idx="475">
                  <c:v>37.284099000000005</c:v>
                </c:pt>
                <c:pt idx="476">
                  <c:v>37.284099000000005</c:v>
                </c:pt>
                <c:pt idx="477">
                  <c:v>37.284099000000005</c:v>
                </c:pt>
                <c:pt idx="478">
                  <c:v>37.284099000000005</c:v>
                </c:pt>
                <c:pt idx="479">
                  <c:v>37.284099000000005</c:v>
                </c:pt>
                <c:pt idx="480">
                  <c:v>37.221400000000003</c:v>
                </c:pt>
                <c:pt idx="481">
                  <c:v>37.221400000000003</c:v>
                </c:pt>
                <c:pt idx="482">
                  <c:v>37.221400000000003</c:v>
                </c:pt>
                <c:pt idx="483">
                  <c:v>37.221400000000003</c:v>
                </c:pt>
                <c:pt idx="484">
                  <c:v>37.221400000000003</c:v>
                </c:pt>
                <c:pt idx="485">
                  <c:v>37.221400000000003</c:v>
                </c:pt>
                <c:pt idx="486">
                  <c:v>37.221400000000003</c:v>
                </c:pt>
                <c:pt idx="487">
                  <c:v>37.221400000000003</c:v>
                </c:pt>
                <c:pt idx="488">
                  <c:v>37.221400000000003</c:v>
                </c:pt>
                <c:pt idx="489">
                  <c:v>37.221400000000003</c:v>
                </c:pt>
                <c:pt idx="490">
                  <c:v>37.226860000000002</c:v>
                </c:pt>
                <c:pt idx="491">
                  <c:v>37.226860000000002</c:v>
                </c:pt>
                <c:pt idx="492">
                  <c:v>37.226860000000002</c:v>
                </c:pt>
                <c:pt idx="493">
                  <c:v>37.226860000000002</c:v>
                </c:pt>
                <c:pt idx="494">
                  <c:v>37.226860000000002</c:v>
                </c:pt>
                <c:pt idx="495">
                  <c:v>37.226860000000002</c:v>
                </c:pt>
                <c:pt idx="496">
                  <c:v>37.226860000000002</c:v>
                </c:pt>
                <c:pt idx="497">
                  <c:v>37.226860000000002</c:v>
                </c:pt>
                <c:pt idx="498">
                  <c:v>37.226860000000002</c:v>
                </c:pt>
                <c:pt idx="499">
                  <c:v>37.226860000000002</c:v>
                </c:pt>
                <c:pt idx="500">
                  <c:v>37.222244000000003</c:v>
                </c:pt>
                <c:pt idx="501">
                  <c:v>37.222244000000003</c:v>
                </c:pt>
                <c:pt idx="502">
                  <c:v>37.222244000000003</c:v>
                </c:pt>
                <c:pt idx="503">
                  <c:v>37.222244000000003</c:v>
                </c:pt>
                <c:pt idx="504">
                  <c:v>37.222244000000003</c:v>
                </c:pt>
                <c:pt idx="505">
                  <c:v>37.222244000000003</c:v>
                </c:pt>
                <c:pt idx="506">
                  <c:v>37.222244000000003</c:v>
                </c:pt>
                <c:pt idx="507">
                  <c:v>37.222244000000003</c:v>
                </c:pt>
                <c:pt idx="508">
                  <c:v>37.222244000000003</c:v>
                </c:pt>
                <c:pt idx="509">
                  <c:v>37.222244000000003</c:v>
                </c:pt>
                <c:pt idx="510">
                  <c:v>37.222817000000013</c:v>
                </c:pt>
                <c:pt idx="511">
                  <c:v>37.222817000000013</c:v>
                </c:pt>
                <c:pt idx="512">
                  <c:v>37.222817000000013</c:v>
                </c:pt>
                <c:pt idx="513">
                  <c:v>37.222817000000013</c:v>
                </c:pt>
                <c:pt idx="514">
                  <c:v>37.222817000000013</c:v>
                </c:pt>
                <c:pt idx="515">
                  <c:v>37.222817000000013</c:v>
                </c:pt>
                <c:pt idx="516">
                  <c:v>37.222817000000013</c:v>
                </c:pt>
                <c:pt idx="517">
                  <c:v>37.222817000000013</c:v>
                </c:pt>
                <c:pt idx="518">
                  <c:v>37.222817000000013</c:v>
                </c:pt>
                <c:pt idx="519">
                  <c:v>37.222817000000013</c:v>
                </c:pt>
                <c:pt idx="520">
                  <c:v>37.213524</c:v>
                </c:pt>
                <c:pt idx="521">
                  <c:v>37.213524</c:v>
                </c:pt>
                <c:pt idx="522">
                  <c:v>37.213524</c:v>
                </c:pt>
                <c:pt idx="523">
                  <c:v>37.213524</c:v>
                </c:pt>
                <c:pt idx="524">
                  <c:v>37.213524</c:v>
                </c:pt>
                <c:pt idx="525">
                  <c:v>37.213524</c:v>
                </c:pt>
                <c:pt idx="526">
                  <c:v>37.213524</c:v>
                </c:pt>
                <c:pt idx="527">
                  <c:v>37.213524</c:v>
                </c:pt>
                <c:pt idx="528">
                  <c:v>37.213524</c:v>
                </c:pt>
                <c:pt idx="529">
                  <c:v>37.213524</c:v>
                </c:pt>
                <c:pt idx="530">
                  <c:v>37.187675999999996</c:v>
                </c:pt>
                <c:pt idx="531">
                  <c:v>37.187675999999996</c:v>
                </c:pt>
                <c:pt idx="532">
                  <c:v>37.187675999999996</c:v>
                </c:pt>
                <c:pt idx="533">
                  <c:v>37.187675999999996</c:v>
                </c:pt>
                <c:pt idx="534">
                  <c:v>37.187675999999996</c:v>
                </c:pt>
                <c:pt idx="535">
                  <c:v>37.187675999999996</c:v>
                </c:pt>
                <c:pt idx="536">
                  <c:v>37.187675999999996</c:v>
                </c:pt>
                <c:pt idx="537">
                  <c:v>37.187675999999996</c:v>
                </c:pt>
                <c:pt idx="538">
                  <c:v>37.187675999999996</c:v>
                </c:pt>
                <c:pt idx="539">
                  <c:v>37.187675999999996</c:v>
                </c:pt>
                <c:pt idx="540">
                  <c:v>37.167670000000001</c:v>
                </c:pt>
                <c:pt idx="541">
                  <c:v>37.167670000000001</c:v>
                </c:pt>
                <c:pt idx="542">
                  <c:v>37.167670000000001</c:v>
                </c:pt>
                <c:pt idx="543">
                  <c:v>37.167670000000001</c:v>
                </c:pt>
                <c:pt idx="544">
                  <c:v>37.167670000000001</c:v>
                </c:pt>
                <c:pt idx="545">
                  <c:v>37.167670000000001</c:v>
                </c:pt>
                <c:pt idx="546">
                  <c:v>37.167670000000001</c:v>
                </c:pt>
                <c:pt idx="547">
                  <c:v>37.167670000000001</c:v>
                </c:pt>
                <c:pt idx="548">
                  <c:v>37.167670000000001</c:v>
                </c:pt>
                <c:pt idx="549">
                  <c:v>37.167670000000001</c:v>
                </c:pt>
                <c:pt idx="550">
                  <c:v>37.149063000000005</c:v>
                </c:pt>
                <c:pt idx="551">
                  <c:v>37.149063000000005</c:v>
                </c:pt>
                <c:pt idx="552">
                  <c:v>37.149063000000005</c:v>
                </c:pt>
                <c:pt idx="553">
                  <c:v>37.149063000000005</c:v>
                </c:pt>
                <c:pt idx="554">
                  <c:v>37.149063000000005</c:v>
                </c:pt>
                <c:pt idx="555">
                  <c:v>37.149063000000005</c:v>
                </c:pt>
                <c:pt idx="556">
                  <c:v>37.149063000000005</c:v>
                </c:pt>
                <c:pt idx="557">
                  <c:v>37.149063000000005</c:v>
                </c:pt>
                <c:pt idx="558">
                  <c:v>37.149063000000005</c:v>
                </c:pt>
                <c:pt idx="559">
                  <c:v>37.149063000000005</c:v>
                </c:pt>
                <c:pt idx="560">
                  <c:v>37.126302000000024</c:v>
                </c:pt>
                <c:pt idx="561">
                  <c:v>37.126302000000024</c:v>
                </c:pt>
                <c:pt idx="562">
                  <c:v>37.126302000000024</c:v>
                </c:pt>
                <c:pt idx="563">
                  <c:v>37.126302000000024</c:v>
                </c:pt>
                <c:pt idx="564">
                  <c:v>37.126302000000024</c:v>
                </c:pt>
                <c:pt idx="565">
                  <c:v>37.126302000000024</c:v>
                </c:pt>
                <c:pt idx="566">
                  <c:v>37.126302000000024</c:v>
                </c:pt>
                <c:pt idx="567">
                  <c:v>37.126302000000024</c:v>
                </c:pt>
                <c:pt idx="568">
                  <c:v>37.126302000000024</c:v>
                </c:pt>
                <c:pt idx="569">
                  <c:v>37.126302000000024</c:v>
                </c:pt>
                <c:pt idx="570">
                  <c:v>37.120398000000023</c:v>
                </c:pt>
                <c:pt idx="571">
                  <c:v>37.120398000000023</c:v>
                </c:pt>
                <c:pt idx="572">
                  <c:v>37.120398000000023</c:v>
                </c:pt>
                <c:pt idx="573">
                  <c:v>37.120398000000023</c:v>
                </c:pt>
                <c:pt idx="574">
                  <c:v>37.120398000000023</c:v>
                </c:pt>
                <c:pt idx="575">
                  <c:v>37.120398000000023</c:v>
                </c:pt>
                <c:pt idx="576">
                  <c:v>37.120398000000023</c:v>
                </c:pt>
                <c:pt idx="577">
                  <c:v>37.120398000000023</c:v>
                </c:pt>
                <c:pt idx="578">
                  <c:v>37.120398000000023</c:v>
                </c:pt>
                <c:pt idx="579">
                  <c:v>37.120398000000023</c:v>
                </c:pt>
                <c:pt idx="580">
                  <c:v>37.111478999999996</c:v>
                </c:pt>
                <c:pt idx="581">
                  <c:v>37.111478999999996</c:v>
                </c:pt>
                <c:pt idx="582">
                  <c:v>37.111478999999996</c:v>
                </c:pt>
                <c:pt idx="583">
                  <c:v>37.111478999999996</c:v>
                </c:pt>
                <c:pt idx="584">
                  <c:v>37.111478999999996</c:v>
                </c:pt>
                <c:pt idx="585">
                  <c:v>37.111478999999996</c:v>
                </c:pt>
                <c:pt idx="586">
                  <c:v>37.111478999999996</c:v>
                </c:pt>
                <c:pt idx="587">
                  <c:v>37.111478999999996</c:v>
                </c:pt>
                <c:pt idx="588">
                  <c:v>37.111478999999996</c:v>
                </c:pt>
                <c:pt idx="589">
                  <c:v>37.111478999999996</c:v>
                </c:pt>
                <c:pt idx="590">
                  <c:v>37.083416</c:v>
                </c:pt>
                <c:pt idx="591">
                  <c:v>37.083416</c:v>
                </c:pt>
                <c:pt idx="592">
                  <c:v>37.083416</c:v>
                </c:pt>
                <c:pt idx="593">
                  <c:v>37.083416</c:v>
                </c:pt>
                <c:pt idx="594">
                  <c:v>37.083416</c:v>
                </c:pt>
                <c:pt idx="595">
                  <c:v>37.083416</c:v>
                </c:pt>
                <c:pt idx="596">
                  <c:v>37.083416</c:v>
                </c:pt>
                <c:pt idx="597">
                  <c:v>37.083416</c:v>
                </c:pt>
                <c:pt idx="598">
                  <c:v>37.083416</c:v>
                </c:pt>
                <c:pt idx="599">
                  <c:v>37.083416</c:v>
                </c:pt>
                <c:pt idx="600">
                  <c:v>37.007138000000012</c:v>
                </c:pt>
                <c:pt idx="601">
                  <c:v>37.007138000000012</c:v>
                </c:pt>
                <c:pt idx="602">
                  <c:v>37.007138000000012</c:v>
                </c:pt>
                <c:pt idx="603">
                  <c:v>37.007138000000012</c:v>
                </c:pt>
                <c:pt idx="604">
                  <c:v>37.007138000000012</c:v>
                </c:pt>
                <c:pt idx="605">
                  <c:v>37.007138000000012</c:v>
                </c:pt>
                <c:pt idx="606">
                  <c:v>37.007138000000012</c:v>
                </c:pt>
                <c:pt idx="607">
                  <c:v>37.007138000000012</c:v>
                </c:pt>
                <c:pt idx="608">
                  <c:v>37.007138000000012</c:v>
                </c:pt>
                <c:pt idx="609">
                  <c:v>37.007138000000012</c:v>
                </c:pt>
                <c:pt idx="610">
                  <c:v>37.001738000000003</c:v>
                </c:pt>
                <c:pt idx="611">
                  <c:v>37.001738000000003</c:v>
                </c:pt>
                <c:pt idx="612">
                  <c:v>37.001738000000003</c:v>
                </c:pt>
                <c:pt idx="613">
                  <c:v>37.001738000000003</c:v>
                </c:pt>
                <c:pt idx="614">
                  <c:v>37.001738000000003</c:v>
                </c:pt>
                <c:pt idx="615">
                  <c:v>37.001738000000003</c:v>
                </c:pt>
                <c:pt idx="616">
                  <c:v>37.001738000000003</c:v>
                </c:pt>
                <c:pt idx="617">
                  <c:v>37.001738000000003</c:v>
                </c:pt>
                <c:pt idx="618">
                  <c:v>37.001738000000003</c:v>
                </c:pt>
                <c:pt idx="619">
                  <c:v>37.001738000000003</c:v>
                </c:pt>
                <c:pt idx="620">
                  <c:v>36.966115000000023</c:v>
                </c:pt>
                <c:pt idx="621">
                  <c:v>36.966115000000023</c:v>
                </c:pt>
                <c:pt idx="622">
                  <c:v>36.966115000000023</c:v>
                </c:pt>
                <c:pt idx="623">
                  <c:v>36.966115000000023</c:v>
                </c:pt>
                <c:pt idx="624">
                  <c:v>36.966115000000023</c:v>
                </c:pt>
                <c:pt idx="625">
                  <c:v>36.966115000000023</c:v>
                </c:pt>
                <c:pt idx="626">
                  <c:v>36.966115000000023</c:v>
                </c:pt>
                <c:pt idx="627">
                  <c:v>36.966115000000023</c:v>
                </c:pt>
                <c:pt idx="628">
                  <c:v>36.966115000000023</c:v>
                </c:pt>
                <c:pt idx="629">
                  <c:v>36.966115000000023</c:v>
                </c:pt>
                <c:pt idx="630">
                  <c:v>37.002644000000004</c:v>
                </c:pt>
                <c:pt idx="631">
                  <c:v>37.002644000000004</c:v>
                </c:pt>
                <c:pt idx="632">
                  <c:v>37.002644000000004</c:v>
                </c:pt>
                <c:pt idx="633">
                  <c:v>37.002644000000004</c:v>
                </c:pt>
                <c:pt idx="634">
                  <c:v>37.002644000000004</c:v>
                </c:pt>
                <c:pt idx="635">
                  <c:v>37.002644000000004</c:v>
                </c:pt>
                <c:pt idx="636">
                  <c:v>37.002644000000004</c:v>
                </c:pt>
                <c:pt idx="637">
                  <c:v>37.002644000000004</c:v>
                </c:pt>
                <c:pt idx="638">
                  <c:v>37.002644000000004</c:v>
                </c:pt>
                <c:pt idx="639">
                  <c:v>37.002644000000004</c:v>
                </c:pt>
                <c:pt idx="640">
                  <c:v>37.016914</c:v>
                </c:pt>
                <c:pt idx="641">
                  <c:v>37.016914</c:v>
                </c:pt>
                <c:pt idx="642">
                  <c:v>37.016914</c:v>
                </c:pt>
                <c:pt idx="643">
                  <c:v>37.016914</c:v>
                </c:pt>
                <c:pt idx="644">
                  <c:v>37.016914</c:v>
                </c:pt>
                <c:pt idx="645">
                  <c:v>37.016914</c:v>
                </c:pt>
                <c:pt idx="646">
                  <c:v>37.016914</c:v>
                </c:pt>
                <c:pt idx="647">
                  <c:v>37.016914</c:v>
                </c:pt>
                <c:pt idx="648">
                  <c:v>37.016914</c:v>
                </c:pt>
                <c:pt idx="649">
                  <c:v>37.016914</c:v>
                </c:pt>
                <c:pt idx="650">
                  <c:v>36.982142000000003</c:v>
                </c:pt>
                <c:pt idx="651">
                  <c:v>36.982142000000003</c:v>
                </c:pt>
                <c:pt idx="652">
                  <c:v>36.982142000000003</c:v>
                </c:pt>
                <c:pt idx="653">
                  <c:v>36.982142000000003</c:v>
                </c:pt>
                <c:pt idx="654">
                  <c:v>36.982142000000003</c:v>
                </c:pt>
                <c:pt idx="655">
                  <c:v>36.982142000000003</c:v>
                </c:pt>
                <c:pt idx="656">
                  <c:v>36.982142000000003</c:v>
                </c:pt>
                <c:pt idx="657">
                  <c:v>36.982142000000003</c:v>
                </c:pt>
                <c:pt idx="658">
                  <c:v>36.982142000000003</c:v>
                </c:pt>
                <c:pt idx="659">
                  <c:v>36.982142000000003</c:v>
                </c:pt>
                <c:pt idx="660">
                  <c:v>36.961301000000006</c:v>
                </c:pt>
                <c:pt idx="661">
                  <c:v>36.961301000000006</c:v>
                </c:pt>
                <c:pt idx="662">
                  <c:v>36.961301000000006</c:v>
                </c:pt>
                <c:pt idx="663">
                  <c:v>36.961301000000006</c:v>
                </c:pt>
                <c:pt idx="664">
                  <c:v>36.961301000000006</c:v>
                </c:pt>
                <c:pt idx="665">
                  <c:v>36.961301000000006</c:v>
                </c:pt>
                <c:pt idx="666">
                  <c:v>36.961301000000006</c:v>
                </c:pt>
                <c:pt idx="667">
                  <c:v>36.961301000000006</c:v>
                </c:pt>
                <c:pt idx="668">
                  <c:v>36.961301000000006</c:v>
                </c:pt>
                <c:pt idx="669">
                  <c:v>36.961301000000006</c:v>
                </c:pt>
                <c:pt idx="670">
                  <c:v>36.914531000000004</c:v>
                </c:pt>
                <c:pt idx="671">
                  <c:v>36.914531000000004</c:v>
                </c:pt>
                <c:pt idx="672">
                  <c:v>36.914531000000004</c:v>
                </c:pt>
                <c:pt idx="673">
                  <c:v>36.914531000000004</c:v>
                </c:pt>
                <c:pt idx="674">
                  <c:v>36.914531000000004</c:v>
                </c:pt>
                <c:pt idx="675">
                  <c:v>36.914531000000004</c:v>
                </c:pt>
                <c:pt idx="676">
                  <c:v>36.914531000000004</c:v>
                </c:pt>
                <c:pt idx="677">
                  <c:v>36.914531000000004</c:v>
                </c:pt>
                <c:pt idx="678">
                  <c:v>36.914531000000004</c:v>
                </c:pt>
                <c:pt idx="679">
                  <c:v>36.914531000000004</c:v>
                </c:pt>
                <c:pt idx="680">
                  <c:v>36.906215000000003</c:v>
                </c:pt>
                <c:pt idx="681">
                  <c:v>36.906215000000003</c:v>
                </c:pt>
                <c:pt idx="682">
                  <c:v>36.906215000000003</c:v>
                </c:pt>
                <c:pt idx="683">
                  <c:v>36.906215000000003</c:v>
                </c:pt>
                <c:pt idx="684">
                  <c:v>36.906215000000003</c:v>
                </c:pt>
                <c:pt idx="685">
                  <c:v>36.906215000000003</c:v>
                </c:pt>
                <c:pt idx="686">
                  <c:v>36.906215000000003</c:v>
                </c:pt>
                <c:pt idx="687">
                  <c:v>36.906215000000003</c:v>
                </c:pt>
                <c:pt idx="688">
                  <c:v>36.906215000000003</c:v>
                </c:pt>
                <c:pt idx="689">
                  <c:v>36.906215000000003</c:v>
                </c:pt>
                <c:pt idx="690">
                  <c:v>36.934744999999999</c:v>
                </c:pt>
                <c:pt idx="691">
                  <c:v>36.934744999999999</c:v>
                </c:pt>
                <c:pt idx="692">
                  <c:v>36.934744999999999</c:v>
                </c:pt>
                <c:pt idx="693">
                  <c:v>36.934744999999999</c:v>
                </c:pt>
                <c:pt idx="694">
                  <c:v>36.934744999999999</c:v>
                </c:pt>
                <c:pt idx="695">
                  <c:v>36.934744999999999</c:v>
                </c:pt>
                <c:pt idx="696">
                  <c:v>36.934744999999999</c:v>
                </c:pt>
                <c:pt idx="697">
                  <c:v>36.934744999999999</c:v>
                </c:pt>
                <c:pt idx="698">
                  <c:v>36.934744999999999</c:v>
                </c:pt>
                <c:pt idx="699">
                  <c:v>36.934744999999999</c:v>
                </c:pt>
                <c:pt idx="700">
                  <c:v>36.940108000000002</c:v>
                </c:pt>
                <c:pt idx="701">
                  <c:v>36.940108000000002</c:v>
                </c:pt>
                <c:pt idx="702">
                  <c:v>36.940108000000002</c:v>
                </c:pt>
                <c:pt idx="703">
                  <c:v>36.940108000000002</c:v>
                </c:pt>
                <c:pt idx="704">
                  <c:v>36.940108000000002</c:v>
                </c:pt>
                <c:pt idx="705">
                  <c:v>36.940108000000002</c:v>
                </c:pt>
                <c:pt idx="706">
                  <c:v>36.940108000000002</c:v>
                </c:pt>
                <c:pt idx="707">
                  <c:v>36.940108000000002</c:v>
                </c:pt>
                <c:pt idx="708">
                  <c:v>36.940108000000002</c:v>
                </c:pt>
                <c:pt idx="709">
                  <c:v>36.940108000000002</c:v>
                </c:pt>
                <c:pt idx="710">
                  <c:v>36.938209000000001</c:v>
                </c:pt>
                <c:pt idx="711">
                  <c:v>36.938209000000001</c:v>
                </c:pt>
                <c:pt idx="712">
                  <c:v>36.938209000000001</c:v>
                </c:pt>
                <c:pt idx="713">
                  <c:v>36.938209000000001</c:v>
                </c:pt>
                <c:pt idx="714">
                  <c:v>36.938209000000001</c:v>
                </c:pt>
                <c:pt idx="715">
                  <c:v>36.938209000000001</c:v>
                </c:pt>
                <c:pt idx="716">
                  <c:v>36.938209000000001</c:v>
                </c:pt>
                <c:pt idx="717">
                  <c:v>36.938209000000001</c:v>
                </c:pt>
                <c:pt idx="718">
                  <c:v>36.938209000000001</c:v>
                </c:pt>
                <c:pt idx="719">
                  <c:v>36.938209000000001</c:v>
                </c:pt>
                <c:pt idx="720">
                  <c:v>36.907903999999995</c:v>
                </c:pt>
                <c:pt idx="721">
                  <c:v>36.907903999999995</c:v>
                </c:pt>
                <c:pt idx="722">
                  <c:v>36.907903999999995</c:v>
                </c:pt>
                <c:pt idx="723">
                  <c:v>36.907903999999995</c:v>
                </c:pt>
                <c:pt idx="724">
                  <c:v>36.907903999999995</c:v>
                </c:pt>
                <c:pt idx="725">
                  <c:v>36.907903999999995</c:v>
                </c:pt>
                <c:pt idx="726">
                  <c:v>36.907903999999995</c:v>
                </c:pt>
                <c:pt idx="727">
                  <c:v>36.907903999999995</c:v>
                </c:pt>
                <c:pt idx="728">
                  <c:v>36.907903999999995</c:v>
                </c:pt>
                <c:pt idx="729">
                  <c:v>36.907903999999995</c:v>
                </c:pt>
                <c:pt idx="730">
                  <c:v>36.885285999999994</c:v>
                </c:pt>
                <c:pt idx="731">
                  <c:v>36.885285999999994</c:v>
                </c:pt>
                <c:pt idx="732">
                  <c:v>36.885285999999994</c:v>
                </c:pt>
                <c:pt idx="733">
                  <c:v>36.885285999999994</c:v>
                </c:pt>
                <c:pt idx="734">
                  <c:v>36.885285999999994</c:v>
                </c:pt>
                <c:pt idx="735">
                  <c:v>36.885285999999994</c:v>
                </c:pt>
                <c:pt idx="736">
                  <c:v>36.885285999999994</c:v>
                </c:pt>
                <c:pt idx="737">
                  <c:v>36.885285999999994</c:v>
                </c:pt>
                <c:pt idx="738">
                  <c:v>36.885285999999994</c:v>
                </c:pt>
                <c:pt idx="739">
                  <c:v>36.885285999999994</c:v>
                </c:pt>
                <c:pt idx="740">
                  <c:v>36.863763999999996</c:v>
                </c:pt>
                <c:pt idx="741">
                  <c:v>36.863763999999996</c:v>
                </c:pt>
                <c:pt idx="742">
                  <c:v>36.863763999999996</c:v>
                </c:pt>
                <c:pt idx="743">
                  <c:v>36.863763999999996</c:v>
                </c:pt>
                <c:pt idx="744">
                  <c:v>36.863763999999996</c:v>
                </c:pt>
                <c:pt idx="745">
                  <c:v>36.863763999999996</c:v>
                </c:pt>
                <c:pt idx="746">
                  <c:v>36.863763999999996</c:v>
                </c:pt>
                <c:pt idx="747">
                  <c:v>36.863763999999996</c:v>
                </c:pt>
                <c:pt idx="748">
                  <c:v>36.863763999999996</c:v>
                </c:pt>
                <c:pt idx="749">
                  <c:v>36.863763999999996</c:v>
                </c:pt>
                <c:pt idx="750">
                  <c:v>36.858999000000004</c:v>
                </c:pt>
                <c:pt idx="751">
                  <c:v>36.858999000000004</c:v>
                </c:pt>
                <c:pt idx="752">
                  <c:v>36.858999000000004</c:v>
                </c:pt>
                <c:pt idx="753">
                  <c:v>36.858999000000004</c:v>
                </c:pt>
                <c:pt idx="754">
                  <c:v>36.858999000000004</c:v>
                </c:pt>
                <c:pt idx="755">
                  <c:v>36.858999000000004</c:v>
                </c:pt>
                <c:pt idx="756">
                  <c:v>36.858999000000004</c:v>
                </c:pt>
                <c:pt idx="757">
                  <c:v>36.858999000000004</c:v>
                </c:pt>
                <c:pt idx="758">
                  <c:v>36.858999000000004</c:v>
                </c:pt>
                <c:pt idx="759">
                  <c:v>36.858999000000004</c:v>
                </c:pt>
                <c:pt idx="760">
                  <c:v>36.822064000000005</c:v>
                </c:pt>
                <c:pt idx="761">
                  <c:v>36.822064000000005</c:v>
                </c:pt>
                <c:pt idx="762">
                  <c:v>36.822064000000005</c:v>
                </c:pt>
                <c:pt idx="763">
                  <c:v>36.822064000000005</c:v>
                </c:pt>
                <c:pt idx="764">
                  <c:v>36.822064000000005</c:v>
                </c:pt>
                <c:pt idx="765">
                  <c:v>36.822064000000005</c:v>
                </c:pt>
                <c:pt idx="766">
                  <c:v>36.822064000000005</c:v>
                </c:pt>
                <c:pt idx="767">
                  <c:v>36.822064000000005</c:v>
                </c:pt>
                <c:pt idx="768">
                  <c:v>36.822064000000005</c:v>
                </c:pt>
                <c:pt idx="769">
                  <c:v>36.822064000000005</c:v>
                </c:pt>
                <c:pt idx="770">
                  <c:v>36.810559999999995</c:v>
                </c:pt>
                <c:pt idx="771">
                  <c:v>36.810559999999995</c:v>
                </c:pt>
                <c:pt idx="772">
                  <c:v>36.810559999999995</c:v>
                </c:pt>
                <c:pt idx="773">
                  <c:v>36.810559999999995</c:v>
                </c:pt>
                <c:pt idx="774">
                  <c:v>36.810559999999995</c:v>
                </c:pt>
                <c:pt idx="775">
                  <c:v>36.810559999999995</c:v>
                </c:pt>
                <c:pt idx="776">
                  <c:v>36.810559999999995</c:v>
                </c:pt>
                <c:pt idx="777">
                  <c:v>36.810559999999995</c:v>
                </c:pt>
                <c:pt idx="778">
                  <c:v>36.810559999999995</c:v>
                </c:pt>
                <c:pt idx="779">
                  <c:v>36.810559999999995</c:v>
                </c:pt>
                <c:pt idx="780">
                  <c:v>36.816510000000001</c:v>
                </c:pt>
                <c:pt idx="781">
                  <c:v>36.816510000000001</c:v>
                </c:pt>
                <c:pt idx="782">
                  <c:v>36.816510000000001</c:v>
                </c:pt>
                <c:pt idx="783">
                  <c:v>36.816510000000001</c:v>
                </c:pt>
                <c:pt idx="784">
                  <c:v>36.816510000000001</c:v>
                </c:pt>
                <c:pt idx="785">
                  <c:v>36.816510000000001</c:v>
                </c:pt>
                <c:pt idx="786">
                  <c:v>36.816510000000001</c:v>
                </c:pt>
                <c:pt idx="787">
                  <c:v>36.816510000000001</c:v>
                </c:pt>
                <c:pt idx="788">
                  <c:v>36.816510000000001</c:v>
                </c:pt>
                <c:pt idx="789">
                  <c:v>36.816510000000001</c:v>
                </c:pt>
                <c:pt idx="790">
                  <c:v>36.824740000000006</c:v>
                </c:pt>
                <c:pt idx="791">
                  <c:v>36.824740000000006</c:v>
                </c:pt>
                <c:pt idx="792">
                  <c:v>36.824740000000006</c:v>
                </c:pt>
                <c:pt idx="793">
                  <c:v>36.824740000000006</c:v>
                </c:pt>
                <c:pt idx="794">
                  <c:v>36.824740000000006</c:v>
                </c:pt>
                <c:pt idx="795">
                  <c:v>36.824740000000006</c:v>
                </c:pt>
                <c:pt idx="796">
                  <c:v>36.824740000000006</c:v>
                </c:pt>
                <c:pt idx="797">
                  <c:v>36.824740000000006</c:v>
                </c:pt>
                <c:pt idx="798">
                  <c:v>36.824740000000006</c:v>
                </c:pt>
                <c:pt idx="799">
                  <c:v>36.824740000000006</c:v>
                </c:pt>
                <c:pt idx="800">
                  <c:v>36.816553000000006</c:v>
                </c:pt>
                <c:pt idx="801">
                  <c:v>36.816553000000006</c:v>
                </c:pt>
                <c:pt idx="802">
                  <c:v>36.816553000000006</c:v>
                </c:pt>
                <c:pt idx="803">
                  <c:v>36.816553000000006</c:v>
                </c:pt>
                <c:pt idx="804">
                  <c:v>36.816553000000006</c:v>
                </c:pt>
                <c:pt idx="805">
                  <c:v>36.816553000000006</c:v>
                </c:pt>
                <c:pt idx="806">
                  <c:v>36.816553000000006</c:v>
                </c:pt>
                <c:pt idx="807">
                  <c:v>36.816553000000006</c:v>
                </c:pt>
                <c:pt idx="808">
                  <c:v>36.816553000000006</c:v>
                </c:pt>
                <c:pt idx="809">
                  <c:v>36.816553000000006</c:v>
                </c:pt>
                <c:pt idx="810">
                  <c:v>36.805906</c:v>
                </c:pt>
                <c:pt idx="811">
                  <c:v>36.805906</c:v>
                </c:pt>
                <c:pt idx="812">
                  <c:v>36.805906</c:v>
                </c:pt>
                <c:pt idx="813">
                  <c:v>36.805906</c:v>
                </c:pt>
                <c:pt idx="814">
                  <c:v>36.805906</c:v>
                </c:pt>
                <c:pt idx="815">
                  <c:v>36.805906</c:v>
                </c:pt>
                <c:pt idx="816">
                  <c:v>36.805906</c:v>
                </c:pt>
                <c:pt idx="817">
                  <c:v>36.805906</c:v>
                </c:pt>
                <c:pt idx="818">
                  <c:v>36.805906</c:v>
                </c:pt>
                <c:pt idx="819">
                  <c:v>36.805906</c:v>
                </c:pt>
                <c:pt idx="820">
                  <c:v>36.814204999999994</c:v>
                </c:pt>
                <c:pt idx="821">
                  <c:v>36.814204999999994</c:v>
                </c:pt>
                <c:pt idx="822">
                  <c:v>36.814204999999994</c:v>
                </c:pt>
                <c:pt idx="823">
                  <c:v>36.814204999999994</c:v>
                </c:pt>
                <c:pt idx="824">
                  <c:v>36.814204999999994</c:v>
                </c:pt>
                <c:pt idx="825">
                  <c:v>36.814204999999994</c:v>
                </c:pt>
                <c:pt idx="826">
                  <c:v>36.814204999999994</c:v>
                </c:pt>
                <c:pt idx="827">
                  <c:v>36.814204999999994</c:v>
                </c:pt>
                <c:pt idx="828">
                  <c:v>36.814204999999994</c:v>
                </c:pt>
                <c:pt idx="829">
                  <c:v>36.814204999999994</c:v>
                </c:pt>
                <c:pt idx="830">
                  <c:v>36.844106000000004</c:v>
                </c:pt>
                <c:pt idx="831">
                  <c:v>36.844106000000004</c:v>
                </c:pt>
                <c:pt idx="832">
                  <c:v>36.844106000000004</c:v>
                </c:pt>
                <c:pt idx="833">
                  <c:v>36.844106000000004</c:v>
                </c:pt>
                <c:pt idx="834">
                  <c:v>36.844106000000004</c:v>
                </c:pt>
                <c:pt idx="835">
                  <c:v>36.844106000000004</c:v>
                </c:pt>
                <c:pt idx="836">
                  <c:v>36.844106000000004</c:v>
                </c:pt>
                <c:pt idx="837">
                  <c:v>36.844106000000004</c:v>
                </c:pt>
                <c:pt idx="838">
                  <c:v>36.844106000000004</c:v>
                </c:pt>
                <c:pt idx="839">
                  <c:v>36.844106000000004</c:v>
                </c:pt>
                <c:pt idx="840">
                  <c:v>36.875281999999999</c:v>
                </c:pt>
                <c:pt idx="841">
                  <c:v>36.875281999999999</c:v>
                </c:pt>
                <c:pt idx="842">
                  <c:v>36.875281999999999</c:v>
                </c:pt>
                <c:pt idx="843">
                  <c:v>36.875281999999999</c:v>
                </c:pt>
                <c:pt idx="844">
                  <c:v>36.875281999999999</c:v>
                </c:pt>
                <c:pt idx="845">
                  <c:v>36.875281999999999</c:v>
                </c:pt>
                <c:pt idx="846">
                  <c:v>36.875281999999999</c:v>
                </c:pt>
                <c:pt idx="847">
                  <c:v>36.875281999999999</c:v>
                </c:pt>
                <c:pt idx="848">
                  <c:v>36.875281999999999</c:v>
                </c:pt>
                <c:pt idx="849">
                  <c:v>36.875281999999999</c:v>
                </c:pt>
                <c:pt idx="850">
                  <c:v>36.918362000000002</c:v>
                </c:pt>
                <c:pt idx="851">
                  <c:v>36.918362000000002</c:v>
                </c:pt>
                <c:pt idx="852">
                  <c:v>36.918362000000002</c:v>
                </c:pt>
                <c:pt idx="853">
                  <c:v>36.918362000000002</c:v>
                </c:pt>
                <c:pt idx="854">
                  <c:v>36.918362000000002</c:v>
                </c:pt>
                <c:pt idx="855">
                  <c:v>36.918362000000002</c:v>
                </c:pt>
                <c:pt idx="856">
                  <c:v>36.918362000000002</c:v>
                </c:pt>
                <c:pt idx="857">
                  <c:v>36.918362000000002</c:v>
                </c:pt>
                <c:pt idx="858">
                  <c:v>36.918362000000002</c:v>
                </c:pt>
                <c:pt idx="859">
                  <c:v>36.918362000000002</c:v>
                </c:pt>
                <c:pt idx="860">
                  <c:v>36.989136000000002</c:v>
                </c:pt>
                <c:pt idx="861">
                  <c:v>36.989136000000002</c:v>
                </c:pt>
                <c:pt idx="862">
                  <c:v>36.989136000000002</c:v>
                </c:pt>
                <c:pt idx="863">
                  <c:v>36.989136000000002</c:v>
                </c:pt>
                <c:pt idx="864">
                  <c:v>36.989136000000002</c:v>
                </c:pt>
                <c:pt idx="865">
                  <c:v>36.989136000000002</c:v>
                </c:pt>
                <c:pt idx="866">
                  <c:v>36.989136000000002</c:v>
                </c:pt>
                <c:pt idx="867">
                  <c:v>36.989136000000002</c:v>
                </c:pt>
                <c:pt idx="868">
                  <c:v>36.989136000000002</c:v>
                </c:pt>
                <c:pt idx="869">
                  <c:v>36.989136000000002</c:v>
                </c:pt>
                <c:pt idx="870">
                  <c:v>37.067579000000002</c:v>
                </c:pt>
                <c:pt idx="871">
                  <c:v>37.067579000000002</c:v>
                </c:pt>
                <c:pt idx="872">
                  <c:v>37.067579000000002</c:v>
                </c:pt>
                <c:pt idx="873">
                  <c:v>37.067579000000002</c:v>
                </c:pt>
                <c:pt idx="874">
                  <c:v>37.067579000000002</c:v>
                </c:pt>
                <c:pt idx="875">
                  <c:v>37.067579000000002</c:v>
                </c:pt>
                <c:pt idx="876">
                  <c:v>37.067579000000002</c:v>
                </c:pt>
                <c:pt idx="877">
                  <c:v>37.067579000000002</c:v>
                </c:pt>
                <c:pt idx="878">
                  <c:v>37.067579000000002</c:v>
                </c:pt>
                <c:pt idx="879">
                  <c:v>37.067579000000002</c:v>
                </c:pt>
                <c:pt idx="880">
                  <c:v>37.148113000000023</c:v>
                </c:pt>
                <c:pt idx="881">
                  <c:v>37.148113000000023</c:v>
                </c:pt>
                <c:pt idx="882">
                  <c:v>37.148113000000023</c:v>
                </c:pt>
                <c:pt idx="883">
                  <c:v>37.148113000000023</c:v>
                </c:pt>
                <c:pt idx="884">
                  <c:v>37.148113000000023</c:v>
                </c:pt>
                <c:pt idx="885">
                  <c:v>37.148113000000023</c:v>
                </c:pt>
                <c:pt idx="886">
                  <c:v>37.148113000000023</c:v>
                </c:pt>
                <c:pt idx="887">
                  <c:v>37.148113000000023</c:v>
                </c:pt>
                <c:pt idx="888">
                  <c:v>37.148113000000023</c:v>
                </c:pt>
                <c:pt idx="889">
                  <c:v>37.148113000000023</c:v>
                </c:pt>
                <c:pt idx="890">
                  <c:v>37.250950000000003</c:v>
                </c:pt>
                <c:pt idx="891">
                  <c:v>37.250950000000003</c:v>
                </c:pt>
                <c:pt idx="892">
                  <c:v>37.250950000000003</c:v>
                </c:pt>
                <c:pt idx="893">
                  <c:v>37.250950000000003</c:v>
                </c:pt>
                <c:pt idx="894">
                  <c:v>37.250950000000003</c:v>
                </c:pt>
                <c:pt idx="895">
                  <c:v>37.250950000000003</c:v>
                </c:pt>
                <c:pt idx="896">
                  <c:v>37.250950000000003</c:v>
                </c:pt>
                <c:pt idx="897">
                  <c:v>37.250950000000003</c:v>
                </c:pt>
                <c:pt idx="898">
                  <c:v>37.250950000000003</c:v>
                </c:pt>
                <c:pt idx="899">
                  <c:v>37.250950000000003</c:v>
                </c:pt>
                <c:pt idx="900">
                  <c:v>37.373489999999997</c:v>
                </c:pt>
                <c:pt idx="901">
                  <c:v>37.373489999999997</c:v>
                </c:pt>
                <c:pt idx="902">
                  <c:v>37.373489999999997</c:v>
                </c:pt>
                <c:pt idx="903">
                  <c:v>37.373489999999997</c:v>
                </c:pt>
                <c:pt idx="904">
                  <c:v>37.373489999999997</c:v>
                </c:pt>
                <c:pt idx="905">
                  <c:v>37.373489999999997</c:v>
                </c:pt>
                <c:pt idx="906">
                  <c:v>37.373489999999997</c:v>
                </c:pt>
                <c:pt idx="907">
                  <c:v>37.373489999999997</c:v>
                </c:pt>
                <c:pt idx="908">
                  <c:v>37.373489999999997</c:v>
                </c:pt>
                <c:pt idx="909">
                  <c:v>37.373489999999997</c:v>
                </c:pt>
                <c:pt idx="910">
                  <c:v>37.488992000000003</c:v>
                </c:pt>
                <c:pt idx="911">
                  <c:v>37.488992000000003</c:v>
                </c:pt>
                <c:pt idx="912">
                  <c:v>37.488992000000003</c:v>
                </c:pt>
                <c:pt idx="913">
                  <c:v>37.488992000000003</c:v>
                </c:pt>
                <c:pt idx="914">
                  <c:v>37.488992000000003</c:v>
                </c:pt>
                <c:pt idx="915">
                  <c:v>37.488992000000003</c:v>
                </c:pt>
                <c:pt idx="916">
                  <c:v>37.488992000000003</c:v>
                </c:pt>
                <c:pt idx="917">
                  <c:v>37.488992000000003</c:v>
                </c:pt>
                <c:pt idx="918">
                  <c:v>37.488992000000003</c:v>
                </c:pt>
                <c:pt idx="919">
                  <c:v>37.488992000000003</c:v>
                </c:pt>
                <c:pt idx="920">
                  <c:v>37.636931000000011</c:v>
                </c:pt>
                <c:pt idx="921">
                  <c:v>37.636931000000011</c:v>
                </c:pt>
                <c:pt idx="922">
                  <c:v>37.636931000000011</c:v>
                </c:pt>
                <c:pt idx="923">
                  <c:v>37.636931000000011</c:v>
                </c:pt>
                <c:pt idx="924">
                  <c:v>37.636931000000011</c:v>
                </c:pt>
                <c:pt idx="925">
                  <c:v>37.636931000000011</c:v>
                </c:pt>
                <c:pt idx="926">
                  <c:v>37.636931000000011</c:v>
                </c:pt>
                <c:pt idx="927">
                  <c:v>37.636931000000011</c:v>
                </c:pt>
                <c:pt idx="928">
                  <c:v>37.636931000000011</c:v>
                </c:pt>
                <c:pt idx="929">
                  <c:v>37.636931000000011</c:v>
                </c:pt>
                <c:pt idx="930">
                  <c:v>37.782540000000012</c:v>
                </c:pt>
                <c:pt idx="931">
                  <c:v>37.782540000000012</c:v>
                </c:pt>
                <c:pt idx="932">
                  <c:v>37.782540000000012</c:v>
                </c:pt>
                <c:pt idx="933">
                  <c:v>37.782540000000012</c:v>
                </c:pt>
                <c:pt idx="934">
                  <c:v>37.782540000000012</c:v>
                </c:pt>
                <c:pt idx="935">
                  <c:v>37.782540000000012</c:v>
                </c:pt>
                <c:pt idx="936">
                  <c:v>37.782540000000012</c:v>
                </c:pt>
                <c:pt idx="937">
                  <c:v>37.782540000000012</c:v>
                </c:pt>
                <c:pt idx="938">
                  <c:v>37.782540000000012</c:v>
                </c:pt>
                <c:pt idx="939">
                  <c:v>37.782540000000012</c:v>
                </c:pt>
                <c:pt idx="940">
                  <c:v>37.943089999999998</c:v>
                </c:pt>
                <c:pt idx="941">
                  <c:v>37.943089999999998</c:v>
                </c:pt>
                <c:pt idx="942">
                  <c:v>37.943089999999998</c:v>
                </c:pt>
                <c:pt idx="943">
                  <c:v>37.943089999999998</c:v>
                </c:pt>
                <c:pt idx="944">
                  <c:v>37.943089999999998</c:v>
                </c:pt>
                <c:pt idx="945">
                  <c:v>37.943089999999998</c:v>
                </c:pt>
                <c:pt idx="946">
                  <c:v>37.943089999999998</c:v>
                </c:pt>
                <c:pt idx="947">
                  <c:v>37.943089999999998</c:v>
                </c:pt>
                <c:pt idx="948">
                  <c:v>37.943089999999998</c:v>
                </c:pt>
                <c:pt idx="949">
                  <c:v>37.943089999999998</c:v>
                </c:pt>
                <c:pt idx="950">
                  <c:v>38.135639000000012</c:v>
                </c:pt>
                <c:pt idx="951">
                  <c:v>38.135639000000012</c:v>
                </c:pt>
                <c:pt idx="952">
                  <c:v>38.135639000000012</c:v>
                </c:pt>
                <c:pt idx="953">
                  <c:v>38.135639000000012</c:v>
                </c:pt>
                <c:pt idx="954">
                  <c:v>38.135639000000012</c:v>
                </c:pt>
                <c:pt idx="955">
                  <c:v>38.135639000000012</c:v>
                </c:pt>
                <c:pt idx="956">
                  <c:v>38.135639000000012</c:v>
                </c:pt>
                <c:pt idx="957">
                  <c:v>38.135639000000012</c:v>
                </c:pt>
                <c:pt idx="958">
                  <c:v>38.135639000000012</c:v>
                </c:pt>
                <c:pt idx="959">
                  <c:v>38.135639000000012</c:v>
                </c:pt>
                <c:pt idx="960">
                  <c:v>38.333073000000006</c:v>
                </c:pt>
                <c:pt idx="961">
                  <c:v>38.333073000000006</c:v>
                </c:pt>
                <c:pt idx="962">
                  <c:v>38.333073000000006</c:v>
                </c:pt>
                <c:pt idx="963">
                  <c:v>38.333073000000006</c:v>
                </c:pt>
                <c:pt idx="964">
                  <c:v>38.333073000000006</c:v>
                </c:pt>
                <c:pt idx="965">
                  <c:v>38.333073000000006</c:v>
                </c:pt>
                <c:pt idx="966">
                  <c:v>38.333073000000006</c:v>
                </c:pt>
                <c:pt idx="967">
                  <c:v>38.333073000000006</c:v>
                </c:pt>
                <c:pt idx="968">
                  <c:v>38.333073000000006</c:v>
                </c:pt>
                <c:pt idx="969">
                  <c:v>38.333073000000006</c:v>
                </c:pt>
                <c:pt idx="970">
                  <c:v>38.541109000000006</c:v>
                </c:pt>
                <c:pt idx="971">
                  <c:v>38.541109000000006</c:v>
                </c:pt>
                <c:pt idx="972">
                  <c:v>38.541109000000006</c:v>
                </c:pt>
                <c:pt idx="973">
                  <c:v>38.541109000000006</c:v>
                </c:pt>
                <c:pt idx="974">
                  <c:v>38.541109000000006</c:v>
                </c:pt>
                <c:pt idx="975">
                  <c:v>38.541109000000006</c:v>
                </c:pt>
                <c:pt idx="976">
                  <c:v>38.541109000000006</c:v>
                </c:pt>
                <c:pt idx="977">
                  <c:v>38.541109000000006</c:v>
                </c:pt>
                <c:pt idx="978">
                  <c:v>38.541109000000006</c:v>
                </c:pt>
                <c:pt idx="979">
                  <c:v>38.541109000000006</c:v>
                </c:pt>
                <c:pt idx="980">
                  <c:v>38.793757000000028</c:v>
                </c:pt>
                <c:pt idx="981">
                  <c:v>38.793757000000028</c:v>
                </c:pt>
                <c:pt idx="982">
                  <c:v>38.793757000000028</c:v>
                </c:pt>
                <c:pt idx="983">
                  <c:v>38.793757000000028</c:v>
                </c:pt>
                <c:pt idx="984">
                  <c:v>38.793757000000028</c:v>
                </c:pt>
                <c:pt idx="985">
                  <c:v>38.793757000000028</c:v>
                </c:pt>
                <c:pt idx="986">
                  <c:v>38.793757000000028</c:v>
                </c:pt>
                <c:pt idx="987">
                  <c:v>38.793757000000028</c:v>
                </c:pt>
                <c:pt idx="988">
                  <c:v>38.793757000000028</c:v>
                </c:pt>
                <c:pt idx="989">
                  <c:v>38.793757000000028</c:v>
                </c:pt>
                <c:pt idx="990">
                  <c:v>39.10398</c:v>
                </c:pt>
                <c:pt idx="991">
                  <c:v>39.10398</c:v>
                </c:pt>
                <c:pt idx="992">
                  <c:v>39.10398</c:v>
                </c:pt>
                <c:pt idx="993">
                  <c:v>39.10398</c:v>
                </c:pt>
                <c:pt idx="994">
                  <c:v>39.10398</c:v>
                </c:pt>
                <c:pt idx="995">
                  <c:v>39.10398</c:v>
                </c:pt>
                <c:pt idx="996">
                  <c:v>39.10398</c:v>
                </c:pt>
                <c:pt idx="997">
                  <c:v>39.10398</c:v>
                </c:pt>
                <c:pt idx="998">
                  <c:v>39.10398</c:v>
                </c:pt>
                <c:pt idx="999">
                  <c:v>39.10398</c:v>
                </c:pt>
                <c:pt idx="1000">
                  <c:v>39.399743000000001</c:v>
                </c:pt>
                <c:pt idx="1001">
                  <c:v>39.399743000000001</c:v>
                </c:pt>
                <c:pt idx="1002">
                  <c:v>39.399743000000001</c:v>
                </c:pt>
                <c:pt idx="1003">
                  <c:v>39.399743000000001</c:v>
                </c:pt>
                <c:pt idx="1004">
                  <c:v>39.399743000000001</c:v>
                </c:pt>
                <c:pt idx="1005">
                  <c:v>39.399743000000001</c:v>
                </c:pt>
                <c:pt idx="1006">
                  <c:v>39.399743000000001</c:v>
                </c:pt>
                <c:pt idx="1007">
                  <c:v>39.399743000000001</c:v>
                </c:pt>
                <c:pt idx="1008">
                  <c:v>39.399743000000001</c:v>
                </c:pt>
                <c:pt idx="1009">
                  <c:v>39.399743000000001</c:v>
                </c:pt>
                <c:pt idx="1010">
                  <c:v>39.698984000000003</c:v>
                </c:pt>
                <c:pt idx="1011">
                  <c:v>39.698984000000003</c:v>
                </c:pt>
                <c:pt idx="1012">
                  <c:v>39.698984000000003</c:v>
                </c:pt>
                <c:pt idx="1013">
                  <c:v>39.698984000000003</c:v>
                </c:pt>
                <c:pt idx="1014">
                  <c:v>39.698984000000003</c:v>
                </c:pt>
                <c:pt idx="1015">
                  <c:v>39.698984000000003</c:v>
                </c:pt>
                <c:pt idx="1016">
                  <c:v>39.698984000000003</c:v>
                </c:pt>
                <c:pt idx="1017">
                  <c:v>39.698984000000003</c:v>
                </c:pt>
                <c:pt idx="1018">
                  <c:v>39.698984000000003</c:v>
                </c:pt>
                <c:pt idx="1019">
                  <c:v>39.698984000000003</c:v>
                </c:pt>
                <c:pt idx="1020">
                  <c:v>40.029105000000023</c:v>
                </c:pt>
                <c:pt idx="1021">
                  <c:v>40.029105000000023</c:v>
                </c:pt>
                <c:pt idx="1022">
                  <c:v>40.029105000000023</c:v>
                </c:pt>
                <c:pt idx="1023">
                  <c:v>40.029105000000023</c:v>
                </c:pt>
                <c:pt idx="1024">
                  <c:v>40.029105000000023</c:v>
                </c:pt>
                <c:pt idx="1025">
                  <c:v>40.029105000000023</c:v>
                </c:pt>
                <c:pt idx="1026">
                  <c:v>40.029105000000023</c:v>
                </c:pt>
                <c:pt idx="1027">
                  <c:v>40.029105000000023</c:v>
                </c:pt>
                <c:pt idx="1028">
                  <c:v>40.029105000000023</c:v>
                </c:pt>
                <c:pt idx="1029">
                  <c:v>40.029105000000023</c:v>
                </c:pt>
                <c:pt idx="1030">
                  <c:v>40.382362000000001</c:v>
                </c:pt>
                <c:pt idx="1031">
                  <c:v>40.382362000000001</c:v>
                </c:pt>
                <c:pt idx="1032">
                  <c:v>40.382362000000001</c:v>
                </c:pt>
                <c:pt idx="1033">
                  <c:v>40.382362000000001</c:v>
                </c:pt>
                <c:pt idx="1034">
                  <c:v>40.382362000000001</c:v>
                </c:pt>
                <c:pt idx="1035">
                  <c:v>40.382362000000001</c:v>
                </c:pt>
                <c:pt idx="1036">
                  <c:v>40.382362000000001</c:v>
                </c:pt>
                <c:pt idx="1037">
                  <c:v>40.382362000000001</c:v>
                </c:pt>
                <c:pt idx="1038">
                  <c:v>40.382362000000001</c:v>
                </c:pt>
                <c:pt idx="1039">
                  <c:v>40.382362000000001</c:v>
                </c:pt>
                <c:pt idx="1040">
                  <c:v>40.732704000000012</c:v>
                </c:pt>
                <c:pt idx="1041">
                  <c:v>40.732704000000012</c:v>
                </c:pt>
                <c:pt idx="1042">
                  <c:v>40.732704000000012</c:v>
                </c:pt>
                <c:pt idx="1043">
                  <c:v>40.732704000000012</c:v>
                </c:pt>
                <c:pt idx="1044">
                  <c:v>40.732704000000012</c:v>
                </c:pt>
                <c:pt idx="1045">
                  <c:v>40.732704000000012</c:v>
                </c:pt>
                <c:pt idx="1046">
                  <c:v>40.732704000000012</c:v>
                </c:pt>
                <c:pt idx="1047">
                  <c:v>40.732704000000012</c:v>
                </c:pt>
                <c:pt idx="1048">
                  <c:v>40.732704000000012</c:v>
                </c:pt>
                <c:pt idx="1049">
                  <c:v>40.732704000000012</c:v>
                </c:pt>
                <c:pt idx="1050">
                  <c:v>41.116786999999995</c:v>
                </c:pt>
                <c:pt idx="1051">
                  <c:v>41.116786999999995</c:v>
                </c:pt>
                <c:pt idx="1052">
                  <c:v>41.116786999999995</c:v>
                </c:pt>
                <c:pt idx="1053">
                  <c:v>41.116786999999995</c:v>
                </c:pt>
                <c:pt idx="1054">
                  <c:v>41.116786999999995</c:v>
                </c:pt>
                <c:pt idx="1055">
                  <c:v>41.116786999999995</c:v>
                </c:pt>
                <c:pt idx="1056">
                  <c:v>41.116786999999995</c:v>
                </c:pt>
                <c:pt idx="1057">
                  <c:v>41.116786999999995</c:v>
                </c:pt>
                <c:pt idx="1058">
                  <c:v>41.116786999999995</c:v>
                </c:pt>
                <c:pt idx="1059">
                  <c:v>41.116786999999995</c:v>
                </c:pt>
                <c:pt idx="1060">
                  <c:v>41.498061</c:v>
                </c:pt>
                <c:pt idx="1061">
                  <c:v>41.498061</c:v>
                </c:pt>
                <c:pt idx="1062">
                  <c:v>41.498061</c:v>
                </c:pt>
                <c:pt idx="1063">
                  <c:v>41.498061</c:v>
                </c:pt>
                <c:pt idx="1064">
                  <c:v>41.498061</c:v>
                </c:pt>
                <c:pt idx="1065">
                  <c:v>41.498061</c:v>
                </c:pt>
                <c:pt idx="1066">
                  <c:v>41.498061</c:v>
                </c:pt>
                <c:pt idx="1067">
                  <c:v>41.498061</c:v>
                </c:pt>
                <c:pt idx="1068">
                  <c:v>41.498061</c:v>
                </c:pt>
                <c:pt idx="1069">
                  <c:v>41.498061</c:v>
                </c:pt>
                <c:pt idx="1070">
                  <c:v>41.951069999999994</c:v>
                </c:pt>
                <c:pt idx="1071">
                  <c:v>41.951069999999994</c:v>
                </c:pt>
                <c:pt idx="1072">
                  <c:v>41.951069999999994</c:v>
                </c:pt>
                <c:pt idx="1073">
                  <c:v>41.951069999999994</c:v>
                </c:pt>
                <c:pt idx="1074">
                  <c:v>41.951069999999994</c:v>
                </c:pt>
                <c:pt idx="1075">
                  <c:v>41.951069999999994</c:v>
                </c:pt>
                <c:pt idx="1076">
                  <c:v>41.951069999999994</c:v>
                </c:pt>
                <c:pt idx="1077">
                  <c:v>41.951069999999994</c:v>
                </c:pt>
                <c:pt idx="1078">
                  <c:v>41.951069999999994</c:v>
                </c:pt>
                <c:pt idx="1079">
                  <c:v>41.951069999999994</c:v>
                </c:pt>
                <c:pt idx="1080">
                  <c:v>42.416711000000006</c:v>
                </c:pt>
                <c:pt idx="1081">
                  <c:v>42.416711000000006</c:v>
                </c:pt>
                <c:pt idx="1082">
                  <c:v>42.416711000000006</c:v>
                </c:pt>
                <c:pt idx="1083">
                  <c:v>42.416711000000006</c:v>
                </c:pt>
                <c:pt idx="1084">
                  <c:v>42.416711000000006</c:v>
                </c:pt>
                <c:pt idx="1085">
                  <c:v>42.416711000000006</c:v>
                </c:pt>
                <c:pt idx="1086">
                  <c:v>42.416711000000006</c:v>
                </c:pt>
                <c:pt idx="1087">
                  <c:v>42.416711000000006</c:v>
                </c:pt>
                <c:pt idx="1088">
                  <c:v>42.416711000000006</c:v>
                </c:pt>
                <c:pt idx="1089">
                  <c:v>42.416711000000006</c:v>
                </c:pt>
                <c:pt idx="1090">
                  <c:v>42.917335000000001</c:v>
                </c:pt>
                <c:pt idx="1091">
                  <c:v>42.917335000000001</c:v>
                </c:pt>
                <c:pt idx="1092">
                  <c:v>42.917335000000001</c:v>
                </c:pt>
                <c:pt idx="1093">
                  <c:v>42.917335000000001</c:v>
                </c:pt>
                <c:pt idx="1094">
                  <c:v>42.917335000000001</c:v>
                </c:pt>
                <c:pt idx="1095">
                  <c:v>42.917335000000001</c:v>
                </c:pt>
                <c:pt idx="1096">
                  <c:v>42.917335000000001</c:v>
                </c:pt>
                <c:pt idx="1097">
                  <c:v>42.917335000000001</c:v>
                </c:pt>
                <c:pt idx="1098">
                  <c:v>42.917335000000001</c:v>
                </c:pt>
                <c:pt idx="1099">
                  <c:v>42.917335000000001</c:v>
                </c:pt>
                <c:pt idx="1100">
                  <c:v>43.382663999999998</c:v>
                </c:pt>
                <c:pt idx="1101">
                  <c:v>43.382663999999998</c:v>
                </c:pt>
                <c:pt idx="1102">
                  <c:v>43.382663999999998</c:v>
                </c:pt>
                <c:pt idx="1103">
                  <c:v>43.382663999999998</c:v>
                </c:pt>
                <c:pt idx="1104">
                  <c:v>43.382663999999998</c:v>
                </c:pt>
                <c:pt idx="1105">
                  <c:v>43.382663999999998</c:v>
                </c:pt>
                <c:pt idx="1106">
                  <c:v>43.382663999999998</c:v>
                </c:pt>
                <c:pt idx="1107">
                  <c:v>43.382663999999998</c:v>
                </c:pt>
                <c:pt idx="1108">
                  <c:v>43.382663999999998</c:v>
                </c:pt>
                <c:pt idx="1109">
                  <c:v>43.382663999999998</c:v>
                </c:pt>
                <c:pt idx="1110">
                  <c:v>43.834138000000003</c:v>
                </c:pt>
                <c:pt idx="1111">
                  <c:v>43.834138000000003</c:v>
                </c:pt>
                <c:pt idx="1112">
                  <c:v>43.834138000000003</c:v>
                </c:pt>
                <c:pt idx="1113">
                  <c:v>43.834138000000003</c:v>
                </c:pt>
                <c:pt idx="1114">
                  <c:v>43.834138000000003</c:v>
                </c:pt>
                <c:pt idx="1115">
                  <c:v>43.834138000000003</c:v>
                </c:pt>
                <c:pt idx="1116">
                  <c:v>43.834138000000003</c:v>
                </c:pt>
                <c:pt idx="1117">
                  <c:v>43.834138000000003</c:v>
                </c:pt>
                <c:pt idx="1118">
                  <c:v>43.834138000000003</c:v>
                </c:pt>
                <c:pt idx="1119">
                  <c:v>43.834138000000003</c:v>
                </c:pt>
                <c:pt idx="1120">
                  <c:v>44.319450999999994</c:v>
                </c:pt>
                <c:pt idx="1121">
                  <c:v>44.319450999999994</c:v>
                </c:pt>
                <c:pt idx="1122">
                  <c:v>44.319450999999994</c:v>
                </c:pt>
                <c:pt idx="1123">
                  <c:v>44.319450999999994</c:v>
                </c:pt>
                <c:pt idx="1124">
                  <c:v>44.319450999999994</c:v>
                </c:pt>
                <c:pt idx="1125">
                  <c:v>44.319450999999994</c:v>
                </c:pt>
                <c:pt idx="1126">
                  <c:v>44.319450999999994</c:v>
                </c:pt>
                <c:pt idx="1127">
                  <c:v>44.319450999999994</c:v>
                </c:pt>
                <c:pt idx="1128">
                  <c:v>44.319450999999994</c:v>
                </c:pt>
                <c:pt idx="1129">
                  <c:v>44.319450999999994</c:v>
                </c:pt>
                <c:pt idx="1130">
                  <c:v>44.826301000000001</c:v>
                </c:pt>
                <c:pt idx="1131">
                  <c:v>44.826301000000001</c:v>
                </c:pt>
                <c:pt idx="1132">
                  <c:v>44.826301000000001</c:v>
                </c:pt>
                <c:pt idx="1133">
                  <c:v>44.826301000000001</c:v>
                </c:pt>
                <c:pt idx="1134">
                  <c:v>44.826301000000001</c:v>
                </c:pt>
                <c:pt idx="1135">
                  <c:v>44.826301000000001</c:v>
                </c:pt>
                <c:pt idx="1136">
                  <c:v>44.826301000000001</c:v>
                </c:pt>
                <c:pt idx="1137">
                  <c:v>44.826301000000001</c:v>
                </c:pt>
                <c:pt idx="1138">
                  <c:v>44.826301000000001</c:v>
                </c:pt>
                <c:pt idx="1139">
                  <c:v>44.826301000000001</c:v>
                </c:pt>
                <c:pt idx="1140">
                  <c:v>45.305085999999996</c:v>
                </c:pt>
                <c:pt idx="1141">
                  <c:v>45.305085999999996</c:v>
                </c:pt>
                <c:pt idx="1142">
                  <c:v>45.305085999999996</c:v>
                </c:pt>
                <c:pt idx="1143">
                  <c:v>45.305085999999996</c:v>
                </c:pt>
                <c:pt idx="1144">
                  <c:v>45.305085999999996</c:v>
                </c:pt>
                <c:pt idx="1145">
                  <c:v>45.305085999999996</c:v>
                </c:pt>
                <c:pt idx="1146">
                  <c:v>45.305085999999996</c:v>
                </c:pt>
                <c:pt idx="1147">
                  <c:v>45.305085999999996</c:v>
                </c:pt>
                <c:pt idx="1148">
                  <c:v>45.305085999999996</c:v>
                </c:pt>
                <c:pt idx="1149">
                  <c:v>45.305085999999996</c:v>
                </c:pt>
                <c:pt idx="1150">
                  <c:v>45.841834999999996</c:v>
                </c:pt>
                <c:pt idx="1151">
                  <c:v>45.841834999999996</c:v>
                </c:pt>
                <c:pt idx="1152">
                  <c:v>45.841834999999996</c:v>
                </c:pt>
                <c:pt idx="1153">
                  <c:v>45.841834999999996</c:v>
                </c:pt>
                <c:pt idx="1154">
                  <c:v>45.841834999999996</c:v>
                </c:pt>
                <c:pt idx="1155">
                  <c:v>45.841834999999996</c:v>
                </c:pt>
                <c:pt idx="1156">
                  <c:v>45.841834999999996</c:v>
                </c:pt>
                <c:pt idx="1157">
                  <c:v>45.841834999999996</c:v>
                </c:pt>
                <c:pt idx="1158">
                  <c:v>45.841834999999996</c:v>
                </c:pt>
                <c:pt idx="1159">
                  <c:v>45.841834999999996</c:v>
                </c:pt>
                <c:pt idx="1160">
                  <c:v>46.360761000000004</c:v>
                </c:pt>
                <c:pt idx="1161">
                  <c:v>46.360761000000004</c:v>
                </c:pt>
                <c:pt idx="1162">
                  <c:v>46.360761000000004</c:v>
                </c:pt>
                <c:pt idx="1163">
                  <c:v>46.360761000000004</c:v>
                </c:pt>
                <c:pt idx="1164">
                  <c:v>46.360761000000004</c:v>
                </c:pt>
                <c:pt idx="1165">
                  <c:v>46.360761000000004</c:v>
                </c:pt>
                <c:pt idx="1166">
                  <c:v>46.360761000000004</c:v>
                </c:pt>
                <c:pt idx="1167">
                  <c:v>46.360761000000004</c:v>
                </c:pt>
                <c:pt idx="1168">
                  <c:v>46.360761000000004</c:v>
                </c:pt>
                <c:pt idx="1169">
                  <c:v>46.360761000000004</c:v>
                </c:pt>
                <c:pt idx="1170">
                  <c:v>46.872514000000002</c:v>
                </c:pt>
                <c:pt idx="1171">
                  <c:v>46.872514000000002</c:v>
                </c:pt>
                <c:pt idx="1172">
                  <c:v>46.872514000000002</c:v>
                </c:pt>
                <c:pt idx="1173">
                  <c:v>46.872514000000002</c:v>
                </c:pt>
                <c:pt idx="1174">
                  <c:v>46.872514000000002</c:v>
                </c:pt>
                <c:pt idx="1175">
                  <c:v>46.872514000000002</c:v>
                </c:pt>
                <c:pt idx="1176">
                  <c:v>46.872514000000002</c:v>
                </c:pt>
                <c:pt idx="1177">
                  <c:v>46.872514000000002</c:v>
                </c:pt>
                <c:pt idx="1178">
                  <c:v>46.872514000000002</c:v>
                </c:pt>
                <c:pt idx="1179">
                  <c:v>46.872514000000002</c:v>
                </c:pt>
                <c:pt idx="1180">
                  <c:v>47.421684999999997</c:v>
                </c:pt>
                <c:pt idx="1181">
                  <c:v>47.421684999999997</c:v>
                </c:pt>
                <c:pt idx="1182">
                  <c:v>47.421684999999997</c:v>
                </c:pt>
                <c:pt idx="1183">
                  <c:v>47.421684999999997</c:v>
                </c:pt>
                <c:pt idx="1184">
                  <c:v>47.421684999999997</c:v>
                </c:pt>
                <c:pt idx="1185">
                  <c:v>47.421684999999997</c:v>
                </c:pt>
                <c:pt idx="1186">
                  <c:v>47.421684999999997</c:v>
                </c:pt>
                <c:pt idx="1187">
                  <c:v>47.421684999999997</c:v>
                </c:pt>
                <c:pt idx="1188">
                  <c:v>47.421684999999997</c:v>
                </c:pt>
                <c:pt idx="1189">
                  <c:v>47.421684999999997</c:v>
                </c:pt>
                <c:pt idx="1190">
                  <c:v>47.935851</c:v>
                </c:pt>
                <c:pt idx="1191">
                  <c:v>47.935851</c:v>
                </c:pt>
                <c:pt idx="1192">
                  <c:v>47.935851</c:v>
                </c:pt>
                <c:pt idx="1193">
                  <c:v>47.935851</c:v>
                </c:pt>
                <c:pt idx="1194">
                  <c:v>47.935851</c:v>
                </c:pt>
                <c:pt idx="1195">
                  <c:v>47.935851</c:v>
                </c:pt>
                <c:pt idx="1196">
                  <c:v>47.935851</c:v>
                </c:pt>
                <c:pt idx="1197">
                  <c:v>47.935851</c:v>
                </c:pt>
                <c:pt idx="1198">
                  <c:v>47.935851</c:v>
                </c:pt>
                <c:pt idx="1199">
                  <c:v>47.935851</c:v>
                </c:pt>
                <c:pt idx="1200">
                  <c:v>48.458270999999996</c:v>
                </c:pt>
                <c:pt idx="1201">
                  <c:v>48.458270999999996</c:v>
                </c:pt>
                <c:pt idx="1202">
                  <c:v>48.458270999999996</c:v>
                </c:pt>
                <c:pt idx="1203">
                  <c:v>48.458270999999996</c:v>
                </c:pt>
                <c:pt idx="1204">
                  <c:v>48.458270999999996</c:v>
                </c:pt>
                <c:pt idx="1205">
                  <c:v>48.458270999999996</c:v>
                </c:pt>
                <c:pt idx="1206">
                  <c:v>48.458270999999996</c:v>
                </c:pt>
                <c:pt idx="1207">
                  <c:v>48.458270999999996</c:v>
                </c:pt>
                <c:pt idx="1208">
                  <c:v>48.458270999999996</c:v>
                </c:pt>
                <c:pt idx="1209">
                  <c:v>48.458270999999996</c:v>
                </c:pt>
                <c:pt idx="1210">
                  <c:v>48.930296000000006</c:v>
                </c:pt>
                <c:pt idx="1211">
                  <c:v>48.930296000000006</c:v>
                </c:pt>
                <c:pt idx="1212">
                  <c:v>48.930296000000006</c:v>
                </c:pt>
                <c:pt idx="1213">
                  <c:v>48.930296000000006</c:v>
                </c:pt>
                <c:pt idx="1214">
                  <c:v>48.930296000000006</c:v>
                </c:pt>
                <c:pt idx="1215">
                  <c:v>48.930296000000006</c:v>
                </c:pt>
                <c:pt idx="1216">
                  <c:v>48.930296000000006</c:v>
                </c:pt>
                <c:pt idx="1217">
                  <c:v>48.930296000000006</c:v>
                </c:pt>
                <c:pt idx="1218">
                  <c:v>48.930296000000006</c:v>
                </c:pt>
                <c:pt idx="1219">
                  <c:v>48.930296000000006</c:v>
                </c:pt>
                <c:pt idx="1220">
                  <c:v>49.426061000000004</c:v>
                </c:pt>
                <c:pt idx="1221">
                  <c:v>49.426061000000004</c:v>
                </c:pt>
                <c:pt idx="1222">
                  <c:v>49.426061000000004</c:v>
                </c:pt>
                <c:pt idx="1223">
                  <c:v>49.426061000000004</c:v>
                </c:pt>
                <c:pt idx="1224">
                  <c:v>49.426061000000004</c:v>
                </c:pt>
                <c:pt idx="1225">
                  <c:v>49.426061000000004</c:v>
                </c:pt>
                <c:pt idx="1226">
                  <c:v>49.426061000000004</c:v>
                </c:pt>
                <c:pt idx="1227">
                  <c:v>49.426061000000004</c:v>
                </c:pt>
                <c:pt idx="1228">
                  <c:v>49.426061000000004</c:v>
                </c:pt>
                <c:pt idx="1229">
                  <c:v>49.426061000000004</c:v>
                </c:pt>
                <c:pt idx="1230">
                  <c:v>49.907260999999998</c:v>
                </c:pt>
                <c:pt idx="1231">
                  <c:v>49.907260999999998</c:v>
                </c:pt>
                <c:pt idx="1232">
                  <c:v>49.907260999999998</c:v>
                </c:pt>
                <c:pt idx="1233">
                  <c:v>49.907260999999998</c:v>
                </c:pt>
                <c:pt idx="1234">
                  <c:v>49.907260999999998</c:v>
                </c:pt>
                <c:pt idx="1235">
                  <c:v>49.907260999999998</c:v>
                </c:pt>
                <c:pt idx="1236">
                  <c:v>49.907260999999998</c:v>
                </c:pt>
                <c:pt idx="1237">
                  <c:v>49.907260999999998</c:v>
                </c:pt>
                <c:pt idx="1238">
                  <c:v>49.907260999999998</c:v>
                </c:pt>
                <c:pt idx="1239">
                  <c:v>49.907260999999998</c:v>
                </c:pt>
                <c:pt idx="1240">
                  <c:v>50.386234999999999</c:v>
                </c:pt>
                <c:pt idx="1241">
                  <c:v>50.386234999999999</c:v>
                </c:pt>
                <c:pt idx="1242">
                  <c:v>50.386234999999999</c:v>
                </c:pt>
                <c:pt idx="1243">
                  <c:v>50.386234999999999</c:v>
                </c:pt>
                <c:pt idx="1244">
                  <c:v>50.386234999999999</c:v>
                </c:pt>
                <c:pt idx="1245">
                  <c:v>50.386234999999999</c:v>
                </c:pt>
                <c:pt idx="1246">
                  <c:v>50.386234999999999</c:v>
                </c:pt>
                <c:pt idx="1247">
                  <c:v>50.386234999999999</c:v>
                </c:pt>
                <c:pt idx="1248">
                  <c:v>50.386234999999999</c:v>
                </c:pt>
                <c:pt idx="1249">
                  <c:v>50.386234999999999</c:v>
                </c:pt>
                <c:pt idx="1250">
                  <c:v>50.751339000000002</c:v>
                </c:pt>
                <c:pt idx="1251">
                  <c:v>50.751339000000002</c:v>
                </c:pt>
                <c:pt idx="1252">
                  <c:v>50.751339000000002</c:v>
                </c:pt>
                <c:pt idx="1253">
                  <c:v>50.751339000000002</c:v>
                </c:pt>
                <c:pt idx="1254">
                  <c:v>50.751339000000002</c:v>
                </c:pt>
                <c:pt idx="1255">
                  <c:v>50.751339000000002</c:v>
                </c:pt>
                <c:pt idx="1256">
                  <c:v>50.751339000000002</c:v>
                </c:pt>
                <c:pt idx="1257">
                  <c:v>50.751339000000002</c:v>
                </c:pt>
                <c:pt idx="1258">
                  <c:v>50.751339000000002</c:v>
                </c:pt>
                <c:pt idx="1259">
                  <c:v>50.751339000000002</c:v>
                </c:pt>
                <c:pt idx="1260">
                  <c:v>51.170790000000011</c:v>
                </c:pt>
                <c:pt idx="1261">
                  <c:v>51.170790000000011</c:v>
                </c:pt>
                <c:pt idx="1262">
                  <c:v>51.170790000000011</c:v>
                </c:pt>
                <c:pt idx="1263">
                  <c:v>51.170790000000011</c:v>
                </c:pt>
                <c:pt idx="1264">
                  <c:v>51.170790000000011</c:v>
                </c:pt>
                <c:pt idx="1265">
                  <c:v>51.170790000000011</c:v>
                </c:pt>
                <c:pt idx="1266">
                  <c:v>51.170790000000011</c:v>
                </c:pt>
                <c:pt idx="1267">
                  <c:v>51.170790000000011</c:v>
                </c:pt>
                <c:pt idx="1268">
                  <c:v>51.170790000000011</c:v>
                </c:pt>
                <c:pt idx="1269">
                  <c:v>51.170790000000011</c:v>
                </c:pt>
                <c:pt idx="1270">
                  <c:v>51.628150000000026</c:v>
                </c:pt>
                <c:pt idx="1271">
                  <c:v>51.628150000000026</c:v>
                </c:pt>
                <c:pt idx="1272">
                  <c:v>51.628150000000026</c:v>
                </c:pt>
                <c:pt idx="1273">
                  <c:v>51.628150000000026</c:v>
                </c:pt>
                <c:pt idx="1274">
                  <c:v>51.628150000000026</c:v>
                </c:pt>
                <c:pt idx="1275">
                  <c:v>51.628150000000026</c:v>
                </c:pt>
                <c:pt idx="1276">
                  <c:v>51.628150000000026</c:v>
                </c:pt>
                <c:pt idx="1277">
                  <c:v>51.628150000000026</c:v>
                </c:pt>
                <c:pt idx="1278">
                  <c:v>51.628150000000026</c:v>
                </c:pt>
                <c:pt idx="1279">
                  <c:v>51.628150000000026</c:v>
                </c:pt>
                <c:pt idx="1280">
                  <c:v>52.064391000000001</c:v>
                </c:pt>
                <c:pt idx="1281">
                  <c:v>52.064391000000001</c:v>
                </c:pt>
                <c:pt idx="1282">
                  <c:v>52.064391000000001</c:v>
                </c:pt>
                <c:pt idx="1283">
                  <c:v>52.064391000000001</c:v>
                </c:pt>
                <c:pt idx="1284">
                  <c:v>52.064391000000001</c:v>
                </c:pt>
                <c:pt idx="1285">
                  <c:v>52.064391000000001</c:v>
                </c:pt>
                <c:pt idx="1286">
                  <c:v>52.064391000000001</c:v>
                </c:pt>
                <c:pt idx="1287">
                  <c:v>52.064391000000001</c:v>
                </c:pt>
                <c:pt idx="1288">
                  <c:v>52.064391000000001</c:v>
                </c:pt>
                <c:pt idx="1289">
                  <c:v>52.064391000000001</c:v>
                </c:pt>
                <c:pt idx="1290">
                  <c:v>52.519100000000002</c:v>
                </c:pt>
                <c:pt idx="1291">
                  <c:v>52.519100000000002</c:v>
                </c:pt>
                <c:pt idx="1292">
                  <c:v>52.519100000000002</c:v>
                </c:pt>
                <c:pt idx="1293">
                  <c:v>52.519100000000002</c:v>
                </c:pt>
                <c:pt idx="1294">
                  <c:v>52.519100000000002</c:v>
                </c:pt>
                <c:pt idx="1295">
                  <c:v>52.519100000000002</c:v>
                </c:pt>
                <c:pt idx="1296">
                  <c:v>52.519100000000002</c:v>
                </c:pt>
                <c:pt idx="1297">
                  <c:v>52.519100000000002</c:v>
                </c:pt>
                <c:pt idx="1298">
                  <c:v>52.519100000000002</c:v>
                </c:pt>
                <c:pt idx="1299">
                  <c:v>52.519100000000002</c:v>
                </c:pt>
                <c:pt idx="1300">
                  <c:v>52.902320000000003</c:v>
                </c:pt>
                <c:pt idx="1301">
                  <c:v>52.902320000000003</c:v>
                </c:pt>
                <c:pt idx="1302">
                  <c:v>52.902320000000003</c:v>
                </c:pt>
                <c:pt idx="1303">
                  <c:v>52.902320000000003</c:v>
                </c:pt>
                <c:pt idx="1304">
                  <c:v>52.902320000000003</c:v>
                </c:pt>
                <c:pt idx="1305">
                  <c:v>52.902320000000003</c:v>
                </c:pt>
                <c:pt idx="1306">
                  <c:v>52.902320000000003</c:v>
                </c:pt>
                <c:pt idx="1307">
                  <c:v>52.902320000000003</c:v>
                </c:pt>
                <c:pt idx="1308">
                  <c:v>52.902320000000003</c:v>
                </c:pt>
                <c:pt idx="1309">
                  <c:v>52.902320000000003</c:v>
                </c:pt>
                <c:pt idx="1310">
                  <c:v>53.294356000000022</c:v>
                </c:pt>
                <c:pt idx="1311">
                  <c:v>53.294356000000022</c:v>
                </c:pt>
                <c:pt idx="1312">
                  <c:v>53.294356000000022</c:v>
                </c:pt>
                <c:pt idx="1313">
                  <c:v>53.294356000000022</c:v>
                </c:pt>
                <c:pt idx="1314">
                  <c:v>53.294356000000022</c:v>
                </c:pt>
                <c:pt idx="1315">
                  <c:v>53.294356000000022</c:v>
                </c:pt>
                <c:pt idx="1316">
                  <c:v>53.294356000000022</c:v>
                </c:pt>
                <c:pt idx="1317">
                  <c:v>53.294356000000022</c:v>
                </c:pt>
                <c:pt idx="1318">
                  <c:v>53.294356000000022</c:v>
                </c:pt>
                <c:pt idx="1319">
                  <c:v>53.294356000000022</c:v>
                </c:pt>
                <c:pt idx="1320">
                  <c:v>53.678147000000003</c:v>
                </c:pt>
                <c:pt idx="1321">
                  <c:v>53.678147000000003</c:v>
                </c:pt>
                <c:pt idx="1322">
                  <c:v>53.678147000000003</c:v>
                </c:pt>
                <c:pt idx="1323">
                  <c:v>53.678147000000003</c:v>
                </c:pt>
                <c:pt idx="1324">
                  <c:v>53.678147000000003</c:v>
                </c:pt>
                <c:pt idx="1325">
                  <c:v>53.678147000000003</c:v>
                </c:pt>
                <c:pt idx="1326">
                  <c:v>53.678147000000003</c:v>
                </c:pt>
                <c:pt idx="1327">
                  <c:v>53.678147000000003</c:v>
                </c:pt>
                <c:pt idx="1328">
                  <c:v>53.678147000000003</c:v>
                </c:pt>
                <c:pt idx="1329">
                  <c:v>53.678147000000003</c:v>
                </c:pt>
                <c:pt idx="1330">
                  <c:v>54.051683999999973</c:v>
                </c:pt>
                <c:pt idx="1331">
                  <c:v>54.051683999999973</c:v>
                </c:pt>
                <c:pt idx="1332">
                  <c:v>54.051683999999973</c:v>
                </c:pt>
                <c:pt idx="1333">
                  <c:v>54.051683999999973</c:v>
                </c:pt>
                <c:pt idx="1334">
                  <c:v>54.051683999999973</c:v>
                </c:pt>
                <c:pt idx="1335">
                  <c:v>54.051683999999973</c:v>
                </c:pt>
                <c:pt idx="1336">
                  <c:v>54.051683999999973</c:v>
                </c:pt>
                <c:pt idx="1337">
                  <c:v>54.051683999999973</c:v>
                </c:pt>
                <c:pt idx="1338">
                  <c:v>54.051683999999973</c:v>
                </c:pt>
                <c:pt idx="1339">
                  <c:v>54.051683999999973</c:v>
                </c:pt>
                <c:pt idx="1340">
                  <c:v>54.378446999999994</c:v>
                </c:pt>
                <c:pt idx="1341">
                  <c:v>54.378446999999994</c:v>
                </c:pt>
                <c:pt idx="1342">
                  <c:v>54.378446999999994</c:v>
                </c:pt>
                <c:pt idx="1343">
                  <c:v>54.378446999999994</c:v>
                </c:pt>
                <c:pt idx="1344">
                  <c:v>54.378446999999994</c:v>
                </c:pt>
                <c:pt idx="1345">
                  <c:v>54.378446999999994</c:v>
                </c:pt>
                <c:pt idx="1346">
                  <c:v>54.378446999999994</c:v>
                </c:pt>
                <c:pt idx="1347">
                  <c:v>54.378446999999994</c:v>
                </c:pt>
                <c:pt idx="1348">
                  <c:v>54.378446999999994</c:v>
                </c:pt>
                <c:pt idx="1349">
                  <c:v>54.378446999999994</c:v>
                </c:pt>
                <c:pt idx="1350">
                  <c:v>54.757441999999998</c:v>
                </c:pt>
                <c:pt idx="1351">
                  <c:v>54.757441999999998</c:v>
                </c:pt>
                <c:pt idx="1352">
                  <c:v>54.757441999999998</c:v>
                </c:pt>
                <c:pt idx="1353">
                  <c:v>54.757441999999998</c:v>
                </c:pt>
                <c:pt idx="1354">
                  <c:v>54.757441999999998</c:v>
                </c:pt>
                <c:pt idx="1355">
                  <c:v>54.757441999999998</c:v>
                </c:pt>
                <c:pt idx="1356">
                  <c:v>54.757441999999998</c:v>
                </c:pt>
                <c:pt idx="1357">
                  <c:v>54.757441999999998</c:v>
                </c:pt>
                <c:pt idx="1358">
                  <c:v>54.757441999999998</c:v>
                </c:pt>
                <c:pt idx="1359">
                  <c:v>54.757441999999998</c:v>
                </c:pt>
                <c:pt idx="1360">
                  <c:v>55.136892000000003</c:v>
                </c:pt>
                <c:pt idx="1361">
                  <c:v>55.136892000000003</c:v>
                </c:pt>
                <c:pt idx="1362">
                  <c:v>55.136892000000003</c:v>
                </c:pt>
                <c:pt idx="1363">
                  <c:v>55.136892000000003</c:v>
                </c:pt>
                <c:pt idx="1364">
                  <c:v>55.136892000000003</c:v>
                </c:pt>
                <c:pt idx="1365">
                  <c:v>55.136892000000003</c:v>
                </c:pt>
                <c:pt idx="1366">
                  <c:v>55.136892000000003</c:v>
                </c:pt>
                <c:pt idx="1367">
                  <c:v>55.136892000000003</c:v>
                </c:pt>
                <c:pt idx="1368">
                  <c:v>55.136892000000003</c:v>
                </c:pt>
                <c:pt idx="1369">
                  <c:v>55.136892000000003</c:v>
                </c:pt>
                <c:pt idx="1370">
                  <c:v>55.504798000000001</c:v>
                </c:pt>
                <c:pt idx="1371">
                  <c:v>55.504798000000001</c:v>
                </c:pt>
                <c:pt idx="1372">
                  <c:v>55.504798000000001</c:v>
                </c:pt>
                <c:pt idx="1373">
                  <c:v>55.504798000000001</c:v>
                </c:pt>
                <c:pt idx="1374">
                  <c:v>55.504798000000001</c:v>
                </c:pt>
                <c:pt idx="1375">
                  <c:v>55.504798000000001</c:v>
                </c:pt>
                <c:pt idx="1376">
                  <c:v>55.504798000000001</c:v>
                </c:pt>
                <c:pt idx="1377">
                  <c:v>55.504798000000001</c:v>
                </c:pt>
                <c:pt idx="1378">
                  <c:v>55.504798000000001</c:v>
                </c:pt>
                <c:pt idx="1379">
                  <c:v>55.504798000000001</c:v>
                </c:pt>
                <c:pt idx="1380">
                  <c:v>55.926276000000001</c:v>
                </c:pt>
                <c:pt idx="1381">
                  <c:v>55.926276000000001</c:v>
                </c:pt>
                <c:pt idx="1382">
                  <c:v>55.926276000000001</c:v>
                </c:pt>
                <c:pt idx="1383">
                  <c:v>55.926276000000001</c:v>
                </c:pt>
                <c:pt idx="1384">
                  <c:v>55.926276000000001</c:v>
                </c:pt>
                <c:pt idx="1385">
                  <c:v>55.926276000000001</c:v>
                </c:pt>
                <c:pt idx="1386">
                  <c:v>55.926276000000001</c:v>
                </c:pt>
                <c:pt idx="1387">
                  <c:v>55.926276000000001</c:v>
                </c:pt>
                <c:pt idx="1388">
                  <c:v>55.926276000000001</c:v>
                </c:pt>
                <c:pt idx="1389">
                  <c:v>55.926276000000001</c:v>
                </c:pt>
                <c:pt idx="1390">
                  <c:v>56.328069000000006</c:v>
                </c:pt>
                <c:pt idx="1391">
                  <c:v>56.328069000000006</c:v>
                </c:pt>
                <c:pt idx="1392">
                  <c:v>56.328069000000006</c:v>
                </c:pt>
                <c:pt idx="1393">
                  <c:v>56.328069000000006</c:v>
                </c:pt>
                <c:pt idx="1394">
                  <c:v>56.328069000000006</c:v>
                </c:pt>
                <c:pt idx="1395">
                  <c:v>56.328069000000006</c:v>
                </c:pt>
                <c:pt idx="1396">
                  <c:v>56.328069000000006</c:v>
                </c:pt>
                <c:pt idx="1397">
                  <c:v>56.328069000000006</c:v>
                </c:pt>
                <c:pt idx="1398">
                  <c:v>56.328069000000006</c:v>
                </c:pt>
                <c:pt idx="1399">
                  <c:v>56.328069000000006</c:v>
                </c:pt>
                <c:pt idx="1400">
                  <c:v>56.744129000000001</c:v>
                </c:pt>
                <c:pt idx="1401">
                  <c:v>56.744129000000001</c:v>
                </c:pt>
                <c:pt idx="1402">
                  <c:v>56.744129000000001</c:v>
                </c:pt>
                <c:pt idx="1403">
                  <c:v>56.744129000000001</c:v>
                </c:pt>
                <c:pt idx="1404">
                  <c:v>56.744129000000001</c:v>
                </c:pt>
                <c:pt idx="1405">
                  <c:v>56.744129000000001</c:v>
                </c:pt>
                <c:pt idx="1406">
                  <c:v>56.744129000000001</c:v>
                </c:pt>
                <c:pt idx="1407">
                  <c:v>56.744129000000001</c:v>
                </c:pt>
                <c:pt idx="1408">
                  <c:v>56.744129000000001</c:v>
                </c:pt>
                <c:pt idx="1409">
                  <c:v>56.744129000000001</c:v>
                </c:pt>
                <c:pt idx="1410">
                  <c:v>57.173076000000002</c:v>
                </c:pt>
                <c:pt idx="1411">
                  <c:v>57.173076000000002</c:v>
                </c:pt>
                <c:pt idx="1412">
                  <c:v>57.173076000000002</c:v>
                </c:pt>
                <c:pt idx="1413">
                  <c:v>57.173076000000002</c:v>
                </c:pt>
                <c:pt idx="1414">
                  <c:v>57.173076000000002</c:v>
                </c:pt>
                <c:pt idx="1415">
                  <c:v>57.173076000000002</c:v>
                </c:pt>
                <c:pt idx="1416">
                  <c:v>57.173076000000002</c:v>
                </c:pt>
                <c:pt idx="1417">
                  <c:v>57.173076000000002</c:v>
                </c:pt>
                <c:pt idx="1418">
                  <c:v>57.173076000000002</c:v>
                </c:pt>
                <c:pt idx="1419">
                  <c:v>57.173076000000002</c:v>
                </c:pt>
                <c:pt idx="1420">
                  <c:v>57.685875000000003</c:v>
                </c:pt>
                <c:pt idx="1421">
                  <c:v>57.685875000000003</c:v>
                </c:pt>
                <c:pt idx="1422">
                  <c:v>57.685875000000003</c:v>
                </c:pt>
                <c:pt idx="1423">
                  <c:v>57.685875000000003</c:v>
                </c:pt>
                <c:pt idx="1424">
                  <c:v>57.685875000000003</c:v>
                </c:pt>
                <c:pt idx="1425">
                  <c:v>57.685875000000003</c:v>
                </c:pt>
                <c:pt idx="1426">
                  <c:v>57.685875000000003</c:v>
                </c:pt>
                <c:pt idx="1427">
                  <c:v>57.685875000000003</c:v>
                </c:pt>
                <c:pt idx="1428">
                  <c:v>57.685875000000003</c:v>
                </c:pt>
                <c:pt idx="1429">
                  <c:v>57.685875000000003</c:v>
                </c:pt>
                <c:pt idx="1430">
                  <c:v>58.243117000000012</c:v>
                </c:pt>
                <c:pt idx="1431">
                  <c:v>58.243117000000012</c:v>
                </c:pt>
                <c:pt idx="1432">
                  <c:v>58.243117000000012</c:v>
                </c:pt>
                <c:pt idx="1433">
                  <c:v>58.243117000000012</c:v>
                </c:pt>
                <c:pt idx="1434">
                  <c:v>58.243117000000012</c:v>
                </c:pt>
                <c:pt idx="1435">
                  <c:v>58.243117000000012</c:v>
                </c:pt>
                <c:pt idx="1436">
                  <c:v>58.243117000000012</c:v>
                </c:pt>
                <c:pt idx="1437">
                  <c:v>58.243117000000012</c:v>
                </c:pt>
                <c:pt idx="1438">
                  <c:v>58.243117000000012</c:v>
                </c:pt>
                <c:pt idx="1439">
                  <c:v>58.243117000000012</c:v>
                </c:pt>
                <c:pt idx="1440">
                  <c:v>58.843816000000004</c:v>
                </c:pt>
                <c:pt idx="1441">
                  <c:v>58.843816000000004</c:v>
                </c:pt>
                <c:pt idx="1442">
                  <c:v>58.843816000000004</c:v>
                </c:pt>
                <c:pt idx="1443">
                  <c:v>58.843816000000004</c:v>
                </c:pt>
                <c:pt idx="1444">
                  <c:v>58.843816000000004</c:v>
                </c:pt>
                <c:pt idx="1445">
                  <c:v>58.843816000000004</c:v>
                </c:pt>
                <c:pt idx="1446">
                  <c:v>58.843816000000004</c:v>
                </c:pt>
                <c:pt idx="1447">
                  <c:v>58.843816000000004</c:v>
                </c:pt>
                <c:pt idx="1448">
                  <c:v>58.843816000000004</c:v>
                </c:pt>
                <c:pt idx="1449">
                  <c:v>58.843816000000004</c:v>
                </c:pt>
                <c:pt idx="1450">
                  <c:v>59.473679000000004</c:v>
                </c:pt>
                <c:pt idx="1451">
                  <c:v>59.473679000000004</c:v>
                </c:pt>
                <c:pt idx="1452">
                  <c:v>59.473679000000004</c:v>
                </c:pt>
                <c:pt idx="1453">
                  <c:v>59.473679000000004</c:v>
                </c:pt>
                <c:pt idx="1454">
                  <c:v>59.473679000000004</c:v>
                </c:pt>
                <c:pt idx="1455">
                  <c:v>59.473679000000004</c:v>
                </c:pt>
                <c:pt idx="1456">
                  <c:v>59.473679000000004</c:v>
                </c:pt>
                <c:pt idx="1457">
                  <c:v>59.473679000000004</c:v>
                </c:pt>
                <c:pt idx="1458">
                  <c:v>59.473679000000004</c:v>
                </c:pt>
                <c:pt idx="1459">
                  <c:v>59.473679000000004</c:v>
                </c:pt>
                <c:pt idx="1460">
                  <c:v>60.245962000000013</c:v>
                </c:pt>
                <c:pt idx="1461">
                  <c:v>60.245962000000013</c:v>
                </c:pt>
                <c:pt idx="1462">
                  <c:v>60.245962000000013</c:v>
                </c:pt>
                <c:pt idx="1463">
                  <c:v>60.245962000000013</c:v>
                </c:pt>
                <c:pt idx="1464">
                  <c:v>60.245962000000013</c:v>
                </c:pt>
                <c:pt idx="1465">
                  <c:v>60.245962000000013</c:v>
                </c:pt>
                <c:pt idx="1466">
                  <c:v>60.245962000000013</c:v>
                </c:pt>
                <c:pt idx="1467">
                  <c:v>60.245962000000013</c:v>
                </c:pt>
                <c:pt idx="1468">
                  <c:v>60.245962000000013</c:v>
                </c:pt>
                <c:pt idx="1469">
                  <c:v>60.245962000000013</c:v>
                </c:pt>
                <c:pt idx="1470">
                  <c:v>61.082240000000006</c:v>
                </c:pt>
                <c:pt idx="1471">
                  <c:v>61.082240000000006</c:v>
                </c:pt>
                <c:pt idx="1472">
                  <c:v>61.082240000000006</c:v>
                </c:pt>
                <c:pt idx="1473">
                  <c:v>61.082240000000006</c:v>
                </c:pt>
                <c:pt idx="1474">
                  <c:v>61.082240000000006</c:v>
                </c:pt>
                <c:pt idx="1475">
                  <c:v>61.082240000000006</c:v>
                </c:pt>
                <c:pt idx="1476">
                  <c:v>61.082240000000006</c:v>
                </c:pt>
                <c:pt idx="1477">
                  <c:v>61.082240000000006</c:v>
                </c:pt>
                <c:pt idx="1478">
                  <c:v>61.082240000000006</c:v>
                </c:pt>
                <c:pt idx="1479">
                  <c:v>61.082240000000006</c:v>
                </c:pt>
                <c:pt idx="1480">
                  <c:v>62.002124000000002</c:v>
                </c:pt>
                <c:pt idx="1481">
                  <c:v>62.002124000000002</c:v>
                </c:pt>
                <c:pt idx="1482">
                  <c:v>62.002124000000002</c:v>
                </c:pt>
                <c:pt idx="1483">
                  <c:v>62.002124000000002</c:v>
                </c:pt>
                <c:pt idx="1484">
                  <c:v>62.002124000000002</c:v>
                </c:pt>
                <c:pt idx="1485">
                  <c:v>62.002124000000002</c:v>
                </c:pt>
                <c:pt idx="1486">
                  <c:v>62.002124000000002</c:v>
                </c:pt>
                <c:pt idx="1487">
                  <c:v>62.002124000000002</c:v>
                </c:pt>
                <c:pt idx="1488">
                  <c:v>62.002124000000002</c:v>
                </c:pt>
                <c:pt idx="1489">
                  <c:v>62.002124000000002</c:v>
                </c:pt>
                <c:pt idx="1490">
                  <c:v>63.017793999999995</c:v>
                </c:pt>
                <c:pt idx="1491">
                  <c:v>63.017793999999995</c:v>
                </c:pt>
                <c:pt idx="1492">
                  <c:v>63.017793999999995</c:v>
                </c:pt>
                <c:pt idx="1493">
                  <c:v>63.017793999999995</c:v>
                </c:pt>
                <c:pt idx="1494">
                  <c:v>63.017793999999995</c:v>
                </c:pt>
                <c:pt idx="1495">
                  <c:v>63.017793999999995</c:v>
                </c:pt>
                <c:pt idx="1496">
                  <c:v>63.017793999999995</c:v>
                </c:pt>
                <c:pt idx="1497">
                  <c:v>63.017793999999995</c:v>
                </c:pt>
                <c:pt idx="1498">
                  <c:v>63.017793999999995</c:v>
                </c:pt>
                <c:pt idx="1499">
                  <c:v>63.017793999999995</c:v>
                </c:pt>
                <c:pt idx="1500">
                  <c:v>64.159744999999958</c:v>
                </c:pt>
                <c:pt idx="1501">
                  <c:v>64.159744999999958</c:v>
                </c:pt>
                <c:pt idx="1502">
                  <c:v>64.159744999999958</c:v>
                </c:pt>
                <c:pt idx="1503">
                  <c:v>64.159744999999958</c:v>
                </c:pt>
                <c:pt idx="1504">
                  <c:v>64.159744999999958</c:v>
                </c:pt>
                <c:pt idx="1505">
                  <c:v>64.159744999999958</c:v>
                </c:pt>
                <c:pt idx="1506">
                  <c:v>64.159744999999958</c:v>
                </c:pt>
                <c:pt idx="1507">
                  <c:v>64.159744999999958</c:v>
                </c:pt>
                <c:pt idx="1508">
                  <c:v>64.159744999999958</c:v>
                </c:pt>
                <c:pt idx="1509">
                  <c:v>64.159744999999958</c:v>
                </c:pt>
                <c:pt idx="1510">
                  <c:v>65.399476999999962</c:v>
                </c:pt>
                <c:pt idx="1511">
                  <c:v>65.399476999999962</c:v>
                </c:pt>
                <c:pt idx="1512">
                  <c:v>65.399476999999962</c:v>
                </c:pt>
                <c:pt idx="1513">
                  <c:v>65.399476999999962</c:v>
                </c:pt>
                <c:pt idx="1514">
                  <c:v>65.399476999999962</c:v>
                </c:pt>
                <c:pt idx="1515">
                  <c:v>65.399476999999962</c:v>
                </c:pt>
                <c:pt idx="1516">
                  <c:v>65.399476999999962</c:v>
                </c:pt>
                <c:pt idx="1517">
                  <c:v>65.399476999999962</c:v>
                </c:pt>
                <c:pt idx="1518">
                  <c:v>65.399476999999962</c:v>
                </c:pt>
                <c:pt idx="1519">
                  <c:v>65.399476999999962</c:v>
                </c:pt>
                <c:pt idx="1520">
                  <c:v>66.790787999999978</c:v>
                </c:pt>
                <c:pt idx="1521">
                  <c:v>66.790787999999978</c:v>
                </c:pt>
                <c:pt idx="1522">
                  <c:v>66.790787999999978</c:v>
                </c:pt>
                <c:pt idx="1523">
                  <c:v>66.790787999999978</c:v>
                </c:pt>
                <c:pt idx="1524">
                  <c:v>66.790787999999978</c:v>
                </c:pt>
                <c:pt idx="1525">
                  <c:v>66.790787999999978</c:v>
                </c:pt>
                <c:pt idx="1526">
                  <c:v>66.790787999999978</c:v>
                </c:pt>
                <c:pt idx="1527">
                  <c:v>66.790787999999978</c:v>
                </c:pt>
                <c:pt idx="1528">
                  <c:v>66.790787999999978</c:v>
                </c:pt>
                <c:pt idx="1529">
                  <c:v>66.790787999999978</c:v>
                </c:pt>
                <c:pt idx="1530">
                  <c:v>68.112224999999995</c:v>
                </c:pt>
                <c:pt idx="1531">
                  <c:v>68.112224999999995</c:v>
                </c:pt>
                <c:pt idx="1532">
                  <c:v>68.112224999999995</c:v>
                </c:pt>
                <c:pt idx="1533">
                  <c:v>68.112224999999995</c:v>
                </c:pt>
                <c:pt idx="1534">
                  <c:v>68.112224999999995</c:v>
                </c:pt>
                <c:pt idx="1535">
                  <c:v>68.112224999999995</c:v>
                </c:pt>
                <c:pt idx="1536">
                  <c:v>68.112224999999995</c:v>
                </c:pt>
                <c:pt idx="1537">
                  <c:v>68.112224999999995</c:v>
                </c:pt>
                <c:pt idx="1538">
                  <c:v>68.112224999999995</c:v>
                </c:pt>
                <c:pt idx="1539">
                  <c:v>68.112224999999995</c:v>
                </c:pt>
                <c:pt idx="1540">
                  <c:v>69.587704000000002</c:v>
                </c:pt>
                <c:pt idx="1541">
                  <c:v>69.587704000000002</c:v>
                </c:pt>
                <c:pt idx="1542">
                  <c:v>69.587704000000002</c:v>
                </c:pt>
                <c:pt idx="1543">
                  <c:v>69.587704000000002</c:v>
                </c:pt>
                <c:pt idx="1544">
                  <c:v>69.587704000000002</c:v>
                </c:pt>
                <c:pt idx="1545">
                  <c:v>69.587704000000002</c:v>
                </c:pt>
                <c:pt idx="1546">
                  <c:v>69.587704000000002</c:v>
                </c:pt>
                <c:pt idx="1547">
                  <c:v>69.587704000000002</c:v>
                </c:pt>
                <c:pt idx="1548">
                  <c:v>69.587704000000002</c:v>
                </c:pt>
                <c:pt idx="1549">
                  <c:v>69.587704000000002</c:v>
                </c:pt>
                <c:pt idx="1550">
                  <c:v>71.233847999999981</c:v>
                </c:pt>
                <c:pt idx="1551">
                  <c:v>71.233847999999981</c:v>
                </c:pt>
                <c:pt idx="1552">
                  <c:v>71.233847999999981</c:v>
                </c:pt>
                <c:pt idx="1553">
                  <c:v>71.233847999999981</c:v>
                </c:pt>
                <c:pt idx="1554">
                  <c:v>71.233847999999981</c:v>
                </c:pt>
                <c:pt idx="1555">
                  <c:v>71.233847999999981</c:v>
                </c:pt>
                <c:pt idx="1556">
                  <c:v>71.233847999999981</c:v>
                </c:pt>
                <c:pt idx="1557">
                  <c:v>71.233847999999981</c:v>
                </c:pt>
                <c:pt idx="1558">
                  <c:v>71.233847999999981</c:v>
                </c:pt>
                <c:pt idx="1559">
                  <c:v>71.233847999999981</c:v>
                </c:pt>
                <c:pt idx="1560">
                  <c:v>73.005681999999979</c:v>
                </c:pt>
                <c:pt idx="1561">
                  <c:v>73.005681999999979</c:v>
                </c:pt>
                <c:pt idx="1562">
                  <c:v>73.005681999999979</c:v>
                </c:pt>
                <c:pt idx="1563">
                  <c:v>73.005681999999979</c:v>
                </c:pt>
                <c:pt idx="1564">
                  <c:v>73.005681999999979</c:v>
                </c:pt>
                <c:pt idx="1565">
                  <c:v>73.005681999999979</c:v>
                </c:pt>
                <c:pt idx="1566">
                  <c:v>73.005681999999979</c:v>
                </c:pt>
                <c:pt idx="1567">
                  <c:v>73.005681999999979</c:v>
                </c:pt>
                <c:pt idx="1568">
                  <c:v>73.005681999999979</c:v>
                </c:pt>
                <c:pt idx="1569">
                  <c:v>73.005681999999979</c:v>
                </c:pt>
                <c:pt idx="1570">
                  <c:v>75.077365</c:v>
                </c:pt>
                <c:pt idx="1571">
                  <c:v>75.077365</c:v>
                </c:pt>
                <c:pt idx="1572">
                  <c:v>75.077365</c:v>
                </c:pt>
                <c:pt idx="1573">
                  <c:v>75.077365</c:v>
                </c:pt>
                <c:pt idx="1574">
                  <c:v>75.077365</c:v>
                </c:pt>
                <c:pt idx="1575">
                  <c:v>75.077365</c:v>
                </c:pt>
                <c:pt idx="1576">
                  <c:v>75.077365</c:v>
                </c:pt>
                <c:pt idx="1577">
                  <c:v>75.077365</c:v>
                </c:pt>
                <c:pt idx="1578">
                  <c:v>75.077365</c:v>
                </c:pt>
                <c:pt idx="1579">
                  <c:v>75.077365</c:v>
                </c:pt>
                <c:pt idx="1580">
                  <c:v>77.196258</c:v>
                </c:pt>
                <c:pt idx="1581">
                  <c:v>77.196258</c:v>
                </c:pt>
                <c:pt idx="1582">
                  <c:v>77.196258</c:v>
                </c:pt>
                <c:pt idx="1583">
                  <c:v>77.196258</c:v>
                </c:pt>
                <c:pt idx="1584">
                  <c:v>77.196258</c:v>
                </c:pt>
                <c:pt idx="1585">
                  <c:v>77.196258</c:v>
                </c:pt>
                <c:pt idx="1586">
                  <c:v>77.196258</c:v>
                </c:pt>
                <c:pt idx="1587">
                  <c:v>77.196258</c:v>
                </c:pt>
                <c:pt idx="1588">
                  <c:v>77.196258</c:v>
                </c:pt>
                <c:pt idx="1589">
                  <c:v>77.196258</c:v>
                </c:pt>
                <c:pt idx="1590">
                  <c:v>79.443956000000043</c:v>
                </c:pt>
                <c:pt idx="1591">
                  <c:v>79.443956000000043</c:v>
                </c:pt>
                <c:pt idx="1592">
                  <c:v>79.443956000000043</c:v>
                </c:pt>
                <c:pt idx="1593">
                  <c:v>79.443956000000043</c:v>
                </c:pt>
                <c:pt idx="1594">
                  <c:v>79.443956000000043</c:v>
                </c:pt>
                <c:pt idx="1595">
                  <c:v>79.443956000000043</c:v>
                </c:pt>
                <c:pt idx="1596">
                  <c:v>79.443956000000043</c:v>
                </c:pt>
                <c:pt idx="1597">
                  <c:v>79.443956000000043</c:v>
                </c:pt>
                <c:pt idx="1598">
                  <c:v>79.443956000000043</c:v>
                </c:pt>
                <c:pt idx="1599">
                  <c:v>79.443956000000043</c:v>
                </c:pt>
                <c:pt idx="1600">
                  <c:v>81.915996000000007</c:v>
                </c:pt>
                <c:pt idx="1601">
                  <c:v>81.915996000000007</c:v>
                </c:pt>
                <c:pt idx="1602">
                  <c:v>81.915996000000007</c:v>
                </c:pt>
                <c:pt idx="1603">
                  <c:v>81.915996000000007</c:v>
                </c:pt>
                <c:pt idx="1604">
                  <c:v>81.915996000000007</c:v>
                </c:pt>
                <c:pt idx="1605">
                  <c:v>81.915996000000007</c:v>
                </c:pt>
                <c:pt idx="1606">
                  <c:v>81.915996000000007</c:v>
                </c:pt>
                <c:pt idx="1607">
                  <c:v>81.915996000000007</c:v>
                </c:pt>
                <c:pt idx="1608">
                  <c:v>81.915996000000007</c:v>
                </c:pt>
                <c:pt idx="1609">
                  <c:v>81.915996000000007</c:v>
                </c:pt>
                <c:pt idx="1610">
                  <c:v>84.608001999999956</c:v>
                </c:pt>
                <c:pt idx="1611">
                  <c:v>84.608001999999956</c:v>
                </c:pt>
                <c:pt idx="1612">
                  <c:v>84.608001999999956</c:v>
                </c:pt>
                <c:pt idx="1613">
                  <c:v>84.608001999999956</c:v>
                </c:pt>
                <c:pt idx="1614">
                  <c:v>84.608001999999956</c:v>
                </c:pt>
                <c:pt idx="1615">
                  <c:v>84.608001999999956</c:v>
                </c:pt>
                <c:pt idx="1616">
                  <c:v>84.608001999999956</c:v>
                </c:pt>
                <c:pt idx="1617">
                  <c:v>84.608001999999956</c:v>
                </c:pt>
                <c:pt idx="1618">
                  <c:v>84.608001999999956</c:v>
                </c:pt>
                <c:pt idx="1619">
                  <c:v>84.608001999999956</c:v>
                </c:pt>
                <c:pt idx="1620">
                  <c:v>87.410095999999996</c:v>
                </c:pt>
                <c:pt idx="1621">
                  <c:v>87.410095999999996</c:v>
                </c:pt>
                <c:pt idx="1622">
                  <c:v>87.410095999999996</c:v>
                </c:pt>
                <c:pt idx="1623">
                  <c:v>87.410095999999996</c:v>
                </c:pt>
                <c:pt idx="1624">
                  <c:v>87.410095999999996</c:v>
                </c:pt>
                <c:pt idx="1625">
                  <c:v>87.410095999999996</c:v>
                </c:pt>
                <c:pt idx="1626">
                  <c:v>87.410095999999996</c:v>
                </c:pt>
                <c:pt idx="1627">
                  <c:v>87.410095999999996</c:v>
                </c:pt>
                <c:pt idx="1628">
                  <c:v>87.410095999999996</c:v>
                </c:pt>
                <c:pt idx="1629">
                  <c:v>87.410095999999996</c:v>
                </c:pt>
                <c:pt idx="1630">
                  <c:v>90.453013999999996</c:v>
                </c:pt>
                <c:pt idx="1631">
                  <c:v>90.453013999999996</c:v>
                </c:pt>
                <c:pt idx="1632">
                  <c:v>90.453013999999996</c:v>
                </c:pt>
                <c:pt idx="1633">
                  <c:v>90.453013999999996</c:v>
                </c:pt>
                <c:pt idx="1634">
                  <c:v>90.453013999999996</c:v>
                </c:pt>
                <c:pt idx="1635">
                  <c:v>90.453013999999996</c:v>
                </c:pt>
                <c:pt idx="1636">
                  <c:v>90.453013999999996</c:v>
                </c:pt>
                <c:pt idx="1637">
                  <c:v>90.453013999999996</c:v>
                </c:pt>
                <c:pt idx="1638">
                  <c:v>90.453013999999996</c:v>
                </c:pt>
                <c:pt idx="1639">
                  <c:v>90.453013999999996</c:v>
                </c:pt>
                <c:pt idx="1640">
                  <c:v>93.638414999999981</c:v>
                </c:pt>
                <c:pt idx="1641">
                  <c:v>93.638414999999981</c:v>
                </c:pt>
                <c:pt idx="1642">
                  <c:v>93.638414999999981</c:v>
                </c:pt>
                <c:pt idx="1643">
                  <c:v>93.638414999999981</c:v>
                </c:pt>
                <c:pt idx="1644">
                  <c:v>93.638414999999981</c:v>
                </c:pt>
                <c:pt idx="1645">
                  <c:v>93.638414999999981</c:v>
                </c:pt>
                <c:pt idx="1646">
                  <c:v>93.638414999999981</c:v>
                </c:pt>
                <c:pt idx="1647">
                  <c:v>93.638414999999981</c:v>
                </c:pt>
                <c:pt idx="1648">
                  <c:v>93.638414999999981</c:v>
                </c:pt>
                <c:pt idx="1649">
                  <c:v>93.638414999999981</c:v>
                </c:pt>
                <c:pt idx="1650">
                  <c:v>97.16847099999994</c:v>
                </c:pt>
                <c:pt idx="1651">
                  <c:v>97.16847099999994</c:v>
                </c:pt>
                <c:pt idx="1652">
                  <c:v>97.16847099999994</c:v>
                </c:pt>
                <c:pt idx="1653">
                  <c:v>97.16847099999994</c:v>
                </c:pt>
                <c:pt idx="1654">
                  <c:v>97.16847099999994</c:v>
                </c:pt>
                <c:pt idx="1655">
                  <c:v>97.16847099999994</c:v>
                </c:pt>
                <c:pt idx="1656">
                  <c:v>97.16847099999994</c:v>
                </c:pt>
                <c:pt idx="1657">
                  <c:v>97.16847099999994</c:v>
                </c:pt>
                <c:pt idx="1658">
                  <c:v>97.16847099999994</c:v>
                </c:pt>
                <c:pt idx="1659">
                  <c:v>97.16847099999994</c:v>
                </c:pt>
                <c:pt idx="1660">
                  <c:v>100.823815</c:v>
                </c:pt>
                <c:pt idx="1661">
                  <c:v>100.823815</c:v>
                </c:pt>
                <c:pt idx="1662">
                  <c:v>100.823815</c:v>
                </c:pt>
                <c:pt idx="1663">
                  <c:v>100.823815</c:v>
                </c:pt>
                <c:pt idx="1664">
                  <c:v>100.823815</c:v>
                </c:pt>
                <c:pt idx="1665">
                  <c:v>100.823815</c:v>
                </c:pt>
                <c:pt idx="1666">
                  <c:v>100.823815</c:v>
                </c:pt>
                <c:pt idx="1667">
                  <c:v>100.823815</c:v>
                </c:pt>
                <c:pt idx="1668">
                  <c:v>100.823815</c:v>
                </c:pt>
                <c:pt idx="1669">
                  <c:v>100.823815</c:v>
                </c:pt>
                <c:pt idx="1670">
                  <c:v>104.85760500000002</c:v>
                </c:pt>
                <c:pt idx="1671">
                  <c:v>104.85760500000002</c:v>
                </c:pt>
                <c:pt idx="1672">
                  <c:v>104.85760500000002</c:v>
                </c:pt>
                <c:pt idx="1673">
                  <c:v>104.85760500000002</c:v>
                </c:pt>
                <c:pt idx="1674">
                  <c:v>104.85760500000002</c:v>
                </c:pt>
                <c:pt idx="1675">
                  <c:v>104.85760500000002</c:v>
                </c:pt>
                <c:pt idx="1676">
                  <c:v>104.85760500000002</c:v>
                </c:pt>
                <c:pt idx="1677">
                  <c:v>104.85760500000002</c:v>
                </c:pt>
                <c:pt idx="1678">
                  <c:v>104.85760500000002</c:v>
                </c:pt>
                <c:pt idx="1679">
                  <c:v>104.85760500000002</c:v>
                </c:pt>
                <c:pt idx="1680">
                  <c:v>109.12044499999998</c:v>
                </c:pt>
                <c:pt idx="1681">
                  <c:v>109.12044499999998</c:v>
                </c:pt>
                <c:pt idx="1682">
                  <c:v>109.12044499999998</c:v>
                </c:pt>
                <c:pt idx="1683">
                  <c:v>109.12044499999998</c:v>
                </c:pt>
                <c:pt idx="1684">
                  <c:v>109.12044499999998</c:v>
                </c:pt>
                <c:pt idx="1685">
                  <c:v>109.12044499999998</c:v>
                </c:pt>
                <c:pt idx="1686">
                  <c:v>109.12044499999998</c:v>
                </c:pt>
                <c:pt idx="1687">
                  <c:v>109.12044499999998</c:v>
                </c:pt>
                <c:pt idx="1688">
                  <c:v>109.12044499999998</c:v>
                </c:pt>
                <c:pt idx="1689">
                  <c:v>109.12044499999998</c:v>
                </c:pt>
                <c:pt idx="1690">
                  <c:v>113.60805199999996</c:v>
                </c:pt>
                <c:pt idx="1691">
                  <c:v>113.60805199999996</c:v>
                </c:pt>
                <c:pt idx="1692">
                  <c:v>113.60805199999996</c:v>
                </c:pt>
                <c:pt idx="1693">
                  <c:v>113.60805199999996</c:v>
                </c:pt>
                <c:pt idx="1694">
                  <c:v>113.60805199999996</c:v>
                </c:pt>
                <c:pt idx="1695">
                  <c:v>113.60805199999996</c:v>
                </c:pt>
                <c:pt idx="1696">
                  <c:v>113.60805199999996</c:v>
                </c:pt>
                <c:pt idx="1697">
                  <c:v>113.60805199999996</c:v>
                </c:pt>
                <c:pt idx="1698">
                  <c:v>113.60805199999996</c:v>
                </c:pt>
                <c:pt idx="1699">
                  <c:v>113.60805199999996</c:v>
                </c:pt>
                <c:pt idx="1700">
                  <c:v>118.24131199999999</c:v>
                </c:pt>
                <c:pt idx="1701">
                  <c:v>118.24131199999999</c:v>
                </c:pt>
                <c:pt idx="1702">
                  <c:v>118.24131199999999</c:v>
                </c:pt>
                <c:pt idx="1703">
                  <c:v>118.24131199999999</c:v>
                </c:pt>
                <c:pt idx="1704">
                  <c:v>118.24131199999999</c:v>
                </c:pt>
                <c:pt idx="1705">
                  <c:v>118.24131199999999</c:v>
                </c:pt>
                <c:pt idx="1706">
                  <c:v>118.24131199999999</c:v>
                </c:pt>
                <c:pt idx="1707">
                  <c:v>118.24131199999999</c:v>
                </c:pt>
                <c:pt idx="1708">
                  <c:v>118.24131199999999</c:v>
                </c:pt>
                <c:pt idx="1709">
                  <c:v>118.24131199999999</c:v>
                </c:pt>
                <c:pt idx="1710">
                  <c:v>123.01839200000001</c:v>
                </c:pt>
                <c:pt idx="1711">
                  <c:v>123.01839200000001</c:v>
                </c:pt>
                <c:pt idx="1712">
                  <c:v>123.01839200000001</c:v>
                </c:pt>
                <c:pt idx="1713">
                  <c:v>123.01839200000001</c:v>
                </c:pt>
                <c:pt idx="1714">
                  <c:v>123.01839200000001</c:v>
                </c:pt>
                <c:pt idx="1715">
                  <c:v>123.01839200000001</c:v>
                </c:pt>
                <c:pt idx="1716">
                  <c:v>123.01839200000001</c:v>
                </c:pt>
                <c:pt idx="1717">
                  <c:v>123.01839200000001</c:v>
                </c:pt>
                <c:pt idx="1718">
                  <c:v>123.01839200000001</c:v>
                </c:pt>
                <c:pt idx="1719">
                  <c:v>123.01839200000001</c:v>
                </c:pt>
                <c:pt idx="1720">
                  <c:v>127.935062</c:v>
                </c:pt>
                <c:pt idx="1721">
                  <c:v>127.935062</c:v>
                </c:pt>
                <c:pt idx="1722">
                  <c:v>127.935062</c:v>
                </c:pt>
                <c:pt idx="1723">
                  <c:v>127.935062</c:v>
                </c:pt>
                <c:pt idx="1724">
                  <c:v>127.935062</c:v>
                </c:pt>
                <c:pt idx="1725">
                  <c:v>127.935062</c:v>
                </c:pt>
                <c:pt idx="1726">
                  <c:v>127.935062</c:v>
                </c:pt>
                <c:pt idx="1727">
                  <c:v>127.935062</c:v>
                </c:pt>
                <c:pt idx="1728">
                  <c:v>127.935062</c:v>
                </c:pt>
                <c:pt idx="1729">
                  <c:v>127.935062</c:v>
                </c:pt>
                <c:pt idx="1730">
                  <c:v>133.220302</c:v>
                </c:pt>
                <c:pt idx="1731">
                  <c:v>133.220302</c:v>
                </c:pt>
                <c:pt idx="1732">
                  <c:v>133.220302</c:v>
                </c:pt>
                <c:pt idx="1733">
                  <c:v>133.220302</c:v>
                </c:pt>
                <c:pt idx="1734">
                  <c:v>133.220302</c:v>
                </c:pt>
                <c:pt idx="1735">
                  <c:v>133.220302</c:v>
                </c:pt>
                <c:pt idx="1736">
                  <c:v>133.220302</c:v>
                </c:pt>
                <c:pt idx="1737">
                  <c:v>133.220302</c:v>
                </c:pt>
                <c:pt idx="1738">
                  <c:v>133.220302</c:v>
                </c:pt>
                <c:pt idx="1739">
                  <c:v>133.220302</c:v>
                </c:pt>
                <c:pt idx="1740">
                  <c:v>138.48038100000008</c:v>
                </c:pt>
                <c:pt idx="1741">
                  <c:v>138.48038100000008</c:v>
                </c:pt>
                <c:pt idx="1742">
                  <c:v>138.48038100000008</c:v>
                </c:pt>
                <c:pt idx="1743">
                  <c:v>138.48038100000008</c:v>
                </c:pt>
                <c:pt idx="1744">
                  <c:v>138.48038100000008</c:v>
                </c:pt>
                <c:pt idx="1745">
                  <c:v>138.48038100000008</c:v>
                </c:pt>
                <c:pt idx="1746">
                  <c:v>138.48038100000008</c:v>
                </c:pt>
                <c:pt idx="1747">
                  <c:v>138.48038100000008</c:v>
                </c:pt>
                <c:pt idx="1748">
                  <c:v>138.48038100000008</c:v>
                </c:pt>
                <c:pt idx="1749">
                  <c:v>138.48038100000008</c:v>
                </c:pt>
                <c:pt idx="1750">
                  <c:v>143.797303</c:v>
                </c:pt>
                <c:pt idx="1751">
                  <c:v>143.797303</c:v>
                </c:pt>
                <c:pt idx="1752">
                  <c:v>143.797303</c:v>
                </c:pt>
                <c:pt idx="1753">
                  <c:v>143.797303</c:v>
                </c:pt>
                <c:pt idx="1754">
                  <c:v>143.797303</c:v>
                </c:pt>
                <c:pt idx="1755">
                  <c:v>143.797303</c:v>
                </c:pt>
                <c:pt idx="1756">
                  <c:v>143.797303</c:v>
                </c:pt>
                <c:pt idx="1757">
                  <c:v>143.797303</c:v>
                </c:pt>
                <c:pt idx="1758">
                  <c:v>143.797303</c:v>
                </c:pt>
                <c:pt idx="1759">
                  <c:v>143.797303</c:v>
                </c:pt>
                <c:pt idx="1760">
                  <c:v>149.37603800000008</c:v>
                </c:pt>
                <c:pt idx="1761">
                  <c:v>149.37603800000008</c:v>
                </c:pt>
                <c:pt idx="1762">
                  <c:v>149.37603800000008</c:v>
                </c:pt>
                <c:pt idx="1763">
                  <c:v>149.37603800000008</c:v>
                </c:pt>
                <c:pt idx="1764">
                  <c:v>149.37603800000008</c:v>
                </c:pt>
                <c:pt idx="1765">
                  <c:v>149.37603800000008</c:v>
                </c:pt>
                <c:pt idx="1766">
                  <c:v>149.37603800000008</c:v>
                </c:pt>
                <c:pt idx="1767">
                  <c:v>149.37603800000008</c:v>
                </c:pt>
                <c:pt idx="1768">
                  <c:v>149.37603800000008</c:v>
                </c:pt>
                <c:pt idx="1769">
                  <c:v>149.37603800000008</c:v>
                </c:pt>
                <c:pt idx="1770">
                  <c:v>155.033931</c:v>
                </c:pt>
                <c:pt idx="1771">
                  <c:v>155.033931</c:v>
                </c:pt>
                <c:pt idx="1772">
                  <c:v>155.033931</c:v>
                </c:pt>
                <c:pt idx="1773">
                  <c:v>155.033931</c:v>
                </c:pt>
                <c:pt idx="1774">
                  <c:v>155.033931</c:v>
                </c:pt>
                <c:pt idx="1775">
                  <c:v>155.033931</c:v>
                </c:pt>
                <c:pt idx="1776">
                  <c:v>155.033931</c:v>
                </c:pt>
                <c:pt idx="1777">
                  <c:v>155.033931</c:v>
                </c:pt>
                <c:pt idx="1778">
                  <c:v>155.033931</c:v>
                </c:pt>
                <c:pt idx="1779">
                  <c:v>155.033931</c:v>
                </c:pt>
                <c:pt idx="1780">
                  <c:v>160.870586</c:v>
                </c:pt>
                <c:pt idx="1781">
                  <c:v>160.870586</c:v>
                </c:pt>
                <c:pt idx="1782">
                  <c:v>160.870586</c:v>
                </c:pt>
                <c:pt idx="1783">
                  <c:v>160.870586</c:v>
                </c:pt>
                <c:pt idx="1784">
                  <c:v>160.870586</c:v>
                </c:pt>
                <c:pt idx="1785">
                  <c:v>160.870586</c:v>
                </c:pt>
                <c:pt idx="1786">
                  <c:v>160.870586</c:v>
                </c:pt>
                <c:pt idx="1787">
                  <c:v>160.870586</c:v>
                </c:pt>
                <c:pt idx="1788">
                  <c:v>160.870586</c:v>
                </c:pt>
                <c:pt idx="1789">
                  <c:v>160.870586</c:v>
                </c:pt>
                <c:pt idx="1790">
                  <c:v>166.81650299999998</c:v>
                </c:pt>
                <c:pt idx="1791">
                  <c:v>166.81650299999998</c:v>
                </c:pt>
                <c:pt idx="1792">
                  <c:v>166.81650299999998</c:v>
                </c:pt>
                <c:pt idx="1793">
                  <c:v>166.81650299999998</c:v>
                </c:pt>
                <c:pt idx="1794">
                  <c:v>166.81650299999998</c:v>
                </c:pt>
                <c:pt idx="1795">
                  <c:v>166.81650299999998</c:v>
                </c:pt>
                <c:pt idx="1796">
                  <c:v>166.81650299999998</c:v>
                </c:pt>
                <c:pt idx="1797">
                  <c:v>166.81650299999998</c:v>
                </c:pt>
                <c:pt idx="1798">
                  <c:v>166.81650299999998</c:v>
                </c:pt>
                <c:pt idx="1799">
                  <c:v>166.81650299999998</c:v>
                </c:pt>
                <c:pt idx="1800">
                  <c:v>172.96275</c:v>
                </c:pt>
                <c:pt idx="1801">
                  <c:v>172.96275</c:v>
                </c:pt>
                <c:pt idx="1802">
                  <c:v>172.96275</c:v>
                </c:pt>
                <c:pt idx="1803">
                  <c:v>172.96275</c:v>
                </c:pt>
                <c:pt idx="1804">
                  <c:v>172.96275</c:v>
                </c:pt>
                <c:pt idx="1805">
                  <c:v>172.96275</c:v>
                </c:pt>
                <c:pt idx="1806">
                  <c:v>172.96275</c:v>
                </c:pt>
                <c:pt idx="1807">
                  <c:v>172.96275</c:v>
                </c:pt>
                <c:pt idx="1808">
                  <c:v>172.96275</c:v>
                </c:pt>
                <c:pt idx="1809">
                  <c:v>172.96275</c:v>
                </c:pt>
                <c:pt idx="1810">
                  <c:v>178.95676900000001</c:v>
                </c:pt>
                <c:pt idx="1811">
                  <c:v>178.95676900000001</c:v>
                </c:pt>
                <c:pt idx="1812">
                  <c:v>178.95676900000001</c:v>
                </c:pt>
                <c:pt idx="1813">
                  <c:v>178.95676900000001</c:v>
                </c:pt>
                <c:pt idx="1814">
                  <c:v>178.95676900000001</c:v>
                </c:pt>
                <c:pt idx="1815">
                  <c:v>178.95676900000001</c:v>
                </c:pt>
                <c:pt idx="1816">
                  <c:v>178.95676900000001</c:v>
                </c:pt>
                <c:pt idx="1817">
                  <c:v>178.95676900000001</c:v>
                </c:pt>
                <c:pt idx="1818">
                  <c:v>178.95676900000001</c:v>
                </c:pt>
                <c:pt idx="1819">
                  <c:v>178.95676900000001</c:v>
                </c:pt>
                <c:pt idx="1820">
                  <c:v>185.006833</c:v>
                </c:pt>
                <c:pt idx="1821">
                  <c:v>185.006833</c:v>
                </c:pt>
                <c:pt idx="1822">
                  <c:v>185.006833</c:v>
                </c:pt>
                <c:pt idx="1823">
                  <c:v>185.006833</c:v>
                </c:pt>
                <c:pt idx="1824">
                  <c:v>185.006833</c:v>
                </c:pt>
                <c:pt idx="1825">
                  <c:v>185.006833</c:v>
                </c:pt>
                <c:pt idx="1826">
                  <c:v>185.006833</c:v>
                </c:pt>
                <c:pt idx="1827">
                  <c:v>185.006833</c:v>
                </c:pt>
                <c:pt idx="1828">
                  <c:v>185.006833</c:v>
                </c:pt>
                <c:pt idx="1829">
                  <c:v>185.006833</c:v>
                </c:pt>
                <c:pt idx="1830">
                  <c:v>191.09170499999999</c:v>
                </c:pt>
                <c:pt idx="1831">
                  <c:v>191.09170499999999</c:v>
                </c:pt>
                <c:pt idx="1832">
                  <c:v>191.09170499999999</c:v>
                </c:pt>
                <c:pt idx="1833">
                  <c:v>191.09170499999999</c:v>
                </c:pt>
                <c:pt idx="1834">
                  <c:v>191.09170499999999</c:v>
                </c:pt>
                <c:pt idx="1835">
                  <c:v>191.09170499999999</c:v>
                </c:pt>
                <c:pt idx="1836">
                  <c:v>191.09170499999999</c:v>
                </c:pt>
                <c:pt idx="1837">
                  <c:v>191.09170499999999</c:v>
                </c:pt>
                <c:pt idx="1838">
                  <c:v>191.09170499999999</c:v>
                </c:pt>
                <c:pt idx="1839">
                  <c:v>191.09170499999999</c:v>
                </c:pt>
                <c:pt idx="1840">
                  <c:v>198.26492299999998</c:v>
                </c:pt>
                <c:pt idx="1841">
                  <c:v>198.26492299999998</c:v>
                </c:pt>
                <c:pt idx="1842">
                  <c:v>198.26492299999998</c:v>
                </c:pt>
                <c:pt idx="1843">
                  <c:v>198.26492299999998</c:v>
                </c:pt>
                <c:pt idx="1844">
                  <c:v>198.26492299999998</c:v>
                </c:pt>
                <c:pt idx="1845">
                  <c:v>198.26492299999998</c:v>
                </c:pt>
                <c:pt idx="1846">
                  <c:v>198.26492299999998</c:v>
                </c:pt>
                <c:pt idx="1847">
                  <c:v>198.26492299999998</c:v>
                </c:pt>
                <c:pt idx="1848">
                  <c:v>198.26492299999998</c:v>
                </c:pt>
                <c:pt idx="1849">
                  <c:v>198.26492299999998</c:v>
                </c:pt>
                <c:pt idx="1850">
                  <c:v>205.53555599999993</c:v>
                </c:pt>
                <c:pt idx="1851">
                  <c:v>205.53555599999993</c:v>
                </c:pt>
                <c:pt idx="1852">
                  <c:v>205.53555599999993</c:v>
                </c:pt>
                <c:pt idx="1853">
                  <c:v>205.53555599999993</c:v>
                </c:pt>
                <c:pt idx="1854">
                  <c:v>205.53555599999993</c:v>
                </c:pt>
                <c:pt idx="1855">
                  <c:v>205.53555599999993</c:v>
                </c:pt>
                <c:pt idx="1856">
                  <c:v>205.53555599999993</c:v>
                </c:pt>
                <c:pt idx="1857">
                  <c:v>205.53555599999993</c:v>
                </c:pt>
                <c:pt idx="1858">
                  <c:v>205.53555599999993</c:v>
                </c:pt>
                <c:pt idx="1859">
                  <c:v>205.53555599999993</c:v>
                </c:pt>
                <c:pt idx="1860">
                  <c:v>210.57693399999999</c:v>
                </c:pt>
                <c:pt idx="1861">
                  <c:v>210.57693399999999</c:v>
                </c:pt>
                <c:pt idx="1862">
                  <c:v>210.57693399999999</c:v>
                </c:pt>
                <c:pt idx="1863">
                  <c:v>210.57693399999999</c:v>
                </c:pt>
                <c:pt idx="1864">
                  <c:v>210.57693399999999</c:v>
                </c:pt>
                <c:pt idx="1865">
                  <c:v>210.57693399999999</c:v>
                </c:pt>
                <c:pt idx="1866">
                  <c:v>210.57693399999999</c:v>
                </c:pt>
                <c:pt idx="1867">
                  <c:v>210.57693399999999</c:v>
                </c:pt>
                <c:pt idx="1868">
                  <c:v>210.57693399999999</c:v>
                </c:pt>
                <c:pt idx="1869">
                  <c:v>210.57693399999999</c:v>
                </c:pt>
                <c:pt idx="1870">
                  <c:v>214.92675399999999</c:v>
                </c:pt>
                <c:pt idx="1871">
                  <c:v>214.92675399999999</c:v>
                </c:pt>
                <c:pt idx="1872">
                  <c:v>214.92675399999999</c:v>
                </c:pt>
                <c:pt idx="1873">
                  <c:v>214.92675399999999</c:v>
                </c:pt>
                <c:pt idx="1874">
                  <c:v>214.92675399999999</c:v>
                </c:pt>
                <c:pt idx="1875">
                  <c:v>214.92675399999999</c:v>
                </c:pt>
                <c:pt idx="1876">
                  <c:v>214.92675399999999</c:v>
                </c:pt>
                <c:pt idx="1877">
                  <c:v>214.92675399999999</c:v>
                </c:pt>
                <c:pt idx="1878">
                  <c:v>214.92675399999999</c:v>
                </c:pt>
                <c:pt idx="1879">
                  <c:v>214.92675399999999</c:v>
                </c:pt>
                <c:pt idx="1880">
                  <c:v>219.03662</c:v>
                </c:pt>
                <c:pt idx="1881">
                  <c:v>219.03662</c:v>
                </c:pt>
                <c:pt idx="1882">
                  <c:v>219.03662</c:v>
                </c:pt>
                <c:pt idx="1883">
                  <c:v>219.03662</c:v>
                </c:pt>
                <c:pt idx="1884">
                  <c:v>219.03662</c:v>
                </c:pt>
                <c:pt idx="1885">
                  <c:v>219.03662</c:v>
                </c:pt>
                <c:pt idx="1886">
                  <c:v>219.03662</c:v>
                </c:pt>
                <c:pt idx="1887">
                  <c:v>219.03662</c:v>
                </c:pt>
                <c:pt idx="1888">
                  <c:v>219.03662</c:v>
                </c:pt>
                <c:pt idx="1889">
                  <c:v>219.03662</c:v>
                </c:pt>
                <c:pt idx="1890">
                  <c:v>219.81081499999999</c:v>
                </c:pt>
                <c:pt idx="1891">
                  <c:v>219.81081499999999</c:v>
                </c:pt>
                <c:pt idx="1892">
                  <c:v>219.81081499999999</c:v>
                </c:pt>
                <c:pt idx="1893">
                  <c:v>219.81081499999999</c:v>
                </c:pt>
                <c:pt idx="1894">
                  <c:v>219.81081499999999</c:v>
                </c:pt>
                <c:pt idx="1895">
                  <c:v>219.81081499999999</c:v>
                </c:pt>
                <c:pt idx="1896">
                  <c:v>219.81081499999999</c:v>
                </c:pt>
                <c:pt idx="1897">
                  <c:v>219.81081499999999</c:v>
                </c:pt>
                <c:pt idx="1898">
                  <c:v>219.81081499999999</c:v>
                </c:pt>
                <c:pt idx="1899">
                  <c:v>219.81081499999999</c:v>
                </c:pt>
                <c:pt idx="1900">
                  <c:v>222.152569</c:v>
                </c:pt>
                <c:pt idx="1901">
                  <c:v>222.152569</c:v>
                </c:pt>
                <c:pt idx="1902">
                  <c:v>222.152569</c:v>
                </c:pt>
                <c:pt idx="1903">
                  <c:v>222.152569</c:v>
                </c:pt>
                <c:pt idx="1904">
                  <c:v>222.152569</c:v>
                </c:pt>
                <c:pt idx="1905">
                  <c:v>222.152569</c:v>
                </c:pt>
                <c:pt idx="1906">
                  <c:v>222.152569</c:v>
                </c:pt>
                <c:pt idx="1907">
                  <c:v>222.152569</c:v>
                </c:pt>
                <c:pt idx="1908">
                  <c:v>222.152569</c:v>
                </c:pt>
                <c:pt idx="1909">
                  <c:v>222.152569</c:v>
                </c:pt>
                <c:pt idx="1910">
                  <c:v>225.18588499999998</c:v>
                </c:pt>
                <c:pt idx="1911">
                  <c:v>225.18588499999998</c:v>
                </c:pt>
                <c:pt idx="1912">
                  <c:v>225.18588499999998</c:v>
                </c:pt>
                <c:pt idx="1913">
                  <c:v>225.18588499999998</c:v>
                </c:pt>
                <c:pt idx="1914">
                  <c:v>225.18588499999998</c:v>
                </c:pt>
                <c:pt idx="1915">
                  <c:v>225.18588499999998</c:v>
                </c:pt>
                <c:pt idx="1916">
                  <c:v>225.18588499999998</c:v>
                </c:pt>
                <c:pt idx="1917">
                  <c:v>225.18588499999998</c:v>
                </c:pt>
                <c:pt idx="1918">
                  <c:v>225.18588499999998</c:v>
                </c:pt>
                <c:pt idx="1919">
                  <c:v>225.18588499999998</c:v>
                </c:pt>
                <c:pt idx="1920">
                  <c:v>227.42269300000001</c:v>
                </c:pt>
                <c:pt idx="1921">
                  <c:v>227.42269300000001</c:v>
                </c:pt>
                <c:pt idx="1922">
                  <c:v>227.42269300000001</c:v>
                </c:pt>
                <c:pt idx="1923">
                  <c:v>227.42269300000001</c:v>
                </c:pt>
                <c:pt idx="1924">
                  <c:v>227.42269300000001</c:v>
                </c:pt>
                <c:pt idx="1925">
                  <c:v>227.42269300000001</c:v>
                </c:pt>
                <c:pt idx="1926">
                  <c:v>227.42269300000001</c:v>
                </c:pt>
                <c:pt idx="1927">
                  <c:v>227.42269300000001</c:v>
                </c:pt>
                <c:pt idx="1928">
                  <c:v>227.42269300000001</c:v>
                </c:pt>
                <c:pt idx="1929">
                  <c:v>227.42269300000001</c:v>
                </c:pt>
                <c:pt idx="1930">
                  <c:v>229.20374199999998</c:v>
                </c:pt>
                <c:pt idx="1931">
                  <c:v>229.20374199999998</c:v>
                </c:pt>
                <c:pt idx="1932">
                  <c:v>229.20374199999998</c:v>
                </c:pt>
                <c:pt idx="1933">
                  <c:v>229.20374199999998</c:v>
                </c:pt>
                <c:pt idx="1934">
                  <c:v>229.20374199999998</c:v>
                </c:pt>
                <c:pt idx="1935">
                  <c:v>229.20374199999998</c:v>
                </c:pt>
                <c:pt idx="1936">
                  <c:v>229.20374199999998</c:v>
                </c:pt>
                <c:pt idx="1937">
                  <c:v>229.20374199999998</c:v>
                </c:pt>
                <c:pt idx="1938">
                  <c:v>229.20374199999998</c:v>
                </c:pt>
                <c:pt idx="1939">
                  <c:v>229.20374199999998</c:v>
                </c:pt>
                <c:pt idx="1940">
                  <c:v>230.630728</c:v>
                </c:pt>
                <c:pt idx="1941">
                  <c:v>230.630728</c:v>
                </c:pt>
                <c:pt idx="1942">
                  <c:v>230.630728</c:v>
                </c:pt>
                <c:pt idx="1943">
                  <c:v>230.630728</c:v>
                </c:pt>
                <c:pt idx="1944">
                  <c:v>230.630728</c:v>
                </c:pt>
                <c:pt idx="1945">
                  <c:v>230.630728</c:v>
                </c:pt>
                <c:pt idx="1946">
                  <c:v>230.630728</c:v>
                </c:pt>
                <c:pt idx="1947">
                  <c:v>230.630728</c:v>
                </c:pt>
                <c:pt idx="1948">
                  <c:v>230.630728</c:v>
                </c:pt>
                <c:pt idx="1949">
                  <c:v>230.630728</c:v>
                </c:pt>
                <c:pt idx="1950">
                  <c:v>231.764456</c:v>
                </c:pt>
                <c:pt idx="1951">
                  <c:v>231.764456</c:v>
                </c:pt>
                <c:pt idx="1952">
                  <c:v>231.764456</c:v>
                </c:pt>
                <c:pt idx="1953">
                  <c:v>231.764456</c:v>
                </c:pt>
                <c:pt idx="1954">
                  <c:v>231.764456</c:v>
                </c:pt>
                <c:pt idx="1955">
                  <c:v>231.764456</c:v>
                </c:pt>
                <c:pt idx="1956">
                  <c:v>231.764456</c:v>
                </c:pt>
                <c:pt idx="1957">
                  <c:v>231.764456</c:v>
                </c:pt>
                <c:pt idx="1958">
                  <c:v>231.764456</c:v>
                </c:pt>
                <c:pt idx="1959">
                  <c:v>231.764456</c:v>
                </c:pt>
                <c:pt idx="1960">
                  <c:v>232.16061499999998</c:v>
                </c:pt>
                <c:pt idx="1961">
                  <c:v>232.16061499999998</c:v>
                </c:pt>
                <c:pt idx="1962">
                  <c:v>232.16061499999998</c:v>
                </c:pt>
                <c:pt idx="1963">
                  <c:v>232.16061499999998</c:v>
                </c:pt>
                <c:pt idx="1964">
                  <c:v>232.16061499999998</c:v>
                </c:pt>
                <c:pt idx="1965">
                  <c:v>232.16061499999998</c:v>
                </c:pt>
                <c:pt idx="1966">
                  <c:v>232.16061499999998</c:v>
                </c:pt>
                <c:pt idx="1967">
                  <c:v>232.16061499999998</c:v>
                </c:pt>
                <c:pt idx="1968">
                  <c:v>232.16061499999998</c:v>
                </c:pt>
                <c:pt idx="1969">
                  <c:v>232.16061499999998</c:v>
                </c:pt>
                <c:pt idx="1970">
                  <c:v>232.61917899999995</c:v>
                </c:pt>
                <c:pt idx="1971">
                  <c:v>232.61917899999995</c:v>
                </c:pt>
                <c:pt idx="1972">
                  <c:v>232.61917899999995</c:v>
                </c:pt>
                <c:pt idx="1973">
                  <c:v>232.61917899999995</c:v>
                </c:pt>
                <c:pt idx="1974">
                  <c:v>232.61917899999995</c:v>
                </c:pt>
                <c:pt idx="1975">
                  <c:v>232.61917899999995</c:v>
                </c:pt>
                <c:pt idx="1976">
                  <c:v>232.61917899999995</c:v>
                </c:pt>
                <c:pt idx="1977">
                  <c:v>232.61917899999995</c:v>
                </c:pt>
                <c:pt idx="1978">
                  <c:v>232.61917899999995</c:v>
                </c:pt>
                <c:pt idx="1979">
                  <c:v>232.61917899999995</c:v>
                </c:pt>
                <c:pt idx="1980">
                  <c:v>233.062871</c:v>
                </c:pt>
                <c:pt idx="1981">
                  <c:v>233.062871</c:v>
                </c:pt>
                <c:pt idx="1982">
                  <c:v>233.062871</c:v>
                </c:pt>
                <c:pt idx="1983">
                  <c:v>233.062871</c:v>
                </c:pt>
                <c:pt idx="1984">
                  <c:v>233.062871</c:v>
                </c:pt>
                <c:pt idx="1985">
                  <c:v>233.062871</c:v>
                </c:pt>
                <c:pt idx="1986">
                  <c:v>233.062871</c:v>
                </c:pt>
                <c:pt idx="1987">
                  <c:v>233.062871</c:v>
                </c:pt>
                <c:pt idx="1988">
                  <c:v>233.062871</c:v>
                </c:pt>
                <c:pt idx="1989">
                  <c:v>233.062871</c:v>
                </c:pt>
                <c:pt idx="1990">
                  <c:v>233.08235600000009</c:v>
                </c:pt>
                <c:pt idx="1991">
                  <c:v>233.08235600000009</c:v>
                </c:pt>
                <c:pt idx="1992">
                  <c:v>233.08235600000009</c:v>
                </c:pt>
                <c:pt idx="1993">
                  <c:v>233.08235600000009</c:v>
                </c:pt>
                <c:pt idx="1994">
                  <c:v>233.08235600000009</c:v>
                </c:pt>
                <c:pt idx="1995">
                  <c:v>233.08235600000009</c:v>
                </c:pt>
                <c:pt idx="1996">
                  <c:v>233.08235600000009</c:v>
                </c:pt>
                <c:pt idx="1997">
                  <c:v>233.08235600000009</c:v>
                </c:pt>
                <c:pt idx="1998">
                  <c:v>233.08235600000009</c:v>
                </c:pt>
                <c:pt idx="1999">
                  <c:v>233.08235600000009</c:v>
                </c:pt>
                <c:pt idx="2000">
                  <c:v>232.91088999999999</c:v>
                </c:pt>
                <c:pt idx="2001">
                  <c:v>232.91088999999999</c:v>
                </c:pt>
                <c:pt idx="2002">
                  <c:v>232.91088999999999</c:v>
                </c:pt>
                <c:pt idx="2003">
                  <c:v>232.91088999999999</c:v>
                </c:pt>
                <c:pt idx="2004">
                  <c:v>232.91088999999999</c:v>
                </c:pt>
                <c:pt idx="2005">
                  <c:v>232.91088999999999</c:v>
                </c:pt>
                <c:pt idx="2006">
                  <c:v>232.91088999999999</c:v>
                </c:pt>
                <c:pt idx="2007">
                  <c:v>232.91088999999999</c:v>
                </c:pt>
                <c:pt idx="2008">
                  <c:v>232.91088999999999</c:v>
                </c:pt>
                <c:pt idx="2009">
                  <c:v>232.91088999999999</c:v>
                </c:pt>
                <c:pt idx="2010">
                  <c:v>232.62679900000001</c:v>
                </c:pt>
                <c:pt idx="2011">
                  <c:v>232.62679900000001</c:v>
                </c:pt>
                <c:pt idx="2012">
                  <c:v>232.62679900000001</c:v>
                </c:pt>
                <c:pt idx="2013">
                  <c:v>232.62679900000001</c:v>
                </c:pt>
                <c:pt idx="2014">
                  <c:v>232.62679900000001</c:v>
                </c:pt>
                <c:pt idx="2015">
                  <c:v>232.62679900000001</c:v>
                </c:pt>
                <c:pt idx="2016">
                  <c:v>232.62679900000001</c:v>
                </c:pt>
                <c:pt idx="2017">
                  <c:v>232.62679900000001</c:v>
                </c:pt>
                <c:pt idx="2018">
                  <c:v>232.62679900000001</c:v>
                </c:pt>
                <c:pt idx="2019">
                  <c:v>232.62679900000001</c:v>
                </c:pt>
                <c:pt idx="2020">
                  <c:v>232.04982999999999</c:v>
                </c:pt>
                <c:pt idx="2021">
                  <c:v>232.04982999999999</c:v>
                </c:pt>
                <c:pt idx="2022">
                  <c:v>232.04982999999999</c:v>
                </c:pt>
                <c:pt idx="2023">
                  <c:v>232.04982999999999</c:v>
                </c:pt>
                <c:pt idx="2024">
                  <c:v>232.04982999999999</c:v>
                </c:pt>
                <c:pt idx="2025">
                  <c:v>232.04982999999999</c:v>
                </c:pt>
                <c:pt idx="2026">
                  <c:v>232.04982999999999</c:v>
                </c:pt>
                <c:pt idx="2027">
                  <c:v>232.04982999999999</c:v>
                </c:pt>
                <c:pt idx="2028">
                  <c:v>232.04982999999999</c:v>
                </c:pt>
                <c:pt idx="2029">
                  <c:v>232.04982999999999</c:v>
                </c:pt>
                <c:pt idx="2030">
                  <c:v>231.56317099999998</c:v>
                </c:pt>
                <c:pt idx="2031">
                  <c:v>231.56317099999998</c:v>
                </c:pt>
                <c:pt idx="2032">
                  <c:v>231.56317099999998</c:v>
                </c:pt>
                <c:pt idx="2033">
                  <c:v>231.56317099999998</c:v>
                </c:pt>
                <c:pt idx="2034">
                  <c:v>231.56317099999998</c:v>
                </c:pt>
                <c:pt idx="2035">
                  <c:v>231.56317099999998</c:v>
                </c:pt>
                <c:pt idx="2036">
                  <c:v>231.56317099999998</c:v>
                </c:pt>
                <c:pt idx="2037">
                  <c:v>231.56317099999998</c:v>
                </c:pt>
                <c:pt idx="2038">
                  <c:v>231.56317099999998</c:v>
                </c:pt>
                <c:pt idx="2039">
                  <c:v>231.56317099999998</c:v>
                </c:pt>
                <c:pt idx="2040">
                  <c:v>231.06841300000008</c:v>
                </c:pt>
                <c:pt idx="2041">
                  <c:v>231.06841300000008</c:v>
                </c:pt>
                <c:pt idx="2042">
                  <c:v>231.06841300000008</c:v>
                </c:pt>
                <c:pt idx="2043">
                  <c:v>231.06841300000008</c:v>
                </c:pt>
                <c:pt idx="2044">
                  <c:v>231.06841300000008</c:v>
                </c:pt>
                <c:pt idx="2045">
                  <c:v>231.06841300000008</c:v>
                </c:pt>
                <c:pt idx="2046">
                  <c:v>231.06841300000008</c:v>
                </c:pt>
                <c:pt idx="2047">
                  <c:v>231.06841300000008</c:v>
                </c:pt>
                <c:pt idx="2048">
                  <c:v>231.06841300000008</c:v>
                </c:pt>
                <c:pt idx="2049">
                  <c:v>231.06841300000008</c:v>
                </c:pt>
                <c:pt idx="2050">
                  <c:v>230.27514600000001</c:v>
                </c:pt>
                <c:pt idx="2051">
                  <c:v>230.27514600000001</c:v>
                </c:pt>
                <c:pt idx="2052">
                  <c:v>230.27514600000001</c:v>
                </c:pt>
                <c:pt idx="2053">
                  <c:v>230.27514600000001</c:v>
                </c:pt>
                <c:pt idx="2054">
                  <c:v>230.27514600000001</c:v>
                </c:pt>
                <c:pt idx="2055">
                  <c:v>230.27514600000001</c:v>
                </c:pt>
                <c:pt idx="2056">
                  <c:v>230.27514600000001</c:v>
                </c:pt>
                <c:pt idx="2057">
                  <c:v>230.27514600000001</c:v>
                </c:pt>
                <c:pt idx="2058">
                  <c:v>230.27514600000001</c:v>
                </c:pt>
                <c:pt idx="2059">
                  <c:v>230.27514600000001</c:v>
                </c:pt>
                <c:pt idx="2060">
                  <c:v>229.391784</c:v>
                </c:pt>
                <c:pt idx="2061">
                  <c:v>229.391784</c:v>
                </c:pt>
                <c:pt idx="2062">
                  <c:v>229.391784</c:v>
                </c:pt>
                <c:pt idx="2063">
                  <c:v>229.391784</c:v>
                </c:pt>
                <c:pt idx="2064">
                  <c:v>229.391784</c:v>
                </c:pt>
                <c:pt idx="2065">
                  <c:v>229.391784</c:v>
                </c:pt>
                <c:pt idx="2066">
                  <c:v>229.391784</c:v>
                </c:pt>
                <c:pt idx="2067">
                  <c:v>229.391784</c:v>
                </c:pt>
                <c:pt idx="2068">
                  <c:v>229.391784</c:v>
                </c:pt>
                <c:pt idx="2069">
                  <c:v>229.391784</c:v>
                </c:pt>
                <c:pt idx="2070">
                  <c:v>228.09701900000007</c:v>
                </c:pt>
                <c:pt idx="2071">
                  <c:v>228.09701900000007</c:v>
                </c:pt>
                <c:pt idx="2072">
                  <c:v>228.09701900000007</c:v>
                </c:pt>
                <c:pt idx="2073">
                  <c:v>228.09701900000007</c:v>
                </c:pt>
                <c:pt idx="2074">
                  <c:v>228.09701900000007</c:v>
                </c:pt>
                <c:pt idx="2075">
                  <c:v>228.09701900000007</c:v>
                </c:pt>
                <c:pt idx="2076">
                  <c:v>228.09701900000007</c:v>
                </c:pt>
                <c:pt idx="2077">
                  <c:v>228.09701900000007</c:v>
                </c:pt>
                <c:pt idx="2078">
                  <c:v>228.09701900000007</c:v>
                </c:pt>
                <c:pt idx="2079">
                  <c:v>228.09701900000007</c:v>
                </c:pt>
                <c:pt idx="2080">
                  <c:v>226.77117899999999</c:v>
                </c:pt>
                <c:pt idx="2081">
                  <c:v>226.77117899999999</c:v>
                </c:pt>
                <c:pt idx="2082">
                  <c:v>226.77117899999999</c:v>
                </c:pt>
                <c:pt idx="2083">
                  <c:v>226.77117899999999</c:v>
                </c:pt>
                <c:pt idx="2084">
                  <c:v>226.77117899999999</c:v>
                </c:pt>
                <c:pt idx="2085">
                  <c:v>226.77117899999999</c:v>
                </c:pt>
                <c:pt idx="2086">
                  <c:v>226.77117899999999</c:v>
                </c:pt>
                <c:pt idx="2087">
                  <c:v>226.77117899999999</c:v>
                </c:pt>
                <c:pt idx="2088">
                  <c:v>226.77117899999999</c:v>
                </c:pt>
                <c:pt idx="2089">
                  <c:v>226.77117899999999</c:v>
                </c:pt>
                <c:pt idx="2090">
                  <c:v>225.48616800000008</c:v>
                </c:pt>
                <c:pt idx="2091">
                  <c:v>225.48616800000008</c:v>
                </c:pt>
                <c:pt idx="2092">
                  <c:v>225.48616800000008</c:v>
                </c:pt>
                <c:pt idx="2093">
                  <c:v>225.48616800000008</c:v>
                </c:pt>
                <c:pt idx="2094">
                  <c:v>225.48616800000008</c:v>
                </c:pt>
                <c:pt idx="2095">
                  <c:v>225.48616800000008</c:v>
                </c:pt>
                <c:pt idx="2096">
                  <c:v>225.48616800000008</c:v>
                </c:pt>
                <c:pt idx="2097">
                  <c:v>225.48616800000008</c:v>
                </c:pt>
                <c:pt idx="2098">
                  <c:v>225.48616800000008</c:v>
                </c:pt>
                <c:pt idx="2099">
                  <c:v>225.48616800000008</c:v>
                </c:pt>
                <c:pt idx="2100">
                  <c:v>224.11481399999991</c:v>
                </c:pt>
                <c:pt idx="2101">
                  <c:v>224.11481399999991</c:v>
                </c:pt>
                <c:pt idx="2102">
                  <c:v>224.11481399999991</c:v>
                </c:pt>
                <c:pt idx="2103">
                  <c:v>224.11481399999991</c:v>
                </c:pt>
                <c:pt idx="2104">
                  <c:v>224.11481399999991</c:v>
                </c:pt>
                <c:pt idx="2105">
                  <c:v>224.11481399999991</c:v>
                </c:pt>
                <c:pt idx="2106">
                  <c:v>224.11481399999991</c:v>
                </c:pt>
                <c:pt idx="2107">
                  <c:v>224.11481399999991</c:v>
                </c:pt>
                <c:pt idx="2108">
                  <c:v>224.11481399999991</c:v>
                </c:pt>
                <c:pt idx="2109">
                  <c:v>224.11481399999991</c:v>
                </c:pt>
                <c:pt idx="2110">
                  <c:v>222.67908199999991</c:v>
                </c:pt>
                <c:pt idx="2111">
                  <c:v>222.67908199999991</c:v>
                </c:pt>
                <c:pt idx="2112">
                  <c:v>222.67908199999991</c:v>
                </c:pt>
                <c:pt idx="2113">
                  <c:v>222.67908199999991</c:v>
                </c:pt>
                <c:pt idx="2114">
                  <c:v>222.67908199999991</c:v>
                </c:pt>
                <c:pt idx="2115">
                  <c:v>222.67908199999991</c:v>
                </c:pt>
                <c:pt idx="2116">
                  <c:v>222.67908199999991</c:v>
                </c:pt>
                <c:pt idx="2117">
                  <c:v>222.67908199999991</c:v>
                </c:pt>
                <c:pt idx="2118">
                  <c:v>222.67908199999991</c:v>
                </c:pt>
                <c:pt idx="2119">
                  <c:v>222.67908199999991</c:v>
                </c:pt>
                <c:pt idx="2120">
                  <c:v>221.28396499999991</c:v>
                </c:pt>
                <c:pt idx="2121">
                  <c:v>221.28396499999991</c:v>
                </c:pt>
                <c:pt idx="2122">
                  <c:v>221.28396499999991</c:v>
                </c:pt>
                <c:pt idx="2123">
                  <c:v>221.28396499999991</c:v>
                </c:pt>
                <c:pt idx="2124">
                  <c:v>221.28396499999991</c:v>
                </c:pt>
                <c:pt idx="2125">
                  <c:v>221.28396499999991</c:v>
                </c:pt>
                <c:pt idx="2126">
                  <c:v>221.28396499999991</c:v>
                </c:pt>
                <c:pt idx="2127">
                  <c:v>221.28396499999991</c:v>
                </c:pt>
                <c:pt idx="2128">
                  <c:v>221.28396499999991</c:v>
                </c:pt>
                <c:pt idx="2129">
                  <c:v>221.28396499999991</c:v>
                </c:pt>
                <c:pt idx="2130">
                  <c:v>219.60654999999997</c:v>
                </c:pt>
                <c:pt idx="2131">
                  <c:v>219.60654999999997</c:v>
                </c:pt>
                <c:pt idx="2132">
                  <c:v>219.60654999999997</c:v>
                </c:pt>
                <c:pt idx="2133">
                  <c:v>219.60654999999997</c:v>
                </c:pt>
                <c:pt idx="2134">
                  <c:v>219.60654999999997</c:v>
                </c:pt>
                <c:pt idx="2135">
                  <c:v>219.60654999999997</c:v>
                </c:pt>
                <c:pt idx="2136">
                  <c:v>219.60654999999997</c:v>
                </c:pt>
                <c:pt idx="2137">
                  <c:v>219.60654999999997</c:v>
                </c:pt>
                <c:pt idx="2138">
                  <c:v>219.60654999999997</c:v>
                </c:pt>
                <c:pt idx="2139">
                  <c:v>219.60654999999997</c:v>
                </c:pt>
                <c:pt idx="2140">
                  <c:v>218.18897800000008</c:v>
                </c:pt>
                <c:pt idx="2141">
                  <c:v>218.18897800000008</c:v>
                </c:pt>
                <c:pt idx="2142">
                  <c:v>218.18897800000008</c:v>
                </c:pt>
                <c:pt idx="2143">
                  <c:v>218.18897800000008</c:v>
                </c:pt>
                <c:pt idx="2144">
                  <c:v>218.18897800000008</c:v>
                </c:pt>
                <c:pt idx="2145">
                  <c:v>218.18897800000008</c:v>
                </c:pt>
                <c:pt idx="2146">
                  <c:v>218.18897800000008</c:v>
                </c:pt>
                <c:pt idx="2147">
                  <c:v>218.18897800000008</c:v>
                </c:pt>
                <c:pt idx="2148">
                  <c:v>218.18897800000008</c:v>
                </c:pt>
                <c:pt idx="2149">
                  <c:v>218.18897800000008</c:v>
                </c:pt>
                <c:pt idx="2150">
                  <c:v>216.62862900000007</c:v>
                </c:pt>
                <c:pt idx="2151">
                  <c:v>216.62862900000007</c:v>
                </c:pt>
                <c:pt idx="2152">
                  <c:v>216.62862900000007</c:v>
                </c:pt>
                <c:pt idx="2153">
                  <c:v>216.62862900000007</c:v>
                </c:pt>
                <c:pt idx="2154">
                  <c:v>216.62862900000007</c:v>
                </c:pt>
                <c:pt idx="2155">
                  <c:v>216.62862900000007</c:v>
                </c:pt>
                <c:pt idx="2156">
                  <c:v>216.62862900000007</c:v>
                </c:pt>
                <c:pt idx="2157">
                  <c:v>216.62862900000007</c:v>
                </c:pt>
                <c:pt idx="2158">
                  <c:v>216.62862900000007</c:v>
                </c:pt>
                <c:pt idx="2159">
                  <c:v>216.62862900000007</c:v>
                </c:pt>
                <c:pt idx="2160">
                  <c:v>215.41352999999998</c:v>
                </c:pt>
                <c:pt idx="2161">
                  <c:v>215.41352999999998</c:v>
                </c:pt>
                <c:pt idx="2162">
                  <c:v>215.41352999999998</c:v>
                </c:pt>
                <c:pt idx="2163">
                  <c:v>215.41352999999998</c:v>
                </c:pt>
                <c:pt idx="2164">
                  <c:v>215.41352999999998</c:v>
                </c:pt>
                <c:pt idx="2165">
                  <c:v>215.41352999999998</c:v>
                </c:pt>
                <c:pt idx="2166">
                  <c:v>215.41352999999998</c:v>
                </c:pt>
                <c:pt idx="2167">
                  <c:v>215.41352999999998</c:v>
                </c:pt>
                <c:pt idx="2168">
                  <c:v>215.41352999999998</c:v>
                </c:pt>
                <c:pt idx="2169">
                  <c:v>215.41352999999998</c:v>
                </c:pt>
                <c:pt idx="2170">
                  <c:v>214.15807100000001</c:v>
                </c:pt>
                <c:pt idx="2171">
                  <c:v>214.15807100000001</c:v>
                </c:pt>
                <c:pt idx="2172">
                  <c:v>214.15807100000001</c:v>
                </c:pt>
                <c:pt idx="2173">
                  <c:v>214.15807100000001</c:v>
                </c:pt>
                <c:pt idx="2174">
                  <c:v>214.15807100000001</c:v>
                </c:pt>
                <c:pt idx="2175">
                  <c:v>214.15807100000001</c:v>
                </c:pt>
                <c:pt idx="2176">
                  <c:v>214.15807100000001</c:v>
                </c:pt>
                <c:pt idx="2177">
                  <c:v>214.15807100000001</c:v>
                </c:pt>
                <c:pt idx="2178">
                  <c:v>214.15807100000001</c:v>
                </c:pt>
                <c:pt idx="2179">
                  <c:v>214.15807100000001</c:v>
                </c:pt>
                <c:pt idx="2180">
                  <c:v>212.82536000000007</c:v>
                </c:pt>
                <c:pt idx="2181">
                  <c:v>212.82536000000007</c:v>
                </c:pt>
                <c:pt idx="2182">
                  <c:v>212.82536000000007</c:v>
                </c:pt>
                <c:pt idx="2183">
                  <c:v>212.82536000000007</c:v>
                </c:pt>
                <c:pt idx="2184">
                  <c:v>212.82536000000007</c:v>
                </c:pt>
                <c:pt idx="2185">
                  <c:v>212.82536000000007</c:v>
                </c:pt>
                <c:pt idx="2186">
                  <c:v>212.82536000000007</c:v>
                </c:pt>
                <c:pt idx="2187">
                  <c:v>212.82536000000007</c:v>
                </c:pt>
                <c:pt idx="2188">
                  <c:v>212.82536000000007</c:v>
                </c:pt>
                <c:pt idx="2189">
                  <c:v>212.82536000000007</c:v>
                </c:pt>
                <c:pt idx="2190">
                  <c:v>211.32616200000001</c:v>
                </c:pt>
                <c:pt idx="2191">
                  <c:v>211.32616200000001</c:v>
                </c:pt>
                <c:pt idx="2192">
                  <c:v>211.32616200000001</c:v>
                </c:pt>
                <c:pt idx="2193">
                  <c:v>211.32616200000001</c:v>
                </c:pt>
                <c:pt idx="2194">
                  <c:v>211.32616200000001</c:v>
                </c:pt>
                <c:pt idx="2195">
                  <c:v>211.32616200000001</c:v>
                </c:pt>
                <c:pt idx="2196">
                  <c:v>211.32616200000001</c:v>
                </c:pt>
                <c:pt idx="2197">
                  <c:v>211.32616200000001</c:v>
                </c:pt>
                <c:pt idx="2198">
                  <c:v>211.32616200000001</c:v>
                </c:pt>
                <c:pt idx="2199">
                  <c:v>211.32616200000001</c:v>
                </c:pt>
                <c:pt idx="2200">
                  <c:v>209.58936399999999</c:v>
                </c:pt>
                <c:pt idx="2201">
                  <c:v>209.58936399999999</c:v>
                </c:pt>
                <c:pt idx="2202">
                  <c:v>209.58936399999999</c:v>
                </c:pt>
                <c:pt idx="2203">
                  <c:v>209.58936399999999</c:v>
                </c:pt>
                <c:pt idx="2204">
                  <c:v>209.58936399999999</c:v>
                </c:pt>
                <c:pt idx="2205">
                  <c:v>209.58936399999999</c:v>
                </c:pt>
                <c:pt idx="2206">
                  <c:v>209.58936399999999</c:v>
                </c:pt>
                <c:pt idx="2207">
                  <c:v>209.58936399999999</c:v>
                </c:pt>
                <c:pt idx="2208">
                  <c:v>209.58936399999999</c:v>
                </c:pt>
                <c:pt idx="2209">
                  <c:v>209.58936399999999</c:v>
                </c:pt>
                <c:pt idx="2210">
                  <c:v>208.20545299999998</c:v>
                </c:pt>
                <c:pt idx="2211">
                  <c:v>208.20545299999998</c:v>
                </c:pt>
                <c:pt idx="2212">
                  <c:v>208.20545299999998</c:v>
                </c:pt>
                <c:pt idx="2213">
                  <c:v>208.20545299999998</c:v>
                </c:pt>
                <c:pt idx="2214">
                  <c:v>208.20545299999998</c:v>
                </c:pt>
                <c:pt idx="2215">
                  <c:v>208.20545299999998</c:v>
                </c:pt>
                <c:pt idx="2216">
                  <c:v>208.20545299999998</c:v>
                </c:pt>
                <c:pt idx="2217">
                  <c:v>208.20545299999998</c:v>
                </c:pt>
                <c:pt idx="2218">
                  <c:v>208.20545299999998</c:v>
                </c:pt>
                <c:pt idx="2219">
                  <c:v>208.20545299999998</c:v>
                </c:pt>
                <c:pt idx="2220">
                  <c:v>206.87408299999998</c:v>
                </c:pt>
                <c:pt idx="2221">
                  <c:v>206.87408299999998</c:v>
                </c:pt>
                <c:pt idx="2222">
                  <c:v>206.87408299999998</c:v>
                </c:pt>
                <c:pt idx="2223">
                  <c:v>206.87408299999998</c:v>
                </c:pt>
                <c:pt idx="2224">
                  <c:v>206.87408299999998</c:v>
                </c:pt>
                <c:pt idx="2225">
                  <c:v>206.87408299999998</c:v>
                </c:pt>
                <c:pt idx="2226">
                  <c:v>206.87408299999998</c:v>
                </c:pt>
                <c:pt idx="2227">
                  <c:v>206.87408299999998</c:v>
                </c:pt>
                <c:pt idx="2228">
                  <c:v>206.87408299999998</c:v>
                </c:pt>
                <c:pt idx="2229">
                  <c:v>206.87408299999998</c:v>
                </c:pt>
                <c:pt idx="2230">
                  <c:v>205.25645399999999</c:v>
                </c:pt>
                <c:pt idx="2231">
                  <c:v>205.25645399999999</c:v>
                </c:pt>
                <c:pt idx="2232">
                  <c:v>205.25645399999999</c:v>
                </c:pt>
                <c:pt idx="2233">
                  <c:v>205.25645399999999</c:v>
                </c:pt>
                <c:pt idx="2234">
                  <c:v>205.25645399999999</c:v>
                </c:pt>
                <c:pt idx="2235">
                  <c:v>205.25645399999999</c:v>
                </c:pt>
                <c:pt idx="2236">
                  <c:v>205.25645399999999</c:v>
                </c:pt>
                <c:pt idx="2237">
                  <c:v>205.25645399999999</c:v>
                </c:pt>
                <c:pt idx="2238">
                  <c:v>205.25645399999999</c:v>
                </c:pt>
                <c:pt idx="2239">
                  <c:v>205.25645399999999</c:v>
                </c:pt>
                <c:pt idx="2240">
                  <c:v>203.95807700000009</c:v>
                </c:pt>
                <c:pt idx="2241">
                  <c:v>203.95807700000009</c:v>
                </c:pt>
                <c:pt idx="2242">
                  <c:v>203.95807700000009</c:v>
                </c:pt>
                <c:pt idx="2243">
                  <c:v>203.95807700000009</c:v>
                </c:pt>
                <c:pt idx="2244">
                  <c:v>203.95807700000009</c:v>
                </c:pt>
                <c:pt idx="2245">
                  <c:v>203.95807700000009</c:v>
                </c:pt>
                <c:pt idx="2246">
                  <c:v>203.95807700000009</c:v>
                </c:pt>
                <c:pt idx="2247">
                  <c:v>203.95807700000009</c:v>
                </c:pt>
                <c:pt idx="2248">
                  <c:v>203.95807700000009</c:v>
                </c:pt>
                <c:pt idx="2249">
                  <c:v>203.95807700000009</c:v>
                </c:pt>
                <c:pt idx="2250">
                  <c:v>202.55610900000008</c:v>
                </c:pt>
                <c:pt idx="2251">
                  <c:v>202.55610900000008</c:v>
                </c:pt>
                <c:pt idx="2252">
                  <c:v>202.55610900000008</c:v>
                </c:pt>
                <c:pt idx="2253">
                  <c:v>202.55610900000008</c:v>
                </c:pt>
                <c:pt idx="2254">
                  <c:v>202.55610900000008</c:v>
                </c:pt>
                <c:pt idx="2255">
                  <c:v>202.55610900000008</c:v>
                </c:pt>
                <c:pt idx="2256">
                  <c:v>202.55610900000008</c:v>
                </c:pt>
                <c:pt idx="2257">
                  <c:v>202.55610900000008</c:v>
                </c:pt>
                <c:pt idx="2258">
                  <c:v>202.55610900000008</c:v>
                </c:pt>
                <c:pt idx="2259">
                  <c:v>202.55610900000008</c:v>
                </c:pt>
                <c:pt idx="2260">
                  <c:v>201.2742759999999</c:v>
                </c:pt>
                <c:pt idx="2261">
                  <c:v>201.2742759999999</c:v>
                </c:pt>
                <c:pt idx="2262">
                  <c:v>201.2742759999999</c:v>
                </c:pt>
                <c:pt idx="2263">
                  <c:v>201.2742759999999</c:v>
                </c:pt>
                <c:pt idx="2264">
                  <c:v>201.2742759999999</c:v>
                </c:pt>
                <c:pt idx="2265">
                  <c:v>201.2742759999999</c:v>
                </c:pt>
                <c:pt idx="2266">
                  <c:v>201.2742759999999</c:v>
                </c:pt>
                <c:pt idx="2267">
                  <c:v>201.2742759999999</c:v>
                </c:pt>
                <c:pt idx="2268">
                  <c:v>201.2742759999999</c:v>
                </c:pt>
                <c:pt idx="2269">
                  <c:v>201.2742759999999</c:v>
                </c:pt>
                <c:pt idx="2270">
                  <c:v>200.090889</c:v>
                </c:pt>
                <c:pt idx="2271">
                  <c:v>200.090889</c:v>
                </c:pt>
                <c:pt idx="2272">
                  <c:v>200.090889</c:v>
                </c:pt>
                <c:pt idx="2273">
                  <c:v>200.090889</c:v>
                </c:pt>
                <c:pt idx="2274">
                  <c:v>200.090889</c:v>
                </c:pt>
                <c:pt idx="2275">
                  <c:v>200.090889</c:v>
                </c:pt>
                <c:pt idx="2276">
                  <c:v>200.090889</c:v>
                </c:pt>
                <c:pt idx="2277">
                  <c:v>200.090889</c:v>
                </c:pt>
                <c:pt idx="2278">
                  <c:v>200.090889</c:v>
                </c:pt>
                <c:pt idx="2279">
                  <c:v>200.090889</c:v>
                </c:pt>
                <c:pt idx="2280">
                  <c:v>198.8574260000002</c:v>
                </c:pt>
                <c:pt idx="2281">
                  <c:v>198.8574260000002</c:v>
                </c:pt>
                <c:pt idx="2282">
                  <c:v>198.8574260000002</c:v>
                </c:pt>
                <c:pt idx="2283">
                  <c:v>198.8574260000002</c:v>
                </c:pt>
                <c:pt idx="2284">
                  <c:v>198.8574260000002</c:v>
                </c:pt>
                <c:pt idx="2285">
                  <c:v>198.8574260000002</c:v>
                </c:pt>
                <c:pt idx="2286">
                  <c:v>198.8574260000002</c:v>
                </c:pt>
                <c:pt idx="2287">
                  <c:v>198.8574260000002</c:v>
                </c:pt>
                <c:pt idx="2288">
                  <c:v>198.8574260000002</c:v>
                </c:pt>
                <c:pt idx="2289">
                  <c:v>198.8574260000002</c:v>
                </c:pt>
                <c:pt idx="2290">
                  <c:v>197.50528499999999</c:v>
                </c:pt>
                <c:pt idx="2291">
                  <c:v>197.50528499999999</c:v>
                </c:pt>
                <c:pt idx="2292">
                  <c:v>197.50528499999999</c:v>
                </c:pt>
                <c:pt idx="2293">
                  <c:v>197.50528499999999</c:v>
                </c:pt>
                <c:pt idx="2294">
                  <c:v>197.50528499999999</c:v>
                </c:pt>
                <c:pt idx="2295">
                  <c:v>197.50528499999999</c:v>
                </c:pt>
                <c:pt idx="2296">
                  <c:v>197.50528499999999</c:v>
                </c:pt>
                <c:pt idx="2297">
                  <c:v>197.50528499999999</c:v>
                </c:pt>
                <c:pt idx="2298">
                  <c:v>197.50528499999999</c:v>
                </c:pt>
                <c:pt idx="2299">
                  <c:v>197.50528499999999</c:v>
                </c:pt>
                <c:pt idx="2300">
                  <c:v>196.25549999999998</c:v>
                </c:pt>
                <c:pt idx="2301">
                  <c:v>196.25549999999998</c:v>
                </c:pt>
                <c:pt idx="2302">
                  <c:v>196.25549999999998</c:v>
                </c:pt>
                <c:pt idx="2303">
                  <c:v>196.25549999999998</c:v>
                </c:pt>
                <c:pt idx="2304">
                  <c:v>196.25549999999998</c:v>
                </c:pt>
                <c:pt idx="2305">
                  <c:v>196.25549999999998</c:v>
                </c:pt>
                <c:pt idx="2306">
                  <c:v>196.25549999999998</c:v>
                </c:pt>
                <c:pt idx="2307">
                  <c:v>196.25549999999998</c:v>
                </c:pt>
                <c:pt idx="2308">
                  <c:v>196.25549999999998</c:v>
                </c:pt>
                <c:pt idx="2309">
                  <c:v>196.25549999999998</c:v>
                </c:pt>
                <c:pt idx="2310">
                  <c:v>194.89663400000001</c:v>
                </c:pt>
                <c:pt idx="2311">
                  <c:v>194.89663400000001</c:v>
                </c:pt>
                <c:pt idx="2312">
                  <c:v>194.89663400000001</c:v>
                </c:pt>
                <c:pt idx="2313">
                  <c:v>194.89663400000001</c:v>
                </c:pt>
                <c:pt idx="2314">
                  <c:v>194.89663400000001</c:v>
                </c:pt>
                <c:pt idx="2315">
                  <c:v>194.89663400000001</c:v>
                </c:pt>
                <c:pt idx="2316">
                  <c:v>194.89663400000001</c:v>
                </c:pt>
                <c:pt idx="2317">
                  <c:v>194.89663400000001</c:v>
                </c:pt>
                <c:pt idx="2318">
                  <c:v>194.89663400000001</c:v>
                </c:pt>
                <c:pt idx="2319">
                  <c:v>194.89663400000001</c:v>
                </c:pt>
                <c:pt idx="2320">
                  <c:v>193.511178</c:v>
                </c:pt>
                <c:pt idx="2321">
                  <c:v>193.511178</c:v>
                </c:pt>
                <c:pt idx="2322">
                  <c:v>193.511178</c:v>
                </c:pt>
                <c:pt idx="2323">
                  <c:v>193.511178</c:v>
                </c:pt>
                <c:pt idx="2324">
                  <c:v>193.511178</c:v>
                </c:pt>
                <c:pt idx="2325">
                  <c:v>193.511178</c:v>
                </c:pt>
                <c:pt idx="2326">
                  <c:v>193.511178</c:v>
                </c:pt>
                <c:pt idx="2327">
                  <c:v>193.511178</c:v>
                </c:pt>
                <c:pt idx="2328">
                  <c:v>193.511178</c:v>
                </c:pt>
                <c:pt idx="2329">
                  <c:v>193.511178</c:v>
                </c:pt>
                <c:pt idx="2330">
                  <c:v>192.39623400000008</c:v>
                </c:pt>
                <c:pt idx="2331">
                  <c:v>192.39623400000008</c:v>
                </c:pt>
                <c:pt idx="2332">
                  <c:v>192.39623400000008</c:v>
                </c:pt>
                <c:pt idx="2333">
                  <c:v>192.39623400000008</c:v>
                </c:pt>
                <c:pt idx="2334">
                  <c:v>192.39623400000008</c:v>
                </c:pt>
                <c:pt idx="2335">
                  <c:v>192.39623400000008</c:v>
                </c:pt>
                <c:pt idx="2336">
                  <c:v>192.39623400000008</c:v>
                </c:pt>
                <c:pt idx="2337">
                  <c:v>192.39623400000008</c:v>
                </c:pt>
                <c:pt idx="2338">
                  <c:v>192.39623400000008</c:v>
                </c:pt>
                <c:pt idx="2339">
                  <c:v>192.39623400000008</c:v>
                </c:pt>
                <c:pt idx="2340">
                  <c:v>191.35675499999999</c:v>
                </c:pt>
                <c:pt idx="2341">
                  <c:v>191.35675499999999</c:v>
                </c:pt>
                <c:pt idx="2342">
                  <c:v>191.35675499999999</c:v>
                </c:pt>
                <c:pt idx="2343">
                  <c:v>191.35675499999999</c:v>
                </c:pt>
                <c:pt idx="2344">
                  <c:v>191.35675499999999</c:v>
                </c:pt>
                <c:pt idx="2345">
                  <c:v>191.35675499999999</c:v>
                </c:pt>
                <c:pt idx="2346">
                  <c:v>191.35675499999999</c:v>
                </c:pt>
                <c:pt idx="2347">
                  <c:v>191.35675499999999</c:v>
                </c:pt>
                <c:pt idx="2348">
                  <c:v>191.35675499999999</c:v>
                </c:pt>
                <c:pt idx="2349">
                  <c:v>191.35675499999999</c:v>
                </c:pt>
                <c:pt idx="2350">
                  <c:v>190.23842900000008</c:v>
                </c:pt>
                <c:pt idx="2351">
                  <c:v>190.23842900000008</c:v>
                </c:pt>
                <c:pt idx="2352">
                  <c:v>190.23842900000008</c:v>
                </c:pt>
                <c:pt idx="2353">
                  <c:v>190.23842900000008</c:v>
                </c:pt>
                <c:pt idx="2354">
                  <c:v>190.23842900000008</c:v>
                </c:pt>
                <c:pt idx="2355">
                  <c:v>190.23842900000008</c:v>
                </c:pt>
                <c:pt idx="2356">
                  <c:v>190.23842900000008</c:v>
                </c:pt>
                <c:pt idx="2357">
                  <c:v>190.23842900000008</c:v>
                </c:pt>
                <c:pt idx="2358">
                  <c:v>190.23842900000008</c:v>
                </c:pt>
                <c:pt idx="2359">
                  <c:v>190.23842900000008</c:v>
                </c:pt>
                <c:pt idx="2360">
                  <c:v>189.13539900000001</c:v>
                </c:pt>
                <c:pt idx="2361">
                  <c:v>189.13539900000001</c:v>
                </c:pt>
                <c:pt idx="2362">
                  <c:v>189.13539900000001</c:v>
                </c:pt>
                <c:pt idx="2363">
                  <c:v>189.13539900000001</c:v>
                </c:pt>
                <c:pt idx="2364">
                  <c:v>189.13539900000001</c:v>
                </c:pt>
                <c:pt idx="2365">
                  <c:v>189.13539900000001</c:v>
                </c:pt>
                <c:pt idx="2366">
                  <c:v>189.13539900000001</c:v>
                </c:pt>
                <c:pt idx="2367">
                  <c:v>189.13539900000001</c:v>
                </c:pt>
                <c:pt idx="2368">
                  <c:v>189.13539900000001</c:v>
                </c:pt>
                <c:pt idx="2369">
                  <c:v>189.13539900000001</c:v>
                </c:pt>
                <c:pt idx="2370">
                  <c:v>188.30090800000008</c:v>
                </c:pt>
                <c:pt idx="2371">
                  <c:v>188.30090800000008</c:v>
                </c:pt>
                <c:pt idx="2372">
                  <c:v>188.30090800000008</c:v>
                </c:pt>
                <c:pt idx="2373">
                  <c:v>188.30090800000008</c:v>
                </c:pt>
                <c:pt idx="2374">
                  <c:v>188.30090800000008</c:v>
                </c:pt>
                <c:pt idx="2375">
                  <c:v>188.30090800000008</c:v>
                </c:pt>
                <c:pt idx="2376">
                  <c:v>188.30090800000008</c:v>
                </c:pt>
                <c:pt idx="2377">
                  <c:v>188.30090800000008</c:v>
                </c:pt>
                <c:pt idx="2378">
                  <c:v>188.30090800000008</c:v>
                </c:pt>
                <c:pt idx="2379">
                  <c:v>188.30090800000008</c:v>
                </c:pt>
                <c:pt idx="2380">
                  <c:v>187.34494800000004</c:v>
                </c:pt>
                <c:pt idx="2381">
                  <c:v>187.34494800000004</c:v>
                </c:pt>
                <c:pt idx="2382">
                  <c:v>187.34494800000004</c:v>
                </c:pt>
                <c:pt idx="2383">
                  <c:v>187.34494800000004</c:v>
                </c:pt>
                <c:pt idx="2384">
                  <c:v>187.34494800000004</c:v>
                </c:pt>
                <c:pt idx="2385">
                  <c:v>187.34494800000004</c:v>
                </c:pt>
                <c:pt idx="2386">
                  <c:v>187.34494800000004</c:v>
                </c:pt>
                <c:pt idx="2387">
                  <c:v>187.34494800000004</c:v>
                </c:pt>
                <c:pt idx="2388">
                  <c:v>187.34494800000004</c:v>
                </c:pt>
                <c:pt idx="2389">
                  <c:v>187.34494800000004</c:v>
                </c:pt>
                <c:pt idx="2390">
                  <c:v>186.21740399999999</c:v>
                </c:pt>
                <c:pt idx="2391">
                  <c:v>186.21740399999999</c:v>
                </c:pt>
                <c:pt idx="2392">
                  <c:v>186.21740399999999</c:v>
                </c:pt>
                <c:pt idx="2393">
                  <c:v>186.21740399999999</c:v>
                </c:pt>
                <c:pt idx="2394">
                  <c:v>186.21740399999999</c:v>
                </c:pt>
                <c:pt idx="2395">
                  <c:v>186.21740399999999</c:v>
                </c:pt>
                <c:pt idx="2396">
                  <c:v>186.21740399999999</c:v>
                </c:pt>
                <c:pt idx="2397">
                  <c:v>186.21740399999999</c:v>
                </c:pt>
                <c:pt idx="2398">
                  <c:v>186.21740399999999</c:v>
                </c:pt>
                <c:pt idx="2399">
                  <c:v>186.21740399999999</c:v>
                </c:pt>
                <c:pt idx="2400">
                  <c:v>185.09112900000008</c:v>
                </c:pt>
                <c:pt idx="2401">
                  <c:v>185.09112900000008</c:v>
                </c:pt>
                <c:pt idx="2402">
                  <c:v>185.09112900000008</c:v>
                </c:pt>
                <c:pt idx="2403">
                  <c:v>185.09112900000008</c:v>
                </c:pt>
                <c:pt idx="2404">
                  <c:v>185.09112900000008</c:v>
                </c:pt>
                <c:pt idx="2405">
                  <c:v>185.09112900000008</c:v>
                </c:pt>
                <c:pt idx="2406">
                  <c:v>185.09112900000008</c:v>
                </c:pt>
                <c:pt idx="2407">
                  <c:v>185.09112900000008</c:v>
                </c:pt>
                <c:pt idx="2408">
                  <c:v>185.09112900000008</c:v>
                </c:pt>
                <c:pt idx="2409">
                  <c:v>185.09112900000008</c:v>
                </c:pt>
                <c:pt idx="2410">
                  <c:v>184.07092800000001</c:v>
                </c:pt>
                <c:pt idx="2411">
                  <c:v>184.07092800000001</c:v>
                </c:pt>
                <c:pt idx="2412">
                  <c:v>184.07092800000001</c:v>
                </c:pt>
                <c:pt idx="2413">
                  <c:v>184.07092800000001</c:v>
                </c:pt>
                <c:pt idx="2414">
                  <c:v>184.07092800000001</c:v>
                </c:pt>
                <c:pt idx="2415">
                  <c:v>184.07092800000001</c:v>
                </c:pt>
                <c:pt idx="2416">
                  <c:v>184.07092800000001</c:v>
                </c:pt>
                <c:pt idx="2417">
                  <c:v>184.07092800000001</c:v>
                </c:pt>
                <c:pt idx="2418">
                  <c:v>184.07092800000001</c:v>
                </c:pt>
                <c:pt idx="2419">
                  <c:v>184.07092800000001</c:v>
                </c:pt>
                <c:pt idx="2420">
                  <c:v>183.02032300000008</c:v>
                </c:pt>
                <c:pt idx="2421">
                  <c:v>183.02032300000008</c:v>
                </c:pt>
                <c:pt idx="2422">
                  <c:v>183.02032300000008</c:v>
                </c:pt>
                <c:pt idx="2423">
                  <c:v>183.02032300000008</c:v>
                </c:pt>
                <c:pt idx="2424">
                  <c:v>183.02032300000008</c:v>
                </c:pt>
                <c:pt idx="2425">
                  <c:v>183.02032300000008</c:v>
                </c:pt>
                <c:pt idx="2426">
                  <c:v>183.02032300000008</c:v>
                </c:pt>
                <c:pt idx="2427">
                  <c:v>183.02032300000008</c:v>
                </c:pt>
                <c:pt idx="2428">
                  <c:v>183.02032300000008</c:v>
                </c:pt>
                <c:pt idx="2429">
                  <c:v>183.02032300000008</c:v>
                </c:pt>
                <c:pt idx="2430">
                  <c:v>182.10084599999999</c:v>
                </c:pt>
                <c:pt idx="2431">
                  <c:v>182.10084599999999</c:v>
                </c:pt>
                <c:pt idx="2432">
                  <c:v>182.10084599999999</c:v>
                </c:pt>
                <c:pt idx="2433">
                  <c:v>182.10084599999999</c:v>
                </c:pt>
                <c:pt idx="2434">
                  <c:v>182.10084599999999</c:v>
                </c:pt>
                <c:pt idx="2435">
                  <c:v>182.10084599999999</c:v>
                </c:pt>
                <c:pt idx="2436">
                  <c:v>182.10084599999999</c:v>
                </c:pt>
                <c:pt idx="2437">
                  <c:v>182.10084599999999</c:v>
                </c:pt>
                <c:pt idx="2438">
                  <c:v>182.10084599999999</c:v>
                </c:pt>
                <c:pt idx="2439">
                  <c:v>182.10084599999999</c:v>
                </c:pt>
                <c:pt idx="2440">
                  <c:v>181.03003800000008</c:v>
                </c:pt>
                <c:pt idx="2441">
                  <c:v>181.03003800000008</c:v>
                </c:pt>
                <c:pt idx="2442">
                  <c:v>181.03003800000008</c:v>
                </c:pt>
                <c:pt idx="2443">
                  <c:v>181.03003800000008</c:v>
                </c:pt>
                <c:pt idx="2444">
                  <c:v>181.03003800000008</c:v>
                </c:pt>
                <c:pt idx="2445">
                  <c:v>181.03003800000008</c:v>
                </c:pt>
                <c:pt idx="2446">
                  <c:v>181.03003800000008</c:v>
                </c:pt>
                <c:pt idx="2447">
                  <c:v>181.03003800000008</c:v>
                </c:pt>
                <c:pt idx="2448">
                  <c:v>181.03003800000008</c:v>
                </c:pt>
                <c:pt idx="2449">
                  <c:v>181.03003800000008</c:v>
                </c:pt>
                <c:pt idx="2450">
                  <c:v>180.165617</c:v>
                </c:pt>
                <c:pt idx="2451">
                  <c:v>180.165617</c:v>
                </c:pt>
                <c:pt idx="2452">
                  <c:v>180.165617</c:v>
                </c:pt>
                <c:pt idx="2453">
                  <c:v>180.165617</c:v>
                </c:pt>
                <c:pt idx="2454">
                  <c:v>180.165617</c:v>
                </c:pt>
                <c:pt idx="2455">
                  <c:v>180.165617</c:v>
                </c:pt>
                <c:pt idx="2456">
                  <c:v>180.165617</c:v>
                </c:pt>
                <c:pt idx="2457">
                  <c:v>180.165617</c:v>
                </c:pt>
                <c:pt idx="2458">
                  <c:v>180.165617</c:v>
                </c:pt>
                <c:pt idx="2459">
                  <c:v>180.165617</c:v>
                </c:pt>
                <c:pt idx="2460">
                  <c:v>179.26730599999999</c:v>
                </c:pt>
                <c:pt idx="2461">
                  <c:v>179.26730599999999</c:v>
                </c:pt>
                <c:pt idx="2462">
                  <c:v>179.26730599999999</c:v>
                </c:pt>
                <c:pt idx="2463">
                  <c:v>179.26730599999999</c:v>
                </c:pt>
                <c:pt idx="2464">
                  <c:v>179.26730599999999</c:v>
                </c:pt>
                <c:pt idx="2465">
                  <c:v>179.26730599999999</c:v>
                </c:pt>
                <c:pt idx="2466">
                  <c:v>179.26730599999999</c:v>
                </c:pt>
                <c:pt idx="2467">
                  <c:v>179.26730599999999</c:v>
                </c:pt>
                <c:pt idx="2468">
                  <c:v>179.26730599999999</c:v>
                </c:pt>
                <c:pt idx="2469">
                  <c:v>179.26730599999999</c:v>
                </c:pt>
                <c:pt idx="2470">
                  <c:v>178.34679399999999</c:v>
                </c:pt>
                <c:pt idx="2471">
                  <c:v>178.34679399999999</c:v>
                </c:pt>
                <c:pt idx="2472">
                  <c:v>178.34679399999999</c:v>
                </c:pt>
                <c:pt idx="2473">
                  <c:v>178.34679399999999</c:v>
                </c:pt>
                <c:pt idx="2474">
                  <c:v>178.34679399999999</c:v>
                </c:pt>
                <c:pt idx="2475">
                  <c:v>178.34679399999999</c:v>
                </c:pt>
                <c:pt idx="2476">
                  <c:v>178.34679399999999</c:v>
                </c:pt>
                <c:pt idx="2477">
                  <c:v>178.34679399999999</c:v>
                </c:pt>
                <c:pt idx="2478">
                  <c:v>178.34679399999999</c:v>
                </c:pt>
                <c:pt idx="2479">
                  <c:v>178.34679399999999</c:v>
                </c:pt>
                <c:pt idx="2480">
                  <c:v>177.4490539999999</c:v>
                </c:pt>
                <c:pt idx="2481">
                  <c:v>177.4490539999999</c:v>
                </c:pt>
                <c:pt idx="2482">
                  <c:v>177.4490539999999</c:v>
                </c:pt>
                <c:pt idx="2483">
                  <c:v>177.4490539999999</c:v>
                </c:pt>
                <c:pt idx="2484">
                  <c:v>177.4490539999999</c:v>
                </c:pt>
                <c:pt idx="2485">
                  <c:v>177.4490539999999</c:v>
                </c:pt>
                <c:pt idx="2486">
                  <c:v>177.4490539999999</c:v>
                </c:pt>
                <c:pt idx="2487">
                  <c:v>177.4490539999999</c:v>
                </c:pt>
                <c:pt idx="2488">
                  <c:v>177.4490539999999</c:v>
                </c:pt>
                <c:pt idx="2489">
                  <c:v>177.4490539999999</c:v>
                </c:pt>
                <c:pt idx="2490">
                  <c:v>176.56991499999998</c:v>
                </c:pt>
                <c:pt idx="2491">
                  <c:v>176.56991499999998</c:v>
                </c:pt>
                <c:pt idx="2492">
                  <c:v>176.56991499999998</c:v>
                </c:pt>
                <c:pt idx="2493">
                  <c:v>176.56991499999998</c:v>
                </c:pt>
                <c:pt idx="2494">
                  <c:v>176.56991499999998</c:v>
                </c:pt>
                <c:pt idx="2495">
                  <c:v>176.56991499999998</c:v>
                </c:pt>
                <c:pt idx="2496">
                  <c:v>176.56991499999998</c:v>
                </c:pt>
                <c:pt idx="2497">
                  <c:v>176.56991499999998</c:v>
                </c:pt>
                <c:pt idx="2498">
                  <c:v>176.56991499999998</c:v>
                </c:pt>
                <c:pt idx="2499">
                  <c:v>176.56991499999998</c:v>
                </c:pt>
                <c:pt idx="2500">
                  <c:v>175.65546599999999</c:v>
                </c:pt>
                <c:pt idx="2501">
                  <c:v>175.65546599999999</c:v>
                </c:pt>
                <c:pt idx="2502">
                  <c:v>175.65546599999999</c:v>
                </c:pt>
                <c:pt idx="2503">
                  <c:v>175.65546599999999</c:v>
                </c:pt>
                <c:pt idx="2504">
                  <c:v>175.65546599999999</c:v>
                </c:pt>
                <c:pt idx="2505">
                  <c:v>175.65546599999999</c:v>
                </c:pt>
                <c:pt idx="2506">
                  <c:v>175.65546599999999</c:v>
                </c:pt>
                <c:pt idx="2507">
                  <c:v>175.65546599999999</c:v>
                </c:pt>
                <c:pt idx="2508">
                  <c:v>175.65546599999999</c:v>
                </c:pt>
                <c:pt idx="2509">
                  <c:v>175.65546599999999</c:v>
                </c:pt>
                <c:pt idx="2510">
                  <c:v>174.728667</c:v>
                </c:pt>
                <c:pt idx="2511">
                  <c:v>174.728667</c:v>
                </c:pt>
                <c:pt idx="2512">
                  <c:v>174.728667</c:v>
                </c:pt>
                <c:pt idx="2513">
                  <c:v>174.728667</c:v>
                </c:pt>
                <c:pt idx="2514">
                  <c:v>174.728667</c:v>
                </c:pt>
                <c:pt idx="2515">
                  <c:v>174.728667</c:v>
                </c:pt>
                <c:pt idx="2516">
                  <c:v>174.728667</c:v>
                </c:pt>
                <c:pt idx="2517">
                  <c:v>174.728667</c:v>
                </c:pt>
                <c:pt idx="2518">
                  <c:v>174.728667</c:v>
                </c:pt>
                <c:pt idx="2519">
                  <c:v>174.728667</c:v>
                </c:pt>
                <c:pt idx="2520">
                  <c:v>173.910259</c:v>
                </c:pt>
                <c:pt idx="2521">
                  <c:v>173.910259</c:v>
                </c:pt>
                <c:pt idx="2522">
                  <c:v>173.910259</c:v>
                </c:pt>
                <c:pt idx="2523">
                  <c:v>173.910259</c:v>
                </c:pt>
                <c:pt idx="2524">
                  <c:v>173.910259</c:v>
                </c:pt>
                <c:pt idx="2525">
                  <c:v>173.910259</c:v>
                </c:pt>
                <c:pt idx="2526">
                  <c:v>173.910259</c:v>
                </c:pt>
                <c:pt idx="2527">
                  <c:v>173.910259</c:v>
                </c:pt>
                <c:pt idx="2528">
                  <c:v>173.910259</c:v>
                </c:pt>
                <c:pt idx="2529">
                  <c:v>173.910259</c:v>
                </c:pt>
                <c:pt idx="2530">
                  <c:v>173.02922700000008</c:v>
                </c:pt>
                <c:pt idx="2531">
                  <c:v>173.02922700000008</c:v>
                </c:pt>
                <c:pt idx="2532">
                  <c:v>173.02922700000008</c:v>
                </c:pt>
                <c:pt idx="2533">
                  <c:v>173.02922700000008</c:v>
                </c:pt>
                <c:pt idx="2534">
                  <c:v>173.02922700000008</c:v>
                </c:pt>
                <c:pt idx="2535">
                  <c:v>173.02922700000008</c:v>
                </c:pt>
                <c:pt idx="2536">
                  <c:v>173.02922700000008</c:v>
                </c:pt>
                <c:pt idx="2537">
                  <c:v>173.02922700000008</c:v>
                </c:pt>
                <c:pt idx="2538">
                  <c:v>173.02922700000008</c:v>
                </c:pt>
                <c:pt idx="2539">
                  <c:v>173.02922700000008</c:v>
                </c:pt>
                <c:pt idx="2540">
                  <c:v>172.118076</c:v>
                </c:pt>
                <c:pt idx="2541">
                  <c:v>172.118076</c:v>
                </c:pt>
                <c:pt idx="2542">
                  <c:v>172.118076</c:v>
                </c:pt>
                <c:pt idx="2543">
                  <c:v>172.118076</c:v>
                </c:pt>
                <c:pt idx="2544">
                  <c:v>172.118076</c:v>
                </c:pt>
                <c:pt idx="2545">
                  <c:v>172.118076</c:v>
                </c:pt>
                <c:pt idx="2546">
                  <c:v>172.118076</c:v>
                </c:pt>
                <c:pt idx="2547">
                  <c:v>172.118076</c:v>
                </c:pt>
                <c:pt idx="2548">
                  <c:v>172.118076</c:v>
                </c:pt>
                <c:pt idx="2549">
                  <c:v>172.118076</c:v>
                </c:pt>
                <c:pt idx="2550">
                  <c:v>171.18013600000009</c:v>
                </c:pt>
                <c:pt idx="2551">
                  <c:v>171.18013600000009</c:v>
                </c:pt>
                <c:pt idx="2552">
                  <c:v>171.18013600000009</c:v>
                </c:pt>
                <c:pt idx="2553">
                  <c:v>171.18013600000009</c:v>
                </c:pt>
                <c:pt idx="2554">
                  <c:v>171.18013600000009</c:v>
                </c:pt>
                <c:pt idx="2555">
                  <c:v>171.18013600000009</c:v>
                </c:pt>
                <c:pt idx="2556">
                  <c:v>171.18013600000009</c:v>
                </c:pt>
                <c:pt idx="2557">
                  <c:v>171.18013600000009</c:v>
                </c:pt>
                <c:pt idx="2558">
                  <c:v>171.18013600000009</c:v>
                </c:pt>
                <c:pt idx="2559">
                  <c:v>171.18013600000009</c:v>
                </c:pt>
                <c:pt idx="2560">
                  <c:v>170.23373899999999</c:v>
                </c:pt>
                <c:pt idx="2561">
                  <c:v>170.23373899999999</c:v>
                </c:pt>
                <c:pt idx="2562">
                  <c:v>170.23373899999999</c:v>
                </c:pt>
                <c:pt idx="2563">
                  <c:v>170.23373899999999</c:v>
                </c:pt>
                <c:pt idx="2564">
                  <c:v>170.23373899999999</c:v>
                </c:pt>
                <c:pt idx="2565">
                  <c:v>170.23373899999999</c:v>
                </c:pt>
                <c:pt idx="2566">
                  <c:v>170.23373899999999</c:v>
                </c:pt>
                <c:pt idx="2567">
                  <c:v>170.23373899999999</c:v>
                </c:pt>
                <c:pt idx="2568">
                  <c:v>170.23373899999999</c:v>
                </c:pt>
                <c:pt idx="2569">
                  <c:v>170.23373899999999</c:v>
                </c:pt>
                <c:pt idx="2570">
                  <c:v>169.34727900000001</c:v>
                </c:pt>
                <c:pt idx="2571">
                  <c:v>169.34727900000001</c:v>
                </c:pt>
                <c:pt idx="2572">
                  <c:v>169.34727900000001</c:v>
                </c:pt>
                <c:pt idx="2573">
                  <c:v>169.34727900000001</c:v>
                </c:pt>
                <c:pt idx="2574">
                  <c:v>169.34727900000001</c:v>
                </c:pt>
                <c:pt idx="2575">
                  <c:v>169.34727900000001</c:v>
                </c:pt>
                <c:pt idx="2576">
                  <c:v>169.34727900000001</c:v>
                </c:pt>
                <c:pt idx="2577">
                  <c:v>169.34727900000001</c:v>
                </c:pt>
                <c:pt idx="2578">
                  <c:v>169.34727900000001</c:v>
                </c:pt>
                <c:pt idx="2579">
                  <c:v>169.34727900000001</c:v>
                </c:pt>
                <c:pt idx="2580">
                  <c:v>168.17865999999998</c:v>
                </c:pt>
                <c:pt idx="2581">
                  <c:v>168.17865999999998</c:v>
                </c:pt>
                <c:pt idx="2582">
                  <c:v>168.17865999999998</c:v>
                </c:pt>
                <c:pt idx="2583">
                  <c:v>168.17865999999998</c:v>
                </c:pt>
                <c:pt idx="2584">
                  <c:v>168.17865999999998</c:v>
                </c:pt>
                <c:pt idx="2585">
                  <c:v>168.17865999999998</c:v>
                </c:pt>
                <c:pt idx="2586">
                  <c:v>168.17865999999998</c:v>
                </c:pt>
                <c:pt idx="2587">
                  <c:v>168.17865999999998</c:v>
                </c:pt>
                <c:pt idx="2588">
                  <c:v>168.17865999999998</c:v>
                </c:pt>
                <c:pt idx="2589">
                  <c:v>168.17865999999998</c:v>
                </c:pt>
                <c:pt idx="2590">
                  <c:v>167.12704200000007</c:v>
                </c:pt>
                <c:pt idx="2591">
                  <c:v>167.12704200000007</c:v>
                </c:pt>
                <c:pt idx="2592">
                  <c:v>167.12704200000007</c:v>
                </c:pt>
                <c:pt idx="2593">
                  <c:v>167.12704200000007</c:v>
                </c:pt>
                <c:pt idx="2594">
                  <c:v>167.12704200000007</c:v>
                </c:pt>
                <c:pt idx="2595">
                  <c:v>167.12704200000007</c:v>
                </c:pt>
                <c:pt idx="2596">
                  <c:v>167.12704200000007</c:v>
                </c:pt>
                <c:pt idx="2597">
                  <c:v>167.12704200000007</c:v>
                </c:pt>
                <c:pt idx="2598">
                  <c:v>167.12704200000007</c:v>
                </c:pt>
                <c:pt idx="2599">
                  <c:v>167.12704200000007</c:v>
                </c:pt>
                <c:pt idx="2600">
                  <c:v>166.129425</c:v>
                </c:pt>
                <c:pt idx="2601">
                  <c:v>166.129425</c:v>
                </c:pt>
                <c:pt idx="2602">
                  <c:v>166.129425</c:v>
                </c:pt>
                <c:pt idx="2603">
                  <c:v>166.129425</c:v>
                </c:pt>
                <c:pt idx="2604">
                  <c:v>166.129425</c:v>
                </c:pt>
                <c:pt idx="2605">
                  <c:v>166.129425</c:v>
                </c:pt>
                <c:pt idx="2606">
                  <c:v>166.129425</c:v>
                </c:pt>
                <c:pt idx="2607">
                  <c:v>166.129425</c:v>
                </c:pt>
                <c:pt idx="2608">
                  <c:v>166.129425</c:v>
                </c:pt>
                <c:pt idx="2609">
                  <c:v>166.129425</c:v>
                </c:pt>
                <c:pt idx="2610">
                  <c:v>165.30373</c:v>
                </c:pt>
                <c:pt idx="2611">
                  <c:v>165.30373</c:v>
                </c:pt>
                <c:pt idx="2612">
                  <c:v>165.30373</c:v>
                </c:pt>
                <c:pt idx="2613">
                  <c:v>165.30373</c:v>
                </c:pt>
                <c:pt idx="2614">
                  <c:v>165.30373</c:v>
                </c:pt>
                <c:pt idx="2615">
                  <c:v>165.30373</c:v>
                </c:pt>
                <c:pt idx="2616">
                  <c:v>165.30373</c:v>
                </c:pt>
                <c:pt idx="2617">
                  <c:v>165.30373</c:v>
                </c:pt>
                <c:pt idx="2618">
                  <c:v>165.30373</c:v>
                </c:pt>
                <c:pt idx="2619">
                  <c:v>165.30373</c:v>
                </c:pt>
                <c:pt idx="2620">
                  <c:v>164.41737599999999</c:v>
                </c:pt>
                <c:pt idx="2621">
                  <c:v>164.41737599999999</c:v>
                </c:pt>
                <c:pt idx="2622">
                  <c:v>164.41737599999999</c:v>
                </c:pt>
                <c:pt idx="2623">
                  <c:v>164.41737599999999</c:v>
                </c:pt>
                <c:pt idx="2624">
                  <c:v>164.41737599999999</c:v>
                </c:pt>
                <c:pt idx="2625">
                  <c:v>164.41737599999999</c:v>
                </c:pt>
                <c:pt idx="2626">
                  <c:v>164.41737599999999</c:v>
                </c:pt>
                <c:pt idx="2627">
                  <c:v>164.41737599999999</c:v>
                </c:pt>
                <c:pt idx="2628">
                  <c:v>164.41737599999999</c:v>
                </c:pt>
                <c:pt idx="2629">
                  <c:v>164.41737599999999</c:v>
                </c:pt>
                <c:pt idx="2630">
                  <c:v>163.554697</c:v>
                </c:pt>
                <c:pt idx="2631">
                  <c:v>163.554697</c:v>
                </c:pt>
                <c:pt idx="2632">
                  <c:v>163.554697</c:v>
                </c:pt>
                <c:pt idx="2633">
                  <c:v>163.554697</c:v>
                </c:pt>
                <c:pt idx="2634">
                  <c:v>163.554697</c:v>
                </c:pt>
                <c:pt idx="2635">
                  <c:v>163.554697</c:v>
                </c:pt>
                <c:pt idx="2636">
                  <c:v>163.554697</c:v>
                </c:pt>
                <c:pt idx="2637">
                  <c:v>163.554697</c:v>
                </c:pt>
                <c:pt idx="2638">
                  <c:v>163.554697</c:v>
                </c:pt>
                <c:pt idx="2639">
                  <c:v>163.554697</c:v>
                </c:pt>
                <c:pt idx="2640">
                  <c:v>162.61078699999999</c:v>
                </c:pt>
                <c:pt idx="2641">
                  <c:v>162.61078699999999</c:v>
                </c:pt>
                <c:pt idx="2642">
                  <c:v>162.61078699999999</c:v>
                </c:pt>
                <c:pt idx="2643">
                  <c:v>162.61078699999999</c:v>
                </c:pt>
                <c:pt idx="2644">
                  <c:v>162.61078699999999</c:v>
                </c:pt>
                <c:pt idx="2645">
                  <c:v>162.61078699999999</c:v>
                </c:pt>
                <c:pt idx="2646">
                  <c:v>162.61078699999999</c:v>
                </c:pt>
                <c:pt idx="2647">
                  <c:v>162.61078699999999</c:v>
                </c:pt>
                <c:pt idx="2648">
                  <c:v>162.61078699999999</c:v>
                </c:pt>
                <c:pt idx="2649">
                  <c:v>162.61078699999999</c:v>
                </c:pt>
                <c:pt idx="2650">
                  <c:v>161.75566499999991</c:v>
                </c:pt>
                <c:pt idx="2651">
                  <c:v>161.75566499999991</c:v>
                </c:pt>
                <c:pt idx="2652">
                  <c:v>161.75566499999991</c:v>
                </c:pt>
                <c:pt idx="2653">
                  <c:v>161.75566499999991</c:v>
                </c:pt>
                <c:pt idx="2654">
                  <c:v>161.75566499999991</c:v>
                </c:pt>
                <c:pt idx="2655">
                  <c:v>161.75566499999991</c:v>
                </c:pt>
                <c:pt idx="2656">
                  <c:v>161.75566499999991</c:v>
                </c:pt>
                <c:pt idx="2657">
                  <c:v>161.75566499999991</c:v>
                </c:pt>
                <c:pt idx="2658">
                  <c:v>161.75566499999991</c:v>
                </c:pt>
                <c:pt idx="2659">
                  <c:v>161.75566499999991</c:v>
                </c:pt>
                <c:pt idx="2660">
                  <c:v>160.88120300000008</c:v>
                </c:pt>
                <c:pt idx="2661">
                  <c:v>160.88120300000008</c:v>
                </c:pt>
                <c:pt idx="2662">
                  <c:v>160.88120300000008</c:v>
                </c:pt>
                <c:pt idx="2663">
                  <c:v>160.88120300000008</c:v>
                </c:pt>
                <c:pt idx="2664">
                  <c:v>160.88120300000008</c:v>
                </c:pt>
                <c:pt idx="2665">
                  <c:v>160.88120300000008</c:v>
                </c:pt>
                <c:pt idx="2666">
                  <c:v>160.88120300000008</c:v>
                </c:pt>
                <c:pt idx="2667">
                  <c:v>160.88120300000008</c:v>
                </c:pt>
                <c:pt idx="2668">
                  <c:v>160.88120300000008</c:v>
                </c:pt>
                <c:pt idx="2669">
                  <c:v>160.88120300000008</c:v>
                </c:pt>
                <c:pt idx="2670">
                  <c:v>159.959688</c:v>
                </c:pt>
                <c:pt idx="2671">
                  <c:v>159.959688</c:v>
                </c:pt>
                <c:pt idx="2672">
                  <c:v>159.959688</c:v>
                </c:pt>
                <c:pt idx="2673">
                  <c:v>159.959688</c:v>
                </c:pt>
                <c:pt idx="2674">
                  <c:v>159.959688</c:v>
                </c:pt>
                <c:pt idx="2675">
                  <c:v>159.959688</c:v>
                </c:pt>
                <c:pt idx="2676">
                  <c:v>159.959688</c:v>
                </c:pt>
                <c:pt idx="2677">
                  <c:v>159.959688</c:v>
                </c:pt>
                <c:pt idx="2678">
                  <c:v>159.959688</c:v>
                </c:pt>
                <c:pt idx="2679">
                  <c:v>159.959688</c:v>
                </c:pt>
                <c:pt idx="2680">
                  <c:v>158.98845100000008</c:v>
                </c:pt>
                <c:pt idx="2681">
                  <c:v>158.98845100000008</c:v>
                </c:pt>
                <c:pt idx="2682">
                  <c:v>158.98845100000008</c:v>
                </c:pt>
                <c:pt idx="2683">
                  <c:v>158.98845100000008</c:v>
                </c:pt>
                <c:pt idx="2684">
                  <c:v>158.98845100000008</c:v>
                </c:pt>
                <c:pt idx="2685">
                  <c:v>158.98845100000008</c:v>
                </c:pt>
                <c:pt idx="2686">
                  <c:v>158.98845100000008</c:v>
                </c:pt>
                <c:pt idx="2687">
                  <c:v>158.98845100000008</c:v>
                </c:pt>
                <c:pt idx="2688">
                  <c:v>158.98845100000008</c:v>
                </c:pt>
                <c:pt idx="2689">
                  <c:v>158.98845100000008</c:v>
                </c:pt>
                <c:pt idx="2690">
                  <c:v>157.85254500000008</c:v>
                </c:pt>
                <c:pt idx="2691">
                  <c:v>157.85254500000008</c:v>
                </c:pt>
                <c:pt idx="2692">
                  <c:v>157.85254500000008</c:v>
                </c:pt>
                <c:pt idx="2693">
                  <c:v>157.85254500000008</c:v>
                </c:pt>
                <c:pt idx="2694">
                  <c:v>157.85254500000008</c:v>
                </c:pt>
              </c:numCache>
            </c:numRef>
          </c:val>
          <c:extLst xmlns:c16r2="http://schemas.microsoft.com/office/drawing/2015/06/chart">
            <c:ext xmlns:c16="http://schemas.microsoft.com/office/drawing/2014/chart" uri="{C3380CC4-5D6E-409C-BE32-E72D297353CC}">
              <c16:uniqueId val="{00000003-29A0-4114-94A5-B016E78083F5}"/>
            </c:ext>
          </c:extLst>
        </c:ser>
        <c:dLbls/>
        <c:marker val="1"/>
        <c:axId val="344155264"/>
        <c:axId val="344157184"/>
      </c:lineChart>
      <c:catAx>
        <c:axId val="344155264"/>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(min)</a:t>
                </a:r>
                <a:endParaRPr lang="en-IN"/>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157184"/>
        <c:crosses val="autoZero"/>
        <c:auto val="1"/>
        <c:lblAlgn val="ctr"/>
        <c:lblOffset val="100"/>
      </c:catAx>
      <c:valAx>
        <c:axId val="34415718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Temperature</a:t>
                </a:r>
                <a:r>
                  <a:rPr lang="en-IN" baseline="0"/>
                  <a:t> (C)</a:t>
                </a:r>
                <a:endParaRPr lang="en-IN"/>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15526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Run-5</a:t>
            </a:r>
          </a:p>
        </c:rich>
      </c:tx>
      <c:layout/>
      <c:spPr>
        <a:noFill/>
        <a:ln>
          <a:noFill/>
        </a:ln>
        <a:effectLst/>
      </c:spPr>
    </c:title>
    <c:plotArea>
      <c:layout/>
      <c:lineChart>
        <c:grouping val="standard"/>
        <c:ser>
          <c:idx val="0"/>
          <c:order val="0"/>
          <c:tx>
            <c:strRef>
              <c:f>Sheet1!$B$1</c:f>
              <c:strCache>
                <c:ptCount val="1"/>
                <c:pt idx="0">
                  <c:v>TC-1</c:v>
                </c:pt>
              </c:strCache>
            </c:strRef>
          </c:tx>
          <c:spPr>
            <a:ln w="28575" cap="rnd">
              <a:solidFill>
                <a:schemeClr val="accent1"/>
              </a:solidFill>
              <a:round/>
            </a:ln>
            <a:effectLst/>
          </c:spPr>
          <c:marker>
            <c:symbol val="none"/>
          </c:marker>
          <c:cat>
            <c:strRef>
              <c:f>Sheet1!$A$1:$A$1285</c:f>
              <c:strCache>
                <c:ptCount val="128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pt idx="109">
                  <c:v>0.1</c:v>
                </c:pt>
                <c:pt idx="110">
                  <c:v>0.1</c:v>
                </c:pt>
                <c:pt idx="111">
                  <c:v>0.1</c:v>
                </c:pt>
                <c:pt idx="112">
                  <c:v>0.1</c:v>
                </c:pt>
                <c:pt idx="113">
                  <c:v>0.1</c:v>
                </c:pt>
                <c:pt idx="114">
                  <c:v>0.1</c:v>
                </c:pt>
                <c:pt idx="115">
                  <c:v>0.1</c:v>
                </c:pt>
                <c:pt idx="116">
                  <c:v>0.1</c:v>
                </c:pt>
                <c:pt idx="117">
                  <c:v>0.1</c:v>
                </c:pt>
                <c:pt idx="118">
                  <c:v>0.1</c:v>
                </c:pt>
                <c:pt idx="119">
                  <c:v>0.1</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0.2</c:v>
                </c:pt>
                <c:pt idx="156">
                  <c:v>0.2</c:v>
                </c:pt>
                <c:pt idx="157">
                  <c:v>0.2</c:v>
                </c:pt>
                <c:pt idx="158">
                  <c:v>0.2</c:v>
                </c:pt>
                <c:pt idx="159">
                  <c:v>0.2</c:v>
                </c:pt>
                <c:pt idx="160">
                  <c:v>0.2</c:v>
                </c:pt>
                <c:pt idx="161">
                  <c:v>0.2</c:v>
                </c:pt>
                <c:pt idx="162">
                  <c:v>0.2</c:v>
                </c:pt>
                <c:pt idx="163">
                  <c:v>0.2</c:v>
                </c:pt>
                <c:pt idx="164">
                  <c:v>0.2</c:v>
                </c:pt>
                <c:pt idx="165">
                  <c:v>0.2</c:v>
                </c:pt>
                <c:pt idx="166">
                  <c:v>0.2</c:v>
                </c:pt>
                <c:pt idx="167">
                  <c:v>0.2</c:v>
                </c:pt>
                <c:pt idx="168">
                  <c:v>0.2</c:v>
                </c:pt>
                <c:pt idx="169">
                  <c:v>0.2</c:v>
                </c:pt>
                <c:pt idx="170">
                  <c:v>0.2</c:v>
                </c:pt>
                <c:pt idx="171">
                  <c:v>0.2</c:v>
                </c:pt>
                <c:pt idx="172">
                  <c:v>0.2</c:v>
                </c:pt>
                <c:pt idx="173">
                  <c:v>0.2</c:v>
                </c:pt>
                <c:pt idx="174">
                  <c:v>0.2</c:v>
                </c:pt>
                <c:pt idx="175">
                  <c:v>0.2</c:v>
                </c:pt>
                <c:pt idx="176">
                  <c:v>0.2</c:v>
                </c:pt>
                <c:pt idx="177">
                  <c:v>0.2</c:v>
                </c:pt>
                <c:pt idx="178">
                  <c:v>0.2</c:v>
                </c:pt>
                <c:pt idx="179">
                  <c:v>0.2</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0.4</c:v>
                </c:pt>
                <c:pt idx="276">
                  <c:v>0.4</c:v>
                </c:pt>
                <c:pt idx="277">
                  <c:v>0.4</c:v>
                </c:pt>
                <c:pt idx="278">
                  <c:v>0.4</c:v>
                </c:pt>
                <c:pt idx="279">
                  <c:v>0.4</c:v>
                </c:pt>
                <c:pt idx="280">
                  <c:v>0.4</c:v>
                </c:pt>
                <c:pt idx="281">
                  <c:v>0.4</c:v>
                </c:pt>
                <c:pt idx="282">
                  <c:v>0.4</c:v>
                </c:pt>
                <c:pt idx="283">
                  <c:v>0.4</c:v>
                </c:pt>
                <c:pt idx="284">
                  <c:v>0.4</c:v>
                </c:pt>
                <c:pt idx="285">
                  <c:v>0.4</c:v>
                </c:pt>
                <c:pt idx="286">
                  <c:v>0.4</c:v>
                </c:pt>
                <c:pt idx="287">
                  <c:v>0.4</c:v>
                </c:pt>
                <c:pt idx="288">
                  <c:v>0.4</c:v>
                </c:pt>
                <c:pt idx="289">
                  <c:v>0.4</c:v>
                </c:pt>
                <c:pt idx="290">
                  <c:v>0.4</c:v>
                </c:pt>
                <c:pt idx="291">
                  <c:v>0.4</c:v>
                </c:pt>
                <c:pt idx="292">
                  <c:v>0.4</c:v>
                </c:pt>
                <c:pt idx="293">
                  <c:v>0.4</c:v>
                </c:pt>
                <c:pt idx="294">
                  <c:v>0.4</c:v>
                </c:pt>
                <c:pt idx="295">
                  <c:v>0.4</c:v>
                </c:pt>
                <c:pt idx="296">
                  <c:v>0.4</c:v>
                </c:pt>
                <c:pt idx="297">
                  <c:v>0.4</c:v>
                </c:pt>
                <c:pt idx="298">
                  <c:v>0.4</c:v>
                </c:pt>
                <c:pt idx="299">
                  <c:v>0.4</c:v>
                </c:pt>
                <c:pt idx="300">
                  <c:v>0.4</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0.5</c:v>
                </c:pt>
                <c:pt idx="336">
                  <c:v>0.5</c:v>
                </c:pt>
                <c:pt idx="337">
                  <c:v>0.5</c:v>
                </c:pt>
                <c:pt idx="338">
                  <c:v>0.5</c:v>
                </c:pt>
                <c:pt idx="339">
                  <c:v>0.5</c:v>
                </c:pt>
                <c:pt idx="340">
                  <c:v>0.5</c:v>
                </c:pt>
                <c:pt idx="341">
                  <c:v>0.5</c:v>
                </c:pt>
                <c:pt idx="342">
                  <c:v>0.5</c:v>
                </c:pt>
                <c:pt idx="343">
                  <c:v>0.5</c:v>
                </c:pt>
                <c:pt idx="344">
                  <c:v>0.5</c:v>
                </c:pt>
                <c:pt idx="345">
                  <c:v>0.5</c:v>
                </c:pt>
                <c:pt idx="346">
                  <c:v>0.5</c:v>
                </c:pt>
                <c:pt idx="347">
                  <c:v>0.5</c:v>
                </c:pt>
                <c:pt idx="348">
                  <c:v>0.5</c:v>
                </c:pt>
                <c:pt idx="349">
                  <c:v>0.5</c:v>
                </c:pt>
                <c:pt idx="350">
                  <c:v>0.5</c:v>
                </c:pt>
                <c:pt idx="351">
                  <c:v>0.5</c:v>
                </c:pt>
                <c:pt idx="352">
                  <c:v>0.5</c:v>
                </c:pt>
                <c:pt idx="353">
                  <c:v>0.5</c:v>
                </c:pt>
                <c:pt idx="354">
                  <c:v>0.5</c:v>
                </c:pt>
                <c:pt idx="355">
                  <c:v>0.5</c:v>
                </c:pt>
                <c:pt idx="356">
                  <c:v>0.5</c:v>
                </c:pt>
                <c:pt idx="357">
                  <c:v>0.5</c:v>
                </c:pt>
                <c:pt idx="358">
                  <c:v>0.5</c:v>
                </c:pt>
                <c:pt idx="359">
                  <c:v>0.5</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0.6</c:v>
                </c:pt>
                <c:pt idx="396">
                  <c:v>0.6</c:v>
                </c:pt>
                <c:pt idx="397">
                  <c:v>0.6</c:v>
                </c:pt>
                <c:pt idx="398">
                  <c:v>0.6</c:v>
                </c:pt>
                <c:pt idx="399">
                  <c:v>0.6</c:v>
                </c:pt>
                <c:pt idx="400">
                  <c:v>0.6</c:v>
                </c:pt>
                <c:pt idx="401">
                  <c:v>0.6</c:v>
                </c:pt>
                <c:pt idx="402">
                  <c:v>0.6</c:v>
                </c:pt>
                <c:pt idx="403">
                  <c:v>0.6</c:v>
                </c:pt>
                <c:pt idx="404">
                  <c:v>0.6</c:v>
                </c:pt>
                <c:pt idx="405">
                  <c:v>0.6</c:v>
                </c:pt>
                <c:pt idx="406">
                  <c:v>0.6</c:v>
                </c:pt>
                <c:pt idx="407">
                  <c:v>0.6</c:v>
                </c:pt>
                <c:pt idx="408">
                  <c:v>0.6</c:v>
                </c:pt>
                <c:pt idx="409">
                  <c:v>0.6</c:v>
                </c:pt>
                <c:pt idx="410">
                  <c:v>0.6</c:v>
                </c:pt>
                <c:pt idx="411">
                  <c:v>0.6</c:v>
                </c:pt>
                <c:pt idx="412">
                  <c:v>0.6</c:v>
                </c:pt>
                <c:pt idx="413">
                  <c:v>0.6</c:v>
                </c:pt>
                <c:pt idx="414">
                  <c:v>0.6</c:v>
                </c:pt>
                <c:pt idx="415">
                  <c:v>0.6</c:v>
                </c:pt>
                <c:pt idx="416">
                  <c:v>0.6</c:v>
                </c:pt>
                <c:pt idx="417">
                  <c:v>0.6</c:v>
                </c:pt>
                <c:pt idx="418">
                  <c:v>0.6</c:v>
                </c:pt>
                <c:pt idx="419">
                  <c:v>0.6</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0.7</c:v>
                </c:pt>
                <c:pt idx="456">
                  <c:v>0.7</c:v>
                </c:pt>
                <c:pt idx="457">
                  <c:v>0.7</c:v>
                </c:pt>
                <c:pt idx="458">
                  <c:v>0.7</c:v>
                </c:pt>
                <c:pt idx="459">
                  <c:v>0.7</c:v>
                </c:pt>
                <c:pt idx="460">
                  <c:v>0.7</c:v>
                </c:pt>
                <c:pt idx="461">
                  <c:v>0.7</c:v>
                </c:pt>
                <c:pt idx="462">
                  <c:v>0.7</c:v>
                </c:pt>
                <c:pt idx="463">
                  <c:v>0.7</c:v>
                </c:pt>
                <c:pt idx="464">
                  <c:v>0.7</c:v>
                </c:pt>
                <c:pt idx="465">
                  <c:v>0.7</c:v>
                </c:pt>
                <c:pt idx="466">
                  <c:v>0.7</c:v>
                </c:pt>
                <c:pt idx="467">
                  <c:v>0.7</c:v>
                </c:pt>
                <c:pt idx="468">
                  <c:v>0.7</c:v>
                </c:pt>
                <c:pt idx="469">
                  <c:v>0.7</c:v>
                </c:pt>
                <c:pt idx="470">
                  <c:v>0.7</c:v>
                </c:pt>
                <c:pt idx="471">
                  <c:v>0.7</c:v>
                </c:pt>
                <c:pt idx="472">
                  <c:v>0.7</c:v>
                </c:pt>
                <c:pt idx="473">
                  <c:v>0.7</c:v>
                </c:pt>
                <c:pt idx="474">
                  <c:v>0.7</c:v>
                </c:pt>
                <c:pt idx="475">
                  <c:v>0.7</c:v>
                </c:pt>
                <c:pt idx="476">
                  <c:v>0.7</c:v>
                </c:pt>
                <c:pt idx="477">
                  <c:v>0.7</c:v>
                </c:pt>
                <c:pt idx="478">
                  <c:v>0.7</c:v>
                </c:pt>
                <c:pt idx="479">
                  <c:v>0.7</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0.8</c:v>
                </c:pt>
                <c:pt idx="516">
                  <c:v>0.8</c:v>
                </c:pt>
                <c:pt idx="517">
                  <c:v>0.8</c:v>
                </c:pt>
                <c:pt idx="518">
                  <c:v>0.8</c:v>
                </c:pt>
                <c:pt idx="519">
                  <c:v>0.8</c:v>
                </c:pt>
                <c:pt idx="520">
                  <c:v>0.8</c:v>
                </c:pt>
                <c:pt idx="521">
                  <c:v>0.8</c:v>
                </c:pt>
                <c:pt idx="522">
                  <c:v>0.8</c:v>
                </c:pt>
                <c:pt idx="523">
                  <c:v>0.8</c:v>
                </c:pt>
                <c:pt idx="524">
                  <c:v>0.8</c:v>
                </c:pt>
                <c:pt idx="525">
                  <c:v>0.8</c:v>
                </c:pt>
                <c:pt idx="526">
                  <c:v>0.8</c:v>
                </c:pt>
                <c:pt idx="527">
                  <c:v>0.8</c:v>
                </c:pt>
                <c:pt idx="528">
                  <c:v>0.8</c:v>
                </c:pt>
                <c:pt idx="529">
                  <c:v>0.8</c:v>
                </c:pt>
                <c:pt idx="530">
                  <c:v>0.8</c:v>
                </c:pt>
                <c:pt idx="531">
                  <c:v>0.8</c:v>
                </c:pt>
                <c:pt idx="532">
                  <c:v>0.8</c:v>
                </c:pt>
                <c:pt idx="533">
                  <c:v>0.8</c:v>
                </c:pt>
                <c:pt idx="534">
                  <c:v>0.8</c:v>
                </c:pt>
                <c:pt idx="535">
                  <c:v>0.8</c:v>
                </c:pt>
                <c:pt idx="536">
                  <c:v>0.8</c:v>
                </c:pt>
                <c:pt idx="537">
                  <c:v>0.8</c:v>
                </c:pt>
                <c:pt idx="538">
                  <c:v>0.8</c:v>
                </c:pt>
                <c:pt idx="539">
                  <c:v>0.8</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0.9</c:v>
                </c:pt>
                <c:pt idx="576">
                  <c:v>0.9</c:v>
                </c:pt>
                <c:pt idx="577">
                  <c:v>0.9</c:v>
                </c:pt>
                <c:pt idx="578">
                  <c:v>0.9</c:v>
                </c:pt>
                <c:pt idx="579">
                  <c:v>0.9</c:v>
                </c:pt>
                <c:pt idx="580">
                  <c:v>0.9</c:v>
                </c:pt>
                <c:pt idx="581">
                  <c:v>0.9</c:v>
                </c:pt>
                <c:pt idx="582">
                  <c:v>0.9</c:v>
                </c:pt>
                <c:pt idx="583">
                  <c:v>0.9</c:v>
                </c:pt>
                <c:pt idx="584">
                  <c:v>0.9</c:v>
                </c:pt>
                <c:pt idx="585">
                  <c:v>0.9</c:v>
                </c:pt>
                <c:pt idx="586">
                  <c:v>0.9</c:v>
                </c:pt>
                <c:pt idx="587">
                  <c:v>0.9</c:v>
                </c:pt>
                <c:pt idx="588">
                  <c:v>0.9</c:v>
                </c:pt>
                <c:pt idx="589">
                  <c:v>0.9</c:v>
                </c:pt>
                <c:pt idx="590">
                  <c:v>0.9</c:v>
                </c:pt>
                <c:pt idx="591">
                  <c:v>0.9</c:v>
                </c:pt>
                <c:pt idx="592">
                  <c:v>0.9</c:v>
                </c:pt>
                <c:pt idx="593">
                  <c:v>0.9</c:v>
                </c:pt>
                <c:pt idx="594">
                  <c:v>0.9</c:v>
                </c:pt>
                <c:pt idx="595">
                  <c:v>0.9</c:v>
                </c:pt>
                <c:pt idx="596">
                  <c:v>0.9</c:v>
                </c:pt>
                <c:pt idx="597">
                  <c:v>0.9</c:v>
                </c:pt>
                <c:pt idx="598">
                  <c:v>0.9</c:v>
                </c:pt>
                <c:pt idx="599">
                  <c:v>0.9</c:v>
                </c:pt>
                <c:pt idx="600">
                  <c:v>0.9</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1.0</c:v>
                </c:pt>
                <c:pt idx="636">
                  <c:v>1.0</c:v>
                </c:pt>
                <c:pt idx="637">
                  <c:v>1.0</c:v>
                </c:pt>
                <c:pt idx="638">
                  <c:v>1.0</c:v>
                </c:pt>
                <c:pt idx="639">
                  <c:v>1.0</c:v>
                </c:pt>
                <c:pt idx="640">
                  <c:v>1.0</c:v>
                </c:pt>
                <c:pt idx="641">
                  <c:v>1.0</c:v>
                </c:pt>
                <c:pt idx="642">
                  <c:v>1.0</c:v>
                </c:pt>
                <c:pt idx="643">
                  <c:v>1.0</c:v>
                </c:pt>
                <c:pt idx="644">
                  <c:v>1.0</c:v>
                </c:pt>
                <c:pt idx="645">
                  <c:v>1.0</c:v>
                </c:pt>
                <c:pt idx="646">
                  <c:v>1.0</c:v>
                </c:pt>
                <c:pt idx="647">
                  <c:v>1.0</c:v>
                </c:pt>
                <c:pt idx="648">
                  <c:v>1.0</c:v>
                </c:pt>
                <c:pt idx="649">
                  <c:v>1.0</c:v>
                </c:pt>
                <c:pt idx="650">
                  <c:v>1.0</c:v>
                </c:pt>
                <c:pt idx="651">
                  <c:v>1.0</c:v>
                </c:pt>
                <c:pt idx="652">
                  <c:v>1.0</c:v>
                </c:pt>
                <c:pt idx="653">
                  <c:v>1.0</c:v>
                </c:pt>
                <c:pt idx="654">
                  <c:v>1.0</c:v>
                </c:pt>
                <c:pt idx="655">
                  <c:v>1.0</c:v>
                </c:pt>
                <c:pt idx="656">
                  <c:v>1.0</c:v>
                </c:pt>
                <c:pt idx="657">
                  <c:v>1.0</c:v>
                </c:pt>
                <c:pt idx="658">
                  <c:v>1.0</c:v>
                </c:pt>
                <c:pt idx="659">
                  <c:v>1.0</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1.1</c:v>
                </c:pt>
                <c:pt idx="696">
                  <c:v>1.1</c:v>
                </c:pt>
                <c:pt idx="697">
                  <c:v>1.1</c:v>
                </c:pt>
                <c:pt idx="698">
                  <c:v>1.1</c:v>
                </c:pt>
                <c:pt idx="699">
                  <c:v>1.1</c:v>
                </c:pt>
                <c:pt idx="700">
                  <c:v>1.1</c:v>
                </c:pt>
                <c:pt idx="701">
                  <c:v>1.1</c:v>
                </c:pt>
                <c:pt idx="702">
                  <c:v>1.1</c:v>
                </c:pt>
                <c:pt idx="703">
                  <c:v>1.1</c:v>
                </c:pt>
                <c:pt idx="704">
                  <c:v>1.1</c:v>
                </c:pt>
                <c:pt idx="705">
                  <c:v>1.1</c:v>
                </c:pt>
                <c:pt idx="706">
                  <c:v>1.1</c:v>
                </c:pt>
                <c:pt idx="707">
                  <c:v>1.1</c:v>
                </c:pt>
                <c:pt idx="708">
                  <c:v>1.1</c:v>
                </c:pt>
                <c:pt idx="709">
                  <c:v>1.1</c:v>
                </c:pt>
                <c:pt idx="710">
                  <c:v>1.1</c:v>
                </c:pt>
                <c:pt idx="711">
                  <c:v>1.1</c:v>
                </c:pt>
                <c:pt idx="712">
                  <c:v>1.1</c:v>
                </c:pt>
                <c:pt idx="713">
                  <c:v>1.1</c:v>
                </c:pt>
                <c:pt idx="714">
                  <c:v>1.1</c:v>
                </c:pt>
                <c:pt idx="715">
                  <c:v>1.1</c:v>
                </c:pt>
                <c:pt idx="716">
                  <c:v>1.1</c:v>
                </c:pt>
                <c:pt idx="717">
                  <c:v>1.1</c:v>
                </c:pt>
                <c:pt idx="718">
                  <c:v>1.1</c:v>
                </c:pt>
                <c:pt idx="719">
                  <c:v>1.1</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1.2</c:v>
                </c:pt>
                <c:pt idx="765">
                  <c:v>1.2</c:v>
                </c:pt>
                <c:pt idx="766">
                  <c:v>1.2</c:v>
                </c:pt>
                <c:pt idx="767">
                  <c:v>1.2</c:v>
                </c:pt>
                <c:pt idx="768">
                  <c:v>1.2</c:v>
                </c:pt>
                <c:pt idx="769">
                  <c:v>1.2</c:v>
                </c:pt>
                <c:pt idx="770">
                  <c:v>1.2</c:v>
                </c:pt>
                <c:pt idx="771">
                  <c:v>1.2</c:v>
                </c:pt>
                <c:pt idx="772">
                  <c:v>1.2</c:v>
                </c:pt>
                <c:pt idx="773">
                  <c:v>1.2</c:v>
                </c:pt>
                <c:pt idx="774">
                  <c:v>1.2</c:v>
                </c:pt>
                <c:pt idx="775">
                  <c:v>1.2</c:v>
                </c:pt>
                <c:pt idx="776">
                  <c:v>1.2</c:v>
                </c:pt>
                <c:pt idx="777">
                  <c:v>1.2</c:v>
                </c:pt>
                <c:pt idx="778">
                  <c:v>1.2</c:v>
                </c:pt>
                <c:pt idx="779">
                  <c:v>1.2</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1.3</c:v>
                </c:pt>
                <c:pt idx="816">
                  <c:v>1.3</c:v>
                </c:pt>
                <c:pt idx="817">
                  <c:v>1.3</c:v>
                </c:pt>
                <c:pt idx="818">
                  <c:v>1.3</c:v>
                </c:pt>
                <c:pt idx="819">
                  <c:v>1.3</c:v>
                </c:pt>
                <c:pt idx="820">
                  <c:v>1.3</c:v>
                </c:pt>
                <c:pt idx="821">
                  <c:v>1.3</c:v>
                </c:pt>
                <c:pt idx="822">
                  <c:v>1.3</c:v>
                </c:pt>
                <c:pt idx="823">
                  <c:v>1.3</c:v>
                </c:pt>
                <c:pt idx="824">
                  <c:v>1.3</c:v>
                </c:pt>
                <c:pt idx="825">
                  <c:v>1.3</c:v>
                </c:pt>
                <c:pt idx="826">
                  <c:v>1.3</c:v>
                </c:pt>
                <c:pt idx="827">
                  <c:v>1.3</c:v>
                </c:pt>
                <c:pt idx="828">
                  <c:v>1.3</c:v>
                </c:pt>
                <c:pt idx="829">
                  <c:v>1.3</c:v>
                </c:pt>
                <c:pt idx="830">
                  <c:v>1.3</c:v>
                </c:pt>
                <c:pt idx="831">
                  <c:v>1.3</c:v>
                </c:pt>
                <c:pt idx="832">
                  <c:v>1.3</c:v>
                </c:pt>
                <c:pt idx="833">
                  <c:v>1.3</c:v>
                </c:pt>
                <c:pt idx="834">
                  <c:v>1.3</c:v>
                </c:pt>
                <c:pt idx="835">
                  <c:v>1.3</c:v>
                </c:pt>
                <c:pt idx="836">
                  <c:v>1.3</c:v>
                </c:pt>
                <c:pt idx="837">
                  <c:v>1.3</c:v>
                </c:pt>
                <c:pt idx="838">
                  <c:v>1.3</c:v>
                </c:pt>
                <c:pt idx="839">
                  <c:v>1.3</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1.4</c:v>
                </c:pt>
                <c:pt idx="876">
                  <c:v>1.4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1.4</c:v>
                </c:pt>
                <c:pt idx="895">
                  <c:v>1.4</c:v>
                </c:pt>
                <c:pt idx="896">
                  <c:v>1.4</c:v>
                </c:pt>
                <c:pt idx="897">
                  <c:v>1.4</c:v>
                </c:pt>
                <c:pt idx="898">
                  <c:v>1.4</c:v>
                </c:pt>
                <c:pt idx="899">
                  <c:v>1.4</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1.5</c:v>
                </c:pt>
                <c:pt idx="936">
                  <c:v>1.5</c:v>
                </c:pt>
                <c:pt idx="937">
                  <c:v>1.5</c:v>
                </c:pt>
                <c:pt idx="938">
                  <c:v>1.5</c:v>
                </c:pt>
                <c:pt idx="939">
                  <c:v>1.5</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1.6</c:v>
                </c:pt>
                <c:pt idx="996">
                  <c:v>1.6</c:v>
                </c:pt>
                <c:pt idx="997">
                  <c:v>1.6</c:v>
                </c:pt>
                <c:pt idx="998">
                  <c:v>1.6</c:v>
                </c:pt>
                <c:pt idx="999">
                  <c:v>1.6</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pt idx="1059">
                  <c:v>1.7</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1.8</c:v>
                </c:pt>
                <c:pt idx="1116">
                  <c:v>1.8</c:v>
                </c:pt>
                <c:pt idx="1117">
                  <c:v>1.8</c:v>
                </c:pt>
                <c:pt idx="1118">
                  <c:v>1.8</c:v>
                </c:pt>
                <c:pt idx="1119">
                  <c:v>1.8</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1.9</c:v>
                </c:pt>
                <c:pt idx="1176">
                  <c:v>1.9</c:v>
                </c:pt>
                <c:pt idx="1177">
                  <c:v>1.9</c:v>
                </c:pt>
                <c:pt idx="1178">
                  <c:v>1.9</c:v>
                </c:pt>
                <c:pt idx="1179">
                  <c:v>1.9</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2.0</c:v>
                </c:pt>
                <c:pt idx="1236">
                  <c:v>2.0</c:v>
                </c:pt>
                <c:pt idx="1237">
                  <c:v>2.0</c:v>
                </c:pt>
                <c:pt idx="1238">
                  <c:v>2.0</c:v>
                </c:pt>
                <c:pt idx="1239">
                  <c:v>2.0</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strCache>
            </c:strRef>
          </c:cat>
          <c:val>
            <c:numRef>
              <c:f>Sheet1!$B$2:$B$1285</c:f>
              <c:numCache>
                <c:formatCode>General</c:formatCode>
                <c:ptCount val="1284"/>
                <c:pt idx="0">
                  <c:v>36.180564000000004</c:v>
                </c:pt>
                <c:pt idx="1">
                  <c:v>36.180564000000004</c:v>
                </c:pt>
                <c:pt idx="2">
                  <c:v>36.180564000000004</c:v>
                </c:pt>
                <c:pt idx="3">
                  <c:v>36.180564000000004</c:v>
                </c:pt>
                <c:pt idx="4">
                  <c:v>36.180564000000004</c:v>
                </c:pt>
                <c:pt idx="5">
                  <c:v>36.180564000000004</c:v>
                </c:pt>
                <c:pt idx="6">
                  <c:v>36.180564000000004</c:v>
                </c:pt>
                <c:pt idx="7">
                  <c:v>36.180564000000004</c:v>
                </c:pt>
                <c:pt idx="8">
                  <c:v>36.180564000000004</c:v>
                </c:pt>
                <c:pt idx="9">
                  <c:v>36.573860999999994</c:v>
                </c:pt>
                <c:pt idx="10">
                  <c:v>36.573860999999994</c:v>
                </c:pt>
                <c:pt idx="11">
                  <c:v>36.573860999999994</c:v>
                </c:pt>
                <c:pt idx="12">
                  <c:v>36.573860999999994</c:v>
                </c:pt>
                <c:pt idx="13">
                  <c:v>36.573860999999994</c:v>
                </c:pt>
                <c:pt idx="14">
                  <c:v>36.573860999999994</c:v>
                </c:pt>
                <c:pt idx="15">
                  <c:v>36.573860999999994</c:v>
                </c:pt>
                <c:pt idx="16">
                  <c:v>36.573860999999994</c:v>
                </c:pt>
                <c:pt idx="17">
                  <c:v>36.573860999999994</c:v>
                </c:pt>
                <c:pt idx="18">
                  <c:v>36.573860999999994</c:v>
                </c:pt>
                <c:pt idx="19">
                  <c:v>36.986922</c:v>
                </c:pt>
                <c:pt idx="20">
                  <c:v>36.986922</c:v>
                </c:pt>
                <c:pt idx="21">
                  <c:v>36.986922</c:v>
                </c:pt>
                <c:pt idx="22">
                  <c:v>36.986922</c:v>
                </c:pt>
                <c:pt idx="23">
                  <c:v>36.986922</c:v>
                </c:pt>
                <c:pt idx="24">
                  <c:v>36.986922</c:v>
                </c:pt>
                <c:pt idx="25">
                  <c:v>36.986922</c:v>
                </c:pt>
                <c:pt idx="26">
                  <c:v>36.986922</c:v>
                </c:pt>
                <c:pt idx="27">
                  <c:v>36.986922</c:v>
                </c:pt>
                <c:pt idx="28">
                  <c:v>36.986922</c:v>
                </c:pt>
                <c:pt idx="29">
                  <c:v>37.522824</c:v>
                </c:pt>
                <c:pt idx="30">
                  <c:v>37.522824</c:v>
                </c:pt>
                <c:pt idx="31">
                  <c:v>37.522824</c:v>
                </c:pt>
                <c:pt idx="32">
                  <c:v>37.522824</c:v>
                </c:pt>
                <c:pt idx="33">
                  <c:v>37.522824</c:v>
                </c:pt>
                <c:pt idx="34">
                  <c:v>37.522824</c:v>
                </c:pt>
                <c:pt idx="35">
                  <c:v>37.522824</c:v>
                </c:pt>
                <c:pt idx="36">
                  <c:v>37.522824</c:v>
                </c:pt>
                <c:pt idx="37">
                  <c:v>37.522824</c:v>
                </c:pt>
                <c:pt idx="38">
                  <c:v>37.522824</c:v>
                </c:pt>
                <c:pt idx="39">
                  <c:v>38.121176000000013</c:v>
                </c:pt>
                <c:pt idx="40">
                  <c:v>38.121176000000013</c:v>
                </c:pt>
                <c:pt idx="41">
                  <c:v>38.121176000000013</c:v>
                </c:pt>
                <c:pt idx="42">
                  <c:v>38.121176000000013</c:v>
                </c:pt>
                <c:pt idx="43">
                  <c:v>38.121176000000013</c:v>
                </c:pt>
                <c:pt idx="44">
                  <c:v>38.121176000000013</c:v>
                </c:pt>
                <c:pt idx="45">
                  <c:v>38.121176000000013</c:v>
                </c:pt>
                <c:pt idx="46">
                  <c:v>38.121176000000013</c:v>
                </c:pt>
                <c:pt idx="47">
                  <c:v>38.121176000000013</c:v>
                </c:pt>
                <c:pt idx="48">
                  <c:v>38.121176000000013</c:v>
                </c:pt>
                <c:pt idx="49">
                  <c:v>38.802500000000002</c:v>
                </c:pt>
                <c:pt idx="50">
                  <c:v>38.802500000000002</c:v>
                </c:pt>
                <c:pt idx="51">
                  <c:v>38.802500000000002</c:v>
                </c:pt>
                <c:pt idx="52">
                  <c:v>38.802500000000002</c:v>
                </c:pt>
                <c:pt idx="53">
                  <c:v>38.802500000000002</c:v>
                </c:pt>
                <c:pt idx="54">
                  <c:v>38.802500000000002</c:v>
                </c:pt>
                <c:pt idx="55">
                  <c:v>38.802500000000002</c:v>
                </c:pt>
                <c:pt idx="56">
                  <c:v>38.802500000000002</c:v>
                </c:pt>
                <c:pt idx="57">
                  <c:v>38.802500000000002</c:v>
                </c:pt>
                <c:pt idx="58">
                  <c:v>38.802500000000002</c:v>
                </c:pt>
                <c:pt idx="59">
                  <c:v>39.564711000000003</c:v>
                </c:pt>
                <c:pt idx="60">
                  <c:v>39.564711000000003</c:v>
                </c:pt>
                <c:pt idx="61">
                  <c:v>39.564711000000003</c:v>
                </c:pt>
                <c:pt idx="62">
                  <c:v>39.564711000000003</c:v>
                </c:pt>
                <c:pt idx="63">
                  <c:v>39.564711000000003</c:v>
                </c:pt>
                <c:pt idx="64">
                  <c:v>39.564711000000003</c:v>
                </c:pt>
                <c:pt idx="65">
                  <c:v>39.564711000000003</c:v>
                </c:pt>
                <c:pt idx="66">
                  <c:v>39.564711000000003</c:v>
                </c:pt>
                <c:pt idx="67">
                  <c:v>39.564711000000003</c:v>
                </c:pt>
                <c:pt idx="68">
                  <c:v>39.564711000000003</c:v>
                </c:pt>
                <c:pt idx="69">
                  <c:v>40.400595000000003</c:v>
                </c:pt>
                <c:pt idx="70">
                  <c:v>40.400595000000003</c:v>
                </c:pt>
                <c:pt idx="71">
                  <c:v>40.400595000000003</c:v>
                </c:pt>
                <c:pt idx="72">
                  <c:v>40.400595000000003</c:v>
                </c:pt>
                <c:pt idx="73">
                  <c:v>40.400595000000003</c:v>
                </c:pt>
                <c:pt idx="74">
                  <c:v>40.400595000000003</c:v>
                </c:pt>
                <c:pt idx="75">
                  <c:v>40.400595000000003</c:v>
                </c:pt>
                <c:pt idx="76">
                  <c:v>40.400595000000003</c:v>
                </c:pt>
                <c:pt idx="77">
                  <c:v>40.400595000000003</c:v>
                </c:pt>
                <c:pt idx="78">
                  <c:v>40.400595000000003</c:v>
                </c:pt>
                <c:pt idx="79">
                  <c:v>41.454629999999995</c:v>
                </c:pt>
                <c:pt idx="80">
                  <c:v>41.454629999999995</c:v>
                </c:pt>
                <c:pt idx="81">
                  <c:v>41.454629999999995</c:v>
                </c:pt>
                <c:pt idx="82">
                  <c:v>41.454629999999995</c:v>
                </c:pt>
                <c:pt idx="83">
                  <c:v>41.454629999999995</c:v>
                </c:pt>
                <c:pt idx="84">
                  <c:v>41.454629999999995</c:v>
                </c:pt>
                <c:pt idx="85">
                  <c:v>41.454629999999995</c:v>
                </c:pt>
                <c:pt idx="86">
                  <c:v>41.454629999999995</c:v>
                </c:pt>
                <c:pt idx="87">
                  <c:v>41.454629999999995</c:v>
                </c:pt>
                <c:pt idx="88">
                  <c:v>41.454629999999995</c:v>
                </c:pt>
                <c:pt idx="89">
                  <c:v>42.605608000000011</c:v>
                </c:pt>
                <c:pt idx="90">
                  <c:v>42.605608000000011</c:v>
                </c:pt>
                <c:pt idx="91">
                  <c:v>42.605608000000011</c:v>
                </c:pt>
                <c:pt idx="92">
                  <c:v>42.605608000000011</c:v>
                </c:pt>
                <c:pt idx="93">
                  <c:v>42.605608000000011</c:v>
                </c:pt>
                <c:pt idx="94">
                  <c:v>42.605608000000011</c:v>
                </c:pt>
                <c:pt idx="95">
                  <c:v>42.605608000000011</c:v>
                </c:pt>
                <c:pt idx="96">
                  <c:v>42.605608000000011</c:v>
                </c:pt>
                <c:pt idx="97">
                  <c:v>42.605608000000011</c:v>
                </c:pt>
                <c:pt idx="98">
                  <c:v>42.605608000000011</c:v>
                </c:pt>
                <c:pt idx="99">
                  <c:v>43.877242999999993</c:v>
                </c:pt>
                <c:pt idx="100">
                  <c:v>43.877242999999993</c:v>
                </c:pt>
                <c:pt idx="101">
                  <c:v>43.877242999999993</c:v>
                </c:pt>
                <c:pt idx="102">
                  <c:v>43.877242999999993</c:v>
                </c:pt>
                <c:pt idx="103">
                  <c:v>43.877242999999993</c:v>
                </c:pt>
                <c:pt idx="104">
                  <c:v>43.877242999999993</c:v>
                </c:pt>
                <c:pt idx="105">
                  <c:v>43.877242999999993</c:v>
                </c:pt>
                <c:pt idx="106">
                  <c:v>43.877242999999993</c:v>
                </c:pt>
                <c:pt idx="107">
                  <c:v>43.877242999999993</c:v>
                </c:pt>
                <c:pt idx="108">
                  <c:v>43.877242999999993</c:v>
                </c:pt>
                <c:pt idx="109">
                  <c:v>45.265420000000013</c:v>
                </c:pt>
                <c:pt idx="110">
                  <c:v>45.265420000000013</c:v>
                </c:pt>
                <c:pt idx="111">
                  <c:v>45.265420000000013</c:v>
                </c:pt>
                <c:pt idx="112">
                  <c:v>45.265420000000013</c:v>
                </c:pt>
                <c:pt idx="113">
                  <c:v>45.265420000000013</c:v>
                </c:pt>
                <c:pt idx="114">
                  <c:v>45.265420000000013</c:v>
                </c:pt>
                <c:pt idx="115">
                  <c:v>45.265420000000013</c:v>
                </c:pt>
                <c:pt idx="116">
                  <c:v>45.265420000000013</c:v>
                </c:pt>
                <c:pt idx="117">
                  <c:v>45.265420000000013</c:v>
                </c:pt>
                <c:pt idx="118">
                  <c:v>45.265420000000013</c:v>
                </c:pt>
                <c:pt idx="119">
                  <c:v>46.694701000000002</c:v>
                </c:pt>
                <c:pt idx="120">
                  <c:v>46.694701000000002</c:v>
                </c:pt>
                <c:pt idx="121">
                  <c:v>46.694701000000002</c:v>
                </c:pt>
                <c:pt idx="122">
                  <c:v>46.694701000000002</c:v>
                </c:pt>
                <c:pt idx="123">
                  <c:v>46.694701000000002</c:v>
                </c:pt>
                <c:pt idx="124">
                  <c:v>46.694701000000002</c:v>
                </c:pt>
                <c:pt idx="125">
                  <c:v>46.694701000000002</c:v>
                </c:pt>
                <c:pt idx="126">
                  <c:v>46.694701000000002</c:v>
                </c:pt>
                <c:pt idx="127">
                  <c:v>46.694701000000002</c:v>
                </c:pt>
                <c:pt idx="128">
                  <c:v>46.694701000000002</c:v>
                </c:pt>
                <c:pt idx="129">
                  <c:v>48.330971000000005</c:v>
                </c:pt>
                <c:pt idx="130">
                  <c:v>48.330971000000005</c:v>
                </c:pt>
                <c:pt idx="131">
                  <c:v>48.330971000000005</c:v>
                </c:pt>
                <c:pt idx="132">
                  <c:v>48.330971000000005</c:v>
                </c:pt>
                <c:pt idx="133">
                  <c:v>48.330971000000005</c:v>
                </c:pt>
                <c:pt idx="134">
                  <c:v>48.330971000000005</c:v>
                </c:pt>
                <c:pt idx="135">
                  <c:v>48.330971000000005</c:v>
                </c:pt>
                <c:pt idx="136">
                  <c:v>48.330971000000005</c:v>
                </c:pt>
                <c:pt idx="137">
                  <c:v>48.330971000000005</c:v>
                </c:pt>
                <c:pt idx="138">
                  <c:v>48.330971000000005</c:v>
                </c:pt>
                <c:pt idx="139">
                  <c:v>50.051115000000003</c:v>
                </c:pt>
                <c:pt idx="140">
                  <c:v>50.051115000000003</c:v>
                </c:pt>
                <c:pt idx="141">
                  <c:v>50.051115000000003</c:v>
                </c:pt>
                <c:pt idx="142">
                  <c:v>50.051115000000003</c:v>
                </c:pt>
                <c:pt idx="143">
                  <c:v>50.051115000000003</c:v>
                </c:pt>
                <c:pt idx="144">
                  <c:v>50.051115000000003</c:v>
                </c:pt>
                <c:pt idx="145">
                  <c:v>50.051115000000003</c:v>
                </c:pt>
                <c:pt idx="146">
                  <c:v>50.051115000000003</c:v>
                </c:pt>
                <c:pt idx="147">
                  <c:v>50.051115000000003</c:v>
                </c:pt>
                <c:pt idx="148">
                  <c:v>50.051115000000003</c:v>
                </c:pt>
                <c:pt idx="149">
                  <c:v>52.092534000000022</c:v>
                </c:pt>
                <c:pt idx="150">
                  <c:v>52.092534000000022</c:v>
                </c:pt>
                <c:pt idx="151">
                  <c:v>52.092534000000022</c:v>
                </c:pt>
                <c:pt idx="152">
                  <c:v>52.092534000000022</c:v>
                </c:pt>
                <c:pt idx="153">
                  <c:v>52.092534000000022</c:v>
                </c:pt>
                <c:pt idx="154">
                  <c:v>52.092534000000022</c:v>
                </c:pt>
                <c:pt idx="155">
                  <c:v>52.092534000000022</c:v>
                </c:pt>
                <c:pt idx="156">
                  <c:v>52.092534000000022</c:v>
                </c:pt>
                <c:pt idx="157">
                  <c:v>52.092534000000022</c:v>
                </c:pt>
                <c:pt idx="158">
                  <c:v>52.092534000000022</c:v>
                </c:pt>
                <c:pt idx="159">
                  <c:v>54.045616000000003</c:v>
                </c:pt>
                <c:pt idx="160">
                  <c:v>54.045616000000003</c:v>
                </c:pt>
                <c:pt idx="161">
                  <c:v>54.045616000000003</c:v>
                </c:pt>
                <c:pt idx="162">
                  <c:v>54.045616000000003</c:v>
                </c:pt>
                <c:pt idx="163">
                  <c:v>54.045616000000003</c:v>
                </c:pt>
                <c:pt idx="164">
                  <c:v>54.045616000000003</c:v>
                </c:pt>
                <c:pt idx="165">
                  <c:v>54.045616000000003</c:v>
                </c:pt>
                <c:pt idx="166">
                  <c:v>54.045616000000003</c:v>
                </c:pt>
                <c:pt idx="167">
                  <c:v>54.045616000000003</c:v>
                </c:pt>
                <c:pt idx="168">
                  <c:v>54.045616000000003</c:v>
                </c:pt>
                <c:pt idx="169">
                  <c:v>56.430232000000011</c:v>
                </c:pt>
                <c:pt idx="170">
                  <c:v>56.430232000000011</c:v>
                </c:pt>
                <c:pt idx="171">
                  <c:v>56.430232000000011</c:v>
                </c:pt>
                <c:pt idx="172">
                  <c:v>56.430232000000011</c:v>
                </c:pt>
                <c:pt idx="173">
                  <c:v>56.430232000000011</c:v>
                </c:pt>
                <c:pt idx="174">
                  <c:v>56.430232000000011</c:v>
                </c:pt>
                <c:pt idx="175">
                  <c:v>56.430232000000011</c:v>
                </c:pt>
                <c:pt idx="176">
                  <c:v>56.430232000000011</c:v>
                </c:pt>
                <c:pt idx="177">
                  <c:v>56.430232000000011</c:v>
                </c:pt>
                <c:pt idx="178">
                  <c:v>56.430232000000011</c:v>
                </c:pt>
                <c:pt idx="179">
                  <c:v>58.991928000000001</c:v>
                </c:pt>
                <c:pt idx="180">
                  <c:v>58.991928000000001</c:v>
                </c:pt>
                <c:pt idx="181">
                  <c:v>58.991928000000001</c:v>
                </c:pt>
                <c:pt idx="182">
                  <c:v>58.991928000000001</c:v>
                </c:pt>
                <c:pt idx="183">
                  <c:v>58.991928000000001</c:v>
                </c:pt>
                <c:pt idx="184">
                  <c:v>58.991928000000001</c:v>
                </c:pt>
                <c:pt idx="185">
                  <c:v>58.991928000000001</c:v>
                </c:pt>
                <c:pt idx="186">
                  <c:v>58.991928000000001</c:v>
                </c:pt>
                <c:pt idx="187">
                  <c:v>58.991928000000001</c:v>
                </c:pt>
                <c:pt idx="188">
                  <c:v>58.991928000000001</c:v>
                </c:pt>
                <c:pt idx="189">
                  <c:v>61.752913000000028</c:v>
                </c:pt>
                <c:pt idx="190">
                  <c:v>61.752913000000028</c:v>
                </c:pt>
                <c:pt idx="191">
                  <c:v>61.752913000000028</c:v>
                </c:pt>
                <c:pt idx="192">
                  <c:v>61.752913000000028</c:v>
                </c:pt>
                <c:pt idx="193">
                  <c:v>61.752913000000028</c:v>
                </c:pt>
                <c:pt idx="194">
                  <c:v>61.752913000000028</c:v>
                </c:pt>
                <c:pt idx="195">
                  <c:v>61.752913000000028</c:v>
                </c:pt>
                <c:pt idx="196">
                  <c:v>61.752913000000028</c:v>
                </c:pt>
                <c:pt idx="197">
                  <c:v>61.752913000000028</c:v>
                </c:pt>
                <c:pt idx="198">
                  <c:v>61.752913000000028</c:v>
                </c:pt>
                <c:pt idx="199">
                  <c:v>64.717245000000048</c:v>
                </c:pt>
                <c:pt idx="200">
                  <c:v>64.717245000000048</c:v>
                </c:pt>
                <c:pt idx="201">
                  <c:v>64.717245000000048</c:v>
                </c:pt>
                <c:pt idx="202">
                  <c:v>64.717245000000048</c:v>
                </c:pt>
                <c:pt idx="203">
                  <c:v>64.717245000000048</c:v>
                </c:pt>
                <c:pt idx="204">
                  <c:v>64.717245000000048</c:v>
                </c:pt>
                <c:pt idx="205">
                  <c:v>64.717245000000048</c:v>
                </c:pt>
                <c:pt idx="206">
                  <c:v>64.717245000000048</c:v>
                </c:pt>
                <c:pt idx="207">
                  <c:v>64.717245000000048</c:v>
                </c:pt>
                <c:pt idx="208">
                  <c:v>64.717245000000048</c:v>
                </c:pt>
                <c:pt idx="209">
                  <c:v>67.796030999999999</c:v>
                </c:pt>
                <c:pt idx="210">
                  <c:v>67.796030999999999</c:v>
                </c:pt>
                <c:pt idx="211">
                  <c:v>67.796030999999999</c:v>
                </c:pt>
                <c:pt idx="212">
                  <c:v>67.796030999999999</c:v>
                </c:pt>
                <c:pt idx="213">
                  <c:v>67.796030999999999</c:v>
                </c:pt>
                <c:pt idx="214">
                  <c:v>67.796030999999999</c:v>
                </c:pt>
                <c:pt idx="215">
                  <c:v>67.796030999999999</c:v>
                </c:pt>
                <c:pt idx="216">
                  <c:v>67.796030999999999</c:v>
                </c:pt>
                <c:pt idx="217">
                  <c:v>67.796030999999999</c:v>
                </c:pt>
                <c:pt idx="218">
                  <c:v>67.796030999999999</c:v>
                </c:pt>
                <c:pt idx="219">
                  <c:v>71.372998999999908</c:v>
                </c:pt>
                <c:pt idx="220">
                  <c:v>71.372998999999908</c:v>
                </c:pt>
                <c:pt idx="221">
                  <c:v>71.372998999999908</c:v>
                </c:pt>
                <c:pt idx="222">
                  <c:v>71.372998999999908</c:v>
                </c:pt>
                <c:pt idx="223">
                  <c:v>71.372998999999908</c:v>
                </c:pt>
                <c:pt idx="224">
                  <c:v>71.372998999999908</c:v>
                </c:pt>
                <c:pt idx="225">
                  <c:v>71.372998999999908</c:v>
                </c:pt>
                <c:pt idx="226">
                  <c:v>71.372998999999908</c:v>
                </c:pt>
                <c:pt idx="227">
                  <c:v>71.372998999999908</c:v>
                </c:pt>
                <c:pt idx="228">
                  <c:v>71.372998999999908</c:v>
                </c:pt>
                <c:pt idx="229">
                  <c:v>75.132804999999962</c:v>
                </c:pt>
                <c:pt idx="230">
                  <c:v>75.132804999999962</c:v>
                </c:pt>
                <c:pt idx="231">
                  <c:v>75.132804999999962</c:v>
                </c:pt>
                <c:pt idx="232">
                  <c:v>75.132804999999962</c:v>
                </c:pt>
                <c:pt idx="233">
                  <c:v>75.132804999999962</c:v>
                </c:pt>
                <c:pt idx="234">
                  <c:v>75.132804999999962</c:v>
                </c:pt>
                <c:pt idx="235">
                  <c:v>75.132804999999962</c:v>
                </c:pt>
                <c:pt idx="236">
                  <c:v>75.132804999999962</c:v>
                </c:pt>
                <c:pt idx="237">
                  <c:v>75.132804999999962</c:v>
                </c:pt>
                <c:pt idx="238">
                  <c:v>75.132804999999962</c:v>
                </c:pt>
                <c:pt idx="239">
                  <c:v>78.971648999999999</c:v>
                </c:pt>
                <c:pt idx="240">
                  <c:v>78.971648999999999</c:v>
                </c:pt>
                <c:pt idx="241">
                  <c:v>78.971648999999999</c:v>
                </c:pt>
                <c:pt idx="242">
                  <c:v>78.971648999999999</c:v>
                </c:pt>
                <c:pt idx="243">
                  <c:v>78.971648999999999</c:v>
                </c:pt>
                <c:pt idx="244">
                  <c:v>78.971648999999999</c:v>
                </c:pt>
                <c:pt idx="245">
                  <c:v>78.971648999999999</c:v>
                </c:pt>
                <c:pt idx="246">
                  <c:v>78.971648999999999</c:v>
                </c:pt>
                <c:pt idx="247">
                  <c:v>78.971648999999999</c:v>
                </c:pt>
                <c:pt idx="248">
                  <c:v>78.971648999999999</c:v>
                </c:pt>
                <c:pt idx="249">
                  <c:v>83.238918999999981</c:v>
                </c:pt>
                <c:pt idx="250">
                  <c:v>83.238918999999981</c:v>
                </c:pt>
                <c:pt idx="251">
                  <c:v>83.238918999999981</c:v>
                </c:pt>
                <c:pt idx="252">
                  <c:v>83.238918999999981</c:v>
                </c:pt>
                <c:pt idx="253">
                  <c:v>83.238918999999981</c:v>
                </c:pt>
                <c:pt idx="254">
                  <c:v>83.238918999999981</c:v>
                </c:pt>
                <c:pt idx="255">
                  <c:v>83.238918999999981</c:v>
                </c:pt>
                <c:pt idx="256">
                  <c:v>83.238918999999981</c:v>
                </c:pt>
                <c:pt idx="257">
                  <c:v>83.238918999999981</c:v>
                </c:pt>
                <c:pt idx="258">
                  <c:v>83.238918999999981</c:v>
                </c:pt>
                <c:pt idx="259">
                  <c:v>87.818156000000002</c:v>
                </c:pt>
                <c:pt idx="260">
                  <c:v>87.818156000000002</c:v>
                </c:pt>
                <c:pt idx="261">
                  <c:v>87.818156000000002</c:v>
                </c:pt>
                <c:pt idx="262">
                  <c:v>87.818156000000002</c:v>
                </c:pt>
                <c:pt idx="263">
                  <c:v>87.818156000000002</c:v>
                </c:pt>
                <c:pt idx="264">
                  <c:v>87.818156000000002</c:v>
                </c:pt>
                <c:pt idx="265">
                  <c:v>87.818156000000002</c:v>
                </c:pt>
                <c:pt idx="266">
                  <c:v>87.818156000000002</c:v>
                </c:pt>
                <c:pt idx="267">
                  <c:v>87.818156000000002</c:v>
                </c:pt>
                <c:pt idx="268">
                  <c:v>87.818156000000002</c:v>
                </c:pt>
                <c:pt idx="269">
                  <c:v>92.455636999999982</c:v>
                </c:pt>
                <c:pt idx="270">
                  <c:v>92.455636999999982</c:v>
                </c:pt>
                <c:pt idx="271">
                  <c:v>92.455636999999982</c:v>
                </c:pt>
                <c:pt idx="272">
                  <c:v>92.455636999999982</c:v>
                </c:pt>
                <c:pt idx="273">
                  <c:v>92.455636999999982</c:v>
                </c:pt>
                <c:pt idx="274">
                  <c:v>92.455636999999982</c:v>
                </c:pt>
                <c:pt idx="275">
                  <c:v>92.455636999999982</c:v>
                </c:pt>
                <c:pt idx="276">
                  <c:v>92.455636999999982</c:v>
                </c:pt>
                <c:pt idx="277">
                  <c:v>92.455636999999982</c:v>
                </c:pt>
                <c:pt idx="278">
                  <c:v>92.455636999999982</c:v>
                </c:pt>
                <c:pt idx="279">
                  <c:v>96.962166999999994</c:v>
                </c:pt>
                <c:pt idx="280">
                  <c:v>96.962166999999994</c:v>
                </c:pt>
                <c:pt idx="281">
                  <c:v>96.962166999999994</c:v>
                </c:pt>
                <c:pt idx="282">
                  <c:v>96.962166999999994</c:v>
                </c:pt>
                <c:pt idx="283">
                  <c:v>96.962166999999994</c:v>
                </c:pt>
                <c:pt idx="284">
                  <c:v>96.962166999999994</c:v>
                </c:pt>
                <c:pt idx="285">
                  <c:v>96.962166999999994</c:v>
                </c:pt>
                <c:pt idx="286">
                  <c:v>96.962166999999994</c:v>
                </c:pt>
                <c:pt idx="287">
                  <c:v>96.962166999999994</c:v>
                </c:pt>
                <c:pt idx="288">
                  <c:v>96.962166999999994</c:v>
                </c:pt>
                <c:pt idx="289">
                  <c:v>101.50094900000002</c:v>
                </c:pt>
                <c:pt idx="290">
                  <c:v>101.50094900000002</c:v>
                </c:pt>
                <c:pt idx="291">
                  <c:v>101.50094900000002</c:v>
                </c:pt>
                <c:pt idx="292">
                  <c:v>101.50094900000002</c:v>
                </c:pt>
                <c:pt idx="293">
                  <c:v>101.50094900000002</c:v>
                </c:pt>
                <c:pt idx="294">
                  <c:v>101.50094900000002</c:v>
                </c:pt>
                <c:pt idx="295">
                  <c:v>101.50094900000002</c:v>
                </c:pt>
                <c:pt idx="296">
                  <c:v>101.50094900000002</c:v>
                </c:pt>
                <c:pt idx="297">
                  <c:v>101.50094900000002</c:v>
                </c:pt>
                <c:pt idx="298">
                  <c:v>101.50094900000002</c:v>
                </c:pt>
                <c:pt idx="299">
                  <c:v>105.923548</c:v>
                </c:pt>
                <c:pt idx="300">
                  <c:v>105.923548</c:v>
                </c:pt>
                <c:pt idx="301">
                  <c:v>105.923548</c:v>
                </c:pt>
                <c:pt idx="302">
                  <c:v>105.923548</c:v>
                </c:pt>
                <c:pt idx="303">
                  <c:v>105.923548</c:v>
                </c:pt>
                <c:pt idx="304">
                  <c:v>105.923548</c:v>
                </c:pt>
                <c:pt idx="305">
                  <c:v>105.923548</c:v>
                </c:pt>
                <c:pt idx="306">
                  <c:v>105.923548</c:v>
                </c:pt>
                <c:pt idx="307">
                  <c:v>105.923548</c:v>
                </c:pt>
                <c:pt idx="308">
                  <c:v>105.923548</c:v>
                </c:pt>
                <c:pt idx="309">
                  <c:v>111.351187</c:v>
                </c:pt>
                <c:pt idx="310">
                  <c:v>111.351187</c:v>
                </c:pt>
                <c:pt idx="311">
                  <c:v>111.351187</c:v>
                </c:pt>
                <c:pt idx="312">
                  <c:v>111.351187</c:v>
                </c:pt>
                <c:pt idx="313">
                  <c:v>111.351187</c:v>
                </c:pt>
                <c:pt idx="314">
                  <c:v>111.351187</c:v>
                </c:pt>
                <c:pt idx="315">
                  <c:v>111.351187</c:v>
                </c:pt>
                <c:pt idx="316">
                  <c:v>111.351187</c:v>
                </c:pt>
                <c:pt idx="317">
                  <c:v>111.351187</c:v>
                </c:pt>
                <c:pt idx="318">
                  <c:v>111.351187</c:v>
                </c:pt>
                <c:pt idx="319">
                  <c:v>116.72611400000002</c:v>
                </c:pt>
                <c:pt idx="320">
                  <c:v>116.72611400000002</c:v>
                </c:pt>
                <c:pt idx="321">
                  <c:v>116.72611400000002</c:v>
                </c:pt>
                <c:pt idx="322">
                  <c:v>116.72611400000002</c:v>
                </c:pt>
                <c:pt idx="323">
                  <c:v>116.72611400000002</c:v>
                </c:pt>
                <c:pt idx="324">
                  <c:v>116.72611400000002</c:v>
                </c:pt>
                <c:pt idx="325">
                  <c:v>116.72611400000002</c:v>
                </c:pt>
                <c:pt idx="326">
                  <c:v>116.72611400000002</c:v>
                </c:pt>
                <c:pt idx="327">
                  <c:v>116.72611400000002</c:v>
                </c:pt>
                <c:pt idx="328">
                  <c:v>116.72611400000002</c:v>
                </c:pt>
                <c:pt idx="329">
                  <c:v>122.096328</c:v>
                </c:pt>
                <c:pt idx="330">
                  <c:v>122.096328</c:v>
                </c:pt>
                <c:pt idx="331">
                  <c:v>122.096328</c:v>
                </c:pt>
                <c:pt idx="332">
                  <c:v>122.096328</c:v>
                </c:pt>
                <c:pt idx="333">
                  <c:v>122.096328</c:v>
                </c:pt>
                <c:pt idx="334">
                  <c:v>122.096328</c:v>
                </c:pt>
                <c:pt idx="335">
                  <c:v>122.096328</c:v>
                </c:pt>
                <c:pt idx="336">
                  <c:v>122.096328</c:v>
                </c:pt>
                <c:pt idx="337">
                  <c:v>122.096328</c:v>
                </c:pt>
                <c:pt idx="338">
                  <c:v>122.096328</c:v>
                </c:pt>
                <c:pt idx="339">
                  <c:v>126.99310400000005</c:v>
                </c:pt>
                <c:pt idx="340">
                  <c:v>126.99310400000005</c:v>
                </c:pt>
                <c:pt idx="341">
                  <c:v>126.99310400000005</c:v>
                </c:pt>
                <c:pt idx="342">
                  <c:v>126.99310400000005</c:v>
                </c:pt>
                <c:pt idx="343">
                  <c:v>126.99310400000005</c:v>
                </c:pt>
                <c:pt idx="344">
                  <c:v>126.99310400000005</c:v>
                </c:pt>
                <c:pt idx="345">
                  <c:v>126.99310400000005</c:v>
                </c:pt>
                <c:pt idx="346">
                  <c:v>126.99310400000005</c:v>
                </c:pt>
                <c:pt idx="347">
                  <c:v>126.99310400000005</c:v>
                </c:pt>
                <c:pt idx="348">
                  <c:v>126.99310400000005</c:v>
                </c:pt>
                <c:pt idx="349">
                  <c:v>131.295219</c:v>
                </c:pt>
                <c:pt idx="350">
                  <c:v>131.295219</c:v>
                </c:pt>
                <c:pt idx="351">
                  <c:v>131.295219</c:v>
                </c:pt>
                <c:pt idx="352">
                  <c:v>131.295219</c:v>
                </c:pt>
                <c:pt idx="353">
                  <c:v>131.295219</c:v>
                </c:pt>
                <c:pt idx="354">
                  <c:v>131.295219</c:v>
                </c:pt>
                <c:pt idx="355">
                  <c:v>131.295219</c:v>
                </c:pt>
                <c:pt idx="356">
                  <c:v>131.295219</c:v>
                </c:pt>
                <c:pt idx="357">
                  <c:v>131.295219</c:v>
                </c:pt>
                <c:pt idx="358">
                  <c:v>131.295219</c:v>
                </c:pt>
                <c:pt idx="359">
                  <c:v>135.96976199999995</c:v>
                </c:pt>
                <c:pt idx="360">
                  <c:v>135.96976199999995</c:v>
                </c:pt>
                <c:pt idx="361">
                  <c:v>135.96976199999995</c:v>
                </c:pt>
                <c:pt idx="362">
                  <c:v>135.96976199999995</c:v>
                </c:pt>
                <c:pt idx="363">
                  <c:v>135.96976199999995</c:v>
                </c:pt>
                <c:pt idx="364">
                  <c:v>135.96976199999995</c:v>
                </c:pt>
                <c:pt idx="365">
                  <c:v>135.96976199999995</c:v>
                </c:pt>
                <c:pt idx="366">
                  <c:v>135.96976199999995</c:v>
                </c:pt>
                <c:pt idx="367">
                  <c:v>135.96976199999995</c:v>
                </c:pt>
                <c:pt idx="368">
                  <c:v>135.96976199999995</c:v>
                </c:pt>
                <c:pt idx="369">
                  <c:v>140.24809199999999</c:v>
                </c:pt>
                <c:pt idx="370">
                  <c:v>140.24809199999999</c:v>
                </c:pt>
                <c:pt idx="371">
                  <c:v>140.24809199999999</c:v>
                </c:pt>
                <c:pt idx="372">
                  <c:v>140.24809199999999</c:v>
                </c:pt>
                <c:pt idx="373">
                  <c:v>140.24809199999999</c:v>
                </c:pt>
                <c:pt idx="374">
                  <c:v>140.24809199999999</c:v>
                </c:pt>
                <c:pt idx="375">
                  <c:v>140.24809199999999</c:v>
                </c:pt>
                <c:pt idx="376">
                  <c:v>140.24809199999999</c:v>
                </c:pt>
                <c:pt idx="377">
                  <c:v>140.24809199999999</c:v>
                </c:pt>
                <c:pt idx="378">
                  <c:v>140.24809199999999</c:v>
                </c:pt>
                <c:pt idx="379">
                  <c:v>143.69336199999998</c:v>
                </c:pt>
                <c:pt idx="380">
                  <c:v>143.69336199999998</c:v>
                </c:pt>
                <c:pt idx="381">
                  <c:v>143.69336199999998</c:v>
                </c:pt>
                <c:pt idx="382">
                  <c:v>143.69336199999998</c:v>
                </c:pt>
                <c:pt idx="383">
                  <c:v>143.69336199999998</c:v>
                </c:pt>
                <c:pt idx="384">
                  <c:v>143.69336199999998</c:v>
                </c:pt>
                <c:pt idx="385">
                  <c:v>143.69336199999998</c:v>
                </c:pt>
                <c:pt idx="386">
                  <c:v>143.69336199999998</c:v>
                </c:pt>
                <c:pt idx="387">
                  <c:v>143.69336199999998</c:v>
                </c:pt>
                <c:pt idx="388">
                  <c:v>143.69336199999998</c:v>
                </c:pt>
                <c:pt idx="389">
                  <c:v>147.77000699999999</c:v>
                </c:pt>
                <c:pt idx="390">
                  <c:v>147.77000699999999</c:v>
                </c:pt>
                <c:pt idx="391">
                  <c:v>147.77000699999999</c:v>
                </c:pt>
                <c:pt idx="392">
                  <c:v>147.77000699999999</c:v>
                </c:pt>
                <c:pt idx="393">
                  <c:v>147.77000699999999</c:v>
                </c:pt>
                <c:pt idx="394">
                  <c:v>147.77000699999999</c:v>
                </c:pt>
                <c:pt idx="395">
                  <c:v>147.77000699999999</c:v>
                </c:pt>
                <c:pt idx="396">
                  <c:v>147.77000699999999</c:v>
                </c:pt>
                <c:pt idx="397">
                  <c:v>147.77000699999999</c:v>
                </c:pt>
                <c:pt idx="398">
                  <c:v>147.77000699999999</c:v>
                </c:pt>
                <c:pt idx="399">
                  <c:v>151.84784200000001</c:v>
                </c:pt>
                <c:pt idx="400">
                  <c:v>151.84784200000001</c:v>
                </c:pt>
                <c:pt idx="401">
                  <c:v>151.84784200000001</c:v>
                </c:pt>
                <c:pt idx="402">
                  <c:v>151.84784200000001</c:v>
                </c:pt>
                <c:pt idx="403">
                  <c:v>151.84784200000001</c:v>
                </c:pt>
                <c:pt idx="404">
                  <c:v>151.84784200000001</c:v>
                </c:pt>
                <c:pt idx="405">
                  <c:v>151.84784200000001</c:v>
                </c:pt>
                <c:pt idx="406">
                  <c:v>151.84784200000001</c:v>
                </c:pt>
                <c:pt idx="407">
                  <c:v>151.84784200000001</c:v>
                </c:pt>
                <c:pt idx="408">
                  <c:v>151.84784200000001</c:v>
                </c:pt>
                <c:pt idx="409">
                  <c:v>155.22168299999998</c:v>
                </c:pt>
                <c:pt idx="410">
                  <c:v>155.22168299999998</c:v>
                </c:pt>
                <c:pt idx="411">
                  <c:v>155.22168299999998</c:v>
                </c:pt>
                <c:pt idx="412">
                  <c:v>155.22168299999998</c:v>
                </c:pt>
                <c:pt idx="413">
                  <c:v>155.22168299999998</c:v>
                </c:pt>
                <c:pt idx="414">
                  <c:v>155.22168299999998</c:v>
                </c:pt>
                <c:pt idx="415">
                  <c:v>155.22168299999998</c:v>
                </c:pt>
                <c:pt idx="416">
                  <c:v>155.22168299999998</c:v>
                </c:pt>
                <c:pt idx="417">
                  <c:v>155.22168299999998</c:v>
                </c:pt>
                <c:pt idx="418">
                  <c:v>155.22168299999998</c:v>
                </c:pt>
                <c:pt idx="419">
                  <c:v>158.73317399999991</c:v>
                </c:pt>
                <c:pt idx="420">
                  <c:v>158.73317399999991</c:v>
                </c:pt>
                <c:pt idx="421">
                  <c:v>158.73317399999991</c:v>
                </c:pt>
                <c:pt idx="422">
                  <c:v>158.73317399999991</c:v>
                </c:pt>
                <c:pt idx="423">
                  <c:v>158.73317399999991</c:v>
                </c:pt>
                <c:pt idx="424">
                  <c:v>158.73317399999991</c:v>
                </c:pt>
                <c:pt idx="425">
                  <c:v>158.73317399999991</c:v>
                </c:pt>
                <c:pt idx="426">
                  <c:v>158.73317399999991</c:v>
                </c:pt>
                <c:pt idx="427">
                  <c:v>158.73317399999991</c:v>
                </c:pt>
                <c:pt idx="428">
                  <c:v>158.73317399999991</c:v>
                </c:pt>
                <c:pt idx="429">
                  <c:v>161.30193500000001</c:v>
                </c:pt>
                <c:pt idx="430">
                  <c:v>161.30193500000001</c:v>
                </c:pt>
                <c:pt idx="431">
                  <c:v>161.30193500000001</c:v>
                </c:pt>
                <c:pt idx="432">
                  <c:v>161.30193500000001</c:v>
                </c:pt>
                <c:pt idx="433">
                  <c:v>161.30193500000001</c:v>
                </c:pt>
                <c:pt idx="434">
                  <c:v>161.30193500000001</c:v>
                </c:pt>
                <c:pt idx="435">
                  <c:v>161.30193500000001</c:v>
                </c:pt>
                <c:pt idx="436">
                  <c:v>161.30193500000001</c:v>
                </c:pt>
                <c:pt idx="437">
                  <c:v>161.30193500000001</c:v>
                </c:pt>
                <c:pt idx="438">
                  <c:v>161.30193500000001</c:v>
                </c:pt>
                <c:pt idx="439">
                  <c:v>171.50569399999998</c:v>
                </c:pt>
                <c:pt idx="440">
                  <c:v>171.50569399999998</c:v>
                </c:pt>
                <c:pt idx="441">
                  <c:v>171.50569399999998</c:v>
                </c:pt>
                <c:pt idx="442">
                  <c:v>171.50569399999998</c:v>
                </c:pt>
                <c:pt idx="443">
                  <c:v>171.50569399999998</c:v>
                </c:pt>
                <c:pt idx="444">
                  <c:v>171.50569399999998</c:v>
                </c:pt>
                <c:pt idx="445">
                  <c:v>171.50569399999998</c:v>
                </c:pt>
                <c:pt idx="446">
                  <c:v>171.50569399999998</c:v>
                </c:pt>
                <c:pt idx="447">
                  <c:v>171.50569399999998</c:v>
                </c:pt>
                <c:pt idx="448">
                  <c:v>171.50569399999998</c:v>
                </c:pt>
                <c:pt idx="449">
                  <c:v>169.97456199999991</c:v>
                </c:pt>
                <c:pt idx="450">
                  <c:v>169.97456199999991</c:v>
                </c:pt>
                <c:pt idx="451">
                  <c:v>169.97456199999991</c:v>
                </c:pt>
                <c:pt idx="452">
                  <c:v>169.97456199999991</c:v>
                </c:pt>
                <c:pt idx="453">
                  <c:v>169.97456199999991</c:v>
                </c:pt>
                <c:pt idx="454">
                  <c:v>169.97456199999991</c:v>
                </c:pt>
                <c:pt idx="455">
                  <c:v>169.97456199999991</c:v>
                </c:pt>
                <c:pt idx="456">
                  <c:v>169.97456199999991</c:v>
                </c:pt>
                <c:pt idx="457">
                  <c:v>169.97456199999991</c:v>
                </c:pt>
                <c:pt idx="458">
                  <c:v>169.97456199999991</c:v>
                </c:pt>
                <c:pt idx="459">
                  <c:v>171.25898100000001</c:v>
                </c:pt>
                <c:pt idx="460">
                  <c:v>171.25898100000001</c:v>
                </c:pt>
                <c:pt idx="461">
                  <c:v>171.25898100000001</c:v>
                </c:pt>
                <c:pt idx="462">
                  <c:v>171.25898100000001</c:v>
                </c:pt>
                <c:pt idx="463">
                  <c:v>171.25898100000001</c:v>
                </c:pt>
                <c:pt idx="464">
                  <c:v>171.25898100000001</c:v>
                </c:pt>
                <c:pt idx="465">
                  <c:v>171.25898100000001</c:v>
                </c:pt>
                <c:pt idx="466">
                  <c:v>171.25898100000001</c:v>
                </c:pt>
                <c:pt idx="467">
                  <c:v>171.25898100000001</c:v>
                </c:pt>
                <c:pt idx="468">
                  <c:v>171.25898100000001</c:v>
                </c:pt>
                <c:pt idx="469">
                  <c:v>173.4562490000001</c:v>
                </c:pt>
                <c:pt idx="470">
                  <c:v>173.4562490000001</c:v>
                </c:pt>
                <c:pt idx="471">
                  <c:v>173.4562490000001</c:v>
                </c:pt>
                <c:pt idx="472">
                  <c:v>173.4562490000001</c:v>
                </c:pt>
                <c:pt idx="473">
                  <c:v>173.4562490000001</c:v>
                </c:pt>
                <c:pt idx="474">
                  <c:v>173.4562490000001</c:v>
                </c:pt>
                <c:pt idx="475">
                  <c:v>173.4562490000001</c:v>
                </c:pt>
                <c:pt idx="476">
                  <c:v>173.4562490000001</c:v>
                </c:pt>
                <c:pt idx="477">
                  <c:v>173.4562490000001</c:v>
                </c:pt>
                <c:pt idx="478">
                  <c:v>173.4562490000001</c:v>
                </c:pt>
                <c:pt idx="479">
                  <c:v>175.89615599999999</c:v>
                </c:pt>
                <c:pt idx="480">
                  <c:v>175.89615599999999</c:v>
                </c:pt>
                <c:pt idx="481">
                  <c:v>175.89615599999999</c:v>
                </c:pt>
                <c:pt idx="482">
                  <c:v>175.89615599999999</c:v>
                </c:pt>
                <c:pt idx="483">
                  <c:v>175.89615599999999</c:v>
                </c:pt>
                <c:pt idx="484">
                  <c:v>175.89615599999999</c:v>
                </c:pt>
                <c:pt idx="485">
                  <c:v>175.89615599999999</c:v>
                </c:pt>
                <c:pt idx="486">
                  <c:v>175.89615599999999</c:v>
                </c:pt>
                <c:pt idx="487">
                  <c:v>175.89615599999999</c:v>
                </c:pt>
                <c:pt idx="488">
                  <c:v>175.89615599999999</c:v>
                </c:pt>
                <c:pt idx="489">
                  <c:v>178.23405099999991</c:v>
                </c:pt>
                <c:pt idx="490">
                  <c:v>178.23405099999991</c:v>
                </c:pt>
                <c:pt idx="491">
                  <c:v>178.23405099999991</c:v>
                </c:pt>
                <c:pt idx="492">
                  <c:v>178.23405099999991</c:v>
                </c:pt>
                <c:pt idx="493">
                  <c:v>178.23405099999991</c:v>
                </c:pt>
                <c:pt idx="494">
                  <c:v>178.23405099999991</c:v>
                </c:pt>
                <c:pt idx="495">
                  <c:v>178.23405099999991</c:v>
                </c:pt>
                <c:pt idx="496">
                  <c:v>178.23405099999991</c:v>
                </c:pt>
                <c:pt idx="497">
                  <c:v>178.23405099999991</c:v>
                </c:pt>
                <c:pt idx="498">
                  <c:v>178.23405099999991</c:v>
                </c:pt>
                <c:pt idx="499">
                  <c:v>181.50578399999998</c:v>
                </c:pt>
                <c:pt idx="500">
                  <c:v>181.50578399999998</c:v>
                </c:pt>
                <c:pt idx="501">
                  <c:v>181.50578399999998</c:v>
                </c:pt>
                <c:pt idx="502">
                  <c:v>181.50578399999998</c:v>
                </c:pt>
                <c:pt idx="503">
                  <c:v>181.50578399999998</c:v>
                </c:pt>
                <c:pt idx="504">
                  <c:v>181.50578399999998</c:v>
                </c:pt>
                <c:pt idx="505">
                  <c:v>181.50578399999998</c:v>
                </c:pt>
                <c:pt idx="506">
                  <c:v>181.50578399999998</c:v>
                </c:pt>
                <c:pt idx="507">
                  <c:v>181.50578399999998</c:v>
                </c:pt>
                <c:pt idx="508">
                  <c:v>181.50578399999998</c:v>
                </c:pt>
                <c:pt idx="509">
                  <c:v>184.46604500000001</c:v>
                </c:pt>
                <c:pt idx="510">
                  <c:v>184.46604500000001</c:v>
                </c:pt>
                <c:pt idx="511">
                  <c:v>184.46604500000001</c:v>
                </c:pt>
                <c:pt idx="512">
                  <c:v>184.46604500000001</c:v>
                </c:pt>
                <c:pt idx="513">
                  <c:v>184.46604500000001</c:v>
                </c:pt>
                <c:pt idx="514">
                  <c:v>184.46604500000001</c:v>
                </c:pt>
                <c:pt idx="515">
                  <c:v>184.46604500000001</c:v>
                </c:pt>
                <c:pt idx="516">
                  <c:v>184.46604500000001</c:v>
                </c:pt>
                <c:pt idx="517">
                  <c:v>184.46604500000001</c:v>
                </c:pt>
                <c:pt idx="518">
                  <c:v>184.46604500000001</c:v>
                </c:pt>
                <c:pt idx="519">
                  <c:v>187.61150099999998</c:v>
                </c:pt>
                <c:pt idx="520">
                  <c:v>187.61150099999998</c:v>
                </c:pt>
                <c:pt idx="521">
                  <c:v>187.61150099999998</c:v>
                </c:pt>
                <c:pt idx="522">
                  <c:v>187.61150099999998</c:v>
                </c:pt>
                <c:pt idx="523">
                  <c:v>187.61150099999998</c:v>
                </c:pt>
                <c:pt idx="524">
                  <c:v>187.61150099999998</c:v>
                </c:pt>
                <c:pt idx="525">
                  <c:v>187.61150099999998</c:v>
                </c:pt>
                <c:pt idx="526">
                  <c:v>187.61150099999998</c:v>
                </c:pt>
                <c:pt idx="527">
                  <c:v>187.61150099999998</c:v>
                </c:pt>
                <c:pt idx="528">
                  <c:v>187.61150099999998</c:v>
                </c:pt>
                <c:pt idx="529">
                  <c:v>189.51299599999999</c:v>
                </c:pt>
                <c:pt idx="530">
                  <c:v>189.51299599999999</c:v>
                </c:pt>
                <c:pt idx="531">
                  <c:v>189.51299599999999</c:v>
                </c:pt>
                <c:pt idx="532">
                  <c:v>189.51299599999999</c:v>
                </c:pt>
                <c:pt idx="533">
                  <c:v>189.51299599999999</c:v>
                </c:pt>
                <c:pt idx="534">
                  <c:v>189.51299599999999</c:v>
                </c:pt>
                <c:pt idx="535">
                  <c:v>189.51299599999999</c:v>
                </c:pt>
                <c:pt idx="536">
                  <c:v>189.51299599999999</c:v>
                </c:pt>
                <c:pt idx="537">
                  <c:v>189.51299599999999</c:v>
                </c:pt>
                <c:pt idx="538">
                  <c:v>189.51299599999999</c:v>
                </c:pt>
                <c:pt idx="539">
                  <c:v>188.42987299999999</c:v>
                </c:pt>
                <c:pt idx="540">
                  <c:v>188.42987299999999</c:v>
                </c:pt>
                <c:pt idx="541">
                  <c:v>188.42987299999999</c:v>
                </c:pt>
                <c:pt idx="542">
                  <c:v>188.42987299999999</c:v>
                </c:pt>
                <c:pt idx="543">
                  <c:v>188.42987299999999</c:v>
                </c:pt>
                <c:pt idx="544">
                  <c:v>188.42987299999999</c:v>
                </c:pt>
                <c:pt idx="545">
                  <c:v>188.42987299999999</c:v>
                </c:pt>
                <c:pt idx="546">
                  <c:v>188.42987299999999</c:v>
                </c:pt>
                <c:pt idx="547">
                  <c:v>188.42987299999999</c:v>
                </c:pt>
                <c:pt idx="548">
                  <c:v>188.42987299999999</c:v>
                </c:pt>
                <c:pt idx="549">
                  <c:v>189.251002</c:v>
                </c:pt>
                <c:pt idx="550">
                  <c:v>189.251002</c:v>
                </c:pt>
                <c:pt idx="551">
                  <c:v>189.251002</c:v>
                </c:pt>
                <c:pt idx="552">
                  <c:v>189.251002</c:v>
                </c:pt>
                <c:pt idx="553">
                  <c:v>189.251002</c:v>
                </c:pt>
                <c:pt idx="554">
                  <c:v>189.251002</c:v>
                </c:pt>
                <c:pt idx="555">
                  <c:v>189.251002</c:v>
                </c:pt>
                <c:pt idx="556">
                  <c:v>189.251002</c:v>
                </c:pt>
                <c:pt idx="557">
                  <c:v>189.251002</c:v>
                </c:pt>
                <c:pt idx="558">
                  <c:v>189.251002</c:v>
                </c:pt>
                <c:pt idx="559">
                  <c:v>190.50610800000001</c:v>
                </c:pt>
                <c:pt idx="560">
                  <c:v>190.50610800000001</c:v>
                </c:pt>
                <c:pt idx="561">
                  <c:v>190.50610800000001</c:v>
                </c:pt>
                <c:pt idx="562">
                  <c:v>190.50610800000001</c:v>
                </c:pt>
                <c:pt idx="563">
                  <c:v>190.50610800000001</c:v>
                </c:pt>
                <c:pt idx="564">
                  <c:v>190.50610800000001</c:v>
                </c:pt>
                <c:pt idx="565">
                  <c:v>190.50610800000001</c:v>
                </c:pt>
                <c:pt idx="566">
                  <c:v>190.50610800000001</c:v>
                </c:pt>
                <c:pt idx="567">
                  <c:v>190.50610800000001</c:v>
                </c:pt>
                <c:pt idx="568">
                  <c:v>190.50610800000001</c:v>
                </c:pt>
                <c:pt idx="569">
                  <c:v>192.48579900000001</c:v>
                </c:pt>
                <c:pt idx="570">
                  <c:v>192.48579900000001</c:v>
                </c:pt>
                <c:pt idx="571">
                  <c:v>192.48579900000001</c:v>
                </c:pt>
                <c:pt idx="572">
                  <c:v>192.48579900000001</c:v>
                </c:pt>
                <c:pt idx="573">
                  <c:v>192.48579900000001</c:v>
                </c:pt>
                <c:pt idx="574">
                  <c:v>192.48579900000001</c:v>
                </c:pt>
                <c:pt idx="575">
                  <c:v>192.48579900000001</c:v>
                </c:pt>
                <c:pt idx="576">
                  <c:v>192.48579900000001</c:v>
                </c:pt>
                <c:pt idx="577">
                  <c:v>192.48579900000001</c:v>
                </c:pt>
                <c:pt idx="578">
                  <c:v>192.48579900000001</c:v>
                </c:pt>
                <c:pt idx="579">
                  <c:v>191.5149549999999</c:v>
                </c:pt>
                <c:pt idx="580">
                  <c:v>191.5149549999999</c:v>
                </c:pt>
                <c:pt idx="581">
                  <c:v>191.5149549999999</c:v>
                </c:pt>
                <c:pt idx="582">
                  <c:v>191.5149549999999</c:v>
                </c:pt>
                <c:pt idx="583">
                  <c:v>191.5149549999999</c:v>
                </c:pt>
                <c:pt idx="584">
                  <c:v>191.5149549999999</c:v>
                </c:pt>
                <c:pt idx="585">
                  <c:v>191.5149549999999</c:v>
                </c:pt>
                <c:pt idx="586">
                  <c:v>191.5149549999999</c:v>
                </c:pt>
                <c:pt idx="587">
                  <c:v>191.5149549999999</c:v>
                </c:pt>
                <c:pt idx="588">
                  <c:v>191.5149549999999</c:v>
                </c:pt>
                <c:pt idx="589">
                  <c:v>183.3811080000001</c:v>
                </c:pt>
                <c:pt idx="590">
                  <c:v>183.3811080000001</c:v>
                </c:pt>
                <c:pt idx="591">
                  <c:v>183.3811080000001</c:v>
                </c:pt>
                <c:pt idx="592">
                  <c:v>183.3811080000001</c:v>
                </c:pt>
                <c:pt idx="593">
                  <c:v>183.3811080000001</c:v>
                </c:pt>
                <c:pt idx="594">
                  <c:v>183.3811080000001</c:v>
                </c:pt>
                <c:pt idx="595">
                  <c:v>183.3811080000001</c:v>
                </c:pt>
                <c:pt idx="596">
                  <c:v>183.3811080000001</c:v>
                </c:pt>
                <c:pt idx="597">
                  <c:v>183.3811080000001</c:v>
                </c:pt>
                <c:pt idx="598">
                  <c:v>183.3811080000001</c:v>
                </c:pt>
                <c:pt idx="599">
                  <c:v>177.27491099999995</c:v>
                </c:pt>
                <c:pt idx="600">
                  <c:v>177.27491099999995</c:v>
                </c:pt>
                <c:pt idx="601">
                  <c:v>177.27491099999995</c:v>
                </c:pt>
                <c:pt idx="602">
                  <c:v>177.27491099999995</c:v>
                </c:pt>
                <c:pt idx="603">
                  <c:v>177.27491099999995</c:v>
                </c:pt>
                <c:pt idx="604">
                  <c:v>177.27491099999995</c:v>
                </c:pt>
                <c:pt idx="605">
                  <c:v>177.27491099999995</c:v>
                </c:pt>
                <c:pt idx="606">
                  <c:v>177.27491099999995</c:v>
                </c:pt>
                <c:pt idx="607">
                  <c:v>177.27491099999995</c:v>
                </c:pt>
                <c:pt idx="608">
                  <c:v>177.27491099999995</c:v>
                </c:pt>
                <c:pt idx="609">
                  <c:v>178.3272070000001</c:v>
                </c:pt>
                <c:pt idx="610">
                  <c:v>178.3272070000001</c:v>
                </c:pt>
                <c:pt idx="611">
                  <c:v>178.3272070000001</c:v>
                </c:pt>
                <c:pt idx="612">
                  <c:v>178.3272070000001</c:v>
                </c:pt>
                <c:pt idx="613">
                  <c:v>178.3272070000001</c:v>
                </c:pt>
                <c:pt idx="614">
                  <c:v>178.3272070000001</c:v>
                </c:pt>
                <c:pt idx="615">
                  <c:v>178.3272070000001</c:v>
                </c:pt>
                <c:pt idx="616">
                  <c:v>178.3272070000001</c:v>
                </c:pt>
                <c:pt idx="617">
                  <c:v>178.3272070000001</c:v>
                </c:pt>
                <c:pt idx="618">
                  <c:v>178.3272070000001</c:v>
                </c:pt>
                <c:pt idx="619">
                  <c:v>182.35007100000001</c:v>
                </c:pt>
                <c:pt idx="620">
                  <c:v>182.35007100000001</c:v>
                </c:pt>
                <c:pt idx="621">
                  <c:v>182.35007100000001</c:v>
                </c:pt>
                <c:pt idx="622">
                  <c:v>182.35007100000001</c:v>
                </c:pt>
                <c:pt idx="623">
                  <c:v>182.35007100000001</c:v>
                </c:pt>
                <c:pt idx="624">
                  <c:v>182.35007100000001</c:v>
                </c:pt>
                <c:pt idx="625">
                  <c:v>182.35007100000001</c:v>
                </c:pt>
                <c:pt idx="626">
                  <c:v>182.35007100000001</c:v>
                </c:pt>
                <c:pt idx="627">
                  <c:v>182.35007100000001</c:v>
                </c:pt>
                <c:pt idx="628">
                  <c:v>182.35007100000001</c:v>
                </c:pt>
                <c:pt idx="629">
                  <c:v>181.59237100000001</c:v>
                </c:pt>
                <c:pt idx="630">
                  <c:v>181.59237100000001</c:v>
                </c:pt>
                <c:pt idx="631">
                  <c:v>181.59237100000001</c:v>
                </c:pt>
                <c:pt idx="632">
                  <c:v>181.59237100000001</c:v>
                </c:pt>
                <c:pt idx="633">
                  <c:v>181.59237100000001</c:v>
                </c:pt>
                <c:pt idx="634">
                  <c:v>181.59237100000001</c:v>
                </c:pt>
                <c:pt idx="635">
                  <c:v>181.59237100000001</c:v>
                </c:pt>
                <c:pt idx="636">
                  <c:v>181.59237100000001</c:v>
                </c:pt>
                <c:pt idx="637">
                  <c:v>181.59237100000001</c:v>
                </c:pt>
                <c:pt idx="638">
                  <c:v>181.59237100000001</c:v>
                </c:pt>
                <c:pt idx="639">
                  <c:v>171.590678</c:v>
                </c:pt>
                <c:pt idx="640">
                  <c:v>171.590678</c:v>
                </c:pt>
                <c:pt idx="641">
                  <c:v>171.590678</c:v>
                </c:pt>
                <c:pt idx="642">
                  <c:v>171.590678</c:v>
                </c:pt>
                <c:pt idx="643">
                  <c:v>171.590678</c:v>
                </c:pt>
                <c:pt idx="644">
                  <c:v>171.590678</c:v>
                </c:pt>
                <c:pt idx="645">
                  <c:v>171.590678</c:v>
                </c:pt>
                <c:pt idx="646">
                  <c:v>171.590678</c:v>
                </c:pt>
                <c:pt idx="647">
                  <c:v>171.590678</c:v>
                </c:pt>
                <c:pt idx="648">
                  <c:v>171.590678</c:v>
                </c:pt>
                <c:pt idx="649">
                  <c:v>161.384713</c:v>
                </c:pt>
                <c:pt idx="650">
                  <c:v>161.384713</c:v>
                </c:pt>
                <c:pt idx="651">
                  <c:v>161.384713</c:v>
                </c:pt>
                <c:pt idx="652">
                  <c:v>161.384713</c:v>
                </c:pt>
                <c:pt idx="653">
                  <c:v>161.384713</c:v>
                </c:pt>
                <c:pt idx="654">
                  <c:v>161.384713</c:v>
                </c:pt>
                <c:pt idx="655">
                  <c:v>161.384713</c:v>
                </c:pt>
                <c:pt idx="656">
                  <c:v>161.384713</c:v>
                </c:pt>
                <c:pt idx="657">
                  <c:v>161.384713</c:v>
                </c:pt>
                <c:pt idx="658">
                  <c:v>161.384713</c:v>
                </c:pt>
                <c:pt idx="659">
                  <c:v>155.77689999999998</c:v>
                </c:pt>
                <c:pt idx="660">
                  <c:v>155.77689999999998</c:v>
                </c:pt>
                <c:pt idx="661">
                  <c:v>155.77689999999998</c:v>
                </c:pt>
                <c:pt idx="662">
                  <c:v>155.77689999999998</c:v>
                </c:pt>
                <c:pt idx="663">
                  <c:v>155.77689999999998</c:v>
                </c:pt>
                <c:pt idx="664">
                  <c:v>155.77689999999998</c:v>
                </c:pt>
                <c:pt idx="665">
                  <c:v>155.77689999999998</c:v>
                </c:pt>
                <c:pt idx="666">
                  <c:v>155.77689999999998</c:v>
                </c:pt>
                <c:pt idx="667">
                  <c:v>155.77689999999998</c:v>
                </c:pt>
                <c:pt idx="668">
                  <c:v>155.77689999999998</c:v>
                </c:pt>
                <c:pt idx="669">
                  <c:v>151.36862600000009</c:v>
                </c:pt>
                <c:pt idx="670">
                  <c:v>151.36862600000009</c:v>
                </c:pt>
                <c:pt idx="671">
                  <c:v>151.36862600000009</c:v>
                </c:pt>
                <c:pt idx="672">
                  <c:v>151.36862600000009</c:v>
                </c:pt>
                <c:pt idx="673">
                  <c:v>151.36862600000009</c:v>
                </c:pt>
                <c:pt idx="674">
                  <c:v>151.36862600000009</c:v>
                </c:pt>
                <c:pt idx="675">
                  <c:v>151.36862600000009</c:v>
                </c:pt>
                <c:pt idx="676">
                  <c:v>151.36862600000009</c:v>
                </c:pt>
                <c:pt idx="677">
                  <c:v>151.36862600000009</c:v>
                </c:pt>
                <c:pt idx="678">
                  <c:v>151.36862600000009</c:v>
                </c:pt>
                <c:pt idx="679">
                  <c:v>147.278119</c:v>
                </c:pt>
                <c:pt idx="680">
                  <c:v>147.278119</c:v>
                </c:pt>
                <c:pt idx="681">
                  <c:v>147.278119</c:v>
                </c:pt>
                <c:pt idx="682">
                  <c:v>147.278119</c:v>
                </c:pt>
                <c:pt idx="683">
                  <c:v>147.278119</c:v>
                </c:pt>
                <c:pt idx="684">
                  <c:v>147.278119</c:v>
                </c:pt>
                <c:pt idx="685">
                  <c:v>147.278119</c:v>
                </c:pt>
                <c:pt idx="686">
                  <c:v>147.278119</c:v>
                </c:pt>
                <c:pt idx="687">
                  <c:v>147.278119</c:v>
                </c:pt>
                <c:pt idx="688">
                  <c:v>147.278119</c:v>
                </c:pt>
                <c:pt idx="689">
                  <c:v>143.28512499999999</c:v>
                </c:pt>
                <c:pt idx="690">
                  <c:v>143.28512499999999</c:v>
                </c:pt>
                <c:pt idx="691">
                  <c:v>143.28512499999999</c:v>
                </c:pt>
                <c:pt idx="692">
                  <c:v>143.28512499999999</c:v>
                </c:pt>
                <c:pt idx="693">
                  <c:v>143.28512499999999</c:v>
                </c:pt>
                <c:pt idx="694">
                  <c:v>143.28512499999999</c:v>
                </c:pt>
                <c:pt idx="695">
                  <c:v>143.28512499999999</c:v>
                </c:pt>
                <c:pt idx="696">
                  <c:v>143.28512499999999</c:v>
                </c:pt>
                <c:pt idx="697">
                  <c:v>143.28512499999999</c:v>
                </c:pt>
                <c:pt idx="698">
                  <c:v>143.28512499999999</c:v>
                </c:pt>
                <c:pt idx="699">
                  <c:v>126.17749000000001</c:v>
                </c:pt>
                <c:pt idx="700">
                  <c:v>126.17749000000001</c:v>
                </c:pt>
                <c:pt idx="701">
                  <c:v>126.17749000000001</c:v>
                </c:pt>
                <c:pt idx="702">
                  <c:v>126.17749000000001</c:v>
                </c:pt>
                <c:pt idx="703">
                  <c:v>126.17749000000001</c:v>
                </c:pt>
                <c:pt idx="704">
                  <c:v>126.17749000000001</c:v>
                </c:pt>
                <c:pt idx="705">
                  <c:v>126.17749000000001</c:v>
                </c:pt>
                <c:pt idx="706">
                  <c:v>126.17749000000001</c:v>
                </c:pt>
                <c:pt idx="707">
                  <c:v>126.17749000000001</c:v>
                </c:pt>
                <c:pt idx="708">
                  <c:v>126.17749000000001</c:v>
                </c:pt>
                <c:pt idx="709">
                  <c:v>145.30418700000001</c:v>
                </c:pt>
                <c:pt idx="710">
                  <c:v>145.30418700000001</c:v>
                </c:pt>
                <c:pt idx="711">
                  <c:v>145.30418700000001</c:v>
                </c:pt>
                <c:pt idx="712">
                  <c:v>145.30418700000001</c:v>
                </c:pt>
                <c:pt idx="713">
                  <c:v>145.30418700000001</c:v>
                </c:pt>
                <c:pt idx="714">
                  <c:v>145.30418700000001</c:v>
                </c:pt>
                <c:pt idx="715">
                  <c:v>145.30418700000001</c:v>
                </c:pt>
                <c:pt idx="716">
                  <c:v>145.30418700000001</c:v>
                </c:pt>
                <c:pt idx="717">
                  <c:v>145.30418700000001</c:v>
                </c:pt>
                <c:pt idx="718">
                  <c:v>145.30418700000001</c:v>
                </c:pt>
                <c:pt idx="719">
                  <c:v>180.09558899999999</c:v>
                </c:pt>
                <c:pt idx="720">
                  <c:v>180.09558899999999</c:v>
                </c:pt>
                <c:pt idx="721">
                  <c:v>180.09558899999999</c:v>
                </c:pt>
                <c:pt idx="722">
                  <c:v>180.09558899999999</c:v>
                </c:pt>
                <c:pt idx="723">
                  <c:v>180.09558899999999</c:v>
                </c:pt>
                <c:pt idx="724">
                  <c:v>180.09558899999999</c:v>
                </c:pt>
                <c:pt idx="725">
                  <c:v>180.09558899999999</c:v>
                </c:pt>
                <c:pt idx="726">
                  <c:v>180.09558899999999</c:v>
                </c:pt>
                <c:pt idx="727">
                  <c:v>180.09558899999999</c:v>
                </c:pt>
                <c:pt idx="728">
                  <c:v>180.09558899999999</c:v>
                </c:pt>
                <c:pt idx="729">
                  <c:v>212.88092200000008</c:v>
                </c:pt>
                <c:pt idx="730">
                  <c:v>212.88092200000008</c:v>
                </c:pt>
                <c:pt idx="731">
                  <c:v>212.88092200000008</c:v>
                </c:pt>
                <c:pt idx="732">
                  <c:v>212.88092200000008</c:v>
                </c:pt>
                <c:pt idx="733">
                  <c:v>212.88092200000008</c:v>
                </c:pt>
                <c:pt idx="734">
                  <c:v>212.88092200000008</c:v>
                </c:pt>
                <c:pt idx="735">
                  <c:v>212.88092200000008</c:v>
                </c:pt>
                <c:pt idx="736">
                  <c:v>212.88092200000008</c:v>
                </c:pt>
                <c:pt idx="737">
                  <c:v>212.88092200000008</c:v>
                </c:pt>
                <c:pt idx="738">
                  <c:v>212.88092200000008</c:v>
                </c:pt>
                <c:pt idx="739">
                  <c:v>210.50026</c:v>
                </c:pt>
                <c:pt idx="740">
                  <c:v>210.50026</c:v>
                </c:pt>
                <c:pt idx="741">
                  <c:v>210.50026</c:v>
                </c:pt>
                <c:pt idx="742">
                  <c:v>210.50026</c:v>
                </c:pt>
                <c:pt idx="743">
                  <c:v>210.50026</c:v>
                </c:pt>
                <c:pt idx="744">
                  <c:v>210.50026</c:v>
                </c:pt>
                <c:pt idx="745">
                  <c:v>210.50026</c:v>
                </c:pt>
                <c:pt idx="746">
                  <c:v>210.50026</c:v>
                </c:pt>
                <c:pt idx="747">
                  <c:v>210.50026</c:v>
                </c:pt>
                <c:pt idx="748">
                  <c:v>210.50026</c:v>
                </c:pt>
                <c:pt idx="749">
                  <c:v>281.30983700000002</c:v>
                </c:pt>
                <c:pt idx="750">
                  <c:v>281.30983700000002</c:v>
                </c:pt>
                <c:pt idx="751">
                  <c:v>281.30983700000002</c:v>
                </c:pt>
                <c:pt idx="752">
                  <c:v>281.30983700000002</c:v>
                </c:pt>
                <c:pt idx="753">
                  <c:v>281.30983700000002</c:v>
                </c:pt>
                <c:pt idx="754">
                  <c:v>281.30983700000002</c:v>
                </c:pt>
                <c:pt idx="755">
                  <c:v>281.30983700000002</c:v>
                </c:pt>
                <c:pt idx="756">
                  <c:v>281.30983700000002</c:v>
                </c:pt>
                <c:pt idx="757">
                  <c:v>281.30983700000002</c:v>
                </c:pt>
                <c:pt idx="758">
                  <c:v>281.30983700000002</c:v>
                </c:pt>
                <c:pt idx="759">
                  <c:v>277.40664799999985</c:v>
                </c:pt>
                <c:pt idx="760">
                  <c:v>277.40664799999985</c:v>
                </c:pt>
                <c:pt idx="761">
                  <c:v>277.40664799999985</c:v>
                </c:pt>
                <c:pt idx="762">
                  <c:v>277.40664799999985</c:v>
                </c:pt>
                <c:pt idx="763">
                  <c:v>277.40664799999985</c:v>
                </c:pt>
                <c:pt idx="764">
                  <c:v>277.40664799999985</c:v>
                </c:pt>
                <c:pt idx="765">
                  <c:v>277.40664799999985</c:v>
                </c:pt>
                <c:pt idx="766">
                  <c:v>277.40664799999985</c:v>
                </c:pt>
                <c:pt idx="767">
                  <c:v>277.40664799999985</c:v>
                </c:pt>
                <c:pt idx="768">
                  <c:v>277.40664799999985</c:v>
                </c:pt>
                <c:pt idx="769">
                  <c:v>269.9445799999998</c:v>
                </c:pt>
                <c:pt idx="770">
                  <c:v>269.9445799999998</c:v>
                </c:pt>
                <c:pt idx="771">
                  <c:v>269.9445799999998</c:v>
                </c:pt>
                <c:pt idx="772">
                  <c:v>269.9445799999998</c:v>
                </c:pt>
                <c:pt idx="773">
                  <c:v>269.9445799999998</c:v>
                </c:pt>
                <c:pt idx="774">
                  <c:v>269.9445799999998</c:v>
                </c:pt>
                <c:pt idx="775">
                  <c:v>269.9445799999998</c:v>
                </c:pt>
                <c:pt idx="776">
                  <c:v>269.9445799999998</c:v>
                </c:pt>
                <c:pt idx="777">
                  <c:v>269.9445799999998</c:v>
                </c:pt>
                <c:pt idx="778">
                  <c:v>269.9445799999998</c:v>
                </c:pt>
                <c:pt idx="779">
                  <c:v>268.29892799999976</c:v>
                </c:pt>
                <c:pt idx="780">
                  <c:v>268.29892799999976</c:v>
                </c:pt>
                <c:pt idx="781">
                  <c:v>268.29892799999976</c:v>
                </c:pt>
                <c:pt idx="782">
                  <c:v>268.29892799999976</c:v>
                </c:pt>
                <c:pt idx="783">
                  <c:v>268.29892799999976</c:v>
                </c:pt>
                <c:pt idx="784">
                  <c:v>268.29892799999976</c:v>
                </c:pt>
                <c:pt idx="785">
                  <c:v>268.29892799999976</c:v>
                </c:pt>
                <c:pt idx="786">
                  <c:v>268.29892799999976</c:v>
                </c:pt>
                <c:pt idx="787">
                  <c:v>268.29892799999976</c:v>
                </c:pt>
                <c:pt idx="788">
                  <c:v>268.29892799999976</c:v>
                </c:pt>
                <c:pt idx="789">
                  <c:v>268.26464299999998</c:v>
                </c:pt>
                <c:pt idx="790">
                  <c:v>268.26464299999998</c:v>
                </c:pt>
                <c:pt idx="791">
                  <c:v>268.26464299999998</c:v>
                </c:pt>
                <c:pt idx="792">
                  <c:v>268.26464299999998</c:v>
                </c:pt>
                <c:pt idx="793">
                  <c:v>268.26464299999998</c:v>
                </c:pt>
                <c:pt idx="794">
                  <c:v>268.26464299999998</c:v>
                </c:pt>
                <c:pt idx="795">
                  <c:v>268.26464299999998</c:v>
                </c:pt>
                <c:pt idx="796">
                  <c:v>268.26464299999998</c:v>
                </c:pt>
                <c:pt idx="797">
                  <c:v>268.26464299999998</c:v>
                </c:pt>
                <c:pt idx="798">
                  <c:v>268.26464299999998</c:v>
                </c:pt>
                <c:pt idx="799">
                  <c:v>269.2847049999998</c:v>
                </c:pt>
                <c:pt idx="800">
                  <c:v>269.2847049999998</c:v>
                </c:pt>
                <c:pt idx="801">
                  <c:v>269.2847049999998</c:v>
                </c:pt>
                <c:pt idx="802">
                  <c:v>269.2847049999998</c:v>
                </c:pt>
                <c:pt idx="803">
                  <c:v>269.2847049999998</c:v>
                </c:pt>
                <c:pt idx="804">
                  <c:v>269.2847049999998</c:v>
                </c:pt>
                <c:pt idx="805">
                  <c:v>269.2847049999998</c:v>
                </c:pt>
                <c:pt idx="806">
                  <c:v>269.2847049999998</c:v>
                </c:pt>
                <c:pt idx="807">
                  <c:v>269.2847049999998</c:v>
                </c:pt>
                <c:pt idx="808">
                  <c:v>269.2847049999998</c:v>
                </c:pt>
                <c:pt idx="809">
                  <c:v>269.72199699999976</c:v>
                </c:pt>
                <c:pt idx="810">
                  <c:v>269.72199699999976</c:v>
                </c:pt>
                <c:pt idx="811">
                  <c:v>269.72199699999976</c:v>
                </c:pt>
                <c:pt idx="812">
                  <c:v>269.72199699999976</c:v>
                </c:pt>
                <c:pt idx="813">
                  <c:v>269.72199699999976</c:v>
                </c:pt>
                <c:pt idx="814">
                  <c:v>269.72199699999976</c:v>
                </c:pt>
                <c:pt idx="815">
                  <c:v>269.72199699999976</c:v>
                </c:pt>
                <c:pt idx="816">
                  <c:v>269.72199699999976</c:v>
                </c:pt>
                <c:pt idx="817">
                  <c:v>269.72199699999976</c:v>
                </c:pt>
                <c:pt idx="818">
                  <c:v>269.72199699999976</c:v>
                </c:pt>
                <c:pt idx="819">
                  <c:v>268.824366</c:v>
                </c:pt>
                <c:pt idx="820">
                  <c:v>268.824366</c:v>
                </c:pt>
                <c:pt idx="821">
                  <c:v>268.824366</c:v>
                </c:pt>
                <c:pt idx="822">
                  <c:v>268.824366</c:v>
                </c:pt>
                <c:pt idx="823">
                  <c:v>268.824366</c:v>
                </c:pt>
                <c:pt idx="824">
                  <c:v>268.824366</c:v>
                </c:pt>
                <c:pt idx="825">
                  <c:v>268.824366</c:v>
                </c:pt>
                <c:pt idx="826">
                  <c:v>268.824366</c:v>
                </c:pt>
                <c:pt idx="827">
                  <c:v>268.824366</c:v>
                </c:pt>
                <c:pt idx="828">
                  <c:v>268.824366</c:v>
                </c:pt>
                <c:pt idx="829">
                  <c:v>266.90161299999977</c:v>
                </c:pt>
                <c:pt idx="830">
                  <c:v>266.90161299999977</c:v>
                </c:pt>
                <c:pt idx="831">
                  <c:v>266.90161299999977</c:v>
                </c:pt>
                <c:pt idx="832">
                  <c:v>266.90161299999977</c:v>
                </c:pt>
                <c:pt idx="833">
                  <c:v>266.90161299999977</c:v>
                </c:pt>
                <c:pt idx="834">
                  <c:v>266.90161299999977</c:v>
                </c:pt>
                <c:pt idx="835">
                  <c:v>266.90161299999977</c:v>
                </c:pt>
                <c:pt idx="836">
                  <c:v>266.90161299999977</c:v>
                </c:pt>
                <c:pt idx="837">
                  <c:v>266.90161299999977</c:v>
                </c:pt>
                <c:pt idx="838">
                  <c:v>266.90161299999977</c:v>
                </c:pt>
                <c:pt idx="839">
                  <c:v>265.08932399999981</c:v>
                </c:pt>
                <c:pt idx="840">
                  <c:v>265.08932399999981</c:v>
                </c:pt>
                <c:pt idx="841">
                  <c:v>265.08932399999981</c:v>
                </c:pt>
                <c:pt idx="842">
                  <c:v>265.08932399999981</c:v>
                </c:pt>
                <c:pt idx="843">
                  <c:v>265.08932399999981</c:v>
                </c:pt>
                <c:pt idx="844">
                  <c:v>265.08932399999981</c:v>
                </c:pt>
                <c:pt idx="845">
                  <c:v>265.08932399999981</c:v>
                </c:pt>
                <c:pt idx="846">
                  <c:v>265.08932399999981</c:v>
                </c:pt>
                <c:pt idx="847">
                  <c:v>265.08932399999981</c:v>
                </c:pt>
                <c:pt idx="848">
                  <c:v>265.08932399999981</c:v>
                </c:pt>
                <c:pt idx="849">
                  <c:v>264.0159499999998</c:v>
                </c:pt>
                <c:pt idx="850">
                  <c:v>264.0159499999998</c:v>
                </c:pt>
                <c:pt idx="851">
                  <c:v>264.0159499999998</c:v>
                </c:pt>
                <c:pt idx="852">
                  <c:v>264.0159499999998</c:v>
                </c:pt>
                <c:pt idx="853">
                  <c:v>264.0159499999998</c:v>
                </c:pt>
                <c:pt idx="854">
                  <c:v>264.0159499999998</c:v>
                </c:pt>
                <c:pt idx="855">
                  <c:v>264.0159499999998</c:v>
                </c:pt>
                <c:pt idx="856">
                  <c:v>264.0159499999998</c:v>
                </c:pt>
                <c:pt idx="857">
                  <c:v>264.0159499999998</c:v>
                </c:pt>
                <c:pt idx="858">
                  <c:v>264.0159499999998</c:v>
                </c:pt>
                <c:pt idx="859">
                  <c:v>260.59802299999984</c:v>
                </c:pt>
                <c:pt idx="860">
                  <c:v>260.59802299999984</c:v>
                </c:pt>
                <c:pt idx="861">
                  <c:v>260.59802299999984</c:v>
                </c:pt>
                <c:pt idx="862">
                  <c:v>260.59802299999984</c:v>
                </c:pt>
                <c:pt idx="863">
                  <c:v>260.59802299999984</c:v>
                </c:pt>
                <c:pt idx="864">
                  <c:v>260.59802299999984</c:v>
                </c:pt>
                <c:pt idx="865">
                  <c:v>260.59802299999984</c:v>
                </c:pt>
                <c:pt idx="866">
                  <c:v>260.59802299999984</c:v>
                </c:pt>
                <c:pt idx="867">
                  <c:v>260.59802299999984</c:v>
                </c:pt>
                <c:pt idx="868">
                  <c:v>260.59802299999984</c:v>
                </c:pt>
                <c:pt idx="869">
                  <c:v>257.60491999999999</c:v>
                </c:pt>
                <c:pt idx="870">
                  <c:v>257.60491999999999</c:v>
                </c:pt>
                <c:pt idx="871">
                  <c:v>257.60491999999999</c:v>
                </c:pt>
                <c:pt idx="872">
                  <c:v>257.60491999999999</c:v>
                </c:pt>
                <c:pt idx="873">
                  <c:v>257.60491999999999</c:v>
                </c:pt>
                <c:pt idx="874">
                  <c:v>257.60491999999999</c:v>
                </c:pt>
                <c:pt idx="875">
                  <c:v>257.60491999999999</c:v>
                </c:pt>
                <c:pt idx="876">
                  <c:v>257.60491999999999</c:v>
                </c:pt>
                <c:pt idx="877">
                  <c:v>257.60491999999999</c:v>
                </c:pt>
                <c:pt idx="878">
                  <c:v>257.60491999999999</c:v>
                </c:pt>
                <c:pt idx="879">
                  <c:v>256.69474100000002</c:v>
                </c:pt>
                <c:pt idx="880">
                  <c:v>256.69474100000002</c:v>
                </c:pt>
                <c:pt idx="881">
                  <c:v>256.69474100000002</c:v>
                </c:pt>
                <c:pt idx="882">
                  <c:v>256.69474100000002</c:v>
                </c:pt>
                <c:pt idx="883">
                  <c:v>256.69474100000002</c:v>
                </c:pt>
                <c:pt idx="884">
                  <c:v>256.69474100000002</c:v>
                </c:pt>
                <c:pt idx="885">
                  <c:v>256.69474100000002</c:v>
                </c:pt>
                <c:pt idx="886">
                  <c:v>256.69474100000002</c:v>
                </c:pt>
                <c:pt idx="887">
                  <c:v>256.69474100000002</c:v>
                </c:pt>
                <c:pt idx="888">
                  <c:v>256.69474100000002</c:v>
                </c:pt>
                <c:pt idx="889">
                  <c:v>255.15258900000001</c:v>
                </c:pt>
                <c:pt idx="890">
                  <c:v>255.15258900000001</c:v>
                </c:pt>
                <c:pt idx="891">
                  <c:v>255.15258900000001</c:v>
                </c:pt>
                <c:pt idx="892">
                  <c:v>255.15258900000001</c:v>
                </c:pt>
                <c:pt idx="893">
                  <c:v>255.15258900000001</c:v>
                </c:pt>
                <c:pt idx="894">
                  <c:v>255.15258900000001</c:v>
                </c:pt>
                <c:pt idx="895">
                  <c:v>255.15258900000001</c:v>
                </c:pt>
                <c:pt idx="896">
                  <c:v>255.15258900000001</c:v>
                </c:pt>
                <c:pt idx="897">
                  <c:v>255.15258900000001</c:v>
                </c:pt>
                <c:pt idx="898">
                  <c:v>255.15258900000001</c:v>
                </c:pt>
                <c:pt idx="899">
                  <c:v>249.39514700000009</c:v>
                </c:pt>
                <c:pt idx="900">
                  <c:v>249.39514700000009</c:v>
                </c:pt>
                <c:pt idx="901">
                  <c:v>249.39514700000009</c:v>
                </c:pt>
                <c:pt idx="902">
                  <c:v>249.39514700000009</c:v>
                </c:pt>
                <c:pt idx="903">
                  <c:v>249.39514700000009</c:v>
                </c:pt>
                <c:pt idx="904">
                  <c:v>249.39514700000009</c:v>
                </c:pt>
                <c:pt idx="905">
                  <c:v>249.39514700000009</c:v>
                </c:pt>
                <c:pt idx="906">
                  <c:v>249.39514700000009</c:v>
                </c:pt>
                <c:pt idx="907">
                  <c:v>249.39514700000009</c:v>
                </c:pt>
                <c:pt idx="908">
                  <c:v>249.39514700000009</c:v>
                </c:pt>
                <c:pt idx="909">
                  <c:v>247.62340800000001</c:v>
                </c:pt>
                <c:pt idx="910">
                  <c:v>247.62340800000001</c:v>
                </c:pt>
                <c:pt idx="911">
                  <c:v>247.62340800000001</c:v>
                </c:pt>
                <c:pt idx="912">
                  <c:v>247.62340800000001</c:v>
                </c:pt>
                <c:pt idx="913">
                  <c:v>247.62340800000001</c:v>
                </c:pt>
                <c:pt idx="914">
                  <c:v>247.62340800000001</c:v>
                </c:pt>
                <c:pt idx="915">
                  <c:v>247.62340800000001</c:v>
                </c:pt>
                <c:pt idx="916">
                  <c:v>247.62340800000001</c:v>
                </c:pt>
                <c:pt idx="917">
                  <c:v>247.62340800000001</c:v>
                </c:pt>
                <c:pt idx="918">
                  <c:v>247.62340800000001</c:v>
                </c:pt>
                <c:pt idx="919">
                  <c:v>211.83407499999998</c:v>
                </c:pt>
                <c:pt idx="920">
                  <c:v>211.83407499999998</c:v>
                </c:pt>
                <c:pt idx="921">
                  <c:v>211.83407499999998</c:v>
                </c:pt>
                <c:pt idx="922">
                  <c:v>211.83407499999998</c:v>
                </c:pt>
                <c:pt idx="923">
                  <c:v>211.83407499999998</c:v>
                </c:pt>
                <c:pt idx="924">
                  <c:v>211.83407499999998</c:v>
                </c:pt>
                <c:pt idx="925">
                  <c:v>211.83407499999998</c:v>
                </c:pt>
                <c:pt idx="926">
                  <c:v>211.83407499999998</c:v>
                </c:pt>
                <c:pt idx="927">
                  <c:v>211.83407499999998</c:v>
                </c:pt>
                <c:pt idx="928">
                  <c:v>211.83407499999998</c:v>
                </c:pt>
                <c:pt idx="929">
                  <c:v>187.59794100000008</c:v>
                </c:pt>
                <c:pt idx="930">
                  <c:v>187.59794100000008</c:v>
                </c:pt>
                <c:pt idx="931">
                  <c:v>187.59794100000008</c:v>
                </c:pt>
                <c:pt idx="932">
                  <c:v>187.59794100000008</c:v>
                </c:pt>
                <c:pt idx="933">
                  <c:v>187.59794100000008</c:v>
                </c:pt>
                <c:pt idx="934">
                  <c:v>187.59794100000008</c:v>
                </c:pt>
                <c:pt idx="935">
                  <c:v>187.59794100000008</c:v>
                </c:pt>
                <c:pt idx="936">
                  <c:v>187.59794100000008</c:v>
                </c:pt>
                <c:pt idx="937">
                  <c:v>187.59794100000008</c:v>
                </c:pt>
                <c:pt idx="938">
                  <c:v>187.59794100000008</c:v>
                </c:pt>
                <c:pt idx="939">
                  <c:v>197.04362099999992</c:v>
                </c:pt>
                <c:pt idx="940">
                  <c:v>197.04362099999992</c:v>
                </c:pt>
                <c:pt idx="941">
                  <c:v>197.04362099999992</c:v>
                </c:pt>
                <c:pt idx="942">
                  <c:v>197.04362099999992</c:v>
                </c:pt>
                <c:pt idx="943">
                  <c:v>197.04362099999992</c:v>
                </c:pt>
                <c:pt idx="944">
                  <c:v>197.04362099999992</c:v>
                </c:pt>
                <c:pt idx="945">
                  <c:v>197.04362099999992</c:v>
                </c:pt>
                <c:pt idx="946">
                  <c:v>197.04362099999992</c:v>
                </c:pt>
                <c:pt idx="947">
                  <c:v>197.04362099999992</c:v>
                </c:pt>
                <c:pt idx="948">
                  <c:v>197.04362099999992</c:v>
                </c:pt>
                <c:pt idx="949">
                  <c:v>253.29386899999992</c:v>
                </c:pt>
                <c:pt idx="950">
                  <c:v>253.29386899999992</c:v>
                </c:pt>
                <c:pt idx="951">
                  <c:v>253.29386899999992</c:v>
                </c:pt>
                <c:pt idx="952">
                  <c:v>253.29386899999992</c:v>
                </c:pt>
                <c:pt idx="953">
                  <c:v>253.29386899999992</c:v>
                </c:pt>
                <c:pt idx="954">
                  <c:v>253.29386899999992</c:v>
                </c:pt>
                <c:pt idx="955">
                  <c:v>253.29386899999992</c:v>
                </c:pt>
                <c:pt idx="956">
                  <c:v>253.29386899999992</c:v>
                </c:pt>
                <c:pt idx="957">
                  <c:v>253.29386899999992</c:v>
                </c:pt>
                <c:pt idx="958">
                  <c:v>253.29386899999992</c:v>
                </c:pt>
                <c:pt idx="959">
                  <c:v>199.542361</c:v>
                </c:pt>
                <c:pt idx="960">
                  <c:v>199.542361</c:v>
                </c:pt>
                <c:pt idx="961">
                  <c:v>199.542361</c:v>
                </c:pt>
                <c:pt idx="962">
                  <c:v>199.542361</c:v>
                </c:pt>
                <c:pt idx="963">
                  <c:v>199.542361</c:v>
                </c:pt>
                <c:pt idx="964">
                  <c:v>199.542361</c:v>
                </c:pt>
                <c:pt idx="965">
                  <c:v>199.542361</c:v>
                </c:pt>
                <c:pt idx="966">
                  <c:v>199.542361</c:v>
                </c:pt>
                <c:pt idx="967">
                  <c:v>199.542361</c:v>
                </c:pt>
                <c:pt idx="968">
                  <c:v>199.542361</c:v>
                </c:pt>
                <c:pt idx="969">
                  <c:v>199.20994399999998</c:v>
                </c:pt>
                <c:pt idx="970">
                  <c:v>199.20994399999998</c:v>
                </c:pt>
                <c:pt idx="971">
                  <c:v>199.20994399999998</c:v>
                </c:pt>
                <c:pt idx="972">
                  <c:v>199.20994399999998</c:v>
                </c:pt>
                <c:pt idx="973">
                  <c:v>199.20994399999998</c:v>
                </c:pt>
                <c:pt idx="974">
                  <c:v>199.20994399999998</c:v>
                </c:pt>
                <c:pt idx="975">
                  <c:v>199.20994399999998</c:v>
                </c:pt>
                <c:pt idx="976">
                  <c:v>199.20994399999998</c:v>
                </c:pt>
                <c:pt idx="977">
                  <c:v>199.20994399999998</c:v>
                </c:pt>
                <c:pt idx="978">
                  <c:v>199.20994399999998</c:v>
                </c:pt>
                <c:pt idx="979">
                  <c:v>229.49219200000007</c:v>
                </c:pt>
                <c:pt idx="980">
                  <c:v>229.49219200000007</c:v>
                </c:pt>
                <c:pt idx="981">
                  <c:v>229.49219200000007</c:v>
                </c:pt>
                <c:pt idx="982">
                  <c:v>229.49219200000007</c:v>
                </c:pt>
                <c:pt idx="983">
                  <c:v>229.49219200000007</c:v>
                </c:pt>
                <c:pt idx="984">
                  <c:v>229.49219200000007</c:v>
                </c:pt>
                <c:pt idx="985">
                  <c:v>229.49219200000007</c:v>
                </c:pt>
                <c:pt idx="986">
                  <c:v>229.49219200000007</c:v>
                </c:pt>
                <c:pt idx="987">
                  <c:v>229.49219200000007</c:v>
                </c:pt>
                <c:pt idx="988">
                  <c:v>229.49219200000007</c:v>
                </c:pt>
                <c:pt idx="989">
                  <c:v>270.41345799999976</c:v>
                </c:pt>
                <c:pt idx="990">
                  <c:v>270.41345799999976</c:v>
                </c:pt>
                <c:pt idx="991">
                  <c:v>270.41345799999976</c:v>
                </c:pt>
                <c:pt idx="992">
                  <c:v>270.41345799999976</c:v>
                </c:pt>
                <c:pt idx="993">
                  <c:v>270.41345799999976</c:v>
                </c:pt>
                <c:pt idx="994">
                  <c:v>270.41345799999976</c:v>
                </c:pt>
                <c:pt idx="995">
                  <c:v>270.41345799999976</c:v>
                </c:pt>
                <c:pt idx="996">
                  <c:v>270.41345799999976</c:v>
                </c:pt>
                <c:pt idx="997">
                  <c:v>270.41345799999976</c:v>
                </c:pt>
                <c:pt idx="998">
                  <c:v>270.41345799999976</c:v>
                </c:pt>
                <c:pt idx="999">
                  <c:v>299.95748900000001</c:v>
                </c:pt>
                <c:pt idx="1000">
                  <c:v>299.95748900000001</c:v>
                </c:pt>
                <c:pt idx="1001">
                  <c:v>299.95748900000001</c:v>
                </c:pt>
                <c:pt idx="1002">
                  <c:v>299.95748900000001</c:v>
                </c:pt>
                <c:pt idx="1003">
                  <c:v>299.95748900000001</c:v>
                </c:pt>
                <c:pt idx="1004">
                  <c:v>299.95748900000001</c:v>
                </c:pt>
                <c:pt idx="1005">
                  <c:v>299.95748900000001</c:v>
                </c:pt>
                <c:pt idx="1006">
                  <c:v>299.95748900000001</c:v>
                </c:pt>
                <c:pt idx="1007">
                  <c:v>299.95748900000001</c:v>
                </c:pt>
                <c:pt idx="1008">
                  <c:v>299.95748900000001</c:v>
                </c:pt>
                <c:pt idx="1009">
                  <c:v>295.49457399999983</c:v>
                </c:pt>
                <c:pt idx="1010">
                  <c:v>295.49457399999983</c:v>
                </c:pt>
                <c:pt idx="1011">
                  <c:v>295.49457399999983</c:v>
                </c:pt>
                <c:pt idx="1012">
                  <c:v>295.49457399999983</c:v>
                </c:pt>
                <c:pt idx="1013">
                  <c:v>295.49457399999983</c:v>
                </c:pt>
                <c:pt idx="1014">
                  <c:v>295.49457399999983</c:v>
                </c:pt>
                <c:pt idx="1015">
                  <c:v>295.49457399999983</c:v>
                </c:pt>
                <c:pt idx="1016">
                  <c:v>295.49457399999983</c:v>
                </c:pt>
                <c:pt idx="1017">
                  <c:v>295.49457399999983</c:v>
                </c:pt>
                <c:pt idx="1018">
                  <c:v>295.49457399999983</c:v>
                </c:pt>
                <c:pt idx="1019">
                  <c:v>312.48147699999964</c:v>
                </c:pt>
                <c:pt idx="1020">
                  <c:v>312.48147699999964</c:v>
                </c:pt>
                <c:pt idx="1021">
                  <c:v>312.48147699999964</c:v>
                </c:pt>
                <c:pt idx="1022">
                  <c:v>312.48147699999964</c:v>
                </c:pt>
                <c:pt idx="1023">
                  <c:v>312.48147699999964</c:v>
                </c:pt>
                <c:pt idx="1024">
                  <c:v>312.48147699999964</c:v>
                </c:pt>
                <c:pt idx="1025">
                  <c:v>312.48147699999964</c:v>
                </c:pt>
                <c:pt idx="1026">
                  <c:v>312.48147699999964</c:v>
                </c:pt>
                <c:pt idx="1027">
                  <c:v>312.48147699999964</c:v>
                </c:pt>
                <c:pt idx="1028">
                  <c:v>312.48147699999964</c:v>
                </c:pt>
                <c:pt idx="1029">
                  <c:v>311.14800300000002</c:v>
                </c:pt>
                <c:pt idx="1030">
                  <c:v>311.14800300000002</c:v>
                </c:pt>
                <c:pt idx="1031">
                  <c:v>311.14800300000002</c:v>
                </c:pt>
                <c:pt idx="1032">
                  <c:v>311.14800300000002</c:v>
                </c:pt>
                <c:pt idx="1033">
                  <c:v>311.14800300000002</c:v>
                </c:pt>
                <c:pt idx="1034">
                  <c:v>311.14800300000002</c:v>
                </c:pt>
                <c:pt idx="1035">
                  <c:v>311.14800300000002</c:v>
                </c:pt>
                <c:pt idx="1036">
                  <c:v>311.14800300000002</c:v>
                </c:pt>
                <c:pt idx="1037">
                  <c:v>311.14800300000002</c:v>
                </c:pt>
                <c:pt idx="1038">
                  <c:v>311.14800300000002</c:v>
                </c:pt>
                <c:pt idx="1039">
                  <c:v>310.88495799999993</c:v>
                </c:pt>
                <c:pt idx="1040">
                  <c:v>310.88495799999993</c:v>
                </c:pt>
                <c:pt idx="1041">
                  <c:v>310.88495799999993</c:v>
                </c:pt>
                <c:pt idx="1042">
                  <c:v>310.88495799999993</c:v>
                </c:pt>
                <c:pt idx="1043">
                  <c:v>310.88495799999993</c:v>
                </c:pt>
                <c:pt idx="1044">
                  <c:v>310.88495799999993</c:v>
                </c:pt>
                <c:pt idx="1045">
                  <c:v>310.88495799999993</c:v>
                </c:pt>
                <c:pt idx="1046">
                  <c:v>310.88495799999993</c:v>
                </c:pt>
                <c:pt idx="1047">
                  <c:v>310.88495799999993</c:v>
                </c:pt>
                <c:pt idx="1048">
                  <c:v>310.88495799999993</c:v>
                </c:pt>
                <c:pt idx="1049">
                  <c:v>264.39418899999993</c:v>
                </c:pt>
                <c:pt idx="1050">
                  <c:v>264.39418899999993</c:v>
                </c:pt>
                <c:pt idx="1051">
                  <c:v>264.39418899999993</c:v>
                </c:pt>
                <c:pt idx="1052">
                  <c:v>264.39418899999993</c:v>
                </c:pt>
                <c:pt idx="1053">
                  <c:v>264.39418899999993</c:v>
                </c:pt>
                <c:pt idx="1054">
                  <c:v>264.39418899999993</c:v>
                </c:pt>
                <c:pt idx="1055">
                  <c:v>264.39418899999993</c:v>
                </c:pt>
                <c:pt idx="1056">
                  <c:v>264.39418899999993</c:v>
                </c:pt>
                <c:pt idx="1057">
                  <c:v>264.39418899999993</c:v>
                </c:pt>
                <c:pt idx="1058">
                  <c:v>264.39418899999993</c:v>
                </c:pt>
                <c:pt idx="1059">
                  <c:v>202.91366699999998</c:v>
                </c:pt>
                <c:pt idx="1060">
                  <c:v>202.91366699999998</c:v>
                </c:pt>
                <c:pt idx="1061">
                  <c:v>202.91366699999998</c:v>
                </c:pt>
                <c:pt idx="1062">
                  <c:v>202.91366699999998</c:v>
                </c:pt>
                <c:pt idx="1063">
                  <c:v>202.91366699999998</c:v>
                </c:pt>
                <c:pt idx="1064">
                  <c:v>202.91366699999998</c:v>
                </c:pt>
                <c:pt idx="1065">
                  <c:v>202.91366699999998</c:v>
                </c:pt>
                <c:pt idx="1066">
                  <c:v>202.91366699999998</c:v>
                </c:pt>
                <c:pt idx="1067">
                  <c:v>202.91366699999998</c:v>
                </c:pt>
                <c:pt idx="1068">
                  <c:v>202.91366699999998</c:v>
                </c:pt>
                <c:pt idx="1069">
                  <c:v>154.810832</c:v>
                </c:pt>
                <c:pt idx="1070">
                  <c:v>154.810832</c:v>
                </c:pt>
                <c:pt idx="1071">
                  <c:v>154.810832</c:v>
                </c:pt>
                <c:pt idx="1072">
                  <c:v>154.810832</c:v>
                </c:pt>
                <c:pt idx="1073">
                  <c:v>154.810832</c:v>
                </c:pt>
                <c:pt idx="1074">
                  <c:v>154.810832</c:v>
                </c:pt>
                <c:pt idx="1075">
                  <c:v>154.810832</c:v>
                </c:pt>
                <c:pt idx="1076">
                  <c:v>154.810832</c:v>
                </c:pt>
                <c:pt idx="1077">
                  <c:v>154.810832</c:v>
                </c:pt>
                <c:pt idx="1078">
                  <c:v>154.810832</c:v>
                </c:pt>
                <c:pt idx="1079">
                  <c:v>120.982281</c:v>
                </c:pt>
                <c:pt idx="1080">
                  <c:v>120.982281</c:v>
                </c:pt>
                <c:pt idx="1081">
                  <c:v>120.982281</c:v>
                </c:pt>
                <c:pt idx="1082">
                  <c:v>120.982281</c:v>
                </c:pt>
                <c:pt idx="1083">
                  <c:v>120.982281</c:v>
                </c:pt>
                <c:pt idx="1084">
                  <c:v>120.982281</c:v>
                </c:pt>
                <c:pt idx="1085">
                  <c:v>120.982281</c:v>
                </c:pt>
                <c:pt idx="1086">
                  <c:v>120.982281</c:v>
                </c:pt>
                <c:pt idx="1087">
                  <c:v>120.982281</c:v>
                </c:pt>
                <c:pt idx="1088">
                  <c:v>120.982281</c:v>
                </c:pt>
                <c:pt idx="1089">
                  <c:v>99.707044999999994</c:v>
                </c:pt>
                <c:pt idx="1090">
                  <c:v>99.707044999999994</c:v>
                </c:pt>
                <c:pt idx="1091">
                  <c:v>99.707044999999994</c:v>
                </c:pt>
                <c:pt idx="1092">
                  <c:v>99.707044999999994</c:v>
                </c:pt>
                <c:pt idx="1093">
                  <c:v>99.707044999999994</c:v>
                </c:pt>
                <c:pt idx="1094">
                  <c:v>99.707044999999994</c:v>
                </c:pt>
                <c:pt idx="1095">
                  <c:v>99.707044999999994</c:v>
                </c:pt>
                <c:pt idx="1096">
                  <c:v>99.707044999999994</c:v>
                </c:pt>
                <c:pt idx="1097">
                  <c:v>99.707044999999994</c:v>
                </c:pt>
                <c:pt idx="1098">
                  <c:v>99.707044999999994</c:v>
                </c:pt>
                <c:pt idx="1099">
                  <c:v>83.25817499999998</c:v>
                </c:pt>
                <c:pt idx="1100">
                  <c:v>83.25817499999998</c:v>
                </c:pt>
                <c:pt idx="1101">
                  <c:v>83.25817499999998</c:v>
                </c:pt>
                <c:pt idx="1102">
                  <c:v>83.25817499999998</c:v>
                </c:pt>
                <c:pt idx="1103">
                  <c:v>83.25817499999998</c:v>
                </c:pt>
                <c:pt idx="1104">
                  <c:v>83.25817499999998</c:v>
                </c:pt>
                <c:pt idx="1105">
                  <c:v>83.25817499999998</c:v>
                </c:pt>
                <c:pt idx="1106">
                  <c:v>83.25817499999998</c:v>
                </c:pt>
                <c:pt idx="1107">
                  <c:v>83.25817499999998</c:v>
                </c:pt>
                <c:pt idx="1108">
                  <c:v>83.25817499999998</c:v>
                </c:pt>
                <c:pt idx="1109">
                  <c:v>71.824342999999956</c:v>
                </c:pt>
                <c:pt idx="1110">
                  <c:v>71.824342999999956</c:v>
                </c:pt>
                <c:pt idx="1111">
                  <c:v>71.824342999999956</c:v>
                </c:pt>
                <c:pt idx="1112">
                  <c:v>71.824342999999956</c:v>
                </c:pt>
                <c:pt idx="1113">
                  <c:v>71.824342999999956</c:v>
                </c:pt>
                <c:pt idx="1114">
                  <c:v>71.824342999999956</c:v>
                </c:pt>
                <c:pt idx="1115">
                  <c:v>71.824342999999956</c:v>
                </c:pt>
                <c:pt idx="1116">
                  <c:v>71.824342999999956</c:v>
                </c:pt>
                <c:pt idx="1117">
                  <c:v>71.824342999999956</c:v>
                </c:pt>
                <c:pt idx="1118">
                  <c:v>71.824342999999956</c:v>
                </c:pt>
                <c:pt idx="1119">
                  <c:v>63.166965000000012</c:v>
                </c:pt>
                <c:pt idx="1120">
                  <c:v>63.166965000000012</c:v>
                </c:pt>
                <c:pt idx="1121">
                  <c:v>63.166965000000012</c:v>
                </c:pt>
                <c:pt idx="1122">
                  <c:v>63.166965000000012</c:v>
                </c:pt>
                <c:pt idx="1123">
                  <c:v>63.166965000000012</c:v>
                </c:pt>
                <c:pt idx="1124">
                  <c:v>63.166965000000012</c:v>
                </c:pt>
                <c:pt idx="1125">
                  <c:v>63.166965000000012</c:v>
                </c:pt>
                <c:pt idx="1126">
                  <c:v>63.166965000000012</c:v>
                </c:pt>
                <c:pt idx="1127">
                  <c:v>63.166965000000012</c:v>
                </c:pt>
                <c:pt idx="1128">
                  <c:v>63.166965000000012</c:v>
                </c:pt>
                <c:pt idx="1129">
                  <c:v>57.117188999999996</c:v>
                </c:pt>
                <c:pt idx="1130">
                  <c:v>57.117188999999996</c:v>
                </c:pt>
                <c:pt idx="1131">
                  <c:v>57.117188999999996</c:v>
                </c:pt>
                <c:pt idx="1132">
                  <c:v>57.117188999999996</c:v>
                </c:pt>
                <c:pt idx="1133">
                  <c:v>57.117188999999996</c:v>
                </c:pt>
                <c:pt idx="1134">
                  <c:v>57.117188999999996</c:v>
                </c:pt>
                <c:pt idx="1135">
                  <c:v>57.117188999999996</c:v>
                </c:pt>
                <c:pt idx="1136">
                  <c:v>57.117188999999996</c:v>
                </c:pt>
                <c:pt idx="1137">
                  <c:v>57.117188999999996</c:v>
                </c:pt>
                <c:pt idx="1138">
                  <c:v>57.117188999999996</c:v>
                </c:pt>
                <c:pt idx="1139">
                  <c:v>52.647949000000004</c:v>
                </c:pt>
                <c:pt idx="1140">
                  <c:v>52.647949000000004</c:v>
                </c:pt>
                <c:pt idx="1141">
                  <c:v>52.647949000000004</c:v>
                </c:pt>
                <c:pt idx="1142">
                  <c:v>52.647949000000004</c:v>
                </c:pt>
                <c:pt idx="1143">
                  <c:v>52.647949000000004</c:v>
                </c:pt>
                <c:pt idx="1144">
                  <c:v>52.647949000000004</c:v>
                </c:pt>
                <c:pt idx="1145">
                  <c:v>52.647949000000004</c:v>
                </c:pt>
                <c:pt idx="1146">
                  <c:v>52.647949000000004</c:v>
                </c:pt>
                <c:pt idx="1147">
                  <c:v>52.647949000000004</c:v>
                </c:pt>
                <c:pt idx="1148">
                  <c:v>52.647949000000004</c:v>
                </c:pt>
                <c:pt idx="1149">
                  <c:v>48.931751000000006</c:v>
                </c:pt>
                <c:pt idx="1150">
                  <c:v>48.931751000000006</c:v>
                </c:pt>
                <c:pt idx="1151">
                  <c:v>48.931751000000006</c:v>
                </c:pt>
                <c:pt idx="1152">
                  <c:v>48.931751000000006</c:v>
                </c:pt>
                <c:pt idx="1153">
                  <c:v>48.931751000000006</c:v>
                </c:pt>
                <c:pt idx="1154">
                  <c:v>48.931751000000006</c:v>
                </c:pt>
                <c:pt idx="1155">
                  <c:v>48.931751000000006</c:v>
                </c:pt>
                <c:pt idx="1156">
                  <c:v>48.931751000000006</c:v>
                </c:pt>
                <c:pt idx="1157">
                  <c:v>48.931751000000006</c:v>
                </c:pt>
                <c:pt idx="1158">
                  <c:v>48.931751000000006</c:v>
                </c:pt>
                <c:pt idx="1159">
                  <c:v>46.249490000000002</c:v>
                </c:pt>
                <c:pt idx="1160">
                  <c:v>46.249490000000002</c:v>
                </c:pt>
                <c:pt idx="1161">
                  <c:v>46.249490000000002</c:v>
                </c:pt>
                <c:pt idx="1162">
                  <c:v>46.249490000000002</c:v>
                </c:pt>
                <c:pt idx="1163">
                  <c:v>46.249490000000002</c:v>
                </c:pt>
                <c:pt idx="1164">
                  <c:v>46.249490000000002</c:v>
                </c:pt>
                <c:pt idx="1165">
                  <c:v>46.249490000000002</c:v>
                </c:pt>
                <c:pt idx="1166">
                  <c:v>46.249490000000002</c:v>
                </c:pt>
                <c:pt idx="1167">
                  <c:v>46.249490000000002</c:v>
                </c:pt>
                <c:pt idx="1168">
                  <c:v>46.249490000000002</c:v>
                </c:pt>
                <c:pt idx="1169">
                  <c:v>43.982810000000001</c:v>
                </c:pt>
                <c:pt idx="1170">
                  <c:v>43.982810000000001</c:v>
                </c:pt>
                <c:pt idx="1171">
                  <c:v>43.982810000000001</c:v>
                </c:pt>
                <c:pt idx="1172">
                  <c:v>43.982810000000001</c:v>
                </c:pt>
                <c:pt idx="1173">
                  <c:v>43.982810000000001</c:v>
                </c:pt>
                <c:pt idx="1174">
                  <c:v>43.982810000000001</c:v>
                </c:pt>
                <c:pt idx="1175">
                  <c:v>43.982810000000001</c:v>
                </c:pt>
                <c:pt idx="1176">
                  <c:v>43.982810000000001</c:v>
                </c:pt>
                <c:pt idx="1177">
                  <c:v>43.982810000000001</c:v>
                </c:pt>
                <c:pt idx="1178">
                  <c:v>43.982810000000001</c:v>
                </c:pt>
                <c:pt idx="1179">
                  <c:v>41.920747000000006</c:v>
                </c:pt>
                <c:pt idx="1180">
                  <c:v>41.920747000000006</c:v>
                </c:pt>
                <c:pt idx="1181">
                  <c:v>41.920747000000006</c:v>
                </c:pt>
                <c:pt idx="1182">
                  <c:v>41.920747000000006</c:v>
                </c:pt>
                <c:pt idx="1183">
                  <c:v>41.920747000000006</c:v>
                </c:pt>
                <c:pt idx="1184">
                  <c:v>41.920747000000006</c:v>
                </c:pt>
                <c:pt idx="1185">
                  <c:v>41.920747000000006</c:v>
                </c:pt>
                <c:pt idx="1186">
                  <c:v>41.920747000000006</c:v>
                </c:pt>
                <c:pt idx="1187">
                  <c:v>41.920747000000006</c:v>
                </c:pt>
                <c:pt idx="1188">
                  <c:v>41.920747000000006</c:v>
                </c:pt>
                <c:pt idx="1189">
                  <c:v>40.038998000000021</c:v>
                </c:pt>
                <c:pt idx="1190">
                  <c:v>40.038998000000021</c:v>
                </c:pt>
                <c:pt idx="1191">
                  <c:v>40.038998000000021</c:v>
                </c:pt>
                <c:pt idx="1192">
                  <c:v>40.038998000000021</c:v>
                </c:pt>
                <c:pt idx="1193">
                  <c:v>40.038998000000021</c:v>
                </c:pt>
                <c:pt idx="1194">
                  <c:v>40.038998000000021</c:v>
                </c:pt>
                <c:pt idx="1195">
                  <c:v>40.038998000000021</c:v>
                </c:pt>
                <c:pt idx="1196">
                  <c:v>40.038998000000021</c:v>
                </c:pt>
                <c:pt idx="1197">
                  <c:v>40.038998000000021</c:v>
                </c:pt>
                <c:pt idx="1198">
                  <c:v>40.038998000000021</c:v>
                </c:pt>
                <c:pt idx="1199">
                  <c:v>38.407228999999994</c:v>
                </c:pt>
                <c:pt idx="1200">
                  <c:v>38.407228999999994</c:v>
                </c:pt>
                <c:pt idx="1201">
                  <c:v>38.407228999999994</c:v>
                </c:pt>
                <c:pt idx="1202">
                  <c:v>38.407228999999994</c:v>
                </c:pt>
                <c:pt idx="1203">
                  <c:v>38.407228999999994</c:v>
                </c:pt>
                <c:pt idx="1204">
                  <c:v>38.407228999999994</c:v>
                </c:pt>
                <c:pt idx="1205">
                  <c:v>38.407228999999994</c:v>
                </c:pt>
                <c:pt idx="1206">
                  <c:v>38.407228999999994</c:v>
                </c:pt>
                <c:pt idx="1207">
                  <c:v>38.407228999999994</c:v>
                </c:pt>
                <c:pt idx="1208">
                  <c:v>38.407228999999994</c:v>
                </c:pt>
                <c:pt idx="1209">
                  <c:v>37.568225000000012</c:v>
                </c:pt>
                <c:pt idx="1210">
                  <c:v>37.568225000000012</c:v>
                </c:pt>
                <c:pt idx="1211">
                  <c:v>37.568225000000012</c:v>
                </c:pt>
                <c:pt idx="1212">
                  <c:v>37.568225000000012</c:v>
                </c:pt>
                <c:pt idx="1213">
                  <c:v>37.568225000000012</c:v>
                </c:pt>
                <c:pt idx="1214">
                  <c:v>37.568225000000012</c:v>
                </c:pt>
                <c:pt idx="1215">
                  <c:v>37.568225000000012</c:v>
                </c:pt>
                <c:pt idx="1216">
                  <c:v>37.568225000000012</c:v>
                </c:pt>
                <c:pt idx="1217">
                  <c:v>37.568225000000012</c:v>
                </c:pt>
                <c:pt idx="1218">
                  <c:v>37.568225000000012</c:v>
                </c:pt>
                <c:pt idx="1219">
                  <c:v>36.350275999999994</c:v>
                </c:pt>
                <c:pt idx="1220">
                  <c:v>36.350275999999994</c:v>
                </c:pt>
                <c:pt idx="1221">
                  <c:v>36.350275999999994</c:v>
                </c:pt>
                <c:pt idx="1222">
                  <c:v>36.350275999999994</c:v>
                </c:pt>
                <c:pt idx="1223">
                  <c:v>36.350275999999994</c:v>
                </c:pt>
                <c:pt idx="1224">
                  <c:v>36.350275999999994</c:v>
                </c:pt>
                <c:pt idx="1225">
                  <c:v>36.350275999999994</c:v>
                </c:pt>
                <c:pt idx="1226">
                  <c:v>36.350275999999994</c:v>
                </c:pt>
                <c:pt idx="1227">
                  <c:v>36.350275999999994</c:v>
                </c:pt>
                <c:pt idx="1228">
                  <c:v>36.350275999999994</c:v>
                </c:pt>
                <c:pt idx="1229">
                  <c:v>35.420788000000002</c:v>
                </c:pt>
                <c:pt idx="1230">
                  <c:v>35.420788000000002</c:v>
                </c:pt>
                <c:pt idx="1231">
                  <c:v>35.420788000000002</c:v>
                </c:pt>
                <c:pt idx="1232">
                  <c:v>35.420788000000002</c:v>
                </c:pt>
                <c:pt idx="1233">
                  <c:v>35.420788000000002</c:v>
                </c:pt>
                <c:pt idx="1234">
                  <c:v>35.420788000000002</c:v>
                </c:pt>
                <c:pt idx="1235">
                  <c:v>35.420788000000002</c:v>
                </c:pt>
                <c:pt idx="1236">
                  <c:v>35.420788000000002</c:v>
                </c:pt>
                <c:pt idx="1237">
                  <c:v>35.420788000000002</c:v>
                </c:pt>
                <c:pt idx="1238">
                  <c:v>35.420788000000002</c:v>
                </c:pt>
                <c:pt idx="1239">
                  <c:v>34.685100000000013</c:v>
                </c:pt>
                <c:pt idx="1240">
                  <c:v>34.685100000000013</c:v>
                </c:pt>
                <c:pt idx="1241">
                  <c:v>34.685100000000013</c:v>
                </c:pt>
                <c:pt idx="1242">
                  <c:v>34.685100000000013</c:v>
                </c:pt>
                <c:pt idx="1243">
                  <c:v>34.685100000000013</c:v>
                </c:pt>
                <c:pt idx="1244">
                  <c:v>34.685100000000013</c:v>
                </c:pt>
                <c:pt idx="1245">
                  <c:v>34.685100000000013</c:v>
                </c:pt>
                <c:pt idx="1246">
                  <c:v>34.685100000000013</c:v>
                </c:pt>
                <c:pt idx="1247">
                  <c:v>34.685100000000013</c:v>
                </c:pt>
                <c:pt idx="1248">
                  <c:v>34.685100000000013</c:v>
                </c:pt>
                <c:pt idx="1249">
                  <c:v>34.353369999999998</c:v>
                </c:pt>
                <c:pt idx="1250">
                  <c:v>34.353369999999998</c:v>
                </c:pt>
                <c:pt idx="1251">
                  <c:v>34.353369999999998</c:v>
                </c:pt>
                <c:pt idx="1252">
                  <c:v>34.353369999999998</c:v>
                </c:pt>
                <c:pt idx="1253">
                  <c:v>34.353369999999998</c:v>
                </c:pt>
                <c:pt idx="1254">
                  <c:v>34.353369999999998</c:v>
                </c:pt>
                <c:pt idx="1255">
                  <c:v>34.353369999999998</c:v>
                </c:pt>
                <c:pt idx="1256">
                  <c:v>34.353369999999998</c:v>
                </c:pt>
                <c:pt idx="1257">
                  <c:v>34.353369999999998</c:v>
                </c:pt>
                <c:pt idx="1258">
                  <c:v>34.353369999999998</c:v>
                </c:pt>
                <c:pt idx="1259">
                  <c:v>34.013293000000004</c:v>
                </c:pt>
                <c:pt idx="1260">
                  <c:v>34.013293000000004</c:v>
                </c:pt>
                <c:pt idx="1261">
                  <c:v>34.013293000000004</c:v>
                </c:pt>
                <c:pt idx="1262">
                  <c:v>34.013293000000004</c:v>
                </c:pt>
                <c:pt idx="1263">
                  <c:v>34.013293000000004</c:v>
                </c:pt>
                <c:pt idx="1264">
                  <c:v>34.013293000000004</c:v>
                </c:pt>
                <c:pt idx="1265">
                  <c:v>34.013293000000004</c:v>
                </c:pt>
                <c:pt idx="1266">
                  <c:v>34.013293000000004</c:v>
                </c:pt>
                <c:pt idx="1267">
                  <c:v>34.013293000000004</c:v>
                </c:pt>
                <c:pt idx="1268">
                  <c:v>34.013293000000004</c:v>
                </c:pt>
                <c:pt idx="1269">
                  <c:v>33.569477000000006</c:v>
                </c:pt>
                <c:pt idx="1270">
                  <c:v>33.569477000000006</c:v>
                </c:pt>
                <c:pt idx="1271">
                  <c:v>33.569477000000006</c:v>
                </c:pt>
                <c:pt idx="1272">
                  <c:v>33.569477000000006</c:v>
                </c:pt>
                <c:pt idx="1273">
                  <c:v>33.569477000000006</c:v>
                </c:pt>
                <c:pt idx="1274">
                  <c:v>33.569477000000006</c:v>
                </c:pt>
                <c:pt idx="1275">
                  <c:v>33.569477000000006</c:v>
                </c:pt>
                <c:pt idx="1276">
                  <c:v>33.569477000000006</c:v>
                </c:pt>
                <c:pt idx="1277">
                  <c:v>33.569477000000006</c:v>
                </c:pt>
                <c:pt idx="1278">
                  <c:v>33.569477000000006</c:v>
                </c:pt>
                <c:pt idx="1279">
                  <c:v>33.374461999999994</c:v>
                </c:pt>
                <c:pt idx="1280">
                  <c:v>33.374461999999994</c:v>
                </c:pt>
                <c:pt idx="1281">
                  <c:v>33.374461999999994</c:v>
                </c:pt>
                <c:pt idx="1282">
                  <c:v>33.374461999999994</c:v>
                </c:pt>
                <c:pt idx="1283">
                  <c:v>33.374461999999994</c:v>
                </c:pt>
              </c:numCache>
            </c:numRef>
          </c:val>
          <c:extLst xmlns:c16r2="http://schemas.microsoft.com/office/drawing/2015/06/chart">
            <c:ext xmlns:c16="http://schemas.microsoft.com/office/drawing/2014/chart" uri="{C3380CC4-5D6E-409C-BE32-E72D297353CC}">
              <c16:uniqueId val="{00000000-19BB-4030-A6A1-84E6DDA71B2E}"/>
            </c:ext>
          </c:extLst>
        </c:ser>
        <c:ser>
          <c:idx val="1"/>
          <c:order val="1"/>
          <c:tx>
            <c:strRef>
              <c:f>Sheet1!$C$1</c:f>
              <c:strCache>
                <c:ptCount val="1"/>
                <c:pt idx="0">
                  <c:v>TC-2</c:v>
                </c:pt>
              </c:strCache>
            </c:strRef>
          </c:tx>
          <c:spPr>
            <a:ln w="28575" cap="rnd">
              <a:solidFill>
                <a:schemeClr val="accent2"/>
              </a:solidFill>
              <a:round/>
            </a:ln>
            <a:effectLst/>
          </c:spPr>
          <c:marker>
            <c:symbol val="none"/>
          </c:marker>
          <c:cat>
            <c:strRef>
              <c:f>Sheet1!$A$1:$A$1285</c:f>
              <c:strCache>
                <c:ptCount val="128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pt idx="109">
                  <c:v>0.1</c:v>
                </c:pt>
                <c:pt idx="110">
                  <c:v>0.1</c:v>
                </c:pt>
                <c:pt idx="111">
                  <c:v>0.1</c:v>
                </c:pt>
                <c:pt idx="112">
                  <c:v>0.1</c:v>
                </c:pt>
                <c:pt idx="113">
                  <c:v>0.1</c:v>
                </c:pt>
                <c:pt idx="114">
                  <c:v>0.1</c:v>
                </c:pt>
                <c:pt idx="115">
                  <c:v>0.1</c:v>
                </c:pt>
                <c:pt idx="116">
                  <c:v>0.1</c:v>
                </c:pt>
                <c:pt idx="117">
                  <c:v>0.1</c:v>
                </c:pt>
                <c:pt idx="118">
                  <c:v>0.1</c:v>
                </c:pt>
                <c:pt idx="119">
                  <c:v>0.1</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0.2</c:v>
                </c:pt>
                <c:pt idx="156">
                  <c:v>0.2</c:v>
                </c:pt>
                <c:pt idx="157">
                  <c:v>0.2</c:v>
                </c:pt>
                <c:pt idx="158">
                  <c:v>0.2</c:v>
                </c:pt>
                <c:pt idx="159">
                  <c:v>0.2</c:v>
                </c:pt>
                <c:pt idx="160">
                  <c:v>0.2</c:v>
                </c:pt>
                <c:pt idx="161">
                  <c:v>0.2</c:v>
                </c:pt>
                <c:pt idx="162">
                  <c:v>0.2</c:v>
                </c:pt>
                <c:pt idx="163">
                  <c:v>0.2</c:v>
                </c:pt>
                <c:pt idx="164">
                  <c:v>0.2</c:v>
                </c:pt>
                <c:pt idx="165">
                  <c:v>0.2</c:v>
                </c:pt>
                <c:pt idx="166">
                  <c:v>0.2</c:v>
                </c:pt>
                <c:pt idx="167">
                  <c:v>0.2</c:v>
                </c:pt>
                <c:pt idx="168">
                  <c:v>0.2</c:v>
                </c:pt>
                <c:pt idx="169">
                  <c:v>0.2</c:v>
                </c:pt>
                <c:pt idx="170">
                  <c:v>0.2</c:v>
                </c:pt>
                <c:pt idx="171">
                  <c:v>0.2</c:v>
                </c:pt>
                <c:pt idx="172">
                  <c:v>0.2</c:v>
                </c:pt>
                <c:pt idx="173">
                  <c:v>0.2</c:v>
                </c:pt>
                <c:pt idx="174">
                  <c:v>0.2</c:v>
                </c:pt>
                <c:pt idx="175">
                  <c:v>0.2</c:v>
                </c:pt>
                <c:pt idx="176">
                  <c:v>0.2</c:v>
                </c:pt>
                <c:pt idx="177">
                  <c:v>0.2</c:v>
                </c:pt>
                <c:pt idx="178">
                  <c:v>0.2</c:v>
                </c:pt>
                <c:pt idx="179">
                  <c:v>0.2</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0.4</c:v>
                </c:pt>
                <c:pt idx="276">
                  <c:v>0.4</c:v>
                </c:pt>
                <c:pt idx="277">
                  <c:v>0.4</c:v>
                </c:pt>
                <c:pt idx="278">
                  <c:v>0.4</c:v>
                </c:pt>
                <c:pt idx="279">
                  <c:v>0.4</c:v>
                </c:pt>
                <c:pt idx="280">
                  <c:v>0.4</c:v>
                </c:pt>
                <c:pt idx="281">
                  <c:v>0.4</c:v>
                </c:pt>
                <c:pt idx="282">
                  <c:v>0.4</c:v>
                </c:pt>
                <c:pt idx="283">
                  <c:v>0.4</c:v>
                </c:pt>
                <c:pt idx="284">
                  <c:v>0.4</c:v>
                </c:pt>
                <c:pt idx="285">
                  <c:v>0.4</c:v>
                </c:pt>
                <c:pt idx="286">
                  <c:v>0.4</c:v>
                </c:pt>
                <c:pt idx="287">
                  <c:v>0.4</c:v>
                </c:pt>
                <c:pt idx="288">
                  <c:v>0.4</c:v>
                </c:pt>
                <c:pt idx="289">
                  <c:v>0.4</c:v>
                </c:pt>
                <c:pt idx="290">
                  <c:v>0.4</c:v>
                </c:pt>
                <c:pt idx="291">
                  <c:v>0.4</c:v>
                </c:pt>
                <c:pt idx="292">
                  <c:v>0.4</c:v>
                </c:pt>
                <c:pt idx="293">
                  <c:v>0.4</c:v>
                </c:pt>
                <c:pt idx="294">
                  <c:v>0.4</c:v>
                </c:pt>
                <c:pt idx="295">
                  <c:v>0.4</c:v>
                </c:pt>
                <c:pt idx="296">
                  <c:v>0.4</c:v>
                </c:pt>
                <c:pt idx="297">
                  <c:v>0.4</c:v>
                </c:pt>
                <c:pt idx="298">
                  <c:v>0.4</c:v>
                </c:pt>
                <c:pt idx="299">
                  <c:v>0.4</c:v>
                </c:pt>
                <c:pt idx="300">
                  <c:v>0.4</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0.5</c:v>
                </c:pt>
                <c:pt idx="336">
                  <c:v>0.5</c:v>
                </c:pt>
                <c:pt idx="337">
                  <c:v>0.5</c:v>
                </c:pt>
                <c:pt idx="338">
                  <c:v>0.5</c:v>
                </c:pt>
                <c:pt idx="339">
                  <c:v>0.5</c:v>
                </c:pt>
                <c:pt idx="340">
                  <c:v>0.5</c:v>
                </c:pt>
                <c:pt idx="341">
                  <c:v>0.5</c:v>
                </c:pt>
                <c:pt idx="342">
                  <c:v>0.5</c:v>
                </c:pt>
                <c:pt idx="343">
                  <c:v>0.5</c:v>
                </c:pt>
                <c:pt idx="344">
                  <c:v>0.5</c:v>
                </c:pt>
                <c:pt idx="345">
                  <c:v>0.5</c:v>
                </c:pt>
                <c:pt idx="346">
                  <c:v>0.5</c:v>
                </c:pt>
                <c:pt idx="347">
                  <c:v>0.5</c:v>
                </c:pt>
                <c:pt idx="348">
                  <c:v>0.5</c:v>
                </c:pt>
                <c:pt idx="349">
                  <c:v>0.5</c:v>
                </c:pt>
                <c:pt idx="350">
                  <c:v>0.5</c:v>
                </c:pt>
                <c:pt idx="351">
                  <c:v>0.5</c:v>
                </c:pt>
                <c:pt idx="352">
                  <c:v>0.5</c:v>
                </c:pt>
                <c:pt idx="353">
                  <c:v>0.5</c:v>
                </c:pt>
                <c:pt idx="354">
                  <c:v>0.5</c:v>
                </c:pt>
                <c:pt idx="355">
                  <c:v>0.5</c:v>
                </c:pt>
                <c:pt idx="356">
                  <c:v>0.5</c:v>
                </c:pt>
                <c:pt idx="357">
                  <c:v>0.5</c:v>
                </c:pt>
                <c:pt idx="358">
                  <c:v>0.5</c:v>
                </c:pt>
                <c:pt idx="359">
                  <c:v>0.5</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0.6</c:v>
                </c:pt>
                <c:pt idx="396">
                  <c:v>0.6</c:v>
                </c:pt>
                <c:pt idx="397">
                  <c:v>0.6</c:v>
                </c:pt>
                <c:pt idx="398">
                  <c:v>0.6</c:v>
                </c:pt>
                <c:pt idx="399">
                  <c:v>0.6</c:v>
                </c:pt>
                <c:pt idx="400">
                  <c:v>0.6</c:v>
                </c:pt>
                <c:pt idx="401">
                  <c:v>0.6</c:v>
                </c:pt>
                <c:pt idx="402">
                  <c:v>0.6</c:v>
                </c:pt>
                <c:pt idx="403">
                  <c:v>0.6</c:v>
                </c:pt>
                <c:pt idx="404">
                  <c:v>0.6</c:v>
                </c:pt>
                <c:pt idx="405">
                  <c:v>0.6</c:v>
                </c:pt>
                <c:pt idx="406">
                  <c:v>0.6</c:v>
                </c:pt>
                <c:pt idx="407">
                  <c:v>0.6</c:v>
                </c:pt>
                <c:pt idx="408">
                  <c:v>0.6</c:v>
                </c:pt>
                <c:pt idx="409">
                  <c:v>0.6</c:v>
                </c:pt>
                <c:pt idx="410">
                  <c:v>0.6</c:v>
                </c:pt>
                <c:pt idx="411">
                  <c:v>0.6</c:v>
                </c:pt>
                <c:pt idx="412">
                  <c:v>0.6</c:v>
                </c:pt>
                <c:pt idx="413">
                  <c:v>0.6</c:v>
                </c:pt>
                <c:pt idx="414">
                  <c:v>0.6</c:v>
                </c:pt>
                <c:pt idx="415">
                  <c:v>0.6</c:v>
                </c:pt>
                <c:pt idx="416">
                  <c:v>0.6</c:v>
                </c:pt>
                <c:pt idx="417">
                  <c:v>0.6</c:v>
                </c:pt>
                <c:pt idx="418">
                  <c:v>0.6</c:v>
                </c:pt>
                <c:pt idx="419">
                  <c:v>0.6</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0.7</c:v>
                </c:pt>
                <c:pt idx="456">
                  <c:v>0.7</c:v>
                </c:pt>
                <c:pt idx="457">
                  <c:v>0.7</c:v>
                </c:pt>
                <c:pt idx="458">
                  <c:v>0.7</c:v>
                </c:pt>
                <c:pt idx="459">
                  <c:v>0.7</c:v>
                </c:pt>
                <c:pt idx="460">
                  <c:v>0.7</c:v>
                </c:pt>
                <c:pt idx="461">
                  <c:v>0.7</c:v>
                </c:pt>
                <c:pt idx="462">
                  <c:v>0.7</c:v>
                </c:pt>
                <c:pt idx="463">
                  <c:v>0.7</c:v>
                </c:pt>
                <c:pt idx="464">
                  <c:v>0.7</c:v>
                </c:pt>
                <c:pt idx="465">
                  <c:v>0.7</c:v>
                </c:pt>
                <c:pt idx="466">
                  <c:v>0.7</c:v>
                </c:pt>
                <c:pt idx="467">
                  <c:v>0.7</c:v>
                </c:pt>
                <c:pt idx="468">
                  <c:v>0.7</c:v>
                </c:pt>
                <c:pt idx="469">
                  <c:v>0.7</c:v>
                </c:pt>
                <c:pt idx="470">
                  <c:v>0.7</c:v>
                </c:pt>
                <c:pt idx="471">
                  <c:v>0.7</c:v>
                </c:pt>
                <c:pt idx="472">
                  <c:v>0.7</c:v>
                </c:pt>
                <c:pt idx="473">
                  <c:v>0.7</c:v>
                </c:pt>
                <c:pt idx="474">
                  <c:v>0.7</c:v>
                </c:pt>
                <c:pt idx="475">
                  <c:v>0.7</c:v>
                </c:pt>
                <c:pt idx="476">
                  <c:v>0.7</c:v>
                </c:pt>
                <c:pt idx="477">
                  <c:v>0.7</c:v>
                </c:pt>
                <c:pt idx="478">
                  <c:v>0.7</c:v>
                </c:pt>
                <c:pt idx="479">
                  <c:v>0.7</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0.8</c:v>
                </c:pt>
                <c:pt idx="516">
                  <c:v>0.8</c:v>
                </c:pt>
                <c:pt idx="517">
                  <c:v>0.8</c:v>
                </c:pt>
                <c:pt idx="518">
                  <c:v>0.8</c:v>
                </c:pt>
                <c:pt idx="519">
                  <c:v>0.8</c:v>
                </c:pt>
                <c:pt idx="520">
                  <c:v>0.8</c:v>
                </c:pt>
                <c:pt idx="521">
                  <c:v>0.8</c:v>
                </c:pt>
                <c:pt idx="522">
                  <c:v>0.8</c:v>
                </c:pt>
                <c:pt idx="523">
                  <c:v>0.8</c:v>
                </c:pt>
                <c:pt idx="524">
                  <c:v>0.8</c:v>
                </c:pt>
                <c:pt idx="525">
                  <c:v>0.8</c:v>
                </c:pt>
                <c:pt idx="526">
                  <c:v>0.8</c:v>
                </c:pt>
                <c:pt idx="527">
                  <c:v>0.8</c:v>
                </c:pt>
                <c:pt idx="528">
                  <c:v>0.8</c:v>
                </c:pt>
                <c:pt idx="529">
                  <c:v>0.8</c:v>
                </c:pt>
                <c:pt idx="530">
                  <c:v>0.8</c:v>
                </c:pt>
                <c:pt idx="531">
                  <c:v>0.8</c:v>
                </c:pt>
                <c:pt idx="532">
                  <c:v>0.8</c:v>
                </c:pt>
                <c:pt idx="533">
                  <c:v>0.8</c:v>
                </c:pt>
                <c:pt idx="534">
                  <c:v>0.8</c:v>
                </c:pt>
                <c:pt idx="535">
                  <c:v>0.8</c:v>
                </c:pt>
                <c:pt idx="536">
                  <c:v>0.8</c:v>
                </c:pt>
                <c:pt idx="537">
                  <c:v>0.8</c:v>
                </c:pt>
                <c:pt idx="538">
                  <c:v>0.8</c:v>
                </c:pt>
                <c:pt idx="539">
                  <c:v>0.8</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0.9</c:v>
                </c:pt>
                <c:pt idx="576">
                  <c:v>0.9</c:v>
                </c:pt>
                <c:pt idx="577">
                  <c:v>0.9</c:v>
                </c:pt>
                <c:pt idx="578">
                  <c:v>0.9</c:v>
                </c:pt>
                <c:pt idx="579">
                  <c:v>0.9</c:v>
                </c:pt>
                <c:pt idx="580">
                  <c:v>0.9</c:v>
                </c:pt>
                <c:pt idx="581">
                  <c:v>0.9</c:v>
                </c:pt>
                <c:pt idx="582">
                  <c:v>0.9</c:v>
                </c:pt>
                <c:pt idx="583">
                  <c:v>0.9</c:v>
                </c:pt>
                <c:pt idx="584">
                  <c:v>0.9</c:v>
                </c:pt>
                <c:pt idx="585">
                  <c:v>0.9</c:v>
                </c:pt>
                <c:pt idx="586">
                  <c:v>0.9</c:v>
                </c:pt>
                <c:pt idx="587">
                  <c:v>0.9</c:v>
                </c:pt>
                <c:pt idx="588">
                  <c:v>0.9</c:v>
                </c:pt>
                <c:pt idx="589">
                  <c:v>0.9</c:v>
                </c:pt>
                <c:pt idx="590">
                  <c:v>0.9</c:v>
                </c:pt>
                <c:pt idx="591">
                  <c:v>0.9</c:v>
                </c:pt>
                <c:pt idx="592">
                  <c:v>0.9</c:v>
                </c:pt>
                <c:pt idx="593">
                  <c:v>0.9</c:v>
                </c:pt>
                <c:pt idx="594">
                  <c:v>0.9</c:v>
                </c:pt>
                <c:pt idx="595">
                  <c:v>0.9</c:v>
                </c:pt>
                <c:pt idx="596">
                  <c:v>0.9</c:v>
                </c:pt>
                <c:pt idx="597">
                  <c:v>0.9</c:v>
                </c:pt>
                <c:pt idx="598">
                  <c:v>0.9</c:v>
                </c:pt>
                <c:pt idx="599">
                  <c:v>0.9</c:v>
                </c:pt>
                <c:pt idx="600">
                  <c:v>0.9</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1.0</c:v>
                </c:pt>
                <c:pt idx="636">
                  <c:v>1.0</c:v>
                </c:pt>
                <c:pt idx="637">
                  <c:v>1.0</c:v>
                </c:pt>
                <c:pt idx="638">
                  <c:v>1.0</c:v>
                </c:pt>
                <c:pt idx="639">
                  <c:v>1.0</c:v>
                </c:pt>
                <c:pt idx="640">
                  <c:v>1.0</c:v>
                </c:pt>
                <c:pt idx="641">
                  <c:v>1.0</c:v>
                </c:pt>
                <c:pt idx="642">
                  <c:v>1.0</c:v>
                </c:pt>
                <c:pt idx="643">
                  <c:v>1.0</c:v>
                </c:pt>
                <c:pt idx="644">
                  <c:v>1.0</c:v>
                </c:pt>
                <c:pt idx="645">
                  <c:v>1.0</c:v>
                </c:pt>
                <c:pt idx="646">
                  <c:v>1.0</c:v>
                </c:pt>
                <c:pt idx="647">
                  <c:v>1.0</c:v>
                </c:pt>
                <c:pt idx="648">
                  <c:v>1.0</c:v>
                </c:pt>
                <c:pt idx="649">
                  <c:v>1.0</c:v>
                </c:pt>
                <c:pt idx="650">
                  <c:v>1.0</c:v>
                </c:pt>
                <c:pt idx="651">
                  <c:v>1.0</c:v>
                </c:pt>
                <c:pt idx="652">
                  <c:v>1.0</c:v>
                </c:pt>
                <c:pt idx="653">
                  <c:v>1.0</c:v>
                </c:pt>
                <c:pt idx="654">
                  <c:v>1.0</c:v>
                </c:pt>
                <c:pt idx="655">
                  <c:v>1.0</c:v>
                </c:pt>
                <c:pt idx="656">
                  <c:v>1.0</c:v>
                </c:pt>
                <c:pt idx="657">
                  <c:v>1.0</c:v>
                </c:pt>
                <c:pt idx="658">
                  <c:v>1.0</c:v>
                </c:pt>
                <c:pt idx="659">
                  <c:v>1.0</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1.1</c:v>
                </c:pt>
                <c:pt idx="696">
                  <c:v>1.1</c:v>
                </c:pt>
                <c:pt idx="697">
                  <c:v>1.1</c:v>
                </c:pt>
                <c:pt idx="698">
                  <c:v>1.1</c:v>
                </c:pt>
                <c:pt idx="699">
                  <c:v>1.1</c:v>
                </c:pt>
                <c:pt idx="700">
                  <c:v>1.1</c:v>
                </c:pt>
                <c:pt idx="701">
                  <c:v>1.1</c:v>
                </c:pt>
                <c:pt idx="702">
                  <c:v>1.1</c:v>
                </c:pt>
                <c:pt idx="703">
                  <c:v>1.1</c:v>
                </c:pt>
                <c:pt idx="704">
                  <c:v>1.1</c:v>
                </c:pt>
                <c:pt idx="705">
                  <c:v>1.1</c:v>
                </c:pt>
                <c:pt idx="706">
                  <c:v>1.1</c:v>
                </c:pt>
                <c:pt idx="707">
                  <c:v>1.1</c:v>
                </c:pt>
                <c:pt idx="708">
                  <c:v>1.1</c:v>
                </c:pt>
                <c:pt idx="709">
                  <c:v>1.1</c:v>
                </c:pt>
                <c:pt idx="710">
                  <c:v>1.1</c:v>
                </c:pt>
                <c:pt idx="711">
                  <c:v>1.1</c:v>
                </c:pt>
                <c:pt idx="712">
                  <c:v>1.1</c:v>
                </c:pt>
                <c:pt idx="713">
                  <c:v>1.1</c:v>
                </c:pt>
                <c:pt idx="714">
                  <c:v>1.1</c:v>
                </c:pt>
                <c:pt idx="715">
                  <c:v>1.1</c:v>
                </c:pt>
                <c:pt idx="716">
                  <c:v>1.1</c:v>
                </c:pt>
                <c:pt idx="717">
                  <c:v>1.1</c:v>
                </c:pt>
                <c:pt idx="718">
                  <c:v>1.1</c:v>
                </c:pt>
                <c:pt idx="719">
                  <c:v>1.1</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1.2</c:v>
                </c:pt>
                <c:pt idx="765">
                  <c:v>1.2</c:v>
                </c:pt>
                <c:pt idx="766">
                  <c:v>1.2</c:v>
                </c:pt>
                <c:pt idx="767">
                  <c:v>1.2</c:v>
                </c:pt>
                <c:pt idx="768">
                  <c:v>1.2</c:v>
                </c:pt>
                <c:pt idx="769">
                  <c:v>1.2</c:v>
                </c:pt>
                <c:pt idx="770">
                  <c:v>1.2</c:v>
                </c:pt>
                <c:pt idx="771">
                  <c:v>1.2</c:v>
                </c:pt>
                <c:pt idx="772">
                  <c:v>1.2</c:v>
                </c:pt>
                <c:pt idx="773">
                  <c:v>1.2</c:v>
                </c:pt>
                <c:pt idx="774">
                  <c:v>1.2</c:v>
                </c:pt>
                <c:pt idx="775">
                  <c:v>1.2</c:v>
                </c:pt>
                <c:pt idx="776">
                  <c:v>1.2</c:v>
                </c:pt>
                <c:pt idx="777">
                  <c:v>1.2</c:v>
                </c:pt>
                <c:pt idx="778">
                  <c:v>1.2</c:v>
                </c:pt>
                <c:pt idx="779">
                  <c:v>1.2</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1.3</c:v>
                </c:pt>
                <c:pt idx="816">
                  <c:v>1.3</c:v>
                </c:pt>
                <c:pt idx="817">
                  <c:v>1.3</c:v>
                </c:pt>
                <c:pt idx="818">
                  <c:v>1.3</c:v>
                </c:pt>
                <c:pt idx="819">
                  <c:v>1.3</c:v>
                </c:pt>
                <c:pt idx="820">
                  <c:v>1.3</c:v>
                </c:pt>
                <c:pt idx="821">
                  <c:v>1.3</c:v>
                </c:pt>
                <c:pt idx="822">
                  <c:v>1.3</c:v>
                </c:pt>
                <c:pt idx="823">
                  <c:v>1.3</c:v>
                </c:pt>
                <c:pt idx="824">
                  <c:v>1.3</c:v>
                </c:pt>
                <c:pt idx="825">
                  <c:v>1.3</c:v>
                </c:pt>
                <c:pt idx="826">
                  <c:v>1.3</c:v>
                </c:pt>
                <c:pt idx="827">
                  <c:v>1.3</c:v>
                </c:pt>
                <c:pt idx="828">
                  <c:v>1.3</c:v>
                </c:pt>
                <c:pt idx="829">
                  <c:v>1.3</c:v>
                </c:pt>
                <c:pt idx="830">
                  <c:v>1.3</c:v>
                </c:pt>
                <c:pt idx="831">
                  <c:v>1.3</c:v>
                </c:pt>
                <c:pt idx="832">
                  <c:v>1.3</c:v>
                </c:pt>
                <c:pt idx="833">
                  <c:v>1.3</c:v>
                </c:pt>
                <c:pt idx="834">
                  <c:v>1.3</c:v>
                </c:pt>
                <c:pt idx="835">
                  <c:v>1.3</c:v>
                </c:pt>
                <c:pt idx="836">
                  <c:v>1.3</c:v>
                </c:pt>
                <c:pt idx="837">
                  <c:v>1.3</c:v>
                </c:pt>
                <c:pt idx="838">
                  <c:v>1.3</c:v>
                </c:pt>
                <c:pt idx="839">
                  <c:v>1.3</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1.4</c:v>
                </c:pt>
                <c:pt idx="876">
                  <c:v>1.4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1.4</c:v>
                </c:pt>
                <c:pt idx="895">
                  <c:v>1.4</c:v>
                </c:pt>
                <c:pt idx="896">
                  <c:v>1.4</c:v>
                </c:pt>
                <c:pt idx="897">
                  <c:v>1.4</c:v>
                </c:pt>
                <c:pt idx="898">
                  <c:v>1.4</c:v>
                </c:pt>
                <c:pt idx="899">
                  <c:v>1.4</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1.5</c:v>
                </c:pt>
                <c:pt idx="936">
                  <c:v>1.5</c:v>
                </c:pt>
                <c:pt idx="937">
                  <c:v>1.5</c:v>
                </c:pt>
                <c:pt idx="938">
                  <c:v>1.5</c:v>
                </c:pt>
                <c:pt idx="939">
                  <c:v>1.5</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1.6</c:v>
                </c:pt>
                <c:pt idx="996">
                  <c:v>1.6</c:v>
                </c:pt>
                <c:pt idx="997">
                  <c:v>1.6</c:v>
                </c:pt>
                <c:pt idx="998">
                  <c:v>1.6</c:v>
                </c:pt>
                <c:pt idx="999">
                  <c:v>1.6</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pt idx="1059">
                  <c:v>1.7</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1.8</c:v>
                </c:pt>
                <c:pt idx="1116">
                  <c:v>1.8</c:v>
                </c:pt>
                <c:pt idx="1117">
                  <c:v>1.8</c:v>
                </c:pt>
                <c:pt idx="1118">
                  <c:v>1.8</c:v>
                </c:pt>
                <c:pt idx="1119">
                  <c:v>1.8</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1.9</c:v>
                </c:pt>
                <c:pt idx="1176">
                  <c:v>1.9</c:v>
                </c:pt>
                <c:pt idx="1177">
                  <c:v>1.9</c:v>
                </c:pt>
                <c:pt idx="1178">
                  <c:v>1.9</c:v>
                </c:pt>
                <c:pt idx="1179">
                  <c:v>1.9</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2.0</c:v>
                </c:pt>
                <c:pt idx="1236">
                  <c:v>2.0</c:v>
                </c:pt>
                <c:pt idx="1237">
                  <c:v>2.0</c:v>
                </c:pt>
                <c:pt idx="1238">
                  <c:v>2.0</c:v>
                </c:pt>
                <c:pt idx="1239">
                  <c:v>2.0</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strCache>
            </c:strRef>
          </c:cat>
          <c:val>
            <c:numRef>
              <c:f>Sheet1!$C$2:$C$1285</c:f>
              <c:numCache>
                <c:formatCode>General</c:formatCode>
                <c:ptCount val="1284"/>
                <c:pt idx="0">
                  <c:v>33.689816</c:v>
                </c:pt>
                <c:pt idx="1">
                  <c:v>33.689816</c:v>
                </c:pt>
                <c:pt idx="2">
                  <c:v>33.689816</c:v>
                </c:pt>
                <c:pt idx="3">
                  <c:v>33.689816</c:v>
                </c:pt>
                <c:pt idx="4">
                  <c:v>33.689816</c:v>
                </c:pt>
                <c:pt idx="5">
                  <c:v>33.689816</c:v>
                </c:pt>
                <c:pt idx="6">
                  <c:v>33.689816</c:v>
                </c:pt>
                <c:pt idx="7">
                  <c:v>33.689816</c:v>
                </c:pt>
                <c:pt idx="8">
                  <c:v>33.689816</c:v>
                </c:pt>
                <c:pt idx="9">
                  <c:v>33.744820999999995</c:v>
                </c:pt>
                <c:pt idx="10">
                  <c:v>33.744820999999995</c:v>
                </c:pt>
                <c:pt idx="11">
                  <c:v>33.744820999999995</c:v>
                </c:pt>
                <c:pt idx="12">
                  <c:v>33.744820999999995</c:v>
                </c:pt>
                <c:pt idx="13">
                  <c:v>33.744820999999995</c:v>
                </c:pt>
                <c:pt idx="14">
                  <c:v>33.744820999999995</c:v>
                </c:pt>
                <c:pt idx="15">
                  <c:v>33.744820999999995</c:v>
                </c:pt>
                <c:pt idx="16">
                  <c:v>33.744820999999995</c:v>
                </c:pt>
                <c:pt idx="17">
                  <c:v>33.744820999999995</c:v>
                </c:pt>
                <c:pt idx="18">
                  <c:v>33.744820999999995</c:v>
                </c:pt>
                <c:pt idx="19">
                  <c:v>33.776554000000012</c:v>
                </c:pt>
                <c:pt idx="20">
                  <c:v>33.776554000000012</c:v>
                </c:pt>
                <c:pt idx="21">
                  <c:v>33.776554000000012</c:v>
                </c:pt>
                <c:pt idx="22">
                  <c:v>33.776554000000012</c:v>
                </c:pt>
                <c:pt idx="23">
                  <c:v>33.776554000000012</c:v>
                </c:pt>
                <c:pt idx="24">
                  <c:v>33.776554000000012</c:v>
                </c:pt>
                <c:pt idx="25">
                  <c:v>33.776554000000012</c:v>
                </c:pt>
                <c:pt idx="26">
                  <c:v>33.776554000000012</c:v>
                </c:pt>
                <c:pt idx="27">
                  <c:v>33.776554000000012</c:v>
                </c:pt>
                <c:pt idx="28">
                  <c:v>33.776554000000012</c:v>
                </c:pt>
                <c:pt idx="29">
                  <c:v>33.841568999999993</c:v>
                </c:pt>
                <c:pt idx="30">
                  <c:v>33.841568999999993</c:v>
                </c:pt>
                <c:pt idx="31">
                  <c:v>33.841568999999993</c:v>
                </c:pt>
                <c:pt idx="32">
                  <c:v>33.841568999999993</c:v>
                </c:pt>
                <c:pt idx="33">
                  <c:v>33.841568999999993</c:v>
                </c:pt>
                <c:pt idx="34">
                  <c:v>33.841568999999993</c:v>
                </c:pt>
                <c:pt idx="35">
                  <c:v>33.841568999999993</c:v>
                </c:pt>
                <c:pt idx="36">
                  <c:v>33.841568999999993</c:v>
                </c:pt>
                <c:pt idx="37">
                  <c:v>33.841568999999993</c:v>
                </c:pt>
                <c:pt idx="38">
                  <c:v>33.841568999999993</c:v>
                </c:pt>
                <c:pt idx="39">
                  <c:v>33.932021000000006</c:v>
                </c:pt>
                <c:pt idx="40">
                  <c:v>33.932021000000006</c:v>
                </c:pt>
                <c:pt idx="41">
                  <c:v>33.932021000000006</c:v>
                </c:pt>
                <c:pt idx="42">
                  <c:v>33.932021000000006</c:v>
                </c:pt>
                <c:pt idx="43">
                  <c:v>33.932021000000006</c:v>
                </c:pt>
                <c:pt idx="44">
                  <c:v>33.932021000000006</c:v>
                </c:pt>
                <c:pt idx="45">
                  <c:v>33.932021000000006</c:v>
                </c:pt>
                <c:pt idx="46">
                  <c:v>33.932021000000006</c:v>
                </c:pt>
                <c:pt idx="47">
                  <c:v>33.932021000000006</c:v>
                </c:pt>
                <c:pt idx="48">
                  <c:v>33.932021000000006</c:v>
                </c:pt>
                <c:pt idx="49">
                  <c:v>34.044826999999998</c:v>
                </c:pt>
                <c:pt idx="50">
                  <c:v>34.044826999999998</c:v>
                </c:pt>
                <c:pt idx="51">
                  <c:v>34.044826999999998</c:v>
                </c:pt>
                <c:pt idx="52">
                  <c:v>34.044826999999998</c:v>
                </c:pt>
                <c:pt idx="53">
                  <c:v>34.044826999999998</c:v>
                </c:pt>
                <c:pt idx="54">
                  <c:v>34.044826999999998</c:v>
                </c:pt>
                <c:pt idx="55">
                  <c:v>34.044826999999998</c:v>
                </c:pt>
                <c:pt idx="56">
                  <c:v>34.044826999999998</c:v>
                </c:pt>
                <c:pt idx="57">
                  <c:v>34.044826999999998</c:v>
                </c:pt>
                <c:pt idx="58">
                  <c:v>34.044826999999998</c:v>
                </c:pt>
                <c:pt idx="59">
                  <c:v>34.157911000000006</c:v>
                </c:pt>
                <c:pt idx="60">
                  <c:v>34.157911000000006</c:v>
                </c:pt>
                <c:pt idx="61">
                  <c:v>34.157911000000006</c:v>
                </c:pt>
                <c:pt idx="62">
                  <c:v>34.157911000000006</c:v>
                </c:pt>
                <c:pt idx="63">
                  <c:v>34.157911000000006</c:v>
                </c:pt>
                <c:pt idx="64">
                  <c:v>34.157911000000006</c:v>
                </c:pt>
                <c:pt idx="65">
                  <c:v>34.157911000000006</c:v>
                </c:pt>
                <c:pt idx="66">
                  <c:v>34.157911000000006</c:v>
                </c:pt>
                <c:pt idx="67">
                  <c:v>34.157911000000006</c:v>
                </c:pt>
                <c:pt idx="68">
                  <c:v>34.157911000000006</c:v>
                </c:pt>
                <c:pt idx="69">
                  <c:v>34.288871</c:v>
                </c:pt>
                <c:pt idx="70">
                  <c:v>34.288871</c:v>
                </c:pt>
                <c:pt idx="71">
                  <c:v>34.288871</c:v>
                </c:pt>
                <c:pt idx="72">
                  <c:v>34.288871</c:v>
                </c:pt>
                <c:pt idx="73">
                  <c:v>34.288871</c:v>
                </c:pt>
                <c:pt idx="74">
                  <c:v>34.288871</c:v>
                </c:pt>
                <c:pt idx="75">
                  <c:v>34.288871</c:v>
                </c:pt>
                <c:pt idx="76">
                  <c:v>34.288871</c:v>
                </c:pt>
                <c:pt idx="77">
                  <c:v>34.288871</c:v>
                </c:pt>
                <c:pt idx="78">
                  <c:v>34.288871</c:v>
                </c:pt>
                <c:pt idx="79">
                  <c:v>34.484016999999994</c:v>
                </c:pt>
                <c:pt idx="80">
                  <c:v>34.484016999999994</c:v>
                </c:pt>
                <c:pt idx="81">
                  <c:v>34.484016999999994</c:v>
                </c:pt>
                <c:pt idx="82">
                  <c:v>34.484016999999994</c:v>
                </c:pt>
                <c:pt idx="83">
                  <c:v>34.484016999999994</c:v>
                </c:pt>
                <c:pt idx="84">
                  <c:v>34.484016999999994</c:v>
                </c:pt>
                <c:pt idx="85">
                  <c:v>34.484016999999994</c:v>
                </c:pt>
                <c:pt idx="86">
                  <c:v>34.484016999999994</c:v>
                </c:pt>
                <c:pt idx="87">
                  <c:v>34.484016999999994</c:v>
                </c:pt>
                <c:pt idx="88">
                  <c:v>34.484016999999994</c:v>
                </c:pt>
                <c:pt idx="89">
                  <c:v>34.659076999999996</c:v>
                </c:pt>
                <c:pt idx="90">
                  <c:v>34.659076999999996</c:v>
                </c:pt>
                <c:pt idx="91">
                  <c:v>34.659076999999996</c:v>
                </c:pt>
                <c:pt idx="92">
                  <c:v>34.659076999999996</c:v>
                </c:pt>
                <c:pt idx="93">
                  <c:v>34.659076999999996</c:v>
                </c:pt>
                <c:pt idx="94">
                  <c:v>34.659076999999996</c:v>
                </c:pt>
                <c:pt idx="95">
                  <c:v>34.659076999999996</c:v>
                </c:pt>
                <c:pt idx="96">
                  <c:v>34.659076999999996</c:v>
                </c:pt>
                <c:pt idx="97">
                  <c:v>34.659076999999996</c:v>
                </c:pt>
                <c:pt idx="98">
                  <c:v>34.659076999999996</c:v>
                </c:pt>
                <c:pt idx="99">
                  <c:v>34.896952000000013</c:v>
                </c:pt>
                <c:pt idx="100">
                  <c:v>34.896952000000013</c:v>
                </c:pt>
                <c:pt idx="101">
                  <c:v>34.896952000000013</c:v>
                </c:pt>
                <c:pt idx="102">
                  <c:v>34.896952000000013</c:v>
                </c:pt>
                <c:pt idx="103">
                  <c:v>34.896952000000013</c:v>
                </c:pt>
                <c:pt idx="104">
                  <c:v>34.896952000000013</c:v>
                </c:pt>
                <c:pt idx="105">
                  <c:v>34.896952000000013</c:v>
                </c:pt>
                <c:pt idx="106">
                  <c:v>34.896952000000013</c:v>
                </c:pt>
                <c:pt idx="107">
                  <c:v>34.896952000000013</c:v>
                </c:pt>
                <c:pt idx="108">
                  <c:v>34.896952000000013</c:v>
                </c:pt>
                <c:pt idx="109">
                  <c:v>35.141934000000006</c:v>
                </c:pt>
                <c:pt idx="110">
                  <c:v>35.141934000000006</c:v>
                </c:pt>
                <c:pt idx="111">
                  <c:v>35.141934000000006</c:v>
                </c:pt>
                <c:pt idx="112">
                  <c:v>35.141934000000006</c:v>
                </c:pt>
                <c:pt idx="113">
                  <c:v>35.141934000000006</c:v>
                </c:pt>
                <c:pt idx="114">
                  <c:v>35.141934000000006</c:v>
                </c:pt>
                <c:pt idx="115">
                  <c:v>35.141934000000006</c:v>
                </c:pt>
                <c:pt idx="116">
                  <c:v>35.141934000000006</c:v>
                </c:pt>
                <c:pt idx="117">
                  <c:v>35.141934000000006</c:v>
                </c:pt>
                <c:pt idx="118">
                  <c:v>35.141934000000006</c:v>
                </c:pt>
                <c:pt idx="119">
                  <c:v>35.417315000000002</c:v>
                </c:pt>
                <c:pt idx="120">
                  <c:v>35.417315000000002</c:v>
                </c:pt>
                <c:pt idx="121">
                  <c:v>35.417315000000002</c:v>
                </c:pt>
                <c:pt idx="122">
                  <c:v>35.417315000000002</c:v>
                </c:pt>
                <c:pt idx="123">
                  <c:v>35.417315000000002</c:v>
                </c:pt>
                <c:pt idx="124">
                  <c:v>35.417315000000002</c:v>
                </c:pt>
                <c:pt idx="125">
                  <c:v>35.417315000000002</c:v>
                </c:pt>
                <c:pt idx="126">
                  <c:v>35.417315000000002</c:v>
                </c:pt>
                <c:pt idx="127">
                  <c:v>35.417315000000002</c:v>
                </c:pt>
                <c:pt idx="128">
                  <c:v>35.417315000000002</c:v>
                </c:pt>
                <c:pt idx="129">
                  <c:v>35.776376000000013</c:v>
                </c:pt>
                <c:pt idx="130">
                  <c:v>35.776376000000013</c:v>
                </c:pt>
                <c:pt idx="131">
                  <c:v>35.776376000000013</c:v>
                </c:pt>
                <c:pt idx="132">
                  <c:v>35.776376000000013</c:v>
                </c:pt>
                <c:pt idx="133">
                  <c:v>35.776376000000013</c:v>
                </c:pt>
                <c:pt idx="134">
                  <c:v>35.776376000000013</c:v>
                </c:pt>
                <c:pt idx="135">
                  <c:v>35.776376000000013</c:v>
                </c:pt>
                <c:pt idx="136">
                  <c:v>35.776376000000013</c:v>
                </c:pt>
                <c:pt idx="137">
                  <c:v>35.776376000000013</c:v>
                </c:pt>
                <c:pt idx="138">
                  <c:v>35.776376000000013</c:v>
                </c:pt>
                <c:pt idx="139">
                  <c:v>36.140592000000012</c:v>
                </c:pt>
                <c:pt idx="140">
                  <c:v>36.140592000000012</c:v>
                </c:pt>
                <c:pt idx="141">
                  <c:v>36.140592000000012</c:v>
                </c:pt>
                <c:pt idx="142">
                  <c:v>36.140592000000012</c:v>
                </c:pt>
                <c:pt idx="143">
                  <c:v>36.140592000000012</c:v>
                </c:pt>
                <c:pt idx="144">
                  <c:v>36.140592000000012</c:v>
                </c:pt>
                <c:pt idx="145">
                  <c:v>36.140592000000012</c:v>
                </c:pt>
                <c:pt idx="146">
                  <c:v>36.140592000000012</c:v>
                </c:pt>
                <c:pt idx="147">
                  <c:v>36.140592000000012</c:v>
                </c:pt>
                <c:pt idx="148">
                  <c:v>36.140592000000012</c:v>
                </c:pt>
                <c:pt idx="149">
                  <c:v>36.555152000000021</c:v>
                </c:pt>
                <c:pt idx="150">
                  <c:v>36.555152000000021</c:v>
                </c:pt>
                <c:pt idx="151">
                  <c:v>36.555152000000021</c:v>
                </c:pt>
                <c:pt idx="152">
                  <c:v>36.555152000000021</c:v>
                </c:pt>
                <c:pt idx="153">
                  <c:v>36.555152000000021</c:v>
                </c:pt>
                <c:pt idx="154">
                  <c:v>36.555152000000021</c:v>
                </c:pt>
                <c:pt idx="155">
                  <c:v>36.555152000000021</c:v>
                </c:pt>
                <c:pt idx="156">
                  <c:v>36.555152000000021</c:v>
                </c:pt>
                <c:pt idx="157">
                  <c:v>36.555152000000021</c:v>
                </c:pt>
                <c:pt idx="158">
                  <c:v>36.555152000000021</c:v>
                </c:pt>
                <c:pt idx="159">
                  <c:v>36.999014000000003</c:v>
                </c:pt>
                <c:pt idx="160">
                  <c:v>36.999014000000003</c:v>
                </c:pt>
                <c:pt idx="161">
                  <c:v>36.999014000000003</c:v>
                </c:pt>
                <c:pt idx="162">
                  <c:v>36.999014000000003</c:v>
                </c:pt>
                <c:pt idx="163">
                  <c:v>36.999014000000003</c:v>
                </c:pt>
                <c:pt idx="164">
                  <c:v>36.999014000000003</c:v>
                </c:pt>
                <c:pt idx="165">
                  <c:v>36.999014000000003</c:v>
                </c:pt>
                <c:pt idx="166">
                  <c:v>36.999014000000003</c:v>
                </c:pt>
                <c:pt idx="167">
                  <c:v>36.999014000000003</c:v>
                </c:pt>
                <c:pt idx="168">
                  <c:v>36.999014000000003</c:v>
                </c:pt>
                <c:pt idx="169">
                  <c:v>37.478934000000002</c:v>
                </c:pt>
                <c:pt idx="170">
                  <c:v>37.478934000000002</c:v>
                </c:pt>
                <c:pt idx="171">
                  <c:v>37.478934000000002</c:v>
                </c:pt>
                <c:pt idx="172">
                  <c:v>37.478934000000002</c:v>
                </c:pt>
                <c:pt idx="173">
                  <c:v>37.478934000000002</c:v>
                </c:pt>
                <c:pt idx="174">
                  <c:v>37.478934000000002</c:v>
                </c:pt>
                <c:pt idx="175">
                  <c:v>37.478934000000002</c:v>
                </c:pt>
                <c:pt idx="176">
                  <c:v>37.478934000000002</c:v>
                </c:pt>
                <c:pt idx="177">
                  <c:v>37.478934000000002</c:v>
                </c:pt>
                <c:pt idx="178">
                  <c:v>37.478934000000002</c:v>
                </c:pt>
                <c:pt idx="179">
                  <c:v>38.101186000000006</c:v>
                </c:pt>
                <c:pt idx="180">
                  <c:v>38.101186000000006</c:v>
                </c:pt>
                <c:pt idx="181">
                  <c:v>38.101186000000006</c:v>
                </c:pt>
                <c:pt idx="182">
                  <c:v>38.101186000000006</c:v>
                </c:pt>
                <c:pt idx="183">
                  <c:v>38.101186000000006</c:v>
                </c:pt>
                <c:pt idx="184">
                  <c:v>38.101186000000006</c:v>
                </c:pt>
                <c:pt idx="185">
                  <c:v>38.101186000000006</c:v>
                </c:pt>
                <c:pt idx="186">
                  <c:v>38.101186000000006</c:v>
                </c:pt>
                <c:pt idx="187">
                  <c:v>38.101186000000006</c:v>
                </c:pt>
                <c:pt idx="188">
                  <c:v>38.101186000000006</c:v>
                </c:pt>
                <c:pt idx="189">
                  <c:v>38.688349000000002</c:v>
                </c:pt>
                <c:pt idx="190">
                  <c:v>38.688349000000002</c:v>
                </c:pt>
                <c:pt idx="191">
                  <c:v>38.688349000000002</c:v>
                </c:pt>
                <c:pt idx="192">
                  <c:v>38.688349000000002</c:v>
                </c:pt>
                <c:pt idx="193">
                  <c:v>38.688349000000002</c:v>
                </c:pt>
                <c:pt idx="194">
                  <c:v>38.688349000000002</c:v>
                </c:pt>
                <c:pt idx="195">
                  <c:v>38.688349000000002</c:v>
                </c:pt>
                <c:pt idx="196">
                  <c:v>38.688349000000002</c:v>
                </c:pt>
                <c:pt idx="197">
                  <c:v>38.688349000000002</c:v>
                </c:pt>
                <c:pt idx="198">
                  <c:v>38.688349000000002</c:v>
                </c:pt>
                <c:pt idx="199">
                  <c:v>39.393770000000011</c:v>
                </c:pt>
                <c:pt idx="200">
                  <c:v>39.393770000000011</c:v>
                </c:pt>
                <c:pt idx="201">
                  <c:v>39.393770000000011</c:v>
                </c:pt>
                <c:pt idx="202">
                  <c:v>39.393770000000011</c:v>
                </c:pt>
                <c:pt idx="203">
                  <c:v>39.393770000000011</c:v>
                </c:pt>
                <c:pt idx="204">
                  <c:v>39.393770000000011</c:v>
                </c:pt>
                <c:pt idx="205">
                  <c:v>39.393770000000011</c:v>
                </c:pt>
                <c:pt idx="206">
                  <c:v>39.393770000000011</c:v>
                </c:pt>
                <c:pt idx="207">
                  <c:v>39.393770000000011</c:v>
                </c:pt>
                <c:pt idx="208">
                  <c:v>39.393770000000011</c:v>
                </c:pt>
                <c:pt idx="209">
                  <c:v>40.154780999999993</c:v>
                </c:pt>
                <c:pt idx="210">
                  <c:v>40.154780999999993</c:v>
                </c:pt>
                <c:pt idx="211">
                  <c:v>40.154780999999993</c:v>
                </c:pt>
                <c:pt idx="212">
                  <c:v>40.154780999999993</c:v>
                </c:pt>
                <c:pt idx="213">
                  <c:v>40.154780999999993</c:v>
                </c:pt>
                <c:pt idx="214">
                  <c:v>40.154780999999993</c:v>
                </c:pt>
                <c:pt idx="215">
                  <c:v>40.154780999999993</c:v>
                </c:pt>
                <c:pt idx="216">
                  <c:v>40.154780999999993</c:v>
                </c:pt>
                <c:pt idx="217">
                  <c:v>40.154780999999993</c:v>
                </c:pt>
                <c:pt idx="218">
                  <c:v>40.154780999999993</c:v>
                </c:pt>
                <c:pt idx="219">
                  <c:v>41.058809000000004</c:v>
                </c:pt>
                <c:pt idx="220">
                  <c:v>41.058809000000004</c:v>
                </c:pt>
                <c:pt idx="221">
                  <c:v>41.058809000000004</c:v>
                </c:pt>
                <c:pt idx="222">
                  <c:v>41.058809000000004</c:v>
                </c:pt>
                <c:pt idx="223">
                  <c:v>41.058809000000004</c:v>
                </c:pt>
                <c:pt idx="224">
                  <c:v>41.058809000000004</c:v>
                </c:pt>
                <c:pt idx="225">
                  <c:v>41.058809000000004</c:v>
                </c:pt>
                <c:pt idx="226">
                  <c:v>41.058809000000004</c:v>
                </c:pt>
                <c:pt idx="227">
                  <c:v>41.058809000000004</c:v>
                </c:pt>
                <c:pt idx="228">
                  <c:v>41.058809000000004</c:v>
                </c:pt>
                <c:pt idx="229">
                  <c:v>41.965556000000028</c:v>
                </c:pt>
                <c:pt idx="230">
                  <c:v>41.965556000000028</c:v>
                </c:pt>
                <c:pt idx="231">
                  <c:v>41.965556000000028</c:v>
                </c:pt>
                <c:pt idx="232">
                  <c:v>41.965556000000028</c:v>
                </c:pt>
                <c:pt idx="233">
                  <c:v>41.965556000000028</c:v>
                </c:pt>
                <c:pt idx="234">
                  <c:v>41.965556000000028</c:v>
                </c:pt>
                <c:pt idx="235">
                  <c:v>41.965556000000028</c:v>
                </c:pt>
                <c:pt idx="236">
                  <c:v>41.965556000000028</c:v>
                </c:pt>
                <c:pt idx="237">
                  <c:v>41.965556000000028</c:v>
                </c:pt>
                <c:pt idx="238">
                  <c:v>41.965556000000028</c:v>
                </c:pt>
                <c:pt idx="239">
                  <c:v>43.068441</c:v>
                </c:pt>
                <c:pt idx="240">
                  <c:v>43.068441</c:v>
                </c:pt>
                <c:pt idx="241">
                  <c:v>43.068441</c:v>
                </c:pt>
                <c:pt idx="242">
                  <c:v>43.068441</c:v>
                </c:pt>
                <c:pt idx="243">
                  <c:v>43.068441</c:v>
                </c:pt>
                <c:pt idx="244">
                  <c:v>43.068441</c:v>
                </c:pt>
                <c:pt idx="245">
                  <c:v>43.068441</c:v>
                </c:pt>
                <c:pt idx="246">
                  <c:v>43.068441</c:v>
                </c:pt>
                <c:pt idx="247">
                  <c:v>43.068441</c:v>
                </c:pt>
                <c:pt idx="248">
                  <c:v>43.068441</c:v>
                </c:pt>
                <c:pt idx="249">
                  <c:v>44.180173000000003</c:v>
                </c:pt>
                <c:pt idx="250">
                  <c:v>44.180173000000003</c:v>
                </c:pt>
                <c:pt idx="251">
                  <c:v>44.180173000000003</c:v>
                </c:pt>
                <c:pt idx="252">
                  <c:v>44.180173000000003</c:v>
                </c:pt>
                <c:pt idx="253">
                  <c:v>44.180173000000003</c:v>
                </c:pt>
                <c:pt idx="254">
                  <c:v>44.180173000000003</c:v>
                </c:pt>
                <c:pt idx="255">
                  <c:v>44.180173000000003</c:v>
                </c:pt>
                <c:pt idx="256">
                  <c:v>44.180173000000003</c:v>
                </c:pt>
                <c:pt idx="257">
                  <c:v>44.180173000000003</c:v>
                </c:pt>
                <c:pt idx="258">
                  <c:v>44.180173000000003</c:v>
                </c:pt>
                <c:pt idx="259">
                  <c:v>45.502759000000012</c:v>
                </c:pt>
                <c:pt idx="260">
                  <c:v>45.502759000000012</c:v>
                </c:pt>
                <c:pt idx="261">
                  <c:v>45.502759000000012</c:v>
                </c:pt>
                <c:pt idx="262">
                  <c:v>45.502759000000012</c:v>
                </c:pt>
                <c:pt idx="263">
                  <c:v>45.502759000000012</c:v>
                </c:pt>
                <c:pt idx="264">
                  <c:v>45.502759000000012</c:v>
                </c:pt>
                <c:pt idx="265">
                  <c:v>45.502759000000012</c:v>
                </c:pt>
                <c:pt idx="266">
                  <c:v>45.502759000000012</c:v>
                </c:pt>
                <c:pt idx="267">
                  <c:v>45.502759000000012</c:v>
                </c:pt>
                <c:pt idx="268">
                  <c:v>45.502759000000012</c:v>
                </c:pt>
                <c:pt idx="269">
                  <c:v>46.897076999999996</c:v>
                </c:pt>
                <c:pt idx="270">
                  <c:v>46.897076999999996</c:v>
                </c:pt>
                <c:pt idx="271">
                  <c:v>46.897076999999996</c:v>
                </c:pt>
                <c:pt idx="272">
                  <c:v>46.897076999999996</c:v>
                </c:pt>
                <c:pt idx="273">
                  <c:v>46.897076999999996</c:v>
                </c:pt>
                <c:pt idx="274">
                  <c:v>46.897076999999996</c:v>
                </c:pt>
                <c:pt idx="275">
                  <c:v>46.897076999999996</c:v>
                </c:pt>
                <c:pt idx="276">
                  <c:v>46.897076999999996</c:v>
                </c:pt>
                <c:pt idx="277">
                  <c:v>46.897076999999996</c:v>
                </c:pt>
                <c:pt idx="278">
                  <c:v>46.897076999999996</c:v>
                </c:pt>
                <c:pt idx="279">
                  <c:v>48.433847999999998</c:v>
                </c:pt>
                <c:pt idx="280">
                  <c:v>48.433847999999998</c:v>
                </c:pt>
                <c:pt idx="281">
                  <c:v>48.433847999999998</c:v>
                </c:pt>
                <c:pt idx="282">
                  <c:v>48.433847999999998</c:v>
                </c:pt>
                <c:pt idx="283">
                  <c:v>48.433847999999998</c:v>
                </c:pt>
                <c:pt idx="284">
                  <c:v>48.433847999999998</c:v>
                </c:pt>
                <c:pt idx="285">
                  <c:v>48.433847999999998</c:v>
                </c:pt>
                <c:pt idx="286">
                  <c:v>48.433847999999998</c:v>
                </c:pt>
                <c:pt idx="287">
                  <c:v>48.433847999999998</c:v>
                </c:pt>
                <c:pt idx="288">
                  <c:v>48.433847999999998</c:v>
                </c:pt>
                <c:pt idx="289">
                  <c:v>50.147703</c:v>
                </c:pt>
                <c:pt idx="290">
                  <c:v>50.147703</c:v>
                </c:pt>
                <c:pt idx="291">
                  <c:v>50.147703</c:v>
                </c:pt>
                <c:pt idx="292">
                  <c:v>50.147703</c:v>
                </c:pt>
                <c:pt idx="293">
                  <c:v>50.147703</c:v>
                </c:pt>
                <c:pt idx="294">
                  <c:v>50.147703</c:v>
                </c:pt>
                <c:pt idx="295">
                  <c:v>50.147703</c:v>
                </c:pt>
                <c:pt idx="296">
                  <c:v>50.147703</c:v>
                </c:pt>
                <c:pt idx="297">
                  <c:v>50.147703</c:v>
                </c:pt>
                <c:pt idx="298">
                  <c:v>50.147703</c:v>
                </c:pt>
                <c:pt idx="299">
                  <c:v>52.101925000000001</c:v>
                </c:pt>
                <c:pt idx="300">
                  <c:v>52.101925000000001</c:v>
                </c:pt>
                <c:pt idx="301">
                  <c:v>52.101925000000001</c:v>
                </c:pt>
                <c:pt idx="302">
                  <c:v>52.101925000000001</c:v>
                </c:pt>
                <c:pt idx="303">
                  <c:v>52.101925000000001</c:v>
                </c:pt>
                <c:pt idx="304">
                  <c:v>52.101925000000001</c:v>
                </c:pt>
                <c:pt idx="305">
                  <c:v>52.101925000000001</c:v>
                </c:pt>
                <c:pt idx="306">
                  <c:v>52.101925000000001</c:v>
                </c:pt>
                <c:pt idx="307">
                  <c:v>52.101925000000001</c:v>
                </c:pt>
                <c:pt idx="308">
                  <c:v>52.101925000000001</c:v>
                </c:pt>
                <c:pt idx="309">
                  <c:v>54.235111000000025</c:v>
                </c:pt>
                <c:pt idx="310">
                  <c:v>54.235111000000025</c:v>
                </c:pt>
                <c:pt idx="311">
                  <c:v>54.235111000000025</c:v>
                </c:pt>
                <c:pt idx="312">
                  <c:v>54.235111000000025</c:v>
                </c:pt>
                <c:pt idx="313">
                  <c:v>54.235111000000025</c:v>
                </c:pt>
                <c:pt idx="314">
                  <c:v>54.235111000000025</c:v>
                </c:pt>
                <c:pt idx="315">
                  <c:v>54.235111000000025</c:v>
                </c:pt>
                <c:pt idx="316">
                  <c:v>54.235111000000025</c:v>
                </c:pt>
                <c:pt idx="317">
                  <c:v>54.235111000000025</c:v>
                </c:pt>
                <c:pt idx="318">
                  <c:v>54.235111000000025</c:v>
                </c:pt>
                <c:pt idx="319">
                  <c:v>56.430438000000002</c:v>
                </c:pt>
                <c:pt idx="320">
                  <c:v>56.430438000000002</c:v>
                </c:pt>
                <c:pt idx="321">
                  <c:v>56.430438000000002</c:v>
                </c:pt>
                <c:pt idx="322">
                  <c:v>56.430438000000002</c:v>
                </c:pt>
                <c:pt idx="323">
                  <c:v>56.430438000000002</c:v>
                </c:pt>
                <c:pt idx="324">
                  <c:v>56.430438000000002</c:v>
                </c:pt>
                <c:pt idx="325">
                  <c:v>56.430438000000002</c:v>
                </c:pt>
                <c:pt idx="326">
                  <c:v>56.430438000000002</c:v>
                </c:pt>
                <c:pt idx="327">
                  <c:v>56.430438000000002</c:v>
                </c:pt>
                <c:pt idx="328">
                  <c:v>56.430438000000002</c:v>
                </c:pt>
                <c:pt idx="329">
                  <c:v>58.668122000000025</c:v>
                </c:pt>
                <c:pt idx="330">
                  <c:v>58.668122000000025</c:v>
                </c:pt>
                <c:pt idx="331">
                  <c:v>58.668122000000025</c:v>
                </c:pt>
                <c:pt idx="332">
                  <c:v>58.668122000000025</c:v>
                </c:pt>
                <c:pt idx="333">
                  <c:v>58.668122000000025</c:v>
                </c:pt>
                <c:pt idx="334">
                  <c:v>58.668122000000025</c:v>
                </c:pt>
                <c:pt idx="335">
                  <c:v>58.668122000000025</c:v>
                </c:pt>
                <c:pt idx="336">
                  <c:v>58.668122000000025</c:v>
                </c:pt>
                <c:pt idx="337">
                  <c:v>58.668122000000025</c:v>
                </c:pt>
                <c:pt idx="338">
                  <c:v>58.668122000000025</c:v>
                </c:pt>
                <c:pt idx="339">
                  <c:v>61.289606000000006</c:v>
                </c:pt>
                <c:pt idx="340">
                  <c:v>61.289606000000006</c:v>
                </c:pt>
                <c:pt idx="341">
                  <c:v>61.289606000000006</c:v>
                </c:pt>
                <c:pt idx="342">
                  <c:v>61.289606000000006</c:v>
                </c:pt>
                <c:pt idx="343">
                  <c:v>61.289606000000006</c:v>
                </c:pt>
                <c:pt idx="344">
                  <c:v>61.289606000000006</c:v>
                </c:pt>
                <c:pt idx="345">
                  <c:v>61.289606000000006</c:v>
                </c:pt>
                <c:pt idx="346">
                  <c:v>61.289606000000006</c:v>
                </c:pt>
                <c:pt idx="347">
                  <c:v>61.289606000000006</c:v>
                </c:pt>
                <c:pt idx="348">
                  <c:v>61.289606000000006</c:v>
                </c:pt>
                <c:pt idx="349">
                  <c:v>64.220370999999957</c:v>
                </c:pt>
                <c:pt idx="350">
                  <c:v>64.220370999999957</c:v>
                </c:pt>
                <c:pt idx="351">
                  <c:v>64.220370999999957</c:v>
                </c:pt>
                <c:pt idx="352">
                  <c:v>64.220370999999957</c:v>
                </c:pt>
                <c:pt idx="353">
                  <c:v>64.220370999999957</c:v>
                </c:pt>
                <c:pt idx="354">
                  <c:v>64.220370999999957</c:v>
                </c:pt>
                <c:pt idx="355">
                  <c:v>64.220370999999957</c:v>
                </c:pt>
                <c:pt idx="356">
                  <c:v>64.220370999999957</c:v>
                </c:pt>
                <c:pt idx="357">
                  <c:v>64.220370999999957</c:v>
                </c:pt>
                <c:pt idx="358">
                  <c:v>64.220370999999957</c:v>
                </c:pt>
                <c:pt idx="359">
                  <c:v>67.100691999999981</c:v>
                </c:pt>
                <c:pt idx="360">
                  <c:v>67.100691999999981</c:v>
                </c:pt>
                <c:pt idx="361">
                  <c:v>67.100691999999981</c:v>
                </c:pt>
                <c:pt idx="362">
                  <c:v>67.100691999999981</c:v>
                </c:pt>
                <c:pt idx="363">
                  <c:v>67.100691999999981</c:v>
                </c:pt>
                <c:pt idx="364">
                  <c:v>67.100691999999981</c:v>
                </c:pt>
                <c:pt idx="365">
                  <c:v>67.100691999999981</c:v>
                </c:pt>
                <c:pt idx="366">
                  <c:v>67.100691999999981</c:v>
                </c:pt>
                <c:pt idx="367">
                  <c:v>67.100691999999981</c:v>
                </c:pt>
                <c:pt idx="368">
                  <c:v>67.100691999999981</c:v>
                </c:pt>
                <c:pt idx="369">
                  <c:v>70.351453000000006</c:v>
                </c:pt>
                <c:pt idx="370">
                  <c:v>70.351453000000006</c:v>
                </c:pt>
                <c:pt idx="371">
                  <c:v>70.351453000000006</c:v>
                </c:pt>
                <c:pt idx="372">
                  <c:v>70.351453000000006</c:v>
                </c:pt>
                <c:pt idx="373">
                  <c:v>70.351453000000006</c:v>
                </c:pt>
                <c:pt idx="374">
                  <c:v>70.351453000000006</c:v>
                </c:pt>
                <c:pt idx="375">
                  <c:v>70.351453000000006</c:v>
                </c:pt>
                <c:pt idx="376">
                  <c:v>70.351453000000006</c:v>
                </c:pt>
                <c:pt idx="377">
                  <c:v>70.351453000000006</c:v>
                </c:pt>
                <c:pt idx="378">
                  <c:v>70.351453000000006</c:v>
                </c:pt>
                <c:pt idx="379">
                  <c:v>73.809662000000003</c:v>
                </c:pt>
                <c:pt idx="380">
                  <c:v>73.809662000000003</c:v>
                </c:pt>
                <c:pt idx="381">
                  <c:v>73.809662000000003</c:v>
                </c:pt>
                <c:pt idx="382">
                  <c:v>73.809662000000003</c:v>
                </c:pt>
                <c:pt idx="383">
                  <c:v>73.809662000000003</c:v>
                </c:pt>
                <c:pt idx="384">
                  <c:v>73.809662000000003</c:v>
                </c:pt>
                <c:pt idx="385">
                  <c:v>73.809662000000003</c:v>
                </c:pt>
                <c:pt idx="386">
                  <c:v>73.809662000000003</c:v>
                </c:pt>
                <c:pt idx="387">
                  <c:v>73.809662000000003</c:v>
                </c:pt>
                <c:pt idx="388">
                  <c:v>73.809662000000003</c:v>
                </c:pt>
                <c:pt idx="389">
                  <c:v>77.632905999999963</c:v>
                </c:pt>
                <c:pt idx="390">
                  <c:v>77.632905999999963</c:v>
                </c:pt>
                <c:pt idx="391">
                  <c:v>77.632905999999963</c:v>
                </c:pt>
                <c:pt idx="392">
                  <c:v>77.632905999999963</c:v>
                </c:pt>
                <c:pt idx="393">
                  <c:v>77.632905999999963</c:v>
                </c:pt>
                <c:pt idx="394">
                  <c:v>77.632905999999963</c:v>
                </c:pt>
                <c:pt idx="395">
                  <c:v>77.632905999999963</c:v>
                </c:pt>
                <c:pt idx="396">
                  <c:v>77.632905999999963</c:v>
                </c:pt>
                <c:pt idx="397">
                  <c:v>77.632905999999963</c:v>
                </c:pt>
                <c:pt idx="398">
                  <c:v>77.632905999999963</c:v>
                </c:pt>
                <c:pt idx="399">
                  <c:v>81.398778999999934</c:v>
                </c:pt>
                <c:pt idx="400">
                  <c:v>81.398778999999934</c:v>
                </c:pt>
                <c:pt idx="401">
                  <c:v>81.398778999999934</c:v>
                </c:pt>
                <c:pt idx="402">
                  <c:v>81.398778999999934</c:v>
                </c:pt>
                <c:pt idx="403">
                  <c:v>81.398778999999934</c:v>
                </c:pt>
                <c:pt idx="404">
                  <c:v>81.398778999999934</c:v>
                </c:pt>
                <c:pt idx="405">
                  <c:v>81.398778999999934</c:v>
                </c:pt>
                <c:pt idx="406">
                  <c:v>81.398778999999934</c:v>
                </c:pt>
                <c:pt idx="407">
                  <c:v>81.398778999999934</c:v>
                </c:pt>
                <c:pt idx="408">
                  <c:v>81.398778999999934</c:v>
                </c:pt>
                <c:pt idx="409">
                  <c:v>85.655902999999924</c:v>
                </c:pt>
                <c:pt idx="410">
                  <c:v>85.655902999999924</c:v>
                </c:pt>
                <c:pt idx="411">
                  <c:v>85.655902999999924</c:v>
                </c:pt>
                <c:pt idx="412">
                  <c:v>85.655902999999924</c:v>
                </c:pt>
                <c:pt idx="413">
                  <c:v>85.655902999999924</c:v>
                </c:pt>
                <c:pt idx="414">
                  <c:v>85.655902999999924</c:v>
                </c:pt>
                <c:pt idx="415">
                  <c:v>85.655902999999924</c:v>
                </c:pt>
                <c:pt idx="416">
                  <c:v>85.655902999999924</c:v>
                </c:pt>
                <c:pt idx="417">
                  <c:v>85.655902999999924</c:v>
                </c:pt>
                <c:pt idx="418">
                  <c:v>85.655902999999924</c:v>
                </c:pt>
                <c:pt idx="419">
                  <c:v>90.143839</c:v>
                </c:pt>
                <c:pt idx="420">
                  <c:v>90.143839</c:v>
                </c:pt>
                <c:pt idx="421">
                  <c:v>90.143839</c:v>
                </c:pt>
                <c:pt idx="422">
                  <c:v>90.143839</c:v>
                </c:pt>
                <c:pt idx="423">
                  <c:v>90.143839</c:v>
                </c:pt>
                <c:pt idx="424">
                  <c:v>90.143839</c:v>
                </c:pt>
                <c:pt idx="425">
                  <c:v>90.143839</c:v>
                </c:pt>
                <c:pt idx="426">
                  <c:v>90.143839</c:v>
                </c:pt>
                <c:pt idx="427">
                  <c:v>90.143839</c:v>
                </c:pt>
                <c:pt idx="428">
                  <c:v>90.143839</c:v>
                </c:pt>
                <c:pt idx="429">
                  <c:v>94.649996000000002</c:v>
                </c:pt>
                <c:pt idx="430">
                  <c:v>94.649996000000002</c:v>
                </c:pt>
                <c:pt idx="431">
                  <c:v>94.649996000000002</c:v>
                </c:pt>
                <c:pt idx="432">
                  <c:v>94.649996000000002</c:v>
                </c:pt>
                <c:pt idx="433">
                  <c:v>94.649996000000002</c:v>
                </c:pt>
                <c:pt idx="434">
                  <c:v>94.649996000000002</c:v>
                </c:pt>
                <c:pt idx="435">
                  <c:v>94.649996000000002</c:v>
                </c:pt>
                <c:pt idx="436">
                  <c:v>94.649996000000002</c:v>
                </c:pt>
                <c:pt idx="437">
                  <c:v>94.649996000000002</c:v>
                </c:pt>
                <c:pt idx="438">
                  <c:v>94.649996000000002</c:v>
                </c:pt>
                <c:pt idx="439">
                  <c:v>99.456712999999979</c:v>
                </c:pt>
                <c:pt idx="440">
                  <c:v>99.456712999999979</c:v>
                </c:pt>
                <c:pt idx="441">
                  <c:v>99.456712999999979</c:v>
                </c:pt>
                <c:pt idx="442">
                  <c:v>99.456712999999979</c:v>
                </c:pt>
                <c:pt idx="443">
                  <c:v>99.456712999999979</c:v>
                </c:pt>
                <c:pt idx="444">
                  <c:v>99.456712999999979</c:v>
                </c:pt>
                <c:pt idx="445">
                  <c:v>99.456712999999979</c:v>
                </c:pt>
                <c:pt idx="446">
                  <c:v>99.456712999999979</c:v>
                </c:pt>
                <c:pt idx="447">
                  <c:v>99.456712999999979</c:v>
                </c:pt>
                <c:pt idx="448">
                  <c:v>99.456712999999979</c:v>
                </c:pt>
                <c:pt idx="449">
                  <c:v>105.63063699999998</c:v>
                </c:pt>
                <c:pt idx="450">
                  <c:v>105.63063699999998</c:v>
                </c:pt>
                <c:pt idx="451">
                  <c:v>105.63063699999998</c:v>
                </c:pt>
                <c:pt idx="452">
                  <c:v>105.63063699999998</c:v>
                </c:pt>
                <c:pt idx="453">
                  <c:v>105.63063699999998</c:v>
                </c:pt>
                <c:pt idx="454">
                  <c:v>105.63063699999998</c:v>
                </c:pt>
                <c:pt idx="455">
                  <c:v>105.63063699999998</c:v>
                </c:pt>
                <c:pt idx="456">
                  <c:v>105.63063699999998</c:v>
                </c:pt>
                <c:pt idx="457">
                  <c:v>105.63063699999998</c:v>
                </c:pt>
                <c:pt idx="458">
                  <c:v>105.63063699999998</c:v>
                </c:pt>
                <c:pt idx="459">
                  <c:v>112.257938</c:v>
                </c:pt>
                <c:pt idx="460">
                  <c:v>112.257938</c:v>
                </c:pt>
                <c:pt idx="461">
                  <c:v>112.257938</c:v>
                </c:pt>
                <c:pt idx="462">
                  <c:v>112.257938</c:v>
                </c:pt>
                <c:pt idx="463">
                  <c:v>112.257938</c:v>
                </c:pt>
                <c:pt idx="464">
                  <c:v>112.257938</c:v>
                </c:pt>
                <c:pt idx="465">
                  <c:v>112.257938</c:v>
                </c:pt>
                <c:pt idx="466">
                  <c:v>112.257938</c:v>
                </c:pt>
                <c:pt idx="467">
                  <c:v>112.257938</c:v>
                </c:pt>
                <c:pt idx="468">
                  <c:v>112.257938</c:v>
                </c:pt>
                <c:pt idx="469">
                  <c:v>116.839276</c:v>
                </c:pt>
                <c:pt idx="470">
                  <c:v>116.839276</c:v>
                </c:pt>
                <c:pt idx="471">
                  <c:v>116.839276</c:v>
                </c:pt>
                <c:pt idx="472">
                  <c:v>116.839276</c:v>
                </c:pt>
                <c:pt idx="473">
                  <c:v>116.839276</c:v>
                </c:pt>
                <c:pt idx="474">
                  <c:v>116.839276</c:v>
                </c:pt>
                <c:pt idx="475">
                  <c:v>116.839276</c:v>
                </c:pt>
                <c:pt idx="476">
                  <c:v>116.839276</c:v>
                </c:pt>
                <c:pt idx="477">
                  <c:v>116.839276</c:v>
                </c:pt>
                <c:pt idx="478">
                  <c:v>116.839276</c:v>
                </c:pt>
                <c:pt idx="479">
                  <c:v>122.83459499999999</c:v>
                </c:pt>
                <c:pt idx="480">
                  <c:v>122.83459499999999</c:v>
                </c:pt>
                <c:pt idx="481">
                  <c:v>122.83459499999999</c:v>
                </c:pt>
                <c:pt idx="482">
                  <c:v>122.83459499999999</c:v>
                </c:pt>
                <c:pt idx="483">
                  <c:v>122.83459499999999</c:v>
                </c:pt>
                <c:pt idx="484">
                  <c:v>122.83459499999999</c:v>
                </c:pt>
                <c:pt idx="485">
                  <c:v>122.83459499999999</c:v>
                </c:pt>
                <c:pt idx="486">
                  <c:v>122.83459499999999</c:v>
                </c:pt>
                <c:pt idx="487">
                  <c:v>122.83459499999999</c:v>
                </c:pt>
                <c:pt idx="488">
                  <c:v>122.83459499999999</c:v>
                </c:pt>
                <c:pt idx="489">
                  <c:v>129.228791</c:v>
                </c:pt>
                <c:pt idx="490">
                  <c:v>129.228791</c:v>
                </c:pt>
                <c:pt idx="491">
                  <c:v>129.228791</c:v>
                </c:pt>
                <c:pt idx="492">
                  <c:v>129.228791</c:v>
                </c:pt>
                <c:pt idx="493">
                  <c:v>129.228791</c:v>
                </c:pt>
                <c:pt idx="494">
                  <c:v>129.228791</c:v>
                </c:pt>
                <c:pt idx="495">
                  <c:v>129.228791</c:v>
                </c:pt>
                <c:pt idx="496">
                  <c:v>129.228791</c:v>
                </c:pt>
                <c:pt idx="497">
                  <c:v>129.228791</c:v>
                </c:pt>
                <c:pt idx="498">
                  <c:v>129.228791</c:v>
                </c:pt>
                <c:pt idx="499">
                  <c:v>135.62946399999998</c:v>
                </c:pt>
                <c:pt idx="500">
                  <c:v>135.62946399999998</c:v>
                </c:pt>
                <c:pt idx="501">
                  <c:v>135.62946399999998</c:v>
                </c:pt>
                <c:pt idx="502">
                  <c:v>135.62946399999998</c:v>
                </c:pt>
                <c:pt idx="503">
                  <c:v>135.62946399999998</c:v>
                </c:pt>
                <c:pt idx="504">
                  <c:v>135.62946399999998</c:v>
                </c:pt>
                <c:pt idx="505">
                  <c:v>135.62946399999998</c:v>
                </c:pt>
                <c:pt idx="506">
                  <c:v>135.62946399999998</c:v>
                </c:pt>
                <c:pt idx="507">
                  <c:v>135.62946399999998</c:v>
                </c:pt>
                <c:pt idx="508">
                  <c:v>135.62946399999998</c:v>
                </c:pt>
                <c:pt idx="509">
                  <c:v>142.547788</c:v>
                </c:pt>
                <c:pt idx="510">
                  <c:v>142.547788</c:v>
                </c:pt>
                <c:pt idx="511">
                  <c:v>142.547788</c:v>
                </c:pt>
                <c:pt idx="512">
                  <c:v>142.547788</c:v>
                </c:pt>
                <c:pt idx="513">
                  <c:v>142.547788</c:v>
                </c:pt>
                <c:pt idx="514">
                  <c:v>142.547788</c:v>
                </c:pt>
                <c:pt idx="515">
                  <c:v>142.547788</c:v>
                </c:pt>
                <c:pt idx="516">
                  <c:v>142.547788</c:v>
                </c:pt>
                <c:pt idx="517">
                  <c:v>142.547788</c:v>
                </c:pt>
                <c:pt idx="518">
                  <c:v>142.547788</c:v>
                </c:pt>
                <c:pt idx="519">
                  <c:v>148.93537800000001</c:v>
                </c:pt>
                <c:pt idx="520">
                  <c:v>148.93537800000001</c:v>
                </c:pt>
                <c:pt idx="521">
                  <c:v>148.93537800000001</c:v>
                </c:pt>
                <c:pt idx="522">
                  <c:v>148.93537800000001</c:v>
                </c:pt>
                <c:pt idx="523">
                  <c:v>148.93537800000001</c:v>
                </c:pt>
                <c:pt idx="524">
                  <c:v>148.93537800000001</c:v>
                </c:pt>
                <c:pt idx="525">
                  <c:v>148.93537800000001</c:v>
                </c:pt>
                <c:pt idx="526">
                  <c:v>148.93537800000001</c:v>
                </c:pt>
                <c:pt idx="527">
                  <c:v>148.93537800000001</c:v>
                </c:pt>
                <c:pt idx="528">
                  <c:v>148.93537800000001</c:v>
                </c:pt>
                <c:pt idx="529">
                  <c:v>156.04898</c:v>
                </c:pt>
                <c:pt idx="530">
                  <c:v>156.04898</c:v>
                </c:pt>
                <c:pt idx="531">
                  <c:v>156.04898</c:v>
                </c:pt>
                <c:pt idx="532">
                  <c:v>156.04898</c:v>
                </c:pt>
                <c:pt idx="533">
                  <c:v>156.04898</c:v>
                </c:pt>
                <c:pt idx="534">
                  <c:v>156.04898</c:v>
                </c:pt>
                <c:pt idx="535">
                  <c:v>156.04898</c:v>
                </c:pt>
                <c:pt idx="536">
                  <c:v>156.04898</c:v>
                </c:pt>
                <c:pt idx="537">
                  <c:v>156.04898</c:v>
                </c:pt>
                <c:pt idx="538">
                  <c:v>156.04898</c:v>
                </c:pt>
                <c:pt idx="539">
                  <c:v>163.97140700000008</c:v>
                </c:pt>
                <c:pt idx="540">
                  <c:v>163.97140700000008</c:v>
                </c:pt>
                <c:pt idx="541">
                  <c:v>163.97140700000008</c:v>
                </c:pt>
                <c:pt idx="542">
                  <c:v>163.97140700000008</c:v>
                </c:pt>
                <c:pt idx="543">
                  <c:v>163.97140700000008</c:v>
                </c:pt>
                <c:pt idx="544">
                  <c:v>163.97140700000008</c:v>
                </c:pt>
                <c:pt idx="545">
                  <c:v>163.97140700000008</c:v>
                </c:pt>
                <c:pt idx="546">
                  <c:v>163.97140700000008</c:v>
                </c:pt>
                <c:pt idx="547">
                  <c:v>163.97140700000008</c:v>
                </c:pt>
                <c:pt idx="548">
                  <c:v>163.97140700000008</c:v>
                </c:pt>
                <c:pt idx="549">
                  <c:v>173.27770599999991</c:v>
                </c:pt>
                <c:pt idx="550">
                  <c:v>173.27770599999991</c:v>
                </c:pt>
                <c:pt idx="551">
                  <c:v>173.27770599999991</c:v>
                </c:pt>
                <c:pt idx="552">
                  <c:v>173.27770599999991</c:v>
                </c:pt>
                <c:pt idx="553">
                  <c:v>173.27770599999991</c:v>
                </c:pt>
                <c:pt idx="554">
                  <c:v>173.27770599999991</c:v>
                </c:pt>
                <c:pt idx="555">
                  <c:v>173.27770599999991</c:v>
                </c:pt>
                <c:pt idx="556">
                  <c:v>173.27770599999991</c:v>
                </c:pt>
                <c:pt idx="557">
                  <c:v>173.27770599999991</c:v>
                </c:pt>
                <c:pt idx="558">
                  <c:v>173.27770599999991</c:v>
                </c:pt>
                <c:pt idx="559">
                  <c:v>180.67201600000001</c:v>
                </c:pt>
                <c:pt idx="560">
                  <c:v>180.67201600000001</c:v>
                </c:pt>
                <c:pt idx="561">
                  <c:v>180.67201600000001</c:v>
                </c:pt>
                <c:pt idx="562">
                  <c:v>180.67201600000001</c:v>
                </c:pt>
                <c:pt idx="563">
                  <c:v>180.67201600000001</c:v>
                </c:pt>
                <c:pt idx="564">
                  <c:v>180.67201600000001</c:v>
                </c:pt>
                <c:pt idx="565">
                  <c:v>180.67201600000001</c:v>
                </c:pt>
                <c:pt idx="566">
                  <c:v>180.67201600000001</c:v>
                </c:pt>
                <c:pt idx="567">
                  <c:v>180.67201600000001</c:v>
                </c:pt>
                <c:pt idx="568">
                  <c:v>180.67201600000001</c:v>
                </c:pt>
                <c:pt idx="569">
                  <c:v>193.759996</c:v>
                </c:pt>
                <c:pt idx="570">
                  <c:v>193.759996</c:v>
                </c:pt>
                <c:pt idx="571">
                  <c:v>193.759996</c:v>
                </c:pt>
                <c:pt idx="572">
                  <c:v>193.759996</c:v>
                </c:pt>
                <c:pt idx="573">
                  <c:v>193.759996</c:v>
                </c:pt>
                <c:pt idx="574">
                  <c:v>193.759996</c:v>
                </c:pt>
                <c:pt idx="575">
                  <c:v>193.759996</c:v>
                </c:pt>
                <c:pt idx="576">
                  <c:v>193.759996</c:v>
                </c:pt>
                <c:pt idx="577">
                  <c:v>193.759996</c:v>
                </c:pt>
                <c:pt idx="578">
                  <c:v>193.759996</c:v>
                </c:pt>
                <c:pt idx="579">
                  <c:v>210.34036700000001</c:v>
                </c:pt>
                <c:pt idx="580">
                  <c:v>210.34036700000001</c:v>
                </c:pt>
                <c:pt idx="581">
                  <c:v>210.34036700000001</c:v>
                </c:pt>
                <c:pt idx="582">
                  <c:v>210.34036700000001</c:v>
                </c:pt>
                <c:pt idx="583">
                  <c:v>210.34036700000001</c:v>
                </c:pt>
                <c:pt idx="584">
                  <c:v>210.34036700000001</c:v>
                </c:pt>
                <c:pt idx="585">
                  <c:v>210.34036700000001</c:v>
                </c:pt>
                <c:pt idx="586">
                  <c:v>210.34036700000001</c:v>
                </c:pt>
                <c:pt idx="587">
                  <c:v>210.34036700000001</c:v>
                </c:pt>
                <c:pt idx="588">
                  <c:v>210.34036700000001</c:v>
                </c:pt>
                <c:pt idx="589">
                  <c:v>227.884568</c:v>
                </c:pt>
                <c:pt idx="590">
                  <c:v>227.884568</c:v>
                </c:pt>
                <c:pt idx="591">
                  <c:v>227.884568</c:v>
                </c:pt>
                <c:pt idx="592">
                  <c:v>227.884568</c:v>
                </c:pt>
                <c:pt idx="593">
                  <c:v>227.884568</c:v>
                </c:pt>
                <c:pt idx="594">
                  <c:v>227.884568</c:v>
                </c:pt>
                <c:pt idx="595">
                  <c:v>227.884568</c:v>
                </c:pt>
                <c:pt idx="596">
                  <c:v>227.884568</c:v>
                </c:pt>
                <c:pt idx="597">
                  <c:v>227.884568</c:v>
                </c:pt>
                <c:pt idx="598">
                  <c:v>227.884568</c:v>
                </c:pt>
                <c:pt idx="599">
                  <c:v>245.20929199999998</c:v>
                </c:pt>
                <c:pt idx="600">
                  <c:v>245.20929199999998</c:v>
                </c:pt>
                <c:pt idx="601">
                  <c:v>245.20929199999998</c:v>
                </c:pt>
                <c:pt idx="602">
                  <c:v>245.20929199999998</c:v>
                </c:pt>
                <c:pt idx="603">
                  <c:v>245.20929199999998</c:v>
                </c:pt>
                <c:pt idx="604">
                  <c:v>245.20929199999998</c:v>
                </c:pt>
                <c:pt idx="605">
                  <c:v>245.20929199999998</c:v>
                </c:pt>
                <c:pt idx="606">
                  <c:v>245.20929199999998</c:v>
                </c:pt>
                <c:pt idx="607">
                  <c:v>245.20929199999998</c:v>
                </c:pt>
                <c:pt idx="608">
                  <c:v>245.20929199999998</c:v>
                </c:pt>
                <c:pt idx="609">
                  <c:v>262.765264</c:v>
                </c:pt>
                <c:pt idx="610">
                  <c:v>262.765264</c:v>
                </c:pt>
                <c:pt idx="611">
                  <c:v>262.765264</c:v>
                </c:pt>
                <c:pt idx="612">
                  <c:v>262.765264</c:v>
                </c:pt>
                <c:pt idx="613">
                  <c:v>262.765264</c:v>
                </c:pt>
                <c:pt idx="614">
                  <c:v>262.765264</c:v>
                </c:pt>
                <c:pt idx="615">
                  <c:v>262.765264</c:v>
                </c:pt>
                <c:pt idx="616">
                  <c:v>262.765264</c:v>
                </c:pt>
                <c:pt idx="617">
                  <c:v>262.765264</c:v>
                </c:pt>
                <c:pt idx="618">
                  <c:v>262.765264</c:v>
                </c:pt>
                <c:pt idx="619">
                  <c:v>281.92775499999976</c:v>
                </c:pt>
                <c:pt idx="620">
                  <c:v>281.92775499999976</c:v>
                </c:pt>
                <c:pt idx="621">
                  <c:v>281.92775499999976</c:v>
                </c:pt>
                <c:pt idx="622">
                  <c:v>281.92775499999976</c:v>
                </c:pt>
                <c:pt idx="623">
                  <c:v>281.92775499999976</c:v>
                </c:pt>
                <c:pt idx="624">
                  <c:v>281.92775499999976</c:v>
                </c:pt>
                <c:pt idx="625">
                  <c:v>281.92775499999976</c:v>
                </c:pt>
                <c:pt idx="626">
                  <c:v>281.92775499999976</c:v>
                </c:pt>
                <c:pt idx="627">
                  <c:v>281.92775499999976</c:v>
                </c:pt>
                <c:pt idx="628">
                  <c:v>281.92775499999976</c:v>
                </c:pt>
                <c:pt idx="629">
                  <c:v>300.383622</c:v>
                </c:pt>
                <c:pt idx="630">
                  <c:v>300.383622</c:v>
                </c:pt>
                <c:pt idx="631">
                  <c:v>300.383622</c:v>
                </c:pt>
                <c:pt idx="632">
                  <c:v>300.383622</c:v>
                </c:pt>
                <c:pt idx="633">
                  <c:v>300.383622</c:v>
                </c:pt>
                <c:pt idx="634">
                  <c:v>300.383622</c:v>
                </c:pt>
                <c:pt idx="635">
                  <c:v>300.383622</c:v>
                </c:pt>
                <c:pt idx="636">
                  <c:v>300.383622</c:v>
                </c:pt>
                <c:pt idx="637">
                  <c:v>300.383622</c:v>
                </c:pt>
                <c:pt idx="638">
                  <c:v>300.383622</c:v>
                </c:pt>
                <c:pt idx="639">
                  <c:v>320.817789</c:v>
                </c:pt>
                <c:pt idx="640">
                  <c:v>320.817789</c:v>
                </c:pt>
                <c:pt idx="641">
                  <c:v>320.817789</c:v>
                </c:pt>
                <c:pt idx="642">
                  <c:v>320.817789</c:v>
                </c:pt>
                <c:pt idx="643">
                  <c:v>320.817789</c:v>
                </c:pt>
                <c:pt idx="644">
                  <c:v>320.817789</c:v>
                </c:pt>
                <c:pt idx="645">
                  <c:v>320.817789</c:v>
                </c:pt>
                <c:pt idx="646">
                  <c:v>320.817789</c:v>
                </c:pt>
                <c:pt idx="647">
                  <c:v>320.817789</c:v>
                </c:pt>
                <c:pt idx="648">
                  <c:v>320.817789</c:v>
                </c:pt>
                <c:pt idx="649">
                  <c:v>334.28200699999985</c:v>
                </c:pt>
                <c:pt idx="650">
                  <c:v>334.28200699999985</c:v>
                </c:pt>
                <c:pt idx="651">
                  <c:v>334.28200699999985</c:v>
                </c:pt>
                <c:pt idx="652">
                  <c:v>334.28200699999985</c:v>
                </c:pt>
                <c:pt idx="653">
                  <c:v>334.28200699999985</c:v>
                </c:pt>
                <c:pt idx="654">
                  <c:v>334.28200699999985</c:v>
                </c:pt>
                <c:pt idx="655">
                  <c:v>334.28200699999985</c:v>
                </c:pt>
                <c:pt idx="656">
                  <c:v>334.28200699999985</c:v>
                </c:pt>
                <c:pt idx="657">
                  <c:v>334.28200699999985</c:v>
                </c:pt>
                <c:pt idx="658">
                  <c:v>334.28200699999985</c:v>
                </c:pt>
                <c:pt idx="659">
                  <c:v>346.56004000000001</c:v>
                </c:pt>
                <c:pt idx="660">
                  <c:v>346.56004000000001</c:v>
                </c:pt>
                <c:pt idx="661">
                  <c:v>346.56004000000001</c:v>
                </c:pt>
                <c:pt idx="662">
                  <c:v>346.56004000000001</c:v>
                </c:pt>
                <c:pt idx="663">
                  <c:v>346.56004000000001</c:v>
                </c:pt>
                <c:pt idx="664">
                  <c:v>346.56004000000001</c:v>
                </c:pt>
                <c:pt idx="665">
                  <c:v>346.56004000000001</c:v>
                </c:pt>
                <c:pt idx="666">
                  <c:v>346.56004000000001</c:v>
                </c:pt>
                <c:pt idx="667">
                  <c:v>346.56004000000001</c:v>
                </c:pt>
                <c:pt idx="668">
                  <c:v>346.56004000000001</c:v>
                </c:pt>
                <c:pt idx="669">
                  <c:v>355.49865199999977</c:v>
                </c:pt>
                <c:pt idx="670">
                  <c:v>355.49865199999977</c:v>
                </c:pt>
                <c:pt idx="671">
                  <c:v>355.49865199999977</c:v>
                </c:pt>
                <c:pt idx="672">
                  <c:v>355.49865199999977</c:v>
                </c:pt>
                <c:pt idx="673">
                  <c:v>355.49865199999977</c:v>
                </c:pt>
                <c:pt idx="674">
                  <c:v>355.49865199999977</c:v>
                </c:pt>
                <c:pt idx="675">
                  <c:v>355.49865199999977</c:v>
                </c:pt>
                <c:pt idx="676">
                  <c:v>355.49865199999977</c:v>
                </c:pt>
                <c:pt idx="677">
                  <c:v>355.49865199999977</c:v>
                </c:pt>
                <c:pt idx="678">
                  <c:v>355.49865199999977</c:v>
                </c:pt>
                <c:pt idx="679">
                  <c:v>361.55021299999999</c:v>
                </c:pt>
                <c:pt idx="680">
                  <c:v>361.55021299999999</c:v>
                </c:pt>
                <c:pt idx="681">
                  <c:v>361.55021299999999</c:v>
                </c:pt>
                <c:pt idx="682">
                  <c:v>361.55021299999999</c:v>
                </c:pt>
                <c:pt idx="683">
                  <c:v>361.55021299999999</c:v>
                </c:pt>
                <c:pt idx="684">
                  <c:v>361.55021299999999</c:v>
                </c:pt>
                <c:pt idx="685">
                  <c:v>361.55021299999999</c:v>
                </c:pt>
                <c:pt idx="686">
                  <c:v>361.55021299999999</c:v>
                </c:pt>
                <c:pt idx="687">
                  <c:v>361.55021299999999</c:v>
                </c:pt>
                <c:pt idx="688">
                  <c:v>361.55021299999999</c:v>
                </c:pt>
                <c:pt idx="689">
                  <c:v>364.29140099999984</c:v>
                </c:pt>
                <c:pt idx="690">
                  <c:v>364.29140099999984</c:v>
                </c:pt>
                <c:pt idx="691">
                  <c:v>364.29140099999984</c:v>
                </c:pt>
                <c:pt idx="692">
                  <c:v>364.29140099999984</c:v>
                </c:pt>
                <c:pt idx="693">
                  <c:v>364.29140099999984</c:v>
                </c:pt>
                <c:pt idx="694">
                  <c:v>364.29140099999984</c:v>
                </c:pt>
                <c:pt idx="695">
                  <c:v>364.29140099999984</c:v>
                </c:pt>
                <c:pt idx="696">
                  <c:v>364.29140099999984</c:v>
                </c:pt>
                <c:pt idx="697">
                  <c:v>364.29140099999984</c:v>
                </c:pt>
                <c:pt idx="698">
                  <c:v>364.29140099999984</c:v>
                </c:pt>
                <c:pt idx="699">
                  <c:v>362.44028100000008</c:v>
                </c:pt>
                <c:pt idx="700">
                  <c:v>362.44028100000008</c:v>
                </c:pt>
                <c:pt idx="701">
                  <c:v>362.44028100000008</c:v>
                </c:pt>
                <c:pt idx="702">
                  <c:v>362.44028100000008</c:v>
                </c:pt>
                <c:pt idx="703">
                  <c:v>362.44028100000008</c:v>
                </c:pt>
                <c:pt idx="704">
                  <c:v>362.44028100000008</c:v>
                </c:pt>
                <c:pt idx="705">
                  <c:v>362.44028100000008</c:v>
                </c:pt>
                <c:pt idx="706">
                  <c:v>362.44028100000008</c:v>
                </c:pt>
                <c:pt idx="707">
                  <c:v>362.44028100000008</c:v>
                </c:pt>
                <c:pt idx="708">
                  <c:v>362.44028100000008</c:v>
                </c:pt>
                <c:pt idx="709">
                  <c:v>366.76202899999993</c:v>
                </c:pt>
                <c:pt idx="710">
                  <c:v>366.76202899999993</c:v>
                </c:pt>
                <c:pt idx="711">
                  <c:v>366.76202899999993</c:v>
                </c:pt>
                <c:pt idx="712">
                  <c:v>366.76202899999993</c:v>
                </c:pt>
                <c:pt idx="713">
                  <c:v>366.76202899999993</c:v>
                </c:pt>
                <c:pt idx="714">
                  <c:v>366.76202899999993</c:v>
                </c:pt>
                <c:pt idx="715">
                  <c:v>366.76202899999993</c:v>
                </c:pt>
                <c:pt idx="716">
                  <c:v>366.76202899999993</c:v>
                </c:pt>
                <c:pt idx="717">
                  <c:v>366.76202899999993</c:v>
                </c:pt>
                <c:pt idx="718">
                  <c:v>366.76202899999993</c:v>
                </c:pt>
                <c:pt idx="719">
                  <c:v>369.85953899999993</c:v>
                </c:pt>
                <c:pt idx="720">
                  <c:v>369.85953899999993</c:v>
                </c:pt>
                <c:pt idx="721">
                  <c:v>369.85953899999993</c:v>
                </c:pt>
                <c:pt idx="722">
                  <c:v>369.85953899999993</c:v>
                </c:pt>
                <c:pt idx="723">
                  <c:v>369.85953899999993</c:v>
                </c:pt>
                <c:pt idx="724">
                  <c:v>369.85953899999993</c:v>
                </c:pt>
                <c:pt idx="725">
                  <c:v>369.85953899999993</c:v>
                </c:pt>
                <c:pt idx="726">
                  <c:v>369.85953899999993</c:v>
                </c:pt>
                <c:pt idx="727">
                  <c:v>369.85953899999993</c:v>
                </c:pt>
                <c:pt idx="728">
                  <c:v>369.85953899999993</c:v>
                </c:pt>
                <c:pt idx="729">
                  <c:v>370.6807779999998</c:v>
                </c:pt>
                <c:pt idx="730">
                  <c:v>370.6807779999998</c:v>
                </c:pt>
                <c:pt idx="731">
                  <c:v>370.6807779999998</c:v>
                </c:pt>
                <c:pt idx="732">
                  <c:v>370.6807779999998</c:v>
                </c:pt>
                <c:pt idx="733">
                  <c:v>370.6807779999998</c:v>
                </c:pt>
                <c:pt idx="734">
                  <c:v>370.6807779999998</c:v>
                </c:pt>
                <c:pt idx="735">
                  <c:v>370.6807779999998</c:v>
                </c:pt>
                <c:pt idx="736">
                  <c:v>370.6807779999998</c:v>
                </c:pt>
                <c:pt idx="737">
                  <c:v>370.6807779999998</c:v>
                </c:pt>
                <c:pt idx="738">
                  <c:v>370.6807779999998</c:v>
                </c:pt>
                <c:pt idx="739">
                  <c:v>368.67756000000008</c:v>
                </c:pt>
                <c:pt idx="740">
                  <c:v>368.67756000000008</c:v>
                </c:pt>
                <c:pt idx="741">
                  <c:v>368.67756000000008</c:v>
                </c:pt>
                <c:pt idx="742">
                  <c:v>368.67756000000008</c:v>
                </c:pt>
                <c:pt idx="743">
                  <c:v>368.67756000000008</c:v>
                </c:pt>
                <c:pt idx="744">
                  <c:v>368.67756000000008</c:v>
                </c:pt>
                <c:pt idx="745">
                  <c:v>368.67756000000008</c:v>
                </c:pt>
                <c:pt idx="746">
                  <c:v>368.67756000000008</c:v>
                </c:pt>
                <c:pt idx="747">
                  <c:v>368.67756000000008</c:v>
                </c:pt>
                <c:pt idx="748">
                  <c:v>368.67756000000008</c:v>
                </c:pt>
                <c:pt idx="749">
                  <c:v>365.23925299999985</c:v>
                </c:pt>
                <c:pt idx="750">
                  <c:v>365.23925299999985</c:v>
                </c:pt>
                <c:pt idx="751">
                  <c:v>365.23925299999985</c:v>
                </c:pt>
                <c:pt idx="752">
                  <c:v>365.23925299999985</c:v>
                </c:pt>
                <c:pt idx="753">
                  <c:v>365.23925299999985</c:v>
                </c:pt>
                <c:pt idx="754">
                  <c:v>365.23925299999985</c:v>
                </c:pt>
                <c:pt idx="755">
                  <c:v>365.23925299999985</c:v>
                </c:pt>
                <c:pt idx="756">
                  <c:v>365.23925299999985</c:v>
                </c:pt>
                <c:pt idx="757">
                  <c:v>365.23925299999985</c:v>
                </c:pt>
                <c:pt idx="758">
                  <c:v>365.23925299999985</c:v>
                </c:pt>
                <c:pt idx="759">
                  <c:v>361.52805599999976</c:v>
                </c:pt>
                <c:pt idx="760">
                  <c:v>361.52805599999976</c:v>
                </c:pt>
                <c:pt idx="761">
                  <c:v>361.52805599999976</c:v>
                </c:pt>
                <c:pt idx="762">
                  <c:v>361.52805599999976</c:v>
                </c:pt>
                <c:pt idx="763">
                  <c:v>361.52805599999976</c:v>
                </c:pt>
                <c:pt idx="764">
                  <c:v>361.52805599999976</c:v>
                </c:pt>
                <c:pt idx="765">
                  <c:v>361.52805599999976</c:v>
                </c:pt>
                <c:pt idx="766">
                  <c:v>361.52805599999976</c:v>
                </c:pt>
                <c:pt idx="767">
                  <c:v>361.52805599999976</c:v>
                </c:pt>
                <c:pt idx="768">
                  <c:v>361.52805599999976</c:v>
                </c:pt>
                <c:pt idx="769">
                  <c:v>357.25229200000001</c:v>
                </c:pt>
                <c:pt idx="770">
                  <c:v>357.25229200000001</c:v>
                </c:pt>
                <c:pt idx="771">
                  <c:v>357.25229200000001</c:v>
                </c:pt>
                <c:pt idx="772">
                  <c:v>357.25229200000001</c:v>
                </c:pt>
                <c:pt idx="773">
                  <c:v>357.25229200000001</c:v>
                </c:pt>
                <c:pt idx="774">
                  <c:v>357.25229200000001</c:v>
                </c:pt>
                <c:pt idx="775">
                  <c:v>357.25229200000001</c:v>
                </c:pt>
                <c:pt idx="776">
                  <c:v>357.25229200000001</c:v>
                </c:pt>
                <c:pt idx="777">
                  <c:v>357.25229200000001</c:v>
                </c:pt>
                <c:pt idx="778">
                  <c:v>357.25229200000001</c:v>
                </c:pt>
                <c:pt idx="779">
                  <c:v>352.89892599999985</c:v>
                </c:pt>
                <c:pt idx="780">
                  <c:v>352.89892599999985</c:v>
                </c:pt>
                <c:pt idx="781">
                  <c:v>352.89892599999985</c:v>
                </c:pt>
                <c:pt idx="782">
                  <c:v>352.89892599999985</c:v>
                </c:pt>
                <c:pt idx="783">
                  <c:v>352.89892599999985</c:v>
                </c:pt>
                <c:pt idx="784">
                  <c:v>352.89892599999985</c:v>
                </c:pt>
                <c:pt idx="785">
                  <c:v>352.89892599999985</c:v>
                </c:pt>
                <c:pt idx="786">
                  <c:v>352.89892599999985</c:v>
                </c:pt>
                <c:pt idx="787">
                  <c:v>352.89892599999985</c:v>
                </c:pt>
                <c:pt idx="788">
                  <c:v>352.89892599999985</c:v>
                </c:pt>
                <c:pt idx="789">
                  <c:v>348.69266299999998</c:v>
                </c:pt>
                <c:pt idx="790">
                  <c:v>348.69266299999998</c:v>
                </c:pt>
                <c:pt idx="791">
                  <c:v>348.69266299999998</c:v>
                </c:pt>
                <c:pt idx="792">
                  <c:v>348.69266299999998</c:v>
                </c:pt>
                <c:pt idx="793">
                  <c:v>348.69266299999998</c:v>
                </c:pt>
                <c:pt idx="794">
                  <c:v>348.69266299999998</c:v>
                </c:pt>
                <c:pt idx="795">
                  <c:v>348.69266299999998</c:v>
                </c:pt>
                <c:pt idx="796">
                  <c:v>348.69266299999998</c:v>
                </c:pt>
                <c:pt idx="797">
                  <c:v>348.69266299999998</c:v>
                </c:pt>
                <c:pt idx="798">
                  <c:v>348.69266299999998</c:v>
                </c:pt>
                <c:pt idx="799">
                  <c:v>344.51270399999999</c:v>
                </c:pt>
                <c:pt idx="800">
                  <c:v>344.51270399999999</c:v>
                </c:pt>
                <c:pt idx="801">
                  <c:v>344.51270399999999</c:v>
                </c:pt>
                <c:pt idx="802">
                  <c:v>344.51270399999999</c:v>
                </c:pt>
                <c:pt idx="803">
                  <c:v>344.51270399999999</c:v>
                </c:pt>
                <c:pt idx="804">
                  <c:v>344.51270399999999</c:v>
                </c:pt>
                <c:pt idx="805">
                  <c:v>344.51270399999999</c:v>
                </c:pt>
                <c:pt idx="806">
                  <c:v>344.51270399999999</c:v>
                </c:pt>
                <c:pt idx="807">
                  <c:v>344.51270399999999</c:v>
                </c:pt>
                <c:pt idx="808">
                  <c:v>344.51270399999999</c:v>
                </c:pt>
                <c:pt idx="809">
                  <c:v>341.112797</c:v>
                </c:pt>
                <c:pt idx="810">
                  <c:v>341.112797</c:v>
                </c:pt>
                <c:pt idx="811">
                  <c:v>341.112797</c:v>
                </c:pt>
                <c:pt idx="812">
                  <c:v>341.112797</c:v>
                </c:pt>
                <c:pt idx="813">
                  <c:v>341.112797</c:v>
                </c:pt>
                <c:pt idx="814">
                  <c:v>341.112797</c:v>
                </c:pt>
                <c:pt idx="815">
                  <c:v>341.112797</c:v>
                </c:pt>
                <c:pt idx="816">
                  <c:v>341.112797</c:v>
                </c:pt>
                <c:pt idx="817">
                  <c:v>341.112797</c:v>
                </c:pt>
                <c:pt idx="818">
                  <c:v>341.112797</c:v>
                </c:pt>
                <c:pt idx="819">
                  <c:v>342.547708</c:v>
                </c:pt>
                <c:pt idx="820">
                  <c:v>342.547708</c:v>
                </c:pt>
                <c:pt idx="821">
                  <c:v>342.547708</c:v>
                </c:pt>
                <c:pt idx="822">
                  <c:v>342.547708</c:v>
                </c:pt>
                <c:pt idx="823">
                  <c:v>342.547708</c:v>
                </c:pt>
                <c:pt idx="824">
                  <c:v>342.547708</c:v>
                </c:pt>
                <c:pt idx="825">
                  <c:v>342.547708</c:v>
                </c:pt>
                <c:pt idx="826">
                  <c:v>342.547708</c:v>
                </c:pt>
                <c:pt idx="827">
                  <c:v>342.547708</c:v>
                </c:pt>
                <c:pt idx="828">
                  <c:v>342.547708</c:v>
                </c:pt>
                <c:pt idx="829">
                  <c:v>354.68247100000002</c:v>
                </c:pt>
                <c:pt idx="830">
                  <c:v>354.68247100000002</c:v>
                </c:pt>
                <c:pt idx="831">
                  <c:v>354.68247100000002</c:v>
                </c:pt>
                <c:pt idx="832">
                  <c:v>354.68247100000002</c:v>
                </c:pt>
                <c:pt idx="833">
                  <c:v>354.68247100000002</c:v>
                </c:pt>
                <c:pt idx="834">
                  <c:v>354.68247100000002</c:v>
                </c:pt>
                <c:pt idx="835">
                  <c:v>354.68247100000002</c:v>
                </c:pt>
                <c:pt idx="836">
                  <c:v>354.68247100000002</c:v>
                </c:pt>
                <c:pt idx="837">
                  <c:v>354.68247100000002</c:v>
                </c:pt>
                <c:pt idx="838">
                  <c:v>354.68247100000002</c:v>
                </c:pt>
                <c:pt idx="839">
                  <c:v>345.51650799999976</c:v>
                </c:pt>
                <c:pt idx="840">
                  <c:v>345.51650799999976</c:v>
                </c:pt>
                <c:pt idx="841">
                  <c:v>345.51650799999976</c:v>
                </c:pt>
                <c:pt idx="842">
                  <c:v>345.51650799999976</c:v>
                </c:pt>
                <c:pt idx="843">
                  <c:v>345.51650799999976</c:v>
                </c:pt>
                <c:pt idx="844">
                  <c:v>345.51650799999976</c:v>
                </c:pt>
                <c:pt idx="845">
                  <c:v>345.51650799999976</c:v>
                </c:pt>
                <c:pt idx="846">
                  <c:v>345.51650799999976</c:v>
                </c:pt>
                <c:pt idx="847">
                  <c:v>345.51650799999976</c:v>
                </c:pt>
                <c:pt idx="848">
                  <c:v>345.51650799999976</c:v>
                </c:pt>
                <c:pt idx="849">
                  <c:v>288.76815099999976</c:v>
                </c:pt>
                <c:pt idx="850">
                  <c:v>288.76815099999976</c:v>
                </c:pt>
                <c:pt idx="851">
                  <c:v>288.76815099999976</c:v>
                </c:pt>
                <c:pt idx="852">
                  <c:v>288.76815099999976</c:v>
                </c:pt>
                <c:pt idx="853">
                  <c:v>288.76815099999976</c:v>
                </c:pt>
                <c:pt idx="854">
                  <c:v>288.76815099999976</c:v>
                </c:pt>
                <c:pt idx="855">
                  <c:v>288.76815099999976</c:v>
                </c:pt>
                <c:pt idx="856">
                  <c:v>288.76815099999976</c:v>
                </c:pt>
                <c:pt idx="857">
                  <c:v>288.76815099999976</c:v>
                </c:pt>
                <c:pt idx="858">
                  <c:v>288.76815099999976</c:v>
                </c:pt>
                <c:pt idx="859">
                  <c:v>249.57876899999999</c:v>
                </c:pt>
                <c:pt idx="860">
                  <c:v>249.57876899999999</c:v>
                </c:pt>
                <c:pt idx="861">
                  <c:v>249.57876899999999</c:v>
                </c:pt>
                <c:pt idx="862">
                  <c:v>249.57876899999999</c:v>
                </c:pt>
                <c:pt idx="863">
                  <c:v>249.57876899999999</c:v>
                </c:pt>
                <c:pt idx="864">
                  <c:v>249.57876899999999</c:v>
                </c:pt>
                <c:pt idx="865">
                  <c:v>249.57876899999999</c:v>
                </c:pt>
                <c:pt idx="866">
                  <c:v>249.57876899999999</c:v>
                </c:pt>
                <c:pt idx="867">
                  <c:v>249.57876899999999</c:v>
                </c:pt>
                <c:pt idx="868">
                  <c:v>249.57876899999999</c:v>
                </c:pt>
                <c:pt idx="869">
                  <c:v>223.79146</c:v>
                </c:pt>
                <c:pt idx="870">
                  <c:v>223.79146</c:v>
                </c:pt>
                <c:pt idx="871">
                  <c:v>223.79146</c:v>
                </c:pt>
                <c:pt idx="872">
                  <c:v>223.79146</c:v>
                </c:pt>
                <c:pt idx="873">
                  <c:v>223.79146</c:v>
                </c:pt>
                <c:pt idx="874">
                  <c:v>223.79146</c:v>
                </c:pt>
                <c:pt idx="875">
                  <c:v>223.79146</c:v>
                </c:pt>
                <c:pt idx="876">
                  <c:v>223.79146</c:v>
                </c:pt>
                <c:pt idx="877">
                  <c:v>223.79146</c:v>
                </c:pt>
                <c:pt idx="878">
                  <c:v>223.79146</c:v>
                </c:pt>
                <c:pt idx="879">
                  <c:v>202.85757700000008</c:v>
                </c:pt>
                <c:pt idx="880">
                  <c:v>202.85757700000008</c:v>
                </c:pt>
                <c:pt idx="881">
                  <c:v>202.85757700000008</c:v>
                </c:pt>
                <c:pt idx="882">
                  <c:v>202.85757700000008</c:v>
                </c:pt>
                <c:pt idx="883">
                  <c:v>202.85757700000008</c:v>
                </c:pt>
                <c:pt idx="884">
                  <c:v>202.85757700000008</c:v>
                </c:pt>
                <c:pt idx="885">
                  <c:v>202.85757700000008</c:v>
                </c:pt>
                <c:pt idx="886">
                  <c:v>202.85757700000008</c:v>
                </c:pt>
                <c:pt idx="887">
                  <c:v>202.85757700000008</c:v>
                </c:pt>
                <c:pt idx="888">
                  <c:v>202.85757700000008</c:v>
                </c:pt>
                <c:pt idx="889">
                  <c:v>185.132473</c:v>
                </c:pt>
                <c:pt idx="890">
                  <c:v>185.132473</c:v>
                </c:pt>
                <c:pt idx="891">
                  <c:v>185.132473</c:v>
                </c:pt>
                <c:pt idx="892">
                  <c:v>185.132473</c:v>
                </c:pt>
                <c:pt idx="893">
                  <c:v>185.132473</c:v>
                </c:pt>
                <c:pt idx="894">
                  <c:v>185.132473</c:v>
                </c:pt>
                <c:pt idx="895">
                  <c:v>185.132473</c:v>
                </c:pt>
                <c:pt idx="896">
                  <c:v>185.132473</c:v>
                </c:pt>
                <c:pt idx="897">
                  <c:v>185.132473</c:v>
                </c:pt>
                <c:pt idx="898">
                  <c:v>185.132473</c:v>
                </c:pt>
                <c:pt idx="899">
                  <c:v>148.17888399999998</c:v>
                </c:pt>
                <c:pt idx="900">
                  <c:v>148.17888399999998</c:v>
                </c:pt>
                <c:pt idx="901">
                  <c:v>148.17888399999998</c:v>
                </c:pt>
                <c:pt idx="902">
                  <c:v>148.17888399999998</c:v>
                </c:pt>
                <c:pt idx="903">
                  <c:v>148.17888399999998</c:v>
                </c:pt>
                <c:pt idx="904">
                  <c:v>148.17888399999998</c:v>
                </c:pt>
                <c:pt idx="905">
                  <c:v>148.17888399999998</c:v>
                </c:pt>
                <c:pt idx="906">
                  <c:v>148.17888399999998</c:v>
                </c:pt>
                <c:pt idx="907">
                  <c:v>148.17888399999998</c:v>
                </c:pt>
                <c:pt idx="908">
                  <c:v>148.17888399999998</c:v>
                </c:pt>
                <c:pt idx="909">
                  <c:v>138.98733500000009</c:v>
                </c:pt>
                <c:pt idx="910">
                  <c:v>138.98733500000009</c:v>
                </c:pt>
                <c:pt idx="911">
                  <c:v>138.98733500000009</c:v>
                </c:pt>
                <c:pt idx="912">
                  <c:v>138.98733500000009</c:v>
                </c:pt>
                <c:pt idx="913">
                  <c:v>138.98733500000009</c:v>
                </c:pt>
                <c:pt idx="914">
                  <c:v>138.98733500000009</c:v>
                </c:pt>
                <c:pt idx="915">
                  <c:v>138.98733500000009</c:v>
                </c:pt>
                <c:pt idx="916">
                  <c:v>138.98733500000009</c:v>
                </c:pt>
                <c:pt idx="917">
                  <c:v>138.98733500000009</c:v>
                </c:pt>
                <c:pt idx="918">
                  <c:v>138.98733500000009</c:v>
                </c:pt>
                <c:pt idx="919">
                  <c:v>130.5214070000001</c:v>
                </c:pt>
                <c:pt idx="920">
                  <c:v>130.5214070000001</c:v>
                </c:pt>
                <c:pt idx="921">
                  <c:v>130.5214070000001</c:v>
                </c:pt>
                <c:pt idx="922">
                  <c:v>130.5214070000001</c:v>
                </c:pt>
                <c:pt idx="923">
                  <c:v>130.5214070000001</c:v>
                </c:pt>
                <c:pt idx="924">
                  <c:v>130.5214070000001</c:v>
                </c:pt>
                <c:pt idx="925">
                  <c:v>130.5214070000001</c:v>
                </c:pt>
                <c:pt idx="926">
                  <c:v>130.5214070000001</c:v>
                </c:pt>
                <c:pt idx="927">
                  <c:v>130.5214070000001</c:v>
                </c:pt>
                <c:pt idx="928">
                  <c:v>130.5214070000001</c:v>
                </c:pt>
                <c:pt idx="929">
                  <c:v>121.183164</c:v>
                </c:pt>
                <c:pt idx="930">
                  <c:v>121.183164</c:v>
                </c:pt>
                <c:pt idx="931">
                  <c:v>121.183164</c:v>
                </c:pt>
                <c:pt idx="932">
                  <c:v>121.183164</c:v>
                </c:pt>
                <c:pt idx="933">
                  <c:v>121.183164</c:v>
                </c:pt>
                <c:pt idx="934">
                  <c:v>121.183164</c:v>
                </c:pt>
                <c:pt idx="935">
                  <c:v>121.183164</c:v>
                </c:pt>
                <c:pt idx="936">
                  <c:v>121.183164</c:v>
                </c:pt>
                <c:pt idx="937">
                  <c:v>121.183164</c:v>
                </c:pt>
                <c:pt idx="938">
                  <c:v>121.183164</c:v>
                </c:pt>
                <c:pt idx="939">
                  <c:v>104.651674</c:v>
                </c:pt>
                <c:pt idx="940">
                  <c:v>104.651674</c:v>
                </c:pt>
                <c:pt idx="941">
                  <c:v>104.651674</c:v>
                </c:pt>
                <c:pt idx="942">
                  <c:v>104.651674</c:v>
                </c:pt>
                <c:pt idx="943">
                  <c:v>104.651674</c:v>
                </c:pt>
                <c:pt idx="944">
                  <c:v>104.651674</c:v>
                </c:pt>
                <c:pt idx="945">
                  <c:v>104.651674</c:v>
                </c:pt>
                <c:pt idx="946">
                  <c:v>104.651674</c:v>
                </c:pt>
                <c:pt idx="947">
                  <c:v>104.651674</c:v>
                </c:pt>
                <c:pt idx="948">
                  <c:v>104.651674</c:v>
                </c:pt>
                <c:pt idx="949">
                  <c:v>101.76767500000004</c:v>
                </c:pt>
                <c:pt idx="950">
                  <c:v>101.76767500000004</c:v>
                </c:pt>
                <c:pt idx="951">
                  <c:v>101.76767500000004</c:v>
                </c:pt>
                <c:pt idx="952">
                  <c:v>101.76767500000004</c:v>
                </c:pt>
                <c:pt idx="953">
                  <c:v>101.76767500000004</c:v>
                </c:pt>
                <c:pt idx="954">
                  <c:v>101.76767500000004</c:v>
                </c:pt>
                <c:pt idx="955">
                  <c:v>101.76767500000004</c:v>
                </c:pt>
                <c:pt idx="956">
                  <c:v>101.76767500000004</c:v>
                </c:pt>
                <c:pt idx="957">
                  <c:v>101.76767500000004</c:v>
                </c:pt>
                <c:pt idx="958">
                  <c:v>101.76767500000004</c:v>
                </c:pt>
                <c:pt idx="959">
                  <c:v>104.50738699999998</c:v>
                </c:pt>
                <c:pt idx="960">
                  <c:v>104.50738699999998</c:v>
                </c:pt>
                <c:pt idx="961">
                  <c:v>104.50738699999998</c:v>
                </c:pt>
                <c:pt idx="962">
                  <c:v>104.50738699999998</c:v>
                </c:pt>
                <c:pt idx="963">
                  <c:v>104.50738699999998</c:v>
                </c:pt>
                <c:pt idx="964">
                  <c:v>104.50738699999998</c:v>
                </c:pt>
                <c:pt idx="965">
                  <c:v>104.50738699999998</c:v>
                </c:pt>
                <c:pt idx="966">
                  <c:v>104.50738699999998</c:v>
                </c:pt>
                <c:pt idx="967">
                  <c:v>104.50738699999998</c:v>
                </c:pt>
                <c:pt idx="968">
                  <c:v>104.50738699999998</c:v>
                </c:pt>
                <c:pt idx="969">
                  <c:v>124.20830199999996</c:v>
                </c:pt>
                <c:pt idx="970">
                  <c:v>124.20830199999996</c:v>
                </c:pt>
                <c:pt idx="971">
                  <c:v>124.20830199999996</c:v>
                </c:pt>
                <c:pt idx="972">
                  <c:v>124.20830199999996</c:v>
                </c:pt>
                <c:pt idx="973">
                  <c:v>124.20830199999996</c:v>
                </c:pt>
                <c:pt idx="974">
                  <c:v>124.20830199999996</c:v>
                </c:pt>
                <c:pt idx="975">
                  <c:v>124.20830199999996</c:v>
                </c:pt>
                <c:pt idx="976">
                  <c:v>124.20830199999996</c:v>
                </c:pt>
                <c:pt idx="977">
                  <c:v>124.20830199999996</c:v>
                </c:pt>
                <c:pt idx="978">
                  <c:v>124.20830199999996</c:v>
                </c:pt>
                <c:pt idx="979">
                  <c:v>154.383692</c:v>
                </c:pt>
                <c:pt idx="980">
                  <c:v>154.383692</c:v>
                </c:pt>
                <c:pt idx="981">
                  <c:v>154.383692</c:v>
                </c:pt>
                <c:pt idx="982">
                  <c:v>154.383692</c:v>
                </c:pt>
                <c:pt idx="983">
                  <c:v>154.383692</c:v>
                </c:pt>
                <c:pt idx="984">
                  <c:v>154.383692</c:v>
                </c:pt>
                <c:pt idx="985">
                  <c:v>154.383692</c:v>
                </c:pt>
                <c:pt idx="986">
                  <c:v>154.383692</c:v>
                </c:pt>
                <c:pt idx="987">
                  <c:v>154.383692</c:v>
                </c:pt>
                <c:pt idx="988">
                  <c:v>154.383692</c:v>
                </c:pt>
                <c:pt idx="989">
                  <c:v>175.53883600000009</c:v>
                </c:pt>
                <c:pt idx="990">
                  <c:v>175.53883600000009</c:v>
                </c:pt>
                <c:pt idx="991">
                  <c:v>175.53883600000009</c:v>
                </c:pt>
                <c:pt idx="992">
                  <c:v>175.53883600000009</c:v>
                </c:pt>
                <c:pt idx="993">
                  <c:v>175.53883600000009</c:v>
                </c:pt>
                <c:pt idx="994">
                  <c:v>175.53883600000009</c:v>
                </c:pt>
                <c:pt idx="995">
                  <c:v>175.53883600000009</c:v>
                </c:pt>
                <c:pt idx="996">
                  <c:v>175.53883600000009</c:v>
                </c:pt>
                <c:pt idx="997">
                  <c:v>175.53883600000009</c:v>
                </c:pt>
                <c:pt idx="998">
                  <c:v>175.53883600000009</c:v>
                </c:pt>
                <c:pt idx="999">
                  <c:v>190.16825700000001</c:v>
                </c:pt>
                <c:pt idx="1000">
                  <c:v>190.16825700000001</c:v>
                </c:pt>
                <c:pt idx="1001">
                  <c:v>190.16825700000001</c:v>
                </c:pt>
                <c:pt idx="1002">
                  <c:v>190.16825700000001</c:v>
                </c:pt>
                <c:pt idx="1003">
                  <c:v>190.16825700000001</c:v>
                </c:pt>
                <c:pt idx="1004">
                  <c:v>190.16825700000001</c:v>
                </c:pt>
                <c:pt idx="1005">
                  <c:v>190.16825700000001</c:v>
                </c:pt>
                <c:pt idx="1006">
                  <c:v>190.16825700000001</c:v>
                </c:pt>
                <c:pt idx="1007">
                  <c:v>190.16825700000001</c:v>
                </c:pt>
                <c:pt idx="1008">
                  <c:v>190.16825700000001</c:v>
                </c:pt>
                <c:pt idx="1009">
                  <c:v>152.36121400000007</c:v>
                </c:pt>
                <c:pt idx="1010">
                  <c:v>152.36121400000007</c:v>
                </c:pt>
                <c:pt idx="1011">
                  <c:v>152.36121400000007</c:v>
                </c:pt>
                <c:pt idx="1012">
                  <c:v>152.36121400000007</c:v>
                </c:pt>
                <c:pt idx="1013">
                  <c:v>152.36121400000007</c:v>
                </c:pt>
                <c:pt idx="1014">
                  <c:v>152.36121400000007</c:v>
                </c:pt>
                <c:pt idx="1015">
                  <c:v>152.36121400000007</c:v>
                </c:pt>
                <c:pt idx="1016">
                  <c:v>152.36121400000007</c:v>
                </c:pt>
                <c:pt idx="1017">
                  <c:v>152.36121400000007</c:v>
                </c:pt>
                <c:pt idx="1018">
                  <c:v>152.36121400000007</c:v>
                </c:pt>
                <c:pt idx="1019">
                  <c:v>127.130763</c:v>
                </c:pt>
                <c:pt idx="1020">
                  <c:v>127.130763</c:v>
                </c:pt>
                <c:pt idx="1021">
                  <c:v>127.130763</c:v>
                </c:pt>
                <c:pt idx="1022">
                  <c:v>127.130763</c:v>
                </c:pt>
                <c:pt idx="1023">
                  <c:v>127.130763</c:v>
                </c:pt>
                <c:pt idx="1024">
                  <c:v>127.130763</c:v>
                </c:pt>
                <c:pt idx="1025">
                  <c:v>127.130763</c:v>
                </c:pt>
                <c:pt idx="1026">
                  <c:v>127.130763</c:v>
                </c:pt>
                <c:pt idx="1027">
                  <c:v>127.130763</c:v>
                </c:pt>
                <c:pt idx="1028">
                  <c:v>127.130763</c:v>
                </c:pt>
                <c:pt idx="1029">
                  <c:v>119.925859</c:v>
                </c:pt>
                <c:pt idx="1030">
                  <c:v>119.925859</c:v>
                </c:pt>
                <c:pt idx="1031">
                  <c:v>119.925859</c:v>
                </c:pt>
                <c:pt idx="1032">
                  <c:v>119.925859</c:v>
                </c:pt>
                <c:pt idx="1033">
                  <c:v>119.925859</c:v>
                </c:pt>
                <c:pt idx="1034">
                  <c:v>119.925859</c:v>
                </c:pt>
                <c:pt idx="1035">
                  <c:v>119.925859</c:v>
                </c:pt>
                <c:pt idx="1036">
                  <c:v>119.925859</c:v>
                </c:pt>
                <c:pt idx="1037">
                  <c:v>119.925859</c:v>
                </c:pt>
                <c:pt idx="1038">
                  <c:v>119.925859</c:v>
                </c:pt>
                <c:pt idx="1039">
                  <c:v>117.08311500000002</c:v>
                </c:pt>
                <c:pt idx="1040">
                  <c:v>117.08311500000002</c:v>
                </c:pt>
                <c:pt idx="1041">
                  <c:v>117.08311500000002</c:v>
                </c:pt>
                <c:pt idx="1042">
                  <c:v>117.08311500000002</c:v>
                </c:pt>
                <c:pt idx="1043">
                  <c:v>117.08311500000002</c:v>
                </c:pt>
                <c:pt idx="1044">
                  <c:v>117.08311500000002</c:v>
                </c:pt>
                <c:pt idx="1045">
                  <c:v>117.08311500000002</c:v>
                </c:pt>
                <c:pt idx="1046">
                  <c:v>117.08311500000002</c:v>
                </c:pt>
                <c:pt idx="1047">
                  <c:v>117.08311500000002</c:v>
                </c:pt>
                <c:pt idx="1048">
                  <c:v>117.08311500000002</c:v>
                </c:pt>
                <c:pt idx="1049">
                  <c:v>115.60903699999996</c:v>
                </c:pt>
                <c:pt idx="1050">
                  <c:v>115.60903699999996</c:v>
                </c:pt>
                <c:pt idx="1051">
                  <c:v>115.60903699999996</c:v>
                </c:pt>
                <c:pt idx="1052">
                  <c:v>115.60903699999996</c:v>
                </c:pt>
                <c:pt idx="1053">
                  <c:v>115.60903699999996</c:v>
                </c:pt>
                <c:pt idx="1054">
                  <c:v>115.60903699999996</c:v>
                </c:pt>
                <c:pt idx="1055">
                  <c:v>115.60903699999996</c:v>
                </c:pt>
                <c:pt idx="1056">
                  <c:v>115.60903699999996</c:v>
                </c:pt>
                <c:pt idx="1057">
                  <c:v>115.60903699999996</c:v>
                </c:pt>
                <c:pt idx="1058">
                  <c:v>115.60903699999996</c:v>
                </c:pt>
                <c:pt idx="1059">
                  <c:v>115.865922</c:v>
                </c:pt>
                <c:pt idx="1060">
                  <c:v>115.865922</c:v>
                </c:pt>
                <c:pt idx="1061">
                  <c:v>115.865922</c:v>
                </c:pt>
                <c:pt idx="1062">
                  <c:v>115.865922</c:v>
                </c:pt>
                <c:pt idx="1063">
                  <c:v>115.865922</c:v>
                </c:pt>
                <c:pt idx="1064">
                  <c:v>115.865922</c:v>
                </c:pt>
                <c:pt idx="1065">
                  <c:v>115.865922</c:v>
                </c:pt>
                <c:pt idx="1066">
                  <c:v>115.865922</c:v>
                </c:pt>
                <c:pt idx="1067">
                  <c:v>115.865922</c:v>
                </c:pt>
                <c:pt idx="1068">
                  <c:v>115.865922</c:v>
                </c:pt>
                <c:pt idx="1069">
                  <c:v>122.29992400000005</c:v>
                </c:pt>
                <c:pt idx="1070">
                  <c:v>122.29992400000005</c:v>
                </c:pt>
                <c:pt idx="1071">
                  <c:v>122.29992400000005</c:v>
                </c:pt>
                <c:pt idx="1072">
                  <c:v>122.29992400000005</c:v>
                </c:pt>
                <c:pt idx="1073">
                  <c:v>122.29992400000005</c:v>
                </c:pt>
                <c:pt idx="1074">
                  <c:v>122.29992400000005</c:v>
                </c:pt>
                <c:pt idx="1075">
                  <c:v>122.29992400000005</c:v>
                </c:pt>
                <c:pt idx="1076">
                  <c:v>122.29992400000005</c:v>
                </c:pt>
                <c:pt idx="1077">
                  <c:v>122.29992400000005</c:v>
                </c:pt>
                <c:pt idx="1078">
                  <c:v>122.29992400000005</c:v>
                </c:pt>
                <c:pt idx="1079">
                  <c:v>133.86763700000009</c:v>
                </c:pt>
                <c:pt idx="1080">
                  <c:v>133.86763700000009</c:v>
                </c:pt>
                <c:pt idx="1081">
                  <c:v>133.86763700000009</c:v>
                </c:pt>
                <c:pt idx="1082">
                  <c:v>133.86763700000009</c:v>
                </c:pt>
                <c:pt idx="1083">
                  <c:v>133.86763700000009</c:v>
                </c:pt>
                <c:pt idx="1084">
                  <c:v>133.86763700000009</c:v>
                </c:pt>
                <c:pt idx="1085">
                  <c:v>133.86763700000009</c:v>
                </c:pt>
                <c:pt idx="1086">
                  <c:v>133.86763700000009</c:v>
                </c:pt>
                <c:pt idx="1087">
                  <c:v>133.86763700000009</c:v>
                </c:pt>
                <c:pt idx="1088">
                  <c:v>133.86763700000009</c:v>
                </c:pt>
                <c:pt idx="1089">
                  <c:v>113.80288499999996</c:v>
                </c:pt>
                <c:pt idx="1090">
                  <c:v>113.80288499999996</c:v>
                </c:pt>
                <c:pt idx="1091">
                  <c:v>113.80288499999996</c:v>
                </c:pt>
                <c:pt idx="1092">
                  <c:v>113.80288499999996</c:v>
                </c:pt>
                <c:pt idx="1093">
                  <c:v>113.80288499999996</c:v>
                </c:pt>
                <c:pt idx="1094">
                  <c:v>113.80288499999996</c:v>
                </c:pt>
                <c:pt idx="1095">
                  <c:v>113.80288499999996</c:v>
                </c:pt>
                <c:pt idx="1096">
                  <c:v>113.80288499999996</c:v>
                </c:pt>
                <c:pt idx="1097">
                  <c:v>113.80288499999996</c:v>
                </c:pt>
                <c:pt idx="1098">
                  <c:v>113.80288499999996</c:v>
                </c:pt>
                <c:pt idx="1099">
                  <c:v>102.789374</c:v>
                </c:pt>
                <c:pt idx="1100">
                  <c:v>102.789374</c:v>
                </c:pt>
                <c:pt idx="1101">
                  <c:v>102.789374</c:v>
                </c:pt>
                <c:pt idx="1102">
                  <c:v>102.789374</c:v>
                </c:pt>
                <c:pt idx="1103">
                  <c:v>102.789374</c:v>
                </c:pt>
                <c:pt idx="1104">
                  <c:v>102.789374</c:v>
                </c:pt>
                <c:pt idx="1105">
                  <c:v>102.789374</c:v>
                </c:pt>
                <c:pt idx="1106">
                  <c:v>102.789374</c:v>
                </c:pt>
                <c:pt idx="1107">
                  <c:v>102.789374</c:v>
                </c:pt>
                <c:pt idx="1108">
                  <c:v>102.789374</c:v>
                </c:pt>
                <c:pt idx="1109">
                  <c:v>95.127385999999959</c:v>
                </c:pt>
                <c:pt idx="1110">
                  <c:v>95.127385999999959</c:v>
                </c:pt>
                <c:pt idx="1111">
                  <c:v>95.127385999999959</c:v>
                </c:pt>
                <c:pt idx="1112">
                  <c:v>95.127385999999959</c:v>
                </c:pt>
                <c:pt idx="1113">
                  <c:v>95.127385999999959</c:v>
                </c:pt>
                <c:pt idx="1114">
                  <c:v>95.127385999999959</c:v>
                </c:pt>
                <c:pt idx="1115">
                  <c:v>95.127385999999959</c:v>
                </c:pt>
                <c:pt idx="1116">
                  <c:v>95.127385999999959</c:v>
                </c:pt>
                <c:pt idx="1117">
                  <c:v>95.127385999999959</c:v>
                </c:pt>
                <c:pt idx="1118">
                  <c:v>95.127385999999959</c:v>
                </c:pt>
                <c:pt idx="1119">
                  <c:v>85.902930000000012</c:v>
                </c:pt>
                <c:pt idx="1120">
                  <c:v>85.902930000000012</c:v>
                </c:pt>
                <c:pt idx="1121">
                  <c:v>85.902930000000012</c:v>
                </c:pt>
                <c:pt idx="1122">
                  <c:v>85.902930000000012</c:v>
                </c:pt>
                <c:pt idx="1123">
                  <c:v>85.902930000000012</c:v>
                </c:pt>
                <c:pt idx="1124">
                  <c:v>85.902930000000012</c:v>
                </c:pt>
                <c:pt idx="1125">
                  <c:v>85.902930000000012</c:v>
                </c:pt>
                <c:pt idx="1126">
                  <c:v>85.902930000000012</c:v>
                </c:pt>
                <c:pt idx="1127">
                  <c:v>85.902930000000012</c:v>
                </c:pt>
                <c:pt idx="1128">
                  <c:v>85.902930000000012</c:v>
                </c:pt>
                <c:pt idx="1129">
                  <c:v>68.530539000000005</c:v>
                </c:pt>
                <c:pt idx="1130">
                  <c:v>68.530539000000005</c:v>
                </c:pt>
                <c:pt idx="1131">
                  <c:v>68.530539000000005</c:v>
                </c:pt>
                <c:pt idx="1132">
                  <c:v>68.530539000000005</c:v>
                </c:pt>
                <c:pt idx="1133">
                  <c:v>68.530539000000005</c:v>
                </c:pt>
                <c:pt idx="1134">
                  <c:v>68.530539000000005</c:v>
                </c:pt>
                <c:pt idx="1135">
                  <c:v>68.530539000000005</c:v>
                </c:pt>
                <c:pt idx="1136">
                  <c:v>68.530539000000005</c:v>
                </c:pt>
                <c:pt idx="1137">
                  <c:v>68.530539000000005</c:v>
                </c:pt>
                <c:pt idx="1138">
                  <c:v>68.530539000000005</c:v>
                </c:pt>
                <c:pt idx="1139">
                  <c:v>57.526707000000002</c:v>
                </c:pt>
                <c:pt idx="1140">
                  <c:v>57.526707000000002</c:v>
                </c:pt>
                <c:pt idx="1141">
                  <c:v>57.526707000000002</c:v>
                </c:pt>
                <c:pt idx="1142">
                  <c:v>57.526707000000002</c:v>
                </c:pt>
                <c:pt idx="1143">
                  <c:v>57.526707000000002</c:v>
                </c:pt>
                <c:pt idx="1144">
                  <c:v>57.526707000000002</c:v>
                </c:pt>
                <c:pt idx="1145">
                  <c:v>57.526707000000002</c:v>
                </c:pt>
                <c:pt idx="1146">
                  <c:v>57.526707000000002</c:v>
                </c:pt>
                <c:pt idx="1147">
                  <c:v>57.526707000000002</c:v>
                </c:pt>
                <c:pt idx="1148">
                  <c:v>57.526707000000002</c:v>
                </c:pt>
                <c:pt idx="1149">
                  <c:v>50.906443999999993</c:v>
                </c:pt>
                <c:pt idx="1150">
                  <c:v>50.906443999999993</c:v>
                </c:pt>
                <c:pt idx="1151">
                  <c:v>50.906443999999993</c:v>
                </c:pt>
                <c:pt idx="1152">
                  <c:v>50.906443999999993</c:v>
                </c:pt>
                <c:pt idx="1153">
                  <c:v>50.906443999999993</c:v>
                </c:pt>
                <c:pt idx="1154">
                  <c:v>50.906443999999993</c:v>
                </c:pt>
                <c:pt idx="1155">
                  <c:v>50.906443999999993</c:v>
                </c:pt>
                <c:pt idx="1156">
                  <c:v>50.906443999999993</c:v>
                </c:pt>
                <c:pt idx="1157">
                  <c:v>50.906443999999993</c:v>
                </c:pt>
                <c:pt idx="1158">
                  <c:v>50.906443999999993</c:v>
                </c:pt>
                <c:pt idx="1159">
                  <c:v>46.691158000000023</c:v>
                </c:pt>
                <c:pt idx="1160">
                  <c:v>46.691158000000023</c:v>
                </c:pt>
                <c:pt idx="1161">
                  <c:v>46.691158000000023</c:v>
                </c:pt>
                <c:pt idx="1162">
                  <c:v>46.691158000000023</c:v>
                </c:pt>
                <c:pt idx="1163">
                  <c:v>46.691158000000023</c:v>
                </c:pt>
                <c:pt idx="1164">
                  <c:v>46.691158000000023</c:v>
                </c:pt>
                <c:pt idx="1165">
                  <c:v>46.691158000000023</c:v>
                </c:pt>
                <c:pt idx="1166">
                  <c:v>46.691158000000023</c:v>
                </c:pt>
                <c:pt idx="1167">
                  <c:v>46.691158000000023</c:v>
                </c:pt>
                <c:pt idx="1168">
                  <c:v>46.691158000000023</c:v>
                </c:pt>
                <c:pt idx="1169">
                  <c:v>43.629327000000011</c:v>
                </c:pt>
                <c:pt idx="1170">
                  <c:v>43.629327000000011</c:v>
                </c:pt>
                <c:pt idx="1171">
                  <c:v>43.629327000000011</c:v>
                </c:pt>
                <c:pt idx="1172">
                  <c:v>43.629327000000011</c:v>
                </c:pt>
                <c:pt idx="1173">
                  <c:v>43.629327000000011</c:v>
                </c:pt>
                <c:pt idx="1174">
                  <c:v>43.629327000000011</c:v>
                </c:pt>
                <c:pt idx="1175">
                  <c:v>43.629327000000011</c:v>
                </c:pt>
                <c:pt idx="1176">
                  <c:v>43.629327000000011</c:v>
                </c:pt>
                <c:pt idx="1177">
                  <c:v>43.629327000000011</c:v>
                </c:pt>
                <c:pt idx="1178">
                  <c:v>43.629327000000011</c:v>
                </c:pt>
                <c:pt idx="1179">
                  <c:v>41.314942999999992</c:v>
                </c:pt>
                <c:pt idx="1180">
                  <c:v>41.314942999999992</c:v>
                </c:pt>
                <c:pt idx="1181">
                  <c:v>41.314942999999992</c:v>
                </c:pt>
                <c:pt idx="1182">
                  <c:v>41.314942999999992</c:v>
                </c:pt>
                <c:pt idx="1183">
                  <c:v>41.314942999999992</c:v>
                </c:pt>
                <c:pt idx="1184">
                  <c:v>41.314942999999992</c:v>
                </c:pt>
                <c:pt idx="1185">
                  <c:v>41.314942999999992</c:v>
                </c:pt>
                <c:pt idx="1186">
                  <c:v>41.314942999999992</c:v>
                </c:pt>
                <c:pt idx="1187">
                  <c:v>41.314942999999992</c:v>
                </c:pt>
                <c:pt idx="1188">
                  <c:v>41.314942999999992</c:v>
                </c:pt>
                <c:pt idx="1189">
                  <c:v>39.864297999999998</c:v>
                </c:pt>
                <c:pt idx="1190">
                  <c:v>39.864297999999998</c:v>
                </c:pt>
                <c:pt idx="1191">
                  <c:v>39.864297999999998</c:v>
                </c:pt>
                <c:pt idx="1192">
                  <c:v>39.864297999999998</c:v>
                </c:pt>
                <c:pt idx="1193">
                  <c:v>39.864297999999998</c:v>
                </c:pt>
                <c:pt idx="1194">
                  <c:v>39.864297999999998</c:v>
                </c:pt>
                <c:pt idx="1195">
                  <c:v>39.864297999999998</c:v>
                </c:pt>
                <c:pt idx="1196">
                  <c:v>39.864297999999998</c:v>
                </c:pt>
                <c:pt idx="1197">
                  <c:v>39.864297999999998</c:v>
                </c:pt>
                <c:pt idx="1198">
                  <c:v>39.864297999999998</c:v>
                </c:pt>
                <c:pt idx="1199">
                  <c:v>37.925816000000012</c:v>
                </c:pt>
                <c:pt idx="1200">
                  <c:v>37.925816000000012</c:v>
                </c:pt>
                <c:pt idx="1201">
                  <c:v>37.925816000000012</c:v>
                </c:pt>
                <c:pt idx="1202">
                  <c:v>37.925816000000012</c:v>
                </c:pt>
                <c:pt idx="1203">
                  <c:v>37.925816000000012</c:v>
                </c:pt>
                <c:pt idx="1204">
                  <c:v>37.925816000000012</c:v>
                </c:pt>
                <c:pt idx="1205">
                  <c:v>37.925816000000012</c:v>
                </c:pt>
                <c:pt idx="1206">
                  <c:v>37.925816000000012</c:v>
                </c:pt>
                <c:pt idx="1207">
                  <c:v>37.925816000000012</c:v>
                </c:pt>
                <c:pt idx="1208">
                  <c:v>37.925816000000012</c:v>
                </c:pt>
                <c:pt idx="1209">
                  <c:v>36.673814</c:v>
                </c:pt>
                <c:pt idx="1210">
                  <c:v>36.673814</c:v>
                </c:pt>
                <c:pt idx="1211">
                  <c:v>36.673814</c:v>
                </c:pt>
                <c:pt idx="1212">
                  <c:v>36.673814</c:v>
                </c:pt>
                <c:pt idx="1213">
                  <c:v>36.673814</c:v>
                </c:pt>
                <c:pt idx="1214">
                  <c:v>36.673814</c:v>
                </c:pt>
                <c:pt idx="1215">
                  <c:v>36.673814</c:v>
                </c:pt>
                <c:pt idx="1216">
                  <c:v>36.673814</c:v>
                </c:pt>
                <c:pt idx="1217">
                  <c:v>36.673814</c:v>
                </c:pt>
                <c:pt idx="1218">
                  <c:v>36.673814</c:v>
                </c:pt>
                <c:pt idx="1219">
                  <c:v>35.877321999999999</c:v>
                </c:pt>
                <c:pt idx="1220">
                  <c:v>35.877321999999999</c:v>
                </c:pt>
                <c:pt idx="1221">
                  <c:v>35.877321999999999</c:v>
                </c:pt>
                <c:pt idx="1222">
                  <c:v>35.877321999999999</c:v>
                </c:pt>
                <c:pt idx="1223">
                  <c:v>35.877321999999999</c:v>
                </c:pt>
                <c:pt idx="1224">
                  <c:v>35.877321999999999</c:v>
                </c:pt>
                <c:pt idx="1225">
                  <c:v>35.877321999999999</c:v>
                </c:pt>
                <c:pt idx="1226">
                  <c:v>35.877321999999999</c:v>
                </c:pt>
                <c:pt idx="1227">
                  <c:v>35.877321999999999</c:v>
                </c:pt>
                <c:pt idx="1228">
                  <c:v>35.877321999999999</c:v>
                </c:pt>
                <c:pt idx="1229">
                  <c:v>35.004096000000004</c:v>
                </c:pt>
                <c:pt idx="1230">
                  <c:v>35.004096000000004</c:v>
                </c:pt>
                <c:pt idx="1231">
                  <c:v>35.004096000000004</c:v>
                </c:pt>
                <c:pt idx="1232">
                  <c:v>35.004096000000004</c:v>
                </c:pt>
                <c:pt idx="1233">
                  <c:v>35.004096000000004</c:v>
                </c:pt>
                <c:pt idx="1234">
                  <c:v>35.004096000000004</c:v>
                </c:pt>
                <c:pt idx="1235">
                  <c:v>35.004096000000004</c:v>
                </c:pt>
                <c:pt idx="1236">
                  <c:v>35.004096000000004</c:v>
                </c:pt>
                <c:pt idx="1237">
                  <c:v>35.004096000000004</c:v>
                </c:pt>
                <c:pt idx="1238">
                  <c:v>35.004096000000004</c:v>
                </c:pt>
                <c:pt idx="1239">
                  <c:v>34.144642999999995</c:v>
                </c:pt>
                <c:pt idx="1240">
                  <c:v>34.144642999999995</c:v>
                </c:pt>
                <c:pt idx="1241">
                  <c:v>34.144642999999995</c:v>
                </c:pt>
                <c:pt idx="1242">
                  <c:v>34.144642999999995</c:v>
                </c:pt>
                <c:pt idx="1243">
                  <c:v>34.144642999999995</c:v>
                </c:pt>
                <c:pt idx="1244">
                  <c:v>34.144642999999995</c:v>
                </c:pt>
                <c:pt idx="1245">
                  <c:v>34.144642999999995</c:v>
                </c:pt>
                <c:pt idx="1246">
                  <c:v>34.144642999999995</c:v>
                </c:pt>
                <c:pt idx="1247">
                  <c:v>34.144642999999995</c:v>
                </c:pt>
                <c:pt idx="1248">
                  <c:v>34.144642999999995</c:v>
                </c:pt>
                <c:pt idx="1249">
                  <c:v>33.635452000000022</c:v>
                </c:pt>
                <c:pt idx="1250">
                  <c:v>33.635452000000022</c:v>
                </c:pt>
                <c:pt idx="1251">
                  <c:v>33.635452000000022</c:v>
                </c:pt>
                <c:pt idx="1252">
                  <c:v>33.635452000000022</c:v>
                </c:pt>
                <c:pt idx="1253">
                  <c:v>33.635452000000022</c:v>
                </c:pt>
                <c:pt idx="1254">
                  <c:v>33.635452000000022</c:v>
                </c:pt>
                <c:pt idx="1255">
                  <c:v>33.635452000000022</c:v>
                </c:pt>
                <c:pt idx="1256">
                  <c:v>33.635452000000022</c:v>
                </c:pt>
                <c:pt idx="1257">
                  <c:v>33.635452000000022</c:v>
                </c:pt>
                <c:pt idx="1258">
                  <c:v>33.635452000000022</c:v>
                </c:pt>
                <c:pt idx="1259">
                  <c:v>33.065574000000012</c:v>
                </c:pt>
                <c:pt idx="1260">
                  <c:v>33.065574000000012</c:v>
                </c:pt>
                <c:pt idx="1261">
                  <c:v>33.065574000000012</c:v>
                </c:pt>
                <c:pt idx="1262">
                  <c:v>33.065574000000012</c:v>
                </c:pt>
                <c:pt idx="1263">
                  <c:v>33.065574000000012</c:v>
                </c:pt>
                <c:pt idx="1264">
                  <c:v>33.065574000000012</c:v>
                </c:pt>
                <c:pt idx="1265">
                  <c:v>33.065574000000012</c:v>
                </c:pt>
                <c:pt idx="1266">
                  <c:v>33.065574000000012</c:v>
                </c:pt>
                <c:pt idx="1267">
                  <c:v>33.065574000000012</c:v>
                </c:pt>
                <c:pt idx="1268">
                  <c:v>33.065574000000012</c:v>
                </c:pt>
                <c:pt idx="1269">
                  <c:v>32.442954</c:v>
                </c:pt>
                <c:pt idx="1270">
                  <c:v>32.442954</c:v>
                </c:pt>
                <c:pt idx="1271">
                  <c:v>32.442954</c:v>
                </c:pt>
                <c:pt idx="1272">
                  <c:v>32.442954</c:v>
                </c:pt>
                <c:pt idx="1273">
                  <c:v>32.442954</c:v>
                </c:pt>
                <c:pt idx="1274">
                  <c:v>32.442954</c:v>
                </c:pt>
                <c:pt idx="1275">
                  <c:v>32.442954</c:v>
                </c:pt>
                <c:pt idx="1276">
                  <c:v>32.442954</c:v>
                </c:pt>
                <c:pt idx="1277">
                  <c:v>32.442954</c:v>
                </c:pt>
                <c:pt idx="1278">
                  <c:v>32.442954</c:v>
                </c:pt>
                <c:pt idx="1279">
                  <c:v>32.118061000000004</c:v>
                </c:pt>
                <c:pt idx="1280">
                  <c:v>32.118061000000004</c:v>
                </c:pt>
                <c:pt idx="1281">
                  <c:v>32.118061000000004</c:v>
                </c:pt>
                <c:pt idx="1282">
                  <c:v>32.118061000000004</c:v>
                </c:pt>
                <c:pt idx="1283">
                  <c:v>32.118061000000004</c:v>
                </c:pt>
              </c:numCache>
            </c:numRef>
          </c:val>
          <c:extLst xmlns:c16r2="http://schemas.microsoft.com/office/drawing/2015/06/chart">
            <c:ext xmlns:c16="http://schemas.microsoft.com/office/drawing/2014/chart" uri="{C3380CC4-5D6E-409C-BE32-E72D297353CC}">
              <c16:uniqueId val="{00000001-19BB-4030-A6A1-84E6DDA71B2E}"/>
            </c:ext>
          </c:extLst>
        </c:ser>
        <c:ser>
          <c:idx val="2"/>
          <c:order val="2"/>
          <c:tx>
            <c:strRef>
              <c:f>Sheet1!$D$1</c:f>
              <c:strCache>
                <c:ptCount val="1"/>
                <c:pt idx="0">
                  <c:v>TC-3</c:v>
                </c:pt>
              </c:strCache>
            </c:strRef>
          </c:tx>
          <c:spPr>
            <a:ln w="28575" cap="rnd">
              <a:solidFill>
                <a:schemeClr val="accent3"/>
              </a:solidFill>
              <a:round/>
            </a:ln>
            <a:effectLst/>
          </c:spPr>
          <c:marker>
            <c:symbol val="none"/>
          </c:marker>
          <c:cat>
            <c:strRef>
              <c:f>Sheet1!$A$1:$A$1285</c:f>
              <c:strCache>
                <c:ptCount val="128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pt idx="109">
                  <c:v>0.1</c:v>
                </c:pt>
                <c:pt idx="110">
                  <c:v>0.1</c:v>
                </c:pt>
                <c:pt idx="111">
                  <c:v>0.1</c:v>
                </c:pt>
                <c:pt idx="112">
                  <c:v>0.1</c:v>
                </c:pt>
                <c:pt idx="113">
                  <c:v>0.1</c:v>
                </c:pt>
                <c:pt idx="114">
                  <c:v>0.1</c:v>
                </c:pt>
                <c:pt idx="115">
                  <c:v>0.1</c:v>
                </c:pt>
                <c:pt idx="116">
                  <c:v>0.1</c:v>
                </c:pt>
                <c:pt idx="117">
                  <c:v>0.1</c:v>
                </c:pt>
                <c:pt idx="118">
                  <c:v>0.1</c:v>
                </c:pt>
                <c:pt idx="119">
                  <c:v>0.1</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0.2</c:v>
                </c:pt>
                <c:pt idx="156">
                  <c:v>0.2</c:v>
                </c:pt>
                <c:pt idx="157">
                  <c:v>0.2</c:v>
                </c:pt>
                <c:pt idx="158">
                  <c:v>0.2</c:v>
                </c:pt>
                <c:pt idx="159">
                  <c:v>0.2</c:v>
                </c:pt>
                <c:pt idx="160">
                  <c:v>0.2</c:v>
                </c:pt>
                <c:pt idx="161">
                  <c:v>0.2</c:v>
                </c:pt>
                <c:pt idx="162">
                  <c:v>0.2</c:v>
                </c:pt>
                <c:pt idx="163">
                  <c:v>0.2</c:v>
                </c:pt>
                <c:pt idx="164">
                  <c:v>0.2</c:v>
                </c:pt>
                <c:pt idx="165">
                  <c:v>0.2</c:v>
                </c:pt>
                <c:pt idx="166">
                  <c:v>0.2</c:v>
                </c:pt>
                <c:pt idx="167">
                  <c:v>0.2</c:v>
                </c:pt>
                <c:pt idx="168">
                  <c:v>0.2</c:v>
                </c:pt>
                <c:pt idx="169">
                  <c:v>0.2</c:v>
                </c:pt>
                <c:pt idx="170">
                  <c:v>0.2</c:v>
                </c:pt>
                <c:pt idx="171">
                  <c:v>0.2</c:v>
                </c:pt>
                <c:pt idx="172">
                  <c:v>0.2</c:v>
                </c:pt>
                <c:pt idx="173">
                  <c:v>0.2</c:v>
                </c:pt>
                <c:pt idx="174">
                  <c:v>0.2</c:v>
                </c:pt>
                <c:pt idx="175">
                  <c:v>0.2</c:v>
                </c:pt>
                <c:pt idx="176">
                  <c:v>0.2</c:v>
                </c:pt>
                <c:pt idx="177">
                  <c:v>0.2</c:v>
                </c:pt>
                <c:pt idx="178">
                  <c:v>0.2</c:v>
                </c:pt>
                <c:pt idx="179">
                  <c:v>0.2</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0.4</c:v>
                </c:pt>
                <c:pt idx="276">
                  <c:v>0.4</c:v>
                </c:pt>
                <c:pt idx="277">
                  <c:v>0.4</c:v>
                </c:pt>
                <c:pt idx="278">
                  <c:v>0.4</c:v>
                </c:pt>
                <c:pt idx="279">
                  <c:v>0.4</c:v>
                </c:pt>
                <c:pt idx="280">
                  <c:v>0.4</c:v>
                </c:pt>
                <c:pt idx="281">
                  <c:v>0.4</c:v>
                </c:pt>
                <c:pt idx="282">
                  <c:v>0.4</c:v>
                </c:pt>
                <c:pt idx="283">
                  <c:v>0.4</c:v>
                </c:pt>
                <c:pt idx="284">
                  <c:v>0.4</c:v>
                </c:pt>
                <c:pt idx="285">
                  <c:v>0.4</c:v>
                </c:pt>
                <c:pt idx="286">
                  <c:v>0.4</c:v>
                </c:pt>
                <c:pt idx="287">
                  <c:v>0.4</c:v>
                </c:pt>
                <c:pt idx="288">
                  <c:v>0.4</c:v>
                </c:pt>
                <c:pt idx="289">
                  <c:v>0.4</c:v>
                </c:pt>
                <c:pt idx="290">
                  <c:v>0.4</c:v>
                </c:pt>
                <c:pt idx="291">
                  <c:v>0.4</c:v>
                </c:pt>
                <c:pt idx="292">
                  <c:v>0.4</c:v>
                </c:pt>
                <c:pt idx="293">
                  <c:v>0.4</c:v>
                </c:pt>
                <c:pt idx="294">
                  <c:v>0.4</c:v>
                </c:pt>
                <c:pt idx="295">
                  <c:v>0.4</c:v>
                </c:pt>
                <c:pt idx="296">
                  <c:v>0.4</c:v>
                </c:pt>
                <c:pt idx="297">
                  <c:v>0.4</c:v>
                </c:pt>
                <c:pt idx="298">
                  <c:v>0.4</c:v>
                </c:pt>
                <c:pt idx="299">
                  <c:v>0.4</c:v>
                </c:pt>
                <c:pt idx="300">
                  <c:v>0.4</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0.5</c:v>
                </c:pt>
                <c:pt idx="336">
                  <c:v>0.5</c:v>
                </c:pt>
                <c:pt idx="337">
                  <c:v>0.5</c:v>
                </c:pt>
                <c:pt idx="338">
                  <c:v>0.5</c:v>
                </c:pt>
                <c:pt idx="339">
                  <c:v>0.5</c:v>
                </c:pt>
                <c:pt idx="340">
                  <c:v>0.5</c:v>
                </c:pt>
                <c:pt idx="341">
                  <c:v>0.5</c:v>
                </c:pt>
                <c:pt idx="342">
                  <c:v>0.5</c:v>
                </c:pt>
                <c:pt idx="343">
                  <c:v>0.5</c:v>
                </c:pt>
                <c:pt idx="344">
                  <c:v>0.5</c:v>
                </c:pt>
                <c:pt idx="345">
                  <c:v>0.5</c:v>
                </c:pt>
                <c:pt idx="346">
                  <c:v>0.5</c:v>
                </c:pt>
                <c:pt idx="347">
                  <c:v>0.5</c:v>
                </c:pt>
                <c:pt idx="348">
                  <c:v>0.5</c:v>
                </c:pt>
                <c:pt idx="349">
                  <c:v>0.5</c:v>
                </c:pt>
                <c:pt idx="350">
                  <c:v>0.5</c:v>
                </c:pt>
                <c:pt idx="351">
                  <c:v>0.5</c:v>
                </c:pt>
                <c:pt idx="352">
                  <c:v>0.5</c:v>
                </c:pt>
                <c:pt idx="353">
                  <c:v>0.5</c:v>
                </c:pt>
                <c:pt idx="354">
                  <c:v>0.5</c:v>
                </c:pt>
                <c:pt idx="355">
                  <c:v>0.5</c:v>
                </c:pt>
                <c:pt idx="356">
                  <c:v>0.5</c:v>
                </c:pt>
                <c:pt idx="357">
                  <c:v>0.5</c:v>
                </c:pt>
                <c:pt idx="358">
                  <c:v>0.5</c:v>
                </c:pt>
                <c:pt idx="359">
                  <c:v>0.5</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0.6</c:v>
                </c:pt>
                <c:pt idx="396">
                  <c:v>0.6</c:v>
                </c:pt>
                <c:pt idx="397">
                  <c:v>0.6</c:v>
                </c:pt>
                <c:pt idx="398">
                  <c:v>0.6</c:v>
                </c:pt>
                <c:pt idx="399">
                  <c:v>0.6</c:v>
                </c:pt>
                <c:pt idx="400">
                  <c:v>0.6</c:v>
                </c:pt>
                <c:pt idx="401">
                  <c:v>0.6</c:v>
                </c:pt>
                <c:pt idx="402">
                  <c:v>0.6</c:v>
                </c:pt>
                <c:pt idx="403">
                  <c:v>0.6</c:v>
                </c:pt>
                <c:pt idx="404">
                  <c:v>0.6</c:v>
                </c:pt>
                <c:pt idx="405">
                  <c:v>0.6</c:v>
                </c:pt>
                <c:pt idx="406">
                  <c:v>0.6</c:v>
                </c:pt>
                <c:pt idx="407">
                  <c:v>0.6</c:v>
                </c:pt>
                <c:pt idx="408">
                  <c:v>0.6</c:v>
                </c:pt>
                <c:pt idx="409">
                  <c:v>0.6</c:v>
                </c:pt>
                <c:pt idx="410">
                  <c:v>0.6</c:v>
                </c:pt>
                <c:pt idx="411">
                  <c:v>0.6</c:v>
                </c:pt>
                <c:pt idx="412">
                  <c:v>0.6</c:v>
                </c:pt>
                <c:pt idx="413">
                  <c:v>0.6</c:v>
                </c:pt>
                <c:pt idx="414">
                  <c:v>0.6</c:v>
                </c:pt>
                <c:pt idx="415">
                  <c:v>0.6</c:v>
                </c:pt>
                <c:pt idx="416">
                  <c:v>0.6</c:v>
                </c:pt>
                <c:pt idx="417">
                  <c:v>0.6</c:v>
                </c:pt>
                <c:pt idx="418">
                  <c:v>0.6</c:v>
                </c:pt>
                <c:pt idx="419">
                  <c:v>0.6</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0.7</c:v>
                </c:pt>
                <c:pt idx="456">
                  <c:v>0.7</c:v>
                </c:pt>
                <c:pt idx="457">
                  <c:v>0.7</c:v>
                </c:pt>
                <c:pt idx="458">
                  <c:v>0.7</c:v>
                </c:pt>
                <c:pt idx="459">
                  <c:v>0.7</c:v>
                </c:pt>
                <c:pt idx="460">
                  <c:v>0.7</c:v>
                </c:pt>
                <c:pt idx="461">
                  <c:v>0.7</c:v>
                </c:pt>
                <c:pt idx="462">
                  <c:v>0.7</c:v>
                </c:pt>
                <c:pt idx="463">
                  <c:v>0.7</c:v>
                </c:pt>
                <c:pt idx="464">
                  <c:v>0.7</c:v>
                </c:pt>
                <c:pt idx="465">
                  <c:v>0.7</c:v>
                </c:pt>
                <c:pt idx="466">
                  <c:v>0.7</c:v>
                </c:pt>
                <c:pt idx="467">
                  <c:v>0.7</c:v>
                </c:pt>
                <c:pt idx="468">
                  <c:v>0.7</c:v>
                </c:pt>
                <c:pt idx="469">
                  <c:v>0.7</c:v>
                </c:pt>
                <c:pt idx="470">
                  <c:v>0.7</c:v>
                </c:pt>
                <c:pt idx="471">
                  <c:v>0.7</c:v>
                </c:pt>
                <c:pt idx="472">
                  <c:v>0.7</c:v>
                </c:pt>
                <c:pt idx="473">
                  <c:v>0.7</c:v>
                </c:pt>
                <c:pt idx="474">
                  <c:v>0.7</c:v>
                </c:pt>
                <c:pt idx="475">
                  <c:v>0.7</c:v>
                </c:pt>
                <c:pt idx="476">
                  <c:v>0.7</c:v>
                </c:pt>
                <c:pt idx="477">
                  <c:v>0.7</c:v>
                </c:pt>
                <c:pt idx="478">
                  <c:v>0.7</c:v>
                </c:pt>
                <c:pt idx="479">
                  <c:v>0.7</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0.8</c:v>
                </c:pt>
                <c:pt idx="516">
                  <c:v>0.8</c:v>
                </c:pt>
                <c:pt idx="517">
                  <c:v>0.8</c:v>
                </c:pt>
                <c:pt idx="518">
                  <c:v>0.8</c:v>
                </c:pt>
                <c:pt idx="519">
                  <c:v>0.8</c:v>
                </c:pt>
                <c:pt idx="520">
                  <c:v>0.8</c:v>
                </c:pt>
                <c:pt idx="521">
                  <c:v>0.8</c:v>
                </c:pt>
                <c:pt idx="522">
                  <c:v>0.8</c:v>
                </c:pt>
                <c:pt idx="523">
                  <c:v>0.8</c:v>
                </c:pt>
                <c:pt idx="524">
                  <c:v>0.8</c:v>
                </c:pt>
                <c:pt idx="525">
                  <c:v>0.8</c:v>
                </c:pt>
                <c:pt idx="526">
                  <c:v>0.8</c:v>
                </c:pt>
                <c:pt idx="527">
                  <c:v>0.8</c:v>
                </c:pt>
                <c:pt idx="528">
                  <c:v>0.8</c:v>
                </c:pt>
                <c:pt idx="529">
                  <c:v>0.8</c:v>
                </c:pt>
                <c:pt idx="530">
                  <c:v>0.8</c:v>
                </c:pt>
                <c:pt idx="531">
                  <c:v>0.8</c:v>
                </c:pt>
                <c:pt idx="532">
                  <c:v>0.8</c:v>
                </c:pt>
                <c:pt idx="533">
                  <c:v>0.8</c:v>
                </c:pt>
                <c:pt idx="534">
                  <c:v>0.8</c:v>
                </c:pt>
                <c:pt idx="535">
                  <c:v>0.8</c:v>
                </c:pt>
                <c:pt idx="536">
                  <c:v>0.8</c:v>
                </c:pt>
                <c:pt idx="537">
                  <c:v>0.8</c:v>
                </c:pt>
                <c:pt idx="538">
                  <c:v>0.8</c:v>
                </c:pt>
                <c:pt idx="539">
                  <c:v>0.8</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0.9</c:v>
                </c:pt>
                <c:pt idx="576">
                  <c:v>0.9</c:v>
                </c:pt>
                <c:pt idx="577">
                  <c:v>0.9</c:v>
                </c:pt>
                <c:pt idx="578">
                  <c:v>0.9</c:v>
                </c:pt>
                <c:pt idx="579">
                  <c:v>0.9</c:v>
                </c:pt>
                <c:pt idx="580">
                  <c:v>0.9</c:v>
                </c:pt>
                <c:pt idx="581">
                  <c:v>0.9</c:v>
                </c:pt>
                <c:pt idx="582">
                  <c:v>0.9</c:v>
                </c:pt>
                <c:pt idx="583">
                  <c:v>0.9</c:v>
                </c:pt>
                <c:pt idx="584">
                  <c:v>0.9</c:v>
                </c:pt>
                <c:pt idx="585">
                  <c:v>0.9</c:v>
                </c:pt>
                <c:pt idx="586">
                  <c:v>0.9</c:v>
                </c:pt>
                <c:pt idx="587">
                  <c:v>0.9</c:v>
                </c:pt>
                <c:pt idx="588">
                  <c:v>0.9</c:v>
                </c:pt>
                <c:pt idx="589">
                  <c:v>0.9</c:v>
                </c:pt>
                <c:pt idx="590">
                  <c:v>0.9</c:v>
                </c:pt>
                <c:pt idx="591">
                  <c:v>0.9</c:v>
                </c:pt>
                <c:pt idx="592">
                  <c:v>0.9</c:v>
                </c:pt>
                <c:pt idx="593">
                  <c:v>0.9</c:v>
                </c:pt>
                <c:pt idx="594">
                  <c:v>0.9</c:v>
                </c:pt>
                <c:pt idx="595">
                  <c:v>0.9</c:v>
                </c:pt>
                <c:pt idx="596">
                  <c:v>0.9</c:v>
                </c:pt>
                <c:pt idx="597">
                  <c:v>0.9</c:v>
                </c:pt>
                <c:pt idx="598">
                  <c:v>0.9</c:v>
                </c:pt>
                <c:pt idx="599">
                  <c:v>0.9</c:v>
                </c:pt>
                <c:pt idx="600">
                  <c:v>0.9</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1.0</c:v>
                </c:pt>
                <c:pt idx="636">
                  <c:v>1.0</c:v>
                </c:pt>
                <c:pt idx="637">
                  <c:v>1.0</c:v>
                </c:pt>
                <c:pt idx="638">
                  <c:v>1.0</c:v>
                </c:pt>
                <c:pt idx="639">
                  <c:v>1.0</c:v>
                </c:pt>
                <c:pt idx="640">
                  <c:v>1.0</c:v>
                </c:pt>
                <c:pt idx="641">
                  <c:v>1.0</c:v>
                </c:pt>
                <c:pt idx="642">
                  <c:v>1.0</c:v>
                </c:pt>
                <c:pt idx="643">
                  <c:v>1.0</c:v>
                </c:pt>
                <c:pt idx="644">
                  <c:v>1.0</c:v>
                </c:pt>
                <c:pt idx="645">
                  <c:v>1.0</c:v>
                </c:pt>
                <c:pt idx="646">
                  <c:v>1.0</c:v>
                </c:pt>
                <c:pt idx="647">
                  <c:v>1.0</c:v>
                </c:pt>
                <c:pt idx="648">
                  <c:v>1.0</c:v>
                </c:pt>
                <c:pt idx="649">
                  <c:v>1.0</c:v>
                </c:pt>
                <c:pt idx="650">
                  <c:v>1.0</c:v>
                </c:pt>
                <c:pt idx="651">
                  <c:v>1.0</c:v>
                </c:pt>
                <c:pt idx="652">
                  <c:v>1.0</c:v>
                </c:pt>
                <c:pt idx="653">
                  <c:v>1.0</c:v>
                </c:pt>
                <c:pt idx="654">
                  <c:v>1.0</c:v>
                </c:pt>
                <c:pt idx="655">
                  <c:v>1.0</c:v>
                </c:pt>
                <c:pt idx="656">
                  <c:v>1.0</c:v>
                </c:pt>
                <c:pt idx="657">
                  <c:v>1.0</c:v>
                </c:pt>
                <c:pt idx="658">
                  <c:v>1.0</c:v>
                </c:pt>
                <c:pt idx="659">
                  <c:v>1.0</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1.1</c:v>
                </c:pt>
                <c:pt idx="696">
                  <c:v>1.1</c:v>
                </c:pt>
                <c:pt idx="697">
                  <c:v>1.1</c:v>
                </c:pt>
                <c:pt idx="698">
                  <c:v>1.1</c:v>
                </c:pt>
                <c:pt idx="699">
                  <c:v>1.1</c:v>
                </c:pt>
                <c:pt idx="700">
                  <c:v>1.1</c:v>
                </c:pt>
                <c:pt idx="701">
                  <c:v>1.1</c:v>
                </c:pt>
                <c:pt idx="702">
                  <c:v>1.1</c:v>
                </c:pt>
                <c:pt idx="703">
                  <c:v>1.1</c:v>
                </c:pt>
                <c:pt idx="704">
                  <c:v>1.1</c:v>
                </c:pt>
                <c:pt idx="705">
                  <c:v>1.1</c:v>
                </c:pt>
                <c:pt idx="706">
                  <c:v>1.1</c:v>
                </c:pt>
                <c:pt idx="707">
                  <c:v>1.1</c:v>
                </c:pt>
                <c:pt idx="708">
                  <c:v>1.1</c:v>
                </c:pt>
                <c:pt idx="709">
                  <c:v>1.1</c:v>
                </c:pt>
                <c:pt idx="710">
                  <c:v>1.1</c:v>
                </c:pt>
                <c:pt idx="711">
                  <c:v>1.1</c:v>
                </c:pt>
                <c:pt idx="712">
                  <c:v>1.1</c:v>
                </c:pt>
                <c:pt idx="713">
                  <c:v>1.1</c:v>
                </c:pt>
                <c:pt idx="714">
                  <c:v>1.1</c:v>
                </c:pt>
                <c:pt idx="715">
                  <c:v>1.1</c:v>
                </c:pt>
                <c:pt idx="716">
                  <c:v>1.1</c:v>
                </c:pt>
                <c:pt idx="717">
                  <c:v>1.1</c:v>
                </c:pt>
                <c:pt idx="718">
                  <c:v>1.1</c:v>
                </c:pt>
                <c:pt idx="719">
                  <c:v>1.1</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1.2</c:v>
                </c:pt>
                <c:pt idx="765">
                  <c:v>1.2</c:v>
                </c:pt>
                <c:pt idx="766">
                  <c:v>1.2</c:v>
                </c:pt>
                <c:pt idx="767">
                  <c:v>1.2</c:v>
                </c:pt>
                <c:pt idx="768">
                  <c:v>1.2</c:v>
                </c:pt>
                <c:pt idx="769">
                  <c:v>1.2</c:v>
                </c:pt>
                <c:pt idx="770">
                  <c:v>1.2</c:v>
                </c:pt>
                <c:pt idx="771">
                  <c:v>1.2</c:v>
                </c:pt>
                <c:pt idx="772">
                  <c:v>1.2</c:v>
                </c:pt>
                <c:pt idx="773">
                  <c:v>1.2</c:v>
                </c:pt>
                <c:pt idx="774">
                  <c:v>1.2</c:v>
                </c:pt>
                <c:pt idx="775">
                  <c:v>1.2</c:v>
                </c:pt>
                <c:pt idx="776">
                  <c:v>1.2</c:v>
                </c:pt>
                <c:pt idx="777">
                  <c:v>1.2</c:v>
                </c:pt>
                <c:pt idx="778">
                  <c:v>1.2</c:v>
                </c:pt>
                <c:pt idx="779">
                  <c:v>1.2</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1.3</c:v>
                </c:pt>
                <c:pt idx="816">
                  <c:v>1.3</c:v>
                </c:pt>
                <c:pt idx="817">
                  <c:v>1.3</c:v>
                </c:pt>
                <c:pt idx="818">
                  <c:v>1.3</c:v>
                </c:pt>
                <c:pt idx="819">
                  <c:v>1.3</c:v>
                </c:pt>
                <c:pt idx="820">
                  <c:v>1.3</c:v>
                </c:pt>
                <c:pt idx="821">
                  <c:v>1.3</c:v>
                </c:pt>
                <c:pt idx="822">
                  <c:v>1.3</c:v>
                </c:pt>
                <c:pt idx="823">
                  <c:v>1.3</c:v>
                </c:pt>
                <c:pt idx="824">
                  <c:v>1.3</c:v>
                </c:pt>
                <c:pt idx="825">
                  <c:v>1.3</c:v>
                </c:pt>
                <c:pt idx="826">
                  <c:v>1.3</c:v>
                </c:pt>
                <c:pt idx="827">
                  <c:v>1.3</c:v>
                </c:pt>
                <c:pt idx="828">
                  <c:v>1.3</c:v>
                </c:pt>
                <c:pt idx="829">
                  <c:v>1.3</c:v>
                </c:pt>
                <c:pt idx="830">
                  <c:v>1.3</c:v>
                </c:pt>
                <c:pt idx="831">
                  <c:v>1.3</c:v>
                </c:pt>
                <c:pt idx="832">
                  <c:v>1.3</c:v>
                </c:pt>
                <c:pt idx="833">
                  <c:v>1.3</c:v>
                </c:pt>
                <c:pt idx="834">
                  <c:v>1.3</c:v>
                </c:pt>
                <c:pt idx="835">
                  <c:v>1.3</c:v>
                </c:pt>
                <c:pt idx="836">
                  <c:v>1.3</c:v>
                </c:pt>
                <c:pt idx="837">
                  <c:v>1.3</c:v>
                </c:pt>
                <c:pt idx="838">
                  <c:v>1.3</c:v>
                </c:pt>
                <c:pt idx="839">
                  <c:v>1.3</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1.4</c:v>
                </c:pt>
                <c:pt idx="876">
                  <c:v>1.4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1.4</c:v>
                </c:pt>
                <c:pt idx="895">
                  <c:v>1.4</c:v>
                </c:pt>
                <c:pt idx="896">
                  <c:v>1.4</c:v>
                </c:pt>
                <c:pt idx="897">
                  <c:v>1.4</c:v>
                </c:pt>
                <c:pt idx="898">
                  <c:v>1.4</c:v>
                </c:pt>
                <c:pt idx="899">
                  <c:v>1.4</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1.5</c:v>
                </c:pt>
                <c:pt idx="936">
                  <c:v>1.5</c:v>
                </c:pt>
                <c:pt idx="937">
                  <c:v>1.5</c:v>
                </c:pt>
                <c:pt idx="938">
                  <c:v>1.5</c:v>
                </c:pt>
                <c:pt idx="939">
                  <c:v>1.5</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1.6</c:v>
                </c:pt>
                <c:pt idx="996">
                  <c:v>1.6</c:v>
                </c:pt>
                <c:pt idx="997">
                  <c:v>1.6</c:v>
                </c:pt>
                <c:pt idx="998">
                  <c:v>1.6</c:v>
                </c:pt>
                <c:pt idx="999">
                  <c:v>1.6</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pt idx="1059">
                  <c:v>1.7</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1.8</c:v>
                </c:pt>
                <c:pt idx="1116">
                  <c:v>1.8</c:v>
                </c:pt>
                <c:pt idx="1117">
                  <c:v>1.8</c:v>
                </c:pt>
                <c:pt idx="1118">
                  <c:v>1.8</c:v>
                </c:pt>
                <c:pt idx="1119">
                  <c:v>1.8</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1.9</c:v>
                </c:pt>
                <c:pt idx="1176">
                  <c:v>1.9</c:v>
                </c:pt>
                <c:pt idx="1177">
                  <c:v>1.9</c:v>
                </c:pt>
                <c:pt idx="1178">
                  <c:v>1.9</c:v>
                </c:pt>
                <c:pt idx="1179">
                  <c:v>1.9</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2.0</c:v>
                </c:pt>
                <c:pt idx="1236">
                  <c:v>2.0</c:v>
                </c:pt>
                <c:pt idx="1237">
                  <c:v>2.0</c:v>
                </c:pt>
                <c:pt idx="1238">
                  <c:v>2.0</c:v>
                </c:pt>
                <c:pt idx="1239">
                  <c:v>2.0</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strCache>
            </c:strRef>
          </c:cat>
          <c:val>
            <c:numRef>
              <c:f>Sheet1!$D$2:$D$1285</c:f>
              <c:numCache>
                <c:formatCode>General</c:formatCode>
                <c:ptCount val="1284"/>
                <c:pt idx="0">
                  <c:v>36.004800999999993</c:v>
                </c:pt>
                <c:pt idx="1">
                  <c:v>36.004800999999993</c:v>
                </c:pt>
                <c:pt idx="2">
                  <c:v>36.004800999999993</c:v>
                </c:pt>
                <c:pt idx="3">
                  <c:v>36.004800999999993</c:v>
                </c:pt>
                <c:pt idx="4">
                  <c:v>36.004800999999993</c:v>
                </c:pt>
                <c:pt idx="5">
                  <c:v>36.004800999999993</c:v>
                </c:pt>
                <c:pt idx="6">
                  <c:v>36.004800999999993</c:v>
                </c:pt>
                <c:pt idx="7">
                  <c:v>36.004800999999993</c:v>
                </c:pt>
                <c:pt idx="8">
                  <c:v>36.004800999999993</c:v>
                </c:pt>
                <c:pt idx="9">
                  <c:v>36.331523999999995</c:v>
                </c:pt>
                <c:pt idx="10">
                  <c:v>36.331523999999995</c:v>
                </c:pt>
                <c:pt idx="11">
                  <c:v>36.331523999999995</c:v>
                </c:pt>
                <c:pt idx="12">
                  <c:v>36.331523999999995</c:v>
                </c:pt>
                <c:pt idx="13">
                  <c:v>36.331523999999995</c:v>
                </c:pt>
                <c:pt idx="14">
                  <c:v>36.331523999999995</c:v>
                </c:pt>
                <c:pt idx="15">
                  <c:v>36.331523999999995</c:v>
                </c:pt>
                <c:pt idx="16">
                  <c:v>36.331523999999995</c:v>
                </c:pt>
                <c:pt idx="17">
                  <c:v>36.331523999999995</c:v>
                </c:pt>
                <c:pt idx="18">
                  <c:v>36.331523999999995</c:v>
                </c:pt>
                <c:pt idx="19">
                  <c:v>36.724830000000011</c:v>
                </c:pt>
                <c:pt idx="20">
                  <c:v>36.724830000000011</c:v>
                </c:pt>
                <c:pt idx="21">
                  <c:v>36.724830000000011</c:v>
                </c:pt>
                <c:pt idx="22">
                  <c:v>36.724830000000011</c:v>
                </c:pt>
                <c:pt idx="23">
                  <c:v>36.724830000000011</c:v>
                </c:pt>
                <c:pt idx="24">
                  <c:v>36.724830000000011</c:v>
                </c:pt>
                <c:pt idx="25">
                  <c:v>36.724830000000011</c:v>
                </c:pt>
                <c:pt idx="26">
                  <c:v>36.724830000000011</c:v>
                </c:pt>
                <c:pt idx="27">
                  <c:v>36.724830000000011</c:v>
                </c:pt>
                <c:pt idx="28">
                  <c:v>36.724830000000011</c:v>
                </c:pt>
                <c:pt idx="29">
                  <c:v>37.196100000000023</c:v>
                </c:pt>
                <c:pt idx="30">
                  <c:v>37.196100000000023</c:v>
                </c:pt>
                <c:pt idx="31">
                  <c:v>37.196100000000023</c:v>
                </c:pt>
                <c:pt idx="32">
                  <c:v>37.196100000000023</c:v>
                </c:pt>
                <c:pt idx="33">
                  <c:v>37.196100000000023</c:v>
                </c:pt>
                <c:pt idx="34">
                  <c:v>37.196100000000023</c:v>
                </c:pt>
                <c:pt idx="35">
                  <c:v>37.196100000000023</c:v>
                </c:pt>
                <c:pt idx="36">
                  <c:v>37.196100000000023</c:v>
                </c:pt>
                <c:pt idx="37">
                  <c:v>37.196100000000023</c:v>
                </c:pt>
                <c:pt idx="38">
                  <c:v>37.196100000000023</c:v>
                </c:pt>
                <c:pt idx="39">
                  <c:v>37.772749000000012</c:v>
                </c:pt>
                <c:pt idx="40">
                  <c:v>37.772749000000012</c:v>
                </c:pt>
                <c:pt idx="41">
                  <c:v>37.772749000000012</c:v>
                </c:pt>
                <c:pt idx="42">
                  <c:v>37.772749000000012</c:v>
                </c:pt>
                <c:pt idx="43">
                  <c:v>37.772749000000012</c:v>
                </c:pt>
                <c:pt idx="44">
                  <c:v>37.772749000000012</c:v>
                </c:pt>
                <c:pt idx="45">
                  <c:v>37.772749000000012</c:v>
                </c:pt>
                <c:pt idx="46">
                  <c:v>37.772749000000012</c:v>
                </c:pt>
                <c:pt idx="47">
                  <c:v>37.772749000000012</c:v>
                </c:pt>
                <c:pt idx="48">
                  <c:v>37.772749000000012</c:v>
                </c:pt>
                <c:pt idx="49">
                  <c:v>38.405540000000002</c:v>
                </c:pt>
                <c:pt idx="50">
                  <c:v>38.405540000000002</c:v>
                </c:pt>
                <c:pt idx="51">
                  <c:v>38.405540000000002</c:v>
                </c:pt>
                <c:pt idx="52">
                  <c:v>38.405540000000002</c:v>
                </c:pt>
                <c:pt idx="53">
                  <c:v>38.405540000000002</c:v>
                </c:pt>
                <c:pt idx="54">
                  <c:v>38.405540000000002</c:v>
                </c:pt>
                <c:pt idx="55">
                  <c:v>38.405540000000002</c:v>
                </c:pt>
                <c:pt idx="56">
                  <c:v>38.405540000000002</c:v>
                </c:pt>
                <c:pt idx="57">
                  <c:v>38.405540000000002</c:v>
                </c:pt>
                <c:pt idx="58">
                  <c:v>38.405540000000002</c:v>
                </c:pt>
                <c:pt idx="59">
                  <c:v>39.102232000000022</c:v>
                </c:pt>
                <c:pt idx="60">
                  <c:v>39.102232000000022</c:v>
                </c:pt>
                <c:pt idx="61">
                  <c:v>39.102232000000022</c:v>
                </c:pt>
                <c:pt idx="62">
                  <c:v>39.102232000000022</c:v>
                </c:pt>
                <c:pt idx="63">
                  <c:v>39.102232000000022</c:v>
                </c:pt>
                <c:pt idx="64">
                  <c:v>39.102232000000022</c:v>
                </c:pt>
                <c:pt idx="65">
                  <c:v>39.102232000000022</c:v>
                </c:pt>
                <c:pt idx="66">
                  <c:v>39.102232000000022</c:v>
                </c:pt>
                <c:pt idx="67">
                  <c:v>39.102232000000022</c:v>
                </c:pt>
                <c:pt idx="68">
                  <c:v>39.102232000000022</c:v>
                </c:pt>
                <c:pt idx="69">
                  <c:v>39.943686999999997</c:v>
                </c:pt>
                <c:pt idx="70">
                  <c:v>39.943686999999997</c:v>
                </c:pt>
                <c:pt idx="71">
                  <c:v>39.943686999999997</c:v>
                </c:pt>
                <c:pt idx="72">
                  <c:v>39.943686999999997</c:v>
                </c:pt>
                <c:pt idx="73">
                  <c:v>39.943686999999997</c:v>
                </c:pt>
                <c:pt idx="74">
                  <c:v>39.943686999999997</c:v>
                </c:pt>
                <c:pt idx="75">
                  <c:v>39.943686999999997</c:v>
                </c:pt>
                <c:pt idx="76">
                  <c:v>39.943686999999997</c:v>
                </c:pt>
                <c:pt idx="77">
                  <c:v>39.943686999999997</c:v>
                </c:pt>
                <c:pt idx="78">
                  <c:v>39.943686999999997</c:v>
                </c:pt>
                <c:pt idx="79">
                  <c:v>40.872223000000005</c:v>
                </c:pt>
                <c:pt idx="80">
                  <c:v>40.872223000000005</c:v>
                </c:pt>
                <c:pt idx="81">
                  <c:v>40.872223000000005</c:v>
                </c:pt>
                <c:pt idx="82">
                  <c:v>40.872223000000005</c:v>
                </c:pt>
                <c:pt idx="83">
                  <c:v>40.872223000000005</c:v>
                </c:pt>
                <c:pt idx="84">
                  <c:v>40.872223000000005</c:v>
                </c:pt>
                <c:pt idx="85">
                  <c:v>40.872223000000005</c:v>
                </c:pt>
                <c:pt idx="86">
                  <c:v>40.872223000000005</c:v>
                </c:pt>
                <c:pt idx="87">
                  <c:v>40.872223000000005</c:v>
                </c:pt>
                <c:pt idx="88">
                  <c:v>40.872223000000005</c:v>
                </c:pt>
                <c:pt idx="89">
                  <c:v>41.874345999999996</c:v>
                </c:pt>
                <c:pt idx="90">
                  <c:v>41.874345999999996</c:v>
                </c:pt>
                <c:pt idx="91">
                  <c:v>41.874345999999996</c:v>
                </c:pt>
                <c:pt idx="92">
                  <c:v>41.874345999999996</c:v>
                </c:pt>
                <c:pt idx="93">
                  <c:v>41.874345999999996</c:v>
                </c:pt>
                <c:pt idx="94">
                  <c:v>41.874345999999996</c:v>
                </c:pt>
                <c:pt idx="95">
                  <c:v>41.874345999999996</c:v>
                </c:pt>
                <c:pt idx="96">
                  <c:v>41.874345999999996</c:v>
                </c:pt>
                <c:pt idx="97">
                  <c:v>41.874345999999996</c:v>
                </c:pt>
                <c:pt idx="98">
                  <c:v>41.874345999999996</c:v>
                </c:pt>
                <c:pt idx="99">
                  <c:v>43.025147000000011</c:v>
                </c:pt>
                <c:pt idx="100">
                  <c:v>43.025147000000011</c:v>
                </c:pt>
                <c:pt idx="101">
                  <c:v>43.025147000000011</c:v>
                </c:pt>
                <c:pt idx="102">
                  <c:v>43.025147000000011</c:v>
                </c:pt>
                <c:pt idx="103">
                  <c:v>43.025147000000011</c:v>
                </c:pt>
                <c:pt idx="104">
                  <c:v>43.025147000000011</c:v>
                </c:pt>
                <c:pt idx="105">
                  <c:v>43.025147000000011</c:v>
                </c:pt>
                <c:pt idx="106">
                  <c:v>43.025147000000011</c:v>
                </c:pt>
                <c:pt idx="107">
                  <c:v>43.025147000000011</c:v>
                </c:pt>
                <c:pt idx="108">
                  <c:v>43.025147000000011</c:v>
                </c:pt>
                <c:pt idx="109">
                  <c:v>44.241573000000002</c:v>
                </c:pt>
                <c:pt idx="110">
                  <c:v>44.241573000000002</c:v>
                </c:pt>
                <c:pt idx="111">
                  <c:v>44.241573000000002</c:v>
                </c:pt>
                <c:pt idx="112">
                  <c:v>44.241573000000002</c:v>
                </c:pt>
                <c:pt idx="113">
                  <c:v>44.241573000000002</c:v>
                </c:pt>
                <c:pt idx="114">
                  <c:v>44.241573000000002</c:v>
                </c:pt>
                <c:pt idx="115">
                  <c:v>44.241573000000002</c:v>
                </c:pt>
                <c:pt idx="116">
                  <c:v>44.241573000000002</c:v>
                </c:pt>
                <c:pt idx="117">
                  <c:v>44.241573000000002</c:v>
                </c:pt>
                <c:pt idx="118">
                  <c:v>44.241573000000002</c:v>
                </c:pt>
                <c:pt idx="119">
                  <c:v>45.574182</c:v>
                </c:pt>
                <c:pt idx="120">
                  <c:v>45.574182</c:v>
                </c:pt>
                <c:pt idx="121">
                  <c:v>45.574182</c:v>
                </c:pt>
                <c:pt idx="122">
                  <c:v>45.574182</c:v>
                </c:pt>
                <c:pt idx="123">
                  <c:v>45.574182</c:v>
                </c:pt>
                <c:pt idx="124">
                  <c:v>45.574182</c:v>
                </c:pt>
                <c:pt idx="125">
                  <c:v>45.574182</c:v>
                </c:pt>
                <c:pt idx="126">
                  <c:v>45.574182</c:v>
                </c:pt>
                <c:pt idx="127">
                  <c:v>45.574182</c:v>
                </c:pt>
                <c:pt idx="128">
                  <c:v>45.574182</c:v>
                </c:pt>
                <c:pt idx="129">
                  <c:v>47.086758000000003</c:v>
                </c:pt>
                <c:pt idx="130">
                  <c:v>47.086758000000003</c:v>
                </c:pt>
                <c:pt idx="131">
                  <c:v>47.086758000000003</c:v>
                </c:pt>
                <c:pt idx="132">
                  <c:v>47.086758000000003</c:v>
                </c:pt>
                <c:pt idx="133">
                  <c:v>47.086758000000003</c:v>
                </c:pt>
                <c:pt idx="134">
                  <c:v>47.086758000000003</c:v>
                </c:pt>
                <c:pt idx="135">
                  <c:v>47.086758000000003</c:v>
                </c:pt>
                <c:pt idx="136">
                  <c:v>47.086758000000003</c:v>
                </c:pt>
                <c:pt idx="137">
                  <c:v>47.086758000000003</c:v>
                </c:pt>
                <c:pt idx="138">
                  <c:v>47.086758000000003</c:v>
                </c:pt>
                <c:pt idx="139">
                  <c:v>48.693670000000012</c:v>
                </c:pt>
                <c:pt idx="140">
                  <c:v>48.693670000000012</c:v>
                </c:pt>
                <c:pt idx="141">
                  <c:v>48.693670000000012</c:v>
                </c:pt>
                <c:pt idx="142">
                  <c:v>48.693670000000012</c:v>
                </c:pt>
                <c:pt idx="143">
                  <c:v>48.693670000000012</c:v>
                </c:pt>
                <c:pt idx="144">
                  <c:v>48.693670000000012</c:v>
                </c:pt>
                <c:pt idx="145">
                  <c:v>48.693670000000012</c:v>
                </c:pt>
                <c:pt idx="146">
                  <c:v>48.693670000000012</c:v>
                </c:pt>
                <c:pt idx="147">
                  <c:v>48.693670000000012</c:v>
                </c:pt>
                <c:pt idx="148">
                  <c:v>48.693670000000012</c:v>
                </c:pt>
                <c:pt idx="149">
                  <c:v>50.470955000000011</c:v>
                </c:pt>
                <c:pt idx="150">
                  <c:v>50.470955000000011</c:v>
                </c:pt>
                <c:pt idx="151">
                  <c:v>50.470955000000011</c:v>
                </c:pt>
                <c:pt idx="152">
                  <c:v>50.470955000000011</c:v>
                </c:pt>
                <c:pt idx="153">
                  <c:v>50.470955000000011</c:v>
                </c:pt>
                <c:pt idx="154">
                  <c:v>50.470955000000011</c:v>
                </c:pt>
                <c:pt idx="155">
                  <c:v>50.470955000000011</c:v>
                </c:pt>
                <c:pt idx="156">
                  <c:v>50.470955000000011</c:v>
                </c:pt>
                <c:pt idx="157">
                  <c:v>50.470955000000011</c:v>
                </c:pt>
                <c:pt idx="158">
                  <c:v>50.470955000000011</c:v>
                </c:pt>
                <c:pt idx="159">
                  <c:v>52.493606</c:v>
                </c:pt>
                <c:pt idx="160">
                  <c:v>52.493606</c:v>
                </c:pt>
                <c:pt idx="161">
                  <c:v>52.493606</c:v>
                </c:pt>
                <c:pt idx="162">
                  <c:v>52.493606</c:v>
                </c:pt>
                <c:pt idx="163">
                  <c:v>52.493606</c:v>
                </c:pt>
                <c:pt idx="164">
                  <c:v>52.493606</c:v>
                </c:pt>
                <c:pt idx="165">
                  <c:v>52.493606</c:v>
                </c:pt>
                <c:pt idx="166">
                  <c:v>52.493606</c:v>
                </c:pt>
                <c:pt idx="167">
                  <c:v>52.493606</c:v>
                </c:pt>
                <c:pt idx="168">
                  <c:v>52.493606</c:v>
                </c:pt>
                <c:pt idx="169">
                  <c:v>54.678691000000001</c:v>
                </c:pt>
                <c:pt idx="170">
                  <c:v>54.678691000000001</c:v>
                </c:pt>
                <c:pt idx="171">
                  <c:v>54.678691000000001</c:v>
                </c:pt>
                <c:pt idx="172">
                  <c:v>54.678691000000001</c:v>
                </c:pt>
                <c:pt idx="173">
                  <c:v>54.678691000000001</c:v>
                </c:pt>
                <c:pt idx="174">
                  <c:v>54.678691000000001</c:v>
                </c:pt>
                <c:pt idx="175">
                  <c:v>54.678691000000001</c:v>
                </c:pt>
                <c:pt idx="176">
                  <c:v>54.678691000000001</c:v>
                </c:pt>
                <c:pt idx="177">
                  <c:v>54.678691000000001</c:v>
                </c:pt>
                <c:pt idx="178">
                  <c:v>54.678691000000001</c:v>
                </c:pt>
                <c:pt idx="179">
                  <c:v>57.132519000000023</c:v>
                </c:pt>
                <c:pt idx="180">
                  <c:v>57.132519000000023</c:v>
                </c:pt>
                <c:pt idx="181">
                  <c:v>57.132519000000023</c:v>
                </c:pt>
                <c:pt idx="182">
                  <c:v>57.132519000000023</c:v>
                </c:pt>
                <c:pt idx="183">
                  <c:v>57.132519000000023</c:v>
                </c:pt>
                <c:pt idx="184">
                  <c:v>57.132519000000023</c:v>
                </c:pt>
                <c:pt idx="185">
                  <c:v>57.132519000000023</c:v>
                </c:pt>
                <c:pt idx="186">
                  <c:v>57.132519000000023</c:v>
                </c:pt>
                <c:pt idx="187">
                  <c:v>57.132519000000023</c:v>
                </c:pt>
                <c:pt idx="188">
                  <c:v>57.132519000000023</c:v>
                </c:pt>
                <c:pt idx="189">
                  <c:v>59.778772000000025</c:v>
                </c:pt>
                <c:pt idx="190">
                  <c:v>59.778772000000025</c:v>
                </c:pt>
                <c:pt idx="191">
                  <c:v>59.778772000000025</c:v>
                </c:pt>
                <c:pt idx="192">
                  <c:v>59.778772000000025</c:v>
                </c:pt>
                <c:pt idx="193">
                  <c:v>59.778772000000025</c:v>
                </c:pt>
                <c:pt idx="194">
                  <c:v>59.778772000000025</c:v>
                </c:pt>
                <c:pt idx="195">
                  <c:v>59.778772000000025</c:v>
                </c:pt>
                <c:pt idx="196">
                  <c:v>59.778772000000025</c:v>
                </c:pt>
                <c:pt idx="197">
                  <c:v>59.778772000000025</c:v>
                </c:pt>
                <c:pt idx="198">
                  <c:v>59.778772000000025</c:v>
                </c:pt>
                <c:pt idx="199">
                  <c:v>62.701005000000002</c:v>
                </c:pt>
                <c:pt idx="200">
                  <c:v>62.701005000000002</c:v>
                </c:pt>
                <c:pt idx="201">
                  <c:v>62.701005000000002</c:v>
                </c:pt>
                <c:pt idx="202">
                  <c:v>62.701005000000002</c:v>
                </c:pt>
                <c:pt idx="203">
                  <c:v>62.701005000000002</c:v>
                </c:pt>
                <c:pt idx="204">
                  <c:v>62.701005000000002</c:v>
                </c:pt>
                <c:pt idx="205">
                  <c:v>62.701005000000002</c:v>
                </c:pt>
                <c:pt idx="206">
                  <c:v>62.701005000000002</c:v>
                </c:pt>
                <c:pt idx="207">
                  <c:v>62.701005000000002</c:v>
                </c:pt>
                <c:pt idx="208">
                  <c:v>62.701005000000002</c:v>
                </c:pt>
                <c:pt idx="209">
                  <c:v>65.897734999999983</c:v>
                </c:pt>
                <c:pt idx="210">
                  <c:v>65.897734999999983</c:v>
                </c:pt>
                <c:pt idx="211">
                  <c:v>65.897734999999983</c:v>
                </c:pt>
                <c:pt idx="212">
                  <c:v>65.897734999999983</c:v>
                </c:pt>
                <c:pt idx="213">
                  <c:v>65.897734999999983</c:v>
                </c:pt>
                <c:pt idx="214">
                  <c:v>65.897734999999983</c:v>
                </c:pt>
                <c:pt idx="215">
                  <c:v>65.897734999999983</c:v>
                </c:pt>
                <c:pt idx="216">
                  <c:v>65.897734999999983</c:v>
                </c:pt>
                <c:pt idx="217">
                  <c:v>65.897734999999983</c:v>
                </c:pt>
                <c:pt idx="218">
                  <c:v>65.897734999999983</c:v>
                </c:pt>
                <c:pt idx="219">
                  <c:v>69.393305999999981</c:v>
                </c:pt>
                <c:pt idx="220">
                  <c:v>69.393305999999981</c:v>
                </c:pt>
                <c:pt idx="221">
                  <c:v>69.393305999999981</c:v>
                </c:pt>
                <c:pt idx="222">
                  <c:v>69.393305999999981</c:v>
                </c:pt>
                <c:pt idx="223">
                  <c:v>69.393305999999981</c:v>
                </c:pt>
                <c:pt idx="224">
                  <c:v>69.393305999999981</c:v>
                </c:pt>
                <c:pt idx="225">
                  <c:v>69.393305999999981</c:v>
                </c:pt>
                <c:pt idx="226">
                  <c:v>69.393305999999981</c:v>
                </c:pt>
                <c:pt idx="227">
                  <c:v>69.393305999999981</c:v>
                </c:pt>
                <c:pt idx="228">
                  <c:v>69.393305999999981</c:v>
                </c:pt>
                <c:pt idx="229">
                  <c:v>73.231125000000048</c:v>
                </c:pt>
                <c:pt idx="230">
                  <c:v>73.231125000000048</c:v>
                </c:pt>
                <c:pt idx="231">
                  <c:v>73.231125000000048</c:v>
                </c:pt>
                <c:pt idx="232">
                  <c:v>73.231125000000048</c:v>
                </c:pt>
                <c:pt idx="233">
                  <c:v>73.231125000000048</c:v>
                </c:pt>
                <c:pt idx="234">
                  <c:v>73.231125000000048</c:v>
                </c:pt>
                <c:pt idx="235">
                  <c:v>73.231125000000048</c:v>
                </c:pt>
                <c:pt idx="236">
                  <c:v>73.231125000000048</c:v>
                </c:pt>
                <c:pt idx="237">
                  <c:v>73.231125000000048</c:v>
                </c:pt>
                <c:pt idx="238">
                  <c:v>73.231125000000048</c:v>
                </c:pt>
                <c:pt idx="239">
                  <c:v>77.420902999999981</c:v>
                </c:pt>
                <c:pt idx="240">
                  <c:v>77.420902999999981</c:v>
                </c:pt>
                <c:pt idx="241">
                  <c:v>77.420902999999981</c:v>
                </c:pt>
                <c:pt idx="242">
                  <c:v>77.420902999999981</c:v>
                </c:pt>
                <c:pt idx="243">
                  <c:v>77.420902999999981</c:v>
                </c:pt>
                <c:pt idx="244">
                  <c:v>77.420902999999981</c:v>
                </c:pt>
                <c:pt idx="245">
                  <c:v>77.420902999999981</c:v>
                </c:pt>
                <c:pt idx="246">
                  <c:v>77.420902999999981</c:v>
                </c:pt>
                <c:pt idx="247">
                  <c:v>77.420902999999981</c:v>
                </c:pt>
                <c:pt idx="248">
                  <c:v>77.420902999999981</c:v>
                </c:pt>
                <c:pt idx="249">
                  <c:v>81.859962999999979</c:v>
                </c:pt>
                <c:pt idx="250">
                  <c:v>81.859962999999979</c:v>
                </c:pt>
                <c:pt idx="251">
                  <c:v>81.859962999999979</c:v>
                </c:pt>
                <c:pt idx="252">
                  <c:v>81.859962999999979</c:v>
                </c:pt>
                <c:pt idx="253">
                  <c:v>81.859962999999979</c:v>
                </c:pt>
                <c:pt idx="254">
                  <c:v>81.859962999999979</c:v>
                </c:pt>
                <c:pt idx="255">
                  <c:v>81.859962999999979</c:v>
                </c:pt>
                <c:pt idx="256">
                  <c:v>81.859962999999979</c:v>
                </c:pt>
                <c:pt idx="257">
                  <c:v>81.859962999999979</c:v>
                </c:pt>
                <c:pt idx="258">
                  <c:v>81.859962999999979</c:v>
                </c:pt>
                <c:pt idx="259">
                  <c:v>86.433987999999999</c:v>
                </c:pt>
                <c:pt idx="260">
                  <c:v>86.433987999999999</c:v>
                </c:pt>
                <c:pt idx="261">
                  <c:v>86.433987999999999</c:v>
                </c:pt>
                <c:pt idx="262">
                  <c:v>86.433987999999999</c:v>
                </c:pt>
                <c:pt idx="263">
                  <c:v>86.433987999999999</c:v>
                </c:pt>
                <c:pt idx="264">
                  <c:v>86.433987999999999</c:v>
                </c:pt>
                <c:pt idx="265">
                  <c:v>86.433987999999999</c:v>
                </c:pt>
                <c:pt idx="266">
                  <c:v>86.433987999999999</c:v>
                </c:pt>
                <c:pt idx="267">
                  <c:v>86.433987999999999</c:v>
                </c:pt>
                <c:pt idx="268">
                  <c:v>86.433987999999999</c:v>
                </c:pt>
                <c:pt idx="269">
                  <c:v>91.171786999999924</c:v>
                </c:pt>
                <c:pt idx="270">
                  <c:v>91.171786999999924</c:v>
                </c:pt>
                <c:pt idx="271">
                  <c:v>91.171786999999924</c:v>
                </c:pt>
                <c:pt idx="272">
                  <c:v>91.171786999999924</c:v>
                </c:pt>
                <c:pt idx="273">
                  <c:v>91.171786999999924</c:v>
                </c:pt>
                <c:pt idx="274">
                  <c:v>91.171786999999924</c:v>
                </c:pt>
                <c:pt idx="275">
                  <c:v>91.171786999999924</c:v>
                </c:pt>
                <c:pt idx="276">
                  <c:v>91.171786999999924</c:v>
                </c:pt>
                <c:pt idx="277">
                  <c:v>91.171786999999924</c:v>
                </c:pt>
                <c:pt idx="278">
                  <c:v>91.171786999999924</c:v>
                </c:pt>
                <c:pt idx="279">
                  <c:v>96.322846999999925</c:v>
                </c:pt>
                <c:pt idx="280">
                  <c:v>96.322846999999925</c:v>
                </c:pt>
                <c:pt idx="281">
                  <c:v>96.322846999999925</c:v>
                </c:pt>
                <c:pt idx="282">
                  <c:v>96.322846999999925</c:v>
                </c:pt>
                <c:pt idx="283">
                  <c:v>96.322846999999925</c:v>
                </c:pt>
                <c:pt idx="284">
                  <c:v>96.322846999999925</c:v>
                </c:pt>
                <c:pt idx="285">
                  <c:v>96.322846999999925</c:v>
                </c:pt>
                <c:pt idx="286">
                  <c:v>96.322846999999925</c:v>
                </c:pt>
                <c:pt idx="287">
                  <c:v>96.322846999999925</c:v>
                </c:pt>
                <c:pt idx="288">
                  <c:v>96.322846999999925</c:v>
                </c:pt>
                <c:pt idx="289">
                  <c:v>101.95468500000004</c:v>
                </c:pt>
                <c:pt idx="290">
                  <c:v>101.95468500000004</c:v>
                </c:pt>
                <c:pt idx="291">
                  <c:v>101.95468500000004</c:v>
                </c:pt>
                <c:pt idx="292">
                  <c:v>101.95468500000004</c:v>
                </c:pt>
                <c:pt idx="293">
                  <c:v>101.95468500000004</c:v>
                </c:pt>
                <c:pt idx="294">
                  <c:v>101.95468500000004</c:v>
                </c:pt>
                <c:pt idx="295">
                  <c:v>101.95468500000004</c:v>
                </c:pt>
                <c:pt idx="296">
                  <c:v>101.95468500000004</c:v>
                </c:pt>
                <c:pt idx="297">
                  <c:v>101.95468500000004</c:v>
                </c:pt>
                <c:pt idx="298">
                  <c:v>101.95468500000004</c:v>
                </c:pt>
                <c:pt idx="299">
                  <c:v>107.925068</c:v>
                </c:pt>
                <c:pt idx="300">
                  <c:v>107.925068</c:v>
                </c:pt>
                <c:pt idx="301">
                  <c:v>107.925068</c:v>
                </c:pt>
                <c:pt idx="302">
                  <c:v>107.925068</c:v>
                </c:pt>
                <c:pt idx="303">
                  <c:v>107.925068</c:v>
                </c:pt>
                <c:pt idx="304">
                  <c:v>107.925068</c:v>
                </c:pt>
                <c:pt idx="305">
                  <c:v>107.925068</c:v>
                </c:pt>
                <c:pt idx="306">
                  <c:v>107.925068</c:v>
                </c:pt>
                <c:pt idx="307">
                  <c:v>107.925068</c:v>
                </c:pt>
                <c:pt idx="308">
                  <c:v>107.925068</c:v>
                </c:pt>
                <c:pt idx="309">
                  <c:v>114.57376999999998</c:v>
                </c:pt>
                <c:pt idx="310">
                  <c:v>114.57376999999998</c:v>
                </c:pt>
                <c:pt idx="311">
                  <c:v>114.57376999999998</c:v>
                </c:pt>
                <c:pt idx="312">
                  <c:v>114.57376999999998</c:v>
                </c:pt>
                <c:pt idx="313">
                  <c:v>114.57376999999998</c:v>
                </c:pt>
                <c:pt idx="314">
                  <c:v>114.57376999999998</c:v>
                </c:pt>
                <c:pt idx="315">
                  <c:v>114.57376999999998</c:v>
                </c:pt>
                <c:pt idx="316">
                  <c:v>114.57376999999998</c:v>
                </c:pt>
                <c:pt idx="317">
                  <c:v>114.57376999999998</c:v>
                </c:pt>
                <c:pt idx="318">
                  <c:v>114.57376999999998</c:v>
                </c:pt>
                <c:pt idx="319">
                  <c:v>121.58291699999998</c:v>
                </c:pt>
                <c:pt idx="320">
                  <c:v>121.58291699999998</c:v>
                </c:pt>
                <c:pt idx="321">
                  <c:v>121.58291699999998</c:v>
                </c:pt>
                <c:pt idx="322">
                  <c:v>121.58291699999998</c:v>
                </c:pt>
                <c:pt idx="323">
                  <c:v>121.58291699999998</c:v>
                </c:pt>
                <c:pt idx="324">
                  <c:v>121.58291699999998</c:v>
                </c:pt>
                <c:pt idx="325">
                  <c:v>121.58291699999998</c:v>
                </c:pt>
                <c:pt idx="326">
                  <c:v>121.58291699999998</c:v>
                </c:pt>
                <c:pt idx="327">
                  <c:v>121.58291699999998</c:v>
                </c:pt>
                <c:pt idx="328">
                  <c:v>121.58291699999998</c:v>
                </c:pt>
                <c:pt idx="329">
                  <c:v>129.33019600000009</c:v>
                </c:pt>
                <c:pt idx="330">
                  <c:v>129.33019600000009</c:v>
                </c:pt>
                <c:pt idx="331">
                  <c:v>129.33019600000009</c:v>
                </c:pt>
                <c:pt idx="332">
                  <c:v>129.33019600000009</c:v>
                </c:pt>
                <c:pt idx="333">
                  <c:v>129.33019600000009</c:v>
                </c:pt>
                <c:pt idx="334">
                  <c:v>129.33019600000009</c:v>
                </c:pt>
                <c:pt idx="335">
                  <c:v>129.33019600000009</c:v>
                </c:pt>
                <c:pt idx="336">
                  <c:v>129.33019600000009</c:v>
                </c:pt>
                <c:pt idx="337">
                  <c:v>129.33019600000009</c:v>
                </c:pt>
                <c:pt idx="338">
                  <c:v>129.33019600000009</c:v>
                </c:pt>
                <c:pt idx="339">
                  <c:v>137.62985099999995</c:v>
                </c:pt>
                <c:pt idx="340">
                  <c:v>137.62985099999995</c:v>
                </c:pt>
                <c:pt idx="341">
                  <c:v>137.62985099999995</c:v>
                </c:pt>
                <c:pt idx="342">
                  <c:v>137.62985099999995</c:v>
                </c:pt>
                <c:pt idx="343">
                  <c:v>137.62985099999995</c:v>
                </c:pt>
                <c:pt idx="344">
                  <c:v>137.62985099999995</c:v>
                </c:pt>
                <c:pt idx="345">
                  <c:v>137.62985099999995</c:v>
                </c:pt>
                <c:pt idx="346">
                  <c:v>137.62985099999995</c:v>
                </c:pt>
                <c:pt idx="347">
                  <c:v>137.62985099999995</c:v>
                </c:pt>
                <c:pt idx="348">
                  <c:v>137.62985099999995</c:v>
                </c:pt>
                <c:pt idx="349">
                  <c:v>145.48911800000008</c:v>
                </c:pt>
                <c:pt idx="350">
                  <c:v>145.48911800000008</c:v>
                </c:pt>
                <c:pt idx="351">
                  <c:v>145.48911800000008</c:v>
                </c:pt>
                <c:pt idx="352">
                  <c:v>145.48911800000008</c:v>
                </c:pt>
                <c:pt idx="353">
                  <c:v>145.48911800000008</c:v>
                </c:pt>
                <c:pt idx="354">
                  <c:v>145.48911800000008</c:v>
                </c:pt>
                <c:pt idx="355">
                  <c:v>145.48911800000008</c:v>
                </c:pt>
                <c:pt idx="356">
                  <c:v>145.48911800000008</c:v>
                </c:pt>
                <c:pt idx="357">
                  <c:v>145.48911800000008</c:v>
                </c:pt>
                <c:pt idx="358">
                  <c:v>145.48911800000008</c:v>
                </c:pt>
                <c:pt idx="359">
                  <c:v>153.31057399999995</c:v>
                </c:pt>
                <c:pt idx="360">
                  <c:v>153.31057399999995</c:v>
                </c:pt>
                <c:pt idx="361">
                  <c:v>153.31057399999995</c:v>
                </c:pt>
                <c:pt idx="362">
                  <c:v>153.31057399999995</c:v>
                </c:pt>
                <c:pt idx="363">
                  <c:v>153.31057399999995</c:v>
                </c:pt>
                <c:pt idx="364">
                  <c:v>153.31057399999995</c:v>
                </c:pt>
                <c:pt idx="365">
                  <c:v>153.31057399999995</c:v>
                </c:pt>
                <c:pt idx="366">
                  <c:v>153.31057399999995</c:v>
                </c:pt>
                <c:pt idx="367">
                  <c:v>153.31057399999995</c:v>
                </c:pt>
                <c:pt idx="368">
                  <c:v>153.31057399999995</c:v>
                </c:pt>
                <c:pt idx="369">
                  <c:v>159.69099700000001</c:v>
                </c:pt>
                <c:pt idx="370">
                  <c:v>159.69099700000001</c:v>
                </c:pt>
                <c:pt idx="371">
                  <c:v>159.69099700000001</c:v>
                </c:pt>
                <c:pt idx="372">
                  <c:v>159.69099700000001</c:v>
                </c:pt>
                <c:pt idx="373">
                  <c:v>159.69099700000001</c:v>
                </c:pt>
                <c:pt idx="374">
                  <c:v>159.69099700000001</c:v>
                </c:pt>
                <c:pt idx="375">
                  <c:v>159.69099700000001</c:v>
                </c:pt>
                <c:pt idx="376">
                  <c:v>159.69099700000001</c:v>
                </c:pt>
                <c:pt idx="377">
                  <c:v>159.69099700000001</c:v>
                </c:pt>
                <c:pt idx="378">
                  <c:v>159.69099700000001</c:v>
                </c:pt>
                <c:pt idx="379">
                  <c:v>165.36263000000008</c:v>
                </c:pt>
                <c:pt idx="380">
                  <c:v>165.36263000000008</c:v>
                </c:pt>
                <c:pt idx="381">
                  <c:v>165.36263000000008</c:v>
                </c:pt>
                <c:pt idx="382">
                  <c:v>165.36263000000008</c:v>
                </c:pt>
                <c:pt idx="383">
                  <c:v>165.36263000000008</c:v>
                </c:pt>
                <c:pt idx="384">
                  <c:v>165.36263000000008</c:v>
                </c:pt>
                <c:pt idx="385">
                  <c:v>165.36263000000008</c:v>
                </c:pt>
                <c:pt idx="386">
                  <c:v>165.36263000000008</c:v>
                </c:pt>
                <c:pt idx="387">
                  <c:v>165.36263000000008</c:v>
                </c:pt>
                <c:pt idx="388">
                  <c:v>165.36263000000008</c:v>
                </c:pt>
                <c:pt idx="389">
                  <c:v>169.81783600000009</c:v>
                </c:pt>
                <c:pt idx="390">
                  <c:v>169.81783600000009</c:v>
                </c:pt>
                <c:pt idx="391">
                  <c:v>169.81783600000009</c:v>
                </c:pt>
                <c:pt idx="392">
                  <c:v>169.81783600000009</c:v>
                </c:pt>
                <c:pt idx="393">
                  <c:v>169.81783600000009</c:v>
                </c:pt>
                <c:pt idx="394">
                  <c:v>169.81783600000009</c:v>
                </c:pt>
                <c:pt idx="395">
                  <c:v>169.81783600000009</c:v>
                </c:pt>
                <c:pt idx="396">
                  <c:v>169.81783600000009</c:v>
                </c:pt>
                <c:pt idx="397">
                  <c:v>169.81783600000009</c:v>
                </c:pt>
                <c:pt idx="398">
                  <c:v>169.81783600000009</c:v>
                </c:pt>
                <c:pt idx="399">
                  <c:v>171.01026899999999</c:v>
                </c:pt>
                <c:pt idx="400">
                  <c:v>171.01026899999999</c:v>
                </c:pt>
                <c:pt idx="401">
                  <c:v>171.01026899999999</c:v>
                </c:pt>
                <c:pt idx="402">
                  <c:v>171.01026899999999</c:v>
                </c:pt>
                <c:pt idx="403">
                  <c:v>171.01026899999999</c:v>
                </c:pt>
                <c:pt idx="404">
                  <c:v>171.01026899999999</c:v>
                </c:pt>
                <c:pt idx="405">
                  <c:v>171.01026899999999</c:v>
                </c:pt>
                <c:pt idx="406">
                  <c:v>171.01026899999999</c:v>
                </c:pt>
                <c:pt idx="407">
                  <c:v>171.01026899999999</c:v>
                </c:pt>
                <c:pt idx="408">
                  <c:v>171.01026899999999</c:v>
                </c:pt>
                <c:pt idx="409">
                  <c:v>178.29086199999998</c:v>
                </c:pt>
                <c:pt idx="410">
                  <c:v>178.29086199999998</c:v>
                </c:pt>
                <c:pt idx="411">
                  <c:v>178.29086199999998</c:v>
                </c:pt>
                <c:pt idx="412">
                  <c:v>178.29086199999998</c:v>
                </c:pt>
                <c:pt idx="413">
                  <c:v>178.29086199999998</c:v>
                </c:pt>
                <c:pt idx="414">
                  <c:v>178.29086199999998</c:v>
                </c:pt>
                <c:pt idx="415">
                  <c:v>178.29086199999998</c:v>
                </c:pt>
                <c:pt idx="416">
                  <c:v>178.29086199999998</c:v>
                </c:pt>
                <c:pt idx="417">
                  <c:v>178.29086199999998</c:v>
                </c:pt>
                <c:pt idx="418">
                  <c:v>178.29086199999998</c:v>
                </c:pt>
                <c:pt idx="419">
                  <c:v>171.51919299999992</c:v>
                </c:pt>
                <c:pt idx="420">
                  <c:v>171.51919299999992</c:v>
                </c:pt>
                <c:pt idx="421">
                  <c:v>171.51919299999992</c:v>
                </c:pt>
                <c:pt idx="422">
                  <c:v>171.51919299999992</c:v>
                </c:pt>
                <c:pt idx="423">
                  <c:v>171.51919299999992</c:v>
                </c:pt>
                <c:pt idx="424">
                  <c:v>171.51919299999992</c:v>
                </c:pt>
                <c:pt idx="425">
                  <c:v>171.51919299999992</c:v>
                </c:pt>
                <c:pt idx="426">
                  <c:v>171.51919299999992</c:v>
                </c:pt>
                <c:pt idx="427">
                  <c:v>171.51919299999992</c:v>
                </c:pt>
                <c:pt idx="428">
                  <c:v>171.51919299999992</c:v>
                </c:pt>
                <c:pt idx="429">
                  <c:v>170.60542900000004</c:v>
                </c:pt>
                <c:pt idx="430">
                  <c:v>170.60542900000004</c:v>
                </c:pt>
                <c:pt idx="431">
                  <c:v>170.60542900000004</c:v>
                </c:pt>
                <c:pt idx="432">
                  <c:v>170.60542900000004</c:v>
                </c:pt>
                <c:pt idx="433">
                  <c:v>170.60542900000004</c:v>
                </c:pt>
                <c:pt idx="434">
                  <c:v>170.60542900000004</c:v>
                </c:pt>
                <c:pt idx="435">
                  <c:v>170.60542900000004</c:v>
                </c:pt>
                <c:pt idx="436">
                  <c:v>170.60542900000004</c:v>
                </c:pt>
                <c:pt idx="437">
                  <c:v>170.60542900000004</c:v>
                </c:pt>
                <c:pt idx="438">
                  <c:v>170.60542900000004</c:v>
                </c:pt>
                <c:pt idx="439">
                  <c:v>159.78865999999999</c:v>
                </c:pt>
                <c:pt idx="440">
                  <c:v>159.78865999999999</c:v>
                </c:pt>
                <c:pt idx="441">
                  <c:v>159.78865999999999</c:v>
                </c:pt>
                <c:pt idx="442">
                  <c:v>159.78865999999999</c:v>
                </c:pt>
                <c:pt idx="443">
                  <c:v>159.78865999999999</c:v>
                </c:pt>
                <c:pt idx="444">
                  <c:v>159.78865999999999</c:v>
                </c:pt>
                <c:pt idx="445">
                  <c:v>159.78865999999999</c:v>
                </c:pt>
                <c:pt idx="446">
                  <c:v>159.78865999999999</c:v>
                </c:pt>
                <c:pt idx="447">
                  <c:v>159.78865999999999</c:v>
                </c:pt>
                <c:pt idx="448">
                  <c:v>159.78865999999999</c:v>
                </c:pt>
                <c:pt idx="449">
                  <c:v>156.23471999999998</c:v>
                </c:pt>
                <c:pt idx="450">
                  <c:v>156.23471999999998</c:v>
                </c:pt>
                <c:pt idx="451">
                  <c:v>156.23471999999998</c:v>
                </c:pt>
                <c:pt idx="452">
                  <c:v>156.23471999999998</c:v>
                </c:pt>
                <c:pt idx="453">
                  <c:v>156.23471999999998</c:v>
                </c:pt>
                <c:pt idx="454">
                  <c:v>156.23471999999998</c:v>
                </c:pt>
                <c:pt idx="455">
                  <c:v>156.23471999999998</c:v>
                </c:pt>
                <c:pt idx="456">
                  <c:v>156.23471999999998</c:v>
                </c:pt>
                <c:pt idx="457">
                  <c:v>156.23471999999998</c:v>
                </c:pt>
                <c:pt idx="458">
                  <c:v>156.23471999999998</c:v>
                </c:pt>
                <c:pt idx="459">
                  <c:v>158.92810800000009</c:v>
                </c:pt>
                <c:pt idx="460">
                  <c:v>158.92810800000009</c:v>
                </c:pt>
                <c:pt idx="461">
                  <c:v>158.92810800000009</c:v>
                </c:pt>
                <c:pt idx="462">
                  <c:v>158.92810800000009</c:v>
                </c:pt>
                <c:pt idx="463">
                  <c:v>158.92810800000009</c:v>
                </c:pt>
                <c:pt idx="464">
                  <c:v>158.92810800000009</c:v>
                </c:pt>
                <c:pt idx="465">
                  <c:v>158.92810800000009</c:v>
                </c:pt>
                <c:pt idx="466">
                  <c:v>158.92810800000009</c:v>
                </c:pt>
                <c:pt idx="467">
                  <c:v>158.92810800000009</c:v>
                </c:pt>
                <c:pt idx="468">
                  <c:v>158.92810800000009</c:v>
                </c:pt>
                <c:pt idx="469">
                  <c:v>163.066903</c:v>
                </c:pt>
                <c:pt idx="470">
                  <c:v>163.066903</c:v>
                </c:pt>
                <c:pt idx="471">
                  <c:v>163.066903</c:v>
                </c:pt>
                <c:pt idx="472">
                  <c:v>163.066903</c:v>
                </c:pt>
                <c:pt idx="473">
                  <c:v>163.066903</c:v>
                </c:pt>
                <c:pt idx="474">
                  <c:v>163.066903</c:v>
                </c:pt>
                <c:pt idx="475">
                  <c:v>163.066903</c:v>
                </c:pt>
                <c:pt idx="476">
                  <c:v>163.066903</c:v>
                </c:pt>
                <c:pt idx="477">
                  <c:v>163.066903</c:v>
                </c:pt>
                <c:pt idx="478">
                  <c:v>163.066903</c:v>
                </c:pt>
                <c:pt idx="479">
                  <c:v>167.671235</c:v>
                </c:pt>
                <c:pt idx="480">
                  <c:v>167.671235</c:v>
                </c:pt>
                <c:pt idx="481">
                  <c:v>167.671235</c:v>
                </c:pt>
                <c:pt idx="482">
                  <c:v>167.671235</c:v>
                </c:pt>
                <c:pt idx="483">
                  <c:v>167.671235</c:v>
                </c:pt>
                <c:pt idx="484">
                  <c:v>167.671235</c:v>
                </c:pt>
                <c:pt idx="485">
                  <c:v>167.671235</c:v>
                </c:pt>
                <c:pt idx="486">
                  <c:v>167.671235</c:v>
                </c:pt>
                <c:pt idx="487">
                  <c:v>167.671235</c:v>
                </c:pt>
                <c:pt idx="488">
                  <c:v>167.671235</c:v>
                </c:pt>
                <c:pt idx="489">
                  <c:v>174.11277199999998</c:v>
                </c:pt>
                <c:pt idx="490">
                  <c:v>174.11277199999998</c:v>
                </c:pt>
                <c:pt idx="491">
                  <c:v>174.11277199999998</c:v>
                </c:pt>
                <c:pt idx="492">
                  <c:v>174.11277199999998</c:v>
                </c:pt>
                <c:pt idx="493">
                  <c:v>174.11277199999998</c:v>
                </c:pt>
                <c:pt idx="494">
                  <c:v>174.11277199999998</c:v>
                </c:pt>
                <c:pt idx="495">
                  <c:v>174.11277199999998</c:v>
                </c:pt>
                <c:pt idx="496">
                  <c:v>174.11277199999998</c:v>
                </c:pt>
                <c:pt idx="497">
                  <c:v>174.11277199999998</c:v>
                </c:pt>
                <c:pt idx="498">
                  <c:v>174.11277199999998</c:v>
                </c:pt>
                <c:pt idx="499">
                  <c:v>179.16381799999999</c:v>
                </c:pt>
                <c:pt idx="500">
                  <c:v>179.16381799999999</c:v>
                </c:pt>
                <c:pt idx="501">
                  <c:v>179.16381799999999</c:v>
                </c:pt>
                <c:pt idx="502">
                  <c:v>179.16381799999999</c:v>
                </c:pt>
                <c:pt idx="503">
                  <c:v>179.16381799999999</c:v>
                </c:pt>
                <c:pt idx="504">
                  <c:v>179.16381799999999</c:v>
                </c:pt>
                <c:pt idx="505">
                  <c:v>179.16381799999999</c:v>
                </c:pt>
                <c:pt idx="506">
                  <c:v>179.16381799999999</c:v>
                </c:pt>
                <c:pt idx="507">
                  <c:v>179.16381799999999</c:v>
                </c:pt>
                <c:pt idx="508">
                  <c:v>179.16381799999999</c:v>
                </c:pt>
                <c:pt idx="509">
                  <c:v>184.64595899999998</c:v>
                </c:pt>
                <c:pt idx="510">
                  <c:v>184.64595899999998</c:v>
                </c:pt>
                <c:pt idx="511">
                  <c:v>184.64595899999998</c:v>
                </c:pt>
                <c:pt idx="512">
                  <c:v>184.64595899999998</c:v>
                </c:pt>
                <c:pt idx="513">
                  <c:v>184.64595899999998</c:v>
                </c:pt>
                <c:pt idx="514">
                  <c:v>184.64595899999998</c:v>
                </c:pt>
                <c:pt idx="515">
                  <c:v>184.64595899999998</c:v>
                </c:pt>
                <c:pt idx="516">
                  <c:v>184.64595899999998</c:v>
                </c:pt>
                <c:pt idx="517">
                  <c:v>184.64595899999998</c:v>
                </c:pt>
                <c:pt idx="518">
                  <c:v>184.64595899999998</c:v>
                </c:pt>
                <c:pt idx="519">
                  <c:v>195.68319299999999</c:v>
                </c:pt>
                <c:pt idx="520">
                  <c:v>195.68319299999999</c:v>
                </c:pt>
                <c:pt idx="521">
                  <c:v>195.68319299999999</c:v>
                </c:pt>
                <c:pt idx="522">
                  <c:v>195.68319299999999</c:v>
                </c:pt>
                <c:pt idx="523">
                  <c:v>195.68319299999999</c:v>
                </c:pt>
                <c:pt idx="524">
                  <c:v>195.68319299999999</c:v>
                </c:pt>
                <c:pt idx="525">
                  <c:v>195.68319299999999</c:v>
                </c:pt>
                <c:pt idx="526">
                  <c:v>195.68319299999999</c:v>
                </c:pt>
                <c:pt idx="527">
                  <c:v>195.68319299999999</c:v>
                </c:pt>
                <c:pt idx="528">
                  <c:v>195.68319299999999</c:v>
                </c:pt>
                <c:pt idx="529">
                  <c:v>208.989373</c:v>
                </c:pt>
                <c:pt idx="530">
                  <c:v>208.989373</c:v>
                </c:pt>
                <c:pt idx="531">
                  <c:v>208.989373</c:v>
                </c:pt>
                <c:pt idx="532">
                  <c:v>208.989373</c:v>
                </c:pt>
                <c:pt idx="533">
                  <c:v>208.989373</c:v>
                </c:pt>
                <c:pt idx="534">
                  <c:v>208.989373</c:v>
                </c:pt>
                <c:pt idx="535">
                  <c:v>208.989373</c:v>
                </c:pt>
                <c:pt idx="536">
                  <c:v>208.989373</c:v>
                </c:pt>
                <c:pt idx="537">
                  <c:v>208.989373</c:v>
                </c:pt>
                <c:pt idx="538">
                  <c:v>208.989373</c:v>
                </c:pt>
                <c:pt idx="539">
                  <c:v>216.10788199999999</c:v>
                </c:pt>
                <c:pt idx="540">
                  <c:v>216.10788199999999</c:v>
                </c:pt>
                <c:pt idx="541">
                  <c:v>216.10788199999999</c:v>
                </c:pt>
                <c:pt idx="542">
                  <c:v>216.10788199999999</c:v>
                </c:pt>
                <c:pt idx="543">
                  <c:v>216.10788199999999</c:v>
                </c:pt>
                <c:pt idx="544">
                  <c:v>216.10788199999999</c:v>
                </c:pt>
                <c:pt idx="545">
                  <c:v>216.10788199999999</c:v>
                </c:pt>
                <c:pt idx="546">
                  <c:v>216.10788199999999</c:v>
                </c:pt>
                <c:pt idx="547">
                  <c:v>216.10788199999999</c:v>
                </c:pt>
                <c:pt idx="548">
                  <c:v>216.10788199999999</c:v>
                </c:pt>
                <c:pt idx="549">
                  <c:v>213.55082600000009</c:v>
                </c:pt>
                <c:pt idx="550">
                  <c:v>213.55082600000009</c:v>
                </c:pt>
                <c:pt idx="551">
                  <c:v>213.55082600000009</c:v>
                </c:pt>
                <c:pt idx="552">
                  <c:v>213.55082600000009</c:v>
                </c:pt>
                <c:pt idx="553">
                  <c:v>213.55082600000009</c:v>
                </c:pt>
                <c:pt idx="554">
                  <c:v>213.55082600000009</c:v>
                </c:pt>
                <c:pt idx="555">
                  <c:v>213.55082600000009</c:v>
                </c:pt>
                <c:pt idx="556">
                  <c:v>213.55082600000009</c:v>
                </c:pt>
                <c:pt idx="557">
                  <c:v>213.55082600000009</c:v>
                </c:pt>
                <c:pt idx="558">
                  <c:v>213.55082600000009</c:v>
                </c:pt>
                <c:pt idx="559">
                  <c:v>214.75515399999998</c:v>
                </c:pt>
                <c:pt idx="560">
                  <c:v>214.75515399999998</c:v>
                </c:pt>
                <c:pt idx="561">
                  <c:v>214.75515399999998</c:v>
                </c:pt>
                <c:pt idx="562">
                  <c:v>214.75515399999998</c:v>
                </c:pt>
                <c:pt idx="563">
                  <c:v>214.75515399999998</c:v>
                </c:pt>
                <c:pt idx="564">
                  <c:v>214.75515399999998</c:v>
                </c:pt>
                <c:pt idx="565">
                  <c:v>214.75515399999998</c:v>
                </c:pt>
                <c:pt idx="566">
                  <c:v>214.75515399999998</c:v>
                </c:pt>
                <c:pt idx="567">
                  <c:v>214.75515399999998</c:v>
                </c:pt>
                <c:pt idx="568">
                  <c:v>214.75515399999998</c:v>
                </c:pt>
                <c:pt idx="569">
                  <c:v>228.09612300000001</c:v>
                </c:pt>
                <c:pt idx="570">
                  <c:v>228.09612300000001</c:v>
                </c:pt>
                <c:pt idx="571">
                  <c:v>228.09612300000001</c:v>
                </c:pt>
                <c:pt idx="572">
                  <c:v>228.09612300000001</c:v>
                </c:pt>
                <c:pt idx="573">
                  <c:v>228.09612300000001</c:v>
                </c:pt>
                <c:pt idx="574">
                  <c:v>228.09612300000001</c:v>
                </c:pt>
                <c:pt idx="575">
                  <c:v>228.09612300000001</c:v>
                </c:pt>
                <c:pt idx="576">
                  <c:v>228.09612300000001</c:v>
                </c:pt>
                <c:pt idx="577">
                  <c:v>228.09612300000001</c:v>
                </c:pt>
                <c:pt idx="578">
                  <c:v>228.09612300000001</c:v>
                </c:pt>
                <c:pt idx="579">
                  <c:v>230.86323800000008</c:v>
                </c:pt>
                <c:pt idx="580">
                  <c:v>230.86323800000008</c:v>
                </c:pt>
                <c:pt idx="581">
                  <c:v>230.86323800000008</c:v>
                </c:pt>
                <c:pt idx="582">
                  <c:v>230.86323800000008</c:v>
                </c:pt>
                <c:pt idx="583">
                  <c:v>230.86323800000008</c:v>
                </c:pt>
                <c:pt idx="584">
                  <c:v>230.86323800000008</c:v>
                </c:pt>
                <c:pt idx="585">
                  <c:v>230.86323800000008</c:v>
                </c:pt>
                <c:pt idx="586">
                  <c:v>230.86323800000008</c:v>
                </c:pt>
                <c:pt idx="587">
                  <c:v>230.86323800000008</c:v>
                </c:pt>
                <c:pt idx="588">
                  <c:v>230.86323800000008</c:v>
                </c:pt>
                <c:pt idx="589">
                  <c:v>231.88739600000017</c:v>
                </c:pt>
                <c:pt idx="590">
                  <c:v>231.88739600000017</c:v>
                </c:pt>
                <c:pt idx="591">
                  <c:v>231.88739600000017</c:v>
                </c:pt>
                <c:pt idx="592">
                  <c:v>231.88739600000017</c:v>
                </c:pt>
                <c:pt idx="593">
                  <c:v>231.88739600000017</c:v>
                </c:pt>
                <c:pt idx="594">
                  <c:v>231.88739600000017</c:v>
                </c:pt>
                <c:pt idx="595">
                  <c:v>231.88739600000017</c:v>
                </c:pt>
                <c:pt idx="596">
                  <c:v>231.88739600000017</c:v>
                </c:pt>
                <c:pt idx="597">
                  <c:v>231.88739600000017</c:v>
                </c:pt>
                <c:pt idx="598">
                  <c:v>231.88739600000017</c:v>
                </c:pt>
                <c:pt idx="599">
                  <c:v>236.580544</c:v>
                </c:pt>
                <c:pt idx="600">
                  <c:v>236.580544</c:v>
                </c:pt>
                <c:pt idx="601">
                  <c:v>236.580544</c:v>
                </c:pt>
                <c:pt idx="602">
                  <c:v>236.580544</c:v>
                </c:pt>
                <c:pt idx="603">
                  <c:v>236.580544</c:v>
                </c:pt>
                <c:pt idx="604">
                  <c:v>236.580544</c:v>
                </c:pt>
                <c:pt idx="605">
                  <c:v>236.580544</c:v>
                </c:pt>
                <c:pt idx="606">
                  <c:v>236.580544</c:v>
                </c:pt>
                <c:pt idx="607">
                  <c:v>236.580544</c:v>
                </c:pt>
                <c:pt idx="608">
                  <c:v>236.580544</c:v>
                </c:pt>
                <c:pt idx="609">
                  <c:v>237.68159700000001</c:v>
                </c:pt>
                <c:pt idx="610">
                  <c:v>237.68159700000001</c:v>
                </c:pt>
                <c:pt idx="611">
                  <c:v>237.68159700000001</c:v>
                </c:pt>
                <c:pt idx="612">
                  <c:v>237.68159700000001</c:v>
                </c:pt>
                <c:pt idx="613">
                  <c:v>237.68159700000001</c:v>
                </c:pt>
                <c:pt idx="614">
                  <c:v>237.68159700000001</c:v>
                </c:pt>
                <c:pt idx="615">
                  <c:v>237.68159700000001</c:v>
                </c:pt>
                <c:pt idx="616">
                  <c:v>237.68159700000001</c:v>
                </c:pt>
                <c:pt idx="617">
                  <c:v>237.68159700000001</c:v>
                </c:pt>
                <c:pt idx="618">
                  <c:v>237.68159700000001</c:v>
                </c:pt>
                <c:pt idx="619">
                  <c:v>230.87333000000001</c:v>
                </c:pt>
                <c:pt idx="620">
                  <c:v>230.87333000000001</c:v>
                </c:pt>
                <c:pt idx="621">
                  <c:v>230.87333000000001</c:v>
                </c:pt>
                <c:pt idx="622">
                  <c:v>230.87333000000001</c:v>
                </c:pt>
                <c:pt idx="623">
                  <c:v>230.87333000000001</c:v>
                </c:pt>
                <c:pt idx="624">
                  <c:v>230.87333000000001</c:v>
                </c:pt>
                <c:pt idx="625">
                  <c:v>230.87333000000001</c:v>
                </c:pt>
                <c:pt idx="626">
                  <c:v>230.87333000000001</c:v>
                </c:pt>
                <c:pt idx="627">
                  <c:v>230.87333000000001</c:v>
                </c:pt>
                <c:pt idx="628">
                  <c:v>230.87333000000001</c:v>
                </c:pt>
                <c:pt idx="629">
                  <c:v>222.46711100000007</c:v>
                </c:pt>
                <c:pt idx="630">
                  <c:v>222.46711100000007</c:v>
                </c:pt>
                <c:pt idx="631">
                  <c:v>222.46711100000007</c:v>
                </c:pt>
                <c:pt idx="632">
                  <c:v>222.46711100000007</c:v>
                </c:pt>
                <c:pt idx="633">
                  <c:v>222.46711100000007</c:v>
                </c:pt>
                <c:pt idx="634">
                  <c:v>222.46711100000007</c:v>
                </c:pt>
                <c:pt idx="635">
                  <c:v>222.46711100000007</c:v>
                </c:pt>
                <c:pt idx="636">
                  <c:v>222.46711100000007</c:v>
                </c:pt>
                <c:pt idx="637">
                  <c:v>222.46711100000007</c:v>
                </c:pt>
                <c:pt idx="638">
                  <c:v>222.46711100000007</c:v>
                </c:pt>
                <c:pt idx="639">
                  <c:v>214.15858399999999</c:v>
                </c:pt>
                <c:pt idx="640">
                  <c:v>214.15858399999999</c:v>
                </c:pt>
                <c:pt idx="641">
                  <c:v>214.15858399999999</c:v>
                </c:pt>
                <c:pt idx="642">
                  <c:v>214.15858399999999</c:v>
                </c:pt>
                <c:pt idx="643">
                  <c:v>214.15858399999999</c:v>
                </c:pt>
                <c:pt idx="644">
                  <c:v>214.15858399999999</c:v>
                </c:pt>
                <c:pt idx="645">
                  <c:v>214.15858399999999</c:v>
                </c:pt>
                <c:pt idx="646">
                  <c:v>214.15858399999999</c:v>
                </c:pt>
                <c:pt idx="647">
                  <c:v>214.15858399999999</c:v>
                </c:pt>
                <c:pt idx="648">
                  <c:v>214.15858399999999</c:v>
                </c:pt>
                <c:pt idx="649">
                  <c:v>204.435453</c:v>
                </c:pt>
                <c:pt idx="650">
                  <c:v>204.435453</c:v>
                </c:pt>
                <c:pt idx="651">
                  <c:v>204.435453</c:v>
                </c:pt>
                <c:pt idx="652">
                  <c:v>204.435453</c:v>
                </c:pt>
                <c:pt idx="653">
                  <c:v>204.435453</c:v>
                </c:pt>
                <c:pt idx="654">
                  <c:v>204.435453</c:v>
                </c:pt>
                <c:pt idx="655">
                  <c:v>204.435453</c:v>
                </c:pt>
                <c:pt idx="656">
                  <c:v>204.435453</c:v>
                </c:pt>
                <c:pt idx="657">
                  <c:v>204.435453</c:v>
                </c:pt>
                <c:pt idx="658">
                  <c:v>204.435453</c:v>
                </c:pt>
                <c:pt idx="659">
                  <c:v>195.48933600000009</c:v>
                </c:pt>
                <c:pt idx="660">
                  <c:v>195.48933600000009</c:v>
                </c:pt>
                <c:pt idx="661">
                  <c:v>195.48933600000009</c:v>
                </c:pt>
                <c:pt idx="662">
                  <c:v>195.48933600000009</c:v>
                </c:pt>
                <c:pt idx="663">
                  <c:v>195.48933600000009</c:v>
                </c:pt>
                <c:pt idx="664">
                  <c:v>195.48933600000009</c:v>
                </c:pt>
                <c:pt idx="665">
                  <c:v>195.48933600000009</c:v>
                </c:pt>
                <c:pt idx="666">
                  <c:v>195.48933600000009</c:v>
                </c:pt>
                <c:pt idx="667">
                  <c:v>195.48933600000009</c:v>
                </c:pt>
                <c:pt idx="668">
                  <c:v>195.48933600000009</c:v>
                </c:pt>
                <c:pt idx="669">
                  <c:v>187.76890399999999</c:v>
                </c:pt>
                <c:pt idx="670">
                  <c:v>187.76890399999999</c:v>
                </c:pt>
                <c:pt idx="671">
                  <c:v>187.76890399999999</c:v>
                </c:pt>
                <c:pt idx="672">
                  <c:v>187.76890399999999</c:v>
                </c:pt>
                <c:pt idx="673">
                  <c:v>187.76890399999999</c:v>
                </c:pt>
                <c:pt idx="674">
                  <c:v>187.76890399999999</c:v>
                </c:pt>
                <c:pt idx="675">
                  <c:v>187.76890399999999</c:v>
                </c:pt>
                <c:pt idx="676">
                  <c:v>187.76890399999999</c:v>
                </c:pt>
                <c:pt idx="677">
                  <c:v>187.76890399999999</c:v>
                </c:pt>
                <c:pt idx="678">
                  <c:v>187.76890399999999</c:v>
                </c:pt>
                <c:pt idx="679">
                  <c:v>181.732966</c:v>
                </c:pt>
                <c:pt idx="680">
                  <c:v>181.732966</c:v>
                </c:pt>
                <c:pt idx="681">
                  <c:v>181.732966</c:v>
                </c:pt>
                <c:pt idx="682">
                  <c:v>181.732966</c:v>
                </c:pt>
                <c:pt idx="683">
                  <c:v>181.732966</c:v>
                </c:pt>
                <c:pt idx="684">
                  <c:v>181.732966</c:v>
                </c:pt>
                <c:pt idx="685">
                  <c:v>181.732966</c:v>
                </c:pt>
                <c:pt idx="686">
                  <c:v>181.732966</c:v>
                </c:pt>
                <c:pt idx="687">
                  <c:v>181.732966</c:v>
                </c:pt>
                <c:pt idx="688">
                  <c:v>181.732966</c:v>
                </c:pt>
                <c:pt idx="689">
                  <c:v>185.53107</c:v>
                </c:pt>
                <c:pt idx="690">
                  <c:v>185.53107</c:v>
                </c:pt>
                <c:pt idx="691">
                  <c:v>185.53107</c:v>
                </c:pt>
                <c:pt idx="692">
                  <c:v>185.53107</c:v>
                </c:pt>
                <c:pt idx="693">
                  <c:v>185.53107</c:v>
                </c:pt>
                <c:pt idx="694">
                  <c:v>185.53107</c:v>
                </c:pt>
                <c:pt idx="695">
                  <c:v>185.53107</c:v>
                </c:pt>
                <c:pt idx="696">
                  <c:v>185.53107</c:v>
                </c:pt>
                <c:pt idx="697">
                  <c:v>185.53107</c:v>
                </c:pt>
                <c:pt idx="698">
                  <c:v>185.53107</c:v>
                </c:pt>
                <c:pt idx="699">
                  <c:v>203.02680800000007</c:v>
                </c:pt>
                <c:pt idx="700">
                  <c:v>203.02680800000007</c:v>
                </c:pt>
                <c:pt idx="701">
                  <c:v>203.02680800000007</c:v>
                </c:pt>
                <c:pt idx="702">
                  <c:v>203.02680800000007</c:v>
                </c:pt>
                <c:pt idx="703">
                  <c:v>203.02680800000007</c:v>
                </c:pt>
                <c:pt idx="704">
                  <c:v>203.02680800000007</c:v>
                </c:pt>
                <c:pt idx="705">
                  <c:v>203.02680800000007</c:v>
                </c:pt>
                <c:pt idx="706">
                  <c:v>203.02680800000007</c:v>
                </c:pt>
                <c:pt idx="707">
                  <c:v>203.02680800000007</c:v>
                </c:pt>
                <c:pt idx="708">
                  <c:v>203.02680800000007</c:v>
                </c:pt>
                <c:pt idx="709">
                  <c:v>212.05006700000001</c:v>
                </c:pt>
                <c:pt idx="710">
                  <c:v>212.05006700000001</c:v>
                </c:pt>
                <c:pt idx="711">
                  <c:v>212.05006700000001</c:v>
                </c:pt>
                <c:pt idx="712">
                  <c:v>212.05006700000001</c:v>
                </c:pt>
                <c:pt idx="713">
                  <c:v>212.05006700000001</c:v>
                </c:pt>
                <c:pt idx="714">
                  <c:v>212.05006700000001</c:v>
                </c:pt>
                <c:pt idx="715">
                  <c:v>212.05006700000001</c:v>
                </c:pt>
                <c:pt idx="716">
                  <c:v>212.05006700000001</c:v>
                </c:pt>
                <c:pt idx="717">
                  <c:v>212.05006700000001</c:v>
                </c:pt>
                <c:pt idx="718">
                  <c:v>212.05006700000001</c:v>
                </c:pt>
                <c:pt idx="719">
                  <c:v>213.559451</c:v>
                </c:pt>
                <c:pt idx="720">
                  <c:v>213.559451</c:v>
                </c:pt>
                <c:pt idx="721">
                  <c:v>213.559451</c:v>
                </c:pt>
                <c:pt idx="722">
                  <c:v>213.559451</c:v>
                </c:pt>
                <c:pt idx="723">
                  <c:v>213.559451</c:v>
                </c:pt>
                <c:pt idx="724">
                  <c:v>213.559451</c:v>
                </c:pt>
                <c:pt idx="725">
                  <c:v>213.559451</c:v>
                </c:pt>
                <c:pt idx="726">
                  <c:v>213.559451</c:v>
                </c:pt>
                <c:pt idx="727">
                  <c:v>213.559451</c:v>
                </c:pt>
                <c:pt idx="728">
                  <c:v>213.559451</c:v>
                </c:pt>
                <c:pt idx="729">
                  <c:v>209.04424499999999</c:v>
                </c:pt>
                <c:pt idx="730">
                  <c:v>209.04424499999999</c:v>
                </c:pt>
                <c:pt idx="731">
                  <c:v>209.04424499999999</c:v>
                </c:pt>
                <c:pt idx="732">
                  <c:v>209.04424499999999</c:v>
                </c:pt>
                <c:pt idx="733">
                  <c:v>209.04424499999999</c:v>
                </c:pt>
                <c:pt idx="734">
                  <c:v>209.04424499999999</c:v>
                </c:pt>
                <c:pt idx="735">
                  <c:v>209.04424499999999</c:v>
                </c:pt>
                <c:pt idx="736">
                  <c:v>209.04424499999999</c:v>
                </c:pt>
                <c:pt idx="737">
                  <c:v>209.04424499999999</c:v>
                </c:pt>
                <c:pt idx="738">
                  <c:v>209.04424499999999</c:v>
                </c:pt>
                <c:pt idx="739">
                  <c:v>202.14220800000001</c:v>
                </c:pt>
                <c:pt idx="740">
                  <c:v>202.14220800000001</c:v>
                </c:pt>
                <c:pt idx="741">
                  <c:v>202.14220800000001</c:v>
                </c:pt>
                <c:pt idx="742">
                  <c:v>202.14220800000001</c:v>
                </c:pt>
                <c:pt idx="743">
                  <c:v>202.14220800000001</c:v>
                </c:pt>
                <c:pt idx="744">
                  <c:v>202.14220800000001</c:v>
                </c:pt>
                <c:pt idx="745">
                  <c:v>202.14220800000001</c:v>
                </c:pt>
                <c:pt idx="746">
                  <c:v>202.14220800000001</c:v>
                </c:pt>
                <c:pt idx="747">
                  <c:v>202.14220800000001</c:v>
                </c:pt>
                <c:pt idx="748">
                  <c:v>202.14220800000001</c:v>
                </c:pt>
                <c:pt idx="749">
                  <c:v>200.35195400000001</c:v>
                </c:pt>
                <c:pt idx="750">
                  <c:v>200.35195400000001</c:v>
                </c:pt>
                <c:pt idx="751">
                  <c:v>200.35195400000001</c:v>
                </c:pt>
                <c:pt idx="752">
                  <c:v>200.35195400000001</c:v>
                </c:pt>
                <c:pt idx="753">
                  <c:v>200.35195400000001</c:v>
                </c:pt>
                <c:pt idx="754">
                  <c:v>200.35195400000001</c:v>
                </c:pt>
                <c:pt idx="755">
                  <c:v>200.35195400000001</c:v>
                </c:pt>
                <c:pt idx="756">
                  <c:v>200.35195400000001</c:v>
                </c:pt>
                <c:pt idx="757">
                  <c:v>200.35195400000001</c:v>
                </c:pt>
                <c:pt idx="758">
                  <c:v>200.35195400000001</c:v>
                </c:pt>
                <c:pt idx="759">
                  <c:v>199.92291000000009</c:v>
                </c:pt>
                <c:pt idx="760">
                  <c:v>199.92291000000009</c:v>
                </c:pt>
                <c:pt idx="761">
                  <c:v>199.92291000000009</c:v>
                </c:pt>
                <c:pt idx="762">
                  <c:v>199.92291000000009</c:v>
                </c:pt>
                <c:pt idx="763">
                  <c:v>199.92291000000009</c:v>
                </c:pt>
                <c:pt idx="764">
                  <c:v>199.92291000000009</c:v>
                </c:pt>
                <c:pt idx="765">
                  <c:v>199.92291000000009</c:v>
                </c:pt>
                <c:pt idx="766">
                  <c:v>199.92291000000009</c:v>
                </c:pt>
                <c:pt idx="767">
                  <c:v>199.92291000000009</c:v>
                </c:pt>
                <c:pt idx="768">
                  <c:v>199.92291000000009</c:v>
                </c:pt>
                <c:pt idx="769">
                  <c:v>195.00624300000001</c:v>
                </c:pt>
                <c:pt idx="770">
                  <c:v>195.00624300000001</c:v>
                </c:pt>
                <c:pt idx="771">
                  <c:v>195.00624300000001</c:v>
                </c:pt>
                <c:pt idx="772">
                  <c:v>195.00624300000001</c:v>
                </c:pt>
                <c:pt idx="773">
                  <c:v>195.00624300000001</c:v>
                </c:pt>
                <c:pt idx="774">
                  <c:v>195.00624300000001</c:v>
                </c:pt>
                <c:pt idx="775">
                  <c:v>195.00624300000001</c:v>
                </c:pt>
                <c:pt idx="776">
                  <c:v>195.00624300000001</c:v>
                </c:pt>
                <c:pt idx="777">
                  <c:v>195.00624300000001</c:v>
                </c:pt>
                <c:pt idx="778">
                  <c:v>195.00624300000001</c:v>
                </c:pt>
                <c:pt idx="779">
                  <c:v>190.88562200000001</c:v>
                </c:pt>
                <c:pt idx="780">
                  <c:v>190.88562200000001</c:v>
                </c:pt>
                <c:pt idx="781">
                  <c:v>190.88562200000001</c:v>
                </c:pt>
                <c:pt idx="782">
                  <c:v>190.88562200000001</c:v>
                </c:pt>
                <c:pt idx="783">
                  <c:v>190.88562200000001</c:v>
                </c:pt>
                <c:pt idx="784">
                  <c:v>190.88562200000001</c:v>
                </c:pt>
                <c:pt idx="785">
                  <c:v>190.88562200000001</c:v>
                </c:pt>
                <c:pt idx="786">
                  <c:v>190.88562200000001</c:v>
                </c:pt>
                <c:pt idx="787">
                  <c:v>190.88562200000001</c:v>
                </c:pt>
                <c:pt idx="788">
                  <c:v>190.88562200000001</c:v>
                </c:pt>
                <c:pt idx="789">
                  <c:v>186.9684980000001</c:v>
                </c:pt>
                <c:pt idx="790">
                  <c:v>186.9684980000001</c:v>
                </c:pt>
                <c:pt idx="791">
                  <c:v>186.9684980000001</c:v>
                </c:pt>
                <c:pt idx="792">
                  <c:v>186.9684980000001</c:v>
                </c:pt>
                <c:pt idx="793">
                  <c:v>186.9684980000001</c:v>
                </c:pt>
                <c:pt idx="794">
                  <c:v>186.9684980000001</c:v>
                </c:pt>
                <c:pt idx="795">
                  <c:v>186.9684980000001</c:v>
                </c:pt>
                <c:pt idx="796">
                  <c:v>186.9684980000001</c:v>
                </c:pt>
                <c:pt idx="797">
                  <c:v>186.9684980000001</c:v>
                </c:pt>
                <c:pt idx="798">
                  <c:v>186.9684980000001</c:v>
                </c:pt>
                <c:pt idx="799">
                  <c:v>184.21575399999989</c:v>
                </c:pt>
                <c:pt idx="800">
                  <c:v>184.21575399999989</c:v>
                </c:pt>
                <c:pt idx="801">
                  <c:v>184.21575399999989</c:v>
                </c:pt>
                <c:pt idx="802">
                  <c:v>184.21575399999989</c:v>
                </c:pt>
                <c:pt idx="803">
                  <c:v>184.21575399999989</c:v>
                </c:pt>
                <c:pt idx="804">
                  <c:v>184.21575399999989</c:v>
                </c:pt>
                <c:pt idx="805">
                  <c:v>184.21575399999989</c:v>
                </c:pt>
                <c:pt idx="806">
                  <c:v>184.21575399999989</c:v>
                </c:pt>
                <c:pt idx="807">
                  <c:v>184.21575399999989</c:v>
                </c:pt>
                <c:pt idx="808">
                  <c:v>184.21575399999989</c:v>
                </c:pt>
                <c:pt idx="809">
                  <c:v>185.81343000000001</c:v>
                </c:pt>
                <c:pt idx="810">
                  <c:v>185.81343000000001</c:v>
                </c:pt>
                <c:pt idx="811">
                  <c:v>185.81343000000001</c:v>
                </c:pt>
                <c:pt idx="812">
                  <c:v>185.81343000000001</c:v>
                </c:pt>
                <c:pt idx="813">
                  <c:v>185.81343000000001</c:v>
                </c:pt>
                <c:pt idx="814">
                  <c:v>185.81343000000001</c:v>
                </c:pt>
                <c:pt idx="815">
                  <c:v>185.81343000000001</c:v>
                </c:pt>
                <c:pt idx="816">
                  <c:v>185.81343000000001</c:v>
                </c:pt>
                <c:pt idx="817">
                  <c:v>185.81343000000001</c:v>
                </c:pt>
                <c:pt idx="818">
                  <c:v>185.81343000000001</c:v>
                </c:pt>
                <c:pt idx="819">
                  <c:v>189.43844900000016</c:v>
                </c:pt>
                <c:pt idx="820">
                  <c:v>189.43844900000016</c:v>
                </c:pt>
                <c:pt idx="821">
                  <c:v>189.43844900000016</c:v>
                </c:pt>
                <c:pt idx="822">
                  <c:v>189.43844900000016</c:v>
                </c:pt>
                <c:pt idx="823">
                  <c:v>189.43844900000016</c:v>
                </c:pt>
                <c:pt idx="824">
                  <c:v>189.43844900000016</c:v>
                </c:pt>
                <c:pt idx="825">
                  <c:v>189.43844900000016</c:v>
                </c:pt>
                <c:pt idx="826">
                  <c:v>189.43844900000016</c:v>
                </c:pt>
                <c:pt idx="827">
                  <c:v>189.43844900000016</c:v>
                </c:pt>
                <c:pt idx="828">
                  <c:v>189.43844900000016</c:v>
                </c:pt>
                <c:pt idx="829">
                  <c:v>189.14655699999992</c:v>
                </c:pt>
                <c:pt idx="830">
                  <c:v>189.14655699999992</c:v>
                </c:pt>
                <c:pt idx="831">
                  <c:v>189.14655699999992</c:v>
                </c:pt>
                <c:pt idx="832">
                  <c:v>189.14655699999992</c:v>
                </c:pt>
                <c:pt idx="833">
                  <c:v>189.14655699999992</c:v>
                </c:pt>
                <c:pt idx="834">
                  <c:v>189.14655699999992</c:v>
                </c:pt>
                <c:pt idx="835">
                  <c:v>189.14655699999992</c:v>
                </c:pt>
                <c:pt idx="836">
                  <c:v>189.14655699999992</c:v>
                </c:pt>
                <c:pt idx="837">
                  <c:v>189.14655699999992</c:v>
                </c:pt>
                <c:pt idx="838">
                  <c:v>189.14655699999992</c:v>
                </c:pt>
                <c:pt idx="839">
                  <c:v>188.17541800000001</c:v>
                </c:pt>
                <c:pt idx="840">
                  <c:v>188.17541800000001</c:v>
                </c:pt>
                <c:pt idx="841">
                  <c:v>188.17541800000001</c:v>
                </c:pt>
                <c:pt idx="842">
                  <c:v>188.17541800000001</c:v>
                </c:pt>
                <c:pt idx="843">
                  <c:v>188.17541800000001</c:v>
                </c:pt>
                <c:pt idx="844">
                  <c:v>188.17541800000001</c:v>
                </c:pt>
                <c:pt idx="845">
                  <c:v>188.17541800000001</c:v>
                </c:pt>
                <c:pt idx="846">
                  <c:v>188.17541800000001</c:v>
                </c:pt>
                <c:pt idx="847">
                  <c:v>188.17541800000001</c:v>
                </c:pt>
                <c:pt idx="848">
                  <c:v>188.17541800000001</c:v>
                </c:pt>
                <c:pt idx="849">
                  <c:v>188.51624700000008</c:v>
                </c:pt>
                <c:pt idx="850">
                  <c:v>188.51624700000008</c:v>
                </c:pt>
                <c:pt idx="851">
                  <c:v>188.51624700000008</c:v>
                </c:pt>
                <c:pt idx="852">
                  <c:v>188.51624700000008</c:v>
                </c:pt>
                <c:pt idx="853">
                  <c:v>188.51624700000008</c:v>
                </c:pt>
                <c:pt idx="854">
                  <c:v>188.51624700000008</c:v>
                </c:pt>
                <c:pt idx="855">
                  <c:v>188.51624700000008</c:v>
                </c:pt>
                <c:pt idx="856">
                  <c:v>188.51624700000008</c:v>
                </c:pt>
                <c:pt idx="857">
                  <c:v>188.51624700000008</c:v>
                </c:pt>
                <c:pt idx="858">
                  <c:v>188.51624700000008</c:v>
                </c:pt>
                <c:pt idx="859">
                  <c:v>179.77816199999998</c:v>
                </c:pt>
                <c:pt idx="860">
                  <c:v>179.77816199999998</c:v>
                </c:pt>
                <c:pt idx="861">
                  <c:v>179.77816199999998</c:v>
                </c:pt>
                <c:pt idx="862">
                  <c:v>179.77816199999998</c:v>
                </c:pt>
                <c:pt idx="863">
                  <c:v>179.77816199999998</c:v>
                </c:pt>
                <c:pt idx="864">
                  <c:v>179.77816199999998</c:v>
                </c:pt>
                <c:pt idx="865">
                  <c:v>179.77816199999998</c:v>
                </c:pt>
                <c:pt idx="866">
                  <c:v>179.77816199999998</c:v>
                </c:pt>
                <c:pt idx="867">
                  <c:v>179.77816199999998</c:v>
                </c:pt>
                <c:pt idx="868">
                  <c:v>179.77816199999998</c:v>
                </c:pt>
                <c:pt idx="869">
                  <c:v>154.35812200000009</c:v>
                </c:pt>
                <c:pt idx="870">
                  <c:v>154.35812200000009</c:v>
                </c:pt>
                <c:pt idx="871">
                  <c:v>154.35812200000009</c:v>
                </c:pt>
                <c:pt idx="872">
                  <c:v>154.35812200000009</c:v>
                </c:pt>
                <c:pt idx="873">
                  <c:v>154.35812200000009</c:v>
                </c:pt>
                <c:pt idx="874">
                  <c:v>154.35812200000009</c:v>
                </c:pt>
                <c:pt idx="875">
                  <c:v>154.35812200000009</c:v>
                </c:pt>
                <c:pt idx="876">
                  <c:v>154.35812200000009</c:v>
                </c:pt>
                <c:pt idx="877">
                  <c:v>154.35812200000009</c:v>
                </c:pt>
                <c:pt idx="878">
                  <c:v>154.35812200000009</c:v>
                </c:pt>
                <c:pt idx="879">
                  <c:v>132.71885799999998</c:v>
                </c:pt>
                <c:pt idx="880">
                  <c:v>132.71885799999998</c:v>
                </c:pt>
                <c:pt idx="881">
                  <c:v>132.71885799999998</c:v>
                </c:pt>
                <c:pt idx="882">
                  <c:v>132.71885799999998</c:v>
                </c:pt>
                <c:pt idx="883">
                  <c:v>132.71885799999998</c:v>
                </c:pt>
                <c:pt idx="884">
                  <c:v>132.71885799999998</c:v>
                </c:pt>
                <c:pt idx="885">
                  <c:v>132.71885799999998</c:v>
                </c:pt>
                <c:pt idx="886">
                  <c:v>132.71885799999998</c:v>
                </c:pt>
                <c:pt idx="887">
                  <c:v>132.71885799999998</c:v>
                </c:pt>
                <c:pt idx="888">
                  <c:v>132.71885799999998</c:v>
                </c:pt>
                <c:pt idx="889">
                  <c:v>112.790755</c:v>
                </c:pt>
                <c:pt idx="890">
                  <c:v>112.790755</c:v>
                </c:pt>
                <c:pt idx="891">
                  <c:v>112.790755</c:v>
                </c:pt>
                <c:pt idx="892">
                  <c:v>112.790755</c:v>
                </c:pt>
                <c:pt idx="893">
                  <c:v>112.790755</c:v>
                </c:pt>
                <c:pt idx="894">
                  <c:v>112.790755</c:v>
                </c:pt>
                <c:pt idx="895">
                  <c:v>112.790755</c:v>
                </c:pt>
                <c:pt idx="896">
                  <c:v>112.790755</c:v>
                </c:pt>
                <c:pt idx="897">
                  <c:v>112.790755</c:v>
                </c:pt>
                <c:pt idx="898">
                  <c:v>112.790755</c:v>
                </c:pt>
                <c:pt idx="899">
                  <c:v>74.019137999999998</c:v>
                </c:pt>
                <c:pt idx="900">
                  <c:v>74.019137999999998</c:v>
                </c:pt>
                <c:pt idx="901">
                  <c:v>74.019137999999998</c:v>
                </c:pt>
                <c:pt idx="902">
                  <c:v>74.019137999999998</c:v>
                </c:pt>
                <c:pt idx="903">
                  <c:v>74.019137999999998</c:v>
                </c:pt>
                <c:pt idx="904">
                  <c:v>74.019137999999998</c:v>
                </c:pt>
                <c:pt idx="905">
                  <c:v>74.019137999999998</c:v>
                </c:pt>
                <c:pt idx="906">
                  <c:v>74.019137999999998</c:v>
                </c:pt>
                <c:pt idx="907">
                  <c:v>74.019137999999998</c:v>
                </c:pt>
                <c:pt idx="908">
                  <c:v>74.019137999999998</c:v>
                </c:pt>
                <c:pt idx="909">
                  <c:v>66.359195</c:v>
                </c:pt>
                <c:pt idx="910">
                  <c:v>66.359195</c:v>
                </c:pt>
                <c:pt idx="911">
                  <c:v>66.359195</c:v>
                </c:pt>
                <c:pt idx="912">
                  <c:v>66.359195</c:v>
                </c:pt>
                <c:pt idx="913">
                  <c:v>66.359195</c:v>
                </c:pt>
                <c:pt idx="914">
                  <c:v>66.359195</c:v>
                </c:pt>
                <c:pt idx="915">
                  <c:v>66.359195</c:v>
                </c:pt>
                <c:pt idx="916">
                  <c:v>66.359195</c:v>
                </c:pt>
                <c:pt idx="917">
                  <c:v>66.359195</c:v>
                </c:pt>
                <c:pt idx="918">
                  <c:v>66.359195</c:v>
                </c:pt>
                <c:pt idx="919">
                  <c:v>61.348737</c:v>
                </c:pt>
                <c:pt idx="920">
                  <c:v>61.348737</c:v>
                </c:pt>
                <c:pt idx="921">
                  <c:v>61.348737</c:v>
                </c:pt>
                <c:pt idx="922">
                  <c:v>61.348737</c:v>
                </c:pt>
                <c:pt idx="923">
                  <c:v>61.348737</c:v>
                </c:pt>
                <c:pt idx="924">
                  <c:v>61.348737</c:v>
                </c:pt>
                <c:pt idx="925">
                  <c:v>61.348737</c:v>
                </c:pt>
                <c:pt idx="926">
                  <c:v>61.348737</c:v>
                </c:pt>
                <c:pt idx="927">
                  <c:v>61.348737</c:v>
                </c:pt>
                <c:pt idx="928">
                  <c:v>61.348737</c:v>
                </c:pt>
                <c:pt idx="929">
                  <c:v>56.66666</c:v>
                </c:pt>
                <c:pt idx="930">
                  <c:v>56.66666</c:v>
                </c:pt>
                <c:pt idx="931">
                  <c:v>56.66666</c:v>
                </c:pt>
                <c:pt idx="932">
                  <c:v>56.66666</c:v>
                </c:pt>
                <c:pt idx="933">
                  <c:v>56.66666</c:v>
                </c:pt>
                <c:pt idx="934">
                  <c:v>56.66666</c:v>
                </c:pt>
                <c:pt idx="935">
                  <c:v>56.66666</c:v>
                </c:pt>
                <c:pt idx="936">
                  <c:v>56.66666</c:v>
                </c:pt>
                <c:pt idx="937">
                  <c:v>56.66666</c:v>
                </c:pt>
                <c:pt idx="938">
                  <c:v>56.66666</c:v>
                </c:pt>
                <c:pt idx="939">
                  <c:v>53.789065000000001</c:v>
                </c:pt>
                <c:pt idx="940">
                  <c:v>53.789065000000001</c:v>
                </c:pt>
                <c:pt idx="941">
                  <c:v>53.789065000000001</c:v>
                </c:pt>
                <c:pt idx="942">
                  <c:v>53.789065000000001</c:v>
                </c:pt>
                <c:pt idx="943">
                  <c:v>53.789065000000001</c:v>
                </c:pt>
                <c:pt idx="944">
                  <c:v>53.789065000000001</c:v>
                </c:pt>
                <c:pt idx="945">
                  <c:v>53.789065000000001</c:v>
                </c:pt>
                <c:pt idx="946">
                  <c:v>53.789065000000001</c:v>
                </c:pt>
                <c:pt idx="947">
                  <c:v>53.789065000000001</c:v>
                </c:pt>
                <c:pt idx="948">
                  <c:v>53.789065000000001</c:v>
                </c:pt>
                <c:pt idx="949">
                  <c:v>51.170175000000022</c:v>
                </c:pt>
                <c:pt idx="950">
                  <c:v>51.170175000000022</c:v>
                </c:pt>
                <c:pt idx="951">
                  <c:v>51.170175000000022</c:v>
                </c:pt>
                <c:pt idx="952">
                  <c:v>51.170175000000022</c:v>
                </c:pt>
                <c:pt idx="953">
                  <c:v>51.170175000000022</c:v>
                </c:pt>
                <c:pt idx="954">
                  <c:v>51.170175000000022</c:v>
                </c:pt>
                <c:pt idx="955">
                  <c:v>51.170175000000022</c:v>
                </c:pt>
                <c:pt idx="956">
                  <c:v>51.170175000000022</c:v>
                </c:pt>
                <c:pt idx="957">
                  <c:v>51.170175000000022</c:v>
                </c:pt>
                <c:pt idx="958">
                  <c:v>51.170175000000022</c:v>
                </c:pt>
                <c:pt idx="959">
                  <c:v>48.894377000000006</c:v>
                </c:pt>
                <c:pt idx="960">
                  <c:v>48.894377000000006</c:v>
                </c:pt>
                <c:pt idx="961">
                  <c:v>48.894377000000006</c:v>
                </c:pt>
                <c:pt idx="962">
                  <c:v>48.894377000000006</c:v>
                </c:pt>
                <c:pt idx="963">
                  <c:v>48.894377000000006</c:v>
                </c:pt>
                <c:pt idx="964">
                  <c:v>48.894377000000006</c:v>
                </c:pt>
                <c:pt idx="965">
                  <c:v>48.894377000000006</c:v>
                </c:pt>
                <c:pt idx="966">
                  <c:v>48.894377000000006</c:v>
                </c:pt>
                <c:pt idx="967">
                  <c:v>48.894377000000006</c:v>
                </c:pt>
                <c:pt idx="968">
                  <c:v>48.894377000000006</c:v>
                </c:pt>
                <c:pt idx="969">
                  <c:v>46.910608999999994</c:v>
                </c:pt>
                <c:pt idx="970">
                  <c:v>46.910608999999994</c:v>
                </c:pt>
                <c:pt idx="971">
                  <c:v>46.910608999999994</c:v>
                </c:pt>
                <c:pt idx="972">
                  <c:v>46.910608999999994</c:v>
                </c:pt>
                <c:pt idx="973">
                  <c:v>46.910608999999994</c:v>
                </c:pt>
                <c:pt idx="974">
                  <c:v>46.910608999999994</c:v>
                </c:pt>
                <c:pt idx="975">
                  <c:v>46.910608999999994</c:v>
                </c:pt>
                <c:pt idx="976">
                  <c:v>46.910608999999994</c:v>
                </c:pt>
                <c:pt idx="977">
                  <c:v>46.910608999999994</c:v>
                </c:pt>
                <c:pt idx="978">
                  <c:v>46.910608999999994</c:v>
                </c:pt>
                <c:pt idx="979">
                  <c:v>45.048235000000012</c:v>
                </c:pt>
                <c:pt idx="980">
                  <c:v>45.048235000000012</c:v>
                </c:pt>
                <c:pt idx="981">
                  <c:v>45.048235000000012</c:v>
                </c:pt>
                <c:pt idx="982">
                  <c:v>45.048235000000012</c:v>
                </c:pt>
                <c:pt idx="983">
                  <c:v>45.048235000000012</c:v>
                </c:pt>
                <c:pt idx="984">
                  <c:v>45.048235000000012</c:v>
                </c:pt>
                <c:pt idx="985">
                  <c:v>45.048235000000012</c:v>
                </c:pt>
                <c:pt idx="986">
                  <c:v>45.048235000000012</c:v>
                </c:pt>
                <c:pt idx="987">
                  <c:v>45.048235000000012</c:v>
                </c:pt>
                <c:pt idx="988">
                  <c:v>45.048235000000012</c:v>
                </c:pt>
                <c:pt idx="989">
                  <c:v>43.431473999999994</c:v>
                </c:pt>
                <c:pt idx="990">
                  <c:v>43.431473999999994</c:v>
                </c:pt>
                <c:pt idx="991">
                  <c:v>43.431473999999994</c:v>
                </c:pt>
                <c:pt idx="992">
                  <c:v>43.431473999999994</c:v>
                </c:pt>
                <c:pt idx="993">
                  <c:v>43.431473999999994</c:v>
                </c:pt>
                <c:pt idx="994">
                  <c:v>43.431473999999994</c:v>
                </c:pt>
                <c:pt idx="995">
                  <c:v>43.431473999999994</c:v>
                </c:pt>
                <c:pt idx="996">
                  <c:v>43.431473999999994</c:v>
                </c:pt>
                <c:pt idx="997">
                  <c:v>43.431473999999994</c:v>
                </c:pt>
                <c:pt idx="998">
                  <c:v>43.431473999999994</c:v>
                </c:pt>
                <c:pt idx="999">
                  <c:v>42.212982000000011</c:v>
                </c:pt>
                <c:pt idx="1000">
                  <c:v>42.212982000000011</c:v>
                </c:pt>
                <c:pt idx="1001">
                  <c:v>42.212982000000011</c:v>
                </c:pt>
                <c:pt idx="1002">
                  <c:v>42.212982000000011</c:v>
                </c:pt>
                <c:pt idx="1003">
                  <c:v>42.212982000000011</c:v>
                </c:pt>
                <c:pt idx="1004">
                  <c:v>42.212982000000011</c:v>
                </c:pt>
                <c:pt idx="1005">
                  <c:v>42.212982000000011</c:v>
                </c:pt>
                <c:pt idx="1006">
                  <c:v>42.212982000000011</c:v>
                </c:pt>
                <c:pt idx="1007">
                  <c:v>42.212982000000011</c:v>
                </c:pt>
                <c:pt idx="1008">
                  <c:v>42.212982000000011</c:v>
                </c:pt>
                <c:pt idx="1009">
                  <c:v>40.972335000000022</c:v>
                </c:pt>
                <c:pt idx="1010">
                  <c:v>40.972335000000022</c:v>
                </c:pt>
                <c:pt idx="1011">
                  <c:v>40.972335000000022</c:v>
                </c:pt>
                <c:pt idx="1012">
                  <c:v>40.972335000000022</c:v>
                </c:pt>
                <c:pt idx="1013">
                  <c:v>40.972335000000022</c:v>
                </c:pt>
                <c:pt idx="1014">
                  <c:v>40.972335000000022</c:v>
                </c:pt>
                <c:pt idx="1015">
                  <c:v>40.972335000000022</c:v>
                </c:pt>
                <c:pt idx="1016">
                  <c:v>40.972335000000022</c:v>
                </c:pt>
                <c:pt idx="1017">
                  <c:v>40.972335000000022</c:v>
                </c:pt>
                <c:pt idx="1018">
                  <c:v>40.972335000000022</c:v>
                </c:pt>
                <c:pt idx="1019">
                  <c:v>39.945099000000006</c:v>
                </c:pt>
                <c:pt idx="1020">
                  <c:v>39.945099000000006</c:v>
                </c:pt>
                <c:pt idx="1021">
                  <c:v>39.945099000000006</c:v>
                </c:pt>
                <c:pt idx="1022">
                  <c:v>39.945099000000006</c:v>
                </c:pt>
                <c:pt idx="1023">
                  <c:v>39.945099000000006</c:v>
                </c:pt>
                <c:pt idx="1024">
                  <c:v>39.945099000000006</c:v>
                </c:pt>
                <c:pt idx="1025">
                  <c:v>39.945099000000006</c:v>
                </c:pt>
                <c:pt idx="1026">
                  <c:v>39.945099000000006</c:v>
                </c:pt>
                <c:pt idx="1027">
                  <c:v>39.945099000000006</c:v>
                </c:pt>
                <c:pt idx="1028">
                  <c:v>39.945099000000006</c:v>
                </c:pt>
                <c:pt idx="1029">
                  <c:v>39.009768000000001</c:v>
                </c:pt>
                <c:pt idx="1030">
                  <c:v>39.009768000000001</c:v>
                </c:pt>
                <c:pt idx="1031">
                  <c:v>39.009768000000001</c:v>
                </c:pt>
                <c:pt idx="1032">
                  <c:v>39.009768000000001</c:v>
                </c:pt>
                <c:pt idx="1033">
                  <c:v>39.009768000000001</c:v>
                </c:pt>
                <c:pt idx="1034">
                  <c:v>39.009768000000001</c:v>
                </c:pt>
                <c:pt idx="1035">
                  <c:v>39.009768000000001</c:v>
                </c:pt>
                <c:pt idx="1036">
                  <c:v>39.009768000000001</c:v>
                </c:pt>
                <c:pt idx="1037">
                  <c:v>39.009768000000001</c:v>
                </c:pt>
                <c:pt idx="1038">
                  <c:v>39.009768000000001</c:v>
                </c:pt>
                <c:pt idx="1039">
                  <c:v>37.969805000000001</c:v>
                </c:pt>
                <c:pt idx="1040">
                  <c:v>37.969805000000001</c:v>
                </c:pt>
                <c:pt idx="1041">
                  <c:v>37.969805000000001</c:v>
                </c:pt>
                <c:pt idx="1042">
                  <c:v>37.969805000000001</c:v>
                </c:pt>
                <c:pt idx="1043">
                  <c:v>37.969805000000001</c:v>
                </c:pt>
                <c:pt idx="1044">
                  <c:v>37.969805000000001</c:v>
                </c:pt>
                <c:pt idx="1045">
                  <c:v>37.969805000000001</c:v>
                </c:pt>
                <c:pt idx="1046">
                  <c:v>37.969805000000001</c:v>
                </c:pt>
                <c:pt idx="1047">
                  <c:v>37.969805000000001</c:v>
                </c:pt>
                <c:pt idx="1048">
                  <c:v>37.969805000000001</c:v>
                </c:pt>
                <c:pt idx="1049">
                  <c:v>36.965159000000021</c:v>
                </c:pt>
                <c:pt idx="1050">
                  <c:v>36.965159000000021</c:v>
                </c:pt>
                <c:pt idx="1051">
                  <c:v>36.965159000000021</c:v>
                </c:pt>
                <c:pt idx="1052">
                  <c:v>36.965159000000021</c:v>
                </c:pt>
                <c:pt idx="1053">
                  <c:v>36.965159000000021</c:v>
                </c:pt>
                <c:pt idx="1054">
                  <c:v>36.965159000000021</c:v>
                </c:pt>
                <c:pt idx="1055">
                  <c:v>36.965159000000021</c:v>
                </c:pt>
                <c:pt idx="1056">
                  <c:v>36.965159000000021</c:v>
                </c:pt>
                <c:pt idx="1057">
                  <c:v>36.965159000000021</c:v>
                </c:pt>
                <c:pt idx="1058">
                  <c:v>36.965159000000021</c:v>
                </c:pt>
                <c:pt idx="1059">
                  <c:v>36.224786000000002</c:v>
                </c:pt>
                <c:pt idx="1060">
                  <c:v>36.224786000000002</c:v>
                </c:pt>
                <c:pt idx="1061">
                  <c:v>36.224786000000002</c:v>
                </c:pt>
                <c:pt idx="1062">
                  <c:v>36.224786000000002</c:v>
                </c:pt>
                <c:pt idx="1063">
                  <c:v>36.224786000000002</c:v>
                </c:pt>
                <c:pt idx="1064">
                  <c:v>36.224786000000002</c:v>
                </c:pt>
                <c:pt idx="1065">
                  <c:v>36.224786000000002</c:v>
                </c:pt>
                <c:pt idx="1066">
                  <c:v>36.224786000000002</c:v>
                </c:pt>
                <c:pt idx="1067">
                  <c:v>36.224786000000002</c:v>
                </c:pt>
                <c:pt idx="1068">
                  <c:v>36.224786000000002</c:v>
                </c:pt>
                <c:pt idx="1069">
                  <c:v>35.594089000000004</c:v>
                </c:pt>
                <c:pt idx="1070">
                  <c:v>35.594089000000004</c:v>
                </c:pt>
                <c:pt idx="1071">
                  <c:v>35.594089000000004</c:v>
                </c:pt>
                <c:pt idx="1072">
                  <c:v>35.594089000000004</c:v>
                </c:pt>
                <c:pt idx="1073">
                  <c:v>35.594089000000004</c:v>
                </c:pt>
                <c:pt idx="1074">
                  <c:v>35.594089000000004</c:v>
                </c:pt>
                <c:pt idx="1075">
                  <c:v>35.594089000000004</c:v>
                </c:pt>
                <c:pt idx="1076">
                  <c:v>35.594089000000004</c:v>
                </c:pt>
                <c:pt idx="1077">
                  <c:v>35.594089000000004</c:v>
                </c:pt>
                <c:pt idx="1078">
                  <c:v>35.594089000000004</c:v>
                </c:pt>
                <c:pt idx="1079">
                  <c:v>34.96649</c:v>
                </c:pt>
                <c:pt idx="1080">
                  <c:v>34.96649</c:v>
                </c:pt>
                <c:pt idx="1081">
                  <c:v>34.96649</c:v>
                </c:pt>
                <c:pt idx="1082">
                  <c:v>34.96649</c:v>
                </c:pt>
                <c:pt idx="1083">
                  <c:v>34.96649</c:v>
                </c:pt>
                <c:pt idx="1084">
                  <c:v>34.96649</c:v>
                </c:pt>
                <c:pt idx="1085">
                  <c:v>34.96649</c:v>
                </c:pt>
                <c:pt idx="1086">
                  <c:v>34.96649</c:v>
                </c:pt>
                <c:pt idx="1087">
                  <c:v>34.96649</c:v>
                </c:pt>
                <c:pt idx="1088">
                  <c:v>34.96649</c:v>
                </c:pt>
                <c:pt idx="1089">
                  <c:v>34.111110000000011</c:v>
                </c:pt>
                <c:pt idx="1090">
                  <c:v>34.111110000000011</c:v>
                </c:pt>
                <c:pt idx="1091">
                  <c:v>34.111110000000011</c:v>
                </c:pt>
                <c:pt idx="1092">
                  <c:v>34.111110000000011</c:v>
                </c:pt>
                <c:pt idx="1093">
                  <c:v>34.111110000000011</c:v>
                </c:pt>
                <c:pt idx="1094">
                  <c:v>34.111110000000011</c:v>
                </c:pt>
                <c:pt idx="1095">
                  <c:v>34.111110000000011</c:v>
                </c:pt>
                <c:pt idx="1096">
                  <c:v>34.111110000000011</c:v>
                </c:pt>
                <c:pt idx="1097">
                  <c:v>34.111110000000011</c:v>
                </c:pt>
                <c:pt idx="1098">
                  <c:v>34.111110000000011</c:v>
                </c:pt>
                <c:pt idx="1099">
                  <c:v>33.552493999999996</c:v>
                </c:pt>
                <c:pt idx="1100">
                  <c:v>33.552493999999996</c:v>
                </c:pt>
                <c:pt idx="1101">
                  <c:v>33.552493999999996</c:v>
                </c:pt>
                <c:pt idx="1102">
                  <c:v>33.552493999999996</c:v>
                </c:pt>
                <c:pt idx="1103">
                  <c:v>33.552493999999996</c:v>
                </c:pt>
                <c:pt idx="1104">
                  <c:v>33.552493999999996</c:v>
                </c:pt>
                <c:pt idx="1105">
                  <c:v>33.552493999999996</c:v>
                </c:pt>
                <c:pt idx="1106">
                  <c:v>33.552493999999996</c:v>
                </c:pt>
                <c:pt idx="1107">
                  <c:v>33.552493999999996</c:v>
                </c:pt>
                <c:pt idx="1108">
                  <c:v>33.552493999999996</c:v>
                </c:pt>
                <c:pt idx="1109">
                  <c:v>32.825987000000005</c:v>
                </c:pt>
                <c:pt idx="1110">
                  <c:v>32.825987000000005</c:v>
                </c:pt>
                <c:pt idx="1111">
                  <c:v>32.825987000000005</c:v>
                </c:pt>
                <c:pt idx="1112">
                  <c:v>32.825987000000005</c:v>
                </c:pt>
                <c:pt idx="1113">
                  <c:v>32.825987000000005</c:v>
                </c:pt>
                <c:pt idx="1114">
                  <c:v>32.825987000000005</c:v>
                </c:pt>
                <c:pt idx="1115">
                  <c:v>32.825987000000005</c:v>
                </c:pt>
                <c:pt idx="1116">
                  <c:v>32.825987000000005</c:v>
                </c:pt>
                <c:pt idx="1117">
                  <c:v>32.825987000000005</c:v>
                </c:pt>
                <c:pt idx="1118">
                  <c:v>32.825987000000005</c:v>
                </c:pt>
                <c:pt idx="1119">
                  <c:v>32.077253000000006</c:v>
                </c:pt>
                <c:pt idx="1120">
                  <c:v>32.077253000000006</c:v>
                </c:pt>
                <c:pt idx="1121">
                  <c:v>32.077253000000006</c:v>
                </c:pt>
                <c:pt idx="1122">
                  <c:v>32.077253000000006</c:v>
                </c:pt>
                <c:pt idx="1123">
                  <c:v>32.077253000000006</c:v>
                </c:pt>
                <c:pt idx="1124">
                  <c:v>32.077253000000006</c:v>
                </c:pt>
                <c:pt idx="1125">
                  <c:v>32.077253000000006</c:v>
                </c:pt>
                <c:pt idx="1126">
                  <c:v>32.077253000000006</c:v>
                </c:pt>
                <c:pt idx="1127">
                  <c:v>32.077253000000006</c:v>
                </c:pt>
                <c:pt idx="1128">
                  <c:v>32.077253000000006</c:v>
                </c:pt>
                <c:pt idx="1129">
                  <c:v>31.213621</c:v>
                </c:pt>
                <c:pt idx="1130">
                  <c:v>31.213621</c:v>
                </c:pt>
                <c:pt idx="1131">
                  <c:v>31.213621</c:v>
                </c:pt>
                <c:pt idx="1132">
                  <c:v>31.213621</c:v>
                </c:pt>
                <c:pt idx="1133">
                  <c:v>31.213621</c:v>
                </c:pt>
                <c:pt idx="1134">
                  <c:v>31.213621</c:v>
                </c:pt>
                <c:pt idx="1135">
                  <c:v>31.213621</c:v>
                </c:pt>
                <c:pt idx="1136">
                  <c:v>31.213621</c:v>
                </c:pt>
                <c:pt idx="1137">
                  <c:v>31.213621</c:v>
                </c:pt>
                <c:pt idx="1138">
                  <c:v>31.213621</c:v>
                </c:pt>
                <c:pt idx="1139">
                  <c:v>29.317429000000001</c:v>
                </c:pt>
                <c:pt idx="1140">
                  <c:v>29.317429000000001</c:v>
                </c:pt>
                <c:pt idx="1141">
                  <c:v>29.317429000000001</c:v>
                </c:pt>
                <c:pt idx="1142">
                  <c:v>29.317429000000001</c:v>
                </c:pt>
                <c:pt idx="1143">
                  <c:v>29.317429000000001</c:v>
                </c:pt>
                <c:pt idx="1144">
                  <c:v>29.317429000000001</c:v>
                </c:pt>
                <c:pt idx="1145">
                  <c:v>29.317429000000001</c:v>
                </c:pt>
                <c:pt idx="1146">
                  <c:v>29.317429000000001</c:v>
                </c:pt>
                <c:pt idx="1147">
                  <c:v>29.317429000000001</c:v>
                </c:pt>
                <c:pt idx="1148">
                  <c:v>29.317429000000001</c:v>
                </c:pt>
                <c:pt idx="1149">
                  <c:v>28.241951000000011</c:v>
                </c:pt>
                <c:pt idx="1150">
                  <c:v>28.241951000000011</c:v>
                </c:pt>
                <c:pt idx="1151">
                  <c:v>28.241951000000011</c:v>
                </c:pt>
                <c:pt idx="1152">
                  <c:v>28.241951000000011</c:v>
                </c:pt>
                <c:pt idx="1153">
                  <c:v>28.241951000000011</c:v>
                </c:pt>
                <c:pt idx="1154">
                  <c:v>28.241951000000011</c:v>
                </c:pt>
                <c:pt idx="1155">
                  <c:v>28.241951000000011</c:v>
                </c:pt>
                <c:pt idx="1156">
                  <c:v>28.241951000000011</c:v>
                </c:pt>
                <c:pt idx="1157">
                  <c:v>28.241951000000011</c:v>
                </c:pt>
                <c:pt idx="1158">
                  <c:v>28.241951000000011</c:v>
                </c:pt>
                <c:pt idx="1159">
                  <c:v>27.40817599999999</c:v>
                </c:pt>
                <c:pt idx="1160">
                  <c:v>27.40817599999999</c:v>
                </c:pt>
                <c:pt idx="1161">
                  <c:v>27.40817599999999</c:v>
                </c:pt>
                <c:pt idx="1162">
                  <c:v>27.40817599999999</c:v>
                </c:pt>
                <c:pt idx="1163">
                  <c:v>27.40817599999999</c:v>
                </c:pt>
                <c:pt idx="1164">
                  <c:v>27.40817599999999</c:v>
                </c:pt>
                <c:pt idx="1165">
                  <c:v>27.40817599999999</c:v>
                </c:pt>
                <c:pt idx="1166">
                  <c:v>27.40817599999999</c:v>
                </c:pt>
                <c:pt idx="1167">
                  <c:v>27.40817599999999</c:v>
                </c:pt>
                <c:pt idx="1168">
                  <c:v>27.40817599999999</c:v>
                </c:pt>
                <c:pt idx="1169">
                  <c:v>26.785387999999983</c:v>
                </c:pt>
                <c:pt idx="1170">
                  <c:v>26.785387999999983</c:v>
                </c:pt>
                <c:pt idx="1171">
                  <c:v>26.785387999999983</c:v>
                </c:pt>
                <c:pt idx="1172">
                  <c:v>26.785387999999983</c:v>
                </c:pt>
                <c:pt idx="1173">
                  <c:v>26.785387999999983</c:v>
                </c:pt>
                <c:pt idx="1174">
                  <c:v>26.785387999999983</c:v>
                </c:pt>
                <c:pt idx="1175">
                  <c:v>26.785387999999983</c:v>
                </c:pt>
                <c:pt idx="1176">
                  <c:v>26.785387999999983</c:v>
                </c:pt>
                <c:pt idx="1177">
                  <c:v>26.785387999999983</c:v>
                </c:pt>
                <c:pt idx="1178">
                  <c:v>26.785387999999983</c:v>
                </c:pt>
                <c:pt idx="1179">
                  <c:v>26.383222999999983</c:v>
                </c:pt>
                <c:pt idx="1180">
                  <c:v>26.383222999999983</c:v>
                </c:pt>
                <c:pt idx="1181">
                  <c:v>26.383222999999983</c:v>
                </c:pt>
                <c:pt idx="1182">
                  <c:v>26.383222999999983</c:v>
                </c:pt>
                <c:pt idx="1183">
                  <c:v>26.383222999999983</c:v>
                </c:pt>
                <c:pt idx="1184">
                  <c:v>26.383222999999983</c:v>
                </c:pt>
                <c:pt idx="1185">
                  <c:v>26.383222999999983</c:v>
                </c:pt>
                <c:pt idx="1186">
                  <c:v>26.383222999999983</c:v>
                </c:pt>
                <c:pt idx="1187">
                  <c:v>26.383222999999983</c:v>
                </c:pt>
                <c:pt idx="1188">
                  <c:v>26.383222999999983</c:v>
                </c:pt>
                <c:pt idx="1189">
                  <c:v>26.011659000000005</c:v>
                </c:pt>
                <c:pt idx="1190">
                  <c:v>26.011659000000005</c:v>
                </c:pt>
                <c:pt idx="1191">
                  <c:v>26.011659000000005</c:v>
                </c:pt>
                <c:pt idx="1192">
                  <c:v>26.011659000000005</c:v>
                </c:pt>
                <c:pt idx="1193">
                  <c:v>26.011659000000005</c:v>
                </c:pt>
                <c:pt idx="1194">
                  <c:v>26.011659000000005</c:v>
                </c:pt>
                <c:pt idx="1195">
                  <c:v>26.011659000000005</c:v>
                </c:pt>
                <c:pt idx="1196">
                  <c:v>26.011659000000005</c:v>
                </c:pt>
                <c:pt idx="1197">
                  <c:v>26.011659000000005</c:v>
                </c:pt>
                <c:pt idx="1198">
                  <c:v>26.011659000000005</c:v>
                </c:pt>
                <c:pt idx="1199">
                  <c:v>25.735831000000001</c:v>
                </c:pt>
                <c:pt idx="1200">
                  <c:v>25.735831000000001</c:v>
                </c:pt>
                <c:pt idx="1201">
                  <c:v>25.735831000000001</c:v>
                </c:pt>
                <c:pt idx="1202">
                  <c:v>25.735831000000001</c:v>
                </c:pt>
                <c:pt idx="1203">
                  <c:v>25.735831000000001</c:v>
                </c:pt>
                <c:pt idx="1204">
                  <c:v>25.735831000000001</c:v>
                </c:pt>
                <c:pt idx="1205">
                  <c:v>25.735831000000001</c:v>
                </c:pt>
                <c:pt idx="1206">
                  <c:v>25.735831000000001</c:v>
                </c:pt>
                <c:pt idx="1207">
                  <c:v>25.735831000000001</c:v>
                </c:pt>
                <c:pt idx="1208">
                  <c:v>25.735831000000001</c:v>
                </c:pt>
                <c:pt idx="1209">
                  <c:v>25.605839</c:v>
                </c:pt>
                <c:pt idx="1210">
                  <c:v>25.605839</c:v>
                </c:pt>
                <c:pt idx="1211">
                  <c:v>25.605839</c:v>
                </c:pt>
                <c:pt idx="1212">
                  <c:v>25.605839</c:v>
                </c:pt>
                <c:pt idx="1213">
                  <c:v>25.605839</c:v>
                </c:pt>
                <c:pt idx="1214">
                  <c:v>25.605839</c:v>
                </c:pt>
                <c:pt idx="1215">
                  <c:v>25.605839</c:v>
                </c:pt>
                <c:pt idx="1216">
                  <c:v>25.605839</c:v>
                </c:pt>
                <c:pt idx="1217">
                  <c:v>25.605839</c:v>
                </c:pt>
                <c:pt idx="1218">
                  <c:v>25.605839</c:v>
                </c:pt>
                <c:pt idx="1219">
                  <c:v>25.53646500000001</c:v>
                </c:pt>
                <c:pt idx="1220">
                  <c:v>25.53646500000001</c:v>
                </c:pt>
                <c:pt idx="1221">
                  <c:v>25.53646500000001</c:v>
                </c:pt>
                <c:pt idx="1222">
                  <c:v>25.53646500000001</c:v>
                </c:pt>
                <c:pt idx="1223">
                  <c:v>25.53646500000001</c:v>
                </c:pt>
                <c:pt idx="1224">
                  <c:v>25.53646500000001</c:v>
                </c:pt>
                <c:pt idx="1225">
                  <c:v>25.53646500000001</c:v>
                </c:pt>
                <c:pt idx="1226">
                  <c:v>25.53646500000001</c:v>
                </c:pt>
                <c:pt idx="1227">
                  <c:v>25.53646500000001</c:v>
                </c:pt>
                <c:pt idx="1228">
                  <c:v>25.53646500000001</c:v>
                </c:pt>
                <c:pt idx="1229">
                  <c:v>25.434052999999999</c:v>
                </c:pt>
                <c:pt idx="1230">
                  <c:v>25.434052999999999</c:v>
                </c:pt>
                <c:pt idx="1231">
                  <c:v>25.434052999999999</c:v>
                </c:pt>
                <c:pt idx="1232">
                  <c:v>25.434052999999999</c:v>
                </c:pt>
                <c:pt idx="1233">
                  <c:v>25.434052999999999</c:v>
                </c:pt>
                <c:pt idx="1234">
                  <c:v>25.434052999999999</c:v>
                </c:pt>
                <c:pt idx="1235">
                  <c:v>25.434052999999999</c:v>
                </c:pt>
                <c:pt idx="1236">
                  <c:v>25.434052999999999</c:v>
                </c:pt>
                <c:pt idx="1237">
                  <c:v>25.434052999999999</c:v>
                </c:pt>
                <c:pt idx="1238">
                  <c:v>25.434052999999999</c:v>
                </c:pt>
                <c:pt idx="1239">
                  <c:v>25.360992</c:v>
                </c:pt>
                <c:pt idx="1240">
                  <c:v>25.360992</c:v>
                </c:pt>
                <c:pt idx="1241">
                  <c:v>25.360992</c:v>
                </c:pt>
                <c:pt idx="1242">
                  <c:v>25.360992</c:v>
                </c:pt>
                <c:pt idx="1243">
                  <c:v>25.360992</c:v>
                </c:pt>
                <c:pt idx="1244">
                  <c:v>25.360992</c:v>
                </c:pt>
                <c:pt idx="1245">
                  <c:v>25.360992</c:v>
                </c:pt>
                <c:pt idx="1246">
                  <c:v>25.360992</c:v>
                </c:pt>
                <c:pt idx="1247">
                  <c:v>25.360992</c:v>
                </c:pt>
                <c:pt idx="1248">
                  <c:v>25.360992</c:v>
                </c:pt>
                <c:pt idx="1249">
                  <c:v>25.282096999999983</c:v>
                </c:pt>
                <c:pt idx="1250">
                  <c:v>25.282096999999983</c:v>
                </c:pt>
                <c:pt idx="1251">
                  <c:v>25.282096999999983</c:v>
                </c:pt>
                <c:pt idx="1252">
                  <c:v>25.282096999999983</c:v>
                </c:pt>
                <c:pt idx="1253">
                  <c:v>25.282096999999983</c:v>
                </c:pt>
                <c:pt idx="1254">
                  <c:v>25.282096999999983</c:v>
                </c:pt>
                <c:pt idx="1255">
                  <c:v>25.282096999999983</c:v>
                </c:pt>
                <c:pt idx="1256">
                  <c:v>25.282096999999983</c:v>
                </c:pt>
                <c:pt idx="1257">
                  <c:v>25.282096999999983</c:v>
                </c:pt>
                <c:pt idx="1258">
                  <c:v>25.282096999999983</c:v>
                </c:pt>
                <c:pt idx="1259">
                  <c:v>25.189346999999984</c:v>
                </c:pt>
                <c:pt idx="1260">
                  <c:v>25.189346999999984</c:v>
                </c:pt>
                <c:pt idx="1261">
                  <c:v>25.189346999999984</c:v>
                </c:pt>
                <c:pt idx="1262">
                  <c:v>25.189346999999984</c:v>
                </c:pt>
                <c:pt idx="1263">
                  <c:v>25.189346999999984</c:v>
                </c:pt>
                <c:pt idx="1264">
                  <c:v>25.189346999999984</c:v>
                </c:pt>
                <c:pt idx="1265">
                  <c:v>25.189346999999984</c:v>
                </c:pt>
                <c:pt idx="1266">
                  <c:v>25.189346999999984</c:v>
                </c:pt>
                <c:pt idx="1267">
                  <c:v>25.189346999999984</c:v>
                </c:pt>
                <c:pt idx="1268">
                  <c:v>25.189346999999984</c:v>
                </c:pt>
                <c:pt idx="1269">
                  <c:v>25.13949800000001</c:v>
                </c:pt>
                <c:pt idx="1270">
                  <c:v>25.13949800000001</c:v>
                </c:pt>
                <c:pt idx="1271">
                  <c:v>25.13949800000001</c:v>
                </c:pt>
                <c:pt idx="1272">
                  <c:v>25.13949800000001</c:v>
                </c:pt>
                <c:pt idx="1273">
                  <c:v>25.13949800000001</c:v>
                </c:pt>
                <c:pt idx="1274">
                  <c:v>25.13949800000001</c:v>
                </c:pt>
                <c:pt idx="1275">
                  <c:v>25.13949800000001</c:v>
                </c:pt>
                <c:pt idx="1276">
                  <c:v>25.13949800000001</c:v>
                </c:pt>
                <c:pt idx="1277">
                  <c:v>25.13949800000001</c:v>
                </c:pt>
                <c:pt idx="1278">
                  <c:v>25.13949800000001</c:v>
                </c:pt>
                <c:pt idx="1279">
                  <c:v>25.102999000000001</c:v>
                </c:pt>
                <c:pt idx="1280">
                  <c:v>25.102999000000001</c:v>
                </c:pt>
                <c:pt idx="1281">
                  <c:v>25.102999000000001</c:v>
                </c:pt>
                <c:pt idx="1282">
                  <c:v>25.102999000000001</c:v>
                </c:pt>
                <c:pt idx="1283">
                  <c:v>25.102999000000001</c:v>
                </c:pt>
              </c:numCache>
            </c:numRef>
          </c:val>
          <c:extLst xmlns:c16r2="http://schemas.microsoft.com/office/drawing/2015/06/chart">
            <c:ext xmlns:c16="http://schemas.microsoft.com/office/drawing/2014/chart" uri="{C3380CC4-5D6E-409C-BE32-E72D297353CC}">
              <c16:uniqueId val="{00000002-19BB-4030-A6A1-84E6DDA71B2E}"/>
            </c:ext>
          </c:extLst>
        </c:ser>
        <c:ser>
          <c:idx val="3"/>
          <c:order val="3"/>
          <c:tx>
            <c:strRef>
              <c:f>Sheet1!$E$1</c:f>
              <c:strCache>
                <c:ptCount val="1"/>
                <c:pt idx="0">
                  <c:v>TC-4</c:v>
                </c:pt>
              </c:strCache>
            </c:strRef>
          </c:tx>
          <c:spPr>
            <a:ln w="28575" cap="rnd">
              <a:solidFill>
                <a:schemeClr val="accent4"/>
              </a:solidFill>
              <a:round/>
            </a:ln>
            <a:effectLst/>
          </c:spPr>
          <c:marker>
            <c:symbol val="none"/>
          </c:marker>
          <c:cat>
            <c:strRef>
              <c:f>Sheet1!$A$1:$A$1285</c:f>
              <c:strCache>
                <c:ptCount val="128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pt idx="109">
                  <c:v>0.1</c:v>
                </c:pt>
                <c:pt idx="110">
                  <c:v>0.1</c:v>
                </c:pt>
                <c:pt idx="111">
                  <c:v>0.1</c:v>
                </c:pt>
                <c:pt idx="112">
                  <c:v>0.1</c:v>
                </c:pt>
                <c:pt idx="113">
                  <c:v>0.1</c:v>
                </c:pt>
                <c:pt idx="114">
                  <c:v>0.1</c:v>
                </c:pt>
                <c:pt idx="115">
                  <c:v>0.1</c:v>
                </c:pt>
                <c:pt idx="116">
                  <c:v>0.1</c:v>
                </c:pt>
                <c:pt idx="117">
                  <c:v>0.1</c:v>
                </c:pt>
                <c:pt idx="118">
                  <c:v>0.1</c:v>
                </c:pt>
                <c:pt idx="119">
                  <c:v>0.1</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0.2</c:v>
                </c:pt>
                <c:pt idx="156">
                  <c:v>0.2</c:v>
                </c:pt>
                <c:pt idx="157">
                  <c:v>0.2</c:v>
                </c:pt>
                <c:pt idx="158">
                  <c:v>0.2</c:v>
                </c:pt>
                <c:pt idx="159">
                  <c:v>0.2</c:v>
                </c:pt>
                <c:pt idx="160">
                  <c:v>0.2</c:v>
                </c:pt>
                <c:pt idx="161">
                  <c:v>0.2</c:v>
                </c:pt>
                <c:pt idx="162">
                  <c:v>0.2</c:v>
                </c:pt>
                <c:pt idx="163">
                  <c:v>0.2</c:v>
                </c:pt>
                <c:pt idx="164">
                  <c:v>0.2</c:v>
                </c:pt>
                <c:pt idx="165">
                  <c:v>0.2</c:v>
                </c:pt>
                <c:pt idx="166">
                  <c:v>0.2</c:v>
                </c:pt>
                <c:pt idx="167">
                  <c:v>0.2</c:v>
                </c:pt>
                <c:pt idx="168">
                  <c:v>0.2</c:v>
                </c:pt>
                <c:pt idx="169">
                  <c:v>0.2</c:v>
                </c:pt>
                <c:pt idx="170">
                  <c:v>0.2</c:v>
                </c:pt>
                <c:pt idx="171">
                  <c:v>0.2</c:v>
                </c:pt>
                <c:pt idx="172">
                  <c:v>0.2</c:v>
                </c:pt>
                <c:pt idx="173">
                  <c:v>0.2</c:v>
                </c:pt>
                <c:pt idx="174">
                  <c:v>0.2</c:v>
                </c:pt>
                <c:pt idx="175">
                  <c:v>0.2</c:v>
                </c:pt>
                <c:pt idx="176">
                  <c:v>0.2</c:v>
                </c:pt>
                <c:pt idx="177">
                  <c:v>0.2</c:v>
                </c:pt>
                <c:pt idx="178">
                  <c:v>0.2</c:v>
                </c:pt>
                <c:pt idx="179">
                  <c:v>0.2</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0.4</c:v>
                </c:pt>
                <c:pt idx="276">
                  <c:v>0.4</c:v>
                </c:pt>
                <c:pt idx="277">
                  <c:v>0.4</c:v>
                </c:pt>
                <c:pt idx="278">
                  <c:v>0.4</c:v>
                </c:pt>
                <c:pt idx="279">
                  <c:v>0.4</c:v>
                </c:pt>
                <c:pt idx="280">
                  <c:v>0.4</c:v>
                </c:pt>
                <c:pt idx="281">
                  <c:v>0.4</c:v>
                </c:pt>
                <c:pt idx="282">
                  <c:v>0.4</c:v>
                </c:pt>
                <c:pt idx="283">
                  <c:v>0.4</c:v>
                </c:pt>
                <c:pt idx="284">
                  <c:v>0.4</c:v>
                </c:pt>
                <c:pt idx="285">
                  <c:v>0.4</c:v>
                </c:pt>
                <c:pt idx="286">
                  <c:v>0.4</c:v>
                </c:pt>
                <c:pt idx="287">
                  <c:v>0.4</c:v>
                </c:pt>
                <c:pt idx="288">
                  <c:v>0.4</c:v>
                </c:pt>
                <c:pt idx="289">
                  <c:v>0.4</c:v>
                </c:pt>
                <c:pt idx="290">
                  <c:v>0.4</c:v>
                </c:pt>
                <c:pt idx="291">
                  <c:v>0.4</c:v>
                </c:pt>
                <c:pt idx="292">
                  <c:v>0.4</c:v>
                </c:pt>
                <c:pt idx="293">
                  <c:v>0.4</c:v>
                </c:pt>
                <c:pt idx="294">
                  <c:v>0.4</c:v>
                </c:pt>
                <c:pt idx="295">
                  <c:v>0.4</c:v>
                </c:pt>
                <c:pt idx="296">
                  <c:v>0.4</c:v>
                </c:pt>
                <c:pt idx="297">
                  <c:v>0.4</c:v>
                </c:pt>
                <c:pt idx="298">
                  <c:v>0.4</c:v>
                </c:pt>
                <c:pt idx="299">
                  <c:v>0.4</c:v>
                </c:pt>
                <c:pt idx="300">
                  <c:v>0.4</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0.5</c:v>
                </c:pt>
                <c:pt idx="336">
                  <c:v>0.5</c:v>
                </c:pt>
                <c:pt idx="337">
                  <c:v>0.5</c:v>
                </c:pt>
                <c:pt idx="338">
                  <c:v>0.5</c:v>
                </c:pt>
                <c:pt idx="339">
                  <c:v>0.5</c:v>
                </c:pt>
                <c:pt idx="340">
                  <c:v>0.5</c:v>
                </c:pt>
                <c:pt idx="341">
                  <c:v>0.5</c:v>
                </c:pt>
                <c:pt idx="342">
                  <c:v>0.5</c:v>
                </c:pt>
                <c:pt idx="343">
                  <c:v>0.5</c:v>
                </c:pt>
                <c:pt idx="344">
                  <c:v>0.5</c:v>
                </c:pt>
                <c:pt idx="345">
                  <c:v>0.5</c:v>
                </c:pt>
                <c:pt idx="346">
                  <c:v>0.5</c:v>
                </c:pt>
                <c:pt idx="347">
                  <c:v>0.5</c:v>
                </c:pt>
                <c:pt idx="348">
                  <c:v>0.5</c:v>
                </c:pt>
                <c:pt idx="349">
                  <c:v>0.5</c:v>
                </c:pt>
                <c:pt idx="350">
                  <c:v>0.5</c:v>
                </c:pt>
                <c:pt idx="351">
                  <c:v>0.5</c:v>
                </c:pt>
                <c:pt idx="352">
                  <c:v>0.5</c:v>
                </c:pt>
                <c:pt idx="353">
                  <c:v>0.5</c:v>
                </c:pt>
                <c:pt idx="354">
                  <c:v>0.5</c:v>
                </c:pt>
                <c:pt idx="355">
                  <c:v>0.5</c:v>
                </c:pt>
                <c:pt idx="356">
                  <c:v>0.5</c:v>
                </c:pt>
                <c:pt idx="357">
                  <c:v>0.5</c:v>
                </c:pt>
                <c:pt idx="358">
                  <c:v>0.5</c:v>
                </c:pt>
                <c:pt idx="359">
                  <c:v>0.5</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0.6</c:v>
                </c:pt>
                <c:pt idx="396">
                  <c:v>0.6</c:v>
                </c:pt>
                <c:pt idx="397">
                  <c:v>0.6</c:v>
                </c:pt>
                <c:pt idx="398">
                  <c:v>0.6</c:v>
                </c:pt>
                <c:pt idx="399">
                  <c:v>0.6</c:v>
                </c:pt>
                <c:pt idx="400">
                  <c:v>0.6</c:v>
                </c:pt>
                <c:pt idx="401">
                  <c:v>0.6</c:v>
                </c:pt>
                <c:pt idx="402">
                  <c:v>0.6</c:v>
                </c:pt>
                <c:pt idx="403">
                  <c:v>0.6</c:v>
                </c:pt>
                <c:pt idx="404">
                  <c:v>0.6</c:v>
                </c:pt>
                <c:pt idx="405">
                  <c:v>0.6</c:v>
                </c:pt>
                <c:pt idx="406">
                  <c:v>0.6</c:v>
                </c:pt>
                <c:pt idx="407">
                  <c:v>0.6</c:v>
                </c:pt>
                <c:pt idx="408">
                  <c:v>0.6</c:v>
                </c:pt>
                <c:pt idx="409">
                  <c:v>0.6</c:v>
                </c:pt>
                <c:pt idx="410">
                  <c:v>0.6</c:v>
                </c:pt>
                <c:pt idx="411">
                  <c:v>0.6</c:v>
                </c:pt>
                <c:pt idx="412">
                  <c:v>0.6</c:v>
                </c:pt>
                <c:pt idx="413">
                  <c:v>0.6</c:v>
                </c:pt>
                <c:pt idx="414">
                  <c:v>0.6</c:v>
                </c:pt>
                <c:pt idx="415">
                  <c:v>0.6</c:v>
                </c:pt>
                <c:pt idx="416">
                  <c:v>0.6</c:v>
                </c:pt>
                <c:pt idx="417">
                  <c:v>0.6</c:v>
                </c:pt>
                <c:pt idx="418">
                  <c:v>0.6</c:v>
                </c:pt>
                <c:pt idx="419">
                  <c:v>0.6</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0.7</c:v>
                </c:pt>
                <c:pt idx="456">
                  <c:v>0.7</c:v>
                </c:pt>
                <c:pt idx="457">
                  <c:v>0.7</c:v>
                </c:pt>
                <c:pt idx="458">
                  <c:v>0.7</c:v>
                </c:pt>
                <c:pt idx="459">
                  <c:v>0.7</c:v>
                </c:pt>
                <c:pt idx="460">
                  <c:v>0.7</c:v>
                </c:pt>
                <c:pt idx="461">
                  <c:v>0.7</c:v>
                </c:pt>
                <c:pt idx="462">
                  <c:v>0.7</c:v>
                </c:pt>
                <c:pt idx="463">
                  <c:v>0.7</c:v>
                </c:pt>
                <c:pt idx="464">
                  <c:v>0.7</c:v>
                </c:pt>
                <c:pt idx="465">
                  <c:v>0.7</c:v>
                </c:pt>
                <c:pt idx="466">
                  <c:v>0.7</c:v>
                </c:pt>
                <c:pt idx="467">
                  <c:v>0.7</c:v>
                </c:pt>
                <c:pt idx="468">
                  <c:v>0.7</c:v>
                </c:pt>
                <c:pt idx="469">
                  <c:v>0.7</c:v>
                </c:pt>
                <c:pt idx="470">
                  <c:v>0.7</c:v>
                </c:pt>
                <c:pt idx="471">
                  <c:v>0.7</c:v>
                </c:pt>
                <c:pt idx="472">
                  <c:v>0.7</c:v>
                </c:pt>
                <c:pt idx="473">
                  <c:v>0.7</c:v>
                </c:pt>
                <c:pt idx="474">
                  <c:v>0.7</c:v>
                </c:pt>
                <c:pt idx="475">
                  <c:v>0.7</c:v>
                </c:pt>
                <c:pt idx="476">
                  <c:v>0.7</c:v>
                </c:pt>
                <c:pt idx="477">
                  <c:v>0.7</c:v>
                </c:pt>
                <c:pt idx="478">
                  <c:v>0.7</c:v>
                </c:pt>
                <c:pt idx="479">
                  <c:v>0.7</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0.8</c:v>
                </c:pt>
                <c:pt idx="516">
                  <c:v>0.8</c:v>
                </c:pt>
                <c:pt idx="517">
                  <c:v>0.8</c:v>
                </c:pt>
                <c:pt idx="518">
                  <c:v>0.8</c:v>
                </c:pt>
                <c:pt idx="519">
                  <c:v>0.8</c:v>
                </c:pt>
                <c:pt idx="520">
                  <c:v>0.8</c:v>
                </c:pt>
                <c:pt idx="521">
                  <c:v>0.8</c:v>
                </c:pt>
                <c:pt idx="522">
                  <c:v>0.8</c:v>
                </c:pt>
                <c:pt idx="523">
                  <c:v>0.8</c:v>
                </c:pt>
                <c:pt idx="524">
                  <c:v>0.8</c:v>
                </c:pt>
                <c:pt idx="525">
                  <c:v>0.8</c:v>
                </c:pt>
                <c:pt idx="526">
                  <c:v>0.8</c:v>
                </c:pt>
                <c:pt idx="527">
                  <c:v>0.8</c:v>
                </c:pt>
                <c:pt idx="528">
                  <c:v>0.8</c:v>
                </c:pt>
                <c:pt idx="529">
                  <c:v>0.8</c:v>
                </c:pt>
                <c:pt idx="530">
                  <c:v>0.8</c:v>
                </c:pt>
                <c:pt idx="531">
                  <c:v>0.8</c:v>
                </c:pt>
                <c:pt idx="532">
                  <c:v>0.8</c:v>
                </c:pt>
                <c:pt idx="533">
                  <c:v>0.8</c:v>
                </c:pt>
                <c:pt idx="534">
                  <c:v>0.8</c:v>
                </c:pt>
                <c:pt idx="535">
                  <c:v>0.8</c:v>
                </c:pt>
                <c:pt idx="536">
                  <c:v>0.8</c:v>
                </c:pt>
                <c:pt idx="537">
                  <c:v>0.8</c:v>
                </c:pt>
                <c:pt idx="538">
                  <c:v>0.8</c:v>
                </c:pt>
                <c:pt idx="539">
                  <c:v>0.8</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0.9</c:v>
                </c:pt>
                <c:pt idx="576">
                  <c:v>0.9</c:v>
                </c:pt>
                <c:pt idx="577">
                  <c:v>0.9</c:v>
                </c:pt>
                <c:pt idx="578">
                  <c:v>0.9</c:v>
                </c:pt>
                <c:pt idx="579">
                  <c:v>0.9</c:v>
                </c:pt>
                <c:pt idx="580">
                  <c:v>0.9</c:v>
                </c:pt>
                <c:pt idx="581">
                  <c:v>0.9</c:v>
                </c:pt>
                <c:pt idx="582">
                  <c:v>0.9</c:v>
                </c:pt>
                <c:pt idx="583">
                  <c:v>0.9</c:v>
                </c:pt>
                <c:pt idx="584">
                  <c:v>0.9</c:v>
                </c:pt>
                <c:pt idx="585">
                  <c:v>0.9</c:v>
                </c:pt>
                <c:pt idx="586">
                  <c:v>0.9</c:v>
                </c:pt>
                <c:pt idx="587">
                  <c:v>0.9</c:v>
                </c:pt>
                <c:pt idx="588">
                  <c:v>0.9</c:v>
                </c:pt>
                <c:pt idx="589">
                  <c:v>0.9</c:v>
                </c:pt>
                <c:pt idx="590">
                  <c:v>0.9</c:v>
                </c:pt>
                <c:pt idx="591">
                  <c:v>0.9</c:v>
                </c:pt>
                <c:pt idx="592">
                  <c:v>0.9</c:v>
                </c:pt>
                <c:pt idx="593">
                  <c:v>0.9</c:v>
                </c:pt>
                <c:pt idx="594">
                  <c:v>0.9</c:v>
                </c:pt>
                <c:pt idx="595">
                  <c:v>0.9</c:v>
                </c:pt>
                <c:pt idx="596">
                  <c:v>0.9</c:v>
                </c:pt>
                <c:pt idx="597">
                  <c:v>0.9</c:v>
                </c:pt>
                <c:pt idx="598">
                  <c:v>0.9</c:v>
                </c:pt>
                <c:pt idx="599">
                  <c:v>0.9</c:v>
                </c:pt>
                <c:pt idx="600">
                  <c:v>0.9</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1.0</c:v>
                </c:pt>
                <c:pt idx="636">
                  <c:v>1.0</c:v>
                </c:pt>
                <c:pt idx="637">
                  <c:v>1.0</c:v>
                </c:pt>
                <c:pt idx="638">
                  <c:v>1.0</c:v>
                </c:pt>
                <c:pt idx="639">
                  <c:v>1.0</c:v>
                </c:pt>
                <c:pt idx="640">
                  <c:v>1.0</c:v>
                </c:pt>
                <c:pt idx="641">
                  <c:v>1.0</c:v>
                </c:pt>
                <c:pt idx="642">
                  <c:v>1.0</c:v>
                </c:pt>
                <c:pt idx="643">
                  <c:v>1.0</c:v>
                </c:pt>
                <c:pt idx="644">
                  <c:v>1.0</c:v>
                </c:pt>
                <c:pt idx="645">
                  <c:v>1.0</c:v>
                </c:pt>
                <c:pt idx="646">
                  <c:v>1.0</c:v>
                </c:pt>
                <c:pt idx="647">
                  <c:v>1.0</c:v>
                </c:pt>
                <c:pt idx="648">
                  <c:v>1.0</c:v>
                </c:pt>
                <c:pt idx="649">
                  <c:v>1.0</c:v>
                </c:pt>
                <c:pt idx="650">
                  <c:v>1.0</c:v>
                </c:pt>
                <c:pt idx="651">
                  <c:v>1.0</c:v>
                </c:pt>
                <c:pt idx="652">
                  <c:v>1.0</c:v>
                </c:pt>
                <c:pt idx="653">
                  <c:v>1.0</c:v>
                </c:pt>
                <c:pt idx="654">
                  <c:v>1.0</c:v>
                </c:pt>
                <c:pt idx="655">
                  <c:v>1.0</c:v>
                </c:pt>
                <c:pt idx="656">
                  <c:v>1.0</c:v>
                </c:pt>
                <c:pt idx="657">
                  <c:v>1.0</c:v>
                </c:pt>
                <c:pt idx="658">
                  <c:v>1.0</c:v>
                </c:pt>
                <c:pt idx="659">
                  <c:v>1.0</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1.1</c:v>
                </c:pt>
                <c:pt idx="696">
                  <c:v>1.1</c:v>
                </c:pt>
                <c:pt idx="697">
                  <c:v>1.1</c:v>
                </c:pt>
                <c:pt idx="698">
                  <c:v>1.1</c:v>
                </c:pt>
                <c:pt idx="699">
                  <c:v>1.1</c:v>
                </c:pt>
                <c:pt idx="700">
                  <c:v>1.1</c:v>
                </c:pt>
                <c:pt idx="701">
                  <c:v>1.1</c:v>
                </c:pt>
                <c:pt idx="702">
                  <c:v>1.1</c:v>
                </c:pt>
                <c:pt idx="703">
                  <c:v>1.1</c:v>
                </c:pt>
                <c:pt idx="704">
                  <c:v>1.1</c:v>
                </c:pt>
                <c:pt idx="705">
                  <c:v>1.1</c:v>
                </c:pt>
                <c:pt idx="706">
                  <c:v>1.1</c:v>
                </c:pt>
                <c:pt idx="707">
                  <c:v>1.1</c:v>
                </c:pt>
                <c:pt idx="708">
                  <c:v>1.1</c:v>
                </c:pt>
                <c:pt idx="709">
                  <c:v>1.1</c:v>
                </c:pt>
                <c:pt idx="710">
                  <c:v>1.1</c:v>
                </c:pt>
                <c:pt idx="711">
                  <c:v>1.1</c:v>
                </c:pt>
                <c:pt idx="712">
                  <c:v>1.1</c:v>
                </c:pt>
                <c:pt idx="713">
                  <c:v>1.1</c:v>
                </c:pt>
                <c:pt idx="714">
                  <c:v>1.1</c:v>
                </c:pt>
                <c:pt idx="715">
                  <c:v>1.1</c:v>
                </c:pt>
                <c:pt idx="716">
                  <c:v>1.1</c:v>
                </c:pt>
                <c:pt idx="717">
                  <c:v>1.1</c:v>
                </c:pt>
                <c:pt idx="718">
                  <c:v>1.1</c:v>
                </c:pt>
                <c:pt idx="719">
                  <c:v>1.1</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1.2</c:v>
                </c:pt>
                <c:pt idx="765">
                  <c:v>1.2</c:v>
                </c:pt>
                <c:pt idx="766">
                  <c:v>1.2</c:v>
                </c:pt>
                <c:pt idx="767">
                  <c:v>1.2</c:v>
                </c:pt>
                <c:pt idx="768">
                  <c:v>1.2</c:v>
                </c:pt>
                <c:pt idx="769">
                  <c:v>1.2</c:v>
                </c:pt>
                <c:pt idx="770">
                  <c:v>1.2</c:v>
                </c:pt>
                <c:pt idx="771">
                  <c:v>1.2</c:v>
                </c:pt>
                <c:pt idx="772">
                  <c:v>1.2</c:v>
                </c:pt>
                <c:pt idx="773">
                  <c:v>1.2</c:v>
                </c:pt>
                <c:pt idx="774">
                  <c:v>1.2</c:v>
                </c:pt>
                <c:pt idx="775">
                  <c:v>1.2</c:v>
                </c:pt>
                <c:pt idx="776">
                  <c:v>1.2</c:v>
                </c:pt>
                <c:pt idx="777">
                  <c:v>1.2</c:v>
                </c:pt>
                <c:pt idx="778">
                  <c:v>1.2</c:v>
                </c:pt>
                <c:pt idx="779">
                  <c:v>1.2</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1.3</c:v>
                </c:pt>
                <c:pt idx="816">
                  <c:v>1.3</c:v>
                </c:pt>
                <c:pt idx="817">
                  <c:v>1.3</c:v>
                </c:pt>
                <c:pt idx="818">
                  <c:v>1.3</c:v>
                </c:pt>
                <c:pt idx="819">
                  <c:v>1.3</c:v>
                </c:pt>
                <c:pt idx="820">
                  <c:v>1.3</c:v>
                </c:pt>
                <c:pt idx="821">
                  <c:v>1.3</c:v>
                </c:pt>
                <c:pt idx="822">
                  <c:v>1.3</c:v>
                </c:pt>
                <c:pt idx="823">
                  <c:v>1.3</c:v>
                </c:pt>
                <c:pt idx="824">
                  <c:v>1.3</c:v>
                </c:pt>
                <c:pt idx="825">
                  <c:v>1.3</c:v>
                </c:pt>
                <c:pt idx="826">
                  <c:v>1.3</c:v>
                </c:pt>
                <c:pt idx="827">
                  <c:v>1.3</c:v>
                </c:pt>
                <c:pt idx="828">
                  <c:v>1.3</c:v>
                </c:pt>
                <c:pt idx="829">
                  <c:v>1.3</c:v>
                </c:pt>
                <c:pt idx="830">
                  <c:v>1.3</c:v>
                </c:pt>
                <c:pt idx="831">
                  <c:v>1.3</c:v>
                </c:pt>
                <c:pt idx="832">
                  <c:v>1.3</c:v>
                </c:pt>
                <c:pt idx="833">
                  <c:v>1.3</c:v>
                </c:pt>
                <c:pt idx="834">
                  <c:v>1.3</c:v>
                </c:pt>
                <c:pt idx="835">
                  <c:v>1.3</c:v>
                </c:pt>
                <c:pt idx="836">
                  <c:v>1.3</c:v>
                </c:pt>
                <c:pt idx="837">
                  <c:v>1.3</c:v>
                </c:pt>
                <c:pt idx="838">
                  <c:v>1.3</c:v>
                </c:pt>
                <c:pt idx="839">
                  <c:v>1.3</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1.4</c:v>
                </c:pt>
                <c:pt idx="876">
                  <c:v>1.4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1.4</c:v>
                </c:pt>
                <c:pt idx="895">
                  <c:v>1.4</c:v>
                </c:pt>
                <c:pt idx="896">
                  <c:v>1.4</c:v>
                </c:pt>
                <c:pt idx="897">
                  <c:v>1.4</c:v>
                </c:pt>
                <c:pt idx="898">
                  <c:v>1.4</c:v>
                </c:pt>
                <c:pt idx="899">
                  <c:v>1.4</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1.5</c:v>
                </c:pt>
                <c:pt idx="936">
                  <c:v>1.5</c:v>
                </c:pt>
                <c:pt idx="937">
                  <c:v>1.5</c:v>
                </c:pt>
                <c:pt idx="938">
                  <c:v>1.5</c:v>
                </c:pt>
                <c:pt idx="939">
                  <c:v>1.5</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1.6</c:v>
                </c:pt>
                <c:pt idx="996">
                  <c:v>1.6</c:v>
                </c:pt>
                <c:pt idx="997">
                  <c:v>1.6</c:v>
                </c:pt>
                <c:pt idx="998">
                  <c:v>1.6</c:v>
                </c:pt>
                <c:pt idx="999">
                  <c:v>1.6</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pt idx="1059">
                  <c:v>1.7</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1.8</c:v>
                </c:pt>
                <c:pt idx="1116">
                  <c:v>1.8</c:v>
                </c:pt>
                <c:pt idx="1117">
                  <c:v>1.8</c:v>
                </c:pt>
                <c:pt idx="1118">
                  <c:v>1.8</c:v>
                </c:pt>
                <c:pt idx="1119">
                  <c:v>1.8</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1.9</c:v>
                </c:pt>
                <c:pt idx="1176">
                  <c:v>1.9</c:v>
                </c:pt>
                <c:pt idx="1177">
                  <c:v>1.9</c:v>
                </c:pt>
                <c:pt idx="1178">
                  <c:v>1.9</c:v>
                </c:pt>
                <c:pt idx="1179">
                  <c:v>1.9</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2.0</c:v>
                </c:pt>
                <c:pt idx="1236">
                  <c:v>2.0</c:v>
                </c:pt>
                <c:pt idx="1237">
                  <c:v>2.0</c:v>
                </c:pt>
                <c:pt idx="1238">
                  <c:v>2.0</c:v>
                </c:pt>
                <c:pt idx="1239">
                  <c:v>2.0</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strCache>
            </c:strRef>
          </c:cat>
          <c:val>
            <c:numRef>
              <c:f>Sheet1!$E$2:$E$1285</c:f>
              <c:numCache>
                <c:formatCode>General</c:formatCode>
                <c:ptCount val="1284"/>
                <c:pt idx="0">
                  <c:v>34.171276999999996</c:v>
                </c:pt>
                <c:pt idx="1">
                  <c:v>34.171276999999996</c:v>
                </c:pt>
                <c:pt idx="2">
                  <c:v>34.171276999999996</c:v>
                </c:pt>
                <c:pt idx="3">
                  <c:v>34.171276999999996</c:v>
                </c:pt>
                <c:pt idx="4">
                  <c:v>34.171276999999996</c:v>
                </c:pt>
                <c:pt idx="5">
                  <c:v>34.171276999999996</c:v>
                </c:pt>
                <c:pt idx="6">
                  <c:v>34.171276999999996</c:v>
                </c:pt>
                <c:pt idx="7">
                  <c:v>34.171276999999996</c:v>
                </c:pt>
                <c:pt idx="8">
                  <c:v>34.171276999999996</c:v>
                </c:pt>
                <c:pt idx="9">
                  <c:v>34.293024000000003</c:v>
                </c:pt>
                <c:pt idx="10">
                  <c:v>34.293024000000003</c:v>
                </c:pt>
                <c:pt idx="11">
                  <c:v>34.293024000000003</c:v>
                </c:pt>
                <c:pt idx="12">
                  <c:v>34.293024000000003</c:v>
                </c:pt>
                <c:pt idx="13">
                  <c:v>34.293024000000003</c:v>
                </c:pt>
                <c:pt idx="14">
                  <c:v>34.293024000000003</c:v>
                </c:pt>
                <c:pt idx="15">
                  <c:v>34.293024000000003</c:v>
                </c:pt>
                <c:pt idx="16">
                  <c:v>34.293024000000003</c:v>
                </c:pt>
                <c:pt idx="17">
                  <c:v>34.293024000000003</c:v>
                </c:pt>
                <c:pt idx="18">
                  <c:v>34.293024000000003</c:v>
                </c:pt>
                <c:pt idx="19">
                  <c:v>34.409563000000006</c:v>
                </c:pt>
                <c:pt idx="20">
                  <c:v>34.409563000000006</c:v>
                </c:pt>
                <c:pt idx="21">
                  <c:v>34.409563000000006</c:v>
                </c:pt>
                <c:pt idx="22">
                  <c:v>34.409563000000006</c:v>
                </c:pt>
                <c:pt idx="23">
                  <c:v>34.409563000000006</c:v>
                </c:pt>
                <c:pt idx="24">
                  <c:v>34.409563000000006</c:v>
                </c:pt>
                <c:pt idx="25">
                  <c:v>34.409563000000006</c:v>
                </c:pt>
                <c:pt idx="26">
                  <c:v>34.409563000000006</c:v>
                </c:pt>
                <c:pt idx="27">
                  <c:v>34.409563000000006</c:v>
                </c:pt>
                <c:pt idx="28">
                  <c:v>34.409563000000006</c:v>
                </c:pt>
                <c:pt idx="29">
                  <c:v>34.539005000000003</c:v>
                </c:pt>
                <c:pt idx="30">
                  <c:v>34.539005000000003</c:v>
                </c:pt>
                <c:pt idx="31">
                  <c:v>34.539005000000003</c:v>
                </c:pt>
                <c:pt idx="32">
                  <c:v>34.539005000000003</c:v>
                </c:pt>
                <c:pt idx="33">
                  <c:v>34.539005000000003</c:v>
                </c:pt>
                <c:pt idx="34">
                  <c:v>34.539005000000003</c:v>
                </c:pt>
                <c:pt idx="35">
                  <c:v>34.539005000000003</c:v>
                </c:pt>
                <c:pt idx="36">
                  <c:v>34.539005000000003</c:v>
                </c:pt>
                <c:pt idx="37">
                  <c:v>34.539005000000003</c:v>
                </c:pt>
                <c:pt idx="38">
                  <c:v>34.539005000000003</c:v>
                </c:pt>
                <c:pt idx="39">
                  <c:v>34.745735000000025</c:v>
                </c:pt>
                <c:pt idx="40">
                  <c:v>34.745735000000025</c:v>
                </c:pt>
                <c:pt idx="41">
                  <c:v>34.745735000000025</c:v>
                </c:pt>
                <c:pt idx="42">
                  <c:v>34.745735000000025</c:v>
                </c:pt>
                <c:pt idx="43">
                  <c:v>34.745735000000025</c:v>
                </c:pt>
                <c:pt idx="44">
                  <c:v>34.745735000000025</c:v>
                </c:pt>
                <c:pt idx="45">
                  <c:v>34.745735000000025</c:v>
                </c:pt>
                <c:pt idx="46">
                  <c:v>34.745735000000025</c:v>
                </c:pt>
                <c:pt idx="47">
                  <c:v>34.745735000000025</c:v>
                </c:pt>
                <c:pt idx="48">
                  <c:v>34.745735000000025</c:v>
                </c:pt>
                <c:pt idx="49">
                  <c:v>34.949404999999999</c:v>
                </c:pt>
                <c:pt idx="50">
                  <c:v>34.949404999999999</c:v>
                </c:pt>
                <c:pt idx="51">
                  <c:v>34.949404999999999</c:v>
                </c:pt>
                <c:pt idx="52">
                  <c:v>34.949404999999999</c:v>
                </c:pt>
                <c:pt idx="53">
                  <c:v>34.949404999999999</c:v>
                </c:pt>
                <c:pt idx="54">
                  <c:v>34.949404999999999</c:v>
                </c:pt>
                <c:pt idx="55">
                  <c:v>34.949404999999999</c:v>
                </c:pt>
                <c:pt idx="56">
                  <c:v>34.949404999999999</c:v>
                </c:pt>
                <c:pt idx="57">
                  <c:v>34.949404999999999</c:v>
                </c:pt>
                <c:pt idx="58">
                  <c:v>34.949404999999999</c:v>
                </c:pt>
                <c:pt idx="59">
                  <c:v>35.206099000000002</c:v>
                </c:pt>
                <c:pt idx="60">
                  <c:v>35.206099000000002</c:v>
                </c:pt>
                <c:pt idx="61">
                  <c:v>35.206099000000002</c:v>
                </c:pt>
                <c:pt idx="62">
                  <c:v>35.206099000000002</c:v>
                </c:pt>
                <c:pt idx="63">
                  <c:v>35.206099000000002</c:v>
                </c:pt>
                <c:pt idx="64">
                  <c:v>35.206099000000002</c:v>
                </c:pt>
                <c:pt idx="65">
                  <c:v>35.206099000000002</c:v>
                </c:pt>
                <c:pt idx="66">
                  <c:v>35.206099000000002</c:v>
                </c:pt>
                <c:pt idx="67">
                  <c:v>35.206099000000002</c:v>
                </c:pt>
                <c:pt idx="68">
                  <c:v>35.206099000000002</c:v>
                </c:pt>
                <c:pt idx="69">
                  <c:v>35.497043999999995</c:v>
                </c:pt>
                <c:pt idx="70">
                  <c:v>35.497043999999995</c:v>
                </c:pt>
                <c:pt idx="71">
                  <c:v>35.497043999999995</c:v>
                </c:pt>
                <c:pt idx="72">
                  <c:v>35.497043999999995</c:v>
                </c:pt>
                <c:pt idx="73">
                  <c:v>35.497043999999995</c:v>
                </c:pt>
                <c:pt idx="74">
                  <c:v>35.497043999999995</c:v>
                </c:pt>
                <c:pt idx="75">
                  <c:v>35.497043999999995</c:v>
                </c:pt>
                <c:pt idx="76">
                  <c:v>35.497043999999995</c:v>
                </c:pt>
                <c:pt idx="77">
                  <c:v>35.497043999999995</c:v>
                </c:pt>
                <c:pt idx="78">
                  <c:v>35.497043999999995</c:v>
                </c:pt>
                <c:pt idx="79">
                  <c:v>35.881712</c:v>
                </c:pt>
                <c:pt idx="80">
                  <c:v>35.881712</c:v>
                </c:pt>
                <c:pt idx="81">
                  <c:v>35.881712</c:v>
                </c:pt>
                <c:pt idx="82">
                  <c:v>35.881712</c:v>
                </c:pt>
                <c:pt idx="83">
                  <c:v>35.881712</c:v>
                </c:pt>
                <c:pt idx="84">
                  <c:v>35.881712</c:v>
                </c:pt>
                <c:pt idx="85">
                  <c:v>35.881712</c:v>
                </c:pt>
                <c:pt idx="86">
                  <c:v>35.881712</c:v>
                </c:pt>
                <c:pt idx="87">
                  <c:v>35.881712</c:v>
                </c:pt>
                <c:pt idx="88">
                  <c:v>35.881712</c:v>
                </c:pt>
                <c:pt idx="89">
                  <c:v>36.280684999999998</c:v>
                </c:pt>
                <c:pt idx="90">
                  <c:v>36.280684999999998</c:v>
                </c:pt>
                <c:pt idx="91">
                  <c:v>36.280684999999998</c:v>
                </c:pt>
                <c:pt idx="92">
                  <c:v>36.280684999999998</c:v>
                </c:pt>
                <c:pt idx="93">
                  <c:v>36.280684999999998</c:v>
                </c:pt>
                <c:pt idx="94">
                  <c:v>36.280684999999998</c:v>
                </c:pt>
                <c:pt idx="95">
                  <c:v>36.280684999999998</c:v>
                </c:pt>
                <c:pt idx="96">
                  <c:v>36.280684999999998</c:v>
                </c:pt>
                <c:pt idx="97">
                  <c:v>36.280684999999998</c:v>
                </c:pt>
                <c:pt idx="98">
                  <c:v>36.280684999999998</c:v>
                </c:pt>
                <c:pt idx="99">
                  <c:v>36.765518000000043</c:v>
                </c:pt>
                <c:pt idx="100">
                  <c:v>36.765518000000043</c:v>
                </c:pt>
                <c:pt idx="101">
                  <c:v>36.765518000000043</c:v>
                </c:pt>
                <c:pt idx="102">
                  <c:v>36.765518000000043</c:v>
                </c:pt>
                <c:pt idx="103">
                  <c:v>36.765518000000043</c:v>
                </c:pt>
                <c:pt idx="104">
                  <c:v>36.765518000000043</c:v>
                </c:pt>
                <c:pt idx="105">
                  <c:v>36.765518000000043</c:v>
                </c:pt>
                <c:pt idx="106">
                  <c:v>36.765518000000043</c:v>
                </c:pt>
                <c:pt idx="107">
                  <c:v>36.765518000000043</c:v>
                </c:pt>
                <c:pt idx="108">
                  <c:v>36.765518000000043</c:v>
                </c:pt>
                <c:pt idx="109">
                  <c:v>37.297640000000001</c:v>
                </c:pt>
                <c:pt idx="110">
                  <c:v>37.297640000000001</c:v>
                </c:pt>
                <c:pt idx="111">
                  <c:v>37.297640000000001</c:v>
                </c:pt>
                <c:pt idx="112">
                  <c:v>37.297640000000001</c:v>
                </c:pt>
                <c:pt idx="113">
                  <c:v>37.297640000000001</c:v>
                </c:pt>
                <c:pt idx="114">
                  <c:v>37.297640000000001</c:v>
                </c:pt>
                <c:pt idx="115">
                  <c:v>37.297640000000001</c:v>
                </c:pt>
                <c:pt idx="116">
                  <c:v>37.297640000000001</c:v>
                </c:pt>
                <c:pt idx="117">
                  <c:v>37.297640000000001</c:v>
                </c:pt>
                <c:pt idx="118">
                  <c:v>37.297640000000001</c:v>
                </c:pt>
                <c:pt idx="119">
                  <c:v>37.868325000000013</c:v>
                </c:pt>
                <c:pt idx="120">
                  <c:v>37.868325000000013</c:v>
                </c:pt>
                <c:pt idx="121">
                  <c:v>37.868325000000013</c:v>
                </c:pt>
                <c:pt idx="122">
                  <c:v>37.868325000000013</c:v>
                </c:pt>
                <c:pt idx="123">
                  <c:v>37.868325000000013</c:v>
                </c:pt>
                <c:pt idx="124">
                  <c:v>37.868325000000013</c:v>
                </c:pt>
                <c:pt idx="125">
                  <c:v>37.868325000000013</c:v>
                </c:pt>
                <c:pt idx="126">
                  <c:v>37.868325000000013</c:v>
                </c:pt>
                <c:pt idx="127">
                  <c:v>37.868325000000013</c:v>
                </c:pt>
                <c:pt idx="128">
                  <c:v>37.868325000000013</c:v>
                </c:pt>
                <c:pt idx="129">
                  <c:v>38.517474999999997</c:v>
                </c:pt>
                <c:pt idx="130">
                  <c:v>38.517474999999997</c:v>
                </c:pt>
                <c:pt idx="131">
                  <c:v>38.517474999999997</c:v>
                </c:pt>
                <c:pt idx="132">
                  <c:v>38.517474999999997</c:v>
                </c:pt>
                <c:pt idx="133">
                  <c:v>38.517474999999997</c:v>
                </c:pt>
                <c:pt idx="134">
                  <c:v>38.517474999999997</c:v>
                </c:pt>
                <c:pt idx="135">
                  <c:v>38.517474999999997</c:v>
                </c:pt>
                <c:pt idx="136">
                  <c:v>38.517474999999997</c:v>
                </c:pt>
                <c:pt idx="137">
                  <c:v>38.517474999999997</c:v>
                </c:pt>
                <c:pt idx="138">
                  <c:v>38.517474999999997</c:v>
                </c:pt>
                <c:pt idx="139">
                  <c:v>39.238658000000022</c:v>
                </c:pt>
                <c:pt idx="140">
                  <c:v>39.238658000000022</c:v>
                </c:pt>
                <c:pt idx="141">
                  <c:v>39.238658000000022</c:v>
                </c:pt>
                <c:pt idx="142">
                  <c:v>39.238658000000022</c:v>
                </c:pt>
                <c:pt idx="143">
                  <c:v>39.238658000000022</c:v>
                </c:pt>
                <c:pt idx="144">
                  <c:v>39.238658000000022</c:v>
                </c:pt>
                <c:pt idx="145">
                  <c:v>39.238658000000022</c:v>
                </c:pt>
                <c:pt idx="146">
                  <c:v>39.238658000000022</c:v>
                </c:pt>
                <c:pt idx="147">
                  <c:v>39.238658000000022</c:v>
                </c:pt>
                <c:pt idx="148">
                  <c:v>39.238658000000022</c:v>
                </c:pt>
                <c:pt idx="149">
                  <c:v>40.023111000000021</c:v>
                </c:pt>
                <c:pt idx="150">
                  <c:v>40.023111000000021</c:v>
                </c:pt>
                <c:pt idx="151">
                  <c:v>40.023111000000021</c:v>
                </c:pt>
                <c:pt idx="152">
                  <c:v>40.023111000000021</c:v>
                </c:pt>
                <c:pt idx="153">
                  <c:v>40.023111000000021</c:v>
                </c:pt>
                <c:pt idx="154">
                  <c:v>40.023111000000021</c:v>
                </c:pt>
                <c:pt idx="155">
                  <c:v>40.023111000000021</c:v>
                </c:pt>
                <c:pt idx="156">
                  <c:v>40.023111000000021</c:v>
                </c:pt>
                <c:pt idx="157">
                  <c:v>40.023111000000021</c:v>
                </c:pt>
                <c:pt idx="158">
                  <c:v>40.023111000000021</c:v>
                </c:pt>
                <c:pt idx="159">
                  <c:v>40.873208999999996</c:v>
                </c:pt>
                <c:pt idx="160">
                  <c:v>40.873208999999996</c:v>
                </c:pt>
                <c:pt idx="161">
                  <c:v>40.873208999999996</c:v>
                </c:pt>
                <c:pt idx="162">
                  <c:v>40.873208999999996</c:v>
                </c:pt>
                <c:pt idx="163">
                  <c:v>40.873208999999996</c:v>
                </c:pt>
                <c:pt idx="164">
                  <c:v>40.873208999999996</c:v>
                </c:pt>
                <c:pt idx="165">
                  <c:v>40.873208999999996</c:v>
                </c:pt>
                <c:pt idx="166">
                  <c:v>40.873208999999996</c:v>
                </c:pt>
                <c:pt idx="167">
                  <c:v>40.873208999999996</c:v>
                </c:pt>
                <c:pt idx="168">
                  <c:v>40.873208999999996</c:v>
                </c:pt>
                <c:pt idx="169">
                  <c:v>41.884833999999998</c:v>
                </c:pt>
                <c:pt idx="170">
                  <c:v>41.884833999999998</c:v>
                </c:pt>
                <c:pt idx="171">
                  <c:v>41.884833999999998</c:v>
                </c:pt>
                <c:pt idx="172">
                  <c:v>41.884833999999998</c:v>
                </c:pt>
                <c:pt idx="173">
                  <c:v>41.884833999999998</c:v>
                </c:pt>
                <c:pt idx="174">
                  <c:v>41.884833999999998</c:v>
                </c:pt>
                <c:pt idx="175">
                  <c:v>41.884833999999998</c:v>
                </c:pt>
                <c:pt idx="176">
                  <c:v>41.884833999999998</c:v>
                </c:pt>
                <c:pt idx="177">
                  <c:v>41.884833999999998</c:v>
                </c:pt>
                <c:pt idx="178">
                  <c:v>41.884833999999998</c:v>
                </c:pt>
                <c:pt idx="179">
                  <c:v>43.011891999999996</c:v>
                </c:pt>
                <c:pt idx="180">
                  <c:v>43.011891999999996</c:v>
                </c:pt>
                <c:pt idx="181">
                  <c:v>43.011891999999996</c:v>
                </c:pt>
                <c:pt idx="182">
                  <c:v>43.011891999999996</c:v>
                </c:pt>
                <c:pt idx="183">
                  <c:v>43.011891999999996</c:v>
                </c:pt>
                <c:pt idx="184">
                  <c:v>43.011891999999996</c:v>
                </c:pt>
                <c:pt idx="185">
                  <c:v>43.011891999999996</c:v>
                </c:pt>
                <c:pt idx="186">
                  <c:v>43.011891999999996</c:v>
                </c:pt>
                <c:pt idx="187">
                  <c:v>43.011891999999996</c:v>
                </c:pt>
                <c:pt idx="188">
                  <c:v>43.011891999999996</c:v>
                </c:pt>
                <c:pt idx="189">
                  <c:v>44.198752000000034</c:v>
                </c:pt>
                <c:pt idx="190">
                  <c:v>44.198752000000034</c:v>
                </c:pt>
                <c:pt idx="191">
                  <c:v>44.198752000000034</c:v>
                </c:pt>
                <c:pt idx="192">
                  <c:v>44.198752000000034</c:v>
                </c:pt>
                <c:pt idx="193">
                  <c:v>44.198752000000034</c:v>
                </c:pt>
                <c:pt idx="194">
                  <c:v>44.198752000000034</c:v>
                </c:pt>
                <c:pt idx="195">
                  <c:v>44.198752000000034</c:v>
                </c:pt>
                <c:pt idx="196">
                  <c:v>44.198752000000034</c:v>
                </c:pt>
                <c:pt idx="197">
                  <c:v>44.198752000000034</c:v>
                </c:pt>
                <c:pt idx="198">
                  <c:v>44.198752000000034</c:v>
                </c:pt>
                <c:pt idx="199">
                  <c:v>45.466219000000002</c:v>
                </c:pt>
                <c:pt idx="200">
                  <c:v>45.466219000000002</c:v>
                </c:pt>
                <c:pt idx="201">
                  <c:v>45.466219000000002</c:v>
                </c:pt>
                <c:pt idx="202">
                  <c:v>45.466219000000002</c:v>
                </c:pt>
                <c:pt idx="203">
                  <c:v>45.466219000000002</c:v>
                </c:pt>
                <c:pt idx="204">
                  <c:v>45.466219000000002</c:v>
                </c:pt>
                <c:pt idx="205">
                  <c:v>45.466219000000002</c:v>
                </c:pt>
                <c:pt idx="206">
                  <c:v>45.466219000000002</c:v>
                </c:pt>
                <c:pt idx="207">
                  <c:v>45.466219000000002</c:v>
                </c:pt>
                <c:pt idx="208">
                  <c:v>45.466219000000002</c:v>
                </c:pt>
                <c:pt idx="209">
                  <c:v>46.849239999999995</c:v>
                </c:pt>
                <c:pt idx="210">
                  <c:v>46.849239999999995</c:v>
                </c:pt>
                <c:pt idx="211">
                  <c:v>46.849239999999995</c:v>
                </c:pt>
                <c:pt idx="212">
                  <c:v>46.849239999999995</c:v>
                </c:pt>
                <c:pt idx="213">
                  <c:v>46.849239999999995</c:v>
                </c:pt>
                <c:pt idx="214">
                  <c:v>46.849239999999995</c:v>
                </c:pt>
                <c:pt idx="215">
                  <c:v>46.849239999999995</c:v>
                </c:pt>
                <c:pt idx="216">
                  <c:v>46.849239999999995</c:v>
                </c:pt>
                <c:pt idx="217">
                  <c:v>46.849239999999995</c:v>
                </c:pt>
                <c:pt idx="218">
                  <c:v>46.849239999999995</c:v>
                </c:pt>
                <c:pt idx="219">
                  <c:v>48.43385</c:v>
                </c:pt>
                <c:pt idx="220">
                  <c:v>48.43385</c:v>
                </c:pt>
                <c:pt idx="221">
                  <c:v>48.43385</c:v>
                </c:pt>
                <c:pt idx="222">
                  <c:v>48.43385</c:v>
                </c:pt>
                <c:pt idx="223">
                  <c:v>48.43385</c:v>
                </c:pt>
                <c:pt idx="224">
                  <c:v>48.43385</c:v>
                </c:pt>
                <c:pt idx="225">
                  <c:v>48.43385</c:v>
                </c:pt>
                <c:pt idx="226">
                  <c:v>48.43385</c:v>
                </c:pt>
                <c:pt idx="227">
                  <c:v>48.43385</c:v>
                </c:pt>
                <c:pt idx="228">
                  <c:v>48.43385</c:v>
                </c:pt>
                <c:pt idx="229">
                  <c:v>50.063176000000013</c:v>
                </c:pt>
                <c:pt idx="230">
                  <c:v>50.063176000000013</c:v>
                </c:pt>
                <c:pt idx="231">
                  <c:v>50.063176000000013</c:v>
                </c:pt>
                <c:pt idx="232">
                  <c:v>50.063176000000013</c:v>
                </c:pt>
                <c:pt idx="233">
                  <c:v>50.063176000000013</c:v>
                </c:pt>
                <c:pt idx="234">
                  <c:v>50.063176000000013</c:v>
                </c:pt>
                <c:pt idx="235">
                  <c:v>50.063176000000013</c:v>
                </c:pt>
                <c:pt idx="236">
                  <c:v>50.063176000000013</c:v>
                </c:pt>
                <c:pt idx="237">
                  <c:v>50.063176000000013</c:v>
                </c:pt>
                <c:pt idx="238">
                  <c:v>50.063176000000013</c:v>
                </c:pt>
                <c:pt idx="239">
                  <c:v>51.971247999999996</c:v>
                </c:pt>
                <c:pt idx="240">
                  <c:v>51.971247999999996</c:v>
                </c:pt>
                <c:pt idx="241">
                  <c:v>51.971247999999996</c:v>
                </c:pt>
                <c:pt idx="242">
                  <c:v>51.971247999999996</c:v>
                </c:pt>
                <c:pt idx="243">
                  <c:v>51.971247999999996</c:v>
                </c:pt>
                <c:pt idx="244">
                  <c:v>51.971247999999996</c:v>
                </c:pt>
                <c:pt idx="245">
                  <c:v>51.971247999999996</c:v>
                </c:pt>
                <c:pt idx="246">
                  <c:v>51.971247999999996</c:v>
                </c:pt>
                <c:pt idx="247">
                  <c:v>51.971247999999996</c:v>
                </c:pt>
                <c:pt idx="248">
                  <c:v>51.971247999999996</c:v>
                </c:pt>
                <c:pt idx="249">
                  <c:v>54.012438000000003</c:v>
                </c:pt>
                <c:pt idx="250">
                  <c:v>54.012438000000003</c:v>
                </c:pt>
                <c:pt idx="251">
                  <c:v>54.012438000000003</c:v>
                </c:pt>
                <c:pt idx="252">
                  <c:v>54.012438000000003</c:v>
                </c:pt>
                <c:pt idx="253">
                  <c:v>54.012438000000003</c:v>
                </c:pt>
                <c:pt idx="254">
                  <c:v>54.012438000000003</c:v>
                </c:pt>
                <c:pt idx="255">
                  <c:v>54.012438000000003</c:v>
                </c:pt>
                <c:pt idx="256">
                  <c:v>54.012438000000003</c:v>
                </c:pt>
                <c:pt idx="257">
                  <c:v>54.012438000000003</c:v>
                </c:pt>
                <c:pt idx="258">
                  <c:v>54.012438000000003</c:v>
                </c:pt>
                <c:pt idx="259">
                  <c:v>56.159273999999996</c:v>
                </c:pt>
                <c:pt idx="260">
                  <c:v>56.159273999999996</c:v>
                </c:pt>
                <c:pt idx="261">
                  <c:v>56.159273999999996</c:v>
                </c:pt>
                <c:pt idx="262">
                  <c:v>56.159273999999996</c:v>
                </c:pt>
                <c:pt idx="263">
                  <c:v>56.159273999999996</c:v>
                </c:pt>
                <c:pt idx="264">
                  <c:v>56.159273999999996</c:v>
                </c:pt>
                <c:pt idx="265">
                  <c:v>56.159273999999996</c:v>
                </c:pt>
                <c:pt idx="266">
                  <c:v>56.159273999999996</c:v>
                </c:pt>
                <c:pt idx="267">
                  <c:v>56.159273999999996</c:v>
                </c:pt>
                <c:pt idx="268">
                  <c:v>56.159273999999996</c:v>
                </c:pt>
                <c:pt idx="269">
                  <c:v>58.523407000000006</c:v>
                </c:pt>
                <c:pt idx="270">
                  <c:v>58.523407000000006</c:v>
                </c:pt>
                <c:pt idx="271">
                  <c:v>58.523407000000006</c:v>
                </c:pt>
                <c:pt idx="272">
                  <c:v>58.523407000000006</c:v>
                </c:pt>
                <c:pt idx="273">
                  <c:v>58.523407000000006</c:v>
                </c:pt>
                <c:pt idx="274">
                  <c:v>58.523407000000006</c:v>
                </c:pt>
                <c:pt idx="275">
                  <c:v>58.523407000000006</c:v>
                </c:pt>
                <c:pt idx="276">
                  <c:v>58.523407000000006</c:v>
                </c:pt>
                <c:pt idx="277">
                  <c:v>58.523407000000006</c:v>
                </c:pt>
                <c:pt idx="278">
                  <c:v>58.523407000000006</c:v>
                </c:pt>
                <c:pt idx="279">
                  <c:v>61.097660000000005</c:v>
                </c:pt>
                <c:pt idx="280">
                  <c:v>61.097660000000005</c:v>
                </c:pt>
                <c:pt idx="281">
                  <c:v>61.097660000000005</c:v>
                </c:pt>
                <c:pt idx="282">
                  <c:v>61.097660000000005</c:v>
                </c:pt>
                <c:pt idx="283">
                  <c:v>61.097660000000005</c:v>
                </c:pt>
                <c:pt idx="284">
                  <c:v>61.097660000000005</c:v>
                </c:pt>
                <c:pt idx="285">
                  <c:v>61.097660000000005</c:v>
                </c:pt>
                <c:pt idx="286">
                  <c:v>61.097660000000005</c:v>
                </c:pt>
                <c:pt idx="287">
                  <c:v>61.097660000000005</c:v>
                </c:pt>
                <c:pt idx="288">
                  <c:v>61.097660000000005</c:v>
                </c:pt>
                <c:pt idx="289">
                  <c:v>63.899130000000021</c:v>
                </c:pt>
                <c:pt idx="290">
                  <c:v>63.899130000000021</c:v>
                </c:pt>
                <c:pt idx="291">
                  <c:v>63.899130000000021</c:v>
                </c:pt>
                <c:pt idx="292">
                  <c:v>63.899130000000021</c:v>
                </c:pt>
                <c:pt idx="293">
                  <c:v>63.899130000000021</c:v>
                </c:pt>
                <c:pt idx="294">
                  <c:v>63.899130000000021</c:v>
                </c:pt>
                <c:pt idx="295">
                  <c:v>63.899130000000021</c:v>
                </c:pt>
                <c:pt idx="296">
                  <c:v>63.899130000000021</c:v>
                </c:pt>
                <c:pt idx="297">
                  <c:v>63.899130000000021</c:v>
                </c:pt>
                <c:pt idx="298">
                  <c:v>63.899130000000021</c:v>
                </c:pt>
                <c:pt idx="299">
                  <c:v>66.863952999999981</c:v>
                </c:pt>
                <c:pt idx="300">
                  <c:v>66.863952999999981</c:v>
                </c:pt>
                <c:pt idx="301">
                  <c:v>66.863952999999981</c:v>
                </c:pt>
                <c:pt idx="302">
                  <c:v>66.863952999999981</c:v>
                </c:pt>
                <c:pt idx="303">
                  <c:v>66.863952999999981</c:v>
                </c:pt>
                <c:pt idx="304">
                  <c:v>66.863952999999981</c:v>
                </c:pt>
                <c:pt idx="305">
                  <c:v>66.863952999999981</c:v>
                </c:pt>
                <c:pt idx="306">
                  <c:v>66.863952999999981</c:v>
                </c:pt>
                <c:pt idx="307">
                  <c:v>66.863952999999981</c:v>
                </c:pt>
                <c:pt idx="308">
                  <c:v>66.863952999999981</c:v>
                </c:pt>
                <c:pt idx="309">
                  <c:v>70.025020999999981</c:v>
                </c:pt>
                <c:pt idx="310">
                  <c:v>70.025020999999981</c:v>
                </c:pt>
                <c:pt idx="311">
                  <c:v>70.025020999999981</c:v>
                </c:pt>
                <c:pt idx="312">
                  <c:v>70.025020999999981</c:v>
                </c:pt>
                <c:pt idx="313">
                  <c:v>70.025020999999981</c:v>
                </c:pt>
                <c:pt idx="314">
                  <c:v>70.025020999999981</c:v>
                </c:pt>
                <c:pt idx="315">
                  <c:v>70.025020999999981</c:v>
                </c:pt>
                <c:pt idx="316">
                  <c:v>70.025020999999981</c:v>
                </c:pt>
                <c:pt idx="317">
                  <c:v>70.025020999999981</c:v>
                </c:pt>
                <c:pt idx="318">
                  <c:v>70.025020999999981</c:v>
                </c:pt>
                <c:pt idx="319">
                  <c:v>73.518084999999999</c:v>
                </c:pt>
                <c:pt idx="320">
                  <c:v>73.518084999999999</c:v>
                </c:pt>
                <c:pt idx="321">
                  <c:v>73.518084999999999</c:v>
                </c:pt>
                <c:pt idx="322">
                  <c:v>73.518084999999999</c:v>
                </c:pt>
                <c:pt idx="323">
                  <c:v>73.518084999999999</c:v>
                </c:pt>
                <c:pt idx="324">
                  <c:v>73.518084999999999</c:v>
                </c:pt>
                <c:pt idx="325">
                  <c:v>73.518084999999999</c:v>
                </c:pt>
                <c:pt idx="326">
                  <c:v>73.518084999999999</c:v>
                </c:pt>
                <c:pt idx="327">
                  <c:v>73.518084999999999</c:v>
                </c:pt>
                <c:pt idx="328">
                  <c:v>73.518084999999999</c:v>
                </c:pt>
                <c:pt idx="329">
                  <c:v>77.28236099999998</c:v>
                </c:pt>
                <c:pt idx="330">
                  <c:v>77.28236099999998</c:v>
                </c:pt>
                <c:pt idx="331">
                  <c:v>77.28236099999998</c:v>
                </c:pt>
                <c:pt idx="332">
                  <c:v>77.28236099999998</c:v>
                </c:pt>
                <c:pt idx="333">
                  <c:v>77.28236099999998</c:v>
                </c:pt>
                <c:pt idx="334">
                  <c:v>77.28236099999998</c:v>
                </c:pt>
                <c:pt idx="335">
                  <c:v>77.28236099999998</c:v>
                </c:pt>
                <c:pt idx="336">
                  <c:v>77.28236099999998</c:v>
                </c:pt>
                <c:pt idx="337">
                  <c:v>77.28236099999998</c:v>
                </c:pt>
                <c:pt idx="338">
                  <c:v>77.28236099999998</c:v>
                </c:pt>
                <c:pt idx="339">
                  <c:v>81.199270999999982</c:v>
                </c:pt>
                <c:pt idx="340">
                  <c:v>81.199270999999982</c:v>
                </c:pt>
                <c:pt idx="341">
                  <c:v>81.199270999999982</c:v>
                </c:pt>
                <c:pt idx="342">
                  <c:v>81.199270999999982</c:v>
                </c:pt>
                <c:pt idx="343">
                  <c:v>81.199270999999982</c:v>
                </c:pt>
                <c:pt idx="344">
                  <c:v>81.199270999999982</c:v>
                </c:pt>
                <c:pt idx="345">
                  <c:v>81.199270999999982</c:v>
                </c:pt>
                <c:pt idx="346">
                  <c:v>81.199270999999982</c:v>
                </c:pt>
                <c:pt idx="347">
                  <c:v>81.199270999999982</c:v>
                </c:pt>
                <c:pt idx="348">
                  <c:v>81.199270999999982</c:v>
                </c:pt>
                <c:pt idx="349">
                  <c:v>85.301070999999979</c:v>
                </c:pt>
                <c:pt idx="350">
                  <c:v>85.301070999999979</c:v>
                </c:pt>
                <c:pt idx="351">
                  <c:v>85.301070999999979</c:v>
                </c:pt>
                <c:pt idx="352">
                  <c:v>85.301070999999979</c:v>
                </c:pt>
                <c:pt idx="353">
                  <c:v>85.301070999999979</c:v>
                </c:pt>
                <c:pt idx="354">
                  <c:v>85.301070999999979</c:v>
                </c:pt>
                <c:pt idx="355">
                  <c:v>85.301070999999979</c:v>
                </c:pt>
                <c:pt idx="356">
                  <c:v>85.301070999999979</c:v>
                </c:pt>
                <c:pt idx="357">
                  <c:v>85.301070999999979</c:v>
                </c:pt>
                <c:pt idx="358">
                  <c:v>85.301070999999979</c:v>
                </c:pt>
                <c:pt idx="359">
                  <c:v>89.339986999999979</c:v>
                </c:pt>
                <c:pt idx="360">
                  <c:v>89.339986999999979</c:v>
                </c:pt>
                <c:pt idx="361">
                  <c:v>89.339986999999979</c:v>
                </c:pt>
                <c:pt idx="362">
                  <c:v>89.339986999999979</c:v>
                </c:pt>
                <c:pt idx="363">
                  <c:v>89.339986999999979</c:v>
                </c:pt>
                <c:pt idx="364">
                  <c:v>89.339986999999979</c:v>
                </c:pt>
                <c:pt idx="365">
                  <c:v>89.339986999999979</c:v>
                </c:pt>
                <c:pt idx="366">
                  <c:v>89.339986999999979</c:v>
                </c:pt>
                <c:pt idx="367">
                  <c:v>89.339986999999979</c:v>
                </c:pt>
                <c:pt idx="368">
                  <c:v>89.339986999999979</c:v>
                </c:pt>
                <c:pt idx="369">
                  <c:v>93.516515000000027</c:v>
                </c:pt>
                <c:pt idx="370">
                  <c:v>93.516515000000027</c:v>
                </c:pt>
                <c:pt idx="371">
                  <c:v>93.516515000000027</c:v>
                </c:pt>
                <c:pt idx="372">
                  <c:v>93.516515000000027</c:v>
                </c:pt>
                <c:pt idx="373">
                  <c:v>93.516515000000027</c:v>
                </c:pt>
                <c:pt idx="374">
                  <c:v>93.516515000000027</c:v>
                </c:pt>
                <c:pt idx="375">
                  <c:v>93.516515000000027</c:v>
                </c:pt>
                <c:pt idx="376">
                  <c:v>93.516515000000027</c:v>
                </c:pt>
                <c:pt idx="377">
                  <c:v>93.516515000000027</c:v>
                </c:pt>
                <c:pt idx="378">
                  <c:v>93.516515000000027</c:v>
                </c:pt>
                <c:pt idx="379">
                  <c:v>97.965935000000002</c:v>
                </c:pt>
                <c:pt idx="380">
                  <c:v>97.965935000000002</c:v>
                </c:pt>
                <c:pt idx="381">
                  <c:v>97.965935000000002</c:v>
                </c:pt>
                <c:pt idx="382">
                  <c:v>97.965935000000002</c:v>
                </c:pt>
                <c:pt idx="383">
                  <c:v>97.965935000000002</c:v>
                </c:pt>
                <c:pt idx="384">
                  <c:v>97.965935000000002</c:v>
                </c:pt>
                <c:pt idx="385">
                  <c:v>97.965935000000002</c:v>
                </c:pt>
                <c:pt idx="386">
                  <c:v>97.965935000000002</c:v>
                </c:pt>
                <c:pt idx="387">
                  <c:v>97.965935000000002</c:v>
                </c:pt>
                <c:pt idx="388">
                  <c:v>97.965935000000002</c:v>
                </c:pt>
                <c:pt idx="389">
                  <c:v>102.89762500000008</c:v>
                </c:pt>
                <c:pt idx="390">
                  <c:v>102.89762500000008</c:v>
                </c:pt>
                <c:pt idx="391">
                  <c:v>102.89762500000008</c:v>
                </c:pt>
                <c:pt idx="392">
                  <c:v>102.89762500000008</c:v>
                </c:pt>
                <c:pt idx="393">
                  <c:v>102.89762500000008</c:v>
                </c:pt>
                <c:pt idx="394">
                  <c:v>102.89762500000008</c:v>
                </c:pt>
                <c:pt idx="395">
                  <c:v>102.89762500000008</c:v>
                </c:pt>
                <c:pt idx="396">
                  <c:v>102.89762500000008</c:v>
                </c:pt>
                <c:pt idx="397">
                  <c:v>102.89762500000008</c:v>
                </c:pt>
                <c:pt idx="398">
                  <c:v>102.89762500000008</c:v>
                </c:pt>
                <c:pt idx="399">
                  <c:v>107.551208</c:v>
                </c:pt>
                <c:pt idx="400">
                  <c:v>107.551208</c:v>
                </c:pt>
                <c:pt idx="401">
                  <c:v>107.551208</c:v>
                </c:pt>
                <c:pt idx="402">
                  <c:v>107.551208</c:v>
                </c:pt>
                <c:pt idx="403">
                  <c:v>107.551208</c:v>
                </c:pt>
                <c:pt idx="404">
                  <c:v>107.551208</c:v>
                </c:pt>
                <c:pt idx="405">
                  <c:v>107.551208</c:v>
                </c:pt>
                <c:pt idx="406">
                  <c:v>107.551208</c:v>
                </c:pt>
                <c:pt idx="407">
                  <c:v>107.551208</c:v>
                </c:pt>
                <c:pt idx="408">
                  <c:v>107.551208</c:v>
                </c:pt>
                <c:pt idx="409">
                  <c:v>111.587751</c:v>
                </c:pt>
                <c:pt idx="410">
                  <c:v>111.587751</c:v>
                </c:pt>
                <c:pt idx="411">
                  <c:v>111.587751</c:v>
                </c:pt>
                <c:pt idx="412">
                  <c:v>111.587751</c:v>
                </c:pt>
                <c:pt idx="413">
                  <c:v>111.587751</c:v>
                </c:pt>
                <c:pt idx="414">
                  <c:v>111.587751</c:v>
                </c:pt>
                <c:pt idx="415">
                  <c:v>111.587751</c:v>
                </c:pt>
                <c:pt idx="416">
                  <c:v>111.587751</c:v>
                </c:pt>
                <c:pt idx="417">
                  <c:v>111.587751</c:v>
                </c:pt>
                <c:pt idx="418">
                  <c:v>111.587751</c:v>
                </c:pt>
                <c:pt idx="419">
                  <c:v>115.36023299999998</c:v>
                </c:pt>
                <c:pt idx="420">
                  <c:v>115.36023299999998</c:v>
                </c:pt>
                <c:pt idx="421">
                  <c:v>115.36023299999998</c:v>
                </c:pt>
                <c:pt idx="422">
                  <c:v>115.36023299999998</c:v>
                </c:pt>
                <c:pt idx="423">
                  <c:v>115.36023299999998</c:v>
                </c:pt>
                <c:pt idx="424">
                  <c:v>115.36023299999998</c:v>
                </c:pt>
                <c:pt idx="425">
                  <c:v>115.36023299999998</c:v>
                </c:pt>
                <c:pt idx="426">
                  <c:v>115.36023299999998</c:v>
                </c:pt>
                <c:pt idx="427">
                  <c:v>115.36023299999998</c:v>
                </c:pt>
                <c:pt idx="428">
                  <c:v>115.36023299999998</c:v>
                </c:pt>
                <c:pt idx="429">
                  <c:v>121.887517</c:v>
                </c:pt>
                <c:pt idx="430">
                  <c:v>121.887517</c:v>
                </c:pt>
                <c:pt idx="431">
                  <c:v>121.887517</c:v>
                </c:pt>
                <c:pt idx="432">
                  <c:v>121.887517</c:v>
                </c:pt>
                <c:pt idx="433">
                  <c:v>121.887517</c:v>
                </c:pt>
                <c:pt idx="434">
                  <c:v>121.887517</c:v>
                </c:pt>
                <c:pt idx="435">
                  <c:v>121.887517</c:v>
                </c:pt>
                <c:pt idx="436">
                  <c:v>121.887517</c:v>
                </c:pt>
                <c:pt idx="437">
                  <c:v>121.887517</c:v>
                </c:pt>
                <c:pt idx="438">
                  <c:v>121.887517</c:v>
                </c:pt>
                <c:pt idx="439">
                  <c:v>126.65907099999995</c:v>
                </c:pt>
                <c:pt idx="440">
                  <c:v>126.65907099999995</c:v>
                </c:pt>
                <c:pt idx="441">
                  <c:v>126.65907099999995</c:v>
                </c:pt>
                <c:pt idx="442">
                  <c:v>126.65907099999995</c:v>
                </c:pt>
                <c:pt idx="443">
                  <c:v>126.65907099999995</c:v>
                </c:pt>
                <c:pt idx="444">
                  <c:v>126.65907099999995</c:v>
                </c:pt>
                <c:pt idx="445">
                  <c:v>126.65907099999995</c:v>
                </c:pt>
                <c:pt idx="446">
                  <c:v>126.65907099999995</c:v>
                </c:pt>
                <c:pt idx="447">
                  <c:v>126.65907099999995</c:v>
                </c:pt>
                <c:pt idx="448">
                  <c:v>126.65907099999995</c:v>
                </c:pt>
                <c:pt idx="449">
                  <c:v>128.85320800000008</c:v>
                </c:pt>
                <c:pt idx="450">
                  <c:v>128.85320800000008</c:v>
                </c:pt>
                <c:pt idx="451">
                  <c:v>128.85320800000008</c:v>
                </c:pt>
                <c:pt idx="452">
                  <c:v>128.85320800000008</c:v>
                </c:pt>
                <c:pt idx="453">
                  <c:v>128.85320800000008</c:v>
                </c:pt>
                <c:pt idx="454">
                  <c:v>128.85320800000008</c:v>
                </c:pt>
                <c:pt idx="455">
                  <c:v>128.85320800000008</c:v>
                </c:pt>
                <c:pt idx="456">
                  <c:v>128.85320800000008</c:v>
                </c:pt>
                <c:pt idx="457">
                  <c:v>128.85320800000008</c:v>
                </c:pt>
                <c:pt idx="458">
                  <c:v>128.85320800000008</c:v>
                </c:pt>
                <c:pt idx="459">
                  <c:v>131.85565199999999</c:v>
                </c:pt>
                <c:pt idx="460">
                  <c:v>131.85565199999999</c:v>
                </c:pt>
                <c:pt idx="461">
                  <c:v>131.85565199999999</c:v>
                </c:pt>
                <c:pt idx="462">
                  <c:v>131.85565199999999</c:v>
                </c:pt>
                <c:pt idx="463">
                  <c:v>131.85565199999999</c:v>
                </c:pt>
                <c:pt idx="464">
                  <c:v>131.85565199999999</c:v>
                </c:pt>
                <c:pt idx="465">
                  <c:v>131.85565199999999</c:v>
                </c:pt>
                <c:pt idx="466">
                  <c:v>131.85565199999999</c:v>
                </c:pt>
                <c:pt idx="467">
                  <c:v>131.85565199999999</c:v>
                </c:pt>
                <c:pt idx="468">
                  <c:v>131.85565199999999</c:v>
                </c:pt>
                <c:pt idx="469">
                  <c:v>135.30047500000001</c:v>
                </c:pt>
                <c:pt idx="470">
                  <c:v>135.30047500000001</c:v>
                </c:pt>
                <c:pt idx="471">
                  <c:v>135.30047500000001</c:v>
                </c:pt>
                <c:pt idx="472">
                  <c:v>135.30047500000001</c:v>
                </c:pt>
                <c:pt idx="473">
                  <c:v>135.30047500000001</c:v>
                </c:pt>
                <c:pt idx="474">
                  <c:v>135.30047500000001</c:v>
                </c:pt>
                <c:pt idx="475">
                  <c:v>135.30047500000001</c:v>
                </c:pt>
                <c:pt idx="476">
                  <c:v>135.30047500000001</c:v>
                </c:pt>
                <c:pt idx="477">
                  <c:v>135.30047500000001</c:v>
                </c:pt>
                <c:pt idx="478">
                  <c:v>135.30047500000001</c:v>
                </c:pt>
                <c:pt idx="479">
                  <c:v>139.41182499999999</c:v>
                </c:pt>
                <c:pt idx="480">
                  <c:v>139.41182499999999</c:v>
                </c:pt>
                <c:pt idx="481">
                  <c:v>139.41182499999999</c:v>
                </c:pt>
                <c:pt idx="482">
                  <c:v>139.41182499999999</c:v>
                </c:pt>
                <c:pt idx="483">
                  <c:v>139.41182499999999</c:v>
                </c:pt>
                <c:pt idx="484">
                  <c:v>139.41182499999999</c:v>
                </c:pt>
                <c:pt idx="485">
                  <c:v>139.41182499999999</c:v>
                </c:pt>
                <c:pt idx="486">
                  <c:v>139.41182499999999</c:v>
                </c:pt>
                <c:pt idx="487">
                  <c:v>139.41182499999999</c:v>
                </c:pt>
                <c:pt idx="488">
                  <c:v>139.41182499999999</c:v>
                </c:pt>
                <c:pt idx="489">
                  <c:v>143.01381899999998</c:v>
                </c:pt>
                <c:pt idx="490">
                  <c:v>143.01381899999998</c:v>
                </c:pt>
                <c:pt idx="491">
                  <c:v>143.01381899999998</c:v>
                </c:pt>
                <c:pt idx="492">
                  <c:v>143.01381899999998</c:v>
                </c:pt>
                <c:pt idx="493">
                  <c:v>143.01381899999998</c:v>
                </c:pt>
                <c:pt idx="494">
                  <c:v>143.01381899999998</c:v>
                </c:pt>
                <c:pt idx="495">
                  <c:v>143.01381899999998</c:v>
                </c:pt>
                <c:pt idx="496">
                  <c:v>143.01381899999998</c:v>
                </c:pt>
                <c:pt idx="497">
                  <c:v>143.01381899999998</c:v>
                </c:pt>
                <c:pt idx="498">
                  <c:v>143.01381899999998</c:v>
                </c:pt>
                <c:pt idx="499">
                  <c:v>146.89073500000001</c:v>
                </c:pt>
                <c:pt idx="500">
                  <c:v>146.89073500000001</c:v>
                </c:pt>
                <c:pt idx="501">
                  <c:v>146.89073500000001</c:v>
                </c:pt>
                <c:pt idx="502">
                  <c:v>146.89073500000001</c:v>
                </c:pt>
                <c:pt idx="503">
                  <c:v>146.89073500000001</c:v>
                </c:pt>
                <c:pt idx="504">
                  <c:v>146.89073500000001</c:v>
                </c:pt>
                <c:pt idx="505">
                  <c:v>146.89073500000001</c:v>
                </c:pt>
                <c:pt idx="506">
                  <c:v>146.89073500000001</c:v>
                </c:pt>
                <c:pt idx="507">
                  <c:v>146.89073500000001</c:v>
                </c:pt>
                <c:pt idx="508">
                  <c:v>146.89073500000001</c:v>
                </c:pt>
                <c:pt idx="509">
                  <c:v>150.67299499999999</c:v>
                </c:pt>
                <c:pt idx="510">
                  <c:v>150.67299499999999</c:v>
                </c:pt>
                <c:pt idx="511">
                  <c:v>150.67299499999999</c:v>
                </c:pt>
                <c:pt idx="512">
                  <c:v>150.67299499999999</c:v>
                </c:pt>
                <c:pt idx="513">
                  <c:v>150.67299499999999</c:v>
                </c:pt>
                <c:pt idx="514">
                  <c:v>150.67299499999999</c:v>
                </c:pt>
                <c:pt idx="515">
                  <c:v>150.67299499999999</c:v>
                </c:pt>
                <c:pt idx="516">
                  <c:v>150.67299499999999</c:v>
                </c:pt>
                <c:pt idx="517">
                  <c:v>150.67299499999999</c:v>
                </c:pt>
                <c:pt idx="518">
                  <c:v>150.67299499999999</c:v>
                </c:pt>
                <c:pt idx="519">
                  <c:v>154.13299499999999</c:v>
                </c:pt>
                <c:pt idx="520">
                  <c:v>154.13299499999999</c:v>
                </c:pt>
                <c:pt idx="521">
                  <c:v>154.13299499999999</c:v>
                </c:pt>
                <c:pt idx="522">
                  <c:v>154.13299499999999</c:v>
                </c:pt>
                <c:pt idx="523">
                  <c:v>154.13299499999999</c:v>
                </c:pt>
                <c:pt idx="524">
                  <c:v>154.13299499999999</c:v>
                </c:pt>
                <c:pt idx="525">
                  <c:v>154.13299499999999</c:v>
                </c:pt>
                <c:pt idx="526">
                  <c:v>154.13299499999999</c:v>
                </c:pt>
                <c:pt idx="527">
                  <c:v>154.13299499999999</c:v>
                </c:pt>
                <c:pt idx="528">
                  <c:v>154.13299499999999</c:v>
                </c:pt>
                <c:pt idx="529">
                  <c:v>157.36723300000008</c:v>
                </c:pt>
                <c:pt idx="530">
                  <c:v>157.36723300000008</c:v>
                </c:pt>
                <c:pt idx="531">
                  <c:v>157.36723300000008</c:v>
                </c:pt>
                <c:pt idx="532">
                  <c:v>157.36723300000008</c:v>
                </c:pt>
                <c:pt idx="533">
                  <c:v>157.36723300000008</c:v>
                </c:pt>
                <c:pt idx="534">
                  <c:v>157.36723300000008</c:v>
                </c:pt>
                <c:pt idx="535">
                  <c:v>157.36723300000008</c:v>
                </c:pt>
                <c:pt idx="536">
                  <c:v>157.36723300000008</c:v>
                </c:pt>
                <c:pt idx="537">
                  <c:v>157.36723300000008</c:v>
                </c:pt>
                <c:pt idx="538">
                  <c:v>157.36723300000008</c:v>
                </c:pt>
                <c:pt idx="539">
                  <c:v>159.91660099999999</c:v>
                </c:pt>
                <c:pt idx="540">
                  <c:v>159.91660099999999</c:v>
                </c:pt>
                <c:pt idx="541">
                  <c:v>159.91660099999999</c:v>
                </c:pt>
                <c:pt idx="542">
                  <c:v>159.91660099999999</c:v>
                </c:pt>
                <c:pt idx="543">
                  <c:v>159.91660099999999</c:v>
                </c:pt>
                <c:pt idx="544">
                  <c:v>159.91660099999999</c:v>
                </c:pt>
                <c:pt idx="545">
                  <c:v>159.91660099999999</c:v>
                </c:pt>
                <c:pt idx="546">
                  <c:v>159.91660099999999</c:v>
                </c:pt>
                <c:pt idx="547">
                  <c:v>159.91660099999999</c:v>
                </c:pt>
                <c:pt idx="548">
                  <c:v>159.91660099999999</c:v>
                </c:pt>
                <c:pt idx="549">
                  <c:v>163.296266</c:v>
                </c:pt>
                <c:pt idx="550">
                  <c:v>163.296266</c:v>
                </c:pt>
                <c:pt idx="551">
                  <c:v>163.296266</c:v>
                </c:pt>
                <c:pt idx="552">
                  <c:v>163.296266</c:v>
                </c:pt>
                <c:pt idx="553">
                  <c:v>163.296266</c:v>
                </c:pt>
                <c:pt idx="554">
                  <c:v>163.296266</c:v>
                </c:pt>
                <c:pt idx="555">
                  <c:v>163.296266</c:v>
                </c:pt>
                <c:pt idx="556">
                  <c:v>163.296266</c:v>
                </c:pt>
                <c:pt idx="557">
                  <c:v>163.296266</c:v>
                </c:pt>
                <c:pt idx="558">
                  <c:v>163.296266</c:v>
                </c:pt>
                <c:pt idx="559">
                  <c:v>163.781903</c:v>
                </c:pt>
                <c:pt idx="560">
                  <c:v>163.781903</c:v>
                </c:pt>
                <c:pt idx="561">
                  <c:v>163.781903</c:v>
                </c:pt>
                <c:pt idx="562">
                  <c:v>163.781903</c:v>
                </c:pt>
                <c:pt idx="563">
                  <c:v>163.781903</c:v>
                </c:pt>
                <c:pt idx="564">
                  <c:v>163.781903</c:v>
                </c:pt>
                <c:pt idx="565">
                  <c:v>163.781903</c:v>
                </c:pt>
                <c:pt idx="566">
                  <c:v>163.781903</c:v>
                </c:pt>
                <c:pt idx="567">
                  <c:v>163.781903</c:v>
                </c:pt>
                <c:pt idx="568">
                  <c:v>163.781903</c:v>
                </c:pt>
                <c:pt idx="569">
                  <c:v>163.58278200000001</c:v>
                </c:pt>
                <c:pt idx="570">
                  <c:v>163.58278200000001</c:v>
                </c:pt>
                <c:pt idx="571">
                  <c:v>163.58278200000001</c:v>
                </c:pt>
                <c:pt idx="572">
                  <c:v>163.58278200000001</c:v>
                </c:pt>
                <c:pt idx="573">
                  <c:v>163.58278200000001</c:v>
                </c:pt>
                <c:pt idx="574">
                  <c:v>163.58278200000001</c:v>
                </c:pt>
                <c:pt idx="575">
                  <c:v>163.58278200000001</c:v>
                </c:pt>
                <c:pt idx="576">
                  <c:v>163.58278200000001</c:v>
                </c:pt>
                <c:pt idx="577">
                  <c:v>163.58278200000001</c:v>
                </c:pt>
                <c:pt idx="578">
                  <c:v>163.58278200000001</c:v>
                </c:pt>
                <c:pt idx="579">
                  <c:v>166.36341400000001</c:v>
                </c:pt>
                <c:pt idx="580">
                  <c:v>166.36341400000001</c:v>
                </c:pt>
                <c:pt idx="581">
                  <c:v>166.36341400000001</c:v>
                </c:pt>
                <c:pt idx="582">
                  <c:v>166.36341400000001</c:v>
                </c:pt>
                <c:pt idx="583">
                  <c:v>166.36341400000001</c:v>
                </c:pt>
                <c:pt idx="584">
                  <c:v>166.36341400000001</c:v>
                </c:pt>
                <c:pt idx="585">
                  <c:v>166.36341400000001</c:v>
                </c:pt>
                <c:pt idx="586">
                  <c:v>166.36341400000001</c:v>
                </c:pt>
                <c:pt idx="587">
                  <c:v>166.36341400000001</c:v>
                </c:pt>
                <c:pt idx="588">
                  <c:v>166.36341400000001</c:v>
                </c:pt>
                <c:pt idx="589">
                  <c:v>170.0881400000001</c:v>
                </c:pt>
                <c:pt idx="590">
                  <c:v>170.0881400000001</c:v>
                </c:pt>
                <c:pt idx="591">
                  <c:v>170.0881400000001</c:v>
                </c:pt>
                <c:pt idx="592">
                  <c:v>170.0881400000001</c:v>
                </c:pt>
                <c:pt idx="593">
                  <c:v>170.0881400000001</c:v>
                </c:pt>
                <c:pt idx="594">
                  <c:v>170.0881400000001</c:v>
                </c:pt>
                <c:pt idx="595">
                  <c:v>170.0881400000001</c:v>
                </c:pt>
                <c:pt idx="596">
                  <c:v>170.0881400000001</c:v>
                </c:pt>
                <c:pt idx="597">
                  <c:v>170.0881400000001</c:v>
                </c:pt>
                <c:pt idx="598">
                  <c:v>170.0881400000001</c:v>
                </c:pt>
                <c:pt idx="599">
                  <c:v>169.863966</c:v>
                </c:pt>
                <c:pt idx="600">
                  <c:v>169.863966</c:v>
                </c:pt>
                <c:pt idx="601">
                  <c:v>169.863966</c:v>
                </c:pt>
                <c:pt idx="602">
                  <c:v>169.863966</c:v>
                </c:pt>
                <c:pt idx="603">
                  <c:v>169.863966</c:v>
                </c:pt>
                <c:pt idx="604">
                  <c:v>169.863966</c:v>
                </c:pt>
                <c:pt idx="605">
                  <c:v>169.863966</c:v>
                </c:pt>
                <c:pt idx="606">
                  <c:v>169.863966</c:v>
                </c:pt>
                <c:pt idx="607">
                  <c:v>169.863966</c:v>
                </c:pt>
                <c:pt idx="608">
                  <c:v>169.863966</c:v>
                </c:pt>
                <c:pt idx="609">
                  <c:v>167.82479000000001</c:v>
                </c:pt>
                <c:pt idx="610">
                  <c:v>167.82479000000001</c:v>
                </c:pt>
                <c:pt idx="611">
                  <c:v>167.82479000000001</c:v>
                </c:pt>
                <c:pt idx="612">
                  <c:v>167.82479000000001</c:v>
                </c:pt>
                <c:pt idx="613">
                  <c:v>167.82479000000001</c:v>
                </c:pt>
                <c:pt idx="614">
                  <c:v>167.82479000000001</c:v>
                </c:pt>
                <c:pt idx="615">
                  <c:v>167.82479000000001</c:v>
                </c:pt>
                <c:pt idx="616">
                  <c:v>167.82479000000001</c:v>
                </c:pt>
                <c:pt idx="617">
                  <c:v>167.82479000000001</c:v>
                </c:pt>
                <c:pt idx="618">
                  <c:v>167.82479000000001</c:v>
                </c:pt>
                <c:pt idx="619">
                  <c:v>169.106829</c:v>
                </c:pt>
                <c:pt idx="620">
                  <c:v>169.106829</c:v>
                </c:pt>
                <c:pt idx="621">
                  <c:v>169.106829</c:v>
                </c:pt>
                <c:pt idx="622">
                  <c:v>169.106829</c:v>
                </c:pt>
                <c:pt idx="623">
                  <c:v>169.106829</c:v>
                </c:pt>
                <c:pt idx="624">
                  <c:v>169.106829</c:v>
                </c:pt>
                <c:pt idx="625">
                  <c:v>169.106829</c:v>
                </c:pt>
                <c:pt idx="626">
                  <c:v>169.106829</c:v>
                </c:pt>
                <c:pt idx="627">
                  <c:v>169.106829</c:v>
                </c:pt>
                <c:pt idx="628">
                  <c:v>169.106829</c:v>
                </c:pt>
                <c:pt idx="629">
                  <c:v>166.12048100000001</c:v>
                </c:pt>
                <c:pt idx="630">
                  <c:v>166.12048100000001</c:v>
                </c:pt>
                <c:pt idx="631">
                  <c:v>166.12048100000001</c:v>
                </c:pt>
                <c:pt idx="632">
                  <c:v>166.12048100000001</c:v>
                </c:pt>
                <c:pt idx="633">
                  <c:v>166.12048100000001</c:v>
                </c:pt>
                <c:pt idx="634">
                  <c:v>166.12048100000001</c:v>
                </c:pt>
                <c:pt idx="635">
                  <c:v>166.12048100000001</c:v>
                </c:pt>
                <c:pt idx="636">
                  <c:v>166.12048100000001</c:v>
                </c:pt>
                <c:pt idx="637">
                  <c:v>166.12048100000001</c:v>
                </c:pt>
                <c:pt idx="638">
                  <c:v>166.12048100000001</c:v>
                </c:pt>
                <c:pt idx="639">
                  <c:v>161.82797100000008</c:v>
                </c:pt>
                <c:pt idx="640">
                  <c:v>161.82797100000008</c:v>
                </c:pt>
                <c:pt idx="641">
                  <c:v>161.82797100000008</c:v>
                </c:pt>
                <c:pt idx="642">
                  <c:v>161.82797100000008</c:v>
                </c:pt>
                <c:pt idx="643">
                  <c:v>161.82797100000008</c:v>
                </c:pt>
                <c:pt idx="644">
                  <c:v>161.82797100000008</c:v>
                </c:pt>
                <c:pt idx="645">
                  <c:v>161.82797100000008</c:v>
                </c:pt>
                <c:pt idx="646">
                  <c:v>161.82797100000008</c:v>
                </c:pt>
                <c:pt idx="647">
                  <c:v>161.82797100000008</c:v>
                </c:pt>
                <c:pt idx="648">
                  <c:v>161.82797100000008</c:v>
                </c:pt>
                <c:pt idx="649">
                  <c:v>121.303043</c:v>
                </c:pt>
                <c:pt idx="650">
                  <c:v>121.303043</c:v>
                </c:pt>
                <c:pt idx="651">
                  <c:v>121.303043</c:v>
                </c:pt>
                <c:pt idx="652">
                  <c:v>121.303043</c:v>
                </c:pt>
                <c:pt idx="653">
                  <c:v>121.303043</c:v>
                </c:pt>
                <c:pt idx="654">
                  <c:v>121.303043</c:v>
                </c:pt>
                <c:pt idx="655">
                  <c:v>121.303043</c:v>
                </c:pt>
                <c:pt idx="656">
                  <c:v>121.303043</c:v>
                </c:pt>
                <c:pt idx="657">
                  <c:v>121.303043</c:v>
                </c:pt>
                <c:pt idx="658">
                  <c:v>121.303043</c:v>
                </c:pt>
                <c:pt idx="659">
                  <c:v>112.03926500000004</c:v>
                </c:pt>
                <c:pt idx="660">
                  <c:v>112.03926500000004</c:v>
                </c:pt>
                <c:pt idx="661">
                  <c:v>112.03926500000004</c:v>
                </c:pt>
                <c:pt idx="662">
                  <c:v>112.03926500000004</c:v>
                </c:pt>
                <c:pt idx="663">
                  <c:v>112.03926500000004</c:v>
                </c:pt>
                <c:pt idx="664">
                  <c:v>112.03926500000004</c:v>
                </c:pt>
                <c:pt idx="665">
                  <c:v>112.03926500000004</c:v>
                </c:pt>
                <c:pt idx="666">
                  <c:v>112.03926500000004</c:v>
                </c:pt>
                <c:pt idx="667">
                  <c:v>112.03926500000004</c:v>
                </c:pt>
                <c:pt idx="668">
                  <c:v>112.03926500000004</c:v>
                </c:pt>
                <c:pt idx="669">
                  <c:v>103.707532</c:v>
                </c:pt>
                <c:pt idx="670">
                  <c:v>103.707532</c:v>
                </c:pt>
                <c:pt idx="671">
                  <c:v>103.707532</c:v>
                </c:pt>
                <c:pt idx="672">
                  <c:v>103.707532</c:v>
                </c:pt>
                <c:pt idx="673">
                  <c:v>103.707532</c:v>
                </c:pt>
                <c:pt idx="674">
                  <c:v>103.707532</c:v>
                </c:pt>
                <c:pt idx="675">
                  <c:v>103.707532</c:v>
                </c:pt>
                <c:pt idx="676">
                  <c:v>103.707532</c:v>
                </c:pt>
                <c:pt idx="677">
                  <c:v>103.707532</c:v>
                </c:pt>
                <c:pt idx="678">
                  <c:v>103.707532</c:v>
                </c:pt>
                <c:pt idx="679">
                  <c:v>96.050370999999956</c:v>
                </c:pt>
                <c:pt idx="680">
                  <c:v>96.050370999999956</c:v>
                </c:pt>
                <c:pt idx="681">
                  <c:v>96.050370999999956</c:v>
                </c:pt>
                <c:pt idx="682">
                  <c:v>96.050370999999956</c:v>
                </c:pt>
                <c:pt idx="683">
                  <c:v>96.050370999999956</c:v>
                </c:pt>
                <c:pt idx="684">
                  <c:v>96.050370999999956</c:v>
                </c:pt>
                <c:pt idx="685">
                  <c:v>96.050370999999956</c:v>
                </c:pt>
                <c:pt idx="686">
                  <c:v>96.050370999999956</c:v>
                </c:pt>
                <c:pt idx="687">
                  <c:v>96.050370999999956</c:v>
                </c:pt>
                <c:pt idx="688">
                  <c:v>96.050370999999956</c:v>
                </c:pt>
                <c:pt idx="689">
                  <c:v>89.305801999999957</c:v>
                </c:pt>
                <c:pt idx="690">
                  <c:v>89.305801999999957</c:v>
                </c:pt>
                <c:pt idx="691">
                  <c:v>89.305801999999957</c:v>
                </c:pt>
                <c:pt idx="692">
                  <c:v>89.305801999999957</c:v>
                </c:pt>
                <c:pt idx="693">
                  <c:v>89.305801999999957</c:v>
                </c:pt>
                <c:pt idx="694">
                  <c:v>89.305801999999957</c:v>
                </c:pt>
                <c:pt idx="695">
                  <c:v>89.305801999999957</c:v>
                </c:pt>
                <c:pt idx="696">
                  <c:v>89.305801999999957</c:v>
                </c:pt>
                <c:pt idx="697">
                  <c:v>89.305801999999957</c:v>
                </c:pt>
                <c:pt idx="698">
                  <c:v>89.305801999999957</c:v>
                </c:pt>
                <c:pt idx="699">
                  <c:v>83.746388999999979</c:v>
                </c:pt>
                <c:pt idx="700">
                  <c:v>83.746388999999979</c:v>
                </c:pt>
                <c:pt idx="701">
                  <c:v>83.746388999999979</c:v>
                </c:pt>
                <c:pt idx="702">
                  <c:v>83.746388999999979</c:v>
                </c:pt>
                <c:pt idx="703">
                  <c:v>83.746388999999979</c:v>
                </c:pt>
                <c:pt idx="704">
                  <c:v>83.746388999999979</c:v>
                </c:pt>
                <c:pt idx="705">
                  <c:v>83.746388999999979</c:v>
                </c:pt>
                <c:pt idx="706">
                  <c:v>83.746388999999979</c:v>
                </c:pt>
                <c:pt idx="707">
                  <c:v>83.746388999999979</c:v>
                </c:pt>
                <c:pt idx="708">
                  <c:v>83.746388999999979</c:v>
                </c:pt>
                <c:pt idx="709">
                  <c:v>80.179653000000002</c:v>
                </c:pt>
                <c:pt idx="710">
                  <c:v>80.179653000000002</c:v>
                </c:pt>
                <c:pt idx="711">
                  <c:v>80.179653000000002</c:v>
                </c:pt>
                <c:pt idx="712">
                  <c:v>80.179653000000002</c:v>
                </c:pt>
                <c:pt idx="713">
                  <c:v>80.179653000000002</c:v>
                </c:pt>
                <c:pt idx="714">
                  <c:v>80.179653000000002</c:v>
                </c:pt>
                <c:pt idx="715">
                  <c:v>80.179653000000002</c:v>
                </c:pt>
                <c:pt idx="716">
                  <c:v>80.179653000000002</c:v>
                </c:pt>
                <c:pt idx="717">
                  <c:v>80.179653000000002</c:v>
                </c:pt>
                <c:pt idx="718">
                  <c:v>80.179653000000002</c:v>
                </c:pt>
                <c:pt idx="719">
                  <c:v>76.175187999999935</c:v>
                </c:pt>
                <c:pt idx="720">
                  <c:v>76.175187999999935</c:v>
                </c:pt>
                <c:pt idx="721">
                  <c:v>76.175187999999935</c:v>
                </c:pt>
                <c:pt idx="722">
                  <c:v>76.175187999999935</c:v>
                </c:pt>
                <c:pt idx="723">
                  <c:v>76.175187999999935</c:v>
                </c:pt>
                <c:pt idx="724">
                  <c:v>76.175187999999935</c:v>
                </c:pt>
                <c:pt idx="725">
                  <c:v>76.175187999999935</c:v>
                </c:pt>
                <c:pt idx="726">
                  <c:v>76.175187999999935</c:v>
                </c:pt>
                <c:pt idx="727">
                  <c:v>76.175187999999935</c:v>
                </c:pt>
                <c:pt idx="728">
                  <c:v>76.175187999999935</c:v>
                </c:pt>
                <c:pt idx="729">
                  <c:v>72.559586999999979</c:v>
                </c:pt>
                <c:pt idx="730">
                  <c:v>72.559586999999979</c:v>
                </c:pt>
                <c:pt idx="731">
                  <c:v>72.559586999999979</c:v>
                </c:pt>
                <c:pt idx="732">
                  <c:v>72.559586999999979</c:v>
                </c:pt>
                <c:pt idx="733">
                  <c:v>72.559586999999979</c:v>
                </c:pt>
                <c:pt idx="734">
                  <c:v>72.559586999999979</c:v>
                </c:pt>
                <c:pt idx="735">
                  <c:v>72.559586999999979</c:v>
                </c:pt>
                <c:pt idx="736">
                  <c:v>72.559586999999979</c:v>
                </c:pt>
                <c:pt idx="737">
                  <c:v>72.559586999999979</c:v>
                </c:pt>
                <c:pt idx="738">
                  <c:v>72.559586999999979</c:v>
                </c:pt>
                <c:pt idx="739">
                  <c:v>69.124403999999998</c:v>
                </c:pt>
                <c:pt idx="740">
                  <c:v>69.124403999999998</c:v>
                </c:pt>
                <c:pt idx="741">
                  <c:v>69.124403999999998</c:v>
                </c:pt>
                <c:pt idx="742">
                  <c:v>69.124403999999998</c:v>
                </c:pt>
                <c:pt idx="743">
                  <c:v>69.124403999999998</c:v>
                </c:pt>
                <c:pt idx="744">
                  <c:v>69.124403999999998</c:v>
                </c:pt>
                <c:pt idx="745">
                  <c:v>69.124403999999998</c:v>
                </c:pt>
                <c:pt idx="746">
                  <c:v>69.124403999999998</c:v>
                </c:pt>
                <c:pt idx="747">
                  <c:v>69.124403999999998</c:v>
                </c:pt>
                <c:pt idx="748">
                  <c:v>69.124403999999998</c:v>
                </c:pt>
                <c:pt idx="749">
                  <c:v>66.634367999999981</c:v>
                </c:pt>
                <c:pt idx="750">
                  <c:v>66.634367999999981</c:v>
                </c:pt>
                <c:pt idx="751">
                  <c:v>66.634367999999981</c:v>
                </c:pt>
                <c:pt idx="752">
                  <c:v>66.634367999999981</c:v>
                </c:pt>
                <c:pt idx="753">
                  <c:v>66.634367999999981</c:v>
                </c:pt>
                <c:pt idx="754">
                  <c:v>66.634367999999981</c:v>
                </c:pt>
                <c:pt idx="755">
                  <c:v>66.634367999999981</c:v>
                </c:pt>
                <c:pt idx="756">
                  <c:v>66.634367999999981</c:v>
                </c:pt>
                <c:pt idx="757">
                  <c:v>66.634367999999981</c:v>
                </c:pt>
                <c:pt idx="758">
                  <c:v>66.634367999999981</c:v>
                </c:pt>
                <c:pt idx="759">
                  <c:v>64.87043099999994</c:v>
                </c:pt>
                <c:pt idx="760">
                  <c:v>64.87043099999994</c:v>
                </c:pt>
                <c:pt idx="761">
                  <c:v>64.87043099999994</c:v>
                </c:pt>
                <c:pt idx="762">
                  <c:v>64.87043099999994</c:v>
                </c:pt>
                <c:pt idx="763">
                  <c:v>64.87043099999994</c:v>
                </c:pt>
                <c:pt idx="764">
                  <c:v>64.87043099999994</c:v>
                </c:pt>
                <c:pt idx="765">
                  <c:v>64.87043099999994</c:v>
                </c:pt>
                <c:pt idx="766">
                  <c:v>64.87043099999994</c:v>
                </c:pt>
                <c:pt idx="767">
                  <c:v>64.87043099999994</c:v>
                </c:pt>
                <c:pt idx="768">
                  <c:v>64.87043099999994</c:v>
                </c:pt>
                <c:pt idx="769">
                  <c:v>62.621221000000006</c:v>
                </c:pt>
                <c:pt idx="770">
                  <c:v>62.621221000000006</c:v>
                </c:pt>
                <c:pt idx="771">
                  <c:v>62.621221000000006</c:v>
                </c:pt>
                <c:pt idx="772">
                  <c:v>62.621221000000006</c:v>
                </c:pt>
                <c:pt idx="773">
                  <c:v>62.621221000000006</c:v>
                </c:pt>
                <c:pt idx="774">
                  <c:v>62.621221000000006</c:v>
                </c:pt>
                <c:pt idx="775">
                  <c:v>62.621221000000006</c:v>
                </c:pt>
                <c:pt idx="776">
                  <c:v>62.621221000000006</c:v>
                </c:pt>
                <c:pt idx="777">
                  <c:v>62.621221000000006</c:v>
                </c:pt>
                <c:pt idx="778">
                  <c:v>62.621221000000006</c:v>
                </c:pt>
                <c:pt idx="779">
                  <c:v>60.105080000000001</c:v>
                </c:pt>
                <c:pt idx="780">
                  <c:v>60.105080000000001</c:v>
                </c:pt>
                <c:pt idx="781">
                  <c:v>60.105080000000001</c:v>
                </c:pt>
                <c:pt idx="782">
                  <c:v>60.105080000000001</c:v>
                </c:pt>
                <c:pt idx="783">
                  <c:v>60.105080000000001</c:v>
                </c:pt>
                <c:pt idx="784">
                  <c:v>60.105080000000001</c:v>
                </c:pt>
                <c:pt idx="785">
                  <c:v>60.105080000000001</c:v>
                </c:pt>
                <c:pt idx="786">
                  <c:v>60.105080000000001</c:v>
                </c:pt>
                <c:pt idx="787">
                  <c:v>60.105080000000001</c:v>
                </c:pt>
                <c:pt idx="788">
                  <c:v>60.105080000000001</c:v>
                </c:pt>
                <c:pt idx="789">
                  <c:v>56.971263999999998</c:v>
                </c:pt>
                <c:pt idx="790">
                  <c:v>56.971263999999998</c:v>
                </c:pt>
                <c:pt idx="791">
                  <c:v>56.971263999999998</c:v>
                </c:pt>
                <c:pt idx="792">
                  <c:v>56.971263999999998</c:v>
                </c:pt>
                <c:pt idx="793">
                  <c:v>56.971263999999998</c:v>
                </c:pt>
                <c:pt idx="794">
                  <c:v>56.971263999999998</c:v>
                </c:pt>
                <c:pt idx="795">
                  <c:v>56.971263999999998</c:v>
                </c:pt>
                <c:pt idx="796">
                  <c:v>56.971263999999998</c:v>
                </c:pt>
                <c:pt idx="797">
                  <c:v>56.971263999999998</c:v>
                </c:pt>
                <c:pt idx="798">
                  <c:v>56.971263999999998</c:v>
                </c:pt>
                <c:pt idx="799">
                  <c:v>54.270648000000001</c:v>
                </c:pt>
                <c:pt idx="800">
                  <c:v>54.270648000000001</c:v>
                </c:pt>
                <c:pt idx="801">
                  <c:v>54.270648000000001</c:v>
                </c:pt>
                <c:pt idx="802">
                  <c:v>54.270648000000001</c:v>
                </c:pt>
                <c:pt idx="803">
                  <c:v>54.270648000000001</c:v>
                </c:pt>
                <c:pt idx="804">
                  <c:v>54.270648000000001</c:v>
                </c:pt>
                <c:pt idx="805">
                  <c:v>54.270648000000001</c:v>
                </c:pt>
                <c:pt idx="806">
                  <c:v>54.270648000000001</c:v>
                </c:pt>
                <c:pt idx="807">
                  <c:v>54.270648000000001</c:v>
                </c:pt>
                <c:pt idx="808">
                  <c:v>54.270648000000001</c:v>
                </c:pt>
                <c:pt idx="809">
                  <c:v>52.044730000000001</c:v>
                </c:pt>
                <c:pt idx="810">
                  <c:v>52.044730000000001</c:v>
                </c:pt>
                <c:pt idx="811">
                  <c:v>52.044730000000001</c:v>
                </c:pt>
                <c:pt idx="812">
                  <c:v>52.044730000000001</c:v>
                </c:pt>
                <c:pt idx="813">
                  <c:v>52.044730000000001</c:v>
                </c:pt>
                <c:pt idx="814">
                  <c:v>52.044730000000001</c:v>
                </c:pt>
                <c:pt idx="815">
                  <c:v>52.044730000000001</c:v>
                </c:pt>
                <c:pt idx="816">
                  <c:v>52.044730000000001</c:v>
                </c:pt>
                <c:pt idx="817">
                  <c:v>52.044730000000001</c:v>
                </c:pt>
                <c:pt idx="818">
                  <c:v>52.044730000000001</c:v>
                </c:pt>
                <c:pt idx="819">
                  <c:v>50.088884999999998</c:v>
                </c:pt>
                <c:pt idx="820">
                  <c:v>50.088884999999998</c:v>
                </c:pt>
                <c:pt idx="821">
                  <c:v>50.088884999999998</c:v>
                </c:pt>
                <c:pt idx="822">
                  <c:v>50.088884999999998</c:v>
                </c:pt>
                <c:pt idx="823">
                  <c:v>50.088884999999998</c:v>
                </c:pt>
                <c:pt idx="824">
                  <c:v>50.088884999999998</c:v>
                </c:pt>
                <c:pt idx="825">
                  <c:v>50.088884999999998</c:v>
                </c:pt>
                <c:pt idx="826">
                  <c:v>50.088884999999998</c:v>
                </c:pt>
                <c:pt idx="827">
                  <c:v>50.088884999999998</c:v>
                </c:pt>
                <c:pt idx="828">
                  <c:v>50.088884999999998</c:v>
                </c:pt>
                <c:pt idx="829">
                  <c:v>48.332599000000002</c:v>
                </c:pt>
                <c:pt idx="830">
                  <c:v>48.332599000000002</c:v>
                </c:pt>
                <c:pt idx="831">
                  <c:v>48.332599000000002</c:v>
                </c:pt>
                <c:pt idx="832">
                  <c:v>48.332599000000002</c:v>
                </c:pt>
                <c:pt idx="833">
                  <c:v>48.332599000000002</c:v>
                </c:pt>
                <c:pt idx="834">
                  <c:v>48.332599000000002</c:v>
                </c:pt>
                <c:pt idx="835">
                  <c:v>48.332599000000002</c:v>
                </c:pt>
                <c:pt idx="836">
                  <c:v>48.332599000000002</c:v>
                </c:pt>
                <c:pt idx="837">
                  <c:v>48.332599000000002</c:v>
                </c:pt>
                <c:pt idx="838">
                  <c:v>48.332599000000002</c:v>
                </c:pt>
                <c:pt idx="839">
                  <c:v>46.818049999999999</c:v>
                </c:pt>
                <c:pt idx="840">
                  <c:v>46.818049999999999</c:v>
                </c:pt>
                <c:pt idx="841">
                  <c:v>46.818049999999999</c:v>
                </c:pt>
                <c:pt idx="842">
                  <c:v>46.818049999999999</c:v>
                </c:pt>
                <c:pt idx="843">
                  <c:v>46.818049999999999</c:v>
                </c:pt>
                <c:pt idx="844">
                  <c:v>46.818049999999999</c:v>
                </c:pt>
                <c:pt idx="845">
                  <c:v>46.818049999999999</c:v>
                </c:pt>
                <c:pt idx="846">
                  <c:v>46.818049999999999</c:v>
                </c:pt>
                <c:pt idx="847">
                  <c:v>46.818049999999999</c:v>
                </c:pt>
                <c:pt idx="848">
                  <c:v>46.818049999999999</c:v>
                </c:pt>
                <c:pt idx="849">
                  <c:v>45.024493</c:v>
                </c:pt>
                <c:pt idx="850">
                  <c:v>45.024493</c:v>
                </c:pt>
                <c:pt idx="851">
                  <c:v>45.024493</c:v>
                </c:pt>
                <c:pt idx="852">
                  <c:v>45.024493</c:v>
                </c:pt>
                <c:pt idx="853">
                  <c:v>45.024493</c:v>
                </c:pt>
                <c:pt idx="854">
                  <c:v>45.024493</c:v>
                </c:pt>
                <c:pt idx="855">
                  <c:v>45.024493</c:v>
                </c:pt>
                <c:pt idx="856">
                  <c:v>45.024493</c:v>
                </c:pt>
                <c:pt idx="857">
                  <c:v>45.024493</c:v>
                </c:pt>
                <c:pt idx="858">
                  <c:v>45.024493</c:v>
                </c:pt>
                <c:pt idx="859">
                  <c:v>43.415588</c:v>
                </c:pt>
                <c:pt idx="860">
                  <c:v>43.415588</c:v>
                </c:pt>
                <c:pt idx="861">
                  <c:v>43.415588</c:v>
                </c:pt>
                <c:pt idx="862">
                  <c:v>43.415588</c:v>
                </c:pt>
                <c:pt idx="863">
                  <c:v>43.415588</c:v>
                </c:pt>
                <c:pt idx="864">
                  <c:v>43.415588</c:v>
                </c:pt>
                <c:pt idx="865">
                  <c:v>43.415588</c:v>
                </c:pt>
                <c:pt idx="866">
                  <c:v>43.415588</c:v>
                </c:pt>
                <c:pt idx="867">
                  <c:v>43.415588</c:v>
                </c:pt>
                <c:pt idx="868">
                  <c:v>43.415588</c:v>
                </c:pt>
                <c:pt idx="869">
                  <c:v>42.001456999999995</c:v>
                </c:pt>
                <c:pt idx="870">
                  <c:v>42.001456999999995</c:v>
                </c:pt>
                <c:pt idx="871">
                  <c:v>42.001456999999995</c:v>
                </c:pt>
                <c:pt idx="872">
                  <c:v>42.001456999999995</c:v>
                </c:pt>
                <c:pt idx="873">
                  <c:v>42.001456999999995</c:v>
                </c:pt>
                <c:pt idx="874">
                  <c:v>42.001456999999995</c:v>
                </c:pt>
                <c:pt idx="875">
                  <c:v>42.001456999999995</c:v>
                </c:pt>
                <c:pt idx="876">
                  <c:v>42.001456999999995</c:v>
                </c:pt>
                <c:pt idx="877">
                  <c:v>42.001456999999995</c:v>
                </c:pt>
                <c:pt idx="878">
                  <c:v>42.001456999999995</c:v>
                </c:pt>
                <c:pt idx="879">
                  <c:v>41.154228999999994</c:v>
                </c:pt>
                <c:pt idx="880">
                  <c:v>41.154228999999994</c:v>
                </c:pt>
                <c:pt idx="881">
                  <c:v>41.154228999999994</c:v>
                </c:pt>
                <c:pt idx="882">
                  <c:v>41.154228999999994</c:v>
                </c:pt>
                <c:pt idx="883">
                  <c:v>41.154228999999994</c:v>
                </c:pt>
                <c:pt idx="884">
                  <c:v>41.154228999999994</c:v>
                </c:pt>
                <c:pt idx="885">
                  <c:v>41.154228999999994</c:v>
                </c:pt>
                <c:pt idx="886">
                  <c:v>41.154228999999994</c:v>
                </c:pt>
                <c:pt idx="887">
                  <c:v>41.154228999999994</c:v>
                </c:pt>
                <c:pt idx="888">
                  <c:v>41.154228999999994</c:v>
                </c:pt>
                <c:pt idx="889">
                  <c:v>40.189823999999994</c:v>
                </c:pt>
                <c:pt idx="890">
                  <c:v>40.189823999999994</c:v>
                </c:pt>
                <c:pt idx="891">
                  <c:v>40.189823999999994</c:v>
                </c:pt>
                <c:pt idx="892">
                  <c:v>40.189823999999994</c:v>
                </c:pt>
                <c:pt idx="893">
                  <c:v>40.189823999999994</c:v>
                </c:pt>
                <c:pt idx="894">
                  <c:v>40.189823999999994</c:v>
                </c:pt>
                <c:pt idx="895">
                  <c:v>40.189823999999994</c:v>
                </c:pt>
                <c:pt idx="896">
                  <c:v>40.189823999999994</c:v>
                </c:pt>
                <c:pt idx="897">
                  <c:v>40.189823999999994</c:v>
                </c:pt>
                <c:pt idx="898">
                  <c:v>40.189823999999994</c:v>
                </c:pt>
                <c:pt idx="899">
                  <c:v>37.593418000000021</c:v>
                </c:pt>
                <c:pt idx="900">
                  <c:v>37.593418000000021</c:v>
                </c:pt>
                <c:pt idx="901">
                  <c:v>37.593418000000021</c:v>
                </c:pt>
                <c:pt idx="902">
                  <c:v>37.593418000000021</c:v>
                </c:pt>
                <c:pt idx="903">
                  <c:v>37.593418000000021</c:v>
                </c:pt>
                <c:pt idx="904">
                  <c:v>37.593418000000021</c:v>
                </c:pt>
                <c:pt idx="905">
                  <c:v>37.593418000000021</c:v>
                </c:pt>
                <c:pt idx="906">
                  <c:v>37.593418000000021</c:v>
                </c:pt>
                <c:pt idx="907">
                  <c:v>37.593418000000021</c:v>
                </c:pt>
                <c:pt idx="908">
                  <c:v>37.593418000000021</c:v>
                </c:pt>
                <c:pt idx="909">
                  <c:v>36.942741000000005</c:v>
                </c:pt>
                <c:pt idx="910">
                  <c:v>36.942741000000005</c:v>
                </c:pt>
                <c:pt idx="911">
                  <c:v>36.942741000000005</c:v>
                </c:pt>
                <c:pt idx="912">
                  <c:v>36.942741000000005</c:v>
                </c:pt>
                <c:pt idx="913">
                  <c:v>36.942741000000005</c:v>
                </c:pt>
                <c:pt idx="914">
                  <c:v>36.942741000000005</c:v>
                </c:pt>
                <c:pt idx="915">
                  <c:v>36.942741000000005</c:v>
                </c:pt>
                <c:pt idx="916">
                  <c:v>36.942741000000005</c:v>
                </c:pt>
                <c:pt idx="917">
                  <c:v>36.942741000000005</c:v>
                </c:pt>
                <c:pt idx="918">
                  <c:v>36.942741000000005</c:v>
                </c:pt>
                <c:pt idx="919">
                  <c:v>36.079208000000001</c:v>
                </c:pt>
                <c:pt idx="920">
                  <c:v>36.079208000000001</c:v>
                </c:pt>
                <c:pt idx="921">
                  <c:v>36.079208000000001</c:v>
                </c:pt>
                <c:pt idx="922">
                  <c:v>36.079208000000001</c:v>
                </c:pt>
                <c:pt idx="923">
                  <c:v>36.079208000000001</c:v>
                </c:pt>
                <c:pt idx="924">
                  <c:v>36.079208000000001</c:v>
                </c:pt>
                <c:pt idx="925">
                  <c:v>36.079208000000001</c:v>
                </c:pt>
                <c:pt idx="926">
                  <c:v>36.079208000000001</c:v>
                </c:pt>
                <c:pt idx="927">
                  <c:v>36.079208000000001</c:v>
                </c:pt>
                <c:pt idx="928">
                  <c:v>36.079208000000001</c:v>
                </c:pt>
                <c:pt idx="929">
                  <c:v>35.129330000000024</c:v>
                </c:pt>
                <c:pt idx="930">
                  <c:v>35.129330000000024</c:v>
                </c:pt>
                <c:pt idx="931">
                  <c:v>35.129330000000024</c:v>
                </c:pt>
                <c:pt idx="932">
                  <c:v>35.129330000000024</c:v>
                </c:pt>
                <c:pt idx="933">
                  <c:v>35.129330000000024</c:v>
                </c:pt>
                <c:pt idx="934">
                  <c:v>35.129330000000024</c:v>
                </c:pt>
                <c:pt idx="935">
                  <c:v>35.129330000000024</c:v>
                </c:pt>
                <c:pt idx="936">
                  <c:v>35.129330000000024</c:v>
                </c:pt>
                <c:pt idx="937">
                  <c:v>35.129330000000024</c:v>
                </c:pt>
                <c:pt idx="938">
                  <c:v>35.129330000000024</c:v>
                </c:pt>
                <c:pt idx="939">
                  <c:v>34.472999000000002</c:v>
                </c:pt>
                <c:pt idx="940">
                  <c:v>34.472999000000002</c:v>
                </c:pt>
                <c:pt idx="941">
                  <c:v>34.472999000000002</c:v>
                </c:pt>
                <c:pt idx="942">
                  <c:v>34.472999000000002</c:v>
                </c:pt>
                <c:pt idx="943">
                  <c:v>34.472999000000002</c:v>
                </c:pt>
                <c:pt idx="944">
                  <c:v>34.472999000000002</c:v>
                </c:pt>
                <c:pt idx="945">
                  <c:v>34.472999000000002</c:v>
                </c:pt>
                <c:pt idx="946">
                  <c:v>34.472999000000002</c:v>
                </c:pt>
                <c:pt idx="947">
                  <c:v>34.472999000000002</c:v>
                </c:pt>
                <c:pt idx="948">
                  <c:v>34.472999000000002</c:v>
                </c:pt>
                <c:pt idx="949">
                  <c:v>33.345971000000006</c:v>
                </c:pt>
                <c:pt idx="950">
                  <c:v>33.345971000000006</c:v>
                </c:pt>
                <c:pt idx="951">
                  <c:v>33.345971000000006</c:v>
                </c:pt>
                <c:pt idx="952">
                  <c:v>33.345971000000006</c:v>
                </c:pt>
                <c:pt idx="953">
                  <c:v>33.345971000000006</c:v>
                </c:pt>
                <c:pt idx="954">
                  <c:v>33.345971000000006</c:v>
                </c:pt>
                <c:pt idx="955">
                  <c:v>33.345971000000006</c:v>
                </c:pt>
                <c:pt idx="956">
                  <c:v>33.345971000000006</c:v>
                </c:pt>
                <c:pt idx="957">
                  <c:v>33.345971000000006</c:v>
                </c:pt>
                <c:pt idx="958">
                  <c:v>33.345971000000006</c:v>
                </c:pt>
                <c:pt idx="959">
                  <c:v>32.745114000000022</c:v>
                </c:pt>
                <c:pt idx="960">
                  <c:v>32.745114000000022</c:v>
                </c:pt>
                <c:pt idx="961">
                  <c:v>32.745114000000022</c:v>
                </c:pt>
                <c:pt idx="962">
                  <c:v>32.745114000000022</c:v>
                </c:pt>
                <c:pt idx="963">
                  <c:v>32.745114000000022</c:v>
                </c:pt>
                <c:pt idx="964">
                  <c:v>32.745114000000022</c:v>
                </c:pt>
                <c:pt idx="965">
                  <c:v>32.745114000000022</c:v>
                </c:pt>
                <c:pt idx="966">
                  <c:v>32.745114000000022</c:v>
                </c:pt>
                <c:pt idx="967">
                  <c:v>32.745114000000022</c:v>
                </c:pt>
                <c:pt idx="968">
                  <c:v>32.745114000000022</c:v>
                </c:pt>
                <c:pt idx="969">
                  <c:v>32.266266000000002</c:v>
                </c:pt>
                <c:pt idx="970">
                  <c:v>32.266266000000002</c:v>
                </c:pt>
                <c:pt idx="971">
                  <c:v>32.266266000000002</c:v>
                </c:pt>
                <c:pt idx="972">
                  <c:v>32.266266000000002</c:v>
                </c:pt>
                <c:pt idx="973">
                  <c:v>32.266266000000002</c:v>
                </c:pt>
                <c:pt idx="974">
                  <c:v>32.266266000000002</c:v>
                </c:pt>
                <c:pt idx="975">
                  <c:v>32.266266000000002</c:v>
                </c:pt>
                <c:pt idx="976">
                  <c:v>32.266266000000002</c:v>
                </c:pt>
                <c:pt idx="977">
                  <c:v>32.266266000000002</c:v>
                </c:pt>
                <c:pt idx="978">
                  <c:v>32.266266000000002</c:v>
                </c:pt>
                <c:pt idx="979">
                  <c:v>31.849283</c:v>
                </c:pt>
                <c:pt idx="980">
                  <c:v>31.849283</c:v>
                </c:pt>
                <c:pt idx="981">
                  <c:v>31.849283</c:v>
                </c:pt>
                <c:pt idx="982">
                  <c:v>31.849283</c:v>
                </c:pt>
                <c:pt idx="983">
                  <c:v>31.849283</c:v>
                </c:pt>
                <c:pt idx="984">
                  <c:v>31.849283</c:v>
                </c:pt>
                <c:pt idx="985">
                  <c:v>31.849283</c:v>
                </c:pt>
                <c:pt idx="986">
                  <c:v>31.849283</c:v>
                </c:pt>
                <c:pt idx="987">
                  <c:v>31.849283</c:v>
                </c:pt>
                <c:pt idx="988">
                  <c:v>31.849283</c:v>
                </c:pt>
                <c:pt idx="989">
                  <c:v>31.577898000000012</c:v>
                </c:pt>
                <c:pt idx="990">
                  <c:v>31.577898000000012</c:v>
                </c:pt>
                <c:pt idx="991">
                  <c:v>31.577898000000012</c:v>
                </c:pt>
                <c:pt idx="992">
                  <c:v>31.577898000000012</c:v>
                </c:pt>
                <c:pt idx="993">
                  <c:v>31.577898000000012</c:v>
                </c:pt>
                <c:pt idx="994">
                  <c:v>31.577898000000012</c:v>
                </c:pt>
                <c:pt idx="995">
                  <c:v>31.577898000000012</c:v>
                </c:pt>
                <c:pt idx="996">
                  <c:v>31.577898000000012</c:v>
                </c:pt>
                <c:pt idx="997">
                  <c:v>31.577898000000012</c:v>
                </c:pt>
                <c:pt idx="998">
                  <c:v>31.577898000000012</c:v>
                </c:pt>
                <c:pt idx="999">
                  <c:v>31.549768</c:v>
                </c:pt>
                <c:pt idx="1000">
                  <c:v>31.549768</c:v>
                </c:pt>
                <c:pt idx="1001">
                  <c:v>31.549768</c:v>
                </c:pt>
                <c:pt idx="1002">
                  <c:v>31.549768</c:v>
                </c:pt>
                <c:pt idx="1003">
                  <c:v>31.549768</c:v>
                </c:pt>
                <c:pt idx="1004">
                  <c:v>31.549768</c:v>
                </c:pt>
                <c:pt idx="1005">
                  <c:v>31.549768</c:v>
                </c:pt>
                <c:pt idx="1006">
                  <c:v>31.549768</c:v>
                </c:pt>
                <c:pt idx="1007">
                  <c:v>31.549768</c:v>
                </c:pt>
                <c:pt idx="1008">
                  <c:v>31.549768</c:v>
                </c:pt>
                <c:pt idx="1009">
                  <c:v>31.218764</c:v>
                </c:pt>
                <c:pt idx="1010">
                  <c:v>31.218764</c:v>
                </c:pt>
                <c:pt idx="1011">
                  <c:v>31.218764</c:v>
                </c:pt>
                <c:pt idx="1012">
                  <c:v>31.218764</c:v>
                </c:pt>
                <c:pt idx="1013">
                  <c:v>31.218764</c:v>
                </c:pt>
                <c:pt idx="1014">
                  <c:v>31.218764</c:v>
                </c:pt>
                <c:pt idx="1015">
                  <c:v>31.218764</c:v>
                </c:pt>
                <c:pt idx="1016">
                  <c:v>31.218764</c:v>
                </c:pt>
                <c:pt idx="1017">
                  <c:v>31.218764</c:v>
                </c:pt>
                <c:pt idx="1018">
                  <c:v>31.218764</c:v>
                </c:pt>
                <c:pt idx="1019">
                  <c:v>30.735081999999988</c:v>
                </c:pt>
                <c:pt idx="1020">
                  <c:v>30.735081999999988</c:v>
                </c:pt>
                <c:pt idx="1021">
                  <c:v>30.735081999999988</c:v>
                </c:pt>
                <c:pt idx="1022">
                  <c:v>30.735081999999988</c:v>
                </c:pt>
                <c:pt idx="1023">
                  <c:v>30.735081999999988</c:v>
                </c:pt>
                <c:pt idx="1024">
                  <c:v>30.735081999999988</c:v>
                </c:pt>
                <c:pt idx="1025">
                  <c:v>30.735081999999988</c:v>
                </c:pt>
                <c:pt idx="1026">
                  <c:v>30.735081999999988</c:v>
                </c:pt>
                <c:pt idx="1027">
                  <c:v>30.735081999999988</c:v>
                </c:pt>
                <c:pt idx="1028">
                  <c:v>30.735081999999988</c:v>
                </c:pt>
                <c:pt idx="1029">
                  <c:v>30.463398000000002</c:v>
                </c:pt>
                <c:pt idx="1030">
                  <c:v>30.463398000000002</c:v>
                </c:pt>
                <c:pt idx="1031">
                  <c:v>30.463398000000002</c:v>
                </c:pt>
                <c:pt idx="1032">
                  <c:v>30.463398000000002</c:v>
                </c:pt>
                <c:pt idx="1033">
                  <c:v>30.463398000000002</c:v>
                </c:pt>
                <c:pt idx="1034">
                  <c:v>30.463398000000002</c:v>
                </c:pt>
                <c:pt idx="1035">
                  <c:v>30.463398000000002</c:v>
                </c:pt>
                <c:pt idx="1036">
                  <c:v>30.463398000000002</c:v>
                </c:pt>
                <c:pt idx="1037">
                  <c:v>30.463398000000002</c:v>
                </c:pt>
                <c:pt idx="1038">
                  <c:v>30.463398000000002</c:v>
                </c:pt>
                <c:pt idx="1039">
                  <c:v>29.703596999999981</c:v>
                </c:pt>
                <c:pt idx="1040">
                  <c:v>29.703596999999981</c:v>
                </c:pt>
                <c:pt idx="1041">
                  <c:v>29.703596999999981</c:v>
                </c:pt>
                <c:pt idx="1042">
                  <c:v>29.703596999999981</c:v>
                </c:pt>
                <c:pt idx="1043">
                  <c:v>29.703596999999981</c:v>
                </c:pt>
                <c:pt idx="1044">
                  <c:v>29.703596999999981</c:v>
                </c:pt>
                <c:pt idx="1045">
                  <c:v>29.703596999999981</c:v>
                </c:pt>
                <c:pt idx="1046">
                  <c:v>29.703596999999981</c:v>
                </c:pt>
                <c:pt idx="1047">
                  <c:v>29.703596999999981</c:v>
                </c:pt>
                <c:pt idx="1048">
                  <c:v>29.703596999999981</c:v>
                </c:pt>
                <c:pt idx="1049">
                  <c:v>29.879079000000001</c:v>
                </c:pt>
                <c:pt idx="1050">
                  <c:v>29.879079000000001</c:v>
                </c:pt>
                <c:pt idx="1051">
                  <c:v>29.879079000000001</c:v>
                </c:pt>
                <c:pt idx="1052">
                  <c:v>29.879079000000001</c:v>
                </c:pt>
                <c:pt idx="1053">
                  <c:v>29.879079000000001</c:v>
                </c:pt>
                <c:pt idx="1054">
                  <c:v>29.879079000000001</c:v>
                </c:pt>
                <c:pt idx="1055">
                  <c:v>29.879079000000001</c:v>
                </c:pt>
                <c:pt idx="1056">
                  <c:v>29.879079000000001</c:v>
                </c:pt>
                <c:pt idx="1057">
                  <c:v>29.879079000000001</c:v>
                </c:pt>
                <c:pt idx="1058">
                  <c:v>29.879079000000001</c:v>
                </c:pt>
                <c:pt idx="1059">
                  <c:v>29.821681000000005</c:v>
                </c:pt>
                <c:pt idx="1060">
                  <c:v>29.821681000000005</c:v>
                </c:pt>
                <c:pt idx="1061">
                  <c:v>29.821681000000005</c:v>
                </c:pt>
                <c:pt idx="1062">
                  <c:v>29.821681000000005</c:v>
                </c:pt>
                <c:pt idx="1063">
                  <c:v>29.821681000000005</c:v>
                </c:pt>
                <c:pt idx="1064">
                  <c:v>29.821681000000005</c:v>
                </c:pt>
                <c:pt idx="1065">
                  <c:v>29.821681000000005</c:v>
                </c:pt>
                <c:pt idx="1066">
                  <c:v>29.821681000000005</c:v>
                </c:pt>
                <c:pt idx="1067">
                  <c:v>29.821681000000005</c:v>
                </c:pt>
                <c:pt idx="1068">
                  <c:v>29.821681000000005</c:v>
                </c:pt>
                <c:pt idx="1069">
                  <c:v>29.750833</c:v>
                </c:pt>
                <c:pt idx="1070">
                  <c:v>29.750833</c:v>
                </c:pt>
                <c:pt idx="1071">
                  <c:v>29.750833</c:v>
                </c:pt>
                <c:pt idx="1072">
                  <c:v>29.750833</c:v>
                </c:pt>
                <c:pt idx="1073">
                  <c:v>29.750833</c:v>
                </c:pt>
                <c:pt idx="1074">
                  <c:v>29.750833</c:v>
                </c:pt>
                <c:pt idx="1075">
                  <c:v>29.750833</c:v>
                </c:pt>
                <c:pt idx="1076">
                  <c:v>29.750833</c:v>
                </c:pt>
                <c:pt idx="1077">
                  <c:v>29.750833</c:v>
                </c:pt>
                <c:pt idx="1078">
                  <c:v>29.750833</c:v>
                </c:pt>
                <c:pt idx="1079">
                  <c:v>29.663482999999989</c:v>
                </c:pt>
                <c:pt idx="1080">
                  <c:v>29.663482999999989</c:v>
                </c:pt>
                <c:pt idx="1081">
                  <c:v>29.663482999999989</c:v>
                </c:pt>
                <c:pt idx="1082">
                  <c:v>29.663482999999989</c:v>
                </c:pt>
                <c:pt idx="1083">
                  <c:v>29.663482999999989</c:v>
                </c:pt>
                <c:pt idx="1084">
                  <c:v>29.663482999999989</c:v>
                </c:pt>
                <c:pt idx="1085">
                  <c:v>29.663482999999989</c:v>
                </c:pt>
                <c:pt idx="1086">
                  <c:v>29.663482999999989</c:v>
                </c:pt>
                <c:pt idx="1087">
                  <c:v>29.663482999999989</c:v>
                </c:pt>
                <c:pt idx="1088">
                  <c:v>29.663482999999989</c:v>
                </c:pt>
                <c:pt idx="1089">
                  <c:v>29.55073599999999</c:v>
                </c:pt>
                <c:pt idx="1090">
                  <c:v>29.55073599999999</c:v>
                </c:pt>
                <c:pt idx="1091">
                  <c:v>29.55073599999999</c:v>
                </c:pt>
                <c:pt idx="1092">
                  <c:v>29.55073599999999</c:v>
                </c:pt>
                <c:pt idx="1093">
                  <c:v>29.55073599999999</c:v>
                </c:pt>
                <c:pt idx="1094">
                  <c:v>29.55073599999999</c:v>
                </c:pt>
                <c:pt idx="1095">
                  <c:v>29.55073599999999</c:v>
                </c:pt>
                <c:pt idx="1096">
                  <c:v>29.55073599999999</c:v>
                </c:pt>
                <c:pt idx="1097">
                  <c:v>29.55073599999999</c:v>
                </c:pt>
                <c:pt idx="1098">
                  <c:v>29.55073599999999</c:v>
                </c:pt>
                <c:pt idx="1099">
                  <c:v>29.456313999999985</c:v>
                </c:pt>
                <c:pt idx="1100">
                  <c:v>29.456313999999985</c:v>
                </c:pt>
                <c:pt idx="1101">
                  <c:v>29.456313999999985</c:v>
                </c:pt>
                <c:pt idx="1102">
                  <c:v>29.456313999999985</c:v>
                </c:pt>
                <c:pt idx="1103">
                  <c:v>29.456313999999985</c:v>
                </c:pt>
                <c:pt idx="1104">
                  <c:v>29.456313999999985</c:v>
                </c:pt>
                <c:pt idx="1105">
                  <c:v>29.456313999999985</c:v>
                </c:pt>
                <c:pt idx="1106">
                  <c:v>29.456313999999985</c:v>
                </c:pt>
                <c:pt idx="1107">
                  <c:v>29.456313999999985</c:v>
                </c:pt>
                <c:pt idx="1108">
                  <c:v>29.456313999999985</c:v>
                </c:pt>
                <c:pt idx="1109">
                  <c:v>29.420215999999989</c:v>
                </c:pt>
                <c:pt idx="1110">
                  <c:v>29.420215999999989</c:v>
                </c:pt>
                <c:pt idx="1111">
                  <c:v>29.420215999999989</c:v>
                </c:pt>
                <c:pt idx="1112">
                  <c:v>29.420215999999989</c:v>
                </c:pt>
                <c:pt idx="1113">
                  <c:v>29.420215999999989</c:v>
                </c:pt>
                <c:pt idx="1114">
                  <c:v>29.420215999999989</c:v>
                </c:pt>
                <c:pt idx="1115">
                  <c:v>29.420215999999989</c:v>
                </c:pt>
                <c:pt idx="1116">
                  <c:v>29.420215999999989</c:v>
                </c:pt>
                <c:pt idx="1117">
                  <c:v>29.420215999999989</c:v>
                </c:pt>
                <c:pt idx="1118">
                  <c:v>29.420215999999989</c:v>
                </c:pt>
                <c:pt idx="1119">
                  <c:v>29.338671999999999</c:v>
                </c:pt>
                <c:pt idx="1120">
                  <c:v>29.338671999999999</c:v>
                </c:pt>
                <c:pt idx="1121">
                  <c:v>29.338671999999999</c:v>
                </c:pt>
                <c:pt idx="1122">
                  <c:v>29.338671999999999</c:v>
                </c:pt>
                <c:pt idx="1123">
                  <c:v>29.338671999999999</c:v>
                </c:pt>
                <c:pt idx="1124">
                  <c:v>29.338671999999999</c:v>
                </c:pt>
                <c:pt idx="1125">
                  <c:v>29.338671999999999</c:v>
                </c:pt>
                <c:pt idx="1126">
                  <c:v>29.338671999999999</c:v>
                </c:pt>
                <c:pt idx="1127">
                  <c:v>29.338671999999999</c:v>
                </c:pt>
                <c:pt idx="1128">
                  <c:v>29.338671999999999</c:v>
                </c:pt>
                <c:pt idx="1129">
                  <c:v>29.29393</c:v>
                </c:pt>
                <c:pt idx="1130">
                  <c:v>29.29393</c:v>
                </c:pt>
                <c:pt idx="1131">
                  <c:v>29.29393</c:v>
                </c:pt>
                <c:pt idx="1132">
                  <c:v>29.29393</c:v>
                </c:pt>
                <c:pt idx="1133">
                  <c:v>29.29393</c:v>
                </c:pt>
                <c:pt idx="1134">
                  <c:v>29.29393</c:v>
                </c:pt>
                <c:pt idx="1135">
                  <c:v>29.29393</c:v>
                </c:pt>
                <c:pt idx="1136">
                  <c:v>29.29393</c:v>
                </c:pt>
                <c:pt idx="1137">
                  <c:v>29.29393</c:v>
                </c:pt>
                <c:pt idx="1138">
                  <c:v>29.29393</c:v>
                </c:pt>
                <c:pt idx="1139">
                  <c:v>29.185329999999983</c:v>
                </c:pt>
                <c:pt idx="1140">
                  <c:v>29.185329999999983</c:v>
                </c:pt>
                <c:pt idx="1141">
                  <c:v>29.185329999999983</c:v>
                </c:pt>
                <c:pt idx="1142">
                  <c:v>29.185329999999983</c:v>
                </c:pt>
                <c:pt idx="1143">
                  <c:v>29.185329999999983</c:v>
                </c:pt>
                <c:pt idx="1144">
                  <c:v>29.185329999999983</c:v>
                </c:pt>
                <c:pt idx="1145">
                  <c:v>29.185329999999983</c:v>
                </c:pt>
                <c:pt idx="1146">
                  <c:v>29.185329999999983</c:v>
                </c:pt>
                <c:pt idx="1147">
                  <c:v>29.185329999999983</c:v>
                </c:pt>
                <c:pt idx="1148">
                  <c:v>29.185329999999983</c:v>
                </c:pt>
                <c:pt idx="1149">
                  <c:v>29.131046000000001</c:v>
                </c:pt>
                <c:pt idx="1150">
                  <c:v>29.131046000000001</c:v>
                </c:pt>
                <c:pt idx="1151">
                  <c:v>29.131046000000001</c:v>
                </c:pt>
                <c:pt idx="1152">
                  <c:v>29.131046000000001</c:v>
                </c:pt>
                <c:pt idx="1153">
                  <c:v>29.131046000000001</c:v>
                </c:pt>
                <c:pt idx="1154">
                  <c:v>29.131046000000001</c:v>
                </c:pt>
                <c:pt idx="1155">
                  <c:v>29.131046000000001</c:v>
                </c:pt>
                <c:pt idx="1156">
                  <c:v>29.131046000000001</c:v>
                </c:pt>
                <c:pt idx="1157">
                  <c:v>29.131046000000001</c:v>
                </c:pt>
                <c:pt idx="1158">
                  <c:v>29.131046000000001</c:v>
                </c:pt>
                <c:pt idx="1159">
                  <c:v>29.070530000000002</c:v>
                </c:pt>
                <c:pt idx="1160">
                  <c:v>29.070530000000002</c:v>
                </c:pt>
                <c:pt idx="1161">
                  <c:v>29.070530000000002</c:v>
                </c:pt>
                <c:pt idx="1162">
                  <c:v>29.070530000000002</c:v>
                </c:pt>
                <c:pt idx="1163">
                  <c:v>29.070530000000002</c:v>
                </c:pt>
                <c:pt idx="1164">
                  <c:v>29.070530000000002</c:v>
                </c:pt>
                <c:pt idx="1165">
                  <c:v>29.070530000000002</c:v>
                </c:pt>
                <c:pt idx="1166">
                  <c:v>29.070530000000002</c:v>
                </c:pt>
                <c:pt idx="1167">
                  <c:v>29.070530000000002</c:v>
                </c:pt>
                <c:pt idx="1168">
                  <c:v>29.070530000000002</c:v>
                </c:pt>
                <c:pt idx="1169">
                  <c:v>28.975771999999989</c:v>
                </c:pt>
                <c:pt idx="1170">
                  <c:v>28.975771999999989</c:v>
                </c:pt>
                <c:pt idx="1171">
                  <c:v>28.975771999999989</c:v>
                </c:pt>
                <c:pt idx="1172">
                  <c:v>28.975771999999989</c:v>
                </c:pt>
                <c:pt idx="1173">
                  <c:v>28.975771999999989</c:v>
                </c:pt>
                <c:pt idx="1174">
                  <c:v>28.975771999999989</c:v>
                </c:pt>
                <c:pt idx="1175">
                  <c:v>28.975771999999989</c:v>
                </c:pt>
                <c:pt idx="1176">
                  <c:v>28.975771999999989</c:v>
                </c:pt>
                <c:pt idx="1177">
                  <c:v>28.975771999999989</c:v>
                </c:pt>
                <c:pt idx="1178">
                  <c:v>28.975771999999989</c:v>
                </c:pt>
                <c:pt idx="1179">
                  <c:v>28.959191000000001</c:v>
                </c:pt>
                <c:pt idx="1180">
                  <c:v>28.959191000000001</c:v>
                </c:pt>
                <c:pt idx="1181">
                  <c:v>28.959191000000001</c:v>
                </c:pt>
                <c:pt idx="1182">
                  <c:v>28.959191000000001</c:v>
                </c:pt>
                <c:pt idx="1183">
                  <c:v>28.959191000000001</c:v>
                </c:pt>
                <c:pt idx="1184">
                  <c:v>28.959191000000001</c:v>
                </c:pt>
                <c:pt idx="1185">
                  <c:v>28.959191000000001</c:v>
                </c:pt>
                <c:pt idx="1186">
                  <c:v>28.959191000000001</c:v>
                </c:pt>
                <c:pt idx="1187">
                  <c:v>28.959191000000001</c:v>
                </c:pt>
                <c:pt idx="1188">
                  <c:v>28.959191000000001</c:v>
                </c:pt>
                <c:pt idx="1189">
                  <c:v>28.878595000000001</c:v>
                </c:pt>
                <c:pt idx="1190">
                  <c:v>28.878595000000001</c:v>
                </c:pt>
                <c:pt idx="1191">
                  <c:v>28.878595000000001</c:v>
                </c:pt>
                <c:pt idx="1192">
                  <c:v>28.878595000000001</c:v>
                </c:pt>
                <c:pt idx="1193">
                  <c:v>28.878595000000001</c:v>
                </c:pt>
                <c:pt idx="1194">
                  <c:v>28.878595000000001</c:v>
                </c:pt>
                <c:pt idx="1195">
                  <c:v>28.878595000000001</c:v>
                </c:pt>
                <c:pt idx="1196">
                  <c:v>28.878595000000001</c:v>
                </c:pt>
                <c:pt idx="1197">
                  <c:v>28.878595000000001</c:v>
                </c:pt>
                <c:pt idx="1198">
                  <c:v>28.878595000000001</c:v>
                </c:pt>
                <c:pt idx="1199">
                  <c:v>28.851057999999998</c:v>
                </c:pt>
                <c:pt idx="1200">
                  <c:v>28.851057999999998</c:v>
                </c:pt>
                <c:pt idx="1201">
                  <c:v>28.851057999999998</c:v>
                </c:pt>
                <c:pt idx="1202">
                  <c:v>28.851057999999998</c:v>
                </c:pt>
                <c:pt idx="1203">
                  <c:v>28.851057999999998</c:v>
                </c:pt>
                <c:pt idx="1204">
                  <c:v>28.851057999999998</c:v>
                </c:pt>
                <c:pt idx="1205">
                  <c:v>28.851057999999998</c:v>
                </c:pt>
                <c:pt idx="1206">
                  <c:v>28.851057999999998</c:v>
                </c:pt>
                <c:pt idx="1207">
                  <c:v>28.851057999999998</c:v>
                </c:pt>
                <c:pt idx="1208">
                  <c:v>28.851057999999998</c:v>
                </c:pt>
                <c:pt idx="1209">
                  <c:v>28.829011000000001</c:v>
                </c:pt>
                <c:pt idx="1210">
                  <c:v>28.829011000000001</c:v>
                </c:pt>
                <c:pt idx="1211">
                  <c:v>28.829011000000001</c:v>
                </c:pt>
                <c:pt idx="1212">
                  <c:v>28.829011000000001</c:v>
                </c:pt>
                <c:pt idx="1213">
                  <c:v>28.829011000000001</c:v>
                </c:pt>
                <c:pt idx="1214">
                  <c:v>28.829011000000001</c:v>
                </c:pt>
                <c:pt idx="1215">
                  <c:v>28.829011000000001</c:v>
                </c:pt>
                <c:pt idx="1216">
                  <c:v>28.829011000000001</c:v>
                </c:pt>
                <c:pt idx="1217">
                  <c:v>28.829011000000001</c:v>
                </c:pt>
                <c:pt idx="1218">
                  <c:v>28.829011000000001</c:v>
                </c:pt>
                <c:pt idx="1219">
                  <c:v>28.783978999999999</c:v>
                </c:pt>
                <c:pt idx="1220">
                  <c:v>28.783978999999999</c:v>
                </c:pt>
                <c:pt idx="1221">
                  <c:v>28.783978999999999</c:v>
                </c:pt>
                <c:pt idx="1222">
                  <c:v>28.783978999999999</c:v>
                </c:pt>
                <c:pt idx="1223">
                  <c:v>28.783978999999999</c:v>
                </c:pt>
                <c:pt idx="1224">
                  <c:v>28.783978999999999</c:v>
                </c:pt>
                <c:pt idx="1225">
                  <c:v>28.783978999999999</c:v>
                </c:pt>
                <c:pt idx="1226">
                  <c:v>28.783978999999999</c:v>
                </c:pt>
                <c:pt idx="1227">
                  <c:v>28.783978999999999</c:v>
                </c:pt>
                <c:pt idx="1228">
                  <c:v>28.783978999999999</c:v>
                </c:pt>
                <c:pt idx="1229">
                  <c:v>28.726241000000002</c:v>
                </c:pt>
                <c:pt idx="1230">
                  <c:v>28.726241000000002</c:v>
                </c:pt>
                <c:pt idx="1231">
                  <c:v>28.726241000000002</c:v>
                </c:pt>
                <c:pt idx="1232">
                  <c:v>28.726241000000002</c:v>
                </c:pt>
                <c:pt idx="1233">
                  <c:v>28.726241000000002</c:v>
                </c:pt>
                <c:pt idx="1234">
                  <c:v>28.726241000000002</c:v>
                </c:pt>
                <c:pt idx="1235">
                  <c:v>28.726241000000002</c:v>
                </c:pt>
                <c:pt idx="1236">
                  <c:v>28.726241000000002</c:v>
                </c:pt>
                <c:pt idx="1237">
                  <c:v>28.726241000000002</c:v>
                </c:pt>
                <c:pt idx="1238">
                  <c:v>28.726241000000002</c:v>
                </c:pt>
                <c:pt idx="1239">
                  <c:v>28.703973999999999</c:v>
                </c:pt>
                <c:pt idx="1240">
                  <c:v>28.703973999999999</c:v>
                </c:pt>
                <c:pt idx="1241">
                  <c:v>28.703973999999999</c:v>
                </c:pt>
                <c:pt idx="1242">
                  <c:v>28.703973999999999</c:v>
                </c:pt>
                <c:pt idx="1243">
                  <c:v>28.703973999999999</c:v>
                </c:pt>
                <c:pt idx="1244">
                  <c:v>28.703973999999999</c:v>
                </c:pt>
                <c:pt idx="1245">
                  <c:v>28.703973999999999</c:v>
                </c:pt>
                <c:pt idx="1246">
                  <c:v>28.703973999999999</c:v>
                </c:pt>
                <c:pt idx="1247">
                  <c:v>28.703973999999999</c:v>
                </c:pt>
                <c:pt idx="1248">
                  <c:v>28.703973999999999</c:v>
                </c:pt>
                <c:pt idx="1249">
                  <c:v>28.671759000000005</c:v>
                </c:pt>
                <c:pt idx="1250">
                  <c:v>28.671759000000005</c:v>
                </c:pt>
                <c:pt idx="1251">
                  <c:v>28.671759000000005</c:v>
                </c:pt>
                <c:pt idx="1252">
                  <c:v>28.671759000000005</c:v>
                </c:pt>
                <c:pt idx="1253">
                  <c:v>28.671759000000005</c:v>
                </c:pt>
                <c:pt idx="1254">
                  <c:v>28.671759000000005</c:v>
                </c:pt>
                <c:pt idx="1255">
                  <c:v>28.671759000000005</c:v>
                </c:pt>
                <c:pt idx="1256">
                  <c:v>28.671759000000005</c:v>
                </c:pt>
                <c:pt idx="1257">
                  <c:v>28.671759000000005</c:v>
                </c:pt>
                <c:pt idx="1258">
                  <c:v>28.671759000000005</c:v>
                </c:pt>
                <c:pt idx="1259">
                  <c:v>28.634243000000001</c:v>
                </c:pt>
                <c:pt idx="1260">
                  <c:v>28.634243000000001</c:v>
                </c:pt>
                <c:pt idx="1261">
                  <c:v>28.634243000000001</c:v>
                </c:pt>
                <c:pt idx="1262">
                  <c:v>28.634243000000001</c:v>
                </c:pt>
                <c:pt idx="1263">
                  <c:v>28.634243000000001</c:v>
                </c:pt>
                <c:pt idx="1264">
                  <c:v>28.634243000000001</c:v>
                </c:pt>
                <c:pt idx="1265">
                  <c:v>28.634243000000001</c:v>
                </c:pt>
                <c:pt idx="1266">
                  <c:v>28.634243000000001</c:v>
                </c:pt>
                <c:pt idx="1267">
                  <c:v>28.634243000000001</c:v>
                </c:pt>
                <c:pt idx="1268">
                  <c:v>28.634243000000001</c:v>
                </c:pt>
                <c:pt idx="1269">
                  <c:v>28.626622999999984</c:v>
                </c:pt>
                <c:pt idx="1270">
                  <c:v>28.626622999999984</c:v>
                </c:pt>
                <c:pt idx="1271">
                  <c:v>28.626622999999984</c:v>
                </c:pt>
                <c:pt idx="1272">
                  <c:v>28.626622999999984</c:v>
                </c:pt>
                <c:pt idx="1273">
                  <c:v>28.626622999999984</c:v>
                </c:pt>
                <c:pt idx="1274">
                  <c:v>28.626622999999984</c:v>
                </c:pt>
                <c:pt idx="1275">
                  <c:v>28.626622999999984</c:v>
                </c:pt>
                <c:pt idx="1276">
                  <c:v>28.626622999999984</c:v>
                </c:pt>
                <c:pt idx="1277">
                  <c:v>28.626622999999984</c:v>
                </c:pt>
                <c:pt idx="1278">
                  <c:v>28.626622999999984</c:v>
                </c:pt>
                <c:pt idx="1279">
                  <c:v>28.589322999999982</c:v>
                </c:pt>
                <c:pt idx="1280">
                  <c:v>28.589322999999982</c:v>
                </c:pt>
                <c:pt idx="1281">
                  <c:v>28.589322999999982</c:v>
                </c:pt>
                <c:pt idx="1282">
                  <c:v>28.589322999999982</c:v>
                </c:pt>
                <c:pt idx="1283">
                  <c:v>28.589322999999982</c:v>
                </c:pt>
              </c:numCache>
            </c:numRef>
          </c:val>
          <c:extLst xmlns:c16r2="http://schemas.microsoft.com/office/drawing/2015/06/chart">
            <c:ext xmlns:c16="http://schemas.microsoft.com/office/drawing/2014/chart" uri="{C3380CC4-5D6E-409C-BE32-E72D297353CC}">
              <c16:uniqueId val="{00000003-19BB-4030-A6A1-84E6DDA71B2E}"/>
            </c:ext>
          </c:extLst>
        </c:ser>
        <c:dLbls/>
        <c:marker val="1"/>
        <c:axId val="342574976"/>
        <c:axId val="342593536"/>
      </c:lineChart>
      <c:catAx>
        <c:axId val="342574976"/>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(min)</a:t>
                </a:r>
                <a:endParaRPr lang="en-IN"/>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593536"/>
        <c:crosses val="autoZero"/>
        <c:auto val="1"/>
        <c:lblAlgn val="ctr"/>
        <c:lblOffset val="100"/>
      </c:catAx>
      <c:valAx>
        <c:axId val="342593536"/>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Temperature</a:t>
                </a:r>
                <a:r>
                  <a:rPr lang="en-IN" baseline="0"/>
                  <a:t> (C)</a:t>
                </a:r>
                <a:endParaRPr lang="en-IN"/>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57497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Run-6</a:t>
            </a:r>
          </a:p>
        </c:rich>
      </c:tx>
      <c:layout/>
      <c:spPr>
        <a:noFill/>
        <a:ln>
          <a:noFill/>
        </a:ln>
        <a:effectLst/>
      </c:spPr>
    </c:title>
    <c:plotArea>
      <c:layout/>
      <c:lineChart>
        <c:grouping val="standard"/>
        <c:ser>
          <c:idx val="0"/>
          <c:order val="0"/>
          <c:tx>
            <c:strRef>
              <c:f>Sheet1!$B$1</c:f>
              <c:strCache>
                <c:ptCount val="1"/>
                <c:pt idx="0">
                  <c:v>TC-1</c:v>
                </c:pt>
              </c:strCache>
            </c:strRef>
          </c:tx>
          <c:spPr>
            <a:ln w="28575" cap="rnd">
              <a:solidFill>
                <a:schemeClr val="accent1"/>
              </a:solidFill>
              <a:round/>
            </a:ln>
            <a:effectLst/>
          </c:spPr>
          <c:marker>
            <c:symbol val="none"/>
          </c:marker>
          <c:cat>
            <c:strRef>
              <c:f>Sheet1!$A$1:$A$1330</c:f>
              <c:strCache>
                <c:ptCount val="1330"/>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strCache>
            </c:strRef>
          </c:cat>
          <c:val>
            <c:numRef>
              <c:f>Sheet1!$B$2:$B$1330</c:f>
              <c:numCache>
                <c:formatCode>General</c:formatCode>
                <c:ptCount val="1329"/>
                <c:pt idx="0">
                  <c:v>43.866091000000004</c:v>
                </c:pt>
                <c:pt idx="1">
                  <c:v>43.866091000000004</c:v>
                </c:pt>
                <c:pt idx="2">
                  <c:v>43.866091000000004</c:v>
                </c:pt>
                <c:pt idx="3">
                  <c:v>43.866091000000004</c:v>
                </c:pt>
                <c:pt idx="4">
                  <c:v>43.866091000000004</c:v>
                </c:pt>
                <c:pt idx="5">
                  <c:v>43.866091000000004</c:v>
                </c:pt>
                <c:pt idx="6">
                  <c:v>43.866091000000004</c:v>
                </c:pt>
                <c:pt idx="7">
                  <c:v>43.866091000000004</c:v>
                </c:pt>
                <c:pt idx="8">
                  <c:v>43.866091000000004</c:v>
                </c:pt>
                <c:pt idx="9">
                  <c:v>43.866091000000004</c:v>
                </c:pt>
                <c:pt idx="10">
                  <c:v>44.497631000000005</c:v>
                </c:pt>
                <c:pt idx="11">
                  <c:v>44.497631000000005</c:v>
                </c:pt>
                <c:pt idx="12">
                  <c:v>44.497631000000005</c:v>
                </c:pt>
                <c:pt idx="13">
                  <c:v>44.497631000000005</c:v>
                </c:pt>
                <c:pt idx="14">
                  <c:v>44.497631000000005</c:v>
                </c:pt>
                <c:pt idx="15">
                  <c:v>44.497631000000005</c:v>
                </c:pt>
                <c:pt idx="16">
                  <c:v>44.497631000000005</c:v>
                </c:pt>
                <c:pt idx="17">
                  <c:v>44.497631000000005</c:v>
                </c:pt>
                <c:pt idx="18">
                  <c:v>44.497631000000005</c:v>
                </c:pt>
                <c:pt idx="19">
                  <c:v>44.497631000000005</c:v>
                </c:pt>
                <c:pt idx="20">
                  <c:v>45.183193000000003</c:v>
                </c:pt>
                <c:pt idx="21">
                  <c:v>45.183193000000003</c:v>
                </c:pt>
                <c:pt idx="22">
                  <c:v>45.183193000000003</c:v>
                </c:pt>
                <c:pt idx="23">
                  <c:v>45.183193000000003</c:v>
                </c:pt>
                <c:pt idx="24">
                  <c:v>45.183193000000003</c:v>
                </c:pt>
                <c:pt idx="25">
                  <c:v>45.183193000000003</c:v>
                </c:pt>
                <c:pt idx="26">
                  <c:v>45.183193000000003</c:v>
                </c:pt>
                <c:pt idx="27">
                  <c:v>45.183193000000003</c:v>
                </c:pt>
                <c:pt idx="28">
                  <c:v>45.183193000000003</c:v>
                </c:pt>
                <c:pt idx="29">
                  <c:v>45.183193000000003</c:v>
                </c:pt>
                <c:pt idx="30">
                  <c:v>45.960593000000003</c:v>
                </c:pt>
                <c:pt idx="31">
                  <c:v>45.960593000000003</c:v>
                </c:pt>
                <c:pt idx="32">
                  <c:v>45.960593000000003</c:v>
                </c:pt>
                <c:pt idx="33">
                  <c:v>45.960593000000003</c:v>
                </c:pt>
                <c:pt idx="34">
                  <c:v>45.960593000000003</c:v>
                </c:pt>
                <c:pt idx="35">
                  <c:v>45.960593000000003</c:v>
                </c:pt>
                <c:pt idx="36">
                  <c:v>45.960593000000003</c:v>
                </c:pt>
                <c:pt idx="37">
                  <c:v>45.960593000000003</c:v>
                </c:pt>
                <c:pt idx="38">
                  <c:v>45.960593000000003</c:v>
                </c:pt>
                <c:pt idx="39">
                  <c:v>45.960593000000003</c:v>
                </c:pt>
                <c:pt idx="40">
                  <c:v>46.816852999999995</c:v>
                </c:pt>
                <c:pt idx="41">
                  <c:v>46.816852999999995</c:v>
                </c:pt>
                <c:pt idx="42">
                  <c:v>46.816852999999995</c:v>
                </c:pt>
                <c:pt idx="43">
                  <c:v>46.816852999999995</c:v>
                </c:pt>
                <c:pt idx="44">
                  <c:v>46.816852999999995</c:v>
                </c:pt>
                <c:pt idx="45">
                  <c:v>46.816852999999995</c:v>
                </c:pt>
                <c:pt idx="46">
                  <c:v>46.816852999999995</c:v>
                </c:pt>
                <c:pt idx="47">
                  <c:v>46.816852999999995</c:v>
                </c:pt>
                <c:pt idx="48">
                  <c:v>46.816852999999995</c:v>
                </c:pt>
                <c:pt idx="49">
                  <c:v>46.816852999999995</c:v>
                </c:pt>
                <c:pt idx="50">
                  <c:v>47.673753000000012</c:v>
                </c:pt>
                <c:pt idx="51">
                  <c:v>47.673753000000012</c:v>
                </c:pt>
                <c:pt idx="52">
                  <c:v>47.673753000000012</c:v>
                </c:pt>
                <c:pt idx="53">
                  <c:v>47.673753000000012</c:v>
                </c:pt>
                <c:pt idx="54">
                  <c:v>47.673753000000012</c:v>
                </c:pt>
                <c:pt idx="55">
                  <c:v>47.673753000000012</c:v>
                </c:pt>
                <c:pt idx="56">
                  <c:v>47.673753000000012</c:v>
                </c:pt>
                <c:pt idx="57">
                  <c:v>47.673753000000012</c:v>
                </c:pt>
                <c:pt idx="58">
                  <c:v>47.673753000000012</c:v>
                </c:pt>
                <c:pt idx="59">
                  <c:v>47.673753000000012</c:v>
                </c:pt>
                <c:pt idx="60">
                  <c:v>48.669503000000013</c:v>
                </c:pt>
                <c:pt idx="61">
                  <c:v>48.669503000000013</c:v>
                </c:pt>
                <c:pt idx="62">
                  <c:v>48.669503000000013</c:v>
                </c:pt>
                <c:pt idx="63">
                  <c:v>48.669503000000013</c:v>
                </c:pt>
                <c:pt idx="64">
                  <c:v>48.669503000000013</c:v>
                </c:pt>
                <c:pt idx="65">
                  <c:v>48.669503000000013</c:v>
                </c:pt>
                <c:pt idx="66">
                  <c:v>48.669503000000013</c:v>
                </c:pt>
                <c:pt idx="67">
                  <c:v>48.669503000000013</c:v>
                </c:pt>
                <c:pt idx="68">
                  <c:v>48.669503000000013</c:v>
                </c:pt>
                <c:pt idx="69">
                  <c:v>48.669503000000013</c:v>
                </c:pt>
                <c:pt idx="70">
                  <c:v>49.783418000000012</c:v>
                </c:pt>
                <c:pt idx="71">
                  <c:v>49.783418000000012</c:v>
                </c:pt>
                <c:pt idx="72">
                  <c:v>49.783418000000012</c:v>
                </c:pt>
                <c:pt idx="73">
                  <c:v>49.783418000000012</c:v>
                </c:pt>
                <c:pt idx="74">
                  <c:v>49.783418000000012</c:v>
                </c:pt>
                <c:pt idx="75">
                  <c:v>49.783418000000012</c:v>
                </c:pt>
                <c:pt idx="76">
                  <c:v>49.783418000000012</c:v>
                </c:pt>
                <c:pt idx="77">
                  <c:v>49.783418000000012</c:v>
                </c:pt>
                <c:pt idx="78">
                  <c:v>49.783418000000012</c:v>
                </c:pt>
                <c:pt idx="79">
                  <c:v>49.783418000000012</c:v>
                </c:pt>
                <c:pt idx="80">
                  <c:v>50.786335000000022</c:v>
                </c:pt>
                <c:pt idx="81">
                  <c:v>50.786335000000022</c:v>
                </c:pt>
                <c:pt idx="82">
                  <c:v>50.786335000000022</c:v>
                </c:pt>
                <c:pt idx="83">
                  <c:v>50.786335000000022</c:v>
                </c:pt>
                <c:pt idx="84">
                  <c:v>50.786335000000022</c:v>
                </c:pt>
                <c:pt idx="85">
                  <c:v>50.786335000000022</c:v>
                </c:pt>
                <c:pt idx="86">
                  <c:v>50.786335000000022</c:v>
                </c:pt>
                <c:pt idx="87">
                  <c:v>50.786335000000022</c:v>
                </c:pt>
                <c:pt idx="88">
                  <c:v>50.786335000000022</c:v>
                </c:pt>
                <c:pt idx="89">
                  <c:v>50.786335000000022</c:v>
                </c:pt>
                <c:pt idx="90">
                  <c:v>51.863107000000007</c:v>
                </c:pt>
                <c:pt idx="91">
                  <c:v>51.863107000000007</c:v>
                </c:pt>
                <c:pt idx="92">
                  <c:v>51.863107000000007</c:v>
                </c:pt>
                <c:pt idx="93">
                  <c:v>51.863107000000007</c:v>
                </c:pt>
                <c:pt idx="94">
                  <c:v>51.863107000000007</c:v>
                </c:pt>
                <c:pt idx="95">
                  <c:v>51.863107000000007</c:v>
                </c:pt>
                <c:pt idx="96">
                  <c:v>51.863107000000007</c:v>
                </c:pt>
                <c:pt idx="97">
                  <c:v>51.863107000000007</c:v>
                </c:pt>
                <c:pt idx="98">
                  <c:v>51.863107000000007</c:v>
                </c:pt>
                <c:pt idx="99">
                  <c:v>51.863107000000007</c:v>
                </c:pt>
                <c:pt idx="100">
                  <c:v>52.875371000000001</c:v>
                </c:pt>
                <c:pt idx="101">
                  <c:v>52.875371000000001</c:v>
                </c:pt>
                <c:pt idx="102">
                  <c:v>52.875371000000001</c:v>
                </c:pt>
                <c:pt idx="103">
                  <c:v>52.875371000000001</c:v>
                </c:pt>
                <c:pt idx="104">
                  <c:v>52.875371000000001</c:v>
                </c:pt>
                <c:pt idx="105">
                  <c:v>52.875371000000001</c:v>
                </c:pt>
                <c:pt idx="106">
                  <c:v>52.875371000000001</c:v>
                </c:pt>
                <c:pt idx="107">
                  <c:v>52.875371000000001</c:v>
                </c:pt>
                <c:pt idx="108">
                  <c:v>52.875371000000001</c:v>
                </c:pt>
                <c:pt idx="109">
                  <c:v>52.875371000000001</c:v>
                </c:pt>
                <c:pt idx="110">
                  <c:v>53.897144000000004</c:v>
                </c:pt>
                <c:pt idx="111">
                  <c:v>53.897144000000004</c:v>
                </c:pt>
                <c:pt idx="112">
                  <c:v>53.897144000000004</c:v>
                </c:pt>
                <c:pt idx="113">
                  <c:v>53.897144000000004</c:v>
                </c:pt>
                <c:pt idx="114">
                  <c:v>53.897144000000004</c:v>
                </c:pt>
                <c:pt idx="115">
                  <c:v>53.897144000000004</c:v>
                </c:pt>
                <c:pt idx="116">
                  <c:v>53.897144000000004</c:v>
                </c:pt>
                <c:pt idx="117">
                  <c:v>53.897144000000004</c:v>
                </c:pt>
                <c:pt idx="118">
                  <c:v>53.897144000000004</c:v>
                </c:pt>
                <c:pt idx="119">
                  <c:v>53.897144000000004</c:v>
                </c:pt>
                <c:pt idx="120">
                  <c:v>54.888798000000001</c:v>
                </c:pt>
                <c:pt idx="121">
                  <c:v>54.888798000000001</c:v>
                </c:pt>
                <c:pt idx="122">
                  <c:v>54.888798000000001</c:v>
                </c:pt>
                <c:pt idx="123">
                  <c:v>54.888798000000001</c:v>
                </c:pt>
                <c:pt idx="124">
                  <c:v>54.888798000000001</c:v>
                </c:pt>
                <c:pt idx="125">
                  <c:v>54.888798000000001</c:v>
                </c:pt>
                <c:pt idx="126">
                  <c:v>54.888798000000001</c:v>
                </c:pt>
                <c:pt idx="127">
                  <c:v>54.888798000000001</c:v>
                </c:pt>
                <c:pt idx="128">
                  <c:v>54.888798000000001</c:v>
                </c:pt>
                <c:pt idx="129">
                  <c:v>54.888798000000001</c:v>
                </c:pt>
                <c:pt idx="130">
                  <c:v>55.742409000000002</c:v>
                </c:pt>
                <c:pt idx="131">
                  <c:v>55.742409000000002</c:v>
                </c:pt>
                <c:pt idx="132">
                  <c:v>55.742409000000002</c:v>
                </c:pt>
                <c:pt idx="133">
                  <c:v>55.742409000000002</c:v>
                </c:pt>
                <c:pt idx="134">
                  <c:v>55.742409000000002</c:v>
                </c:pt>
                <c:pt idx="135">
                  <c:v>55.742409000000002</c:v>
                </c:pt>
                <c:pt idx="136">
                  <c:v>55.742409000000002</c:v>
                </c:pt>
                <c:pt idx="137">
                  <c:v>55.742409000000002</c:v>
                </c:pt>
                <c:pt idx="138">
                  <c:v>55.742409000000002</c:v>
                </c:pt>
                <c:pt idx="139">
                  <c:v>55.742409000000002</c:v>
                </c:pt>
                <c:pt idx="140">
                  <c:v>56.081602999999994</c:v>
                </c:pt>
                <c:pt idx="141">
                  <c:v>56.081602999999994</c:v>
                </c:pt>
                <c:pt idx="142">
                  <c:v>56.081602999999994</c:v>
                </c:pt>
                <c:pt idx="143">
                  <c:v>56.081602999999994</c:v>
                </c:pt>
                <c:pt idx="144">
                  <c:v>56.081602999999994</c:v>
                </c:pt>
                <c:pt idx="145">
                  <c:v>56.081602999999994</c:v>
                </c:pt>
                <c:pt idx="146">
                  <c:v>56.081602999999994</c:v>
                </c:pt>
                <c:pt idx="147">
                  <c:v>56.081602999999994</c:v>
                </c:pt>
                <c:pt idx="148">
                  <c:v>56.081602999999994</c:v>
                </c:pt>
                <c:pt idx="149">
                  <c:v>56.081602999999994</c:v>
                </c:pt>
                <c:pt idx="150">
                  <c:v>56.521572000000013</c:v>
                </c:pt>
                <c:pt idx="151">
                  <c:v>56.521572000000013</c:v>
                </c:pt>
                <c:pt idx="152">
                  <c:v>56.521572000000013</c:v>
                </c:pt>
                <c:pt idx="153">
                  <c:v>56.521572000000013</c:v>
                </c:pt>
                <c:pt idx="154">
                  <c:v>56.521572000000013</c:v>
                </c:pt>
                <c:pt idx="155">
                  <c:v>56.521572000000013</c:v>
                </c:pt>
                <c:pt idx="156">
                  <c:v>56.521572000000013</c:v>
                </c:pt>
                <c:pt idx="157">
                  <c:v>56.521572000000013</c:v>
                </c:pt>
                <c:pt idx="158">
                  <c:v>56.521572000000013</c:v>
                </c:pt>
                <c:pt idx="159">
                  <c:v>56.521572000000013</c:v>
                </c:pt>
                <c:pt idx="160">
                  <c:v>56.55339</c:v>
                </c:pt>
                <c:pt idx="161">
                  <c:v>56.55339</c:v>
                </c:pt>
                <c:pt idx="162">
                  <c:v>56.55339</c:v>
                </c:pt>
                <c:pt idx="163">
                  <c:v>56.55339</c:v>
                </c:pt>
                <c:pt idx="164">
                  <c:v>56.55339</c:v>
                </c:pt>
                <c:pt idx="165">
                  <c:v>56.55339</c:v>
                </c:pt>
                <c:pt idx="166">
                  <c:v>56.55339</c:v>
                </c:pt>
                <c:pt idx="167">
                  <c:v>56.55339</c:v>
                </c:pt>
                <c:pt idx="168">
                  <c:v>56.55339</c:v>
                </c:pt>
                <c:pt idx="169">
                  <c:v>56.55339</c:v>
                </c:pt>
                <c:pt idx="170">
                  <c:v>57.493714000000011</c:v>
                </c:pt>
                <c:pt idx="171">
                  <c:v>57.493714000000011</c:v>
                </c:pt>
                <c:pt idx="172">
                  <c:v>57.493714000000011</c:v>
                </c:pt>
                <c:pt idx="173">
                  <c:v>57.493714000000011</c:v>
                </c:pt>
                <c:pt idx="174">
                  <c:v>57.493714000000011</c:v>
                </c:pt>
                <c:pt idx="175">
                  <c:v>57.493714000000011</c:v>
                </c:pt>
                <c:pt idx="176">
                  <c:v>57.493714000000011</c:v>
                </c:pt>
                <c:pt idx="177">
                  <c:v>57.493714000000011</c:v>
                </c:pt>
                <c:pt idx="178">
                  <c:v>57.493714000000011</c:v>
                </c:pt>
                <c:pt idx="179">
                  <c:v>57.493714000000011</c:v>
                </c:pt>
                <c:pt idx="180">
                  <c:v>58.620205000000013</c:v>
                </c:pt>
                <c:pt idx="181">
                  <c:v>58.620205000000013</c:v>
                </c:pt>
                <c:pt idx="182">
                  <c:v>58.620205000000013</c:v>
                </c:pt>
                <c:pt idx="183">
                  <c:v>58.620205000000013</c:v>
                </c:pt>
                <c:pt idx="184">
                  <c:v>58.620205000000013</c:v>
                </c:pt>
                <c:pt idx="185">
                  <c:v>58.620205000000013</c:v>
                </c:pt>
                <c:pt idx="186">
                  <c:v>58.620205000000013</c:v>
                </c:pt>
                <c:pt idx="187">
                  <c:v>58.620205000000013</c:v>
                </c:pt>
                <c:pt idx="188">
                  <c:v>58.620205000000013</c:v>
                </c:pt>
                <c:pt idx="189">
                  <c:v>58.620205000000013</c:v>
                </c:pt>
                <c:pt idx="190">
                  <c:v>59.895726000000003</c:v>
                </c:pt>
                <c:pt idx="191">
                  <c:v>59.895726000000003</c:v>
                </c:pt>
                <c:pt idx="192">
                  <c:v>59.895726000000003</c:v>
                </c:pt>
                <c:pt idx="193">
                  <c:v>59.895726000000003</c:v>
                </c:pt>
                <c:pt idx="194">
                  <c:v>59.895726000000003</c:v>
                </c:pt>
                <c:pt idx="195">
                  <c:v>59.895726000000003</c:v>
                </c:pt>
                <c:pt idx="196">
                  <c:v>59.895726000000003</c:v>
                </c:pt>
                <c:pt idx="197">
                  <c:v>59.895726000000003</c:v>
                </c:pt>
                <c:pt idx="198">
                  <c:v>59.895726000000003</c:v>
                </c:pt>
                <c:pt idx="199">
                  <c:v>59.895726000000003</c:v>
                </c:pt>
                <c:pt idx="200">
                  <c:v>61.385674999999999</c:v>
                </c:pt>
                <c:pt idx="201">
                  <c:v>61.385674999999999</c:v>
                </c:pt>
                <c:pt idx="202">
                  <c:v>61.385674999999999</c:v>
                </c:pt>
                <c:pt idx="203">
                  <c:v>61.385674999999999</c:v>
                </c:pt>
                <c:pt idx="204">
                  <c:v>61.385674999999999</c:v>
                </c:pt>
                <c:pt idx="205">
                  <c:v>61.385674999999999</c:v>
                </c:pt>
                <c:pt idx="206">
                  <c:v>61.385674999999999</c:v>
                </c:pt>
                <c:pt idx="207">
                  <c:v>61.385674999999999</c:v>
                </c:pt>
                <c:pt idx="208">
                  <c:v>61.385674999999999</c:v>
                </c:pt>
                <c:pt idx="209">
                  <c:v>61.385674999999999</c:v>
                </c:pt>
                <c:pt idx="210">
                  <c:v>62.488065999999996</c:v>
                </c:pt>
                <c:pt idx="211">
                  <c:v>62.488065999999996</c:v>
                </c:pt>
                <c:pt idx="212">
                  <c:v>62.488065999999996</c:v>
                </c:pt>
                <c:pt idx="213">
                  <c:v>62.488065999999996</c:v>
                </c:pt>
                <c:pt idx="214">
                  <c:v>62.488065999999996</c:v>
                </c:pt>
                <c:pt idx="215">
                  <c:v>62.488065999999996</c:v>
                </c:pt>
                <c:pt idx="216">
                  <c:v>62.488065999999996</c:v>
                </c:pt>
                <c:pt idx="217">
                  <c:v>62.488065999999996</c:v>
                </c:pt>
                <c:pt idx="218">
                  <c:v>62.488065999999996</c:v>
                </c:pt>
                <c:pt idx="219">
                  <c:v>62.488065999999996</c:v>
                </c:pt>
                <c:pt idx="220">
                  <c:v>63.966727000000006</c:v>
                </c:pt>
                <c:pt idx="221">
                  <c:v>63.966727000000006</c:v>
                </c:pt>
                <c:pt idx="222">
                  <c:v>63.966727000000006</c:v>
                </c:pt>
                <c:pt idx="223">
                  <c:v>63.966727000000006</c:v>
                </c:pt>
                <c:pt idx="224">
                  <c:v>63.966727000000006</c:v>
                </c:pt>
                <c:pt idx="225">
                  <c:v>63.966727000000006</c:v>
                </c:pt>
                <c:pt idx="226">
                  <c:v>63.966727000000006</c:v>
                </c:pt>
                <c:pt idx="227">
                  <c:v>63.966727000000006</c:v>
                </c:pt>
                <c:pt idx="228">
                  <c:v>63.966727000000006</c:v>
                </c:pt>
                <c:pt idx="229">
                  <c:v>63.966727000000006</c:v>
                </c:pt>
                <c:pt idx="230">
                  <c:v>65.342913999999993</c:v>
                </c:pt>
                <c:pt idx="231">
                  <c:v>65.342913999999993</c:v>
                </c:pt>
                <c:pt idx="232">
                  <c:v>65.342913999999993</c:v>
                </c:pt>
                <c:pt idx="233">
                  <c:v>65.342913999999993</c:v>
                </c:pt>
                <c:pt idx="234">
                  <c:v>65.342913999999993</c:v>
                </c:pt>
                <c:pt idx="235">
                  <c:v>65.342913999999993</c:v>
                </c:pt>
                <c:pt idx="236">
                  <c:v>65.342913999999993</c:v>
                </c:pt>
                <c:pt idx="237">
                  <c:v>65.342913999999993</c:v>
                </c:pt>
                <c:pt idx="238">
                  <c:v>65.342913999999993</c:v>
                </c:pt>
                <c:pt idx="239">
                  <c:v>65.342913999999993</c:v>
                </c:pt>
                <c:pt idx="240">
                  <c:v>66.804512000000003</c:v>
                </c:pt>
                <c:pt idx="241">
                  <c:v>66.804512000000003</c:v>
                </c:pt>
                <c:pt idx="242">
                  <c:v>66.804512000000003</c:v>
                </c:pt>
                <c:pt idx="243">
                  <c:v>66.804512000000003</c:v>
                </c:pt>
                <c:pt idx="244">
                  <c:v>66.804512000000003</c:v>
                </c:pt>
                <c:pt idx="245">
                  <c:v>66.804512000000003</c:v>
                </c:pt>
                <c:pt idx="246">
                  <c:v>66.804512000000003</c:v>
                </c:pt>
                <c:pt idx="247">
                  <c:v>66.804512000000003</c:v>
                </c:pt>
                <c:pt idx="248">
                  <c:v>66.804512000000003</c:v>
                </c:pt>
                <c:pt idx="249">
                  <c:v>66.804512000000003</c:v>
                </c:pt>
                <c:pt idx="250">
                  <c:v>68.940549000000061</c:v>
                </c:pt>
                <c:pt idx="251">
                  <c:v>68.940549000000061</c:v>
                </c:pt>
                <c:pt idx="252">
                  <c:v>68.940549000000061</c:v>
                </c:pt>
                <c:pt idx="253">
                  <c:v>68.940549000000061</c:v>
                </c:pt>
                <c:pt idx="254">
                  <c:v>68.940549000000061</c:v>
                </c:pt>
                <c:pt idx="255">
                  <c:v>68.940549000000061</c:v>
                </c:pt>
                <c:pt idx="256">
                  <c:v>68.940549000000061</c:v>
                </c:pt>
                <c:pt idx="257">
                  <c:v>68.940549000000061</c:v>
                </c:pt>
                <c:pt idx="258">
                  <c:v>68.940549000000061</c:v>
                </c:pt>
                <c:pt idx="259">
                  <c:v>68.940549000000061</c:v>
                </c:pt>
                <c:pt idx="260">
                  <c:v>69.974014999999994</c:v>
                </c:pt>
                <c:pt idx="261">
                  <c:v>69.974014999999994</c:v>
                </c:pt>
                <c:pt idx="262">
                  <c:v>69.974014999999994</c:v>
                </c:pt>
                <c:pt idx="263">
                  <c:v>69.974014999999994</c:v>
                </c:pt>
                <c:pt idx="264">
                  <c:v>69.974014999999994</c:v>
                </c:pt>
                <c:pt idx="265">
                  <c:v>69.974014999999994</c:v>
                </c:pt>
                <c:pt idx="266">
                  <c:v>69.974014999999994</c:v>
                </c:pt>
                <c:pt idx="267">
                  <c:v>69.974014999999994</c:v>
                </c:pt>
                <c:pt idx="268">
                  <c:v>69.974014999999994</c:v>
                </c:pt>
                <c:pt idx="269">
                  <c:v>69.974014999999994</c:v>
                </c:pt>
                <c:pt idx="270">
                  <c:v>71.800057999999979</c:v>
                </c:pt>
                <c:pt idx="271">
                  <c:v>71.800057999999979</c:v>
                </c:pt>
                <c:pt idx="272">
                  <c:v>71.800057999999979</c:v>
                </c:pt>
                <c:pt idx="273">
                  <c:v>71.800057999999979</c:v>
                </c:pt>
                <c:pt idx="274">
                  <c:v>71.800057999999979</c:v>
                </c:pt>
                <c:pt idx="275">
                  <c:v>71.800057999999979</c:v>
                </c:pt>
                <c:pt idx="276">
                  <c:v>71.800057999999979</c:v>
                </c:pt>
                <c:pt idx="277">
                  <c:v>71.800057999999979</c:v>
                </c:pt>
                <c:pt idx="278">
                  <c:v>71.800057999999979</c:v>
                </c:pt>
                <c:pt idx="279">
                  <c:v>71.800057999999979</c:v>
                </c:pt>
                <c:pt idx="280">
                  <c:v>73.564696000000026</c:v>
                </c:pt>
                <c:pt idx="281">
                  <c:v>73.564696000000026</c:v>
                </c:pt>
                <c:pt idx="282">
                  <c:v>73.564696000000026</c:v>
                </c:pt>
                <c:pt idx="283">
                  <c:v>73.564696000000026</c:v>
                </c:pt>
                <c:pt idx="284">
                  <c:v>73.564696000000026</c:v>
                </c:pt>
                <c:pt idx="285">
                  <c:v>73.564696000000026</c:v>
                </c:pt>
                <c:pt idx="286">
                  <c:v>73.564696000000026</c:v>
                </c:pt>
                <c:pt idx="287">
                  <c:v>73.564696000000026</c:v>
                </c:pt>
                <c:pt idx="288">
                  <c:v>73.564696000000026</c:v>
                </c:pt>
                <c:pt idx="289">
                  <c:v>73.564696000000026</c:v>
                </c:pt>
                <c:pt idx="290">
                  <c:v>75.693361999999979</c:v>
                </c:pt>
                <c:pt idx="291">
                  <c:v>75.693361999999979</c:v>
                </c:pt>
                <c:pt idx="292">
                  <c:v>75.693361999999979</c:v>
                </c:pt>
                <c:pt idx="293">
                  <c:v>75.693361999999979</c:v>
                </c:pt>
                <c:pt idx="294">
                  <c:v>75.693361999999979</c:v>
                </c:pt>
                <c:pt idx="295">
                  <c:v>75.693361999999979</c:v>
                </c:pt>
                <c:pt idx="296">
                  <c:v>75.693361999999979</c:v>
                </c:pt>
                <c:pt idx="297">
                  <c:v>75.693361999999979</c:v>
                </c:pt>
                <c:pt idx="298">
                  <c:v>75.693361999999979</c:v>
                </c:pt>
                <c:pt idx="299">
                  <c:v>75.693361999999979</c:v>
                </c:pt>
                <c:pt idx="300">
                  <c:v>77.657093000000003</c:v>
                </c:pt>
                <c:pt idx="301">
                  <c:v>77.657093000000003</c:v>
                </c:pt>
                <c:pt idx="302">
                  <c:v>77.657093000000003</c:v>
                </c:pt>
                <c:pt idx="303">
                  <c:v>77.657093000000003</c:v>
                </c:pt>
                <c:pt idx="304">
                  <c:v>77.657093000000003</c:v>
                </c:pt>
                <c:pt idx="305">
                  <c:v>77.657093000000003</c:v>
                </c:pt>
                <c:pt idx="306">
                  <c:v>77.657093000000003</c:v>
                </c:pt>
                <c:pt idx="307">
                  <c:v>77.657093000000003</c:v>
                </c:pt>
                <c:pt idx="308">
                  <c:v>77.657093000000003</c:v>
                </c:pt>
                <c:pt idx="309">
                  <c:v>77.657093000000003</c:v>
                </c:pt>
                <c:pt idx="310">
                  <c:v>79.840894000000006</c:v>
                </c:pt>
                <c:pt idx="311">
                  <c:v>79.840894000000006</c:v>
                </c:pt>
                <c:pt idx="312">
                  <c:v>79.840894000000006</c:v>
                </c:pt>
                <c:pt idx="313">
                  <c:v>79.840894000000006</c:v>
                </c:pt>
                <c:pt idx="314">
                  <c:v>79.840894000000006</c:v>
                </c:pt>
                <c:pt idx="315">
                  <c:v>79.840894000000006</c:v>
                </c:pt>
                <c:pt idx="316">
                  <c:v>79.840894000000006</c:v>
                </c:pt>
                <c:pt idx="317">
                  <c:v>79.840894000000006</c:v>
                </c:pt>
                <c:pt idx="318">
                  <c:v>79.840894000000006</c:v>
                </c:pt>
                <c:pt idx="319">
                  <c:v>79.840894000000006</c:v>
                </c:pt>
                <c:pt idx="320">
                  <c:v>82.350215000000006</c:v>
                </c:pt>
                <c:pt idx="321">
                  <c:v>82.350215000000006</c:v>
                </c:pt>
                <c:pt idx="322">
                  <c:v>82.350215000000006</c:v>
                </c:pt>
                <c:pt idx="323">
                  <c:v>82.350215000000006</c:v>
                </c:pt>
                <c:pt idx="324">
                  <c:v>82.350215000000006</c:v>
                </c:pt>
                <c:pt idx="325">
                  <c:v>82.350215000000006</c:v>
                </c:pt>
                <c:pt idx="326">
                  <c:v>82.350215000000006</c:v>
                </c:pt>
                <c:pt idx="327">
                  <c:v>82.350215000000006</c:v>
                </c:pt>
                <c:pt idx="328">
                  <c:v>82.350215000000006</c:v>
                </c:pt>
                <c:pt idx="329">
                  <c:v>82.350215000000006</c:v>
                </c:pt>
                <c:pt idx="330">
                  <c:v>84.66968</c:v>
                </c:pt>
                <c:pt idx="331">
                  <c:v>84.66968</c:v>
                </c:pt>
                <c:pt idx="332">
                  <c:v>84.66968</c:v>
                </c:pt>
                <c:pt idx="333">
                  <c:v>84.66968</c:v>
                </c:pt>
                <c:pt idx="334">
                  <c:v>84.66968</c:v>
                </c:pt>
                <c:pt idx="335">
                  <c:v>84.66968</c:v>
                </c:pt>
                <c:pt idx="336">
                  <c:v>84.66968</c:v>
                </c:pt>
                <c:pt idx="337">
                  <c:v>84.66968</c:v>
                </c:pt>
                <c:pt idx="338">
                  <c:v>84.66968</c:v>
                </c:pt>
                <c:pt idx="339">
                  <c:v>84.66968</c:v>
                </c:pt>
                <c:pt idx="340">
                  <c:v>87.824736999999956</c:v>
                </c:pt>
                <c:pt idx="341">
                  <c:v>87.824736999999956</c:v>
                </c:pt>
                <c:pt idx="342">
                  <c:v>87.824736999999956</c:v>
                </c:pt>
                <c:pt idx="343">
                  <c:v>87.824736999999956</c:v>
                </c:pt>
                <c:pt idx="344">
                  <c:v>87.824736999999956</c:v>
                </c:pt>
                <c:pt idx="345">
                  <c:v>87.824736999999956</c:v>
                </c:pt>
                <c:pt idx="346">
                  <c:v>87.824736999999956</c:v>
                </c:pt>
                <c:pt idx="347">
                  <c:v>87.824736999999956</c:v>
                </c:pt>
                <c:pt idx="348">
                  <c:v>87.824736999999956</c:v>
                </c:pt>
                <c:pt idx="349">
                  <c:v>87.824736999999956</c:v>
                </c:pt>
                <c:pt idx="350">
                  <c:v>93.174320999999978</c:v>
                </c:pt>
                <c:pt idx="351">
                  <c:v>93.174320999999978</c:v>
                </c:pt>
                <c:pt idx="352">
                  <c:v>93.174320999999978</c:v>
                </c:pt>
                <c:pt idx="353">
                  <c:v>93.174320999999978</c:v>
                </c:pt>
                <c:pt idx="354">
                  <c:v>93.174320999999978</c:v>
                </c:pt>
                <c:pt idx="355">
                  <c:v>93.174320999999978</c:v>
                </c:pt>
                <c:pt idx="356">
                  <c:v>93.174320999999978</c:v>
                </c:pt>
                <c:pt idx="357">
                  <c:v>93.174320999999978</c:v>
                </c:pt>
                <c:pt idx="358">
                  <c:v>93.174320999999978</c:v>
                </c:pt>
                <c:pt idx="359">
                  <c:v>93.174320999999978</c:v>
                </c:pt>
                <c:pt idx="360">
                  <c:v>96.767489999999995</c:v>
                </c:pt>
                <c:pt idx="361">
                  <c:v>96.767489999999995</c:v>
                </c:pt>
                <c:pt idx="362">
                  <c:v>96.767489999999995</c:v>
                </c:pt>
                <c:pt idx="363">
                  <c:v>96.767489999999995</c:v>
                </c:pt>
                <c:pt idx="364">
                  <c:v>96.767489999999995</c:v>
                </c:pt>
                <c:pt idx="365">
                  <c:v>96.767489999999995</c:v>
                </c:pt>
                <c:pt idx="366">
                  <c:v>96.767489999999995</c:v>
                </c:pt>
                <c:pt idx="367">
                  <c:v>96.767489999999995</c:v>
                </c:pt>
                <c:pt idx="368">
                  <c:v>96.767489999999995</c:v>
                </c:pt>
                <c:pt idx="369">
                  <c:v>96.767489999999995</c:v>
                </c:pt>
                <c:pt idx="370">
                  <c:v>100.520764</c:v>
                </c:pt>
                <c:pt idx="371">
                  <c:v>100.520764</c:v>
                </c:pt>
                <c:pt idx="372">
                  <c:v>100.520764</c:v>
                </c:pt>
                <c:pt idx="373">
                  <c:v>100.520764</c:v>
                </c:pt>
                <c:pt idx="374">
                  <c:v>100.520764</c:v>
                </c:pt>
                <c:pt idx="375">
                  <c:v>100.520764</c:v>
                </c:pt>
                <c:pt idx="376">
                  <c:v>100.520764</c:v>
                </c:pt>
                <c:pt idx="377">
                  <c:v>100.520764</c:v>
                </c:pt>
                <c:pt idx="378">
                  <c:v>100.520764</c:v>
                </c:pt>
                <c:pt idx="379">
                  <c:v>100.520764</c:v>
                </c:pt>
                <c:pt idx="380">
                  <c:v>105.31384799999998</c:v>
                </c:pt>
                <c:pt idx="381">
                  <c:v>105.31384799999998</c:v>
                </c:pt>
                <c:pt idx="382">
                  <c:v>105.31384799999998</c:v>
                </c:pt>
                <c:pt idx="383">
                  <c:v>105.31384799999998</c:v>
                </c:pt>
                <c:pt idx="384">
                  <c:v>105.31384799999998</c:v>
                </c:pt>
                <c:pt idx="385">
                  <c:v>105.31384799999998</c:v>
                </c:pt>
                <c:pt idx="386">
                  <c:v>105.31384799999998</c:v>
                </c:pt>
                <c:pt idx="387">
                  <c:v>105.31384799999998</c:v>
                </c:pt>
                <c:pt idx="388">
                  <c:v>105.31384799999998</c:v>
                </c:pt>
                <c:pt idx="389">
                  <c:v>105.31384799999998</c:v>
                </c:pt>
                <c:pt idx="390">
                  <c:v>110.432951</c:v>
                </c:pt>
                <c:pt idx="391">
                  <c:v>110.432951</c:v>
                </c:pt>
                <c:pt idx="392">
                  <c:v>110.432951</c:v>
                </c:pt>
                <c:pt idx="393">
                  <c:v>110.432951</c:v>
                </c:pt>
                <c:pt idx="394">
                  <c:v>110.432951</c:v>
                </c:pt>
                <c:pt idx="395">
                  <c:v>110.432951</c:v>
                </c:pt>
                <c:pt idx="396">
                  <c:v>110.432951</c:v>
                </c:pt>
                <c:pt idx="397">
                  <c:v>110.432951</c:v>
                </c:pt>
                <c:pt idx="398">
                  <c:v>110.432951</c:v>
                </c:pt>
                <c:pt idx="399">
                  <c:v>110.432951</c:v>
                </c:pt>
                <c:pt idx="400">
                  <c:v>133.30367399999992</c:v>
                </c:pt>
                <c:pt idx="401">
                  <c:v>133.30367399999992</c:v>
                </c:pt>
                <c:pt idx="402">
                  <c:v>133.30367399999992</c:v>
                </c:pt>
                <c:pt idx="403">
                  <c:v>133.30367399999992</c:v>
                </c:pt>
                <c:pt idx="404">
                  <c:v>133.30367399999992</c:v>
                </c:pt>
                <c:pt idx="405">
                  <c:v>133.30367399999992</c:v>
                </c:pt>
                <c:pt idx="406">
                  <c:v>133.30367399999992</c:v>
                </c:pt>
                <c:pt idx="407">
                  <c:v>133.30367399999992</c:v>
                </c:pt>
                <c:pt idx="408">
                  <c:v>133.30367399999992</c:v>
                </c:pt>
                <c:pt idx="409">
                  <c:v>133.30367399999992</c:v>
                </c:pt>
                <c:pt idx="410">
                  <c:v>165.432513</c:v>
                </c:pt>
                <c:pt idx="411">
                  <c:v>165.432513</c:v>
                </c:pt>
                <c:pt idx="412">
                  <c:v>165.432513</c:v>
                </c:pt>
                <c:pt idx="413">
                  <c:v>165.432513</c:v>
                </c:pt>
                <c:pt idx="414">
                  <c:v>165.432513</c:v>
                </c:pt>
                <c:pt idx="415">
                  <c:v>165.432513</c:v>
                </c:pt>
                <c:pt idx="416">
                  <c:v>165.432513</c:v>
                </c:pt>
                <c:pt idx="417">
                  <c:v>165.432513</c:v>
                </c:pt>
                <c:pt idx="418">
                  <c:v>165.432513</c:v>
                </c:pt>
                <c:pt idx="419">
                  <c:v>165.432513</c:v>
                </c:pt>
                <c:pt idx="420">
                  <c:v>188.196968</c:v>
                </c:pt>
                <c:pt idx="421">
                  <c:v>188.196968</c:v>
                </c:pt>
                <c:pt idx="422">
                  <c:v>188.196968</c:v>
                </c:pt>
                <c:pt idx="423">
                  <c:v>188.196968</c:v>
                </c:pt>
                <c:pt idx="424">
                  <c:v>188.196968</c:v>
                </c:pt>
                <c:pt idx="425">
                  <c:v>188.196968</c:v>
                </c:pt>
                <c:pt idx="426">
                  <c:v>188.196968</c:v>
                </c:pt>
                <c:pt idx="427">
                  <c:v>188.196968</c:v>
                </c:pt>
                <c:pt idx="428">
                  <c:v>188.196968</c:v>
                </c:pt>
                <c:pt idx="429">
                  <c:v>188.196968</c:v>
                </c:pt>
                <c:pt idx="430">
                  <c:v>182.35090100000008</c:v>
                </c:pt>
                <c:pt idx="431">
                  <c:v>182.35090100000008</c:v>
                </c:pt>
                <c:pt idx="432">
                  <c:v>182.35090100000008</c:v>
                </c:pt>
                <c:pt idx="433">
                  <c:v>182.35090100000008</c:v>
                </c:pt>
                <c:pt idx="434">
                  <c:v>182.35090100000008</c:v>
                </c:pt>
                <c:pt idx="435">
                  <c:v>182.35090100000008</c:v>
                </c:pt>
                <c:pt idx="436">
                  <c:v>182.35090100000008</c:v>
                </c:pt>
                <c:pt idx="437">
                  <c:v>182.35090100000008</c:v>
                </c:pt>
                <c:pt idx="438">
                  <c:v>182.35090100000008</c:v>
                </c:pt>
                <c:pt idx="439">
                  <c:v>182.35090100000008</c:v>
                </c:pt>
                <c:pt idx="440">
                  <c:v>213.563129</c:v>
                </c:pt>
                <c:pt idx="441">
                  <c:v>213.563129</c:v>
                </c:pt>
                <c:pt idx="442">
                  <c:v>213.563129</c:v>
                </c:pt>
                <c:pt idx="443">
                  <c:v>213.563129</c:v>
                </c:pt>
                <c:pt idx="444">
                  <c:v>213.563129</c:v>
                </c:pt>
                <c:pt idx="445">
                  <c:v>213.563129</c:v>
                </c:pt>
                <c:pt idx="446">
                  <c:v>213.563129</c:v>
                </c:pt>
                <c:pt idx="447">
                  <c:v>213.563129</c:v>
                </c:pt>
                <c:pt idx="448">
                  <c:v>213.563129</c:v>
                </c:pt>
                <c:pt idx="449">
                  <c:v>213.563129</c:v>
                </c:pt>
                <c:pt idx="450">
                  <c:v>193.21821499999999</c:v>
                </c:pt>
                <c:pt idx="451">
                  <c:v>193.21821499999999</c:v>
                </c:pt>
                <c:pt idx="452">
                  <c:v>193.21821499999999</c:v>
                </c:pt>
                <c:pt idx="453">
                  <c:v>193.21821499999999</c:v>
                </c:pt>
                <c:pt idx="454">
                  <c:v>193.21821499999999</c:v>
                </c:pt>
                <c:pt idx="455">
                  <c:v>193.21821499999999</c:v>
                </c:pt>
                <c:pt idx="456">
                  <c:v>193.21821499999999</c:v>
                </c:pt>
                <c:pt idx="457">
                  <c:v>193.21821499999999</c:v>
                </c:pt>
                <c:pt idx="458">
                  <c:v>193.21821499999999</c:v>
                </c:pt>
                <c:pt idx="459">
                  <c:v>193.21821499999999</c:v>
                </c:pt>
                <c:pt idx="460">
                  <c:v>193.617921</c:v>
                </c:pt>
                <c:pt idx="461">
                  <c:v>193.617921</c:v>
                </c:pt>
                <c:pt idx="462">
                  <c:v>193.617921</c:v>
                </c:pt>
                <c:pt idx="463">
                  <c:v>193.617921</c:v>
                </c:pt>
                <c:pt idx="464">
                  <c:v>193.617921</c:v>
                </c:pt>
                <c:pt idx="465">
                  <c:v>193.617921</c:v>
                </c:pt>
                <c:pt idx="466">
                  <c:v>193.617921</c:v>
                </c:pt>
                <c:pt idx="467">
                  <c:v>193.617921</c:v>
                </c:pt>
                <c:pt idx="468">
                  <c:v>193.617921</c:v>
                </c:pt>
                <c:pt idx="469">
                  <c:v>193.617921</c:v>
                </c:pt>
                <c:pt idx="470">
                  <c:v>235.47855199999998</c:v>
                </c:pt>
                <c:pt idx="471">
                  <c:v>235.47855199999998</c:v>
                </c:pt>
                <c:pt idx="472">
                  <c:v>235.47855199999998</c:v>
                </c:pt>
                <c:pt idx="473">
                  <c:v>235.47855199999998</c:v>
                </c:pt>
                <c:pt idx="474">
                  <c:v>235.47855199999998</c:v>
                </c:pt>
                <c:pt idx="475">
                  <c:v>235.47855199999998</c:v>
                </c:pt>
                <c:pt idx="476">
                  <c:v>235.47855199999998</c:v>
                </c:pt>
                <c:pt idx="477">
                  <c:v>235.47855199999998</c:v>
                </c:pt>
                <c:pt idx="478">
                  <c:v>235.47855199999998</c:v>
                </c:pt>
                <c:pt idx="479">
                  <c:v>235.47855199999998</c:v>
                </c:pt>
                <c:pt idx="480">
                  <c:v>259.88444099999998</c:v>
                </c:pt>
                <c:pt idx="481">
                  <c:v>259.88444099999998</c:v>
                </c:pt>
                <c:pt idx="482">
                  <c:v>259.88444099999998</c:v>
                </c:pt>
                <c:pt idx="483">
                  <c:v>259.88444099999998</c:v>
                </c:pt>
                <c:pt idx="484">
                  <c:v>259.88444099999998</c:v>
                </c:pt>
                <c:pt idx="485">
                  <c:v>259.88444099999998</c:v>
                </c:pt>
                <c:pt idx="486">
                  <c:v>259.88444099999998</c:v>
                </c:pt>
                <c:pt idx="487">
                  <c:v>259.88444099999998</c:v>
                </c:pt>
                <c:pt idx="488">
                  <c:v>259.88444099999998</c:v>
                </c:pt>
                <c:pt idx="489">
                  <c:v>259.88444099999998</c:v>
                </c:pt>
                <c:pt idx="490">
                  <c:v>271.78561099999985</c:v>
                </c:pt>
                <c:pt idx="491">
                  <c:v>271.78561099999985</c:v>
                </c:pt>
                <c:pt idx="492">
                  <c:v>271.78561099999985</c:v>
                </c:pt>
                <c:pt idx="493">
                  <c:v>271.78561099999985</c:v>
                </c:pt>
                <c:pt idx="494">
                  <c:v>271.78561099999985</c:v>
                </c:pt>
                <c:pt idx="495">
                  <c:v>271.78561099999985</c:v>
                </c:pt>
                <c:pt idx="496">
                  <c:v>271.78561099999985</c:v>
                </c:pt>
                <c:pt idx="497">
                  <c:v>271.78561099999985</c:v>
                </c:pt>
                <c:pt idx="498">
                  <c:v>271.78561099999985</c:v>
                </c:pt>
                <c:pt idx="499">
                  <c:v>271.78561099999985</c:v>
                </c:pt>
                <c:pt idx="500">
                  <c:v>273.66807799999981</c:v>
                </c:pt>
                <c:pt idx="501">
                  <c:v>273.66807799999981</c:v>
                </c:pt>
                <c:pt idx="502">
                  <c:v>273.66807799999981</c:v>
                </c:pt>
                <c:pt idx="503">
                  <c:v>273.66807799999981</c:v>
                </c:pt>
                <c:pt idx="504">
                  <c:v>273.66807799999981</c:v>
                </c:pt>
                <c:pt idx="505">
                  <c:v>273.66807799999981</c:v>
                </c:pt>
                <c:pt idx="506">
                  <c:v>273.66807799999981</c:v>
                </c:pt>
                <c:pt idx="507">
                  <c:v>273.66807799999981</c:v>
                </c:pt>
                <c:pt idx="508">
                  <c:v>273.66807799999981</c:v>
                </c:pt>
                <c:pt idx="509">
                  <c:v>273.66807799999981</c:v>
                </c:pt>
                <c:pt idx="510">
                  <c:v>277.49972799999983</c:v>
                </c:pt>
                <c:pt idx="511">
                  <c:v>277.49972799999983</c:v>
                </c:pt>
                <c:pt idx="512">
                  <c:v>277.49972799999983</c:v>
                </c:pt>
                <c:pt idx="513">
                  <c:v>277.49972799999983</c:v>
                </c:pt>
                <c:pt idx="514">
                  <c:v>277.49972799999983</c:v>
                </c:pt>
                <c:pt idx="515">
                  <c:v>277.49972799999983</c:v>
                </c:pt>
                <c:pt idx="516">
                  <c:v>277.49972799999983</c:v>
                </c:pt>
                <c:pt idx="517">
                  <c:v>277.49972799999983</c:v>
                </c:pt>
                <c:pt idx="518">
                  <c:v>277.49972799999983</c:v>
                </c:pt>
                <c:pt idx="519">
                  <c:v>277.49972799999983</c:v>
                </c:pt>
                <c:pt idx="520">
                  <c:v>279.38757799999985</c:v>
                </c:pt>
                <c:pt idx="521">
                  <c:v>279.38757799999985</c:v>
                </c:pt>
                <c:pt idx="522">
                  <c:v>279.38757799999985</c:v>
                </c:pt>
                <c:pt idx="523">
                  <c:v>279.38757799999985</c:v>
                </c:pt>
                <c:pt idx="524">
                  <c:v>279.38757799999985</c:v>
                </c:pt>
                <c:pt idx="525">
                  <c:v>279.38757799999985</c:v>
                </c:pt>
                <c:pt idx="526">
                  <c:v>279.38757799999985</c:v>
                </c:pt>
                <c:pt idx="527">
                  <c:v>279.38757799999985</c:v>
                </c:pt>
                <c:pt idx="528">
                  <c:v>279.38757799999985</c:v>
                </c:pt>
                <c:pt idx="529">
                  <c:v>279.38757799999985</c:v>
                </c:pt>
                <c:pt idx="530">
                  <c:v>280.7677289999998</c:v>
                </c:pt>
                <c:pt idx="531">
                  <c:v>280.7677289999998</c:v>
                </c:pt>
                <c:pt idx="532">
                  <c:v>280.7677289999998</c:v>
                </c:pt>
                <c:pt idx="533">
                  <c:v>280.7677289999998</c:v>
                </c:pt>
                <c:pt idx="534">
                  <c:v>280.7677289999998</c:v>
                </c:pt>
                <c:pt idx="535">
                  <c:v>280.7677289999998</c:v>
                </c:pt>
                <c:pt idx="536">
                  <c:v>280.7677289999998</c:v>
                </c:pt>
                <c:pt idx="537">
                  <c:v>280.7677289999998</c:v>
                </c:pt>
                <c:pt idx="538">
                  <c:v>280.7677289999998</c:v>
                </c:pt>
                <c:pt idx="539">
                  <c:v>280.7677289999998</c:v>
                </c:pt>
                <c:pt idx="540">
                  <c:v>286.71366</c:v>
                </c:pt>
                <c:pt idx="541">
                  <c:v>286.71366</c:v>
                </c:pt>
                <c:pt idx="542">
                  <c:v>286.71366</c:v>
                </c:pt>
                <c:pt idx="543">
                  <c:v>286.71366</c:v>
                </c:pt>
                <c:pt idx="544">
                  <c:v>286.71366</c:v>
                </c:pt>
                <c:pt idx="545">
                  <c:v>286.71366</c:v>
                </c:pt>
                <c:pt idx="546">
                  <c:v>286.71366</c:v>
                </c:pt>
                <c:pt idx="547">
                  <c:v>286.71366</c:v>
                </c:pt>
                <c:pt idx="548">
                  <c:v>286.71366</c:v>
                </c:pt>
                <c:pt idx="549">
                  <c:v>286.71366</c:v>
                </c:pt>
                <c:pt idx="550">
                  <c:v>293.23393799999968</c:v>
                </c:pt>
                <c:pt idx="551">
                  <c:v>293.23393799999968</c:v>
                </c:pt>
                <c:pt idx="552">
                  <c:v>293.23393799999968</c:v>
                </c:pt>
                <c:pt idx="553">
                  <c:v>293.23393799999968</c:v>
                </c:pt>
                <c:pt idx="554">
                  <c:v>293.23393799999968</c:v>
                </c:pt>
                <c:pt idx="555">
                  <c:v>293.23393799999968</c:v>
                </c:pt>
                <c:pt idx="556">
                  <c:v>293.23393799999968</c:v>
                </c:pt>
                <c:pt idx="557">
                  <c:v>293.23393799999968</c:v>
                </c:pt>
                <c:pt idx="558">
                  <c:v>293.23393799999968</c:v>
                </c:pt>
                <c:pt idx="559">
                  <c:v>293.23393799999968</c:v>
                </c:pt>
                <c:pt idx="560">
                  <c:v>294.93579899999963</c:v>
                </c:pt>
                <c:pt idx="561">
                  <c:v>294.93579899999963</c:v>
                </c:pt>
                <c:pt idx="562">
                  <c:v>294.93579899999963</c:v>
                </c:pt>
                <c:pt idx="563">
                  <c:v>294.93579899999963</c:v>
                </c:pt>
                <c:pt idx="564">
                  <c:v>294.93579899999963</c:v>
                </c:pt>
                <c:pt idx="565">
                  <c:v>294.93579899999963</c:v>
                </c:pt>
                <c:pt idx="566">
                  <c:v>294.93579899999963</c:v>
                </c:pt>
                <c:pt idx="567">
                  <c:v>294.93579899999963</c:v>
                </c:pt>
                <c:pt idx="568">
                  <c:v>294.93579899999963</c:v>
                </c:pt>
                <c:pt idx="569">
                  <c:v>294.93579899999963</c:v>
                </c:pt>
                <c:pt idx="570">
                  <c:v>298.21428400000002</c:v>
                </c:pt>
                <c:pt idx="571">
                  <c:v>298.21428400000002</c:v>
                </c:pt>
                <c:pt idx="572">
                  <c:v>298.21428400000002</c:v>
                </c:pt>
                <c:pt idx="573">
                  <c:v>298.21428400000002</c:v>
                </c:pt>
                <c:pt idx="574">
                  <c:v>298.21428400000002</c:v>
                </c:pt>
                <c:pt idx="575">
                  <c:v>298.21428400000002</c:v>
                </c:pt>
                <c:pt idx="576">
                  <c:v>298.21428400000002</c:v>
                </c:pt>
                <c:pt idx="577">
                  <c:v>298.21428400000002</c:v>
                </c:pt>
                <c:pt idx="578">
                  <c:v>298.21428400000002</c:v>
                </c:pt>
                <c:pt idx="579">
                  <c:v>298.21428400000002</c:v>
                </c:pt>
                <c:pt idx="580">
                  <c:v>295.9823819999998</c:v>
                </c:pt>
                <c:pt idx="581">
                  <c:v>295.9823819999998</c:v>
                </c:pt>
                <c:pt idx="582">
                  <c:v>295.9823819999998</c:v>
                </c:pt>
                <c:pt idx="583">
                  <c:v>295.9823819999998</c:v>
                </c:pt>
                <c:pt idx="584">
                  <c:v>295.9823819999998</c:v>
                </c:pt>
                <c:pt idx="585">
                  <c:v>295.9823819999998</c:v>
                </c:pt>
                <c:pt idx="586">
                  <c:v>295.9823819999998</c:v>
                </c:pt>
                <c:pt idx="587">
                  <c:v>295.9823819999998</c:v>
                </c:pt>
                <c:pt idx="588">
                  <c:v>295.9823819999998</c:v>
                </c:pt>
                <c:pt idx="589">
                  <c:v>295.9823819999998</c:v>
                </c:pt>
                <c:pt idx="590">
                  <c:v>296.28569799999985</c:v>
                </c:pt>
                <c:pt idx="591">
                  <c:v>296.28569799999985</c:v>
                </c:pt>
                <c:pt idx="592">
                  <c:v>296.28569799999985</c:v>
                </c:pt>
                <c:pt idx="593">
                  <c:v>296.28569799999985</c:v>
                </c:pt>
                <c:pt idx="594">
                  <c:v>296.28569799999985</c:v>
                </c:pt>
                <c:pt idx="595">
                  <c:v>296.28569799999985</c:v>
                </c:pt>
                <c:pt idx="596">
                  <c:v>296.28569799999985</c:v>
                </c:pt>
                <c:pt idx="597">
                  <c:v>296.28569799999985</c:v>
                </c:pt>
                <c:pt idx="598">
                  <c:v>296.28569799999985</c:v>
                </c:pt>
                <c:pt idx="599">
                  <c:v>296.28569799999985</c:v>
                </c:pt>
                <c:pt idx="600">
                  <c:v>295.79343699999964</c:v>
                </c:pt>
                <c:pt idx="601">
                  <c:v>295.79343699999964</c:v>
                </c:pt>
                <c:pt idx="602">
                  <c:v>295.79343699999964</c:v>
                </c:pt>
                <c:pt idx="603">
                  <c:v>295.79343699999964</c:v>
                </c:pt>
                <c:pt idx="604">
                  <c:v>295.79343699999964</c:v>
                </c:pt>
                <c:pt idx="605">
                  <c:v>295.79343699999964</c:v>
                </c:pt>
                <c:pt idx="606">
                  <c:v>295.79343699999964</c:v>
                </c:pt>
                <c:pt idx="607">
                  <c:v>295.79343699999964</c:v>
                </c:pt>
                <c:pt idx="608">
                  <c:v>295.79343699999964</c:v>
                </c:pt>
                <c:pt idx="609">
                  <c:v>295.79343699999964</c:v>
                </c:pt>
                <c:pt idx="610">
                  <c:v>298.0871639999998</c:v>
                </c:pt>
                <c:pt idx="611">
                  <c:v>298.0871639999998</c:v>
                </c:pt>
                <c:pt idx="612">
                  <c:v>298.0871639999998</c:v>
                </c:pt>
                <c:pt idx="613">
                  <c:v>298.0871639999998</c:v>
                </c:pt>
                <c:pt idx="614">
                  <c:v>298.0871639999998</c:v>
                </c:pt>
                <c:pt idx="615">
                  <c:v>298.0871639999998</c:v>
                </c:pt>
                <c:pt idx="616">
                  <c:v>298.0871639999998</c:v>
                </c:pt>
                <c:pt idx="617">
                  <c:v>298.0871639999998</c:v>
                </c:pt>
                <c:pt idx="618">
                  <c:v>298.0871639999998</c:v>
                </c:pt>
                <c:pt idx="619">
                  <c:v>298.0871639999998</c:v>
                </c:pt>
                <c:pt idx="620">
                  <c:v>297.932863</c:v>
                </c:pt>
                <c:pt idx="621">
                  <c:v>297.932863</c:v>
                </c:pt>
                <c:pt idx="622">
                  <c:v>297.932863</c:v>
                </c:pt>
                <c:pt idx="623">
                  <c:v>297.932863</c:v>
                </c:pt>
                <c:pt idx="624">
                  <c:v>297.932863</c:v>
                </c:pt>
                <c:pt idx="625">
                  <c:v>297.932863</c:v>
                </c:pt>
                <c:pt idx="626">
                  <c:v>297.932863</c:v>
                </c:pt>
                <c:pt idx="627">
                  <c:v>297.932863</c:v>
                </c:pt>
                <c:pt idx="628">
                  <c:v>297.932863</c:v>
                </c:pt>
                <c:pt idx="629">
                  <c:v>297.932863</c:v>
                </c:pt>
                <c:pt idx="630">
                  <c:v>297.65955600000001</c:v>
                </c:pt>
                <c:pt idx="631">
                  <c:v>297.65955600000001</c:v>
                </c:pt>
                <c:pt idx="632">
                  <c:v>297.65955600000001</c:v>
                </c:pt>
                <c:pt idx="633">
                  <c:v>297.65955600000001</c:v>
                </c:pt>
                <c:pt idx="634">
                  <c:v>297.65955600000001</c:v>
                </c:pt>
                <c:pt idx="635">
                  <c:v>297.65955600000001</c:v>
                </c:pt>
                <c:pt idx="636">
                  <c:v>297.65955600000001</c:v>
                </c:pt>
                <c:pt idx="637">
                  <c:v>297.65955600000001</c:v>
                </c:pt>
                <c:pt idx="638">
                  <c:v>297.65955600000001</c:v>
                </c:pt>
                <c:pt idx="639">
                  <c:v>297.65955600000001</c:v>
                </c:pt>
                <c:pt idx="640">
                  <c:v>297.01428199999998</c:v>
                </c:pt>
                <c:pt idx="641">
                  <c:v>297.01428199999998</c:v>
                </c:pt>
                <c:pt idx="642">
                  <c:v>297.01428199999998</c:v>
                </c:pt>
                <c:pt idx="643">
                  <c:v>297.01428199999998</c:v>
                </c:pt>
                <c:pt idx="644">
                  <c:v>297.01428199999998</c:v>
                </c:pt>
                <c:pt idx="645">
                  <c:v>297.01428199999998</c:v>
                </c:pt>
                <c:pt idx="646">
                  <c:v>297.01428199999998</c:v>
                </c:pt>
                <c:pt idx="647">
                  <c:v>297.01428199999998</c:v>
                </c:pt>
                <c:pt idx="648">
                  <c:v>297.01428199999998</c:v>
                </c:pt>
                <c:pt idx="649">
                  <c:v>297.01428199999998</c:v>
                </c:pt>
                <c:pt idx="650">
                  <c:v>297.01172899999983</c:v>
                </c:pt>
                <c:pt idx="651">
                  <c:v>297.01172899999983</c:v>
                </c:pt>
                <c:pt idx="652">
                  <c:v>297.01172899999983</c:v>
                </c:pt>
                <c:pt idx="653">
                  <c:v>297.01172899999983</c:v>
                </c:pt>
                <c:pt idx="654">
                  <c:v>297.01172899999983</c:v>
                </c:pt>
                <c:pt idx="655">
                  <c:v>297.01172899999983</c:v>
                </c:pt>
                <c:pt idx="656">
                  <c:v>297.01172899999983</c:v>
                </c:pt>
                <c:pt idx="657">
                  <c:v>297.01172899999983</c:v>
                </c:pt>
                <c:pt idx="658">
                  <c:v>297.01172899999983</c:v>
                </c:pt>
                <c:pt idx="659">
                  <c:v>297.01172899999983</c:v>
                </c:pt>
                <c:pt idx="660">
                  <c:v>297.27080999999993</c:v>
                </c:pt>
                <c:pt idx="661">
                  <c:v>297.27080999999993</c:v>
                </c:pt>
                <c:pt idx="662">
                  <c:v>297.27080999999993</c:v>
                </c:pt>
                <c:pt idx="663">
                  <c:v>297.27080999999993</c:v>
                </c:pt>
                <c:pt idx="664">
                  <c:v>297.27080999999993</c:v>
                </c:pt>
                <c:pt idx="665">
                  <c:v>297.27080999999993</c:v>
                </c:pt>
                <c:pt idx="666">
                  <c:v>297.27080999999993</c:v>
                </c:pt>
                <c:pt idx="667">
                  <c:v>297.27080999999993</c:v>
                </c:pt>
                <c:pt idx="668">
                  <c:v>297.27080999999993</c:v>
                </c:pt>
                <c:pt idx="669">
                  <c:v>297.27080999999993</c:v>
                </c:pt>
                <c:pt idx="670">
                  <c:v>297.62579599999981</c:v>
                </c:pt>
                <c:pt idx="671">
                  <c:v>297.62579599999981</c:v>
                </c:pt>
                <c:pt idx="672">
                  <c:v>297.62579599999981</c:v>
                </c:pt>
                <c:pt idx="673">
                  <c:v>297.62579599999981</c:v>
                </c:pt>
                <c:pt idx="674">
                  <c:v>297.62579599999981</c:v>
                </c:pt>
                <c:pt idx="675">
                  <c:v>297.62579599999981</c:v>
                </c:pt>
                <c:pt idx="676">
                  <c:v>297.62579599999981</c:v>
                </c:pt>
                <c:pt idx="677">
                  <c:v>297.62579599999981</c:v>
                </c:pt>
                <c:pt idx="678">
                  <c:v>297.62579599999981</c:v>
                </c:pt>
                <c:pt idx="679">
                  <c:v>297.62579599999981</c:v>
                </c:pt>
                <c:pt idx="680">
                  <c:v>298.24698000000001</c:v>
                </c:pt>
                <c:pt idx="681">
                  <c:v>298.24698000000001</c:v>
                </c:pt>
                <c:pt idx="682">
                  <c:v>298.24698000000001</c:v>
                </c:pt>
                <c:pt idx="683">
                  <c:v>298.24698000000001</c:v>
                </c:pt>
                <c:pt idx="684">
                  <c:v>298.24698000000001</c:v>
                </c:pt>
                <c:pt idx="685">
                  <c:v>298.24698000000001</c:v>
                </c:pt>
                <c:pt idx="686">
                  <c:v>298.24698000000001</c:v>
                </c:pt>
                <c:pt idx="687">
                  <c:v>298.24698000000001</c:v>
                </c:pt>
                <c:pt idx="688">
                  <c:v>298.24698000000001</c:v>
                </c:pt>
                <c:pt idx="689">
                  <c:v>298.24698000000001</c:v>
                </c:pt>
                <c:pt idx="690">
                  <c:v>299.32484300000016</c:v>
                </c:pt>
                <c:pt idx="691">
                  <c:v>299.32484300000016</c:v>
                </c:pt>
                <c:pt idx="692">
                  <c:v>299.32484300000016</c:v>
                </c:pt>
                <c:pt idx="693">
                  <c:v>299.32484300000016</c:v>
                </c:pt>
                <c:pt idx="694">
                  <c:v>299.32484300000016</c:v>
                </c:pt>
                <c:pt idx="695">
                  <c:v>299.32484300000016</c:v>
                </c:pt>
                <c:pt idx="696">
                  <c:v>299.32484300000016</c:v>
                </c:pt>
                <c:pt idx="697">
                  <c:v>299.32484300000016</c:v>
                </c:pt>
                <c:pt idx="698">
                  <c:v>299.32484300000016</c:v>
                </c:pt>
                <c:pt idx="699">
                  <c:v>299.32484300000016</c:v>
                </c:pt>
                <c:pt idx="700">
                  <c:v>298.52818099999985</c:v>
                </c:pt>
                <c:pt idx="701">
                  <c:v>298.52818099999985</c:v>
                </c:pt>
                <c:pt idx="702">
                  <c:v>298.52818099999985</c:v>
                </c:pt>
                <c:pt idx="703">
                  <c:v>298.52818099999985</c:v>
                </c:pt>
                <c:pt idx="704">
                  <c:v>298.52818099999985</c:v>
                </c:pt>
                <c:pt idx="705">
                  <c:v>298.52818099999985</c:v>
                </c:pt>
                <c:pt idx="706">
                  <c:v>298.52818099999985</c:v>
                </c:pt>
                <c:pt idx="707">
                  <c:v>298.52818099999985</c:v>
                </c:pt>
                <c:pt idx="708">
                  <c:v>298.52818099999985</c:v>
                </c:pt>
                <c:pt idx="709">
                  <c:v>298.52818099999985</c:v>
                </c:pt>
                <c:pt idx="710">
                  <c:v>297.97967899999981</c:v>
                </c:pt>
                <c:pt idx="711">
                  <c:v>297.97967899999981</c:v>
                </c:pt>
                <c:pt idx="712">
                  <c:v>297.97967899999981</c:v>
                </c:pt>
                <c:pt idx="713">
                  <c:v>297.97967899999981</c:v>
                </c:pt>
                <c:pt idx="714">
                  <c:v>297.97967899999981</c:v>
                </c:pt>
                <c:pt idx="715">
                  <c:v>297.97967899999981</c:v>
                </c:pt>
                <c:pt idx="716">
                  <c:v>297.97967899999981</c:v>
                </c:pt>
                <c:pt idx="717">
                  <c:v>297.97967899999981</c:v>
                </c:pt>
                <c:pt idx="718">
                  <c:v>297.97967899999981</c:v>
                </c:pt>
                <c:pt idx="719">
                  <c:v>297.97967899999981</c:v>
                </c:pt>
                <c:pt idx="720">
                  <c:v>297.54565400000001</c:v>
                </c:pt>
                <c:pt idx="721">
                  <c:v>297.54565400000001</c:v>
                </c:pt>
                <c:pt idx="722">
                  <c:v>297.54565400000001</c:v>
                </c:pt>
                <c:pt idx="723">
                  <c:v>297.54565400000001</c:v>
                </c:pt>
                <c:pt idx="724">
                  <c:v>297.54565400000001</c:v>
                </c:pt>
                <c:pt idx="725">
                  <c:v>297.54565400000001</c:v>
                </c:pt>
                <c:pt idx="726">
                  <c:v>297.54565400000001</c:v>
                </c:pt>
                <c:pt idx="727">
                  <c:v>297.54565400000001</c:v>
                </c:pt>
                <c:pt idx="728">
                  <c:v>297.54565400000001</c:v>
                </c:pt>
                <c:pt idx="729">
                  <c:v>297.54565400000001</c:v>
                </c:pt>
                <c:pt idx="730">
                  <c:v>297.17448900000016</c:v>
                </c:pt>
                <c:pt idx="731">
                  <c:v>297.17448900000016</c:v>
                </c:pt>
                <c:pt idx="732">
                  <c:v>297.17448900000016</c:v>
                </c:pt>
                <c:pt idx="733">
                  <c:v>297.17448900000016</c:v>
                </c:pt>
                <c:pt idx="734">
                  <c:v>297.17448900000016</c:v>
                </c:pt>
                <c:pt idx="735">
                  <c:v>297.17448900000016</c:v>
                </c:pt>
                <c:pt idx="736">
                  <c:v>297.17448900000016</c:v>
                </c:pt>
                <c:pt idx="737">
                  <c:v>297.17448900000016</c:v>
                </c:pt>
                <c:pt idx="738">
                  <c:v>297.17448900000016</c:v>
                </c:pt>
                <c:pt idx="739">
                  <c:v>297.17448900000016</c:v>
                </c:pt>
                <c:pt idx="740">
                  <c:v>297.06491699999981</c:v>
                </c:pt>
                <c:pt idx="741">
                  <c:v>297.06491699999981</c:v>
                </c:pt>
                <c:pt idx="742">
                  <c:v>297.06491699999981</c:v>
                </c:pt>
                <c:pt idx="743">
                  <c:v>297.06491699999981</c:v>
                </c:pt>
                <c:pt idx="744">
                  <c:v>297.06491699999981</c:v>
                </c:pt>
                <c:pt idx="745">
                  <c:v>297.06491699999981</c:v>
                </c:pt>
                <c:pt idx="746">
                  <c:v>297.06491699999981</c:v>
                </c:pt>
                <c:pt idx="747">
                  <c:v>297.06491699999981</c:v>
                </c:pt>
                <c:pt idx="748">
                  <c:v>297.06491699999981</c:v>
                </c:pt>
                <c:pt idx="749">
                  <c:v>297.06491699999981</c:v>
                </c:pt>
                <c:pt idx="750">
                  <c:v>297.02160899999984</c:v>
                </c:pt>
                <c:pt idx="751">
                  <c:v>297.02160899999984</c:v>
                </c:pt>
                <c:pt idx="752">
                  <c:v>297.02160899999984</c:v>
                </c:pt>
                <c:pt idx="753">
                  <c:v>297.02160899999984</c:v>
                </c:pt>
                <c:pt idx="754">
                  <c:v>297.02160899999984</c:v>
                </c:pt>
                <c:pt idx="755">
                  <c:v>297.02160899999984</c:v>
                </c:pt>
                <c:pt idx="756">
                  <c:v>297.02160899999984</c:v>
                </c:pt>
                <c:pt idx="757">
                  <c:v>297.02160899999984</c:v>
                </c:pt>
                <c:pt idx="758">
                  <c:v>297.02160899999984</c:v>
                </c:pt>
                <c:pt idx="759">
                  <c:v>297.02160899999984</c:v>
                </c:pt>
                <c:pt idx="760">
                  <c:v>296.59393899999964</c:v>
                </c:pt>
                <c:pt idx="761">
                  <c:v>296.59393899999964</c:v>
                </c:pt>
                <c:pt idx="762">
                  <c:v>296.59393899999964</c:v>
                </c:pt>
                <c:pt idx="763">
                  <c:v>296.59393899999964</c:v>
                </c:pt>
                <c:pt idx="764">
                  <c:v>296.59393899999964</c:v>
                </c:pt>
                <c:pt idx="765">
                  <c:v>296.59393899999964</c:v>
                </c:pt>
                <c:pt idx="766">
                  <c:v>296.59393899999964</c:v>
                </c:pt>
                <c:pt idx="767">
                  <c:v>296.59393899999964</c:v>
                </c:pt>
                <c:pt idx="768">
                  <c:v>296.59393899999964</c:v>
                </c:pt>
                <c:pt idx="769">
                  <c:v>296.59393899999964</c:v>
                </c:pt>
                <c:pt idx="770">
                  <c:v>296.25903499999993</c:v>
                </c:pt>
                <c:pt idx="771">
                  <c:v>296.25903499999993</c:v>
                </c:pt>
                <c:pt idx="772">
                  <c:v>296.25903499999993</c:v>
                </c:pt>
                <c:pt idx="773">
                  <c:v>296.25903499999993</c:v>
                </c:pt>
                <c:pt idx="774">
                  <c:v>296.25903499999993</c:v>
                </c:pt>
                <c:pt idx="775">
                  <c:v>296.25903499999993</c:v>
                </c:pt>
                <c:pt idx="776">
                  <c:v>296.25903499999993</c:v>
                </c:pt>
                <c:pt idx="777">
                  <c:v>296.25903499999993</c:v>
                </c:pt>
                <c:pt idx="778">
                  <c:v>296.25903499999993</c:v>
                </c:pt>
                <c:pt idx="779">
                  <c:v>296.25903499999993</c:v>
                </c:pt>
                <c:pt idx="780">
                  <c:v>295.80039499999981</c:v>
                </c:pt>
                <c:pt idx="781">
                  <c:v>295.80039499999981</c:v>
                </c:pt>
                <c:pt idx="782">
                  <c:v>295.80039499999981</c:v>
                </c:pt>
                <c:pt idx="783">
                  <c:v>295.80039499999981</c:v>
                </c:pt>
                <c:pt idx="784">
                  <c:v>295.80039499999981</c:v>
                </c:pt>
                <c:pt idx="785">
                  <c:v>295.80039499999981</c:v>
                </c:pt>
                <c:pt idx="786">
                  <c:v>295.80039499999981</c:v>
                </c:pt>
                <c:pt idx="787">
                  <c:v>295.80039499999981</c:v>
                </c:pt>
                <c:pt idx="788">
                  <c:v>295.80039499999981</c:v>
                </c:pt>
                <c:pt idx="789">
                  <c:v>295.80039499999981</c:v>
                </c:pt>
                <c:pt idx="790">
                  <c:v>295.93544999999983</c:v>
                </c:pt>
                <c:pt idx="791">
                  <c:v>295.93544999999983</c:v>
                </c:pt>
                <c:pt idx="792">
                  <c:v>295.93544999999983</c:v>
                </c:pt>
                <c:pt idx="793">
                  <c:v>295.93544999999983</c:v>
                </c:pt>
                <c:pt idx="794">
                  <c:v>295.93544999999983</c:v>
                </c:pt>
                <c:pt idx="795">
                  <c:v>295.93544999999983</c:v>
                </c:pt>
                <c:pt idx="796">
                  <c:v>295.93544999999983</c:v>
                </c:pt>
                <c:pt idx="797">
                  <c:v>295.93544999999983</c:v>
                </c:pt>
                <c:pt idx="798">
                  <c:v>295.93544999999983</c:v>
                </c:pt>
                <c:pt idx="799">
                  <c:v>295.93544999999983</c:v>
                </c:pt>
                <c:pt idx="800">
                  <c:v>295.17159400000003</c:v>
                </c:pt>
                <c:pt idx="801">
                  <c:v>295.17159400000003</c:v>
                </c:pt>
                <c:pt idx="802">
                  <c:v>295.17159400000003</c:v>
                </c:pt>
                <c:pt idx="803">
                  <c:v>295.17159400000003</c:v>
                </c:pt>
                <c:pt idx="804">
                  <c:v>295.17159400000003</c:v>
                </c:pt>
                <c:pt idx="805">
                  <c:v>295.17159400000003</c:v>
                </c:pt>
                <c:pt idx="806">
                  <c:v>295.17159400000003</c:v>
                </c:pt>
                <c:pt idx="807">
                  <c:v>295.17159400000003</c:v>
                </c:pt>
                <c:pt idx="808">
                  <c:v>295.17159400000003</c:v>
                </c:pt>
                <c:pt idx="809">
                  <c:v>295.17159400000003</c:v>
                </c:pt>
                <c:pt idx="810">
                  <c:v>294.07619199999976</c:v>
                </c:pt>
                <c:pt idx="811">
                  <c:v>294.07619199999976</c:v>
                </c:pt>
                <c:pt idx="812">
                  <c:v>294.07619199999976</c:v>
                </c:pt>
                <c:pt idx="813">
                  <c:v>294.07619199999976</c:v>
                </c:pt>
                <c:pt idx="814">
                  <c:v>294.07619199999976</c:v>
                </c:pt>
                <c:pt idx="815">
                  <c:v>294.07619199999976</c:v>
                </c:pt>
                <c:pt idx="816">
                  <c:v>294.07619199999976</c:v>
                </c:pt>
                <c:pt idx="817">
                  <c:v>294.07619199999976</c:v>
                </c:pt>
                <c:pt idx="818">
                  <c:v>294.07619199999976</c:v>
                </c:pt>
                <c:pt idx="819">
                  <c:v>294.07619199999976</c:v>
                </c:pt>
                <c:pt idx="820">
                  <c:v>292.74615999999963</c:v>
                </c:pt>
                <c:pt idx="821">
                  <c:v>292.74615999999963</c:v>
                </c:pt>
                <c:pt idx="822">
                  <c:v>292.74615999999963</c:v>
                </c:pt>
                <c:pt idx="823">
                  <c:v>292.74615999999963</c:v>
                </c:pt>
                <c:pt idx="824">
                  <c:v>292.74615999999963</c:v>
                </c:pt>
                <c:pt idx="825">
                  <c:v>292.74615999999963</c:v>
                </c:pt>
                <c:pt idx="826">
                  <c:v>292.74615999999963</c:v>
                </c:pt>
                <c:pt idx="827">
                  <c:v>292.74615999999963</c:v>
                </c:pt>
                <c:pt idx="828">
                  <c:v>292.74615999999963</c:v>
                </c:pt>
                <c:pt idx="829">
                  <c:v>292.74615999999963</c:v>
                </c:pt>
                <c:pt idx="830">
                  <c:v>292.01001499999984</c:v>
                </c:pt>
                <c:pt idx="831">
                  <c:v>292.01001499999984</c:v>
                </c:pt>
                <c:pt idx="832">
                  <c:v>292.01001499999984</c:v>
                </c:pt>
                <c:pt idx="833">
                  <c:v>292.01001499999984</c:v>
                </c:pt>
                <c:pt idx="834">
                  <c:v>292.01001499999984</c:v>
                </c:pt>
                <c:pt idx="835">
                  <c:v>292.01001499999984</c:v>
                </c:pt>
                <c:pt idx="836">
                  <c:v>292.01001499999984</c:v>
                </c:pt>
                <c:pt idx="837">
                  <c:v>292.01001499999984</c:v>
                </c:pt>
                <c:pt idx="838">
                  <c:v>292.01001499999984</c:v>
                </c:pt>
                <c:pt idx="839">
                  <c:v>292.01001499999984</c:v>
                </c:pt>
                <c:pt idx="840">
                  <c:v>290.36748000000017</c:v>
                </c:pt>
                <c:pt idx="841">
                  <c:v>290.36748000000017</c:v>
                </c:pt>
                <c:pt idx="842">
                  <c:v>290.36748000000017</c:v>
                </c:pt>
                <c:pt idx="843">
                  <c:v>290.36748000000017</c:v>
                </c:pt>
                <c:pt idx="844">
                  <c:v>290.36748000000017</c:v>
                </c:pt>
                <c:pt idx="845">
                  <c:v>290.36748000000017</c:v>
                </c:pt>
                <c:pt idx="846">
                  <c:v>290.36748000000017</c:v>
                </c:pt>
                <c:pt idx="847">
                  <c:v>290.36748000000017</c:v>
                </c:pt>
                <c:pt idx="848">
                  <c:v>290.36748000000017</c:v>
                </c:pt>
                <c:pt idx="849">
                  <c:v>290.36748000000017</c:v>
                </c:pt>
                <c:pt idx="850">
                  <c:v>288.97171799999961</c:v>
                </c:pt>
                <c:pt idx="851">
                  <c:v>288.97171799999961</c:v>
                </c:pt>
                <c:pt idx="852">
                  <c:v>288.97171799999961</c:v>
                </c:pt>
                <c:pt idx="853">
                  <c:v>288.97171799999961</c:v>
                </c:pt>
                <c:pt idx="854">
                  <c:v>288.97171799999961</c:v>
                </c:pt>
                <c:pt idx="855">
                  <c:v>288.97171799999961</c:v>
                </c:pt>
                <c:pt idx="856">
                  <c:v>288.97171799999961</c:v>
                </c:pt>
                <c:pt idx="857">
                  <c:v>288.97171799999961</c:v>
                </c:pt>
                <c:pt idx="858">
                  <c:v>288.97171799999961</c:v>
                </c:pt>
                <c:pt idx="859">
                  <c:v>288.97171799999961</c:v>
                </c:pt>
                <c:pt idx="860">
                  <c:v>287.55370399999993</c:v>
                </c:pt>
                <c:pt idx="861">
                  <c:v>287.55370399999993</c:v>
                </c:pt>
                <c:pt idx="862">
                  <c:v>287.55370399999993</c:v>
                </c:pt>
                <c:pt idx="863">
                  <c:v>287.55370399999993</c:v>
                </c:pt>
                <c:pt idx="864">
                  <c:v>287.55370399999993</c:v>
                </c:pt>
                <c:pt idx="865">
                  <c:v>287.55370399999993</c:v>
                </c:pt>
                <c:pt idx="866">
                  <c:v>287.55370399999993</c:v>
                </c:pt>
                <c:pt idx="867">
                  <c:v>287.55370399999993</c:v>
                </c:pt>
                <c:pt idx="868">
                  <c:v>287.55370399999993</c:v>
                </c:pt>
                <c:pt idx="869">
                  <c:v>287.55370399999993</c:v>
                </c:pt>
                <c:pt idx="870">
                  <c:v>286.44361599999985</c:v>
                </c:pt>
                <c:pt idx="871">
                  <c:v>286.44361599999985</c:v>
                </c:pt>
                <c:pt idx="872">
                  <c:v>286.44361599999985</c:v>
                </c:pt>
                <c:pt idx="873">
                  <c:v>286.44361599999985</c:v>
                </c:pt>
                <c:pt idx="874">
                  <c:v>286.44361599999985</c:v>
                </c:pt>
                <c:pt idx="875">
                  <c:v>286.44361599999985</c:v>
                </c:pt>
                <c:pt idx="876">
                  <c:v>286.44361599999985</c:v>
                </c:pt>
                <c:pt idx="877">
                  <c:v>286.44361599999985</c:v>
                </c:pt>
                <c:pt idx="878">
                  <c:v>286.44361599999985</c:v>
                </c:pt>
                <c:pt idx="879">
                  <c:v>286.44361599999985</c:v>
                </c:pt>
                <c:pt idx="880">
                  <c:v>285.29890399999977</c:v>
                </c:pt>
                <c:pt idx="881">
                  <c:v>285.29890399999977</c:v>
                </c:pt>
                <c:pt idx="882">
                  <c:v>285.29890399999977</c:v>
                </c:pt>
                <c:pt idx="883">
                  <c:v>285.29890399999977</c:v>
                </c:pt>
                <c:pt idx="884">
                  <c:v>285.29890399999977</c:v>
                </c:pt>
                <c:pt idx="885">
                  <c:v>285.29890399999977</c:v>
                </c:pt>
                <c:pt idx="886">
                  <c:v>285.29890399999977</c:v>
                </c:pt>
                <c:pt idx="887">
                  <c:v>285.29890399999977</c:v>
                </c:pt>
                <c:pt idx="888">
                  <c:v>285.29890399999977</c:v>
                </c:pt>
                <c:pt idx="889">
                  <c:v>285.29890399999977</c:v>
                </c:pt>
                <c:pt idx="890">
                  <c:v>283.93229999999977</c:v>
                </c:pt>
                <c:pt idx="891">
                  <c:v>283.93229999999977</c:v>
                </c:pt>
                <c:pt idx="892">
                  <c:v>283.93229999999977</c:v>
                </c:pt>
                <c:pt idx="893">
                  <c:v>283.93229999999977</c:v>
                </c:pt>
                <c:pt idx="894">
                  <c:v>283.93229999999977</c:v>
                </c:pt>
                <c:pt idx="895">
                  <c:v>283.93229999999977</c:v>
                </c:pt>
                <c:pt idx="896">
                  <c:v>283.93229999999977</c:v>
                </c:pt>
                <c:pt idx="897">
                  <c:v>283.93229999999977</c:v>
                </c:pt>
                <c:pt idx="898">
                  <c:v>283.93229999999977</c:v>
                </c:pt>
                <c:pt idx="899">
                  <c:v>283.93229999999977</c:v>
                </c:pt>
                <c:pt idx="900">
                  <c:v>281.9121819999998</c:v>
                </c:pt>
                <c:pt idx="901">
                  <c:v>281.9121819999998</c:v>
                </c:pt>
                <c:pt idx="902">
                  <c:v>281.9121819999998</c:v>
                </c:pt>
                <c:pt idx="903">
                  <c:v>281.9121819999998</c:v>
                </c:pt>
                <c:pt idx="904">
                  <c:v>281.9121819999998</c:v>
                </c:pt>
                <c:pt idx="905">
                  <c:v>281.9121819999998</c:v>
                </c:pt>
                <c:pt idx="906">
                  <c:v>281.9121819999998</c:v>
                </c:pt>
                <c:pt idx="907">
                  <c:v>281.9121819999998</c:v>
                </c:pt>
                <c:pt idx="908">
                  <c:v>281.9121819999998</c:v>
                </c:pt>
                <c:pt idx="909">
                  <c:v>281.9121819999998</c:v>
                </c:pt>
                <c:pt idx="910">
                  <c:v>279.90697399999976</c:v>
                </c:pt>
                <c:pt idx="911">
                  <c:v>279.90697399999976</c:v>
                </c:pt>
                <c:pt idx="912">
                  <c:v>279.90697399999976</c:v>
                </c:pt>
                <c:pt idx="913">
                  <c:v>279.90697399999976</c:v>
                </c:pt>
                <c:pt idx="914">
                  <c:v>279.90697399999976</c:v>
                </c:pt>
                <c:pt idx="915">
                  <c:v>279.90697399999976</c:v>
                </c:pt>
                <c:pt idx="916">
                  <c:v>279.90697399999976</c:v>
                </c:pt>
                <c:pt idx="917">
                  <c:v>279.90697399999976</c:v>
                </c:pt>
                <c:pt idx="918">
                  <c:v>279.90697399999976</c:v>
                </c:pt>
                <c:pt idx="919">
                  <c:v>279.90697399999976</c:v>
                </c:pt>
                <c:pt idx="920">
                  <c:v>278.72127299999977</c:v>
                </c:pt>
                <c:pt idx="921">
                  <c:v>278.72127299999977</c:v>
                </c:pt>
                <c:pt idx="922">
                  <c:v>278.72127299999977</c:v>
                </c:pt>
                <c:pt idx="923">
                  <c:v>278.72127299999977</c:v>
                </c:pt>
                <c:pt idx="924">
                  <c:v>278.72127299999977</c:v>
                </c:pt>
                <c:pt idx="925">
                  <c:v>278.72127299999977</c:v>
                </c:pt>
                <c:pt idx="926">
                  <c:v>278.72127299999977</c:v>
                </c:pt>
                <c:pt idx="927">
                  <c:v>278.72127299999977</c:v>
                </c:pt>
                <c:pt idx="928">
                  <c:v>278.72127299999977</c:v>
                </c:pt>
                <c:pt idx="929">
                  <c:v>278.72127299999977</c:v>
                </c:pt>
                <c:pt idx="930">
                  <c:v>277.245071</c:v>
                </c:pt>
                <c:pt idx="931">
                  <c:v>277.245071</c:v>
                </c:pt>
                <c:pt idx="932">
                  <c:v>277.245071</c:v>
                </c:pt>
                <c:pt idx="933">
                  <c:v>277.245071</c:v>
                </c:pt>
                <c:pt idx="934">
                  <c:v>277.245071</c:v>
                </c:pt>
                <c:pt idx="935">
                  <c:v>277.245071</c:v>
                </c:pt>
                <c:pt idx="936">
                  <c:v>277.245071</c:v>
                </c:pt>
                <c:pt idx="937">
                  <c:v>277.245071</c:v>
                </c:pt>
                <c:pt idx="938">
                  <c:v>277.245071</c:v>
                </c:pt>
                <c:pt idx="939">
                  <c:v>277.245071</c:v>
                </c:pt>
                <c:pt idx="940">
                  <c:v>275.49058199999985</c:v>
                </c:pt>
                <c:pt idx="941">
                  <c:v>275.49058199999985</c:v>
                </c:pt>
                <c:pt idx="942">
                  <c:v>275.49058199999985</c:v>
                </c:pt>
                <c:pt idx="943">
                  <c:v>275.49058199999985</c:v>
                </c:pt>
                <c:pt idx="944">
                  <c:v>275.49058199999985</c:v>
                </c:pt>
                <c:pt idx="945">
                  <c:v>275.49058199999985</c:v>
                </c:pt>
                <c:pt idx="946">
                  <c:v>275.49058199999985</c:v>
                </c:pt>
                <c:pt idx="947">
                  <c:v>275.49058199999985</c:v>
                </c:pt>
                <c:pt idx="948">
                  <c:v>275.49058199999985</c:v>
                </c:pt>
                <c:pt idx="949">
                  <c:v>275.49058199999985</c:v>
                </c:pt>
                <c:pt idx="950">
                  <c:v>274.33714499999985</c:v>
                </c:pt>
                <c:pt idx="951">
                  <c:v>274.33714499999985</c:v>
                </c:pt>
                <c:pt idx="952">
                  <c:v>274.33714499999985</c:v>
                </c:pt>
                <c:pt idx="953">
                  <c:v>274.33714499999985</c:v>
                </c:pt>
                <c:pt idx="954">
                  <c:v>274.33714499999985</c:v>
                </c:pt>
                <c:pt idx="955">
                  <c:v>274.33714499999985</c:v>
                </c:pt>
                <c:pt idx="956">
                  <c:v>274.33714499999985</c:v>
                </c:pt>
                <c:pt idx="957">
                  <c:v>274.33714499999985</c:v>
                </c:pt>
                <c:pt idx="958">
                  <c:v>274.33714499999985</c:v>
                </c:pt>
                <c:pt idx="959">
                  <c:v>274.33714499999985</c:v>
                </c:pt>
                <c:pt idx="960">
                  <c:v>272.77067</c:v>
                </c:pt>
                <c:pt idx="961">
                  <c:v>272.77067</c:v>
                </c:pt>
                <c:pt idx="962">
                  <c:v>272.77067</c:v>
                </c:pt>
                <c:pt idx="963">
                  <c:v>272.77067</c:v>
                </c:pt>
                <c:pt idx="964">
                  <c:v>272.77067</c:v>
                </c:pt>
                <c:pt idx="965">
                  <c:v>272.77067</c:v>
                </c:pt>
                <c:pt idx="966">
                  <c:v>272.77067</c:v>
                </c:pt>
                <c:pt idx="967">
                  <c:v>272.77067</c:v>
                </c:pt>
                <c:pt idx="968">
                  <c:v>272.77067</c:v>
                </c:pt>
                <c:pt idx="969">
                  <c:v>272.77067</c:v>
                </c:pt>
                <c:pt idx="970">
                  <c:v>272.02721199999985</c:v>
                </c:pt>
                <c:pt idx="971">
                  <c:v>272.02721199999985</c:v>
                </c:pt>
                <c:pt idx="972">
                  <c:v>272.02721199999985</c:v>
                </c:pt>
                <c:pt idx="973">
                  <c:v>272.02721199999985</c:v>
                </c:pt>
                <c:pt idx="974">
                  <c:v>272.02721199999985</c:v>
                </c:pt>
                <c:pt idx="975">
                  <c:v>272.02721199999985</c:v>
                </c:pt>
                <c:pt idx="976">
                  <c:v>272.02721199999985</c:v>
                </c:pt>
                <c:pt idx="977">
                  <c:v>272.02721199999985</c:v>
                </c:pt>
                <c:pt idx="978">
                  <c:v>272.02721199999985</c:v>
                </c:pt>
                <c:pt idx="979">
                  <c:v>272.02721199999985</c:v>
                </c:pt>
                <c:pt idx="980">
                  <c:v>270.83533999999963</c:v>
                </c:pt>
                <c:pt idx="981">
                  <c:v>270.83533999999963</c:v>
                </c:pt>
                <c:pt idx="982">
                  <c:v>270.83533999999963</c:v>
                </c:pt>
                <c:pt idx="983">
                  <c:v>270.83533999999963</c:v>
                </c:pt>
                <c:pt idx="984">
                  <c:v>270.83533999999963</c:v>
                </c:pt>
                <c:pt idx="985">
                  <c:v>270.83533999999963</c:v>
                </c:pt>
                <c:pt idx="986">
                  <c:v>270.83533999999963</c:v>
                </c:pt>
                <c:pt idx="987">
                  <c:v>270.83533999999963</c:v>
                </c:pt>
                <c:pt idx="988">
                  <c:v>270.83533999999963</c:v>
                </c:pt>
                <c:pt idx="989">
                  <c:v>270.83533999999963</c:v>
                </c:pt>
                <c:pt idx="990">
                  <c:v>270.32852000000003</c:v>
                </c:pt>
                <c:pt idx="991">
                  <c:v>270.32852000000003</c:v>
                </c:pt>
                <c:pt idx="992">
                  <c:v>270.32852000000003</c:v>
                </c:pt>
                <c:pt idx="993">
                  <c:v>270.32852000000003</c:v>
                </c:pt>
                <c:pt idx="994">
                  <c:v>270.32852000000003</c:v>
                </c:pt>
                <c:pt idx="995">
                  <c:v>270.32852000000003</c:v>
                </c:pt>
                <c:pt idx="996">
                  <c:v>270.32852000000003</c:v>
                </c:pt>
                <c:pt idx="997">
                  <c:v>270.32852000000003</c:v>
                </c:pt>
                <c:pt idx="998">
                  <c:v>270.32852000000003</c:v>
                </c:pt>
                <c:pt idx="999">
                  <c:v>270.32852000000003</c:v>
                </c:pt>
                <c:pt idx="1000">
                  <c:v>268.62172500000003</c:v>
                </c:pt>
                <c:pt idx="1001">
                  <c:v>268.62172500000003</c:v>
                </c:pt>
                <c:pt idx="1002">
                  <c:v>268.62172500000003</c:v>
                </c:pt>
                <c:pt idx="1003">
                  <c:v>268.62172500000003</c:v>
                </c:pt>
                <c:pt idx="1004">
                  <c:v>268.62172500000003</c:v>
                </c:pt>
                <c:pt idx="1005">
                  <c:v>268.62172500000003</c:v>
                </c:pt>
                <c:pt idx="1006">
                  <c:v>268.62172500000003</c:v>
                </c:pt>
                <c:pt idx="1007">
                  <c:v>268.62172500000003</c:v>
                </c:pt>
                <c:pt idx="1008">
                  <c:v>268.62172500000003</c:v>
                </c:pt>
                <c:pt idx="1009">
                  <c:v>268.62172500000003</c:v>
                </c:pt>
                <c:pt idx="1010">
                  <c:v>267.05786300000017</c:v>
                </c:pt>
                <c:pt idx="1011">
                  <c:v>267.05786300000017</c:v>
                </c:pt>
                <c:pt idx="1012">
                  <c:v>267.05786300000017</c:v>
                </c:pt>
                <c:pt idx="1013">
                  <c:v>267.05786300000017</c:v>
                </c:pt>
                <c:pt idx="1014">
                  <c:v>267.05786300000017</c:v>
                </c:pt>
                <c:pt idx="1015">
                  <c:v>267.05786300000017</c:v>
                </c:pt>
                <c:pt idx="1016">
                  <c:v>267.05786300000017</c:v>
                </c:pt>
                <c:pt idx="1017">
                  <c:v>267.05786300000017</c:v>
                </c:pt>
                <c:pt idx="1018">
                  <c:v>267.05786300000017</c:v>
                </c:pt>
                <c:pt idx="1019">
                  <c:v>267.05786300000017</c:v>
                </c:pt>
                <c:pt idx="1020">
                  <c:v>264.842332</c:v>
                </c:pt>
                <c:pt idx="1021">
                  <c:v>264.842332</c:v>
                </c:pt>
                <c:pt idx="1022">
                  <c:v>264.842332</c:v>
                </c:pt>
                <c:pt idx="1023">
                  <c:v>264.842332</c:v>
                </c:pt>
                <c:pt idx="1024">
                  <c:v>264.842332</c:v>
                </c:pt>
                <c:pt idx="1025">
                  <c:v>264.842332</c:v>
                </c:pt>
                <c:pt idx="1026">
                  <c:v>264.842332</c:v>
                </c:pt>
                <c:pt idx="1027">
                  <c:v>264.842332</c:v>
                </c:pt>
                <c:pt idx="1028">
                  <c:v>264.842332</c:v>
                </c:pt>
                <c:pt idx="1029">
                  <c:v>264.842332</c:v>
                </c:pt>
                <c:pt idx="1030">
                  <c:v>262.62590399999999</c:v>
                </c:pt>
                <c:pt idx="1031">
                  <c:v>262.62590399999999</c:v>
                </c:pt>
                <c:pt idx="1032">
                  <c:v>262.62590399999999</c:v>
                </c:pt>
                <c:pt idx="1033">
                  <c:v>262.62590399999999</c:v>
                </c:pt>
                <c:pt idx="1034">
                  <c:v>262.62590399999999</c:v>
                </c:pt>
                <c:pt idx="1035">
                  <c:v>262.62590399999999</c:v>
                </c:pt>
                <c:pt idx="1036">
                  <c:v>262.62590399999999</c:v>
                </c:pt>
                <c:pt idx="1037">
                  <c:v>262.62590399999999</c:v>
                </c:pt>
                <c:pt idx="1038">
                  <c:v>262.62590399999999</c:v>
                </c:pt>
                <c:pt idx="1039">
                  <c:v>262.62590399999999</c:v>
                </c:pt>
                <c:pt idx="1040">
                  <c:v>260.47449899999981</c:v>
                </c:pt>
                <c:pt idx="1041">
                  <c:v>260.47449899999981</c:v>
                </c:pt>
                <c:pt idx="1042">
                  <c:v>260.47449899999981</c:v>
                </c:pt>
                <c:pt idx="1043">
                  <c:v>260.47449899999981</c:v>
                </c:pt>
                <c:pt idx="1044">
                  <c:v>260.47449899999981</c:v>
                </c:pt>
                <c:pt idx="1045">
                  <c:v>260.47449899999981</c:v>
                </c:pt>
                <c:pt idx="1046">
                  <c:v>260.47449899999981</c:v>
                </c:pt>
                <c:pt idx="1047">
                  <c:v>260.47449899999981</c:v>
                </c:pt>
                <c:pt idx="1048">
                  <c:v>260.47449899999981</c:v>
                </c:pt>
                <c:pt idx="1049">
                  <c:v>260.47449899999981</c:v>
                </c:pt>
                <c:pt idx="1050">
                  <c:v>259.0747359999998</c:v>
                </c:pt>
                <c:pt idx="1051">
                  <c:v>259.0747359999998</c:v>
                </c:pt>
                <c:pt idx="1052">
                  <c:v>259.0747359999998</c:v>
                </c:pt>
                <c:pt idx="1053">
                  <c:v>259.0747359999998</c:v>
                </c:pt>
                <c:pt idx="1054">
                  <c:v>259.0747359999998</c:v>
                </c:pt>
                <c:pt idx="1055">
                  <c:v>259.0747359999998</c:v>
                </c:pt>
                <c:pt idx="1056">
                  <c:v>259.0747359999998</c:v>
                </c:pt>
                <c:pt idx="1057">
                  <c:v>259.0747359999998</c:v>
                </c:pt>
                <c:pt idx="1058">
                  <c:v>259.0747359999998</c:v>
                </c:pt>
                <c:pt idx="1059">
                  <c:v>259.0747359999998</c:v>
                </c:pt>
                <c:pt idx="1060">
                  <c:v>257.75156099999981</c:v>
                </c:pt>
                <c:pt idx="1061">
                  <c:v>257.75156099999981</c:v>
                </c:pt>
                <c:pt idx="1062">
                  <c:v>257.75156099999981</c:v>
                </c:pt>
                <c:pt idx="1063">
                  <c:v>257.75156099999981</c:v>
                </c:pt>
                <c:pt idx="1064">
                  <c:v>257.75156099999981</c:v>
                </c:pt>
                <c:pt idx="1065">
                  <c:v>257.75156099999981</c:v>
                </c:pt>
                <c:pt idx="1066">
                  <c:v>257.75156099999981</c:v>
                </c:pt>
                <c:pt idx="1067">
                  <c:v>257.75156099999981</c:v>
                </c:pt>
                <c:pt idx="1068">
                  <c:v>257.75156099999981</c:v>
                </c:pt>
                <c:pt idx="1069">
                  <c:v>257.75156099999981</c:v>
                </c:pt>
                <c:pt idx="1070">
                  <c:v>255.35799900000009</c:v>
                </c:pt>
                <c:pt idx="1071">
                  <c:v>255.35799900000009</c:v>
                </c:pt>
                <c:pt idx="1072">
                  <c:v>255.35799900000009</c:v>
                </c:pt>
                <c:pt idx="1073">
                  <c:v>255.35799900000009</c:v>
                </c:pt>
                <c:pt idx="1074">
                  <c:v>255.35799900000009</c:v>
                </c:pt>
                <c:pt idx="1075">
                  <c:v>255.35799900000009</c:v>
                </c:pt>
                <c:pt idx="1076">
                  <c:v>255.35799900000009</c:v>
                </c:pt>
                <c:pt idx="1077">
                  <c:v>255.35799900000009</c:v>
                </c:pt>
                <c:pt idx="1078">
                  <c:v>255.35799900000009</c:v>
                </c:pt>
                <c:pt idx="1079">
                  <c:v>255.35799900000009</c:v>
                </c:pt>
                <c:pt idx="1080">
                  <c:v>234.6889470000001</c:v>
                </c:pt>
                <c:pt idx="1081">
                  <c:v>234.6889470000001</c:v>
                </c:pt>
                <c:pt idx="1082">
                  <c:v>234.6889470000001</c:v>
                </c:pt>
                <c:pt idx="1083">
                  <c:v>234.6889470000001</c:v>
                </c:pt>
                <c:pt idx="1084">
                  <c:v>234.6889470000001</c:v>
                </c:pt>
                <c:pt idx="1085">
                  <c:v>234.6889470000001</c:v>
                </c:pt>
                <c:pt idx="1086">
                  <c:v>234.6889470000001</c:v>
                </c:pt>
                <c:pt idx="1087">
                  <c:v>234.6889470000001</c:v>
                </c:pt>
                <c:pt idx="1088">
                  <c:v>234.6889470000001</c:v>
                </c:pt>
                <c:pt idx="1089">
                  <c:v>234.6889470000001</c:v>
                </c:pt>
                <c:pt idx="1090">
                  <c:v>218.02861900000008</c:v>
                </c:pt>
                <c:pt idx="1091">
                  <c:v>218.02861900000008</c:v>
                </c:pt>
                <c:pt idx="1092">
                  <c:v>218.02861900000008</c:v>
                </c:pt>
                <c:pt idx="1093">
                  <c:v>218.02861900000008</c:v>
                </c:pt>
                <c:pt idx="1094">
                  <c:v>218.02861900000008</c:v>
                </c:pt>
                <c:pt idx="1095">
                  <c:v>218.02861900000008</c:v>
                </c:pt>
                <c:pt idx="1096">
                  <c:v>218.02861900000008</c:v>
                </c:pt>
                <c:pt idx="1097">
                  <c:v>218.02861900000008</c:v>
                </c:pt>
                <c:pt idx="1098">
                  <c:v>218.02861900000008</c:v>
                </c:pt>
                <c:pt idx="1099">
                  <c:v>218.02861900000008</c:v>
                </c:pt>
                <c:pt idx="1100">
                  <c:v>198.198576</c:v>
                </c:pt>
                <c:pt idx="1101">
                  <c:v>198.198576</c:v>
                </c:pt>
                <c:pt idx="1102">
                  <c:v>198.198576</c:v>
                </c:pt>
                <c:pt idx="1103">
                  <c:v>198.198576</c:v>
                </c:pt>
                <c:pt idx="1104">
                  <c:v>198.198576</c:v>
                </c:pt>
                <c:pt idx="1105">
                  <c:v>198.198576</c:v>
                </c:pt>
                <c:pt idx="1106">
                  <c:v>198.198576</c:v>
                </c:pt>
                <c:pt idx="1107">
                  <c:v>198.198576</c:v>
                </c:pt>
                <c:pt idx="1108">
                  <c:v>198.198576</c:v>
                </c:pt>
                <c:pt idx="1109">
                  <c:v>198.198576</c:v>
                </c:pt>
                <c:pt idx="1110">
                  <c:v>186.97510199999999</c:v>
                </c:pt>
                <c:pt idx="1111">
                  <c:v>186.97510199999999</c:v>
                </c:pt>
                <c:pt idx="1112">
                  <c:v>186.97510199999999</c:v>
                </c:pt>
                <c:pt idx="1113">
                  <c:v>186.97510199999999</c:v>
                </c:pt>
                <c:pt idx="1114">
                  <c:v>186.97510199999999</c:v>
                </c:pt>
                <c:pt idx="1115">
                  <c:v>186.97510199999999</c:v>
                </c:pt>
                <c:pt idx="1116">
                  <c:v>186.97510199999999</c:v>
                </c:pt>
                <c:pt idx="1117">
                  <c:v>186.97510199999999</c:v>
                </c:pt>
                <c:pt idx="1118">
                  <c:v>186.97510199999999</c:v>
                </c:pt>
                <c:pt idx="1119">
                  <c:v>186.97510199999999</c:v>
                </c:pt>
                <c:pt idx="1120">
                  <c:v>177.72045900000001</c:v>
                </c:pt>
                <c:pt idx="1121">
                  <c:v>177.72045900000001</c:v>
                </c:pt>
                <c:pt idx="1122">
                  <c:v>177.72045900000001</c:v>
                </c:pt>
                <c:pt idx="1123">
                  <c:v>177.72045900000001</c:v>
                </c:pt>
                <c:pt idx="1124">
                  <c:v>177.72045900000001</c:v>
                </c:pt>
                <c:pt idx="1125">
                  <c:v>177.72045900000001</c:v>
                </c:pt>
                <c:pt idx="1126">
                  <c:v>177.72045900000001</c:v>
                </c:pt>
                <c:pt idx="1127">
                  <c:v>177.72045900000001</c:v>
                </c:pt>
                <c:pt idx="1128">
                  <c:v>177.72045900000001</c:v>
                </c:pt>
                <c:pt idx="1129">
                  <c:v>177.72045900000001</c:v>
                </c:pt>
                <c:pt idx="1130">
                  <c:v>169.13637700000001</c:v>
                </c:pt>
                <c:pt idx="1131">
                  <c:v>169.13637700000001</c:v>
                </c:pt>
                <c:pt idx="1132">
                  <c:v>169.13637700000001</c:v>
                </c:pt>
                <c:pt idx="1133">
                  <c:v>169.13637700000001</c:v>
                </c:pt>
                <c:pt idx="1134">
                  <c:v>169.13637700000001</c:v>
                </c:pt>
                <c:pt idx="1135">
                  <c:v>169.13637700000001</c:v>
                </c:pt>
                <c:pt idx="1136">
                  <c:v>169.13637700000001</c:v>
                </c:pt>
                <c:pt idx="1137">
                  <c:v>169.13637700000001</c:v>
                </c:pt>
                <c:pt idx="1138">
                  <c:v>169.13637700000001</c:v>
                </c:pt>
                <c:pt idx="1139">
                  <c:v>169.13637700000001</c:v>
                </c:pt>
                <c:pt idx="1140">
                  <c:v>155.85500400000001</c:v>
                </c:pt>
                <c:pt idx="1141">
                  <c:v>155.85500400000001</c:v>
                </c:pt>
                <c:pt idx="1142">
                  <c:v>155.85500400000001</c:v>
                </c:pt>
                <c:pt idx="1143">
                  <c:v>155.85500400000001</c:v>
                </c:pt>
                <c:pt idx="1144">
                  <c:v>155.85500400000001</c:v>
                </c:pt>
                <c:pt idx="1145">
                  <c:v>155.85500400000001</c:v>
                </c:pt>
                <c:pt idx="1146">
                  <c:v>155.85500400000001</c:v>
                </c:pt>
                <c:pt idx="1147">
                  <c:v>155.85500400000001</c:v>
                </c:pt>
                <c:pt idx="1148">
                  <c:v>155.85500400000001</c:v>
                </c:pt>
                <c:pt idx="1149">
                  <c:v>155.85500400000001</c:v>
                </c:pt>
                <c:pt idx="1150">
                  <c:v>150.06316099999998</c:v>
                </c:pt>
                <c:pt idx="1151">
                  <c:v>150.06316099999998</c:v>
                </c:pt>
                <c:pt idx="1152">
                  <c:v>150.06316099999998</c:v>
                </c:pt>
                <c:pt idx="1153">
                  <c:v>150.06316099999998</c:v>
                </c:pt>
                <c:pt idx="1154">
                  <c:v>150.06316099999998</c:v>
                </c:pt>
                <c:pt idx="1155">
                  <c:v>150.06316099999998</c:v>
                </c:pt>
                <c:pt idx="1156">
                  <c:v>150.06316099999998</c:v>
                </c:pt>
                <c:pt idx="1157">
                  <c:v>150.06316099999998</c:v>
                </c:pt>
                <c:pt idx="1158">
                  <c:v>150.06316099999998</c:v>
                </c:pt>
                <c:pt idx="1159">
                  <c:v>150.06316099999998</c:v>
                </c:pt>
                <c:pt idx="1160">
                  <c:v>144.91503900000001</c:v>
                </c:pt>
                <c:pt idx="1161">
                  <c:v>144.91503900000001</c:v>
                </c:pt>
                <c:pt idx="1162">
                  <c:v>144.91503900000001</c:v>
                </c:pt>
                <c:pt idx="1163">
                  <c:v>144.91503900000001</c:v>
                </c:pt>
                <c:pt idx="1164">
                  <c:v>144.91503900000001</c:v>
                </c:pt>
                <c:pt idx="1165">
                  <c:v>144.91503900000001</c:v>
                </c:pt>
                <c:pt idx="1166">
                  <c:v>144.91503900000001</c:v>
                </c:pt>
                <c:pt idx="1167">
                  <c:v>144.91503900000001</c:v>
                </c:pt>
                <c:pt idx="1168">
                  <c:v>144.91503900000001</c:v>
                </c:pt>
                <c:pt idx="1169">
                  <c:v>144.91503900000001</c:v>
                </c:pt>
                <c:pt idx="1170">
                  <c:v>141.11801299999999</c:v>
                </c:pt>
                <c:pt idx="1171">
                  <c:v>141.11801299999999</c:v>
                </c:pt>
                <c:pt idx="1172">
                  <c:v>141.11801299999999</c:v>
                </c:pt>
                <c:pt idx="1173">
                  <c:v>141.11801299999999</c:v>
                </c:pt>
                <c:pt idx="1174">
                  <c:v>141.11801299999999</c:v>
                </c:pt>
                <c:pt idx="1175">
                  <c:v>141.11801299999999</c:v>
                </c:pt>
                <c:pt idx="1176">
                  <c:v>141.11801299999999</c:v>
                </c:pt>
                <c:pt idx="1177">
                  <c:v>141.11801299999999</c:v>
                </c:pt>
                <c:pt idx="1178">
                  <c:v>141.11801299999999</c:v>
                </c:pt>
                <c:pt idx="1179">
                  <c:v>141.11801299999999</c:v>
                </c:pt>
                <c:pt idx="1180">
                  <c:v>138.65304</c:v>
                </c:pt>
                <c:pt idx="1181">
                  <c:v>138.65304</c:v>
                </c:pt>
                <c:pt idx="1182">
                  <c:v>138.65304</c:v>
                </c:pt>
                <c:pt idx="1183">
                  <c:v>138.65304</c:v>
                </c:pt>
                <c:pt idx="1184">
                  <c:v>138.65304</c:v>
                </c:pt>
                <c:pt idx="1185">
                  <c:v>138.65304</c:v>
                </c:pt>
                <c:pt idx="1186">
                  <c:v>138.65304</c:v>
                </c:pt>
                <c:pt idx="1187">
                  <c:v>138.65304</c:v>
                </c:pt>
                <c:pt idx="1188">
                  <c:v>138.65304</c:v>
                </c:pt>
                <c:pt idx="1189">
                  <c:v>138.65304</c:v>
                </c:pt>
                <c:pt idx="1190">
                  <c:v>136.01582399999998</c:v>
                </c:pt>
                <c:pt idx="1191">
                  <c:v>136.01582399999998</c:v>
                </c:pt>
                <c:pt idx="1192">
                  <c:v>136.01582399999998</c:v>
                </c:pt>
                <c:pt idx="1193">
                  <c:v>136.01582399999998</c:v>
                </c:pt>
                <c:pt idx="1194">
                  <c:v>136.01582399999998</c:v>
                </c:pt>
                <c:pt idx="1195">
                  <c:v>136.01582399999998</c:v>
                </c:pt>
                <c:pt idx="1196">
                  <c:v>136.01582399999998</c:v>
                </c:pt>
                <c:pt idx="1197">
                  <c:v>136.01582399999998</c:v>
                </c:pt>
                <c:pt idx="1198">
                  <c:v>136.01582399999998</c:v>
                </c:pt>
                <c:pt idx="1199">
                  <c:v>136.01582399999998</c:v>
                </c:pt>
                <c:pt idx="1200">
                  <c:v>132.86442100000008</c:v>
                </c:pt>
                <c:pt idx="1201">
                  <c:v>132.86442100000008</c:v>
                </c:pt>
                <c:pt idx="1202">
                  <c:v>132.86442100000008</c:v>
                </c:pt>
                <c:pt idx="1203">
                  <c:v>132.86442100000008</c:v>
                </c:pt>
                <c:pt idx="1204">
                  <c:v>132.86442100000008</c:v>
                </c:pt>
                <c:pt idx="1205">
                  <c:v>132.86442100000008</c:v>
                </c:pt>
                <c:pt idx="1206">
                  <c:v>132.86442100000008</c:v>
                </c:pt>
                <c:pt idx="1207">
                  <c:v>132.86442100000008</c:v>
                </c:pt>
                <c:pt idx="1208">
                  <c:v>132.86442100000008</c:v>
                </c:pt>
                <c:pt idx="1209">
                  <c:v>132.86442100000008</c:v>
                </c:pt>
                <c:pt idx="1210">
                  <c:v>130.18138400000001</c:v>
                </c:pt>
                <c:pt idx="1211">
                  <c:v>130.18138400000001</c:v>
                </c:pt>
                <c:pt idx="1212">
                  <c:v>130.18138400000001</c:v>
                </c:pt>
                <c:pt idx="1213">
                  <c:v>130.18138400000001</c:v>
                </c:pt>
                <c:pt idx="1214">
                  <c:v>130.18138400000001</c:v>
                </c:pt>
                <c:pt idx="1215">
                  <c:v>130.18138400000001</c:v>
                </c:pt>
                <c:pt idx="1216">
                  <c:v>130.18138400000001</c:v>
                </c:pt>
                <c:pt idx="1217">
                  <c:v>130.18138400000001</c:v>
                </c:pt>
                <c:pt idx="1218">
                  <c:v>130.18138400000001</c:v>
                </c:pt>
                <c:pt idx="1219">
                  <c:v>130.18138400000001</c:v>
                </c:pt>
                <c:pt idx="1220">
                  <c:v>126.72757900000002</c:v>
                </c:pt>
                <c:pt idx="1221">
                  <c:v>126.72757900000002</c:v>
                </c:pt>
                <c:pt idx="1222">
                  <c:v>126.72757900000002</c:v>
                </c:pt>
                <c:pt idx="1223">
                  <c:v>126.72757900000002</c:v>
                </c:pt>
                <c:pt idx="1224">
                  <c:v>126.72757900000002</c:v>
                </c:pt>
                <c:pt idx="1225">
                  <c:v>126.72757900000002</c:v>
                </c:pt>
                <c:pt idx="1226">
                  <c:v>126.72757900000002</c:v>
                </c:pt>
                <c:pt idx="1227">
                  <c:v>126.72757900000002</c:v>
                </c:pt>
                <c:pt idx="1228">
                  <c:v>126.72757900000002</c:v>
                </c:pt>
                <c:pt idx="1229">
                  <c:v>126.72757900000002</c:v>
                </c:pt>
                <c:pt idx="1230">
                  <c:v>123.824915</c:v>
                </c:pt>
                <c:pt idx="1231">
                  <c:v>123.824915</c:v>
                </c:pt>
                <c:pt idx="1232">
                  <c:v>123.824915</c:v>
                </c:pt>
                <c:pt idx="1233">
                  <c:v>123.824915</c:v>
                </c:pt>
                <c:pt idx="1234">
                  <c:v>123.824915</c:v>
                </c:pt>
                <c:pt idx="1235">
                  <c:v>123.824915</c:v>
                </c:pt>
                <c:pt idx="1236">
                  <c:v>123.824915</c:v>
                </c:pt>
                <c:pt idx="1237">
                  <c:v>123.824915</c:v>
                </c:pt>
                <c:pt idx="1238">
                  <c:v>123.824915</c:v>
                </c:pt>
                <c:pt idx="1239">
                  <c:v>123.824915</c:v>
                </c:pt>
                <c:pt idx="1240">
                  <c:v>119.001096</c:v>
                </c:pt>
                <c:pt idx="1241">
                  <c:v>119.001096</c:v>
                </c:pt>
                <c:pt idx="1242">
                  <c:v>119.001096</c:v>
                </c:pt>
                <c:pt idx="1243">
                  <c:v>119.001096</c:v>
                </c:pt>
                <c:pt idx="1244">
                  <c:v>119.001096</c:v>
                </c:pt>
                <c:pt idx="1245">
                  <c:v>119.001096</c:v>
                </c:pt>
                <c:pt idx="1246">
                  <c:v>119.001096</c:v>
                </c:pt>
                <c:pt idx="1247">
                  <c:v>119.001096</c:v>
                </c:pt>
                <c:pt idx="1248">
                  <c:v>119.001096</c:v>
                </c:pt>
                <c:pt idx="1249">
                  <c:v>119.001096</c:v>
                </c:pt>
                <c:pt idx="1250">
                  <c:v>117.586598</c:v>
                </c:pt>
                <c:pt idx="1251">
                  <c:v>117.586598</c:v>
                </c:pt>
                <c:pt idx="1252">
                  <c:v>117.586598</c:v>
                </c:pt>
                <c:pt idx="1253">
                  <c:v>117.586598</c:v>
                </c:pt>
                <c:pt idx="1254">
                  <c:v>117.586598</c:v>
                </c:pt>
                <c:pt idx="1255">
                  <c:v>117.586598</c:v>
                </c:pt>
                <c:pt idx="1256">
                  <c:v>117.586598</c:v>
                </c:pt>
                <c:pt idx="1257">
                  <c:v>117.586598</c:v>
                </c:pt>
                <c:pt idx="1258">
                  <c:v>117.586598</c:v>
                </c:pt>
                <c:pt idx="1259">
                  <c:v>117.586598</c:v>
                </c:pt>
                <c:pt idx="1260">
                  <c:v>116.905587</c:v>
                </c:pt>
                <c:pt idx="1261">
                  <c:v>116.905587</c:v>
                </c:pt>
                <c:pt idx="1262">
                  <c:v>116.905587</c:v>
                </c:pt>
                <c:pt idx="1263">
                  <c:v>116.905587</c:v>
                </c:pt>
                <c:pt idx="1264">
                  <c:v>116.905587</c:v>
                </c:pt>
                <c:pt idx="1265">
                  <c:v>116.905587</c:v>
                </c:pt>
                <c:pt idx="1266">
                  <c:v>116.905587</c:v>
                </c:pt>
                <c:pt idx="1267">
                  <c:v>116.905587</c:v>
                </c:pt>
                <c:pt idx="1268">
                  <c:v>116.905587</c:v>
                </c:pt>
                <c:pt idx="1269">
                  <c:v>116.905587</c:v>
                </c:pt>
                <c:pt idx="1270">
                  <c:v>115.94332500000004</c:v>
                </c:pt>
                <c:pt idx="1271">
                  <c:v>115.94332500000004</c:v>
                </c:pt>
                <c:pt idx="1272">
                  <c:v>115.94332500000004</c:v>
                </c:pt>
                <c:pt idx="1273">
                  <c:v>115.94332500000004</c:v>
                </c:pt>
                <c:pt idx="1274">
                  <c:v>115.94332500000004</c:v>
                </c:pt>
                <c:pt idx="1275">
                  <c:v>115.94332500000004</c:v>
                </c:pt>
                <c:pt idx="1276">
                  <c:v>115.94332500000004</c:v>
                </c:pt>
                <c:pt idx="1277">
                  <c:v>115.94332500000004</c:v>
                </c:pt>
                <c:pt idx="1278">
                  <c:v>115.94332500000004</c:v>
                </c:pt>
                <c:pt idx="1279">
                  <c:v>115.94332500000004</c:v>
                </c:pt>
                <c:pt idx="1280">
                  <c:v>114.63420900000004</c:v>
                </c:pt>
                <c:pt idx="1281">
                  <c:v>114.63420900000004</c:v>
                </c:pt>
                <c:pt idx="1282">
                  <c:v>114.63420900000004</c:v>
                </c:pt>
                <c:pt idx="1283">
                  <c:v>114.63420900000004</c:v>
                </c:pt>
                <c:pt idx="1284">
                  <c:v>114.63420900000004</c:v>
                </c:pt>
                <c:pt idx="1285">
                  <c:v>114.63420900000004</c:v>
                </c:pt>
                <c:pt idx="1286">
                  <c:v>114.63420900000004</c:v>
                </c:pt>
                <c:pt idx="1287">
                  <c:v>114.63420900000004</c:v>
                </c:pt>
                <c:pt idx="1288">
                  <c:v>114.63420900000004</c:v>
                </c:pt>
                <c:pt idx="1289">
                  <c:v>114.63420900000004</c:v>
                </c:pt>
                <c:pt idx="1290">
                  <c:v>113.344736</c:v>
                </c:pt>
                <c:pt idx="1291">
                  <c:v>113.344736</c:v>
                </c:pt>
                <c:pt idx="1292">
                  <c:v>113.344736</c:v>
                </c:pt>
                <c:pt idx="1293">
                  <c:v>113.344736</c:v>
                </c:pt>
                <c:pt idx="1294">
                  <c:v>113.344736</c:v>
                </c:pt>
                <c:pt idx="1295">
                  <c:v>113.344736</c:v>
                </c:pt>
                <c:pt idx="1296">
                  <c:v>113.344736</c:v>
                </c:pt>
                <c:pt idx="1297">
                  <c:v>113.344736</c:v>
                </c:pt>
                <c:pt idx="1298">
                  <c:v>113.344736</c:v>
                </c:pt>
                <c:pt idx="1299">
                  <c:v>113.344736</c:v>
                </c:pt>
                <c:pt idx="1300">
                  <c:v>112.149704</c:v>
                </c:pt>
                <c:pt idx="1301">
                  <c:v>112.149704</c:v>
                </c:pt>
                <c:pt idx="1302">
                  <c:v>112.149704</c:v>
                </c:pt>
                <c:pt idx="1303">
                  <c:v>112.149704</c:v>
                </c:pt>
                <c:pt idx="1304">
                  <c:v>112.149704</c:v>
                </c:pt>
                <c:pt idx="1305">
                  <c:v>112.149704</c:v>
                </c:pt>
                <c:pt idx="1306">
                  <c:v>112.149704</c:v>
                </c:pt>
                <c:pt idx="1307">
                  <c:v>112.149704</c:v>
                </c:pt>
                <c:pt idx="1308">
                  <c:v>112.149704</c:v>
                </c:pt>
                <c:pt idx="1309">
                  <c:v>112.149704</c:v>
                </c:pt>
                <c:pt idx="1310">
                  <c:v>111.501142</c:v>
                </c:pt>
                <c:pt idx="1311">
                  <c:v>111.501142</c:v>
                </c:pt>
                <c:pt idx="1312">
                  <c:v>111.501142</c:v>
                </c:pt>
                <c:pt idx="1313">
                  <c:v>111.501142</c:v>
                </c:pt>
                <c:pt idx="1314">
                  <c:v>111.501142</c:v>
                </c:pt>
                <c:pt idx="1315">
                  <c:v>111.501142</c:v>
                </c:pt>
                <c:pt idx="1316">
                  <c:v>111.501142</c:v>
                </c:pt>
                <c:pt idx="1317">
                  <c:v>111.501142</c:v>
                </c:pt>
                <c:pt idx="1318">
                  <c:v>111.501142</c:v>
                </c:pt>
                <c:pt idx="1319">
                  <c:v>111.501142</c:v>
                </c:pt>
                <c:pt idx="1320">
                  <c:v>110.36387999999998</c:v>
                </c:pt>
                <c:pt idx="1321">
                  <c:v>110.36387999999998</c:v>
                </c:pt>
                <c:pt idx="1322">
                  <c:v>110.36387999999998</c:v>
                </c:pt>
                <c:pt idx="1323">
                  <c:v>110.36387999999998</c:v>
                </c:pt>
                <c:pt idx="1324">
                  <c:v>110.36387999999998</c:v>
                </c:pt>
                <c:pt idx="1325">
                  <c:v>110.36387999999998</c:v>
                </c:pt>
                <c:pt idx="1326">
                  <c:v>110.36387999999998</c:v>
                </c:pt>
                <c:pt idx="1327">
                  <c:v>110.36387999999998</c:v>
                </c:pt>
                <c:pt idx="1328">
                  <c:v>110.36387999999998</c:v>
                </c:pt>
              </c:numCache>
            </c:numRef>
          </c:val>
          <c:extLst xmlns:c16r2="http://schemas.microsoft.com/office/drawing/2015/06/chart">
            <c:ext xmlns:c16="http://schemas.microsoft.com/office/drawing/2014/chart" uri="{C3380CC4-5D6E-409C-BE32-E72D297353CC}">
              <c16:uniqueId val="{00000000-3FCA-4668-9BEE-F3C9F039CA18}"/>
            </c:ext>
          </c:extLst>
        </c:ser>
        <c:ser>
          <c:idx val="1"/>
          <c:order val="1"/>
          <c:tx>
            <c:strRef>
              <c:f>Sheet1!$C$1</c:f>
              <c:strCache>
                <c:ptCount val="1"/>
                <c:pt idx="0">
                  <c:v>TC-2</c:v>
                </c:pt>
              </c:strCache>
            </c:strRef>
          </c:tx>
          <c:spPr>
            <a:ln w="28575" cap="rnd">
              <a:solidFill>
                <a:schemeClr val="accent2"/>
              </a:solidFill>
              <a:round/>
            </a:ln>
            <a:effectLst/>
          </c:spPr>
          <c:marker>
            <c:symbol val="none"/>
          </c:marker>
          <c:cat>
            <c:strRef>
              <c:f>Sheet1!$A$1:$A$1330</c:f>
              <c:strCache>
                <c:ptCount val="1330"/>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strCache>
            </c:strRef>
          </c:cat>
          <c:val>
            <c:numRef>
              <c:f>Sheet1!$C$2:$C$1330</c:f>
              <c:numCache>
                <c:formatCode>General</c:formatCode>
                <c:ptCount val="1329"/>
                <c:pt idx="0">
                  <c:v>43.288485000000001</c:v>
                </c:pt>
                <c:pt idx="1">
                  <c:v>43.288485000000001</c:v>
                </c:pt>
                <c:pt idx="2">
                  <c:v>43.288485000000001</c:v>
                </c:pt>
                <c:pt idx="3">
                  <c:v>43.288485000000001</c:v>
                </c:pt>
                <c:pt idx="4">
                  <c:v>43.288485000000001</c:v>
                </c:pt>
                <c:pt idx="5">
                  <c:v>43.288485000000001</c:v>
                </c:pt>
                <c:pt idx="6">
                  <c:v>43.288485000000001</c:v>
                </c:pt>
                <c:pt idx="7">
                  <c:v>43.288485000000001</c:v>
                </c:pt>
                <c:pt idx="8">
                  <c:v>43.288485000000001</c:v>
                </c:pt>
                <c:pt idx="9">
                  <c:v>43.288485000000001</c:v>
                </c:pt>
                <c:pt idx="10">
                  <c:v>43.826456</c:v>
                </c:pt>
                <c:pt idx="11">
                  <c:v>43.826456</c:v>
                </c:pt>
                <c:pt idx="12">
                  <c:v>43.826456</c:v>
                </c:pt>
                <c:pt idx="13">
                  <c:v>43.826456</c:v>
                </c:pt>
                <c:pt idx="14">
                  <c:v>43.826456</c:v>
                </c:pt>
                <c:pt idx="15">
                  <c:v>43.826456</c:v>
                </c:pt>
                <c:pt idx="16">
                  <c:v>43.826456</c:v>
                </c:pt>
                <c:pt idx="17">
                  <c:v>43.826456</c:v>
                </c:pt>
                <c:pt idx="18">
                  <c:v>43.826456</c:v>
                </c:pt>
                <c:pt idx="19">
                  <c:v>43.826456</c:v>
                </c:pt>
                <c:pt idx="20">
                  <c:v>44.34355</c:v>
                </c:pt>
                <c:pt idx="21">
                  <c:v>44.34355</c:v>
                </c:pt>
                <c:pt idx="22">
                  <c:v>44.34355</c:v>
                </c:pt>
                <c:pt idx="23">
                  <c:v>44.34355</c:v>
                </c:pt>
                <c:pt idx="24">
                  <c:v>44.34355</c:v>
                </c:pt>
                <c:pt idx="25">
                  <c:v>44.34355</c:v>
                </c:pt>
                <c:pt idx="26">
                  <c:v>44.34355</c:v>
                </c:pt>
                <c:pt idx="27">
                  <c:v>44.34355</c:v>
                </c:pt>
                <c:pt idx="28">
                  <c:v>44.34355</c:v>
                </c:pt>
                <c:pt idx="29">
                  <c:v>44.34355</c:v>
                </c:pt>
                <c:pt idx="30">
                  <c:v>44.995295000000013</c:v>
                </c:pt>
                <c:pt idx="31">
                  <c:v>44.995295000000013</c:v>
                </c:pt>
                <c:pt idx="32">
                  <c:v>44.995295000000013</c:v>
                </c:pt>
                <c:pt idx="33">
                  <c:v>44.995295000000013</c:v>
                </c:pt>
                <c:pt idx="34">
                  <c:v>44.995295000000013</c:v>
                </c:pt>
                <c:pt idx="35">
                  <c:v>44.995295000000013</c:v>
                </c:pt>
                <c:pt idx="36">
                  <c:v>44.995295000000013</c:v>
                </c:pt>
                <c:pt idx="37">
                  <c:v>44.995295000000013</c:v>
                </c:pt>
                <c:pt idx="38">
                  <c:v>44.995295000000013</c:v>
                </c:pt>
                <c:pt idx="39">
                  <c:v>44.995295000000013</c:v>
                </c:pt>
                <c:pt idx="40">
                  <c:v>45.678326000000013</c:v>
                </c:pt>
                <c:pt idx="41">
                  <c:v>45.678326000000013</c:v>
                </c:pt>
                <c:pt idx="42">
                  <c:v>45.678326000000013</c:v>
                </c:pt>
                <c:pt idx="43">
                  <c:v>45.678326000000013</c:v>
                </c:pt>
                <c:pt idx="44">
                  <c:v>45.678326000000013</c:v>
                </c:pt>
                <c:pt idx="45">
                  <c:v>45.678326000000013</c:v>
                </c:pt>
                <c:pt idx="46">
                  <c:v>45.678326000000013</c:v>
                </c:pt>
                <c:pt idx="47">
                  <c:v>45.678326000000013</c:v>
                </c:pt>
                <c:pt idx="48">
                  <c:v>45.678326000000013</c:v>
                </c:pt>
                <c:pt idx="49">
                  <c:v>45.678326000000013</c:v>
                </c:pt>
                <c:pt idx="50">
                  <c:v>46.461293999999995</c:v>
                </c:pt>
                <c:pt idx="51">
                  <c:v>46.461293999999995</c:v>
                </c:pt>
                <c:pt idx="52">
                  <c:v>46.461293999999995</c:v>
                </c:pt>
                <c:pt idx="53">
                  <c:v>46.461293999999995</c:v>
                </c:pt>
                <c:pt idx="54">
                  <c:v>46.461293999999995</c:v>
                </c:pt>
                <c:pt idx="55">
                  <c:v>46.461293999999995</c:v>
                </c:pt>
                <c:pt idx="56">
                  <c:v>46.461293999999995</c:v>
                </c:pt>
                <c:pt idx="57">
                  <c:v>46.461293999999995</c:v>
                </c:pt>
                <c:pt idx="58">
                  <c:v>46.461293999999995</c:v>
                </c:pt>
                <c:pt idx="59">
                  <c:v>46.461293999999995</c:v>
                </c:pt>
                <c:pt idx="60">
                  <c:v>47.329498000000001</c:v>
                </c:pt>
                <c:pt idx="61">
                  <c:v>47.329498000000001</c:v>
                </c:pt>
                <c:pt idx="62">
                  <c:v>47.329498000000001</c:v>
                </c:pt>
                <c:pt idx="63">
                  <c:v>47.329498000000001</c:v>
                </c:pt>
                <c:pt idx="64">
                  <c:v>47.329498000000001</c:v>
                </c:pt>
                <c:pt idx="65">
                  <c:v>47.329498000000001</c:v>
                </c:pt>
                <c:pt idx="66">
                  <c:v>47.329498000000001</c:v>
                </c:pt>
                <c:pt idx="67">
                  <c:v>47.329498000000001</c:v>
                </c:pt>
                <c:pt idx="68">
                  <c:v>47.329498000000001</c:v>
                </c:pt>
                <c:pt idx="69">
                  <c:v>47.329498000000001</c:v>
                </c:pt>
                <c:pt idx="70">
                  <c:v>48.248574000000012</c:v>
                </c:pt>
                <c:pt idx="71">
                  <c:v>48.248574000000012</c:v>
                </c:pt>
                <c:pt idx="72">
                  <c:v>48.248574000000012</c:v>
                </c:pt>
                <c:pt idx="73">
                  <c:v>48.248574000000012</c:v>
                </c:pt>
                <c:pt idx="74">
                  <c:v>48.248574000000012</c:v>
                </c:pt>
                <c:pt idx="75">
                  <c:v>48.248574000000012</c:v>
                </c:pt>
                <c:pt idx="76">
                  <c:v>48.248574000000012</c:v>
                </c:pt>
                <c:pt idx="77">
                  <c:v>48.248574000000012</c:v>
                </c:pt>
                <c:pt idx="78">
                  <c:v>48.248574000000012</c:v>
                </c:pt>
                <c:pt idx="79">
                  <c:v>48.248574000000012</c:v>
                </c:pt>
                <c:pt idx="80">
                  <c:v>49.253679000000005</c:v>
                </c:pt>
                <c:pt idx="81">
                  <c:v>49.253679000000005</c:v>
                </c:pt>
                <c:pt idx="82">
                  <c:v>49.253679000000005</c:v>
                </c:pt>
                <c:pt idx="83">
                  <c:v>49.253679000000005</c:v>
                </c:pt>
                <c:pt idx="84">
                  <c:v>49.253679000000005</c:v>
                </c:pt>
                <c:pt idx="85">
                  <c:v>49.253679000000005</c:v>
                </c:pt>
                <c:pt idx="86">
                  <c:v>49.253679000000005</c:v>
                </c:pt>
                <c:pt idx="87">
                  <c:v>49.253679000000005</c:v>
                </c:pt>
                <c:pt idx="88">
                  <c:v>49.253679000000005</c:v>
                </c:pt>
                <c:pt idx="89">
                  <c:v>49.253679000000005</c:v>
                </c:pt>
                <c:pt idx="90">
                  <c:v>50.308757</c:v>
                </c:pt>
                <c:pt idx="91">
                  <c:v>50.308757</c:v>
                </c:pt>
                <c:pt idx="92">
                  <c:v>50.308757</c:v>
                </c:pt>
                <c:pt idx="93">
                  <c:v>50.308757</c:v>
                </c:pt>
                <c:pt idx="94">
                  <c:v>50.308757</c:v>
                </c:pt>
                <c:pt idx="95">
                  <c:v>50.308757</c:v>
                </c:pt>
                <c:pt idx="96">
                  <c:v>50.308757</c:v>
                </c:pt>
                <c:pt idx="97">
                  <c:v>50.308757</c:v>
                </c:pt>
                <c:pt idx="98">
                  <c:v>50.308757</c:v>
                </c:pt>
                <c:pt idx="99">
                  <c:v>50.308757</c:v>
                </c:pt>
                <c:pt idx="100">
                  <c:v>51.467913000000003</c:v>
                </c:pt>
                <c:pt idx="101">
                  <c:v>51.467913000000003</c:v>
                </c:pt>
                <c:pt idx="102">
                  <c:v>51.467913000000003</c:v>
                </c:pt>
                <c:pt idx="103">
                  <c:v>51.467913000000003</c:v>
                </c:pt>
                <c:pt idx="104">
                  <c:v>51.467913000000003</c:v>
                </c:pt>
                <c:pt idx="105">
                  <c:v>51.467913000000003</c:v>
                </c:pt>
                <c:pt idx="106">
                  <c:v>51.467913000000003</c:v>
                </c:pt>
                <c:pt idx="107">
                  <c:v>51.467913000000003</c:v>
                </c:pt>
                <c:pt idx="108">
                  <c:v>51.467913000000003</c:v>
                </c:pt>
                <c:pt idx="109">
                  <c:v>51.467913000000003</c:v>
                </c:pt>
                <c:pt idx="110">
                  <c:v>52.641303000000001</c:v>
                </c:pt>
                <c:pt idx="111">
                  <c:v>52.641303000000001</c:v>
                </c:pt>
                <c:pt idx="112">
                  <c:v>52.641303000000001</c:v>
                </c:pt>
                <c:pt idx="113">
                  <c:v>52.641303000000001</c:v>
                </c:pt>
                <c:pt idx="114">
                  <c:v>52.641303000000001</c:v>
                </c:pt>
                <c:pt idx="115">
                  <c:v>52.641303000000001</c:v>
                </c:pt>
                <c:pt idx="116">
                  <c:v>52.641303000000001</c:v>
                </c:pt>
                <c:pt idx="117">
                  <c:v>52.641303000000001</c:v>
                </c:pt>
                <c:pt idx="118">
                  <c:v>52.641303000000001</c:v>
                </c:pt>
                <c:pt idx="119">
                  <c:v>52.641303000000001</c:v>
                </c:pt>
                <c:pt idx="120">
                  <c:v>53.809084999999996</c:v>
                </c:pt>
                <c:pt idx="121">
                  <c:v>53.809084999999996</c:v>
                </c:pt>
                <c:pt idx="122">
                  <c:v>53.809084999999996</c:v>
                </c:pt>
                <c:pt idx="123">
                  <c:v>53.809084999999996</c:v>
                </c:pt>
                <c:pt idx="124">
                  <c:v>53.809084999999996</c:v>
                </c:pt>
                <c:pt idx="125">
                  <c:v>53.809084999999996</c:v>
                </c:pt>
                <c:pt idx="126">
                  <c:v>53.809084999999996</c:v>
                </c:pt>
                <c:pt idx="127">
                  <c:v>53.809084999999996</c:v>
                </c:pt>
                <c:pt idx="128">
                  <c:v>53.809084999999996</c:v>
                </c:pt>
                <c:pt idx="129">
                  <c:v>53.809084999999996</c:v>
                </c:pt>
                <c:pt idx="130">
                  <c:v>54.898587000000006</c:v>
                </c:pt>
                <c:pt idx="131">
                  <c:v>54.898587000000006</c:v>
                </c:pt>
                <c:pt idx="132">
                  <c:v>54.898587000000006</c:v>
                </c:pt>
                <c:pt idx="133">
                  <c:v>54.898587000000006</c:v>
                </c:pt>
                <c:pt idx="134">
                  <c:v>54.898587000000006</c:v>
                </c:pt>
                <c:pt idx="135">
                  <c:v>54.898587000000006</c:v>
                </c:pt>
                <c:pt idx="136">
                  <c:v>54.898587000000006</c:v>
                </c:pt>
                <c:pt idx="137">
                  <c:v>54.898587000000006</c:v>
                </c:pt>
                <c:pt idx="138">
                  <c:v>54.898587000000006</c:v>
                </c:pt>
                <c:pt idx="139">
                  <c:v>54.898587000000006</c:v>
                </c:pt>
                <c:pt idx="140">
                  <c:v>56.072833000000003</c:v>
                </c:pt>
                <c:pt idx="141">
                  <c:v>56.072833000000003</c:v>
                </c:pt>
                <c:pt idx="142">
                  <c:v>56.072833000000003</c:v>
                </c:pt>
                <c:pt idx="143">
                  <c:v>56.072833000000003</c:v>
                </c:pt>
                <c:pt idx="144">
                  <c:v>56.072833000000003</c:v>
                </c:pt>
                <c:pt idx="145">
                  <c:v>56.072833000000003</c:v>
                </c:pt>
                <c:pt idx="146">
                  <c:v>56.072833000000003</c:v>
                </c:pt>
                <c:pt idx="147">
                  <c:v>56.072833000000003</c:v>
                </c:pt>
                <c:pt idx="148">
                  <c:v>56.072833000000003</c:v>
                </c:pt>
                <c:pt idx="149">
                  <c:v>56.072833000000003</c:v>
                </c:pt>
                <c:pt idx="150">
                  <c:v>57.361759000000006</c:v>
                </c:pt>
                <c:pt idx="151">
                  <c:v>57.361759000000006</c:v>
                </c:pt>
                <c:pt idx="152">
                  <c:v>57.361759000000006</c:v>
                </c:pt>
                <c:pt idx="153">
                  <c:v>57.361759000000006</c:v>
                </c:pt>
                <c:pt idx="154">
                  <c:v>57.361759000000006</c:v>
                </c:pt>
                <c:pt idx="155">
                  <c:v>57.361759000000006</c:v>
                </c:pt>
                <c:pt idx="156">
                  <c:v>57.361759000000006</c:v>
                </c:pt>
                <c:pt idx="157">
                  <c:v>57.361759000000006</c:v>
                </c:pt>
                <c:pt idx="158">
                  <c:v>57.361759000000006</c:v>
                </c:pt>
                <c:pt idx="159">
                  <c:v>57.361759000000006</c:v>
                </c:pt>
                <c:pt idx="160">
                  <c:v>58.756939000000003</c:v>
                </c:pt>
                <c:pt idx="161">
                  <c:v>58.756939000000003</c:v>
                </c:pt>
                <c:pt idx="162">
                  <c:v>58.756939000000003</c:v>
                </c:pt>
                <c:pt idx="163">
                  <c:v>58.756939000000003</c:v>
                </c:pt>
                <c:pt idx="164">
                  <c:v>58.756939000000003</c:v>
                </c:pt>
                <c:pt idx="165">
                  <c:v>58.756939000000003</c:v>
                </c:pt>
                <c:pt idx="166">
                  <c:v>58.756939000000003</c:v>
                </c:pt>
                <c:pt idx="167">
                  <c:v>58.756939000000003</c:v>
                </c:pt>
                <c:pt idx="168">
                  <c:v>58.756939000000003</c:v>
                </c:pt>
                <c:pt idx="169">
                  <c:v>58.756939000000003</c:v>
                </c:pt>
                <c:pt idx="170">
                  <c:v>59.890239000000001</c:v>
                </c:pt>
                <c:pt idx="171">
                  <c:v>59.890239000000001</c:v>
                </c:pt>
                <c:pt idx="172">
                  <c:v>59.890239000000001</c:v>
                </c:pt>
                <c:pt idx="173">
                  <c:v>59.890239000000001</c:v>
                </c:pt>
                <c:pt idx="174">
                  <c:v>59.890239000000001</c:v>
                </c:pt>
                <c:pt idx="175">
                  <c:v>59.890239000000001</c:v>
                </c:pt>
                <c:pt idx="176">
                  <c:v>59.890239000000001</c:v>
                </c:pt>
                <c:pt idx="177">
                  <c:v>59.890239000000001</c:v>
                </c:pt>
                <c:pt idx="178">
                  <c:v>59.890239000000001</c:v>
                </c:pt>
                <c:pt idx="179">
                  <c:v>59.890239000000001</c:v>
                </c:pt>
                <c:pt idx="180">
                  <c:v>61.260768000000013</c:v>
                </c:pt>
                <c:pt idx="181">
                  <c:v>61.260768000000013</c:v>
                </c:pt>
                <c:pt idx="182">
                  <c:v>61.260768000000013</c:v>
                </c:pt>
                <c:pt idx="183">
                  <c:v>61.260768000000013</c:v>
                </c:pt>
                <c:pt idx="184">
                  <c:v>61.260768000000013</c:v>
                </c:pt>
                <c:pt idx="185">
                  <c:v>61.260768000000013</c:v>
                </c:pt>
                <c:pt idx="186">
                  <c:v>61.260768000000013</c:v>
                </c:pt>
                <c:pt idx="187">
                  <c:v>61.260768000000013</c:v>
                </c:pt>
                <c:pt idx="188">
                  <c:v>61.260768000000013</c:v>
                </c:pt>
                <c:pt idx="189">
                  <c:v>61.260768000000013</c:v>
                </c:pt>
                <c:pt idx="190">
                  <c:v>62.460269000000004</c:v>
                </c:pt>
                <c:pt idx="191">
                  <c:v>62.460269000000004</c:v>
                </c:pt>
                <c:pt idx="192">
                  <c:v>62.460269000000004</c:v>
                </c:pt>
                <c:pt idx="193">
                  <c:v>62.460269000000004</c:v>
                </c:pt>
                <c:pt idx="194">
                  <c:v>62.460269000000004</c:v>
                </c:pt>
                <c:pt idx="195">
                  <c:v>62.460269000000004</c:v>
                </c:pt>
                <c:pt idx="196">
                  <c:v>62.460269000000004</c:v>
                </c:pt>
                <c:pt idx="197">
                  <c:v>62.460269000000004</c:v>
                </c:pt>
                <c:pt idx="198">
                  <c:v>62.460269000000004</c:v>
                </c:pt>
                <c:pt idx="199">
                  <c:v>62.460269000000004</c:v>
                </c:pt>
                <c:pt idx="200">
                  <c:v>63.776916000000021</c:v>
                </c:pt>
                <c:pt idx="201">
                  <c:v>63.776916000000021</c:v>
                </c:pt>
                <c:pt idx="202">
                  <c:v>63.776916000000021</c:v>
                </c:pt>
                <c:pt idx="203">
                  <c:v>63.776916000000021</c:v>
                </c:pt>
                <c:pt idx="204">
                  <c:v>63.776916000000021</c:v>
                </c:pt>
                <c:pt idx="205">
                  <c:v>63.776916000000021</c:v>
                </c:pt>
                <c:pt idx="206">
                  <c:v>63.776916000000021</c:v>
                </c:pt>
                <c:pt idx="207">
                  <c:v>63.776916000000021</c:v>
                </c:pt>
                <c:pt idx="208">
                  <c:v>63.776916000000021</c:v>
                </c:pt>
                <c:pt idx="209">
                  <c:v>63.776916000000021</c:v>
                </c:pt>
                <c:pt idx="210">
                  <c:v>65.178457999999935</c:v>
                </c:pt>
                <c:pt idx="211">
                  <c:v>65.178457999999935</c:v>
                </c:pt>
                <c:pt idx="212">
                  <c:v>65.178457999999935</c:v>
                </c:pt>
                <c:pt idx="213">
                  <c:v>65.178457999999935</c:v>
                </c:pt>
                <c:pt idx="214">
                  <c:v>65.178457999999935</c:v>
                </c:pt>
                <c:pt idx="215">
                  <c:v>65.178457999999935</c:v>
                </c:pt>
                <c:pt idx="216">
                  <c:v>65.178457999999935</c:v>
                </c:pt>
                <c:pt idx="217">
                  <c:v>65.178457999999935</c:v>
                </c:pt>
                <c:pt idx="218">
                  <c:v>65.178457999999935</c:v>
                </c:pt>
                <c:pt idx="219">
                  <c:v>65.178457999999935</c:v>
                </c:pt>
                <c:pt idx="220">
                  <c:v>66.728085999999962</c:v>
                </c:pt>
                <c:pt idx="221">
                  <c:v>66.728085999999962</c:v>
                </c:pt>
                <c:pt idx="222">
                  <c:v>66.728085999999962</c:v>
                </c:pt>
                <c:pt idx="223">
                  <c:v>66.728085999999962</c:v>
                </c:pt>
                <c:pt idx="224">
                  <c:v>66.728085999999962</c:v>
                </c:pt>
                <c:pt idx="225">
                  <c:v>66.728085999999962</c:v>
                </c:pt>
                <c:pt idx="226">
                  <c:v>66.728085999999962</c:v>
                </c:pt>
                <c:pt idx="227">
                  <c:v>66.728085999999962</c:v>
                </c:pt>
                <c:pt idx="228">
                  <c:v>66.728085999999962</c:v>
                </c:pt>
                <c:pt idx="229">
                  <c:v>66.728085999999962</c:v>
                </c:pt>
                <c:pt idx="230">
                  <c:v>68.294759999999997</c:v>
                </c:pt>
                <c:pt idx="231">
                  <c:v>68.294759999999997</c:v>
                </c:pt>
                <c:pt idx="232">
                  <c:v>68.294759999999997</c:v>
                </c:pt>
                <c:pt idx="233">
                  <c:v>68.294759999999997</c:v>
                </c:pt>
                <c:pt idx="234">
                  <c:v>68.294759999999997</c:v>
                </c:pt>
                <c:pt idx="235">
                  <c:v>68.294759999999997</c:v>
                </c:pt>
                <c:pt idx="236">
                  <c:v>68.294759999999997</c:v>
                </c:pt>
                <c:pt idx="237">
                  <c:v>68.294759999999997</c:v>
                </c:pt>
                <c:pt idx="238">
                  <c:v>68.294759999999997</c:v>
                </c:pt>
                <c:pt idx="239">
                  <c:v>68.294759999999997</c:v>
                </c:pt>
                <c:pt idx="240">
                  <c:v>69.930728000000002</c:v>
                </c:pt>
                <c:pt idx="241">
                  <c:v>69.930728000000002</c:v>
                </c:pt>
                <c:pt idx="242">
                  <c:v>69.930728000000002</c:v>
                </c:pt>
                <c:pt idx="243">
                  <c:v>69.930728000000002</c:v>
                </c:pt>
                <c:pt idx="244">
                  <c:v>69.930728000000002</c:v>
                </c:pt>
                <c:pt idx="245">
                  <c:v>69.930728000000002</c:v>
                </c:pt>
                <c:pt idx="246">
                  <c:v>69.930728000000002</c:v>
                </c:pt>
                <c:pt idx="247">
                  <c:v>69.930728000000002</c:v>
                </c:pt>
                <c:pt idx="248">
                  <c:v>69.930728000000002</c:v>
                </c:pt>
                <c:pt idx="249">
                  <c:v>69.930728000000002</c:v>
                </c:pt>
                <c:pt idx="250">
                  <c:v>71.923180000000002</c:v>
                </c:pt>
                <c:pt idx="251">
                  <c:v>71.923180000000002</c:v>
                </c:pt>
                <c:pt idx="252">
                  <c:v>71.923180000000002</c:v>
                </c:pt>
                <c:pt idx="253">
                  <c:v>71.923180000000002</c:v>
                </c:pt>
                <c:pt idx="254">
                  <c:v>71.923180000000002</c:v>
                </c:pt>
                <c:pt idx="255">
                  <c:v>71.923180000000002</c:v>
                </c:pt>
                <c:pt idx="256">
                  <c:v>71.923180000000002</c:v>
                </c:pt>
                <c:pt idx="257">
                  <c:v>71.923180000000002</c:v>
                </c:pt>
                <c:pt idx="258">
                  <c:v>71.923180000000002</c:v>
                </c:pt>
                <c:pt idx="259">
                  <c:v>71.923180000000002</c:v>
                </c:pt>
                <c:pt idx="260">
                  <c:v>74.028543999999982</c:v>
                </c:pt>
                <c:pt idx="261">
                  <c:v>74.028543999999982</c:v>
                </c:pt>
                <c:pt idx="262">
                  <c:v>74.028543999999982</c:v>
                </c:pt>
                <c:pt idx="263">
                  <c:v>74.028543999999982</c:v>
                </c:pt>
                <c:pt idx="264">
                  <c:v>74.028543999999982</c:v>
                </c:pt>
                <c:pt idx="265">
                  <c:v>74.028543999999982</c:v>
                </c:pt>
                <c:pt idx="266">
                  <c:v>74.028543999999982</c:v>
                </c:pt>
                <c:pt idx="267">
                  <c:v>74.028543999999982</c:v>
                </c:pt>
                <c:pt idx="268">
                  <c:v>74.028543999999982</c:v>
                </c:pt>
                <c:pt idx="269">
                  <c:v>74.028543999999982</c:v>
                </c:pt>
                <c:pt idx="270">
                  <c:v>76.439234000000027</c:v>
                </c:pt>
                <c:pt idx="271">
                  <c:v>76.439234000000027</c:v>
                </c:pt>
                <c:pt idx="272">
                  <c:v>76.439234000000027</c:v>
                </c:pt>
                <c:pt idx="273">
                  <c:v>76.439234000000027</c:v>
                </c:pt>
                <c:pt idx="274">
                  <c:v>76.439234000000027</c:v>
                </c:pt>
                <c:pt idx="275">
                  <c:v>76.439234000000027</c:v>
                </c:pt>
                <c:pt idx="276">
                  <c:v>76.439234000000027</c:v>
                </c:pt>
                <c:pt idx="277">
                  <c:v>76.439234000000027</c:v>
                </c:pt>
                <c:pt idx="278">
                  <c:v>76.439234000000027</c:v>
                </c:pt>
                <c:pt idx="279">
                  <c:v>76.439234000000027</c:v>
                </c:pt>
                <c:pt idx="280">
                  <c:v>78.996879000000007</c:v>
                </c:pt>
                <c:pt idx="281">
                  <c:v>78.996879000000007</c:v>
                </c:pt>
                <c:pt idx="282">
                  <c:v>78.996879000000007</c:v>
                </c:pt>
                <c:pt idx="283">
                  <c:v>78.996879000000007</c:v>
                </c:pt>
                <c:pt idx="284">
                  <c:v>78.996879000000007</c:v>
                </c:pt>
                <c:pt idx="285">
                  <c:v>78.996879000000007</c:v>
                </c:pt>
                <c:pt idx="286">
                  <c:v>78.996879000000007</c:v>
                </c:pt>
                <c:pt idx="287">
                  <c:v>78.996879000000007</c:v>
                </c:pt>
                <c:pt idx="288">
                  <c:v>78.996879000000007</c:v>
                </c:pt>
                <c:pt idx="289">
                  <c:v>78.996879000000007</c:v>
                </c:pt>
                <c:pt idx="290">
                  <c:v>81.855445999999958</c:v>
                </c:pt>
                <c:pt idx="291">
                  <c:v>81.855445999999958</c:v>
                </c:pt>
                <c:pt idx="292">
                  <c:v>81.855445999999958</c:v>
                </c:pt>
                <c:pt idx="293">
                  <c:v>81.855445999999958</c:v>
                </c:pt>
                <c:pt idx="294">
                  <c:v>81.855445999999958</c:v>
                </c:pt>
                <c:pt idx="295">
                  <c:v>81.855445999999958</c:v>
                </c:pt>
                <c:pt idx="296">
                  <c:v>81.855445999999958</c:v>
                </c:pt>
                <c:pt idx="297">
                  <c:v>81.855445999999958</c:v>
                </c:pt>
                <c:pt idx="298">
                  <c:v>81.855445999999958</c:v>
                </c:pt>
                <c:pt idx="299">
                  <c:v>81.855445999999958</c:v>
                </c:pt>
                <c:pt idx="300">
                  <c:v>85.368880999999988</c:v>
                </c:pt>
                <c:pt idx="301">
                  <c:v>85.368880999999988</c:v>
                </c:pt>
                <c:pt idx="302">
                  <c:v>85.368880999999988</c:v>
                </c:pt>
                <c:pt idx="303">
                  <c:v>85.368880999999988</c:v>
                </c:pt>
                <c:pt idx="304">
                  <c:v>85.368880999999988</c:v>
                </c:pt>
                <c:pt idx="305">
                  <c:v>85.368880999999988</c:v>
                </c:pt>
                <c:pt idx="306">
                  <c:v>85.368880999999988</c:v>
                </c:pt>
                <c:pt idx="307">
                  <c:v>85.368880999999988</c:v>
                </c:pt>
                <c:pt idx="308">
                  <c:v>85.368880999999988</c:v>
                </c:pt>
                <c:pt idx="309">
                  <c:v>85.368880999999988</c:v>
                </c:pt>
                <c:pt idx="310">
                  <c:v>88.342889</c:v>
                </c:pt>
                <c:pt idx="311">
                  <c:v>88.342889</c:v>
                </c:pt>
                <c:pt idx="312">
                  <c:v>88.342889</c:v>
                </c:pt>
                <c:pt idx="313">
                  <c:v>88.342889</c:v>
                </c:pt>
                <c:pt idx="314">
                  <c:v>88.342889</c:v>
                </c:pt>
                <c:pt idx="315">
                  <c:v>88.342889</c:v>
                </c:pt>
                <c:pt idx="316">
                  <c:v>88.342889</c:v>
                </c:pt>
                <c:pt idx="317">
                  <c:v>88.342889</c:v>
                </c:pt>
                <c:pt idx="318">
                  <c:v>88.342889</c:v>
                </c:pt>
                <c:pt idx="319">
                  <c:v>88.342889</c:v>
                </c:pt>
                <c:pt idx="320">
                  <c:v>91.540228000000027</c:v>
                </c:pt>
                <c:pt idx="321">
                  <c:v>91.540228000000027</c:v>
                </c:pt>
                <c:pt idx="322">
                  <c:v>91.540228000000027</c:v>
                </c:pt>
                <c:pt idx="323">
                  <c:v>91.540228000000027</c:v>
                </c:pt>
                <c:pt idx="324">
                  <c:v>91.540228000000027</c:v>
                </c:pt>
                <c:pt idx="325">
                  <c:v>91.540228000000027</c:v>
                </c:pt>
                <c:pt idx="326">
                  <c:v>91.540228000000027</c:v>
                </c:pt>
                <c:pt idx="327">
                  <c:v>91.540228000000027</c:v>
                </c:pt>
                <c:pt idx="328">
                  <c:v>91.540228000000027</c:v>
                </c:pt>
                <c:pt idx="329">
                  <c:v>91.540228000000027</c:v>
                </c:pt>
                <c:pt idx="330">
                  <c:v>95.099935000000002</c:v>
                </c:pt>
                <c:pt idx="331">
                  <c:v>95.099935000000002</c:v>
                </c:pt>
                <c:pt idx="332">
                  <c:v>95.099935000000002</c:v>
                </c:pt>
                <c:pt idx="333">
                  <c:v>95.099935000000002</c:v>
                </c:pt>
                <c:pt idx="334">
                  <c:v>95.099935000000002</c:v>
                </c:pt>
                <c:pt idx="335">
                  <c:v>95.099935000000002</c:v>
                </c:pt>
                <c:pt idx="336">
                  <c:v>95.099935000000002</c:v>
                </c:pt>
                <c:pt idx="337">
                  <c:v>95.099935000000002</c:v>
                </c:pt>
                <c:pt idx="338">
                  <c:v>95.099935000000002</c:v>
                </c:pt>
                <c:pt idx="339">
                  <c:v>95.099935000000002</c:v>
                </c:pt>
                <c:pt idx="340">
                  <c:v>99.251594999999995</c:v>
                </c:pt>
                <c:pt idx="341">
                  <c:v>99.251594999999995</c:v>
                </c:pt>
                <c:pt idx="342">
                  <c:v>99.251594999999995</c:v>
                </c:pt>
                <c:pt idx="343">
                  <c:v>99.251594999999995</c:v>
                </c:pt>
                <c:pt idx="344">
                  <c:v>99.251594999999995</c:v>
                </c:pt>
                <c:pt idx="345">
                  <c:v>99.251594999999995</c:v>
                </c:pt>
                <c:pt idx="346">
                  <c:v>99.251594999999995</c:v>
                </c:pt>
                <c:pt idx="347">
                  <c:v>99.251594999999995</c:v>
                </c:pt>
                <c:pt idx="348">
                  <c:v>99.251594999999995</c:v>
                </c:pt>
                <c:pt idx="349">
                  <c:v>99.251594999999995</c:v>
                </c:pt>
                <c:pt idx="350">
                  <c:v>103.52671100000001</c:v>
                </c:pt>
                <c:pt idx="351">
                  <c:v>103.52671100000001</c:v>
                </c:pt>
                <c:pt idx="352">
                  <c:v>103.52671100000001</c:v>
                </c:pt>
                <c:pt idx="353">
                  <c:v>103.52671100000001</c:v>
                </c:pt>
                <c:pt idx="354">
                  <c:v>103.52671100000001</c:v>
                </c:pt>
                <c:pt idx="355">
                  <c:v>103.52671100000001</c:v>
                </c:pt>
                <c:pt idx="356">
                  <c:v>103.52671100000001</c:v>
                </c:pt>
                <c:pt idx="357">
                  <c:v>103.52671100000001</c:v>
                </c:pt>
                <c:pt idx="358">
                  <c:v>103.52671100000001</c:v>
                </c:pt>
                <c:pt idx="359">
                  <c:v>103.52671100000001</c:v>
                </c:pt>
                <c:pt idx="360">
                  <c:v>105.98025800000002</c:v>
                </c:pt>
                <c:pt idx="361">
                  <c:v>105.98025800000002</c:v>
                </c:pt>
                <c:pt idx="362">
                  <c:v>105.98025800000002</c:v>
                </c:pt>
                <c:pt idx="363">
                  <c:v>105.98025800000002</c:v>
                </c:pt>
                <c:pt idx="364">
                  <c:v>105.98025800000002</c:v>
                </c:pt>
                <c:pt idx="365">
                  <c:v>105.98025800000002</c:v>
                </c:pt>
                <c:pt idx="366">
                  <c:v>105.98025800000002</c:v>
                </c:pt>
                <c:pt idx="367">
                  <c:v>105.98025800000002</c:v>
                </c:pt>
                <c:pt idx="368">
                  <c:v>105.98025800000002</c:v>
                </c:pt>
                <c:pt idx="369">
                  <c:v>105.98025800000002</c:v>
                </c:pt>
                <c:pt idx="370">
                  <c:v>109.70866300000004</c:v>
                </c:pt>
                <c:pt idx="371">
                  <c:v>109.70866300000004</c:v>
                </c:pt>
                <c:pt idx="372">
                  <c:v>109.70866300000004</c:v>
                </c:pt>
                <c:pt idx="373">
                  <c:v>109.70866300000004</c:v>
                </c:pt>
                <c:pt idx="374">
                  <c:v>109.70866300000004</c:v>
                </c:pt>
                <c:pt idx="375">
                  <c:v>109.70866300000004</c:v>
                </c:pt>
                <c:pt idx="376">
                  <c:v>109.70866300000004</c:v>
                </c:pt>
                <c:pt idx="377">
                  <c:v>109.70866300000004</c:v>
                </c:pt>
                <c:pt idx="378">
                  <c:v>109.70866300000004</c:v>
                </c:pt>
                <c:pt idx="379">
                  <c:v>109.70866300000004</c:v>
                </c:pt>
                <c:pt idx="380">
                  <c:v>113.177421</c:v>
                </c:pt>
                <c:pt idx="381">
                  <c:v>113.177421</c:v>
                </c:pt>
                <c:pt idx="382">
                  <c:v>113.177421</c:v>
                </c:pt>
                <c:pt idx="383">
                  <c:v>113.177421</c:v>
                </c:pt>
                <c:pt idx="384">
                  <c:v>113.177421</c:v>
                </c:pt>
                <c:pt idx="385">
                  <c:v>113.177421</c:v>
                </c:pt>
                <c:pt idx="386">
                  <c:v>113.177421</c:v>
                </c:pt>
                <c:pt idx="387">
                  <c:v>113.177421</c:v>
                </c:pt>
                <c:pt idx="388">
                  <c:v>113.177421</c:v>
                </c:pt>
                <c:pt idx="389">
                  <c:v>113.177421</c:v>
                </c:pt>
                <c:pt idx="390">
                  <c:v>117.742761</c:v>
                </c:pt>
                <c:pt idx="391">
                  <c:v>117.742761</c:v>
                </c:pt>
                <c:pt idx="392">
                  <c:v>117.742761</c:v>
                </c:pt>
                <c:pt idx="393">
                  <c:v>117.742761</c:v>
                </c:pt>
                <c:pt idx="394">
                  <c:v>117.742761</c:v>
                </c:pt>
                <c:pt idx="395">
                  <c:v>117.742761</c:v>
                </c:pt>
                <c:pt idx="396">
                  <c:v>117.742761</c:v>
                </c:pt>
                <c:pt idx="397">
                  <c:v>117.742761</c:v>
                </c:pt>
                <c:pt idx="398">
                  <c:v>117.742761</c:v>
                </c:pt>
                <c:pt idx="399">
                  <c:v>117.742761</c:v>
                </c:pt>
                <c:pt idx="400">
                  <c:v>122.602254</c:v>
                </c:pt>
                <c:pt idx="401">
                  <c:v>122.602254</c:v>
                </c:pt>
                <c:pt idx="402">
                  <c:v>122.602254</c:v>
                </c:pt>
                <c:pt idx="403">
                  <c:v>122.602254</c:v>
                </c:pt>
                <c:pt idx="404">
                  <c:v>122.602254</c:v>
                </c:pt>
                <c:pt idx="405">
                  <c:v>122.602254</c:v>
                </c:pt>
                <c:pt idx="406">
                  <c:v>122.602254</c:v>
                </c:pt>
                <c:pt idx="407">
                  <c:v>122.602254</c:v>
                </c:pt>
                <c:pt idx="408">
                  <c:v>122.602254</c:v>
                </c:pt>
                <c:pt idx="409">
                  <c:v>122.602254</c:v>
                </c:pt>
                <c:pt idx="410">
                  <c:v>126.031817</c:v>
                </c:pt>
                <c:pt idx="411">
                  <c:v>126.031817</c:v>
                </c:pt>
                <c:pt idx="412">
                  <c:v>126.031817</c:v>
                </c:pt>
                <c:pt idx="413">
                  <c:v>126.031817</c:v>
                </c:pt>
                <c:pt idx="414">
                  <c:v>126.031817</c:v>
                </c:pt>
                <c:pt idx="415">
                  <c:v>126.031817</c:v>
                </c:pt>
                <c:pt idx="416">
                  <c:v>126.031817</c:v>
                </c:pt>
                <c:pt idx="417">
                  <c:v>126.031817</c:v>
                </c:pt>
                <c:pt idx="418">
                  <c:v>126.031817</c:v>
                </c:pt>
                <c:pt idx="419">
                  <c:v>126.031817</c:v>
                </c:pt>
                <c:pt idx="420">
                  <c:v>131.329082</c:v>
                </c:pt>
                <c:pt idx="421">
                  <c:v>131.329082</c:v>
                </c:pt>
                <c:pt idx="422">
                  <c:v>131.329082</c:v>
                </c:pt>
                <c:pt idx="423">
                  <c:v>131.329082</c:v>
                </c:pt>
                <c:pt idx="424">
                  <c:v>131.329082</c:v>
                </c:pt>
                <c:pt idx="425">
                  <c:v>131.329082</c:v>
                </c:pt>
                <c:pt idx="426">
                  <c:v>131.329082</c:v>
                </c:pt>
                <c:pt idx="427">
                  <c:v>131.329082</c:v>
                </c:pt>
                <c:pt idx="428">
                  <c:v>131.329082</c:v>
                </c:pt>
                <c:pt idx="429">
                  <c:v>131.329082</c:v>
                </c:pt>
                <c:pt idx="430">
                  <c:v>138.03743800000009</c:v>
                </c:pt>
                <c:pt idx="431">
                  <c:v>138.03743800000009</c:v>
                </c:pt>
                <c:pt idx="432">
                  <c:v>138.03743800000009</c:v>
                </c:pt>
                <c:pt idx="433">
                  <c:v>138.03743800000009</c:v>
                </c:pt>
                <c:pt idx="434">
                  <c:v>138.03743800000009</c:v>
                </c:pt>
                <c:pt idx="435">
                  <c:v>138.03743800000009</c:v>
                </c:pt>
                <c:pt idx="436">
                  <c:v>138.03743800000009</c:v>
                </c:pt>
                <c:pt idx="437">
                  <c:v>138.03743800000009</c:v>
                </c:pt>
                <c:pt idx="438">
                  <c:v>138.03743800000009</c:v>
                </c:pt>
                <c:pt idx="439">
                  <c:v>138.03743800000009</c:v>
                </c:pt>
                <c:pt idx="440">
                  <c:v>144.4821080000001</c:v>
                </c:pt>
                <c:pt idx="441">
                  <c:v>144.4821080000001</c:v>
                </c:pt>
                <c:pt idx="442">
                  <c:v>144.4821080000001</c:v>
                </c:pt>
                <c:pt idx="443">
                  <c:v>144.4821080000001</c:v>
                </c:pt>
                <c:pt idx="444">
                  <c:v>144.4821080000001</c:v>
                </c:pt>
                <c:pt idx="445">
                  <c:v>144.4821080000001</c:v>
                </c:pt>
                <c:pt idx="446">
                  <c:v>144.4821080000001</c:v>
                </c:pt>
                <c:pt idx="447">
                  <c:v>144.4821080000001</c:v>
                </c:pt>
                <c:pt idx="448">
                  <c:v>144.4821080000001</c:v>
                </c:pt>
                <c:pt idx="449">
                  <c:v>144.4821080000001</c:v>
                </c:pt>
                <c:pt idx="450">
                  <c:v>151.80151700000008</c:v>
                </c:pt>
                <c:pt idx="451">
                  <c:v>151.80151700000008</c:v>
                </c:pt>
                <c:pt idx="452">
                  <c:v>151.80151700000008</c:v>
                </c:pt>
                <c:pt idx="453">
                  <c:v>151.80151700000008</c:v>
                </c:pt>
                <c:pt idx="454">
                  <c:v>151.80151700000008</c:v>
                </c:pt>
                <c:pt idx="455">
                  <c:v>151.80151700000008</c:v>
                </c:pt>
                <c:pt idx="456">
                  <c:v>151.80151700000008</c:v>
                </c:pt>
                <c:pt idx="457">
                  <c:v>151.80151700000008</c:v>
                </c:pt>
                <c:pt idx="458">
                  <c:v>151.80151700000008</c:v>
                </c:pt>
                <c:pt idx="459">
                  <c:v>151.80151700000008</c:v>
                </c:pt>
                <c:pt idx="460">
                  <c:v>157.33360199999998</c:v>
                </c:pt>
                <c:pt idx="461">
                  <c:v>157.33360199999998</c:v>
                </c:pt>
                <c:pt idx="462">
                  <c:v>157.33360199999998</c:v>
                </c:pt>
                <c:pt idx="463">
                  <c:v>157.33360199999998</c:v>
                </c:pt>
                <c:pt idx="464">
                  <c:v>157.33360199999998</c:v>
                </c:pt>
                <c:pt idx="465">
                  <c:v>157.33360199999998</c:v>
                </c:pt>
                <c:pt idx="466">
                  <c:v>157.33360199999998</c:v>
                </c:pt>
                <c:pt idx="467">
                  <c:v>157.33360199999998</c:v>
                </c:pt>
                <c:pt idx="468">
                  <c:v>157.33360199999998</c:v>
                </c:pt>
                <c:pt idx="469">
                  <c:v>157.33360199999998</c:v>
                </c:pt>
                <c:pt idx="470">
                  <c:v>162.524981</c:v>
                </c:pt>
                <c:pt idx="471">
                  <c:v>162.524981</c:v>
                </c:pt>
                <c:pt idx="472">
                  <c:v>162.524981</c:v>
                </c:pt>
                <c:pt idx="473">
                  <c:v>162.524981</c:v>
                </c:pt>
                <c:pt idx="474">
                  <c:v>162.524981</c:v>
                </c:pt>
                <c:pt idx="475">
                  <c:v>162.524981</c:v>
                </c:pt>
                <c:pt idx="476">
                  <c:v>162.524981</c:v>
                </c:pt>
                <c:pt idx="477">
                  <c:v>162.524981</c:v>
                </c:pt>
                <c:pt idx="478">
                  <c:v>162.524981</c:v>
                </c:pt>
                <c:pt idx="479">
                  <c:v>162.524981</c:v>
                </c:pt>
                <c:pt idx="480">
                  <c:v>168.7417649999999</c:v>
                </c:pt>
                <c:pt idx="481">
                  <c:v>168.7417649999999</c:v>
                </c:pt>
                <c:pt idx="482">
                  <c:v>168.7417649999999</c:v>
                </c:pt>
                <c:pt idx="483">
                  <c:v>168.7417649999999</c:v>
                </c:pt>
                <c:pt idx="484">
                  <c:v>168.7417649999999</c:v>
                </c:pt>
                <c:pt idx="485">
                  <c:v>168.7417649999999</c:v>
                </c:pt>
                <c:pt idx="486">
                  <c:v>168.7417649999999</c:v>
                </c:pt>
                <c:pt idx="487">
                  <c:v>168.7417649999999</c:v>
                </c:pt>
                <c:pt idx="488">
                  <c:v>168.7417649999999</c:v>
                </c:pt>
                <c:pt idx="489">
                  <c:v>168.7417649999999</c:v>
                </c:pt>
                <c:pt idx="490">
                  <c:v>174.67758299999991</c:v>
                </c:pt>
                <c:pt idx="491">
                  <c:v>174.67758299999991</c:v>
                </c:pt>
                <c:pt idx="492">
                  <c:v>174.67758299999991</c:v>
                </c:pt>
                <c:pt idx="493">
                  <c:v>174.67758299999991</c:v>
                </c:pt>
                <c:pt idx="494">
                  <c:v>174.67758299999991</c:v>
                </c:pt>
                <c:pt idx="495">
                  <c:v>174.67758299999991</c:v>
                </c:pt>
                <c:pt idx="496">
                  <c:v>174.67758299999991</c:v>
                </c:pt>
                <c:pt idx="497">
                  <c:v>174.67758299999991</c:v>
                </c:pt>
                <c:pt idx="498">
                  <c:v>174.67758299999991</c:v>
                </c:pt>
                <c:pt idx="499">
                  <c:v>174.67758299999991</c:v>
                </c:pt>
                <c:pt idx="500">
                  <c:v>179.64440299999998</c:v>
                </c:pt>
                <c:pt idx="501">
                  <c:v>179.64440299999998</c:v>
                </c:pt>
                <c:pt idx="502">
                  <c:v>179.64440299999998</c:v>
                </c:pt>
                <c:pt idx="503">
                  <c:v>179.64440299999998</c:v>
                </c:pt>
                <c:pt idx="504">
                  <c:v>179.64440299999998</c:v>
                </c:pt>
                <c:pt idx="505">
                  <c:v>179.64440299999998</c:v>
                </c:pt>
                <c:pt idx="506">
                  <c:v>179.64440299999998</c:v>
                </c:pt>
                <c:pt idx="507">
                  <c:v>179.64440299999998</c:v>
                </c:pt>
                <c:pt idx="508">
                  <c:v>179.64440299999998</c:v>
                </c:pt>
                <c:pt idx="509">
                  <c:v>179.64440299999998</c:v>
                </c:pt>
                <c:pt idx="510">
                  <c:v>184.11003199999999</c:v>
                </c:pt>
                <c:pt idx="511">
                  <c:v>184.11003199999999</c:v>
                </c:pt>
                <c:pt idx="512">
                  <c:v>184.11003199999999</c:v>
                </c:pt>
                <c:pt idx="513">
                  <c:v>184.11003199999999</c:v>
                </c:pt>
                <c:pt idx="514">
                  <c:v>184.11003199999999</c:v>
                </c:pt>
                <c:pt idx="515">
                  <c:v>184.11003199999999</c:v>
                </c:pt>
                <c:pt idx="516">
                  <c:v>184.11003199999999</c:v>
                </c:pt>
                <c:pt idx="517">
                  <c:v>184.11003199999999</c:v>
                </c:pt>
                <c:pt idx="518">
                  <c:v>184.11003199999999</c:v>
                </c:pt>
                <c:pt idx="519">
                  <c:v>184.11003199999999</c:v>
                </c:pt>
                <c:pt idx="520">
                  <c:v>189.55652800000001</c:v>
                </c:pt>
                <c:pt idx="521">
                  <c:v>189.55652800000001</c:v>
                </c:pt>
                <c:pt idx="522">
                  <c:v>189.55652800000001</c:v>
                </c:pt>
                <c:pt idx="523">
                  <c:v>189.55652800000001</c:v>
                </c:pt>
                <c:pt idx="524">
                  <c:v>189.55652800000001</c:v>
                </c:pt>
                <c:pt idx="525">
                  <c:v>189.55652800000001</c:v>
                </c:pt>
                <c:pt idx="526">
                  <c:v>189.55652800000001</c:v>
                </c:pt>
                <c:pt idx="527">
                  <c:v>189.55652800000001</c:v>
                </c:pt>
                <c:pt idx="528">
                  <c:v>189.55652800000001</c:v>
                </c:pt>
                <c:pt idx="529">
                  <c:v>189.55652800000001</c:v>
                </c:pt>
                <c:pt idx="530">
                  <c:v>194.53763000000001</c:v>
                </c:pt>
                <c:pt idx="531">
                  <c:v>194.53763000000001</c:v>
                </c:pt>
                <c:pt idx="532">
                  <c:v>194.53763000000001</c:v>
                </c:pt>
                <c:pt idx="533">
                  <c:v>194.53763000000001</c:v>
                </c:pt>
                <c:pt idx="534">
                  <c:v>194.53763000000001</c:v>
                </c:pt>
                <c:pt idx="535">
                  <c:v>194.53763000000001</c:v>
                </c:pt>
                <c:pt idx="536">
                  <c:v>194.53763000000001</c:v>
                </c:pt>
                <c:pt idx="537">
                  <c:v>194.53763000000001</c:v>
                </c:pt>
                <c:pt idx="538">
                  <c:v>194.53763000000001</c:v>
                </c:pt>
                <c:pt idx="539">
                  <c:v>194.53763000000001</c:v>
                </c:pt>
                <c:pt idx="540">
                  <c:v>199.47058499999991</c:v>
                </c:pt>
                <c:pt idx="541">
                  <c:v>199.47058499999991</c:v>
                </c:pt>
                <c:pt idx="542">
                  <c:v>199.47058499999991</c:v>
                </c:pt>
                <c:pt idx="543">
                  <c:v>199.47058499999991</c:v>
                </c:pt>
                <c:pt idx="544">
                  <c:v>199.47058499999991</c:v>
                </c:pt>
                <c:pt idx="545">
                  <c:v>199.47058499999991</c:v>
                </c:pt>
                <c:pt idx="546">
                  <c:v>199.47058499999991</c:v>
                </c:pt>
                <c:pt idx="547">
                  <c:v>199.47058499999991</c:v>
                </c:pt>
                <c:pt idx="548">
                  <c:v>199.47058499999991</c:v>
                </c:pt>
                <c:pt idx="549">
                  <c:v>199.47058499999991</c:v>
                </c:pt>
                <c:pt idx="550">
                  <c:v>204.90855499999998</c:v>
                </c:pt>
                <c:pt idx="551">
                  <c:v>204.90855499999998</c:v>
                </c:pt>
                <c:pt idx="552">
                  <c:v>204.90855499999998</c:v>
                </c:pt>
                <c:pt idx="553">
                  <c:v>204.90855499999998</c:v>
                </c:pt>
                <c:pt idx="554">
                  <c:v>204.90855499999998</c:v>
                </c:pt>
                <c:pt idx="555">
                  <c:v>204.90855499999998</c:v>
                </c:pt>
                <c:pt idx="556">
                  <c:v>204.90855499999998</c:v>
                </c:pt>
                <c:pt idx="557">
                  <c:v>204.90855499999998</c:v>
                </c:pt>
                <c:pt idx="558">
                  <c:v>204.90855499999998</c:v>
                </c:pt>
                <c:pt idx="559">
                  <c:v>204.90855499999998</c:v>
                </c:pt>
                <c:pt idx="560">
                  <c:v>210.60723000000004</c:v>
                </c:pt>
                <c:pt idx="561">
                  <c:v>210.60723000000004</c:v>
                </c:pt>
                <c:pt idx="562">
                  <c:v>210.60723000000004</c:v>
                </c:pt>
                <c:pt idx="563">
                  <c:v>210.60723000000004</c:v>
                </c:pt>
                <c:pt idx="564">
                  <c:v>210.60723000000004</c:v>
                </c:pt>
                <c:pt idx="565">
                  <c:v>210.60723000000004</c:v>
                </c:pt>
                <c:pt idx="566">
                  <c:v>210.60723000000004</c:v>
                </c:pt>
                <c:pt idx="567">
                  <c:v>210.60723000000004</c:v>
                </c:pt>
                <c:pt idx="568">
                  <c:v>210.60723000000004</c:v>
                </c:pt>
                <c:pt idx="569">
                  <c:v>210.60723000000004</c:v>
                </c:pt>
                <c:pt idx="570">
                  <c:v>215.315166</c:v>
                </c:pt>
                <c:pt idx="571">
                  <c:v>215.315166</c:v>
                </c:pt>
                <c:pt idx="572">
                  <c:v>215.315166</c:v>
                </c:pt>
                <c:pt idx="573">
                  <c:v>215.315166</c:v>
                </c:pt>
                <c:pt idx="574">
                  <c:v>215.315166</c:v>
                </c:pt>
                <c:pt idx="575">
                  <c:v>215.315166</c:v>
                </c:pt>
                <c:pt idx="576">
                  <c:v>215.315166</c:v>
                </c:pt>
                <c:pt idx="577">
                  <c:v>215.315166</c:v>
                </c:pt>
                <c:pt idx="578">
                  <c:v>215.315166</c:v>
                </c:pt>
                <c:pt idx="579">
                  <c:v>215.315166</c:v>
                </c:pt>
                <c:pt idx="580">
                  <c:v>219.58534400000008</c:v>
                </c:pt>
                <c:pt idx="581">
                  <c:v>219.58534400000008</c:v>
                </c:pt>
                <c:pt idx="582">
                  <c:v>219.58534400000008</c:v>
                </c:pt>
                <c:pt idx="583">
                  <c:v>219.58534400000008</c:v>
                </c:pt>
                <c:pt idx="584">
                  <c:v>219.58534400000008</c:v>
                </c:pt>
                <c:pt idx="585">
                  <c:v>219.58534400000008</c:v>
                </c:pt>
                <c:pt idx="586">
                  <c:v>219.58534400000008</c:v>
                </c:pt>
                <c:pt idx="587">
                  <c:v>219.58534400000008</c:v>
                </c:pt>
                <c:pt idx="588">
                  <c:v>219.58534400000008</c:v>
                </c:pt>
                <c:pt idx="589">
                  <c:v>219.58534400000008</c:v>
                </c:pt>
                <c:pt idx="590">
                  <c:v>221.82156499999999</c:v>
                </c:pt>
                <c:pt idx="591">
                  <c:v>221.82156499999999</c:v>
                </c:pt>
                <c:pt idx="592">
                  <c:v>221.82156499999999</c:v>
                </c:pt>
                <c:pt idx="593">
                  <c:v>221.82156499999999</c:v>
                </c:pt>
                <c:pt idx="594">
                  <c:v>221.82156499999999</c:v>
                </c:pt>
                <c:pt idx="595">
                  <c:v>221.82156499999999</c:v>
                </c:pt>
                <c:pt idx="596">
                  <c:v>221.82156499999999</c:v>
                </c:pt>
                <c:pt idx="597">
                  <c:v>221.82156499999999</c:v>
                </c:pt>
                <c:pt idx="598">
                  <c:v>221.82156499999999</c:v>
                </c:pt>
                <c:pt idx="599">
                  <c:v>221.82156499999999</c:v>
                </c:pt>
                <c:pt idx="600">
                  <c:v>226.34565599999991</c:v>
                </c:pt>
                <c:pt idx="601">
                  <c:v>226.34565599999991</c:v>
                </c:pt>
                <c:pt idx="602">
                  <c:v>226.34565599999991</c:v>
                </c:pt>
                <c:pt idx="603">
                  <c:v>226.34565599999991</c:v>
                </c:pt>
                <c:pt idx="604">
                  <c:v>226.34565599999991</c:v>
                </c:pt>
                <c:pt idx="605">
                  <c:v>226.34565599999991</c:v>
                </c:pt>
                <c:pt idx="606">
                  <c:v>226.34565599999991</c:v>
                </c:pt>
                <c:pt idx="607">
                  <c:v>226.34565599999991</c:v>
                </c:pt>
                <c:pt idx="608">
                  <c:v>226.34565599999991</c:v>
                </c:pt>
                <c:pt idx="609">
                  <c:v>226.34565599999991</c:v>
                </c:pt>
                <c:pt idx="610">
                  <c:v>231.023256</c:v>
                </c:pt>
                <c:pt idx="611">
                  <c:v>231.023256</c:v>
                </c:pt>
                <c:pt idx="612">
                  <c:v>231.023256</c:v>
                </c:pt>
                <c:pt idx="613">
                  <c:v>231.023256</c:v>
                </c:pt>
                <c:pt idx="614">
                  <c:v>231.023256</c:v>
                </c:pt>
                <c:pt idx="615">
                  <c:v>231.023256</c:v>
                </c:pt>
                <c:pt idx="616">
                  <c:v>231.023256</c:v>
                </c:pt>
                <c:pt idx="617">
                  <c:v>231.023256</c:v>
                </c:pt>
                <c:pt idx="618">
                  <c:v>231.023256</c:v>
                </c:pt>
                <c:pt idx="619">
                  <c:v>231.023256</c:v>
                </c:pt>
                <c:pt idx="620">
                  <c:v>235.40366799999998</c:v>
                </c:pt>
                <c:pt idx="621">
                  <c:v>235.40366799999998</c:v>
                </c:pt>
                <c:pt idx="622">
                  <c:v>235.40366799999998</c:v>
                </c:pt>
                <c:pt idx="623">
                  <c:v>235.40366799999998</c:v>
                </c:pt>
                <c:pt idx="624">
                  <c:v>235.40366799999998</c:v>
                </c:pt>
                <c:pt idx="625">
                  <c:v>235.40366799999998</c:v>
                </c:pt>
                <c:pt idx="626">
                  <c:v>235.40366799999998</c:v>
                </c:pt>
                <c:pt idx="627">
                  <c:v>235.40366799999998</c:v>
                </c:pt>
                <c:pt idx="628">
                  <c:v>235.40366799999998</c:v>
                </c:pt>
                <c:pt idx="629">
                  <c:v>235.40366799999998</c:v>
                </c:pt>
                <c:pt idx="630">
                  <c:v>239.45619200000004</c:v>
                </c:pt>
                <c:pt idx="631">
                  <c:v>239.45619200000004</c:v>
                </c:pt>
                <c:pt idx="632">
                  <c:v>239.45619200000004</c:v>
                </c:pt>
                <c:pt idx="633">
                  <c:v>239.45619200000004</c:v>
                </c:pt>
                <c:pt idx="634">
                  <c:v>239.45619200000004</c:v>
                </c:pt>
                <c:pt idx="635">
                  <c:v>239.45619200000004</c:v>
                </c:pt>
                <c:pt idx="636">
                  <c:v>239.45619200000004</c:v>
                </c:pt>
                <c:pt idx="637">
                  <c:v>239.45619200000004</c:v>
                </c:pt>
                <c:pt idx="638">
                  <c:v>239.45619200000004</c:v>
                </c:pt>
                <c:pt idx="639">
                  <c:v>239.45619200000004</c:v>
                </c:pt>
                <c:pt idx="640">
                  <c:v>243.06524400000001</c:v>
                </c:pt>
                <c:pt idx="641">
                  <c:v>243.06524400000001</c:v>
                </c:pt>
                <c:pt idx="642">
                  <c:v>243.06524400000001</c:v>
                </c:pt>
                <c:pt idx="643">
                  <c:v>243.06524400000001</c:v>
                </c:pt>
                <c:pt idx="644">
                  <c:v>243.06524400000001</c:v>
                </c:pt>
                <c:pt idx="645">
                  <c:v>243.06524400000001</c:v>
                </c:pt>
                <c:pt idx="646">
                  <c:v>243.06524400000001</c:v>
                </c:pt>
                <c:pt idx="647">
                  <c:v>243.06524400000001</c:v>
                </c:pt>
                <c:pt idx="648">
                  <c:v>243.06524400000001</c:v>
                </c:pt>
                <c:pt idx="649">
                  <c:v>243.06524400000001</c:v>
                </c:pt>
                <c:pt idx="650">
                  <c:v>246.63247900000007</c:v>
                </c:pt>
                <c:pt idx="651">
                  <c:v>246.63247900000007</c:v>
                </c:pt>
                <c:pt idx="652">
                  <c:v>246.63247900000007</c:v>
                </c:pt>
                <c:pt idx="653">
                  <c:v>246.63247900000007</c:v>
                </c:pt>
                <c:pt idx="654">
                  <c:v>246.63247900000007</c:v>
                </c:pt>
                <c:pt idx="655">
                  <c:v>246.63247900000007</c:v>
                </c:pt>
                <c:pt idx="656">
                  <c:v>246.63247900000007</c:v>
                </c:pt>
                <c:pt idx="657">
                  <c:v>246.63247900000007</c:v>
                </c:pt>
                <c:pt idx="658">
                  <c:v>246.63247900000007</c:v>
                </c:pt>
                <c:pt idx="659">
                  <c:v>246.63247900000007</c:v>
                </c:pt>
                <c:pt idx="660">
                  <c:v>250.029867</c:v>
                </c:pt>
                <c:pt idx="661">
                  <c:v>250.029867</c:v>
                </c:pt>
                <c:pt idx="662">
                  <c:v>250.029867</c:v>
                </c:pt>
                <c:pt idx="663">
                  <c:v>250.029867</c:v>
                </c:pt>
                <c:pt idx="664">
                  <c:v>250.029867</c:v>
                </c:pt>
                <c:pt idx="665">
                  <c:v>250.029867</c:v>
                </c:pt>
                <c:pt idx="666">
                  <c:v>250.029867</c:v>
                </c:pt>
                <c:pt idx="667">
                  <c:v>250.029867</c:v>
                </c:pt>
                <c:pt idx="668">
                  <c:v>250.029867</c:v>
                </c:pt>
                <c:pt idx="669">
                  <c:v>250.029867</c:v>
                </c:pt>
                <c:pt idx="670">
                  <c:v>252.33100900000008</c:v>
                </c:pt>
                <c:pt idx="671">
                  <c:v>252.33100900000008</c:v>
                </c:pt>
                <c:pt idx="672">
                  <c:v>252.33100900000008</c:v>
                </c:pt>
                <c:pt idx="673">
                  <c:v>252.33100900000008</c:v>
                </c:pt>
                <c:pt idx="674">
                  <c:v>252.33100900000008</c:v>
                </c:pt>
                <c:pt idx="675">
                  <c:v>252.33100900000008</c:v>
                </c:pt>
                <c:pt idx="676">
                  <c:v>252.33100900000008</c:v>
                </c:pt>
                <c:pt idx="677">
                  <c:v>252.33100900000008</c:v>
                </c:pt>
                <c:pt idx="678">
                  <c:v>252.33100900000008</c:v>
                </c:pt>
                <c:pt idx="679">
                  <c:v>252.33100900000008</c:v>
                </c:pt>
                <c:pt idx="680">
                  <c:v>255.73871</c:v>
                </c:pt>
                <c:pt idx="681">
                  <c:v>255.73871</c:v>
                </c:pt>
                <c:pt idx="682">
                  <c:v>255.73871</c:v>
                </c:pt>
                <c:pt idx="683">
                  <c:v>255.73871</c:v>
                </c:pt>
                <c:pt idx="684">
                  <c:v>255.73871</c:v>
                </c:pt>
                <c:pt idx="685">
                  <c:v>255.73871</c:v>
                </c:pt>
                <c:pt idx="686">
                  <c:v>255.73871</c:v>
                </c:pt>
                <c:pt idx="687">
                  <c:v>255.73871</c:v>
                </c:pt>
                <c:pt idx="688">
                  <c:v>255.73871</c:v>
                </c:pt>
                <c:pt idx="689">
                  <c:v>255.73871</c:v>
                </c:pt>
                <c:pt idx="690">
                  <c:v>259.01671399999964</c:v>
                </c:pt>
                <c:pt idx="691">
                  <c:v>259.01671399999964</c:v>
                </c:pt>
                <c:pt idx="692">
                  <c:v>259.01671399999964</c:v>
                </c:pt>
                <c:pt idx="693">
                  <c:v>259.01671399999964</c:v>
                </c:pt>
                <c:pt idx="694">
                  <c:v>259.01671399999964</c:v>
                </c:pt>
                <c:pt idx="695">
                  <c:v>259.01671399999964</c:v>
                </c:pt>
                <c:pt idx="696">
                  <c:v>259.01671399999964</c:v>
                </c:pt>
                <c:pt idx="697">
                  <c:v>259.01671399999964</c:v>
                </c:pt>
                <c:pt idx="698">
                  <c:v>259.01671399999964</c:v>
                </c:pt>
                <c:pt idx="699">
                  <c:v>259.01671399999964</c:v>
                </c:pt>
                <c:pt idx="700">
                  <c:v>264.875629</c:v>
                </c:pt>
                <c:pt idx="701">
                  <c:v>264.875629</c:v>
                </c:pt>
                <c:pt idx="702">
                  <c:v>264.875629</c:v>
                </c:pt>
                <c:pt idx="703">
                  <c:v>264.875629</c:v>
                </c:pt>
                <c:pt idx="704">
                  <c:v>264.875629</c:v>
                </c:pt>
                <c:pt idx="705">
                  <c:v>264.875629</c:v>
                </c:pt>
                <c:pt idx="706">
                  <c:v>264.875629</c:v>
                </c:pt>
                <c:pt idx="707">
                  <c:v>264.875629</c:v>
                </c:pt>
                <c:pt idx="708">
                  <c:v>264.875629</c:v>
                </c:pt>
                <c:pt idx="709">
                  <c:v>264.875629</c:v>
                </c:pt>
                <c:pt idx="710">
                  <c:v>270.61200100000002</c:v>
                </c:pt>
                <c:pt idx="711">
                  <c:v>270.61200100000002</c:v>
                </c:pt>
                <c:pt idx="712">
                  <c:v>270.61200100000002</c:v>
                </c:pt>
                <c:pt idx="713">
                  <c:v>270.61200100000002</c:v>
                </c:pt>
                <c:pt idx="714">
                  <c:v>270.61200100000002</c:v>
                </c:pt>
                <c:pt idx="715">
                  <c:v>270.61200100000002</c:v>
                </c:pt>
                <c:pt idx="716">
                  <c:v>270.61200100000002</c:v>
                </c:pt>
                <c:pt idx="717">
                  <c:v>270.61200100000002</c:v>
                </c:pt>
                <c:pt idx="718">
                  <c:v>270.61200100000002</c:v>
                </c:pt>
                <c:pt idx="719">
                  <c:v>270.61200100000002</c:v>
                </c:pt>
                <c:pt idx="720">
                  <c:v>275.71845299999984</c:v>
                </c:pt>
                <c:pt idx="721">
                  <c:v>275.71845299999984</c:v>
                </c:pt>
                <c:pt idx="722">
                  <c:v>275.71845299999984</c:v>
                </c:pt>
                <c:pt idx="723">
                  <c:v>275.71845299999984</c:v>
                </c:pt>
                <c:pt idx="724">
                  <c:v>275.71845299999984</c:v>
                </c:pt>
                <c:pt idx="725">
                  <c:v>275.71845299999984</c:v>
                </c:pt>
                <c:pt idx="726">
                  <c:v>275.71845299999984</c:v>
                </c:pt>
                <c:pt idx="727">
                  <c:v>275.71845299999984</c:v>
                </c:pt>
                <c:pt idx="728">
                  <c:v>275.71845299999984</c:v>
                </c:pt>
                <c:pt idx="729">
                  <c:v>275.71845299999984</c:v>
                </c:pt>
                <c:pt idx="730">
                  <c:v>280.02332599999977</c:v>
                </c:pt>
                <c:pt idx="731">
                  <c:v>280.02332599999977</c:v>
                </c:pt>
                <c:pt idx="732">
                  <c:v>280.02332599999977</c:v>
                </c:pt>
                <c:pt idx="733">
                  <c:v>280.02332599999977</c:v>
                </c:pt>
                <c:pt idx="734">
                  <c:v>280.02332599999977</c:v>
                </c:pt>
                <c:pt idx="735">
                  <c:v>280.02332599999977</c:v>
                </c:pt>
                <c:pt idx="736">
                  <c:v>280.02332599999977</c:v>
                </c:pt>
                <c:pt idx="737">
                  <c:v>280.02332599999977</c:v>
                </c:pt>
                <c:pt idx="738">
                  <c:v>280.02332599999977</c:v>
                </c:pt>
                <c:pt idx="739">
                  <c:v>280.02332599999977</c:v>
                </c:pt>
                <c:pt idx="740">
                  <c:v>282.62330599999984</c:v>
                </c:pt>
                <c:pt idx="741">
                  <c:v>282.62330599999984</c:v>
                </c:pt>
                <c:pt idx="742">
                  <c:v>282.62330599999984</c:v>
                </c:pt>
                <c:pt idx="743">
                  <c:v>282.62330599999984</c:v>
                </c:pt>
                <c:pt idx="744">
                  <c:v>282.62330599999984</c:v>
                </c:pt>
                <c:pt idx="745">
                  <c:v>282.62330599999984</c:v>
                </c:pt>
                <c:pt idx="746">
                  <c:v>282.62330599999984</c:v>
                </c:pt>
                <c:pt idx="747">
                  <c:v>282.62330599999984</c:v>
                </c:pt>
                <c:pt idx="748">
                  <c:v>282.62330599999984</c:v>
                </c:pt>
                <c:pt idx="749">
                  <c:v>282.62330599999984</c:v>
                </c:pt>
                <c:pt idx="750">
                  <c:v>284.33556199999981</c:v>
                </c:pt>
                <c:pt idx="751">
                  <c:v>284.33556199999981</c:v>
                </c:pt>
                <c:pt idx="752">
                  <c:v>284.33556199999981</c:v>
                </c:pt>
                <c:pt idx="753">
                  <c:v>284.33556199999981</c:v>
                </c:pt>
                <c:pt idx="754">
                  <c:v>284.33556199999981</c:v>
                </c:pt>
                <c:pt idx="755">
                  <c:v>284.33556199999981</c:v>
                </c:pt>
                <c:pt idx="756">
                  <c:v>284.33556199999981</c:v>
                </c:pt>
                <c:pt idx="757">
                  <c:v>284.33556199999981</c:v>
                </c:pt>
                <c:pt idx="758">
                  <c:v>284.33556199999981</c:v>
                </c:pt>
                <c:pt idx="759">
                  <c:v>284.33556199999981</c:v>
                </c:pt>
                <c:pt idx="760">
                  <c:v>284.75945899999999</c:v>
                </c:pt>
                <c:pt idx="761">
                  <c:v>284.75945899999999</c:v>
                </c:pt>
                <c:pt idx="762">
                  <c:v>284.75945899999999</c:v>
                </c:pt>
                <c:pt idx="763">
                  <c:v>284.75945899999999</c:v>
                </c:pt>
                <c:pt idx="764">
                  <c:v>284.75945899999999</c:v>
                </c:pt>
                <c:pt idx="765">
                  <c:v>284.75945899999999</c:v>
                </c:pt>
                <c:pt idx="766">
                  <c:v>284.75945899999999</c:v>
                </c:pt>
                <c:pt idx="767">
                  <c:v>284.75945899999999</c:v>
                </c:pt>
                <c:pt idx="768">
                  <c:v>284.75945899999999</c:v>
                </c:pt>
                <c:pt idx="769">
                  <c:v>284.75945899999999</c:v>
                </c:pt>
                <c:pt idx="770">
                  <c:v>284.44463100000002</c:v>
                </c:pt>
                <c:pt idx="771">
                  <c:v>284.44463100000002</c:v>
                </c:pt>
                <c:pt idx="772">
                  <c:v>284.44463100000002</c:v>
                </c:pt>
                <c:pt idx="773">
                  <c:v>284.44463100000002</c:v>
                </c:pt>
                <c:pt idx="774">
                  <c:v>284.44463100000002</c:v>
                </c:pt>
                <c:pt idx="775">
                  <c:v>284.44463100000002</c:v>
                </c:pt>
                <c:pt idx="776">
                  <c:v>284.44463100000002</c:v>
                </c:pt>
                <c:pt idx="777">
                  <c:v>284.44463100000002</c:v>
                </c:pt>
                <c:pt idx="778">
                  <c:v>284.44463100000002</c:v>
                </c:pt>
                <c:pt idx="779">
                  <c:v>284.44463100000002</c:v>
                </c:pt>
                <c:pt idx="780">
                  <c:v>283.81655099999983</c:v>
                </c:pt>
                <c:pt idx="781">
                  <c:v>283.81655099999983</c:v>
                </c:pt>
                <c:pt idx="782">
                  <c:v>283.81655099999983</c:v>
                </c:pt>
                <c:pt idx="783">
                  <c:v>283.81655099999983</c:v>
                </c:pt>
                <c:pt idx="784">
                  <c:v>283.81655099999983</c:v>
                </c:pt>
                <c:pt idx="785">
                  <c:v>283.81655099999983</c:v>
                </c:pt>
                <c:pt idx="786">
                  <c:v>283.81655099999983</c:v>
                </c:pt>
                <c:pt idx="787">
                  <c:v>283.81655099999983</c:v>
                </c:pt>
                <c:pt idx="788">
                  <c:v>283.81655099999983</c:v>
                </c:pt>
                <c:pt idx="789">
                  <c:v>283.81655099999983</c:v>
                </c:pt>
                <c:pt idx="790">
                  <c:v>282.92385499999983</c:v>
                </c:pt>
                <c:pt idx="791">
                  <c:v>282.92385499999983</c:v>
                </c:pt>
                <c:pt idx="792">
                  <c:v>282.92385499999983</c:v>
                </c:pt>
                <c:pt idx="793">
                  <c:v>282.92385499999983</c:v>
                </c:pt>
                <c:pt idx="794">
                  <c:v>282.92385499999983</c:v>
                </c:pt>
                <c:pt idx="795">
                  <c:v>282.92385499999983</c:v>
                </c:pt>
                <c:pt idx="796">
                  <c:v>282.92385499999983</c:v>
                </c:pt>
                <c:pt idx="797">
                  <c:v>282.92385499999983</c:v>
                </c:pt>
                <c:pt idx="798">
                  <c:v>282.92385499999983</c:v>
                </c:pt>
                <c:pt idx="799">
                  <c:v>282.92385499999983</c:v>
                </c:pt>
                <c:pt idx="800">
                  <c:v>281.69210199999981</c:v>
                </c:pt>
                <c:pt idx="801">
                  <c:v>281.69210199999981</c:v>
                </c:pt>
                <c:pt idx="802">
                  <c:v>281.69210199999981</c:v>
                </c:pt>
                <c:pt idx="803">
                  <c:v>281.69210199999981</c:v>
                </c:pt>
                <c:pt idx="804">
                  <c:v>281.69210199999981</c:v>
                </c:pt>
                <c:pt idx="805">
                  <c:v>281.69210199999981</c:v>
                </c:pt>
                <c:pt idx="806">
                  <c:v>281.69210199999981</c:v>
                </c:pt>
                <c:pt idx="807">
                  <c:v>281.69210199999981</c:v>
                </c:pt>
                <c:pt idx="808">
                  <c:v>281.69210199999981</c:v>
                </c:pt>
                <c:pt idx="809">
                  <c:v>281.69210199999981</c:v>
                </c:pt>
                <c:pt idx="810">
                  <c:v>280.05439200000001</c:v>
                </c:pt>
                <c:pt idx="811">
                  <c:v>280.05439200000001</c:v>
                </c:pt>
                <c:pt idx="812">
                  <c:v>280.05439200000001</c:v>
                </c:pt>
                <c:pt idx="813">
                  <c:v>280.05439200000001</c:v>
                </c:pt>
                <c:pt idx="814">
                  <c:v>280.05439200000001</c:v>
                </c:pt>
                <c:pt idx="815">
                  <c:v>280.05439200000001</c:v>
                </c:pt>
                <c:pt idx="816">
                  <c:v>280.05439200000001</c:v>
                </c:pt>
                <c:pt idx="817">
                  <c:v>280.05439200000001</c:v>
                </c:pt>
                <c:pt idx="818">
                  <c:v>280.05439200000001</c:v>
                </c:pt>
                <c:pt idx="819">
                  <c:v>280.05439200000001</c:v>
                </c:pt>
                <c:pt idx="820">
                  <c:v>278.69021699999985</c:v>
                </c:pt>
                <c:pt idx="821">
                  <c:v>278.69021699999985</c:v>
                </c:pt>
                <c:pt idx="822">
                  <c:v>278.69021699999985</c:v>
                </c:pt>
                <c:pt idx="823">
                  <c:v>278.69021699999985</c:v>
                </c:pt>
                <c:pt idx="824">
                  <c:v>278.69021699999985</c:v>
                </c:pt>
                <c:pt idx="825">
                  <c:v>278.69021699999985</c:v>
                </c:pt>
                <c:pt idx="826">
                  <c:v>278.69021699999985</c:v>
                </c:pt>
                <c:pt idx="827">
                  <c:v>278.69021699999985</c:v>
                </c:pt>
                <c:pt idx="828">
                  <c:v>278.69021699999985</c:v>
                </c:pt>
                <c:pt idx="829">
                  <c:v>278.69021699999985</c:v>
                </c:pt>
                <c:pt idx="830">
                  <c:v>276.78848399999993</c:v>
                </c:pt>
                <c:pt idx="831">
                  <c:v>276.78848399999993</c:v>
                </c:pt>
                <c:pt idx="832">
                  <c:v>276.78848399999993</c:v>
                </c:pt>
                <c:pt idx="833">
                  <c:v>276.78848399999993</c:v>
                </c:pt>
                <c:pt idx="834">
                  <c:v>276.78848399999993</c:v>
                </c:pt>
                <c:pt idx="835">
                  <c:v>276.78848399999993</c:v>
                </c:pt>
                <c:pt idx="836">
                  <c:v>276.78848399999993</c:v>
                </c:pt>
                <c:pt idx="837">
                  <c:v>276.78848399999993</c:v>
                </c:pt>
                <c:pt idx="838">
                  <c:v>276.78848399999993</c:v>
                </c:pt>
                <c:pt idx="839">
                  <c:v>276.78848399999993</c:v>
                </c:pt>
                <c:pt idx="840">
                  <c:v>274.62266799999998</c:v>
                </c:pt>
                <c:pt idx="841">
                  <c:v>274.62266799999998</c:v>
                </c:pt>
                <c:pt idx="842">
                  <c:v>274.62266799999998</c:v>
                </c:pt>
                <c:pt idx="843">
                  <c:v>274.62266799999998</c:v>
                </c:pt>
                <c:pt idx="844">
                  <c:v>274.62266799999998</c:v>
                </c:pt>
                <c:pt idx="845">
                  <c:v>274.62266799999998</c:v>
                </c:pt>
                <c:pt idx="846">
                  <c:v>274.62266799999998</c:v>
                </c:pt>
                <c:pt idx="847">
                  <c:v>274.62266799999998</c:v>
                </c:pt>
                <c:pt idx="848">
                  <c:v>274.62266799999998</c:v>
                </c:pt>
                <c:pt idx="849">
                  <c:v>274.62266799999998</c:v>
                </c:pt>
                <c:pt idx="850">
                  <c:v>272.37940900000001</c:v>
                </c:pt>
                <c:pt idx="851">
                  <c:v>272.37940900000001</c:v>
                </c:pt>
                <c:pt idx="852">
                  <c:v>272.37940900000001</c:v>
                </c:pt>
                <c:pt idx="853">
                  <c:v>272.37940900000001</c:v>
                </c:pt>
                <c:pt idx="854">
                  <c:v>272.37940900000001</c:v>
                </c:pt>
                <c:pt idx="855">
                  <c:v>272.37940900000001</c:v>
                </c:pt>
                <c:pt idx="856">
                  <c:v>272.37940900000001</c:v>
                </c:pt>
                <c:pt idx="857">
                  <c:v>272.37940900000001</c:v>
                </c:pt>
                <c:pt idx="858">
                  <c:v>272.37940900000001</c:v>
                </c:pt>
                <c:pt idx="859">
                  <c:v>272.37940900000001</c:v>
                </c:pt>
                <c:pt idx="860">
                  <c:v>270.37823599999984</c:v>
                </c:pt>
                <c:pt idx="861">
                  <c:v>270.37823599999984</c:v>
                </c:pt>
                <c:pt idx="862">
                  <c:v>270.37823599999984</c:v>
                </c:pt>
                <c:pt idx="863">
                  <c:v>270.37823599999984</c:v>
                </c:pt>
                <c:pt idx="864">
                  <c:v>270.37823599999984</c:v>
                </c:pt>
                <c:pt idx="865">
                  <c:v>270.37823599999984</c:v>
                </c:pt>
                <c:pt idx="866">
                  <c:v>270.37823599999984</c:v>
                </c:pt>
                <c:pt idx="867">
                  <c:v>270.37823599999984</c:v>
                </c:pt>
                <c:pt idx="868">
                  <c:v>270.37823599999984</c:v>
                </c:pt>
                <c:pt idx="869">
                  <c:v>270.37823599999984</c:v>
                </c:pt>
                <c:pt idx="870">
                  <c:v>268.80729700000001</c:v>
                </c:pt>
                <c:pt idx="871">
                  <c:v>268.80729700000001</c:v>
                </c:pt>
                <c:pt idx="872">
                  <c:v>268.80729700000001</c:v>
                </c:pt>
                <c:pt idx="873">
                  <c:v>268.80729700000001</c:v>
                </c:pt>
                <c:pt idx="874">
                  <c:v>268.80729700000001</c:v>
                </c:pt>
                <c:pt idx="875">
                  <c:v>268.80729700000001</c:v>
                </c:pt>
                <c:pt idx="876">
                  <c:v>268.80729700000001</c:v>
                </c:pt>
                <c:pt idx="877">
                  <c:v>268.80729700000001</c:v>
                </c:pt>
                <c:pt idx="878">
                  <c:v>268.80729700000001</c:v>
                </c:pt>
                <c:pt idx="879">
                  <c:v>268.80729700000001</c:v>
                </c:pt>
                <c:pt idx="880">
                  <c:v>267.66460200000017</c:v>
                </c:pt>
                <c:pt idx="881">
                  <c:v>267.66460200000017</c:v>
                </c:pt>
                <c:pt idx="882">
                  <c:v>267.66460200000017</c:v>
                </c:pt>
                <c:pt idx="883">
                  <c:v>267.66460200000017</c:v>
                </c:pt>
                <c:pt idx="884">
                  <c:v>267.66460200000017</c:v>
                </c:pt>
                <c:pt idx="885">
                  <c:v>267.66460200000017</c:v>
                </c:pt>
                <c:pt idx="886">
                  <c:v>267.66460200000017</c:v>
                </c:pt>
                <c:pt idx="887">
                  <c:v>267.66460200000017</c:v>
                </c:pt>
                <c:pt idx="888">
                  <c:v>267.66460200000017</c:v>
                </c:pt>
                <c:pt idx="889">
                  <c:v>267.66460200000017</c:v>
                </c:pt>
                <c:pt idx="890">
                  <c:v>266.30042800000001</c:v>
                </c:pt>
                <c:pt idx="891">
                  <c:v>266.30042800000001</c:v>
                </c:pt>
                <c:pt idx="892">
                  <c:v>266.30042800000001</c:v>
                </c:pt>
                <c:pt idx="893">
                  <c:v>266.30042800000001</c:v>
                </c:pt>
                <c:pt idx="894">
                  <c:v>266.30042800000001</c:v>
                </c:pt>
                <c:pt idx="895">
                  <c:v>266.30042800000001</c:v>
                </c:pt>
                <c:pt idx="896">
                  <c:v>266.30042800000001</c:v>
                </c:pt>
                <c:pt idx="897">
                  <c:v>266.30042800000001</c:v>
                </c:pt>
                <c:pt idx="898">
                  <c:v>266.30042800000001</c:v>
                </c:pt>
                <c:pt idx="899">
                  <c:v>266.30042800000001</c:v>
                </c:pt>
                <c:pt idx="900">
                  <c:v>264.06697799999984</c:v>
                </c:pt>
                <c:pt idx="901">
                  <c:v>264.06697799999984</c:v>
                </c:pt>
                <c:pt idx="902">
                  <c:v>264.06697799999984</c:v>
                </c:pt>
                <c:pt idx="903">
                  <c:v>264.06697799999984</c:v>
                </c:pt>
                <c:pt idx="904">
                  <c:v>264.06697799999984</c:v>
                </c:pt>
                <c:pt idx="905">
                  <c:v>264.06697799999984</c:v>
                </c:pt>
                <c:pt idx="906">
                  <c:v>264.06697799999984</c:v>
                </c:pt>
                <c:pt idx="907">
                  <c:v>264.06697799999984</c:v>
                </c:pt>
                <c:pt idx="908">
                  <c:v>264.06697799999984</c:v>
                </c:pt>
                <c:pt idx="909">
                  <c:v>264.06697799999984</c:v>
                </c:pt>
                <c:pt idx="910">
                  <c:v>261.09119799999968</c:v>
                </c:pt>
                <c:pt idx="911">
                  <c:v>261.09119799999968</c:v>
                </c:pt>
                <c:pt idx="912">
                  <c:v>261.09119799999968</c:v>
                </c:pt>
                <c:pt idx="913">
                  <c:v>261.09119799999968</c:v>
                </c:pt>
                <c:pt idx="914">
                  <c:v>261.09119799999968</c:v>
                </c:pt>
                <c:pt idx="915">
                  <c:v>261.09119799999968</c:v>
                </c:pt>
                <c:pt idx="916">
                  <c:v>261.09119799999968</c:v>
                </c:pt>
                <c:pt idx="917">
                  <c:v>261.09119799999968</c:v>
                </c:pt>
                <c:pt idx="918">
                  <c:v>261.09119799999968</c:v>
                </c:pt>
                <c:pt idx="919">
                  <c:v>261.09119799999968</c:v>
                </c:pt>
                <c:pt idx="920">
                  <c:v>202.01540600000001</c:v>
                </c:pt>
                <c:pt idx="921">
                  <c:v>202.01540600000001</c:v>
                </c:pt>
                <c:pt idx="922">
                  <c:v>202.01540600000001</c:v>
                </c:pt>
                <c:pt idx="923">
                  <c:v>202.01540600000001</c:v>
                </c:pt>
                <c:pt idx="924">
                  <c:v>202.01540600000001</c:v>
                </c:pt>
                <c:pt idx="925">
                  <c:v>202.01540600000001</c:v>
                </c:pt>
                <c:pt idx="926">
                  <c:v>202.01540600000001</c:v>
                </c:pt>
                <c:pt idx="927">
                  <c:v>202.01540600000001</c:v>
                </c:pt>
                <c:pt idx="928">
                  <c:v>202.01540600000001</c:v>
                </c:pt>
                <c:pt idx="929">
                  <c:v>202.01540600000001</c:v>
                </c:pt>
                <c:pt idx="930">
                  <c:v>181.37699800000001</c:v>
                </c:pt>
                <c:pt idx="931">
                  <c:v>181.37699800000001</c:v>
                </c:pt>
                <c:pt idx="932">
                  <c:v>181.37699800000001</c:v>
                </c:pt>
                <c:pt idx="933">
                  <c:v>181.37699800000001</c:v>
                </c:pt>
                <c:pt idx="934">
                  <c:v>181.37699800000001</c:v>
                </c:pt>
                <c:pt idx="935">
                  <c:v>181.37699800000001</c:v>
                </c:pt>
                <c:pt idx="936">
                  <c:v>181.37699800000001</c:v>
                </c:pt>
                <c:pt idx="937">
                  <c:v>181.37699800000001</c:v>
                </c:pt>
                <c:pt idx="938">
                  <c:v>181.37699800000001</c:v>
                </c:pt>
                <c:pt idx="939">
                  <c:v>181.37699800000001</c:v>
                </c:pt>
                <c:pt idx="940">
                  <c:v>170.21819399999998</c:v>
                </c:pt>
                <c:pt idx="941">
                  <c:v>170.21819399999998</c:v>
                </c:pt>
                <c:pt idx="942">
                  <c:v>170.21819399999998</c:v>
                </c:pt>
                <c:pt idx="943">
                  <c:v>170.21819399999998</c:v>
                </c:pt>
                <c:pt idx="944">
                  <c:v>170.21819399999998</c:v>
                </c:pt>
                <c:pt idx="945">
                  <c:v>170.21819399999998</c:v>
                </c:pt>
                <c:pt idx="946">
                  <c:v>170.21819399999998</c:v>
                </c:pt>
                <c:pt idx="947">
                  <c:v>170.21819399999998</c:v>
                </c:pt>
                <c:pt idx="948">
                  <c:v>170.21819399999998</c:v>
                </c:pt>
                <c:pt idx="949">
                  <c:v>170.21819399999998</c:v>
                </c:pt>
                <c:pt idx="950">
                  <c:v>160.18164800000008</c:v>
                </c:pt>
                <c:pt idx="951">
                  <c:v>160.18164800000008</c:v>
                </c:pt>
                <c:pt idx="952">
                  <c:v>160.18164800000008</c:v>
                </c:pt>
                <c:pt idx="953">
                  <c:v>160.18164800000008</c:v>
                </c:pt>
                <c:pt idx="954">
                  <c:v>160.18164800000008</c:v>
                </c:pt>
                <c:pt idx="955">
                  <c:v>160.18164800000008</c:v>
                </c:pt>
                <c:pt idx="956">
                  <c:v>160.18164800000008</c:v>
                </c:pt>
                <c:pt idx="957">
                  <c:v>160.18164800000008</c:v>
                </c:pt>
                <c:pt idx="958">
                  <c:v>160.18164800000008</c:v>
                </c:pt>
                <c:pt idx="959">
                  <c:v>160.18164800000008</c:v>
                </c:pt>
                <c:pt idx="960">
                  <c:v>149.65643300000008</c:v>
                </c:pt>
                <c:pt idx="961">
                  <c:v>149.65643300000008</c:v>
                </c:pt>
                <c:pt idx="962">
                  <c:v>149.65643300000008</c:v>
                </c:pt>
                <c:pt idx="963">
                  <c:v>149.65643300000008</c:v>
                </c:pt>
                <c:pt idx="964">
                  <c:v>149.65643300000008</c:v>
                </c:pt>
                <c:pt idx="965">
                  <c:v>149.65643300000008</c:v>
                </c:pt>
                <c:pt idx="966">
                  <c:v>149.65643300000008</c:v>
                </c:pt>
                <c:pt idx="967">
                  <c:v>149.65643300000008</c:v>
                </c:pt>
                <c:pt idx="968">
                  <c:v>149.65643300000008</c:v>
                </c:pt>
                <c:pt idx="969">
                  <c:v>149.65643300000008</c:v>
                </c:pt>
                <c:pt idx="970">
                  <c:v>141.06965199999991</c:v>
                </c:pt>
                <c:pt idx="971">
                  <c:v>141.06965199999991</c:v>
                </c:pt>
                <c:pt idx="972">
                  <c:v>141.06965199999991</c:v>
                </c:pt>
                <c:pt idx="973">
                  <c:v>141.06965199999991</c:v>
                </c:pt>
                <c:pt idx="974">
                  <c:v>141.06965199999991</c:v>
                </c:pt>
                <c:pt idx="975">
                  <c:v>141.06965199999991</c:v>
                </c:pt>
                <c:pt idx="976">
                  <c:v>141.06965199999991</c:v>
                </c:pt>
                <c:pt idx="977">
                  <c:v>141.06965199999991</c:v>
                </c:pt>
                <c:pt idx="978">
                  <c:v>141.06965199999991</c:v>
                </c:pt>
                <c:pt idx="979">
                  <c:v>141.06965199999991</c:v>
                </c:pt>
                <c:pt idx="980">
                  <c:v>132.36603700000009</c:v>
                </c:pt>
                <c:pt idx="981">
                  <c:v>132.36603700000009</c:v>
                </c:pt>
                <c:pt idx="982">
                  <c:v>132.36603700000009</c:v>
                </c:pt>
                <c:pt idx="983">
                  <c:v>132.36603700000009</c:v>
                </c:pt>
                <c:pt idx="984">
                  <c:v>132.36603700000009</c:v>
                </c:pt>
                <c:pt idx="985">
                  <c:v>132.36603700000009</c:v>
                </c:pt>
                <c:pt idx="986">
                  <c:v>132.36603700000009</c:v>
                </c:pt>
                <c:pt idx="987">
                  <c:v>132.36603700000009</c:v>
                </c:pt>
                <c:pt idx="988">
                  <c:v>132.36603700000009</c:v>
                </c:pt>
                <c:pt idx="989">
                  <c:v>132.36603700000009</c:v>
                </c:pt>
                <c:pt idx="990">
                  <c:v>122.76336999999999</c:v>
                </c:pt>
                <c:pt idx="991">
                  <c:v>122.76336999999999</c:v>
                </c:pt>
                <c:pt idx="992">
                  <c:v>122.76336999999999</c:v>
                </c:pt>
                <c:pt idx="993">
                  <c:v>122.76336999999999</c:v>
                </c:pt>
                <c:pt idx="994">
                  <c:v>122.76336999999999</c:v>
                </c:pt>
                <c:pt idx="995">
                  <c:v>122.76336999999999</c:v>
                </c:pt>
                <c:pt idx="996">
                  <c:v>122.76336999999999</c:v>
                </c:pt>
                <c:pt idx="997">
                  <c:v>122.76336999999999</c:v>
                </c:pt>
                <c:pt idx="998">
                  <c:v>122.76336999999999</c:v>
                </c:pt>
                <c:pt idx="999">
                  <c:v>122.76336999999999</c:v>
                </c:pt>
                <c:pt idx="1000">
                  <c:v>112.191759</c:v>
                </c:pt>
                <c:pt idx="1001">
                  <c:v>112.191759</c:v>
                </c:pt>
                <c:pt idx="1002">
                  <c:v>112.191759</c:v>
                </c:pt>
                <c:pt idx="1003">
                  <c:v>112.191759</c:v>
                </c:pt>
                <c:pt idx="1004">
                  <c:v>112.191759</c:v>
                </c:pt>
                <c:pt idx="1005">
                  <c:v>112.191759</c:v>
                </c:pt>
                <c:pt idx="1006">
                  <c:v>112.191759</c:v>
                </c:pt>
                <c:pt idx="1007">
                  <c:v>112.191759</c:v>
                </c:pt>
                <c:pt idx="1008">
                  <c:v>112.191759</c:v>
                </c:pt>
                <c:pt idx="1009">
                  <c:v>112.191759</c:v>
                </c:pt>
                <c:pt idx="1010">
                  <c:v>105.81576999999999</c:v>
                </c:pt>
                <c:pt idx="1011">
                  <c:v>105.81576999999999</c:v>
                </c:pt>
                <c:pt idx="1012">
                  <c:v>105.81576999999999</c:v>
                </c:pt>
                <c:pt idx="1013">
                  <c:v>105.81576999999999</c:v>
                </c:pt>
                <c:pt idx="1014">
                  <c:v>105.81576999999999</c:v>
                </c:pt>
                <c:pt idx="1015">
                  <c:v>105.81576999999999</c:v>
                </c:pt>
                <c:pt idx="1016">
                  <c:v>105.81576999999999</c:v>
                </c:pt>
                <c:pt idx="1017">
                  <c:v>105.81576999999999</c:v>
                </c:pt>
                <c:pt idx="1018">
                  <c:v>105.81576999999999</c:v>
                </c:pt>
                <c:pt idx="1019">
                  <c:v>105.81576999999999</c:v>
                </c:pt>
                <c:pt idx="1020">
                  <c:v>100.11873999999996</c:v>
                </c:pt>
                <c:pt idx="1021">
                  <c:v>100.11873999999996</c:v>
                </c:pt>
                <c:pt idx="1022">
                  <c:v>100.11873999999996</c:v>
                </c:pt>
                <c:pt idx="1023">
                  <c:v>100.11873999999996</c:v>
                </c:pt>
                <c:pt idx="1024">
                  <c:v>100.11873999999996</c:v>
                </c:pt>
                <c:pt idx="1025">
                  <c:v>100.11873999999996</c:v>
                </c:pt>
                <c:pt idx="1026">
                  <c:v>100.11873999999996</c:v>
                </c:pt>
                <c:pt idx="1027">
                  <c:v>100.11873999999996</c:v>
                </c:pt>
                <c:pt idx="1028">
                  <c:v>100.11873999999996</c:v>
                </c:pt>
                <c:pt idx="1029">
                  <c:v>100.11873999999996</c:v>
                </c:pt>
                <c:pt idx="1030">
                  <c:v>95.825630999999959</c:v>
                </c:pt>
                <c:pt idx="1031">
                  <c:v>95.825630999999959</c:v>
                </c:pt>
                <c:pt idx="1032">
                  <c:v>95.825630999999959</c:v>
                </c:pt>
                <c:pt idx="1033">
                  <c:v>95.825630999999959</c:v>
                </c:pt>
                <c:pt idx="1034">
                  <c:v>95.825630999999959</c:v>
                </c:pt>
                <c:pt idx="1035">
                  <c:v>95.825630999999959</c:v>
                </c:pt>
                <c:pt idx="1036">
                  <c:v>95.825630999999959</c:v>
                </c:pt>
                <c:pt idx="1037">
                  <c:v>95.825630999999959</c:v>
                </c:pt>
                <c:pt idx="1038">
                  <c:v>95.825630999999959</c:v>
                </c:pt>
                <c:pt idx="1039">
                  <c:v>95.825630999999959</c:v>
                </c:pt>
                <c:pt idx="1040">
                  <c:v>91.624212999999983</c:v>
                </c:pt>
                <c:pt idx="1041">
                  <c:v>91.624212999999983</c:v>
                </c:pt>
                <c:pt idx="1042">
                  <c:v>91.624212999999983</c:v>
                </c:pt>
                <c:pt idx="1043">
                  <c:v>91.624212999999983</c:v>
                </c:pt>
                <c:pt idx="1044">
                  <c:v>91.624212999999983</c:v>
                </c:pt>
                <c:pt idx="1045">
                  <c:v>91.624212999999983</c:v>
                </c:pt>
                <c:pt idx="1046">
                  <c:v>91.624212999999983</c:v>
                </c:pt>
                <c:pt idx="1047">
                  <c:v>91.624212999999983</c:v>
                </c:pt>
                <c:pt idx="1048">
                  <c:v>91.624212999999983</c:v>
                </c:pt>
                <c:pt idx="1049">
                  <c:v>91.624212999999983</c:v>
                </c:pt>
                <c:pt idx="1050">
                  <c:v>89.320147999999989</c:v>
                </c:pt>
                <c:pt idx="1051">
                  <c:v>89.320147999999989</c:v>
                </c:pt>
                <c:pt idx="1052">
                  <c:v>89.320147999999989</c:v>
                </c:pt>
                <c:pt idx="1053">
                  <c:v>89.320147999999989</c:v>
                </c:pt>
                <c:pt idx="1054">
                  <c:v>89.320147999999989</c:v>
                </c:pt>
                <c:pt idx="1055">
                  <c:v>89.320147999999989</c:v>
                </c:pt>
                <c:pt idx="1056">
                  <c:v>89.320147999999989</c:v>
                </c:pt>
                <c:pt idx="1057">
                  <c:v>89.320147999999989</c:v>
                </c:pt>
                <c:pt idx="1058">
                  <c:v>89.320147999999989</c:v>
                </c:pt>
                <c:pt idx="1059">
                  <c:v>89.320147999999989</c:v>
                </c:pt>
                <c:pt idx="1060">
                  <c:v>85.779979999999981</c:v>
                </c:pt>
                <c:pt idx="1061">
                  <c:v>85.779979999999981</c:v>
                </c:pt>
                <c:pt idx="1062">
                  <c:v>85.779979999999981</c:v>
                </c:pt>
                <c:pt idx="1063">
                  <c:v>85.779979999999981</c:v>
                </c:pt>
                <c:pt idx="1064">
                  <c:v>85.779979999999981</c:v>
                </c:pt>
                <c:pt idx="1065">
                  <c:v>85.779979999999981</c:v>
                </c:pt>
                <c:pt idx="1066">
                  <c:v>85.779979999999981</c:v>
                </c:pt>
                <c:pt idx="1067">
                  <c:v>85.779979999999981</c:v>
                </c:pt>
                <c:pt idx="1068">
                  <c:v>85.779979999999981</c:v>
                </c:pt>
                <c:pt idx="1069">
                  <c:v>85.779979999999981</c:v>
                </c:pt>
                <c:pt idx="1070">
                  <c:v>81.45917</c:v>
                </c:pt>
                <c:pt idx="1071">
                  <c:v>81.45917</c:v>
                </c:pt>
                <c:pt idx="1072">
                  <c:v>81.45917</c:v>
                </c:pt>
                <c:pt idx="1073">
                  <c:v>81.45917</c:v>
                </c:pt>
                <c:pt idx="1074">
                  <c:v>81.45917</c:v>
                </c:pt>
                <c:pt idx="1075">
                  <c:v>81.45917</c:v>
                </c:pt>
                <c:pt idx="1076">
                  <c:v>81.45917</c:v>
                </c:pt>
                <c:pt idx="1077">
                  <c:v>81.45917</c:v>
                </c:pt>
                <c:pt idx="1078">
                  <c:v>81.45917</c:v>
                </c:pt>
                <c:pt idx="1079">
                  <c:v>81.45917</c:v>
                </c:pt>
                <c:pt idx="1080">
                  <c:v>76.506880999999979</c:v>
                </c:pt>
                <c:pt idx="1081">
                  <c:v>76.506880999999979</c:v>
                </c:pt>
                <c:pt idx="1082">
                  <c:v>76.506880999999979</c:v>
                </c:pt>
                <c:pt idx="1083">
                  <c:v>76.506880999999979</c:v>
                </c:pt>
                <c:pt idx="1084">
                  <c:v>76.506880999999979</c:v>
                </c:pt>
                <c:pt idx="1085">
                  <c:v>76.506880999999979</c:v>
                </c:pt>
                <c:pt idx="1086">
                  <c:v>76.506880999999979</c:v>
                </c:pt>
                <c:pt idx="1087">
                  <c:v>76.506880999999979</c:v>
                </c:pt>
                <c:pt idx="1088">
                  <c:v>76.506880999999979</c:v>
                </c:pt>
                <c:pt idx="1089">
                  <c:v>76.506880999999979</c:v>
                </c:pt>
                <c:pt idx="1090">
                  <c:v>69.290594000000027</c:v>
                </c:pt>
                <c:pt idx="1091">
                  <c:v>69.290594000000027</c:v>
                </c:pt>
                <c:pt idx="1092">
                  <c:v>69.290594000000027</c:v>
                </c:pt>
                <c:pt idx="1093">
                  <c:v>69.290594000000027</c:v>
                </c:pt>
                <c:pt idx="1094">
                  <c:v>69.290594000000027</c:v>
                </c:pt>
                <c:pt idx="1095">
                  <c:v>69.290594000000027</c:v>
                </c:pt>
                <c:pt idx="1096">
                  <c:v>69.290594000000027</c:v>
                </c:pt>
                <c:pt idx="1097">
                  <c:v>69.290594000000027</c:v>
                </c:pt>
                <c:pt idx="1098">
                  <c:v>69.290594000000027</c:v>
                </c:pt>
                <c:pt idx="1099">
                  <c:v>69.290594000000027</c:v>
                </c:pt>
                <c:pt idx="1100">
                  <c:v>65.599292000000005</c:v>
                </c:pt>
                <c:pt idx="1101">
                  <c:v>65.599292000000005</c:v>
                </c:pt>
                <c:pt idx="1102">
                  <c:v>65.599292000000005</c:v>
                </c:pt>
                <c:pt idx="1103">
                  <c:v>65.599292000000005</c:v>
                </c:pt>
                <c:pt idx="1104">
                  <c:v>65.599292000000005</c:v>
                </c:pt>
                <c:pt idx="1105">
                  <c:v>65.599292000000005</c:v>
                </c:pt>
                <c:pt idx="1106">
                  <c:v>65.599292000000005</c:v>
                </c:pt>
                <c:pt idx="1107">
                  <c:v>65.599292000000005</c:v>
                </c:pt>
                <c:pt idx="1108">
                  <c:v>65.599292000000005</c:v>
                </c:pt>
                <c:pt idx="1109">
                  <c:v>65.599292000000005</c:v>
                </c:pt>
                <c:pt idx="1110">
                  <c:v>62.923332000000023</c:v>
                </c:pt>
                <c:pt idx="1111">
                  <c:v>62.923332000000023</c:v>
                </c:pt>
                <c:pt idx="1112">
                  <c:v>62.923332000000023</c:v>
                </c:pt>
                <c:pt idx="1113">
                  <c:v>62.923332000000023</c:v>
                </c:pt>
                <c:pt idx="1114">
                  <c:v>62.923332000000023</c:v>
                </c:pt>
                <c:pt idx="1115">
                  <c:v>62.923332000000023</c:v>
                </c:pt>
                <c:pt idx="1116">
                  <c:v>62.923332000000023</c:v>
                </c:pt>
                <c:pt idx="1117">
                  <c:v>62.923332000000023</c:v>
                </c:pt>
                <c:pt idx="1118">
                  <c:v>62.923332000000023</c:v>
                </c:pt>
                <c:pt idx="1119">
                  <c:v>62.923332000000023</c:v>
                </c:pt>
                <c:pt idx="1120">
                  <c:v>58.756929</c:v>
                </c:pt>
                <c:pt idx="1121">
                  <c:v>58.756929</c:v>
                </c:pt>
                <c:pt idx="1122">
                  <c:v>58.756929</c:v>
                </c:pt>
                <c:pt idx="1123">
                  <c:v>58.756929</c:v>
                </c:pt>
                <c:pt idx="1124">
                  <c:v>58.756929</c:v>
                </c:pt>
                <c:pt idx="1125">
                  <c:v>58.756929</c:v>
                </c:pt>
                <c:pt idx="1126">
                  <c:v>58.756929</c:v>
                </c:pt>
                <c:pt idx="1127">
                  <c:v>58.756929</c:v>
                </c:pt>
                <c:pt idx="1128">
                  <c:v>58.756929</c:v>
                </c:pt>
                <c:pt idx="1129">
                  <c:v>58.756929</c:v>
                </c:pt>
                <c:pt idx="1130">
                  <c:v>55.591937000000001</c:v>
                </c:pt>
                <c:pt idx="1131">
                  <c:v>55.591937000000001</c:v>
                </c:pt>
                <c:pt idx="1132">
                  <c:v>55.591937000000001</c:v>
                </c:pt>
                <c:pt idx="1133">
                  <c:v>55.591937000000001</c:v>
                </c:pt>
                <c:pt idx="1134">
                  <c:v>55.591937000000001</c:v>
                </c:pt>
                <c:pt idx="1135">
                  <c:v>55.591937000000001</c:v>
                </c:pt>
                <c:pt idx="1136">
                  <c:v>55.591937000000001</c:v>
                </c:pt>
                <c:pt idx="1137">
                  <c:v>55.591937000000001</c:v>
                </c:pt>
                <c:pt idx="1138">
                  <c:v>55.591937000000001</c:v>
                </c:pt>
                <c:pt idx="1139">
                  <c:v>55.591937000000001</c:v>
                </c:pt>
                <c:pt idx="1140">
                  <c:v>53.467683999999998</c:v>
                </c:pt>
                <c:pt idx="1141">
                  <c:v>53.467683999999998</c:v>
                </c:pt>
                <c:pt idx="1142">
                  <c:v>53.467683999999998</c:v>
                </c:pt>
                <c:pt idx="1143">
                  <c:v>53.467683999999998</c:v>
                </c:pt>
                <c:pt idx="1144">
                  <c:v>53.467683999999998</c:v>
                </c:pt>
                <c:pt idx="1145">
                  <c:v>53.467683999999998</c:v>
                </c:pt>
                <c:pt idx="1146">
                  <c:v>53.467683999999998</c:v>
                </c:pt>
                <c:pt idx="1147">
                  <c:v>53.467683999999998</c:v>
                </c:pt>
                <c:pt idx="1148">
                  <c:v>53.467683999999998</c:v>
                </c:pt>
                <c:pt idx="1149">
                  <c:v>53.467683999999998</c:v>
                </c:pt>
                <c:pt idx="1150">
                  <c:v>51.477835999999996</c:v>
                </c:pt>
                <c:pt idx="1151">
                  <c:v>51.477835999999996</c:v>
                </c:pt>
                <c:pt idx="1152">
                  <c:v>51.477835999999996</c:v>
                </c:pt>
                <c:pt idx="1153">
                  <c:v>51.477835999999996</c:v>
                </c:pt>
                <c:pt idx="1154">
                  <c:v>51.477835999999996</c:v>
                </c:pt>
                <c:pt idx="1155">
                  <c:v>51.477835999999996</c:v>
                </c:pt>
                <c:pt idx="1156">
                  <c:v>51.477835999999996</c:v>
                </c:pt>
                <c:pt idx="1157">
                  <c:v>51.477835999999996</c:v>
                </c:pt>
                <c:pt idx="1158">
                  <c:v>51.477835999999996</c:v>
                </c:pt>
                <c:pt idx="1159">
                  <c:v>51.477835999999996</c:v>
                </c:pt>
                <c:pt idx="1160">
                  <c:v>49.802638000000002</c:v>
                </c:pt>
                <c:pt idx="1161">
                  <c:v>49.802638000000002</c:v>
                </c:pt>
                <c:pt idx="1162">
                  <c:v>49.802638000000002</c:v>
                </c:pt>
                <c:pt idx="1163">
                  <c:v>49.802638000000002</c:v>
                </c:pt>
                <c:pt idx="1164">
                  <c:v>49.802638000000002</c:v>
                </c:pt>
                <c:pt idx="1165">
                  <c:v>49.802638000000002</c:v>
                </c:pt>
                <c:pt idx="1166">
                  <c:v>49.802638000000002</c:v>
                </c:pt>
                <c:pt idx="1167">
                  <c:v>49.802638000000002</c:v>
                </c:pt>
                <c:pt idx="1168">
                  <c:v>49.802638000000002</c:v>
                </c:pt>
                <c:pt idx="1169">
                  <c:v>49.802638000000002</c:v>
                </c:pt>
                <c:pt idx="1170">
                  <c:v>47.279202000000012</c:v>
                </c:pt>
                <c:pt idx="1171">
                  <c:v>47.279202000000012</c:v>
                </c:pt>
                <c:pt idx="1172">
                  <c:v>47.279202000000012</c:v>
                </c:pt>
                <c:pt idx="1173">
                  <c:v>47.279202000000012</c:v>
                </c:pt>
                <c:pt idx="1174">
                  <c:v>47.279202000000012</c:v>
                </c:pt>
                <c:pt idx="1175">
                  <c:v>47.279202000000012</c:v>
                </c:pt>
                <c:pt idx="1176">
                  <c:v>47.279202000000012</c:v>
                </c:pt>
                <c:pt idx="1177">
                  <c:v>47.279202000000012</c:v>
                </c:pt>
                <c:pt idx="1178">
                  <c:v>47.279202000000012</c:v>
                </c:pt>
                <c:pt idx="1179">
                  <c:v>47.279202000000012</c:v>
                </c:pt>
                <c:pt idx="1180">
                  <c:v>45.756308000000011</c:v>
                </c:pt>
                <c:pt idx="1181">
                  <c:v>45.756308000000011</c:v>
                </c:pt>
                <c:pt idx="1182">
                  <c:v>45.756308000000011</c:v>
                </c:pt>
                <c:pt idx="1183">
                  <c:v>45.756308000000011</c:v>
                </c:pt>
                <c:pt idx="1184">
                  <c:v>45.756308000000011</c:v>
                </c:pt>
                <c:pt idx="1185">
                  <c:v>45.756308000000011</c:v>
                </c:pt>
                <c:pt idx="1186">
                  <c:v>45.756308000000011</c:v>
                </c:pt>
                <c:pt idx="1187">
                  <c:v>45.756308000000011</c:v>
                </c:pt>
                <c:pt idx="1188">
                  <c:v>45.756308000000011</c:v>
                </c:pt>
                <c:pt idx="1189">
                  <c:v>45.756308000000011</c:v>
                </c:pt>
                <c:pt idx="1190">
                  <c:v>43.924890999999995</c:v>
                </c:pt>
                <c:pt idx="1191">
                  <c:v>43.924890999999995</c:v>
                </c:pt>
                <c:pt idx="1192">
                  <c:v>43.924890999999995</c:v>
                </c:pt>
                <c:pt idx="1193">
                  <c:v>43.924890999999995</c:v>
                </c:pt>
                <c:pt idx="1194">
                  <c:v>43.924890999999995</c:v>
                </c:pt>
                <c:pt idx="1195">
                  <c:v>43.924890999999995</c:v>
                </c:pt>
                <c:pt idx="1196">
                  <c:v>43.924890999999995</c:v>
                </c:pt>
                <c:pt idx="1197">
                  <c:v>43.924890999999995</c:v>
                </c:pt>
                <c:pt idx="1198">
                  <c:v>43.924890999999995</c:v>
                </c:pt>
                <c:pt idx="1199">
                  <c:v>43.924890999999995</c:v>
                </c:pt>
                <c:pt idx="1200">
                  <c:v>42.708793000000021</c:v>
                </c:pt>
                <c:pt idx="1201">
                  <c:v>42.708793000000021</c:v>
                </c:pt>
                <c:pt idx="1202">
                  <c:v>42.708793000000021</c:v>
                </c:pt>
                <c:pt idx="1203">
                  <c:v>42.708793000000021</c:v>
                </c:pt>
                <c:pt idx="1204">
                  <c:v>42.708793000000021</c:v>
                </c:pt>
                <c:pt idx="1205">
                  <c:v>42.708793000000021</c:v>
                </c:pt>
                <c:pt idx="1206">
                  <c:v>42.708793000000021</c:v>
                </c:pt>
                <c:pt idx="1207">
                  <c:v>42.708793000000021</c:v>
                </c:pt>
                <c:pt idx="1208">
                  <c:v>42.708793000000021</c:v>
                </c:pt>
                <c:pt idx="1209">
                  <c:v>42.708793000000021</c:v>
                </c:pt>
                <c:pt idx="1210">
                  <c:v>41.532473000000003</c:v>
                </c:pt>
                <c:pt idx="1211">
                  <c:v>41.532473000000003</c:v>
                </c:pt>
                <c:pt idx="1212">
                  <c:v>41.532473000000003</c:v>
                </c:pt>
                <c:pt idx="1213">
                  <c:v>41.532473000000003</c:v>
                </c:pt>
                <c:pt idx="1214">
                  <c:v>41.532473000000003</c:v>
                </c:pt>
                <c:pt idx="1215">
                  <c:v>41.532473000000003</c:v>
                </c:pt>
                <c:pt idx="1216">
                  <c:v>41.532473000000003</c:v>
                </c:pt>
                <c:pt idx="1217">
                  <c:v>41.532473000000003</c:v>
                </c:pt>
                <c:pt idx="1218">
                  <c:v>41.532473000000003</c:v>
                </c:pt>
                <c:pt idx="1219">
                  <c:v>41.532473000000003</c:v>
                </c:pt>
                <c:pt idx="1220">
                  <c:v>39.953600999999999</c:v>
                </c:pt>
                <c:pt idx="1221">
                  <c:v>39.953600999999999</c:v>
                </c:pt>
                <c:pt idx="1222">
                  <c:v>39.953600999999999</c:v>
                </c:pt>
                <c:pt idx="1223">
                  <c:v>39.953600999999999</c:v>
                </c:pt>
                <c:pt idx="1224">
                  <c:v>39.953600999999999</c:v>
                </c:pt>
                <c:pt idx="1225">
                  <c:v>39.953600999999999</c:v>
                </c:pt>
                <c:pt idx="1226">
                  <c:v>39.953600999999999</c:v>
                </c:pt>
                <c:pt idx="1227">
                  <c:v>39.953600999999999</c:v>
                </c:pt>
                <c:pt idx="1228">
                  <c:v>39.953600999999999</c:v>
                </c:pt>
                <c:pt idx="1229">
                  <c:v>39.953600999999999</c:v>
                </c:pt>
                <c:pt idx="1230">
                  <c:v>38.481107999999999</c:v>
                </c:pt>
                <c:pt idx="1231">
                  <c:v>38.481107999999999</c:v>
                </c:pt>
                <c:pt idx="1232">
                  <c:v>38.481107999999999</c:v>
                </c:pt>
                <c:pt idx="1233">
                  <c:v>38.481107999999999</c:v>
                </c:pt>
                <c:pt idx="1234">
                  <c:v>38.481107999999999</c:v>
                </c:pt>
                <c:pt idx="1235">
                  <c:v>38.481107999999999</c:v>
                </c:pt>
                <c:pt idx="1236">
                  <c:v>38.481107999999999</c:v>
                </c:pt>
                <c:pt idx="1237">
                  <c:v>38.481107999999999</c:v>
                </c:pt>
                <c:pt idx="1238">
                  <c:v>38.481107999999999</c:v>
                </c:pt>
                <c:pt idx="1239">
                  <c:v>38.481107999999999</c:v>
                </c:pt>
                <c:pt idx="1240">
                  <c:v>37.044056999999995</c:v>
                </c:pt>
                <c:pt idx="1241">
                  <c:v>37.044056999999995</c:v>
                </c:pt>
                <c:pt idx="1242">
                  <c:v>37.044056999999995</c:v>
                </c:pt>
                <c:pt idx="1243">
                  <c:v>37.044056999999995</c:v>
                </c:pt>
                <c:pt idx="1244">
                  <c:v>37.044056999999995</c:v>
                </c:pt>
                <c:pt idx="1245">
                  <c:v>37.044056999999995</c:v>
                </c:pt>
                <c:pt idx="1246">
                  <c:v>37.044056999999995</c:v>
                </c:pt>
                <c:pt idx="1247">
                  <c:v>37.044056999999995</c:v>
                </c:pt>
                <c:pt idx="1248">
                  <c:v>37.044056999999995</c:v>
                </c:pt>
                <c:pt idx="1249">
                  <c:v>37.044056999999995</c:v>
                </c:pt>
                <c:pt idx="1250">
                  <c:v>36.172160000000012</c:v>
                </c:pt>
                <c:pt idx="1251">
                  <c:v>36.172160000000012</c:v>
                </c:pt>
                <c:pt idx="1252">
                  <c:v>36.172160000000012</c:v>
                </c:pt>
                <c:pt idx="1253">
                  <c:v>36.172160000000012</c:v>
                </c:pt>
                <c:pt idx="1254">
                  <c:v>36.172160000000012</c:v>
                </c:pt>
                <c:pt idx="1255">
                  <c:v>36.172160000000012</c:v>
                </c:pt>
                <c:pt idx="1256">
                  <c:v>36.172160000000012</c:v>
                </c:pt>
                <c:pt idx="1257">
                  <c:v>36.172160000000012</c:v>
                </c:pt>
                <c:pt idx="1258">
                  <c:v>36.172160000000012</c:v>
                </c:pt>
                <c:pt idx="1259">
                  <c:v>36.172160000000012</c:v>
                </c:pt>
                <c:pt idx="1260">
                  <c:v>35.208591000000013</c:v>
                </c:pt>
                <c:pt idx="1261">
                  <c:v>35.208591000000013</c:v>
                </c:pt>
                <c:pt idx="1262">
                  <c:v>35.208591000000013</c:v>
                </c:pt>
                <c:pt idx="1263">
                  <c:v>35.208591000000013</c:v>
                </c:pt>
                <c:pt idx="1264">
                  <c:v>35.208591000000013</c:v>
                </c:pt>
                <c:pt idx="1265">
                  <c:v>35.208591000000013</c:v>
                </c:pt>
                <c:pt idx="1266">
                  <c:v>35.208591000000013</c:v>
                </c:pt>
                <c:pt idx="1267">
                  <c:v>35.208591000000013</c:v>
                </c:pt>
                <c:pt idx="1268">
                  <c:v>35.208591000000013</c:v>
                </c:pt>
                <c:pt idx="1269">
                  <c:v>35.208591000000013</c:v>
                </c:pt>
                <c:pt idx="1270">
                  <c:v>34.506802</c:v>
                </c:pt>
                <c:pt idx="1271">
                  <c:v>34.506802</c:v>
                </c:pt>
                <c:pt idx="1272">
                  <c:v>34.506802</c:v>
                </c:pt>
                <c:pt idx="1273">
                  <c:v>34.506802</c:v>
                </c:pt>
                <c:pt idx="1274">
                  <c:v>34.506802</c:v>
                </c:pt>
                <c:pt idx="1275">
                  <c:v>34.506802</c:v>
                </c:pt>
                <c:pt idx="1276">
                  <c:v>34.506802</c:v>
                </c:pt>
                <c:pt idx="1277">
                  <c:v>34.506802</c:v>
                </c:pt>
                <c:pt idx="1278">
                  <c:v>34.506802</c:v>
                </c:pt>
                <c:pt idx="1279">
                  <c:v>34.506802</c:v>
                </c:pt>
                <c:pt idx="1280">
                  <c:v>33.667223</c:v>
                </c:pt>
                <c:pt idx="1281">
                  <c:v>33.667223</c:v>
                </c:pt>
                <c:pt idx="1282">
                  <c:v>33.667223</c:v>
                </c:pt>
                <c:pt idx="1283">
                  <c:v>33.667223</c:v>
                </c:pt>
                <c:pt idx="1284">
                  <c:v>33.667223</c:v>
                </c:pt>
                <c:pt idx="1285">
                  <c:v>33.667223</c:v>
                </c:pt>
                <c:pt idx="1286">
                  <c:v>33.667223</c:v>
                </c:pt>
                <c:pt idx="1287">
                  <c:v>33.667223</c:v>
                </c:pt>
                <c:pt idx="1288">
                  <c:v>33.667223</c:v>
                </c:pt>
                <c:pt idx="1289">
                  <c:v>33.667223</c:v>
                </c:pt>
                <c:pt idx="1290">
                  <c:v>32.810096999999999</c:v>
                </c:pt>
                <c:pt idx="1291">
                  <c:v>32.810096999999999</c:v>
                </c:pt>
                <c:pt idx="1292">
                  <c:v>32.810096999999999</c:v>
                </c:pt>
                <c:pt idx="1293">
                  <c:v>32.810096999999999</c:v>
                </c:pt>
                <c:pt idx="1294">
                  <c:v>32.810096999999999</c:v>
                </c:pt>
                <c:pt idx="1295">
                  <c:v>32.810096999999999</c:v>
                </c:pt>
                <c:pt idx="1296">
                  <c:v>32.810096999999999</c:v>
                </c:pt>
                <c:pt idx="1297">
                  <c:v>32.810096999999999</c:v>
                </c:pt>
                <c:pt idx="1298">
                  <c:v>32.810096999999999</c:v>
                </c:pt>
                <c:pt idx="1299">
                  <c:v>32.810096999999999</c:v>
                </c:pt>
                <c:pt idx="1300">
                  <c:v>32.179910000000021</c:v>
                </c:pt>
                <c:pt idx="1301">
                  <c:v>32.179910000000021</c:v>
                </c:pt>
                <c:pt idx="1302">
                  <c:v>32.179910000000021</c:v>
                </c:pt>
                <c:pt idx="1303">
                  <c:v>32.179910000000021</c:v>
                </c:pt>
                <c:pt idx="1304">
                  <c:v>32.179910000000021</c:v>
                </c:pt>
                <c:pt idx="1305">
                  <c:v>32.179910000000021</c:v>
                </c:pt>
                <c:pt idx="1306">
                  <c:v>32.179910000000021</c:v>
                </c:pt>
                <c:pt idx="1307">
                  <c:v>32.179910000000021</c:v>
                </c:pt>
                <c:pt idx="1308">
                  <c:v>32.179910000000021</c:v>
                </c:pt>
                <c:pt idx="1309">
                  <c:v>32.179910000000021</c:v>
                </c:pt>
                <c:pt idx="1310">
                  <c:v>31.745929999999984</c:v>
                </c:pt>
                <c:pt idx="1311">
                  <c:v>31.745929999999984</c:v>
                </c:pt>
                <c:pt idx="1312">
                  <c:v>31.745929999999984</c:v>
                </c:pt>
                <c:pt idx="1313">
                  <c:v>31.745929999999984</c:v>
                </c:pt>
                <c:pt idx="1314">
                  <c:v>31.745929999999984</c:v>
                </c:pt>
                <c:pt idx="1315">
                  <c:v>31.745929999999984</c:v>
                </c:pt>
                <c:pt idx="1316">
                  <c:v>31.745929999999984</c:v>
                </c:pt>
                <c:pt idx="1317">
                  <c:v>31.745929999999984</c:v>
                </c:pt>
                <c:pt idx="1318">
                  <c:v>31.745929999999984</c:v>
                </c:pt>
                <c:pt idx="1319">
                  <c:v>31.745929999999984</c:v>
                </c:pt>
                <c:pt idx="1320">
                  <c:v>31.162953000000005</c:v>
                </c:pt>
                <c:pt idx="1321">
                  <c:v>31.162953000000005</c:v>
                </c:pt>
                <c:pt idx="1322">
                  <c:v>31.162953000000005</c:v>
                </c:pt>
                <c:pt idx="1323">
                  <c:v>31.162953000000005</c:v>
                </c:pt>
                <c:pt idx="1324">
                  <c:v>31.162953000000005</c:v>
                </c:pt>
                <c:pt idx="1325">
                  <c:v>31.162953000000005</c:v>
                </c:pt>
                <c:pt idx="1326">
                  <c:v>31.162953000000005</c:v>
                </c:pt>
                <c:pt idx="1327">
                  <c:v>31.162953000000005</c:v>
                </c:pt>
                <c:pt idx="1328">
                  <c:v>31.162953000000005</c:v>
                </c:pt>
              </c:numCache>
            </c:numRef>
          </c:val>
          <c:extLst xmlns:c16r2="http://schemas.microsoft.com/office/drawing/2015/06/chart">
            <c:ext xmlns:c16="http://schemas.microsoft.com/office/drawing/2014/chart" uri="{C3380CC4-5D6E-409C-BE32-E72D297353CC}">
              <c16:uniqueId val="{00000001-3FCA-4668-9BEE-F3C9F039CA18}"/>
            </c:ext>
          </c:extLst>
        </c:ser>
        <c:ser>
          <c:idx val="2"/>
          <c:order val="2"/>
          <c:tx>
            <c:strRef>
              <c:f>Sheet1!$D$1</c:f>
              <c:strCache>
                <c:ptCount val="1"/>
                <c:pt idx="0">
                  <c:v>TC-3</c:v>
                </c:pt>
              </c:strCache>
            </c:strRef>
          </c:tx>
          <c:spPr>
            <a:ln w="28575" cap="rnd">
              <a:solidFill>
                <a:schemeClr val="accent3"/>
              </a:solidFill>
              <a:round/>
            </a:ln>
            <a:effectLst/>
          </c:spPr>
          <c:marker>
            <c:symbol val="none"/>
          </c:marker>
          <c:cat>
            <c:strRef>
              <c:f>Sheet1!$A$1:$A$1330</c:f>
              <c:strCache>
                <c:ptCount val="1330"/>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strCache>
            </c:strRef>
          </c:cat>
          <c:val>
            <c:numRef>
              <c:f>Sheet1!$D$2:$D$1330</c:f>
              <c:numCache>
                <c:formatCode>General</c:formatCode>
                <c:ptCount val="1329"/>
                <c:pt idx="0">
                  <c:v>50.436634000000005</c:v>
                </c:pt>
                <c:pt idx="1">
                  <c:v>50.436634000000005</c:v>
                </c:pt>
                <c:pt idx="2">
                  <c:v>50.436634000000005</c:v>
                </c:pt>
                <c:pt idx="3">
                  <c:v>50.436634000000005</c:v>
                </c:pt>
                <c:pt idx="4">
                  <c:v>50.436634000000005</c:v>
                </c:pt>
                <c:pt idx="5">
                  <c:v>50.436634000000005</c:v>
                </c:pt>
                <c:pt idx="6">
                  <c:v>50.436634000000005</c:v>
                </c:pt>
                <c:pt idx="7">
                  <c:v>50.436634000000005</c:v>
                </c:pt>
                <c:pt idx="8">
                  <c:v>50.436634000000005</c:v>
                </c:pt>
                <c:pt idx="9">
                  <c:v>50.436634000000005</c:v>
                </c:pt>
                <c:pt idx="10">
                  <c:v>52.027187000000005</c:v>
                </c:pt>
                <c:pt idx="11">
                  <c:v>52.027187000000005</c:v>
                </c:pt>
                <c:pt idx="12">
                  <c:v>52.027187000000005</c:v>
                </c:pt>
                <c:pt idx="13">
                  <c:v>52.027187000000005</c:v>
                </c:pt>
                <c:pt idx="14">
                  <c:v>52.027187000000005</c:v>
                </c:pt>
                <c:pt idx="15">
                  <c:v>52.027187000000005</c:v>
                </c:pt>
                <c:pt idx="16">
                  <c:v>52.027187000000005</c:v>
                </c:pt>
                <c:pt idx="17">
                  <c:v>52.027187000000005</c:v>
                </c:pt>
                <c:pt idx="18">
                  <c:v>52.027187000000005</c:v>
                </c:pt>
                <c:pt idx="19">
                  <c:v>52.027187000000005</c:v>
                </c:pt>
                <c:pt idx="20">
                  <c:v>53.742229000000002</c:v>
                </c:pt>
                <c:pt idx="21">
                  <c:v>53.742229000000002</c:v>
                </c:pt>
                <c:pt idx="22">
                  <c:v>53.742229000000002</c:v>
                </c:pt>
                <c:pt idx="23">
                  <c:v>53.742229000000002</c:v>
                </c:pt>
                <c:pt idx="24">
                  <c:v>53.742229000000002</c:v>
                </c:pt>
                <c:pt idx="25">
                  <c:v>53.742229000000002</c:v>
                </c:pt>
                <c:pt idx="26">
                  <c:v>53.742229000000002</c:v>
                </c:pt>
                <c:pt idx="27">
                  <c:v>53.742229000000002</c:v>
                </c:pt>
                <c:pt idx="28">
                  <c:v>53.742229000000002</c:v>
                </c:pt>
                <c:pt idx="29">
                  <c:v>53.742229000000002</c:v>
                </c:pt>
                <c:pt idx="30">
                  <c:v>55.581818999999996</c:v>
                </c:pt>
                <c:pt idx="31">
                  <c:v>55.581818999999996</c:v>
                </c:pt>
                <c:pt idx="32">
                  <c:v>55.581818999999996</c:v>
                </c:pt>
                <c:pt idx="33">
                  <c:v>55.581818999999996</c:v>
                </c:pt>
                <c:pt idx="34">
                  <c:v>55.581818999999996</c:v>
                </c:pt>
                <c:pt idx="35">
                  <c:v>55.581818999999996</c:v>
                </c:pt>
                <c:pt idx="36">
                  <c:v>55.581818999999996</c:v>
                </c:pt>
                <c:pt idx="37">
                  <c:v>55.581818999999996</c:v>
                </c:pt>
                <c:pt idx="38">
                  <c:v>55.581818999999996</c:v>
                </c:pt>
                <c:pt idx="39">
                  <c:v>55.581818999999996</c:v>
                </c:pt>
                <c:pt idx="40">
                  <c:v>57.506483999999993</c:v>
                </c:pt>
                <c:pt idx="41">
                  <c:v>57.506483999999993</c:v>
                </c:pt>
                <c:pt idx="42">
                  <c:v>57.506483999999993</c:v>
                </c:pt>
                <c:pt idx="43">
                  <c:v>57.506483999999993</c:v>
                </c:pt>
                <c:pt idx="44">
                  <c:v>57.506483999999993</c:v>
                </c:pt>
                <c:pt idx="45">
                  <c:v>57.506483999999993</c:v>
                </c:pt>
                <c:pt idx="46">
                  <c:v>57.506483999999993</c:v>
                </c:pt>
                <c:pt idx="47">
                  <c:v>57.506483999999993</c:v>
                </c:pt>
                <c:pt idx="48">
                  <c:v>57.506483999999993</c:v>
                </c:pt>
                <c:pt idx="49">
                  <c:v>57.506483999999993</c:v>
                </c:pt>
                <c:pt idx="50">
                  <c:v>59.459046999999998</c:v>
                </c:pt>
                <c:pt idx="51">
                  <c:v>59.459046999999998</c:v>
                </c:pt>
                <c:pt idx="52">
                  <c:v>59.459046999999998</c:v>
                </c:pt>
                <c:pt idx="53">
                  <c:v>59.459046999999998</c:v>
                </c:pt>
                <c:pt idx="54">
                  <c:v>59.459046999999998</c:v>
                </c:pt>
                <c:pt idx="55">
                  <c:v>59.459046999999998</c:v>
                </c:pt>
                <c:pt idx="56">
                  <c:v>59.459046999999998</c:v>
                </c:pt>
                <c:pt idx="57">
                  <c:v>59.459046999999998</c:v>
                </c:pt>
                <c:pt idx="58">
                  <c:v>59.459046999999998</c:v>
                </c:pt>
                <c:pt idx="59">
                  <c:v>59.459046999999998</c:v>
                </c:pt>
                <c:pt idx="60">
                  <c:v>61.505976000000011</c:v>
                </c:pt>
                <c:pt idx="61">
                  <c:v>61.505976000000011</c:v>
                </c:pt>
                <c:pt idx="62">
                  <c:v>61.505976000000011</c:v>
                </c:pt>
                <c:pt idx="63">
                  <c:v>61.505976000000011</c:v>
                </c:pt>
                <c:pt idx="64">
                  <c:v>61.505976000000011</c:v>
                </c:pt>
                <c:pt idx="65">
                  <c:v>61.505976000000011</c:v>
                </c:pt>
                <c:pt idx="66">
                  <c:v>61.505976000000011</c:v>
                </c:pt>
                <c:pt idx="67">
                  <c:v>61.505976000000011</c:v>
                </c:pt>
                <c:pt idx="68">
                  <c:v>61.505976000000011</c:v>
                </c:pt>
                <c:pt idx="69">
                  <c:v>61.505976000000011</c:v>
                </c:pt>
                <c:pt idx="70">
                  <c:v>63.470766999999995</c:v>
                </c:pt>
                <c:pt idx="71">
                  <c:v>63.470766999999995</c:v>
                </c:pt>
                <c:pt idx="72">
                  <c:v>63.470766999999995</c:v>
                </c:pt>
                <c:pt idx="73">
                  <c:v>63.470766999999995</c:v>
                </c:pt>
                <c:pt idx="74">
                  <c:v>63.470766999999995</c:v>
                </c:pt>
                <c:pt idx="75">
                  <c:v>63.470766999999995</c:v>
                </c:pt>
                <c:pt idx="76">
                  <c:v>63.470766999999995</c:v>
                </c:pt>
                <c:pt idx="77">
                  <c:v>63.470766999999995</c:v>
                </c:pt>
                <c:pt idx="78">
                  <c:v>63.470766999999995</c:v>
                </c:pt>
                <c:pt idx="79">
                  <c:v>63.470766999999995</c:v>
                </c:pt>
                <c:pt idx="80">
                  <c:v>65.553878999999924</c:v>
                </c:pt>
                <c:pt idx="81">
                  <c:v>65.553878999999924</c:v>
                </c:pt>
                <c:pt idx="82">
                  <c:v>65.553878999999924</c:v>
                </c:pt>
                <c:pt idx="83">
                  <c:v>65.553878999999924</c:v>
                </c:pt>
                <c:pt idx="84">
                  <c:v>65.553878999999924</c:v>
                </c:pt>
                <c:pt idx="85">
                  <c:v>65.553878999999924</c:v>
                </c:pt>
                <c:pt idx="86">
                  <c:v>65.553878999999924</c:v>
                </c:pt>
                <c:pt idx="87">
                  <c:v>65.553878999999924</c:v>
                </c:pt>
                <c:pt idx="88">
                  <c:v>65.553878999999924</c:v>
                </c:pt>
                <c:pt idx="89">
                  <c:v>65.553878999999924</c:v>
                </c:pt>
                <c:pt idx="90">
                  <c:v>67.595675</c:v>
                </c:pt>
                <c:pt idx="91">
                  <c:v>67.595675</c:v>
                </c:pt>
                <c:pt idx="92">
                  <c:v>67.595675</c:v>
                </c:pt>
                <c:pt idx="93">
                  <c:v>67.595675</c:v>
                </c:pt>
                <c:pt idx="94">
                  <c:v>67.595675</c:v>
                </c:pt>
                <c:pt idx="95">
                  <c:v>67.595675</c:v>
                </c:pt>
                <c:pt idx="96">
                  <c:v>67.595675</c:v>
                </c:pt>
                <c:pt idx="97">
                  <c:v>67.595675</c:v>
                </c:pt>
                <c:pt idx="98">
                  <c:v>67.595675</c:v>
                </c:pt>
                <c:pt idx="99">
                  <c:v>67.595675</c:v>
                </c:pt>
                <c:pt idx="100">
                  <c:v>69.622263000000004</c:v>
                </c:pt>
                <c:pt idx="101">
                  <c:v>69.622263000000004</c:v>
                </c:pt>
                <c:pt idx="102">
                  <c:v>69.622263000000004</c:v>
                </c:pt>
                <c:pt idx="103">
                  <c:v>69.622263000000004</c:v>
                </c:pt>
                <c:pt idx="104">
                  <c:v>69.622263000000004</c:v>
                </c:pt>
                <c:pt idx="105">
                  <c:v>69.622263000000004</c:v>
                </c:pt>
                <c:pt idx="106">
                  <c:v>69.622263000000004</c:v>
                </c:pt>
                <c:pt idx="107">
                  <c:v>69.622263000000004</c:v>
                </c:pt>
                <c:pt idx="108">
                  <c:v>69.622263000000004</c:v>
                </c:pt>
                <c:pt idx="109">
                  <c:v>69.622263000000004</c:v>
                </c:pt>
                <c:pt idx="110">
                  <c:v>71.645994999999999</c:v>
                </c:pt>
                <c:pt idx="111">
                  <c:v>71.645994999999999</c:v>
                </c:pt>
                <c:pt idx="112">
                  <c:v>71.645994999999999</c:v>
                </c:pt>
                <c:pt idx="113">
                  <c:v>71.645994999999999</c:v>
                </c:pt>
                <c:pt idx="114">
                  <c:v>71.645994999999999</c:v>
                </c:pt>
                <c:pt idx="115">
                  <c:v>71.645994999999999</c:v>
                </c:pt>
                <c:pt idx="116">
                  <c:v>71.645994999999999</c:v>
                </c:pt>
                <c:pt idx="117">
                  <c:v>71.645994999999999</c:v>
                </c:pt>
                <c:pt idx="118">
                  <c:v>71.645994999999999</c:v>
                </c:pt>
                <c:pt idx="119">
                  <c:v>71.645994999999999</c:v>
                </c:pt>
                <c:pt idx="120">
                  <c:v>73.520499000000001</c:v>
                </c:pt>
                <c:pt idx="121">
                  <c:v>73.520499000000001</c:v>
                </c:pt>
                <c:pt idx="122">
                  <c:v>73.520499000000001</c:v>
                </c:pt>
                <c:pt idx="123">
                  <c:v>73.520499000000001</c:v>
                </c:pt>
                <c:pt idx="124">
                  <c:v>73.520499000000001</c:v>
                </c:pt>
                <c:pt idx="125">
                  <c:v>73.520499000000001</c:v>
                </c:pt>
                <c:pt idx="126">
                  <c:v>73.520499000000001</c:v>
                </c:pt>
                <c:pt idx="127">
                  <c:v>73.520499000000001</c:v>
                </c:pt>
                <c:pt idx="128">
                  <c:v>73.520499000000001</c:v>
                </c:pt>
                <c:pt idx="129">
                  <c:v>73.520499000000001</c:v>
                </c:pt>
                <c:pt idx="130">
                  <c:v>75.441296000000051</c:v>
                </c:pt>
                <c:pt idx="131">
                  <c:v>75.441296000000051</c:v>
                </c:pt>
                <c:pt idx="132">
                  <c:v>75.441296000000051</c:v>
                </c:pt>
                <c:pt idx="133">
                  <c:v>75.441296000000051</c:v>
                </c:pt>
                <c:pt idx="134">
                  <c:v>75.441296000000051</c:v>
                </c:pt>
                <c:pt idx="135">
                  <c:v>75.441296000000051</c:v>
                </c:pt>
                <c:pt idx="136">
                  <c:v>75.441296000000051</c:v>
                </c:pt>
                <c:pt idx="137">
                  <c:v>75.441296000000051</c:v>
                </c:pt>
                <c:pt idx="138">
                  <c:v>75.441296000000051</c:v>
                </c:pt>
                <c:pt idx="139">
                  <c:v>75.441296000000051</c:v>
                </c:pt>
                <c:pt idx="140">
                  <c:v>77.498326000000006</c:v>
                </c:pt>
                <c:pt idx="141">
                  <c:v>77.498326000000006</c:v>
                </c:pt>
                <c:pt idx="142">
                  <c:v>77.498326000000006</c:v>
                </c:pt>
                <c:pt idx="143">
                  <c:v>77.498326000000006</c:v>
                </c:pt>
                <c:pt idx="144">
                  <c:v>77.498326000000006</c:v>
                </c:pt>
                <c:pt idx="145">
                  <c:v>77.498326000000006</c:v>
                </c:pt>
                <c:pt idx="146">
                  <c:v>77.498326000000006</c:v>
                </c:pt>
                <c:pt idx="147">
                  <c:v>77.498326000000006</c:v>
                </c:pt>
                <c:pt idx="148">
                  <c:v>77.498326000000006</c:v>
                </c:pt>
                <c:pt idx="149">
                  <c:v>77.498326000000006</c:v>
                </c:pt>
                <c:pt idx="150">
                  <c:v>79.584795999999983</c:v>
                </c:pt>
                <c:pt idx="151">
                  <c:v>79.584795999999983</c:v>
                </c:pt>
                <c:pt idx="152">
                  <c:v>79.584795999999983</c:v>
                </c:pt>
                <c:pt idx="153">
                  <c:v>79.584795999999983</c:v>
                </c:pt>
                <c:pt idx="154">
                  <c:v>79.584795999999983</c:v>
                </c:pt>
                <c:pt idx="155">
                  <c:v>79.584795999999983</c:v>
                </c:pt>
                <c:pt idx="156">
                  <c:v>79.584795999999983</c:v>
                </c:pt>
                <c:pt idx="157">
                  <c:v>79.584795999999983</c:v>
                </c:pt>
                <c:pt idx="158">
                  <c:v>79.584795999999983</c:v>
                </c:pt>
                <c:pt idx="159">
                  <c:v>79.584795999999983</c:v>
                </c:pt>
                <c:pt idx="160">
                  <c:v>81.585701999999955</c:v>
                </c:pt>
                <c:pt idx="161">
                  <c:v>81.585701999999955</c:v>
                </c:pt>
                <c:pt idx="162">
                  <c:v>81.585701999999955</c:v>
                </c:pt>
                <c:pt idx="163">
                  <c:v>81.585701999999955</c:v>
                </c:pt>
                <c:pt idx="164">
                  <c:v>81.585701999999955</c:v>
                </c:pt>
                <c:pt idx="165">
                  <c:v>81.585701999999955</c:v>
                </c:pt>
                <c:pt idx="166">
                  <c:v>81.585701999999955</c:v>
                </c:pt>
                <c:pt idx="167">
                  <c:v>81.585701999999955</c:v>
                </c:pt>
                <c:pt idx="168">
                  <c:v>81.585701999999955</c:v>
                </c:pt>
                <c:pt idx="169">
                  <c:v>81.585701999999955</c:v>
                </c:pt>
                <c:pt idx="170">
                  <c:v>83.670554999999979</c:v>
                </c:pt>
                <c:pt idx="171">
                  <c:v>83.670554999999979</c:v>
                </c:pt>
                <c:pt idx="172">
                  <c:v>83.670554999999979</c:v>
                </c:pt>
                <c:pt idx="173">
                  <c:v>83.670554999999979</c:v>
                </c:pt>
                <c:pt idx="174">
                  <c:v>83.670554999999979</c:v>
                </c:pt>
                <c:pt idx="175">
                  <c:v>83.670554999999979</c:v>
                </c:pt>
                <c:pt idx="176">
                  <c:v>83.670554999999979</c:v>
                </c:pt>
                <c:pt idx="177">
                  <c:v>83.670554999999979</c:v>
                </c:pt>
                <c:pt idx="178">
                  <c:v>83.670554999999979</c:v>
                </c:pt>
                <c:pt idx="179">
                  <c:v>83.670554999999979</c:v>
                </c:pt>
                <c:pt idx="180">
                  <c:v>86.034937999999983</c:v>
                </c:pt>
                <c:pt idx="181">
                  <c:v>86.034937999999983</c:v>
                </c:pt>
                <c:pt idx="182">
                  <c:v>86.034937999999983</c:v>
                </c:pt>
                <c:pt idx="183">
                  <c:v>86.034937999999983</c:v>
                </c:pt>
                <c:pt idx="184">
                  <c:v>86.034937999999983</c:v>
                </c:pt>
                <c:pt idx="185">
                  <c:v>86.034937999999983</c:v>
                </c:pt>
                <c:pt idx="186">
                  <c:v>86.034937999999983</c:v>
                </c:pt>
                <c:pt idx="187">
                  <c:v>86.034937999999983</c:v>
                </c:pt>
                <c:pt idx="188">
                  <c:v>86.034937999999983</c:v>
                </c:pt>
                <c:pt idx="189">
                  <c:v>86.034937999999983</c:v>
                </c:pt>
                <c:pt idx="190">
                  <c:v>88.409779</c:v>
                </c:pt>
                <c:pt idx="191">
                  <c:v>88.409779</c:v>
                </c:pt>
                <c:pt idx="192">
                  <c:v>88.409779</c:v>
                </c:pt>
                <c:pt idx="193">
                  <c:v>88.409779</c:v>
                </c:pt>
                <c:pt idx="194">
                  <c:v>88.409779</c:v>
                </c:pt>
                <c:pt idx="195">
                  <c:v>88.409779</c:v>
                </c:pt>
                <c:pt idx="196">
                  <c:v>88.409779</c:v>
                </c:pt>
                <c:pt idx="197">
                  <c:v>88.409779</c:v>
                </c:pt>
                <c:pt idx="198">
                  <c:v>88.409779</c:v>
                </c:pt>
                <c:pt idx="199">
                  <c:v>88.409779</c:v>
                </c:pt>
                <c:pt idx="200">
                  <c:v>91.263069000000044</c:v>
                </c:pt>
                <c:pt idx="201">
                  <c:v>91.263069000000044</c:v>
                </c:pt>
                <c:pt idx="202">
                  <c:v>91.263069000000044</c:v>
                </c:pt>
                <c:pt idx="203">
                  <c:v>91.263069000000044</c:v>
                </c:pt>
                <c:pt idx="204">
                  <c:v>91.263069000000044</c:v>
                </c:pt>
                <c:pt idx="205">
                  <c:v>91.263069000000044</c:v>
                </c:pt>
                <c:pt idx="206">
                  <c:v>91.263069000000044</c:v>
                </c:pt>
                <c:pt idx="207">
                  <c:v>91.263069000000044</c:v>
                </c:pt>
                <c:pt idx="208">
                  <c:v>91.263069000000044</c:v>
                </c:pt>
                <c:pt idx="209">
                  <c:v>91.263069000000044</c:v>
                </c:pt>
                <c:pt idx="210">
                  <c:v>94.415110999999996</c:v>
                </c:pt>
                <c:pt idx="211">
                  <c:v>94.415110999999996</c:v>
                </c:pt>
                <c:pt idx="212">
                  <c:v>94.415110999999996</c:v>
                </c:pt>
                <c:pt idx="213">
                  <c:v>94.415110999999996</c:v>
                </c:pt>
                <c:pt idx="214">
                  <c:v>94.415110999999996</c:v>
                </c:pt>
                <c:pt idx="215">
                  <c:v>94.415110999999996</c:v>
                </c:pt>
                <c:pt idx="216">
                  <c:v>94.415110999999996</c:v>
                </c:pt>
                <c:pt idx="217">
                  <c:v>94.415110999999996</c:v>
                </c:pt>
                <c:pt idx="218">
                  <c:v>94.415110999999996</c:v>
                </c:pt>
                <c:pt idx="219">
                  <c:v>94.415110999999996</c:v>
                </c:pt>
                <c:pt idx="220">
                  <c:v>98.029521000000003</c:v>
                </c:pt>
                <c:pt idx="221">
                  <c:v>98.029521000000003</c:v>
                </c:pt>
                <c:pt idx="222">
                  <c:v>98.029521000000003</c:v>
                </c:pt>
                <c:pt idx="223">
                  <c:v>98.029521000000003</c:v>
                </c:pt>
                <c:pt idx="224">
                  <c:v>98.029521000000003</c:v>
                </c:pt>
                <c:pt idx="225">
                  <c:v>98.029521000000003</c:v>
                </c:pt>
                <c:pt idx="226">
                  <c:v>98.029521000000003</c:v>
                </c:pt>
                <c:pt idx="227">
                  <c:v>98.029521000000003</c:v>
                </c:pt>
                <c:pt idx="228">
                  <c:v>98.029521000000003</c:v>
                </c:pt>
                <c:pt idx="229">
                  <c:v>98.029521000000003</c:v>
                </c:pt>
                <c:pt idx="230">
                  <c:v>101.79461500000006</c:v>
                </c:pt>
                <c:pt idx="231">
                  <c:v>101.79461500000006</c:v>
                </c:pt>
                <c:pt idx="232">
                  <c:v>101.79461500000006</c:v>
                </c:pt>
                <c:pt idx="233">
                  <c:v>101.79461500000006</c:v>
                </c:pt>
                <c:pt idx="234">
                  <c:v>101.79461500000006</c:v>
                </c:pt>
                <c:pt idx="235">
                  <c:v>101.79461500000006</c:v>
                </c:pt>
                <c:pt idx="236">
                  <c:v>101.79461500000006</c:v>
                </c:pt>
                <c:pt idx="237">
                  <c:v>101.79461500000006</c:v>
                </c:pt>
                <c:pt idx="238">
                  <c:v>101.79461500000006</c:v>
                </c:pt>
                <c:pt idx="239">
                  <c:v>101.79461500000006</c:v>
                </c:pt>
                <c:pt idx="240">
                  <c:v>106.17172100000001</c:v>
                </c:pt>
                <c:pt idx="241">
                  <c:v>106.17172100000001</c:v>
                </c:pt>
                <c:pt idx="242">
                  <c:v>106.17172100000001</c:v>
                </c:pt>
                <c:pt idx="243">
                  <c:v>106.17172100000001</c:v>
                </c:pt>
                <c:pt idx="244">
                  <c:v>106.17172100000001</c:v>
                </c:pt>
                <c:pt idx="245">
                  <c:v>106.17172100000001</c:v>
                </c:pt>
                <c:pt idx="246">
                  <c:v>106.17172100000001</c:v>
                </c:pt>
                <c:pt idx="247">
                  <c:v>106.17172100000001</c:v>
                </c:pt>
                <c:pt idx="248">
                  <c:v>106.17172100000001</c:v>
                </c:pt>
                <c:pt idx="249">
                  <c:v>106.17172100000001</c:v>
                </c:pt>
                <c:pt idx="250">
                  <c:v>110.71225300000005</c:v>
                </c:pt>
                <c:pt idx="251">
                  <c:v>110.71225300000005</c:v>
                </c:pt>
                <c:pt idx="252">
                  <c:v>110.71225300000005</c:v>
                </c:pt>
                <c:pt idx="253">
                  <c:v>110.71225300000005</c:v>
                </c:pt>
                <c:pt idx="254">
                  <c:v>110.71225300000005</c:v>
                </c:pt>
                <c:pt idx="255">
                  <c:v>110.71225300000005</c:v>
                </c:pt>
                <c:pt idx="256">
                  <c:v>110.71225300000005</c:v>
                </c:pt>
                <c:pt idx="257">
                  <c:v>110.71225300000005</c:v>
                </c:pt>
                <c:pt idx="258">
                  <c:v>110.71225300000005</c:v>
                </c:pt>
                <c:pt idx="259">
                  <c:v>110.71225300000005</c:v>
                </c:pt>
                <c:pt idx="260">
                  <c:v>116.00070199999998</c:v>
                </c:pt>
                <c:pt idx="261">
                  <c:v>116.00070199999998</c:v>
                </c:pt>
                <c:pt idx="262">
                  <c:v>116.00070199999998</c:v>
                </c:pt>
                <c:pt idx="263">
                  <c:v>116.00070199999998</c:v>
                </c:pt>
                <c:pt idx="264">
                  <c:v>116.00070199999998</c:v>
                </c:pt>
                <c:pt idx="265">
                  <c:v>116.00070199999998</c:v>
                </c:pt>
                <c:pt idx="266">
                  <c:v>116.00070199999998</c:v>
                </c:pt>
                <c:pt idx="267">
                  <c:v>116.00070199999998</c:v>
                </c:pt>
                <c:pt idx="268">
                  <c:v>116.00070199999998</c:v>
                </c:pt>
                <c:pt idx="269">
                  <c:v>116.00070199999998</c:v>
                </c:pt>
                <c:pt idx="270">
                  <c:v>121.142059</c:v>
                </c:pt>
                <c:pt idx="271">
                  <c:v>121.142059</c:v>
                </c:pt>
                <c:pt idx="272">
                  <c:v>121.142059</c:v>
                </c:pt>
                <c:pt idx="273">
                  <c:v>121.142059</c:v>
                </c:pt>
                <c:pt idx="274">
                  <c:v>121.142059</c:v>
                </c:pt>
                <c:pt idx="275">
                  <c:v>121.142059</c:v>
                </c:pt>
                <c:pt idx="276">
                  <c:v>121.142059</c:v>
                </c:pt>
                <c:pt idx="277">
                  <c:v>121.142059</c:v>
                </c:pt>
                <c:pt idx="278">
                  <c:v>121.142059</c:v>
                </c:pt>
                <c:pt idx="279">
                  <c:v>121.142059</c:v>
                </c:pt>
                <c:pt idx="280">
                  <c:v>126.43049400000002</c:v>
                </c:pt>
                <c:pt idx="281">
                  <c:v>126.43049400000002</c:v>
                </c:pt>
                <c:pt idx="282">
                  <c:v>126.43049400000002</c:v>
                </c:pt>
                <c:pt idx="283">
                  <c:v>126.43049400000002</c:v>
                </c:pt>
                <c:pt idx="284">
                  <c:v>126.43049400000002</c:v>
                </c:pt>
                <c:pt idx="285">
                  <c:v>126.43049400000002</c:v>
                </c:pt>
                <c:pt idx="286">
                  <c:v>126.43049400000002</c:v>
                </c:pt>
                <c:pt idx="287">
                  <c:v>126.43049400000002</c:v>
                </c:pt>
                <c:pt idx="288">
                  <c:v>126.43049400000002</c:v>
                </c:pt>
                <c:pt idx="289">
                  <c:v>126.43049400000002</c:v>
                </c:pt>
                <c:pt idx="290">
                  <c:v>132.12948700000001</c:v>
                </c:pt>
                <c:pt idx="291">
                  <c:v>132.12948700000001</c:v>
                </c:pt>
                <c:pt idx="292">
                  <c:v>132.12948700000001</c:v>
                </c:pt>
                <c:pt idx="293">
                  <c:v>132.12948700000001</c:v>
                </c:pt>
                <c:pt idx="294">
                  <c:v>132.12948700000001</c:v>
                </c:pt>
                <c:pt idx="295">
                  <c:v>132.12948700000001</c:v>
                </c:pt>
                <c:pt idx="296">
                  <c:v>132.12948700000001</c:v>
                </c:pt>
                <c:pt idx="297">
                  <c:v>132.12948700000001</c:v>
                </c:pt>
                <c:pt idx="298">
                  <c:v>132.12948700000001</c:v>
                </c:pt>
                <c:pt idx="299">
                  <c:v>132.12948700000001</c:v>
                </c:pt>
                <c:pt idx="300">
                  <c:v>136.6965559999999</c:v>
                </c:pt>
                <c:pt idx="301">
                  <c:v>136.6965559999999</c:v>
                </c:pt>
                <c:pt idx="302">
                  <c:v>136.6965559999999</c:v>
                </c:pt>
                <c:pt idx="303">
                  <c:v>136.6965559999999</c:v>
                </c:pt>
                <c:pt idx="304">
                  <c:v>136.6965559999999</c:v>
                </c:pt>
                <c:pt idx="305">
                  <c:v>136.6965559999999</c:v>
                </c:pt>
                <c:pt idx="306">
                  <c:v>136.6965559999999</c:v>
                </c:pt>
                <c:pt idx="307">
                  <c:v>136.6965559999999</c:v>
                </c:pt>
                <c:pt idx="308">
                  <c:v>136.6965559999999</c:v>
                </c:pt>
                <c:pt idx="309">
                  <c:v>136.6965559999999</c:v>
                </c:pt>
                <c:pt idx="310">
                  <c:v>141.64238700000001</c:v>
                </c:pt>
                <c:pt idx="311">
                  <c:v>141.64238700000001</c:v>
                </c:pt>
                <c:pt idx="312">
                  <c:v>141.64238700000001</c:v>
                </c:pt>
                <c:pt idx="313">
                  <c:v>141.64238700000001</c:v>
                </c:pt>
                <c:pt idx="314">
                  <c:v>141.64238700000001</c:v>
                </c:pt>
                <c:pt idx="315">
                  <c:v>141.64238700000001</c:v>
                </c:pt>
                <c:pt idx="316">
                  <c:v>141.64238700000001</c:v>
                </c:pt>
                <c:pt idx="317">
                  <c:v>141.64238700000001</c:v>
                </c:pt>
                <c:pt idx="318">
                  <c:v>141.64238700000001</c:v>
                </c:pt>
                <c:pt idx="319">
                  <c:v>141.64238700000001</c:v>
                </c:pt>
                <c:pt idx="320">
                  <c:v>147.71590099999995</c:v>
                </c:pt>
                <c:pt idx="321">
                  <c:v>147.71590099999995</c:v>
                </c:pt>
                <c:pt idx="322">
                  <c:v>147.71590099999995</c:v>
                </c:pt>
                <c:pt idx="323">
                  <c:v>147.71590099999995</c:v>
                </c:pt>
                <c:pt idx="324">
                  <c:v>147.71590099999995</c:v>
                </c:pt>
                <c:pt idx="325">
                  <c:v>147.71590099999995</c:v>
                </c:pt>
                <c:pt idx="326">
                  <c:v>147.71590099999995</c:v>
                </c:pt>
                <c:pt idx="327">
                  <c:v>147.71590099999995</c:v>
                </c:pt>
                <c:pt idx="328">
                  <c:v>147.71590099999995</c:v>
                </c:pt>
                <c:pt idx="329">
                  <c:v>147.71590099999995</c:v>
                </c:pt>
                <c:pt idx="330">
                  <c:v>154.29697199999998</c:v>
                </c:pt>
                <c:pt idx="331">
                  <c:v>154.29697199999998</c:v>
                </c:pt>
                <c:pt idx="332">
                  <c:v>154.29697199999998</c:v>
                </c:pt>
                <c:pt idx="333">
                  <c:v>154.29697199999998</c:v>
                </c:pt>
                <c:pt idx="334">
                  <c:v>154.29697199999998</c:v>
                </c:pt>
                <c:pt idx="335">
                  <c:v>154.29697199999998</c:v>
                </c:pt>
                <c:pt idx="336">
                  <c:v>154.29697199999998</c:v>
                </c:pt>
                <c:pt idx="337">
                  <c:v>154.29697199999998</c:v>
                </c:pt>
                <c:pt idx="338">
                  <c:v>154.29697199999998</c:v>
                </c:pt>
                <c:pt idx="339">
                  <c:v>154.29697199999998</c:v>
                </c:pt>
                <c:pt idx="340">
                  <c:v>161.73875399999991</c:v>
                </c:pt>
                <c:pt idx="341">
                  <c:v>161.73875399999991</c:v>
                </c:pt>
                <c:pt idx="342">
                  <c:v>161.73875399999991</c:v>
                </c:pt>
                <c:pt idx="343">
                  <c:v>161.73875399999991</c:v>
                </c:pt>
                <c:pt idx="344">
                  <c:v>161.73875399999991</c:v>
                </c:pt>
                <c:pt idx="345">
                  <c:v>161.73875399999991</c:v>
                </c:pt>
                <c:pt idx="346">
                  <c:v>161.73875399999991</c:v>
                </c:pt>
                <c:pt idx="347">
                  <c:v>161.73875399999991</c:v>
                </c:pt>
                <c:pt idx="348">
                  <c:v>161.73875399999991</c:v>
                </c:pt>
                <c:pt idx="349">
                  <c:v>161.73875399999991</c:v>
                </c:pt>
                <c:pt idx="350">
                  <c:v>168.675397</c:v>
                </c:pt>
                <c:pt idx="351">
                  <c:v>168.675397</c:v>
                </c:pt>
                <c:pt idx="352">
                  <c:v>168.675397</c:v>
                </c:pt>
                <c:pt idx="353">
                  <c:v>168.675397</c:v>
                </c:pt>
                <c:pt idx="354">
                  <c:v>168.675397</c:v>
                </c:pt>
                <c:pt idx="355">
                  <c:v>168.675397</c:v>
                </c:pt>
                <c:pt idx="356">
                  <c:v>168.675397</c:v>
                </c:pt>
                <c:pt idx="357">
                  <c:v>168.675397</c:v>
                </c:pt>
                <c:pt idx="358">
                  <c:v>168.675397</c:v>
                </c:pt>
                <c:pt idx="359">
                  <c:v>168.675397</c:v>
                </c:pt>
                <c:pt idx="360">
                  <c:v>175.37637100000001</c:v>
                </c:pt>
                <c:pt idx="361">
                  <c:v>175.37637100000001</c:v>
                </c:pt>
                <c:pt idx="362">
                  <c:v>175.37637100000001</c:v>
                </c:pt>
                <c:pt idx="363">
                  <c:v>175.37637100000001</c:v>
                </c:pt>
                <c:pt idx="364">
                  <c:v>175.37637100000001</c:v>
                </c:pt>
                <c:pt idx="365">
                  <c:v>175.37637100000001</c:v>
                </c:pt>
                <c:pt idx="366">
                  <c:v>175.37637100000001</c:v>
                </c:pt>
                <c:pt idx="367">
                  <c:v>175.37637100000001</c:v>
                </c:pt>
                <c:pt idx="368">
                  <c:v>175.37637100000001</c:v>
                </c:pt>
                <c:pt idx="369">
                  <c:v>175.37637100000001</c:v>
                </c:pt>
                <c:pt idx="370">
                  <c:v>181.95804300000009</c:v>
                </c:pt>
                <c:pt idx="371">
                  <c:v>181.95804300000009</c:v>
                </c:pt>
                <c:pt idx="372">
                  <c:v>181.95804300000009</c:v>
                </c:pt>
                <c:pt idx="373">
                  <c:v>181.95804300000009</c:v>
                </c:pt>
                <c:pt idx="374">
                  <c:v>181.95804300000009</c:v>
                </c:pt>
                <c:pt idx="375">
                  <c:v>181.95804300000009</c:v>
                </c:pt>
                <c:pt idx="376">
                  <c:v>181.95804300000009</c:v>
                </c:pt>
                <c:pt idx="377">
                  <c:v>181.95804300000009</c:v>
                </c:pt>
                <c:pt idx="378">
                  <c:v>181.95804300000009</c:v>
                </c:pt>
                <c:pt idx="379">
                  <c:v>181.95804300000009</c:v>
                </c:pt>
                <c:pt idx="380">
                  <c:v>188.59258399999999</c:v>
                </c:pt>
                <c:pt idx="381">
                  <c:v>188.59258399999999</c:v>
                </c:pt>
                <c:pt idx="382">
                  <c:v>188.59258399999999</c:v>
                </c:pt>
                <c:pt idx="383">
                  <c:v>188.59258399999999</c:v>
                </c:pt>
                <c:pt idx="384">
                  <c:v>188.59258399999999</c:v>
                </c:pt>
                <c:pt idx="385">
                  <c:v>188.59258399999999</c:v>
                </c:pt>
                <c:pt idx="386">
                  <c:v>188.59258399999999</c:v>
                </c:pt>
                <c:pt idx="387">
                  <c:v>188.59258399999999</c:v>
                </c:pt>
                <c:pt idx="388">
                  <c:v>188.59258399999999</c:v>
                </c:pt>
                <c:pt idx="389">
                  <c:v>188.59258399999999</c:v>
                </c:pt>
                <c:pt idx="390">
                  <c:v>194.05307399999998</c:v>
                </c:pt>
                <c:pt idx="391">
                  <c:v>194.05307399999998</c:v>
                </c:pt>
                <c:pt idx="392">
                  <c:v>194.05307399999998</c:v>
                </c:pt>
                <c:pt idx="393">
                  <c:v>194.05307399999998</c:v>
                </c:pt>
                <c:pt idx="394">
                  <c:v>194.05307399999998</c:v>
                </c:pt>
                <c:pt idx="395">
                  <c:v>194.05307399999998</c:v>
                </c:pt>
                <c:pt idx="396">
                  <c:v>194.05307399999998</c:v>
                </c:pt>
                <c:pt idx="397">
                  <c:v>194.05307399999998</c:v>
                </c:pt>
                <c:pt idx="398">
                  <c:v>194.05307399999998</c:v>
                </c:pt>
                <c:pt idx="399">
                  <c:v>194.05307399999998</c:v>
                </c:pt>
                <c:pt idx="400">
                  <c:v>200.63247800000008</c:v>
                </c:pt>
                <c:pt idx="401">
                  <c:v>200.63247800000008</c:v>
                </c:pt>
                <c:pt idx="402">
                  <c:v>200.63247800000008</c:v>
                </c:pt>
                <c:pt idx="403">
                  <c:v>200.63247800000008</c:v>
                </c:pt>
                <c:pt idx="404">
                  <c:v>200.63247800000008</c:v>
                </c:pt>
                <c:pt idx="405">
                  <c:v>200.63247800000008</c:v>
                </c:pt>
                <c:pt idx="406">
                  <c:v>200.63247800000008</c:v>
                </c:pt>
                <c:pt idx="407">
                  <c:v>200.63247800000008</c:v>
                </c:pt>
                <c:pt idx="408">
                  <c:v>200.63247800000008</c:v>
                </c:pt>
                <c:pt idx="409">
                  <c:v>200.63247800000008</c:v>
                </c:pt>
                <c:pt idx="410">
                  <c:v>209.21998499999989</c:v>
                </c:pt>
                <c:pt idx="411">
                  <c:v>209.21998499999989</c:v>
                </c:pt>
                <c:pt idx="412">
                  <c:v>209.21998499999989</c:v>
                </c:pt>
                <c:pt idx="413">
                  <c:v>209.21998499999989</c:v>
                </c:pt>
                <c:pt idx="414">
                  <c:v>209.21998499999989</c:v>
                </c:pt>
                <c:pt idx="415">
                  <c:v>209.21998499999989</c:v>
                </c:pt>
                <c:pt idx="416">
                  <c:v>209.21998499999989</c:v>
                </c:pt>
                <c:pt idx="417">
                  <c:v>209.21998499999989</c:v>
                </c:pt>
                <c:pt idx="418">
                  <c:v>209.21998499999989</c:v>
                </c:pt>
                <c:pt idx="419">
                  <c:v>209.21998499999989</c:v>
                </c:pt>
                <c:pt idx="420">
                  <c:v>218.58681700000008</c:v>
                </c:pt>
                <c:pt idx="421">
                  <c:v>218.58681700000008</c:v>
                </c:pt>
                <c:pt idx="422">
                  <c:v>218.58681700000008</c:v>
                </c:pt>
                <c:pt idx="423">
                  <c:v>218.58681700000008</c:v>
                </c:pt>
                <c:pt idx="424">
                  <c:v>218.58681700000008</c:v>
                </c:pt>
                <c:pt idx="425">
                  <c:v>218.58681700000008</c:v>
                </c:pt>
                <c:pt idx="426">
                  <c:v>218.58681700000008</c:v>
                </c:pt>
                <c:pt idx="427">
                  <c:v>218.58681700000008</c:v>
                </c:pt>
                <c:pt idx="428">
                  <c:v>218.58681700000008</c:v>
                </c:pt>
                <c:pt idx="429">
                  <c:v>218.58681700000008</c:v>
                </c:pt>
                <c:pt idx="430">
                  <c:v>227.730729</c:v>
                </c:pt>
                <c:pt idx="431">
                  <c:v>227.730729</c:v>
                </c:pt>
                <c:pt idx="432">
                  <c:v>227.730729</c:v>
                </c:pt>
                <c:pt idx="433">
                  <c:v>227.730729</c:v>
                </c:pt>
                <c:pt idx="434">
                  <c:v>227.730729</c:v>
                </c:pt>
                <c:pt idx="435">
                  <c:v>227.730729</c:v>
                </c:pt>
                <c:pt idx="436">
                  <c:v>227.730729</c:v>
                </c:pt>
                <c:pt idx="437">
                  <c:v>227.730729</c:v>
                </c:pt>
                <c:pt idx="438">
                  <c:v>227.730729</c:v>
                </c:pt>
                <c:pt idx="439">
                  <c:v>227.730729</c:v>
                </c:pt>
                <c:pt idx="440">
                  <c:v>234.33593800000008</c:v>
                </c:pt>
                <c:pt idx="441">
                  <c:v>234.33593800000008</c:v>
                </c:pt>
                <c:pt idx="442">
                  <c:v>234.33593800000008</c:v>
                </c:pt>
                <c:pt idx="443">
                  <c:v>234.33593800000008</c:v>
                </c:pt>
                <c:pt idx="444">
                  <c:v>234.33593800000008</c:v>
                </c:pt>
                <c:pt idx="445">
                  <c:v>234.33593800000008</c:v>
                </c:pt>
                <c:pt idx="446">
                  <c:v>234.33593800000008</c:v>
                </c:pt>
                <c:pt idx="447">
                  <c:v>234.33593800000008</c:v>
                </c:pt>
                <c:pt idx="448">
                  <c:v>234.33593800000008</c:v>
                </c:pt>
                <c:pt idx="449">
                  <c:v>234.33593800000008</c:v>
                </c:pt>
                <c:pt idx="450">
                  <c:v>251.00527199999999</c:v>
                </c:pt>
                <c:pt idx="451">
                  <c:v>251.00527199999999</c:v>
                </c:pt>
                <c:pt idx="452">
                  <c:v>251.00527199999999</c:v>
                </c:pt>
                <c:pt idx="453">
                  <c:v>251.00527199999999</c:v>
                </c:pt>
                <c:pt idx="454">
                  <c:v>251.00527199999999</c:v>
                </c:pt>
                <c:pt idx="455">
                  <c:v>251.00527199999999</c:v>
                </c:pt>
                <c:pt idx="456">
                  <c:v>251.00527199999999</c:v>
                </c:pt>
                <c:pt idx="457">
                  <c:v>251.00527199999999</c:v>
                </c:pt>
                <c:pt idx="458">
                  <c:v>251.00527199999999</c:v>
                </c:pt>
                <c:pt idx="459">
                  <c:v>251.00527199999999</c:v>
                </c:pt>
                <c:pt idx="460">
                  <c:v>236.53105399999998</c:v>
                </c:pt>
                <c:pt idx="461">
                  <c:v>236.53105399999998</c:v>
                </c:pt>
                <c:pt idx="462">
                  <c:v>236.53105399999998</c:v>
                </c:pt>
                <c:pt idx="463">
                  <c:v>236.53105399999998</c:v>
                </c:pt>
                <c:pt idx="464">
                  <c:v>236.53105399999998</c:v>
                </c:pt>
                <c:pt idx="465">
                  <c:v>236.53105399999998</c:v>
                </c:pt>
                <c:pt idx="466">
                  <c:v>236.53105399999998</c:v>
                </c:pt>
                <c:pt idx="467">
                  <c:v>236.53105399999998</c:v>
                </c:pt>
                <c:pt idx="468">
                  <c:v>236.53105399999998</c:v>
                </c:pt>
                <c:pt idx="469">
                  <c:v>236.53105399999998</c:v>
                </c:pt>
                <c:pt idx="470">
                  <c:v>241.31208100000001</c:v>
                </c:pt>
                <c:pt idx="471">
                  <c:v>241.31208100000001</c:v>
                </c:pt>
                <c:pt idx="472">
                  <c:v>241.31208100000001</c:v>
                </c:pt>
                <c:pt idx="473">
                  <c:v>241.31208100000001</c:v>
                </c:pt>
                <c:pt idx="474">
                  <c:v>241.31208100000001</c:v>
                </c:pt>
                <c:pt idx="475">
                  <c:v>241.31208100000001</c:v>
                </c:pt>
                <c:pt idx="476">
                  <c:v>241.31208100000001</c:v>
                </c:pt>
                <c:pt idx="477">
                  <c:v>241.31208100000001</c:v>
                </c:pt>
                <c:pt idx="478">
                  <c:v>241.31208100000001</c:v>
                </c:pt>
                <c:pt idx="479">
                  <c:v>241.31208100000001</c:v>
                </c:pt>
                <c:pt idx="480">
                  <c:v>248.20022</c:v>
                </c:pt>
                <c:pt idx="481">
                  <c:v>248.20022</c:v>
                </c:pt>
                <c:pt idx="482">
                  <c:v>248.20022</c:v>
                </c:pt>
                <c:pt idx="483">
                  <c:v>248.20022</c:v>
                </c:pt>
                <c:pt idx="484">
                  <c:v>248.20022</c:v>
                </c:pt>
                <c:pt idx="485">
                  <c:v>248.20022</c:v>
                </c:pt>
                <c:pt idx="486">
                  <c:v>248.20022</c:v>
                </c:pt>
                <c:pt idx="487">
                  <c:v>248.20022</c:v>
                </c:pt>
                <c:pt idx="488">
                  <c:v>248.20022</c:v>
                </c:pt>
                <c:pt idx="489">
                  <c:v>248.20022</c:v>
                </c:pt>
                <c:pt idx="490">
                  <c:v>252.02807600000008</c:v>
                </c:pt>
                <c:pt idx="491">
                  <c:v>252.02807600000008</c:v>
                </c:pt>
                <c:pt idx="492">
                  <c:v>252.02807600000008</c:v>
                </c:pt>
                <c:pt idx="493">
                  <c:v>252.02807600000008</c:v>
                </c:pt>
                <c:pt idx="494">
                  <c:v>252.02807600000008</c:v>
                </c:pt>
                <c:pt idx="495">
                  <c:v>252.02807600000008</c:v>
                </c:pt>
                <c:pt idx="496">
                  <c:v>252.02807600000008</c:v>
                </c:pt>
                <c:pt idx="497">
                  <c:v>252.02807600000008</c:v>
                </c:pt>
                <c:pt idx="498">
                  <c:v>252.02807600000008</c:v>
                </c:pt>
                <c:pt idx="499">
                  <c:v>252.02807600000008</c:v>
                </c:pt>
                <c:pt idx="500">
                  <c:v>254.85487700000004</c:v>
                </c:pt>
                <c:pt idx="501">
                  <c:v>254.85487700000004</c:v>
                </c:pt>
                <c:pt idx="502">
                  <c:v>254.85487700000004</c:v>
                </c:pt>
                <c:pt idx="503">
                  <c:v>254.85487700000004</c:v>
                </c:pt>
                <c:pt idx="504">
                  <c:v>254.85487700000004</c:v>
                </c:pt>
                <c:pt idx="505">
                  <c:v>254.85487700000004</c:v>
                </c:pt>
                <c:pt idx="506">
                  <c:v>254.85487700000004</c:v>
                </c:pt>
                <c:pt idx="507">
                  <c:v>254.85487700000004</c:v>
                </c:pt>
                <c:pt idx="508">
                  <c:v>254.85487700000004</c:v>
                </c:pt>
                <c:pt idx="509">
                  <c:v>254.85487700000004</c:v>
                </c:pt>
                <c:pt idx="510">
                  <c:v>258.10812299999981</c:v>
                </c:pt>
                <c:pt idx="511">
                  <c:v>258.10812299999981</c:v>
                </c:pt>
                <c:pt idx="512">
                  <c:v>258.10812299999981</c:v>
                </c:pt>
                <c:pt idx="513">
                  <c:v>258.10812299999981</c:v>
                </c:pt>
                <c:pt idx="514">
                  <c:v>258.10812299999981</c:v>
                </c:pt>
                <c:pt idx="515">
                  <c:v>258.10812299999981</c:v>
                </c:pt>
                <c:pt idx="516">
                  <c:v>258.10812299999981</c:v>
                </c:pt>
                <c:pt idx="517">
                  <c:v>258.10812299999981</c:v>
                </c:pt>
                <c:pt idx="518">
                  <c:v>258.10812299999981</c:v>
                </c:pt>
                <c:pt idx="519">
                  <c:v>258.10812299999981</c:v>
                </c:pt>
                <c:pt idx="520">
                  <c:v>260.42595999999963</c:v>
                </c:pt>
                <c:pt idx="521">
                  <c:v>260.42595999999963</c:v>
                </c:pt>
                <c:pt idx="522">
                  <c:v>260.42595999999963</c:v>
                </c:pt>
                <c:pt idx="523">
                  <c:v>260.42595999999963</c:v>
                </c:pt>
                <c:pt idx="524">
                  <c:v>260.42595999999963</c:v>
                </c:pt>
                <c:pt idx="525">
                  <c:v>260.42595999999963</c:v>
                </c:pt>
                <c:pt idx="526">
                  <c:v>260.42595999999963</c:v>
                </c:pt>
                <c:pt idx="527">
                  <c:v>260.42595999999963</c:v>
                </c:pt>
                <c:pt idx="528">
                  <c:v>260.42595999999963</c:v>
                </c:pt>
                <c:pt idx="529">
                  <c:v>260.42595999999963</c:v>
                </c:pt>
                <c:pt idx="530">
                  <c:v>261.94882899999999</c:v>
                </c:pt>
                <c:pt idx="531">
                  <c:v>261.94882899999999</c:v>
                </c:pt>
                <c:pt idx="532">
                  <c:v>261.94882899999999</c:v>
                </c:pt>
                <c:pt idx="533">
                  <c:v>261.94882899999999</c:v>
                </c:pt>
                <c:pt idx="534">
                  <c:v>261.94882899999999</c:v>
                </c:pt>
                <c:pt idx="535">
                  <c:v>261.94882899999999</c:v>
                </c:pt>
                <c:pt idx="536">
                  <c:v>261.94882899999999</c:v>
                </c:pt>
                <c:pt idx="537">
                  <c:v>261.94882899999999</c:v>
                </c:pt>
                <c:pt idx="538">
                  <c:v>261.94882899999999</c:v>
                </c:pt>
                <c:pt idx="539">
                  <c:v>261.94882899999999</c:v>
                </c:pt>
                <c:pt idx="540">
                  <c:v>263.7378079999998</c:v>
                </c:pt>
                <c:pt idx="541">
                  <c:v>263.7378079999998</c:v>
                </c:pt>
                <c:pt idx="542">
                  <c:v>263.7378079999998</c:v>
                </c:pt>
                <c:pt idx="543">
                  <c:v>263.7378079999998</c:v>
                </c:pt>
                <c:pt idx="544">
                  <c:v>263.7378079999998</c:v>
                </c:pt>
                <c:pt idx="545">
                  <c:v>263.7378079999998</c:v>
                </c:pt>
                <c:pt idx="546">
                  <c:v>263.7378079999998</c:v>
                </c:pt>
                <c:pt idx="547">
                  <c:v>263.7378079999998</c:v>
                </c:pt>
                <c:pt idx="548">
                  <c:v>263.7378079999998</c:v>
                </c:pt>
                <c:pt idx="549">
                  <c:v>263.7378079999998</c:v>
                </c:pt>
                <c:pt idx="550">
                  <c:v>264.43441699999977</c:v>
                </c:pt>
                <c:pt idx="551">
                  <c:v>264.43441699999977</c:v>
                </c:pt>
                <c:pt idx="552">
                  <c:v>264.43441699999977</c:v>
                </c:pt>
                <c:pt idx="553">
                  <c:v>264.43441699999977</c:v>
                </c:pt>
                <c:pt idx="554">
                  <c:v>264.43441699999977</c:v>
                </c:pt>
                <c:pt idx="555">
                  <c:v>264.43441699999977</c:v>
                </c:pt>
                <c:pt idx="556">
                  <c:v>264.43441699999977</c:v>
                </c:pt>
                <c:pt idx="557">
                  <c:v>264.43441699999977</c:v>
                </c:pt>
                <c:pt idx="558">
                  <c:v>264.43441699999977</c:v>
                </c:pt>
                <c:pt idx="559">
                  <c:v>264.43441699999977</c:v>
                </c:pt>
                <c:pt idx="560">
                  <c:v>265.28625599999964</c:v>
                </c:pt>
                <c:pt idx="561">
                  <c:v>265.28625599999964</c:v>
                </c:pt>
                <c:pt idx="562">
                  <c:v>265.28625599999964</c:v>
                </c:pt>
                <c:pt idx="563">
                  <c:v>265.28625599999964</c:v>
                </c:pt>
                <c:pt idx="564">
                  <c:v>265.28625599999964</c:v>
                </c:pt>
                <c:pt idx="565">
                  <c:v>265.28625599999964</c:v>
                </c:pt>
                <c:pt idx="566">
                  <c:v>265.28625599999964</c:v>
                </c:pt>
                <c:pt idx="567">
                  <c:v>265.28625599999964</c:v>
                </c:pt>
                <c:pt idx="568">
                  <c:v>265.28625599999964</c:v>
                </c:pt>
                <c:pt idx="569">
                  <c:v>265.28625599999964</c:v>
                </c:pt>
                <c:pt idx="570">
                  <c:v>266.348546</c:v>
                </c:pt>
                <c:pt idx="571">
                  <c:v>266.348546</c:v>
                </c:pt>
                <c:pt idx="572">
                  <c:v>266.348546</c:v>
                </c:pt>
                <c:pt idx="573">
                  <c:v>266.348546</c:v>
                </c:pt>
                <c:pt idx="574">
                  <c:v>266.348546</c:v>
                </c:pt>
                <c:pt idx="575">
                  <c:v>266.348546</c:v>
                </c:pt>
                <c:pt idx="576">
                  <c:v>266.348546</c:v>
                </c:pt>
                <c:pt idx="577">
                  <c:v>266.348546</c:v>
                </c:pt>
                <c:pt idx="578">
                  <c:v>266.348546</c:v>
                </c:pt>
                <c:pt idx="579">
                  <c:v>266.348546</c:v>
                </c:pt>
                <c:pt idx="580">
                  <c:v>268.28754999999984</c:v>
                </c:pt>
                <c:pt idx="581">
                  <c:v>268.28754999999984</c:v>
                </c:pt>
                <c:pt idx="582">
                  <c:v>268.28754999999984</c:v>
                </c:pt>
                <c:pt idx="583">
                  <c:v>268.28754999999984</c:v>
                </c:pt>
                <c:pt idx="584">
                  <c:v>268.28754999999984</c:v>
                </c:pt>
                <c:pt idx="585">
                  <c:v>268.28754999999984</c:v>
                </c:pt>
                <c:pt idx="586">
                  <c:v>268.28754999999984</c:v>
                </c:pt>
                <c:pt idx="587">
                  <c:v>268.28754999999984</c:v>
                </c:pt>
                <c:pt idx="588">
                  <c:v>268.28754999999984</c:v>
                </c:pt>
                <c:pt idx="589">
                  <c:v>268.28754999999984</c:v>
                </c:pt>
                <c:pt idx="590">
                  <c:v>269.30594500000001</c:v>
                </c:pt>
                <c:pt idx="591">
                  <c:v>269.30594500000001</c:v>
                </c:pt>
                <c:pt idx="592">
                  <c:v>269.30594500000001</c:v>
                </c:pt>
                <c:pt idx="593">
                  <c:v>269.30594500000001</c:v>
                </c:pt>
                <c:pt idx="594">
                  <c:v>269.30594500000001</c:v>
                </c:pt>
                <c:pt idx="595">
                  <c:v>269.30594500000001</c:v>
                </c:pt>
                <c:pt idx="596">
                  <c:v>269.30594500000001</c:v>
                </c:pt>
                <c:pt idx="597">
                  <c:v>269.30594500000001</c:v>
                </c:pt>
                <c:pt idx="598">
                  <c:v>269.30594500000001</c:v>
                </c:pt>
                <c:pt idx="599">
                  <c:v>269.30594500000001</c:v>
                </c:pt>
                <c:pt idx="600">
                  <c:v>269.98287399999981</c:v>
                </c:pt>
                <c:pt idx="601">
                  <c:v>269.98287399999981</c:v>
                </c:pt>
                <c:pt idx="602">
                  <c:v>269.98287399999981</c:v>
                </c:pt>
                <c:pt idx="603">
                  <c:v>269.98287399999981</c:v>
                </c:pt>
                <c:pt idx="604">
                  <c:v>269.98287399999981</c:v>
                </c:pt>
                <c:pt idx="605">
                  <c:v>269.98287399999981</c:v>
                </c:pt>
                <c:pt idx="606">
                  <c:v>269.98287399999981</c:v>
                </c:pt>
                <c:pt idx="607">
                  <c:v>269.98287399999981</c:v>
                </c:pt>
                <c:pt idx="608">
                  <c:v>269.98287399999981</c:v>
                </c:pt>
                <c:pt idx="609">
                  <c:v>269.98287399999981</c:v>
                </c:pt>
                <c:pt idx="610">
                  <c:v>271.05036799999999</c:v>
                </c:pt>
                <c:pt idx="611">
                  <c:v>271.05036799999999</c:v>
                </c:pt>
                <c:pt idx="612">
                  <c:v>271.05036799999999</c:v>
                </c:pt>
                <c:pt idx="613">
                  <c:v>271.05036799999999</c:v>
                </c:pt>
                <c:pt idx="614">
                  <c:v>271.05036799999999</c:v>
                </c:pt>
                <c:pt idx="615">
                  <c:v>271.05036799999999</c:v>
                </c:pt>
                <c:pt idx="616">
                  <c:v>271.05036799999999</c:v>
                </c:pt>
                <c:pt idx="617">
                  <c:v>271.05036799999999</c:v>
                </c:pt>
                <c:pt idx="618">
                  <c:v>271.05036799999999</c:v>
                </c:pt>
                <c:pt idx="619">
                  <c:v>271.05036799999999</c:v>
                </c:pt>
                <c:pt idx="620">
                  <c:v>270.68502000000001</c:v>
                </c:pt>
                <c:pt idx="621">
                  <c:v>270.68502000000001</c:v>
                </c:pt>
                <c:pt idx="622">
                  <c:v>270.68502000000001</c:v>
                </c:pt>
                <c:pt idx="623">
                  <c:v>270.68502000000001</c:v>
                </c:pt>
                <c:pt idx="624">
                  <c:v>270.68502000000001</c:v>
                </c:pt>
                <c:pt idx="625">
                  <c:v>270.68502000000001</c:v>
                </c:pt>
                <c:pt idx="626">
                  <c:v>270.68502000000001</c:v>
                </c:pt>
                <c:pt idx="627">
                  <c:v>270.68502000000001</c:v>
                </c:pt>
                <c:pt idx="628">
                  <c:v>270.68502000000001</c:v>
                </c:pt>
                <c:pt idx="629">
                  <c:v>270.68502000000001</c:v>
                </c:pt>
                <c:pt idx="630">
                  <c:v>269.69532500000003</c:v>
                </c:pt>
                <c:pt idx="631">
                  <c:v>269.69532500000003</c:v>
                </c:pt>
                <c:pt idx="632">
                  <c:v>269.69532500000003</c:v>
                </c:pt>
                <c:pt idx="633">
                  <c:v>269.69532500000003</c:v>
                </c:pt>
                <c:pt idx="634">
                  <c:v>269.69532500000003</c:v>
                </c:pt>
                <c:pt idx="635">
                  <c:v>269.69532500000003</c:v>
                </c:pt>
                <c:pt idx="636">
                  <c:v>269.69532500000003</c:v>
                </c:pt>
                <c:pt idx="637">
                  <c:v>269.69532500000003</c:v>
                </c:pt>
                <c:pt idx="638">
                  <c:v>269.69532500000003</c:v>
                </c:pt>
                <c:pt idx="639">
                  <c:v>269.69532500000003</c:v>
                </c:pt>
                <c:pt idx="640">
                  <c:v>268.62237199999993</c:v>
                </c:pt>
                <c:pt idx="641">
                  <c:v>268.62237199999993</c:v>
                </c:pt>
                <c:pt idx="642">
                  <c:v>268.62237199999993</c:v>
                </c:pt>
                <c:pt idx="643">
                  <c:v>268.62237199999993</c:v>
                </c:pt>
                <c:pt idx="644">
                  <c:v>268.62237199999993</c:v>
                </c:pt>
                <c:pt idx="645">
                  <c:v>268.62237199999993</c:v>
                </c:pt>
                <c:pt idx="646">
                  <c:v>268.62237199999993</c:v>
                </c:pt>
                <c:pt idx="647">
                  <c:v>268.62237199999993</c:v>
                </c:pt>
                <c:pt idx="648">
                  <c:v>268.62237199999993</c:v>
                </c:pt>
                <c:pt idx="649">
                  <c:v>268.62237199999993</c:v>
                </c:pt>
                <c:pt idx="650">
                  <c:v>268.04856999999993</c:v>
                </c:pt>
                <c:pt idx="651">
                  <c:v>268.04856999999993</c:v>
                </c:pt>
                <c:pt idx="652">
                  <c:v>268.04856999999993</c:v>
                </c:pt>
                <c:pt idx="653">
                  <c:v>268.04856999999993</c:v>
                </c:pt>
                <c:pt idx="654">
                  <c:v>268.04856999999993</c:v>
                </c:pt>
                <c:pt idx="655">
                  <c:v>268.04856999999993</c:v>
                </c:pt>
                <c:pt idx="656">
                  <c:v>268.04856999999993</c:v>
                </c:pt>
                <c:pt idx="657">
                  <c:v>268.04856999999993</c:v>
                </c:pt>
                <c:pt idx="658">
                  <c:v>268.04856999999993</c:v>
                </c:pt>
                <c:pt idx="659">
                  <c:v>268.04856999999993</c:v>
                </c:pt>
                <c:pt idx="660">
                  <c:v>267.57507799999985</c:v>
                </c:pt>
                <c:pt idx="661">
                  <c:v>267.57507799999985</c:v>
                </c:pt>
                <c:pt idx="662">
                  <c:v>267.57507799999985</c:v>
                </c:pt>
                <c:pt idx="663">
                  <c:v>267.57507799999985</c:v>
                </c:pt>
                <c:pt idx="664">
                  <c:v>267.57507799999985</c:v>
                </c:pt>
                <c:pt idx="665">
                  <c:v>267.57507799999985</c:v>
                </c:pt>
                <c:pt idx="666">
                  <c:v>267.57507799999985</c:v>
                </c:pt>
                <c:pt idx="667">
                  <c:v>267.57507799999985</c:v>
                </c:pt>
                <c:pt idx="668">
                  <c:v>267.57507799999985</c:v>
                </c:pt>
                <c:pt idx="669">
                  <c:v>267.57507799999985</c:v>
                </c:pt>
                <c:pt idx="670">
                  <c:v>267.69175999999976</c:v>
                </c:pt>
                <c:pt idx="671">
                  <c:v>267.69175999999976</c:v>
                </c:pt>
                <c:pt idx="672">
                  <c:v>267.69175999999976</c:v>
                </c:pt>
                <c:pt idx="673">
                  <c:v>267.69175999999976</c:v>
                </c:pt>
                <c:pt idx="674">
                  <c:v>267.69175999999976</c:v>
                </c:pt>
                <c:pt idx="675">
                  <c:v>267.69175999999976</c:v>
                </c:pt>
                <c:pt idx="676">
                  <c:v>267.69175999999976</c:v>
                </c:pt>
                <c:pt idx="677">
                  <c:v>267.69175999999976</c:v>
                </c:pt>
                <c:pt idx="678">
                  <c:v>267.69175999999976</c:v>
                </c:pt>
                <c:pt idx="679">
                  <c:v>267.69175999999976</c:v>
                </c:pt>
                <c:pt idx="680">
                  <c:v>267.05987900000002</c:v>
                </c:pt>
                <c:pt idx="681">
                  <c:v>267.05987900000002</c:v>
                </c:pt>
                <c:pt idx="682">
                  <c:v>267.05987900000002</c:v>
                </c:pt>
                <c:pt idx="683">
                  <c:v>267.05987900000002</c:v>
                </c:pt>
                <c:pt idx="684">
                  <c:v>267.05987900000002</c:v>
                </c:pt>
                <c:pt idx="685">
                  <c:v>267.05987900000002</c:v>
                </c:pt>
                <c:pt idx="686">
                  <c:v>267.05987900000002</c:v>
                </c:pt>
                <c:pt idx="687">
                  <c:v>267.05987900000002</c:v>
                </c:pt>
                <c:pt idx="688">
                  <c:v>267.05987900000002</c:v>
                </c:pt>
                <c:pt idx="689">
                  <c:v>267.05987900000002</c:v>
                </c:pt>
                <c:pt idx="690">
                  <c:v>269.66705000000002</c:v>
                </c:pt>
                <c:pt idx="691">
                  <c:v>269.66705000000002</c:v>
                </c:pt>
                <c:pt idx="692">
                  <c:v>269.66705000000002</c:v>
                </c:pt>
                <c:pt idx="693">
                  <c:v>269.66705000000002</c:v>
                </c:pt>
                <c:pt idx="694">
                  <c:v>269.66705000000002</c:v>
                </c:pt>
                <c:pt idx="695">
                  <c:v>269.66705000000002</c:v>
                </c:pt>
                <c:pt idx="696">
                  <c:v>269.66705000000002</c:v>
                </c:pt>
                <c:pt idx="697">
                  <c:v>269.66705000000002</c:v>
                </c:pt>
                <c:pt idx="698">
                  <c:v>269.66705000000002</c:v>
                </c:pt>
                <c:pt idx="699">
                  <c:v>269.66705000000002</c:v>
                </c:pt>
                <c:pt idx="700">
                  <c:v>274.67918500000002</c:v>
                </c:pt>
                <c:pt idx="701">
                  <c:v>274.67918500000002</c:v>
                </c:pt>
                <c:pt idx="702">
                  <c:v>274.67918500000002</c:v>
                </c:pt>
                <c:pt idx="703">
                  <c:v>274.67918500000002</c:v>
                </c:pt>
                <c:pt idx="704">
                  <c:v>274.67918500000002</c:v>
                </c:pt>
                <c:pt idx="705">
                  <c:v>274.67918500000002</c:v>
                </c:pt>
                <c:pt idx="706">
                  <c:v>274.67918500000002</c:v>
                </c:pt>
                <c:pt idx="707">
                  <c:v>274.67918500000002</c:v>
                </c:pt>
                <c:pt idx="708">
                  <c:v>274.67918500000002</c:v>
                </c:pt>
                <c:pt idx="709">
                  <c:v>274.67918500000002</c:v>
                </c:pt>
                <c:pt idx="710">
                  <c:v>276.08092499999981</c:v>
                </c:pt>
                <c:pt idx="711">
                  <c:v>276.08092499999981</c:v>
                </c:pt>
                <c:pt idx="712">
                  <c:v>276.08092499999981</c:v>
                </c:pt>
                <c:pt idx="713">
                  <c:v>276.08092499999981</c:v>
                </c:pt>
                <c:pt idx="714">
                  <c:v>276.08092499999981</c:v>
                </c:pt>
                <c:pt idx="715">
                  <c:v>276.08092499999981</c:v>
                </c:pt>
                <c:pt idx="716">
                  <c:v>276.08092499999981</c:v>
                </c:pt>
                <c:pt idx="717">
                  <c:v>276.08092499999981</c:v>
                </c:pt>
                <c:pt idx="718">
                  <c:v>276.08092499999981</c:v>
                </c:pt>
                <c:pt idx="719">
                  <c:v>276.08092499999981</c:v>
                </c:pt>
                <c:pt idx="720">
                  <c:v>277.81457</c:v>
                </c:pt>
                <c:pt idx="721">
                  <c:v>277.81457</c:v>
                </c:pt>
                <c:pt idx="722">
                  <c:v>277.81457</c:v>
                </c:pt>
                <c:pt idx="723">
                  <c:v>277.81457</c:v>
                </c:pt>
                <c:pt idx="724">
                  <c:v>277.81457</c:v>
                </c:pt>
                <c:pt idx="725">
                  <c:v>277.81457</c:v>
                </c:pt>
                <c:pt idx="726">
                  <c:v>277.81457</c:v>
                </c:pt>
                <c:pt idx="727">
                  <c:v>277.81457</c:v>
                </c:pt>
                <c:pt idx="728">
                  <c:v>277.81457</c:v>
                </c:pt>
                <c:pt idx="729">
                  <c:v>277.81457</c:v>
                </c:pt>
                <c:pt idx="730">
                  <c:v>272.34464100000025</c:v>
                </c:pt>
                <c:pt idx="731">
                  <c:v>272.34464100000025</c:v>
                </c:pt>
                <c:pt idx="732">
                  <c:v>272.34464100000025</c:v>
                </c:pt>
                <c:pt idx="733">
                  <c:v>272.34464100000025</c:v>
                </c:pt>
                <c:pt idx="734">
                  <c:v>272.34464100000025</c:v>
                </c:pt>
                <c:pt idx="735">
                  <c:v>272.34464100000025</c:v>
                </c:pt>
                <c:pt idx="736">
                  <c:v>272.34464100000025</c:v>
                </c:pt>
                <c:pt idx="737">
                  <c:v>272.34464100000025</c:v>
                </c:pt>
                <c:pt idx="738">
                  <c:v>272.34464100000025</c:v>
                </c:pt>
                <c:pt idx="739">
                  <c:v>272.34464100000025</c:v>
                </c:pt>
                <c:pt idx="740">
                  <c:v>275.73141899999968</c:v>
                </c:pt>
                <c:pt idx="741">
                  <c:v>275.73141899999968</c:v>
                </c:pt>
                <c:pt idx="742">
                  <c:v>275.73141899999968</c:v>
                </c:pt>
                <c:pt idx="743">
                  <c:v>275.73141899999968</c:v>
                </c:pt>
                <c:pt idx="744">
                  <c:v>275.73141899999968</c:v>
                </c:pt>
                <c:pt idx="745">
                  <c:v>275.73141899999968</c:v>
                </c:pt>
                <c:pt idx="746">
                  <c:v>275.73141899999968</c:v>
                </c:pt>
                <c:pt idx="747">
                  <c:v>275.73141899999968</c:v>
                </c:pt>
                <c:pt idx="748">
                  <c:v>275.73141899999968</c:v>
                </c:pt>
                <c:pt idx="749">
                  <c:v>275.73141899999968</c:v>
                </c:pt>
                <c:pt idx="750">
                  <c:v>275.87873599999983</c:v>
                </c:pt>
                <c:pt idx="751">
                  <c:v>275.87873599999983</c:v>
                </c:pt>
                <c:pt idx="752">
                  <c:v>275.87873599999983</c:v>
                </c:pt>
                <c:pt idx="753">
                  <c:v>275.87873599999983</c:v>
                </c:pt>
                <c:pt idx="754">
                  <c:v>275.87873599999983</c:v>
                </c:pt>
                <c:pt idx="755">
                  <c:v>275.87873599999983</c:v>
                </c:pt>
                <c:pt idx="756">
                  <c:v>275.87873599999983</c:v>
                </c:pt>
                <c:pt idx="757">
                  <c:v>275.87873599999983</c:v>
                </c:pt>
                <c:pt idx="758">
                  <c:v>275.87873599999983</c:v>
                </c:pt>
                <c:pt idx="759">
                  <c:v>275.87873599999983</c:v>
                </c:pt>
                <c:pt idx="760">
                  <c:v>274.42921099999984</c:v>
                </c:pt>
                <c:pt idx="761">
                  <c:v>274.42921099999984</c:v>
                </c:pt>
                <c:pt idx="762">
                  <c:v>274.42921099999984</c:v>
                </c:pt>
                <c:pt idx="763">
                  <c:v>274.42921099999984</c:v>
                </c:pt>
                <c:pt idx="764">
                  <c:v>274.42921099999984</c:v>
                </c:pt>
                <c:pt idx="765">
                  <c:v>274.42921099999984</c:v>
                </c:pt>
                <c:pt idx="766">
                  <c:v>274.42921099999984</c:v>
                </c:pt>
                <c:pt idx="767">
                  <c:v>274.42921099999984</c:v>
                </c:pt>
                <c:pt idx="768">
                  <c:v>274.42921099999984</c:v>
                </c:pt>
                <c:pt idx="769">
                  <c:v>274.42921099999984</c:v>
                </c:pt>
                <c:pt idx="770">
                  <c:v>272.41949399999999</c:v>
                </c:pt>
                <c:pt idx="771">
                  <c:v>272.41949399999999</c:v>
                </c:pt>
                <c:pt idx="772">
                  <c:v>272.41949399999999</c:v>
                </c:pt>
                <c:pt idx="773">
                  <c:v>272.41949399999999</c:v>
                </c:pt>
                <c:pt idx="774">
                  <c:v>272.41949399999999</c:v>
                </c:pt>
                <c:pt idx="775">
                  <c:v>272.41949399999999</c:v>
                </c:pt>
                <c:pt idx="776">
                  <c:v>272.41949399999999</c:v>
                </c:pt>
                <c:pt idx="777">
                  <c:v>272.41949399999999</c:v>
                </c:pt>
                <c:pt idx="778">
                  <c:v>272.41949399999999</c:v>
                </c:pt>
                <c:pt idx="779">
                  <c:v>272.41949399999999</c:v>
                </c:pt>
                <c:pt idx="780">
                  <c:v>270.55680000000001</c:v>
                </c:pt>
                <c:pt idx="781">
                  <c:v>270.55680000000001</c:v>
                </c:pt>
                <c:pt idx="782">
                  <c:v>270.55680000000001</c:v>
                </c:pt>
                <c:pt idx="783">
                  <c:v>270.55680000000001</c:v>
                </c:pt>
                <c:pt idx="784">
                  <c:v>270.55680000000001</c:v>
                </c:pt>
                <c:pt idx="785">
                  <c:v>270.55680000000001</c:v>
                </c:pt>
                <c:pt idx="786">
                  <c:v>270.55680000000001</c:v>
                </c:pt>
                <c:pt idx="787">
                  <c:v>270.55680000000001</c:v>
                </c:pt>
                <c:pt idx="788">
                  <c:v>270.55680000000001</c:v>
                </c:pt>
                <c:pt idx="789">
                  <c:v>270.55680000000001</c:v>
                </c:pt>
                <c:pt idx="790">
                  <c:v>267.58335699999964</c:v>
                </c:pt>
                <c:pt idx="791">
                  <c:v>267.58335699999964</c:v>
                </c:pt>
                <c:pt idx="792">
                  <c:v>267.58335699999964</c:v>
                </c:pt>
                <c:pt idx="793">
                  <c:v>267.58335699999964</c:v>
                </c:pt>
                <c:pt idx="794">
                  <c:v>267.58335699999964</c:v>
                </c:pt>
                <c:pt idx="795">
                  <c:v>267.58335699999964</c:v>
                </c:pt>
                <c:pt idx="796">
                  <c:v>267.58335699999964</c:v>
                </c:pt>
                <c:pt idx="797">
                  <c:v>267.58335699999964</c:v>
                </c:pt>
                <c:pt idx="798">
                  <c:v>267.58335699999964</c:v>
                </c:pt>
                <c:pt idx="799">
                  <c:v>267.58335699999964</c:v>
                </c:pt>
                <c:pt idx="800">
                  <c:v>265.96624099999985</c:v>
                </c:pt>
                <c:pt idx="801">
                  <c:v>265.96624099999985</c:v>
                </c:pt>
                <c:pt idx="802">
                  <c:v>265.96624099999985</c:v>
                </c:pt>
                <c:pt idx="803">
                  <c:v>265.96624099999985</c:v>
                </c:pt>
                <c:pt idx="804">
                  <c:v>265.96624099999985</c:v>
                </c:pt>
                <c:pt idx="805">
                  <c:v>265.96624099999985</c:v>
                </c:pt>
                <c:pt idx="806">
                  <c:v>265.96624099999985</c:v>
                </c:pt>
                <c:pt idx="807">
                  <c:v>265.96624099999985</c:v>
                </c:pt>
                <c:pt idx="808">
                  <c:v>265.96624099999985</c:v>
                </c:pt>
                <c:pt idx="809">
                  <c:v>265.96624099999985</c:v>
                </c:pt>
                <c:pt idx="810">
                  <c:v>265.97007599999984</c:v>
                </c:pt>
                <c:pt idx="811">
                  <c:v>265.97007599999984</c:v>
                </c:pt>
                <c:pt idx="812">
                  <c:v>265.97007599999984</c:v>
                </c:pt>
                <c:pt idx="813">
                  <c:v>265.97007599999984</c:v>
                </c:pt>
                <c:pt idx="814">
                  <c:v>265.97007599999984</c:v>
                </c:pt>
                <c:pt idx="815">
                  <c:v>265.97007599999984</c:v>
                </c:pt>
                <c:pt idx="816">
                  <c:v>265.97007599999984</c:v>
                </c:pt>
                <c:pt idx="817">
                  <c:v>265.97007599999984</c:v>
                </c:pt>
                <c:pt idx="818">
                  <c:v>265.97007599999984</c:v>
                </c:pt>
                <c:pt idx="819">
                  <c:v>265.97007599999984</c:v>
                </c:pt>
                <c:pt idx="820">
                  <c:v>265.47472099999999</c:v>
                </c:pt>
                <c:pt idx="821">
                  <c:v>265.47472099999999</c:v>
                </c:pt>
                <c:pt idx="822">
                  <c:v>265.47472099999999</c:v>
                </c:pt>
                <c:pt idx="823">
                  <c:v>265.47472099999999</c:v>
                </c:pt>
                <c:pt idx="824">
                  <c:v>265.47472099999999</c:v>
                </c:pt>
                <c:pt idx="825">
                  <c:v>265.47472099999999</c:v>
                </c:pt>
                <c:pt idx="826">
                  <c:v>265.47472099999999</c:v>
                </c:pt>
                <c:pt idx="827">
                  <c:v>265.47472099999999</c:v>
                </c:pt>
                <c:pt idx="828">
                  <c:v>265.47472099999999</c:v>
                </c:pt>
                <c:pt idx="829">
                  <c:v>265.47472099999999</c:v>
                </c:pt>
                <c:pt idx="830">
                  <c:v>264.37597</c:v>
                </c:pt>
                <c:pt idx="831">
                  <c:v>264.37597</c:v>
                </c:pt>
                <c:pt idx="832">
                  <c:v>264.37597</c:v>
                </c:pt>
                <c:pt idx="833">
                  <c:v>264.37597</c:v>
                </c:pt>
                <c:pt idx="834">
                  <c:v>264.37597</c:v>
                </c:pt>
                <c:pt idx="835">
                  <c:v>264.37597</c:v>
                </c:pt>
                <c:pt idx="836">
                  <c:v>264.37597</c:v>
                </c:pt>
                <c:pt idx="837">
                  <c:v>264.37597</c:v>
                </c:pt>
                <c:pt idx="838">
                  <c:v>264.37597</c:v>
                </c:pt>
                <c:pt idx="839">
                  <c:v>264.37597</c:v>
                </c:pt>
                <c:pt idx="840">
                  <c:v>261.07127899999983</c:v>
                </c:pt>
                <c:pt idx="841">
                  <c:v>261.07127899999983</c:v>
                </c:pt>
                <c:pt idx="842">
                  <c:v>261.07127899999983</c:v>
                </c:pt>
                <c:pt idx="843">
                  <c:v>261.07127899999983</c:v>
                </c:pt>
                <c:pt idx="844">
                  <c:v>261.07127899999983</c:v>
                </c:pt>
                <c:pt idx="845">
                  <c:v>261.07127899999983</c:v>
                </c:pt>
                <c:pt idx="846">
                  <c:v>261.07127899999983</c:v>
                </c:pt>
                <c:pt idx="847">
                  <c:v>261.07127899999983</c:v>
                </c:pt>
                <c:pt idx="848">
                  <c:v>261.07127899999983</c:v>
                </c:pt>
                <c:pt idx="849">
                  <c:v>261.07127899999983</c:v>
                </c:pt>
                <c:pt idx="850">
                  <c:v>256.70167499999985</c:v>
                </c:pt>
                <c:pt idx="851">
                  <c:v>256.70167499999985</c:v>
                </c:pt>
                <c:pt idx="852">
                  <c:v>256.70167499999985</c:v>
                </c:pt>
                <c:pt idx="853">
                  <c:v>256.70167499999985</c:v>
                </c:pt>
                <c:pt idx="854">
                  <c:v>256.70167499999985</c:v>
                </c:pt>
                <c:pt idx="855">
                  <c:v>256.70167499999985</c:v>
                </c:pt>
                <c:pt idx="856">
                  <c:v>256.70167499999985</c:v>
                </c:pt>
                <c:pt idx="857">
                  <c:v>256.70167499999985</c:v>
                </c:pt>
                <c:pt idx="858">
                  <c:v>256.70167499999985</c:v>
                </c:pt>
                <c:pt idx="859">
                  <c:v>256.70167499999985</c:v>
                </c:pt>
                <c:pt idx="860">
                  <c:v>256.50357899999983</c:v>
                </c:pt>
                <c:pt idx="861">
                  <c:v>256.50357899999983</c:v>
                </c:pt>
                <c:pt idx="862">
                  <c:v>256.50357899999983</c:v>
                </c:pt>
                <c:pt idx="863">
                  <c:v>256.50357899999983</c:v>
                </c:pt>
                <c:pt idx="864">
                  <c:v>256.50357899999983</c:v>
                </c:pt>
                <c:pt idx="865">
                  <c:v>256.50357899999983</c:v>
                </c:pt>
                <c:pt idx="866">
                  <c:v>256.50357899999983</c:v>
                </c:pt>
                <c:pt idx="867">
                  <c:v>256.50357899999983</c:v>
                </c:pt>
                <c:pt idx="868">
                  <c:v>256.50357899999983</c:v>
                </c:pt>
                <c:pt idx="869">
                  <c:v>256.50357899999983</c:v>
                </c:pt>
                <c:pt idx="870">
                  <c:v>255.683716</c:v>
                </c:pt>
                <c:pt idx="871">
                  <c:v>255.683716</c:v>
                </c:pt>
                <c:pt idx="872">
                  <c:v>255.683716</c:v>
                </c:pt>
                <c:pt idx="873">
                  <c:v>255.683716</c:v>
                </c:pt>
                <c:pt idx="874">
                  <c:v>255.683716</c:v>
                </c:pt>
                <c:pt idx="875">
                  <c:v>255.683716</c:v>
                </c:pt>
                <c:pt idx="876">
                  <c:v>255.683716</c:v>
                </c:pt>
                <c:pt idx="877">
                  <c:v>255.683716</c:v>
                </c:pt>
                <c:pt idx="878">
                  <c:v>255.683716</c:v>
                </c:pt>
                <c:pt idx="879">
                  <c:v>255.683716</c:v>
                </c:pt>
                <c:pt idx="880">
                  <c:v>253.57557599999993</c:v>
                </c:pt>
                <c:pt idx="881">
                  <c:v>253.57557599999993</c:v>
                </c:pt>
                <c:pt idx="882">
                  <c:v>253.57557599999993</c:v>
                </c:pt>
                <c:pt idx="883">
                  <c:v>253.57557599999993</c:v>
                </c:pt>
                <c:pt idx="884">
                  <c:v>253.57557599999993</c:v>
                </c:pt>
                <c:pt idx="885">
                  <c:v>253.57557599999993</c:v>
                </c:pt>
                <c:pt idx="886">
                  <c:v>253.57557599999993</c:v>
                </c:pt>
                <c:pt idx="887">
                  <c:v>253.57557599999993</c:v>
                </c:pt>
                <c:pt idx="888">
                  <c:v>253.57557599999993</c:v>
                </c:pt>
                <c:pt idx="889">
                  <c:v>253.57557599999993</c:v>
                </c:pt>
                <c:pt idx="890">
                  <c:v>251.91506299999998</c:v>
                </c:pt>
                <c:pt idx="891">
                  <c:v>251.91506299999998</c:v>
                </c:pt>
                <c:pt idx="892">
                  <c:v>251.91506299999998</c:v>
                </c:pt>
                <c:pt idx="893">
                  <c:v>251.91506299999998</c:v>
                </c:pt>
                <c:pt idx="894">
                  <c:v>251.91506299999998</c:v>
                </c:pt>
                <c:pt idx="895">
                  <c:v>251.91506299999998</c:v>
                </c:pt>
                <c:pt idx="896">
                  <c:v>251.91506299999998</c:v>
                </c:pt>
                <c:pt idx="897">
                  <c:v>251.91506299999998</c:v>
                </c:pt>
                <c:pt idx="898">
                  <c:v>251.91506299999998</c:v>
                </c:pt>
                <c:pt idx="899">
                  <c:v>251.91506299999998</c:v>
                </c:pt>
                <c:pt idx="900">
                  <c:v>250.60410399999998</c:v>
                </c:pt>
                <c:pt idx="901">
                  <c:v>250.60410399999998</c:v>
                </c:pt>
                <c:pt idx="902">
                  <c:v>250.60410399999998</c:v>
                </c:pt>
                <c:pt idx="903">
                  <c:v>250.60410399999998</c:v>
                </c:pt>
                <c:pt idx="904">
                  <c:v>250.60410399999998</c:v>
                </c:pt>
                <c:pt idx="905">
                  <c:v>250.60410399999998</c:v>
                </c:pt>
                <c:pt idx="906">
                  <c:v>250.60410399999998</c:v>
                </c:pt>
                <c:pt idx="907">
                  <c:v>250.60410399999998</c:v>
                </c:pt>
                <c:pt idx="908">
                  <c:v>250.60410399999998</c:v>
                </c:pt>
                <c:pt idx="909">
                  <c:v>250.60410399999998</c:v>
                </c:pt>
                <c:pt idx="910">
                  <c:v>248.17670199999998</c:v>
                </c:pt>
                <c:pt idx="911">
                  <c:v>248.17670199999998</c:v>
                </c:pt>
                <c:pt idx="912">
                  <c:v>248.17670199999998</c:v>
                </c:pt>
                <c:pt idx="913">
                  <c:v>248.17670199999998</c:v>
                </c:pt>
                <c:pt idx="914">
                  <c:v>248.17670199999998</c:v>
                </c:pt>
                <c:pt idx="915">
                  <c:v>248.17670199999998</c:v>
                </c:pt>
                <c:pt idx="916">
                  <c:v>248.17670199999998</c:v>
                </c:pt>
                <c:pt idx="917">
                  <c:v>248.17670199999998</c:v>
                </c:pt>
                <c:pt idx="918">
                  <c:v>248.17670199999998</c:v>
                </c:pt>
                <c:pt idx="919">
                  <c:v>248.17670199999998</c:v>
                </c:pt>
                <c:pt idx="920">
                  <c:v>240.69546600000001</c:v>
                </c:pt>
                <c:pt idx="921">
                  <c:v>240.69546600000001</c:v>
                </c:pt>
                <c:pt idx="922">
                  <c:v>240.69546600000001</c:v>
                </c:pt>
                <c:pt idx="923">
                  <c:v>240.69546600000001</c:v>
                </c:pt>
                <c:pt idx="924">
                  <c:v>240.69546600000001</c:v>
                </c:pt>
                <c:pt idx="925">
                  <c:v>240.69546600000001</c:v>
                </c:pt>
                <c:pt idx="926">
                  <c:v>240.69546600000001</c:v>
                </c:pt>
                <c:pt idx="927">
                  <c:v>240.69546600000001</c:v>
                </c:pt>
                <c:pt idx="928">
                  <c:v>240.69546600000001</c:v>
                </c:pt>
                <c:pt idx="929">
                  <c:v>240.69546600000001</c:v>
                </c:pt>
                <c:pt idx="930">
                  <c:v>243.43459399999998</c:v>
                </c:pt>
                <c:pt idx="931">
                  <c:v>243.43459399999998</c:v>
                </c:pt>
                <c:pt idx="932">
                  <c:v>243.43459399999998</c:v>
                </c:pt>
                <c:pt idx="933">
                  <c:v>243.43459399999998</c:v>
                </c:pt>
                <c:pt idx="934">
                  <c:v>243.43459399999998</c:v>
                </c:pt>
                <c:pt idx="935">
                  <c:v>243.43459399999998</c:v>
                </c:pt>
                <c:pt idx="936">
                  <c:v>243.43459399999998</c:v>
                </c:pt>
                <c:pt idx="937">
                  <c:v>243.43459399999998</c:v>
                </c:pt>
                <c:pt idx="938">
                  <c:v>243.43459399999998</c:v>
                </c:pt>
                <c:pt idx="939">
                  <c:v>243.43459399999998</c:v>
                </c:pt>
                <c:pt idx="940">
                  <c:v>232.68023900000009</c:v>
                </c:pt>
                <c:pt idx="941">
                  <c:v>232.68023900000009</c:v>
                </c:pt>
                <c:pt idx="942">
                  <c:v>232.68023900000009</c:v>
                </c:pt>
                <c:pt idx="943">
                  <c:v>232.68023900000009</c:v>
                </c:pt>
                <c:pt idx="944">
                  <c:v>232.68023900000009</c:v>
                </c:pt>
                <c:pt idx="945">
                  <c:v>232.68023900000009</c:v>
                </c:pt>
                <c:pt idx="946">
                  <c:v>232.68023900000009</c:v>
                </c:pt>
                <c:pt idx="947">
                  <c:v>232.68023900000009</c:v>
                </c:pt>
                <c:pt idx="948">
                  <c:v>232.68023900000009</c:v>
                </c:pt>
                <c:pt idx="949">
                  <c:v>232.68023900000009</c:v>
                </c:pt>
                <c:pt idx="950">
                  <c:v>237.40282700000009</c:v>
                </c:pt>
                <c:pt idx="951">
                  <c:v>237.40282700000009</c:v>
                </c:pt>
                <c:pt idx="952">
                  <c:v>237.40282700000009</c:v>
                </c:pt>
                <c:pt idx="953">
                  <c:v>237.40282700000009</c:v>
                </c:pt>
                <c:pt idx="954">
                  <c:v>237.40282700000009</c:v>
                </c:pt>
                <c:pt idx="955">
                  <c:v>237.40282700000009</c:v>
                </c:pt>
                <c:pt idx="956">
                  <c:v>237.40282700000009</c:v>
                </c:pt>
                <c:pt idx="957">
                  <c:v>237.40282700000009</c:v>
                </c:pt>
                <c:pt idx="958">
                  <c:v>237.40282700000009</c:v>
                </c:pt>
                <c:pt idx="959">
                  <c:v>237.40282700000009</c:v>
                </c:pt>
                <c:pt idx="960">
                  <c:v>236.370283</c:v>
                </c:pt>
                <c:pt idx="961">
                  <c:v>236.370283</c:v>
                </c:pt>
                <c:pt idx="962">
                  <c:v>236.370283</c:v>
                </c:pt>
                <c:pt idx="963">
                  <c:v>236.370283</c:v>
                </c:pt>
                <c:pt idx="964">
                  <c:v>236.370283</c:v>
                </c:pt>
                <c:pt idx="965">
                  <c:v>236.370283</c:v>
                </c:pt>
                <c:pt idx="966">
                  <c:v>236.370283</c:v>
                </c:pt>
                <c:pt idx="967">
                  <c:v>236.370283</c:v>
                </c:pt>
                <c:pt idx="968">
                  <c:v>236.370283</c:v>
                </c:pt>
                <c:pt idx="969">
                  <c:v>236.370283</c:v>
                </c:pt>
                <c:pt idx="970">
                  <c:v>235.40793700000009</c:v>
                </c:pt>
                <c:pt idx="971">
                  <c:v>235.40793700000009</c:v>
                </c:pt>
                <c:pt idx="972">
                  <c:v>235.40793700000009</c:v>
                </c:pt>
                <c:pt idx="973">
                  <c:v>235.40793700000009</c:v>
                </c:pt>
                <c:pt idx="974">
                  <c:v>235.40793700000009</c:v>
                </c:pt>
                <c:pt idx="975">
                  <c:v>235.40793700000009</c:v>
                </c:pt>
                <c:pt idx="976">
                  <c:v>235.40793700000009</c:v>
                </c:pt>
                <c:pt idx="977">
                  <c:v>235.40793700000009</c:v>
                </c:pt>
                <c:pt idx="978">
                  <c:v>235.40793700000009</c:v>
                </c:pt>
                <c:pt idx="979">
                  <c:v>235.40793700000009</c:v>
                </c:pt>
                <c:pt idx="980">
                  <c:v>233.34996899999999</c:v>
                </c:pt>
                <c:pt idx="981">
                  <c:v>233.34996899999999</c:v>
                </c:pt>
                <c:pt idx="982">
                  <c:v>233.34996899999999</c:v>
                </c:pt>
                <c:pt idx="983">
                  <c:v>233.34996899999999</c:v>
                </c:pt>
                <c:pt idx="984">
                  <c:v>233.34996899999999</c:v>
                </c:pt>
                <c:pt idx="985">
                  <c:v>233.34996899999999</c:v>
                </c:pt>
                <c:pt idx="986">
                  <c:v>233.34996899999999</c:v>
                </c:pt>
                <c:pt idx="987">
                  <c:v>233.34996899999999</c:v>
                </c:pt>
                <c:pt idx="988">
                  <c:v>233.34996899999999</c:v>
                </c:pt>
                <c:pt idx="989">
                  <c:v>233.34996899999999</c:v>
                </c:pt>
                <c:pt idx="990">
                  <c:v>231.85122300000009</c:v>
                </c:pt>
                <c:pt idx="991">
                  <c:v>231.85122300000009</c:v>
                </c:pt>
                <c:pt idx="992">
                  <c:v>231.85122300000009</c:v>
                </c:pt>
                <c:pt idx="993">
                  <c:v>231.85122300000009</c:v>
                </c:pt>
                <c:pt idx="994">
                  <c:v>231.85122300000009</c:v>
                </c:pt>
                <c:pt idx="995">
                  <c:v>231.85122300000009</c:v>
                </c:pt>
                <c:pt idx="996">
                  <c:v>231.85122300000009</c:v>
                </c:pt>
                <c:pt idx="997">
                  <c:v>231.85122300000009</c:v>
                </c:pt>
                <c:pt idx="998">
                  <c:v>231.85122300000009</c:v>
                </c:pt>
                <c:pt idx="999">
                  <c:v>231.85122300000009</c:v>
                </c:pt>
                <c:pt idx="1000">
                  <c:v>228.79918599999991</c:v>
                </c:pt>
                <c:pt idx="1001">
                  <c:v>228.79918599999991</c:v>
                </c:pt>
                <c:pt idx="1002">
                  <c:v>228.79918599999991</c:v>
                </c:pt>
                <c:pt idx="1003">
                  <c:v>228.79918599999991</c:v>
                </c:pt>
                <c:pt idx="1004">
                  <c:v>228.79918599999991</c:v>
                </c:pt>
                <c:pt idx="1005">
                  <c:v>228.79918599999991</c:v>
                </c:pt>
                <c:pt idx="1006">
                  <c:v>228.79918599999991</c:v>
                </c:pt>
                <c:pt idx="1007">
                  <c:v>228.79918599999991</c:v>
                </c:pt>
                <c:pt idx="1008">
                  <c:v>228.79918599999991</c:v>
                </c:pt>
                <c:pt idx="1009">
                  <c:v>228.79918599999991</c:v>
                </c:pt>
                <c:pt idx="1010">
                  <c:v>228.71850399999991</c:v>
                </c:pt>
                <c:pt idx="1011">
                  <c:v>228.71850399999991</c:v>
                </c:pt>
                <c:pt idx="1012">
                  <c:v>228.71850399999991</c:v>
                </c:pt>
                <c:pt idx="1013">
                  <c:v>228.71850399999991</c:v>
                </c:pt>
                <c:pt idx="1014">
                  <c:v>228.71850399999991</c:v>
                </c:pt>
                <c:pt idx="1015">
                  <c:v>228.71850399999991</c:v>
                </c:pt>
                <c:pt idx="1016">
                  <c:v>228.71850399999991</c:v>
                </c:pt>
                <c:pt idx="1017">
                  <c:v>228.71850399999991</c:v>
                </c:pt>
                <c:pt idx="1018">
                  <c:v>228.71850399999991</c:v>
                </c:pt>
                <c:pt idx="1019">
                  <c:v>228.71850399999991</c:v>
                </c:pt>
                <c:pt idx="1020">
                  <c:v>225.15191200000001</c:v>
                </c:pt>
                <c:pt idx="1021">
                  <c:v>225.15191200000001</c:v>
                </c:pt>
                <c:pt idx="1022">
                  <c:v>225.15191200000001</c:v>
                </c:pt>
                <c:pt idx="1023">
                  <c:v>225.15191200000001</c:v>
                </c:pt>
                <c:pt idx="1024">
                  <c:v>225.15191200000001</c:v>
                </c:pt>
                <c:pt idx="1025">
                  <c:v>225.15191200000001</c:v>
                </c:pt>
                <c:pt idx="1026">
                  <c:v>225.15191200000001</c:v>
                </c:pt>
                <c:pt idx="1027">
                  <c:v>225.15191200000001</c:v>
                </c:pt>
                <c:pt idx="1028">
                  <c:v>225.15191200000001</c:v>
                </c:pt>
                <c:pt idx="1029">
                  <c:v>225.15191200000001</c:v>
                </c:pt>
                <c:pt idx="1030">
                  <c:v>224.46077600000001</c:v>
                </c:pt>
                <c:pt idx="1031">
                  <c:v>224.46077600000001</c:v>
                </c:pt>
                <c:pt idx="1032">
                  <c:v>224.46077600000001</c:v>
                </c:pt>
                <c:pt idx="1033">
                  <c:v>224.46077600000001</c:v>
                </c:pt>
                <c:pt idx="1034">
                  <c:v>224.46077600000001</c:v>
                </c:pt>
                <c:pt idx="1035">
                  <c:v>224.46077600000001</c:v>
                </c:pt>
                <c:pt idx="1036">
                  <c:v>224.46077600000001</c:v>
                </c:pt>
                <c:pt idx="1037">
                  <c:v>224.46077600000001</c:v>
                </c:pt>
                <c:pt idx="1038">
                  <c:v>224.46077600000001</c:v>
                </c:pt>
                <c:pt idx="1039">
                  <c:v>224.46077600000001</c:v>
                </c:pt>
                <c:pt idx="1040">
                  <c:v>223.29539199999999</c:v>
                </c:pt>
                <c:pt idx="1041">
                  <c:v>223.29539199999999</c:v>
                </c:pt>
                <c:pt idx="1042">
                  <c:v>223.29539199999999</c:v>
                </c:pt>
                <c:pt idx="1043">
                  <c:v>223.29539199999999</c:v>
                </c:pt>
                <c:pt idx="1044">
                  <c:v>223.29539199999999</c:v>
                </c:pt>
                <c:pt idx="1045">
                  <c:v>223.29539199999999</c:v>
                </c:pt>
                <c:pt idx="1046">
                  <c:v>223.29539199999999</c:v>
                </c:pt>
                <c:pt idx="1047">
                  <c:v>223.29539199999999</c:v>
                </c:pt>
                <c:pt idx="1048">
                  <c:v>223.29539199999999</c:v>
                </c:pt>
                <c:pt idx="1049">
                  <c:v>223.29539199999999</c:v>
                </c:pt>
                <c:pt idx="1050">
                  <c:v>222.64541</c:v>
                </c:pt>
                <c:pt idx="1051">
                  <c:v>222.64541</c:v>
                </c:pt>
                <c:pt idx="1052">
                  <c:v>222.64541</c:v>
                </c:pt>
                <c:pt idx="1053">
                  <c:v>222.64541</c:v>
                </c:pt>
                <c:pt idx="1054">
                  <c:v>222.64541</c:v>
                </c:pt>
                <c:pt idx="1055">
                  <c:v>222.64541</c:v>
                </c:pt>
                <c:pt idx="1056">
                  <c:v>222.64541</c:v>
                </c:pt>
                <c:pt idx="1057">
                  <c:v>222.64541</c:v>
                </c:pt>
                <c:pt idx="1058">
                  <c:v>222.64541</c:v>
                </c:pt>
                <c:pt idx="1059">
                  <c:v>222.64541</c:v>
                </c:pt>
                <c:pt idx="1060">
                  <c:v>221.91337799999999</c:v>
                </c:pt>
                <c:pt idx="1061">
                  <c:v>221.91337799999999</c:v>
                </c:pt>
                <c:pt idx="1062">
                  <c:v>221.91337799999999</c:v>
                </c:pt>
                <c:pt idx="1063">
                  <c:v>221.91337799999999</c:v>
                </c:pt>
                <c:pt idx="1064">
                  <c:v>221.91337799999999</c:v>
                </c:pt>
                <c:pt idx="1065">
                  <c:v>221.91337799999999</c:v>
                </c:pt>
                <c:pt idx="1066">
                  <c:v>221.91337799999999</c:v>
                </c:pt>
                <c:pt idx="1067">
                  <c:v>221.91337799999999</c:v>
                </c:pt>
                <c:pt idx="1068">
                  <c:v>221.91337799999999</c:v>
                </c:pt>
                <c:pt idx="1069">
                  <c:v>221.91337799999999</c:v>
                </c:pt>
                <c:pt idx="1070">
                  <c:v>221.22920399999998</c:v>
                </c:pt>
                <c:pt idx="1071">
                  <c:v>221.22920399999998</c:v>
                </c:pt>
                <c:pt idx="1072">
                  <c:v>221.22920399999998</c:v>
                </c:pt>
                <c:pt idx="1073">
                  <c:v>221.22920399999998</c:v>
                </c:pt>
                <c:pt idx="1074">
                  <c:v>221.22920399999998</c:v>
                </c:pt>
                <c:pt idx="1075">
                  <c:v>221.22920399999998</c:v>
                </c:pt>
                <c:pt idx="1076">
                  <c:v>221.22920399999998</c:v>
                </c:pt>
                <c:pt idx="1077">
                  <c:v>221.22920399999998</c:v>
                </c:pt>
                <c:pt idx="1078">
                  <c:v>221.22920399999998</c:v>
                </c:pt>
                <c:pt idx="1079">
                  <c:v>221.22920399999998</c:v>
                </c:pt>
                <c:pt idx="1080">
                  <c:v>185.28116299999999</c:v>
                </c:pt>
                <c:pt idx="1081">
                  <c:v>185.28116299999999</c:v>
                </c:pt>
                <c:pt idx="1082">
                  <c:v>185.28116299999999</c:v>
                </c:pt>
                <c:pt idx="1083">
                  <c:v>185.28116299999999</c:v>
                </c:pt>
                <c:pt idx="1084">
                  <c:v>185.28116299999999</c:v>
                </c:pt>
                <c:pt idx="1085">
                  <c:v>185.28116299999999</c:v>
                </c:pt>
                <c:pt idx="1086">
                  <c:v>185.28116299999999</c:v>
                </c:pt>
                <c:pt idx="1087">
                  <c:v>185.28116299999999</c:v>
                </c:pt>
                <c:pt idx="1088">
                  <c:v>185.28116299999999</c:v>
                </c:pt>
                <c:pt idx="1089">
                  <c:v>185.28116299999999</c:v>
                </c:pt>
                <c:pt idx="1090">
                  <c:v>169.94423399999999</c:v>
                </c:pt>
                <c:pt idx="1091">
                  <c:v>169.94423399999999</c:v>
                </c:pt>
                <c:pt idx="1092">
                  <c:v>169.94423399999999</c:v>
                </c:pt>
                <c:pt idx="1093">
                  <c:v>169.94423399999999</c:v>
                </c:pt>
                <c:pt idx="1094">
                  <c:v>169.94423399999999</c:v>
                </c:pt>
                <c:pt idx="1095">
                  <c:v>169.94423399999999</c:v>
                </c:pt>
                <c:pt idx="1096">
                  <c:v>169.94423399999999</c:v>
                </c:pt>
                <c:pt idx="1097">
                  <c:v>169.94423399999999</c:v>
                </c:pt>
                <c:pt idx="1098">
                  <c:v>169.94423399999999</c:v>
                </c:pt>
                <c:pt idx="1099">
                  <c:v>169.94423399999999</c:v>
                </c:pt>
                <c:pt idx="1100">
                  <c:v>156.69075699999999</c:v>
                </c:pt>
                <c:pt idx="1101">
                  <c:v>156.69075699999999</c:v>
                </c:pt>
                <c:pt idx="1102">
                  <c:v>156.69075699999999</c:v>
                </c:pt>
                <c:pt idx="1103">
                  <c:v>156.69075699999999</c:v>
                </c:pt>
                <c:pt idx="1104">
                  <c:v>156.69075699999999</c:v>
                </c:pt>
                <c:pt idx="1105">
                  <c:v>156.69075699999999</c:v>
                </c:pt>
                <c:pt idx="1106">
                  <c:v>156.69075699999999</c:v>
                </c:pt>
                <c:pt idx="1107">
                  <c:v>156.69075699999999</c:v>
                </c:pt>
                <c:pt idx="1108">
                  <c:v>156.69075699999999</c:v>
                </c:pt>
                <c:pt idx="1109">
                  <c:v>156.69075699999999</c:v>
                </c:pt>
                <c:pt idx="1110">
                  <c:v>144.23248599999999</c:v>
                </c:pt>
                <c:pt idx="1111">
                  <c:v>144.23248599999999</c:v>
                </c:pt>
                <c:pt idx="1112">
                  <c:v>144.23248599999999</c:v>
                </c:pt>
                <c:pt idx="1113">
                  <c:v>144.23248599999999</c:v>
                </c:pt>
                <c:pt idx="1114">
                  <c:v>144.23248599999999</c:v>
                </c:pt>
                <c:pt idx="1115">
                  <c:v>144.23248599999999</c:v>
                </c:pt>
                <c:pt idx="1116">
                  <c:v>144.23248599999999</c:v>
                </c:pt>
                <c:pt idx="1117">
                  <c:v>144.23248599999999</c:v>
                </c:pt>
                <c:pt idx="1118">
                  <c:v>144.23248599999999</c:v>
                </c:pt>
                <c:pt idx="1119">
                  <c:v>144.23248599999999</c:v>
                </c:pt>
                <c:pt idx="1120">
                  <c:v>132.4521160000001</c:v>
                </c:pt>
                <c:pt idx="1121">
                  <c:v>132.4521160000001</c:v>
                </c:pt>
                <c:pt idx="1122">
                  <c:v>132.4521160000001</c:v>
                </c:pt>
                <c:pt idx="1123">
                  <c:v>132.4521160000001</c:v>
                </c:pt>
                <c:pt idx="1124">
                  <c:v>132.4521160000001</c:v>
                </c:pt>
                <c:pt idx="1125">
                  <c:v>132.4521160000001</c:v>
                </c:pt>
                <c:pt idx="1126">
                  <c:v>132.4521160000001</c:v>
                </c:pt>
                <c:pt idx="1127">
                  <c:v>132.4521160000001</c:v>
                </c:pt>
                <c:pt idx="1128">
                  <c:v>132.4521160000001</c:v>
                </c:pt>
                <c:pt idx="1129">
                  <c:v>132.4521160000001</c:v>
                </c:pt>
                <c:pt idx="1130">
                  <c:v>121.25938799999996</c:v>
                </c:pt>
                <c:pt idx="1131">
                  <c:v>121.25938799999996</c:v>
                </c:pt>
                <c:pt idx="1132">
                  <c:v>121.25938799999996</c:v>
                </c:pt>
                <c:pt idx="1133">
                  <c:v>121.25938799999996</c:v>
                </c:pt>
                <c:pt idx="1134">
                  <c:v>121.25938799999996</c:v>
                </c:pt>
                <c:pt idx="1135">
                  <c:v>121.25938799999996</c:v>
                </c:pt>
                <c:pt idx="1136">
                  <c:v>121.25938799999996</c:v>
                </c:pt>
                <c:pt idx="1137">
                  <c:v>121.25938799999996</c:v>
                </c:pt>
                <c:pt idx="1138">
                  <c:v>121.25938799999996</c:v>
                </c:pt>
                <c:pt idx="1139">
                  <c:v>121.25938799999996</c:v>
                </c:pt>
                <c:pt idx="1140">
                  <c:v>111.94496600000006</c:v>
                </c:pt>
                <c:pt idx="1141">
                  <c:v>111.94496600000006</c:v>
                </c:pt>
                <c:pt idx="1142">
                  <c:v>111.94496600000006</c:v>
                </c:pt>
                <c:pt idx="1143">
                  <c:v>111.94496600000006</c:v>
                </c:pt>
                <c:pt idx="1144">
                  <c:v>111.94496600000006</c:v>
                </c:pt>
                <c:pt idx="1145">
                  <c:v>111.94496600000006</c:v>
                </c:pt>
                <c:pt idx="1146">
                  <c:v>111.94496600000006</c:v>
                </c:pt>
                <c:pt idx="1147">
                  <c:v>111.94496600000006</c:v>
                </c:pt>
                <c:pt idx="1148">
                  <c:v>111.94496600000006</c:v>
                </c:pt>
                <c:pt idx="1149">
                  <c:v>111.94496600000006</c:v>
                </c:pt>
                <c:pt idx="1150">
                  <c:v>104.94402500000007</c:v>
                </c:pt>
                <c:pt idx="1151">
                  <c:v>104.94402500000007</c:v>
                </c:pt>
                <c:pt idx="1152">
                  <c:v>104.94402500000007</c:v>
                </c:pt>
                <c:pt idx="1153">
                  <c:v>104.94402500000007</c:v>
                </c:pt>
                <c:pt idx="1154">
                  <c:v>104.94402500000007</c:v>
                </c:pt>
                <c:pt idx="1155">
                  <c:v>104.94402500000007</c:v>
                </c:pt>
                <c:pt idx="1156">
                  <c:v>104.94402500000007</c:v>
                </c:pt>
                <c:pt idx="1157">
                  <c:v>104.94402500000007</c:v>
                </c:pt>
                <c:pt idx="1158">
                  <c:v>104.94402500000007</c:v>
                </c:pt>
                <c:pt idx="1159">
                  <c:v>104.94402500000007</c:v>
                </c:pt>
                <c:pt idx="1160">
                  <c:v>99.924377999999962</c:v>
                </c:pt>
                <c:pt idx="1161">
                  <c:v>99.924377999999962</c:v>
                </c:pt>
                <c:pt idx="1162">
                  <c:v>99.924377999999962</c:v>
                </c:pt>
                <c:pt idx="1163">
                  <c:v>99.924377999999962</c:v>
                </c:pt>
                <c:pt idx="1164">
                  <c:v>99.924377999999962</c:v>
                </c:pt>
                <c:pt idx="1165">
                  <c:v>99.924377999999962</c:v>
                </c:pt>
                <c:pt idx="1166">
                  <c:v>99.924377999999962</c:v>
                </c:pt>
                <c:pt idx="1167">
                  <c:v>99.924377999999962</c:v>
                </c:pt>
                <c:pt idx="1168">
                  <c:v>99.924377999999962</c:v>
                </c:pt>
                <c:pt idx="1169">
                  <c:v>99.924377999999962</c:v>
                </c:pt>
                <c:pt idx="1170">
                  <c:v>94.404263000000086</c:v>
                </c:pt>
                <c:pt idx="1171">
                  <c:v>94.404263000000086</c:v>
                </c:pt>
                <c:pt idx="1172">
                  <c:v>94.404263000000086</c:v>
                </c:pt>
                <c:pt idx="1173">
                  <c:v>94.404263000000086</c:v>
                </c:pt>
                <c:pt idx="1174">
                  <c:v>94.404263000000086</c:v>
                </c:pt>
                <c:pt idx="1175">
                  <c:v>94.404263000000086</c:v>
                </c:pt>
                <c:pt idx="1176">
                  <c:v>94.404263000000086</c:v>
                </c:pt>
                <c:pt idx="1177">
                  <c:v>94.404263000000086</c:v>
                </c:pt>
                <c:pt idx="1178">
                  <c:v>94.404263000000086</c:v>
                </c:pt>
                <c:pt idx="1179">
                  <c:v>94.404263000000086</c:v>
                </c:pt>
                <c:pt idx="1180">
                  <c:v>88.368937999999957</c:v>
                </c:pt>
                <c:pt idx="1181">
                  <c:v>88.368937999999957</c:v>
                </c:pt>
                <c:pt idx="1182">
                  <c:v>88.368937999999957</c:v>
                </c:pt>
                <c:pt idx="1183">
                  <c:v>88.368937999999957</c:v>
                </c:pt>
                <c:pt idx="1184">
                  <c:v>88.368937999999957</c:v>
                </c:pt>
                <c:pt idx="1185">
                  <c:v>88.368937999999957</c:v>
                </c:pt>
                <c:pt idx="1186">
                  <c:v>88.368937999999957</c:v>
                </c:pt>
                <c:pt idx="1187">
                  <c:v>88.368937999999957</c:v>
                </c:pt>
                <c:pt idx="1188">
                  <c:v>88.368937999999957</c:v>
                </c:pt>
                <c:pt idx="1189">
                  <c:v>88.368937999999957</c:v>
                </c:pt>
                <c:pt idx="1190">
                  <c:v>84.119646000000003</c:v>
                </c:pt>
                <c:pt idx="1191">
                  <c:v>84.119646000000003</c:v>
                </c:pt>
                <c:pt idx="1192">
                  <c:v>84.119646000000003</c:v>
                </c:pt>
                <c:pt idx="1193">
                  <c:v>84.119646000000003</c:v>
                </c:pt>
                <c:pt idx="1194">
                  <c:v>84.119646000000003</c:v>
                </c:pt>
                <c:pt idx="1195">
                  <c:v>84.119646000000003</c:v>
                </c:pt>
                <c:pt idx="1196">
                  <c:v>84.119646000000003</c:v>
                </c:pt>
                <c:pt idx="1197">
                  <c:v>84.119646000000003</c:v>
                </c:pt>
                <c:pt idx="1198">
                  <c:v>84.119646000000003</c:v>
                </c:pt>
                <c:pt idx="1199">
                  <c:v>84.119646000000003</c:v>
                </c:pt>
                <c:pt idx="1200">
                  <c:v>79.726730999999958</c:v>
                </c:pt>
                <c:pt idx="1201">
                  <c:v>79.726730999999958</c:v>
                </c:pt>
                <c:pt idx="1202">
                  <c:v>79.726730999999958</c:v>
                </c:pt>
                <c:pt idx="1203">
                  <c:v>79.726730999999958</c:v>
                </c:pt>
                <c:pt idx="1204">
                  <c:v>79.726730999999958</c:v>
                </c:pt>
                <c:pt idx="1205">
                  <c:v>79.726730999999958</c:v>
                </c:pt>
                <c:pt idx="1206">
                  <c:v>79.726730999999958</c:v>
                </c:pt>
                <c:pt idx="1207">
                  <c:v>79.726730999999958</c:v>
                </c:pt>
                <c:pt idx="1208">
                  <c:v>79.726730999999958</c:v>
                </c:pt>
                <c:pt idx="1209">
                  <c:v>79.726730999999958</c:v>
                </c:pt>
                <c:pt idx="1210">
                  <c:v>74.176088999999934</c:v>
                </c:pt>
                <c:pt idx="1211">
                  <c:v>74.176088999999934</c:v>
                </c:pt>
                <c:pt idx="1212">
                  <c:v>74.176088999999934</c:v>
                </c:pt>
                <c:pt idx="1213">
                  <c:v>74.176088999999934</c:v>
                </c:pt>
                <c:pt idx="1214">
                  <c:v>74.176088999999934</c:v>
                </c:pt>
                <c:pt idx="1215">
                  <c:v>74.176088999999934</c:v>
                </c:pt>
                <c:pt idx="1216">
                  <c:v>74.176088999999934</c:v>
                </c:pt>
                <c:pt idx="1217">
                  <c:v>74.176088999999934</c:v>
                </c:pt>
                <c:pt idx="1218">
                  <c:v>74.176088999999934</c:v>
                </c:pt>
                <c:pt idx="1219">
                  <c:v>74.176088999999934</c:v>
                </c:pt>
                <c:pt idx="1220">
                  <c:v>69.88532499999998</c:v>
                </c:pt>
                <c:pt idx="1221">
                  <c:v>69.88532499999998</c:v>
                </c:pt>
                <c:pt idx="1222">
                  <c:v>69.88532499999998</c:v>
                </c:pt>
                <c:pt idx="1223">
                  <c:v>69.88532499999998</c:v>
                </c:pt>
                <c:pt idx="1224">
                  <c:v>69.88532499999998</c:v>
                </c:pt>
                <c:pt idx="1225">
                  <c:v>69.88532499999998</c:v>
                </c:pt>
                <c:pt idx="1226">
                  <c:v>69.88532499999998</c:v>
                </c:pt>
                <c:pt idx="1227">
                  <c:v>69.88532499999998</c:v>
                </c:pt>
                <c:pt idx="1228">
                  <c:v>69.88532499999998</c:v>
                </c:pt>
                <c:pt idx="1229">
                  <c:v>69.88532499999998</c:v>
                </c:pt>
                <c:pt idx="1230">
                  <c:v>67.450622999999993</c:v>
                </c:pt>
                <c:pt idx="1231">
                  <c:v>67.450622999999993</c:v>
                </c:pt>
                <c:pt idx="1232">
                  <c:v>67.450622999999993</c:v>
                </c:pt>
                <c:pt idx="1233">
                  <c:v>67.450622999999993</c:v>
                </c:pt>
                <c:pt idx="1234">
                  <c:v>67.450622999999993</c:v>
                </c:pt>
                <c:pt idx="1235">
                  <c:v>67.450622999999993</c:v>
                </c:pt>
                <c:pt idx="1236">
                  <c:v>67.450622999999993</c:v>
                </c:pt>
                <c:pt idx="1237">
                  <c:v>67.450622999999993</c:v>
                </c:pt>
                <c:pt idx="1238">
                  <c:v>67.450622999999993</c:v>
                </c:pt>
                <c:pt idx="1239">
                  <c:v>67.450622999999993</c:v>
                </c:pt>
                <c:pt idx="1240">
                  <c:v>63.029539000000021</c:v>
                </c:pt>
                <c:pt idx="1241">
                  <c:v>63.029539000000021</c:v>
                </c:pt>
                <c:pt idx="1242">
                  <c:v>63.029539000000021</c:v>
                </c:pt>
                <c:pt idx="1243">
                  <c:v>63.029539000000021</c:v>
                </c:pt>
                <c:pt idx="1244">
                  <c:v>63.029539000000021</c:v>
                </c:pt>
                <c:pt idx="1245">
                  <c:v>63.029539000000021</c:v>
                </c:pt>
                <c:pt idx="1246">
                  <c:v>63.029539000000021</c:v>
                </c:pt>
                <c:pt idx="1247">
                  <c:v>63.029539000000021</c:v>
                </c:pt>
                <c:pt idx="1248">
                  <c:v>63.029539000000021</c:v>
                </c:pt>
                <c:pt idx="1249">
                  <c:v>63.029539000000021</c:v>
                </c:pt>
                <c:pt idx="1250">
                  <c:v>62.069025000000003</c:v>
                </c:pt>
                <c:pt idx="1251">
                  <c:v>62.069025000000003</c:v>
                </c:pt>
                <c:pt idx="1252">
                  <c:v>62.069025000000003</c:v>
                </c:pt>
                <c:pt idx="1253">
                  <c:v>62.069025000000003</c:v>
                </c:pt>
                <c:pt idx="1254">
                  <c:v>62.069025000000003</c:v>
                </c:pt>
                <c:pt idx="1255">
                  <c:v>62.069025000000003</c:v>
                </c:pt>
                <c:pt idx="1256">
                  <c:v>62.069025000000003</c:v>
                </c:pt>
                <c:pt idx="1257">
                  <c:v>62.069025000000003</c:v>
                </c:pt>
                <c:pt idx="1258">
                  <c:v>62.069025000000003</c:v>
                </c:pt>
                <c:pt idx="1259">
                  <c:v>62.069025000000003</c:v>
                </c:pt>
                <c:pt idx="1260">
                  <c:v>60.294042000000012</c:v>
                </c:pt>
                <c:pt idx="1261">
                  <c:v>60.294042000000012</c:v>
                </c:pt>
                <c:pt idx="1262">
                  <c:v>60.294042000000012</c:v>
                </c:pt>
                <c:pt idx="1263">
                  <c:v>60.294042000000012</c:v>
                </c:pt>
                <c:pt idx="1264">
                  <c:v>60.294042000000012</c:v>
                </c:pt>
                <c:pt idx="1265">
                  <c:v>60.294042000000012</c:v>
                </c:pt>
                <c:pt idx="1266">
                  <c:v>60.294042000000012</c:v>
                </c:pt>
                <c:pt idx="1267">
                  <c:v>60.294042000000012</c:v>
                </c:pt>
                <c:pt idx="1268">
                  <c:v>60.294042000000012</c:v>
                </c:pt>
                <c:pt idx="1269">
                  <c:v>60.294042000000012</c:v>
                </c:pt>
                <c:pt idx="1270">
                  <c:v>58.280304000000001</c:v>
                </c:pt>
                <c:pt idx="1271">
                  <c:v>58.280304000000001</c:v>
                </c:pt>
                <c:pt idx="1272">
                  <c:v>58.280304000000001</c:v>
                </c:pt>
                <c:pt idx="1273">
                  <c:v>58.280304000000001</c:v>
                </c:pt>
                <c:pt idx="1274">
                  <c:v>58.280304000000001</c:v>
                </c:pt>
                <c:pt idx="1275">
                  <c:v>58.280304000000001</c:v>
                </c:pt>
                <c:pt idx="1276">
                  <c:v>58.280304000000001</c:v>
                </c:pt>
                <c:pt idx="1277">
                  <c:v>58.280304000000001</c:v>
                </c:pt>
                <c:pt idx="1278">
                  <c:v>58.280304000000001</c:v>
                </c:pt>
                <c:pt idx="1279">
                  <c:v>58.280304000000001</c:v>
                </c:pt>
                <c:pt idx="1280">
                  <c:v>56.644793</c:v>
                </c:pt>
                <c:pt idx="1281">
                  <c:v>56.644793</c:v>
                </c:pt>
                <c:pt idx="1282">
                  <c:v>56.644793</c:v>
                </c:pt>
                <c:pt idx="1283">
                  <c:v>56.644793</c:v>
                </c:pt>
                <c:pt idx="1284">
                  <c:v>56.644793</c:v>
                </c:pt>
                <c:pt idx="1285">
                  <c:v>56.644793</c:v>
                </c:pt>
                <c:pt idx="1286">
                  <c:v>56.644793</c:v>
                </c:pt>
                <c:pt idx="1287">
                  <c:v>56.644793</c:v>
                </c:pt>
                <c:pt idx="1288">
                  <c:v>56.644793</c:v>
                </c:pt>
                <c:pt idx="1289">
                  <c:v>56.644793</c:v>
                </c:pt>
                <c:pt idx="1290">
                  <c:v>55.288305000000022</c:v>
                </c:pt>
                <c:pt idx="1291">
                  <c:v>55.288305000000022</c:v>
                </c:pt>
                <c:pt idx="1292">
                  <c:v>55.288305000000022</c:v>
                </c:pt>
                <c:pt idx="1293">
                  <c:v>55.288305000000022</c:v>
                </c:pt>
                <c:pt idx="1294">
                  <c:v>55.288305000000022</c:v>
                </c:pt>
                <c:pt idx="1295">
                  <c:v>55.288305000000022</c:v>
                </c:pt>
                <c:pt idx="1296">
                  <c:v>55.288305000000022</c:v>
                </c:pt>
                <c:pt idx="1297">
                  <c:v>55.288305000000022</c:v>
                </c:pt>
                <c:pt idx="1298">
                  <c:v>55.288305000000022</c:v>
                </c:pt>
                <c:pt idx="1299">
                  <c:v>55.288305000000022</c:v>
                </c:pt>
                <c:pt idx="1300">
                  <c:v>53.731217000000001</c:v>
                </c:pt>
                <c:pt idx="1301">
                  <c:v>53.731217000000001</c:v>
                </c:pt>
                <c:pt idx="1302">
                  <c:v>53.731217000000001</c:v>
                </c:pt>
                <c:pt idx="1303">
                  <c:v>53.731217000000001</c:v>
                </c:pt>
                <c:pt idx="1304">
                  <c:v>53.731217000000001</c:v>
                </c:pt>
                <c:pt idx="1305">
                  <c:v>53.731217000000001</c:v>
                </c:pt>
                <c:pt idx="1306">
                  <c:v>53.731217000000001</c:v>
                </c:pt>
                <c:pt idx="1307">
                  <c:v>53.731217000000001</c:v>
                </c:pt>
                <c:pt idx="1308">
                  <c:v>53.731217000000001</c:v>
                </c:pt>
                <c:pt idx="1309">
                  <c:v>53.731217000000001</c:v>
                </c:pt>
                <c:pt idx="1310">
                  <c:v>52.614297999999998</c:v>
                </c:pt>
                <c:pt idx="1311">
                  <c:v>52.614297999999998</c:v>
                </c:pt>
                <c:pt idx="1312">
                  <c:v>52.614297999999998</c:v>
                </c:pt>
                <c:pt idx="1313">
                  <c:v>52.614297999999998</c:v>
                </c:pt>
                <c:pt idx="1314">
                  <c:v>52.614297999999998</c:v>
                </c:pt>
                <c:pt idx="1315">
                  <c:v>52.614297999999998</c:v>
                </c:pt>
                <c:pt idx="1316">
                  <c:v>52.614297999999998</c:v>
                </c:pt>
                <c:pt idx="1317">
                  <c:v>52.614297999999998</c:v>
                </c:pt>
                <c:pt idx="1318">
                  <c:v>52.614297999999998</c:v>
                </c:pt>
                <c:pt idx="1319">
                  <c:v>52.614297999999998</c:v>
                </c:pt>
                <c:pt idx="1320">
                  <c:v>51.520740000000011</c:v>
                </c:pt>
                <c:pt idx="1321">
                  <c:v>51.520740000000011</c:v>
                </c:pt>
                <c:pt idx="1322">
                  <c:v>51.520740000000011</c:v>
                </c:pt>
                <c:pt idx="1323">
                  <c:v>51.520740000000011</c:v>
                </c:pt>
                <c:pt idx="1324">
                  <c:v>51.520740000000011</c:v>
                </c:pt>
                <c:pt idx="1325">
                  <c:v>51.520740000000011</c:v>
                </c:pt>
                <c:pt idx="1326">
                  <c:v>51.520740000000011</c:v>
                </c:pt>
                <c:pt idx="1327">
                  <c:v>51.520740000000011</c:v>
                </c:pt>
                <c:pt idx="1328">
                  <c:v>51.520740000000011</c:v>
                </c:pt>
              </c:numCache>
            </c:numRef>
          </c:val>
          <c:extLst xmlns:c16r2="http://schemas.microsoft.com/office/drawing/2015/06/chart">
            <c:ext xmlns:c16="http://schemas.microsoft.com/office/drawing/2014/chart" uri="{C3380CC4-5D6E-409C-BE32-E72D297353CC}">
              <c16:uniqueId val="{00000002-3FCA-4668-9BEE-F3C9F039CA18}"/>
            </c:ext>
          </c:extLst>
        </c:ser>
        <c:ser>
          <c:idx val="3"/>
          <c:order val="3"/>
          <c:tx>
            <c:strRef>
              <c:f>Sheet1!$E$1</c:f>
              <c:strCache>
                <c:ptCount val="1"/>
                <c:pt idx="0">
                  <c:v>TC-4</c:v>
                </c:pt>
              </c:strCache>
            </c:strRef>
          </c:tx>
          <c:spPr>
            <a:ln w="28575" cap="rnd">
              <a:solidFill>
                <a:schemeClr val="accent4"/>
              </a:solidFill>
              <a:round/>
            </a:ln>
            <a:effectLst/>
          </c:spPr>
          <c:marker>
            <c:symbol val="none"/>
          </c:marker>
          <c:cat>
            <c:strRef>
              <c:f>Sheet1!$A$1:$A$1330</c:f>
              <c:strCache>
                <c:ptCount val="1330"/>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0.4</c:v>
                </c:pt>
                <c:pt idx="212">
                  <c:v>0.4</c:v>
                </c:pt>
                <c:pt idx="213">
                  <c:v>0.4</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0.6</c:v>
                </c:pt>
                <c:pt idx="332">
                  <c:v>0.6</c:v>
                </c:pt>
                <c:pt idx="333">
                  <c:v>0.6</c:v>
                </c:pt>
                <c:pt idx="334">
                  <c:v>0.6</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0.7</c:v>
                </c:pt>
                <c:pt idx="392">
                  <c:v>0.7</c:v>
                </c:pt>
                <c:pt idx="393">
                  <c:v>0.7</c:v>
                </c:pt>
                <c:pt idx="394">
                  <c:v>0.7</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0.8</c:v>
                </c:pt>
                <c:pt idx="452">
                  <c:v>0.8</c:v>
                </c:pt>
                <c:pt idx="453">
                  <c:v>0.8</c:v>
                </c:pt>
                <c:pt idx="454">
                  <c:v>0.8</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1.1</c:v>
                </c:pt>
                <c:pt idx="632">
                  <c:v>1.1</c:v>
                </c:pt>
                <c:pt idx="633">
                  <c:v>1.1</c:v>
                </c:pt>
                <c:pt idx="634">
                  <c:v>1.1</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1.3</c:v>
                </c:pt>
                <c:pt idx="752">
                  <c:v>1.3</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1.4</c:v>
                </c:pt>
                <c:pt idx="812">
                  <c:v>1.4</c:v>
                </c:pt>
                <c:pt idx="813">
                  <c:v>1.4</c:v>
                </c:pt>
                <c:pt idx="814">
                  <c:v>1.4</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2.1</c:v>
                </c:pt>
                <c:pt idx="1232">
                  <c:v>2.1</c:v>
                </c:pt>
                <c:pt idx="1233">
                  <c:v>2.1</c:v>
                </c:pt>
                <c:pt idx="1234">
                  <c:v>2.1</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2.2</c:v>
                </c:pt>
                <c:pt idx="1292">
                  <c:v>2.2</c:v>
                </c:pt>
                <c:pt idx="1293">
                  <c:v>2.2</c:v>
                </c:pt>
                <c:pt idx="1294">
                  <c:v>2.2</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strCache>
            </c:strRef>
          </c:cat>
          <c:val>
            <c:numRef>
              <c:f>Sheet1!$E$2:$E$1330</c:f>
              <c:numCache>
                <c:formatCode>General</c:formatCode>
                <c:ptCount val="1329"/>
                <c:pt idx="0">
                  <c:v>43.926852000000011</c:v>
                </c:pt>
                <c:pt idx="1">
                  <c:v>43.926852000000011</c:v>
                </c:pt>
                <c:pt idx="2">
                  <c:v>43.926852000000011</c:v>
                </c:pt>
                <c:pt idx="3">
                  <c:v>43.926852000000011</c:v>
                </c:pt>
                <c:pt idx="4">
                  <c:v>43.926852000000011</c:v>
                </c:pt>
                <c:pt idx="5">
                  <c:v>43.926852000000011</c:v>
                </c:pt>
                <c:pt idx="6">
                  <c:v>43.926852000000011</c:v>
                </c:pt>
                <c:pt idx="7">
                  <c:v>43.926852000000011</c:v>
                </c:pt>
                <c:pt idx="8">
                  <c:v>43.926852000000011</c:v>
                </c:pt>
                <c:pt idx="9">
                  <c:v>43.926852000000011</c:v>
                </c:pt>
                <c:pt idx="10">
                  <c:v>44.407662999999999</c:v>
                </c:pt>
                <c:pt idx="11">
                  <c:v>44.407662999999999</c:v>
                </c:pt>
                <c:pt idx="12">
                  <c:v>44.407662999999999</c:v>
                </c:pt>
                <c:pt idx="13">
                  <c:v>44.407662999999999</c:v>
                </c:pt>
                <c:pt idx="14">
                  <c:v>44.407662999999999</c:v>
                </c:pt>
                <c:pt idx="15">
                  <c:v>44.407662999999999</c:v>
                </c:pt>
                <c:pt idx="16">
                  <c:v>44.407662999999999</c:v>
                </c:pt>
                <c:pt idx="17">
                  <c:v>44.407662999999999</c:v>
                </c:pt>
                <c:pt idx="18">
                  <c:v>44.407662999999999</c:v>
                </c:pt>
                <c:pt idx="19">
                  <c:v>44.407662999999999</c:v>
                </c:pt>
                <c:pt idx="20">
                  <c:v>44.946490999999995</c:v>
                </c:pt>
                <c:pt idx="21">
                  <c:v>44.946490999999995</c:v>
                </c:pt>
                <c:pt idx="22">
                  <c:v>44.946490999999995</c:v>
                </c:pt>
                <c:pt idx="23">
                  <c:v>44.946490999999995</c:v>
                </c:pt>
                <c:pt idx="24">
                  <c:v>44.946490999999995</c:v>
                </c:pt>
                <c:pt idx="25">
                  <c:v>44.946490999999995</c:v>
                </c:pt>
                <c:pt idx="26">
                  <c:v>44.946490999999995</c:v>
                </c:pt>
                <c:pt idx="27">
                  <c:v>44.946490999999995</c:v>
                </c:pt>
                <c:pt idx="28">
                  <c:v>44.946490999999995</c:v>
                </c:pt>
                <c:pt idx="29">
                  <c:v>44.946490999999995</c:v>
                </c:pt>
                <c:pt idx="30">
                  <c:v>45.578908000000013</c:v>
                </c:pt>
                <c:pt idx="31">
                  <c:v>45.578908000000013</c:v>
                </c:pt>
                <c:pt idx="32">
                  <c:v>45.578908000000013</c:v>
                </c:pt>
                <c:pt idx="33">
                  <c:v>45.578908000000013</c:v>
                </c:pt>
                <c:pt idx="34">
                  <c:v>45.578908000000013</c:v>
                </c:pt>
                <c:pt idx="35">
                  <c:v>45.578908000000013</c:v>
                </c:pt>
                <c:pt idx="36">
                  <c:v>45.578908000000013</c:v>
                </c:pt>
                <c:pt idx="37">
                  <c:v>45.578908000000013</c:v>
                </c:pt>
                <c:pt idx="38">
                  <c:v>45.578908000000013</c:v>
                </c:pt>
                <c:pt idx="39">
                  <c:v>45.578908000000013</c:v>
                </c:pt>
                <c:pt idx="40">
                  <c:v>46.217048999999996</c:v>
                </c:pt>
                <c:pt idx="41">
                  <c:v>46.217048999999996</c:v>
                </c:pt>
                <c:pt idx="42">
                  <c:v>46.217048999999996</c:v>
                </c:pt>
                <c:pt idx="43">
                  <c:v>46.217048999999996</c:v>
                </c:pt>
                <c:pt idx="44">
                  <c:v>46.217048999999996</c:v>
                </c:pt>
                <c:pt idx="45">
                  <c:v>46.217048999999996</c:v>
                </c:pt>
                <c:pt idx="46">
                  <c:v>46.217048999999996</c:v>
                </c:pt>
                <c:pt idx="47">
                  <c:v>46.217048999999996</c:v>
                </c:pt>
                <c:pt idx="48">
                  <c:v>46.217048999999996</c:v>
                </c:pt>
                <c:pt idx="49">
                  <c:v>46.217048999999996</c:v>
                </c:pt>
                <c:pt idx="50">
                  <c:v>47.033622000000001</c:v>
                </c:pt>
                <c:pt idx="51">
                  <c:v>47.033622000000001</c:v>
                </c:pt>
                <c:pt idx="52">
                  <c:v>47.033622000000001</c:v>
                </c:pt>
                <c:pt idx="53">
                  <c:v>47.033622000000001</c:v>
                </c:pt>
                <c:pt idx="54">
                  <c:v>47.033622000000001</c:v>
                </c:pt>
                <c:pt idx="55">
                  <c:v>47.033622000000001</c:v>
                </c:pt>
                <c:pt idx="56">
                  <c:v>47.033622000000001</c:v>
                </c:pt>
                <c:pt idx="57">
                  <c:v>47.033622000000001</c:v>
                </c:pt>
                <c:pt idx="58">
                  <c:v>47.033622000000001</c:v>
                </c:pt>
                <c:pt idx="59">
                  <c:v>47.033622000000001</c:v>
                </c:pt>
                <c:pt idx="60">
                  <c:v>47.980564999999999</c:v>
                </c:pt>
                <c:pt idx="61">
                  <c:v>47.980564999999999</c:v>
                </c:pt>
                <c:pt idx="62">
                  <c:v>47.980564999999999</c:v>
                </c:pt>
                <c:pt idx="63">
                  <c:v>47.980564999999999</c:v>
                </c:pt>
                <c:pt idx="64">
                  <c:v>47.980564999999999</c:v>
                </c:pt>
                <c:pt idx="65">
                  <c:v>47.980564999999999</c:v>
                </c:pt>
                <c:pt idx="66">
                  <c:v>47.980564999999999</c:v>
                </c:pt>
                <c:pt idx="67">
                  <c:v>47.980564999999999</c:v>
                </c:pt>
                <c:pt idx="68">
                  <c:v>47.980564999999999</c:v>
                </c:pt>
                <c:pt idx="69">
                  <c:v>47.980564999999999</c:v>
                </c:pt>
                <c:pt idx="70">
                  <c:v>48.935122000000021</c:v>
                </c:pt>
                <c:pt idx="71">
                  <c:v>48.935122000000021</c:v>
                </c:pt>
                <c:pt idx="72">
                  <c:v>48.935122000000021</c:v>
                </c:pt>
                <c:pt idx="73">
                  <c:v>48.935122000000021</c:v>
                </c:pt>
                <c:pt idx="74">
                  <c:v>48.935122000000021</c:v>
                </c:pt>
                <c:pt idx="75">
                  <c:v>48.935122000000021</c:v>
                </c:pt>
                <c:pt idx="76">
                  <c:v>48.935122000000021</c:v>
                </c:pt>
                <c:pt idx="77">
                  <c:v>48.935122000000021</c:v>
                </c:pt>
                <c:pt idx="78">
                  <c:v>48.935122000000021</c:v>
                </c:pt>
                <c:pt idx="79">
                  <c:v>48.935122000000021</c:v>
                </c:pt>
                <c:pt idx="80">
                  <c:v>49.974052</c:v>
                </c:pt>
                <c:pt idx="81">
                  <c:v>49.974052</c:v>
                </c:pt>
                <c:pt idx="82">
                  <c:v>49.974052</c:v>
                </c:pt>
                <c:pt idx="83">
                  <c:v>49.974052</c:v>
                </c:pt>
                <c:pt idx="84">
                  <c:v>49.974052</c:v>
                </c:pt>
                <c:pt idx="85">
                  <c:v>49.974052</c:v>
                </c:pt>
                <c:pt idx="86">
                  <c:v>49.974052</c:v>
                </c:pt>
                <c:pt idx="87">
                  <c:v>49.974052</c:v>
                </c:pt>
                <c:pt idx="88">
                  <c:v>49.974052</c:v>
                </c:pt>
                <c:pt idx="89">
                  <c:v>49.974052</c:v>
                </c:pt>
                <c:pt idx="90">
                  <c:v>51.061320000000002</c:v>
                </c:pt>
                <c:pt idx="91">
                  <c:v>51.061320000000002</c:v>
                </c:pt>
                <c:pt idx="92">
                  <c:v>51.061320000000002</c:v>
                </c:pt>
                <c:pt idx="93">
                  <c:v>51.061320000000002</c:v>
                </c:pt>
                <c:pt idx="94">
                  <c:v>51.061320000000002</c:v>
                </c:pt>
                <c:pt idx="95">
                  <c:v>51.061320000000002</c:v>
                </c:pt>
                <c:pt idx="96">
                  <c:v>51.061320000000002</c:v>
                </c:pt>
                <c:pt idx="97">
                  <c:v>51.061320000000002</c:v>
                </c:pt>
                <c:pt idx="98">
                  <c:v>51.061320000000002</c:v>
                </c:pt>
                <c:pt idx="99">
                  <c:v>51.061320000000002</c:v>
                </c:pt>
                <c:pt idx="100">
                  <c:v>52.193320000000021</c:v>
                </c:pt>
                <c:pt idx="101">
                  <c:v>52.193320000000021</c:v>
                </c:pt>
                <c:pt idx="102">
                  <c:v>52.193320000000021</c:v>
                </c:pt>
                <c:pt idx="103">
                  <c:v>52.193320000000021</c:v>
                </c:pt>
                <c:pt idx="104">
                  <c:v>52.193320000000021</c:v>
                </c:pt>
                <c:pt idx="105">
                  <c:v>52.193320000000021</c:v>
                </c:pt>
                <c:pt idx="106">
                  <c:v>52.193320000000021</c:v>
                </c:pt>
                <c:pt idx="107">
                  <c:v>52.193320000000021</c:v>
                </c:pt>
                <c:pt idx="108">
                  <c:v>52.193320000000021</c:v>
                </c:pt>
                <c:pt idx="109">
                  <c:v>52.193320000000021</c:v>
                </c:pt>
                <c:pt idx="110">
                  <c:v>53.372489999999999</c:v>
                </c:pt>
                <c:pt idx="111">
                  <c:v>53.372489999999999</c:v>
                </c:pt>
                <c:pt idx="112">
                  <c:v>53.372489999999999</c:v>
                </c:pt>
                <c:pt idx="113">
                  <c:v>53.372489999999999</c:v>
                </c:pt>
                <c:pt idx="114">
                  <c:v>53.372489999999999</c:v>
                </c:pt>
                <c:pt idx="115">
                  <c:v>53.372489999999999</c:v>
                </c:pt>
                <c:pt idx="116">
                  <c:v>53.372489999999999</c:v>
                </c:pt>
                <c:pt idx="117">
                  <c:v>53.372489999999999</c:v>
                </c:pt>
                <c:pt idx="118">
                  <c:v>53.372489999999999</c:v>
                </c:pt>
                <c:pt idx="119">
                  <c:v>53.372489999999999</c:v>
                </c:pt>
                <c:pt idx="120">
                  <c:v>54.630465000000001</c:v>
                </c:pt>
                <c:pt idx="121">
                  <c:v>54.630465000000001</c:v>
                </c:pt>
                <c:pt idx="122">
                  <c:v>54.630465000000001</c:v>
                </c:pt>
                <c:pt idx="123">
                  <c:v>54.630465000000001</c:v>
                </c:pt>
                <c:pt idx="124">
                  <c:v>54.630465000000001</c:v>
                </c:pt>
                <c:pt idx="125">
                  <c:v>54.630465000000001</c:v>
                </c:pt>
                <c:pt idx="126">
                  <c:v>54.630465000000001</c:v>
                </c:pt>
                <c:pt idx="127">
                  <c:v>54.630465000000001</c:v>
                </c:pt>
                <c:pt idx="128">
                  <c:v>54.630465000000001</c:v>
                </c:pt>
                <c:pt idx="129">
                  <c:v>54.630465000000001</c:v>
                </c:pt>
                <c:pt idx="130">
                  <c:v>55.93627</c:v>
                </c:pt>
                <c:pt idx="131">
                  <c:v>55.93627</c:v>
                </c:pt>
                <c:pt idx="132">
                  <c:v>55.93627</c:v>
                </c:pt>
                <c:pt idx="133">
                  <c:v>55.93627</c:v>
                </c:pt>
                <c:pt idx="134">
                  <c:v>55.93627</c:v>
                </c:pt>
                <c:pt idx="135">
                  <c:v>55.93627</c:v>
                </c:pt>
                <c:pt idx="136">
                  <c:v>55.93627</c:v>
                </c:pt>
                <c:pt idx="137">
                  <c:v>55.93627</c:v>
                </c:pt>
                <c:pt idx="138">
                  <c:v>55.93627</c:v>
                </c:pt>
                <c:pt idx="139">
                  <c:v>55.93627</c:v>
                </c:pt>
                <c:pt idx="140">
                  <c:v>57.206741000000001</c:v>
                </c:pt>
                <c:pt idx="141">
                  <c:v>57.206741000000001</c:v>
                </c:pt>
                <c:pt idx="142">
                  <c:v>57.206741000000001</c:v>
                </c:pt>
                <c:pt idx="143">
                  <c:v>57.206741000000001</c:v>
                </c:pt>
                <c:pt idx="144">
                  <c:v>57.206741000000001</c:v>
                </c:pt>
                <c:pt idx="145">
                  <c:v>57.206741000000001</c:v>
                </c:pt>
                <c:pt idx="146">
                  <c:v>57.206741000000001</c:v>
                </c:pt>
                <c:pt idx="147">
                  <c:v>57.206741000000001</c:v>
                </c:pt>
                <c:pt idx="148">
                  <c:v>57.206741000000001</c:v>
                </c:pt>
                <c:pt idx="149">
                  <c:v>57.206741000000001</c:v>
                </c:pt>
                <c:pt idx="150">
                  <c:v>58.487762999999994</c:v>
                </c:pt>
                <c:pt idx="151">
                  <c:v>58.487762999999994</c:v>
                </c:pt>
                <c:pt idx="152">
                  <c:v>58.487762999999994</c:v>
                </c:pt>
                <c:pt idx="153">
                  <c:v>58.487762999999994</c:v>
                </c:pt>
                <c:pt idx="154">
                  <c:v>58.487762999999994</c:v>
                </c:pt>
                <c:pt idx="155">
                  <c:v>58.487762999999994</c:v>
                </c:pt>
                <c:pt idx="156">
                  <c:v>58.487762999999994</c:v>
                </c:pt>
                <c:pt idx="157">
                  <c:v>58.487762999999994</c:v>
                </c:pt>
                <c:pt idx="158">
                  <c:v>58.487762999999994</c:v>
                </c:pt>
                <c:pt idx="159">
                  <c:v>58.487762999999994</c:v>
                </c:pt>
                <c:pt idx="160">
                  <c:v>59.768648000000013</c:v>
                </c:pt>
                <c:pt idx="161">
                  <c:v>59.768648000000013</c:v>
                </c:pt>
                <c:pt idx="162">
                  <c:v>59.768648000000013</c:v>
                </c:pt>
                <c:pt idx="163">
                  <c:v>59.768648000000013</c:v>
                </c:pt>
                <c:pt idx="164">
                  <c:v>59.768648000000013</c:v>
                </c:pt>
                <c:pt idx="165">
                  <c:v>59.768648000000013</c:v>
                </c:pt>
                <c:pt idx="166">
                  <c:v>59.768648000000013</c:v>
                </c:pt>
                <c:pt idx="167">
                  <c:v>59.768648000000013</c:v>
                </c:pt>
                <c:pt idx="168">
                  <c:v>59.768648000000013</c:v>
                </c:pt>
                <c:pt idx="169">
                  <c:v>59.768648000000013</c:v>
                </c:pt>
                <c:pt idx="170">
                  <c:v>61.125155000000042</c:v>
                </c:pt>
                <c:pt idx="171">
                  <c:v>61.125155000000042</c:v>
                </c:pt>
                <c:pt idx="172">
                  <c:v>61.125155000000042</c:v>
                </c:pt>
                <c:pt idx="173">
                  <c:v>61.125155000000042</c:v>
                </c:pt>
                <c:pt idx="174">
                  <c:v>61.125155000000042</c:v>
                </c:pt>
                <c:pt idx="175">
                  <c:v>61.125155000000042</c:v>
                </c:pt>
                <c:pt idx="176">
                  <c:v>61.125155000000042</c:v>
                </c:pt>
                <c:pt idx="177">
                  <c:v>61.125155000000042</c:v>
                </c:pt>
                <c:pt idx="178">
                  <c:v>61.125155000000042</c:v>
                </c:pt>
                <c:pt idx="179">
                  <c:v>61.125155000000042</c:v>
                </c:pt>
                <c:pt idx="180">
                  <c:v>62.461398000000003</c:v>
                </c:pt>
                <c:pt idx="181">
                  <c:v>62.461398000000003</c:v>
                </c:pt>
                <c:pt idx="182">
                  <c:v>62.461398000000003</c:v>
                </c:pt>
                <c:pt idx="183">
                  <c:v>62.461398000000003</c:v>
                </c:pt>
                <c:pt idx="184">
                  <c:v>62.461398000000003</c:v>
                </c:pt>
                <c:pt idx="185">
                  <c:v>62.461398000000003</c:v>
                </c:pt>
                <c:pt idx="186">
                  <c:v>62.461398000000003</c:v>
                </c:pt>
                <c:pt idx="187">
                  <c:v>62.461398000000003</c:v>
                </c:pt>
                <c:pt idx="188">
                  <c:v>62.461398000000003</c:v>
                </c:pt>
                <c:pt idx="189">
                  <c:v>62.461398000000003</c:v>
                </c:pt>
                <c:pt idx="190">
                  <c:v>63.879387999999999</c:v>
                </c:pt>
                <c:pt idx="191">
                  <c:v>63.879387999999999</c:v>
                </c:pt>
                <c:pt idx="192">
                  <c:v>63.879387999999999</c:v>
                </c:pt>
                <c:pt idx="193">
                  <c:v>63.879387999999999</c:v>
                </c:pt>
                <c:pt idx="194">
                  <c:v>63.879387999999999</c:v>
                </c:pt>
                <c:pt idx="195">
                  <c:v>63.879387999999999</c:v>
                </c:pt>
                <c:pt idx="196">
                  <c:v>63.879387999999999</c:v>
                </c:pt>
                <c:pt idx="197">
                  <c:v>63.879387999999999</c:v>
                </c:pt>
                <c:pt idx="198">
                  <c:v>63.879387999999999</c:v>
                </c:pt>
                <c:pt idx="199">
                  <c:v>63.879387999999999</c:v>
                </c:pt>
                <c:pt idx="200">
                  <c:v>65.276114000000007</c:v>
                </c:pt>
                <c:pt idx="201">
                  <c:v>65.276114000000007</c:v>
                </c:pt>
                <c:pt idx="202">
                  <c:v>65.276114000000007</c:v>
                </c:pt>
                <c:pt idx="203">
                  <c:v>65.276114000000007</c:v>
                </c:pt>
                <c:pt idx="204">
                  <c:v>65.276114000000007</c:v>
                </c:pt>
                <c:pt idx="205">
                  <c:v>65.276114000000007</c:v>
                </c:pt>
                <c:pt idx="206">
                  <c:v>65.276114000000007</c:v>
                </c:pt>
                <c:pt idx="207">
                  <c:v>65.276114000000007</c:v>
                </c:pt>
                <c:pt idx="208">
                  <c:v>65.276114000000007</c:v>
                </c:pt>
                <c:pt idx="209">
                  <c:v>65.276114000000007</c:v>
                </c:pt>
                <c:pt idx="210">
                  <c:v>66.761522000000042</c:v>
                </c:pt>
                <c:pt idx="211">
                  <c:v>66.761522000000042</c:v>
                </c:pt>
                <c:pt idx="212">
                  <c:v>66.761522000000042</c:v>
                </c:pt>
                <c:pt idx="213">
                  <c:v>66.761522000000042</c:v>
                </c:pt>
                <c:pt idx="214">
                  <c:v>66.761522000000042</c:v>
                </c:pt>
                <c:pt idx="215">
                  <c:v>66.761522000000042</c:v>
                </c:pt>
                <c:pt idx="216">
                  <c:v>66.761522000000042</c:v>
                </c:pt>
                <c:pt idx="217">
                  <c:v>66.761522000000042</c:v>
                </c:pt>
                <c:pt idx="218">
                  <c:v>66.761522000000042</c:v>
                </c:pt>
                <c:pt idx="219">
                  <c:v>66.761522000000042</c:v>
                </c:pt>
                <c:pt idx="220">
                  <c:v>68.351782999999955</c:v>
                </c:pt>
                <c:pt idx="221">
                  <c:v>68.351782999999955</c:v>
                </c:pt>
                <c:pt idx="222">
                  <c:v>68.351782999999955</c:v>
                </c:pt>
                <c:pt idx="223">
                  <c:v>68.351782999999955</c:v>
                </c:pt>
                <c:pt idx="224">
                  <c:v>68.351782999999955</c:v>
                </c:pt>
                <c:pt idx="225">
                  <c:v>68.351782999999955</c:v>
                </c:pt>
                <c:pt idx="226">
                  <c:v>68.351782999999955</c:v>
                </c:pt>
                <c:pt idx="227">
                  <c:v>68.351782999999955</c:v>
                </c:pt>
                <c:pt idx="228">
                  <c:v>68.351782999999955</c:v>
                </c:pt>
                <c:pt idx="229">
                  <c:v>68.351782999999955</c:v>
                </c:pt>
                <c:pt idx="230">
                  <c:v>70.086529999999996</c:v>
                </c:pt>
                <c:pt idx="231">
                  <c:v>70.086529999999996</c:v>
                </c:pt>
                <c:pt idx="232">
                  <c:v>70.086529999999996</c:v>
                </c:pt>
                <c:pt idx="233">
                  <c:v>70.086529999999996</c:v>
                </c:pt>
                <c:pt idx="234">
                  <c:v>70.086529999999996</c:v>
                </c:pt>
                <c:pt idx="235">
                  <c:v>70.086529999999996</c:v>
                </c:pt>
                <c:pt idx="236">
                  <c:v>70.086529999999996</c:v>
                </c:pt>
                <c:pt idx="237">
                  <c:v>70.086529999999996</c:v>
                </c:pt>
                <c:pt idx="238">
                  <c:v>70.086529999999996</c:v>
                </c:pt>
                <c:pt idx="239">
                  <c:v>70.086529999999996</c:v>
                </c:pt>
                <c:pt idx="240">
                  <c:v>72.073426999999981</c:v>
                </c:pt>
                <c:pt idx="241">
                  <c:v>72.073426999999981</c:v>
                </c:pt>
                <c:pt idx="242">
                  <c:v>72.073426999999981</c:v>
                </c:pt>
                <c:pt idx="243">
                  <c:v>72.073426999999981</c:v>
                </c:pt>
                <c:pt idx="244">
                  <c:v>72.073426999999981</c:v>
                </c:pt>
                <c:pt idx="245">
                  <c:v>72.073426999999981</c:v>
                </c:pt>
                <c:pt idx="246">
                  <c:v>72.073426999999981</c:v>
                </c:pt>
                <c:pt idx="247">
                  <c:v>72.073426999999981</c:v>
                </c:pt>
                <c:pt idx="248">
                  <c:v>72.073426999999981</c:v>
                </c:pt>
                <c:pt idx="249">
                  <c:v>72.073426999999981</c:v>
                </c:pt>
                <c:pt idx="250">
                  <c:v>74.366680000000002</c:v>
                </c:pt>
                <c:pt idx="251">
                  <c:v>74.366680000000002</c:v>
                </c:pt>
                <c:pt idx="252">
                  <c:v>74.366680000000002</c:v>
                </c:pt>
                <c:pt idx="253">
                  <c:v>74.366680000000002</c:v>
                </c:pt>
                <c:pt idx="254">
                  <c:v>74.366680000000002</c:v>
                </c:pt>
                <c:pt idx="255">
                  <c:v>74.366680000000002</c:v>
                </c:pt>
                <c:pt idx="256">
                  <c:v>74.366680000000002</c:v>
                </c:pt>
                <c:pt idx="257">
                  <c:v>74.366680000000002</c:v>
                </c:pt>
                <c:pt idx="258">
                  <c:v>74.366680000000002</c:v>
                </c:pt>
                <c:pt idx="259">
                  <c:v>74.366680000000002</c:v>
                </c:pt>
                <c:pt idx="260">
                  <c:v>76.816700999999981</c:v>
                </c:pt>
                <c:pt idx="261">
                  <c:v>76.816700999999981</c:v>
                </c:pt>
                <c:pt idx="262">
                  <c:v>76.816700999999981</c:v>
                </c:pt>
                <c:pt idx="263">
                  <c:v>76.816700999999981</c:v>
                </c:pt>
                <c:pt idx="264">
                  <c:v>76.816700999999981</c:v>
                </c:pt>
                <c:pt idx="265">
                  <c:v>76.816700999999981</c:v>
                </c:pt>
                <c:pt idx="266">
                  <c:v>76.816700999999981</c:v>
                </c:pt>
                <c:pt idx="267">
                  <c:v>76.816700999999981</c:v>
                </c:pt>
                <c:pt idx="268">
                  <c:v>76.816700999999981</c:v>
                </c:pt>
                <c:pt idx="269">
                  <c:v>76.816700999999981</c:v>
                </c:pt>
                <c:pt idx="270">
                  <c:v>79.351595000000003</c:v>
                </c:pt>
                <c:pt idx="271">
                  <c:v>79.351595000000003</c:v>
                </c:pt>
                <c:pt idx="272">
                  <c:v>79.351595000000003</c:v>
                </c:pt>
                <c:pt idx="273">
                  <c:v>79.351595000000003</c:v>
                </c:pt>
                <c:pt idx="274">
                  <c:v>79.351595000000003</c:v>
                </c:pt>
                <c:pt idx="275">
                  <c:v>79.351595000000003</c:v>
                </c:pt>
                <c:pt idx="276">
                  <c:v>79.351595000000003</c:v>
                </c:pt>
                <c:pt idx="277">
                  <c:v>79.351595000000003</c:v>
                </c:pt>
                <c:pt idx="278">
                  <c:v>79.351595000000003</c:v>
                </c:pt>
                <c:pt idx="279">
                  <c:v>79.351595000000003</c:v>
                </c:pt>
                <c:pt idx="280">
                  <c:v>82.203671999999983</c:v>
                </c:pt>
                <c:pt idx="281">
                  <c:v>82.203671999999983</c:v>
                </c:pt>
                <c:pt idx="282">
                  <c:v>82.203671999999983</c:v>
                </c:pt>
                <c:pt idx="283">
                  <c:v>82.203671999999983</c:v>
                </c:pt>
                <c:pt idx="284">
                  <c:v>82.203671999999983</c:v>
                </c:pt>
                <c:pt idx="285">
                  <c:v>82.203671999999983</c:v>
                </c:pt>
                <c:pt idx="286">
                  <c:v>82.203671999999983</c:v>
                </c:pt>
                <c:pt idx="287">
                  <c:v>82.203671999999983</c:v>
                </c:pt>
                <c:pt idx="288">
                  <c:v>82.203671999999983</c:v>
                </c:pt>
                <c:pt idx="289">
                  <c:v>82.203671999999983</c:v>
                </c:pt>
                <c:pt idx="290">
                  <c:v>85.32670799999994</c:v>
                </c:pt>
                <c:pt idx="291">
                  <c:v>85.32670799999994</c:v>
                </c:pt>
                <c:pt idx="292">
                  <c:v>85.32670799999994</c:v>
                </c:pt>
                <c:pt idx="293">
                  <c:v>85.32670799999994</c:v>
                </c:pt>
                <c:pt idx="294">
                  <c:v>85.32670799999994</c:v>
                </c:pt>
                <c:pt idx="295">
                  <c:v>85.32670799999994</c:v>
                </c:pt>
                <c:pt idx="296">
                  <c:v>85.32670799999994</c:v>
                </c:pt>
                <c:pt idx="297">
                  <c:v>85.32670799999994</c:v>
                </c:pt>
                <c:pt idx="298">
                  <c:v>85.32670799999994</c:v>
                </c:pt>
                <c:pt idx="299">
                  <c:v>85.32670799999994</c:v>
                </c:pt>
                <c:pt idx="300">
                  <c:v>88.430424000000045</c:v>
                </c:pt>
                <c:pt idx="301">
                  <c:v>88.430424000000045</c:v>
                </c:pt>
                <c:pt idx="302">
                  <c:v>88.430424000000045</c:v>
                </c:pt>
                <c:pt idx="303">
                  <c:v>88.430424000000045</c:v>
                </c:pt>
                <c:pt idx="304">
                  <c:v>88.430424000000045</c:v>
                </c:pt>
                <c:pt idx="305">
                  <c:v>88.430424000000045</c:v>
                </c:pt>
                <c:pt idx="306">
                  <c:v>88.430424000000045</c:v>
                </c:pt>
                <c:pt idx="307">
                  <c:v>88.430424000000045</c:v>
                </c:pt>
                <c:pt idx="308">
                  <c:v>88.430424000000045</c:v>
                </c:pt>
                <c:pt idx="309">
                  <c:v>88.430424000000045</c:v>
                </c:pt>
                <c:pt idx="310">
                  <c:v>91.786615999999995</c:v>
                </c:pt>
                <c:pt idx="311">
                  <c:v>91.786615999999995</c:v>
                </c:pt>
                <c:pt idx="312">
                  <c:v>91.786615999999995</c:v>
                </c:pt>
                <c:pt idx="313">
                  <c:v>91.786615999999995</c:v>
                </c:pt>
                <c:pt idx="314">
                  <c:v>91.786615999999995</c:v>
                </c:pt>
                <c:pt idx="315">
                  <c:v>91.786615999999995</c:v>
                </c:pt>
                <c:pt idx="316">
                  <c:v>91.786615999999995</c:v>
                </c:pt>
                <c:pt idx="317">
                  <c:v>91.786615999999995</c:v>
                </c:pt>
                <c:pt idx="318">
                  <c:v>91.786615999999995</c:v>
                </c:pt>
                <c:pt idx="319">
                  <c:v>91.786615999999995</c:v>
                </c:pt>
                <c:pt idx="320">
                  <c:v>95.224248000000003</c:v>
                </c:pt>
                <c:pt idx="321">
                  <c:v>95.224248000000003</c:v>
                </c:pt>
                <c:pt idx="322">
                  <c:v>95.224248000000003</c:v>
                </c:pt>
                <c:pt idx="323">
                  <c:v>95.224248000000003</c:v>
                </c:pt>
                <c:pt idx="324">
                  <c:v>95.224248000000003</c:v>
                </c:pt>
                <c:pt idx="325">
                  <c:v>95.224248000000003</c:v>
                </c:pt>
                <c:pt idx="326">
                  <c:v>95.224248000000003</c:v>
                </c:pt>
                <c:pt idx="327">
                  <c:v>95.224248000000003</c:v>
                </c:pt>
                <c:pt idx="328">
                  <c:v>95.224248000000003</c:v>
                </c:pt>
                <c:pt idx="329">
                  <c:v>95.224248000000003</c:v>
                </c:pt>
                <c:pt idx="330">
                  <c:v>98.899817999999982</c:v>
                </c:pt>
                <c:pt idx="331">
                  <c:v>98.899817999999982</c:v>
                </c:pt>
                <c:pt idx="332">
                  <c:v>98.899817999999982</c:v>
                </c:pt>
                <c:pt idx="333">
                  <c:v>98.899817999999982</c:v>
                </c:pt>
                <c:pt idx="334">
                  <c:v>98.899817999999982</c:v>
                </c:pt>
                <c:pt idx="335">
                  <c:v>98.899817999999982</c:v>
                </c:pt>
                <c:pt idx="336">
                  <c:v>98.899817999999982</c:v>
                </c:pt>
                <c:pt idx="337">
                  <c:v>98.899817999999982</c:v>
                </c:pt>
                <c:pt idx="338">
                  <c:v>98.899817999999982</c:v>
                </c:pt>
                <c:pt idx="339">
                  <c:v>98.899817999999982</c:v>
                </c:pt>
                <c:pt idx="340">
                  <c:v>103.508089</c:v>
                </c:pt>
                <c:pt idx="341">
                  <c:v>103.508089</c:v>
                </c:pt>
                <c:pt idx="342">
                  <c:v>103.508089</c:v>
                </c:pt>
                <c:pt idx="343">
                  <c:v>103.508089</c:v>
                </c:pt>
                <c:pt idx="344">
                  <c:v>103.508089</c:v>
                </c:pt>
                <c:pt idx="345">
                  <c:v>103.508089</c:v>
                </c:pt>
                <c:pt idx="346">
                  <c:v>103.508089</c:v>
                </c:pt>
                <c:pt idx="347">
                  <c:v>103.508089</c:v>
                </c:pt>
                <c:pt idx="348">
                  <c:v>103.508089</c:v>
                </c:pt>
                <c:pt idx="349">
                  <c:v>103.508089</c:v>
                </c:pt>
                <c:pt idx="350">
                  <c:v>107.56070699999998</c:v>
                </c:pt>
                <c:pt idx="351">
                  <c:v>107.56070699999998</c:v>
                </c:pt>
                <c:pt idx="352">
                  <c:v>107.56070699999998</c:v>
                </c:pt>
                <c:pt idx="353">
                  <c:v>107.56070699999998</c:v>
                </c:pt>
                <c:pt idx="354">
                  <c:v>107.56070699999998</c:v>
                </c:pt>
                <c:pt idx="355">
                  <c:v>107.56070699999998</c:v>
                </c:pt>
                <c:pt idx="356">
                  <c:v>107.56070699999998</c:v>
                </c:pt>
                <c:pt idx="357">
                  <c:v>107.56070699999998</c:v>
                </c:pt>
                <c:pt idx="358">
                  <c:v>107.56070699999998</c:v>
                </c:pt>
                <c:pt idx="359">
                  <c:v>107.56070699999998</c:v>
                </c:pt>
                <c:pt idx="360">
                  <c:v>112.46942799999999</c:v>
                </c:pt>
                <c:pt idx="361">
                  <c:v>112.46942799999999</c:v>
                </c:pt>
                <c:pt idx="362">
                  <c:v>112.46942799999999</c:v>
                </c:pt>
                <c:pt idx="363">
                  <c:v>112.46942799999999</c:v>
                </c:pt>
                <c:pt idx="364">
                  <c:v>112.46942799999999</c:v>
                </c:pt>
                <c:pt idx="365">
                  <c:v>112.46942799999999</c:v>
                </c:pt>
                <c:pt idx="366">
                  <c:v>112.46942799999999</c:v>
                </c:pt>
                <c:pt idx="367">
                  <c:v>112.46942799999999</c:v>
                </c:pt>
                <c:pt idx="368">
                  <c:v>112.46942799999999</c:v>
                </c:pt>
                <c:pt idx="369">
                  <c:v>112.46942799999999</c:v>
                </c:pt>
                <c:pt idx="370">
                  <c:v>117.13613700000001</c:v>
                </c:pt>
                <c:pt idx="371">
                  <c:v>117.13613700000001</c:v>
                </c:pt>
                <c:pt idx="372">
                  <c:v>117.13613700000001</c:v>
                </c:pt>
                <c:pt idx="373">
                  <c:v>117.13613700000001</c:v>
                </c:pt>
                <c:pt idx="374">
                  <c:v>117.13613700000001</c:v>
                </c:pt>
                <c:pt idx="375">
                  <c:v>117.13613700000001</c:v>
                </c:pt>
                <c:pt idx="376">
                  <c:v>117.13613700000001</c:v>
                </c:pt>
                <c:pt idx="377">
                  <c:v>117.13613700000001</c:v>
                </c:pt>
                <c:pt idx="378">
                  <c:v>117.13613700000001</c:v>
                </c:pt>
                <c:pt idx="379">
                  <c:v>117.13613700000001</c:v>
                </c:pt>
                <c:pt idx="380">
                  <c:v>121.93820300000004</c:v>
                </c:pt>
                <c:pt idx="381">
                  <c:v>121.93820300000004</c:v>
                </c:pt>
                <c:pt idx="382">
                  <c:v>121.93820300000004</c:v>
                </c:pt>
                <c:pt idx="383">
                  <c:v>121.93820300000004</c:v>
                </c:pt>
                <c:pt idx="384">
                  <c:v>121.93820300000004</c:v>
                </c:pt>
                <c:pt idx="385">
                  <c:v>121.93820300000004</c:v>
                </c:pt>
                <c:pt idx="386">
                  <c:v>121.93820300000004</c:v>
                </c:pt>
                <c:pt idx="387">
                  <c:v>121.93820300000004</c:v>
                </c:pt>
                <c:pt idx="388">
                  <c:v>121.93820300000004</c:v>
                </c:pt>
                <c:pt idx="389">
                  <c:v>121.93820300000004</c:v>
                </c:pt>
                <c:pt idx="390">
                  <c:v>129.87667199999999</c:v>
                </c:pt>
                <c:pt idx="391">
                  <c:v>129.87667199999999</c:v>
                </c:pt>
                <c:pt idx="392">
                  <c:v>129.87667199999999</c:v>
                </c:pt>
                <c:pt idx="393">
                  <c:v>129.87667199999999</c:v>
                </c:pt>
                <c:pt idx="394">
                  <c:v>129.87667199999999</c:v>
                </c:pt>
                <c:pt idx="395">
                  <c:v>129.87667199999999</c:v>
                </c:pt>
                <c:pt idx="396">
                  <c:v>129.87667199999999</c:v>
                </c:pt>
                <c:pt idx="397">
                  <c:v>129.87667199999999</c:v>
                </c:pt>
                <c:pt idx="398">
                  <c:v>129.87667199999999</c:v>
                </c:pt>
                <c:pt idx="399">
                  <c:v>129.87667199999999</c:v>
                </c:pt>
                <c:pt idx="400">
                  <c:v>132.91001399999999</c:v>
                </c:pt>
                <c:pt idx="401">
                  <c:v>132.91001399999999</c:v>
                </c:pt>
                <c:pt idx="402">
                  <c:v>132.91001399999999</c:v>
                </c:pt>
                <c:pt idx="403">
                  <c:v>132.91001399999999</c:v>
                </c:pt>
                <c:pt idx="404">
                  <c:v>132.91001399999999</c:v>
                </c:pt>
                <c:pt idx="405">
                  <c:v>132.91001399999999</c:v>
                </c:pt>
                <c:pt idx="406">
                  <c:v>132.91001399999999</c:v>
                </c:pt>
                <c:pt idx="407">
                  <c:v>132.91001399999999</c:v>
                </c:pt>
                <c:pt idx="408">
                  <c:v>132.91001399999999</c:v>
                </c:pt>
                <c:pt idx="409">
                  <c:v>132.91001399999999</c:v>
                </c:pt>
                <c:pt idx="410">
                  <c:v>136.01118199999999</c:v>
                </c:pt>
                <c:pt idx="411">
                  <c:v>136.01118199999999</c:v>
                </c:pt>
                <c:pt idx="412">
                  <c:v>136.01118199999999</c:v>
                </c:pt>
                <c:pt idx="413">
                  <c:v>136.01118199999999</c:v>
                </c:pt>
                <c:pt idx="414">
                  <c:v>136.01118199999999</c:v>
                </c:pt>
                <c:pt idx="415">
                  <c:v>136.01118199999999</c:v>
                </c:pt>
                <c:pt idx="416">
                  <c:v>136.01118199999999</c:v>
                </c:pt>
                <c:pt idx="417">
                  <c:v>136.01118199999999</c:v>
                </c:pt>
                <c:pt idx="418">
                  <c:v>136.01118199999999</c:v>
                </c:pt>
                <c:pt idx="419">
                  <c:v>136.01118199999999</c:v>
                </c:pt>
                <c:pt idx="420">
                  <c:v>136.98941800000009</c:v>
                </c:pt>
                <c:pt idx="421">
                  <c:v>136.98941800000009</c:v>
                </c:pt>
                <c:pt idx="422">
                  <c:v>136.98941800000009</c:v>
                </c:pt>
                <c:pt idx="423">
                  <c:v>136.98941800000009</c:v>
                </c:pt>
                <c:pt idx="424">
                  <c:v>136.98941800000009</c:v>
                </c:pt>
                <c:pt idx="425">
                  <c:v>136.98941800000009</c:v>
                </c:pt>
                <c:pt idx="426">
                  <c:v>136.98941800000009</c:v>
                </c:pt>
                <c:pt idx="427">
                  <c:v>136.98941800000009</c:v>
                </c:pt>
                <c:pt idx="428">
                  <c:v>136.98941800000009</c:v>
                </c:pt>
                <c:pt idx="429">
                  <c:v>136.98941800000009</c:v>
                </c:pt>
                <c:pt idx="430">
                  <c:v>138.07792000000001</c:v>
                </c:pt>
                <c:pt idx="431">
                  <c:v>138.07792000000001</c:v>
                </c:pt>
                <c:pt idx="432">
                  <c:v>138.07792000000001</c:v>
                </c:pt>
                <c:pt idx="433">
                  <c:v>138.07792000000001</c:v>
                </c:pt>
                <c:pt idx="434">
                  <c:v>138.07792000000001</c:v>
                </c:pt>
                <c:pt idx="435">
                  <c:v>138.07792000000001</c:v>
                </c:pt>
                <c:pt idx="436">
                  <c:v>138.07792000000001</c:v>
                </c:pt>
                <c:pt idx="437">
                  <c:v>138.07792000000001</c:v>
                </c:pt>
                <c:pt idx="438">
                  <c:v>138.07792000000001</c:v>
                </c:pt>
                <c:pt idx="439">
                  <c:v>138.07792000000001</c:v>
                </c:pt>
                <c:pt idx="440">
                  <c:v>139.99929900000001</c:v>
                </c:pt>
                <c:pt idx="441">
                  <c:v>139.99929900000001</c:v>
                </c:pt>
                <c:pt idx="442">
                  <c:v>139.99929900000001</c:v>
                </c:pt>
                <c:pt idx="443">
                  <c:v>139.99929900000001</c:v>
                </c:pt>
                <c:pt idx="444">
                  <c:v>139.99929900000001</c:v>
                </c:pt>
                <c:pt idx="445">
                  <c:v>139.99929900000001</c:v>
                </c:pt>
                <c:pt idx="446">
                  <c:v>139.99929900000001</c:v>
                </c:pt>
                <c:pt idx="447">
                  <c:v>139.99929900000001</c:v>
                </c:pt>
                <c:pt idx="448">
                  <c:v>139.99929900000001</c:v>
                </c:pt>
                <c:pt idx="449">
                  <c:v>139.99929900000001</c:v>
                </c:pt>
                <c:pt idx="450">
                  <c:v>145.137878</c:v>
                </c:pt>
                <c:pt idx="451">
                  <c:v>145.137878</c:v>
                </c:pt>
                <c:pt idx="452">
                  <c:v>145.137878</c:v>
                </c:pt>
                <c:pt idx="453">
                  <c:v>145.137878</c:v>
                </c:pt>
                <c:pt idx="454">
                  <c:v>145.137878</c:v>
                </c:pt>
                <c:pt idx="455">
                  <c:v>145.137878</c:v>
                </c:pt>
                <c:pt idx="456">
                  <c:v>145.137878</c:v>
                </c:pt>
                <c:pt idx="457">
                  <c:v>145.137878</c:v>
                </c:pt>
                <c:pt idx="458">
                  <c:v>145.137878</c:v>
                </c:pt>
                <c:pt idx="459">
                  <c:v>145.137878</c:v>
                </c:pt>
                <c:pt idx="460">
                  <c:v>148.46573800000004</c:v>
                </c:pt>
                <c:pt idx="461">
                  <c:v>148.46573800000004</c:v>
                </c:pt>
                <c:pt idx="462">
                  <c:v>148.46573800000004</c:v>
                </c:pt>
                <c:pt idx="463">
                  <c:v>148.46573800000004</c:v>
                </c:pt>
                <c:pt idx="464">
                  <c:v>148.46573800000004</c:v>
                </c:pt>
                <c:pt idx="465">
                  <c:v>148.46573800000004</c:v>
                </c:pt>
                <c:pt idx="466">
                  <c:v>148.46573800000004</c:v>
                </c:pt>
                <c:pt idx="467">
                  <c:v>148.46573800000004</c:v>
                </c:pt>
                <c:pt idx="468">
                  <c:v>148.46573800000004</c:v>
                </c:pt>
                <c:pt idx="469">
                  <c:v>148.46573800000004</c:v>
                </c:pt>
                <c:pt idx="470">
                  <c:v>155.07033600000008</c:v>
                </c:pt>
                <c:pt idx="471">
                  <c:v>155.07033600000008</c:v>
                </c:pt>
                <c:pt idx="472">
                  <c:v>155.07033600000008</c:v>
                </c:pt>
                <c:pt idx="473">
                  <c:v>155.07033600000008</c:v>
                </c:pt>
                <c:pt idx="474">
                  <c:v>155.07033600000008</c:v>
                </c:pt>
                <c:pt idx="475">
                  <c:v>155.07033600000008</c:v>
                </c:pt>
                <c:pt idx="476">
                  <c:v>155.07033600000008</c:v>
                </c:pt>
                <c:pt idx="477">
                  <c:v>155.07033600000008</c:v>
                </c:pt>
                <c:pt idx="478">
                  <c:v>155.07033600000008</c:v>
                </c:pt>
                <c:pt idx="479">
                  <c:v>155.07033600000008</c:v>
                </c:pt>
                <c:pt idx="480">
                  <c:v>161.44028399999999</c:v>
                </c:pt>
                <c:pt idx="481">
                  <c:v>161.44028399999999</c:v>
                </c:pt>
                <c:pt idx="482">
                  <c:v>161.44028399999999</c:v>
                </c:pt>
                <c:pt idx="483">
                  <c:v>161.44028399999999</c:v>
                </c:pt>
                <c:pt idx="484">
                  <c:v>161.44028399999999</c:v>
                </c:pt>
                <c:pt idx="485">
                  <c:v>161.44028399999999</c:v>
                </c:pt>
                <c:pt idx="486">
                  <c:v>161.44028399999999</c:v>
                </c:pt>
                <c:pt idx="487">
                  <c:v>161.44028399999999</c:v>
                </c:pt>
                <c:pt idx="488">
                  <c:v>161.44028399999999</c:v>
                </c:pt>
                <c:pt idx="489">
                  <c:v>161.44028399999999</c:v>
                </c:pt>
                <c:pt idx="490">
                  <c:v>170.09076399999998</c:v>
                </c:pt>
                <c:pt idx="491">
                  <c:v>170.09076399999998</c:v>
                </c:pt>
                <c:pt idx="492">
                  <c:v>170.09076399999998</c:v>
                </c:pt>
                <c:pt idx="493">
                  <c:v>170.09076399999998</c:v>
                </c:pt>
                <c:pt idx="494">
                  <c:v>170.09076399999998</c:v>
                </c:pt>
                <c:pt idx="495">
                  <c:v>170.09076399999998</c:v>
                </c:pt>
                <c:pt idx="496">
                  <c:v>170.09076399999998</c:v>
                </c:pt>
                <c:pt idx="497">
                  <c:v>170.09076399999998</c:v>
                </c:pt>
                <c:pt idx="498">
                  <c:v>170.09076399999998</c:v>
                </c:pt>
                <c:pt idx="499">
                  <c:v>170.09076399999998</c:v>
                </c:pt>
                <c:pt idx="500">
                  <c:v>177.86233200000009</c:v>
                </c:pt>
                <c:pt idx="501">
                  <c:v>177.86233200000009</c:v>
                </c:pt>
                <c:pt idx="502">
                  <c:v>177.86233200000009</c:v>
                </c:pt>
                <c:pt idx="503">
                  <c:v>177.86233200000009</c:v>
                </c:pt>
                <c:pt idx="504">
                  <c:v>177.86233200000009</c:v>
                </c:pt>
                <c:pt idx="505">
                  <c:v>177.86233200000009</c:v>
                </c:pt>
                <c:pt idx="506">
                  <c:v>177.86233200000009</c:v>
                </c:pt>
                <c:pt idx="507">
                  <c:v>177.86233200000009</c:v>
                </c:pt>
                <c:pt idx="508">
                  <c:v>177.86233200000009</c:v>
                </c:pt>
                <c:pt idx="509">
                  <c:v>177.86233200000009</c:v>
                </c:pt>
                <c:pt idx="510">
                  <c:v>186.05367099999998</c:v>
                </c:pt>
                <c:pt idx="511">
                  <c:v>186.05367099999998</c:v>
                </c:pt>
                <c:pt idx="512">
                  <c:v>186.05367099999998</c:v>
                </c:pt>
                <c:pt idx="513">
                  <c:v>186.05367099999998</c:v>
                </c:pt>
                <c:pt idx="514">
                  <c:v>186.05367099999998</c:v>
                </c:pt>
                <c:pt idx="515">
                  <c:v>186.05367099999998</c:v>
                </c:pt>
                <c:pt idx="516">
                  <c:v>186.05367099999998</c:v>
                </c:pt>
                <c:pt idx="517">
                  <c:v>186.05367099999998</c:v>
                </c:pt>
                <c:pt idx="518">
                  <c:v>186.05367099999998</c:v>
                </c:pt>
                <c:pt idx="519">
                  <c:v>186.05367099999998</c:v>
                </c:pt>
                <c:pt idx="520">
                  <c:v>194.17933499999998</c:v>
                </c:pt>
                <c:pt idx="521">
                  <c:v>194.17933499999998</c:v>
                </c:pt>
                <c:pt idx="522">
                  <c:v>194.17933499999998</c:v>
                </c:pt>
                <c:pt idx="523">
                  <c:v>194.17933499999998</c:v>
                </c:pt>
                <c:pt idx="524">
                  <c:v>194.17933499999998</c:v>
                </c:pt>
                <c:pt idx="525">
                  <c:v>194.17933499999998</c:v>
                </c:pt>
                <c:pt idx="526">
                  <c:v>194.17933499999998</c:v>
                </c:pt>
                <c:pt idx="527">
                  <c:v>194.17933499999998</c:v>
                </c:pt>
                <c:pt idx="528">
                  <c:v>194.17933499999998</c:v>
                </c:pt>
                <c:pt idx="529">
                  <c:v>194.17933499999998</c:v>
                </c:pt>
                <c:pt idx="530">
                  <c:v>201.97426499999995</c:v>
                </c:pt>
                <c:pt idx="531">
                  <c:v>201.97426499999995</c:v>
                </c:pt>
                <c:pt idx="532">
                  <c:v>201.97426499999995</c:v>
                </c:pt>
                <c:pt idx="533">
                  <c:v>201.97426499999995</c:v>
                </c:pt>
                <c:pt idx="534">
                  <c:v>201.97426499999995</c:v>
                </c:pt>
                <c:pt idx="535">
                  <c:v>201.97426499999995</c:v>
                </c:pt>
                <c:pt idx="536">
                  <c:v>201.97426499999995</c:v>
                </c:pt>
                <c:pt idx="537">
                  <c:v>201.97426499999995</c:v>
                </c:pt>
                <c:pt idx="538">
                  <c:v>201.97426499999995</c:v>
                </c:pt>
                <c:pt idx="539">
                  <c:v>201.97426499999995</c:v>
                </c:pt>
                <c:pt idx="540">
                  <c:v>209.4504280000001</c:v>
                </c:pt>
                <c:pt idx="541">
                  <c:v>209.4504280000001</c:v>
                </c:pt>
                <c:pt idx="542">
                  <c:v>209.4504280000001</c:v>
                </c:pt>
                <c:pt idx="543">
                  <c:v>209.4504280000001</c:v>
                </c:pt>
                <c:pt idx="544">
                  <c:v>209.4504280000001</c:v>
                </c:pt>
                <c:pt idx="545">
                  <c:v>209.4504280000001</c:v>
                </c:pt>
                <c:pt idx="546">
                  <c:v>209.4504280000001</c:v>
                </c:pt>
                <c:pt idx="547">
                  <c:v>209.4504280000001</c:v>
                </c:pt>
                <c:pt idx="548">
                  <c:v>209.4504280000001</c:v>
                </c:pt>
                <c:pt idx="549">
                  <c:v>209.4504280000001</c:v>
                </c:pt>
                <c:pt idx="550">
                  <c:v>216.727904</c:v>
                </c:pt>
                <c:pt idx="551">
                  <c:v>216.727904</c:v>
                </c:pt>
                <c:pt idx="552">
                  <c:v>216.727904</c:v>
                </c:pt>
                <c:pt idx="553">
                  <c:v>216.727904</c:v>
                </c:pt>
                <c:pt idx="554">
                  <c:v>216.727904</c:v>
                </c:pt>
                <c:pt idx="555">
                  <c:v>216.727904</c:v>
                </c:pt>
                <c:pt idx="556">
                  <c:v>216.727904</c:v>
                </c:pt>
                <c:pt idx="557">
                  <c:v>216.727904</c:v>
                </c:pt>
                <c:pt idx="558">
                  <c:v>216.727904</c:v>
                </c:pt>
                <c:pt idx="559">
                  <c:v>216.727904</c:v>
                </c:pt>
                <c:pt idx="560">
                  <c:v>223.63146900000001</c:v>
                </c:pt>
                <c:pt idx="561">
                  <c:v>223.63146900000001</c:v>
                </c:pt>
                <c:pt idx="562">
                  <c:v>223.63146900000001</c:v>
                </c:pt>
                <c:pt idx="563">
                  <c:v>223.63146900000001</c:v>
                </c:pt>
                <c:pt idx="564">
                  <c:v>223.63146900000001</c:v>
                </c:pt>
                <c:pt idx="565">
                  <c:v>223.63146900000001</c:v>
                </c:pt>
                <c:pt idx="566">
                  <c:v>223.63146900000001</c:v>
                </c:pt>
                <c:pt idx="567">
                  <c:v>223.63146900000001</c:v>
                </c:pt>
                <c:pt idx="568">
                  <c:v>223.63146900000001</c:v>
                </c:pt>
                <c:pt idx="569">
                  <c:v>223.63146900000001</c:v>
                </c:pt>
                <c:pt idx="570">
                  <c:v>231.35113100000009</c:v>
                </c:pt>
                <c:pt idx="571">
                  <c:v>231.35113100000009</c:v>
                </c:pt>
                <c:pt idx="572">
                  <c:v>231.35113100000009</c:v>
                </c:pt>
                <c:pt idx="573">
                  <c:v>231.35113100000009</c:v>
                </c:pt>
                <c:pt idx="574">
                  <c:v>231.35113100000009</c:v>
                </c:pt>
                <c:pt idx="575">
                  <c:v>231.35113100000009</c:v>
                </c:pt>
                <c:pt idx="576">
                  <c:v>231.35113100000009</c:v>
                </c:pt>
                <c:pt idx="577">
                  <c:v>231.35113100000009</c:v>
                </c:pt>
                <c:pt idx="578">
                  <c:v>231.35113100000009</c:v>
                </c:pt>
                <c:pt idx="579">
                  <c:v>231.35113100000009</c:v>
                </c:pt>
                <c:pt idx="580">
                  <c:v>238.17080199999998</c:v>
                </c:pt>
                <c:pt idx="581">
                  <c:v>238.17080199999998</c:v>
                </c:pt>
                <c:pt idx="582">
                  <c:v>238.17080199999998</c:v>
                </c:pt>
                <c:pt idx="583">
                  <c:v>238.17080199999998</c:v>
                </c:pt>
                <c:pt idx="584">
                  <c:v>238.17080199999998</c:v>
                </c:pt>
                <c:pt idx="585">
                  <c:v>238.17080199999998</c:v>
                </c:pt>
                <c:pt idx="586">
                  <c:v>238.17080199999998</c:v>
                </c:pt>
                <c:pt idx="587">
                  <c:v>238.17080199999998</c:v>
                </c:pt>
                <c:pt idx="588">
                  <c:v>238.17080199999998</c:v>
                </c:pt>
                <c:pt idx="589">
                  <c:v>238.17080199999998</c:v>
                </c:pt>
                <c:pt idx="590">
                  <c:v>243.96136900000008</c:v>
                </c:pt>
                <c:pt idx="591">
                  <c:v>243.96136900000008</c:v>
                </c:pt>
                <c:pt idx="592">
                  <c:v>243.96136900000008</c:v>
                </c:pt>
                <c:pt idx="593">
                  <c:v>243.96136900000008</c:v>
                </c:pt>
                <c:pt idx="594">
                  <c:v>243.96136900000008</c:v>
                </c:pt>
                <c:pt idx="595">
                  <c:v>243.96136900000008</c:v>
                </c:pt>
                <c:pt idx="596">
                  <c:v>243.96136900000008</c:v>
                </c:pt>
                <c:pt idx="597">
                  <c:v>243.96136900000008</c:v>
                </c:pt>
                <c:pt idx="598">
                  <c:v>243.96136900000008</c:v>
                </c:pt>
                <c:pt idx="599">
                  <c:v>243.96136900000008</c:v>
                </c:pt>
                <c:pt idx="600">
                  <c:v>249.55736000000007</c:v>
                </c:pt>
                <c:pt idx="601">
                  <c:v>249.55736000000007</c:v>
                </c:pt>
                <c:pt idx="602">
                  <c:v>249.55736000000007</c:v>
                </c:pt>
                <c:pt idx="603">
                  <c:v>249.55736000000007</c:v>
                </c:pt>
                <c:pt idx="604">
                  <c:v>249.55736000000007</c:v>
                </c:pt>
                <c:pt idx="605">
                  <c:v>249.55736000000007</c:v>
                </c:pt>
                <c:pt idx="606">
                  <c:v>249.55736000000007</c:v>
                </c:pt>
                <c:pt idx="607">
                  <c:v>249.55736000000007</c:v>
                </c:pt>
                <c:pt idx="608">
                  <c:v>249.55736000000007</c:v>
                </c:pt>
                <c:pt idx="609">
                  <c:v>249.55736000000007</c:v>
                </c:pt>
                <c:pt idx="610">
                  <c:v>255.08408399999999</c:v>
                </c:pt>
                <c:pt idx="611">
                  <c:v>255.08408399999999</c:v>
                </c:pt>
                <c:pt idx="612">
                  <c:v>255.08408399999999</c:v>
                </c:pt>
                <c:pt idx="613">
                  <c:v>255.08408399999999</c:v>
                </c:pt>
                <c:pt idx="614">
                  <c:v>255.08408399999999</c:v>
                </c:pt>
                <c:pt idx="615">
                  <c:v>255.08408399999999</c:v>
                </c:pt>
                <c:pt idx="616">
                  <c:v>255.08408399999999</c:v>
                </c:pt>
                <c:pt idx="617">
                  <c:v>255.08408399999999</c:v>
                </c:pt>
                <c:pt idx="618">
                  <c:v>255.08408399999999</c:v>
                </c:pt>
                <c:pt idx="619">
                  <c:v>255.08408399999999</c:v>
                </c:pt>
                <c:pt idx="620">
                  <c:v>260.06391399999984</c:v>
                </c:pt>
                <c:pt idx="621">
                  <c:v>260.06391399999984</c:v>
                </c:pt>
                <c:pt idx="622">
                  <c:v>260.06391399999984</c:v>
                </c:pt>
                <c:pt idx="623">
                  <c:v>260.06391399999984</c:v>
                </c:pt>
                <c:pt idx="624">
                  <c:v>260.06391399999984</c:v>
                </c:pt>
                <c:pt idx="625">
                  <c:v>260.06391399999984</c:v>
                </c:pt>
                <c:pt idx="626">
                  <c:v>260.06391399999984</c:v>
                </c:pt>
                <c:pt idx="627">
                  <c:v>260.06391399999984</c:v>
                </c:pt>
                <c:pt idx="628">
                  <c:v>260.06391399999984</c:v>
                </c:pt>
                <c:pt idx="629">
                  <c:v>260.06391399999984</c:v>
                </c:pt>
                <c:pt idx="630">
                  <c:v>264.20668000000001</c:v>
                </c:pt>
                <c:pt idx="631">
                  <c:v>264.20668000000001</c:v>
                </c:pt>
                <c:pt idx="632">
                  <c:v>264.20668000000001</c:v>
                </c:pt>
                <c:pt idx="633">
                  <c:v>264.20668000000001</c:v>
                </c:pt>
                <c:pt idx="634">
                  <c:v>264.20668000000001</c:v>
                </c:pt>
                <c:pt idx="635">
                  <c:v>264.20668000000001</c:v>
                </c:pt>
                <c:pt idx="636">
                  <c:v>264.20668000000001</c:v>
                </c:pt>
                <c:pt idx="637">
                  <c:v>264.20668000000001</c:v>
                </c:pt>
                <c:pt idx="638">
                  <c:v>264.20668000000001</c:v>
                </c:pt>
                <c:pt idx="639">
                  <c:v>264.20668000000001</c:v>
                </c:pt>
                <c:pt idx="640">
                  <c:v>267.29567699999984</c:v>
                </c:pt>
                <c:pt idx="641">
                  <c:v>267.29567699999984</c:v>
                </c:pt>
                <c:pt idx="642">
                  <c:v>267.29567699999984</c:v>
                </c:pt>
                <c:pt idx="643">
                  <c:v>267.29567699999984</c:v>
                </c:pt>
                <c:pt idx="644">
                  <c:v>267.29567699999984</c:v>
                </c:pt>
                <c:pt idx="645">
                  <c:v>267.29567699999984</c:v>
                </c:pt>
                <c:pt idx="646">
                  <c:v>267.29567699999984</c:v>
                </c:pt>
                <c:pt idx="647">
                  <c:v>267.29567699999984</c:v>
                </c:pt>
                <c:pt idx="648">
                  <c:v>267.29567699999984</c:v>
                </c:pt>
                <c:pt idx="649">
                  <c:v>267.29567699999984</c:v>
                </c:pt>
                <c:pt idx="650">
                  <c:v>270.14124800000002</c:v>
                </c:pt>
                <c:pt idx="651">
                  <c:v>270.14124800000002</c:v>
                </c:pt>
                <c:pt idx="652">
                  <c:v>270.14124800000002</c:v>
                </c:pt>
                <c:pt idx="653">
                  <c:v>270.14124800000002</c:v>
                </c:pt>
                <c:pt idx="654">
                  <c:v>270.14124800000002</c:v>
                </c:pt>
                <c:pt idx="655">
                  <c:v>270.14124800000002</c:v>
                </c:pt>
                <c:pt idx="656">
                  <c:v>270.14124800000002</c:v>
                </c:pt>
                <c:pt idx="657">
                  <c:v>270.14124800000002</c:v>
                </c:pt>
                <c:pt idx="658">
                  <c:v>270.14124800000002</c:v>
                </c:pt>
                <c:pt idx="659">
                  <c:v>270.14124800000002</c:v>
                </c:pt>
                <c:pt idx="660">
                  <c:v>272.50989099999998</c:v>
                </c:pt>
                <c:pt idx="661">
                  <c:v>272.50989099999998</c:v>
                </c:pt>
                <c:pt idx="662">
                  <c:v>272.50989099999998</c:v>
                </c:pt>
                <c:pt idx="663">
                  <c:v>272.50989099999998</c:v>
                </c:pt>
                <c:pt idx="664">
                  <c:v>272.50989099999998</c:v>
                </c:pt>
                <c:pt idx="665">
                  <c:v>272.50989099999998</c:v>
                </c:pt>
                <c:pt idx="666">
                  <c:v>272.50989099999998</c:v>
                </c:pt>
                <c:pt idx="667">
                  <c:v>272.50989099999998</c:v>
                </c:pt>
                <c:pt idx="668">
                  <c:v>272.50989099999998</c:v>
                </c:pt>
                <c:pt idx="669">
                  <c:v>272.50989099999998</c:v>
                </c:pt>
                <c:pt idx="670">
                  <c:v>274.12352699999985</c:v>
                </c:pt>
                <c:pt idx="671">
                  <c:v>274.12352699999985</c:v>
                </c:pt>
                <c:pt idx="672">
                  <c:v>274.12352699999985</c:v>
                </c:pt>
                <c:pt idx="673">
                  <c:v>274.12352699999985</c:v>
                </c:pt>
                <c:pt idx="674">
                  <c:v>274.12352699999985</c:v>
                </c:pt>
                <c:pt idx="675">
                  <c:v>274.12352699999985</c:v>
                </c:pt>
                <c:pt idx="676">
                  <c:v>274.12352699999985</c:v>
                </c:pt>
                <c:pt idx="677">
                  <c:v>274.12352699999985</c:v>
                </c:pt>
                <c:pt idx="678">
                  <c:v>274.12352699999985</c:v>
                </c:pt>
                <c:pt idx="679">
                  <c:v>274.12352699999985</c:v>
                </c:pt>
                <c:pt idx="680">
                  <c:v>276.44589999999999</c:v>
                </c:pt>
                <c:pt idx="681">
                  <c:v>276.44589999999999</c:v>
                </c:pt>
                <c:pt idx="682">
                  <c:v>276.44589999999999</c:v>
                </c:pt>
                <c:pt idx="683">
                  <c:v>276.44589999999999</c:v>
                </c:pt>
                <c:pt idx="684">
                  <c:v>276.44589999999999</c:v>
                </c:pt>
                <c:pt idx="685">
                  <c:v>276.44589999999999</c:v>
                </c:pt>
                <c:pt idx="686">
                  <c:v>276.44589999999999</c:v>
                </c:pt>
                <c:pt idx="687">
                  <c:v>276.44589999999999</c:v>
                </c:pt>
                <c:pt idx="688">
                  <c:v>276.44589999999999</c:v>
                </c:pt>
                <c:pt idx="689">
                  <c:v>276.44589999999999</c:v>
                </c:pt>
                <c:pt idx="690">
                  <c:v>279.35782000000017</c:v>
                </c:pt>
                <c:pt idx="691">
                  <c:v>279.35782000000017</c:v>
                </c:pt>
                <c:pt idx="692">
                  <c:v>279.35782000000017</c:v>
                </c:pt>
                <c:pt idx="693">
                  <c:v>279.35782000000017</c:v>
                </c:pt>
                <c:pt idx="694">
                  <c:v>279.35782000000017</c:v>
                </c:pt>
                <c:pt idx="695">
                  <c:v>279.35782000000017</c:v>
                </c:pt>
                <c:pt idx="696">
                  <c:v>279.35782000000017</c:v>
                </c:pt>
                <c:pt idx="697">
                  <c:v>279.35782000000017</c:v>
                </c:pt>
                <c:pt idx="698">
                  <c:v>279.35782000000017</c:v>
                </c:pt>
                <c:pt idx="699">
                  <c:v>279.35782000000017</c:v>
                </c:pt>
                <c:pt idx="700">
                  <c:v>280.79358399999984</c:v>
                </c:pt>
                <c:pt idx="701">
                  <c:v>280.79358399999984</c:v>
                </c:pt>
                <c:pt idx="702">
                  <c:v>280.79358399999984</c:v>
                </c:pt>
                <c:pt idx="703">
                  <c:v>280.79358399999984</c:v>
                </c:pt>
                <c:pt idx="704">
                  <c:v>280.79358399999984</c:v>
                </c:pt>
                <c:pt idx="705">
                  <c:v>280.79358399999984</c:v>
                </c:pt>
                <c:pt idx="706">
                  <c:v>280.79358399999984</c:v>
                </c:pt>
                <c:pt idx="707">
                  <c:v>280.79358399999984</c:v>
                </c:pt>
                <c:pt idx="708">
                  <c:v>280.79358399999984</c:v>
                </c:pt>
                <c:pt idx="709">
                  <c:v>280.79358399999984</c:v>
                </c:pt>
                <c:pt idx="710">
                  <c:v>282.13209899999993</c:v>
                </c:pt>
                <c:pt idx="711">
                  <c:v>282.13209899999993</c:v>
                </c:pt>
                <c:pt idx="712">
                  <c:v>282.13209899999993</c:v>
                </c:pt>
                <c:pt idx="713">
                  <c:v>282.13209899999993</c:v>
                </c:pt>
                <c:pt idx="714">
                  <c:v>282.13209899999993</c:v>
                </c:pt>
                <c:pt idx="715">
                  <c:v>282.13209899999993</c:v>
                </c:pt>
                <c:pt idx="716">
                  <c:v>282.13209899999993</c:v>
                </c:pt>
                <c:pt idx="717">
                  <c:v>282.13209899999993</c:v>
                </c:pt>
                <c:pt idx="718">
                  <c:v>282.13209899999993</c:v>
                </c:pt>
                <c:pt idx="719">
                  <c:v>282.13209899999993</c:v>
                </c:pt>
                <c:pt idx="720">
                  <c:v>283.27225199999981</c:v>
                </c:pt>
                <c:pt idx="721">
                  <c:v>283.27225199999981</c:v>
                </c:pt>
                <c:pt idx="722">
                  <c:v>283.27225199999981</c:v>
                </c:pt>
                <c:pt idx="723">
                  <c:v>283.27225199999981</c:v>
                </c:pt>
                <c:pt idx="724">
                  <c:v>283.27225199999981</c:v>
                </c:pt>
                <c:pt idx="725">
                  <c:v>283.27225199999981</c:v>
                </c:pt>
                <c:pt idx="726">
                  <c:v>283.27225199999981</c:v>
                </c:pt>
                <c:pt idx="727">
                  <c:v>283.27225199999981</c:v>
                </c:pt>
                <c:pt idx="728">
                  <c:v>283.27225199999981</c:v>
                </c:pt>
                <c:pt idx="729">
                  <c:v>283.27225199999981</c:v>
                </c:pt>
                <c:pt idx="730">
                  <c:v>283.80901699999993</c:v>
                </c:pt>
                <c:pt idx="731">
                  <c:v>283.80901699999993</c:v>
                </c:pt>
                <c:pt idx="732">
                  <c:v>283.80901699999993</c:v>
                </c:pt>
                <c:pt idx="733">
                  <c:v>283.80901699999993</c:v>
                </c:pt>
                <c:pt idx="734">
                  <c:v>283.80901699999993</c:v>
                </c:pt>
                <c:pt idx="735">
                  <c:v>283.80901699999993</c:v>
                </c:pt>
                <c:pt idx="736">
                  <c:v>283.80901699999993</c:v>
                </c:pt>
                <c:pt idx="737">
                  <c:v>283.80901699999993</c:v>
                </c:pt>
                <c:pt idx="738">
                  <c:v>283.80901699999993</c:v>
                </c:pt>
                <c:pt idx="739">
                  <c:v>283.80901699999993</c:v>
                </c:pt>
                <c:pt idx="740">
                  <c:v>284.43392199999977</c:v>
                </c:pt>
                <c:pt idx="741">
                  <c:v>284.43392199999977</c:v>
                </c:pt>
                <c:pt idx="742">
                  <c:v>284.43392199999977</c:v>
                </c:pt>
                <c:pt idx="743">
                  <c:v>284.43392199999977</c:v>
                </c:pt>
                <c:pt idx="744">
                  <c:v>284.43392199999977</c:v>
                </c:pt>
                <c:pt idx="745">
                  <c:v>284.43392199999977</c:v>
                </c:pt>
                <c:pt idx="746">
                  <c:v>284.43392199999977</c:v>
                </c:pt>
                <c:pt idx="747">
                  <c:v>284.43392199999977</c:v>
                </c:pt>
                <c:pt idx="748">
                  <c:v>284.43392199999977</c:v>
                </c:pt>
                <c:pt idx="749">
                  <c:v>284.43392199999977</c:v>
                </c:pt>
                <c:pt idx="750">
                  <c:v>285.16088500000018</c:v>
                </c:pt>
                <c:pt idx="751">
                  <c:v>285.16088500000018</c:v>
                </c:pt>
                <c:pt idx="752">
                  <c:v>285.16088500000018</c:v>
                </c:pt>
                <c:pt idx="753">
                  <c:v>285.16088500000018</c:v>
                </c:pt>
                <c:pt idx="754">
                  <c:v>285.16088500000018</c:v>
                </c:pt>
                <c:pt idx="755">
                  <c:v>285.16088500000018</c:v>
                </c:pt>
                <c:pt idx="756">
                  <c:v>285.16088500000018</c:v>
                </c:pt>
                <c:pt idx="757">
                  <c:v>285.16088500000018</c:v>
                </c:pt>
                <c:pt idx="758">
                  <c:v>285.16088500000018</c:v>
                </c:pt>
                <c:pt idx="759">
                  <c:v>285.16088500000018</c:v>
                </c:pt>
                <c:pt idx="760">
                  <c:v>285.26981799999999</c:v>
                </c:pt>
                <c:pt idx="761">
                  <c:v>285.26981799999999</c:v>
                </c:pt>
                <c:pt idx="762">
                  <c:v>285.26981799999999</c:v>
                </c:pt>
                <c:pt idx="763">
                  <c:v>285.26981799999999</c:v>
                </c:pt>
                <c:pt idx="764">
                  <c:v>285.26981799999999</c:v>
                </c:pt>
                <c:pt idx="765">
                  <c:v>285.26981799999999</c:v>
                </c:pt>
                <c:pt idx="766">
                  <c:v>285.26981799999999</c:v>
                </c:pt>
                <c:pt idx="767">
                  <c:v>285.26981799999999</c:v>
                </c:pt>
                <c:pt idx="768">
                  <c:v>285.26981799999999</c:v>
                </c:pt>
                <c:pt idx="769">
                  <c:v>285.26981799999999</c:v>
                </c:pt>
                <c:pt idx="770">
                  <c:v>285.06204200000002</c:v>
                </c:pt>
                <c:pt idx="771">
                  <c:v>285.06204200000002</c:v>
                </c:pt>
                <c:pt idx="772">
                  <c:v>285.06204200000002</c:v>
                </c:pt>
                <c:pt idx="773">
                  <c:v>285.06204200000002</c:v>
                </c:pt>
                <c:pt idx="774">
                  <c:v>285.06204200000002</c:v>
                </c:pt>
                <c:pt idx="775">
                  <c:v>285.06204200000002</c:v>
                </c:pt>
                <c:pt idx="776">
                  <c:v>285.06204200000002</c:v>
                </c:pt>
                <c:pt idx="777">
                  <c:v>285.06204200000002</c:v>
                </c:pt>
                <c:pt idx="778">
                  <c:v>285.06204200000002</c:v>
                </c:pt>
                <c:pt idx="779">
                  <c:v>285.06204200000002</c:v>
                </c:pt>
                <c:pt idx="780">
                  <c:v>284.832562</c:v>
                </c:pt>
                <c:pt idx="781">
                  <c:v>284.832562</c:v>
                </c:pt>
                <c:pt idx="782">
                  <c:v>284.832562</c:v>
                </c:pt>
                <c:pt idx="783">
                  <c:v>284.832562</c:v>
                </c:pt>
                <c:pt idx="784">
                  <c:v>284.832562</c:v>
                </c:pt>
                <c:pt idx="785">
                  <c:v>284.832562</c:v>
                </c:pt>
                <c:pt idx="786">
                  <c:v>284.832562</c:v>
                </c:pt>
                <c:pt idx="787">
                  <c:v>284.832562</c:v>
                </c:pt>
                <c:pt idx="788">
                  <c:v>284.832562</c:v>
                </c:pt>
                <c:pt idx="789">
                  <c:v>284.832562</c:v>
                </c:pt>
                <c:pt idx="790">
                  <c:v>284.70288900000008</c:v>
                </c:pt>
                <c:pt idx="791">
                  <c:v>284.70288900000008</c:v>
                </c:pt>
                <c:pt idx="792">
                  <c:v>284.70288900000008</c:v>
                </c:pt>
                <c:pt idx="793">
                  <c:v>284.70288900000008</c:v>
                </c:pt>
                <c:pt idx="794">
                  <c:v>284.70288900000008</c:v>
                </c:pt>
                <c:pt idx="795">
                  <c:v>284.70288900000008</c:v>
                </c:pt>
                <c:pt idx="796">
                  <c:v>284.70288900000008</c:v>
                </c:pt>
                <c:pt idx="797">
                  <c:v>284.70288900000008</c:v>
                </c:pt>
                <c:pt idx="798">
                  <c:v>284.70288900000008</c:v>
                </c:pt>
                <c:pt idx="799">
                  <c:v>284.70288900000008</c:v>
                </c:pt>
                <c:pt idx="800">
                  <c:v>284.32057399999985</c:v>
                </c:pt>
                <c:pt idx="801">
                  <c:v>284.32057399999985</c:v>
                </c:pt>
                <c:pt idx="802">
                  <c:v>284.32057399999985</c:v>
                </c:pt>
                <c:pt idx="803">
                  <c:v>284.32057399999985</c:v>
                </c:pt>
                <c:pt idx="804">
                  <c:v>284.32057399999985</c:v>
                </c:pt>
                <c:pt idx="805">
                  <c:v>284.32057399999985</c:v>
                </c:pt>
                <c:pt idx="806">
                  <c:v>284.32057399999985</c:v>
                </c:pt>
                <c:pt idx="807">
                  <c:v>284.32057399999985</c:v>
                </c:pt>
                <c:pt idx="808">
                  <c:v>284.32057399999985</c:v>
                </c:pt>
                <c:pt idx="809">
                  <c:v>284.32057399999985</c:v>
                </c:pt>
                <c:pt idx="810">
                  <c:v>283.90168699999981</c:v>
                </c:pt>
                <c:pt idx="811">
                  <c:v>283.90168699999981</c:v>
                </c:pt>
                <c:pt idx="812">
                  <c:v>283.90168699999981</c:v>
                </c:pt>
                <c:pt idx="813">
                  <c:v>283.90168699999981</c:v>
                </c:pt>
                <c:pt idx="814">
                  <c:v>283.90168699999981</c:v>
                </c:pt>
                <c:pt idx="815">
                  <c:v>283.90168699999981</c:v>
                </c:pt>
                <c:pt idx="816">
                  <c:v>283.90168699999981</c:v>
                </c:pt>
                <c:pt idx="817">
                  <c:v>283.90168699999981</c:v>
                </c:pt>
                <c:pt idx="818">
                  <c:v>283.90168699999981</c:v>
                </c:pt>
                <c:pt idx="819">
                  <c:v>283.90168699999981</c:v>
                </c:pt>
                <c:pt idx="820">
                  <c:v>283.03899799999976</c:v>
                </c:pt>
                <c:pt idx="821">
                  <c:v>283.03899799999976</c:v>
                </c:pt>
                <c:pt idx="822">
                  <c:v>283.03899799999976</c:v>
                </c:pt>
                <c:pt idx="823">
                  <c:v>283.03899799999976</c:v>
                </c:pt>
                <c:pt idx="824">
                  <c:v>283.03899799999976</c:v>
                </c:pt>
                <c:pt idx="825">
                  <c:v>283.03899799999976</c:v>
                </c:pt>
                <c:pt idx="826">
                  <c:v>283.03899799999976</c:v>
                </c:pt>
                <c:pt idx="827">
                  <c:v>283.03899799999976</c:v>
                </c:pt>
                <c:pt idx="828">
                  <c:v>283.03899799999976</c:v>
                </c:pt>
                <c:pt idx="829">
                  <c:v>283.03899799999976</c:v>
                </c:pt>
                <c:pt idx="830">
                  <c:v>282.39315699999963</c:v>
                </c:pt>
                <c:pt idx="831">
                  <c:v>282.39315699999963</c:v>
                </c:pt>
                <c:pt idx="832">
                  <c:v>282.39315699999963</c:v>
                </c:pt>
                <c:pt idx="833">
                  <c:v>282.39315699999963</c:v>
                </c:pt>
                <c:pt idx="834">
                  <c:v>282.39315699999963</c:v>
                </c:pt>
                <c:pt idx="835">
                  <c:v>282.39315699999963</c:v>
                </c:pt>
                <c:pt idx="836">
                  <c:v>282.39315699999963</c:v>
                </c:pt>
                <c:pt idx="837">
                  <c:v>282.39315699999963</c:v>
                </c:pt>
                <c:pt idx="838">
                  <c:v>282.39315699999963</c:v>
                </c:pt>
                <c:pt idx="839">
                  <c:v>282.39315699999963</c:v>
                </c:pt>
                <c:pt idx="840">
                  <c:v>281.70557399999984</c:v>
                </c:pt>
                <c:pt idx="841">
                  <c:v>281.70557399999984</c:v>
                </c:pt>
                <c:pt idx="842">
                  <c:v>281.70557399999984</c:v>
                </c:pt>
                <c:pt idx="843">
                  <c:v>281.70557399999984</c:v>
                </c:pt>
                <c:pt idx="844">
                  <c:v>281.70557399999984</c:v>
                </c:pt>
                <c:pt idx="845">
                  <c:v>281.70557399999984</c:v>
                </c:pt>
                <c:pt idx="846">
                  <c:v>281.70557399999984</c:v>
                </c:pt>
                <c:pt idx="847">
                  <c:v>281.70557399999984</c:v>
                </c:pt>
                <c:pt idx="848">
                  <c:v>281.70557399999984</c:v>
                </c:pt>
                <c:pt idx="849">
                  <c:v>281.70557399999984</c:v>
                </c:pt>
                <c:pt idx="850">
                  <c:v>280.60406899999998</c:v>
                </c:pt>
                <c:pt idx="851">
                  <c:v>280.60406899999998</c:v>
                </c:pt>
                <c:pt idx="852">
                  <c:v>280.60406899999998</c:v>
                </c:pt>
                <c:pt idx="853">
                  <c:v>280.60406899999998</c:v>
                </c:pt>
                <c:pt idx="854">
                  <c:v>280.60406899999998</c:v>
                </c:pt>
                <c:pt idx="855">
                  <c:v>280.60406899999998</c:v>
                </c:pt>
                <c:pt idx="856">
                  <c:v>280.60406899999998</c:v>
                </c:pt>
                <c:pt idx="857">
                  <c:v>280.60406899999998</c:v>
                </c:pt>
                <c:pt idx="858">
                  <c:v>280.60406899999998</c:v>
                </c:pt>
                <c:pt idx="859">
                  <c:v>280.60406899999998</c:v>
                </c:pt>
                <c:pt idx="860">
                  <c:v>279.42979799999983</c:v>
                </c:pt>
                <c:pt idx="861">
                  <c:v>279.42979799999983</c:v>
                </c:pt>
                <c:pt idx="862">
                  <c:v>279.42979799999983</c:v>
                </c:pt>
                <c:pt idx="863">
                  <c:v>279.42979799999983</c:v>
                </c:pt>
                <c:pt idx="864">
                  <c:v>279.42979799999983</c:v>
                </c:pt>
                <c:pt idx="865">
                  <c:v>279.42979799999983</c:v>
                </c:pt>
                <c:pt idx="866">
                  <c:v>279.42979799999983</c:v>
                </c:pt>
                <c:pt idx="867">
                  <c:v>279.42979799999983</c:v>
                </c:pt>
                <c:pt idx="868">
                  <c:v>279.42979799999983</c:v>
                </c:pt>
                <c:pt idx="869">
                  <c:v>279.42979799999983</c:v>
                </c:pt>
                <c:pt idx="870">
                  <c:v>278.18438500000002</c:v>
                </c:pt>
                <c:pt idx="871">
                  <c:v>278.18438500000002</c:v>
                </c:pt>
                <c:pt idx="872">
                  <c:v>278.18438500000002</c:v>
                </c:pt>
                <c:pt idx="873">
                  <c:v>278.18438500000002</c:v>
                </c:pt>
                <c:pt idx="874">
                  <c:v>278.18438500000002</c:v>
                </c:pt>
                <c:pt idx="875">
                  <c:v>278.18438500000002</c:v>
                </c:pt>
                <c:pt idx="876">
                  <c:v>278.18438500000002</c:v>
                </c:pt>
                <c:pt idx="877">
                  <c:v>278.18438500000002</c:v>
                </c:pt>
                <c:pt idx="878">
                  <c:v>278.18438500000002</c:v>
                </c:pt>
                <c:pt idx="879">
                  <c:v>278.18438500000002</c:v>
                </c:pt>
                <c:pt idx="880">
                  <c:v>276.49602999999968</c:v>
                </c:pt>
                <c:pt idx="881">
                  <c:v>276.49602999999968</c:v>
                </c:pt>
                <c:pt idx="882">
                  <c:v>276.49602999999968</c:v>
                </c:pt>
                <c:pt idx="883">
                  <c:v>276.49602999999968</c:v>
                </c:pt>
                <c:pt idx="884">
                  <c:v>276.49602999999968</c:v>
                </c:pt>
                <c:pt idx="885">
                  <c:v>276.49602999999968</c:v>
                </c:pt>
                <c:pt idx="886">
                  <c:v>276.49602999999968</c:v>
                </c:pt>
                <c:pt idx="887">
                  <c:v>276.49602999999968</c:v>
                </c:pt>
                <c:pt idx="888">
                  <c:v>276.49602999999968</c:v>
                </c:pt>
                <c:pt idx="889">
                  <c:v>276.49602999999968</c:v>
                </c:pt>
                <c:pt idx="890">
                  <c:v>275.03981800000003</c:v>
                </c:pt>
                <c:pt idx="891">
                  <c:v>275.03981800000003</c:v>
                </c:pt>
                <c:pt idx="892">
                  <c:v>275.03981800000003</c:v>
                </c:pt>
                <c:pt idx="893">
                  <c:v>275.03981800000003</c:v>
                </c:pt>
                <c:pt idx="894">
                  <c:v>275.03981800000003</c:v>
                </c:pt>
                <c:pt idx="895">
                  <c:v>275.03981800000003</c:v>
                </c:pt>
                <c:pt idx="896">
                  <c:v>275.03981800000003</c:v>
                </c:pt>
                <c:pt idx="897">
                  <c:v>275.03981800000003</c:v>
                </c:pt>
                <c:pt idx="898">
                  <c:v>275.03981800000003</c:v>
                </c:pt>
                <c:pt idx="899">
                  <c:v>275.03981800000003</c:v>
                </c:pt>
                <c:pt idx="900">
                  <c:v>273.50654199999985</c:v>
                </c:pt>
                <c:pt idx="901">
                  <c:v>273.50654199999985</c:v>
                </c:pt>
                <c:pt idx="902">
                  <c:v>273.50654199999985</c:v>
                </c:pt>
                <c:pt idx="903">
                  <c:v>273.50654199999985</c:v>
                </c:pt>
                <c:pt idx="904">
                  <c:v>273.50654199999985</c:v>
                </c:pt>
                <c:pt idx="905">
                  <c:v>273.50654199999985</c:v>
                </c:pt>
                <c:pt idx="906">
                  <c:v>273.50654199999985</c:v>
                </c:pt>
                <c:pt idx="907">
                  <c:v>273.50654199999985</c:v>
                </c:pt>
                <c:pt idx="908">
                  <c:v>273.50654199999985</c:v>
                </c:pt>
                <c:pt idx="909">
                  <c:v>273.50654199999985</c:v>
                </c:pt>
                <c:pt idx="910">
                  <c:v>272.08024899999981</c:v>
                </c:pt>
                <c:pt idx="911">
                  <c:v>272.08024899999981</c:v>
                </c:pt>
                <c:pt idx="912">
                  <c:v>272.08024899999981</c:v>
                </c:pt>
                <c:pt idx="913">
                  <c:v>272.08024899999981</c:v>
                </c:pt>
                <c:pt idx="914">
                  <c:v>272.08024899999981</c:v>
                </c:pt>
                <c:pt idx="915">
                  <c:v>272.08024899999981</c:v>
                </c:pt>
                <c:pt idx="916">
                  <c:v>272.08024899999981</c:v>
                </c:pt>
                <c:pt idx="917">
                  <c:v>272.08024899999981</c:v>
                </c:pt>
                <c:pt idx="918">
                  <c:v>272.08024899999981</c:v>
                </c:pt>
                <c:pt idx="919">
                  <c:v>272.08024899999981</c:v>
                </c:pt>
                <c:pt idx="920">
                  <c:v>270.71355599999964</c:v>
                </c:pt>
                <c:pt idx="921">
                  <c:v>270.71355599999964</c:v>
                </c:pt>
                <c:pt idx="922">
                  <c:v>270.71355599999964</c:v>
                </c:pt>
                <c:pt idx="923">
                  <c:v>270.71355599999964</c:v>
                </c:pt>
                <c:pt idx="924">
                  <c:v>270.71355599999964</c:v>
                </c:pt>
                <c:pt idx="925">
                  <c:v>270.71355599999964</c:v>
                </c:pt>
                <c:pt idx="926">
                  <c:v>270.71355599999964</c:v>
                </c:pt>
                <c:pt idx="927">
                  <c:v>270.71355599999964</c:v>
                </c:pt>
                <c:pt idx="928">
                  <c:v>270.71355599999964</c:v>
                </c:pt>
                <c:pt idx="929">
                  <c:v>270.71355599999964</c:v>
                </c:pt>
                <c:pt idx="930">
                  <c:v>269.28389799999985</c:v>
                </c:pt>
                <c:pt idx="931">
                  <c:v>269.28389799999985</c:v>
                </c:pt>
                <c:pt idx="932">
                  <c:v>269.28389799999985</c:v>
                </c:pt>
                <c:pt idx="933">
                  <c:v>269.28389799999985</c:v>
                </c:pt>
                <c:pt idx="934">
                  <c:v>269.28389799999985</c:v>
                </c:pt>
                <c:pt idx="935">
                  <c:v>269.28389799999985</c:v>
                </c:pt>
                <c:pt idx="936">
                  <c:v>269.28389799999985</c:v>
                </c:pt>
                <c:pt idx="937">
                  <c:v>269.28389799999985</c:v>
                </c:pt>
                <c:pt idx="938">
                  <c:v>269.28389799999985</c:v>
                </c:pt>
                <c:pt idx="939">
                  <c:v>269.28389799999985</c:v>
                </c:pt>
                <c:pt idx="940">
                  <c:v>267.9541479999998</c:v>
                </c:pt>
                <c:pt idx="941">
                  <c:v>267.9541479999998</c:v>
                </c:pt>
                <c:pt idx="942">
                  <c:v>267.9541479999998</c:v>
                </c:pt>
                <c:pt idx="943">
                  <c:v>267.9541479999998</c:v>
                </c:pt>
                <c:pt idx="944">
                  <c:v>267.9541479999998</c:v>
                </c:pt>
                <c:pt idx="945">
                  <c:v>267.9541479999998</c:v>
                </c:pt>
                <c:pt idx="946">
                  <c:v>267.9541479999998</c:v>
                </c:pt>
                <c:pt idx="947">
                  <c:v>267.9541479999998</c:v>
                </c:pt>
                <c:pt idx="948">
                  <c:v>267.9541479999998</c:v>
                </c:pt>
                <c:pt idx="949">
                  <c:v>267.9541479999998</c:v>
                </c:pt>
                <c:pt idx="950">
                  <c:v>266.59431199999983</c:v>
                </c:pt>
                <c:pt idx="951">
                  <c:v>266.59431199999983</c:v>
                </c:pt>
                <c:pt idx="952">
                  <c:v>266.59431199999983</c:v>
                </c:pt>
                <c:pt idx="953">
                  <c:v>266.59431199999983</c:v>
                </c:pt>
                <c:pt idx="954">
                  <c:v>266.59431199999983</c:v>
                </c:pt>
                <c:pt idx="955">
                  <c:v>266.59431199999983</c:v>
                </c:pt>
                <c:pt idx="956">
                  <c:v>266.59431199999983</c:v>
                </c:pt>
                <c:pt idx="957">
                  <c:v>266.59431199999983</c:v>
                </c:pt>
                <c:pt idx="958">
                  <c:v>266.59431199999983</c:v>
                </c:pt>
                <c:pt idx="959">
                  <c:v>266.59431199999983</c:v>
                </c:pt>
                <c:pt idx="960">
                  <c:v>264.9543069999998</c:v>
                </c:pt>
                <c:pt idx="961">
                  <c:v>264.9543069999998</c:v>
                </c:pt>
                <c:pt idx="962">
                  <c:v>264.9543069999998</c:v>
                </c:pt>
                <c:pt idx="963">
                  <c:v>264.9543069999998</c:v>
                </c:pt>
                <c:pt idx="964">
                  <c:v>264.9543069999998</c:v>
                </c:pt>
                <c:pt idx="965">
                  <c:v>264.9543069999998</c:v>
                </c:pt>
                <c:pt idx="966">
                  <c:v>264.9543069999998</c:v>
                </c:pt>
                <c:pt idx="967">
                  <c:v>264.9543069999998</c:v>
                </c:pt>
                <c:pt idx="968">
                  <c:v>264.9543069999998</c:v>
                </c:pt>
                <c:pt idx="969">
                  <c:v>264.9543069999998</c:v>
                </c:pt>
                <c:pt idx="970">
                  <c:v>262.98969499999993</c:v>
                </c:pt>
                <c:pt idx="971">
                  <c:v>262.98969499999993</c:v>
                </c:pt>
                <c:pt idx="972">
                  <c:v>262.98969499999993</c:v>
                </c:pt>
                <c:pt idx="973">
                  <c:v>262.98969499999993</c:v>
                </c:pt>
                <c:pt idx="974">
                  <c:v>262.98969499999993</c:v>
                </c:pt>
                <c:pt idx="975">
                  <c:v>262.98969499999993</c:v>
                </c:pt>
                <c:pt idx="976">
                  <c:v>262.98969499999993</c:v>
                </c:pt>
                <c:pt idx="977">
                  <c:v>262.98969499999993</c:v>
                </c:pt>
                <c:pt idx="978">
                  <c:v>262.98969499999993</c:v>
                </c:pt>
                <c:pt idx="979">
                  <c:v>262.98969499999993</c:v>
                </c:pt>
                <c:pt idx="980">
                  <c:v>260.55871099999985</c:v>
                </c:pt>
                <c:pt idx="981">
                  <c:v>260.55871099999985</c:v>
                </c:pt>
                <c:pt idx="982">
                  <c:v>260.55871099999985</c:v>
                </c:pt>
                <c:pt idx="983">
                  <c:v>260.55871099999985</c:v>
                </c:pt>
                <c:pt idx="984">
                  <c:v>260.55871099999985</c:v>
                </c:pt>
                <c:pt idx="985">
                  <c:v>260.55871099999985</c:v>
                </c:pt>
                <c:pt idx="986">
                  <c:v>260.55871099999985</c:v>
                </c:pt>
                <c:pt idx="987">
                  <c:v>260.55871099999985</c:v>
                </c:pt>
                <c:pt idx="988">
                  <c:v>260.55871099999985</c:v>
                </c:pt>
                <c:pt idx="989">
                  <c:v>260.55871099999985</c:v>
                </c:pt>
                <c:pt idx="990">
                  <c:v>259.064438</c:v>
                </c:pt>
                <c:pt idx="991">
                  <c:v>259.064438</c:v>
                </c:pt>
                <c:pt idx="992">
                  <c:v>259.064438</c:v>
                </c:pt>
                <c:pt idx="993">
                  <c:v>259.064438</c:v>
                </c:pt>
                <c:pt idx="994">
                  <c:v>259.064438</c:v>
                </c:pt>
                <c:pt idx="995">
                  <c:v>259.064438</c:v>
                </c:pt>
                <c:pt idx="996">
                  <c:v>259.064438</c:v>
                </c:pt>
                <c:pt idx="997">
                  <c:v>259.064438</c:v>
                </c:pt>
                <c:pt idx="998">
                  <c:v>259.064438</c:v>
                </c:pt>
                <c:pt idx="999">
                  <c:v>259.064438</c:v>
                </c:pt>
                <c:pt idx="1000">
                  <c:v>257.22320299999984</c:v>
                </c:pt>
                <c:pt idx="1001">
                  <c:v>257.22320299999984</c:v>
                </c:pt>
                <c:pt idx="1002">
                  <c:v>257.22320299999984</c:v>
                </c:pt>
                <c:pt idx="1003">
                  <c:v>257.22320299999984</c:v>
                </c:pt>
                <c:pt idx="1004">
                  <c:v>257.22320299999984</c:v>
                </c:pt>
                <c:pt idx="1005">
                  <c:v>257.22320299999984</c:v>
                </c:pt>
                <c:pt idx="1006">
                  <c:v>257.22320299999984</c:v>
                </c:pt>
                <c:pt idx="1007">
                  <c:v>257.22320299999984</c:v>
                </c:pt>
                <c:pt idx="1008">
                  <c:v>257.22320299999984</c:v>
                </c:pt>
                <c:pt idx="1009">
                  <c:v>257.22320299999984</c:v>
                </c:pt>
                <c:pt idx="1010">
                  <c:v>256.094854</c:v>
                </c:pt>
                <c:pt idx="1011">
                  <c:v>256.094854</c:v>
                </c:pt>
                <c:pt idx="1012">
                  <c:v>256.094854</c:v>
                </c:pt>
                <c:pt idx="1013">
                  <c:v>256.094854</c:v>
                </c:pt>
                <c:pt idx="1014">
                  <c:v>256.094854</c:v>
                </c:pt>
                <c:pt idx="1015">
                  <c:v>256.094854</c:v>
                </c:pt>
                <c:pt idx="1016">
                  <c:v>256.094854</c:v>
                </c:pt>
                <c:pt idx="1017">
                  <c:v>256.094854</c:v>
                </c:pt>
                <c:pt idx="1018">
                  <c:v>256.094854</c:v>
                </c:pt>
                <c:pt idx="1019">
                  <c:v>256.094854</c:v>
                </c:pt>
                <c:pt idx="1020">
                  <c:v>254.7107509999999</c:v>
                </c:pt>
                <c:pt idx="1021">
                  <c:v>254.7107509999999</c:v>
                </c:pt>
                <c:pt idx="1022">
                  <c:v>254.7107509999999</c:v>
                </c:pt>
                <c:pt idx="1023">
                  <c:v>254.7107509999999</c:v>
                </c:pt>
                <c:pt idx="1024">
                  <c:v>254.7107509999999</c:v>
                </c:pt>
                <c:pt idx="1025">
                  <c:v>254.7107509999999</c:v>
                </c:pt>
                <c:pt idx="1026">
                  <c:v>254.7107509999999</c:v>
                </c:pt>
                <c:pt idx="1027">
                  <c:v>254.7107509999999</c:v>
                </c:pt>
                <c:pt idx="1028">
                  <c:v>254.7107509999999</c:v>
                </c:pt>
                <c:pt idx="1029">
                  <c:v>254.7107509999999</c:v>
                </c:pt>
                <c:pt idx="1030">
                  <c:v>253.60712900000001</c:v>
                </c:pt>
                <c:pt idx="1031">
                  <c:v>253.60712900000001</c:v>
                </c:pt>
                <c:pt idx="1032">
                  <c:v>253.60712900000001</c:v>
                </c:pt>
                <c:pt idx="1033">
                  <c:v>253.60712900000001</c:v>
                </c:pt>
                <c:pt idx="1034">
                  <c:v>253.60712900000001</c:v>
                </c:pt>
                <c:pt idx="1035">
                  <c:v>253.60712900000001</c:v>
                </c:pt>
                <c:pt idx="1036">
                  <c:v>253.60712900000001</c:v>
                </c:pt>
                <c:pt idx="1037">
                  <c:v>253.60712900000001</c:v>
                </c:pt>
                <c:pt idx="1038">
                  <c:v>253.60712900000001</c:v>
                </c:pt>
                <c:pt idx="1039">
                  <c:v>253.60712900000001</c:v>
                </c:pt>
                <c:pt idx="1040">
                  <c:v>252.44314399999999</c:v>
                </c:pt>
                <c:pt idx="1041">
                  <c:v>252.44314399999999</c:v>
                </c:pt>
                <c:pt idx="1042">
                  <c:v>252.44314399999999</c:v>
                </c:pt>
                <c:pt idx="1043">
                  <c:v>252.44314399999999</c:v>
                </c:pt>
                <c:pt idx="1044">
                  <c:v>252.44314399999999</c:v>
                </c:pt>
                <c:pt idx="1045">
                  <c:v>252.44314399999999</c:v>
                </c:pt>
                <c:pt idx="1046">
                  <c:v>252.44314399999999</c:v>
                </c:pt>
                <c:pt idx="1047">
                  <c:v>252.44314399999999</c:v>
                </c:pt>
                <c:pt idx="1048">
                  <c:v>252.44314399999999</c:v>
                </c:pt>
                <c:pt idx="1049">
                  <c:v>252.44314399999999</c:v>
                </c:pt>
                <c:pt idx="1050">
                  <c:v>250.89956599999991</c:v>
                </c:pt>
                <c:pt idx="1051">
                  <c:v>250.89956599999991</c:v>
                </c:pt>
                <c:pt idx="1052">
                  <c:v>250.89956599999991</c:v>
                </c:pt>
                <c:pt idx="1053">
                  <c:v>250.89956599999991</c:v>
                </c:pt>
                <c:pt idx="1054">
                  <c:v>250.89956599999991</c:v>
                </c:pt>
                <c:pt idx="1055">
                  <c:v>250.89956599999991</c:v>
                </c:pt>
                <c:pt idx="1056">
                  <c:v>250.89956599999991</c:v>
                </c:pt>
                <c:pt idx="1057">
                  <c:v>250.89956599999991</c:v>
                </c:pt>
                <c:pt idx="1058">
                  <c:v>250.89956599999991</c:v>
                </c:pt>
                <c:pt idx="1059">
                  <c:v>250.89956599999991</c:v>
                </c:pt>
                <c:pt idx="1060">
                  <c:v>249.55292900000009</c:v>
                </c:pt>
                <c:pt idx="1061">
                  <c:v>249.55292900000009</c:v>
                </c:pt>
                <c:pt idx="1062">
                  <c:v>249.55292900000009</c:v>
                </c:pt>
                <c:pt idx="1063">
                  <c:v>249.55292900000009</c:v>
                </c:pt>
                <c:pt idx="1064">
                  <c:v>249.55292900000009</c:v>
                </c:pt>
                <c:pt idx="1065">
                  <c:v>249.55292900000009</c:v>
                </c:pt>
                <c:pt idx="1066">
                  <c:v>249.55292900000009</c:v>
                </c:pt>
                <c:pt idx="1067">
                  <c:v>249.55292900000009</c:v>
                </c:pt>
                <c:pt idx="1068">
                  <c:v>249.55292900000009</c:v>
                </c:pt>
                <c:pt idx="1069">
                  <c:v>249.55292900000009</c:v>
                </c:pt>
                <c:pt idx="1070">
                  <c:v>248.12722100000008</c:v>
                </c:pt>
                <c:pt idx="1071">
                  <c:v>248.12722100000008</c:v>
                </c:pt>
                <c:pt idx="1072">
                  <c:v>248.12722100000008</c:v>
                </c:pt>
                <c:pt idx="1073">
                  <c:v>248.12722100000008</c:v>
                </c:pt>
                <c:pt idx="1074">
                  <c:v>248.12722100000008</c:v>
                </c:pt>
                <c:pt idx="1075">
                  <c:v>248.12722100000008</c:v>
                </c:pt>
                <c:pt idx="1076">
                  <c:v>248.12722100000008</c:v>
                </c:pt>
                <c:pt idx="1077">
                  <c:v>248.12722100000008</c:v>
                </c:pt>
                <c:pt idx="1078">
                  <c:v>248.12722100000008</c:v>
                </c:pt>
                <c:pt idx="1079">
                  <c:v>248.12722100000008</c:v>
                </c:pt>
                <c:pt idx="1080">
                  <c:v>246.75143500000001</c:v>
                </c:pt>
                <c:pt idx="1081">
                  <c:v>246.75143500000001</c:v>
                </c:pt>
                <c:pt idx="1082">
                  <c:v>246.75143500000001</c:v>
                </c:pt>
                <c:pt idx="1083">
                  <c:v>246.75143500000001</c:v>
                </c:pt>
                <c:pt idx="1084">
                  <c:v>246.75143500000001</c:v>
                </c:pt>
                <c:pt idx="1085">
                  <c:v>246.75143500000001</c:v>
                </c:pt>
                <c:pt idx="1086">
                  <c:v>246.75143500000001</c:v>
                </c:pt>
                <c:pt idx="1087">
                  <c:v>246.75143500000001</c:v>
                </c:pt>
                <c:pt idx="1088">
                  <c:v>246.75143500000001</c:v>
                </c:pt>
                <c:pt idx="1089">
                  <c:v>246.75143500000001</c:v>
                </c:pt>
                <c:pt idx="1090">
                  <c:v>245.41557099999991</c:v>
                </c:pt>
                <c:pt idx="1091">
                  <c:v>245.41557099999991</c:v>
                </c:pt>
                <c:pt idx="1092">
                  <c:v>245.41557099999991</c:v>
                </c:pt>
                <c:pt idx="1093">
                  <c:v>245.41557099999991</c:v>
                </c:pt>
                <c:pt idx="1094">
                  <c:v>245.41557099999991</c:v>
                </c:pt>
                <c:pt idx="1095">
                  <c:v>245.41557099999991</c:v>
                </c:pt>
                <c:pt idx="1096">
                  <c:v>245.41557099999991</c:v>
                </c:pt>
                <c:pt idx="1097">
                  <c:v>245.41557099999991</c:v>
                </c:pt>
                <c:pt idx="1098">
                  <c:v>245.41557099999991</c:v>
                </c:pt>
                <c:pt idx="1099">
                  <c:v>245.41557099999991</c:v>
                </c:pt>
                <c:pt idx="1100">
                  <c:v>244.14360999999991</c:v>
                </c:pt>
                <c:pt idx="1101">
                  <c:v>244.14360999999991</c:v>
                </c:pt>
                <c:pt idx="1102">
                  <c:v>244.14360999999991</c:v>
                </c:pt>
                <c:pt idx="1103">
                  <c:v>244.14360999999991</c:v>
                </c:pt>
                <c:pt idx="1104">
                  <c:v>244.14360999999991</c:v>
                </c:pt>
                <c:pt idx="1105">
                  <c:v>244.14360999999991</c:v>
                </c:pt>
                <c:pt idx="1106">
                  <c:v>244.14360999999991</c:v>
                </c:pt>
                <c:pt idx="1107">
                  <c:v>244.14360999999991</c:v>
                </c:pt>
                <c:pt idx="1108">
                  <c:v>244.14360999999991</c:v>
                </c:pt>
                <c:pt idx="1109">
                  <c:v>244.14360999999991</c:v>
                </c:pt>
                <c:pt idx="1110">
                  <c:v>242.85572900000008</c:v>
                </c:pt>
                <c:pt idx="1111">
                  <c:v>242.85572900000008</c:v>
                </c:pt>
                <c:pt idx="1112">
                  <c:v>242.85572900000008</c:v>
                </c:pt>
                <c:pt idx="1113">
                  <c:v>242.85572900000008</c:v>
                </c:pt>
                <c:pt idx="1114">
                  <c:v>242.85572900000008</c:v>
                </c:pt>
                <c:pt idx="1115">
                  <c:v>242.85572900000008</c:v>
                </c:pt>
                <c:pt idx="1116">
                  <c:v>242.85572900000008</c:v>
                </c:pt>
                <c:pt idx="1117">
                  <c:v>242.85572900000008</c:v>
                </c:pt>
                <c:pt idx="1118">
                  <c:v>242.85572900000008</c:v>
                </c:pt>
                <c:pt idx="1119">
                  <c:v>242.85572900000008</c:v>
                </c:pt>
                <c:pt idx="1120">
                  <c:v>241.59883000000008</c:v>
                </c:pt>
                <c:pt idx="1121">
                  <c:v>241.59883000000008</c:v>
                </c:pt>
                <c:pt idx="1122">
                  <c:v>241.59883000000008</c:v>
                </c:pt>
                <c:pt idx="1123">
                  <c:v>241.59883000000008</c:v>
                </c:pt>
                <c:pt idx="1124">
                  <c:v>241.59883000000008</c:v>
                </c:pt>
                <c:pt idx="1125">
                  <c:v>241.59883000000008</c:v>
                </c:pt>
                <c:pt idx="1126">
                  <c:v>241.59883000000008</c:v>
                </c:pt>
                <c:pt idx="1127">
                  <c:v>241.59883000000008</c:v>
                </c:pt>
                <c:pt idx="1128">
                  <c:v>241.59883000000008</c:v>
                </c:pt>
                <c:pt idx="1129">
                  <c:v>241.59883000000008</c:v>
                </c:pt>
                <c:pt idx="1130">
                  <c:v>240.288792</c:v>
                </c:pt>
                <c:pt idx="1131">
                  <c:v>240.288792</c:v>
                </c:pt>
                <c:pt idx="1132">
                  <c:v>240.288792</c:v>
                </c:pt>
                <c:pt idx="1133">
                  <c:v>240.288792</c:v>
                </c:pt>
                <c:pt idx="1134">
                  <c:v>240.288792</c:v>
                </c:pt>
                <c:pt idx="1135">
                  <c:v>240.288792</c:v>
                </c:pt>
                <c:pt idx="1136">
                  <c:v>240.288792</c:v>
                </c:pt>
                <c:pt idx="1137">
                  <c:v>240.288792</c:v>
                </c:pt>
                <c:pt idx="1138">
                  <c:v>240.288792</c:v>
                </c:pt>
                <c:pt idx="1139">
                  <c:v>240.288792</c:v>
                </c:pt>
                <c:pt idx="1140">
                  <c:v>239.02173900000008</c:v>
                </c:pt>
                <c:pt idx="1141">
                  <c:v>239.02173900000008</c:v>
                </c:pt>
                <c:pt idx="1142">
                  <c:v>239.02173900000008</c:v>
                </c:pt>
                <c:pt idx="1143">
                  <c:v>239.02173900000008</c:v>
                </c:pt>
                <c:pt idx="1144">
                  <c:v>239.02173900000008</c:v>
                </c:pt>
                <c:pt idx="1145">
                  <c:v>239.02173900000008</c:v>
                </c:pt>
                <c:pt idx="1146">
                  <c:v>239.02173900000008</c:v>
                </c:pt>
                <c:pt idx="1147">
                  <c:v>239.02173900000008</c:v>
                </c:pt>
                <c:pt idx="1148">
                  <c:v>239.02173900000008</c:v>
                </c:pt>
                <c:pt idx="1149">
                  <c:v>239.02173900000008</c:v>
                </c:pt>
                <c:pt idx="1150">
                  <c:v>237.76183700000001</c:v>
                </c:pt>
                <c:pt idx="1151">
                  <c:v>237.76183700000001</c:v>
                </c:pt>
                <c:pt idx="1152">
                  <c:v>237.76183700000001</c:v>
                </c:pt>
                <c:pt idx="1153">
                  <c:v>237.76183700000001</c:v>
                </c:pt>
                <c:pt idx="1154">
                  <c:v>237.76183700000001</c:v>
                </c:pt>
                <c:pt idx="1155">
                  <c:v>237.76183700000001</c:v>
                </c:pt>
                <c:pt idx="1156">
                  <c:v>237.76183700000001</c:v>
                </c:pt>
                <c:pt idx="1157">
                  <c:v>237.76183700000001</c:v>
                </c:pt>
                <c:pt idx="1158">
                  <c:v>237.76183700000001</c:v>
                </c:pt>
                <c:pt idx="1159">
                  <c:v>237.76183700000001</c:v>
                </c:pt>
                <c:pt idx="1160">
                  <c:v>236.49232700000016</c:v>
                </c:pt>
                <c:pt idx="1161">
                  <c:v>236.49232700000016</c:v>
                </c:pt>
                <c:pt idx="1162">
                  <c:v>236.49232700000016</c:v>
                </c:pt>
                <c:pt idx="1163">
                  <c:v>236.49232700000016</c:v>
                </c:pt>
                <c:pt idx="1164">
                  <c:v>236.49232700000016</c:v>
                </c:pt>
                <c:pt idx="1165">
                  <c:v>236.49232700000016</c:v>
                </c:pt>
                <c:pt idx="1166">
                  <c:v>236.49232700000016</c:v>
                </c:pt>
                <c:pt idx="1167">
                  <c:v>236.49232700000016</c:v>
                </c:pt>
                <c:pt idx="1168">
                  <c:v>236.49232700000016</c:v>
                </c:pt>
                <c:pt idx="1169">
                  <c:v>236.49232700000016</c:v>
                </c:pt>
                <c:pt idx="1170">
                  <c:v>235.17819600000001</c:v>
                </c:pt>
                <c:pt idx="1171">
                  <c:v>235.17819600000001</c:v>
                </c:pt>
                <c:pt idx="1172">
                  <c:v>235.17819600000001</c:v>
                </c:pt>
                <c:pt idx="1173">
                  <c:v>235.17819600000001</c:v>
                </c:pt>
                <c:pt idx="1174">
                  <c:v>235.17819600000001</c:v>
                </c:pt>
                <c:pt idx="1175">
                  <c:v>235.17819600000001</c:v>
                </c:pt>
                <c:pt idx="1176">
                  <c:v>235.17819600000001</c:v>
                </c:pt>
                <c:pt idx="1177">
                  <c:v>235.17819600000001</c:v>
                </c:pt>
                <c:pt idx="1178">
                  <c:v>235.17819600000001</c:v>
                </c:pt>
                <c:pt idx="1179">
                  <c:v>235.17819600000001</c:v>
                </c:pt>
                <c:pt idx="1180">
                  <c:v>233.807512</c:v>
                </c:pt>
                <c:pt idx="1181">
                  <c:v>233.807512</c:v>
                </c:pt>
                <c:pt idx="1182">
                  <c:v>233.807512</c:v>
                </c:pt>
                <c:pt idx="1183">
                  <c:v>233.807512</c:v>
                </c:pt>
                <c:pt idx="1184">
                  <c:v>233.807512</c:v>
                </c:pt>
                <c:pt idx="1185">
                  <c:v>233.807512</c:v>
                </c:pt>
                <c:pt idx="1186">
                  <c:v>233.807512</c:v>
                </c:pt>
                <c:pt idx="1187">
                  <c:v>233.807512</c:v>
                </c:pt>
                <c:pt idx="1188">
                  <c:v>233.807512</c:v>
                </c:pt>
                <c:pt idx="1189">
                  <c:v>233.807512</c:v>
                </c:pt>
                <c:pt idx="1190">
                  <c:v>232.38162800000009</c:v>
                </c:pt>
                <c:pt idx="1191">
                  <c:v>232.38162800000009</c:v>
                </c:pt>
                <c:pt idx="1192">
                  <c:v>232.38162800000009</c:v>
                </c:pt>
                <c:pt idx="1193">
                  <c:v>232.38162800000009</c:v>
                </c:pt>
                <c:pt idx="1194">
                  <c:v>232.38162800000009</c:v>
                </c:pt>
                <c:pt idx="1195">
                  <c:v>232.38162800000009</c:v>
                </c:pt>
                <c:pt idx="1196">
                  <c:v>232.38162800000009</c:v>
                </c:pt>
                <c:pt idx="1197">
                  <c:v>232.38162800000009</c:v>
                </c:pt>
                <c:pt idx="1198">
                  <c:v>232.38162800000009</c:v>
                </c:pt>
                <c:pt idx="1199">
                  <c:v>232.38162800000009</c:v>
                </c:pt>
                <c:pt idx="1200">
                  <c:v>231.06265499999998</c:v>
                </c:pt>
                <c:pt idx="1201">
                  <c:v>231.06265499999998</c:v>
                </c:pt>
                <c:pt idx="1202">
                  <c:v>231.06265499999998</c:v>
                </c:pt>
                <c:pt idx="1203">
                  <c:v>231.06265499999998</c:v>
                </c:pt>
                <c:pt idx="1204">
                  <c:v>231.06265499999998</c:v>
                </c:pt>
                <c:pt idx="1205">
                  <c:v>231.06265499999998</c:v>
                </c:pt>
                <c:pt idx="1206">
                  <c:v>231.06265499999998</c:v>
                </c:pt>
                <c:pt idx="1207">
                  <c:v>231.06265499999998</c:v>
                </c:pt>
                <c:pt idx="1208">
                  <c:v>231.06265499999998</c:v>
                </c:pt>
                <c:pt idx="1209">
                  <c:v>231.06265499999998</c:v>
                </c:pt>
                <c:pt idx="1210">
                  <c:v>229.80779200000001</c:v>
                </c:pt>
                <c:pt idx="1211">
                  <c:v>229.80779200000001</c:v>
                </c:pt>
                <c:pt idx="1212">
                  <c:v>229.80779200000001</c:v>
                </c:pt>
                <c:pt idx="1213">
                  <c:v>229.80779200000001</c:v>
                </c:pt>
                <c:pt idx="1214">
                  <c:v>229.80779200000001</c:v>
                </c:pt>
                <c:pt idx="1215">
                  <c:v>229.80779200000001</c:v>
                </c:pt>
                <c:pt idx="1216">
                  <c:v>229.80779200000001</c:v>
                </c:pt>
                <c:pt idx="1217">
                  <c:v>229.80779200000001</c:v>
                </c:pt>
                <c:pt idx="1218">
                  <c:v>229.80779200000001</c:v>
                </c:pt>
                <c:pt idx="1219">
                  <c:v>229.80779200000001</c:v>
                </c:pt>
                <c:pt idx="1220">
                  <c:v>228.381663</c:v>
                </c:pt>
                <c:pt idx="1221">
                  <c:v>228.381663</c:v>
                </c:pt>
                <c:pt idx="1222">
                  <c:v>228.381663</c:v>
                </c:pt>
                <c:pt idx="1223">
                  <c:v>228.381663</c:v>
                </c:pt>
                <c:pt idx="1224">
                  <c:v>228.381663</c:v>
                </c:pt>
                <c:pt idx="1225">
                  <c:v>228.381663</c:v>
                </c:pt>
                <c:pt idx="1226">
                  <c:v>228.381663</c:v>
                </c:pt>
                <c:pt idx="1227">
                  <c:v>228.381663</c:v>
                </c:pt>
                <c:pt idx="1228">
                  <c:v>228.381663</c:v>
                </c:pt>
                <c:pt idx="1229">
                  <c:v>228.381663</c:v>
                </c:pt>
                <c:pt idx="1230">
                  <c:v>226.85738300000008</c:v>
                </c:pt>
                <c:pt idx="1231">
                  <c:v>226.85738300000008</c:v>
                </c:pt>
                <c:pt idx="1232">
                  <c:v>226.85738300000008</c:v>
                </c:pt>
                <c:pt idx="1233">
                  <c:v>226.85738300000008</c:v>
                </c:pt>
                <c:pt idx="1234">
                  <c:v>226.85738300000008</c:v>
                </c:pt>
                <c:pt idx="1235">
                  <c:v>226.85738300000008</c:v>
                </c:pt>
                <c:pt idx="1236">
                  <c:v>226.85738300000008</c:v>
                </c:pt>
                <c:pt idx="1237">
                  <c:v>226.85738300000008</c:v>
                </c:pt>
                <c:pt idx="1238">
                  <c:v>226.85738300000008</c:v>
                </c:pt>
                <c:pt idx="1239">
                  <c:v>226.85738300000008</c:v>
                </c:pt>
                <c:pt idx="1240">
                  <c:v>225.39769700000008</c:v>
                </c:pt>
                <c:pt idx="1241">
                  <c:v>225.39769700000008</c:v>
                </c:pt>
                <c:pt idx="1242">
                  <c:v>225.39769700000008</c:v>
                </c:pt>
                <c:pt idx="1243">
                  <c:v>225.39769700000008</c:v>
                </c:pt>
                <c:pt idx="1244">
                  <c:v>225.39769700000008</c:v>
                </c:pt>
                <c:pt idx="1245">
                  <c:v>225.39769700000008</c:v>
                </c:pt>
                <c:pt idx="1246">
                  <c:v>225.39769700000008</c:v>
                </c:pt>
                <c:pt idx="1247">
                  <c:v>225.39769700000008</c:v>
                </c:pt>
                <c:pt idx="1248">
                  <c:v>225.39769700000008</c:v>
                </c:pt>
                <c:pt idx="1249">
                  <c:v>225.39769700000008</c:v>
                </c:pt>
                <c:pt idx="1250">
                  <c:v>223.92862300000004</c:v>
                </c:pt>
                <c:pt idx="1251">
                  <c:v>223.92862300000004</c:v>
                </c:pt>
                <c:pt idx="1252">
                  <c:v>223.92862300000004</c:v>
                </c:pt>
                <c:pt idx="1253">
                  <c:v>223.92862300000004</c:v>
                </c:pt>
                <c:pt idx="1254">
                  <c:v>223.92862300000004</c:v>
                </c:pt>
                <c:pt idx="1255">
                  <c:v>223.92862300000004</c:v>
                </c:pt>
                <c:pt idx="1256">
                  <c:v>223.92862300000004</c:v>
                </c:pt>
                <c:pt idx="1257">
                  <c:v>223.92862300000004</c:v>
                </c:pt>
                <c:pt idx="1258">
                  <c:v>223.92862300000004</c:v>
                </c:pt>
                <c:pt idx="1259">
                  <c:v>223.92862300000004</c:v>
                </c:pt>
                <c:pt idx="1260">
                  <c:v>222.54163600000001</c:v>
                </c:pt>
                <c:pt idx="1261">
                  <c:v>222.54163600000001</c:v>
                </c:pt>
                <c:pt idx="1262">
                  <c:v>222.54163600000001</c:v>
                </c:pt>
                <c:pt idx="1263">
                  <c:v>222.54163600000001</c:v>
                </c:pt>
                <c:pt idx="1264">
                  <c:v>222.54163600000001</c:v>
                </c:pt>
                <c:pt idx="1265">
                  <c:v>222.54163600000001</c:v>
                </c:pt>
                <c:pt idx="1266">
                  <c:v>222.54163600000001</c:v>
                </c:pt>
                <c:pt idx="1267">
                  <c:v>222.54163600000001</c:v>
                </c:pt>
                <c:pt idx="1268">
                  <c:v>222.54163600000001</c:v>
                </c:pt>
                <c:pt idx="1269">
                  <c:v>222.54163600000001</c:v>
                </c:pt>
                <c:pt idx="1270">
                  <c:v>221.14051999999998</c:v>
                </c:pt>
                <c:pt idx="1271">
                  <c:v>221.14051999999998</c:v>
                </c:pt>
                <c:pt idx="1272">
                  <c:v>221.14051999999998</c:v>
                </c:pt>
                <c:pt idx="1273">
                  <c:v>221.14051999999998</c:v>
                </c:pt>
                <c:pt idx="1274">
                  <c:v>221.14051999999998</c:v>
                </c:pt>
                <c:pt idx="1275">
                  <c:v>221.14051999999998</c:v>
                </c:pt>
                <c:pt idx="1276">
                  <c:v>221.14051999999998</c:v>
                </c:pt>
                <c:pt idx="1277">
                  <c:v>221.14051999999998</c:v>
                </c:pt>
                <c:pt idx="1278">
                  <c:v>221.14051999999998</c:v>
                </c:pt>
                <c:pt idx="1279">
                  <c:v>221.14051999999998</c:v>
                </c:pt>
                <c:pt idx="1280">
                  <c:v>219.82952499999999</c:v>
                </c:pt>
                <c:pt idx="1281">
                  <c:v>219.82952499999999</c:v>
                </c:pt>
                <c:pt idx="1282">
                  <c:v>219.82952499999999</c:v>
                </c:pt>
                <c:pt idx="1283">
                  <c:v>219.82952499999999</c:v>
                </c:pt>
                <c:pt idx="1284">
                  <c:v>219.82952499999999</c:v>
                </c:pt>
                <c:pt idx="1285">
                  <c:v>219.82952499999999</c:v>
                </c:pt>
                <c:pt idx="1286">
                  <c:v>219.82952499999999</c:v>
                </c:pt>
                <c:pt idx="1287">
                  <c:v>219.82952499999999</c:v>
                </c:pt>
                <c:pt idx="1288">
                  <c:v>219.82952499999999</c:v>
                </c:pt>
                <c:pt idx="1289">
                  <c:v>219.82952499999999</c:v>
                </c:pt>
                <c:pt idx="1290">
                  <c:v>218.59059600000001</c:v>
                </c:pt>
                <c:pt idx="1291">
                  <c:v>218.59059600000001</c:v>
                </c:pt>
                <c:pt idx="1292">
                  <c:v>218.59059600000001</c:v>
                </c:pt>
                <c:pt idx="1293">
                  <c:v>218.59059600000001</c:v>
                </c:pt>
                <c:pt idx="1294">
                  <c:v>218.59059600000001</c:v>
                </c:pt>
                <c:pt idx="1295">
                  <c:v>218.59059600000001</c:v>
                </c:pt>
                <c:pt idx="1296">
                  <c:v>218.59059600000001</c:v>
                </c:pt>
                <c:pt idx="1297">
                  <c:v>218.59059600000001</c:v>
                </c:pt>
                <c:pt idx="1298">
                  <c:v>218.59059600000001</c:v>
                </c:pt>
                <c:pt idx="1299">
                  <c:v>218.59059600000001</c:v>
                </c:pt>
                <c:pt idx="1300">
                  <c:v>217.31188700000001</c:v>
                </c:pt>
                <c:pt idx="1301">
                  <c:v>217.31188700000001</c:v>
                </c:pt>
                <c:pt idx="1302">
                  <c:v>217.31188700000001</c:v>
                </c:pt>
                <c:pt idx="1303">
                  <c:v>217.31188700000001</c:v>
                </c:pt>
                <c:pt idx="1304">
                  <c:v>217.31188700000001</c:v>
                </c:pt>
                <c:pt idx="1305">
                  <c:v>217.31188700000001</c:v>
                </c:pt>
                <c:pt idx="1306">
                  <c:v>217.31188700000001</c:v>
                </c:pt>
                <c:pt idx="1307">
                  <c:v>217.31188700000001</c:v>
                </c:pt>
                <c:pt idx="1308">
                  <c:v>217.31188700000001</c:v>
                </c:pt>
                <c:pt idx="1309">
                  <c:v>217.31188700000001</c:v>
                </c:pt>
                <c:pt idx="1310">
                  <c:v>216.02703800000009</c:v>
                </c:pt>
                <c:pt idx="1311">
                  <c:v>216.02703800000009</c:v>
                </c:pt>
                <c:pt idx="1312">
                  <c:v>216.02703800000009</c:v>
                </c:pt>
                <c:pt idx="1313">
                  <c:v>216.02703800000009</c:v>
                </c:pt>
                <c:pt idx="1314">
                  <c:v>216.02703800000009</c:v>
                </c:pt>
                <c:pt idx="1315">
                  <c:v>216.02703800000009</c:v>
                </c:pt>
                <c:pt idx="1316">
                  <c:v>216.02703800000009</c:v>
                </c:pt>
                <c:pt idx="1317">
                  <c:v>216.02703800000009</c:v>
                </c:pt>
                <c:pt idx="1318">
                  <c:v>216.02703800000009</c:v>
                </c:pt>
                <c:pt idx="1319">
                  <c:v>216.02703800000009</c:v>
                </c:pt>
                <c:pt idx="1320">
                  <c:v>214.76166699999999</c:v>
                </c:pt>
                <c:pt idx="1321">
                  <c:v>214.76166699999999</c:v>
                </c:pt>
                <c:pt idx="1322">
                  <c:v>214.76166699999999</c:v>
                </c:pt>
                <c:pt idx="1323">
                  <c:v>214.76166699999999</c:v>
                </c:pt>
                <c:pt idx="1324">
                  <c:v>214.76166699999999</c:v>
                </c:pt>
                <c:pt idx="1325">
                  <c:v>214.76166699999999</c:v>
                </c:pt>
                <c:pt idx="1326">
                  <c:v>214.76166699999999</c:v>
                </c:pt>
                <c:pt idx="1327">
                  <c:v>214.76166699999999</c:v>
                </c:pt>
                <c:pt idx="1328">
                  <c:v>214.76166699999999</c:v>
                </c:pt>
              </c:numCache>
            </c:numRef>
          </c:val>
          <c:extLst xmlns:c16r2="http://schemas.microsoft.com/office/drawing/2015/06/chart">
            <c:ext xmlns:c16="http://schemas.microsoft.com/office/drawing/2014/chart" uri="{C3380CC4-5D6E-409C-BE32-E72D297353CC}">
              <c16:uniqueId val="{00000003-3FCA-4668-9BEE-F3C9F039CA18}"/>
            </c:ext>
          </c:extLst>
        </c:ser>
        <c:dLbls/>
        <c:marker val="1"/>
        <c:axId val="342230528"/>
        <c:axId val="342232448"/>
      </c:lineChart>
      <c:catAx>
        <c:axId val="342230528"/>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(min)</a:t>
                </a:r>
                <a:endParaRPr lang="en-IN"/>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232448"/>
        <c:crosses val="autoZero"/>
        <c:auto val="1"/>
        <c:lblAlgn val="ctr"/>
        <c:lblOffset val="100"/>
      </c:catAx>
      <c:valAx>
        <c:axId val="34223244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Temperature</a:t>
                </a:r>
                <a:r>
                  <a:rPr lang="en-IN" baseline="0"/>
                  <a:t> (C)</a:t>
                </a:r>
                <a:endParaRPr lang="en-IN"/>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223052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Run-7</a:t>
            </a:r>
          </a:p>
        </c:rich>
      </c:tx>
      <c:layout/>
      <c:spPr>
        <a:noFill/>
        <a:ln>
          <a:noFill/>
        </a:ln>
        <a:effectLst/>
      </c:spPr>
    </c:title>
    <c:plotArea>
      <c:layout/>
      <c:lineChart>
        <c:grouping val="standard"/>
        <c:ser>
          <c:idx val="0"/>
          <c:order val="0"/>
          <c:tx>
            <c:strRef>
              <c:f>Sheet1!$B$1</c:f>
              <c:strCache>
                <c:ptCount val="1"/>
                <c:pt idx="0">
                  <c:v>TC-1</c:v>
                </c:pt>
              </c:strCache>
            </c:strRef>
          </c:tx>
          <c:spPr>
            <a:ln w="28575" cap="rnd">
              <a:solidFill>
                <a:schemeClr val="accent1"/>
              </a:solidFill>
              <a:round/>
            </a:ln>
            <a:effectLst/>
          </c:spPr>
          <c:marker>
            <c:symbol val="none"/>
          </c:marker>
          <c:cat>
            <c:strRef>
              <c:f>Sheet1!$A$1:$A$1475</c:f>
              <c:strCache>
                <c:ptCount val="147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2.1</c:v>
                </c:pt>
                <c:pt idx="1292">
                  <c:v>2.1</c:v>
                </c:pt>
                <c:pt idx="1293">
                  <c:v>2.1</c:v>
                </c:pt>
                <c:pt idx="1294">
                  <c:v>2.1</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2.2</c:v>
                </c:pt>
                <c:pt idx="1352">
                  <c:v>2.2</c:v>
                </c:pt>
                <c:pt idx="1353">
                  <c:v>2.2</c:v>
                </c:pt>
                <c:pt idx="1354">
                  <c:v>2.2</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2.3</c:v>
                </c:pt>
                <c:pt idx="1412">
                  <c:v>2.3</c:v>
                </c:pt>
                <c:pt idx="1413">
                  <c:v>2.3</c:v>
                </c:pt>
                <c:pt idx="1414">
                  <c:v>2.3</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2.4</c:v>
                </c:pt>
                <c:pt idx="1472">
                  <c:v>2.4</c:v>
                </c:pt>
                <c:pt idx="1473">
                  <c:v>2.4</c:v>
                </c:pt>
                <c:pt idx="1474">
                  <c:v>2.4</c:v>
                </c:pt>
              </c:strCache>
            </c:strRef>
          </c:cat>
          <c:val>
            <c:numRef>
              <c:f>Sheet1!$B$2:$B$1475</c:f>
              <c:numCache>
                <c:formatCode>General</c:formatCode>
                <c:ptCount val="1474"/>
                <c:pt idx="0">
                  <c:v>46.954788999999998</c:v>
                </c:pt>
                <c:pt idx="1">
                  <c:v>46.954788999999998</c:v>
                </c:pt>
                <c:pt idx="2">
                  <c:v>46.954788999999998</c:v>
                </c:pt>
                <c:pt idx="3">
                  <c:v>46.954788999999998</c:v>
                </c:pt>
                <c:pt idx="4">
                  <c:v>46.876207999999998</c:v>
                </c:pt>
                <c:pt idx="5">
                  <c:v>46.876207999999998</c:v>
                </c:pt>
                <c:pt idx="6">
                  <c:v>46.876207999999998</c:v>
                </c:pt>
                <c:pt idx="7">
                  <c:v>46.876207999999998</c:v>
                </c:pt>
                <c:pt idx="8">
                  <c:v>46.876207999999998</c:v>
                </c:pt>
                <c:pt idx="9">
                  <c:v>46.876207999999998</c:v>
                </c:pt>
                <c:pt idx="10">
                  <c:v>46.876207999999998</c:v>
                </c:pt>
                <c:pt idx="11">
                  <c:v>46.876207999999998</c:v>
                </c:pt>
                <c:pt idx="12">
                  <c:v>46.876207999999998</c:v>
                </c:pt>
                <c:pt idx="13">
                  <c:v>46.876207999999998</c:v>
                </c:pt>
                <c:pt idx="14">
                  <c:v>46.897640999999993</c:v>
                </c:pt>
                <c:pt idx="15">
                  <c:v>46.897640999999993</c:v>
                </c:pt>
                <c:pt idx="16">
                  <c:v>46.897640999999993</c:v>
                </c:pt>
                <c:pt idx="17">
                  <c:v>46.897640999999993</c:v>
                </c:pt>
                <c:pt idx="18">
                  <c:v>46.897640999999993</c:v>
                </c:pt>
                <c:pt idx="19">
                  <c:v>46.897640999999993</c:v>
                </c:pt>
                <c:pt idx="20">
                  <c:v>46.897640999999993</c:v>
                </c:pt>
                <c:pt idx="21">
                  <c:v>46.897640999999993</c:v>
                </c:pt>
                <c:pt idx="22">
                  <c:v>46.897640999999993</c:v>
                </c:pt>
                <c:pt idx="23">
                  <c:v>46.897640999999993</c:v>
                </c:pt>
                <c:pt idx="24">
                  <c:v>46.877984999999995</c:v>
                </c:pt>
                <c:pt idx="25">
                  <c:v>46.877984999999995</c:v>
                </c:pt>
                <c:pt idx="26">
                  <c:v>46.877984999999995</c:v>
                </c:pt>
                <c:pt idx="27">
                  <c:v>46.877984999999995</c:v>
                </c:pt>
                <c:pt idx="28">
                  <c:v>46.877984999999995</c:v>
                </c:pt>
                <c:pt idx="29">
                  <c:v>46.877984999999995</c:v>
                </c:pt>
                <c:pt idx="30">
                  <c:v>46.877984999999995</c:v>
                </c:pt>
                <c:pt idx="31">
                  <c:v>46.877984999999995</c:v>
                </c:pt>
                <c:pt idx="32">
                  <c:v>46.877984999999995</c:v>
                </c:pt>
                <c:pt idx="33">
                  <c:v>46.877984999999995</c:v>
                </c:pt>
                <c:pt idx="34">
                  <c:v>46.913868999999998</c:v>
                </c:pt>
                <c:pt idx="35">
                  <c:v>46.913868999999998</c:v>
                </c:pt>
                <c:pt idx="36">
                  <c:v>46.913868999999998</c:v>
                </c:pt>
                <c:pt idx="37">
                  <c:v>46.913868999999998</c:v>
                </c:pt>
                <c:pt idx="38">
                  <c:v>46.913868999999998</c:v>
                </c:pt>
                <c:pt idx="39">
                  <c:v>46.913868999999998</c:v>
                </c:pt>
                <c:pt idx="40">
                  <c:v>46.913868999999998</c:v>
                </c:pt>
                <c:pt idx="41">
                  <c:v>46.913868999999998</c:v>
                </c:pt>
                <c:pt idx="42">
                  <c:v>46.913868999999998</c:v>
                </c:pt>
                <c:pt idx="43">
                  <c:v>46.913868999999998</c:v>
                </c:pt>
                <c:pt idx="44">
                  <c:v>46.906043999999994</c:v>
                </c:pt>
                <c:pt idx="45">
                  <c:v>46.906043999999994</c:v>
                </c:pt>
                <c:pt idx="46">
                  <c:v>46.906043999999994</c:v>
                </c:pt>
                <c:pt idx="47">
                  <c:v>46.906043999999994</c:v>
                </c:pt>
                <c:pt idx="48">
                  <c:v>46.906043999999994</c:v>
                </c:pt>
                <c:pt idx="49">
                  <c:v>46.906043999999994</c:v>
                </c:pt>
                <c:pt idx="50">
                  <c:v>46.906043999999994</c:v>
                </c:pt>
                <c:pt idx="51">
                  <c:v>46.906043999999994</c:v>
                </c:pt>
                <c:pt idx="52">
                  <c:v>46.906043999999994</c:v>
                </c:pt>
                <c:pt idx="53">
                  <c:v>46.906043999999994</c:v>
                </c:pt>
                <c:pt idx="54">
                  <c:v>46.933037000000006</c:v>
                </c:pt>
                <c:pt idx="55">
                  <c:v>46.933037000000006</c:v>
                </c:pt>
                <c:pt idx="56">
                  <c:v>46.933037000000006</c:v>
                </c:pt>
                <c:pt idx="57">
                  <c:v>46.933037000000006</c:v>
                </c:pt>
                <c:pt idx="58">
                  <c:v>46.933037000000006</c:v>
                </c:pt>
                <c:pt idx="59">
                  <c:v>46.933037000000006</c:v>
                </c:pt>
                <c:pt idx="60">
                  <c:v>46.933037000000006</c:v>
                </c:pt>
                <c:pt idx="61">
                  <c:v>46.933037000000006</c:v>
                </c:pt>
                <c:pt idx="62">
                  <c:v>46.933037000000006</c:v>
                </c:pt>
                <c:pt idx="63">
                  <c:v>46.933037000000006</c:v>
                </c:pt>
                <c:pt idx="64">
                  <c:v>46.935603</c:v>
                </c:pt>
                <c:pt idx="65">
                  <c:v>46.935603</c:v>
                </c:pt>
                <c:pt idx="66">
                  <c:v>46.935603</c:v>
                </c:pt>
                <c:pt idx="67">
                  <c:v>46.935603</c:v>
                </c:pt>
                <c:pt idx="68">
                  <c:v>46.935603</c:v>
                </c:pt>
                <c:pt idx="69">
                  <c:v>46.935603</c:v>
                </c:pt>
                <c:pt idx="70">
                  <c:v>46.935603</c:v>
                </c:pt>
                <c:pt idx="71">
                  <c:v>46.935603</c:v>
                </c:pt>
                <c:pt idx="72">
                  <c:v>46.935603</c:v>
                </c:pt>
                <c:pt idx="73">
                  <c:v>46.935603</c:v>
                </c:pt>
                <c:pt idx="74">
                  <c:v>47.03049</c:v>
                </c:pt>
                <c:pt idx="75">
                  <c:v>47.03049</c:v>
                </c:pt>
                <c:pt idx="76">
                  <c:v>47.03049</c:v>
                </c:pt>
                <c:pt idx="77">
                  <c:v>47.03049</c:v>
                </c:pt>
                <c:pt idx="78">
                  <c:v>47.03049</c:v>
                </c:pt>
                <c:pt idx="79">
                  <c:v>47.03049</c:v>
                </c:pt>
                <c:pt idx="80">
                  <c:v>47.03049</c:v>
                </c:pt>
                <c:pt idx="81">
                  <c:v>47.03049</c:v>
                </c:pt>
                <c:pt idx="82">
                  <c:v>47.03049</c:v>
                </c:pt>
                <c:pt idx="83">
                  <c:v>47.03049</c:v>
                </c:pt>
                <c:pt idx="84">
                  <c:v>47.128961000000011</c:v>
                </c:pt>
                <c:pt idx="85">
                  <c:v>47.128961000000011</c:v>
                </c:pt>
                <c:pt idx="86">
                  <c:v>47.128961000000011</c:v>
                </c:pt>
                <c:pt idx="87">
                  <c:v>47.128961000000011</c:v>
                </c:pt>
                <c:pt idx="88">
                  <c:v>47.128961000000011</c:v>
                </c:pt>
                <c:pt idx="89">
                  <c:v>47.128961000000011</c:v>
                </c:pt>
                <c:pt idx="90">
                  <c:v>47.128961000000011</c:v>
                </c:pt>
                <c:pt idx="91">
                  <c:v>47.128961000000011</c:v>
                </c:pt>
                <c:pt idx="92">
                  <c:v>47.128961000000011</c:v>
                </c:pt>
                <c:pt idx="93">
                  <c:v>47.128961000000011</c:v>
                </c:pt>
                <c:pt idx="94">
                  <c:v>47.193836000000012</c:v>
                </c:pt>
                <c:pt idx="95">
                  <c:v>47.193836000000012</c:v>
                </c:pt>
                <c:pt idx="96">
                  <c:v>47.193836000000012</c:v>
                </c:pt>
                <c:pt idx="97">
                  <c:v>47.193836000000012</c:v>
                </c:pt>
                <c:pt idx="98">
                  <c:v>47.193836000000012</c:v>
                </c:pt>
                <c:pt idx="99">
                  <c:v>47.193836000000012</c:v>
                </c:pt>
                <c:pt idx="100">
                  <c:v>47.193836000000012</c:v>
                </c:pt>
                <c:pt idx="101">
                  <c:v>47.193836000000012</c:v>
                </c:pt>
                <c:pt idx="102">
                  <c:v>47.193836000000012</c:v>
                </c:pt>
                <c:pt idx="103">
                  <c:v>47.193836000000012</c:v>
                </c:pt>
                <c:pt idx="104">
                  <c:v>47.272370000000024</c:v>
                </c:pt>
                <c:pt idx="105">
                  <c:v>47.272370000000024</c:v>
                </c:pt>
                <c:pt idx="106">
                  <c:v>47.272370000000024</c:v>
                </c:pt>
                <c:pt idx="107">
                  <c:v>47.272370000000024</c:v>
                </c:pt>
                <c:pt idx="108">
                  <c:v>47.272370000000024</c:v>
                </c:pt>
                <c:pt idx="109">
                  <c:v>47.272370000000024</c:v>
                </c:pt>
                <c:pt idx="110">
                  <c:v>47.272370000000024</c:v>
                </c:pt>
                <c:pt idx="111">
                  <c:v>47.272370000000024</c:v>
                </c:pt>
                <c:pt idx="112">
                  <c:v>47.272370000000024</c:v>
                </c:pt>
                <c:pt idx="113">
                  <c:v>47.272370000000024</c:v>
                </c:pt>
                <c:pt idx="114">
                  <c:v>47.498981000000001</c:v>
                </c:pt>
                <c:pt idx="115">
                  <c:v>47.498981000000001</c:v>
                </c:pt>
                <c:pt idx="116">
                  <c:v>47.498981000000001</c:v>
                </c:pt>
                <c:pt idx="117">
                  <c:v>47.498981000000001</c:v>
                </c:pt>
                <c:pt idx="118">
                  <c:v>47.498981000000001</c:v>
                </c:pt>
                <c:pt idx="119">
                  <c:v>47.498981000000001</c:v>
                </c:pt>
                <c:pt idx="120">
                  <c:v>47.498981000000001</c:v>
                </c:pt>
                <c:pt idx="121">
                  <c:v>47.498981000000001</c:v>
                </c:pt>
                <c:pt idx="122">
                  <c:v>47.498981000000001</c:v>
                </c:pt>
                <c:pt idx="123">
                  <c:v>47.498981000000001</c:v>
                </c:pt>
                <c:pt idx="124">
                  <c:v>47.713324</c:v>
                </c:pt>
                <c:pt idx="125">
                  <c:v>47.713324</c:v>
                </c:pt>
                <c:pt idx="126">
                  <c:v>47.713324</c:v>
                </c:pt>
                <c:pt idx="127">
                  <c:v>47.713324</c:v>
                </c:pt>
                <c:pt idx="128">
                  <c:v>47.713324</c:v>
                </c:pt>
                <c:pt idx="129">
                  <c:v>47.713324</c:v>
                </c:pt>
                <c:pt idx="130">
                  <c:v>47.713324</c:v>
                </c:pt>
                <c:pt idx="131">
                  <c:v>47.713324</c:v>
                </c:pt>
                <c:pt idx="132">
                  <c:v>47.713324</c:v>
                </c:pt>
                <c:pt idx="133">
                  <c:v>47.713324</c:v>
                </c:pt>
                <c:pt idx="134">
                  <c:v>47.888676000000004</c:v>
                </c:pt>
                <c:pt idx="135">
                  <c:v>47.888676000000004</c:v>
                </c:pt>
                <c:pt idx="136">
                  <c:v>47.888676000000004</c:v>
                </c:pt>
                <c:pt idx="137">
                  <c:v>47.888676000000004</c:v>
                </c:pt>
                <c:pt idx="138">
                  <c:v>47.888676000000004</c:v>
                </c:pt>
                <c:pt idx="139">
                  <c:v>47.888676000000004</c:v>
                </c:pt>
                <c:pt idx="140">
                  <c:v>47.888676000000004</c:v>
                </c:pt>
                <c:pt idx="141">
                  <c:v>47.888676000000004</c:v>
                </c:pt>
                <c:pt idx="142">
                  <c:v>47.888676000000004</c:v>
                </c:pt>
                <c:pt idx="143">
                  <c:v>47.888676000000004</c:v>
                </c:pt>
                <c:pt idx="144">
                  <c:v>48.253340000000001</c:v>
                </c:pt>
                <c:pt idx="145">
                  <c:v>48.253340000000001</c:v>
                </c:pt>
                <c:pt idx="146">
                  <c:v>48.253340000000001</c:v>
                </c:pt>
                <c:pt idx="147">
                  <c:v>48.253340000000001</c:v>
                </c:pt>
                <c:pt idx="148">
                  <c:v>48.253340000000001</c:v>
                </c:pt>
                <c:pt idx="149">
                  <c:v>48.253340000000001</c:v>
                </c:pt>
                <c:pt idx="150">
                  <c:v>48.253340000000001</c:v>
                </c:pt>
                <c:pt idx="151">
                  <c:v>48.253340000000001</c:v>
                </c:pt>
                <c:pt idx="152">
                  <c:v>48.253340000000001</c:v>
                </c:pt>
                <c:pt idx="153">
                  <c:v>48.253340000000001</c:v>
                </c:pt>
                <c:pt idx="154">
                  <c:v>48.554319</c:v>
                </c:pt>
                <c:pt idx="155">
                  <c:v>48.554319</c:v>
                </c:pt>
                <c:pt idx="156">
                  <c:v>48.554319</c:v>
                </c:pt>
                <c:pt idx="157">
                  <c:v>48.554319</c:v>
                </c:pt>
                <c:pt idx="158">
                  <c:v>48.554319</c:v>
                </c:pt>
                <c:pt idx="159">
                  <c:v>48.554319</c:v>
                </c:pt>
                <c:pt idx="160">
                  <c:v>48.554319</c:v>
                </c:pt>
                <c:pt idx="161">
                  <c:v>48.554319</c:v>
                </c:pt>
                <c:pt idx="162">
                  <c:v>48.554319</c:v>
                </c:pt>
                <c:pt idx="163">
                  <c:v>48.554319</c:v>
                </c:pt>
                <c:pt idx="164">
                  <c:v>48.938646999999996</c:v>
                </c:pt>
                <c:pt idx="165">
                  <c:v>48.938646999999996</c:v>
                </c:pt>
                <c:pt idx="166">
                  <c:v>48.938646999999996</c:v>
                </c:pt>
                <c:pt idx="167">
                  <c:v>48.938646999999996</c:v>
                </c:pt>
                <c:pt idx="168">
                  <c:v>48.938646999999996</c:v>
                </c:pt>
                <c:pt idx="169">
                  <c:v>48.938646999999996</c:v>
                </c:pt>
                <c:pt idx="170">
                  <c:v>48.938646999999996</c:v>
                </c:pt>
                <c:pt idx="171">
                  <c:v>48.938646999999996</c:v>
                </c:pt>
                <c:pt idx="172">
                  <c:v>48.938646999999996</c:v>
                </c:pt>
                <c:pt idx="173">
                  <c:v>48.938646999999996</c:v>
                </c:pt>
                <c:pt idx="174">
                  <c:v>49.447434999999999</c:v>
                </c:pt>
                <c:pt idx="175">
                  <c:v>49.447434999999999</c:v>
                </c:pt>
                <c:pt idx="176">
                  <c:v>49.447434999999999</c:v>
                </c:pt>
                <c:pt idx="177">
                  <c:v>49.447434999999999</c:v>
                </c:pt>
                <c:pt idx="178">
                  <c:v>49.447434999999999</c:v>
                </c:pt>
                <c:pt idx="179">
                  <c:v>49.447434999999999</c:v>
                </c:pt>
                <c:pt idx="180">
                  <c:v>49.447434999999999</c:v>
                </c:pt>
                <c:pt idx="181">
                  <c:v>49.447434999999999</c:v>
                </c:pt>
                <c:pt idx="182">
                  <c:v>49.447434999999999</c:v>
                </c:pt>
                <c:pt idx="183">
                  <c:v>49.447434999999999</c:v>
                </c:pt>
                <c:pt idx="184">
                  <c:v>50.031921000000004</c:v>
                </c:pt>
                <c:pt idx="185">
                  <c:v>50.031921000000004</c:v>
                </c:pt>
                <c:pt idx="186">
                  <c:v>50.031921000000004</c:v>
                </c:pt>
                <c:pt idx="187">
                  <c:v>50.031921000000004</c:v>
                </c:pt>
                <c:pt idx="188">
                  <c:v>50.031921000000004</c:v>
                </c:pt>
                <c:pt idx="189">
                  <c:v>50.031921000000004</c:v>
                </c:pt>
                <c:pt idx="190">
                  <c:v>50.031921000000004</c:v>
                </c:pt>
                <c:pt idx="191">
                  <c:v>50.031921000000004</c:v>
                </c:pt>
                <c:pt idx="192">
                  <c:v>50.031921000000004</c:v>
                </c:pt>
                <c:pt idx="193">
                  <c:v>50.031921000000004</c:v>
                </c:pt>
                <c:pt idx="194">
                  <c:v>50.623486</c:v>
                </c:pt>
                <c:pt idx="195">
                  <c:v>50.623486</c:v>
                </c:pt>
                <c:pt idx="196">
                  <c:v>50.623486</c:v>
                </c:pt>
                <c:pt idx="197">
                  <c:v>50.623486</c:v>
                </c:pt>
                <c:pt idx="198">
                  <c:v>50.623486</c:v>
                </c:pt>
                <c:pt idx="199">
                  <c:v>50.623486</c:v>
                </c:pt>
                <c:pt idx="200">
                  <c:v>50.623486</c:v>
                </c:pt>
                <c:pt idx="201">
                  <c:v>50.623486</c:v>
                </c:pt>
                <c:pt idx="202">
                  <c:v>50.623486</c:v>
                </c:pt>
                <c:pt idx="203">
                  <c:v>50.623486</c:v>
                </c:pt>
                <c:pt idx="204">
                  <c:v>51.290775000000025</c:v>
                </c:pt>
                <c:pt idx="205">
                  <c:v>51.290775000000025</c:v>
                </c:pt>
                <c:pt idx="206">
                  <c:v>51.290775000000025</c:v>
                </c:pt>
                <c:pt idx="207">
                  <c:v>51.290775000000025</c:v>
                </c:pt>
                <c:pt idx="208">
                  <c:v>51.290775000000025</c:v>
                </c:pt>
                <c:pt idx="209">
                  <c:v>51.290775000000025</c:v>
                </c:pt>
                <c:pt idx="210">
                  <c:v>51.290775000000025</c:v>
                </c:pt>
                <c:pt idx="211">
                  <c:v>51.290775000000025</c:v>
                </c:pt>
                <c:pt idx="212">
                  <c:v>51.290775000000025</c:v>
                </c:pt>
                <c:pt idx="213">
                  <c:v>51.290775000000025</c:v>
                </c:pt>
                <c:pt idx="214">
                  <c:v>51.998427</c:v>
                </c:pt>
                <c:pt idx="215">
                  <c:v>51.998427</c:v>
                </c:pt>
                <c:pt idx="216">
                  <c:v>51.998427</c:v>
                </c:pt>
                <c:pt idx="217">
                  <c:v>51.998427</c:v>
                </c:pt>
                <c:pt idx="218">
                  <c:v>51.998427</c:v>
                </c:pt>
                <c:pt idx="219">
                  <c:v>51.998427</c:v>
                </c:pt>
                <c:pt idx="220">
                  <c:v>51.998427</c:v>
                </c:pt>
                <c:pt idx="221">
                  <c:v>51.998427</c:v>
                </c:pt>
                <c:pt idx="222">
                  <c:v>51.998427</c:v>
                </c:pt>
                <c:pt idx="223">
                  <c:v>51.998427</c:v>
                </c:pt>
                <c:pt idx="224">
                  <c:v>52.733093000000011</c:v>
                </c:pt>
                <c:pt idx="225">
                  <c:v>52.733093000000011</c:v>
                </c:pt>
                <c:pt idx="226">
                  <c:v>52.733093000000011</c:v>
                </c:pt>
                <c:pt idx="227">
                  <c:v>52.733093000000011</c:v>
                </c:pt>
                <c:pt idx="228">
                  <c:v>52.733093000000011</c:v>
                </c:pt>
                <c:pt idx="229">
                  <c:v>52.733093000000011</c:v>
                </c:pt>
                <c:pt idx="230">
                  <c:v>52.733093000000011</c:v>
                </c:pt>
                <c:pt idx="231">
                  <c:v>52.733093000000011</c:v>
                </c:pt>
                <c:pt idx="232">
                  <c:v>52.733093000000011</c:v>
                </c:pt>
                <c:pt idx="233">
                  <c:v>52.733093000000011</c:v>
                </c:pt>
                <c:pt idx="234">
                  <c:v>53.535226000000002</c:v>
                </c:pt>
                <c:pt idx="235">
                  <c:v>53.535226000000002</c:v>
                </c:pt>
                <c:pt idx="236">
                  <c:v>53.535226000000002</c:v>
                </c:pt>
                <c:pt idx="237">
                  <c:v>53.535226000000002</c:v>
                </c:pt>
                <c:pt idx="238">
                  <c:v>53.535226000000002</c:v>
                </c:pt>
                <c:pt idx="239">
                  <c:v>53.535226000000002</c:v>
                </c:pt>
                <c:pt idx="240">
                  <c:v>53.535226000000002</c:v>
                </c:pt>
                <c:pt idx="241">
                  <c:v>53.535226000000002</c:v>
                </c:pt>
                <c:pt idx="242">
                  <c:v>53.535226000000002</c:v>
                </c:pt>
                <c:pt idx="243">
                  <c:v>53.535226000000002</c:v>
                </c:pt>
                <c:pt idx="244">
                  <c:v>54.391289999999998</c:v>
                </c:pt>
                <c:pt idx="245">
                  <c:v>54.391289999999998</c:v>
                </c:pt>
                <c:pt idx="246">
                  <c:v>54.391289999999998</c:v>
                </c:pt>
                <c:pt idx="247">
                  <c:v>54.391289999999998</c:v>
                </c:pt>
                <c:pt idx="248">
                  <c:v>54.391289999999998</c:v>
                </c:pt>
                <c:pt idx="249">
                  <c:v>54.391289999999998</c:v>
                </c:pt>
                <c:pt idx="250">
                  <c:v>54.391289999999998</c:v>
                </c:pt>
                <c:pt idx="251">
                  <c:v>54.391289999999998</c:v>
                </c:pt>
                <c:pt idx="252">
                  <c:v>54.391289999999998</c:v>
                </c:pt>
                <c:pt idx="253">
                  <c:v>54.391289999999998</c:v>
                </c:pt>
                <c:pt idx="254">
                  <c:v>55.306818</c:v>
                </c:pt>
                <c:pt idx="255">
                  <c:v>55.306818</c:v>
                </c:pt>
                <c:pt idx="256">
                  <c:v>55.306818</c:v>
                </c:pt>
                <c:pt idx="257">
                  <c:v>55.306818</c:v>
                </c:pt>
                <c:pt idx="258">
                  <c:v>55.306818</c:v>
                </c:pt>
                <c:pt idx="259">
                  <c:v>55.306818</c:v>
                </c:pt>
                <c:pt idx="260">
                  <c:v>55.306818</c:v>
                </c:pt>
                <c:pt idx="261">
                  <c:v>55.306818</c:v>
                </c:pt>
                <c:pt idx="262">
                  <c:v>55.306818</c:v>
                </c:pt>
                <c:pt idx="263">
                  <c:v>55.306818</c:v>
                </c:pt>
                <c:pt idx="264">
                  <c:v>56.217406999999994</c:v>
                </c:pt>
                <c:pt idx="265">
                  <c:v>56.217406999999994</c:v>
                </c:pt>
                <c:pt idx="266">
                  <c:v>56.217406999999994</c:v>
                </c:pt>
                <c:pt idx="267">
                  <c:v>56.217406999999994</c:v>
                </c:pt>
                <c:pt idx="268">
                  <c:v>56.217406999999994</c:v>
                </c:pt>
                <c:pt idx="269">
                  <c:v>56.217406999999994</c:v>
                </c:pt>
                <c:pt idx="270">
                  <c:v>56.217406999999994</c:v>
                </c:pt>
                <c:pt idx="271">
                  <c:v>56.217406999999994</c:v>
                </c:pt>
                <c:pt idx="272">
                  <c:v>56.217406999999994</c:v>
                </c:pt>
                <c:pt idx="273">
                  <c:v>56.217406999999994</c:v>
                </c:pt>
                <c:pt idx="274">
                  <c:v>57.208619000000013</c:v>
                </c:pt>
                <c:pt idx="275">
                  <c:v>57.208619000000013</c:v>
                </c:pt>
                <c:pt idx="276">
                  <c:v>57.208619000000013</c:v>
                </c:pt>
                <c:pt idx="277">
                  <c:v>57.208619000000013</c:v>
                </c:pt>
                <c:pt idx="278">
                  <c:v>57.208619000000013</c:v>
                </c:pt>
                <c:pt idx="279">
                  <c:v>57.208619000000013</c:v>
                </c:pt>
                <c:pt idx="280">
                  <c:v>57.208619000000013</c:v>
                </c:pt>
                <c:pt idx="281">
                  <c:v>57.208619000000013</c:v>
                </c:pt>
                <c:pt idx="282">
                  <c:v>57.208619000000013</c:v>
                </c:pt>
                <c:pt idx="283">
                  <c:v>57.208619000000013</c:v>
                </c:pt>
                <c:pt idx="284">
                  <c:v>58.253890999999996</c:v>
                </c:pt>
                <c:pt idx="285">
                  <c:v>58.253890999999996</c:v>
                </c:pt>
                <c:pt idx="286">
                  <c:v>58.253890999999996</c:v>
                </c:pt>
                <c:pt idx="287">
                  <c:v>58.253890999999996</c:v>
                </c:pt>
                <c:pt idx="288">
                  <c:v>58.253890999999996</c:v>
                </c:pt>
                <c:pt idx="289">
                  <c:v>58.253890999999996</c:v>
                </c:pt>
                <c:pt idx="290">
                  <c:v>58.253890999999996</c:v>
                </c:pt>
                <c:pt idx="291">
                  <c:v>58.253890999999996</c:v>
                </c:pt>
                <c:pt idx="292">
                  <c:v>58.253890999999996</c:v>
                </c:pt>
                <c:pt idx="293">
                  <c:v>58.253890999999996</c:v>
                </c:pt>
                <c:pt idx="294">
                  <c:v>59.274806000000005</c:v>
                </c:pt>
                <c:pt idx="295">
                  <c:v>59.274806000000005</c:v>
                </c:pt>
                <c:pt idx="296">
                  <c:v>59.274806000000005</c:v>
                </c:pt>
                <c:pt idx="297">
                  <c:v>59.274806000000005</c:v>
                </c:pt>
                <c:pt idx="298">
                  <c:v>59.274806000000005</c:v>
                </c:pt>
                <c:pt idx="299">
                  <c:v>59.274806000000005</c:v>
                </c:pt>
                <c:pt idx="300">
                  <c:v>59.274806000000005</c:v>
                </c:pt>
                <c:pt idx="301">
                  <c:v>59.274806000000005</c:v>
                </c:pt>
                <c:pt idx="302">
                  <c:v>59.274806000000005</c:v>
                </c:pt>
                <c:pt idx="303">
                  <c:v>59.274806000000005</c:v>
                </c:pt>
                <c:pt idx="304">
                  <c:v>60.249283000000005</c:v>
                </c:pt>
                <c:pt idx="305">
                  <c:v>60.249283000000005</c:v>
                </c:pt>
                <c:pt idx="306">
                  <c:v>60.249283000000005</c:v>
                </c:pt>
                <c:pt idx="307">
                  <c:v>60.249283000000005</c:v>
                </c:pt>
                <c:pt idx="308">
                  <c:v>60.249283000000005</c:v>
                </c:pt>
                <c:pt idx="309">
                  <c:v>60.249283000000005</c:v>
                </c:pt>
                <c:pt idx="310">
                  <c:v>60.249283000000005</c:v>
                </c:pt>
                <c:pt idx="311">
                  <c:v>60.249283000000005</c:v>
                </c:pt>
                <c:pt idx="312">
                  <c:v>60.249283000000005</c:v>
                </c:pt>
                <c:pt idx="313">
                  <c:v>60.249283000000005</c:v>
                </c:pt>
                <c:pt idx="314">
                  <c:v>61.357486999999978</c:v>
                </c:pt>
                <c:pt idx="315">
                  <c:v>61.357486999999978</c:v>
                </c:pt>
                <c:pt idx="316">
                  <c:v>61.357486999999978</c:v>
                </c:pt>
                <c:pt idx="317">
                  <c:v>61.357486999999978</c:v>
                </c:pt>
                <c:pt idx="318">
                  <c:v>61.357486999999978</c:v>
                </c:pt>
                <c:pt idx="319">
                  <c:v>61.357486999999978</c:v>
                </c:pt>
                <c:pt idx="320">
                  <c:v>61.357486999999978</c:v>
                </c:pt>
                <c:pt idx="321">
                  <c:v>61.357486999999978</c:v>
                </c:pt>
                <c:pt idx="322">
                  <c:v>61.357486999999978</c:v>
                </c:pt>
                <c:pt idx="323">
                  <c:v>61.357486999999978</c:v>
                </c:pt>
                <c:pt idx="324">
                  <c:v>62.515890999999996</c:v>
                </c:pt>
                <c:pt idx="325">
                  <c:v>62.515890999999996</c:v>
                </c:pt>
                <c:pt idx="326">
                  <c:v>62.515890999999996</c:v>
                </c:pt>
                <c:pt idx="327">
                  <c:v>62.515890999999996</c:v>
                </c:pt>
                <c:pt idx="328">
                  <c:v>62.515890999999996</c:v>
                </c:pt>
                <c:pt idx="329">
                  <c:v>62.515890999999996</c:v>
                </c:pt>
                <c:pt idx="330">
                  <c:v>62.515890999999996</c:v>
                </c:pt>
                <c:pt idx="331">
                  <c:v>62.515890999999996</c:v>
                </c:pt>
                <c:pt idx="332">
                  <c:v>62.515890999999996</c:v>
                </c:pt>
                <c:pt idx="333">
                  <c:v>62.515890999999996</c:v>
                </c:pt>
                <c:pt idx="334">
                  <c:v>63.596984000000006</c:v>
                </c:pt>
                <c:pt idx="335">
                  <c:v>63.596984000000006</c:v>
                </c:pt>
                <c:pt idx="336">
                  <c:v>63.596984000000006</c:v>
                </c:pt>
                <c:pt idx="337">
                  <c:v>63.596984000000006</c:v>
                </c:pt>
                <c:pt idx="338">
                  <c:v>63.596984000000006</c:v>
                </c:pt>
                <c:pt idx="339">
                  <c:v>63.596984000000006</c:v>
                </c:pt>
                <c:pt idx="340">
                  <c:v>63.596984000000006</c:v>
                </c:pt>
                <c:pt idx="341">
                  <c:v>63.596984000000006</c:v>
                </c:pt>
                <c:pt idx="342">
                  <c:v>63.596984000000006</c:v>
                </c:pt>
                <c:pt idx="343">
                  <c:v>63.596984000000006</c:v>
                </c:pt>
                <c:pt idx="344">
                  <c:v>64.851236</c:v>
                </c:pt>
                <c:pt idx="345">
                  <c:v>64.851236</c:v>
                </c:pt>
                <c:pt idx="346">
                  <c:v>64.851236</c:v>
                </c:pt>
                <c:pt idx="347">
                  <c:v>64.851236</c:v>
                </c:pt>
                <c:pt idx="348">
                  <c:v>64.851236</c:v>
                </c:pt>
                <c:pt idx="349">
                  <c:v>64.851236</c:v>
                </c:pt>
                <c:pt idx="350">
                  <c:v>64.851236</c:v>
                </c:pt>
                <c:pt idx="351">
                  <c:v>64.851236</c:v>
                </c:pt>
                <c:pt idx="352">
                  <c:v>64.851236</c:v>
                </c:pt>
                <c:pt idx="353">
                  <c:v>64.851236</c:v>
                </c:pt>
                <c:pt idx="354">
                  <c:v>66.080220999999995</c:v>
                </c:pt>
                <c:pt idx="355">
                  <c:v>66.080220999999995</c:v>
                </c:pt>
                <c:pt idx="356">
                  <c:v>66.080220999999995</c:v>
                </c:pt>
                <c:pt idx="357">
                  <c:v>66.080220999999995</c:v>
                </c:pt>
                <c:pt idx="358">
                  <c:v>66.080220999999995</c:v>
                </c:pt>
                <c:pt idx="359">
                  <c:v>66.080220999999995</c:v>
                </c:pt>
                <c:pt idx="360">
                  <c:v>66.080220999999995</c:v>
                </c:pt>
                <c:pt idx="361">
                  <c:v>66.080220999999995</c:v>
                </c:pt>
                <c:pt idx="362">
                  <c:v>66.080220999999995</c:v>
                </c:pt>
                <c:pt idx="363">
                  <c:v>66.080220999999995</c:v>
                </c:pt>
                <c:pt idx="364">
                  <c:v>67.408102</c:v>
                </c:pt>
                <c:pt idx="365">
                  <c:v>67.408102</c:v>
                </c:pt>
                <c:pt idx="366">
                  <c:v>67.408102</c:v>
                </c:pt>
                <c:pt idx="367">
                  <c:v>67.408102</c:v>
                </c:pt>
                <c:pt idx="368">
                  <c:v>67.408102</c:v>
                </c:pt>
                <c:pt idx="369">
                  <c:v>67.408102</c:v>
                </c:pt>
                <c:pt idx="370">
                  <c:v>67.408102</c:v>
                </c:pt>
                <c:pt idx="371">
                  <c:v>67.408102</c:v>
                </c:pt>
                <c:pt idx="372">
                  <c:v>67.408102</c:v>
                </c:pt>
                <c:pt idx="373">
                  <c:v>67.408102</c:v>
                </c:pt>
                <c:pt idx="374">
                  <c:v>69.117147000000003</c:v>
                </c:pt>
                <c:pt idx="375">
                  <c:v>69.117147000000003</c:v>
                </c:pt>
                <c:pt idx="376">
                  <c:v>69.117147000000003</c:v>
                </c:pt>
                <c:pt idx="377">
                  <c:v>69.117147000000003</c:v>
                </c:pt>
                <c:pt idx="378">
                  <c:v>69.117147000000003</c:v>
                </c:pt>
                <c:pt idx="379">
                  <c:v>69.117147000000003</c:v>
                </c:pt>
                <c:pt idx="380">
                  <c:v>69.117147000000003</c:v>
                </c:pt>
                <c:pt idx="381">
                  <c:v>69.117147000000003</c:v>
                </c:pt>
                <c:pt idx="382">
                  <c:v>69.117147000000003</c:v>
                </c:pt>
                <c:pt idx="383">
                  <c:v>69.117147000000003</c:v>
                </c:pt>
                <c:pt idx="384">
                  <c:v>70.63043299999994</c:v>
                </c:pt>
                <c:pt idx="385">
                  <c:v>70.63043299999994</c:v>
                </c:pt>
                <c:pt idx="386">
                  <c:v>70.63043299999994</c:v>
                </c:pt>
                <c:pt idx="387">
                  <c:v>70.63043299999994</c:v>
                </c:pt>
                <c:pt idx="388">
                  <c:v>70.63043299999994</c:v>
                </c:pt>
                <c:pt idx="389">
                  <c:v>70.63043299999994</c:v>
                </c:pt>
                <c:pt idx="390">
                  <c:v>70.63043299999994</c:v>
                </c:pt>
                <c:pt idx="391">
                  <c:v>70.63043299999994</c:v>
                </c:pt>
                <c:pt idx="392">
                  <c:v>70.63043299999994</c:v>
                </c:pt>
                <c:pt idx="393">
                  <c:v>70.63043299999994</c:v>
                </c:pt>
                <c:pt idx="394">
                  <c:v>72.22139</c:v>
                </c:pt>
                <c:pt idx="395">
                  <c:v>72.22139</c:v>
                </c:pt>
                <c:pt idx="396">
                  <c:v>72.22139</c:v>
                </c:pt>
                <c:pt idx="397">
                  <c:v>72.22139</c:v>
                </c:pt>
                <c:pt idx="398">
                  <c:v>72.22139</c:v>
                </c:pt>
                <c:pt idx="399">
                  <c:v>72.22139</c:v>
                </c:pt>
                <c:pt idx="400">
                  <c:v>72.22139</c:v>
                </c:pt>
                <c:pt idx="401">
                  <c:v>72.22139</c:v>
                </c:pt>
                <c:pt idx="402">
                  <c:v>72.22139</c:v>
                </c:pt>
                <c:pt idx="403">
                  <c:v>72.22139</c:v>
                </c:pt>
                <c:pt idx="404">
                  <c:v>74.271931999999978</c:v>
                </c:pt>
                <c:pt idx="405">
                  <c:v>74.271931999999978</c:v>
                </c:pt>
                <c:pt idx="406">
                  <c:v>74.271931999999978</c:v>
                </c:pt>
                <c:pt idx="407">
                  <c:v>74.271931999999978</c:v>
                </c:pt>
                <c:pt idx="408">
                  <c:v>74.271931999999978</c:v>
                </c:pt>
                <c:pt idx="409">
                  <c:v>74.271931999999978</c:v>
                </c:pt>
                <c:pt idx="410">
                  <c:v>74.271931999999978</c:v>
                </c:pt>
                <c:pt idx="411">
                  <c:v>74.271931999999978</c:v>
                </c:pt>
                <c:pt idx="412">
                  <c:v>74.271931999999978</c:v>
                </c:pt>
                <c:pt idx="413">
                  <c:v>74.271931999999978</c:v>
                </c:pt>
                <c:pt idx="414">
                  <c:v>76.282165000000006</c:v>
                </c:pt>
                <c:pt idx="415">
                  <c:v>76.282165000000006</c:v>
                </c:pt>
                <c:pt idx="416">
                  <c:v>76.282165000000006</c:v>
                </c:pt>
                <c:pt idx="417">
                  <c:v>76.282165000000006</c:v>
                </c:pt>
                <c:pt idx="418">
                  <c:v>76.282165000000006</c:v>
                </c:pt>
                <c:pt idx="419">
                  <c:v>76.282165000000006</c:v>
                </c:pt>
                <c:pt idx="420">
                  <c:v>76.282165000000006</c:v>
                </c:pt>
                <c:pt idx="421">
                  <c:v>76.282165000000006</c:v>
                </c:pt>
                <c:pt idx="422">
                  <c:v>76.282165000000006</c:v>
                </c:pt>
                <c:pt idx="423">
                  <c:v>76.282165000000006</c:v>
                </c:pt>
                <c:pt idx="424">
                  <c:v>78.483745999999982</c:v>
                </c:pt>
                <c:pt idx="425">
                  <c:v>78.483745999999982</c:v>
                </c:pt>
                <c:pt idx="426">
                  <c:v>78.483745999999982</c:v>
                </c:pt>
                <c:pt idx="427">
                  <c:v>78.483745999999982</c:v>
                </c:pt>
                <c:pt idx="428">
                  <c:v>78.483745999999982</c:v>
                </c:pt>
                <c:pt idx="429">
                  <c:v>78.483745999999982</c:v>
                </c:pt>
                <c:pt idx="430">
                  <c:v>78.483745999999982</c:v>
                </c:pt>
                <c:pt idx="431">
                  <c:v>78.483745999999982</c:v>
                </c:pt>
                <c:pt idx="432">
                  <c:v>78.483745999999982</c:v>
                </c:pt>
                <c:pt idx="433">
                  <c:v>78.483745999999982</c:v>
                </c:pt>
                <c:pt idx="434">
                  <c:v>80.683007999999958</c:v>
                </c:pt>
                <c:pt idx="435">
                  <c:v>80.683007999999958</c:v>
                </c:pt>
                <c:pt idx="436">
                  <c:v>80.683007999999958</c:v>
                </c:pt>
                <c:pt idx="437">
                  <c:v>80.683007999999958</c:v>
                </c:pt>
                <c:pt idx="438">
                  <c:v>80.683007999999958</c:v>
                </c:pt>
                <c:pt idx="439">
                  <c:v>80.683007999999958</c:v>
                </c:pt>
                <c:pt idx="440">
                  <c:v>80.683007999999958</c:v>
                </c:pt>
                <c:pt idx="441">
                  <c:v>80.683007999999958</c:v>
                </c:pt>
                <c:pt idx="442">
                  <c:v>80.683007999999958</c:v>
                </c:pt>
                <c:pt idx="443">
                  <c:v>80.683007999999958</c:v>
                </c:pt>
                <c:pt idx="444">
                  <c:v>83.205680000000001</c:v>
                </c:pt>
                <c:pt idx="445">
                  <c:v>83.205680000000001</c:v>
                </c:pt>
                <c:pt idx="446">
                  <c:v>83.205680000000001</c:v>
                </c:pt>
                <c:pt idx="447">
                  <c:v>83.205680000000001</c:v>
                </c:pt>
                <c:pt idx="448">
                  <c:v>83.205680000000001</c:v>
                </c:pt>
                <c:pt idx="449">
                  <c:v>83.205680000000001</c:v>
                </c:pt>
                <c:pt idx="450">
                  <c:v>83.205680000000001</c:v>
                </c:pt>
                <c:pt idx="451">
                  <c:v>83.205680000000001</c:v>
                </c:pt>
                <c:pt idx="452">
                  <c:v>83.205680000000001</c:v>
                </c:pt>
                <c:pt idx="453">
                  <c:v>83.205680000000001</c:v>
                </c:pt>
                <c:pt idx="454">
                  <c:v>85.842528000000001</c:v>
                </c:pt>
                <c:pt idx="455">
                  <c:v>85.842528000000001</c:v>
                </c:pt>
                <c:pt idx="456">
                  <c:v>85.842528000000001</c:v>
                </c:pt>
                <c:pt idx="457">
                  <c:v>85.842528000000001</c:v>
                </c:pt>
                <c:pt idx="458">
                  <c:v>85.842528000000001</c:v>
                </c:pt>
                <c:pt idx="459">
                  <c:v>85.842528000000001</c:v>
                </c:pt>
                <c:pt idx="460">
                  <c:v>85.842528000000001</c:v>
                </c:pt>
                <c:pt idx="461">
                  <c:v>85.842528000000001</c:v>
                </c:pt>
                <c:pt idx="462">
                  <c:v>85.842528000000001</c:v>
                </c:pt>
                <c:pt idx="463">
                  <c:v>85.842528000000001</c:v>
                </c:pt>
                <c:pt idx="464">
                  <c:v>88.600082999999955</c:v>
                </c:pt>
                <c:pt idx="465">
                  <c:v>88.600082999999955</c:v>
                </c:pt>
                <c:pt idx="466">
                  <c:v>88.600082999999955</c:v>
                </c:pt>
                <c:pt idx="467">
                  <c:v>88.600082999999955</c:v>
                </c:pt>
                <c:pt idx="468">
                  <c:v>88.600082999999955</c:v>
                </c:pt>
                <c:pt idx="469">
                  <c:v>88.600082999999955</c:v>
                </c:pt>
                <c:pt idx="470">
                  <c:v>88.600082999999955</c:v>
                </c:pt>
                <c:pt idx="471">
                  <c:v>88.600082999999955</c:v>
                </c:pt>
                <c:pt idx="472">
                  <c:v>88.600082999999955</c:v>
                </c:pt>
                <c:pt idx="473">
                  <c:v>88.600082999999955</c:v>
                </c:pt>
                <c:pt idx="474">
                  <c:v>91.552623999999994</c:v>
                </c:pt>
                <c:pt idx="475">
                  <c:v>91.552623999999994</c:v>
                </c:pt>
                <c:pt idx="476">
                  <c:v>91.552623999999994</c:v>
                </c:pt>
                <c:pt idx="477">
                  <c:v>91.552623999999994</c:v>
                </c:pt>
                <c:pt idx="478">
                  <c:v>91.552623999999994</c:v>
                </c:pt>
                <c:pt idx="479">
                  <c:v>91.552623999999994</c:v>
                </c:pt>
                <c:pt idx="480">
                  <c:v>91.552623999999994</c:v>
                </c:pt>
                <c:pt idx="481">
                  <c:v>91.552623999999994</c:v>
                </c:pt>
                <c:pt idx="482">
                  <c:v>91.552623999999994</c:v>
                </c:pt>
                <c:pt idx="483">
                  <c:v>91.552623999999994</c:v>
                </c:pt>
                <c:pt idx="484">
                  <c:v>94.632557999999989</c:v>
                </c:pt>
                <c:pt idx="485">
                  <c:v>94.632557999999989</c:v>
                </c:pt>
                <c:pt idx="486">
                  <c:v>94.632557999999989</c:v>
                </c:pt>
                <c:pt idx="487">
                  <c:v>94.632557999999989</c:v>
                </c:pt>
                <c:pt idx="488">
                  <c:v>94.632557999999989</c:v>
                </c:pt>
                <c:pt idx="489">
                  <c:v>94.632557999999989</c:v>
                </c:pt>
                <c:pt idx="490">
                  <c:v>94.632557999999989</c:v>
                </c:pt>
                <c:pt idx="491">
                  <c:v>94.632557999999989</c:v>
                </c:pt>
                <c:pt idx="492">
                  <c:v>94.632557999999989</c:v>
                </c:pt>
                <c:pt idx="493">
                  <c:v>94.632557999999989</c:v>
                </c:pt>
                <c:pt idx="494">
                  <c:v>97.943842000000004</c:v>
                </c:pt>
                <c:pt idx="495">
                  <c:v>97.943842000000004</c:v>
                </c:pt>
                <c:pt idx="496">
                  <c:v>97.943842000000004</c:v>
                </c:pt>
                <c:pt idx="497">
                  <c:v>97.943842000000004</c:v>
                </c:pt>
                <c:pt idx="498">
                  <c:v>97.943842000000004</c:v>
                </c:pt>
                <c:pt idx="499">
                  <c:v>97.943842000000004</c:v>
                </c:pt>
                <c:pt idx="500">
                  <c:v>97.943842000000004</c:v>
                </c:pt>
                <c:pt idx="501">
                  <c:v>97.943842000000004</c:v>
                </c:pt>
                <c:pt idx="502">
                  <c:v>97.943842000000004</c:v>
                </c:pt>
                <c:pt idx="503">
                  <c:v>97.943842000000004</c:v>
                </c:pt>
                <c:pt idx="504">
                  <c:v>101.58539699999996</c:v>
                </c:pt>
                <c:pt idx="505">
                  <c:v>101.58539699999996</c:v>
                </c:pt>
                <c:pt idx="506">
                  <c:v>101.58539699999996</c:v>
                </c:pt>
                <c:pt idx="507">
                  <c:v>101.58539699999996</c:v>
                </c:pt>
                <c:pt idx="508">
                  <c:v>101.58539699999996</c:v>
                </c:pt>
                <c:pt idx="509">
                  <c:v>101.58539699999996</c:v>
                </c:pt>
                <c:pt idx="510">
                  <c:v>101.58539699999996</c:v>
                </c:pt>
                <c:pt idx="511">
                  <c:v>101.58539699999996</c:v>
                </c:pt>
                <c:pt idx="512">
                  <c:v>101.58539699999996</c:v>
                </c:pt>
                <c:pt idx="513">
                  <c:v>101.58539699999996</c:v>
                </c:pt>
                <c:pt idx="514">
                  <c:v>105.21627400000004</c:v>
                </c:pt>
                <c:pt idx="515">
                  <c:v>105.21627400000004</c:v>
                </c:pt>
                <c:pt idx="516">
                  <c:v>105.21627400000004</c:v>
                </c:pt>
                <c:pt idx="517">
                  <c:v>105.21627400000004</c:v>
                </c:pt>
                <c:pt idx="518">
                  <c:v>105.21627400000004</c:v>
                </c:pt>
                <c:pt idx="519">
                  <c:v>105.21627400000004</c:v>
                </c:pt>
                <c:pt idx="520">
                  <c:v>105.21627400000004</c:v>
                </c:pt>
                <c:pt idx="521">
                  <c:v>105.21627400000004</c:v>
                </c:pt>
                <c:pt idx="522">
                  <c:v>105.21627400000004</c:v>
                </c:pt>
                <c:pt idx="523">
                  <c:v>105.21627400000004</c:v>
                </c:pt>
                <c:pt idx="524">
                  <c:v>109.045074</c:v>
                </c:pt>
                <c:pt idx="525">
                  <c:v>109.045074</c:v>
                </c:pt>
                <c:pt idx="526">
                  <c:v>109.045074</c:v>
                </c:pt>
                <c:pt idx="527">
                  <c:v>109.045074</c:v>
                </c:pt>
                <c:pt idx="528">
                  <c:v>109.045074</c:v>
                </c:pt>
                <c:pt idx="529">
                  <c:v>109.045074</c:v>
                </c:pt>
                <c:pt idx="530">
                  <c:v>109.045074</c:v>
                </c:pt>
                <c:pt idx="531">
                  <c:v>109.045074</c:v>
                </c:pt>
                <c:pt idx="532">
                  <c:v>109.045074</c:v>
                </c:pt>
                <c:pt idx="533">
                  <c:v>109.045074</c:v>
                </c:pt>
                <c:pt idx="534">
                  <c:v>113.42233599999996</c:v>
                </c:pt>
                <c:pt idx="535">
                  <c:v>113.42233599999996</c:v>
                </c:pt>
                <c:pt idx="536">
                  <c:v>113.42233599999996</c:v>
                </c:pt>
                <c:pt idx="537">
                  <c:v>113.42233599999996</c:v>
                </c:pt>
                <c:pt idx="538">
                  <c:v>113.42233599999996</c:v>
                </c:pt>
                <c:pt idx="539">
                  <c:v>113.42233599999996</c:v>
                </c:pt>
                <c:pt idx="540">
                  <c:v>113.42233599999996</c:v>
                </c:pt>
                <c:pt idx="541">
                  <c:v>113.42233599999996</c:v>
                </c:pt>
                <c:pt idx="542">
                  <c:v>113.42233599999996</c:v>
                </c:pt>
                <c:pt idx="543">
                  <c:v>113.42233599999996</c:v>
                </c:pt>
                <c:pt idx="544">
                  <c:v>114.96516800000002</c:v>
                </c:pt>
                <c:pt idx="545">
                  <c:v>114.96516800000002</c:v>
                </c:pt>
                <c:pt idx="546">
                  <c:v>114.96516800000002</c:v>
                </c:pt>
                <c:pt idx="547">
                  <c:v>114.96516800000002</c:v>
                </c:pt>
                <c:pt idx="548">
                  <c:v>114.96516800000002</c:v>
                </c:pt>
                <c:pt idx="549">
                  <c:v>114.96516800000002</c:v>
                </c:pt>
                <c:pt idx="550">
                  <c:v>114.96516800000002</c:v>
                </c:pt>
                <c:pt idx="551">
                  <c:v>114.96516800000002</c:v>
                </c:pt>
                <c:pt idx="552">
                  <c:v>114.96516800000002</c:v>
                </c:pt>
                <c:pt idx="553">
                  <c:v>114.96516800000002</c:v>
                </c:pt>
                <c:pt idx="554">
                  <c:v>118.568459</c:v>
                </c:pt>
                <c:pt idx="555">
                  <c:v>118.568459</c:v>
                </c:pt>
                <c:pt idx="556">
                  <c:v>118.568459</c:v>
                </c:pt>
                <c:pt idx="557">
                  <c:v>118.568459</c:v>
                </c:pt>
                <c:pt idx="558">
                  <c:v>118.568459</c:v>
                </c:pt>
                <c:pt idx="559">
                  <c:v>118.568459</c:v>
                </c:pt>
                <c:pt idx="560">
                  <c:v>118.568459</c:v>
                </c:pt>
                <c:pt idx="561">
                  <c:v>118.568459</c:v>
                </c:pt>
                <c:pt idx="562">
                  <c:v>118.568459</c:v>
                </c:pt>
                <c:pt idx="563">
                  <c:v>118.568459</c:v>
                </c:pt>
                <c:pt idx="564">
                  <c:v>122.61766900000008</c:v>
                </c:pt>
                <c:pt idx="565">
                  <c:v>122.61766900000008</c:v>
                </c:pt>
                <c:pt idx="566">
                  <c:v>122.61766900000008</c:v>
                </c:pt>
                <c:pt idx="567">
                  <c:v>122.61766900000008</c:v>
                </c:pt>
                <c:pt idx="568">
                  <c:v>122.61766900000008</c:v>
                </c:pt>
                <c:pt idx="569">
                  <c:v>122.61766900000008</c:v>
                </c:pt>
                <c:pt idx="570">
                  <c:v>122.61766900000008</c:v>
                </c:pt>
                <c:pt idx="571">
                  <c:v>122.61766900000008</c:v>
                </c:pt>
                <c:pt idx="572">
                  <c:v>122.61766900000008</c:v>
                </c:pt>
                <c:pt idx="573">
                  <c:v>122.61766900000008</c:v>
                </c:pt>
                <c:pt idx="574">
                  <c:v>127.057272</c:v>
                </c:pt>
                <c:pt idx="575">
                  <c:v>127.057272</c:v>
                </c:pt>
                <c:pt idx="576">
                  <c:v>127.057272</c:v>
                </c:pt>
                <c:pt idx="577">
                  <c:v>127.057272</c:v>
                </c:pt>
                <c:pt idx="578">
                  <c:v>127.057272</c:v>
                </c:pt>
                <c:pt idx="579">
                  <c:v>127.057272</c:v>
                </c:pt>
                <c:pt idx="580">
                  <c:v>127.057272</c:v>
                </c:pt>
                <c:pt idx="581">
                  <c:v>127.057272</c:v>
                </c:pt>
                <c:pt idx="582">
                  <c:v>127.057272</c:v>
                </c:pt>
                <c:pt idx="583">
                  <c:v>127.057272</c:v>
                </c:pt>
                <c:pt idx="584">
                  <c:v>134.64457499999989</c:v>
                </c:pt>
                <c:pt idx="585">
                  <c:v>134.64457499999989</c:v>
                </c:pt>
                <c:pt idx="586">
                  <c:v>134.64457499999989</c:v>
                </c:pt>
                <c:pt idx="587">
                  <c:v>134.64457499999989</c:v>
                </c:pt>
                <c:pt idx="588">
                  <c:v>134.64457499999989</c:v>
                </c:pt>
                <c:pt idx="589">
                  <c:v>134.64457499999989</c:v>
                </c:pt>
                <c:pt idx="590">
                  <c:v>134.64457499999989</c:v>
                </c:pt>
                <c:pt idx="591">
                  <c:v>134.64457499999989</c:v>
                </c:pt>
                <c:pt idx="592">
                  <c:v>134.64457499999989</c:v>
                </c:pt>
                <c:pt idx="593">
                  <c:v>134.64457499999989</c:v>
                </c:pt>
                <c:pt idx="594">
                  <c:v>141.070134</c:v>
                </c:pt>
                <c:pt idx="595">
                  <c:v>141.070134</c:v>
                </c:pt>
                <c:pt idx="596">
                  <c:v>141.070134</c:v>
                </c:pt>
                <c:pt idx="597">
                  <c:v>141.070134</c:v>
                </c:pt>
                <c:pt idx="598">
                  <c:v>141.070134</c:v>
                </c:pt>
                <c:pt idx="599">
                  <c:v>141.070134</c:v>
                </c:pt>
                <c:pt idx="600">
                  <c:v>141.070134</c:v>
                </c:pt>
                <c:pt idx="601">
                  <c:v>141.070134</c:v>
                </c:pt>
                <c:pt idx="602">
                  <c:v>141.070134</c:v>
                </c:pt>
                <c:pt idx="603">
                  <c:v>141.070134</c:v>
                </c:pt>
                <c:pt idx="604">
                  <c:v>146.000125</c:v>
                </c:pt>
                <c:pt idx="605">
                  <c:v>146.000125</c:v>
                </c:pt>
                <c:pt idx="606">
                  <c:v>146.000125</c:v>
                </c:pt>
                <c:pt idx="607">
                  <c:v>146.000125</c:v>
                </c:pt>
                <c:pt idx="608">
                  <c:v>146.000125</c:v>
                </c:pt>
                <c:pt idx="609">
                  <c:v>146.000125</c:v>
                </c:pt>
                <c:pt idx="610">
                  <c:v>146.000125</c:v>
                </c:pt>
                <c:pt idx="611">
                  <c:v>146.000125</c:v>
                </c:pt>
                <c:pt idx="612">
                  <c:v>146.000125</c:v>
                </c:pt>
                <c:pt idx="613">
                  <c:v>146.000125</c:v>
                </c:pt>
                <c:pt idx="614">
                  <c:v>139.37983499999999</c:v>
                </c:pt>
                <c:pt idx="615">
                  <c:v>139.37983499999999</c:v>
                </c:pt>
                <c:pt idx="616">
                  <c:v>139.37983499999999</c:v>
                </c:pt>
                <c:pt idx="617">
                  <c:v>139.37983499999999</c:v>
                </c:pt>
                <c:pt idx="618">
                  <c:v>139.37983499999999</c:v>
                </c:pt>
                <c:pt idx="619">
                  <c:v>139.37983499999999</c:v>
                </c:pt>
                <c:pt idx="620">
                  <c:v>139.37983499999999</c:v>
                </c:pt>
                <c:pt idx="621">
                  <c:v>139.37983499999999</c:v>
                </c:pt>
                <c:pt idx="622">
                  <c:v>139.37983499999999</c:v>
                </c:pt>
                <c:pt idx="623">
                  <c:v>139.37983499999999</c:v>
                </c:pt>
                <c:pt idx="624">
                  <c:v>144.72508299999998</c:v>
                </c:pt>
                <c:pt idx="625">
                  <c:v>144.72508299999998</c:v>
                </c:pt>
                <c:pt idx="626">
                  <c:v>144.72508299999998</c:v>
                </c:pt>
                <c:pt idx="627">
                  <c:v>144.72508299999998</c:v>
                </c:pt>
                <c:pt idx="628">
                  <c:v>144.72508299999998</c:v>
                </c:pt>
                <c:pt idx="629">
                  <c:v>144.72508299999998</c:v>
                </c:pt>
                <c:pt idx="630">
                  <c:v>144.72508299999998</c:v>
                </c:pt>
                <c:pt idx="631">
                  <c:v>144.72508299999998</c:v>
                </c:pt>
                <c:pt idx="632">
                  <c:v>144.72508299999998</c:v>
                </c:pt>
                <c:pt idx="633">
                  <c:v>144.72508299999998</c:v>
                </c:pt>
                <c:pt idx="634">
                  <c:v>157.95779800000008</c:v>
                </c:pt>
                <c:pt idx="635">
                  <c:v>157.95779800000008</c:v>
                </c:pt>
                <c:pt idx="636">
                  <c:v>157.95779800000008</c:v>
                </c:pt>
                <c:pt idx="637">
                  <c:v>157.95779800000008</c:v>
                </c:pt>
                <c:pt idx="638">
                  <c:v>157.95779800000008</c:v>
                </c:pt>
                <c:pt idx="639">
                  <c:v>157.95779800000008</c:v>
                </c:pt>
                <c:pt idx="640">
                  <c:v>157.95779800000008</c:v>
                </c:pt>
                <c:pt idx="641">
                  <c:v>157.95779800000008</c:v>
                </c:pt>
                <c:pt idx="642">
                  <c:v>157.95779800000008</c:v>
                </c:pt>
                <c:pt idx="643">
                  <c:v>157.95779800000008</c:v>
                </c:pt>
                <c:pt idx="644">
                  <c:v>164.67657699999998</c:v>
                </c:pt>
                <c:pt idx="645">
                  <c:v>164.67657699999998</c:v>
                </c:pt>
                <c:pt idx="646">
                  <c:v>164.67657699999998</c:v>
                </c:pt>
                <c:pt idx="647">
                  <c:v>164.67657699999998</c:v>
                </c:pt>
                <c:pt idx="648">
                  <c:v>164.67657699999998</c:v>
                </c:pt>
                <c:pt idx="649">
                  <c:v>164.67657699999998</c:v>
                </c:pt>
                <c:pt idx="650">
                  <c:v>164.67657699999998</c:v>
                </c:pt>
                <c:pt idx="651">
                  <c:v>164.67657699999998</c:v>
                </c:pt>
                <c:pt idx="652">
                  <c:v>164.67657699999998</c:v>
                </c:pt>
                <c:pt idx="653">
                  <c:v>164.67657699999998</c:v>
                </c:pt>
                <c:pt idx="654">
                  <c:v>171.61754099999999</c:v>
                </c:pt>
                <c:pt idx="655">
                  <c:v>171.61754099999999</c:v>
                </c:pt>
                <c:pt idx="656">
                  <c:v>171.61754099999999</c:v>
                </c:pt>
                <c:pt idx="657">
                  <c:v>171.61754099999999</c:v>
                </c:pt>
                <c:pt idx="658">
                  <c:v>171.61754099999999</c:v>
                </c:pt>
                <c:pt idx="659">
                  <c:v>171.61754099999999</c:v>
                </c:pt>
                <c:pt idx="660">
                  <c:v>171.61754099999999</c:v>
                </c:pt>
                <c:pt idx="661">
                  <c:v>171.61754099999999</c:v>
                </c:pt>
                <c:pt idx="662">
                  <c:v>171.61754099999999</c:v>
                </c:pt>
                <c:pt idx="663">
                  <c:v>171.61754099999999</c:v>
                </c:pt>
                <c:pt idx="664">
                  <c:v>175.82759600000009</c:v>
                </c:pt>
                <c:pt idx="665">
                  <c:v>175.82759600000009</c:v>
                </c:pt>
                <c:pt idx="666">
                  <c:v>175.82759600000009</c:v>
                </c:pt>
                <c:pt idx="667">
                  <c:v>175.82759600000009</c:v>
                </c:pt>
                <c:pt idx="668">
                  <c:v>175.82759600000009</c:v>
                </c:pt>
                <c:pt idx="669">
                  <c:v>175.82759600000009</c:v>
                </c:pt>
                <c:pt idx="670">
                  <c:v>175.82759600000009</c:v>
                </c:pt>
                <c:pt idx="671">
                  <c:v>175.82759600000009</c:v>
                </c:pt>
                <c:pt idx="672">
                  <c:v>175.82759600000009</c:v>
                </c:pt>
                <c:pt idx="673">
                  <c:v>175.82759600000009</c:v>
                </c:pt>
                <c:pt idx="674">
                  <c:v>183.768382</c:v>
                </c:pt>
                <c:pt idx="675">
                  <c:v>183.768382</c:v>
                </c:pt>
                <c:pt idx="676">
                  <c:v>183.768382</c:v>
                </c:pt>
                <c:pt idx="677">
                  <c:v>183.768382</c:v>
                </c:pt>
                <c:pt idx="678">
                  <c:v>183.768382</c:v>
                </c:pt>
                <c:pt idx="679">
                  <c:v>183.768382</c:v>
                </c:pt>
                <c:pt idx="680">
                  <c:v>183.768382</c:v>
                </c:pt>
                <c:pt idx="681">
                  <c:v>183.768382</c:v>
                </c:pt>
                <c:pt idx="682">
                  <c:v>183.768382</c:v>
                </c:pt>
                <c:pt idx="683">
                  <c:v>183.768382</c:v>
                </c:pt>
                <c:pt idx="684">
                  <c:v>186.16705199999998</c:v>
                </c:pt>
                <c:pt idx="685">
                  <c:v>186.16705199999998</c:v>
                </c:pt>
                <c:pt idx="686">
                  <c:v>186.16705199999998</c:v>
                </c:pt>
                <c:pt idx="687">
                  <c:v>186.16705199999998</c:v>
                </c:pt>
                <c:pt idx="688">
                  <c:v>186.16705199999998</c:v>
                </c:pt>
                <c:pt idx="689">
                  <c:v>186.16705199999998</c:v>
                </c:pt>
                <c:pt idx="690">
                  <c:v>186.16705199999998</c:v>
                </c:pt>
                <c:pt idx="691">
                  <c:v>186.16705199999998</c:v>
                </c:pt>
                <c:pt idx="692">
                  <c:v>186.16705199999998</c:v>
                </c:pt>
                <c:pt idx="693">
                  <c:v>186.16705199999998</c:v>
                </c:pt>
                <c:pt idx="694">
                  <c:v>190.99637600000008</c:v>
                </c:pt>
                <c:pt idx="695">
                  <c:v>190.99637600000008</c:v>
                </c:pt>
                <c:pt idx="696">
                  <c:v>190.99637600000008</c:v>
                </c:pt>
                <c:pt idx="697">
                  <c:v>190.99637600000008</c:v>
                </c:pt>
                <c:pt idx="698">
                  <c:v>190.99637600000008</c:v>
                </c:pt>
                <c:pt idx="699">
                  <c:v>190.99637600000008</c:v>
                </c:pt>
                <c:pt idx="700">
                  <c:v>190.99637600000008</c:v>
                </c:pt>
                <c:pt idx="701">
                  <c:v>190.99637600000008</c:v>
                </c:pt>
                <c:pt idx="702">
                  <c:v>190.99637600000008</c:v>
                </c:pt>
                <c:pt idx="703">
                  <c:v>190.99637600000008</c:v>
                </c:pt>
                <c:pt idx="704">
                  <c:v>197.99556899999999</c:v>
                </c:pt>
                <c:pt idx="705">
                  <c:v>197.99556899999999</c:v>
                </c:pt>
                <c:pt idx="706">
                  <c:v>197.99556899999999</c:v>
                </c:pt>
                <c:pt idx="707">
                  <c:v>197.99556899999999</c:v>
                </c:pt>
                <c:pt idx="708">
                  <c:v>197.99556899999999</c:v>
                </c:pt>
                <c:pt idx="709">
                  <c:v>197.99556899999999</c:v>
                </c:pt>
                <c:pt idx="710">
                  <c:v>197.99556899999999</c:v>
                </c:pt>
                <c:pt idx="711">
                  <c:v>197.99556899999999</c:v>
                </c:pt>
                <c:pt idx="712">
                  <c:v>197.99556899999999</c:v>
                </c:pt>
                <c:pt idx="713">
                  <c:v>197.99556899999999</c:v>
                </c:pt>
                <c:pt idx="714">
                  <c:v>195.7456149999999</c:v>
                </c:pt>
                <c:pt idx="715">
                  <c:v>195.7456149999999</c:v>
                </c:pt>
                <c:pt idx="716">
                  <c:v>195.7456149999999</c:v>
                </c:pt>
                <c:pt idx="717">
                  <c:v>195.7456149999999</c:v>
                </c:pt>
                <c:pt idx="718">
                  <c:v>195.7456149999999</c:v>
                </c:pt>
                <c:pt idx="719">
                  <c:v>195.7456149999999</c:v>
                </c:pt>
                <c:pt idx="720">
                  <c:v>195.7456149999999</c:v>
                </c:pt>
                <c:pt idx="721">
                  <c:v>195.7456149999999</c:v>
                </c:pt>
                <c:pt idx="722">
                  <c:v>195.7456149999999</c:v>
                </c:pt>
                <c:pt idx="723">
                  <c:v>195.7456149999999</c:v>
                </c:pt>
                <c:pt idx="724">
                  <c:v>196.72388899999999</c:v>
                </c:pt>
                <c:pt idx="725">
                  <c:v>196.72388899999999</c:v>
                </c:pt>
                <c:pt idx="726">
                  <c:v>196.72388899999999</c:v>
                </c:pt>
                <c:pt idx="727">
                  <c:v>196.72388899999999</c:v>
                </c:pt>
                <c:pt idx="728">
                  <c:v>196.72388899999999</c:v>
                </c:pt>
                <c:pt idx="729">
                  <c:v>196.72388899999999</c:v>
                </c:pt>
                <c:pt idx="730">
                  <c:v>196.72388899999999</c:v>
                </c:pt>
                <c:pt idx="731">
                  <c:v>196.72388899999999</c:v>
                </c:pt>
                <c:pt idx="732">
                  <c:v>196.72388899999999</c:v>
                </c:pt>
                <c:pt idx="733">
                  <c:v>196.72388899999999</c:v>
                </c:pt>
                <c:pt idx="734">
                  <c:v>201.88037400000007</c:v>
                </c:pt>
                <c:pt idx="735">
                  <c:v>201.88037400000007</c:v>
                </c:pt>
                <c:pt idx="736">
                  <c:v>201.88037400000007</c:v>
                </c:pt>
                <c:pt idx="737">
                  <c:v>201.88037400000007</c:v>
                </c:pt>
                <c:pt idx="738">
                  <c:v>201.88037400000007</c:v>
                </c:pt>
                <c:pt idx="739">
                  <c:v>201.88037400000007</c:v>
                </c:pt>
                <c:pt idx="740">
                  <c:v>201.88037400000007</c:v>
                </c:pt>
                <c:pt idx="741">
                  <c:v>201.88037400000007</c:v>
                </c:pt>
                <c:pt idx="742">
                  <c:v>201.88037400000007</c:v>
                </c:pt>
                <c:pt idx="743">
                  <c:v>201.88037400000007</c:v>
                </c:pt>
                <c:pt idx="744">
                  <c:v>212.04969699999998</c:v>
                </c:pt>
                <c:pt idx="745">
                  <c:v>212.04969699999998</c:v>
                </c:pt>
                <c:pt idx="746">
                  <c:v>212.04969699999998</c:v>
                </c:pt>
                <c:pt idx="747">
                  <c:v>212.04969699999998</c:v>
                </c:pt>
                <c:pt idx="748">
                  <c:v>212.04969699999998</c:v>
                </c:pt>
                <c:pt idx="749">
                  <c:v>212.04969699999998</c:v>
                </c:pt>
                <c:pt idx="750">
                  <c:v>212.04969699999998</c:v>
                </c:pt>
                <c:pt idx="751">
                  <c:v>212.04969699999998</c:v>
                </c:pt>
                <c:pt idx="752">
                  <c:v>212.04969699999998</c:v>
                </c:pt>
                <c:pt idx="753">
                  <c:v>212.04969699999998</c:v>
                </c:pt>
                <c:pt idx="754">
                  <c:v>216.30760800000004</c:v>
                </c:pt>
                <c:pt idx="755">
                  <c:v>216.30760800000004</c:v>
                </c:pt>
                <c:pt idx="756">
                  <c:v>216.30760800000004</c:v>
                </c:pt>
                <c:pt idx="757">
                  <c:v>216.30760800000004</c:v>
                </c:pt>
                <c:pt idx="758">
                  <c:v>216.30760800000004</c:v>
                </c:pt>
                <c:pt idx="759">
                  <c:v>216.30760800000004</c:v>
                </c:pt>
                <c:pt idx="760">
                  <c:v>216.30760800000004</c:v>
                </c:pt>
                <c:pt idx="761">
                  <c:v>216.30760800000004</c:v>
                </c:pt>
                <c:pt idx="762">
                  <c:v>216.30760800000004</c:v>
                </c:pt>
                <c:pt idx="763">
                  <c:v>216.30760800000004</c:v>
                </c:pt>
                <c:pt idx="764">
                  <c:v>217.08622100000008</c:v>
                </c:pt>
                <c:pt idx="765">
                  <c:v>217.08622100000008</c:v>
                </c:pt>
                <c:pt idx="766">
                  <c:v>217.08622100000008</c:v>
                </c:pt>
                <c:pt idx="767">
                  <c:v>217.08622100000008</c:v>
                </c:pt>
                <c:pt idx="768">
                  <c:v>217.08622100000008</c:v>
                </c:pt>
                <c:pt idx="769">
                  <c:v>217.08622100000008</c:v>
                </c:pt>
                <c:pt idx="770">
                  <c:v>217.08622100000008</c:v>
                </c:pt>
                <c:pt idx="771">
                  <c:v>217.08622100000008</c:v>
                </c:pt>
                <c:pt idx="772">
                  <c:v>217.08622100000008</c:v>
                </c:pt>
                <c:pt idx="773">
                  <c:v>217.08622100000008</c:v>
                </c:pt>
                <c:pt idx="774">
                  <c:v>214.55651900000001</c:v>
                </c:pt>
                <c:pt idx="775">
                  <c:v>214.55651900000001</c:v>
                </c:pt>
                <c:pt idx="776">
                  <c:v>214.55651900000001</c:v>
                </c:pt>
                <c:pt idx="777">
                  <c:v>214.55651900000001</c:v>
                </c:pt>
                <c:pt idx="778">
                  <c:v>214.55651900000001</c:v>
                </c:pt>
                <c:pt idx="779">
                  <c:v>214.55651900000001</c:v>
                </c:pt>
                <c:pt idx="780">
                  <c:v>214.55651900000001</c:v>
                </c:pt>
                <c:pt idx="781">
                  <c:v>214.55651900000001</c:v>
                </c:pt>
                <c:pt idx="782">
                  <c:v>214.55651900000001</c:v>
                </c:pt>
                <c:pt idx="783">
                  <c:v>214.55651900000001</c:v>
                </c:pt>
                <c:pt idx="784">
                  <c:v>215.69417499999992</c:v>
                </c:pt>
                <c:pt idx="785">
                  <c:v>215.69417499999992</c:v>
                </c:pt>
                <c:pt idx="786">
                  <c:v>215.69417499999992</c:v>
                </c:pt>
                <c:pt idx="787">
                  <c:v>215.69417499999992</c:v>
                </c:pt>
                <c:pt idx="788">
                  <c:v>215.69417499999992</c:v>
                </c:pt>
                <c:pt idx="789">
                  <c:v>215.69417499999992</c:v>
                </c:pt>
                <c:pt idx="790">
                  <c:v>215.69417499999992</c:v>
                </c:pt>
                <c:pt idx="791">
                  <c:v>215.69417499999992</c:v>
                </c:pt>
                <c:pt idx="792">
                  <c:v>215.69417499999992</c:v>
                </c:pt>
                <c:pt idx="793">
                  <c:v>215.69417499999992</c:v>
                </c:pt>
                <c:pt idx="794">
                  <c:v>217.51552999999998</c:v>
                </c:pt>
                <c:pt idx="795">
                  <c:v>217.51552999999998</c:v>
                </c:pt>
                <c:pt idx="796">
                  <c:v>217.51552999999998</c:v>
                </c:pt>
                <c:pt idx="797">
                  <c:v>217.51552999999998</c:v>
                </c:pt>
                <c:pt idx="798">
                  <c:v>217.51552999999998</c:v>
                </c:pt>
                <c:pt idx="799">
                  <c:v>217.51552999999998</c:v>
                </c:pt>
                <c:pt idx="800">
                  <c:v>217.51552999999998</c:v>
                </c:pt>
                <c:pt idx="801">
                  <c:v>217.51552999999998</c:v>
                </c:pt>
                <c:pt idx="802">
                  <c:v>217.51552999999998</c:v>
                </c:pt>
                <c:pt idx="803">
                  <c:v>217.51552999999998</c:v>
                </c:pt>
                <c:pt idx="804">
                  <c:v>220.23350599999992</c:v>
                </c:pt>
                <c:pt idx="805">
                  <c:v>220.23350599999992</c:v>
                </c:pt>
                <c:pt idx="806">
                  <c:v>220.23350599999992</c:v>
                </c:pt>
                <c:pt idx="807">
                  <c:v>220.23350599999992</c:v>
                </c:pt>
                <c:pt idx="808">
                  <c:v>220.23350599999992</c:v>
                </c:pt>
                <c:pt idx="809">
                  <c:v>220.23350599999992</c:v>
                </c:pt>
                <c:pt idx="810">
                  <c:v>220.23350599999992</c:v>
                </c:pt>
                <c:pt idx="811">
                  <c:v>220.23350599999992</c:v>
                </c:pt>
                <c:pt idx="812">
                  <c:v>220.23350599999992</c:v>
                </c:pt>
                <c:pt idx="813">
                  <c:v>220.23350599999992</c:v>
                </c:pt>
                <c:pt idx="814">
                  <c:v>221.29652899999999</c:v>
                </c:pt>
                <c:pt idx="815">
                  <c:v>221.29652899999999</c:v>
                </c:pt>
                <c:pt idx="816">
                  <c:v>221.29652899999999</c:v>
                </c:pt>
                <c:pt idx="817">
                  <c:v>221.29652899999999</c:v>
                </c:pt>
                <c:pt idx="818">
                  <c:v>221.29652899999999</c:v>
                </c:pt>
                <c:pt idx="819">
                  <c:v>221.29652899999999</c:v>
                </c:pt>
                <c:pt idx="820">
                  <c:v>221.29652899999999</c:v>
                </c:pt>
                <c:pt idx="821">
                  <c:v>221.29652899999999</c:v>
                </c:pt>
                <c:pt idx="822">
                  <c:v>221.29652899999999</c:v>
                </c:pt>
                <c:pt idx="823">
                  <c:v>221.29652899999999</c:v>
                </c:pt>
                <c:pt idx="824">
                  <c:v>222.38868100000008</c:v>
                </c:pt>
                <c:pt idx="825">
                  <c:v>222.38868100000008</c:v>
                </c:pt>
                <c:pt idx="826">
                  <c:v>222.38868100000008</c:v>
                </c:pt>
                <c:pt idx="827">
                  <c:v>222.38868100000008</c:v>
                </c:pt>
                <c:pt idx="828">
                  <c:v>222.38868100000008</c:v>
                </c:pt>
                <c:pt idx="829">
                  <c:v>222.38868100000008</c:v>
                </c:pt>
                <c:pt idx="830">
                  <c:v>222.38868100000008</c:v>
                </c:pt>
                <c:pt idx="831">
                  <c:v>222.38868100000008</c:v>
                </c:pt>
                <c:pt idx="832">
                  <c:v>222.38868100000008</c:v>
                </c:pt>
                <c:pt idx="833">
                  <c:v>222.38868100000008</c:v>
                </c:pt>
                <c:pt idx="834">
                  <c:v>223.93568499999998</c:v>
                </c:pt>
                <c:pt idx="835">
                  <c:v>223.93568499999998</c:v>
                </c:pt>
                <c:pt idx="836">
                  <c:v>223.93568499999998</c:v>
                </c:pt>
                <c:pt idx="837">
                  <c:v>223.93568499999998</c:v>
                </c:pt>
                <c:pt idx="838">
                  <c:v>223.93568499999998</c:v>
                </c:pt>
                <c:pt idx="839">
                  <c:v>223.93568499999998</c:v>
                </c:pt>
                <c:pt idx="840">
                  <c:v>223.93568499999998</c:v>
                </c:pt>
                <c:pt idx="841">
                  <c:v>223.93568499999998</c:v>
                </c:pt>
                <c:pt idx="842">
                  <c:v>223.93568499999998</c:v>
                </c:pt>
                <c:pt idx="843">
                  <c:v>223.93568499999998</c:v>
                </c:pt>
                <c:pt idx="844">
                  <c:v>225.41061399999998</c:v>
                </c:pt>
                <c:pt idx="845">
                  <c:v>225.41061399999998</c:v>
                </c:pt>
                <c:pt idx="846">
                  <c:v>225.41061399999998</c:v>
                </c:pt>
                <c:pt idx="847">
                  <c:v>225.41061399999998</c:v>
                </c:pt>
                <c:pt idx="848">
                  <c:v>225.41061399999998</c:v>
                </c:pt>
                <c:pt idx="849">
                  <c:v>225.41061399999998</c:v>
                </c:pt>
                <c:pt idx="850">
                  <c:v>225.41061399999998</c:v>
                </c:pt>
                <c:pt idx="851">
                  <c:v>225.41061399999998</c:v>
                </c:pt>
                <c:pt idx="852">
                  <c:v>225.41061399999998</c:v>
                </c:pt>
                <c:pt idx="853">
                  <c:v>225.41061399999998</c:v>
                </c:pt>
                <c:pt idx="854">
                  <c:v>226.14785399999991</c:v>
                </c:pt>
                <c:pt idx="855">
                  <c:v>226.14785399999991</c:v>
                </c:pt>
                <c:pt idx="856">
                  <c:v>226.14785399999991</c:v>
                </c:pt>
                <c:pt idx="857">
                  <c:v>226.14785399999991</c:v>
                </c:pt>
                <c:pt idx="858">
                  <c:v>226.14785399999991</c:v>
                </c:pt>
                <c:pt idx="859">
                  <c:v>226.14785399999991</c:v>
                </c:pt>
                <c:pt idx="860">
                  <c:v>226.14785399999991</c:v>
                </c:pt>
                <c:pt idx="861">
                  <c:v>226.14785399999991</c:v>
                </c:pt>
                <c:pt idx="862">
                  <c:v>226.14785399999991</c:v>
                </c:pt>
                <c:pt idx="863">
                  <c:v>226.14785399999991</c:v>
                </c:pt>
                <c:pt idx="864">
                  <c:v>227.310202</c:v>
                </c:pt>
                <c:pt idx="865">
                  <c:v>227.310202</c:v>
                </c:pt>
                <c:pt idx="866">
                  <c:v>227.310202</c:v>
                </c:pt>
                <c:pt idx="867">
                  <c:v>227.310202</c:v>
                </c:pt>
                <c:pt idx="868">
                  <c:v>227.310202</c:v>
                </c:pt>
                <c:pt idx="869">
                  <c:v>227.310202</c:v>
                </c:pt>
                <c:pt idx="870">
                  <c:v>227.310202</c:v>
                </c:pt>
                <c:pt idx="871">
                  <c:v>227.310202</c:v>
                </c:pt>
                <c:pt idx="872">
                  <c:v>227.310202</c:v>
                </c:pt>
                <c:pt idx="873">
                  <c:v>227.310202</c:v>
                </c:pt>
                <c:pt idx="874">
                  <c:v>225.941631</c:v>
                </c:pt>
                <c:pt idx="875">
                  <c:v>225.941631</c:v>
                </c:pt>
                <c:pt idx="876">
                  <c:v>225.941631</c:v>
                </c:pt>
                <c:pt idx="877">
                  <c:v>225.941631</c:v>
                </c:pt>
                <c:pt idx="878">
                  <c:v>225.941631</c:v>
                </c:pt>
                <c:pt idx="879">
                  <c:v>225.941631</c:v>
                </c:pt>
                <c:pt idx="880">
                  <c:v>225.941631</c:v>
                </c:pt>
                <c:pt idx="881">
                  <c:v>225.941631</c:v>
                </c:pt>
                <c:pt idx="882">
                  <c:v>225.941631</c:v>
                </c:pt>
                <c:pt idx="883">
                  <c:v>225.941631</c:v>
                </c:pt>
                <c:pt idx="884">
                  <c:v>225.80590900000001</c:v>
                </c:pt>
                <c:pt idx="885">
                  <c:v>225.80590900000001</c:v>
                </c:pt>
                <c:pt idx="886">
                  <c:v>225.80590900000001</c:v>
                </c:pt>
                <c:pt idx="887">
                  <c:v>225.80590900000001</c:v>
                </c:pt>
                <c:pt idx="888">
                  <c:v>225.80590900000001</c:v>
                </c:pt>
                <c:pt idx="889">
                  <c:v>225.80590900000001</c:v>
                </c:pt>
                <c:pt idx="890">
                  <c:v>225.80590900000001</c:v>
                </c:pt>
                <c:pt idx="891">
                  <c:v>225.80590900000001</c:v>
                </c:pt>
                <c:pt idx="892">
                  <c:v>225.80590900000001</c:v>
                </c:pt>
                <c:pt idx="893">
                  <c:v>225.80590900000001</c:v>
                </c:pt>
                <c:pt idx="894">
                  <c:v>224.61137099999999</c:v>
                </c:pt>
                <c:pt idx="895">
                  <c:v>224.61137099999999</c:v>
                </c:pt>
                <c:pt idx="896">
                  <c:v>224.61137099999999</c:v>
                </c:pt>
                <c:pt idx="897">
                  <c:v>224.61137099999999</c:v>
                </c:pt>
                <c:pt idx="898">
                  <c:v>224.61137099999999</c:v>
                </c:pt>
                <c:pt idx="899">
                  <c:v>224.61137099999999</c:v>
                </c:pt>
                <c:pt idx="900">
                  <c:v>224.61137099999999</c:v>
                </c:pt>
                <c:pt idx="901">
                  <c:v>224.61137099999999</c:v>
                </c:pt>
                <c:pt idx="902">
                  <c:v>224.61137099999999</c:v>
                </c:pt>
                <c:pt idx="903">
                  <c:v>224.61137099999999</c:v>
                </c:pt>
                <c:pt idx="904">
                  <c:v>222.82329800000008</c:v>
                </c:pt>
                <c:pt idx="905">
                  <c:v>222.82329800000008</c:v>
                </c:pt>
                <c:pt idx="906">
                  <c:v>222.82329800000008</c:v>
                </c:pt>
                <c:pt idx="907">
                  <c:v>222.82329800000008</c:v>
                </c:pt>
                <c:pt idx="908">
                  <c:v>222.82329800000008</c:v>
                </c:pt>
                <c:pt idx="909">
                  <c:v>222.82329800000008</c:v>
                </c:pt>
                <c:pt idx="910">
                  <c:v>222.82329800000008</c:v>
                </c:pt>
                <c:pt idx="911">
                  <c:v>222.82329800000008</c:v>
                </c:pt>
                <c:pt idx="912">
                  <c:v>222.82329800000008</c:v>
                </c:pt>
                <c:pt idx="913">
                  <c:v>222.82329800000008</c:v>
                </c:pt>
                <c:pt idx="914">
                  <c:v>223.78174600000008</c:v>
                </c:pt>
                <c:pt idx="915">
                  <c:v>223.78174600000008</c:v>
                </c:pt>
                <c:pt idx="916">
                  <c:v>223.78174600000008</c:v>
                </c:pt>
                <c:pt idx="917">
                  <c:v>223.78174600000008</c:v>
                </c:pt>
                <c:pt idx="918">
                  <c:v>223.78174600000008</c:v>
                </c:pt>
                <c:pt idx="919">
                  <c:v>223.78174600000008</c:v>
                </c:pt>
                <c:pt idx="920">
                  <c:v>223.78174600000008</c:v>
                </c:pt>
                <c:pt idx="921">
                  <c:v>223.78174600000008</c:v>
                </c:pt>
                <c:pt idx="922">
                  <c:v>223.78174600000008</c:v>
                </c:pt>
                <c:pt idx="923">
                  <c:v>223.78174600000008</c:v>
                </c:pt>
                <c:pt idx="924">
                  <c:v>225.80417800000001</c:v>
                </c:pt>
                <c:pt idx="925">
                  <c:v>225.80417800000001</c:v>
                </c:pt>
                <c:pt idx="926">
                  <c:v>225.80417800000001</c:v>
                </c:pt>
                <c:pt idx="927">
                  <c:v>225.80417800000001</c:v>
                </c:pt>
                <c:pt idx="928">
                  <c:v>225.80417800000001</c:v>
                </c:pt>
                <c:pt idx="929">
                  <c:v>225.80417800000001</c:v>
                </c:pt>
                <c:pt idx="930">
                  <c:v>225.80417800000001</c:v>
                </c:pt>
                <c:pt idx="931">
                  <c:v>225.80417800000001</c:v>
                </c:pt>
                <c:pt idx="932">
                  <c:v>225.80417800000001</c:v>
                </c:pt>
                <c:pt idx="933">
                  <c:v>225.80417800000001</c:v>
                </c:pt>
                <c:pt idx="934">
                  <c:v>230.19250299999999</c:v>
                </c:pt>
                <c:pt idx="935">
                  <c:v>230.19250299999999</c:v>
                </c:pt>
                <c:pt idx="936">
                  <c:v>230.19250299999999</c:v>
                </c:pt>
                <c:pt idx="937">
                  <c:v>230.19250299999999</c:v>
                </c:pt>
                <c:pt idx="938">
                  <c:v>230.19250299999999</c:v>
                </c:pt>
                <c:pt idx="939">
                  <c:v>230.19250299999999</c:v>
                </c:pt>
                <c:pt idx="940">
                  <c:v>230.19250299999999</c:v>
                </c:pt>
                <c:pt idx="941">
                  <c:v>230.19250299999999</c:v>
                </c:pt>
                <c:pt idx="942">
                  <c:v>230.19250299999999</c:v>
                </c:pt>
                <c:pt idx="943">
                  <c:v>230.19250299999999</c:v>
                </c:pt>
                <c:pt idx="944">
                  <c:v>235.046243</c:v>
                </c:pt>
                <c:pt idx="945">
                  <c:v>235.046243</c:v>
                </c:pt>
                <c:pt idx="946">
                  <c:v>235.046243</c:v>
                </c:pt>
                <c:pt idx="947">
                  <c:v>235.046243</c:v>
                </c:pt>
                <c:pt idx="948">
                  <c:v>235.046243</c:v>
                </c:pt>
                <c:pt idx="949">
                  <c:v>235.046243</c:v>
                </c:pt>
                <c:pt idx="950">
                  <c:v>235.046243</c:v>
                </c:pt>
                <c:pt idx="951">
                  <c:v>235.046243</c:v>
                </c:pt>
                <c:pt idx="952">
                  <c:v>235.046243</c:v>
                </c:pt>
                <c:pt idx="953">
                  <c:v>235.046243</c:v>
                </c:pt>
                <c:pt idx="954">
                  <c:v>237.150722</c:v>
                </c:pt>
                <c:pt idx="955">
                  <c:v>237.150722</c:v>
                </c:pt>
                <c:pt idx="956">
                  <c:v>237.150722</c:v>
                </c:pt>
                <c:pt idx="957">
                  <c:v>237.150722</c:v>
                </c:pt>
                <c:pt idx="958">
                  <c:v>237.150722</c:v>
                </c:pt>
                <c:pt idx="959">
                  <c:v>237.150722</c:v>
                </c:pt>
                <c:pt idx="960">
                  <c:v>237.150722</c:v>
                </c:pt>
                <c:pt idx="961">
                  <c:v>237.150722</c:v>
                </c:pt>
                <c:pt idx="962">
                  <c:v>237.150722</c:v>
                </c:pt>
                <c:pt idx="963">
                  <c:v>237.150722</c:v>
                </c:pt>
                <c:pt idx="964">
                  <c:v>240.53445299999998</c:v>
                </c:pt>
                <c:pt idx="965">
                  <c:v>240.53445299999998</c:v>
                </c:pt>
                <c:pt idx="966">
                  <c:v>240.53445299999998</c:v>
                </c:pt>
                <c:pt idx="967">
                  <c:v>240.53445299999998</c:v>
                </c:pt>
                <c:pt idx="968">
                  <c:v>240.53445299999998</c:v>
                </c:pt>
                <c:pt idx="969">
                  <c:v>240.53445299999998</c:v>
                </c:pt>
                <c:pt idx="970">
                  <c:v>240.53445299999998</c:v>
                </c:pt>
                <c:pt idx="971">
                  <c:v>240.53445299999998</c:v>
                </c:pt>
                <c:pt idx="972">
                  <c:v>240.53445299999998</c:v>
                </c:pt>
                <c:pt idx="973">
                  <c:v>240.53445299999998</c:v>
                </c:pt>
                <c:pt idx="974">
                  <c:v>242.4089470000001</c:v>
                </c:pt>
                <c:pt idx="975">
                  <c:v>242.4089470000001</c:v>
                </c:pt>
                <c:pt idx="976">
                  <c:v>242.4089470000001</c:v>
                </c:pt>
                <c:pt idx="977">
                  <c:v>242.4089470000001</c:v>
                </c:pt>
                <c:pt idx="978">
                  <c:v>242.4089470000001</c:v>
                </c:pt>
                <c:pt idx="979">
                  <c:v>242.4089470000001</c:v>
                </c:pt>
                <c:pt idx="980">
                  <c:v>242.4089470000001</c:v>
                </c:pt>
                <c:pt idx="981">
                  <c:v>242.4089470000001</c:v>
                </c:pt>
                <c:pt idx="982">
                  <c:v>242.4089470000001</c:v>
                </c:pt>
                <c:pt idx="983">
                  <c:v>242.4089470000001</c:v>
                </c:pt>
                <c:pt idx="984">
                  <c:v>243.43154100000001</c:v>
                </c:pt>
                <c:pt idx="985">
                  <c:v>243.43154100000001</c:v>
                </c:pt>
                <c:pt idx="986">
                  <c:v>243.43154100000001</c:v>
                </c:pt>
                <c:pt idx="987">
                  <c:v>243.43154100000001</c:v>
                </c:pt>
                <c:pt idx="988">
                  <c:v>243.43154100000001</c:v>
                </c:pt>
                <c:pt idx="989">
                  <c:v>243.43154100000001</c:v>
                </c:pt>
                <c:pt idx="990">
                  <c:v>243.43154100000001</c:v>
                </c:pt>
                <c:pt idx="991">
                  <c:v>243.43154100000001</c:v>
                </c:pt>
                <c:pt idx="992">
                  <c:v>243.43154100000001</c:v>
                </c:pt>
                <c:pt idx="993">
                  <c:v>243.43154100000001</c:v>
                </c:pt>
                <c:pt idx="994">
                  <c:v>243.29343600000001</c:v>
                </c:pt>
                <c:pt idx="995">
                  <c:v>243.29343600000001</c:v>
                </c:pt>
                <c:pt idx="996">
                  <c:v>243.29343600000001</c:v>
                </c:pt>
                <c:pt idx="997">
                  <c:v>243.29343600000001</c:v>
                </c:pt>
                <c:pt idx="998">
                  <c:v>243.29343600000001</c:v>
                </c:pt>
                <c:pt idx="999">
                  <c:v>243.29343600000001</c:v>
                </c:pt>
                <c:pt idx="1000">
                  <c:v>243.29343600000001</c:v>
                </c:pt>
                <c:pt idx="1001">
                  <c:v>243.29343600000001</c:v>
                </c:pt>
                <c:pt idx="1002">
                  <c:v>243.29343600000001</c:v>
                </c:pt>
                <c:pt idx="1003">
                  <c:v>243.29343600000001</c:v>
                </c:pt>
                <c:pt idx="1004">
                  <c:v>243.27996499999989</c:v>
                </c:pt>
                <c:pt idx="1005">
                  <c:v>243.27996499999989</c:v>
                </c:pt>
                <c:pt idx="1006">
                  <c:v>243.27996499999989</c:v>
                </c:pt>
                <c:pt idx="1007">
                  <c:v>243.27996499999989</c:v>
                </c:pt>
                <c:pt idx="1008">
                  <c:v>243.27996499999989</c:v>
                </c:pt>
                <c:pt idx="1009">
                  <c:v>243.27996499999989</c:v>
                </c:pt>
                <c:pt idx="1010">
                  <c:v>243.27996499999989</c:v>
                </c:pt>
                <c:pt idx="1011">
                  <c:v>243.27996499999989</c:v>
                </c:pt>
                <c:pt idx="1012">
                  <c:v>243.27996499999989</c:v>
                </c:pt>
                <c:pt idx="1013">
                  <c:v>243.27996499999989</c:v>
                </c:pt>
                <c:pt idx="1014">
                  <c:v>243.05639600000009</c:v>
                </c:pt>
                <c:pt idx="1015">
                  <c:v>243.05639600000009</c:v>
                </c:pt>
                <c:pt idx="1016">
                  <c:v>243.05639600000009</c:v>
                </c:pt>
                <c:pt idx="1017">
                  <c:v>243.05639600000009</c:v>
                </c:pt>
                <c:pt idx="1018">
                  <c:v>243.05639600000009</c:v>
                </c:pt>
                <c:pt idx="1019">
                  <c:v>243.05639600000009</c:v>
                </c:pt>
                <c:pt idx="1020">
                  <c:v>243.05639600000009</c:v>
                </c:pt>
                <c:pt idx="1021">
                  <c:v>243.05639600000009</c:v>
                </c:pt>
                <c:pt idx="1022">
                  <c:v>243.05639600000009</c:v>
                </c:pt>
                <c:pt idx="1023">
                  <c:v>243.05639600000009</c:v>
                </c:pt>
                <c:pt idx="1024">
                  <c:v>243.04946299999995</c:v>
                </c:pt>
                <c:pt idx="1025">
                  <c:v>243.04946299999995</c:v>
                </c:pt>
                <c:pt idx="1026">
                  <c:v>243.04946299999995</c:v>
                </c:pt>
                <c:pt idx="1027">
                  <c:v>243.04946299999995</c:v>
                </c:pt>
                <c:pt idx="1028">
                  <c:v>243.04946299999995</c:v>
                </c:pt>
                <c:pt idx="1029">
                  <c:v>243.04946299999995</c:v>
                </c:pt>
                <c:pt idx="1030">
                  <c:v>243.04946299999995</c:v>
                </c:pt>
                <c:pt idx="1031">
                  <c:v>243.04946299999995</c:v>
                </c:pt>
                <c:pt idx="1032">
                  <c:v>243.04946299999995</c:v>
                </c:pt>
                <c:pt idx="1033">
                  <c:v>243.04946299999995</c:v>
                </c:pt>
                <c:pt idx="1034">
                  <c:v>243.02307499999998</c:v>
                </c:pt>
                <c:pt idx="1035">
                  <c:v>243.02307499999998</c:v>
                </c:pt>
                <c:pt idx="1036">
                  <c:v>243.02307499999998</c:v>
                </c:pt>
                <c:pt idx="1037">
                  <c:v>243.02307499999998</c:v>
                </c:pt>
                <c:pt idx="1038">
                  <c:v>243.02307499999998</c:v>
                </c:pt>
                <c:pt idx="1039">
                  <c:v>243.02307499999998</c:v>
                </c:pt>
                <c:pt idx="1040">
                  <c:v>243.02307499999998</c:v>
                </c:pt>
                <c:pt idx="1041">
                  <c:v>243.02307499999998</c:v>
                </c:pt>
                <c:pt idx="1042">
                  <c:v>243.02307499999998</c:v>
                </c:pt>
                <c:pt idx="1043">
                  <c:v>243.02307499999998</c:v>
                </c:pt>
                <c:pt idx="1044">
                  <c:v>242.48127000000008</c:v>
                </c:pt>
                <c:pt idx="1045">
                  <c:v>242.48127000000008</c:v>
                </c:pt>
                <c:pt idx="1046">
                  <c:v>242.48127000000008</c:v>
                </c:pt>
                <c:pt idx="1047">
                  <c:v>242.48127000000008</c:v>
                </c:pt>
                <c:pt idx="1048">
                  <c:v>242.48127000000008</c:v>
                </c:pt>
                <c:pt idx="1049">
                  <c:v>242.48127000000008</c:v>
                </c:pt>
                <c:pt idx="1050">
                  <c:v>242.48127000000008</c:v>
                </c:pt>
                <c:pt idx="1051">
                  <c:v>242.48127000000008</c:v>
                </c:pt>
                <c:pt idx="1052">
                  <c:v>242.48127000000008</c:v>
                </c:pt>
                <c:pt idx="1053">
                  <c:v>242.48127000000008</c:v>
                </c:pt>
                <c:pt idx="1054">
                  <c:v>241.44327299999998</c:v>
                </c:pt>
                <c:pt idx="1055">
                  <c:v>241.44327299999998</c:v>
                </c:pt>
                <c:pt idx="1056">
                  <c:v>241.44327299999998</c:v>
                </c:pt>
                <c:pt idx="1057">
                  <c:v>241.44327299999998</c:v>
                </c:pt>
                <c:pt idx="1058">
                  <c:v>241.44327299999998</c:v>
                </c:pt>
                <c:pt idx="1059">
                  <c:v>241.44327299999998</c:v>
                </c:pt>
                <c:pt idx="1060">
                  <c:v>241.44327299999998</c:v>
                </c:pt>
                <c:pt idx="1061">
                  <c:v>241.44327299999998</c:v>
                </c:pt>
                <c:pt idx="1062">
                  <c:v>241.44327299999998</c:v>
                </c:pt>
                <c:pt idx="1063">
                  <c:v>241.44327299999998</c:v>
                </c:pt>
                <c:pt idx="1064">
                  <c:v>240.42736300000001</c:v>
                </c:pt>
                <c:pt idx="1065">
                  <c:v>240.42736300000001</c:v>
                </c:pt>
                <c:pt idx="1066">
                  <c:v>240.42736300000001</c:v>
                </c:pt>
                <c:pt idx="1067">
                  <c:v>240.42736300000001</c:v>
                </c:pt>
                <c:pt idx="1068">
                  <c:v>240.42736300000001</c:v>
                </c:pt>
                <c:pt idx="1069">
                  <c:v>240.42736300000001</c:v>
                </c:pt>
                <c:pt idx="1070">
                  <c:v>240.42736300000001</c:v>
                </c:pt>
                <c:pt idx="1071">
                  <c:v>240.42736300000001</c:v>
                </c:pt>
                <c:pt idx="1072">
                  <c:v>240.42736300000001</c:v>
                </c:pt>
                <c:pt idx="1073">
                  <c:v>240.42736300000001</c:v>
                </c:pt>
                <c:pt idx="1074">
                  <c:v>240.10638800000001</c:v>
                </c:pt>
                <c:pt idx="1075">
                  <c:v>240.10638800000001</c:v>
                </c:pt>
                <c:pt idx="1076">
                  <c:v>240.10638800000001</c:v>
                </c:pt>
                <c:pt idx="1077">
                  <c:v>240.10638800000001</c:v>
                </c:pt>
                <c:pt idx="1078">
                  <c:v>240.10638800000001</c:v>
                </c:pt>
                <c:pt idx="1079">
                  <c:v>240.10638800000001</c:v>
                </c:pt>
                <c:pt idx="1080">
                  <c:v>240.10638800000001</c:v>
                </c:pt>
                <c:pt idx="1081">
                  <c:v>240.10638800000001</c:v>
                </c:pt>
                <c:pt idx="1082">
                  <c:v>240.10638800000001</c:v>
                </c:pt>
                <c:pt idx="1083">
                  <c:v>240.10638800000001</c:v>
                </c:pt>
                <c:pt idx="1084">
                  <c:v>239.85936100000001</c:v>
                </c:pt>
                <c:pt idx="1085">
                  <c:v>239.85936100000001</c:v>
                </c:pt>
                <c:pt idx="1086">
                  <c:v>239.85936100000001</c:v>
                </c:pt>
                <c:pt idx="1087">
                  <c:v>239.85936100000001</c:v>
                </c:pt>
                <c:pt idx="1088">
                  <c:v>239.85936100000001</c:v>
                </c:pt>
                <c:pt idx="1089">
                  <c:v>239.85936100000001</c:v>
                </c:pt>
                <c:pt idx="1090">
                  <c:v>239.85936100000001</c:v>
                </c:pt>
                <c:pt idx="1091">
                  <c:v>239.85936100000001</c:v>
                </c:pt>
                <c:pt idx="1092">
                  <c:v>239.85936100000001</c:v>
                </c:pt>
                <c:pt idx="1093">
                  <c:v>239.85936100000001</c:v>
                </c:pt>
                <c:pt idx="1094">
                  <c:v>239.161925</c:v>
                </c:pt>
                <c:pt idx="1095">
                  <c:v>239.161925</c:v>
                </c:pt>
                <c:pt idx="1096">
                  <c:v>239.161925</c:v>
                </c:pt>
                <c:pt idx="1097">
                  <c:v>239.161925</c:v>
                </c:pt>
                <c:pt idx="1098">
                  <c:v>239.161925</c:v>
                </c:pt>
                <c:pt idx="1099">
                  <c:v>239.161925</c:v>
                </c:pt>
                <c:pt idx="1100">
                  <c:v>239.161925</c:v>
                </c:pt>
                <c:pt idx="1101">
                  <c:v>239.161925</c:v>
                </c:pt>
                <c:pt idx="1102">
                  <c:v>239.161925</c:v>
                </c:pt>
                <c:pt idx="1103">
                  <c:v>239.161925</c:v>
                </c:pt>
                <c:pt idx="1104">
                  <c:v>238.4544490000001</c:v>
                </c:pt>
                <c:pt idx="1105">
                  <c:v>238.4544490000001</c:v>
                </c:pt>
                <c:pt idx="1106">
                  <c:v>238.4544490000001</c:v>
                </c:pt>
                <c:pt idx="1107">
                  <c:v>238.4544490000001</c:v>
                </c:pt>
                <c:pt idx="1108">
                  <c:v>238.4544490000001</c:v>
                </c:pt>
                <c:pt idx="1109">
                  <c:v>238.4544490000001</c:v>
                </c:pt>
                <c:pt idx="1110">
                  <c:v>238.4544490000001</c:v>
                </c:pt>
                <c:pt idx="1111">
                  <c:v>238.4544490000001</c:v>
                </c:pt>
                <c:pt idx="1112">
                  <c:v>238.4544490000001</c:v>
                </c:pt>
                <c:pt idx="1113">
                  <c:v>238.4544490000001</c:v>
                </c:pt>
                <c:pt idx="1114">
                  <c:v>237.896604</c:v>
                </c:pt>
                <c:pt idx="1115">
                  <c:v>237.896604</c:v>
                </c:pt>
                <c:pt idx="1116">
                  <c:v>237.896604</c:v>
                </c:pt>
                <c:pt idx="1117">
                  <c:v>237.896604</c:v>
                </c:pt>
                <c:pt idx="1118">
                  <c:v>237.896604</c:v>
                </c:pt>
                <c:pt idx="1119">
                  <c:v>237.896604</c:v>
                </c:pt>
                <c:pt idx="1120">
                  <c:v>237.896604</c:v>
                </c:pt>
                <c:pt idx="1121">
                  <c:v>237.896604</c:v>
                </c:pt>
                <c:pt idx="1122">
                  <c:v>237.896604</c:v>
                </c:pt>
                <c:pt idx="1123">
                  <c:v>237.896604</c:v>
                </c:pt>
                <c:pt idx="1124">
                  <c:v>237.105279</c:v>
                </c:pt>
                <c:pt idx="1125">
                  <c:v>237.105279</c:v>
                </c:pt>
                <c:pt idx="1126">
                  <c:v>237.105279</c:v>
                </c:pt>
                <c:pt idx="1127">
                  <c:v>237.105279</c:v>
                </c:pt>
                <c:pt idx="1128">
                  <c:v>237.105279</c:v>
                </c:pt>
                <c:pt idx="1129">
                  <c:v>237.105279</c:v>
                </c:pt>
                <c:pt idx="1130">
                  <c:v>237.105279</c:v>
                </c:pt>
                <c:pt idx="1131">
                  <c:v>237.105279</c:v>
                </c:pt>
                <c:pt idx="1132">
                  <c:v>237.105279</c:v>
                </c:pt>
                <c:pt idx="1133">
                  <c:v>237.105279</c:v>
                </c:pt>
                <c:pt idx="1134">
                  <c:v>236.69997899999998</c:v>
                </c:pt>
                <c:pt idx="1135">
                  <c:v>236.69997899999998</c:v>
                </c:pt>
                <c:pt idx="1136">
                  <c:v>236.69997899999998</c:v>
                </c:pt>
                <c:pt idx="1137">
                  <c:v>236.69997899999998</c:v>
                </c:pt>
                <c:pt idx="1138">
                  <c:v>236.69997899999998</c:v>
                </c:pt>
                <c:pt idx="1139">
                  <c:v>236.69997899999998</c:v>
                </c:pt>
                <c:pt idx="1140">
                  <c:v>236.69997899999998</c:v>
                </c:pt>
                <c:pt idx="1141">
                  <c:v>236.69997899999998</c:v>
                </c:pt>
                <c:pt idx="1142">
                  <c:v>236.69997899999998</c:v>
                </c:pt>
                <c:pt idx="1143">
                  <c:v>236.69997899999998</c:v>
                </c:pt>
                <c:pt idx="1144">
                  <c:v>236.3922400000001</c:v>
                </c:pt>
                <c:pt idx="1145">
                  <c:v>236.3922400000001</c:v>
                </c:pt>
                <c:pt idx="1146">
                  <c:v>236.3922400000001</c:v>
                </c:pt>
                <c:pt idx="1147">
                  <c:v>236.3922400000001</c:v>
                </c:pt>
                <c:pt idx="1148">
                  <c:v>236.3922400000001</c:v>
                </c:pt>
                <c:pt idx="1149">
                  <c:v>236.3922400000001</c:v>
                </c:pt>
                <c:pt idx="1150">
                  <c:v>236.3922400000001</c:v>
                </c:pt>
                <c:pt idx="1151">
                  <c:v>236.3922400000001</c:v>
                </c:pt>
                <c:pt idx="1152">
                  <c:v>236.3922400000001</c:v>
                </c:pt>
                <c:pt idx="1153">
                  <c:v>236.3922400000001</c:v>
                </c:pt>
                <c:pt idx="1154">
                  <c:v>236.01598399999995</c:v>
                </c:pt>
                <c:pt idx="1155">
                  <c:v>236.01598399999995</c:v>
                </c:pt>
                <c:pt idx="1156">
                  <c:v>236.01598399999995</c:v>
                </c:pt>
                <c:pt idx="1157">
                  <c:v>236.01598399999995</c:v>
                </c:pt>
                <c:pt idx="1158">
                  <c:v>236.01598399999995</c:v>
                </c:pt>
                <c:pt idx="1159">
                  <c:v>236.01598399999995</c:v>
                </c:pt>
                <c:pt idx="1160">
                  <c:v>236.01598399999995</c:v>
                </c:pt>
                <c:pt idx="1161">
                  <c:v>236.01598399999995</c:v>
                </c:pt>
                <c:pt idx="1162">
                  <c:v>236.01598399999995</c:v>
                </c:pt>
                <c:pt idx="1163">
                  <c:v>236.01598399999995</c:v>
                </c:pt>
                <c:pt idx="1164">
                  <c:v>235.51870099999999</c:v>
                </c:pt>
                <c:pt idx="1165">
                  <c:v>235.51870099999999</c:v>
                </c:pt>
                <c:pt idx="1166">
                  <c:v>235.51870099999999</c:v>
                </c:pt>
                <c:pt idx="1167">
                  <c:v>235.51870099999999</c:v>
                </c:pt>
                <c:pt idx="1168">
                  <c:v>235.51870099999999</c:v>
                </c:pt>
                <c:pt idx="1169">
                  <c:v>235.51870099999999</c:v>
                </c:pt>
                <c:pt idx="1170">
                  <c:v>235.51870099999999</c:v>
                </c:pt>
                <c:pt idx="1171">
                  <c:v>235.51870099999999</c:v>
                </c:pt>
                <c:pt idx="1172">
                  <c:v>235.51870099999999</c:v>
                </c:pt>
                <c:pt idx="1173">
                  <c:v>235.51870099999999</c:v>
                </c:pt>
                <c:pt idx="1174">
                  <c:v>234.82316</c:v>
                </c:pt>
                <c:pt idx="1175">
                  <c:v>234.82316</c:v>
                </c:pt>
                <c:pt idx="1176">
                  <c:v>234.82316</c:v>
                </c:pt>
                <c:pt idx="1177">
                  <c:v>234.82316</c:v>
                </c:pt>
                <c:pt idx="1178">
                  <c:v>234.82316</c:v>
                </c:pt>
                <c:pt idx="1179">
                  <c:v>234.82316</c:v>
                </c:pt>
                <c:pt idx="1180">
                  <c:v>234.82316</c:v>
                </c:pt>
                <c:pt idx="1181">
                  <c:v>234.82316</c:v>
                </c:pt>
                <c:pt idx="1182">
                  <c:v>234.82316</c:v>
                </c:pt>
                <c:pt idx="1183">
                  <c:v>234.82316</c:v>
                </c:pt>
                <c:pt idx="1184">
                  <c:v>234.04693399999999</c:v>
                </c:pt>
                <c:pt idx="1185">
                  <c:v>234.04693399999999</c:v>
                </c:pt>
                <c:pt idx="1186">
                  <c:v>234.04693399999999</c:v>
                </c:pt>
                <c:pt idx="1187">
                  <c:v>234.04693399999999</c:v>
                </c:pt>
                <c:pt idx="1188">
                  <c:v>234.04693399999999</c:v>
                </c:pt>
                <c:pt idx="1189">
                  <c:v>234.04693399999999</c:v>
                </c:pt>
                <c:pt idx="1190">
                  <c:v>234.04693399999999</c:v>
                </c:pt>
                <c:pt idx="1191">
                  <c:v>234.04693399999999</c:v>
                </c:pt>
                <c:pt idx="1192">
                  <c:v>234.04693399999999</c:v>
                </c:pt>
                <c:pt idx="1193">
                  <c:v>234.04693399999999</c:v>
                </c:pt>
                <c:pt idx="1194">
                  <c:v>233.17589699999999</c:v>
                </c:pt>
                <c:pt idx="1195">
                  <c:v>233.17589699999999</c:v>
                </c:pt>
                <c:pt idx="1196">
                  <c:v>233.17589699999999</c:v>
                </c:pt>
                <c:pt idx="1197">
                  <c:v>233.17589699999999</c:v>
                </c:pt>
                <c:pt idx="1198">
                  <c:v>233.17589699999999</c:v>
                </c:pt>
                <c:pt idx="1199">
                  <c:v>233.17589699999999</c:v>
                </c:pt>
                <c:pt idx="1200">
                  <c:v>233.17589699999999</c:v>
                </c:pt>
                <c:pt idx="1201">
                  <c:v>233.17589699999999</c:v>
                </c:pt>
                <c:pt idx="1202">
                  <c:v>233.17589699999999</c:v>
                </c:pt>
                <c:pt idx="1203">
                  <c:v>233.17589699999999</c:v>
                </c:pt>
                <c:pt idx="1204">
                  <c:v>232.18912499999999</c:v>
                </c:pt>
                <c:pt idx="1205">
                  <c:v>232.18912499999999</c:v>
                </c:pt>
                <c:pt idx="1206">
                  <c:v>232.18912499999999</c:v>
                </c:pt>
                <c:pt idx="1207">
                  <c:v>232.18912499999999</c:v>
                </c:pt>
                <c:pt idx="1208">
                  <c:v>232.18912499999999</c:v>
                </c:pt>
                <c:pt idx="1209">
                  <c:v>232.18912499999999</c:v>
                </c:pt>
                <c:pt idx="1210">
                  <c:v>232.18912499999999</c:v>
                </c:pt>
                <c:pt idx="1211">
                  <c:v>232.18912499999999</c:v>
                </c:pt>
                <c:pt idx="1212">
                  <c:v>232.18912499999999</c:v>
                </c:pt>
                <c:pt idx="1213">
                  <c:v>232.18912499999999</c:v>
                </c:pt>
                <c:pt idx="1214">
                  <c:v>231.07667399999991</c:v>
                </c:pt>
                <c:pt idx="1215">
                  <c:v>231.07667399999991</c:v>
                </c:pt>
                <c:pt idx="1216">
                  <c:v>231.07667399999991</c:v>
                </c:pt>
                <c:pt idx="1217">
                  <c:v>231.07667399999991</c:v>
                </c:pt>
                <c:pt idx="1218">
                  <c:v>231.07667399999991</c:v>
                </c:pt>
                <c:pt idx="1219">
                  <c:v>231.07667399999991</c:v>
                </c:pt>
                <c:pt idx="1220">
                  <c:v>231.07667399999991</c:v>
                </c:pt>
                <c:pt idx="1221">
                  <c:v>231.07667399999991</c:v>
                </c:pt>
                <c:pt idx="1222">
                  <c:v>231.07667399999991</c:v>
                </c:pt>
                <c:pt idx="1223">
                  <c:v>231.07667399999991</c:v>
                </c:pt>
                <c:pt idx="1224">
                  <c:v>230.190044</c:v>
                </c:pt>
                <c:pt idx="1225">
                  <c:v>230.190044</c:v>
                </c:pt>
                <c:pt idx="1226">
                  <c:v>230.190044</c:v>
                </c:pt>
                <c:pt idx="1227">
                  <c:v>230.190044</c:v>
                </c:pt>
                <c:pt idx="1228">
                  <c:v>230.190044</c:v>
                </c:pt>
                <c:pt idx="1229">
                  <c:v>230.190044</c:v>
                </c:pt>
                <c:pt idx="1230">
                  <c:v>230.190044</c:v>
                </c:pt>
                <c:pt idx="1231">
                  <c:v>230.190044</c:v>
                </c:pt>
                <c:pt idx="1232">
                  <c:v>230.190044</c:v>
                </c:pt>
                <c:pt idx="1233">
                  <c:v>230.190044</c:v>
                </c:pt>
                <c:pt idx="1234">
                  <c:v>229.211119</c:v>
                </c:pt>
                <c:pt idx="1235">
                  <c:v>229.211119</c:v>
                </c:pt>
                <c:pt idx="1236">
                  <c:v>229.211119</c:v>
                </c:pt>
                <c:pt idx="1237">
                  <c:v>229.211119</c:v>
                </c:pt>
                <c:pt idx="1238">
                  <c:v>229.211119</c:v>
                </c:pt>
                <c:pt idx="1239">
                  <c:v>229.211119</c:v>
                </c:pt>
                <c:pt idx="1240">
                  <c:v>229.211119</c:v>
                </c:pt>
                <c:pt idx="1241">
                  <c:v>229.211119</c:v>
                </c:pt>
                <c:pt idx="1242">
                  <c:v>229.211119</c:v>
                </c:pt>
                <c:pt idx="1243">
                  <c:v>229.211119</c:v>
                </c:pt>
                <c:pt idx="1244">
                  <c:v>227.78576299999995</c:v>
                </c:pt>
                <c:pt idx="1245">
                  <c:v>227.78576299999995</c:v>
                </c:pt>
                <c:pt idx="1246">
                  <c:v>227.78576299999995</c:v>
                </c:pt>
                <c:pt idx="1247">
                  <c:v>227.78576299999995</c:v>
                </c:pt>
                <c:pt idx="1248">
                  <c:v>227.78576299999995</c:v>
                </c:pt>
                <c:pt idx="1249">
                  <c:v>227.78576299999995</c:v>
                </c:pt>
                <c:pt idx="1250">
                  <c:v>227.78576299999995</c:v>
                </c:pt>
                <c:pt idx="1251">
                  <c:v>227.78576299999995</c:v>
                </c:pt>
                <c:pt idx="1252">
                  <c:v>227.78576299999995</c:v>
                </c:pt>
                <c:pt idx="1253">
                  <c:v>227.78576299999995</c:v>
                </c:pt>
                <c:pt idx="1254">
                  <c:v>226.272942</c:v>
                </c:pt>
                <c:pt idx="1255">
                  <c:v>226.272942</c:v>
                </c:pt>
                <c:pt idx="1256">
                  <c:v>226.272942</c:v>
                </c:pt>
                <c:pt idx="1257">
                  <c:v>226.272942</c:v>
                </c:pt>
                <c:pt idx="1258">
                  <c:v>226.272942</c:v>
                </c:pt>
                <c:pt idx="1259">
                  <c:v>226.272942</c:v>
                </c:pt>
                <c:pt idx="1260">
                  <c:v>226.272942</c:v>
                </c:pt>
                <c:pt idx="1261">
                  <c:v>226.272942</c:v>
                </c:pt>
                <c:pt idx="1262">
                  <c:v>226.272942</c:v>
                </c:pt>
                <c:pt idx="1263">
                  <c:v>226.272942</c:v>
                </c:pt>
                <c:pt idx="1264">
                  <c:v>225.37574800000004</c:v>
                </c:pt>
                <c:pt idx="1265">
                  <c:v>225.37574800000004</c:v>
                </c:pt>
                <c:pt idx="1266">
                  <c:v>225.37574800000004</c:v>
                </c:pt>
                <c:pt idx="1267">
                  <c:v>225.37574800000004</c:v>
                </c:pt>
                <c:pt idx="1268">
                  <c:v>225.37574800000004</c:v>
                </c:pt>
                <c:pt idx="1269">
                  <c:v>225.37574800000004</c:v>
                </c:pt>
                <c:pt idx="1270">
                  <c:v>225.37574800000004</c:v>
                </c:pt>
                <c:pt idx="1271">
                  <c:v>225.37574800000004</c:v>
                </c:pt>
                <c:pt idx="1272">
                  <c:v>225.37574800000004</c:v>
                </c:pt>
                <c:pt idx="1273">
                  <c:v>225.37574800000004</c:v>
                </c:pt>
                <c:pt idx="1274">
                  <c:v>224.55395099999998</c:v>
                </c:pt>
                <c:pt idx="1275">
                  <c:v>224.55395099999998</c:v>
                </c:pt>
                <c:pt idx="1276">
                  <c:v>224.55395099999998</c:v>
                </c:pt>
                <c:pt idx="1277">
                  <c:v>224.55395099999998</c:v>
                </c:pt>
                <c:pt idx="1278">
                  <c:v>224.55395099999998</c:v>
                </c:pt>
                <c:pt idx="1279">
                  <c:v>224.55395099999998</c:v>
                </c:pt>
                <c:pt idx="1280">
                  <c:v>224.55395099999998</c:v>
                </c:pt>
                <c:pt idx="1281">
                  <c:v>224.55395099999998</c:v>
                </c:pt>
                <c:pt idx="1282">
                  <c:v>224.55395099999998</c:v>
                </c:pt>
                <c:pt idx="1283">
                  <c:v>224.55395099999998</c:v>
                </c:pt>
                <c:pt idx="1284">
                  <c:v>223.43223200000008</c:v>
                </c:pt>
                <c:pt idx="1285">
                  <c:v>223.43223200000008</c:v>
                </c:pt>
                <c:pt idx="1286">
                  <c:v>223.43223200000008</c:v>
                </c:pt>
                <c:pt idx="1287">
                  <c:v>223.43223200000008</c:v>
                </c:pt>
                <c:pt idx="1288">
                  <c:v>223.43223200000008</c:v>
                </c:pt>
                <c:pt idx="1289">
                  <c:v>223.43223200000008</c:v>
                </c:pt>
                <c:pt idx="1290">
                  <c:v>223.43223200000008</c:v>
                </c:pt>
                <c:pt idx="1291">
                  <c:v>223.43223200000008</c:v>
                </c:pt>
                <c:pt idx="1292">
                  <c:v>223.43223200000008</c:v>
                </c:pt>
                <c:pt idx="1293">
                  <c:v>223.43223200000008</c:v>
                </c:pt>
                <c:pt idx="1294">
                  <c:v>222.435022</c:v>
                </c:pt>
                <c:pt idx="1295">
                  <c:v>222.435022</c:v>
                </c:pt>
                <c:pt idx="1296">
                  <c:v>222.435022</c:v>
                </c:pt>
                <c:pt idx="1297">
                  <c:v>222.435022</c:v>
                </c:pt>
                <c:pt idx="1298">
                  <c:v>222.435022</c:v>
                </c:pt>
                <c:pt idx="1299">
                  <c:v>222.435022</c:v>
                </c:pt>
                <c:pt idx="1300">
                  <c:v>222.435022</c:v>
                </c:pt>
                <c:pt idx="1301">
                  <c:v>222.435022</c:v>
                </c:pt>
                <c:pt idx="1302">
                  <c:v>222.435022</c:v>
                </c:pt>
                <c:pt idx="1303">
                  <c:v>222.435022</c:v>
                </c:pt>
                <c:pt idx="1304">
                  <c:v>221.272277</c:v>
                </c:pt>
                <c:pt idx="1305">
                  <c:v>221.272277</c:v>
                </c:pt>
                <c:pt idx="1306">
                  <c:v>221.272277</c:v>
                </c:pt>
                <c:pt idx="1307">
                  <c:v>221.272277</c:v>
                </c:pt>
                <c:pt idx="1308">
                  <c:v>221.272277</c:v>
                </c:pt>
                <c:pt idx="1309">
                  <c:v>221.272277</c:v>
                </c:pt>
                <c:pt idx="1310">
                  <c:v>221.272277</c:v>
                </c:pt>
                <c:pt idx="1311">
                  <c:v>221.272277</c:v>
                </c:pt>
                <c:pt idx="1312">
                  <c:v>221.272277</c:v>
                </c:pt>
                <c:pt idx="1313">
                  <c:v>221.272277</c:v>
                </c:pt>
                <c:pt idx="1314">
                  <c:v>220.01580199999998</c:v>
                </c:pt>
                <c:pt idx="1315">
                  <c:v>220.01580199999998</c:v>
                </c:pt>
                <c:pt idx="1316">
                  <c:v>220.01580199999998</c:v>
                </c:pt>
                <c:pt idx="1317">
                  <c:v>220.01580199999998</c:v>
                </c:pt>
                <c:pt idx="1318">
                  <c:v>220.01580199999998</c:v>
                </c:pt>
                <c:pt idx="1319">
                  <c:v>220.01580199999998</c:v>
                </c:pt>
                <c:pt idx="1320">
                  <c:v>220.01580199999998</c:v>
                </c:pt>
                <c:pt idx="1321">
                  <c:v>220.01580199999998</c:v>
                </c:pt>
                <c:pt idx="1322">
                  <c:v>220.01580199999998</c:v>
                </c:pt>
                <c:pt idx="1323">
                  <c:v>220.01580199999998</c:v>
                </c:pt>
                <c:pt idx="1324">
                  <c:v>218.80548300000001</c:v>
                </c:pt>
                <c:pt idx="1325">
                  <c:v>218.80548300000001</c:v>
                </c:pt>
                <c:pt idx="1326">
                  <c:v>218.80548300000001</c:v>
                </c:pt>
                <c:pt idx="1327">
                  <c:v>218.80548300000001</c:v>
                </c:pt>
                <c:pt idx="1328">
                  <c:v>218.80548300000001</c:v>
                </c:pt>
                <c:pt idx="1329">
                  <c:v>218.80548300000001</c:v>
                </c:pt>
                <c:pt idx="1330">
                  <c:v>218.80548300000001</c:v>
                </c:pt>
                <c:pt idx="1331">
                  <c:v>218.80548300000001</c:v>
                </c:pt>
                <c:pt idx="1332">
                  <c:v>218.80548300000001</c:v>
                </c:pt>
                <c:pt idx="1333">
                  <c:v>218.80548300000001</c:v>
                </c:pt>
                <c:pt idx="1334">
                  <c:v>217.79309799999999</c:v>
                </c:pt>
                <c:pt idx="1335">
                  <c:v>217.79309799999999</c:v>
                </c:pt>
                <c:pt idx="1336">
                  <c:v>217.79309799999999</c:v>
                </c:pt>
                <c:pt idx="1337">
                  <c:v>217.79309799999999</c:v>
                </c:pt>
                <c:pt idx="1338">
                  <c:v>217.79309799999999</c:v>
                </c:pt>
                <c:pt idx="1339">
                  <c:v>217.79309799999999</c:v>
                </c:pt>
                <c:pt idx="1340">
                  <c:v>217.79309799999999</c:v>
                </c:pt>
                <c:pt idx="1341">
                  <c:v>217.79309799999999</c:v>
                </c:pt>
                <c:pt idx="1342">
                  <c:v>217.79309799999999</c:v>
                </c:pt>
                <c:pt idx="1343">
                  <c:v>217.79309799999999</c:v>
                </c:pt>
                <c:pt idx="1344">
                  <c:v>216.73092199999999</c:v>
                </c:pt>
                <c:pt idx="1345">
                  <c:v>216.73092199999999</c:v>
                </c:pt>
                <c:pt idx="1346">
                  <c:v>216.73092199999999</c:v>
                </c:pt>
                <c:pt idx="1347">
                  <c:v>216.73092199999999</c:v>
                </c:pt>
                <c:pt idx="1348">
                  <c:v>216.73092199999999</c:v>
                </c:pt>
                <c:pt idx="1349">
                  <c:v>216.73092199999999</c:v>
                </c:pt>
                <c:pt idx="1350">
                  <c:v>216.73092199999999</c:v>
                </c:pt>
                <c:pt idx="1351">
                  <c:v>216.73092199999999</c:v>
                </c:pt>
                <c:pt idx="1352">
                  <c:v>216.73092199999999</c:v>
                </c:pt>
                <c:pt idx="1353">
                  <c:v>216.73092199999999</c:v>
                </c:pt>
                <c:pt idx="1354">
                  <c:v>215.78121600000009</c:v>
                </c:pt>
                <c:pt idx="1355">
                  <c:v>215.78121600000009</c:v>
                </c:pt>
                <c:pt idx="1356">
                  <c:v>215.78121600000009</c:v>
                </c:pt>
                <c:pt idx="1357">
                  <c:v>215.78121600000009</c:v>
                </c:pt>
                <c:pt idx="1358">
                  <c:v>215.78121600000009</c:v>
                </c:pt>
                <c:pt idx="1359">
                  <c:v>215.78121600000009</c:v>
                </c:pt>
                <c:pt idx="1360">
                  <c:v>215.78121600000009</c:v>
                </c:pt>
                <c:pt idx="1361">
                  <c:v>215.78121600000009</c:v>
                </c:pt>
                <c:pt idx="1362">
                  <c:v>215.78121600000009</c:v>
                </c:pt>
                <c:pt idx="1363">
                  <c:v>215.78121600000009</c:v>
                </c:pt>
                <c:pt idx="1364">
                  <c:v>214.688524</c:v>
                </c:pt>
                <c:pt idx="1365">
                  <c:v>214.688524</c:v>
                </c:pt>
                <c:pt idx="1366">
                  <c:v>214.688524</c:v>
                </c:pt>
                <c:pt idx="1367">
                  <c:v>214.688524</c:v>
                </c:pt>
                <c:pt idx="1368">
                  <c:v>214.688524</c:v>
                </c:pt>
                <c:pt idx="1369">
                  <c:v>214.688524</c:v>
                </c:pt>
                <c:pt idx="1370">
                  <c:v>214.688524</c:v>
                </c:pt>
                <c:pt idx="1371">
                  <c:v>214.688524</c:v>
                </c:pt>
                <c:pt idx="1372">
                  <c:v>214.688524</c:v>
                </c:pt>
                <c:pt idx="1373">
                  <c:v>214.688524</c:v>
                </c:pt>
                <c:pt idx="1374">
                  <c:v>213.26060399999992</c:v>
                </c:pt>
                <c:pt idx="1375">
                  <c:v>213.26060399999992</c:v>
                </c:pt>
                <c:pt idx="1376">
                  <c:v>213.26060399999992</c:v>
                </c:pt>
                <c:pt idx="1377">
                  <c:v>213.26060399999992</c:v>
                </c:pt>
                <c:pt idx="1378">
                  <c:v>213.26060399999992</c:v>
                </c:pt>
                <c:pt idx="1379">
                  <c:v>213.26060399999992</c:v>
                </c:pt>
                <c:pt idx="1380">
                  <c:v>213.26060399999992</c:v>
                </c:pt>
                <c:pt idx="1381">
                  <c:v>213.26060399999992</c:v>
                </c:pt>
                <c:pt idx="1382">
                  <c:v>213.26060399999992</c:v>
                </c:pt>
                <c:pt idx="1383">
                  <c:v>213.26060399999992</c:v>
                </c:pt>
                <c:pt idx="1384">
                  <c:v>211.74611099999998</c:v>
                </c:pt>
                <c:pt idx="1385">
                  <c:v>211.74611099999998</c:v>
                </c:pt>
                <c:pt idx="1386">
                  <c:v>211.74611099999998</c:v>
                </c:pt>
                <c:pt idx="1387">
                  <c:v>211.74611099999998</c:v>
                </c:pt>
                <c:pt idx="1388">
                  <c:v>211.74611099999998</c:v>
                </c:pt>
                <c:pt idx="1389">
                  <c:v>211.74611099999998</c:v>
                </c:pt>
                <c:pt idx="1390">
                  <c:v>211.74611099999998</c:v>
                </c:pt>
                <c:pt idx="1391">
                  <c:v>211.74611099999998</c:v>
                </c:pt>
                <c:pt idx="1392">
                  <c:v>211.74611099999998</c:v>
                </c:pt>
                <c:pt idx="1393">
                  <c:v>211.74611099999998</c:v>
                </c:pt>
                <c:pt idx="1394">
                  <c:v>210.38472200000001</c:v>
                </c:pt>
                <c:pt idx="1395">
                  <c:v>210.38472200000001</c:v>
                </c:pt>
                <c:pt idx="1396">
                  <c:v>210.38472200000001</c:v>
                </c:pt>
                <c:pt idx="1397">
                  <c:v>210.38472200000001</c:v>
                </c:pt>
                <c:pt idx="1398">
                  <c:v>210.38472200000001</c:v>
                </c:pt>
                <c:pt idx="1399">
                  <c:v>210.38472200000001</c:v>
                </c:pt>
                <c:pt idx="1400">
                  <c:v>210.38472200000001</c:v>
                </c:pt>
                <c:pt idx="1401">
                  <c:v>210.38472200000001</c:v>
                </c:pt>
                <c:pt idx="1402">
                  <c:v>210.38472200000001</c:v>
                </c:pt>
                <c:pt idx="1403">
                  <c:v>210.38472200000001</c:v>
                </c:pt>
                <c:pt idx="1404">
                  <c:v>209.08990399999999</c:v>
                </c:pt>
                <c:pt idx="1405">
                  <c:v>209.08990399999999</c:v>
                </c:pt>
                <c:pt idx="1406">
                  <c:v>209.08990399999999</c:v>
                </c:pt>
                <c:pt idx="1407">
                  <c:v>209.08990399999999</c:v>
                </c:pt>
                <c:pt idx="1408">
                  <c:v>209.08990399999999</c:v>
                </c:pt>
                <c:pt idx="1409">
                  <c:v>209.08990399999999</c:v>
                </c:pt>
                <c:pt idx="1410">
                  <c:v>209.08990399999999</c:v>
                </c:pt>
                <c:pt idx="1411">
                  <c:v>209.08990399999999</c:v>
                </c:pt>
                <c:pt idx="1412">
                  <c:v>209.08990399999999</c:v>
                </c:pt>
                <c:pt idx="1413">
                  <c:v>209.08990399999999</c:v>
                </c:pt>
                <c:pt idx="1414">
                  <c:v>207.87061199999999</c:v>
                </c:pt>
                <c:pt idx="1415">
                  <c:v>207.87061199999999</c:v>
                </c:pt>
                <c:pt idx="1416">
                  <c:v>207.87061199999999</c:v>
                </c:pt>
                <c:pt idx="1417">
                  <c:v>207.87061199999999</c:v>
                </c:pt>
                <c:pt idx="1418">
                  <c:v>207.87061199999999</c:v>
                </c:pt>
                <c:pt idx="1419">
                  <c:v>207.87061199999999</c:v>
                </c:pt>
                <c:pt idx="1420">
                  <c:v>207.87061199999999</c:v>
                </c:pt>
                <c:pt idx="1421">
                  <c:v>207.87061199999999</c:v>
                </c:pt>
                <c:pt idx="1422">
                  <c:v>207.87061199999999</c:v>
                </c:pt>
                <c:pt idx="1423">
                  <c:v>207.87061199999999</c:v>
                </c:pt>
                <c:pt idx="1424">
                  <c:v>206.22449999999998</c:v>
                </c:pt>
                <c:pt idx="1425">
                  <c:v>206.22449999999998</c:v>
                </c:pt>
                <c:pt idx="1426">
                  <c:v>206.22449999999998</c:v>
                </c:pt>
                <c:pt idx="1427">
                  <c:v>206.22449999999998</c:v>
                </c:pt>
                <c:pt idx="1428">
                  <c:v>206.22449999999998</c:v>
                </c:pt>
                <c:pt idx="1429">
                  <c:v>206.22449999999998</c:v>
                </c:pt>
                <c:pt idx="1430">
                  <c:v>206.22449999999998</c:v>
                </c:pt>
                <c:pt idx="1431">
                  <c:v>206.22449999999998</c:v>
                </c:pt>
                <c:pt idx="1432">
                  <c:v>206.22449999999998</c:v>
                </c:pt>
                <c:pt idx="1433">
                  <c:v>206.22449999999998</c:v>
                </c:pt>
                <c:pt idx="1434">
                  <c:v>204.97199700000004</c:v>
                </c:pt>
                <c:pt idx="1435">
                  <c:v>204.97199700000004</c:v>
                </c:pt>
                <c:pt idx="1436">
                  <c:v>204.97199700000004</c:v>
                </c:pt>
                <c:pt idx="1437">
                  <c:v>204.97199700000004</c:v>
                </c:pt>
                <c:pt idx="1438">
                  <c:v>204.97199700000004</c:v>
                </c:pt>
                <c:pt idx="1439">
                  <c:v>204.97199700000004</c:v>
                </c:pt>
                <c:pt idx="1440">
                  <c:v>204.97199700000004</c:v>
                </c:pt>
                <c:pt idx="1441">
                  <c:v>204.97199700000004</c:v>
                </c:pt>
                <c:pt idx="1442">
                  <c:v>204.97199700000004</c:v>
                </c:pt>
                <c:pt idx="1443">
                  <c:v>204.97199700000004</c:v>
                </c:pt>
                <c:pt idx="1444">
                  <c:v>203.771477</c:v>
                </c:pt>
                <c:pt idx="1445">
                  <c:v>203.771477</c:v>
                </c:pt>
                <c:pt idx="1446">
                  <c:v>203.771477</c:v>
                </c:pt>
                <c:pt idx="1447">
                  <c:v>203.771477</c:v>
                </c:pt>
                <c:pt idx="1448">
                  <c:v>203.771477</c:v>
                </c:pt>
                <c:pt idx="1449">
                  <c:v>203.771477</c:v>
                </c:pt>
                <c:pt idx="1450">
                  <c:v>203.771477</c:v>
                </c:pt>
                <c:pt idx="1451">
                  <c:v>203.771477</c:v>
                </c:pt>
                <c:pt idx="1452">
                  <c:v>203.771477</c:v>
                </c:pt>
                <c:pt idx="1453">
                  <c:v>203.771477</c:v>
                </c:pt>
                <c:pt idx="1454">
                  <c:v>201.959767</c:v>
                </c:pt>
                <c:pt idx="1455">
                  <c:v>201.959767</c:v>
                </c:pt>
                <c:pt idx="1456">
                  <c:v>201.959767</c:v>
                </c:pt>
                <c:pt idx="1457">
                  <c:v>201.959767</c:v>
                </c:pt>
                <c:pt idx="1458">
                  <c:v>201.959767</c:v>
                </c:pt>
                <c:pt idx="1459">
                  <c:v>201.959767</c:v>
                </c:pt>
                <c:pt idx="1460">
                  <c:v>201.959767</c:v>
                </c:pt>
                <c:pt idx="1461">
                  <c:v>201.959767</c:v>
                </c:pt>
                <c:pt idx="1462">
                  <c:v>201.959767</c:v>
                </c:pt>
                <c:pt idx="1463">
                  <c:v>201.959767</c:v>
                </c:pt>
                <c:pt idx="1464">
                  <c:v>200.38301900000008</c:v>
                </c:pt>
                <c:pt idx="1465">
                  <c:v>200.38301900000008</c:v>
                </c:pt>
                <c:pt idx="1466">
                  <c:v>200.38301900000008</c:v>
                </c:pt>
                <c:pt idx="1467">
                  <c:v>200.38301900000008</c:v>
                </c:pt>
                <c:pt idx="1468">
                  <c:v>200.38301900000008</c:v>
                </c:pt>
                <c:pt idx="1469">
                  <c:v>200.38301900000008</c:v>
                </c:pt>
                <c:pt idx="1470">
                  <c:v>200.38301900000008</c:v>
                </c:pt>
                <c:pt idx="1471">
                  <c:v>200.38301900000008</c:v>
                </c:pt>
                <c:pt idx="1472">
                  <c:v>200.38301900000008</c:v>
                </c:pt>
                <c:pt idx="1473">
                  <c:v>200.38301900000008</c:v>
                </c:pt>
              </c:numCache>
            </c:numRef>
          </c:val>
          <c:extLst xmlns:c16r2="http://schemas.microsoft.com/office/drawing/2015/06/chart">
            <c:ext xmlns:c16="http://schemas.microsoft.com/office/drawing/2014/chart" uri="{C3380CC4-5D6E-409C-BE32-E72D297353CC}">
              <c16:uniqueId val="{00000000-0335-4854-8A7A-CFC50A46048E}"/>
            </c:ext>
          </c:extLst>
        </c:ser>
        <c:ser>
          <c:idx val="1"/>
          <c:order val="1"/>
          <c:tx>
            <c:strRef>
              <c:f>Sheet1!$C$1</c:f>
              <c:strCache>
                <c:ptCount val="1"/>
                <c:pt idx="0">
                  <c:v>TC-2</c:v>
                </c:pt>
              </c:strCache>
            </c:strRef>
          </c:tx>
          <c:spPr>
            <a:ln w="28575" cap="rnd">
              <a:solidFill>
                <a:schemeClr val="accent2"/>
              </a:solidFill>
              <a:round/>
            </a:ln>
            <a:effectLst/>
          </c:spPr>
          <c:marker>
            <c:symbol val="none"/>
          </c:marker>
          <c:cat>
            <c:strRef>
              <c:f>Sheet1!$A$1:$A$1475</c:f>
              <c:strCache>
                <c:ptCount val="147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2.1</c:v>
                </c:pt>
                <c:pt idx="1292">
                  <c:v>2.1</c:v>
                </c:pt>
                <c:pt idx="1293">
                  <c:v>2.1</c:v>
                </c:pt>
                <c:pt idx="1294">
                  <c:v>2.1</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2.2</c:v>
                </c:pt>
                <c:pt idx="1352">
                  <c:v>2.2</c:v>
                </c:pt>
                <c:pt idx="1353">
                  <c:v>2.2</c:v>
                </c:pt>
                <c:pt idx="1354">
                  <c:v>2.2</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2.3</c:v>
                </c:pt>
                <c:pt idx="1412">
                  <c:v>2.3</c:v>
                </c:pt>
                <c:pt idx="1413">
                  <c:v>2.3</c:v>
                </c:pt>
                <c:pt idx="1414">
                  <c:v>2.3</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2.4</c:v>
                </c:pt>
                <c:pt idx="1472">
                  <c:v>2.4</c:v>
                </c:pt>
                <c:pt idx="1473">
                  <c:v>2.4</c:v>
                </c:pt>
                <c:pt idx="1474">
                  <c:v>2.4</c:v>
                </c:pt>
              </c:strCache>
            </c:strRef>
          </c:cat>
          <c:val>
            <c:numRef>
              <c:f>Sheet1!$C$2:$C$1475</c:f>
              <c:numCache>
                <c:formatCode>General</c:formatCode>
                <c:ptCount val="1474"/>
                <c:pt idx="0">
                  <c:v>43.922467000000005</c:v>
                </c:pt>
                <c:pt idx="1">
                  <c:v>43.922467000000005</c:v>
                </c:pt>
                <c:pt idx="2">
                  <c:v>43.922467000000005</c:v>
                </c:pt>
                <c:pt idx="3">
                  <c:v>43.922467000000005</c:v>
                </c:pt>
                <c:pt idx="4">
                  <c:v>43.771825</c:v>
                </c:pt>
                <c:pt idx="5">
                  <c:v>43.771825</c:v>
                </c:pt>
                <c:pt idx="6">
                  <c:v>43.771825</c:v>
                </c:pt>
                <c:pt idx="7">
                  <c:v>43.771825</c:v>
                </c:pt>
                <c:pt idx="8">
                  <c:v>43.771825</c:v>
                </c:pt>
                <c:pt idx="9">
                  <c:v>43.771825</c:v>
                </c:pt>
                <c:pt idx="10">
                  <c:v>43.771825</c:v>
                </c:pt>
                <c:pt idx="11">
                  <c:v>43.771825</c:v>
                </c:pt>
                <c:pt idx="12">
                  <c:v>43.771825</c:v>
                </c:pt>
                <c:pt idx="13">
                  <c:v>43.771825</c:v>
                </c:pt>
                <c:pt idx="14">
                  <c:v>43.810541999999998</c:v>
                </c:pt>
                <c:pt idx="15">
                  <c:v>43.810541999999998</c:v>
                </c:pt>
                <c:pt idx="16">
                  <c:v>43.810541999999998</c:v>
                </c:pt>
                <c:pt idx="17">
                  <c:v>43.810541999999998</c:v>
                </c:pt>
                <c:pt idx="18">
                  <c:v>43.810541999999998</c:v>
                </c:pt>
                <c:pt idx="19">
                  <c:v>43.810541999999998</c:v>
                </c:pt>
                <c:pt idx="20">
                  <c:v>43.810541999999998</c:v>
                </c:pt>
                <c:pt idx="21">
                  <c:v>43.810541999999998</c:v>
                </c:pt>
                <c:pt idx="22">
                  <c:v>43.810541999999998</c:v>
                </c:pt>
                <c:pt idx="23">
                  <c:v>43.810541999999998</c:v>
                </c:pt>
                <c:pt idx="24">
                  <c:v>43.804442999999999</c:v>
                </c:pt>
                <c:pt idx="25">
                  <c:v>43.804442999999999</c:v>
                </c:pt>
                <c:pt idx="26">
                  <c:v>43.804442999999999</c:v>
                </c:pt>
                <c:pt idx="27">
                  <c:v>43.804442999999999</c:v>
                </c:pt>
                <c:pt idx="28">
                  <c:v>43.804442999999999</c:v>
                </c:pt>
                <c:pt idx="29">
                  <c:v>43.804442999999999</c:v>
                </c:pt>
                <c:pt idx="30">
                  <c:v>43.804442999999999</c:v>
                </c:pt>
                <c:pt idx="31">
                  <c:v>43.804442999999999</c:v>
                </c:pt>
                <c:pt idx="32">
                  <c:v>43.804442999999999</c:v>
                </c:pt>
                <c:pt idx="33">
                  <c:v>43.804442999999999</c:v>
                </c:pt>
                <c:pt idx="34">
                  <c:v>43.645183000000003</c:v>
                </c:pt>
                <c:pt idx="35">
                  <c:v>43.645183000000003</c:v>
                </c:pt>
                <c:pt idx="36">
                  <c:v>43.645183000000003</c:v>
                </c:pt>
                <c:pt idx="37">
                  <c:v>43.645183000000003</c:v>
                </c:pt>
                <c:pt idx="38">
                  <c:v>43.645183000000003</c:v>
                </c:pt>
                <c:pt idx="39">
                  <c:v>43.645183000000003</c:v>
                </c:pt>
                <c:pt idx="40">
                  <c:v>43.645183000000003</c:v>
                </c:pt>
                <c:pt idx="41">
                  <c:v>43.645183000000003</c:v>
                </c:pt>
                <c:pt idx="42">
                  <c:v>43.645183000000003</c:v>
                </c:pt>
                <c:pt idx="43">
                  <c:v>43.645183000000003</c:v>
                </c:pt>
                <c:pt idx="44">
                  <c:v>43.494012000000012</c:v>
                </c:pt>
                <c:pt idx="45">
                  <c:v>43.494012000000012</c:v>
                </c:pt>
                <c:pt idx="46">
                  <c:v>43.494012000000012</c:v>
                </c:pt>
                <c:pt idx="47">
                  <c:v>43.494012000000012</c:v>
                </c:pt>
                <c:pt idx="48">
                  <c:v>43.494012000000012</c:v>
                </c:pt>
                <c:pt idx="49">
                  <c:v>43.494012000000012</c:v>
                </c:pt>
                <c:pt idx="50">
                  <c:v>43.494012000000012</c:v>
                </c:pt>
                <c:pt idx="51">
                  <c:v>43.494012000000012</c:v>
                </c:pt>
                <c:pt idx="52">
                  <c:v>43.494012000000012</c:v>
                </c:pt>
                <c:pt idx="53">
                  <c:v>43.494012000000012</c:v>
                </c:pt>
                <c:pt idx="54">
                  <c:v>43.558724000000005</c:v>
                </c:pt>
                <c:pt idx="55">
                  <c:v>43.558724000000005</c:v>
                </c:pt>
                <c:pt idx="56">
                  <c:v>43.558724000000005</c:v>
                </c:pt>
                <c:pt idx="57">
                  <c:v>43.558724000000005</c:v>
                </c:pt>
                <c:pt idx="58">
                  <c:v>43.558724000000005</c:v>
                </c:pt>
                <c:pt idx="59">
                  <c:v>43.558724000000005</c:v>
                </c:pt>
                <c:pt idx="60">
                  <c:v>43.558724000000005</c:v>
                </c:pt>
                <c:pt idx="61">
                  <c:v>43.558724000000005</c:v>
                </c:pt>
                <c:pt idx="62">
                  <c:v>43.558724000000005</c:v>
                </c:pt>
                <c:pt idx="63">
                  <c:v>43.558724000000005</c:v>
                </c:pt>
                <c:pt idx="64">
                  <c:v>43.539299</c:v>
                </c:pt>
                <c:pt idx="65">
                  <c:v>43.539299</c:v>
                </c:pt>
                <c:pt idx="66">
                  <c:v>43.539299</c:v>
                </c:pt>
                <c:pt idx="67">
                  <c:v>43.539299</c:v>
                </c:pt>
                <c:pt idx="68">
                  <c:v>43.539299</c:v>
                </c:pt>
                <c:pt idx="69">
                  <c:v>43.539299</c:v>
                </c:pt>
                <c:pt idx="70">
                  <c:v>43.539299</c:v>
                </c:pt>
                <c:pt idx="71">
                  <c:v>43.539299</c:v>
                </c:pt>
                <c:pt idx="72">
                  <c:v>43.539299</c:v>
                </c:pt>
                <c:pt idx="73">
                  <c:v>43.539299</c:v>
                </c:pt>
                <c:pt idx="74">
                  <c:v>43.677296000000005</c:v>
                </c:pt>
                <c:pt idx="75">
                  <c:v>43.677296000000005</c:v>
                </c:pt>
                <c:pt idx="76">
                  <c:v>43.677296000000005</c:v>
                </c:pt>
                <c:pt idx="77">
                  <c:v>43.677296000000005</c:v>
                </c:pt>
                <c:pt idx="78">
                  <c:v>43.677296000000005</c:v>
                </c:pt>
                <c:pt idx="79">
                  <c:v>43.677296000000005</c:v>
                </c:pt>
                <c:pt idx="80">
                  <c:v>43.677296000000005</c:v>
                </c:pt>
                <c:pt idx="81">
                  <c:v>43.677296000000005</c:v>
                </c:pt>
                <c:pt idx="82">
                  <c:v>43.677296000000005</c:v>
                </c:pt>
                <c:pt idx="83">
                  <c:v>43.677296000000005</c:v>
                </c:pt>
                <c:pt idx="84">
                  <c:v>43.537014000000006</c:v>
                </c:pt>
                <c:pt idx="85">
                  <c:v>43.537014000000006</c:v>
                </c:pt>
                <c:pt idx="86">
                  <c:v>43.537014000000006</c:v>
                </c:pt>
                <c:pt idx="87">
                  <c:v>43.537014000000006</c:v>
                </c:pt>
                <c:pt idx="88">
                  <c:v>43.537014000000006</c:v>
                </c:pt>
                <c:pt idx="89">
                  <c:v>43.537014000000006</c:v>
                </c:pt>
                <c:pt idx="90">
                  <c:v>43.537014000000006</c:v>
                </c:pt>
                <c:pt idx="91">
                  <c:v>43.537014000000006</c:v>
                </c:pt>
                <c:pt idx="92">
                  <c:v>43.537014000000006</c:v>
                </c:pt>
                <c:pt idx="93">
                  <c:v>43.537014000000006</c:v>
                </c:pt>
                <c:pt idx="94">
                  <c:v>43.771913000000012</c:v>
                </c:pt>
                <c:pt idx="95">
                  <c:v>43.771913000000012</c:v>
                </c:pt>
                <c:pt idx="96">
                  <c:v>43.771913000000012</c:v>
                </c:pt>
                <c:pt idx="97">
                  <c:v>43.771913000000012</c:v>
                </c:pt>
                <c:pt idx="98">
                  <c:v>43.771913000000012</c:v>
                </c:pt>
                <c:pt idx="99">
                  <c:v>43.771913000000012</c:v>
                </c:pt>
                <c:pt idx="100">
                  <c:v>43.771913000000012</c:v>
                </c:pt>
                <c:pt idx="101">
                  <c:v>43.771913000000012</c:v>
                </c:pt>
                <c:pt idx="102">
                  <c:v>43.771913000000012</c:v>
                </c:pt>
                <c:pt idx="103">
                  <c:v>43.771913000000012</c:v>
                </c:pt>
                <c:pt idx="104">
                  <c:v>44.056735000000003</c:v>
                </c:pt>
                <c:pt idx="105">
                  <c:v>44.056735000000003</c:v>
                </c:pt>
                <c:pt idx="106">
                  <c:v>44.056735000000003</c:v>
                </c:pt>
                <c:pt idx="107">
                  <c:v>44.056735000000003</c:v>
                </c:pt>
                <c:pt idx="108">
                  <c:v>44.056735000000003</c:v>
                </c:pt>
                <c:pt idx="109">
                  <c:v>44.056735000000003</c:v>
                </c:pt>
                <c:pt idx="110">
                  <c:v>44.056735000000003</c:v>
                </c:pt>
                <c:pt idx="111">
                  <c:v>44.056735000000003</c:v>
                </c:pt>
                <c:pt idx="112">
                  <c:v>44.056735000000003</c:v>
                </c:pt>
                <c:pt idx="113">
                  <c:v>44.056735000000003</c:v>
                </c:pt>
                <c:pt idx="114">
                  <c:v>44.078774000000003</c:v>
                </c:pt>
                <c:pt idx="115">
                  <c:v>44.078774000000003</c:v>
                </c:pt>
                <c:pt idx="116">
                  <c:v>44.078774000000003</c:v>
                </c:pt>
                <c:pt idx="117">
                  <c:v>44.078774000000003</c:v>
                </c:pt>
                <c:pt idx="118">
                  <c:v>44.078774000000003</c:v>
                </c:pt>
                <c:pt idx="119">
                  <c:v>44.078774000000003</c:v>
                </c:pt>
                <c:pt idx="120">
                  <c:v>44.078774000000003</c:v>
                </c:pt>
                <c:pt idx="121">
                  <c:v>44.078774000000003</c:v>
                </c:pt>
                <c:pt idx="122">
                  <c:v>44.078774000000003</c:v>
                </c:pt>
                <c:pt idx="123">
                  <c:v>44.078774000000003</c:v>
                </c:pt>
                <c:pt idx="124">
                  <c:v>44.264442000000003</c:v>
                </c:pt>
                <c:pt idx="125">
                  <c:v>44.264442000000003</c:v>
                </c:pt>
                <c:pt idx="126">
                  <c:v>44.264442000000003</c:v>
                </c:pt>
                <c:pt idx="127">
                  <c:v>44.264442000000003</c:v>
                </c:pt>
                <c:pt idx="128">
                  <c:v>44.264442000000003</c:v>
                </c:pt>
                <c:pt idx="129">
                  <c:v>44.264442000000003</c:v>
                </c:pt>
                <c:pt idx="130">
                  <c:v>44.264442000000003</c:v>
                </c:pt>
                <c:pt idx="131">
                  <c:v>44.264442000000003</c:v>
                </c:pt>
                <c:pt idx="132">
                  <c:v>44.264442000000003</c:v>
                </c:pt>
                <c:pt idx="133">
                  <c:v>44.264442000000003</c:v>
                </c:pt>
                <c:pt idx="134">
                  <c:v>44.655076000000001</c:v>
                </c:pt>
                <c:pt idx="135">
                  <c:v>44.655076000000001</c:v>
                </c:pt>
                <c:pt idx="136">
                  <c:v>44.655076000000001</c:v>
                </c:pt>
                <c:pt idx="137">
                  <c:v>44.655076000000001</c:v>
                </c:pt>
                <c:pt idx="138">
                  <c:v>44.655076000000001</c:v>
                </c:pt>
                <c:pt idx="139">
                  <c:v>44.655076000000001</c:v>
                </c:pt>
                <c:pt idx="140">
                  <c:v>44.655076000000001</c:v>
                </c:pt>
                <c:pt idx="141">
                  <c:v>44.655076000000001</c:v>
                </c:pt>
                <c:pt idx="142">
                  <c:v>44.655076000000001</c:v>
                </c:pt>
                <c:pt idx="143">
                  <c:v>44.655076000000001</c:v>
                </c:pt>
                <c:pt idx="144">
                  <c:v>44.810405999999993</c:v>
                </c:pt>
                <c:pt idx="145">
                  <c:v>44.810405999999993</c:v>
                </c:pt>
                <c:pt idx="146">
                  <c:v>44.810405999999993</c:v>
                </c:pt>
                <c:pt idx="147">
                  <c:v>44.810405999999993</c:v>
                </c:pt>
                <c:pt idx="148">
                  <c:v>44.810405999999993</c:v>
                </c:pt>
                <c:pt idx="149">
                  <c:v>44.810405999999993</c:v>
                </c:pt>
                <c:pt idx="150">
                  <c:v>44.810405999999993</c:v>
                </c:pt>
                <c:pt idx="151">
                  <c:v>44.810405999999993</c:v>
                </c:pt>
                <c:pt idx="152">
                  <c:v>44.810405999999993</c:v>
                </c:pt>
                <c:pt idx="153">
                  <c:v>44.810405999999993</c:v>
                </c:pt>
                <c:pt idx="154">
                  <c:v>45.216351000000003</c:v>
                </c:pt>
                <c:pt idx="155">
                  <c:v>45.216351000000003</c:v>
                </c:pt>
                <c:pt idx="156">
                  <c:v>45.216351000000003</c:v>
                </c:pt>
                <c:pt idx="157">
                  <c:v>45.216351000000003</c:v>
                </c:pt>
                <c:pt idx="158">
                  <c:v>45.216351000000003</c:v>
                </c:pt>
                <c:pt idx="159">
                  <c:v>45.216351000000003</c:v>
                </c:pt>
                <c:pt idx="160">
                  <c:v>45.216351000000003</c:v>
                </c:pt>
                <c:pt idx="161">
                  <c:v>45.216351000000003</c:v>
                </c:pt>
                <c:pt idx="162">
                  <c:v>45.216351000000003</c:v>
                </c:pt>
                <c:pt idx="163">
                  <c:v>45.216351000000003</c:v>
                </c:pt>
                <c:pt idx="164">
                  <c:v>45.784110000000013</c:v>
                </c:pt>
                <c:pt idx="165">
                  <c:v>45.784110000000013</c:v>
                </c:pt>
                <c:pt idx="166">
                  <c:v>45.784110000000013</c:v>
                </c:pt>
                <c:pt idx="167">
                  <c:v>45.784110000000013</c:v>
                </c:pt>
                <c:pt idx="168">
                  <c:v>45.784110000000013</c:v>
                </c:pt>
                <c:pt idx="169">
                  <c:v>45.784110000000013</c:v>
                </c:pt>
                <c:pt idx="170">
                  <c:v>45.784110000000013</c:v>
                </c:pt>
                <c:pt idx="171">
                  <c:v>45.784110000000013</c:v>
                </c:pt>
                <c:pt idx="172">
                  <c:v>45.784110000000013</c:v>
                </c:pt>
                <c:pt idx="173">
                  <c:v>45.784110000000013</c:v>
                </c:pt>
                <c:pt idx="174">
                  <c:v>45.906826999999993</c:v>
                </c:pt>
                <c:pt idx="175">
                  <c:v>45.906826999999993</c:v>
                </c:pt>
                <c:pt idx="176">
                  <c:v>45.906826999999993</c:v>
                </c:pt>
                <c:pt idx="177">
                  <c:v>45.906826999999993</c:v>
                </c:pt>
                <c:pt idx="178">
                  <c:v>45.906826999999993</c:v>
                </c:pt>
                <c:pt idx="179">
                  <c:v>45.906826999999993</c:v>
                </c:pt>
                <c:pt idx="180">
                  <c:v>45.906826999999993</c:v>
                </c:pt>
                <c:pt idx="181">
                  <c:v>45.906826999999993</c:v>
                </c:pt>
                <c:pt idx="182">
                  <c:v>45.906826999999993</c:v>
                </c:pt>
                <c:pt idx="183">
                  <c:v>45.906826999999993</c:v>
                </c:pt>
                <c:pt idx="184">
                  <c:v>46.109017000000001</c:v>
                </c:pt>
                <c:pt idx="185">
                  <c:v>46.109017000000001</c:v>
                </c:pt>
                <c:pt idx="186">
                  <c:v>46.109017000000001</c:v>
                </c:pt>
                <c:pt idx="187">
                  <c:v>46.109017000000001</c:v>
                </c:pt>
                <c:pt idx="188">
                  <c:v>46.109017000000001</c:v>
                </c:pt>
                <c:pt idx="189">
                  <c:v>46.109017000000001</c:v>
                </c:pt>
                <c:pt idx="190">
                  <c:v>46.109017000000001</c:v>
                </c:pt>
                <c:pt idx="191">
                  <c:v>46.109017000000001</c:v>
                </c:pt>
                <c:pt idx="192">
                  <c:v>46.109017000000001</c:v>
                </c:pt>
                <c:pt idx="193">
                  <c:v>46.109017000000001</c:v>
                </c:pt>
                <c:pt idx="194">
                  <c:v>46.747034000000006</c:v>
                </c:pt>
                <c:pt idx="195">
                  <c:v>46.747034000000006</c:v>
                </c:pt>
                <c:pt idx="196">
                  <c:v>46.747034000000006</c:v>
                </c:pt>
                <c:pt idx="197">
                  <c:v>46.747034000000006</c:v>
                </c:pt>
                <c:pt idx="198">
                  <c:v>46.747034000000006</c:v>
                </c:pt>
                <c:pt idx="199">
                  <c:v>46.747034000000006</c:v>
                </c:pt>
                <c:pt idx="200">
                  <c:v>46.747034000000006</c:v>
                </c:pt>
                <c:pt idx="201">
                  <c:v>46.747034000000006</c:v>
                </c:pt>
                <c:pt idx="202">
                  <c:v>46.747034000000006</c:v>
                </c:pt>
                <c:pt idx="203">
                  <c:v>46.747034000000006</c:v>
                </c:pt>
                <c:pt idx="204">
                  <c:v>47.243379000000012</c:v>
                </c:pt>
                <c:pt idx="205">
                  <c:v>47.243379000000012</c:v>
                </c:pt>
                <c:pt idx="206">
                  <c:v>47.243379000000012</c:v>
                </c:pt>
                <c:pt idx="207">
                  <c:v>47.243379000000012</c:v>
                </c:pt>
                <c:pt idx="208">
                  <c:v>47.243379000000012</c:v>
                </c:pt>
                <c:pt idx="209">
                  <c:v>47.243379000000012</c:v>
                </c:pt>
                <c:pt idx="210">
                  <c:v>47.243379000000012</c:v>
                </c:pt>
                <c:pt idx="211">
                  <c:v>47.243379000000012</c:v>
                </c:pt>
                <c:pt idx="212">
                  <c:v>47.243379000000012</c:v>
                </c:pt>
                <c:pt idx="213">
                  <c:v>47.243379000000012</c:v>
                </c:pt>
                <c:pt idx="214">
                  <c:v>47.493430000000011</c:v>
                </c:pt>
                <c:pt idx="215">
                  <c:v>47.493430000000011</c:v>
                </c:pt>
                <c:pt idx="216">
                  <c:v>47.493430000000011</c:v>
                </c:pt>
                <c:pt idx="217">
                  <c:v>47.493430000000011</c:v>
                </c:pt>
                <c:pt idx="218">
                  <c:v>47.493430000000011</c:v>
                </c:pt>
                <c:pt idx="219">
                  <c:v>47.493430000000011</c:v>
                </c:pt>
                <c:pt idx="220">
                  <c:v>47.493430000000011</c:v>
                </c:pt>
                <c:pt idx="221">
                  <c:v>47.493430000000011</c:v>
                </c:pt>
                <c:pt idx="222">
                  <c:v>47.493430000000011</c:v>
                </c:pt>
                <c:pt idx="223">
                  <c:v>47.493430000000011</c:v>
                </c:pt>
                <c:pt idx="224">
                  <c:v>48.082310000000021</c:v>
                </c:pt>
                <c:pt idx="225">
                  <c:v>48.082310000000021</c:v>
                </c:pt>
                <c:pt idx="226">
                  <c:v>48.082310000000021</c:v>
                </c:pt>
                <c:pt idx="227">
                  <c:v>48.082310000000021</c:v>
                </c:pt>
                <c:pt idx="228">
                  <c:v>48.082310000000021</c:v>
                </c:pt>
                <c:pt idx="229">
                  <c:v>48.082310000000021</c:v>
                </c:pt>
                <c:pt idx="230">
                  <c:v>48.082310000000021</c:v>
                </c:pt>
                <c:pt idx="231">
                  <c:v>48.082310000000021</c:v>
                </c:pt>
                <c:pt idx="232">
                  <c:v>48.082310000000021</c:v>
                </c:pt>
                <c:pt idx="233">
                  <c:v>48.082310000000021</c:v>
                </c:pt>
                <c:pt idx="234">
                  <c:v>48.487962999999993</c:v>
                </c:pt>
                <c:pt idx="235">
                  <c:v>48.487962999999993</c:v>
                </c:pt>
                <c:pt idx="236">
                  <c:v>48.487962999999993</c:v>
                </c:pt>
                <c:pt idx="237">
                  <c:v>48.487962999999993</c:v>
                </c:pt>
                <c:pt idx="238">
                  <c:v>48.487962999999993</c:v>
                </c:pt>
                <c:pt idx="239">
                  <c:v>48.487962999999993</c:v>
                </c:pt>
                <c:pt idx="240">
                  <c:v>48.487962999999993</c:v>
                </c:pt>
                <c:pt idx="241">
                  <c:v>48.487962999999993</c:v>
                </c:pt>
                <c:pt idx="242">
                  <c:v>48.487962999999993</c:v>
                </c:pt>
                <c:pt idx="243">
                  <c:v>48.487962999999993</c:v>
                </c:pt>
                <c:pt idx="244">
                  <c:v>48.804572</c:v>
                </c:pt>
                <c:pt idx="245">
                  <c:v>48.804572</c:v>
                </c:pt>
                <c:pt idx="246">
                  <c:v>48.804572</c:v>
                </c:pt>
                <c:pt idx="247">
                  <c:v>48.804572</c:v>
                </c:pt>
                <c:pt idx="248">
                  <c:v>48.804572</c:v>
                </c:pt>
                <c:pt idx="249">
                  <c:v>48.804572</c:v>
                </c:pt>
                <c:pt idx="250">
                  <c:v>48.804572</c:v>
                </c:pt>
                <c:pt idx="251">
                  <c:v>48.804572</c:v>
                </c:pt>
                <c:pt idx="252">
                  <c:v>48.804572</c:v>
                </c:pt>
                <c:pt idx="253">
                  <c:v>48.804572</c:v>
                </c:pt>
                <c:pt idx="254">
                  <c:v>49.545645</c:v>
                </c:pt>
                <c:pt idx="255">
                  <c:v>49.545645</c:v>
                </c:pt>
                <c:pt idx="256">
                  <c:v>49.545645</c:v>
                </c:pt>
                <c:pt idx="257">
                  <c:v>49.545645</c:v>
                </c:pt>
                <c:pt idx="258">
                  <c:v>49.545645</c:v>
                </c:pt>
                <c:pt idx="259">
                  <c:v>49.545645</c:v>
                </c:pt>
                <c:pt idx="260">
                  <c:v>49.545645</c:v>
                </c:pt>
                <c:pt idx="261">
                  <c:v>49.545645</c:v>
                </c:pt>
                <c:pt idx="262">
                  <c:v>49.545645</c:v>
                </c:pt>
                <c:pt idx="263">
                  <c:v>49.545645</c:v>
                </c:pt>
                <c:pt idx="264">
                  <c:v>50.277778000000012</c:v>
                </c:pt>
                <c:pt idx="265">
                  <c:v>50.277778000000012</c:v>
                </c:pt>
                <c:pt idx="266">
                  <c:v>50.277778000000012</c:v>
                </c:pt>
                <c:pt idx="267">
                  <c:v>50.277778000000012</c:v>
                </c:pt>
                <c:pt idx="268">
                  <c:v>50.277778000000012</c:v>
                </c:pt>
                <c:pt idx="269">
                  <c:v>50.277778000000012</c:v>
                </c:pt>
                <c:pt idx="270">
                  <c:v>50.277778000000012</c:v>
                </c:pt>
                <c:pt idx="271">
                  <c:v>50.277778000000012</c:v>
                </c:pt>
                <c:pt idx="272">
                  <c:v>50.277778000000012</c:v>
                </c:pt>
                <c:pt idx="273">
                  <c:v>50.277778000000012</c:v>
                </c:pt>
                <c:pt idx="274">
                  <c:v>51.052550000000011</c:v>
                </c:pt>
                <c:pt idx="275">
                  <c:v>51.052550000000011</c:v>
                </c:pt>
                <c:pt idx="276">
                  <c:v>51.052550000000011</c:v>
                </c:pt>
                <c:pt idx="277">
                  <c:v>51.052550000000011</c:v>
                </c:pt>
                <c:pt idx="278">
                  <c:v>51.052550000000011</c:v>
                </c:pt>
                <c:pt idx="279">
                  <c:v>51.052550000000011</c:v>
                </c:pt>
                <c:pt idx="280">
                  <c:v>51.052550000000011</c:v>
                </c:pt>
                <c:pt idx="281">
                  <c:v>51.052550000000011</c:v>
                </c:pt>
                <c:pt idx="282">
                  <c:v>51.052550000000011</c:v>
                </c:pt>
                <c:pt idx="283">
                  <c:v>51.052550000000011</c:v>
                </c:pt>
                <c:pt idx="284">
                  <c:v>51.470683999999999</c:v>
                </c:pt>
                <c:pt idx="285">
                  <c:v>51.470683999999999</c:v>
                </c:pt>
                <c:pt idx="286">
                  <c:v>51.470683999999999</c:v>
                </c:pt>
                <c:pt idx="287">
                  <c:v>51.470683999999999</c:v>
                </c:pt>
                <c:pt idx="288">
                  <c:v>51.470683999999999</c:v>
                </c:pt>
                <c:pt idx="289">
                  <c:v>51.470683999999999</c:v>
                </c:pt>
                <c:pt idx="290">
                  <c:v>51.470683999999999</c:v>
                </c:pt>
                <c:pt idx="291">
                  <c:v>51.470683999999999</c:v>
                </c:pt>
                <c:pt idx="292">
                  <c:v>51.470683999999999</c:v>
                </c:pt>
                <c:pt idx="293">
                  <c:v>51.470683999999999</c:v>
                </c:pt>
                <c:pt idx="294">
                  <c:v>51.899249000000005</c:v>
                </c:pt>
                <c:pt idx="295">
                  <c:v>51.899249000000005</c:v>
                </c:pt>
                <c:pt idx="296">
                  <c:v>51.899249000000005</c:v>
                </c:pt>
                <c:pt idx="297">
                  <c:v>51.899249000000005</c:v>
                </c:pt>
                <c:pt idx="298">
                  <c:v>51.899249000000005</c:v>
                </c:pt>
                <c:pt idx="299">
                  <c:v>51.899249000000005</c:v>
                </c:pt>
                <c:pt idx="300">
                  <c:v>51.899249000000005</c:v>
                </c:pt>
                <c:pt idx="301">
                  <c:v>51.899249000000005</c:v>
                </c:pt>
                <c:pt idx="302">
                  <c:v>51.899249000000005</c:v>
                </c:pt>
                <c:pt idx="303">
                  <c:v>51.899249000000005</c:v>
                </c:pt>
                <c:pt idx="304">
                  <c:v>52.444224999999996</c:v>
                </c:pt>
                <c:pt idx="305">
                  <c:v>52.444224999999996</c:v>
                </c:pt>
                <c:pt idx="306">
                  <c:v>52.444224999999996</c:v>
                </c:pt>
                <c:pt idx="307">
                  <c:v>52.444224999999996</c:v>
                </c:pt>
                <c:pt idx="308">
                  <c:v>52.444224999999996</c:v>
                </c:pt>
                <c:pt idx="309">
                  <c:v>52.444224999999996</c:v>
                </c:pt>
                <c:pt idx="310">
                  <c:v>52.444224999999996</c:v>
                </c:pt>
                <c:pt idx="311">
                  <c:v>52.444224999999996</c:v>
                </c:pt>
                <c:pt idx="312">
                  <c:v>52.444224999999996</c:v>
                </c:pt>
                <c:pt idx="313">
                  <c:v>52.444224999999996</c:v>
                </c:pt>
                <c:pt idx="314">
                  <c:v>53.336970000000001</c:v>
                </c:pt>
                <c:pt idx="315">
                  <c:v>53.336970000000001</c:v>
                </c:pt>
                <c:pt idx="316">
                  <c:v>53.336970000000001</c:v>
                </c:pt>
                <c:pt idx="317">
                  <c:v>53.336970000000001</c:v>
                </c:pt>
                <c:pt idx="318">
                  <c:v>53.336970000000001</c:v>
                </c:pt>
                <c:pt idx="319">
                  <c:v>53.336970000000001</c:v>
                </c:pt>
                <c:pt idx="320">
                  <c:v>53.336970000000001</c:v>
                </c:pt>
                <c:pt idx="321">
                  <c:v>53.336970000000001</c:v>
                </c:pt>
                <c:pt idx="322">
                  <c:v>53.336970000000001</c:v>
                </c:pt>
                <c:pt idx="323">
                  <c:v>53.336970000000001</c:v>
                </c:pt>
                <c:pt idx="324">
                  <c:v>53.975077000000006</c:v>
                </c:pt>
                <c:pt idx="325">
                  <c:v>53.975077000000006</c:v>
                </c:pt>
                <c:pt idx="326">
                  <c:v>53.975077000000006</c:v>
                </c:pt>
                <c:pt idx="327">
                  <c:v>53.975077000000006</c:v>
                </c:pt>
                <c:pt idx="328">
                  <c:v>53.975077000000006</c:v>
                </c:pt>
                <c:pt idx="329">
                  <c:v>53.975077000000006</c:v>
                </c:pt>
                <c:pt idx="330">
                  <c:v>53.975077000000006</c:v>
                </c:pt>
                <c:pt idx="331">
                  <c:v>53.975077000000006</c:v>
                </c:pt>
                <c:pt idx="332">
                  <c:v>53.975077000000006</c:v>
                </c:pt>
                <c:pt idx="333">
                  <c:v>53.975077000000006</c:v>
                </c:pt>
                <c:pt idx="334">
                  <c:v>54.608711000000021</c:v>
                </c:pt>
                <c:pt idx="335">
                  <c:v>54.608711000000021</c:v>
                </c:pt>
                <c:pt idx="336">
                  <c:v>54.608711000000021</c:v>
                </c:pt>
                <c:pt idx="337">
                  <c:v>54.608711000000021</c:v>
                </c:pt>
                <c:pt idx="338">
                  <c:v>54.608711000000021</c:v>
                </c:pt>
                <c:pt idx="339">
                  <c:v>54.608711000000021</c:v>
                </c:pt>
                <c:pt idx="340">
                  <c:v>54.608711000000021</c:v>
                </c:pt>
                <c:pt idx="341">
                  <c:v>54.608711000000021</c:v>
                </c:pt>
                <c:pt idx="342">
                  <c:v>54.608711000000021</c:v>
                </c:pt>
                <c:pt idx="343">
                  <c:v>54.608711000000021</c:v>
                </c:pt>
                <c:pt idx="344">
                  <c:v>55.969168000000003</c:v>
                </c:pt>
                <c:pt idx="345">
                  <c:v>55.969168000000003</c:v>
                </c:pt>
                <c:pt idx="346">
                  <c:v>55.969168000000003</c:v>
                </c:pt>
                <c:pt idx="347">
                  <c:v>55.969168000000003</c:v>
                </c:pt>
                <c:pt idx="348">
                  <c:v>55.969168000000003</c:v>
                </c:pt>
                <c:pt idx="349">
                  <c:v>55.969168000000003</c:v>
                </c:pt>
                <c:pt idx="350">
                  <c:v>55.969168000000003</c:v>
                </c:pt>
                <c:pt idx="351">
                  <c:v>55.969168000000003</c:v>
                </c:pt>
                <c:pt idx="352">
                  <c:v>55.969168000000003</c:v>
                </c:pt>
                <c:pt idx="353">
                  <c:v>55.969168000000003</c:v>
                </c:pt>
                <c:pt idx="354">
                  <c:v>57.282624000000006</c:v>
                </c:pt>
                <c:pt idx="355">
                  <c:v>57.282624000000006</c:v>
                </c:pt>
                <c:pt idx="356">
                  <c:v>57.282624000000006</c:v>
                </c:pt>
                <c:pt idx="357">
                  <c:v>57.282624000000006</c:v>
                </c:pt>
                <c:pt idx="358">
                  <c:v>57.282624000000006</c:v>
                </c:pt>
                <c:pt idx="359">
                  <c:v>57.282624000000006</c:v>
                </c:pt>
                <c:pt idx="360">
                  <c:v>57.282624000000006</c:v>
                </c:pt>
                <c:pt idx="361">
                  <c:v>57.282624000000006</c:v>
                </c:pt>
                <c:pt idx="362">
                  <c:v>57.282624000000006</c:v>
                </c:pt>
                <c:pt idx="363">
                  <c:v>57.282624000000006</c:v>
                </c:pt>
                <c:pt idx="364">
                  <c:v>58.571043999999993</c:v>
                </c:pt>
                <c:pt idx="365">
                  <c:v>58.571043999999993</c:v>
                </c:pt>
                <c:pt idx="366">
                  <c:v>58.571043999999993</c:v>
                </c:pt>
                <c:pt idx="367">
                  <c:v>58.571043999999993</c:v>
                </c:pt>
                <c:pt idx="368">
                  <c:v>58.571043999999993</c:v>
                </c:pt>
                <c:pt idx="369">
                  <c:v>58.571043999999993</c:v>
                </c:pt>
                <c:pt idx="370">
                  <c:v>58.571043999999993</c:v>
                </c:pt>
                <c:pt idx="371">
                  <c:v>58.571043999999993</c:v>
                </c:pt>
                <c:pt idx="372">
                  <c:v>58.571043999999993</c:v>
                </c:pt>
                <c:pt idx="373">
                  <c:v>58.571043999999993</c:v>
                </c:pt>
                <c:pt idx="374">
                  <c:v>59.283616000000002</c:v>
                </c:pt>
                <c:pt idx="375">
                  <c:v>59.283616000000002</c:v>
                </c:pt>
                <c:pt idx="376">
                  <c:v>59.283616000000002</c:v>
                </c:pt>
                <c:pt idx="377">
                  <c:v>59.283616000000002</c:v>
                </c:pt>
                <c:pt idx="378">
                  <c:v>59.283616000000002</c:v>
                </c:pt>
                <c:pt idx="379">
                  <c:v>59.283616000000002</c:v>
                </c:pt>
                <c:pt idx="380">
                  <c:v>59.283616000000002</c:v>
                </c:pt>
                <c:pt idx="381">
                  <c:v>59.283616000000002</c:v>
                </c:pt>
                <c:pt idx="382">
                  <c:v>59.283616000000002</c:v>
                </c:pt>
                <c:pt idx="383">
                  <c:v>59.283616000000002</c:v>
                </c:pt>
                <c:pt idx="384">
                  <c:v>60.121991000000001</c:v>
                </c:pt>
                <c:pt idx="385">
                  <c:v>60.121991000000001</c:v>
                </c:pt>
                <c:pt idx="386">
                  <c:v>60.121991000000001</c:v>
                </c:pt>
                <c:pt idx="387">
                  <c:v>60.121991000000001</c:v>
                </c:pt>
                <c:pt idx="388">
                  <c:v>60.121991000000001</c:v>
                </c:pt>
                <c:pt idx="389">
                  <c:v>60.121991000000001</c:v>
                </c:pt>
                <c:pt idx="390">
                  <c:v>60.121991000000001</c:v>
                </c:pt>
                <c:pt idx="391">
                  <c:v>60.121991000000001</c:v>
                </c:pt>
                <c:pt idx="392">
                  <c:v>60.121991000000001</c:v>
                </c:pt>
                <c:pt idx="393">
                  <c:v>60.121991000000001</c:v>
                </c:pt>
                <c:pt idx="394">
                  <c:v>60.968678000000011</c:v>
                </c:pt>
                <c:pt idx="395">
                  <c:v>60.968678000000011</c:v>
                </c:pt>
                <c:pt idx="396">
                  <c:v>60.968678000000011</c:v>
                </c:pt>
                <c:pt idx="397">
                  <c:v>60.968678000000011</c:v>
                </c:pt>
                <c:pt idx="398">
                  <c:v>60.968678000000011</c:v>
                </c:pt>
                <c:pt idx="399">
                  <c:v>60.968678000000011</c:v>
                </c:pt>
                <c:pt idx="400">
                  <c:v>60.968678000000011</c:v>
                </c:pt>
                <c:pt idx="401">
                  <c:v>60.968678000000011</c:v>
                </c:pt>
                <c:pt idx="402">
                  <c:v>60.968678000000011</c:v>
                </c:pt>
                <c:pt idx="403">
                  <c:v>60.968678000000011</c:v>
                </c:pt>
                <c:pt idx="404">
                  <c:v>61.945149000000001</c:v>
                </c:pt>
                <c:pt idx="405">
                  <c:v>61.945149000000001</c:v>
                </c:pt>
                <c:pt idx="406">
                  <c:v>61.945149000000001</c:v>
                </c:pt>
                <c:pt idx="407">
                  <c:v>61.945149000000001</c:v>
                </c:pt>
                <c:pt idx="408">
                  <c:v>61.945149000000001</c:v>
                </c:pt>
                <c:pt idx="409">
                  <c:v>61.945149000000001</c:v>
                </c:pt>
                <c:pt idx="410">
                  <c:v>61.945149000000001</c:v>
                </c:pt>
                <c:pt idx="411">
                  <c:v>61.945149000000001</c:v>
                </c:pt>
                <c:pt idx="412">
                  <c:v>61.945149000000001</c:v>
                </c:pt>
                <c:pt idx="413">
                  <c:v>61.945149000000001</c:v>
                </c:pt>
                <c:pt idx="414">
                  <c:v>62.858350000000002</c:v>
                </c:pt>
                <c:pt idx="415">
                  <c:v>62.858350000000002</c:v>
                </c:pt>
                <c:pt idx="416">
                  <c:v>62.858350000000002</c:v>
                </c:pt>
                <c:pt idx="417">
                  <c:v>62.858350000000002</c:v>
                </c:pt>
                <c:pt idx="418">
                  <c:v>62.858350000000002</c:v>
                </c:pt>
                <c:pt idx="419">
                  <c:v>62.858350000000002</c:v>
                </c:pt>
                <c:pt idx="420">
                  <c:v>62.858350000000002</c:v>
                </c:pt>
                <c:pt idx="421">
                  <c:v>62.858350000000002</c:v>
                </c:pt>
                <c:pt idx="422">
                  <c:v>62.858350000000002</c:v>
                </c:pt>
                <c:pt idx="423">
                  <c:v>62.858350000000002</c:v>
                </c:pt>
                <c:pt idx="424">
                  <c:v>64.014827999999994</c:v>
                </c:pt>
                <c:pt idx="425">
                  <c:v>64.014827999999994</c:v>
                </c:pt>
                <c:pt idx="426">
                  <c:v>64.014827999999994</c:v>
                </c:pt>
                <c:pt idx="427">
                  <c:v>64.014827999999994</c:v>
                </c:pt>
                <c:pt idx="428">
                  <c:v>64.014827999999994</c:v>
                </c:pt>
                <c:pt idx="429">
                  <c:v>64.014827999999994</c:v>
                </c:pt>
                <c:pt idx="430">
                  <c:v>64.014827999999994</c:v>
                </c:pt>
                <c:pt idx="431">
                  <c:v>64.014827999999994</c:v>
                </c:pt>
                <c:pt idx="432">
                  <c:v>64.014827999999994</c:v>
                </c:pt>
                <c:pt idx="433">
                  <c:v>64.014827999999994</c:v>
                </c:pt>
                <c:pt idx="434">
                  <c:v>65.827080999999978</c:v>
                </c:pt>
                <c:pt idx="435">
                  <c:v>65.827080999999978</c:v>
                </c:pt>
                <c:pt idx="436">
                  <c:v>65.827080999999978</c:v>
                </c:pt>
                <c:pt idx="437">
                  <c:v>65.827080999999978</c:v>
                </c:pt>
                <c:pt idx="438">
                  <c:v>65.827080999999978</c:v>
                </c:pt>
                <c:pt idx="439">
                  <c:v>65.827080999999978</c:v>
                </c:pt>
                <c:pt idx="440">
                  <c:v>65.827080999999978</c:v>
                </c:pt>
                <c:pt idx="441">
                  <c:v>65.827080999999978</c:v>
                </c:pt>
                <c:pt idx="442">
                  <c:v>65.827080999999978</c:v>
                </c:pt>
                <c:pt idx="443">
                  <c:v>65.827080999999978</c:v>
                </c:pt>
                <c:pt idx="444">
                  <c:v>67.524863999999994</c:v>
                </c:pt>
                <c:pt idx="445">
                  <c:v>67.524863999999994</c:v>
                </c:pt>
                <c:pt idx="446">
                  <c:v>67.524863999999994</c:v>
                </c:pt>
                <c:pt idx="447">
                  <c:v>67.524863999999994</c:v>
                </c:pt>
                <c:pt idx="448">
                  <c:v>67.524863999999994</c:v>
                </c:pt>
                <c:pt idx="449">
                  <c:v>67.524863999999994</c:v>
                </c:pt>
                <c:pt idx="450">
                  <c:v>67.524863999999994</c:v>
                </c:pt>
                <c:pt idx="451">
                  <c:v>67.524863999999994</c:v>
                </c:pt>
                <c:pt idx="452">
                  <c:v>67.524863999999994</c:v>
                </c:pt>
                <c:pt idx="453">
                  <c:v>67.524863999999994</c:v>
                </c:pt>
                <c:pt idx="454">
                  <c:v>69.071903000000006</c:v>
                </c:pt>
                <c:pt idx="455">
                  <c:v>69.071903000000006</c:v>
                </c:pt>
                <c:pt idx="456">
                  <c:v>69.071903000000006</c:v>
                </c:pt>
                <c:pt idx="457">
                  <c:v>69.071903000000006</c:v>
                </c:pt>
                <c:pt idx="458">
                  <c:v>69.071903000000006</c:v>
                </c:pt>
                <c:pt idx="459">
                  <c:v>69.071903000000006</c:v>
                </c:pt>
                <c:pt idx="460">
                  <c:v>69.071903000000006</c:v>
                </c:pt>
                <c:pt idx="461">
                  <c:v>69.071903000000006</c:v>
                </c:pt>
                <c:pt idx="462">
                  <c:v>69.071903000000006</c:v>
                </c:pt>
                <c:pt idx="463">
                  <c:v>69.071903000000006</c:v>
                </c:pt>
                <c:pt idx="464">
                  <c:v>70.467656000000076</c:v>
                </c:pt>
                <c:pt idx="465">
                  <c:v>70.467656000000076</c:v>
                </c:pt>
                <c:pt idx="466">
                  <c:v>70.467656000000076</c:v>
                </c:pt>
                <c:pt idx="467">
                  <c:v>70.467656000000076</c:v>
                </c:pt>
                <c:pt idx="468">
                  <c:v>70.467656000000076</c:v>
                </c:pt>
                <c:pt idx="469">
                  <c:v>70.467656000000076</c:v>
                </c:pt>
                <c:pt idx="470">
                  <c:v>70.467656000000076</c:v>
                </c:pt>
                <c:pt idx="471">
                  <c:v>70.467656000000076</c:v>
                </c:pt>
                <c:pt idx="472">
                  <c:v>70.467656000000076</c:v>
                </c:pt>
                <c:pt idx="473">
                  <c:v>70.467656000000076</c:v>
                </c:pt>
                <c:pt idx="474">
                  <c:v>72.050414000000004</c:v>
                </c:pt>
                <c:pt idx="475">
                  <c:v>72.050414000000004</c:v>
                </c:pt>
                <c:pt idx="476">
                  <c:v>72.050414000000004</c:v>
                </c:pt>
                <c:pt idx="477">
                  <c:v>72.050414000000004</c:v>
                </c:pt>
                <c:pt idx="478">
                  <c:v>72.050414000000004</c:v>
                </c:pt>
                <c:pt idx="479">
                  <c:v>72.050414000000004</c:v>
                </c:pt>
                <c:pt idx="480">
                  <c:v>72.050414000000004</c:v>
                </c:pt>
                <c:pt idx="481">
                  <c:v>72.050414000000004</c:v>
                </c:pt>
                <c:pt idx="482">
                  <c:v>72.050414000000004</c:v>
                </c:pt>
                <c:pt idx="483">
                  <c:v>72.050414000000004</c:v>
                </c:pt>
                <c:pt idx="484">
                  <c:v>74.66947399999998</c:v>
                </c:pt>
                <c:pt idx="485">
                  <c:v>74.66947399999998</c:v>
                </c:pt>
                <c:pt idx="486">
                  <c:v>74.66947399999998</c:v>
                </c:pt>
                <c:pt idx="487">
                  <c:v>74.66947399999998</c:v>
                </c:pt>
                <c:pt idx="488">
                  <c:v>74.66947399999998</c:v>
                </c:pt>
                <c:pt idx="489">
                  <c:v>74.66947399999998</c:v>
                </c:pt>
                <c:pt idx="490">
                  <c:v>74.66947399999998</c:v>
                </c:pt>
                <c:pt idx="491">
                  <c:v>74.66947399999998</c:v>
                </c:pt>
                <c:pt idx="492">
                  <c:v>74.66947399999998</c:v>
                </c:pt>
                <c:pt idx="493">
                  <c:v>74.66947399999998</c:v>
                </c:pt>
                <c:pt idx="494">
                  <c:v>75.796971999999982</c:v>
                </c:pt>
                <c:pt idx="495">
                  <c:v>75.796971999999982</c:v>
                </c:pt>
                <c:pt idx="496">
                  <c:v>75.796971999999982</c:v>
                </c:pt>
                <c:pt idx="497">
                  <c:v>75.796971999999982</c:v>
                </c:pt>
                <c:pt idx="498">
                  <c:v>75.796971999999982</c:v>
                </c:pt>
                <c:pt idx="499">
                  <c:v>75.796971999999982</c:v>
                </c:pt>
                <c:pt idx="500">
                  <c:v>75.796971999999982</c:v>
                </c:pt>
                <c:pt idx="501">
                  <c:v>75.796971999999982</c:v>
                </c:pt>
                <c:pt idx="502">
                  <c:v>75.796971999999982</c:v>
                </c:pt>
                <c:pt idx="503">
                  <c:v>75.796971999999982</c:v>
                </c:pt>
                <c:pt idx="504">
                  <c:v>78.560834</c:v>
                </c:pt>
                <c:pt idx="505">
                  <c:v>78.560834</c:v>
                </c:pt>
                <c:pt idx="506">
                  <c:v>78.560834</c:v>
                </c:pt>
                <c:pt idx="507">
                  <c:v>78.560834</c:v>
                </c:pt>
                <c:pt idx="508">
                  <c:v>78.560834</c:v>
                </c:pt>
                <c:pt idx="509">
                  <c:v>78.560834</c:v>
                </c:pt>
                <c:pt idx="510">
                  <c:v>78.560834</c:v>
                </c:pt>
                <c:pt idx="511">
                  <c:v>78.560834</c:v>
                </c:pt>
                <c:pt idx="512">
                  <c:v>78.560834</c:v>
                </c:pt>
                <c:pt idx="513">
                  <c:v>78.560834</c:v>
                </c:pt>
                <c:pt idx="514">
                  <c:v>80.946567000000044</c:v>
                </c:pt>
                <c:pt idx="515">
                  <c:v>80.946567000000044</c:v>
                </c:pt>
                <c:pt idx="516">
                  <c:v>80.946567000000044</c:v>
                </c:pt>
                <c:pt idx="517">
                  <c:v>80.946567000000044</c:v>
                </c:pt>
                <c:pt idx="518">
                  <c:v>80.946567000000044</c:v>
                </c:pt>
                <c:pt idx="519">
                  <c:v>80.946567000000044</c:v>
                </c:pt>
                <c:pt idx="520">
                  <c:v>80.946567000000044</c:v>
                </c:pt>
                <c:pt idx="521">
                  <c:v>80.946567000000044</c:v>
                </c:pt>
                <c:pt idx="522">
                  <c:v>80.946567000000044</c:v>
                </c:pt>
                <c:pt idx="523">
                  <c:v>80.946567000000044</c:v>
                </c:pt>
                <c:pt idx="524">
                  <c:v>83.751889000000006</c:v>
                </c:pt>
                <c:pt idx="525">
                  <c:v>83.751889000000006</c:v>
                </c:pt>
                <c:pt idx="526">
                  <c:v>83.751889000000006</c:v>
                </c:pt>
                <c:pt idx="527">
                  <c:v>83.751889000000006</c:v>
                </c:pt>
                <c:pt idx="528">
                  <c:v>83.751889000000006</c:v>
                </c:pt>
                <c:pt idx="529">
                  <c:v>83.751889000000006</c:v>
                </c:pt>
                <c:pt idx="530">
                  <c:v>83.751889000000006</c:v>
                </c:pt>
                <c:pt idx="531">
                  <c:v>83.751889000000006</c:v>
                </c:pt>
                <c:pt idx="532">
                  <c:v>83.751889000000006</c:v>
                </c:pt>
                <c:pt idx="533">
                  <c:v>83.751889000000006</c:v>
                </c:pt>
                <c:pt idx="534">
                  <c:v>86.083454000000003</c:v>
                </c:pt>
                <c:pt idx="535">
                  <c:v>86.083454000000003</c:v>
                </c:pt>
                <c:pt idx="536">
                  <c:v>86.083454000000003</c:v>
                </c:pt>
                <c:pt idx="537">
                  <c:v>86.083454000000003</c:v>
                </c:pt>
                <c:pt idx="538">
                  <c:v>86.083454000000003</c:v>
                </c:pt>
                <c:pt idx="539">
                  <c:v>86.083454000000003</c:v>
                </c:pt>
                <c:pt idx="540">
                  <c:v>86.083454000000003</c:v>
                </c:pt>
                <c:pt idx="541">
                  <c:v>86.083454000000003</c:v>
                </c:pt>
                <c:pt idx="542">
                  <c:v>86.083454000000003</c:v>
                </c:pt>
                <c:pt idx="543">
                  <c:v>86.083454000000003</c:v>
                </c:pt>
                <c:pt idx="544">
                  <c:v>88.262120999999993</c:v>
                </c:pt>
                <c:pt idx="545">
                  <c:v>88.262120999999993</c:v>
                </c:pt>
                <c:pt idx="546">
                  <c:v>88.262120999999993</c:v>
                </c:pt>
                <c:pt idx="547">
                  <c:v>88.262120999999993</c:v>
                </c:pt>
                <c:pt idx="548">
                  <c:v>88.262120999999993</c:v>
                </c:pt>
                <c:pt idx="549">
                  <c:v>88.262120999999993</c:v>
                </c:pt>
                <c:pt idx="550">
                  <c:v>88.262120999999993</c:v>
                </c:pt>
                <c:pt idx="551">
                  <c:v>88.262120999999993</c:v>
                </c:pt>
                <c:pt idx="552">
                  <c:v>88.262120999999993</c:v>
                </c:pt>
                <c:pt idx="553">
                  <c:v>88.262120999999993</c:v>
                </c:pt>
                <c:pt idx="554">
                  <c:v>90.881293999999997</c:v>
                </c:pt>
                <c:pt idx="555">
                  <c:v>90.881293999999997</c:v>
                </c:pt>
                <c:pt idx="556">
                  <c:v>90.881293999999997</c:v>
                </c:pt>
                <c:pt idx="557">
                  <c:v>90.881293999999997</c:v>
                </c:pt>
                <c:pt idx="558">
                  <c:v>90.881293999999997</c:v>
                </c:pt>
                <c:pt idx="559">
                  <c:v>90.881293999999997</c:v>
                </c:pt>
                <c:pt idx="560">
                  <c:v>90.881293999999997</c:v>
                </c:pt>
                <c:pt idx="561">
                  <c:v>90.881293999999997</c:v>
                </c:pt>
                <c:pt idx="562">
                  <c:v>90.881293999999997</c:v>
                </c:pt>
                <c:pt idx="563">
                  <c:v>90.881293999999997</c:v>
                </c:pt>
                <c:pt idx="564">
                  <c:v>93.789923000000044</c:v>
                </c:pt>
                <c:pt idx="565">
                  <c:v>93.789923000000044</c:v>
                </c:pt>
                <c:pt idx="566">
                  <c:v>93.789923000000044</c:v>
                </c:pt>
                <c:pt idx="567">
                  <c:v>93.789923000000044</c:v>
                </c:pt>
                <c:pt idx="568">
                  <c:v>93.789923000000044</c:v>
                </c:pt>
                <c:pt idx="569">
                  <c:v>93.789923000000044</c:v>
                </c:pt>
                <c:pt idx="570">
                  <c:v>93.789923000000044</c:v>
                </c:pt>
                <c:pt idx="571">
                  <c:v>93.789923000000044</c:v>
                </c:pt>
                <c:pt idx="572">
                  <c:v>93.789923000000044</c:v>
                </c:pt>
                <c:pt idx="573">
                  <c:v>93.789923000000044</c:v>
                </c:pt>
                <c:pt idx="574">
                  <c:v>96.568895999999981</c:v>
                </c:pt>
                <c:pt idx="575">
                  <c:v>96.568895999999981</c:v>
                </c:pt>
                <c:pt idx="576">
                  <c:v>96.568895999999981</c:v>
                </c:pt>
                <c:pt idx="577">
                  <c:v>96.568895999999981</c:v>
                </c:pt>
                <c:pt idx="578">
                  <c:v>96.568895999999981</c:v>
                </c:pt>
                <c:pt idx="579">
                  <c:v>96.568895999999981</c:v>
                </c:pt>
                <c:pt idx="580">
                  <c:v>96.568895999999981</c:v>
                </c:pt>
                <c:pt idx="581">
                  <c:v>96.568895999999981</c:v>
                </c:pt>
                <c:pt idx="582">
                  <c:v>96.568895999999981</c:v>
                </c:pt>
                <c:pt idx="583">
                  <c:v>96.568895999999981</c:v>
                </c:pt>
                <c:pt idx="584">
                  <c:v>100.68357199999996</c:v>
                </c:pt>
                <c:pt idx="585">
                  <c:v>100.68357199999996</c:v>
                </c:pt>
                <c:pt idx="586">
                  <c:v>100.68357199999996</c:v>
                </c:pt>
                <c:pt idx="587">
                  <c:v>100.68357199999996</c:v>
                </c:pt>
                <c:pt idx="588">
                  <c:v>100.68357199999996</c:v>
                </c:pt>
                <c:pt idx="589">
                  <c:v>100.68357199999996</c:v>
                </c:pt>
                <c:pt idx="590">
                  <c:v>100.68357199999996</c:v>
                </c:pt>
                <c:pt idx="591">
                  <c:v>100.68357199999996</c:v>
                </c:pt>
                <c:pt idx="592">
                  <c:v>100.68357199999996</c:v>
                </c:pt>
                <c:pt idx="593">
                  <c:v>100.68357199999996</c:v>
                </c:pt>
                <c:pt idx="594">
                  <c:v>104.87177599999995</c:v>
                </c:pt>
                <c:pt idx="595">
                  <c:v>104.87177599999995</c:v>
                </c:pt>
                <c:pt idx="596">
                  <c:v>104.87177599999995</c:v>
                </c:pt>
                <c:pt idx="597">
                  <c:v>104.87177599999995</c:v>
                </c:pt>
                <c:pt idx="598">
                  <c:v>104.87177599999995</c:v>
                </c:pt>
                <c:pt idx="599">
                  <c:v>104.87177599999995</c:v>
                </c:pt>
                <c:pt idx="600">
                  <c:v>104.87177599999995</c:v>
                </c:pt>
                <c:pt idx="601">
                  <c:v>104.87177599999995</c:v>
                </c:pt>
                <c:pt idx="602">
                  <c:v>104.87177599999995</c:v>
                </c:pt>
                <c:pt idx="603">
                  <c:v>104.87177599999995</c:v>
                </c:pt>
                <c:pt idx="604">
                  <c:v>108.13457799999998</c:v>
                </c:pt>
                <c:pt idx="605">
                  <c:v>108.13457799999998</c:v>
                </c:pt>
                <c:pt idx="606">
                  <c:v>108.13457799999998</c:v>
                </c:pt>
                <c:pt idx="607">
                  <c:v>108.13457799999998</c:v>
                </c:pt>
                <c:pt idx="608">
                  <c:v>108.13457799999998</c:v>
                </c:pt>
                <c:pt idx="609">
                  <c:v>108.13457799999998</c:v>
                </c:pt>
                <c:pt idx="610">
                  <c:v>108.13457799999998</c:v>
                </c:pt>
                <c:pt idx="611">
                  <c:v>108.13457799999998</c:v>
                </c:pt>
                <c:pt idx="612">
                  <c:v>108.13457799999998</c:v>
                </c:pt>
                <c:pt idx="613">
                  <c:v>108.13457799999998</c:v>
                </c:pt>
                <c:pt idx="614">
                  <c:v>113.03712600000004</c:v>
                </c:pt>
                <c:pt idx="615">
                  <c:v>113.03712600000004</c:v>
                </c:pt>
                <c:pt idx="616">
                  <c:v>113.03712600000004</c:v>
                </c:pt>
                <c:pt idx="617">
                  <c:v>113.03712600000004</c:v>
                </c:pt>
                <c:pt idx="618">
                  <c:v>113.03712600000004</c:v>
                </c:pt>
                <c:pt idx="619">
                  <c:v>113.03712600000004</c:v>
                </c:pt>
                <c:pt idx="620">
                  <c:v>113.03712600000004</c:v>
                </c:pt>
                <c:pt idx="621">
                  <c:v>113.03712600000004</c:v>
                </c:pt>
                <c:pt idx="622">
                  <c:v>113.03712600000004</c:v>
                </c:pt>
                <c:pt idx="623">
                  <c:v>113.03712600000004</c:v>
                </c:pt>
                <c:pt idx="624">
                  <c:v>117.225266</c:v>
                </c:pt>
                <c:pt idx="625">
                  <c:v>117.225266</c:v>
                </c:pt>
                <c:pt idx="626">
                  <c:v>117.225266</c:v>
                </c:pt>
                <c:pt idx="627">
                  <c:v>117.225266</c:v>
                </c:pt>
                <c:pt idx="628">
                  <c:v>117.225266</c:v>
                </c:pt>
                <c:pt idx="629">
                  <c:v>117.225266</c:v>
                </c:pt>
                <c:pt idx="630">
                  <c:v>117.225266</c:v>
                </c:pt>
                <c:pt idx="631">
                  <c:v>117.225266</c:v>
                </c:pt>
                <c:pt idx="632">
                  <c:v>117.225266</c:v>
                </c:pt>
                <c:pt idx="633">
                  <c:v>117.225266</c:v>
                </c:pt>
                <c:pt idx="634">
                  <c:v>121.68875199999994</c:v>
                </c:pt>
                <c:pt idx="635">
                  <c:v>121.68875199999994</c:v>
                </c:pt>
                <c:pt idx="636">
                  <c:v>121.68875199999994</c:v>
                </c:pt>
                <c:pt idx="637">
                  <c:v>121.68875199999994</c:v>
                </c:pt>
                <c:pt idx="638">
                  <c:v>121.68875199999994</c:v>
                </c:pt>
                <c:pt idx="639">
                  <c:v>121.68875199999994</c:v>
                </c:pt>
                <c:pt idx="640">
                  <c:v>121.68875199999994</c:v>
                </c:pt>
                <c:pt idx="641">
                  <c:v>121.68875199999994</c:v>
                </c:pt>
                <c:pt idx="642">
                  <c:v>121.68875199999994</c:v>
                </c:pt>
                <c:pt idx="643">
                  <c:v>121.68875199999994</c:v>
                </c:pt>
                <c:pt idx="644">
                  <c:v>126.845905</c:v>
                </c:pt>
                <c:pt idx="645">
                  <c:v>126.845905</c:v>
                </c:pt>
                <c:pt idx="646">
                  <c:v>126.845905</c:v>
                </c:pt>
                <c:pt idx="647">
                  <c:v>126.845905</c:v>
                </c:pt>
                <c:pt idx="648">
                  <c:v>126.845905</c:v>
                </c:pt>
                <c:pt idx="649">
                  <c:v>126.845905</c:v>
                </c:pt>
                <c:pt idx="650">
                  <c:v>126.845905</c:v>
                </c:pt>
                <c:pt idx="651">
                  <c:v>126.845905</c:v>
                </c:pt>
                <c:pt idx="652">
                  <c:v>126.845905</c:v>
                </c:pt>
                <c:pt idx="653">
                  <c:v>126.845905</c:v>
                </c:pt>
                <c:pt idx="654">
                  <c:v>131.57059199999998</c:v>
                </c:pt>
                <c:pt idx="655">
                  <c:v>131.57059199999998</c:v>
                </c:pt>
                <c:pt idx="656">
                  <c:v>131.57059199999998</c:v>
                </c:pt>
                <c:pt idx="657">
                  <c:v>131.57059199999998</c:v>
                </c:pt>
                <c:pt idx="658">
                  <c:v>131.57059199999998</c:v>
                </c:pt>
                <c:pt idx="659">
                  <c:v>131.57059199999998</c:v>
                </c:pt>
                <c:pt idx="660">
                  <c:v>131.57059199999998</c:v>
                </c:pt>
                <c:pt idx="661">
                  <c:v>131.57059199999998</c:v>
                </c:pt>
                <c:pt idx="662">
                  <c:v>131.57059199999998</c:v>
                </c:pt>
                <c:pt idx="663">
                  <c:v>131.57059199999998</c:v>
                </c:pt>
                <c:pt idx="664">
                  <c:v>135.92825300000001</c:v>
                </c:pt>
                <c:pt idx="665">
                  <c:v>135.92825300000001</c:v>
                </c:pt>
                <c:pt idx="666">
                  <c:v>135.92825300000001</c:v>
                </c:pt>
                <c:pt idx="667">
                  <c:v>135.92825300000001</c:v>
                </c:pt>
                <c:pt idx="668">
                  <c:v>135.92825300000001</c:v>
                </c:pt>
                <c:pt idx="669">
                  <c:v>135.92825300000001</c:v>
                </c:pt>
                <c:pt idx="670">
                  <c:v>135.92825300000001</c:v>
                </c:pt>
                <c:pt idx="671">
                  <c:v>135.92825300000001</c:v>
                </c:pt>
                <c:pt idx="672">
                  <c:v>135.92825300000001</c:v>
                </c:pt>
                <c:pt idx="673">
                  <c:v>135.92825300000001</c:v>
                </c:pt>
                <c:pt idx="674">
                  <c:v>139.87067199999998</c:v>
                </c:pt>
                <c:pt idx="675">
                  <c:v>139.87067199999998</c:v>
                </c:pt>
                <c:pt idx="676">
                  <c:v>139.87067199999998</c:v>
                </c:pt>
                <c:pt idx="677">
                  <c:v>139.87067199999998</c:v>
                </c:pt>
                <c:pt idx="678">
                  <c:v>139.87067199999998</c:v>
                </c:pt>
                <c:pt idx="679">
                  <c:v>139.87067199999998</c:v>
                </c:pt>
                <c:pt idx="680">
                  <c:v>139.87067199999998</c:v>
                </c:pt>
                <c:pt idx="681">
                  <c:v>139.87067199999998</c:v>
                </c:pt>
                <c:pt idx="682">
                  <c:v>139.87067199999998</c:v>
                </c:pt>
                <c:pt idx="683">
                  <c:v>139.87067199999998</c:v>
                </c:pt>
                <c:pt idx="684">
                  <c:v>144.85404900000009</c:v>
                </c:pt>
                <c:pt idx="685">
                  <c:v>144.85404900000009</c:v>
                </c:pt>
                <c:pt idx="686">
                  <c:v>144.85404900000009</c:v>
                </c:pt>
                <c:pt idx="687">
                  <c:v>144.85404900000009</c:v>
                </c:pt>
                <c:pt idx="688">
                  <c:v>144.85404900000009</c:v>
                </c:pt>
                <c:pt idx="689">
                  <c:v>144.85404900000009</c:v>
                </c:pt>
                <c:pt idx="690">
                  <c:v>144.85404900000009</c:v>
                </c:pt>
                <c:pt idx="691">
                  <c:v>144.85404900000009</c:v>
                </c:pt>
                <c:pt idx="692">
                  <c:v>144.85404900000009</c:v>
                </c:pt>
                <c:pt idx="693">
                  <c:v>144.85404900000009</c:v>
                </c:pt>
                <c:pt idx="694">
                  <c:v>151.55092500000001</c:v>
                </c:pt>
                <c:pt idx="695">
                  <c:v>151.55092500000001</c:v>
                </c:pt>
                <c:pt idx="696">
                  <c:v>151.55092500000001</c:v>
                </c:pt>
                <c:pt idx="697">
                  <c:v>151.55092500000001</c:v>
                </c:pt>
                <c:pt idx="698">
                  <c:v>151.55092500000001</c:v>
                </c:pt>
                <c:pt idx="699">
                  <c:v>151.55092500000001</c:v>
                </c:pt>
                <c:pt idx="700">
                  <c:v>151.55092500000001</c:v>
                </c:pt>
                <c:pt idx="701">
                  <c:v>151.55092500000001</c:v>
                </c:pt>
                <c:pt idx="702">
                  <c:v>151.55092500000001</c:v>
                </c:pt>
                <c:pt idx="703">
                  <c:v>151.55092500000001</c:v>
                </c:pt>
                <c:pt idx="704">
                  <c:v>156.70263299999999</c:v>
                </c:pt>
                <c:pt idx="705">
                  <c:v>156.70263299999999</c:v>
                </c:pt>
                <c:pt idx="706">
                  <c:v>156.70263299999999</c:v>
                </c:pt>
                <c:pt idx="707">
                  <c:v>156.70263299999999</c:v>
                </c:pt>
                <c:pt idx="708">
                  <c:v>156.70263299999999</c:v>
                </c:pt>
                <c:pt idx="709">
                  <c:v>156.70263299999999</c:v>
                </c:pt>
                <c:pt idx="710">
                  <c:v>156.70263299999999</c:v>
                </c:pt>
                <c:pt idx="711">
                  <c:v>156.70263299999999</c:v>
                </c:pt>
                <c:pt idx="712">
                  <c:v>156.70263299999999</c:v>
                </c:pt>
                <c:pt idx="713">
                  <c:v>156.70263299999999</c:v>
                </c:pt>
                <c:pt idx="714">
                  <c:v>163.647086</c:v>
                </c:pt>
                <c:pt idx="715">
                  <c:v>163.647086</c:v>
                </c:pt>
                <c:pt idx="716">
                  <c:v>163.647086</c:v>
                </c:pt>
                <c:pt idx="717">
                  <c:v>163.647086</c:v>
                </c:pt>
                <c:pt idx="718">
                  <c:v>163.647086</c:v>
                </c:pt>
                <c:pt idx="719">
                  <c:v>163.647086</c:v>
                </c:pt>
                <c:pt idx="720">
                  <c:v>163.647086</c:v>
                </c:pt>
                <c:pt idx="721">
                  <c:v>163.647086</c:v>
                </c:pt>
                <c:pt idx="722">
                  <c:v>163.647086</c:v>
                </c:pt>
                <c:pt idx="723">
                  <c:v>163.647086</c:v>
                </c:pt>
                <c:pt idx="724">
                  <c:v>168.88830400000009</c:v>
                </c:pt>
                <c:pt idx="725">
                  <c:v>168.88830400000009</c:v>
                </c:pt>
                <c:pt idx="726">
                  <c:v>168.88830400000009</c:v>
                </c:pt>
                <c:pt idx="727">
                  <c:v>168.88830400000009</c:v>
                </c:pt>
                <c:pt idx="728">
                  <c:v>168.88830400000009</c:v>
                </c:pt>
                <c:pt idx="729">
                  <c:v>168.88830400000009</c:v>
                </c:pt>
                <c:pt idx="730">
                  <c:v>168.88830400000009</c:v>
                </c:pt>
                <c:pt idx="731">
                  <c:v>168.88830400000009</c:v>
                </c:pt>
                <c:pt idx="732">
                  <c:v>168.88830400000009</c:v>
                </c:pt>
                <c:pt idx="733">
                  <c:v>168.88830400000009</c:v>
                </c:pt>
                <c:pt idx="734">
                  <c:v>174.92463800000004</c:v>
                </c:pt>
                <c:pt idx="735">
                  <c:v>174.92463800000004</c:v>
                </c:pt>
                <c:pt idx="736">
                  <c:v>174.92463800000004</c:v>
                </c:pt>
                <c:pt idx="737">
                  <c:v>174.92463800000004</c:v>
                </c:pt>
                <c:pt idx="738">
                  <c:v>174.92463800000004</c:v>
                </c:pt>
                <c:pt idx="739">
                  <c:v>174.92463800000004</c:v>
                </c:pt>
                <c:pt idx="740">
                  <c:v>174.92463800000004</c:v>
                </c:pt>
                <c:pt idx="741">
                  <c:v>174.92463800000004</c:v>
                </c:pt>
                <c:pt idx="742">
                  <c:v>174.92463800000004</c:v>
                </c:pt>
                <c:pt idx="743">
                  <c:v>174.92463800000004</c:v>
                </c:pt>
                <c:pt idx="744">
                  <c:v>183.202381</c:v>
                </c:pt>
                <c:pt idx="745">
                  <c:v>183.202381</c:v>
                </c:pt>
                <c:pt idx="746">
                  <c:v>183.202381</c:v>
                </c:pt>
                <c:pt idx="747">
                  <c:v>183.202381</c:v>
                </c:pt>
                <c:pt idx="748">
                  <c:v>183.202381</c:v>
                </c:pt>
                <c:pt idx="749">
                  <c:v>183.202381</c:v>
                </c:pt>
                <c:pt idx="750">
                  <c:v>183.202381</c:v>
                </c:pt>
                <c:pt idx="751">
                  <c:v>183.202381</c:v>
                </c:pt>
                <c:pt idx="752">
                  <c:v>183.202381</c:v>
                </c:pt>
                <c:pt idx="753">
                  <c:v>183.202381</c:v>
                </c:pt>
                <c:pt idx="754">
                  <c:v>189.13786299999998</c:v>
                </c:pt>
                <c:pt idx="755">
                  <c:v>189.13786299999998</c:v>
                </c:pt>
                <c:pt idx="756">
                  <c:v>189.13786299999998</c:v>
                </c:pt>
                <c:pt idx="757">
                  <c:v>189.13786299999998</c:v>
                </c:pt>
                <c:pt idx="758">
                  <c:v>189.13786299999998</c:v>
                </c:pt>
                <c:pt idx="759">
                  <c:v>189.13786299999998</c:v>
                </c:pt>
                <c:pt idx="760">
                  <c:v>189.13786299999998</c:v>
                </c:pt>
                <c:pt idx="761">
                  <c:v>189.13786299999998</c:v>
                </c:pt>
                <c:pt idx="762">
                  <c:v>189.13786299999998</c:v>
                </c:pt>
                <c:pt idx="763">
                  <c:v>189.13786299999998</c:v>
                </c:pt>
                <c:pt idx="764">
                  <c:v>194.02455699999999</c:v>
                </c:pt>
                <c:pt idx="765">
                  <c:v>194.02455699999999</c:v>
                </c:pt>
                <c:pt idx="766">
                  <c:v>194.02455699999999</c:v>
                </c:pt>
                <c:pt idx="767">
                  <c:v>194.02455699999999</c:v>
                </c:pt>
                <c:pt idx="768">
                  <c:v>194.02455699999999</c:v>
                </c:pt>
                <c:pt idx="769">
                  <c:v>194.02455699999999</c:v>
                </c:pt>
                <c:pt idx="770">
                  <c:v>194.02455699999999</c:v>
                </c:pt>
                <c:pt idx="771">
                  <c:v>194.02455699999999</c:v>
                </c:pt>
                <c:pt idx="772">
                  <c:v>194.02455699999999</c:v>
                </c:pt>
                <c:pt idx="773">
                  <c:v>194.02455699999999</c:v>
                </c:pt>
                <c:pt idx="774">
                  <c:v>197.57675999999998</c:v>
                </c:pt>
                <c:pt idx="775">
                  <c:v>197.57675999999998</c:v>
                </c:pt>
                <c:pt idx="776">
                  <c:v>197.57675999999998</c:v>
                </c:pt>
                <c:pt idx="777">
                  <c:v>197.57675999999998</c:v>
                </c:pt>
                <c:pt idx="778">
                  <c:v>197.57675999999998</c:v>
                </c:pt>
                <c:pt idx="779">
                  <c:v>197.57675999999998</c:v>
                </c:pt>
                <c:pt idx="780">
                  <c:v>197.57675999999998</c:v>
                </c:pt>
                <c:pt idx="781">
                  <c:v>197.57675999999998</c:v>
                </c:pt>
                <c:pt idx="782">
                  <c:v>197.57675999999998</c:v>
                </c:pt>
                <c:pt idx="783">
                  <c:v>197.57675999999998</c:v>
                </c:pt>
                <c:pt idx="784">
                  <c:v>191.16091900000001</c:v>
                </c:pt>
                <c:pt idx="785">
                  <c:v>191.16091900000001</c:v>
                </c:pt>
                <c:pt idx="786">
                  <c:v>191.16091900000001</c:v>
                </c:pt>
                <c:pt idx="787">
                  <c:v>191.16091900000001</c:v>
                </c:pt>
                <c:pt idx="788">
                  <c:v>191.16091900000001</c:v>
                </c:pt>
                <c:pt idx="789">
                  <c:v>191.16091900000001</c:v>
                </c:pt>
                <c:pt idx="790">
                  <c:v>191.16091900000001</c:v>
                </c:pt>
                <c:pt idx="791">
                  <c:v>191.16091900000001</c:v>
                </c:pt>
                <c:pt idx="792">
                  <c:v>191.16091900000001</c:v>
                </c:pt>
                <c:pt idx="793">
                  <c:v>191.16091900000001</c:v>
                </c:pt>
                <c:pt idx="794">
                  <c:v>198.52104000000008</c:v>
                </c:pt>
                <c:pt idx="795">
                  <c:v>198.52104000000008</c:v>
                </c:pt>
                <c:pt idx="796">
                  <c:v>198.52104000000008</c:v>
                </c:pt>
                <c:pt idx="797">
                  <c:v>198.52104000000008</c:v>
                </c:pt>
                <c:pt idx="798">
                  <c:v>198.52104000000008</c:v>
                </c:pt>
                <c:pt idx="799">
                  <c:v>198.52104000000008</c:v>
                </c:pt>
                <c:pt idx="800">
                  <c:v>198.52104000000008</c:v>
                </c:pt>
                <c:pt idx="801">
                  <c:v>198.52104000000008</c:v>
                </c:pt>
                <c:pt idx="802">
                  <c:v>198.52104000000008</c:v>
                </c:pt>
                <c:pt idx="803">
                  <c:v>198.52104000000008</c:v>
                </c:pt>
                <c:pt idx="804">
                  <c:v>201.09307999999999</c:v>
                </c:pt>
                <c:pt idx="805">
                  <c:v>201.09307999999999</c:v>
                </c:pt>
                <c:pt idx="806">
                  <c:v>201.09307999999999</c:v>
                </c:pt>
                <c:pt idx="807">
                  <c:v>201.09307999999999</c:v>
                </c:pt>
                <c:pt idx="808">
                  <c:v>201.09307999999999</c:v>
                </c:pt>
                <c:pt idx="809">
                  <c:v>201.09307999999999</c:v>
                </c:pt>
                <c:pt idx="810">
                  <c:v>201.09307999999999</c:v>
                </c:pt>
                <c:pt idx="811">
                  <c:v>201.09307999999999</c:v>
                </c:pt>
                <c:pt idx="812">
                  <c:v>201.09307999999999</c:v>
                </c:pt>
                <c:pt idx="813">
                  <c:v>201.09307999999999</c:v>
                </c:pt>
                <c:pt idx="814">
                  <c:v>198.86731900000009</c:v>
                </c:pt>
                <c:pt idx="815">
                  <c:v>198.86731900000009</c:v>
                </c:pt>
                <c:pt idx="816">
                  <c:v>198.86731900000009</c:v>
                </c:pt>
                <c:pt idx="817">
                  <c:v>198.86731900000009</c:v>
                </c:pt>
                <c:pt idx="818">
                  <c:v>198.86731900000009</c:v>
                </c:pt>
                <c:pt idx="819">
                  <c:v>198.86731900000009</c:v>
                </c:pt>
                <c:pt idx="820">
                  <c:v>198.86731900000009</c:v>
                </c:pt>
                <c:pt idx="821">
                  <c:v>198.86731900000009</c:v>
                </c:pt>
                <c:pt idx="822">
                  <c:v>198.86731900000009</c:v>
                </c:pt>
                <c:pt idx="823">
                  <c:v>198.86731900000009</c:v>
                </c:pt>
                <c:pt idx="824">
                  <c:v>186.58073400000001</c:v>
                </c:pt>
                <c:pt idx="825">
                  <c:v>186.58073400000001</c:v>
                </c:pt>
                <c:pt idx="826">
                  <c:v>186.58073400000001</c:v>
                </c:pt>
                <c:pt idx="827">
                  <c:v>186.58073400000001</c:v>
                </c:pt>
                <c:pt idx="828">
                  <c:v>186.58073400000001</c:v>
                </c:pt>
                <c:pt idx="829">
                  <c:v>186.58073400000001</c:v>
                </c:pt>
                <c:pt idx="830">
                  <c:v>186.58073400000001</c:v>
                </c:pt>
                <c:pt idx="831">
                  <c:v>186.58073400000001</c:v>
                </c:pt>
                <c:pt idx="832">
                  <c:v>186.58073400000001</c:v>
                </c:pt>
                <c:pt idx="833">
                  <c:v>186.58073400000001</c:v>
                </c:pt>
                <c:pt idx="834">
                  <c:v>191.23286199999998</c:v>
                </c:pt>
                <c:pt idx="835">
                  <c:v>191.23286199999998</c:v>
                </c:pt>
                <c:pt idx="836">
                  <c:v>191.23286199999998</c:v>
                </c:pt>
                <c:pt idx="837">
                  <c:v>191.23286199999998</c:v>
                </c:pt>
                <c:pt idx="838">
                  <c:v>191.23286199999998</c:v>
                </c:pt>
                <c:pt idx="839">
                  <c:v>191.23286199999998</c:v>
                </c:pt>
                <c:pt idx="840">
                  <c:v>191.23286199999998</c:v>
                </c:pt>
                <c:pt idx="841">
                  <c:v>191.23286199999998</c:v>
                </c:pt>
                <c:pt idx="842">
                  <c:v>191.23286199999998</c:v>
                </c:pt>
                <c:pt idx="843">
                  <c:v>191.23286199999998</c:v>
                </c:pt>
                <c:pt idx="844">
                  <c:v>185.91671299999999</c:v>
                </c:pt>
                <c:pt idx="845">
                  <c:v>185.91671299999999</c:v>
                </c:pt>
                <c:pt idx="846">
                  <c:v>185.91671299999999</c:v>
                </c:pt>
                <c:pt idx="847">
                  <c:v>185.91671299999999</c:v>
                </c:pt>
                <c:pt idx="848">
                  <c:v>185.91671299999999</c:v>
                </c:pt>
                <c:pt idx="849">
                  <c:v>185.91671299999999</c:v>
                </c:pt>
                <c:pt idx="850">
                  <c:v>185.91671299999999</c:v>
                </c:pt>
                <c:pt idx="851">
                  <c:v>185.91671299999999</c:v>
                </c:pt>
                <c:pt idx="852">
                  <c:v>185.91671299999999</c:v>
                </c:pt>
                <c:pt idx="853">
                  <c:v>185.91671299999999</c:v>
                </c:pt>
                <c:pt idx="854">
                  <c:v>178.06945499999998</c:v>
                </c:pt>
                <c:pt idx="855">
                  <c:v>178.06945499999998</c:v>
                </c:pt>
                <c:pt idx="856">
                  <c:v>178.06945499999998</c:v>
                </c:pt>
                <c:pt idx="857">
                  <c:v>178.06945499999998</c:v>
                </c:pt>
                <c:pt idx="858">
                  <c:v>178.06945499999998</c:v>
                </c:pt>
                <c:pt idx="859">
                  <c:v>178.06945499999998</c:v>
                </c:pt>
                <c:pt idx="860">
                  <c:v>178.06945499999998</c:v>
                </c:pt>
                <c:pt idx="861">
                  <c:v>178.06945499999998</c:v>
                </c:pt>
                <c:pt idx="862">
                  <c:v>178.06945499999998</c:v>
                </c:pt>
                <c:pt idx="863">
                  <c:v>178.06945499999998</c:v>
                </c:pt>
                <c:pt idx="864">
                  <c:v>172.05127200000001</c:v>
                </c:pt>
                <c:pt idx="865">
                  <c:v>172.05127200000001</c:v>
                </c:pt>
                <c:pt idx="866">
                  <c:v>172.05127200000001</c:v>
                </c:pt>
                <c:pt idx="867">
                  <c:v>172.05127200000001</c:v>
                </c:pt>
                <c:pt idx="868">
                  <c:v>172.05127200000001</c:v>
                </c:pt>
                <c:pt idx="869">
                  <c:v>172.05127200000001</c:v>
                </c:pt>
                <c:pt idx="870">
                  <c:v>172.05127200000001</c:v>
                </c:pt>
                <c:pt idx="871">
                  <c:v>172.05127200000001</c:v>
                </c:pt>
                <c:pt idx="872">
                  <c:v>172.05127200000001</c:v>
                </c:pt>
                <c:pt idx="873">
                  <c:v>172.05127200000001</c:v>
                </c:pt>
                <c:pt idx="874">
                  <c:v>164.24179499999991</c:v>
                </c:pt>
                <c:pt idx="875">
                  <c:v>164.24179499999991</c:v>
                </c:pt>
                <c:pt idx="876">
                  <c:v>164.24179499999991</c:v>
                </c:pt>
                <c:pt idx="877">
                  <c:v>164.24179499999991</c:v>
                </c:pt>
                <c:pt idx="878">
                  <c:v>164.24179499999991</c:v>
                </c:pt>
                <c:pt idx="879">
                  <c:v>164.24179499999991</c:v>
                </c:pt>
                <c:pt idx="880">
                  <c:v>164.24179499999991</c:v>
                </c:pt>
                <c:pt idx="881">
                  <c:v>164.24179499999991</c:v>
                </c:pt>
                <c:pt idx="882">
                  <c:v>164.24179499999991</c:v>
                </c:pt>
                <c:pt idx="883">
                  <c:v>164.24179499999991</c:v>
                </c:pt>
                <c:pt idx="884">
                  <c:v>161.56079600000001</c:v>
                </c:pt>
                <c:pt idx="885">
                  <c:v>161.56079600000001</c:v>
                </c:pt>
                <c:pt idx="886">
                  <c:v>161.56079600000001</c:v>
                </c:pt>
                <c:pt idx="887">
                  <c:v>161.56079600000001</c:v>
                </c:pt>
                <c:pt idx="888">
                  <c:v>161.56079600000001</c:v>
                </c:pt>
                <c:pt idx="889">
                  <c:v>161.56079600000001</c:v>
                </c:pt>
                <c:pt idx="890">
                  <c:v>161.56079600000001</c:v>
                </c:pt>
                <c:pt idx="891">
                  <c:v>161.56079600000001</c:v>
                </c:pt>
                <c:pt idx="892">
                  <c:v>161.56079600000001</c:v>
                </c:pt>
                <c:pt idx="893">
                  <c:v>161.56079600000001</c:v>
                </c:pt>
                <c:pt idx="894">
                  <c:v>157.803538</c:v>
                </c:pt>
                <c:pt idx="895">
                  <c:v>157.803538</c:v>
                </c:pt>
                <c:pt idx="896">
                  <c:v>157.803538</c:v>
                </c:pt>
                <c:pt idx="897">
                  <c:v>157.803538</c:v>
                </c:pt>
                <c:pt idx="898">
                  <c:v>157.803538</c:v>
                </c:pt>
                <c:pt idx="899">
                  <c:v>157.803538</c:v>
                </c:pt>
                <c:pt idx="900">
                  <c:v>157.803538</c:v>
                </c:pt>
                <c:pt idx="901">
                  <c:v>157.803538</c:v>
                </c:pt>
                <c:pt idx="902">
                  <c:v>157.803538</c:v>
                </c:pt>
                <c:pt idx="903">
                  <c:v>157.803538</c:v>
                </c:pt>
                <c:pt idx="904">
                  <c:v>153.41248100000001</c:v>
                </c:pt>
                <c:pt idx="905">
                  <c:v>153.41248100000001</c:v>
                </c:pt>
                <c:pt idx="906">
                  <c:v>153.41248100000001</c:v>
                </c:pt>
                <c:pt idx="907">
                  <c:v>153.41248100000001</c:v>
                </c:pt>
                <c:pt idx="908">
                  <c:v>153.41248100000001</c:v>
                </c:pt>
                <c:pt idx="909">
                  <c:v>153.41248100000001</c:v>
                </c:pt>
                <c:pt idx="910">
                  <c:v>153.41248100000001</c:v>
                </c:pt>
                <c:pt idx="911">
                  <c:v>153.41248100000001</c:v>
                </c:pt>
                <c:pt idx="912">
                  <c:v>153.41248100000001</c:v>
                </c:pt>
                <c:pt idx="913">
                  <c:v>153.41248100000001</c:v>
                </c:pt>
                <c:pt idx="914">
                  <c:v>144.738834</c:v>
                </c:pt>
                <c:pt idx="915">
                  <c:v>144.738834</c:v>
                </c:pt>
                <c:pt idx="916">
                  <c:v>144.738834</c:v>
                </c:pt>
                <c:pt idx="917">
                  <c:v>144.738834</c:v>
                </c:pt>
                <c:pt idx="918">
                  <c:v>144.738834</c:v>
                </c:pt>
                <c:pt idx="919">
                  <c:v>144.738834</c:v>
                </c:pt>
                <c:pt idx="920">
                  <c:v>144.738834</c:v>
                </c:pt>
                <c:pt idx="921">
                  <c:v>144.738834</c:v>
                </c:pt>
                <c:pt idx="922">
                  <c:v>144.738834</c:v>
                </c:pt>
                <c:pt idx="923">
                  <c:v>144.738834</c:v>
                </c:pt>
                <c:pt idx="924">
                  <c:v>141.61149599999999</c:v>
                </c:pt>
                <c:pt idx="925">
                  <c:v>141.61149599999999</c:v>
                </c:pt>
                <c:pt idx="926">
                  <c:v>141.61149599999999</c:v>
                </c:pt>
                <c:pt idx="927">
                  <c:v>141.61149599999999</c:v>
                </c:pt>
                <c:pt idx="928">
                  <c:v>141.61149599999999</c:v>
                </c:pt>
                <c:pt idx="929">
                  <c:v>141.61149599999999</c:v>
                </c:pt>
                <c:pt idx="930">
                  <c:v>141.61149599999999</c:v>
                </c:pt>
                <c:pt idx="931">
                  <c:v>141.61149599999999</c:v>
                </c:pt>
                <c:pt idx="932">
                  <c:v>141.61149599999999</c:v>
                </c:pt>
                <c:pt idx="933">
                  <c:v>141.61149599999999</c:v>
                </c:pt>
                <c:pt idx="934">
                  <c:v>137.55059700000001</c:v>
                </c:pt>
                <c:pt idx="935">
                  <c:v>137.55059700000001</c:v>
                </c:pt>
                <c:pt idx="936">
                  <c:v>137.55059700000001</c:v>
                </c:pt>
                <c:pt idx="937">
                  <c:v>137.55059700000001</c:v>
                </c:pt>
                <c:pt idx="938">
                  <c:v>137.55059700000001</c:v>
                </c:pt>
                <c:pt idx="939">
                  <c:v>137.55059700000001</c:v>
                </c:pt>
                <c:pt idx="940">
                  <c:v>137.55059700000001</c:v>
                </c:pt>
                <c:pt idx="941">
                  <c:v>137.55059700000001</c:v>
                </c:pt>
                <c:pt idx="942">
                  <c:v>137.55059700000001</c:v>
                </c:pt>
                <c:pt idx="943">
                  <c:v>137.55059700000001</c:v>
                </c:pt>
                <c:pt idx="944">
                  <c:v>133.566788</c:v>
                </c:pt>
                <c:pt idx="945">
                  <c:v>133.566788</c:v>
                </c:pt>
                <c:pt idx="946">
                  <c:v>133.566788</c:v>
                </c:pt>
                <c:pt idx="947">
                  <c:v>133.566788</c:v>
                </c:pt>
                <c:pt idx="948">
                  <c:v>133.566788</c:v>
                </c:pt>
                <c:pt idx="949">
                  <c:v>133.566788</c:v>
                </c:pt>
                <c:pt idx="950">
                  <c:v>133.566788</c:v>
                </c:pt>
                <c:pt idx="951">
                  <c:v>133.566788</c:v>
                </c:pt>
                <c:pt idx="952">
                  <c:v>133.566788</c:v>
                </c:pt>
                <c:pt idx="953">
                  <c:v>133.566788</c:v>
                </c:pt>
                <c:pt idx="954">
                  <c:v>135.61020600000001</c:v>
                </c:pt>
                <c:pt idx="955">
                  <c:v>135.61020600000001</c:v>
                </c:pt>
                <c:pt idx="956">
                  <c:v>135.61020600000001</c:v>
                </c:pt>
                <c:pt idx="957">
                  <c:v>135.61020600000001</c:v>
                </c:pt>
                <c:pt idx="958">
                  <c:v>135.61020600000001</c:v>
                </c:pt>
                <c:pt idx="959">
                  <c:v>135.61020600000001</c:v>
                </c:pt>
                <c:pt idx="960">
                  <c:v>135.61020600000001</c:v>
                </c:pt>
                <c:pt idx="961">
                  <c:v>135.61020600000001</c:v>
                </c:pt>
                <c:pt idx="962">
                  <c:v>135.61020600000001</c:v>
                </c:pt>
                <c:pt idx="963">
                  <c:v>135.61020600000001</c:v>
                </c:pt>
                <c:pt idx="964">
                  <c:v>149.1186549999999</c:v>
                </c:pt>
                <c:pt idx="965">
                  <c:v>149.1186549999999</c:v>
                </c:pt>
                <c:pt idx="966">
                  <c:v>149.1186549999999</c:v>
                </c:pt>
                <c:pt idx="967">
                  <c:v>149.1186549999999</c:v>
                </c:pt>
                <c:pt idx="968">
                  <c:v>149.1186549999999</c:v>
                </c:pt>
                <c:pt idx="969">
                  <c:v>149.1186549999999</c:v>
                </c:pt>
                <c:pt idx="970">
                  <c:v>149.1186549999999</c:v>
                </c:pt>
                <c:pt idx="971">
                  <c:v>149.1186549999999</c:v>
                </c:pt>
                <c:pt idx="972">
                  <c:v>149.1186549999999</c:v>
                </c:pt>
                <c:pt idx="973">
                  <c:v>149.1186549999999</c:v>
                </c:pt>
                <c:pt idx="974">
                  <c:v>160.470213</c:v>
                </c:pt>
                <c:pt idx="975">
                  <c:v>160.470213</c:v>
                </c:pt>
                <c:pt idx="976">
                  <c:v>160.470213</c:v>
                </c:pt>
                <c:pt idx="977">
                  <c:v>160.470213</c:v>
                </c:pt>
                <c:pt idx="978">
                  <c:v>160.470213</c:v>
                </c:pt>
                <c:pt idx="979">
                  <c:v>160.470213</c:v>
                </c:pt>
                <c:pt idx="980">
                  <c:v>160.470213</c:v>
                </c:pt>
                <c:pt idx="981">
                  <c:v>160.470213</c:v>
                </c:pt>
                <c:pt idx="982">
                  <c:v>160.470213</c:v>
                </c:pt>
                <c:pt idx="983">
                  <c:v>160.470213</c:v>
                </c:pt>
                <c:pt idx="984">
                  <c:v>171.44863100000001</c:v>
                </c:pt>
                <c:pt idx="985">
                  <c:v>171.44863100000001</c:v>
                </c:pt>
                <c:pt idx="986">
                  <c:v>171.44863100000001</c:v>
                </c:pt>
                <c:pt idx="987">
                  <c:v>171.44863100000001</c:v>
                </c:pt>
                <c:pt idx="988">
                  <c:v>171.44863100000001</c:v>
                </c:pt>
                <c:pt idx="989">
                  <c:v>171.44863100000001</c:v>
                </c:pt>
                <c:pt idx="990">
                  <c:v>171.44863100000001</c:v>
                </c:pt>
                <c:pt idx="991">
                  <c:v>171.44863100000001</c:v>
                </c:pt>
                <c:pt idx="992">
                  <c:v>171.44863100000001</c:v>
                </c:pt>
                <c:pt idx="993">
                  <c:v>171.44863100000001</c:v>
                </c:pt>
                <c:pt idx="994">
                  <c:v>178.96407399999998</c:v>
                </c:pt>
                <c:pt idx="995">
                  <c:v>178.96407399999998</c:v>
                </c:pt>
                <c:pt idx="996">
                  <c:v>178.96407399999998</c:v>
                </c:pt>
                <c:pt idx="997">
                  <c:v>178.96407399999998</c:v>
                </c:pt>
                <c:pt idx="998">
                  <c:v>178.96407399999998</c:v>
                </c:pt>
                <c:pt idx="999">
                  <c:v>178.96407399999998</c:v>
                </c:pt>
                <c:pt idx="1000">
                  <c:v>178.96407399999998</c:v>
                </c:pt>
                <c:pt idx="1001">
                  <c:v>178.96407399999998</c:v>
                </c:pt>
                <c:pt idx="1002">
                  <c:v>178.96407399999998</c:v>
                </c:pt>
                <c:pt idx="1003">
                  <c:v>178.96407399999998</c:v>
                </c:pt>
                <c:pt idx="1004">
                  <c:v>183.054528</c:v>
                </c:pt>
                <c:pt idx="1005">
                  <c:v>183.054528</c:v>
                </c:pt>
                <c:pt idx="1006">
                  <c:v>183.054528</c:v>
                </c:pt>
                <c:pt idx="1007">
                  <c:v>183.054528</c:v>
                </c:pt>
                <c:pt idx="1008">
                  <c:v>183.054528</c:v>
                </c:pt>
                <c:pt idx="1009">
                  <c:v>183.054528</c:v>
                </c:pt>
                <c:pt idx="1010">
                  <c:v>183.054528</c:v>
                </c:pt>
                <c:pt idx="1011">
                  <c:v>183.054528</c:v>
                </c:pt>
                <c:pt idx="1012">
                  <c:v>183.054528</c:v>
                </c:pt>
                <c:pt idx="1013">
                  <c:v>183.054528</c:v>
                </c:pt>
                <c:pt idx="1014">
                  <c:v>183.21802700000001</c:v>
                </c:pt>
                <c:pt idx="1015">
                  <c:v>183.21802700000001</c:v>
                </c:pt>
                <c:pt idx="1016">
                  <c:v>183.21802700000001</c:v>
                </c:pt>
                <c:pt idx="1017">
                  <c:v>183.21802700000001</c:v>
                </c:pt>
                <c:pt idx="1018">
                  <c:v>183.21802700000001</c:v>
                </c:pt>
                <c:pt idx="1019">
                  <c:v>183.21802700000001</c:v>
                </c:pt>
                <c:pt idx="1020">
                  <c:v>183.21802700000001</c:v>
                </c:pt>
                <c:pt idx="1021">
                  <c:v>183.21802700000001</c:v>
                </c:pt>
                <c:pt idx="1022">
                  <c:v>183.21802700000001</c:v>
                </c:pt>
                <c:pt idx="1023">
                  <c:v>183.21802700000001</c:v>
                </c:pt>
                <c:pt idx="1024">
                  <c:v>182.30168</c:v>
                </c:pt>
                <c:pt idx="1025">
                  <c:v>182.30168</c:v>
                </c:pt>
                <c:pt idx="1026">
                  <c:v>182.30168</c:v>
                </c:pt>
                <c:pt idx="1027">
                  <c:v>182.30168</c:v>
                </c:pt>
                <c:pt idx="1028">
                  <c:v>182.30168</c:v>
                </c:pt>
                <c:pt idx="1029">
                  <c:v>182.30168</c:v>
                </c:pt>
                <c:pt idx="1030">
                  <c:v>182.30168</c:v>
                </c:pt>
                <c:pt idx="1031">
                  <c:v>182.30168</c:v>
                </c:pt>
                <c:pt idx="1032">
                  <c:v>182.30168</c:v>
                </c:pt>
                <c:pt idx="1033">
                  <c:v>182.30168</c:v>
                </c:pt>
                <c:pt idx="1034">
                  <c:v>179.37713200000007</c:v>
                </c:pt>
                <c:pt idx="1035">
                  <c:v>179.37713200000007</c:v>
                </c:pt>
                <c:pt idx="1036">
                  <c:v>179.37713200000007</c:v>
                </c:pt>
                <c:pt idx="1037">
                  <c:v>179.37713200000007</c:v>
                </c:pt>
                <c:pt idx="1038">
                  <c:v>179.37713200000007</c:v>
                </c:pt>
                <c:pt idx="1039">
                  <c:v>179.37713200000007</c:v>
                </c:pt>
                <c:pt idx="1040">
                  <c:v>179.37713200000007</c:v>
                </c:pt>
                <c:pt idx="1041">
                  <c:v>179.37713200000007</c:v>
                </c:pt>
                <c:pt idx="1042">
                  <c:v>179.37713200000007</c:v>
                </c:pt>
                <c:pt idx="1043">
                  <c:v>179.37713200000007</c:v>
                </c:pt>
                <c:pt idx="1044">
                  <c:v>176.805272</c:v>
                </c:pt>
                <c:pt idx="1045">
                  <c:v>176.805272</c:v>
                </c:pt>
                <c:pt idx="1046">
                  <c:v>176.805272</c:v>
                </c:pt>
                <c:pt idx="1047">
                  <c:v>176.805272</c:v>
                </c:pt>
                <c:pt idx="1048">
                  <c:v>176.805272</c:v>
                </c:pt>
                <c:pt idx="1049">
                  <c:v>176.805272</c:v>
                </c:pt>
                <c:pt idx="1050">
                  <c:v>176.805272</c:v>
                </c:pt>
                <c:pt idx="1051">
                  <c:v>176.805272</c:v>
                </c:pt>
                <c:pt idx="1052">
                  <c:v>176.805272</c:v>
                </c:pt>
                <c:pt idx="1053">
                  <c:v>176.805272</c:v>
                </c:pt>
                <c:pt idx="1054">
                  <c:v>177.977924</c:v>
                </c:pt>
                <c:pt idx="1055">
                  <c:v>177.977924</c:v>
                </c:pt>
                <c:pt idx="1056">
                  <c:v>177.977924</c:v>
                </c:pt>
                <c:pt idx="1057">
                  <c:v>177.977924</c:v>
                </c:pt>
                <c:pt idx="1058">
                  <c:v>177.977924</c:v>
                </c:pt>
                <c:pt idx="1059">
                  <c:v>177.977924</c:v>
                </c:pt>
                <c:pt idx="1060">
                  <c:v>177.977924</c:v>
                </c:pt>
                <c:pt idx="1061">
                  <c:v>177.977924</c:v>
                </c:pt>
                <c:pt idx="1062">
                  <c:v>177.977924</c:v>
                </c:pt>
                <c:pt idx="1063">
                  <c:v>177.977924</c:v>
                </c:pt>
                <c:pt idx="1064">
                  <c:v>176.37009800000001</c:v>
                </c:pt>
                <c:pt idx="1065">
                  <c:v>176.37009800000001</c:v>
                </c:pt>
                <c:pt idx="1066">
                  <c:v>176.37009800000001</c:v>
                </c:pt>
                <c:pt idx="1067">
                  <c:v>176.37009800000001</c:v>
                </c:pt>
                <c:pt idx="1068">
                  <c:v>176.37009800000001</c:v>
                </c:pt>
                <c:pt idx="1069">
                  <c:v>176.37009800000001</c:v>
                </c:pt>
                <c:pt idx="1070">
                  <c:v>176.37009800000001</c:v>
                </c:pt>
                <c:pt idx="1071">
                  <c:v>176.37009800000001</c:v>
                </c:pt>
                <c:pt idx="1072">
                  <c:v>176.37009800000001</c:v>
                </c:pt>
                <c:pt idx="1073">
                  <c:v>176.37009800000001</c:v>
                </c:pt>
                <c:pt idx="1074">
                  <c:v>178.13845000000001</c:v>
                </c:pt>
                <c:pt idx="1075">
                  <c:v>178.13845000000001</c:v>
                </c:pt>
                <c:pt idx="1076">
                  <c:v>178.13845000000001</c:v>
                </c:pt>
                <c:pt idx="1077">
                  <c:v>178.13845000000001</c:v>
                </c:pt>
                <c:pt idx="1078">
                  <c:v>178.13845000000001</c:v>
                </c:pt>
                <c:pt idx="1079">
                  <c:v>178.13845000000001</c:v>
                </c:pt>
                <c:pt idx="1080">
                  <c:v>178.13845000000001</c:v>
                </c:pt>
                <c:pt idx="1081">
                  <c:v>178.13845000000001</c:v>
                </c:pt>
                <c:pt idx="1082">
                  <c:v>178.13845000000001</c:v>
                </c:pt>
                <c:pt idx="1083">
                  <c:v>178.13845000000001</c:v>
                </c:pt>
                <c:pt idx="1084">
                  <c:v>180.39446700000008</c:v>
                </c:pt>
                <c:pt idx="1085">
                  <c:v>180.39446700000008</c:v>
                </c:pt>
                <c:pt idx="1086">
                  <c:v>180.39446700000008</c:v>
                </c:pt>
                <c:pt idx="1087">
                  <c:v>180.39446700000008</c:v>
                </c:pt>
                <c:pt idx="1088">
                  <c:v>180.39446700000008</c:v>
                </c:pt>
                <c:pt idx="1089">
                  <c:v>180.39446700000008</c:v>
                </c:pt>
                <c:pt idx="1090">
                  <c:v>180.39446700000008</c:v>
                </c:pt>
                <c:pt idx="1091">
                  <c:v>180.39446700000008</c:v>
                </c:pt>
                <c:pt idx="1092">
                  <c:v>180.39446700000008</c:v>
                </c:pt>
                <c:pt idx="1093">
                  <c:v>180.39446700000008</c:v>
                </c:pt>
                <c:pt idx="1094">
                  <c:v>182.15634200000008</c:v>
                </c:pt>
                <c:pt idx="1095">
                  <c:v>182.15634200000008</c:v>
                </c:pt>
                <c:pt idx="1096">
                  <c:v>182.15634200000008</c:v>
                </c:pt>
                <c:pt idx="1097">
                  <c:v>182.15634200000008</c:v>
                </c:pt>
                <c:pt idx="1098">
                  <c:v>182.15634200000008</c:v>
                </c:pt>
                <c:pt idx="1099">
                  <c:v>182.15634200000008</c:v>
                </c:pt>
                <c:pt idx="1100">
                  <c:v>182.15634200000008</c:v>
                </c:pt>
                <c:pt idx="1101">
                  <c:v>182.15634200000008</c:v>
                </c:pt>
                <c:pt idx="1102">
                  <c:v>182.15634200000008</c:v>
                </c:pt>
                <c:pt idx="1103">
                  <c:v>182.15634200000008</c:v>
                </c:pt>
                <c:pt idx="1104">
                  <c:v>182.19368199999991</c:v>
                </c:pt>
                <c:pt idx="1105">
                  <c:v>182.19368199999991</c:v>
                </c:pt>
                <c:pt idx="1106">
                  <c:v>182.19368199999991</c:v>
                </c:pt>
                <c:pt idx="1107">
                  <c:v>182.19368199999991</c:v>
                </c:pt>
                <c:pt idx="1108">
                  <c:v>182.19368199999991</c:v>
                </c:pt>
                <c:pt idx="1109">
                  <c:v>182.19368199999991</c:v>
                </c:pt>
                <c:pt idx="1110">
                  <c:v>182.19368199999991</c:v>
                </c:pt>
                <c:pt idx="1111">
                  <c:v>182.19368199999991</c:v>
                </c:pt>
                <c:pt idx="1112">
                  <c:v>182.19368199999991</c:v>
                </c:pt>
                <c:pt idx="1113">
                  <c:v>182.19368199999991</c:v>
                </c:pt>
                <c:pt idx="1114">
                  <c:v>182.45635100000001</c:v>
                </c:pt>
                <c:pt idx="1115">
                  <c:v>182.45635100000001</c:v>
                </c:pt>
                <c:pt idx="1116">
                  <c:v>182.45635100000001</c:v>
                </c:pt>
                <c:pt idx="1117">
                  <c:v>182.45635100000001</c:v>
                </c:pt>
                <c:pt idx="1118">
                  <c:v>182.45635100000001</c:v>
                </c:pt>
                <c:pt idx="1119">
                  <c:v>182.45635100000001</c:v>
                </c:pt>
                <c:pt idx="1120">
                  <c:v>182.45635100000001</c:v>
                </c:pt>
                <c:pt idx="1121">
                  <c:v>182.45635100000001</c:v>
                </c:pt>
                <c:pt idx="1122">
                  <c:v>182.45635100000001</c:v>
                </c:pt>
                <c:pt idx="1123">
                  <c:v>182.45635100000001</c:v>
                </c:pt>
                <c:pt idx="1124">
                  <c:v>179.0074370000001</c:v>
                </c:pt>
                <c:pt idx="1125">
                  <c:v>179.0074370000001</c:v>
                </c:pt>
                <c:pt idx="1126">
                  <c:v>179.0074370000001</c:v>
                </c:pt>
                <c:pt idx="1127">
                  <c:v>179.0074370000001</c:v>
                </c:pt>
                <c:pt idx="1128">
                  <c:v>179.0074370000001</c:v>
                </c:pt>
                <c:pt idx="1129">
                  <c:v>179.0074370000001</c:v>
                </c:pt>
                <c:pt idx="1130">
                  <c:v>179.0074370000001</c:v>
                </c:pt>
                <c:pt idx="1131">
                  <c:v>179.0074370000001</c:v>
                </c:pt>
                <c:pt idx="1132">
                  <c:v>179.0074370000001</c:v>
                </c:pt>
                <c:pt idx="1133">
                  <c:v>179.0074370000001</c:v>
                </c:pt>
                <c:pt idx="1134">
                  <c:v>178.90256600000001</c:v>
                </c:pt>
                <c:pt idx="1135">
                  <c:v>178.90256600000001</c:v>
                </c:pt>
                <c:pt idx="1136">
                  <c:v>178.90256600000001</c:v>
                </c:pt>
                <c:pt idx="1137">
                  <c:v>178.90256600000001</c:v>
                </c:pt>
                <c:pt idx="1138">
                  <c:v>178.90256600000001</c:v>
                </c:pt>
                <c:pt idx="1139">
                  <c:v>178.90256600000001</c:v>
                </c:pt>
                <c:pt idx="1140">
                  <c:v>178.90256600000001</c:v>
                </c:pt>
                <c:pt idx="1141">
                  <c:v>178.90256600000001</c:v>
                </c:pt>
                <c:pt idx="1142">
                  <c:v>178.90256600000001</c:v>
                </c:pt>
                <c:pt idx="1143">
                  <c:v>178.90256600000001</c:v>
                </c:pt>
                <c:pt idx="1144">
                  <c:v>175.504988</c:v>
                </c:pt>
                <c:pt idx="1145">
                  <c:v>175.504988</c:v>
                </c:pt>
                <c:pt idx="1146">
                  <c:v>175.504988</c:v>
                </c:pt>
                <c:pt idx="1147">
                  <c:v>175.504988</c:v>
                </c:pt>
                <c:pt idx="1148">
                  <c:v>175.504988</c:v>
                </c:pt>
                <c:pt idx="1149">
                  <c:v>175.504988</c:v>
                </c:pt>
                <c:pt idx="1150">
                  <c:v>175.504988</c:v>
                </c:pt>
                <c:pt idx="1151">
                  <c:v>175.504988</c:v>
                </c:pt>
                <c:pt idx="1152">
                  <c:v>175.504988</c:v>
                </c:pt>
                <c:pt idx="1153">
                  <c:v>175.504988</c:v>
                </c:pt>
                <c:pt idx="1154">
                  <c:v>172.149497</c:v>
                </c:pt>
                <c:pt idx="1155">
                  <c:v>172.149497</c:v>
                </c:pt>
                <c:pt idx="1156">
                  <c:v>172.149497</c:v>
                </c:pt>
                <c:pt idx="1157">
                  <c:v>172.149497</c:v>
                </c:pt>
                <c:pt idx="1158">
                  <c:v>172.149497</c:v>
                </c:pt>
                <c:pt idx="1159">
                  <c:v>172.149497</c:v>
                </c:pt>
                <c:pt idx="1160">
                  <c:v>172.149497</c:v>
                </c:pt>
                <c:pt idx="1161">
                  <c:v>172.149497</c:v>
                </c:pt>
                <c:pt idx="1162">
                  <c:v>172.149497</c:v>
                </c:pt>
                <c:pt idx="1163">
                  <c:v>172.149497</c:v>
                </c:pt>
                <c:pt idx="1164">
                  <c:v>164.70976599999989</c:v>
                </c:pt>
                <c:pt idx="1165">
                  <c:v>164.70976599999989</c:v>
                </c:pt>
                <c:pt idx="1166">
                  <c:v>164.70976599999989</c:v>
                </c:pt>
                <c:pt idx="1167">
                  <c:v>164.70976599999989</c:v>
                </c:pt>
                <c:pt idx="1168">
                  <c:v>164.70976599999989</c:v>
                </c:pt>
                <c:pt idx="1169">
                  <c:v>164.70976599999989</c:v>
                </c:pt>
                <c:pt idx="1170">
                  <c:v>164.70976599999989</c:v>
                </c:pt>
                <c:pt idx="1171">
                  <c:v>164.70976599999989</c:v>
                </c:pt>
                <c:pt idx="1172">
                  <c:v>164.70976599999989</c:v>
                </c:pt>
                <c:pt idx="1173">
                  <c:v>164.70976599999989</c:v>
                </c:pt>
                <c:pt idx="1174">
                  <c:v>162.41551999999999</c:v>
                </c:pt>
                <c:pt idx="1175">
                  <c:v>162.41551999999999</c:v>
                </c:pt>
                <c:pt idx="1176">
                  <c:v>162.41551999999999</c:v>
                </c:pt>
                <c:pt idx="1177">
                  <c:v>162.41551999999999</c:v>
                </c:pt>
                <c:pt idx="1178">
                  <c:v>162.41551999999999</c:v>
                </c:pt>
                <c:pt idx="1179">
                  <c:v>162.41551999999999</c:v>
                </c:pt>
                <c:pt idx="1180">
                  <c:v>162.41551999999999</c:v>
                </c:pt>
                <c:pt idx="1181">
                  <c:v>162.41551999999999</c:v>
                </c:pt>
                <c:pt idx="1182">
                  <c:v>162.41551999999999</c:v>
                </c:pt>
                <c:pt idx="1183">
                  <c:v>162.41551999999999</c:v>
                </c:pt>
                <c:pt idx="1184">
                  <c:v>158.77911899999998</c:v>
                </c:pt>
                <c:pt idx="1185">
                  <c:v>158.77911899999998</c:v>
                </c:pt>
                <c:pt idx="1186">
                  <c:v>158.77911899999998</c:v>
                </c:pt>
                <c:pt idx="1187">
                  <c:v>158.77911899999998</c:v>
                </c:pt>
                <c:pt idx="1188">
                  <c:v>158.77911899999998</c:v>
                </c:pt>
                <c:pt idx="1189">
                  <c:v>158.77911899999998</c:v>
                </c:pt>
                <c:pt idx="1190">
                  <c:v>158.77911899999998</c:v>
                </c:pt>
                <c:pt idx="1191">
                  <c:v>158.77911899999998</c:v>
                </c:pt>
                <c:pt idx="1192">
                  <c:v>158.77911899999998</c:v>
                </c:pt>
                <c:pt idx="1193">
                  <c:v>158.77911899999998</c:v>
                </c:pt>
                <c:pt idx="1194">
                  <c:v>152.63304399999998</c:v>
                </c:pt>
                <c:pt idx="1195">
                  <c:v>152.63304399999998</c:v>
                </c:pt>
                <c:pt idx="1196">
                  <c:v>152.63304399999998</c:v>
                </c:pt>
                <c:pt idx="1197">
                  <c:v>152.63304399999998</c:v>
                </c:pt>
                <c:pt idx="1198">
                  <c:v>152.63304399999998</c:v>
                </c:pt>
                <c:pt idx="1199">
                  <c:v>152.63304399999998</c:v>
                </c:pt>
                <c:pt idx="1200">
                  <c:v>152.63304399999998</c:v>
                </c:pt>
                <c:pt idx="1201">
                  <c:v>152.63304399999998</c:v>
                </c:pt>
                <c:pt idx="1202">
                  <c:v>152.63304399999998</c:v>
                </c:pt>
                <c:pt idx="1203">
                  <c:v>152.63304399999998</c:v>
                </c:pt>
                <c:pt idx="1204">
                  <c:v>149.71312399999991</c:v>
                </c:pt>
                <c:pt idx="1205">
                  <c:v>149.71312399999991</c:v>
                </c:pt>
                <c:pt idx="1206">
                  <c:v>149.71312399999991</c:v>
                </c:pt>
                <c:pt idx="1207">
                  <c:v>149.71312399999991</c:v>
                </c:pt>
                <c:pt idx="1208">
                  <c:v>149.71312399999991</c:v>
                </c:pt>
                <c:pt idx="1209">
                  <c:v>149.71312399999991</c:v>
                </c:pt>
                <c:pt idx="1210">
                  <c:v>149.71312399999991</c:v>
                </c:pt>
                <c:pt idx="1211">
                  <c:v>149.71312399999991</c:v>
                </c:pt>
                <c:pt idx="1212">
                  <c:v>149.71312399999991</c:v>
                </c:pt>
                <c:pt idx="1213">
                  <c:v>149.71312399999991</c:v>
                </c:pt>
                <c:pt idx="1214">
                  <c:v>147.03998499999992</c:v>
                </c:pt>
                <c:pt idx="1215">
                  <c:v>147.03998499999992</c:v>
                </c:pt>
                <c:pt idx="1216">
                  <c:v>147.03998499999992</c:v>
                </c:pt>
                <c:pt idx="1217">
                  <c:v>147.03998499999992</c:v>
                </c:pt>
                <c:pt idx="1218">
                  <c:v>147.03998499999992</c:v>
                </c:pt>
                <c:pt idx="1219">
                  <c:v>147.03998499999992</c:v>
                </c:pt>
                <c:pt idx="1220">
                  <c:v>147.03998499999992</c:v>
                </c:pt>
                <c:pt idx="1221">
                  <c:v>147.03998499999992</c:v>
                </c:pt>
                <c:pt idx="1222">
                  <c:v>147.03998499999992</c:v>
                </c:pt>
                <c:pt idx="1223">
                  <c:v>147.03998499999992</c:v>
                </c:pt>
                <c:pt idx="1224">
                  <c:v>146.13740000000001</c:v>
                </c:pt>
                <c:pt idx="1225">
                  <c:v>146.13740000000001</c:v>
                </c:pt>
                <c:pt idx="1226">
                  <c:v>146.13740000000001</c:v>
                </c:pt>
                <c:pt idx="1227">
                  <c:v>146.13740000000001</c:v>
                </c:pt>
                <c:pt idx="1228">
                  <c:v>146.13740000000001</c:v>
                </c:pt>
                <c:pt idx="1229">
                  <c:v>146.13740000000001</c:v>
                </c:pt>
                <c:pt idx="1230">
                  <c:v>146.13740000000001</c:v>
                </c:pt>
                <c:pt idx="1231">
                  <c:v>146.13740000000001</c:v>
                </c:pt>
                <c:pt idx="1232">
                  <c:v>146.13740000000001</c:v>
                </c:pt>
                <c:pt idx="1233">
                  <c:v>146.13740000000001</c:v>
                </c:pt>
                <c:pt idx="1234">
                  <c:v>144.66482499999998</c:v>
                </c:pt>
                <c:pt idx="1235">
                  <c:v>144.66482499999998</c:v>
                </c:pt>
                <c:pt idx="1236">
                  <c:v>144.66482499999998</c:v>
                </c:pt>
                <c:pt idx="1237">
                  <c:v>144.66482499999998</c:v>
                </c:pt>
                <c:pt idx="1238">
                  <c:v>144.66482499999998</c:v>
                </c:pt>
                <c:pt idx="1239">
                  <c:v>144.66482499999998</c:v>
                </c:pt>
                <c:pt idx="1240">
                  <c:v>144.66482499999998</c:v>
                </c:pt>
                <c:pt idx="1241">
                  <c:v>144.66482499999998</c:v>
                </c:pt>
                <c:pt idx="1242">
                  <c:v>144.66482499999998</c:v>
                </c:pt>
                <c:pt idx="1243">
                  <c:v>144.66482499999998</c:v>
                </c:pt>
                <c:pt idx="1244">
                  <c:v>143.06168</c:v>
                </c:pt>
                <c:pt idx="1245">
                  <c:v>143.06168</c:v>
                </c:pt>
                <c:pt idx="1246">
                  <c:v>143.06168</c:v>
                </c:pt>
                <c:pt idx="1247">
                  <c:v>143.06168</c:v>
                </c:pt>
                <c:pt idx="1248">
                  <c:v>143.06168</c:v>
                </c:pt>
                <c:pt idx="1249">
                  <c:v>143.06168</c:v>
                </c:pt>
                <c:pt idx="1250">
                  <c:v>143.06168</c:v>
                </c:pt>
                <c:pt idx="1251">
                  <c:v>143.06168</c:v>
                </c:pt>
                <c:pt idx="1252">
                  <c:v>143.06168</c:v>
                </c:pt>
                <c:pt idx="1253">
                  <c:v>143.06168</c:v>
                </c:pt>
                <c:pt idx="1254">
                  <c:v>141.400058</c:v>
                </c:pt>
                <c:pt idx="1255">
                  <c:v>141.400058</c:v>
                </c:pt>
                <c:pt idx="1256">
                  <c:v>141.400058</c:v>
                </c:pt>
                <c:pt idx="1257">
                  <c:v>141.400058</c:v>
                </c:pt>
                <c:pt idx="1258">
                  <c:v>141.400058</c:v>
                </c:pt>
                <c:pt idx="1259">
                  <c:v>141.400058</c:v>
                </c:pt>
                <c:pt idx="1260">
                  <c:v>141.400058</c:v>
                </c:pt>
                <c:pt idx="1261">
                  <c:v>141.400058</c:v>
                </c:pt>
                <c:pt idx="1262">
                  <c:v>141.400058</c:v>
                </c:pt>
                <c:pt idx="1263">
                  <c:v>141.400058</c:v>
                </c:pt>
                <c:pt idx="1264">
                  <c:v>139.766749</c:v>
                </c:pt>
                <c:pt idx="1265">
                  <c:v>139.766749</c:v>
                </c:pt>
                <c:pt idx="1266">
                  <c:v>139.766749</c:v>
                </c:pt>
                <c:pt idx="1267">
                  <c:v>139.766749</c:v>
                </c:pt>
                <c:pt idx="1268">
                  <c:v>139.766749</c:v>
                </c:pt>
                <c:pt idx="1269">
                  <c:v>139.766749</c:v>
                </c:pt>
                <c:pt idx="1270">
                  <c:v>139.766749</c:v>
                </c:pt>
                <c:pt idx="1271">
                  <c:v>139.766749</c:v>
                </c:pt>
                <c:pt idx="1272">
                  <c:v>139.766749</c:v>
                </c:pt>
                <c:pt idx="1273">
                  <c:v>139.766749</c:v>
                </c:pt>
                <c:pt idx="1274">
                  <c:v>137.13310299999998</c:v>
                </c:pt>
                <c:pt idx="1275">
                  <c:v>137.13310299999998</c:v>
                </c:pt>
                <c:pt idx="1276">
                  <c:v>137.13310299999998</c:v>
                </c:pt>
                <c:pt idx="1277">
                  <c:v>137.13310299999998</c:v>
                </c:pt>
                <c:pt idx="1278">
                  <c:v>137.13310299999998</c:v>
                </c:pt>
                <c:pt idx="1279">
                  <c:v>137.13310299999998</c:v>
                </c:pt>
                <c:pt idx="1280">
                  <c:v>137.13310299999998</c:v>
                </c:pt>
                <c:pt idx="1281">
                  <c:v>137.13310299999998</c:v>
                </c:pt>
                <c:pt idx="1282">
                  <c:v>137.13310299999998</c:v>
                </c:pt>
                <c:pt idx="1283">
                  <c:v>137.13310299999998</c:v>
                </c:pt>
                <c:pt idx="1284">
                  <c:v>135.22156299999995</c:v>
                </c:pt>
                <c:pt idx="1285">
                  <c:v>135.22156299999995</c:v>
                </c:pt>
                <c:pt idx="1286">
                  <c:v>135.22156299999995</c:v>
                </c:pt>
                <c:pt idx="1287">
                  <c:v>135.22156299999995</c:v>
                </c:pt>
                <c:pt idx="1288">
                  <c:v>135.22156299999995</c:v>
                </c:pt>
                <c:pt idx="1289">
                  <c:v>135.22156299999995</c:v>
                </c:pt>
                <c:pt idx="1290">
                  <c:v>135.22156299999995</c:v>
                </c:pt>
                <c:pt idx="1291">
                  <c:v>135.22156299999995</c:v>
                </c:pt>
                <c:pt idx="1292">
                  <c:v>135.22156299999995</c:v>
                </c:pt>
                <c:pt idx="1293">
                  <c:v>135.22156299999995</c:v>
                </c:pt>
                <c:pt idx="1294">
                  <c:v>134.05196000000001</c:v>
                </c:pt>
                <c:pt idx="1295">
                  <c:v>134.05196000000001</c:v>
                </c:pt>
                <c:pt idx="1296">
                  <c:v>134.05196000000001</c:v>
                </c:pt>
                <c:pt idx="1297">
                  <c:v>134.05196000000001</c:v>
                </c:pt>
                <c:pt idx="1298">
                  <c:v>134.05196000000001</c:v>
                </c:pt>
                <c:pt idx="1299">
                  <c:v>134.05196000000001</c:v>
                </c:pt>
                <c:pt idx="1300">
                  <c:v>134.05196000000001</c:v>
                </c:pt>
                <c:pt idx="1301">
                  <c:v>134.05196000000001</c:v>
                </c:pt>
                <c:pt idx="1302">
                  <c:v>134.05196000000001</c:v>
                </c:pt>
                <c:pt idx="1303">
                  <c:v>134.05196000000001</c:v>
                </c:pt>
                <c:pt idx="1304">
                  <c:v>133.10598399999998</c:v>
                </c:pt>
                <c:pt idx="1305">
                  <c:v>133.10598399999998</c:v>
                </c:pt>
                <c:pt idx="1306">
                  <c:v>133.10598399999998</c:v>
                </c:pt>
                <c:pt idx="1307">
                  <c:v>133.10598399999998</c:v>
                </c:pt>
                <c:pt idx="1308">
                  <c:v>133.10598399999998</c:v>
                </c:pt>
                <c:pt idx="1309">
                  <c:v>133.10598399999998</c:v>
                </c:pt>
                <c:pt idx="1310">
                  <c:v>133.10598399999998</c:v>
                </c:pt>
                <c:pt idx="1311">
                  <c:v>133.10598399999998</c:v>
                </c:pt>
                <c:pt idx="1312">
                  <c:v>133.10598399999998</c:v>
                </c:pt>
                <c:pt idx="1313">
                  <c:v>133.10598399999998</c:v>
                </c:pt>
                <c:pt idx="1314">
                  <c:v>131.44740900000008</c:v>
                </c:pt>
                <c:pt idx="1315">
                  <c:v>131.44740900000008</c:v>
                </c:pt>
                <c:pt idx="1316">
                  <c:v>131.44740900000008</c:v>
                </c:pt>
                <c:pt idx="1317">
                  <c:v>131.44740900000008</c:v>
                </c:pt>
                <c:pt idx="1318">
                  <c:v>131.44740900000008</c:v>
                </c:pt>
                <c:pt idx="1319">
                  <c:v>131.44740900000008</c:v>
                </c:pt>
                <c:pt idx="1320">
                  <c:v>131.44740900000008</c:v>
                </c:pt>
                <c:pt idx="1321">
                  <c:v>131.44740900000008</c:v>
                </c:pt>
                <c:pt idx="1322">
                  <c:v>131.44740900000008</c:v>
                </c:pt>
                <c:pt idx="1323">
                  <c:v>131.44740900000008</c:v>
                </c:pt>
                <c:pt idx="1324">
                  <c:v>131.232463</c:v>
                </c:pt>
                <c:pt idx="1325">
                  <c:v>131.232463</c:v>
                </c:pt>
                <c:pt idx="1326">
                  <c:v>131.232463</c:v>
                </c:pt>
                <c:pt idx="1327">
                  <c:v>131.232463</c:v>
                </c:pt>
                <c:pt idx="1328">
                  <c:v>131.232463</c:v>
                </c:pt>
                <c:pt idx="1329">
                  <c:v>131.232463</c:v>
                </c:pt>
                <c:pt idx="1330">
                  <c:v>131.232463</c:v>
                </c:pt>
                <c:pt idx="1331">
                  <c:v>131.232463</c:v>
                </c:pt>
                <c:pt idx="1332">
                  <c:v>131.232463</c:v>
                </c:pt>
                <c:pt idx="1333">
                  <c:v>131.232463</c:v>
                </c:pt>
                <c:pt idx="1334">
                  <c:v>130.80620500000001</c:v>
                </c:pt>
                <c:pt idx="1335">
                  <c:v>130.80620500000001</c:v>
                </c:pt>
                <c:pt idx="1336">
                  <c:v>130.80620500000001</c:v>
                </c:pt>
                <c:pt idx="1337">
                  <c:v>130.80620500000001</c:v>
                </c:pt>
                <c:pt idx="1338">
                  <c:v>130.80620500000001</c:v>
                </c:pt>
                <c:pt idx="1339">
                  <c:v>130.80620500000001</c:v>
                </c:pt>
                <c:pt idx="1340">
                  <c:v>130.80620500000001</c:v>
                </c:pt>
                <c:pt idx="1341">
                  <c:v>130.80620500000001</c:v>
                </c:pt>
                <c:pt idx="1342">
                  <c:v>130.80620500000001</c:v>
                </c:pt>
                <c:pt idx="1343">
                  <c:v>130.80620500000001</c:v>
                </c:pt>
                <c:pt idx="1344">
                  <c:v>130.50801700000008</c:v>
                </c:pt>
                <c:pt idx="1345">
                  <c:v>130.50801700000008</c:v>
                </c:pt>
                <c:pt idx="1346">
                  <c:v>130.50801700000008</c:v>
                </c:pt>
                <c:pt idx="1347">
                  <c:v>130.50801700000008</c:v>
                </c:pt>
                <c:pt idx="1348">
                  <c:v>130.50801700000008</c:v>
                </c:pt>
                <c:pt idx="1349">
                  <c:v>130.50801700000008</c:v>
                </c:pt>
                <c:pt idx="1350">
                  <c:v>130.50801700000008</c:v>
                </c:pt>
                <c:pt idx="1351">
                  <c:v>130.50801700000008</c:v>
                </c:pt>
                <c:pt idx="1352">
                  <c:v>130.50801700000008</c:v>
                </c:pt>
                <c:pt idx="1353">
                  <c:v>130.50801700000008</c:v>
                </c:pt>
                <c:pt idx="1354">
                  <c:v>130.06220900000008</c:v>
                </c:pt>
                <c:pt idx="1355">
                  <c:v>130.06220900000008</c:v>
                </c:pt>
                <c:pt idx="1356">
                  <c:v>130.06220900000008</c:v>
                </c:pt>
                <c:pt idx="1357">
                  <c:v>130.06220900000008</c:v>
                </c:pt>
                <c:pt idx="1358">
                  <c:v>130.06220900000008</c:v>
                </c:pt>
                <c:pt idx="1359">
                  <c:v>130.06220900000008</c:v>
                </c:pt>
                <c:pt idx="1360">
                  <c:v>130.06220900000008</c:v>
                </c:pt>
                <c:pt idx="1361">
                  <c:v>130.06220900000008</c:v>
                </c:pt>
                <c:pt idx="1362">
                  <c:v>130.06220900000008</c:v>
                </c:pt>
                <c:pt idx="1363">
                  <c:v>130.06220900000008</c:v>
                </c:pt>
                <c:pt idx="1364">
                  <c:v>129.26256199999995</c:v>
                </c:pt>
                <c:pt idx="1365">
                  <c:v>129.26256199999995</c:v>
                </c:pt>
                <c:pt idx="1366">
                  <c:v>129.26256199999995</c:v>
                </c:pt>
                <c:pt idx="1367">
                  <c:v>129.26256199999995</c:v>
                </c:pt>
                <c:pt idx="1368">
                  <c:v>129.26256199999995</c:v>
                </c:pt>
                <c:pt idx="1369">
                  <c:v>129.26256199999995</c:v>
                </c:pt>
                <c:pt idx="1370">
                  <c:v>129.26256199999995</c:v>
                </c:pt>
                <c:pt idx="1371">
                  <c:v>129.26256199999995</c:v>
                </c:pt>
                <c:pt idx="1372">
                  <c:v>129.26256199999995</c:v>
                </c:pt>
                <c:pt idx="1373">
                  <c:v>129.26256199999995</c:v>
                </c:pt>
                <c:pt idx="1374">
                  <c:v>127.79352400000008</c:v>
                </c:pt>
                <c:pt idx="1375">
                  <c:v>127.79352400000008</c:v>
                </c:pt>
                <c:pt idx="1376">
                  <c:v>127.79352400000008</c:v>
                </c:pt>
                <c:pt idx="1377">
                  <c:v>127.79352400000008</c:v>
                </c:pt>
                <c:pt idx="1378">
                  <c:v>127.79352400000008</c:v>
                </c:pt>
                <c:pt idx="1379">
                  <c:v>127.79352400000008</c:v>
                </c:pt>
                <c:pt idx="1380">
                  <c:v>127.79352400000008</c:v>
                </c:pt>
                <c:pt idx="1381">
                  <c:v>127.79352400000008</c:v>
                </c:pt>
                <c:pt idx="1382">
                  <c:v>127.79352400000008</c:v>
                </c:pt>
                <c:pt idx="1383">
                  <c:v>127.79352400000008</c:v>
                </c:pt>
                <c:pt idx="1384">
                  <c:v>127.706501</c:v>
                </c:pt>
                <c:pt idx="1385">
                  <c:v>127.706501</c:v>
                </c:pt>
                <c:pt idx="1386">
                  <c:v>127.706501</c:v>
                </c:pt>
                <c:pt idx="1387">
                  <c:v>127.706501</c:v>
                </c:pt>
                <c:pt idx="1388">
                  <c:v>127.706501</c:v>
                </c:pt>
                <c:pt idx="1389">
                  <c:v>127.706501</c:v>
                </c:pt>
                <c:pt idx="1390">
                  <c:v>127.706501</c:v>
                </c:pt>
                <c:pt idx="1391">
                  <c:v>127.706501</c:v>
                </c:pt>
                <c:pt idx="1392">
                  <c:v>127.706501</c:v>
                </c:pt>
                <c:pt idx="1393">
                  <c:v>127.706501</c:v>
                </c:pt>
                <c:pt idx="1394">
                  <c:v>125.517732</c:v>
                </c:pt>
                <c:pt idx="1395">
                  <c:v>125.517732</c:v>
                </c:pt>
                <c:pt idx="1396">
                  <c:v>125.517732</c:v>
                </c:pt>
                <c:pt idx="1397">
                  <c:v>125.517732</c:v>
                </c:pt>
                <c:pt idx="1398">
                  <c:v>125.517732</c:v>
                </c:pt>
                <c:pt idx="1399">
                  <c:v>125.517732</c:v>
                </c:pt>
                <c:pt idx="1400">
                  <c:v>125.517732</c:v>
                </c:pt>
                <c:pt idx="1401">
                  <c:v>125.517732</c:v>
                </c:pt>
                <c:pt idx="1402">
                  <c:v>125.517732</c:v>
                </c:pt>
                <c:pt idx="1403">
                  <c:v>125.517732</c:v>
                </c:pt>
                <c:pt idx="1404">
                  <c:v>124.99208299999998</c:v>
                </c:pt>
                <c:pt idx="1405">
                  <c:v>124.99208299999998</c:v>
                </c:pt>
                <c:pt idx="1406">
                  <c:v>124.99208299999998</c:v>
                </c:pt>
                <c:pt idx="1407">
                  <c:v>124.99208299999998</c:v>
                </c:pt>
                <c:pt idx="1408">
                  <c:v>124.99208299999998</c:v>
                </c:pt>
                <c:pt idx="1409">
                  <c:v>124.99208299999998</c:v>
                </c:pt>
                <c:pt idx="1410">
                  <c:v>124.99208299999998</c:v>
                </c:pt>
                <c:pt idx="1411">
                  <c:v>124.99208299999998</c:v>
                </c:pt>
                <c:pt idx="1412">
                  <c:v>124.99208299999998</c:v>
                </c:pt>
                <c:pt idx="1413">
                  <c:v>124.99208299999998</c:v>
                </c:pt>
                <c:pt idx="1414">
                  <c:v>125.400445</c:v>
                </c:pt>
                <c:pt idx="1415">
                  <c:v>125.400445</c:v>
                </c:pt>
                <c:pt idx="1416">
                  <c:v>125.400445</c:v>
                </c:pt>
                <c:pt idx="1417">
                  <c:v>125.400445</c:v>
                </c:pt>
                <c:pt idx="1418">
                  <c:v>125.400445</c:v>
                </c:pt>
                <c:pt idx="1419">
                  <c:v>125.400445</c:v>
                </c:pt>
                <c:pt idx="1420">
                  <c:v>125.400445</c:v>
                </c:pt>
                <c:pt idx="1421">
                  <c:v>125.400445</c:v>
                </c:pt>
                <c:pt idx="1422">
                  <c:v>125.400445</c:v>
                </c:pt>
                <c:pt idx="1423">
                  <c:v>125.400445</c:v>
                </c:pt>
                <c:pt idx="1424">
                  <c:v>126.07140200000001</c:v>
                </c:pt>
                <c:pt idx="1425">
                  <c:v>126.07140200000001</c:v>
                </c:pt>
                <c:pt idx="1426">
                  <c:v>126.07140200000001</c:v>
                </c:pt>
                <c:pt idx="1427">
                  <c:v>126.07140200000001</c:v>
                </c:pt>
                <c:pt idx="1428">
                  <c:v>126.07140200000001</c:v>
                </c:pt>
                <c:pt idx="1429">
                  <c:v>126.07140200000001</c:v>
                </c:pt>
                <c:pt idx="1430">
                  <c:v>126.07140200000001</c:v>
                </c:pt>
                <c:pt idx="1431">
                  <c:v>126.07140200000001</c:v>
                </c:pt>
                <c:pt idx="1432">
                  <c:v>126.07140200000001</c:v>
                </c:pt>
                <c:pt idx="1433">
                  <c:v>126.07140200000001</c:v>
                </c:pt>
                <c:pt idx="1434">
                  <c:v>126.24473300000002</c:v>
                </c:pt>
                <c:pt idx="1435">
                  <c:v>126.24473300000002</c:v>
                </c:pt>
                <c:pt idx="1436">
                  <c:v>126.24473300000002</c:v>
                </c:pt>
                <c:pt idx="1437">
                  <c:v>126.24473300000002</c:v>
                </c:pt>
                <c:pt idx="1438">
                  <c:v>126.24473300000002</c:v>
                </c:pt>
                <c:pt idx="1439">
                  <c:v>126.24473300000002</c:v>
                </c:pt>
                <c:pt idx="1440">
                  <c:v>126.24473300000002</c:v>
                </c:pt>
                <c:pt idx="1441">
                  <c:v>126.24473300000002</c:v>
                </c:pt>
                <c:pt idx="1442">
                  <c:v>126.24473300000002</c:v>
                </c:pt>
                <c:pt idx="1443">
                  <c:v>126.24473300000002</c:v>
                </c:pt>
                <c:pt idx="1444">
                  <c:v>126.33095400000002</c:v>
                </c:pt>
                <c:pt idx="1445">
                  <c:v>126.33095400000002</c:v>
                </c:pt>
                <c:pt idx="1446">
                  <c:v>126.33095400000002</c:v>
                </c:pt>
                <c:pt idx="1447">
                  <c:v>126.33095400000002</c:v>
                </c:pt>
                <c:pt idx="1448">
                  <c:v>126.33095400000002</c:v>
                </c:pt>
                <c:pt idx="1449">
                  <c:v>126.33095400000002</c:v>
                </c:pt>
                <c:pt idx="1450">
                  <c:v>126.33095400000002</c:v>
                </c:pt>
                <c:pt idx="1451">
                  <c:v>126.33095400000002</c:v>
                </c:pt>
                <c:pt idx="1452">
                  <c:v>126.33095400000002</c:v>
                </c:pt>
                <c:pt idx="1453">
                  <c:v>126.33095400000002</c:v>
                </c:pt>
                <c:pt idx="1454">
                  <c:v>126.28458900000004</c:v>
                </c:pt>
                <c:pt idx="1455">
                  <c:v>126.28458900000004</c:v>
                </c:pt>
                <c:pt idx="1456">
                  <c:v>126.28458900000004</c:v>
                </c:pt>
                <c:pt idx="1457">
                  <c:v>126.28458900000004</c:v>
                </c:pt>
                <c:pt idx="1458">
                  <c:v>126.28458900000004</c:v>
                </c:pt>
                <c:pt idx="1459">
                  <c:v>126.28458900000004</c:v>
                </c:pt>
                <c:pt idx="1460">
                  <c:v>126.28458900000004</c:v>
                </c:pt>
                <c:pt idx="1461">
                  <c:v>126.28458900000004</c:v>
                </c:pt>
                <c:pt idx="1462">
                  <c:v>126.28458900000004</c:v>
                </c:pt>
                <c:pt idx="1463">
                  <c:v>126.28458900000004</c:v>
                </c:pt>
                <c:pt idx="1464">
                  <c:v>126.498462</c:v>
                </c:pt>
                <c:pt idx="1465">
                  <c:v>126.498462</c:v>
                </c:pt>
                <c:pt idx="1466">
                  <c:v>126.498462</c:v>
                </c:pt>
                <c:pt idx="1467">
                  <c:v>126.498462</c:v>
                </c:pt>
                <c:pt idx="1468">
                  <c:v>126.498462</c:v>
                </c:pt>
                <c:pt idx="1469">
                  <c:v>126.498462</c:v>
                </c:pt>
                <c:pt idx="1470">
                  <c:v>126.498462</c:v>
                </c:pt>
                <c:pt idx="1471">
                  <c:v>126.498462</c:v>
                </c:pt>
                <c:pt idx="1472">
                  <c:v>126.498462</c:v>
                </c:pt>
                <c:pt idx="1473">
                  <c:v>126.498462</c:v>
                </c:pt>
              </c:numCache>
            </c:numRef>
          </c:val>
          <c:extLst xmlns:c16r2="http://schemas.microsoft.com/office/drawing/2015/06/chart">
            <c:ext xmlns:c16="http://schemas.microsoft.com/office/drawing/2014/chart" uri="{C3380CC4-5D6E-409C-BE32-E72D297353CC}">
              <c16:uniqueId val="{00000001-0335-4854-8A7A-CFC50A46048E}"/>
            </c:ext>
          </c:extLst>
        </c:ser>
        <c:ser>
          <c:idx val="2"/>
          <c:order val="2"/>
          <c:tx>
            <c:strRef>
              <c:f>Sheet1!$D$1</c:f>
              <c:strCache>
                <c:ptCount val="1"/>
                <c:pt idx="0">
                  <c:v>TC-3</c:v>
                </c:pt>
              </c:strCache>
            </c:strRef>
          </c:tx>
          <c:spPr>
            <a:ln w="28575" cap="rnd">
              <a:solidFill>
                <a:schemeClr val="accent3"/>
              </a:solidFill>
              <a:round/>
            </a:ln>
            <a:effectLst/>
          </c:spPr>
          <c:marker>
            <c:symbol val="none"/>
          </c:marker>
          <c:cat>
            <c:strRef>
              <c:f>Sheet1!$A$1:$A$1475</c:f>
              <c:strCache>
                <c:ptCount val="147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2.1</c:v>
                </c:pt>
                <c:pt idx="1292">
                  <c:v>2.1</c:v>
                </c:pt>
                <c:pt idx="1293">
                  <c:v>2.1</c:v>
                </c:pt>
                <c:pt idx="1294">
                  <c:v>2.1</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2.2</c:v>
                </c:pt>
                <c:pt idx="1352">
                  <c:v>2.2</c:v>
                </c:pt>
                <c:pt idx="1353">
                  <c:v>2.2</c:v>
                </c:pt>
                <c:pt idx="1354">
                  <c:v>2.2</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2.3</c:v>
                </c:pt>
                <c:pt idx="1412">
                  <c:v>2.3</c:v>
                </c:pt>
                <c:pt idx="1413">
                  <c:v>2.3</c:v>
                </c:pt>
                <c:pt idx="1414">
                  <c:v>2.3</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2.4</c:v>
                </c:pt>
                <c:pt idx="1472">
                  <c:v>2.4</c:v>
                </c:pt>
                <c:pt idx="1473">
                  <c:v>2.4</c:v>
                </c:pt>
                <c:pt idx="1474">
                  <c:v>2.4</c:v>
                </c:pt>
              </c:strCache>
            </c:strRef>
          </c:cat>
          <c:val>
            <c:numRef>
              <c:f>Sheet1!$D$2:$D$1475</c:f>
              <c:numCache>
                <c:formatCode>General</c:formatCode>
                <c:ptCount val="1474"/>
                <c:pt idx="0">
                  <c:v>46.721575000000023</c:v>
                </c:pt>
                <c:pt idx="1">
                  <c:v>46.721575000000023</c:v>
                </c:pt>
                <c:pt idx="2">
                  <c:v>46.721575000000023</c:v>
                </c:pt>
                <c:pt idx="3">
                  <c:v>46.721575000000023</c:v>
                </c:pt>
                <c:pt idx="4">
                  <c:v>46.784143</c:v>
                </c:pt>
                <c:pt idx="5">
                  <c:v>46.784143</c:v>
                </c:pt>
                <c:pt idx="6">
                  <c:v>46.784143</c:v>
                </c:pt>
                <c:pt idx="7">
                  <c:v>46.784143</c:v>
                </c:pt>
                <c:pt idx="8">
                  <c:v>46.784143</c:v>
                </c:pt>
                <c:pt idx="9">
                  <c:v>46.784143</c:v>
                </c:pt>
                <c:pt idx="10">
                  <c:v>46.784143</c:v>
                </c:pt>
                <c:pt idx="11">
                  <c:v>46.784143</c:v>
                </c:pt>
                <c:pt idx="12">
                  <c:v>46.784143</c:v>
                </c:pt>
                <c:pt idx="13">
                  <c:v>46.784143</c:v>
                </c:pt>
                <c:pt idx="14">
                  <c:v>46.824804999999998</c:v>
                </c:pt>
                <c:pt idx="15">
                  <c:v>46.824804999999998</c:v>
                </c:pt>
                <c:pt idx="16">
                  <c:v>46.824804999999998</c:v>
                </c:pt>
                <c:pt idx="17">
                  <c:v>46.824804999999998</c:v>
                </c:pt>
                <c:pt idx="18">
                  <c:v>46.824804999999998</c:v>
                </c:pt>
                <c:pt idx="19">
                  <c:v>46.824804999999998</c:v>
                </c:pt>
                <c:pt idx="20">
                  <c:v>46.824804999999998</c:v>
                </c:pt>
                <c:pt idx="21">
                  <c:v>46.824804999999998</c:v>
                </c:pt>
                <c:pt idx="22">
                  <c:v>46.824804999999998</c:v>
                </c:pt>
                <c:pt idx="23">
                  <c:v>46.824804999999998</c:v>
                </c:pt>
                <c:pt idx="24">
                  <c:v>46.800172000000003</c:v>
                </c:pt>
                <c:pt idx="25">
                  <c:v>46.800172000000003</c:v>
                </c:pt>
                <c:pt idx="26">
                  <c:v>46.800172000000003</c:v>
                </c:pt>
                <c:pt idx="27">
                  <c:v>46.800172000000003</c:v>
                </c:pt>
                <c:pt idx="28">
                  <c:v>46.800172000000003</c:v>
                </c:pt>
                <c:pt idx="29">
                  <c:v>46.800172000000003</c:v>
                </c:pt>
                <c:pt idx="30">
                  <c:v>46.800172000000003</c:v>
                </c:pt>
                <c:pt idx="31">
                  <c:v>46.800172000000003</c:v>
                </c:pt>
                <c:pt idx="32">
                  <c:v>46.800172000000003</c:v>
                </c:pt>
                <c:pt idx="33">
                  <c:v>46.800172000000003</c:v>
                </c:pt>
                <c:pt idx="34">
                  <c:v>46.872023999999996</c:v>
                </c:pt>
                <c:pt idx="35">
                  <c:v>46.872023999999996</c:v>
                </c:pt>
                <c:pt idx="36">
                  <c:v>46.872023999999996</c:v>
                </c:pt>
                <c:pt idx="37">
                  <c:v>46.872023999999996</c:v>
                </c:pt>
                <c:pt idx="38">
                  <c:v>46.872023999999996</c:v>
                </c:pt>
                <c:pt idx="39">
                  <c:v>46.872023999999996</c:v>
                </c:pt>
                <c:pt idx="40">
                  <c:v>46.872023999999996</c:v>
                </c:pt>
                <c:pt idx="41">
                  <c:v>46.872023999999996</c:v>
                </c:pt>
                <c:pt idx="42">
                  <c:v>46.872023999999996</c:v>
                </c:pt>
                <c:pt idx="43">
                  <c:v>46.872023999999996</c:v>
                </c:pt>
                <c:pt idx="44">
                  <c:v>46.918710000000011</c:v>
                </c:pt>
                <c:pt idx="45">
                  <c:v>46.918710000000011</c:v>
                </c:pt>
                <c:pt idx="46">
                  <c:v>46.918710000000011</c:v>
                </c:pt>
                <c:pt idx="47">
                  <c:v>46.918710000000011</c:v>
                </c:pt>
                <c:pt idx="48">
                  <c:v>46.918710000000011</c:v>
                </c:pt>
                <c:pt idx="49">
                  <c:v>46.918710000000011</c:v>
                </c:pt>
                <c:pt idx="50">
                  <c:v>46.918710000000011</c:v>
                </c:pt>
                <c:pt idx="51">
                  <c:v>46.918710000000011</c:v>
                </c:pt>
                <c:pt idx="52">
                  <c:v>46.918710000000011</c:v>
                </c:pt>
                <c:pt idx="53">
                  <c:v>46.918710000000011</c:v>
                </c:pt>
                <c:pt idx="54">
                  <c:v>47.031198000000003</c:v>
                </c:pt>
                <c:pt idx="55">
                  <c:v>47.031198000000003</c:v>
                </c:pt>
                <c:pt idx="56">
                  <c:v>47.031198000000003</c:v>
                </c:pt>
                <c:pt idx="57">
                  <c:v>47.031198000000003</c:v>
                </c:pt>
                <c:pt idx="58">
                  <c:v>47.031198000000003</c:v>
                </c:pt>
                <c:pt idx="59">
                  <c:v>47.031198000000003</c:v>
                </c:pt>
                <c:pt idx="60">
                  <c:v>47.031198000000003</c:v>
                </c:pt>
                <c:pt idx="61">
                  <c:v>47.031198000000003</c:v>
                </c:pt>
                <c:pt idx="62">
                  <c:v>47.031198000000003</c:v>
                </c:pt>
                <c:pt idx="63">
                  <c:v>47.031198000000003</c:v>
                </c:pt>
                <c:pt idx="64">
                  <c:v>47.098446000000003</c:v>
                </c:pt>
                <c:pt idx="65">
                  <c:v>47.098446000000003</c:v>
                </c:pt>
                <c:pt idx="66">
                  <c:v>47.098446000000003</c:v>
                </c:pt>
                <c:pt idx="67">
                  <c:v>47.098446000000003</c:v>
                </c:pt>
                <c:pt idx="68">
                  <c:v>47.098446000000003</c:v>
                </c:pt>
                <c:pt idx="69">
                  <c:v>47.098446000000003</c:v>
                </c:pt>
                <c:pt idx="70">
                  <c:v>47.098446000000003</c:v>
                </c:pt>
                <c:pt idx="71">
                  <c:v>47.098446000000003</c:v>
                </c:pt>
                <c:pt idx="72">
                  <c:v>47.098446000000003</c:v>
                </c:pt>
                <c:pt idx="73">
                  <c:v>47.098446000000003</c:v>
                </c:pt>
                <c:pt idx="74">
                  <c:v>47.241263000000004</c:v>
                </c:pt>
                <c:pt idx="75">
                  <c:v>47.241263000000004</c:v>
                </c:pt>
                <c:pt idx="76">
                  <c:v>47.241263000000004</c:v>
                </c:pt>
                <c:pt idx="77">
                  <c:v>47.241263000000004</c:v>
                </c:pt>
                <c:pt idx="78">
                  <c:v>47.241263000000004</c:v>
                </c:pt>
                <c:pt idx="79">
                  <c:v>47.241263000000004</c:v>
                </c:pt>
                <c:pt idx="80">
                  <c:v>47.241263000000004</c:v>
                </c:pt>
                <c:pt idx="81">
                  <c:v>47.241263000000004</c:v>
                </c:pt>
                <c:pt idx="82">
                  <c:v>47.241263000000004</c:v>
                </c:pt>
                <c:pt idx="83">
                  <c:v>47.241263000000004</c:v>
                </c:pt>
                <c:pt idx="84">
                  <c:v>47.412978000000003</c:v>
                </c:pt>
                <c:pt idx="85">
                  <c:v>47.412978000000003</c:v>
                </c:pt>
                <c:pt idx="86">
                  <c:v>47.412978000000003</c:v>
                </c:pt>
                <c:pt idx="87">
                  <c:v>47.412978000000003</c:v>
                </c:pt>
                <c:pt idx="88">
                  <c:v>47.412978000000003</c:v>
                </c:pt>
                <c:pt idx="89">
                  <c:v>47.412978000000003</c:v>
                </c:pt>
                <c:pt idx="90">
                  <c:v>47.412978000000003</c:v>
                </c:pt>
                <c:pt idx="91">
                  <c:v>47.412978000000003</c:v>
                </c:pt>
                <c:pt idx="92">
                  <c:v>47.412978000000003</c:v>
                </c:pt>
                <c:pt idx="93">
                  <c:v>47.412978000000003</c:v>
                </c:pt>
                <c:pt idx="94">
                  <c:v>47.728329000000024</c:v>
                </c:pt>
                <c:pt idx="95">
                  <c:v>47.728329000000024</c:v>
                </c:pt>
                <c:pt idx="96">
                  <c:v>47.728329000000024</c:v>
                </c:pt>
                <c:pt idx="97">
                  <c:v>47.728329000000024</c:v>
                </c:pt>
                <c:pt idx="98">
                  <c:v>47.728329000000024</c:v>
                </c:pt>
                <c:pt idx="99">
                  <c:v>47.728329000000024</c:v>
                </c:pt>
                <c:pt idx="100">
                  <c:v>47.728329000000024</c:v>
                </c:pt>
                <c:pt idx="101">
                  <c:v>47.728329000000024</c:v>
                </c:pt>
                <c:pt idx="102">
                  <c:v>47.728329000000024</c:v>
                </c:pt>
                <c:pt idx="103">
                  <c:v>47.728329000000024</c:v>
                </c:pt>
                <c:pt idx="104">
                  <c:v>48.021327000000007</c:v>
                </c:pt>
                <c:pt idx="105">
                  <c:v>48.021327000000007</c:v>
                </c:pt>
                <c:pt idx="106">
                  <c:v>48.021327000000007</c:v>
                </c:pt>
                <c:pt idx="107">
                  <c:v>48.021327000000007</c:v>
                </c:pt>
                <c:pt idx="108">
                  <c:v>48.021327000000007</c:v>
                </c:pt>
                <c:pt idx="109">
                  <c:v>48.021327000000007</c:v>
                </c:pt>
                <c:pt idx="110">
                  <c:v>48.021327000000007</c:v>
                </c:pt>
                <c:pt idx="111">
                  <c:v>48.021327000000007</c:v>
                </c:pt>
                <c:pt idx="112">
                  <c:v>48.021327000000007</c:v>
                </c:pt>
                <c:pt idx="113">
                  <c:v>48.021327000000007</c:v>
                </c:pt>
                <c:pt idx="114">
                  <c:v>48.372996000000001</c:v>
                </c:pt>
                <c:pt idx="115">
                  <c:v>48.372996000000001</c:v>
                </c:pt>
                <c:pt idx="116">
                  <c:v>48.372996000000001</c:v>
                </c:pt>
                <c:pt idx="117">
                  <c:v>48.372996000000001</c:v>
                </c:pt>
                <c:pt idx="118">
                  <c:v>48.372996000000001</c:v>
                </c:pt>
                <c:pt idx="119">
                  <c:v>48.372996000000001</c:v>
                </c:pt>
                <c:pt idx="120">
                  <c:v>48.372996000000001</c:v>
                </c:pt>
                <c:pt idx="121">
                  <c:v>48.372996000000001</c:v>
                </c:pt>
                <c:pt idx="122">
                  <c:v>48.372996000000001</c:v>
                </c:pt>
                <c:pt idx="123">
                  <c:v>48.372996000000001</c:v>
                </c:pt>
                <c:pt idx="124">
                  <c:v>48.849012000000002</c:v>
                </c:pt>
                <c:pt idx="125">
                  <c:v>48.849012000000002</c:v>
                </c:pt>
                <c:pt idx="126">
                  <c:v>48.849012000000002</c:v>
                </c:pt>
                <c:pt idx="127">
                  <c:v>48.849012000000002</c:v>
                </c:pt>
                <c:pt idx="128">
                  <c:v>48.849012000000002</c:v>
                </c:pt>
                <c:pt idx="129">
                  <c:v>48.849012000000002</c:v>
                </c:pt>
                <c:pt idx="130">
                  <c:v>48.849012000000002</c:v>
                </c:pt>
                <c:pt idx="131">
                  <c:v>48.849012000000002</c:v>
                </c:pt>
                <c:pt idx="132">
                  <c:v>48.849012000000002</c:v>
                </c:pt>
                <c:pt idx="133">
                  <c:v>48.849012000000002</c:v>
                </c:pt>
                <c:pt idx="134">
                  <c:v>49.362722000000012</c:v>
                </c:pt>
                <c:pt idx="135">
                  <c:v>49.362722000000012</c:v>
                </c:pt>
                <c:pt idx="136">
                  <c:v>49.362722000000012</c:v>
                </c:pt>
                <c:pt idx="137">
                  <c:v>49.362722000000012</c:v>
                </c:pt>
                <c:pt idx="138">
                  <c:v>49.362722000000012</c:v>
                </c:pt>
                <c:pt idx="139">
                  <c:v>49.362722000000012</c:v>
                </c:pt>
                <c:pt idx="140">
                  <c:v>49.362722000000012</c:v>
                </c:pt>
                <c:pt idx="141">
                  <c:v>49.362722000000012</c:v>
                </c:pt>
                <c:pt idx="142">
                  <c:v>49.362722000000012</c:v>
                </c:pt>
                <c:pt idx="143">
                  <c:v>49.362722000000012</c:v>
                </c:pt>
                <c:pt idx="144">
                  <c:v>49.901261999999996</c:v>
                </c:pt>
                <c:pt idx="145">
                  <c:v>49.901261999999996</c:v>
                </c:pt>
                <c:pt idx="146">
                  <c:v>49.901261999999996</c:v>
                </c:pt>
                <c:pt idx="147">
                  <c:v>49.901261999999996</c:v>
                </c:pt>
                <c:pt idx="148">
                  <c:v>49.901261999999996</c:v>
                </c:pt>
                <c:pt idx="149">
                  <c:v>49.901261999999996</c:v>
                </c:pt>
                <c:pt idx="150">
                  <c:v>49.901261999999996</c:v>
                </c:pt>
                <c:pt idx="151">
                  <c:v>49.901261999999996</c:v>
                </c:pt>
                <c:pt idx="152">
                  <c:v>49.901261999999996</c:v>
                </c:pt>
                <c:pt idx="153">
                  <c:v>49.901261999999996</c:v>
                </c:pt>
                <c:pt idx="154">
                  <c:v>50.662175000000026</c:v>
                </c:pt>
                <c:pt idx="155">
                  <c:v>50.662175000000026</c:v>
                </c:pt>
                <c:pt idx="156">
                  <c:v>50.662175000000026</c:v>
                </c:pt>
                <c:pt idx="157">
                  <c:v>50.662175000000026</c:v>
                </c:pt>
                <c:pt idx="158">
                  <c:v>50.662175000000026</c:v>
                </c:pt>
                <c:pt idx="159">
                  <c:v>50.662175000000026</c:v>
                </c:pt>
                <c:pt idx="160">
                  <c:v>50.662175000000026</c:v>
                </c:pt>
                <c:pt idx="161">
                  <c:v>50.662175000000026</c:v>
                </c:pt>
                <c:pt idx="162">
                  <c:v>50.662175000000026</c:v>
                </c:pt>
                <c:pt idx="163">
                  <c:v>50.662175000000026</c:v>
                </c:pt>
                <c:pt idx="164">
                  <c:v>51.421872</c:v>
                </c:pt>
                <c:pt idx="165">
                  <c:v>51.421872</c:v>
                </c:pt>
                <c:pt idx="166">
                  <c:v>51.421872</c:v>
                </c:pt>
                <c:pt idx="167">
                  <c:v>51.421872</c:v>
                </c:pt>
                <c:pt idx="168">
                  <c:v>51.421872</c:v>
                </c:pt>
                <c:pt idx="169">
                  <c:v>51.421872</c:v>
                </c:pt>
                <c:pt idx="170">
                  <c:v>51.421872</c:v>
                </c:pt>
                <c:pt idx="171">
                  <c:v>51.421872</c:v>
                </c:pt>
                <c:pt idx="172">
                  <c:v>51.421872</c:v>
                </c:pt>
                <c:pt idx="173">
                  <c:v>51.421872</c:v>
                </c:pt>
                <c:pt idx="174">
                  <c:v>52.150478</c:v>
                </c:pt>
                <c:pt idx="175">
                  <c:v>52.150478</c:v>
                </c:pt>
                <c:pt idx="176">
                  <c:v>52.150478</c:v>
                </c:pt>
                <c:pt idx="177">
                  <c:v>52.150478</c:v>
                </c:pt>
                <c:pt idx="178">
                  <c:v>52.150478</c:v>
                </c:pt>
                <c:pt idx="179">
                  <c:v>52.150478</c:v>
                </c:pt>
                <c:pt idx="180">
                  <c:v>52.150478</c:v>
                </c:pt>
                <c:pt idx="181">
                  <c:v>52.150478</c:v>
                </c:pt>
                <c:pt idx="182">
                  <c:v>52.150478</c:v>
                </c:pt>
                <c:pt idx="183">
                  <c:v>52.150478</c:v>
                </c:pt>
                <c:pt idx="184">
                  <c:v>52.989176</c:v>
                </c:pt>
                <c:pt idx="185">
                  <c:v>52.989176</c:v>
                </c:pt>
                <c:pt idx="186">
                  <c:v>52.989176</c:v>
                </c:pt>
                <c:pt idx="187">
                  <c:v>52.989176</c:v>
                </c:pt>
                <c:pt idx="188">
                  <c:v>52.989176</c:v>
                </c:pt>
                <c:pt idx="189">
                  <c:v>52.989176</c:v>
                </c:pt>
                <c:pt idx="190">
                  <c:v>52.989176</c:v>
                </c:pt>
                <c:pt idx="191">
                  <c:v>52.989176</c:v>
                </c:pt>
                <c:pt idx="192">
                  <c:v>52.989176</c:v>
                </c:pt>
                <c:pt idx="193">
                  <c:v>52.989176</c:v>
                </c:pt>
                <c:pt idx="194">
                  <c:v>54.050198000000002</c:v>
                </c:pt>
                <c:pt idx="195">
                  <c:v>54.050198000000002</c:v>
                </c:pt>
                <c:pt idx="196">
                  <c:v>54.050198000000002</c:v>
                </c:pt>
                <c:pt idx="197">
                  <c:v>54.050198000000002</c:v>
                </c:pt>
                <c:pt idx="198">
                  <c:v>54.050198000000002</c:v>
                </c:pt>
                <c:pt idx="199">
                  <c:v>54.050198000000002</c:v>
                </c:pt>
                <c:pt idx="200">
                  <c:v>54.050198000000002</c:v>
                </c:pt>
                <c:pt idx="201">
                  <c:v>54.050198000000002</c:v>
                </c:pt>
                <c:pt idx="202">
                  <c:v>54.050198000000002</c:v>
                </c:pt>
                <c:pt idx="203">
                  <c:v>54.050198000000002</c:v>
                </c:pt>
                <c:pt idx="204">
                  <c:v>54.940884999999994</c:v>
                </c:pt>
                <c:pt idx="205">
                  <c:v>54.940884999999994</c:v>
                </c:pt>
                <c:pt idx="206">
                  <c:v>54.940884999999994</c:v>
                </c:pt>
                <c:pt idx="207">
                  <c:v>54.940884999999994</c:v>
                </c:pt>
                <c:pt idx="208">
                  <c:v>54.940884999999994</c:v>
                </c:pt>
                <c:pt idx="209">
                  <c:v>54.940884999999994</c:v>
                </c:pt>
                <c:pt idx="210">
                  <c:v>54.940884999999994</c:v>
                </c:pt>
                <c:pt idx="211">
                  <c:v>54.940884999999994</c:v>
                </c:pt>
                <c:pt idx="212">
                  <c:v>54.940884999999994</c:v>
                </c:pt>
                <c:pt idx="213">
                  <c:v>54.940884999999994</c:v>
                </c:pt>
                <c:pt idx="214">
                  <c:v>55.991783000000005</c:v>
                </c:pt>
                <c:pt idx="215">
                  <c:v>55.991783000000005</c:v>
                </c:pt>
                <c:pt idx="216">
                  <c:v>55.991783000000005</c:v>
                </c:pt>
                <c:pt idx="217">
                  <c:v>55.991783000000005</c:v>
                </c:pt>
                <c:pt idx="218">
                  <c:v>55.991783000000005</c:v>
                </c:pt>
                <c:pt idx="219">
                  <c:v>55.991783000000005</c:v>
                </c:pt>
                <c:pt idx="220">
                  <c:v>55.991783000000005</c:v>
                </c:pt>
                <c:pt idx="221">
                  <c:v>55.991783000000005</c:v>
                </c:pt>
                <c:pt idx="222">
                  <c:v>55.991783000000005</c:v>
                </c:pt>
                <c:pt idx="223">
                  <c:v>55.991783000000005</c:v>
                </c:pt>
                <c:pt idx="224">
                  <c:v>57.043517000000001</c:v>
                </c:pt>
                <c:pt idx="225">
                  <c:v>57.043517000000001</c:v>
                </c:pt>
                <c:pt idx="226">
                  <c:v>57.043517000000001</c:v>
                </c:pt>
                <c:pt idx="227">
                  <c:v>57.043517000000001</c:v>
                </c:pt>
                <c:pt idx="228">
                  <c:v>57.043517000000001</c:v>
                </c:pt>
                <c:pt idx="229">
                  <c:v>57.043517000000001</c:v>
                </c:pt>
                <c:pt idx="230">
                  <c:v>57.043517000000001</c:v>
                </c:pt>
                <c:pt idx="231">
                  <c:v>57.043517000000001</c:v>
                </c:pt>
                <c:pt idx="232">
                  <c:v>57.043517000000001</c:v>
                </c:pt>
                <c:pt idx="233">
                  <c:v>57.043517000000001</c:v>
                </c:pt>
                <c:pt idx="234">
                  <c:v>58.090446</c:v>
                </c:pt>
                <c:pt idx="235">
                  <c:v>58.090446</c:v>
                </c:pt>
                <c:pt idx="236">
                  <c:v>58.090446</c:v>
                </c:pt>
                <c:pt idx="237">
                  <c:v>58.090446</c:v>
                </c:pt>
                <c:pt idx="238">
                  <c:v>58.090446</c:v>
                </c:pt>
                <c:pt idx="239">
                  <c:v>58.090446</c:v>
                </c:pt>
                <c:pt idx="240">
                  <c:v>58.090446</c:v>
                </c:pt>
                <c:pt idx="241">
                  <c:v>58.090446</c:v>
                </c:pt>
                <c:pt idx="242">
                  <c:v>58.090446</c:v>
                </c:pt>
                <c:pt idx="243">
                  <c:v>58.090446</c:v>
                </c:pt>
                <c:pt idx="244">
                  <c:v>59.279503000000012</c:v>
                </c:pt>
                <c:pt idx="245">
                  <c:v>59.279503000000012</c:v>
                </c:pt>
                <c:pt idx="246">
                  <c:v>59.279503000000012</c:v>
                </c:pt>
                <c:pt idx="247">
                  <c:v>59.279503000000012</c:v>
                </c:pt>
                <c:pt idx="248">
                  <c:v>59.279503000000012</c:v>
                </c:pt>
                <c:pt idx="249">
                  <c:v>59.279503000000012</c:v>
                </c:pt>
                <c:pt idx="250">
                  <c:v>59.279503000000012</c:v>
                </c:pt>
                <c:pt idx="251">
                  <c:v>59.279503000000012</c:v>
                </c:pt>
                <c:pt idx="252">
                  <c:v>59.279503000000012</c:v>
                </c:pt>
                <c:pt idx="253">
                  <c:v>59.279503000000012</c:v>
                </c:pt>
                <c:pt idx="254">
                  <c:v>60.457211999999998</c:v>
                </c:pt>
                <c:pt idx="255">
                  <c:v>60.457211999999998</c:v>
                </c:pt>
                <c:pt idx="256">
                  <c:v>60.457211999999998</c:v>
                </c:pt>
                <c:pt idx="257">
                  <c:v>60.457211999999998</c:v>
                </c:pt>
                <c:pt idx="258">
                  <c:v>60.457211999999998</c:v>
                </c:pt>
                <c:pt idx="259">
                  <c:v>60.457211999999998</c:v>
                </c:pt>
                <c:pt idx="260">
                  <c:v>60.457211999999998</c:v>
                </c:pt>
                <c:pt idx="261">
                  <c:v>60.457211999999998</c:v>
                </c:pt>
                <c:pt idx="262">
                  <c:v>60.457211999999998</c:v>
                </c:pt>
                <c:pt idx="263">
                  <c:v>60.457211999999998</c:v>
                </c:pt>
                <c:pt idx="264">
                  <c:v>61.723647</c:v>
                </c:pt>
                <c:pt idx="265">
                  <c:v>61.723647</c:v>
                </c:pt>
                <c:pt idx="266">
                  <c:v>61.723647</c:v>
                </c:pt>
                <c:pt idx="267">
                  <c:v>61.723647</c:v>
                </c:pt>
                <c:pt idx="268">
                  <c:v>61.723647</c:v>
                </c:pt>
                <c:pt idx="269">
                  <c:v>61.723647</c:v>
                </c:pt>
                <c:pt idx="270">
                  <c:v>61.723647</c:v>
                </c:pt>
                <c:pt idx="271">
                  <c:v>61.723647</c:v>
                </c:pt>
                <c:pt idx="272">
                  <c:v>61.723647</c:v>
                </c:pt>
                <c:pt idx="273">
                  <c:v>61.723647</c:v>
                </c:pt>
                <c:pt idx="274">
                  <c:v>62.839193000000002</c:v>
                </c:pt>
                <c:pt idx="275">
                  <c:v>62.839193000000002</c:v>
                </c:pt>
                <c:pt idx="276">
                  <c:v>62.839193000000002</c:v>
                </c:pt>
                <c:pt idx="277">
                  <c:v>62.839193000000002</c:v>
                </c:pt>
                <c:pt idx="278">
                  <c:v>62.839193000000002</c:v>
                </c:pt>
                <c:pt idx="279">
                  <c:v>62.839193000000002</c:v>
                </c:pt>
                <c:pt idx="280">
                  <c:v>62.839193000000002</c:v>
                </c:pt>
                <c:pt idx="281">
                  <c:v>62.839193000000002</c:v>
                </c:pt>
                <c:pt idx="282">
                  <c:v>62.839193000000002</c:v>
                </c:pt>
                <c:pt idx="283">
                  <c:v>62.839193000000002</c:v>
                </c:pt>
                <c:pt idx="284">
                  <c:v>63.991708000000003</c:v>
                </c:pt>
                <c:pt idx="285">
                  <c:v>63.991708000000003</c:v>
                </c:pt>
                <c:pt idx="286">
                  <c:v>63.991708000000003</c:v>
                </c:pt>
                <c:pt idx="287">
                  <c:v>63.991708000000003</c:v>
                </c:pt>
                <c:pt idx="288">
                  <c:v>63.991708000000003</c:v>
                </c:pt>
                <c:pt idx="289">
                  <c:v>63.991708000000003</c:v>
                </c:pt>
                <c:pt idx="290">
                  <c:v>63.991708000000003</c:v>
                </c:pt>
                <c:pt idx="291">
                  <c:v>63.991708000000003</c:v>
                </c:pt>
                <c:pt idx="292">
                  <c:v>63.991708000000003</c:v>
                </c:pt>
                <c:pt idx="293">
                  <c:v>63.991708000000003</c:v>
                </c:pt>
                <c:pt idx="294">
                  <c:v>65.275509</c:v>
                </c:pt>
                <c:pt idx="295">
                  <c:v>65.275509</c:v>
                </c:pt>
                <c:pt idx="296">
                  <c:v>65.275509</c:v>
                </c:pt>
                <c:pt idx="297">
                  <c:v>65.275509</c:v>
                </c:pt>
                <c:pt idx="298">
                  <c:v>65.275509</c:v>
                </c:pt>
                <c:pt idx="299">
                  <c:v>65.275509</c:v>
                </c:pt>
                <c:pt idx="300">
                  <c:v>65.275509</c:v>
                </c:pt>
                <c:pt idx="301">
                  <c:v>65.275509</c:v>
                </c:pt>
                <c:pt idx="302">
                  <c:v>65.275509</c:v>
                </c:pt>
                <c:pt idx="303">
                  <c:v>65.275509</c:v>
                </c:pt>
                <c:pt idx="304">
                  <c:v>66.554857999999982</c:v>
                </c:pt>
                <c:pt idx="305">
                  <c:v>66.554857999999982</c:v>
                </c:pt>
                <c:pt idx="306">
                  <c:v>66.554857999999982</c:v>
                </c:pt>
                <c:pt idx="307">
                  <c:v>66.554857999999982</c:v>
                </c:pt>
                <c:pt idx="308">
                  <c:v>66.554857999999982</c:v>
                </c:pt>
                <c:pt idx="309">
                  <c:v>66.554857999999982</c:v>
                </c:pt>
                <c:pt idx="310">
                  <c:v>66.554857999999982</c:v>
                </c:pt>
                <c:pt idx="311">
                  <c:v>66.554857999999982</c:v>
                </c:pt>
                <c:pt idx="312">
                  <c:v>66.554857999999982</c:v>
                </c:pt>
                <c:pt idx="313">
                  <c:v>66.554857999999982</c:v>
                </c:pt>
                <c:pt idx="314">
                  <c:v>68.115907999999962</c:v>
                </c:pt>
                <c:pt idx="315">
                  <c:v>68.115907999999962</c:v>
                </c:pt>
                <c:pt idx="316">
                  <c:v>68.115907999999962</c:v>
                </c:pt>
                <c:pt idx="317">
                  <c:v>68.115907999999962</c:v>
                </c:pt>
                <c:pt idx="318">
                  <c:v>68.115907999999962</c:v>
                </c:pt>
                <c:pt idx="319">
                  <c:v>68.115907999999962</c:v>
                </c:pt>
                <c:pt idx="320">
                  <c:v>68.115907999999962</c:v>
                </c:pt>
                <c:pt idx="321">
                  <c:v>68.115907999999962</c:v>
                </c:pt>
                <c:pt idx="322">
                  <c:v>68.115907999999962</c:v>
                </c:pt>
                <c:pt idx="323">
                  <c:v>68.115907999999962</c:v>
                </c:pt>
                <c:pt idx="324">
                  <c:v>69.551126999999994</c:v>
                </c:pt>
                <c:pt idx="325">
                  <c:v>69.551126999999994</c:v>
                </c:pt>
                <c:pt idx="326">
                  <c:v>69.551126999999994</c:v>
                </c:pt>
                <c:pt idx="327">
                  <c:v>69.551126999999994</c:v>
                </c:pt>
                <c:pt idx="328">
                  <c:v>69.551126999999994</c:v>
                </c:pt>
                <c:pt idx="329">
                  <c:v>69.551126999999994</c:v>
                </c:pt>
                <c:pt idx="330">
                  <c:v>69.551126999999994</c:v>
                </c:pt>
                <c:pt idx="331">
                  <c:v>69.551126999999994</c:v>
                </c:pt>
                <c:pt idx="332">
                  <c:v>69.551126999999994</c:v>
                </c:pt>
                <c:pt idx="333">
                  <c:v>69.551126999999994</c:v>
                </c:pt>
                <c:pt idx="334">
                  <c:v>71.177867999999989</c:v>
                </c:pt>
                <c:pt idx="335">
                  <c:v>71.177867999999989</c:v>
                </c:pt>
                <c:pt idx="336">
                  <c:v>71.177867999999989</c:v>
                </c:pt>
                <c:pt idx="337">
                  <c:v>71.177867999999989</c:v>
                </c:pt>
                <c:pt idx="338">
                  <c:v>71.177867999999989</c:v>
                </c:pt>
                <c:pt idx="339">
                  <c:v>71.177867999999989</c:v>
                </c:pt>
                <c:pt idx="340">
                  <c:v>71.177867999999989</c:v>
                </c:pt>
                <c:pt idx="341">
                  <c:v>71.177867999999989</c:v>
                </c:pt>
                <c:pt idx="342">
                  <c:v>71.177867999999989</c:v>
                </c:pt>
                <c:pt idx="343">
                  <c:v>71.177867999999989</c:v>
                </c:pt>
                <c:pt idx="344">
                  <c:v>73.008263999999997</c:v>
                </c:pt>
                <c:pt idx="345">
                  <c:v>73.008263999999997</c:v>
                </c:pt>
                <c:pt idx="346">
                  <c:v>73.008263999999997</c:v>
                </c:pt>
                <c:pt idx="347">
                  <c:v>73.008263999999997</c:v>
                </c:pt>
                <c:pt idx="348">
                  <c:v>73.008263999999997</c:v>
                </c:pt>
                <c:pt idx="349">
                  <c:v>73.008263999999997</c:v>
                </c:pt>
                <c:pt idx="350">
                  <c:v>73.008263999999997</c:v>
                </c:pt>
                <c:pt idx="351">
                  <c:v>73.008263999999997</c:v>
                </c:pt>
                <c:pt idx="352">
                  <c:v>73.008263999999997</c:v>
                </c:pt>
                <c:pt idx="353">
                  <c:v>73.008263999999997</c:v>
                </c:pt>
                <c:pt idx="354">
                  <c:v>74.811875000000001</c:v>
                </c:pt>
                <c:pt idx="355">
                  <c:v>74.811875000000001</c:v>
                </c:pt>
                <c:pt idx="356">
                  <c:v>74.811875000000001</c:v>
                </c:pt>
                <c:pt idx="357">
                  <c:v>74.811875000000001</c:v>
                </c:pt>
                <c:pt idx="358">
                  <c:v>74.811875000000001</c:v>
                </c:pt>
                <c:pt idx="359">
                  <c:v>74.811875000000001</c:v>
                </c:pt>
                <c:pt idx="360">
                  <c:v>74.811875000000001</c:v>
                </c:pt>
                <c:pt idx="361">
                  <c:v>74.811875000000001</c:v>
                </c:pt>
                <c:pt idx="362">
                  <c:v>74.811875000000001</c:v>
                </c:pt>
                <c:pt idx="363">
                  <c:v>74.811875000000001</c:v>
                </c:pt>
                <c:pt idx="364">
                  <c:v>76.742827000000005</c:v>
                </c:pt>
                <c:pt idx="365">
                  <c:v>76.742827000000005</c:v>
                </c:pt>
                <c:pt idx="366">
                  <c:v>76.742827000000005</c:v>
                </c:pt>
                <c:pt idx="367">
                  <c:v>76.742827000000005</c:v>
                </c:pt>
                <c:pt idx="368">
                  <c:v>76.742827000000005</c:v>
                </c:pt>
                <c:pt idx="369">
                  <c:v>76.742827000000005</c:v>
                </c:pt>
                <c:pt idx="370">
                  <c:v>76.742827000000005</c:v>
                </c:pt>
                <c:pt idx="371">
                  <c:v>76.742827000000005</c:v>
                </c:pt>
                <c:pt idx="372">
                  <c:v>76.742827000000005</c:v>
                </c:pt>
                <c:pt idx="373">
                  <c:v>76.742827000000005</c:v>
                </c:pt>
                <c:pt idx="374">
                  <c:v>78.793028000000007</c:v>
                </c:pt>
                <c:pt idx="375">
                  <c:v>78.793028000000007</c:v>
                </c:pt>
                <c:pt idx="376">
                  <c:v>78.793028000000007</c:v>
                </c:pt>
                <c:pt idx="377">
                  <c:v>78.793028000000007</c:v>
                </c:pt>
                <c:pt idx="378">
                  <c:v>78.793028000000007</c:v>
                </c:pt>
                <c:pt idx="379">
                  <c:v>78.793028000000007</c:v>
                </c:pt>
                <c:pt idx="380">
                  <c:v>78.793028000000007</c:v>
                </c:pt>
                <c:pt idx="381">
                  <c:v>78.793028000000007</c:v>
                </c:pt>
                <c:pt idx="382">
                  <c:v>78.793028000000007</c:v>
                </c:pt>
                <c:pt idx="383">
                  <c:v>78.793028000000007</c:v>
                </c:pt>
                <c:pt idx="384">
                  <c:v>81.017620000000051</c:v>
                </c:pt>
                <c:pt idx="385">
                  <c:v>81.017620000000051</c:v>
                </c:pt>
                <c:pt idx="386">
                  <c:v>81.017620000000051</c:v>
                </c:pt>
                <c:pt idx="387">
                  <c:v>81.017620000000051</c:v>
                </c:pt>
                <c:pt idx="388">
                  <c:v>81.017620000000051</c:v>
                </c:pt>
                <c:pt idx="389">
                  <c:v>81.017620000000051</c:v>
                </c:pt>
                <c:pt idx="390">
                  <c:v>81.017620000000051</c:v>
                </c:pt>
                <c:pt idx="391">
                  <c:v>81.017620000000051</c:v>
                </c:pt>
                <c:pt idx="392">
                  <c:v>81.017620000000051</c:v>
                </c:pt>
                <c:pt idx="393">
                  <c:v>81.017620000000051</c:v>
                </c:pt>
                <c:pt idx="394">
                  <c:v>83.428161000000003</c:v>
                </c:pt>
                <c:pt idx="395">
                  <c:v>83.428161000000003</c:v>
                </c:pt>
                <c:pt idx="396">
                  <c:v>83.428161000000003</c:v>
                </c:pt>
                <c:pt idx="397">
                  <c:v>83.428161000000003</c:v>
                </c:pt>
                <c:pt idx="398">
                  <c:v>83.428161000000003</c:v>
                </c:pt>
                <c:pt idx="399">
                  <c:v>83.428161000000003</c:v>
                </c:pt>
                <c:pt idx="400">
                  <c:v>83.428161000000003</c:v>
                </c:pt>
                <c:pt idx="401">
                  <c:v>83.428161000000003</c:v>
                </c:pt>
                <c:pt idx="402">
                  <c:v>83.428161000000003</c:v>
                </c:pt>
                <c:pt idx="403">
                  <c:v>83.428161000000003</c:v>
                </c:pt>
                <c:pt idx="404">
                  <c:v>86.020826</c:v>
                </c:pt>
                <c:pt idx="405">
                  <c:v>86.020826</c:v>
                </c:pt>
                <c:pt idx="406">
                  <c:v>86.020826</c:v>
                </c:pt>
                <c:pt idx="407">
                  <c:v>86.020826</c:v>
                </c:pt>
                <c:pt idx="408">
                  <c:v>86.020826</c:v>
                </c:pt>
                <c:pt idx="409">
                  <c:v>86.020826</c:v>
                </c:pt>
                <c:pt idx="410">
                  <c:v>86.020826</c:v>
                </c:pt>
                <c:pt idx="411">
                  <c:v>86.020826</c:v>
                </c:pt>
                <c:pt idx="412">
                  <c:v>86.020826</c:v>
                </c:pt>
                <c:pt idx="413">
                  <c:v>86.020826</c:v>
                </c:pt>
                <c:pt idx="414">
                  <c:v>88.813218000000006</c:v>
                </c:pt>
                <c:pt idx="415">
                  <c:v>88.813218000000006</c:v>
                </c:pt>
                <c:pt idx="416">
                  <c:v>88.813218000000006</c:v>
                </c:pt>
                <c:pt idx="417">
                  <c:v>88.813218000000006</c:v>
                </c:pt>
                <c:pt idx="418">
                  <c:v>88.813218000000006</c:v>
                </c:pt>
                <c:pt idx="419">
                  <c:v>88.813218000000006</c:v>
                </c:pt>
                <c:pt idx="420">
                  <c:v>88.813218000000006</c:v>
                </c:pt>
                <c:pt idx="421">
                  <c:v>88.813218000000006</c:v>
                </c:pt>
                <c:pt idx="422">
                  <c:v>88.813218000000006</c:v>
                </c:pt>
                <c:pt idx="423">
                  <c:v>88.813218000000006</c:v>
                </c:pt>
                <c:pt idx="424">
                  <c:v>91.806286</c:v>
                </c:pt>
                <c:pt idx="425">
                  <c:v>91.806286</c:v>
                </c:pt>
                <c:pt idx="426">
                  <c:v>91.806286</c:v>
                </c:pt>
                <c:pt idx="427">
                  <c:v>91.806286</c:v>
                </c:pt>
                <c:pt idx="428">
                  <c:v>91.806286</c:v>
                </c:pt>
                <c:pt idx="429">
                  <c:v>91.806286</c:v>
                </c:pt>
                <c:pt idx="430">
                  <c:v>91.806286</c:v>
                </c:pt>
                <c:pt idx="431">
                  <c:v>91.806286</c:v>
                </c:pt>
                <c:pt idx="432">
                  <c:v>91.806286</c:v>
                </c:pt>
                <c:pt idx="433">
                  <c:v>91.806286</c:v>
                </c:pt>
                <c:pt idx="434">
                  <c:v>95.456261999999995</c:v>
                </c:pt>
                <c:pt idx="435">
                  <c:v>95.456261999999995</c:v>
                </c:pt>
                <c:pt idx="436">
                  <c:v>95.456261999999995</c:v>
                </c:pt>
                <c:pt idx="437">
                  <c:v>95.456261999999995</c:v>
                </c:pt>
                <c:pt idx="438">
                  <c:v>95.456261999999995</c:v>
                </c:pt>
                <c:pt idx="439">
                  <c:v>95.456261999999995</c:v>
                </c:pt>
                <c:pt idx="440">
                  <c:v>95.456261999999995</c:v>
                </c:pt>
                <c:pt idx="441">
                  <c:v>95.456261999999995</c:v>
                </c:pt>
                <c:pt idx="442">
                  <c:v>95.456261999999995</c:v>
                </c:pt>
                <c:pt idx="443">
                  <c:v>95.456261999999995</c:v>
                </c:pt>
                <c:pt idx="444">
                  <c:v>98.837210999999996</c:v>
                </c:pt>
                <c:pt idx="445">
                  <c:v>98.837210999999996</c:v>
                </c:pt>
                <c:pt idx="446">
                  <c:v>98.837210999999996</c:v>
                </c:pt>
                <c:pt idx="447">
                  <c:v>98.837210999999996</c:v>
                </c:pt>
                <c:pt idx="448">
                  <c:v>98.837210999999996</c:v>
                </c:pt>
                <c:pt idx="449">
                  <c:v>98.837210999999996</c:v>
                </c:pt>
                <c:pt idx="450">
                  <c:v>98.837210999999996</c:v>
                </c:pt>
                <c:pt idx="451">
                  <c:v>98.837210999999996</c:v>
                </c:pt>
                <c:pt idx="452">
                  <c:v>98.837210999999996</c:v>
                </c:pt>
                <c:pt idx="453">
                  <c:v>98.837210999999996</c:v>
                </c:pt>
                <c:pt idx="454">
                  <c:v>102.69922699999999</c:v>
                </c:pt>
                <c:pt idx="455">
                  <c:v>102.69922699999999</c:v>
                </c:pt>
                <c:pt idx="456">
                  <c:v>102.69922699999999</c:v>
                </c:pt>
                <c:pt idx="457">
                  <c:v>102.69922699999999</c:v>
                </c:pt>
                <c:pt idx="458">
                  <c:v>102.69922699999999</c:v>
                </c:pt>
                <c:pt idx="459">
                  <c:v>102.69922699999999</c:v>
                </c:pt>
                <c:pt idx="460">
                  <c:v>102.69922699999999</c:v>
                </c:pt>
                <c:pt idx="461">
                  <c:v>102.69922699999999</c:v>
                </c:pt>
                <c:pt idx="462">
                  <c:v>102.69922699999999</c:v>
                </c:pt>
                <c:pt idx="463">
                  <c:v>102.69922699999999</c:v>
                </c:pt>
                <c:pt idx="464">
                  <c:v>106.53409600000002</c:v>
                </c:pt>
                <c:pt idx="465">
                  <c:v>106.53409600000002</c:v>
                </c:pt>
                <c:pt idx="466">
                  <c:v>106.53409600000002</c:v>
                </c:pt>
                <c:pt idx="467">
                  <c:v>106.53409600000002</c:v>
                </c:pt>
                <c:pt idx="468">
                  <c:v>106.53409600000002</c:v>
                </c:pt>
                <c:pt idx="469">
                  <c:v>106.53409600000002</c:v>
                </c:pt>
                <c:pt idx="470">
                  <c:v>106.53409600000002</c:v>
                </c:pt>
                <c:pt idx="471">
                  <c:v>106.53409600000002</c:v>
                </c:pt>
                <c:pt idx="472">
                  <c:v>106.53409600000002</c:v>
                </c:pt>
                <c:pt idx="473">
                  <c:v>106.53409600000002</c:v>
                </c:pt>
                <c:pt idx="474">
                  <c:v>110.765152</c:v>
                </c:pt>
                <c:pt idx="475">
                  <c:v>110.765152</c:v>
                </c:pt>
                <c:pt idx="476">
                  <c:v>110.765152</c:v>
                </c:pt>
                <c:pt idx="477">
                  <c:v>110.765152</c:v>
                </c:pt>
                <c:pt idx="478">
                  <c:v>110.765152</c:v>
                </c:pt>
                <c:pt idx="479">
                  <c:v>110.765152</c:v>
                </c:pt>
                <c:pt idx="480">
                  <c:v>110.765152</c:v>
                </c:pt>
                <c:pt idx="481">
                  <c:v>110.765152</c:v>
                </c:pt>
                <c:pt idx="482">
                  <c:v>110.765152</c:v>
                </c:pt>
                <c:pt idx="483">
                  <c:v>110.765152</c:v>
                </c:pt>
                <c:pt idx="484">
                  <c:v>115.31286900000002</c:v>
                </c:pt>
                <c:pt idx="485">
                  <c:v>115.31286900000002</c:v>
                </c:pt>
                <c:pt idx="486">
                  <c:v>115.31286900000002</c:v>
                </c:pt>
                <c:pt idx="487">
                  <c:v>115.31286900000002</c:v>
                </c:pt>
                <c:pt idx="488">
                  <c:v>115.31286900000002</c:v>
                </c:pt>
                <c:pt idx="489">
                  <c:v>115.31286900000002</c:v>
                </c:pt>
                <c:pt idx="490">
                  <c:v>115.31286900000002</c:v>
                </c:pt>
                <c:pt idx="491">
                  <c:v>115.31286900000002</c:v>
                </c:pt>
                <c:pt idx="492">
                  <c:v>115.31286900000002</c:v>
                </c:pt>
                <c:pt idx="493">
                  <c:v>115.31286900000002</c:v>
                </c:pt>
                <c:pt idx="494">
                  <c:v>120.13677399999996</c:v>
                </c:pt>
                <c:pt idx="495">
                  <c:v>120.13677399999996</c:v>
                </c:pt>
                <c:pt idx="496">
                  <c:v>120.13677399999996</c:v>
                </c:pt>
                <c:pt idx="497">
                  <c:v>120.13677399999996</c:v>
                </c:pt>
                <c:pt idx="498">
                  <c:v>120.13677399999996</c:v>
                </c:pt>
                <c:pt idx="499">
                  <c:v>120.13677399999996</c:v>
                </c:pt>
                <c:pt idx="500">
                  <c:v>120.13677399999996</c:v>
                </c:pt>
                <c:pt idx="501">
                  <c:v>120.13677399999996</c:v>
                </c:pt>
                <c:pt idx="502">
                  <c:v>120.13677399999996</c:v>
                </c:pt>
                <c:pt idx="503">
                  <c:v>120.13677399999996</c:v>
                </c:pt>
                <c:pt idx="504">
                  <c:v>125.22521399999999</c:v>
                </c:pt>
                <c:pt idx="505">
                  <c:v>125.22521399999999</c:v>
                </c:pt>
                <c:pt idx="506">
                  <c:v>125.22521399999999</c:v>
                </c:pt>
                <c:pt idx="507">
                  <c:v>125.22521399999999</c:v>
                </c:pt>
                <c:pt idx="508">
                  <c:v>125.22521399999999</c:v>
                </c:pt>
                <c:pt idx="509">
                  <c:v>125.22521399999999</c:v>
                </c:pt>
                <c:pt idx="510">
                  <c:v>125.22521399999999</c:v>
                </c:pt>
                <c:pt idx="511">
                  <c:v>125.22521399999999</c:v>
                </c:pt>
                <c:pt idx="512">
                  <c:v>125.22521399999999</c:v>
                </c:pt>
                <c:pt idx="513">
                  <c:v>125.22521399999999</c:v>
                </c:pt>
                <c:pt idx="514">
                  <c:v>130.30917299999999</c:v>
                </c:pt>
                <c:pt idx="515">
                  <c:v>130.30917299999999</c:v>
                </c:pt>
                <c:pt idx="516">
                  <c:v>130.30917299999999</c:v>
                </c:pt>
                <c:pt idx="517">
                  <c:v>130.30917299999999</c:v>
                </c:pt>
                <c:pt idx="518">
                  <c:v>130.30917299999999</c:v>
                </c:pt>
                <c:pt idx="519">
                  <c:v>130.30917299999999</c:v>
                </c:pt>
                <c:pt idx="520">
                  <c:v>130.30917299999999</c:v>
                </c:pt>
                <c:pt idx="521">
                  <c:v>130.30917299999999</c:v>
                </c:pt>
                <c:pt idx="522">
                  <c:v>130.30917299999999</c:v>
                </c:pt>
                <c:pt idx="523">
                  <c:v>130.30917299999999</c:v>
                </c:pt>
                <c:pt idx="524">
                  <c:v>135.63327199999998</c:v>
                </c:pt>
                <c:pt idx="525">
                  <c:v>135.63327199999998</c:v>
                </c:pt>
                <c:pt idx="526">
                  <c:v>135.63327199999998</c:v>
                </c:pt>
                <c:pt idx="527">
                  <c:v>135.63327199999998</c:v>
                </c:pt>
                <c:pt idx="528">
                  <c:v>135.63327199999998</c:v>
                </c:pt>
                <c:pt idx="529">
                  <c:v>135.63327199999998</c:v>
                </c:pt>
                <c:pt idx="530">
                  <c:v>135.63327199999998</c:v>
                </c:pt>
                <c:pt idx="531">
                  <c:v>135.63327199999998</c:v>
                </c:pt>
                <c:pt idx="532">
                  <c:v>135.63327199999998</c:v>
                </c:pt>
                <c:pt idx="533">
                  <c:v>135.63327199999998</c:v>
                </c:pt>
                <c:pt idx="534">
                  <c:v>141.13549700000004</c:v>
                </c:pt>
                <c:pt idx="535">
                  <c:v>141.13549700000004</c:v>
                </c:pt>
                <c:pt idx="536">
                  <c:v>141.13549700000004</c:v>
                </c:pt>
                <c:pt idx="537">
                  <c:v>141.13549700000004</c:v>
                </c:pt>
                <c:pt idx="538">
                  <c:v>141.13549700000004</c:v>
                </c:pt>
                <c:pt idx="539">
                  <c:v>141.13549700000004</c:v>
                </c:pt>
                <c:pt idx="540">
                  <c:v>141.13549700000004</c:v>
                </c:pt>
                <c:pt idx="541">
                  <c:v>141.13549700000004</c:v>
                </c:pt>
                <c:pt idx="542">
                  <c:v>141.13549700000004</c:v>
                </c:pt>
                <c:pt idx="543">
                  <c:v>141.13549700000004</c:v>
                </c:pt>
                <c:pt idx="544">
                  <c:v>146.66950799999998</c:v>
                </c:pt>
                <c:pt idx="545">
                  <c:v>146.66950799999998</c:v>
                </c:pt>
                <c:pt idx="546">
                  <c:v>146.66950799999998</c:v>
                </c:pt>
                <c:pt idx="547">
                  <c:v>146.66950799999998</c:v>
                </c:pt>
                <c:pt idx="548">
                  <c:v>146.66950799999998</c:v>
                </c:pt>
                <c:pt idx="549">
                  <c:v>146.66950799999998</c:v>
                </c:pt>
                <c:pt idx="550">
                  <c:v>146.66950799999998</c:v>
                </c:pt>
                <c:pt idx="551">
                  <c:v>146.66950799999998</c:v>
                </c:pt>
                <c:pt idx="552">
                  <c:v>146.66950799999998</c:v>
                </c:pt>
                <c:pt idx="553">
                  <c:v>146.66950799999998</c:v>
                </c:pt>
                <c:pt idx="554">
                  <c:v>152.12784000000008</c:v>
                </c:pt>
                <c:pt idx="555">
                  <c:v>152.12784000000008</c:v>
                </c:pt>
                <c:pt idx="556">
                  <c:v>152.12784000000008</c:v>
                </c:pt>
                <c:pt idx="557">
                  <c:v>152.12784000000008</c:v>
                </c:pt>
                <c:pt idx="558">
                  <c:v>152.12784000000008</c:v>
                </c:pt>
                <c:pt idx="559">
                  <c:v>152.12784000000008</c:v>
                </c:pt>
                <c:pt idx="560">
                  <c:v>152.12784000000008</c:v>
                </c:pt>
                <c:pt idx="561">
                  <c:v>152.12784000000008</c:v>
                </c:pt>
                <c:pt idx="562">
                  <c:v>152.12784000000008</c:v>
                </c:pt>
                <c:pt idx="563">
                  <c:v>152.12784000000008</c:v>
                </c:pt>
                <c:pt idx="564">
                  <c:v>157.48217400000001</c:v>
                </c:pt>
                <c:pt idx="565">
                  <c:v>157.48217400000001</c:v>
                </c:pt>
                <c:pt idx="566">
                  <c:v>157.48217400000001</c:v>
                </c:pt>
                <c:pt idx="567">
                  <c:v>157.48217400000001</c:v>
                </c:pt>
                <c:pt idx="568">
                  <c:v>157.48217400000001</c:v>
                </c:pt>
                <c:pt idx="569">
                  <c:v>157.48217400000001</c:v>
                </c:pt>
                <c:pt idx="570">
                  <c:v>157.48217400000001</c:v>
                </c:pt>
                <c:pt idx="571">
                  <c:v>157.48217400000001</c:v>
                </c:pt>
                <c:pt idx="572">
                  <c:v>157.48217400000001</c:v>
                </c:pt>
                <c:pt idx="573">
                  <c:v>157.48217400000001</c:v>
                </c:pt>
                <c:pt idx="574">
                  <c:v>163.01029600000001</c:v>
                </c:pt>
                <c:pt idx="575">
                  <c:v>163.01029600000001</c:v>
                </c:pt>
                <c:pt idx="576">
                  <c:v>163.01029600000001</c:v>
                </c:pt>
                <c:pt idx="577">
                  <c:v>163.01029600000001</c:v>
                </c:pt>
                <c:pt idx="578">
                  <c:v>163.01029600000001</c:v>
                </c:pt>
                <c:pt idx="579">
                  <c:v>163.01029600000001</c:v>
                </c:pt>
                <c:pt idx="580">
                  <c:v>163.01029600000001</c:v>
                </c:pt>
                <c:pt idx="581">
                  <c:v>163.01029600000001</c:v>
                </c:pt>
                <c:pt idx="582">
                  <c:v>163.01029600000001</c:v>
                </c:pt>
                <c:pt idx="583">
                  <c:v>163.01029600000001</c:v>
                </c:pt>
                <c:pt idx="584">
                  <c:v>168.41037700000001</c:v>
                </c:pt>
                <c:pt idx="585">
                  <c:v>168.41037700000001</c:v>
                </c:pt>
                <c:pt idx="586">
                  <c:v>168.41037700000001</c:v>
                </c:pt>
                <c:pt idx="587">
                  <c:v>168.41037700000001</c:v>
                </c:pt>
                <c:pt idx="588">
                  <c:v>168.41037700000001</c:v>
                </c:pt>
                <c:pt idx="589">
                  <c:v>168.41037700000001</c:v>
                </c:pt>
                <c:pt idx="590">
                  <c:v>168.41037700000001</c:v>
                </c:pt>
                <c:pt idx="591">
                  <c:v>168.41037700000001</c:v>
                </c:pt>
                <c:pt idx="592">
                  <c:v>168.41037700000001</c:v>
                </c:pt>
                <c:pt idx="593">
                  <c:v>168.41037700000001</c:v>
                </c:pt>
                <c:pt idx="594">
                  <c:v>173.52352399999998</c:v>
                </c:pt>
                <c:pt idx="595">
                  <c:v>173.52352399999998</c:v>
                </c:pt>
                <c:pt idx="596">
                  <c:v>173.52352399999998</c:v>
                </c:pt>
                <c:pt idx="597">
                  <c:v>173.52352399999998</c:v>
                </c:pt>
                <c:pt idx="598">
                  <c:v>173.52352399999998</c:v>
                </c:pt>
                <c:pt idx="599">
                  <c:v>173.52352399999998</c:v>
                </c:pt>
                <c:pt idx="600">
                  <c:v>173.52352399999998</c:v>
                </c:pt>
                <c:pt idx="601">
                  <c:v>173.52352399999998</c:v>
                </c:pt>
                <c:pt idx="602">
                  <c:v>173.52352399999998</c:v>
                </c:pt>
                <c:pt idx="603">
                  <c:v>173.52352399999998</c:v>
                </c:pt>
                <c:pt idx="604">
                  <c:v>176.578078</c:v>
                </c:pt>
                <c:pt idx="605">
                  <c:v>176.578078</c:v>
                </c:pt>
                <c:pt idx="606">
                  <c:v>176.578078</c:v>
                </c:pt>
                <c:pt idx="607">
                  <c:v>176.578078</c:v>
                </c:pt>
                <c:pt idx="608">
                  <c:v>176.578078</c:v>
                </c:pt>
                <c:pt idx="609">
                  <c:v>176.578078</c:v>
                </c:pt>
                <c:pt idx="610">
                  <c:v>176.578078</c:v>
                </c:pt>
                <c:pt idx="611">
                  <c:v>176.578078</c:v>
                </c:pt>
                <c:pt idx="612">
                  <c:v>176.578078</c:v>
                </c:pt>
                <c:pt idx="613">
                  <c:v>176.578078</c:v>
                </c:pt>
                <c:pt idx="614">
                  <c:v>180.547132</c:v>
                </c:pt>
                <c:pt idx="615">
                  <c:v>180.547132</c:v>
                </c:pt>
                <c:pt idx="616">
                  <c:v>180.547132</c:v>
                </c:pt>
                <c:pt idx="617">
                  <c:v>180.547132</c:v>
                </c:pt>
                <c:pt idx="618">
                  <c:v>180.547132</c:v>
                </c:pt>
                <c:pt idx="619">
                  <c:v>180.547132</c:v>
                </c:pt>
                <c:pt idx="620">
                  <c:v>180.547132</c:v>
                </c:pt>
                <c:pt idx="621">
                  <c:v>180.547132</c:v>
                </c:pt>
                <c:pt idx="622">
                  <c:v>180.547132</c:v>
                </c:pt>
                <c:pt idx="623">
                  <c:v>180.547132</c:v>
                </c:pt>
                <c:pt idx="624">
                  <c:v>185.08176599999999</c:v>
                </c:pt>
                <c:pt idx="625">
                  <c:v>185.08176599999999</c:v>
                </c:pt>
                <c:pt idx="626">
                  <c:v>185.08176599999999</c:v>
                </c:pt>
                <c:pt idx="627">
                  <c:v>185.08176599999999</c:v>
                </c:pt>
                <c:pt idx="628">
                  <c:v>185.08176599999999</c:v>
                </c:pt>
                <c:pt idx="629">
                  <c:v>185.08176599999999</c:v>
                </c:pt>
                <c:pt idx="630">
                  <c:v>185.08176599999999</c:v>
                </c:pt>
                <c:pt idx="631">
                  <c:v>185.08176599999999</c:v>
                </c:pt>
                <c:pt idx="632">
                  <c:v>185.08176599999999</c:v>
                </c:pt>
                <c:pt idx="633">
                  <c:v>185.08176599999999</c:v>
                </c:pt>
                <c:pt idx="634">
                  <c:v>190.42741000000009</c:v>
                </c:pt>
                <c:pt idx="635">
                  <c:v>190.42741000000009</c:v>
                </c:pt>
                <c:pt idx="636">
                  <c:v>190.42741000000009</c:v>
                </c:pt>
                <c:pt idx="637">
                  <c:v>190.42741000000009</c:v>
                </c:pt>
                <c:pt idx="638">
                  <c:v>190.42741000000009</c:v>
                </c:pt>
                <c:pt idx="639">
                  <c:v>190.42741000000009</c:v>
                </c:pt>
                <c:pt idx="640">
                  <c:v>190.42741000000009</c:v>
                </c:pt>
                <c:pt idx="641">
                  <c:v>190.42741000000009</c:v>
                </c:pt>
                <c:pt idx="642">
                  <c:v>190.42741000000009</c:v>
                </c:pt>
                <c:pt idx="643">
                  <c:v>190.42741000000009</c:v>
                </c:pt>
                <c:pt idx="644">
                  <c:v>196.453644</c:v>
                </c:pt>
                <c:pt idx="645">
                  <c:v>196.453644</c:v>
                </c:pt>
                <c:pt idx="646">
                  <c:v>196.453644</c:v>
                </c:pt>
                <c:pt idx="647">
                  <c:v>196.453644</c:v>
                </c:pt>
                <c:pt idx="648">
                  <c:v>196.453644</c:v>
                </c:pt>
                <c:pt idx="649">
                  <c:v>196.453644</c:v>
                </c:pt>
                <c:pt idx="650">
                  <c:v>196.453644</c:v>
                </c:pt>
                <c:pt idx="651">
                  <c:v>196.453644</c:v>
                </c:pt>
                <c:pt idx="652">
                  <c:v>196.453644</c:v>
                </c:pt>
                <c:pt idx="653">
                  <c:v>196.453644</c:v>
                </c:pt>
                <c:pt idx="654">
                  <c:v>202.76472199999998</c:v>
                </c:pt>
                <c:pt idx="655">
                  <c:v>202.76472199999998</c:v>
                </c:pt>
                <c:pt idx="656">
                  <c:v>202.76472199999998</c:v>
                </c:pt>
                <c:pt idx="657">
                  <c:v>202.76472199999998</c:v>
                </c:pt>
                <c:pt idx="658">
                  <c:v>202.76472199999998</c:v>
                </c:pt>
                <c:pt idx="659">
                  <c:v>202.76472199999998</c:v>
                </c:pt>
                <c:pt idx="660">
                  <c:v>202.76472199999998</c:v>
                </c:pt>
                <c:pt idx="661">
                  <c:v>202.76472199999998</c:v>
                </c:pt>
                <c:pt idx="662">
                  <c:v>202.76472199999998</c:v>
                </c:pt>
                <c:pt idx="663">
                  <c:v>202.76472199999998</c:v>
                </c:pt>
                <c:pt idx="664">
                  <c:v>208.24363599999992</c:v>
                </c:pt>
                <c:pt idx="665">
                  <c:v>208.24363599999992</c:v>
                </c:pt>
                <c:pt idx="666">
                  <c:v>208.24363599999992</c:v>
                </c:pt>
                <c:pt idx="667">
                  <c:v>208.24363599999992</c:v>
                </c:pt>
                <c:pt idx="668">
                  <c:v>208.24363599999992</c:v>
                </c:pt>
                <c:pt idx="669">
                  <c:v>208.24363599999992</c:v>
                </c:pt>
                <c:pt idx="670">
                  <c:v>208.24363599999992</c:v>
                </c:pt>
                <c:pt idx="671">
                  <c:v>208.24363599999992</c:v>
                </c:pt>
                <c:pt idx="672">
                  <c:v>208.24363599999992</c:v>
                </c:pt>
                <c:pt idx="673">
                  <c:v>208.24363599999992</c:v>
                </c:pt>
                <c:pt idx="674">
                  <c:v>212.64013499999999</c:v>
                </c:pt>
                <c:pt idx="675">
                  <c:v>212.64013499999999</c:v>
                </c:pt>
                <c:pt idx="676">
                  <c:v>212.64013499999999</c:v>
                </c:pt>
                <c:pt idx="677">
                  <c:v>212.64013499999999</c:v>
                </c:pt>
                <c:pt idx="678">
                  <c:v>212.64013499999999</c:v>
                </c:pt>
                <c:pt idx="679">
                  <c:v>212.64013499999999</c:v>
                </c:pt>
                <c:pt idx="680">
                  <c:v>212.64013499999999</c:v>
                </c:pt>
                <c:pt idx="681">
                  <c:v>212.64013499999999</c:v>
                </c:pt>
                <c:pt idx="682">
                  <c:v>212.64013499999999</c:v>
                </c:pt>
                <c:pt idx="683">
                  <c:v>212.64013499999999</c:v>
                </c:pt>
                <c:pt idx="684">
                  <c:v>216.41832200000007</c:v>
                </c:pt>
                <c:pt idx="685">
                  <c:v>216.41832200000007</c:v>
                </c:pt>
                <c:pt idx="686">
                  <c:v>216.41832200000007</c:v>
                </c:pt>
                <c:pt idx="687">
                  <c:v>216.41832200000007</c:v>
                </c:pt>
                <c:pt idx="688">
                  <c:v>216.41832200000007</c:v>
                </c:pt>
                <c:pt idx="689">
                  <c:v>216.41832200000007</c:v>
                </c:pt>
                <c:pt idx="690">
                  <c:v>216.41832200000007</c:v>
                </c:pt>
                <c:pt idx="691">
                  <c:v>216.41832200000007</c:v>
                </c:pt>
                <c:pt idx="692">
                  <c:v>216.41832200000007</c:v>
                </c:pt>
                <c:pt idx="693">
                  <c:v>216.41832200000007</c:v>
                </c:pt>
                <c:pt idx="694">
                  <c:v>219.25057699999999</c:v>
                </c:pt>
                <c:pt idx="695">
                  <c:v>219.25057699999999</c:v>
                </c:pt>
                <c:pt idx="696">
                  <c:v>219.25057699999999</c:v>
                </c:pt>
                <c:pt idx="697">
                  <c:v>219.25057699999999</c:v>
                </c:pt>
                <c:pt idx="698">
                  <c:v>219.25057699999999</c:v>
                </c:pt>
                <c:pt idx="699">
                  <c:v>219.25057699999999</c:v>
                </c:pt>
                <c:pt idx="700">
                  <c:v>219.25057699999999</c:v>
                </c:pt>
                <c:pt idx="701">
                  <c:v>219.25057699999999</c:v>
                </c:pt>
                <c:pt idx="702">
                  <c:v>219.25057699999999</c:v>
                </c:pt>
                <c:pt idx="703">
                  <c:v>219.25057699999999</c:v>
                </c:pt>
                <c:pt idx="704">
                  <c:v>221.44294600000009</c:v>
                </c:pt>
                <c:pt idx="705">
                  <c:v>221.44294600000009</c:v>
                </c:pt>
                <c:pt idx="706">
                  <c:v>221.44294600000009</c:v>
                </c:pt>
                <c:pt idx="707">
                  <c:v>221.44294600000009</c:v>
                </c:pt>
                <c:pt idx="708">
                  <c:v>221.44294600000009</c:v>
                </c:pt>
                <c:pt idx="709">
                  <c:v>221.44294600000009</c:v>
                </c:pt>
                <c:pt idx="710">
                  <c:v>221.44294600000009</c:v>
                </c:pt>
                <c:pt idx="711">
                  <c:v>221.44294600000009</c:v>
                </c:pt>
                <c:pt idx="712">
                  <c:v>221.44294600000009</c:v>
                </c:pt>
                <c:pt idx="713">
                  <c:v>221.44294600000009</c:v>
                </c:pt>
                <c:pt idx="714">
                  <c:v>223.01205899999999</c:v>
                </c:pt>
                <c:pt idx="715">
                  <c:v>223.01205899999999</c:v>
                </c:pt>
                <c:pt idx="716">
                  <c:v>223.01205899999999</c:v>
                </c:pt>
                <c:pt idx="717">
                  <c:v>223.01205899999999</c:v>
                </c:pt>
                <c:pt idx="718">
                  <c:v>223.01205899999999</c:v>
                </c:pt>
                <c:pt idx="719">
                  <c:v>223.01205899999999</c:v>
                </c:pt>
                <c:pt idx="720">
                  <c:v>223.01205899999999</c:v>
                </c:pt>
                <c:pt idx="721">
                  <c:v>223.01205899999999</c:v>
                </c:pt>
                <c:pt idx="722">
                  <c:v>223.01205899999999</c:v>
                </c:pt>
                <c:pt idx="723">
                  <c:v>223.01205899999999</c:v>
                </c:pt>
                <c:pt idx="724">
                  <c:v>224.07546499999998</c:v>
                </c:pt>
                <c:pt idx="725">
                  <c:v>224.07546499999998</c:v>
                </c:pt>
                <c:pt idx="726">
                  <c:v>224.07546499999998</c:v>
                </c:pt>
                <c:pt idx="727">
                  <c:v>224.07546499999998</c:v>
                </c:pt>
                <c:pt idx="728">
                  <c:v>224.07546499999998</c:v>
                </c:pt>
                <c:pt idx="729">
                  <c:v>224.07546499999998</c:v>
                </c:pt>
                <c:pt idx="730">
                  <c:v>224.07546499999998</c:v>
                </c:pt>
                <c:pt idx="731">
                  <c:v>224.07546499999998</c:v>
                </c:pt>
                <c:pt idx="732">
                  <c:v>224.07546499999998</c:v>
                </c:pt>
                <c:pt idx="733">
                  <c:v>224.07546499999998</c:v>
                </c:pt>
                <c:pt idx="734">
                  <c:v>225.19019900000001</c:v>
                </c:pt>
                <c:pt idx="735">
                  <c:v>225.19019900000001</c:v>
                </c:pt>
                <c:pt idx="736">
                  <c:v>225.19019900000001</c:v>
                </c:pt>
                <c:pt idx="737">
                  <c:v>225.19019900000001</c:v>
                </c:pt>
                <c:pt idx="738">
                  <c:v>225.19019900000001</c:v>
                </c:pt>
                <c:pt idx="739">
                  <c:v>225.19019900000001</c:v>
                </c:pt>
                <c:pt idx="740">
                  <c:v>225.19019900000001</c:v>
                </c:pt>
                <c:pt idx="741">
                  <c:v>225.19019900000001</c:v>
                </c:pt>
                <c:pt idx="742">
                  <c:v>225.19019900000001</c:v>
                </c:pt>
                <c:pt idx="743">
                  <c:v>225.19019900000001</c:v>
                </c:pt>
                <c:pt idx="744">
                  <c:v>226.06941399999999</c:v>
                </c:pt>
                <c:pt idx="745">
                  <c:v>226.06941399999999</c:v>
                </c:pt>
                <c:pt idx="746">
                  <c:v>226.06941399999999</c:v>
                </c:pt>
                <c:pt idx="747">
                  <c:v>226.06941399999999</c:v>
                </c:pt>
                <c:pt idx="748">
                  <c:v>226.06941399999999</c:v>
                </c:pt>
                <c:pt idx="749">
                  <c:v>226.06941399999999</c:v>
                </c:pt>
                <c:pt idx="750">
                  <c:v>226.06941399999999</c:v>
                </c:pt>
                <c:pt idx="751">
                  <c:v>226.06941399999999</c:v>
                </c:pt>
                <c:pt idx="752">
                  <c:v>226.06941399999999</c:v>
                </c:pt>
                <c:pt idx="753">
                  <c:v>226.06941399999999</c:v>
                </c:pt>
                <c:pt idx="754">
                  <c:v>226.70587199999991</c:v>
                </c:pt>
                <c:pt idx="755">
                  <c:v>226.70587199999991</c:v>
                </c:pt>
                <c:pt idx="756">
                  <c:v>226.70587199999991</c:v>
                </c:pt>
                <c:pt idx="757">
                  <c:v>226.70587199999991</c:v>
                </c:pt>
                <c:pt idx="758">
                  <c:v>226.70587199999991</c:v>
                </c:pt>
                <c:pt idx="759">
                  <c:v>226.70587199999991</c:v>
                </c:pt>
                <c:pt idx="760">
                  <c:v>226.70587199999991</c:v>
                </c:pt>
                <c:pt idx="761">
                  <c:v>226.70587199999991</c:v>
                </c:pt>
                <c:pt idx="762">
                  <c:v>226.70587199999991</c:v>
                </c:pt>
                <c:pt idx="763">
                  <c:v>226.70587199999991</c:v>
                </c:pt>
                <c:pt idx="764">
                  <c:v>227.12891500000001</c:v>
                </c:pt>
                <c:pt idx="765">
                  <c:v>227.12891500000001</c:v>
                </c:pt>
                <c:pt idx="766">
                  <c:v>227.12891500000001</c:v>
                </c:pt>
                <c:pt idx="767">
                  <c:v>227.12891500000001</c:v>
                </c:pt>
                <c:pt idx="768">
                  <c:v>227.12891500000001</c:v>
                </c:pt>
                <c:pt idx="769">
                  <c:v>227.12891500000001</c:v>
                </c:pt>
                <c:pt idx="770">
                  <c:v>227.12891500000001</c:v>
                </c:pt>
                <c:pt idx="771">
                  <c:v>227.12891500000001</c:v>
                </c:pt>
                <c:pt idx="772">
                  <c:v>227.12891500000001</c:v>
                </c:pt>
                <c:pt idx="773">
                  <c:v>227.12891500000001</c:v>
                </c:pt>
                <c:pt idx="774">
                  <c:v>227.72455599999992</c:v>
                </c:pt>
                <c:pt idx="775">
                  <c:v>227.72455599999992</c:v>
                </c:pt>
                <c:pt idx="776">
                  <c:v>227.72455599999992</c:v>
                </c:pt>
                <c:pt idx="777">
                  <c:v>227.72455599999992</c:v>
                </c:pt>
                <c:pt idx="778">
                  <c:v>227.72455599999992</c:v>
                </c:pt>
                <c:pt idx="779">
                  <c:v>227.72455599999992</c:v>
                </c:pt>
                <c:pt idx="780">
                  <c:v>227.72455599999992</c:v>
                </c:pt>
                <c:pt idx="781">
                  <c:v>227.72455599999992</c:v>
                </c:pt>
                <c:pt idx="782">
                  <c:v>227.72455599999992</c:v>
                </c:pt>
                <c:pt idx="783">
                  <c:v>227.72455599999992</c:v>
                </c:pt>
                <c:pt idx="784">
                  <c:v>229.10400799999999</c:v>
                </c:pt>
                <c:pt idx="785">
                  <c:v>229.10400799999999</c:v>
                </c:pt>
                <c:pt idx="786">
                  <c:v>229.10400799999999</c:v>
                </c:pt>
                <c:pt idx="787">
                  <c:v>229.10400799999999</c:v>
                </c:pt>
                <c:pt idx="788">
                  <c:v>229.10400799999999</c:v>
                </c:pt>
                <c:pt idx="789">
                  <c:v>229.10400799999999</c:v>
                </c:pt>
                <c:pt idx="790">
                  <c:v>229.10400799999999</c:v>
                </c:pt>
                <c:pt idx="791">
                  <c:v>229.10400799999999</c:v>
                </c:pt>
                <c:pt idx="792">
                  <c:v>229.10400799999999</c:v>
                </c:pt>
                <c:pt idx="793">
                  <c:v>229.10400799999999</c:v>
                </c:pt>
                <c:pt idx="794">
                  <c:v>226.49817900000008</c:v>
                </c:pt>
                <c:pt idx="795">
                  <c:v>226.49817900000008</c:v>
                </c:pt>
                <c:pt idx="796">
                  <c:v>226.49817900000008</c:v>
                </c:pt>
                <c:pt idx="797">
                  <c:v>226.49817900000008</c:v>
                </c:pt>
                <c:pt idx="798">
                  <c:v>226.49817900000008</c:v>
                </c:pt>
                <c:pt idx="799">
                  <c:v>226.49817900000008</c:v>
                </c:pt>
                <c:pt idx="800">
                  <c:v>226.49817900000008</c:v>
                </c:pt>
                <c:pt idx="801">
                  <c:v>226.49817900000008</c:v>
                </c:pt>
                <c:pt idx="802">
                  <c:v>226.49817900000008</c:v>
                </c:pt>
                <c:pt idx="803">
                  <c:v>226.49817900000008</c:v>
                </c:pt>
                <c:pt idx="804">
                  <c:v>218.50915399999991</c:v>
                </c:pt>
                <c:pt idx="805">
                  <c:v>218.50915399999991</c:v>
                </c:pt>
                <c:pt idx="806">
                  <c:v>218.50915399999991</c:v>
                </c:pt>
                <c:pt idx="807">
                  <c:v>218.50915399999991</c:v>
                </c:pt>
                <c:pt idx="808">
                  <c:v>218.50915399999991</c:v>
                </c:pt>
                <c:pt idx="809">
                  <c:v>218.50915399999991</c:v>
                </c:pt>
                <c:pt idx="810">
                  <c:v>218.50915399999991</c:v>
                </c:pt>
                <c:pt idx="811">
                  <c:v>218.50915399999991</c:v>
                </c:pt>
                <c:pt idx="812">
                  <c:v>218.50915399999991</c:v>
                </c:pt>
                <c:pt idx="813">
                  <c:v>218.50915399999991</c:v>
                </c:pt>
                <c:pt idx="814">
                  <c:v>178.38779300000004</c:v>
                </c:pt>
                <c:pt idx="815">
                  <c:v>178.38779300000004</c:v>
                </c:pt>
                <c:pt idx="816">
                  <c:v>178.38779300000004</c:v>
                </c:pt>
                <c:pt idx="817">
                  <c:v>178.38779300000004</c:v>
                </c:pt>
                <c:pt idx="818">
                  <c:v>178.38779300000004</c:v>
                </c:pt>
                <c:pt idx="819">
                  <c:v>178.38779300000004</c:v>
                </c:pt>
                <c:pt idx="820">
                  <c:v>178.38779300000004</c:v>
                </c:pt>
                <c:pt idx="821">
                  <c:v>178.38779300000004</c:v>
                </c:pt>
                <c:pt idx="822">
                  <c:v>178.38779300000004</c:v>
                </c:pt>
                <c:pt idx="823">
                  <c:v>178.38779300000004</c:v>
                </c:pt>
                <c:pt idx="824">
                  <c:v>178.40960899999999</c:v>
                </c:pt>
                <c:pt idx="825">
                  <c:v>178.40960899999999</c:v>
                </c:pt>
                <c:pt idx="826">
                  <c:v>178.40960899999999</c:v>
                </c:pt>
                <c:pt idx="827">
                  <c:v>178.40960899999999</c:v>
                </c:pt>
                <c:pt idx="828">
                  <c:v>178.40960899999999</c:v>
                </c:pt>
                <c:pt idx="829">
                  <c:v>178.40960899999999</c:v>
                </c:pt>
                <c:pt idx="830">
                  <c:v>178.40960899999999</c:v>
                </c:pt>
                <c:pt idx="831">
                  <c:v>178.40960899999999</c:v>
                </c:pt>
                <c:pt idx="832">
                  <c:v>178.40960899999999</c:v>
                </c:pt>
                <c:pt idx="833">
                  <c:v>178.40960899999999</c:v>
                </c:pt>
                <c:pt idx="834">
                  <c:v>204.256112</c:v>
                </c:pt>
                <c:pt idx="835">
                  <c:v>204.256112</c:v>
                </c:pt>
                <c:pt idx="836">
                  <c:v>204.256112</c:v>
                </c:pt>
                <c:pt idx="837">
                  <c:v>204.256112</c:v>
                </c:pt>
                <c:pt idx="838">
                  <c:v>204.256112</c:v>
                </c:pt>
                <c:pt idx="839">
                  <c:v>204.256112</c:v>
                </c:pt>
                <c:pt idx="840">
                  <c:v>204.256112</c:v>
                </c:pt>
                <c:pt idx="841">
                  <c:v>204.256112</c:v>
                </c:pt>
                <c:pt idx="842">
                  <c:v>204.256112</c:v>
                </c:pt>
                <c:pt idx="843">
                  <c:v>204.256112</c:v>
                </c:pt>
                <c:pt idx="844">
                  <c:v>177.71507799999998</c:v>
                </c:pt>
                <c:pt idx="845">
                  <c:v>177.71507799999998</c:v>
                </c:pt>
                <c:pt idx="846">
                  <c:v>177.71507799999998</c:v>
                </c:pt>
                <c:pt idx="847">
                  <c:v>177.71507799999998</c:v>
                </c:pt>
                <c:pt idx="848">
                  <c:v>177.71507799999998</c:v>
                </c:pt>
                <c:pt idx="849">
                  <c:v>177.71507799999998</c:v>
                </c:pt>
                <c:pt idx="850">
                  <c:v>177.71507799999998</c:v>
                </c:pt>
                <c:pt idx="851">
                  <c:v>177.71507799999998</c:v>
                </c:pt>
                <c:pt idx="852">
                  <c:v>177.71507799999998</c:v>
                </c:pt>
                <c:pt idx="853">
                  <c:v>177.71507799999998</c:v>
                </c:pt>
                <c:pt idx="854">
                  <c:v>172.99175199999999</c:v>
                </c:pt>
                <c:pt idx="855">
                  <c:v>172.99175199999999</c:v>
                </c:pt>
                <c:pt idx="856">
                  <c:v>172.99175199999999</c:v>
                </c:pt>
                <c:pt idx="857">
                  <c:v>172.99175199999999</c:v>
                </c:pt>
                <c:pt idx="858">
                  <c:v>172.99175199999999</c:v>
                </c:pt>
                <c:pt idx="859">
                  <c:v>172.99175199999999</c:v>
                </c:pt>
                <c:pt idx="860">
                  <c:v>172.99175199999999</c:v>
                </c:pt>
                <c:pt idx="861">
                  <c:v>172.99175199999999</c:v>
                </c:pt>
                <c:pt idx="862">
                  <c:v>172.99175199999999</c:v>
                </c:pt>
                <c:pt idx="863">
                  <c:v>172.99175199999999</c:v>
                </c:pt>
                <c:pt idx="864">
                  <c:v>197.55231400000008</c:v>
                </c:pt>
                <c:pt idx="865">
                  <c:v>197.55231400000008</c:v>
                </c:pt>
                <c:pt idx="866">
                  <c:v>197.55231400000008</c:v>
                </c:pt>
                <c:pt idx="867">
                  <c:v>197.55231400000008</c:v>
                </c:pt>
                <c:pt idx="868">
                  <c:v>197.55231400000008</c:v>
                </c:pt>
                <c:pt idx="869">
                  <c:v>197.55231400000008</c:v>
                </c:pt>
                <c:pt idx="870">
                  <c:v>197.55231400000008</c:v>
                </c:pt>
                <c:pt idx="871">
                  <c:v>197.55231400000008</c:v>
                </c:pt>
                <c:pt idx="872">
                  <c:v>197.55231400000008</c:v>
                </c:pt>
                <c:pt idx="873">
                  <c:v>197.55231400000008</c:v>
                </c:pt>
                <c:pt idx="874">
                  <c:v>200.12097399999999</c:v>
                </c:pt>
                <c:pt idx="875">
                  <c:v>200.12097399999999</c:v>
                </c:pt>
                <c:pt idx="876">
                  <c:v>200.12097399999999</c:v>
                </c:pt>
                <c:pt idx="877">
                  <c:v>200.12097399999999</c:v>
                </c:pt>
                <c:pt idx="878">
                  <c:v>200.12097399999999</c:v>
                </c:pt>
                <c:pt idx="879">
                  <c:v>200.12097399999999</c:v>
                </c:pt>
                <c:pt idx="880">
                  <c:v>200.12097399999999</c:v>
                </c:pt>
                <c:pt idx="881">
                  <c:v>200.12097399999999</c:v>
                </c:pt>
                <c:pt idx="882">
                  <c:v>200.12097399999999</c:v>
                </c:pt>
                <c:pt idx="883">
                  <c:v>200.12097399999999</c:v>
                </c:pt>
                <c:pt idx="884">
                  <c:v>195.8583910000001</c:v>
                </c:pt>
                <c:pt idx="885">
                  <c:v>195.8583910000001</c:v>
                </c:pt>
                <c:pt idx="886">
                  <c:v>195.8583910000001</c:v>
                </c:pt>
                <c:pt idx="887">
                  <c:v>195.8583910000001</c:v>
                </c:pt>
                <c:pt idx="888">
                  <c:v>195.8583910000001</c:v>
                </c:pt>
                <c:pt idx="889">
                  <c:v>195.8583910000001</c:v>
                </c:pt>
                <c:pt idx="890">
                  <c:v>195.8583910000001</c:v>
                </c:pt>
                <c:pt idx="891">
                  <c:v>195.8583910000001</c:v>
                </c:pt>
                <c:pt idx="892">
                  <c:v>195.8583910000001</c:v>
                </c:pt>
                <c:pt idx="893">
                  <c:v>195.8583910000001</c:v>
                </c:pt>
                <c:pt idx="894">
                  <c:v>195.507666</c:v>
                </c:pt>
                <c:pt idx="895">
                  <c:v>195.507666</c:v>
                </c:pt>
                <c:pt idx="896">
                  <c:v>195.507666</c:v>
                </c:pt>
                <c:pt idx="897">
                  <c:v>195.507666</c:v>
                </c:pt>
                <c:pt idx="898">
                  <c:v>195.507666</c:v>
                </c:pt>
                <c:pt idx="899">
                  <c:v>195.507666</c:v>
                </c:pt>
                <c:pt idx="900">
                  <c:v>195.507666</c:v>
                </c:pt>
                <c:pt idx="901">
                  <c:v>195.507666</c:v>
                </c:pt>
                <c:pt idx="902">
                  <c:v>195.507666</c:v>
                </c:pt>
                <c:pt idx="903">
                  <c:v>195.507666</c:v>
                </c:pt>
                <c:pt idx="904">
                  <c:v>193.88632400000009</c:v>
                </c:pt>
                <c:pt idx="905">
                  <c:v>193.88632400000009</c:v>
                </c:pt>
                <c:pt idx="906">
                  <c:v>193.88632400000009</c:v>
                </c:pt>
                <c:pt idx="907">
                  <c:v>193.88632400000009</c:v>
                </c:pt>
                <c:pt idx="908">
                  <c:v>193.88632400000009</c:v>
                </c:pt>
                <c:pt idx="909">
                  <c:v>193.88632400000009</c:v>
                </c:pt>
                <c:pt idx="910">
                  <c:v>193.88632400000009</c:v>
                </c:pt>
                <c:pt idx="911">
                  <c:v>193.88632400000009</c:v>
                </c:pt>
                <c:pt idx="912">
                  <c:v>193.88632400000009</c:v>
                </c:pt>
                <c:pt idx="913">
                  <c:v>193.88632400000009</c:v>
                </c:pt>
                <c:pt idx="914">
                  <c:v>191.49354399999999</c:v>
                </c:pt>
                <c:pt idx="915">
                  <c:v>191.49354399999999</c:v>
                </c:pt>
                <c:pt idx="916">
                  <c:v>191.49354399999999</c:v>
                </c:pt>
                <c:pt idx="917">
                  <c:v>191.49354399999999</c:v>
                </c:pt>
                <c:pt idx="918">
                  <c:v>191.49354399999999</c:v>
                </c:pt>
                <c:pt idx="919">
                  <c:v>191.49354399999999</c:v>
                </c:pt>
                <c:pt idx="920">
                  <c:v>191.49354399999999</c:v>
                </c:pt>
                <c:pt idx="921">
                  <c:v>191.49354399999999</c:v>
                </c:pt>
                <c:pt idx="922">
                  <c:v>191.49354399999999</c:v>
                </c:pt>
                <c:pt idx="923">
                  <c:v>191.49354399999999</c:v>
                </c:pt>
                <c:pt idx="924">
                  <c:v>188.93954600000001</c:v>
                </c:pt>
                <c:pt idx="925">
                  <c:v>188.93954600000001</c:v>
                </c:pt>
                <c:pt idx="926">
                  <c:v>188.93954600000001</c:v>
                </c:pt>
                <c:pt idx="927">
                  <c:v>188.93954600000001</c:v>
                </c:pt>
                <c:pt idx="928">
                  <c:v>188.93954600000001</c:v>
                </c:pt>
                <c:pt idx="929">
                  <c:v>188.93954600000001</c:v>
                </c:pt>
                <c:pt idx="930">
                  <c:v>188.93954600000001</c:v>
                </c:pt>
                <c:pt idx="931">
                  <c:v>188.93954600000001</c:v>
                </c:pt>
                <c:pt idx="932">
                  <c:v>188.93954600000001</c:v>
                </c:pt>
                <c:pt idx="933">
                  <c:v>188.93954600000001</c:v>
                </c:pt>
                <c:pt idx="934">
                  <c:v>185.3513770000001</c:v>
                </c:pt>
                <c:pt idx="935">
                  <c:v>185.3513770000001</c:v>
                </c:pt>
                <c:pt idx="936">
                  <c:v>185.3513770000001</c:v>
                </c:pt>
                <c:pt idx="937">
                  <c:v>185.3513770000001</c:v>
                </c:pt>
                <c:pt idx="938">
                  <c:v>185.3513770000001</c:v>
                </c:pt>
                <c:pt idx="939">
                  <c:v>185.3513770000001</c:v>
                </c:pt>
                <c:pt idx="940">
                  <c:v>185.3513770000001</c:v>
                </c:pt>
                <c:pt idx="941">
                  <c:v>185.3513770000001</c:v>
                </c:pt>
                <c:pt idx="942">
                  <c:v>185.3513770000001</c:v>
                </c:pt>
                <c:pt idx="943">
                  <c:v>185.3513770000001</c:v>
                </c:pt>
                <c:pt idx="944">
                  <c:v>182.82797800000009</c:v>
                </c:pt>
                <c:pt idx="945">
                  <c:v>182.82797800000009</c:v>
                </c:pt>
                <c:pt idx="946">
                  <c:v>182.82797800000009</c:v>
                </c:pt>
                <c:pt idx="947">
                  <c:v>182.82797800000009</c:v>
                </c:pt>
                <c:pt idx="948">
                  <c:v>182.82797800000009</c:v>
                </c:pt>
                <c:pt idx="949">
                  <c:v>182.82797800000009</c:v>
                </c:pt>
                <c:pt idx="950">
                  <c:v>182.82797800000009</c:v>
                </c:pt>
                <c:pt idx="951">
                  <c:v>182.82797800000009</c:v>
                </c:pt>
                <c:pt idx="952">
                  <c:v>182.82797800000009</c:v>
                </c:pt>
                <c:pt idx="953">
                  <c:v>182.82797800000009</c:v>
                </c:pt>
                <c:pt idx="954">
                  <c:v>181.34014200000001</c:v>
                </c:pt>
                <c:pt idx="955">
                  <c:v>181.34014200000001</c:v>
                </c:pt>
                <c:pt idx="956">
                  <c:v>181.34014200000001</c:v>
                </c:pt>
                <c:pt idx="957">
                  <c:v>181.34014200000001</c:v>
                </c:pt>
                <c:pt idx="958">
                  <c:v>181.34014200000001</c:v>
                </c:pt>
                <c:pt idx="959">
                  <c:v>181.34014200000001</c:v>
                </c:pt>
                <c:pt idx="960">
                  <c:v>181.34014200000001</c:v>
                </c:pt>
                <c:pt idx="961">
                  <c:v>181.34014200000001</c:v>
                </c:pt>
                <c:pt idx="962">
                  <c:v>181.34014200000001</c:v>
                </c:pt>
                <c:pt idx="963">
                  <c:v>181.34014200000001</c:v>
                </c:pt>
                <c:pt idx="964">
                  <c:v>187.77386799999991</c:v>
                </c:pt>
                <c:pt idx="965">
                  <c:v>187.77386799999991</c:v>
                </c:pt>
                <c:pt idx="966">
                  <c:v>187.77386799999991</c:v>
                </c:pt>
                <c:pt idx="967">
                  <c:v>187.77386799999991</c:v>
                </c:pt>
                <c:pt idx="968">
                  <c:v>187.77386799999991</c:v>
                </c:pt>
                <c:pt idx="969">
                  <c:v>187.77386799999991</c:v>
                </c:pt>
                <c:pt idx="970">
                  <c:v>187.77386799999991</c:v>
                </c:pt>
                <c:pt idx="971">
                  <c:v>187.77386799999991</c:v>
                </c:pt>
                <c:pt idx="972">
                  <c:v>187.77386799999991</c:v>
                </c:pt>
                <c:pt idx="973">
                  <c:v>187.77386799999991</c:v>
                </c:pt>
                <c:pt idx="974">
                  <c:v>196.95500000000001</c:v>
                </c:pt>
                <c:pt idx="975">
                  <c:v>196.95500000000001</c:v>
                </c:pt>
                <c:pt idx="976">
                  <c:v>196.95500000000001</c:v>
                </c:pt>
                <c:pt idx="977">
                  <c:v>196.95500000000001</c:v>
                </c:pt>
                <c:pt idx="978">
                  <c:v>196.95500000000001</c:v>
                </c:pt>
                <c:pt idx="979">
                  <c:v>196.95500000000001</c:v>
                </c:pt>
                <c:pt idx="980">
                  <c:v>196.95500000000001</c:v>
                </c:pt>
                <c:pt idx="981">
                  <c:v>196.95500000000001</c:v>
                </c:pt>
                <c:pt idx="982">
                  <c:v>196.95500000000001</c:v>
                </c:pt>
                <c:pt idx="983">
                  <c:v>196.95500000000001</c:v>
                </c:pt>
                <c:pt idx="984">
                  <c:v>198.06488299999998</c:v>
                </c:pt>
                <c:pt idx="985">
                  <c:v>198.06488299999998</c:v>
                </c:pt>
                <c:pt idx="986">
                  <c:v>198.06488299999998</c:v>
                </c:pt>
                <c:pt idx="987">
                  <c:v>198.06488299999998</c:v>
                </c:pt>
                <c:pt idx="988">
                  <c:v>198.06488299999998</c:v>
                </c:pt>
                <c:pt idx="989">
                  <c:v>198.06488299999998</c:v>
                </c:pt>
                <c:pt idx="990">
                  <c:v>198.06488299999998</c:v>
                </c:pt>
                <c:pt idx="991">
                  <c:v>198.06488299999998</c:v>
                </c:pt>
                <c:pt idx="992">
                  <c:v>198.06488299999998</c:v>
                </c:pt>
                <c:pt idx="993">
                  <c:v>198.06488299999998</c:v>
                </c:pt>
                <c:pt idx="994">
                  <c:v>198.85277200000004</c:v>
                </c:pt>
                <c:pt idx="995">
                  <c:v>198.85277200000004</c:v>
                </c:pt>
                <c:pt idx="996">
                  <c:v>198.85277200000004</c:v>
                </c:pt>
                <c:pt idx="997">
                  <c:v>198.85277200000004</c:v>
                </c:pt>
                <c:pt idx="998">
                  <c:v>198.85277200000004</c:v>
                </c:pt>
                <c:pt idx="999">
                  <c:v>198.85277200000004</c:v>
                </c:pt>
                <c:pt idx="1000">
                  <c:v>198.85277200000004</c:v>
                </c:pt>
                <c:pt idx="1001">
                  <c:v>198.85277200000004</c:v>
                </c:pt>
                <c:pt idx="1002">
                  <c:v>198.85277200000004</c:v>
                </c:pt>
                <c:pt idx="1003">
                  <c:v>198.85277200000004</c:v>
                </c:pt>
                <c:pt idx="1004">
                  <c:v>198.9874330000001</c:v>
                </c:pt>
                <c:pt idx="1005">
                  <c:v>198.9874330000001</c:v>
                </c:pt>
                <c:pt idx="1006">
                  <c:v>198.9874330000001</c:v>
                </c:pt>
                <c:pt idx="1007">
                  <c:v>198.9874330000001</c:v>
                </c:pt>
                <c:pt idx="1008">
                  <c:v>198.9874330000001</c:v>
                </c:pt>
                <c:pt idx="1009">
                  <c:v>198.9874330000001</c:v>
                </c:pt>
                <c:pt idx="1010">
                  <c:v>198.9874330000001</c:v>
                </c:pt>
                <c:pt idx="1011">
                  <c:v>198.9874330000001</c:v>
                </c:pt>
                <c:pt idx="1012">
                  <c:v>198.9874330000001</c:v>
                </c:pt>
                <c:pt idx="1013">
                  <c:v>198.9874330000001</c:v>
                </c:pt>
                <c:pt idx="1014">
                  <c:v>198.23640399999999</c:v>
                </c:pt>
                <c:pt idx="1015">
                  <c:v>198.23640399999999</c:v>
                </c:pt>
                <c:pt idx="1016">
                  <c:v>198.23640399999999</c:v>
                </c:pt>
                <c:pt idx="1017">
                  <c:v>198.23640399999999</c:v>
                </c:pt>
                <c:pt idx="1018">
                  <c:v>198.23640399999999</c:v>
                </c:pt>
                <c:pt idx="1019">
                  <c:v>198.23640399999999</c:v>
                </c:pt>
                <c:pt idx="1020">
                  <c:v>198.23640399999999</c:v>
                </c:pt>
                <c:pt idx="1021">
                  <c:v>198.23640399999999</c:v>
                </c:pt>
                <c:pt idx="1022">
                  <c:v>198.23640399999999</c:v>
                </c:pt>
                <c:pt idx="1023">
                  <c:v>198.23640399999999</c:v>
                </c:pt>
                <c:pt idx="1024">
                  <c:v>198.52789600000008</c:v>
                </c:pt>
                <c:pt idx="1025">
                  <c:v>198.52789600000008</c:v>
                </c:pt>
                <c:pt idx="1026">
                  <c:v>198.52789600000008</c:v>
                </c:pt>
                <c:pt idx="1027">
                  <c:v>198.52789600000008</c:v>
                </c:pt>
                <c:pt idx="1028">
                  <c:v>198.52789600000008</c:v>
                </c:pt>
                <c:pt idx="1029">
                  <c:v>198.52789600000008</c:v>
                </c:pt>
                <c:pt idx="1030">
                  <c:v>198.52789600000008</c:v>
                </c:pt>
                <c:pt idx="1031">
                  <c:v>198.52789600000008</c:v>
                </c:pt>
                <c:pt idx="1032">
                  <c:v>198.52789600000008</c:v>
                </c:pt>
                <c:pt idx="1033">
                  <c:v>198.52789600000008</c:v>
                </c:pt>
                <c:pt idx="1034">
                  <c:v>191.72121200000001</c:v>
                </c:pt>
                <c:pt idx="1035">
                  <c:v>191.72121200000001</c:v>
                </c:pt>
                <c:pt idx="1036">
                  <c:v>191.72121200000001</c:v>
                </c:pt>
                <c:pt idx="1037">
                  <c:v>191.72121200000001</c:v>
                </c:pt>
                <c:pt idx="1038">
                  <c:v>191.72121200000001</c:v>
                </c:pt>
                <c:pt idx="1039">
                  <c:v>191.72121200000001</c:v>
                </c:pt>
                <c:pt idx="1040">
                  <c:v>191.72121200000001</c:v>
                </c:pt>
                <c:pt idx="1041">
                  <c:v>191.72121200000001</c:v>
                </c:pt>
                <c:pt idx="1042">
                  <c:v>191.72121200000001</c:v>
                </c:pt>
                <c:pt idx="1043">
                  <c:v>191.72121200000001</c:v>
                </c:pt>
                <c:pt idx="1044">
                  <c:v>191.48596700000004</c:v>
                </c:pt>
                <c:pt idx="1045">
                  <c:v>191.48596700000004</c:v>
                </c:pt>
                <c:pt idx="1046">
                  <c:v>191.48596700000004</c:v>
                </c:pt>
                <c:pt idx="1047">
                  <c:v>191.48596700000004</c:v>
                </c:pt>
                <c:pt idx="1048">
                  <c:v>191.48596700000004</c:v>
                </c:pt>
                <c:pt idx="1049">
                  <c:v>191.48596700000004</c:v>
                </c:pt>
                <c:pt idx="1050">
                  <c:v>191.48596700000004</c:v>
                </c:pt>
                <c:pt idx="1051">
                  <c:v>191.48596700000004</c:v>
                </c:pt>
                <c:pt idx="1052">
                  <c:v>191.48596700000004</c:v>
                </c:pt>
                <c:pt idx="1053">
                  <c:v>191.48596700000004</c:v>
                </c:pt>
                <c:pt idx="1054">
                  <c:v>192.43100700000008</c:v>
                </c:pt>
                <c:pt idx="1055">
                  <c:v>192.43100700000008</c:v>
                </c:pt>
                <c:pt idx="1056">
                  <c:v>192.43100700000008</c:v>
                </c:pt>
                <c:pt idx="1057">
                  <c:v>192.43100700000008</c:v>
                </c:pt>
                <c:pt idx="1058">
                  <c:v>192.43100700000008</c:v>
                </c:pt>
                <c:pt idx="1059">
                  <c:v>192.43100700000008</c:v>
                </c:pt>
                <c:pt idx="1060">
                  <c:v>192.43100700000008</c:v>
                </c:pt>
                <c:pt idx="1061">
                  <c:v>192.43100700000008</c:v>
                </c:pt>
                <c:pt idx="1062">
                  <c:v>192.43100700000008</c:v>
                </c:pt>
                <c:pt idx="1063">
                  <c:v>192.43100700000008</c:v>
                </c:pt>
                <c:pt idx="1064">
                  <c:v>192.983172</c:v>
                </c:pt>
                <c:pt idx="1065">
                  <c:v>192.983172</c:v>
                </c:pt>
                <c:pt idx="1066">
                  <c:v>192.983172</c:v>
                </c:pt>
                <c:pt idx="1067">
                  <c:v>192.983172</c:v>
                </c:pt>
                <c:pt idx="1068">
                  <c:v>192.983172</c:v>
                </c:pt>
                <c:pt idx="1069">
                  <c:v>192.983172</c:v>
                </c:pt>
                <c:pt idx="1070">
                  <c:v>192.983172</c:v>
                </c:pt>
                <c:pt idx="1071">
                  <c:v>192.983172</c:v>
                </c:pt>
                <c:pt idx="1072">
                  <c:v>192.983172</c:v>
                </c:pt>
                <c:pt idx="1073">
                  <c:v>192.983172</c:v>
                </c:pt>
                <c:pt idx="1074">
                  <c:v>192.95828200000008</c:v>
                </c:pt>
                <c:pt idx="1075">
                  <c:v>192.95828200000008</c:v>
                </c:pt>
                <c:pt idx="1076">
                  <c:v>192.95828200000008</c:v>
                </c:pt>
                <c:pt idx="1077">
                  <c:v>192.95828200000008</c:v>
                </c:pt>
                <c:pt idx="1078">
                  <c:v>192.95828200000008</c:v>
                </c:pt>
                <c:pt idx="1079">
                  <c:v>192.95828200000008</c:v>
                </c:pt>
                <c:pt idx="1080">
                  <c:v>192.95828200000008</c:v>
                </c:pt>
                <c:pt idx="1081">
                  <c:v>192.95828200000008</c:v>
                </c:pt>
                <c:pt idx="1082">
                  <c:v>192.95828200000008</c:v>
                </c:pt>
                <c:pt idx="1083">
                  <c:v>192.95828200000008</c:v>
                </c:pt>
                <c:pt idx="1084">
                  <c:v>192.7145449999999</c:v>
                </c:pt>
                <c:pt idx="1085">
                  <c:v>192.7145449999999</c:v>
                </c:pt>
                <c:pt idx="1086">
                  <c:v>192.7145449999999</c:v>
                </c:pt>
                <c:pt idx="1087">
                  <c:v>192.7145449999999</c:v>
                </c:pt>
                <c:pt idx="1088">
                  <c:v>192.7145449999999</c:v>
                </c:pt>
                <c:pt idx="1089">
                  <c:v>192.7145449999999</c:v>
                </c:pt>
                <c:pt idx="1090">
                  <c:v>192.7145449999999</c:v>
                </c:pt>
                <c:pt idx="1091">
                  <c:v>192.7145449999999</c:v>
                </c:pt>
                <c:pt idx="1092">
                  <c:v>192.7145449999999</c:v>
                </c:pt>
                <c:pt idx="1093">
                  <c:v>192.7145449999999</c:v>
                </c:pt>
                <c:pt idx="1094">
                  <c:v>192.27068599999993</c:v>
                </c:pt>
                <c:pt idx="1095">
                  <c:v>192.27068599999993</c:v>
                </c:pt>
                <c:pt idx="1096">
                  <c:v>192.27068599999993</c:v>
                </c:pt>
                <c:pt idx="1097">
                  <c:v>192.27068599999993</c:v>
                </c:pt>
                <c:pt idx="1098">
                  <c:v>192.27068599999993</c:v>
                </c:pt>
                <c:pt idx="1099">
                  <c:v>192.27068599999993</c:v>
                </c:pt>
                <c:pt idx="1100">
                  <c:v>192.27068599999993</c:v>
                </c:pt>
                <c:pt idx="1101">
                  <c:v>192.27068599999993</c:v>
                </c:pt>
                <c:pt idx="1102">
                  <c:v>192.27068599999993</c:v>
                </c:pt>
                <c:pt idx="1103">
                  <c:v>192.27068599999993</c:v>
                </c:pt>
                <c:pt idx="1104">
                  <c:v>191.24224100000001</c:v>
                </c:pt>
                <c:pt idx="1105">
                  <c:v>191.24224100000001</c:v>
                </c:pt>
                <c:pt idx="1106">
                  <c:v>191.24224100000001</c:v>
                </c:pt>
                <c:pt idx="1107">
                  <c:v>191.24224100000001</c:v>
                </c:pt>
                <c:pt idx="1108">
                  <c:v>191.24224100000001</c:v>
                </c:pt>
                <c:pt idx="1109">
                  <c:v>191.24224100000001</c:v>
                </c:pt>
                <c:pt idx="1110">
                  <c:v>191.24224100000001</c:v>
                </c:pt>
                <c:pt idx="1111">
                  <c:v>191.24224100000001</c:v>
                </c:pt>
                <c:pt idx="1112">
                  <c:v>191.24224100000001</c:v>
                </c:pt>
                <c:pt idx="1113">
                  <c:v>191.24224100000001</c:v>
                </c:pt>
                <c:pt idx="1114">
                  <c:v>187.73954099999995</c:v>
                </c:pt>
                <c:pt idx="1115">
                  <c:v>187.73954099999995</c:v>
                </c:pt>
                <c:pt idx="1116">
                  <c:v>187.73954099999995</c:v>
                </c:pt>
                <c:pt idx="1117">
                  <c:v>187.73954099999995</c:v>
                </c:pt>
                <c:pt idx="1118">
                  <c:v>187.73954099999995</c:v>
                </c:pt>
                <c:pt idx="1119">
                  <c:v>187.73954099999995</c:v>
                </c:pt>
                <c:pt idx="1120">
                  <c:v>187.73954099999995</c:v>
                </c:pt>
                <c:pt idx="1121">
                  <c:v>187.73954099999995</c:v>
                </c:pt>
                <c:pt idx="1122">
                  <c:v>187.73954099999995</c:v>
                </c:pt>
                <c:pt idx="1123">
                  <c:v>187.73954099999995</c:v>
                </c:pt>
                <c:pt idx="1124">
                  <c:v>183.24440399999995</c:v>
                </c:pt>
                <c:pt idx="1125">
                  <c:v>183.24440399999995</c:v>
                </c:pt>
                <c:pt idx="1126">
                  <c:v>183.24440399999995</c:v>
                </c:pt>
                <c:pt idx="1127">
                  <c:v>183.24440399999995</c:v>
                </c:pt>
                <c:pt idx="1128">
                  <c:v>183.24440399999995</c:v>
                </c:pt>
                <c:pt idx="1129">
                  <c:v>183.24440399999995</c:v>
                </c:pt>
                <c:pt idx="1130">
                  <c:v>183.24440399999995</c:v>
                </c:pt>
                <c:pt idx="1131">
                  <c:v>183.24440399999995</c:v>
                </c:pt>
                <c:pt idx="1132">
                  <c:v>183.24440399999995</c:v>
                </c:pt>
                <c:pt idx="1133">
                  <c:v>183.24440399999995</c:v>
                </c:pt>
                <c:pt idx="1134">
                  <c:v>177.41529199999999</c:v>
                </c:pt>
                <c:pt idx="1135">
                  <c:v>177.41529199999999</c:v>
                </c:pt>
                <c:pt idx="1136">
                  <c:v>177.41529199999999</c:v>
                </c:pt>
                <c:pt idx="1137">
                  <c:v>177.41529199999999</c:v>
                </c:pt>
                <c:pt idx="1138">
                  <c:v>177.41529199999999</c:v>
                </c:pt>
                <c:pt idx="1139">
                  <c:v>177.41529199999999</c:v>
                </c:pt>
                <c:pt idx="1140">
                  <c:v>177.41529199999999</c:v>
                </c:pt>
                <c:pt idx="1141">
                  <c:v>177.41529199999999</c:v>
                </c:pt>
                <c:pt idx="1142">
                  <c:v>177.41529199999999</c:v>
                </c:pt>
                <c:pt idx="1143">
                  <c:v>177.41529199999999</c:v>
                </c:pt>
                <c:pt idx="1144">
                  <c:v>180.30981</c:v>
                </c:pt>
                <c:pt idx="1145">
                  <c:v>180.30981</c:v>
                </c:pt>
                <c:pt idx="1146">
                  <c:v>180.30981</c:v>
                </c:pt>
                <c:pt idx="1147">
                  <c:v>180.30981</c:v>
                </c:pt>
                <c:pt idx="1148">
                  <c:v>180.30981</c:v>
                </c:pt>
                <c:pt idx="1149">
                  <c:v>180.30981</c:v>
                </c:pt>
                <c:pt idx="1150">
                  <c:v>180.30981</c:v>
                </c:pt>
                <c:pt idx="1151">
                  <c:v>180.30981</c:v>
                </c:pt>
                <c:pt idx="1152">
                  <c:v>180.30981</c:v>
                </c:pt>
                <c:pt idx="1153">
                  <c:v>180.30981</c:v>
                </c:pt>
                <c:pt idx="1154">
                  <c:v>180.78386499999991</c:v>
                </c:pt>
                <c:pt idx="1155">
                  <c:v>180.78386499999991</c:v>
                </c:pt>
                <c:pt idx="1156">
                  <c:v>180.78386499999991</c:v>
                </c:pt>
                <c:pt idx="1157">
                  <c:v>180.78386499999991</c:v>
                </c:pt>
                <c:pt idx="1158">
                  <c:v>180.78386499999991</c:v>
                </c:pt>
                <c:pt idx="1159">
                  <c:v>180.78386499999991</c:v>
                </c:pt>
                <c:pt idx="1160">
                  <c:v>180.78386499999991</c:v>
                </c:pt>
                <c:pt idx="1161">
                  <c:v>180.78386499999991</c:v>
                </c:pt>
                <c:pt idx="1162">
                  <c:v>180.78386499999991</c:v>
                </c:pt>
                <c:pt idx="1163">
                  <c:v>180.78386499999991</c:v>
                </c:pt>
                <c:pt idx="1164">
                  <c:v>180.58613100000008</c:v>
                </c:pt>
                <c:pt idx="1165">
                  <c:v>180.58613100000008</c:v>
                </c:pt>
                <c:pt idx="1166">
                  <c:v>180.58613100000008</c:v>
                </c:pt>
                <c:pt idx="1167">
                  <c:v>180.58613100000008</c:v>
                </c:pt>
                <c:pt idx="1168">
                  <c:v>180.58613100000008</c:v>
                </c:pt>
                <c:pt idx="1169">
                  <c:v>180.58613100000008</c:v>
                </c:pt>
                <c:pt idx="1170">
                  <c:v>180.58613100000008</c:v>
                </c:pt>
                <c:pt idx="1171">
                  <c:v>180.58613100000008</c:v>
                </c:pt>
                <c:pt idx="1172">
                  <c:v>180.58613100000008</c:v>
                </c:pt>
                <c:pt idx="1173">
                  <c:v>180.58613100000008</c:v>
                </c:pt>
                <c:pt idx="1174">
                  <c:v>180.25840800000009</c:v>
                </c:pt>
                <c:pt idx="1175">
                  <c:v>180.25840800000009</c:v>
                </c:pt>
                <c:pt idx="1176">
                  <c:v>180.25840800000009</c:v>
                </c:pt>
                <c:pt idx="1177">
                  <c:v>180.25840800000009</c:v>
                </c:pt>
                <c:pt idx="1178">
                  <c:v>180.25840800000009</c:v>
                </c:pt>
                <c:pt idx="1179">
                  <c:v>180.25840800000009</c:v>
                </c:pt>
                <c:pt idx="1180">
                  <c:v>180.25840800000009</c:v>
                </c:pt>
                <c:pt idx="1181">
                  <c:v>180.25840800000009</c:v>
                </c:pt>
                <c:pt idx="1182">
                  <c:v>180.25840800000009</c:v>
                </c:pt>
                <c:pt idx="1183">
                  <c:v>180.25840800000009</c:v>
                </c:pt>
                <c:pt idx="1184">
                  <c:v>179.69112700000008</c:v>
                </c:pt>
                <c:pt idx="1185">
                  <c:v>179.69112700000008</c:v>
                </c:pt>
                <c:pt idx="1186">
                  <c:v>179.69112700000008</c:v>
                </c:pt>
                <c:pt idx="1187">
                  <c:v>179.69112700000008</c:v>
                </c:pt>
                <c:pt idx="1188">
                  <c:v>179.69112700000008</c:v>
                </c:pt>
                <c:pt idx="1189">
                  <c:v>179.69112700000008</c:v>
                </c:pt>
                <c:pt idx="1190">
                  <c:v>179.69112700000008</c:v>
                </c:pt>
                <c:pt idx="1191">
                  <c:v>179.69112700000008</c:v>
                </c:pt>
                <c:pt idx="1192">
                  <c:v>179.69112700000008</c:v>
                </c:pt>
                <c:pt idx="1193">
                  <c:v>179.69112700000008</c:v>
                </c:pt>
                <c:pt idx="1194">
                  <c:v>176.683089</c:v>
                </c:pt>
                <c:pt idx="1195">
                  <c:v>176.683089</c:v>
                </c:pt>
                <c:pt idx="1196">
                  <c:v>176.683089</c:v>
                </c:pt>
                <c:pt idx="1197">
                  <c:v>176.683089</c:v>
                </c:pt>
                <c:pt idx="1198">
                  <c:v>176.683089</c:v>
                </c:pt>
                <c:pt idx="1199">
                  <c:v>176.683089</c:v>
                </c:pt>
                <c:pt idx="1200">
                  <c:v>176.683089</c:v>
                </c:pt>
                <c:pt idx="1201">
                  <c:v>176.683089</c:v>
                </c:pt>
                <c:pt idx="1202">
                  <c:v>176.683089</c:v>
                </c:pt>
                <c:pt idx="1203">
                  <c:v>176.683089</c:v>
                </c:pt>
                <c:pt idx="1204">
                  <c:v>171.63163399999999</c:v>
                </c:pt>
                <c:pt idx="1205">
                  <c:v>171.63163399999999</c:v>
                </c:pt>
                <c:pt idx="1206">
                  <c:v>171.63163399999999</c:v>
                </c:pt>
                <c:pt idx="1207">
                  <c:v>171.63163399999999</c:v>
                </c:pt>
                <c:pt idx="1208">
                  <c:v>171.63163399999999</c:v>
                </c:pt>
                <c:pt idx="1209">
                  <c:v>171.63163399999999</c:v>
                </c:pt>
                <c:pt idx="1210">
                  <c:v>171.63163399999999</c:v>
                </c:pt>
                <c:pt idx="1211">
                  <c:v>171.63163399999999</c:v>
                </c:pt>
                <c:pt idx="1212">
                  <c:v>171.63163399999999</c:v>
                </c:pt>
                <c:pt idx="1213">
                  <c:v>171.63163399999999</c:v>
                </c:pt>
                <c:pt idx="1214">
                  <c:v>168.18254900000008</c:v>
                </c:pt>
                <c:pt idx="1215">
                  <c:v>168.18254900000008</c:v>
                </c:pt>
                <c:pt idx="1216">
                  <c:v>168.18254900000008</c:v>
                </c:pt>
                <c:pt idx="1217">
                  <c:v>168.18254900000008</c:v>
                </c:pt>
                <c:pt idx="1218">
                  <c:v>168.18254900000008</c:v>
                </c:pt>
                <c:pt idx="1219">
                  <c:v>168.18254900000008</c:v>
                </c:pt>
                <c:pt idx="1220">
                  <c:v>168.18254900000008</c:v>
                </c:pt>
                <c:pt idx="1221">
                  <c:v>168.18254900000008</c:v>
                </c:pt>
                <c:pt idx="1222">
                  <c:v>168.18254900000008</c:v>
                </c:pt>
                <c:pt idx="1223">
                  <c:v>168.18254900000008</c:v>
                </c:pt>
                <c:pt idx="1224">
                  <c:v>165.30897900000008</c:v>
                </c:pt>
                <c:pt idx="1225">
                  <c:v>165.30897900000008</c:v>
                </c:pt>
                <c:pt idx="1226">
                  <c:v>165.30897900000008</c:v>
                </c:pt>
                <c:pt idx="1227">
                  <c:v>165.30897900000008</c:v>
                </c:pt>
                <c:pt idx="1228">
                  <c:v>165.30897900000008</c:v>
                </c:pt>
                <c:pt idx="1229">
                  <c:v>165.30897900000008</c:v>
                </c:pt>
                <c:pt idx="1230">
                  <c:v>165.30897900000008</c:v>
                </c:pt>
                <c:pt idx="1231">
                  <c:v>165.30897900000008</c:v>
                </c:pt>
                <c:pt idx="1232">
                  <c:v>165.30897900000008</c:v>
                </c:pt>
                <c:pt idx="1233">
                  <c:v>165.30897900000008</c:v>
                </c:pt>
                <c:pt idx="1234">
                  <c:v>162.566959</c:v>
                </c:pt>
                <c:pt idx="1235">
                  <c:v>162.566959</c:v>
                </c:pt>
                <c:pt idx="1236">
                  <c:v>162.566959</c:v>
                </c:pt>
                <c:pt idx="1237">
                  <c:v>162.566959</c:v>
                </c:pt>
                <c:pt idx="1238">
                  <c:v>162.566959</c:v>
                </c:pt>
                <c:pt idx="1239">
                  <c:v>162.566959</c:v>
                </c:pt>
                <c:pt idx="1240">
                  <c:v>162.566959</c:v>
                </c:pt>
                <c:pt idx="1241">
                  <c:v>162.566959</c:v>
                </c:pt>
                <c:pt idx="1242">
                  <c:v>162.566959</c:v>
                </c:pt>
                <c:pt idx="1243">
                  <c:v>162.566959</c:v>
                </c:pt>
                <c:pt idx="1244">
                  <c:v>159.47384</c:v>
                </c:pt>
                <c:pt idx="1245">
                  <c:v>159.47384</c:v>
                </c:pt>
                <c:pt idx="1246">
                  <c:v>159.47384</c:v>
                </c:pt>
                <c:pt idx="1247">
                  <c:v>159.47384</c:v>
                </c:pt>
                <c:pt idx="1248">
                  <c:v>159.47384</c:v>
                </c:pt>
                <c:pt idx="1249">
                  <c:v>159.47384</c:v>
                </c:pt>
                <c:pt idx="1250">
                  <c:v>159.47384</c:v>
                </c:pt>
                <c:pt idx="1251">
                  <c:v>159.47384</c:v>
                </c:pt>
                <c:pt idx="1252">
                  <c:v>159.47384</c:v>
                </c:pt>
                <c:pt idx="1253">
                  <c:v>159.47384</c:v>
                </c:pt>
                <c:pt idx="1254">
                  <c:v>156.66492199999999</c:v>
                </c:pt>
                <c:pt idx="1255">
                  <c:v>156.66492199999999</c:v>
                </c:pt>
                <c:pt idx="1256">
                  <c:v>156.66492199999999</c:v>
                </c:pt>
                <c:pt idx="1257">
                  <c:v>156.66492199999999</c:v>
                </c:pt>
                <c:pt idx="1258">
                  <c:v>156.66492199999999</c:v>
                </c:pt>
                <c:pt idx="1259">
                  <c:v>156.66492199999999</c:v>
                </c:pt>
                <c:pt idx="1260">
                  <c:v>156.66492199999999</c:v>
                </c:pt>
                <c:pt idx="1261">
                  <c:v>156.66492199999999</c:v>
                </c:pt>
                <c:pt idx="1262">
                  <c:v>156.66492199999999</c:v>
                </c:pt>
                <c:pt idx="1263">
                  <c:v>156.66492199999999</c:v>
                </c:pt>
                <c:pt idx="1264">
                  <c:v>153.99864400000001</c:v>
                </c:pt>
                <c:pt idx="1265">
                  <c:v>153.99864400000001</c:v>
                </c:pt>
                <c:pt idx="1266">
                  <c:v>153.99864400000001</c:v>
                </c:pt>
                <c:pt idx="1267">
                  <c:v>153.99864400000001</c:v>
                </c:pt>
                <c:pt idx="1268">
                  <c:v>153.99864400000001</c:v>
                </c:pt>
                <c:pt idx="1269">
                  <c:v>153.99864400000001</c:v>
                </c:pt>
                <c:pt idx="1270">
                  <c:v>153.99864400000001</c:v>
                </c:pt>
                <c:pt idx="1271">
                  <c:v>153.99864400000001</c:v>
                </c:pt>
                <c:pt idx="1272">
                  <c:v>153.99864400000001</c:v>
                </c:pt>
                <c:pt idx="1273">
                  <c:v>153.99864400000001</c:v>
                </c:pt>
                <c:pt idx="1274">
                  <c:v>150.87384900000001</c:v>
                </c:pt>
                <c:pt idx="1275">
                  <c:v>150.87384900000001</c:v>
                </c:pt>
                <c:pt idx="1276">
                  <c:v>150.87384900000001</c:v>
                </c:pt>
                <c:pt idx="1277">
                  <c:v>150.87384900000001</c:v>
                </c:pt>
                <c:pt idx="1278">
                  <c:v>150.87384900000001</c:v>
                </c:pt>
                <c:pt idx="1279">
                  <c:v>150.87384900000001</c:v>
                </c:pt>
                <c:pt idx="1280">
                  <c:v>150.87384900000001</c:v>
                </c:pt>
                <c:pt idx="1281">
                  <c:v>150.87384900000001</c:v>
                </c:pt>
                <c:pt idx="1282">
                  <c:v>150.87384900000001</c:v>
                </c:pt>
                <c:pt idx="1283">
                  <c:v>150.87384900000001</c:v>
                </c:pt>
                <c:pt idx="1284">
                  <c:v>148.10771399999999</c:v>
                </c:pt>
                <c:pt idx="1285">
                  <c:v>148.10771399999999</c:v>
                </c:pt>
                <c:pt idx="1286">
                  <c:v>148.10771399999999</c:v>
                </c:pt>
                <c:pt idx="1287">
                  <c:v>148.10771399999999</c:v>
                </c:pt>
                <c:pt idx="1288">
                  <c:v>148.10771399999999</c:v>
                </c:pt>
                <c:pt idx="1289">
                  <c:v>148.10771399999999</c:v>
                </c:pt>
                <c:pt idx="1290">
                  <c:v>148.10771399999999</c:v>
                </c:pt>
                <c:pt idx="1291">
                  <c:v>148.10771399999999</c:v>
                </c:pt>
                <c:pt idx="1292">
                  <c:v>148.10771399999999</c:v>
                </c:pt>
                <c:pt idx="1293">
                  <c:v>148.10771399999999</c:v>
                </c:pt>
                <c:pt idx="1294">
                  <c:v>145.57516799999999</c:v>
                </c:pt>
                <c:pt idx="1295">
                  <c:v>145.57516799999999</c:v>
                </c:pt>
                <c:pt idx="1296">
                  <c:v>145.57516799999999</c:v>
                </c:pt>
                <c:pt idx="1297">
                  <c:v>145.57516799999999</c:v>
                </c:pt>
                <c:pt idx="1298">
                  <c:v>145.57516799999999</c:v>
                </c:pt>
                <c:pt idx="1299">
                  <c:v>145.57516799999999</c:v>
                </c:pt>
                <c:pt idx="1300">
                  <c:v>145.57516799999999</c:v>
                </c:pt>
                <c:pt idx="1301">
                  <c:v>145.57516799999999</c:v>
                </c:pt>
                <c:pt idx="1302">
                  <c:v>145.57516799999999</c:v>
                </c:pt>
                <c:pt idx="1303">
                  <c:v>145.57516799999999</c:v>
                </c:pt>
                <c:pt idx="1304">
                  <c:v>143.14229900000001</c:v>
                </c:pt>
                <c:pt idx="1305">
                  <c:v>143.14229900000001</c:v>
                </c:pt>
                <c:pt idx="1306">
                  <c:v>143.14229900000001</c:v>
                </c:pt>
                <c:pt idx="1307">
                  <c:v>143.14229900000001</c:v>
                </c:pt>
                <c:pt idx="1308">
                  <c:v>143.14229900000001</c:v>
                </c:pt>
                <c:pt idx="1309">
                  <c:v>143.14229900000001</c:v>
                </c:pt>
                <c:pt idx="1310">
                  <c:v>143.14229900000001</c:v>
                </c:pt>
                <c:pt idx="1311">
                  <c:v>143.14229900000001</c:v>
                </c:pt>
                <c:pt idx="1312">
                  <c:v>143.14229900000001</c:v>
                </c:pt>
                <c:pt idx="1313">
                  <c:v>143.14229900000001</c:v>
                </c:pt>
                <c:pt idx="1314">
                  <c:v>140.87816000000001</c:v>
                </c:pt>
                <c:pt idx="1315">
                  <c:v>140.87816000000001</c:v>
                </c:pt>
                <c:pt idx="1316">
                  <c:v>140.87816000000001</c:v>
                </c:pt>
                <c:pt idx="1317">
                  <c:v>140.87816000000001</c:v>
                </c:pt>
                <c:pt idx="1318">
                  <c:v>140.87816000000001</c:v>
                </c:pt>
                <c:pt idx="1319">
                  <c:v>140.87816000000001</c:v>
                </c:pt>
                <c:pt idx="1320">
                  <c:v>140.87816000000001</c:v>
                </c:pt>
                <c:pt idx="1321">
                  <c:v>140.87816000000001</c:v>
                </c:pt>
                <c:pt idx="1322">
                  <c:v>140.87816000000001</c:v>
                </c:pt>
                <c:pt idx="1323">
                  <c:v>140.87816000000001</c:v>
                </c:pt>
                <c:pt idx="1324">
                  <c:v>139.14517699999999</c:v>
                </c:pt>
                <c:pt idx="1325">
                  <c:v>139.14517699999999</c:v>
                </c:pt>
                <c:pt idx="1326">
                  <c:v>139.14517699999999</c:v>
                </c:pt>
                <c:pt idx="1327">
                  <c:v>139.14517699999999</c:v>
                </c:pt>
                <c:pt idx="1328">
                  <c:v>139.14517699999999</c:v>
                </c:pt>
                <c:pt idx="1329">
                  <c:v>139.14517699999999</c:v>
                </c:pt>
                <c:pt idx="1330">
                  <c:v>139.14517699999999</c:v>
                </c:pt>
                <c:pt idx="1331">
                  <c:v>139.14517699999999</c:v>
                </c:pt>
                <c:pt idx="1332">
                  <c:v>139.14517699999999</c:v>
                </c:pt>
                <c:pt idx="1333">
                  <c:v>139.14517699999999</c:v>
                </c:pt>
                <c:pt idx="1334">
                  <c:v>137.58425499999998</c:v>
                </c:pt>
                <c:pt idx="1335">
                  <c:v>137.58425499999998</c:v>
                </c:pt>
                <c:pt idx="1336">
                  <c:v>137.58425499999998</c:v>
                </c:pt>
                <c:pt idx="1337">
                  <c:v>137.58425499999998</c:v>
                </c:pt>
                <c:pt idx="1338">
                  <c:v>137.58425499999998</c:v>
                </c:pt>
                <c:pt idx="1339">
                  <c:v>137.58425499999998</c:v>
                </c:pt>
                <c:pt idx="1340">
                  <c:v>137.58425499999998</c:v>
                </c:pt>
                <c:pt idx="1341">
                  <c:v>137.58425499999998</c:v>
                </c:pt>
                <c:pt idx="1342">
                  <c:v>137.58425499999998</c:v>
                </c:pt>
                <c:pt idx="1343">
                  <c:v>137.58425499999998</c:v>
                </c:pt>
                <c:pt idx="1344">
                  <c:v>135.94547700000001</c:v>
                </c:pt>
                <c:pt idx="1345">
                  <c:v>135.94547700000001</c:v>
                </c:pt>
                <c:pt idx="1346">
                  <c:v>135.94547700000001</c:v>
                </c:pt>
                <c:pt idx="1347">
                  <c:v>135.94547700000001</c:v>
                </c:pt>
                <c:pt idx="1348">
                  <c:v>135.94547700000001</c:v>
                </c:pt>
                <c:pt idx="1349">
                  <c:v>135.94547700000001</c:v>
                </c:pt>
                <c:pt idx="1350">
                  <c:v>135.94547700000001</c:v>
                </c:pt>
                <c:pt idx="1351">
                  <c:v>135.94547700000001</c:v>
                </c:pt>
                <c:pt idx="1352">
                  <c:v>135.94547700000001</c:v>
                </c:pt>
                <c:pt idx="1353">
                  <c:v>135.94547700000001</c:v>
                </c:pt>
                <c:pt idx="1354">
                  <c:v>134.29417199999995</c:v>
                </c:pt>
                <c:pt idx="1355">
                  <c:v>134.29417199999995</c:v>
                </c:pt>
                <c:pt idx="1356">
                  <c:v>134.29417199999995</c:v>
                </c:pt>
                <c:pt idx="1357">
                  <c:v>134.29417199999995</c:v>
                </c:pt>
                <c:pt idx="1358">
                  <c:v>134.29417199999995</c:v>
                </c:pt>
                <c:pt idx="1359">
                  <c:v>134.29417199999995</c:v>
                </c:pt>
                <c:pt idx="1360">
                  <c:v>134.29417199999995</c:v>
                </c:pt>
                <c:pt idx="1361">
                  <c:v>134.29417199999995</c:v>
                </c:pt>
                <c:pt idx="1362">
                  <c:v>134.29417199999995</c:v>
                </c:pt>
                <c:pt idx="1363">
                  <c:v>134.29417199999995</c:v>
                </c:pt>
                <c:pt idx="1364">
                  <c:v>132.84088700000001</c:v>
                </c:pt>
                <c:pt idx="1365">
                  <c:v>132.84088700000001</c:v>
                </c:pt>
                <c:pt idx="1366">
                  <c:v>132.84088700000001</c:v>
                </c:pt>
                <c:pt idx="1367">
                  <c:v>132.84088700000001</c:v>
                </c:pt>
                <c:pt idx="1368">
                  <c:v>132.84088700000001</c:v>
                </c:pt>
                <c:pt idx="1369">
                  <c:v>132.84088700000001</c:v>
                </c:pt>
                <c:pt idx="1370">
                  <c:v>132.84088700000001</c:v>
                </c:pt>
                <c:pt idx="1371">
                  <c:v>132.84088700000001</c:v>
                </c:pt>
                <c:pt idx="1372">
                  <c:v>132.84088700000001</c:v>
                </c:pt>
                <c:pt idx="1373">
                  <c:v>132.84088700000001</c:v>
                </c:pt>
                <c:pt idx="1374">
                  <c:v>130.848265</c:v>
                </c:pt>
                <c:pt idx="1375">
                  <c:v>130.848265</c:v>
                </c:pt>
                <c:pt idx="1376">
                  <c:v>130.848265</c:v>
                </c:pt>
                <c:pt idx="1377">
                  <c:v>130.848265</c:v>
                </c:pt>
                <c:pt idx="1378">
                  <c:v>130.848265</c:v>
                </c:pt>
                <c:pt idx="1379">
                  <c:v>130.848265</c:v>
                </c:pt>
                <c:pt idx="1380">
                  <c:v>130.848265</c:v>
                </c:pt>
                <c:pt idx="1381">
                  <c:v>130.848265</c:v>
                </c:pt>
                <c:pt idx="1382">
                  <c:v>130.848265</c:v>
                </c:pt>
                <c:pt idx="1383">
                  <c:v>130.848265</c:v>
                </c:pt>
                <c:pt idx="1384">
                  <c:v>128.97174000000001</c:v>
                </c:pt>
                <c:pt idx="1385">
                  <c:v>128.97174000000001</c:v>
                </c:pt>
                <c:pt idx="1386">
                  <c:v>128.97174000000001</c:v>
                </c:pt>
                <c:pt idx="1387">
                  <c:v>128.97174000000001</c:v>
                </c:pt>
                <c:pt idx="1388">
                  <c:v>128.97174000000001</c:v>
                </c:pt>
                <c:pt idx="1389">
                  <c:v>128.97174000000001</c:v>
                </c:pt>
                <c:pt idx="1390">
                  <c:v>128.97174000000001</c:v>
                </c:pt>
                <c:pt idx="1391">
                  <c:v>128.97174000000001</c:v>
                </c:pt>
                <c:pt idx="1392">
                  <c:v>128.97174000000001</c:v>
                </c:pt>
                <c:pt idx="1393">
                  <c:v>128.97174000000001</c:v>
                </c:pt>
                <c:pt idx="1394">
                  <c:v>127.042457</c:v>
                </c:pt>
                <c:pt idx="1395">
                  <c:v>127.042457</c:v>
                </c:pt>
                <c:pt idx="1396">
                  <c:v>127.042457</c:v>
                </c:pt>
                <c:pt idx="1397">
                  <c:v>127.042457</c:v>
                </c:pt>
                <c:pt idx="1398">
                  <c:v>127.042457</c:v>
                </c:pt>
                <c:pt idx="1399">
                  <c:v>127.042457</c:v>
                </c:pt>
                <c:pt idx="1400">
                  <c:v>127.042457</c:v>
                </c:pt>
                <c:pt idx="1401">
                  <c:v>127.042457</c:v>
                </c:pt>
                <c:pt idx="1402">
                  <c:v>127.042457</c:v>
                </c:pt>
                <c:pt idx="1403">
                  <c:v>127.042457</c:v>
                </c:pt>
                <c:pt idx="1404">
                  <c:v>126.18314199999998</c:v>
                </c:pt>
                <c:pt idx="1405">
                  <c:v>126.18314199999998</c:v>
                </c:pt>
                <c:pt idx="1406">
                  <c:v>126.18314199999998</c:v>
                </c:pt>
                <c:pt idx="1407">
                  <c:v>126.18314199999998</c:v>
                </c:pt>
                <c:pt idx="1408">
                  <c:v>126.18314199999998</c:v>
                </c:pt>
                <c:pt idx="1409">
                  <c:v>126.18314199999998</c:v>
                </c:pt>
                <c:pt idx="1410">
                  <c:v>126.18314199999998</c:v>
                </c:pt>
                <c:pt idx="1411">
                  <c:v>126.18314199999998</c:v>
                </c:pt>
                <c:pt idx="1412">
                  <c:v>126.18314199999998</c:v>
                </c:pt>
                <c:pt idx="1413">
                  <c:v>126.18314199999998</c:v>
                </c:pt>
                <c:pt idx="1414">
                  <c:v>125.42717</c:v>
                </c:pt>
                <c:pt idx="1415">
                  <c:v>125.42717</c:v>
                </c:pt>
                <c:pt idx="1416">
                  <c:v>125.42717</c:v>
                </c:pt>
                <c:pt idx="1417">
                  <c:v>125.42717</c:v>
                </c:pt>
                <c:pt idx="1418">
                  <c:v>125.42717</c:v>
                </c:pt>
                <c:pt idx="1419">
                  <c:v>125.42717</c:v>
                </c:pt>
                <c:pt idx="1420">
                  <c:v>125.42717</c:v>
                </c:pt>
                <c:pt idx="1421">
                  <c:v>125.42717</c:v>
                </c:pt>
                <c:pt idx="1422">
                  <c:v>125.42717</c:v>
                </c:pt>
                <c:pt idx="1423">
                  <c:v>125.42717</c:v>
                </c:pt>
                <c:pt idx="1424">
                  <c:v>125.126589</c:v>
                </c:pt>
                <c:pt idx="1425">
                  <c:v>125.126589</c:v>
                </c:pt>
                <c:pt idx="1426">
                  <c:v>125.126589</c:v>
                </c:pt>
                <c:pt idx="1427">
                  <c:v>125.126589</c:v>
                </c:pt>
                <c:pt idx="1428">
                  <c:v>125.126589</c:v>
                </c:pt>
                <c:pt idx="1429">
                  <c:v>125.126589</c:v>
                </c:pt>
                <c:pt idx="1430">
                  <c:v>125.126589</c:v>
                </c:pt>
                <c:pt idx="1431">
                  <c:v>125.126589</c:v>
                </c:pt>
                <c:pt idx="1432">
                  <c:v>125.126589</c:v>
                </c:pt>
                <c:pt idx="1433">
                  <c:v>125.126589</c:v>
                </c:pt>
                <c:pt idx="1434">
                  <c:v>124.34721600000005</c:v>
                </c:pt>
                <c:pt idx="1435">
                  <c:v>124.34721600000005</c:v>
                </c:pt>
                <c:pt idx="1436">
                  <c:v>124.34721600000005</c:v>
                </c:pt>
                <c:pt idx="1437">
                  <c:v>124.34721600000005</c:v>
                </c:pt>
                <c:pt idx="1438">
                  <c:v>124.34721600000005</c:v>
                </c:pt>
                <c:pt idx="1439">
                  <c:v>124.34721600000005</c:v>
                </c:pt>
                <c:pt idx="1440">
                  <c:v>124.34721600000005</c:v>
                </c:pt>
                <c:pt idx="1441">
                  <c:v>124.34721600000005</c:v>
                </c:pt>
                <c:pt idx="1442">
                  <c:v>124.34721600000005</c:v>
                </c:pt>
                <c:pt idx="1443">
                  <c:v>124.34721600000005</c:v>
                </c:pt>
                <c:pt idx="1444">
                  <c:v>123.67949199999995</c:v>
                </c:pt>
                <c:pt idx="1445">
                  <c:v>123.67949199999995</c:v>
                </c:pt>
                <c:pt idx="1446">
                  <c:v>123.67949199999995</c:v>
                </c:pt>
                <c:pt idx="1447">
                  <c:v>123.67949199999995</c:v>
                </c:pt>
                <c:pt idx="1448">
                  <c:v>123.67949199999995</c:v>
                </c:pt>
                <c:pt idx="1449">
                  <c:v>123.67949199999995</c:v>
                </c:pt>
                <c:pt idx="1450">
                  <c:v>123.67949199999995</c:v>
                </c:pt>
                <c:pt idx="1451">
                  <c:v>123.67949199999995</c:v>
                </c:pt>
                <c:pt idx="1452">
                  <c:v>123.67949199999995</c:v>
                </c:pt>
                <c:pt idx="1453">
                  <c:v>123.67949199999995</c:v>
                </c:pt>
                <c:pt idx="1454">
                  <c:v>122.73259400000002</c:v>
                </c:pt>
                <c:pt idx="1455">
                  <c:v>122.73259400000002</c:v>
                </c:pt>
                <c:pt idx="1456">
                  <c:v>122.73259400000002</c:v>
                </c:pt>
                <c:pt idx="1457">
                  <c:v>122.73259400000002</c:v>
                </c:pt>
                <c:pt idx="1458">
                  <c:v>122.73259400000002</c:v>
                </c:pt>
                <c:pt idx="1459">
                  <c:v>122.73259400000002</c:v>
                </c:pt>
                <c:pt idx="1460">
                  <c:v>122.73259400000002</c:v>
                </c:pt>
                <c:pt idx="1461">
                  <c:v>122.73259400000002</c:v>
                </c:pt>
                <c:pt idx="1462">
                  <c:v>122.73259400000002</c:v>
                </c:pt>
                <c:pt idx="1463">
                  <c:v>122.73259400000002</c:v>
                </c:pt>
                <c:pt idx="1464">
                  <c:v>121.87823699999996</c:v>
                </c:pt>
                <c:pt idx="1465">
                  <c:v>121.87823699999996</c:v>
                </c:pt>
                <c:pt idx="1466">
                  <c:v>121.87823699999996</c:v>
                </c:pt>
                <c:pt idx="1467">
                  <c:v>121.87823699999996</c:v>
                </c:pt>
                <c:pt idx="1468">
                  <c:v>121.87823699999996</c:v>
                </c:pt>
                <c:pt idx="1469">
                  <c:v>121.87823699999996</c:v>
                </c:pt>
                <c:pt idx="1470">
                  <c:v>121.87823699999996</c:v>
                </c:pt>
                <c:pt idx="1471">
                  <c:v>121.87823699999996</c:v>
                </c:pt>
                <c:pt idx="1472">
                  <c:v>121.87823699999996</c:v>
                </c:pt>
                <c:pt idx="1473">
                  <c:v>121.87823699999996</c:v>
                </c:pt>
              </c:numCache>
            </c:numRef>
          </c:val>
          <c:extLst xmlns:c16r2="http://schemas.microsoft.com/office/drawing/2015/06/chart">
            <c:ext xmlns:c16="http://schemas.microsoft.com/office/drawing/2014/chart" uri="{C3380CC4-5D6E-409C-BE32-E72D297353CC}">
              <c16:uniqueId val="{00000002-0335-4854-8A7A-CFC50A46048E}"/>
            </c:ext>
          </c:extLst>
        </c:ser>
        <c:ser>
          <c:idx val="3"/>
          <c:order val="3"/>
          <c:tx>
            <c:strRef>
              <c:f>Sheet1!$E$1</c:f>
              <c:strCache>
                <c:ptCount val="1"/>
                <c:pt idx="0">
                  <c:v>TC-4</c:v>
                </c:pt>
              </c:strCache>
            </c:strRef>
          </c:tx>
          <c:spPr>
            <a:ln w="28575" cap="rnd">
              <a:solidFill>
                <a:schemeClr val="accent4"/>
              </a:solidFill>
              <a:round/>
            </a:ln>
            <a:effectLst/>
          </c:spPr>
          <c:marker>
            <c:symbol val="none"/>
          </c:marker>
          <c:cat>
            <c:strRef>
              <c:f>Sheet1!$A$1:$A$1475</c:f>
              <c:strCache>
                <c:ptCount val="1475"/>
                <c:pt idx="0">
                  <c:v>Time</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0.4</c:v>
                </c:pt>
                <c:pt idx="231">
                  <c:v>0.4</c:v>
                </c:pt>
                <c:pt idx="232">
                  <c:v>0.4</c:v>
                </c:pt>
                <c:pt idx="233">
                  <c:v>0.4</c:v>
                </c:pt>
                <c:pt idx="234">
                  <c:v>0.4</c:v>
                </c:pt>
                <c:pt idx="235">
                  <c:v>0.4</c:v>
                </c:pt>
                <c:pt idx="236">
                  <c:v>0.4</c:v>
                </c:pt>
                <c:pt idx="237">
                  <c:v>0.4</c:v>
                </c:pt>
                <c:pt idx="238">
                  <c:v>0.4</c:v>
                </c:pt>
                <c:pt idx="239">
                  <c:v>0.4</c:v>
                </c:pt>
                <c:pt idx="240">
                  <c:v>0.4</c:v>
                </c:pt>
                <c:pt idx="241">
                  <c:v>0.4</c:v>
                </c:pt>
                <c:pt idx="242">
                  <c:v>0.4</c:v>
                </c:pt>
                <c:pt idx="243">
                  <c:v>0.4</c:v>
                </c:pt>
                <c:pt idx="244">
                  <c:v>0.4</c:v>
                </c:pt>
                <c:pt idx="245">
                  <c:v>0.4</c:v>
                </c:pt>
                <c:pt idx="246">
                  <c:v>0.4</c:v>
                </c:pt>
                <c:pt idx="247">
                  <c:v>0.4</c:v>
                </c:pt>
                <c:pt idx="248">
                  <c:v>0.4</c:v>
                </c:pt>
                <c:pt idx="249">
                  <c:v>0.4</c:v>
                </c:pt>
                <c:pt idx="250">
                  <c:v>0.4</c:v>
                </c:pt>
                <c:pt idx="251">
                  <c:v>0.4</c:v>
                </c:pt>
                <c:pt idx="252">
                  <c:v>0.4</c:v>
                </c:pt>
                <c:pt idx="253">
                  <c:v>0.4</c:v>
                </c:pt>
                <c:pt idx="254">
                  <c:v>0.4</c:v>
                </c:pt>
                <c:pt idx="255">
                  <c:v>0.4</c:v>
                </c:pt>
                <c:pt idx="256">
                  <c:v>0.4</c:v>
                </c:pt>
                <c:pt idx="257">
                  <c:v>0.4</c:v>
                </c:pt>
                <c:pt idx="258">
                  <c:v>0.4</c:v>
                </c:pt>
                <c:pt idx="259">
                  <c:v>0.4</c:v>
                </c:pt>
                <c:pt idx="260">
                  <c:v>0.4</c:v>
                </c:pt>
                <c:pt idx="261">
                  <c:v>0.4</c:v>
                </c:pt>
                <c:pt idx="262">
                  <c:v>0.4</c:v>
                </c:pt>
                <c:pt idx="263">
                  <c:v>0.4</c:v>
                </c:pt>
                <c:pt idx="264">
                  <c:v>0.4</c:v>
                </c:pt>
                <c:pt idx="265">
                  <c:v>0.4</c:v>
                </c:pt>
                <c:pt idx="266">
                  <c:v>0.4</c:v>
                </c:pt>
                <c:pt idx="267">
                  <c:v>0.4</c:v>
                </c:pt>
                <c:pt idx="268">
                  <c:v>0.4</c:v>
                </c:pt>
                <c:pt idx="269">
                  <c:v>0.4</c:v>
                </c:pt>
                <c:pt idx="270">
                  <c:v>0.4</c:v>
                </c:pt>
                <c:pt idx="271">
                  <c:v>0.4</c:v>
                </c:pt>
                <c:pt idx="272">
                  <c:v>0.4</c:v>
                </c:pt>
                <c:pt idx="273">
                  <c:v>0.4</c:v>
                </c:pt>
                <c:pt idx="274">
                  <c:v>0.4</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0.6</c:v>
                </c:pt>
                <c:pt idx="336">
                  <c:v>0.6</c:v>
                </c:pt>
                <c:pt idx="337">
                  <c:v>0.6</c:v>
                </c:pt>
                <c:pt idx="338">
                  <c:v>0.6</c:v>
                </c:pt>
                <c:pt idx="339">
                  <c:v>0.6</c:v>
                </c:pt>
                <c:pt idx="340">
                  <c:v>0.6</c:v>
                </c:pt>
                <c:pt idx="341">
                  <c:v>0.6</c:v>
                </c:pt>
                <c:pt idx="342">
                  <c:v>0.6</c:v>
                </c:pt>
                <c:pt idx="343">
                  <c:v>0.6</c:v>
                </c:pt>
                <c:pt idx="344">
                  <c:v>0.6</c:v>
                </c:pt>
                <c:pt idx="345">
                  <c:v>0.6</c:v>
                </c:pt>
                <c:pt idx="346">
                  <c:v>0.6</c:v>
                </c:pt>
                <c:pt idx="347">
                  <c:v>0.6</c:v>
                </c:pt>
                <c:pt idx="348">
                  <c:v>0.6</c:v>
                </c:pt>
                <c:pt idx="349">
                  <c:v>0.6</c:v>
                </c:pt>
                <c:pt idx="350">
                  <c:v>0.6</c:v>
                </c:pt>
                <c:pt idx="351">
                  <c:v>0.6</c:v>
                </c:pt>
                <c:pt idx="352">
                  <c:v>0.6</c:v>
                </c:pt>
                <c:pt idx="353">
                  <c:v>0.6</c:v>
                </c:pt>
                <c:pt idx="354">
                  <c:v>0.6</c:v>
                </c:pt>
                <c:pt idx="355">
                  <c:v>0.6</c:v>
                </c:pt>
                <c:pt idx="356">
                  <c:v>0.6</c:v>
                </c:pt>
                <c:pt idx="357">
                  <c:v>0.6</c:v>
                </c:pt>
                <c:pt idx="358">
                  <c:v>0.6</c:v>
                </c:pt>
                <c:pt idx="359">
                  <c:v>0.6</c:v>
                </c:pt>
                <c:pt idx="360">
                  <c:v>0.6</c:v>
                </c:pt>
                <c:pt idx="361">
                  <c:v>0.6</c:v>
                </c:pt>
                <c:pt idx="362">
                  <c:v>0.6</c:v>
                </c:pt>
                <c:pt idx="363">
                  <c:v>0.6</c:v>
                </c:pt>
                <c:pt idx="364">
                  <c:v>0.6</c:v>
                </c:pt>
                <c:pt idx="365">
                  <c:v>0.6</c:v>
                </c:pt>
                <c:pt idx="366">
                  <c:v>0.6</c:v>
                </c:pt>
                <c:pt idx="367">
                  <c:v>0.6</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0.6</c:v>
                </c:pt>
                <c:pt idx="392">
                  <c:v>0.6</c:v>
                </c:pt>
                <c:pt idx="393">
                  <c:v>0.6</c:v>
                </c:pt>
                <c:pt idx="394">
                  <c:v>0.6</c:v>
                </c:pt>
                <c:pt idx="395">
                  <c:v>0.7</c:v>
                </c:pt>
                <c:pt idx="396">
                  <c:v>0.7</c:v>
                </c:pt>
                <c:pt idx="397">
                  <c:v>0.7</c:v>
                </c:pt>
                <c:pt idx="398">
                  <c:v>0.7</c:v>
                </c:pt>
                <c:pt idx="399">
                  <c:v>0.7</c:v>
                </c:pt>
                <c:pt idx="400">
                  <c:v>0.7</c:v>
                </c:pt>
                <c:pt idx="401">
                  <c:v>0.7</c:v>
                </c:pt>
                <c:pt idx="402">
                  <c:v>0.7</c:v>
                </c:pt>
                <c:pt idx="403">
                  <c:v>0.7</c:v>
                </c:pt>
                <c:pt idx="404">
                  <c:v>0.7</c:v>
                </c:pt>
                <c:pt idx="405">
                  <c:v>0.7</c:v>
                </c:pt>
                <c:pt idx="406">
                  <c:v>0.7</c:v>
                </c:pt>
                <c:pt idx="407">
                  <c:v>0.7</c:v>
                </c:pt>
                <c:pt idx="408">
                  <c:v>0.7</c:v>
                </c:pt>
                <c:pt idx="409">
                  <c:v>0.7</c:v>
                </c:pt>
                <c:pt idx="410">
                  <c:v>0.7</c:v>
                </c:pt>
                <c:pt idx="411">
                  <c:v>0.7</c:v>
                </c:pt>
                <c:pt idx="412">
                  <c:v>0.7</c:v>
                </c:pt>
                <c:pt idx="413">
                  <c:v>0.7</c:v>
                </c:pt>
                <c:pt idx="414">
                  <c:v>0.7</c:v>
                </c:pt>
                <c:pt idx="415">
                  <c:v>0.7</c:v>
                </c:pt>
                <c:pt idx="416">
                  <c:v>0.7</c:v>
                </c:pt>
                <c:pt idx="417">
                  <c:v>0.7</c:v>
                </c:pt>
                <c:pt idx="418">
                  <c:v>0.7</c:v>
                </c:pt>
                <c:pt idx="419">
                  <c:v>0.7</c:v>
                </c:pt>
                <c:pt idx="420">
                  <c:v>0.7</c:v>
                </c:pt>
                <c:pt idx="421">
                  <c:v>0.7</c:v>
                </c:pt>
                <c:pt idx="422">
                  <c:v>0.7</c:v>
                </c:pt>
                <c:pt idx="423">
                  <c:v>0.7</c:v>
                </c:pt>
                <c:pt idx="424">
                  <c:v>0.7</c:v>
                </c:pt>
                <c:pt idx="425">
                  <c:v>0.7</c:v>
                </c:pt>
                <c:pt idx="426">
                  <c:v>0.7</c:v>
                </c:pt>
                <c:pt idx="427">
                  <c:v>0.7</c:v>
                </c:pt>
                <c:pt idx="428">
                  <c:v>0.7</c:v>
                </c:pt>
                <c:pt idx="429">
                  <c:v>0.7</c:v>
                </c:pt>
                <c:pt idx="430">
                  <c:v>0.7</c:v>
                </c:pt>
                <c:pt idx="431">
                  <c:v>0.7</c:v>
                </c:pt>
                <c:pt idx="432">
                  <c:v>0.7</c:v>
                </c:pt>
                <c:pt idx="433">
                  <c:v>0.7</c:v>
                </c:pt>
                <c:pt idx="434">
                  <c:v>0.7</c:v>
                </c:pt>
                <c:pt idx="435">
                  <c:v>0.7</c:v>
                </c:pt>
                <c:pt idx="436">
                  <c:v>0.7</c:v>
                </c:pt>
                <c:pt idx="437">
                  <c:v>0.7</c:v>
                </c:pt>
                <c:pt idx="438">
                  <c:v>0.7</c:v>
                </c:pt>
                <c:pt idx="439">
                  <c:v>0.7</c:v>
                </c:pt>
                <c:pt idx="440">
                  <c:v>0.7</c:v>
                </c:pt>
                <c:pt idx="441">
                  <c:v>0.7</c:v>
                </c:pt>
                <c:pt idx="442">
                  <c:v>0.7</c:v>
                </c:pt>
                <c:pt idx="443">
                  <c:v>0.7</c:v>
                </c:pt>
                <c:pt idx="444">
                  <c:v>0.7</c:v>
                </c:pt>
                <c:pt idx="445">
                  <c:v>0.7</c:v>
                </c:pt>
                <c:pt idx="446">
                  <c:v>0.7</c:v>
                </c:pt>
                <c:pt idx="447">
                  <c:v>0.7</c:v>
                </c:pt>
                <c:pt idx="448">
                  <c:v>0.7</c:v>
                </c:pt>
                <c:pt idx="449">
                  <c:v>0.7</c:v>
                </c:pt>
                <c:pt idx="450">
                  <c:v>0.7</c:v>
                </c:pt>
                <c:pt idx="451">
                  <c:v>0.7</c:v>
                </c:pt>
                <c:pt idx="452">
                  <c:v>0.7</c:v>
                </c:pt>
                <c:pt idx="453">
                  <c:v>0.7</c:v>
                </c:pt>
                <c:pt idx="454">
                  <c:v>0.7</c:v>
                </c:pt>
                <c:pt idx="455">
                  <c:v>0.8</c:v>
                </c:pt>
                <c:pt idx="456">
                  <c:v>0.8</c:v>
                </c:pt>
                <c:pt idx="457">
                  <c:v>0.8</c:v>
                </c:pt>
                <c:pt idx="458">
                  <c:v>0.8</c:v>
                </c:pt>
                <c:pt idx="459">
                  <c:v>0.8</c:v>
                </c:pt>
                <c:pt idx="460">
                  <c:v>0.8</c:v>
                </c:pt>
                <c:pt idx="461">
                  <c:v>0.8</c:v>
                </c:pt>
                <c:pt idx="462">
                  <c:v>0.8</c:v>
                </c:pt>
                <c:pt idx="463">
                  <c:v>0.8</c:v>
                </c:pt>
                <c:pt idx="464">
                  <c:v>0.8</c:v>
                </c:pt>
                <c:pt idx="465">
                  <c:v>0.8</c:v>
                </c:pt>
                <c:pt idx="466">
                  <c:v>0.8</c:v>
                </c:pt>
                <c:pt idx="467">
                  <c:v>0.8</c:v>
                </c:pt>
                <c:pt idx="468">
                  <c:v>0.8</c:v>
                </c:pt>
                <c:pt idx="469">
                  <c:v>0.8</c:v>
                </c:pt>
                <c:pt idx="470">
                  <c:v>0.8</c:v>
                </c:pt>
                <c:pt idx="471">
                  <c:v>0.8</c:v>
                </c:pt>
                <c:pt idx="472">
                  <c:v>0.8</c:v>
                </c:pt>
                <c:pt idx="473">
                  <c:v>0.8</c:v>
                </c:pt>
                <c:pt idx="474">
                  <c:v>0.8</c:v>
                </c:pt>
                <c:pt idx="475">
                  <c:v>0.8</c:v>
                </c:pt>
                <c:pt idx="476">
                  <c:v>0.8</c:v>
                </c:pt>
                <c:pt idx="477">
                  <c:v>0.8</c:v>
                </c:pt>
                <c:pt idx="478">
                  <c:v>0.8</c:v>
                </c:pt>
                <c:pt idx="479">
                  <c:v>0.8</c:v>
                </c:pt>
                <c:pt idx="480">
                  <c:v>0.8</c:v>
                </c:pt>
                <c:pt idx="481">
                  <c:v>0.8</c:v>
                </c:pt>
                <c:pt idx="482">
                  <c:v>0.8</c:v>
                </c:pt>
                <c:pt idx="483">
                  <c:v>0.8</c:v>
                </c:pt>
                <c:pt idx="484">
                  <c:v>0.8</c:v>
                </c:pt>
                <c:pt idx="485">
                  <c:v>0.8</c:v>
                </c:pt>
                <c:pt idx="486">
                  <c:v>0.8</c:v>
                </c:pt>
                <c:pt idx="487">
                  <c:v>0.8</c:v>
                </c:pt>
                <c:pt idx="488">
                  <c:v>0.8</c:v>
                </c:pt>
                <c:pt idx="489">
                  <c:v>0.8</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0.8</c:v>
                </c:pt>
                <c:pt idx="510">
                  <c:v>0.8</c:v>
                </c:pt>
                <c:pt idx="511">
                  <c:v>0.8</c:v>
                </c:pt>
                <c:pt idx="512">
                  <c:v>0.8</c:v>
                </c:pt>
                <c:pt idx="513">
                  <c:v>0.8</c:v>
                </c:pt>
                <c:pt idx="514">
                  <c:v>0.8</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0.9</c:v>
                </c:pt>
                <c:pt idx="535">
                  <c:v>0.9</c:v>
                </c:pt>
                <c:pt idx="536">
                  <c:v>0.9</c:v>
                </c:pt>
                <c:pt idx="537">
                  <c:v>0.9</c:v>
                </c:pt>
                <c:pt idx="538">
                  <c:v>0.9</c:v>
                </c:pt>
                <c:pt idx="539">
                  <c:v>0.9</c:v>
                </c:pt>
                <c:pt idx="540">
                  <c:v>0.9</c:v>
                </c:pt>
                <c:pt idx="541">
                  <c:v>0.9</c:v>
                </c:pt>
                <c:pt idx="542">
                  <c:v>0.9</c:v>
                </c:pt>
                <c:pt idx="543">
                  <c:v>0.9</c:v>
                </c:pt>
                <c:pt idx="544">
                  <c:v>0.9</c:v>
                </c:pt>
                <c:pt idx="545">
                  <c:v>0.9</c:v>
                </c:pt>
                <c:pt idx="546">
                  <c:v>0.9</c:v>
                </c:pt>
                <c:pt idx="547">
                  <c:v>0.9</c:v>
                </c:pt>
                <c:pt idx="548">
                  <c:v>0.9</c:v>
                </c:pt>
                <c:pt idx="549">
                  <c:v>0.9</c:v>
                </c:pt>
                <c:pt idx="550">
                  <c:v>0.9</c:v>
                </c:pt>
                <c:pt idx="551">
                  <c:v>0.9</c:v>
                </c:pt>
                <c:pt idx="552">
                  <c:v>0.9</c:v>
                </c:pt>
                <c:pt idx="553">
                  <c:v>0.9</c:v>
                </c:pt>
                <c:pt idx="554">
                  <c:v>0.9</c:v>
                </c:pt>
                <c:pt idx="555">
                  <c:v>0.9</c:v>
                </c:pt>
                <c:pt idx="556">
                  <c:v>0.9</c:v>
                </c:pt>
                <c:pt idx="557">
                  <c:v>0.9</c:v>
                </c:pt>
                <c:pt idx="558">
                  <c:v>0.9</c:v>
                </c:pt>
                <c:pt idx="559">
                  <c:v>0.9</c:v>
                </c:pt>
                <c:pt idx="560">
                  <c:v>0.9</c:v>
                </c:pt>
                <c:pt idx="561">
                  <c:v>0.9</c:v>
                </c:pt>
                <c:pt idx="562">
                  <c:v>0.9</c:v>
                </c:pt>
                <c:pt idx="563">
                  <c:v>0.9</c:v>
                </c:pt>
                <c:pt idx="564">
                  <c:v>0.9</c:v>
                </c:pt>
                <c:pt idx="565">
                  <c:v>0.9</c:v>
                </c:pt>
                <c:pt idx="566">
                  <c:v>0.9</c:v>
                </c:pt>
                <c:pt idx="567">
                  <c:v>0.9</c:v>
                </c:pt>
                <c:pt idx="568">
                  <c:v>0.9</c:v>
                </c:pt>
                <c:pt idx="569">
                  <c:v>0.9</c:v>
                </c:pt>
                <c:pt idx="570">
                  <c:v>0.9</c:v>
                </c:pt>
                <c:pt idx="571">
                  <c:v>0.9</c:v>
                </c:pt>
                <c:pt idx="572">
                  <c:v>0.9</c:v>
                </c:pt>
                <c:pt idx="573">
                  <c:v>0.9</c:v>
                </c:pt>
                <c:pt idx="574">
                  <c:v>0.9</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1.1</c:v>
                </c:pt>
                <c:pt idx="636">
                  <c:v>1.1</c:v>
                </c:pt>
                <c:pt idx="637">
                  <c:v>1.1</c:v>
                </c:pt>
                <c:pt idx="638">
                  <c:v>1.1</c:v>
                </c:pt>
                <c:pt idx="639">
                  <c:v>1.1</c:v>
                </c:pt>
                <c:pt idx="640">
                  <c:v>1.1</c:v>
                </c:pt>
                <c:pt idx="641">
                  <c:v>1.1</c:v>
                </c:pt>
                <c:pt idx="642">
                  <c:v>1.1</c:v>
                </c:pt>
                <c:pt idx="643">
                  <c:v>1.1</c:v>
                </c:pt>
                <c:pt idx="644">
                  <c:v>1.1</c:v>
                </c:pt>
                <c:pt idx="645">
                  <c:v>1.1</c:v>
                </c:pt>
                <c:pt idx="646">
                  <c:v>1.1</c:v>
                </c:pt>
                <c:pt idx="647">
                  <c:v>1.1</c:v>
                </c:pt>
                <c:pt idx="648">
                  <c:v>1.1</c:v>
                </c:pt>
                <c:pt idx="649">
                  <c:v>1.1</c:v>
                </c:pt>
                <c:pt idx="650">
                  <c:v>1.1</c:v>
                </c:pt>
                <c:pt idx="651">
                  <c:v>1.1</c:v>
                </c:pt>
                <c:pt idx="652">
                  <c:v>1.1</c:v>
                </c:pt>
                <c:pt idx="653">
                  <c:v>1.1</c:v>
                </c:pt>
                <c:pt idx="654">
                  <c:v>1.1</c:v>
                </c:pt>
                <c:pt idx="655">
                  <c:v>1.1</c:v>
                </c:pt>
                <c:pt idx="656">
                  <c:v>1.1</c:v>
                </c:pt>
                <c:pt idx="657">
                  <c:v>1.1</c:v>
                </c:pt>
                <c:pt idx="658">
                  <c:v>1.1</c:v>
                </c:pt>
                <c:pt idx="659">
                  <c:v>1.1</c:v>
                </c:pt>
                <c:pt idx="660">
                  <c:v>1.1</c:v>
                </c:pt>
                <c:pt idx="661">
                  <c:v>1.1</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1.1</c:v>
                </c:pt>
                <c:pt idx="681">
                  <c:v>1.1</c:v>
                </c:pt>
                <c:pt idx="682">
                  <c:v>1.1</c:v>
                </c:pt>
                <c:pt idx="683">
                  <c:v>1.1</c:v>
                </c:pt>
                <c:pt idx="684">
                  <c:v>1.1</c:v>
                </c:pt>
                <c:pt idx="685">
                  <c:v>1.1</c:v>
                </c:pt>
                <c:pt idx="686">
                  <c:v>1.1</c:v>
                </c:pt>
                <c:pt idx="687">
                  <c:v>1.1</c:v>
                </c:pt>
                <c:pt idx="688">
                  <c:v>1.1</c:v>
                </c:pt>
                <c:pt idx="689">
                  <c:v>1.1</c:v>
                </c:pt>
                <c:pt idx="690">
                  <c:v>1.1</c:v>
                </c:pt>
                <c:pt idx="691">
                  <c:v>1.1</c:v>
                </c:pt>
                <c:pt idx="692">
                  <c:v>1.1</c:v>
                </c:pt>
                <c:pt idx="693">
                  <c:v>1.1</c:v>
                </c:pt>
                <c:pt idx="694">
                  <c:v>1.1</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1.4</c:v>
                </c:pt>
                <c:pt idx="816">
                  <c:v>1.4</c:v>
                </c:pt>
                <c:pt idx="817">
                  <c:v>1.4</c:v>
                </c:pt>
                <c:pt idx="818">
                  <c:v>1.4</c:v>
                </c:pt>
                <c:pt idx="819">
                  <c:v>1.4</c:v>
                </c:pt>
                <c:pt idx="820">
                  <c:v>1.4</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1.6</c:v>
                </c:pt>
                <c:pt idx="981">
                  <c:v>1.6</c:v>
                </c:pt>
                <c:pt idx="982">
                  <c:v>1.6</c:v>
                </c:pt>
                <c:pt idx="983">
                  <c:v>1.6</c:v>
                </c:pt>
                <c:pt idx="984">
                  <c:v>1.6</c:v>
                </c:pt>
                <c:pt idx="985">
                  <c:v>1.6</c:v>
                </c:pt>
                <c:pt idx="986">
                  <c:v>1.6</c:v>
                </c:pt>
                <c:pt idx="987">
                  <c:v>1.6</c:v>
                </c:pt>
                <c:pt idx="988">
                  <c:v>1.6</c:v>
                </c:pt>
                <c:pt idx="989">
                  <c:v>1.6</c:v>
                </c:pt>
                <c:pt idx="990">
                  <c:v>1.6</c:v>
                </c:pt>
                <c:pt idx="991">
                  <c:v>1.6</c:v>
                </c:pt>
                <c:pt idx="992">
                  <c:v>1.6</c:v>
                </c:pt>
                <c:pt idx="993">
                  <c:v>1.6</c:v>
                </c:pt>
                <c:pt idx="994">
                  <c:v>1.6</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1.8</c:v>
                </c:pt>
                <c:pt idx="1056">
                  <c:v>1.8</c:v>
                </c:pt>
                <c:pt idx="1057">
                  <c:v>1.8</c:v>
                </c:pt>
                <c:pt idx="1058">
                  <c:v>1.8</c:v>
                </c:pt>
                <c:pt idx="1059">
                  <c:v>1.8</c:v>
                </c:pt>
                <c:pt idx="1060">
                  <c:v>1.8</c:v>
                </c:pt>
                <c:pt idx="1061">
                  <c:v>1.8</c:v>
                </c:pt>
                <c:pt idx="1062">
                  <c:v>1.8</c:v>
                </c:pt>
                <c:pt idx="1063">
                  <c:v>1.8</c:v>
                </c:pt>
                <c:pt idx="1064">
                  <c:v>1.8</c:v>
                </c:pt>
                <c:pt idx="1065">
                  <c:v>1.8</c:v>
                </c:pt>
                <c:pt idx="1066">
                  <c:v>1.8</c:v>
                </c:pt>
                <c:pt idx="1067">
                  <c:v>1.8</c:v>
                </c:pt>
                <c:pt idx="1068">
                  <c:v>1.8</c:v>
                </c:pt>
                <c:pt idx="1069">
                  <c:v>1.8</c:v>
                </c:pt>
                <c:pt idx="1070">
                  <c:v>1.8</c:v>
                </c:pt>
                <c:pt idx="1071">
                  <c:v>1.8</c:v>
                </c:pt>
                <c:pt idx="1072">
                  <c:v>1.8</c:v>
                </c:pt>
                <c:pt idx="1073">
                  <c:v>1.8</c:v>
                </c:pt>
                <c:pt idx="1074">
                  <c:v>1.8</c:v>
                </c:pt>
                <c:pt idx="1075">
                  <c:v>1.8</c:v>
                </c:pt>
                <c:pt idx="1076">
                  <c:v>1.8</c:v>
                </c:pt>
                <c:pt idx="1077">
                  <c:v>1.8</c:v>
                </c:pt>
                <c:pt idx="1078">
                  <c:v>1.8</c:v>
                </c:pt>
                <c:pt idx="1079">
                  <c:v>1.8</c:v>
                </c:pt>
                <c:pt idx="1080">
                  <c:v>1.8</c:v>
                </c:pt>
                <c:pt idx="1081">
                  <c:v>1.8</c:v>
                </c:pt>
                <c:pt idx="1082">
                  <c:v>1.8</c:v>
                </c:pt>
                <c:pt idx="1083">
                  <c:v>1.8</c:v>
                </c:pt>
                <c:pt idx="1084">
                  <c:v>1.8</c:v>
                </c:pt>
                <c:pt idx="1085">
                  <c:v>1.8</c:v>
                </c:pt>
                <c:pt idx="1086">
                  <c:v>1.8</c:v>
                </c:pt>
                <c:pt idx="1087">
                  <c:v>1.8</c:v>
                </c:pt>
                <c:pt idx="1088">
                  <c:v>1.8</c:v>
                </c:pt>
                <c:pt idx="1089">
                  <c:v>1.8</c:v>
                </c:pt>
                <c:pt idx="1090">
                  <c:v>1.8</c:v>
                </c:pt>
                <c:pt idx="1091">
                  <c:v>1.8</c:v>
                </c:pt>
                <c:pt idx="1092">
                  <c:v>1.8</c:v>
                </c:pt>
                <c:pt idx="1093">
                  <c:v>1.8</c:v>
                </c:pt>
                <c:pt idx="1094">
                  <c:v>1.8</c:v>
                </c:pt>
                <c:pt idx="1095">
                  <c:v>1.8</c:v>
                </c:pt>
                <c:pt idx="1096">
                  <c:v>1.8</c:v>
                </c:pt>
                <c:pt idx="1097">
                  <c:v>1.8</c:v>
                </c:pt>
                <c:pt idx="1098">
                  <c:v>1.8</c:v>
                </c:pt>
                <c:pt idx="1099">
                  <c:v>1.8</c:v>
                </c:pt>
                <c:pt idx="1100">
                  <c:v>1.8</c:v>
                </c:pt>
                <c:pt idx="1101">
                  <c:v>1.8</c:v>
                </c:pt>
                <c:pt idx="1102">
                  <c:v>1.8</c:v>
                </c:pt>
                <c:pt idx="1103">
                  <c:v>1.8</c:v>
                </c:pt>
                <c:pt idx="1104">
                  <c:v>1.8</c:v>
                </c:pt>
                <c:pt idx="1105">
                  <c:v>1.8</c:v>
                </c:pt>
                <c:pt idx="1106">
                  <c:v>1.8</c:v>
                </c:pt>
                <c:pt idx="1107">
                  <c:v>1.8</c:v>
                </c:pt>
                <c:pt idx="1108">
                  <c:v>1.8</c:v>
                </c:pt>
                <c:pt idx="1109">
                  <c:v>1.8</c:v>
                </c:pt>
                <c:pt idx="1110">
                  <c:v>1.8</c:v>
                </c:pt>
                <c:pt idx="1111">
                  <c:v>1.8</c:v>
                </c:pt>
                <c:pt idx="1112">
                  <c:v>1.8</c:v>
                </c:pt>
                <c:pt idx="1113">
                  <c:v>1.8</c:v>
                </c:pt>
                <c:pt idx="1114">
                  <c:v>1.8</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2.0</c:v>
                </c:pt>
                <c:pt idx="1223">
                  <c:v>2.0</c:v>
                </c:pt>
                <c:pt idx="1224">
                  <c:v>2.0</c:v>
                </c:pt>
                <c:pt idx="1225">
                  <c:v>2.0</c:v>
                </c:pt>
                <c:pt idx="1226">
                  <c:v>2.0</c:v>
                </c:pt>
                <c:pt idx="1227">
                  <c:v>2.0</c:v>
                </c:pt>
                <c:pt idx="1228">
                  <c:v>2.0</c:v>
                </c:pt>
                <c:pt idx="1229">
                  <c:v>2.0</c:v>
                </c:pt>
                <c:pt idx="1230">
                  <c:v>2.0</c:v>
                </c:pt>
                <c:pt idx="1231">
                  <c:v>2.0</c:v>
                </c:pt>
                <c:pt idx="1232">
                  <c:v>2.0</c:v>
                </c:pt>
                <c:pt idx="1233">
                  <c:v>2.0</c:v>
                </c:pt>
                <c:pt idx="1234">
                  <c:v>2.0</c:v>
                </c:pt>
                <c:pt idx="1235">
                  <c:v>2.1</c:v>
                </c:pt>
                <c:pt idx="1236">
                  <c:v>2.1</c:v>
                </c:pt>
                <c:pt idx="1237">
                  <c:v>2.1</c:v>
                </c:pt>
                <c:pt idx="1238">
                  <c:v>2.1</c:v>
                </c:pt>
                <c:pt idx="1239">
                  <c:v>2.1</c:v>
                </c:pt>
                <c:pt idx="1240">
                  <c:v>2.1</c:v>
                </c:pt>
                <c:pt idx="1241">
                  <c:v>2.1</c:v>
                </c:pt>
                <c:pt idx="1242">
                  <c:v>2.1</c:v>
                </c:pt>
                <c:pt idx="1243">
                  <c:v>2.1</c:v>
                </c:pt>
                <c:pt idx="1244">
                  <c:v>2.1</c:v>
                </c:pt>
                <c:pt idx="1245">
                  <c:v>2.1</c:v>
                </c:pt>
                <c:pt idx="1246">
                  <c:v>2.1</c:v>
                </c:pt>
                <c:pt idx="1247">
                  <c:v>2.1</c:v>
                </c:pt>
                <c:pt idx="1248">
                  <c:v>2.1</c:v>
                </c:pt>
                <c:pt idx="1249">
                  <c:v>2.1</c:v>
                </c:pt>
                <c:pt idx="1250">
                  <c:v>2.1</c:v>
                </c:pt>
                <c:pt idx="1251">
                  <c:v>2.1</c:v>
                </c:pt>
                <c:pt idx="1252">
                  <c:v>2.1</c:v>
                </c:pt>
                <c:pt idx="1253">
                  <c:v>2.1</c:v>
                </c:pt>
                <c:pt idx="1254">
                  <c:v>2.1</c:v>
                </c:pt>
                <c:pt idx="1255">
                  <c:v>2.1</c:v>
                </c:pt>
                <c:pt idx="1256">
                  <c:v>2.1</c:v>
                </c:pt>
                <c:pt idx="1257">
                  <c:v>2.1</c:v>
                </c:pt>
                <c:pt idx="1258">
                  <c:v>2.1</c:v>
                </c:pt>
                <c:pt idx="1259">
                  <c:v>2.1</c:v>
                </c:pt>
                <c:pt idx="1260">
                  <c:v>2.1</c:v>
                </c:pt>
                <c:pt idx="1261">
                  <c:v>2.1</c:v>
                </c:pt>
                <c:pt idx="1262">
                  <c:v>2.1</c:v>
                </c:pt>
                <c:pt idx="1263">
                  <c:v>2.1</c:v>
                </c:pt>
                <c:pt idx="1264">
                  <c:v>2.1</c:v>
                </c:pt>
                <c:pt idx="1265">
                  <c:v>2.1</c:v>
                </c:pt>
                <c:pt idx="1266">
                  <c:v>2.1</c:v>
                </c:pt>
                <c:pt idx="1267">
                  <c:v>2.1</c:v>
                </c:pt>
                <c:pt idx="1268">
                  <c:v>2.1</c:v>
                </c:pt>
                <c:pt idx="1269">
                  <c:v>2.1</c:v>
                </c:pt>
                <c:pt idx="1270">
                  <c:v>2.1</c:v>
                </c:pt>
                <c:pt idx="1271">
                  <c:v>2.1</c:v>
                </c:pt>
                <c:pt idx="1272">
                  <c:v>2.1</c:v>
                </c:pt>
                <c:pt idx="1273">
                  <c:v>2.1</c:v>
                </c:pt>
                <c:pt idx="1274">
                  <c:v>2.1</c:v>
                </c:pt>
                <c:pt idx="1275">
                  <c:v>2.1</c:v>
                </c:pt>
                <c:pt idx="1276">
                  <c:v>2.1</c:v>
                </c:pt>
                <c:pt idx="1277">
                  <c:v>2.1</c:v>
                </c:pt>
                <c:pt idx="1278">
                  <c:v>2.1</c:v>
                </c:pt>
                <c:pt idx="1279">
                  <c:v>2.1</c:v>
                </c:pt>
                <c:pt idx="1280">
                  <c:v>2.1</c:v>
                </c:pt>
                <c:pt idx="1281">
                  <c:v>2.1</c:v>
                </c:pt>
                <c:pt idx="1282">
                  <c:v>2.1</c:v>
                </c:pt>
                <c:pt idx="1283">
                  <c:v>2.1</c:v>
                </c:pt>
                <c:pt idx="1284">
                  <c:v>2.1</c:v>
                </c:pt>
                <c:pt idx="1285">
                  <c:v>2.1</c:v>
                </c:pt>
                <c:pt idx="1286">
                  <c:v>2.1</c:v>
                </c:pt>
                <c:pt idx="1287">
                  <c:v>2.1</c:v>
                </c:pt>
                <c:pt idx="1288">
                  <c:v>2.1</c:v>
                </c:pt>
                <c:pt idx="1289">
                  <c:v>2.1</c:v>
                </c:pt>
                <c:pt idx="1290">
                  <c:v>2.1</c:v>
                </c:pt>
                <c:pt idx="1291">
                  <c:v>2.1</c:v>
                </c:pt>
                <c:pt idx="1292">
                  <c:v>2.1</c:v>
                </c:pt>
                <c:pt idx="1293">
                  <c:v>2.1</c:v>
                </c:pt>
                <c:pt idx="1294">
                  <c:v>2.1</c:v>
                </c:pt>
                <c:pt idx="1295">
                  <c:v>2.2</c:v>
                </c:pt>
                <c:pt idx="1296">
                  <c:v>2.2</c:v>
                </c:pt>
                <c:pt idx="1297">
                  <c:v>2.2</c:v>
                </c:pt>
                <c:pt idx="1298">
                  <c:v>2.2</c:v>
                </c:pt>
                <c:pt idx="1299">
                  <c:v>2.2</c:v>
                </c:pt>
                <c:pt idx="1300">
                  <c:v>2.2</c:v>
                </c:pt>
                <c:pt idx="1301">
                  <c:v>2.2</c:v>
                </c:pt>
                <c:pt idx="1302">
                  <c:v>2.2</c:v>
                </c:pt>
                <c:pt idx="1303">
                  <c:v>2.2</c:v>
                </c:pt>
                <c:pt idx="1304">
                  <c:v>2.2</c:v>
                </c:pt>
                <c:pt idx="1305">
                  <c:v>2.2</c:v>
                </c:pt>
                <c:pt idx="1306">
                  <c:v>2.2</c:v>
                </c:pt>
                <c:pt idx="1307">
                  <c:v>2.2</c:v>
                </c:pt>
                <c:pt idx="1308">
                  <c:v>2.2</c:v>
                </c:pt>
                <c:pt idx="1309">
                  <c:v>2.2</c:v>
                </c:pt>
                <c:pt idx="1310">
                  <c:v>2.2</c:v>
                </c:pt>
                <c:pt idx="1311">
                  <c:v>2.2</c:v>
                </c:pt>
                <c:pt idx="1312">
                  <c:v>2.2</c:v>
                </c:pt>
                <c:pt idx="1313">
                  <c:v>2.2</c:v>
                </c:pt>
                <c:pt idx="1314">
                  <c:v>2.2</c:v>
                </c:pt>
                <c:pt idx="1315">
                  <c:v>2.2</c:v>
                </c:pt>
                <c:pt idx="1316">
                  <c:v>2.2</c:v>
                </c:pt>
                <c:pt idx="1317">
                  <c:v>2.2</c:v>
                </c:pt>
                <c:pt idx="1318">
                  <c:v>2.2</c:v>
                </c:pt>
                <c:pt idx="1319">
                  <c:v>2.2</c:v>
                </c:pt>
                <c:pt idx="1320">
                  <c:v>2.2</c:v>
                </c:pt>
                <c:pt idx="1321">
                  <c:v>2.2</c:v>
                </c:pt>
                <c:pt idx="1322">
                  <c:v>2.2</c:v>
                </c:pt>
                <c:pt idx="1323">
                  <c:v>2.2</c:v>
                </c:pt>
                <c:pt idx="1324">
                  <c:v>2.2</c:v>
                </c:pt>
                <c:pt idx="1325">
                  <c:v>2.2</c:v>
                </c:pt>
                <c:pt idx="1326">
                  <c:v>2.2</c:v>
                </c:pt>
                <c:pt idx="1327">
                  <c:v>2.2</c:v>
                </c:pt>
                <c:pt idx="1328">
                  <c:v>2.2</c:v>
                </c:pt>
                <c:pt idx="1329">
                  <c:v>2.2</c:v>
                </c:pt>
                <c:pt idx="1330">
                  <c:v>2.2</c:v>
                </c:pt>
                <c:pt idx="1331">
                  <c:v>2.2</c:v>
                </c:pt>
                <c:pt idx="1332">
                  <c:v>2.2</c:v>
                </c:pt>
                <c:pt idx="1333">
                  <c:v>2.2</c:v>
                </c:pt>
                <c:pt idx="1334">
                  <c:v>2.2</c:v>
                </c:pt>
                <c:pt idx="1335">
                  <c:v>2.2</c:v>
                </c:pt>
                <c:pt idx="1336">
                  <c:v>2.2</c:v>
                </c:pt>
                <c:pt idx="1337">
                  <c:v>2.2</c:v>
                </c:pt>
                <c:pt idx="1338">
                  <c:v>2.2</c:v>
                </c:pt>
                <c:pt idx="1339">
                  <c:v>2.2</c:v>
                </c:pt>
                <c:pt idx="1340">
                  <c:v>2.2</c:v>
                </c:pt>
                <c:pt idx="1341">
                  <c:v>2.2</c:v>
                </c:pt>
                <c:pt idx="1342">
                  <c:v>2.2</c:v>
                </c:pt>
                <c:pt idx="1343">
                  <c:v>2.2</c:v>
                </c:pt>
                <c:pt idx="1344">
                  <c:v>2.2</c:v>
                </c:pt>
                <c:pt idx="1345">
                  <c:v>2.2</c:v>
                </c:pt>
                <c:pt idx="1346">
                  <c:v>2.2</c:v>
                </c:pt>
                <c:pt idx="1347">
                  <c:v>2.2</c:v>
                </c:pt>
                <c:pt idx="1348">
                  <c:v>2.2</c:v>
                </c:pt>
                <c:pt idx="1349">
                  <c:v>2.2</c:v>
                </c:pt>
                <c:pt idx="1350">
                  <c:v>2.2</c:v>
                </c:pt>
                <c:pt idx="1351">
                  <c:v>2.2</c:v>
                </c:pt>
                <c:pt idx="1352">
                  <c:v>2.2</c:v>
                </c:pt>
                <c:pt idx="1353">
                  <c:v>2.2</c:v>
                </c:pt>
                <c:pt idx="1354">
                  <c:v>2.2</c:v>
                </c:pt>
                <c:pt idx="1355">
                  <c:v>2.3</c:v>
                </c:pt>
                <c:pt idx="1356">
                  <c:v>2.3</c:v>
                </c:pt>
                <c:pt idx="1357">
                  <c:v>2.3</c:v>
                </c:pt>
                <c:pt idx="1358">
                  <c:v>2.3</c:v>
                </c:pt>
                <c:pt idx="1359">
                  <c:v>2.3</c:v>
                </c:pt>
                <c:pt idx="1360">
                  <c:v>2.3</c:v>
                </c:pt>
                <c:pt idx="1361">
                  <c:v>2.3</c:v>
                </c:pt>
                <c:pt idx="1362">
                  <c:v>2.3</c:v>
                </c:pt>
                <c:pt idx="1363">
                  <c:v>2.3</c:v>
                </c:pt>
                <c:pt idx="1364">
                  <c:v>2.3</c:v>
                </c:pt>
                <c:pt idx="1365">
                  <c:v>2.3</c:v>
                </c:pt>
                <c:pt idx="1366">
                  <c:v>2.3</c:v>
                </c:pt>
                <c:pt idx="1367">
                  <c:v>2.3</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2.3</c:v>
                </c:pt>
                <c:pt idx="1393">
                  <c:v>2.3</c:v>
                </c:pt>
                <c:pt idx="1394">
                  <c:v>2.3</c:v>
                </c:pt>
                <c:pt idx="1395">
                  <c:v>2.3</c:v>
                </c:pt>
                <c:pt idx="1396">
                  <c:v>2.3</c:v>
                </c:pt>
                <c:pt idx="1397">
                  <c:v>2.3</c:v>
                </c:pt>
                <c:pt idx="1398">
                  <c:v>2.3</c:v>
                </c:pt>
                <c:pt idx="1399">
                  <c:v>2.3</c:v>
                </c:pt>
                <c:pt idx="1400">
                  <c:v>2.3</c:v>
                </c:pt>
                <c:pt idx="1401">
                  <c:v>2.3</c:v>
                </c:pt>
                <c:pt idx="1402">
                  <c:v>2.3</c:v>
                </c:pt>
                <c:pt idx="1403">
                  <c:v>2.3</c:v>
                </c:pt>
                <c:pt idx="1404">
                  <c:v>2.3</c:v>
                </c:pt>
                <c:pt idx="1405">
                  <c:v>2.3</c:v>
                </c:pt>
                <c:pt idx="1406">
                  <c:v>2.3</c:v>
                </c:pt>
                <c:pt idx="1407">
                  <c:v>2.3</c:v>
                </c:pt>
                <c:pt idx="1408">
                  <c:v>2.3</c:v>
                </c:pt>
                <c:pt idx="1409">
                  <c:v>2.3</c:v>
                </c:pt>
                <c:pt idx="1410">
                  <c:v>2.3</c:v>
                </c:pt>
                <c:pt idx="1411">
                  <c:v>2.3</c:v>
                </c:pt>
                <c:pt idx="1412">
                  <c:v>2.3</c:v>
                </c:pt>
                <c:pt idx="1413">
                  <c:v>2.3</c:v>
                </c:pt>
                <c:pt idx="1414">
                  <c:v>2.3</c:v>
                </c:pt>
                <c:pt idx="1415">
                  <c:v>2.4</c:v>
                </c:pt>
                <c:pt idx="1416">
                  <c:v>2.4</c:v>
                </c:pt>
                <c:pt idx="1417">
                  <c:v>2.4</c:v>
                </c:pt>
                <c:pt idx="1418">
                  <c:v>2.4</c:v>
                </c:pt>
                <c:pt idx="1419">
                  <c:v>2.4</c:v>
                </c:pt>
                <c:pt idx="1420">
                  <c:v>2.4</c:v>
                </c:pt>
                <c:pt idx="1421">
                  <c:v>2.4</c:v>
                </c:pt>
                <c:pt idx="1422">
                  <c:v>2.4</c:v>
                </c:pt>
                <c:pt idx="1423">
                  <c:v>2.4</c:v>
                </c:pt>
                <c:pt idx="1424">
                  <c:v>2.4</c:v>
                </c:pt>
                <c:pt idx="1425">
                  <c:v>2.4</c:v>
                </c:pt>
                <c:pt idx="1426">
                  <c:v>2.4</c:v>
                </c:pt>
                <c:pt idx="1427">
                  <c:v>2.4</c:v>
                </c:pt>
                <c:pt idx="1428">
                  <c:v>2.4</c:v>
                </c:pt>
                <c:pt idx="1429">
                  <c:v>2.4</c:v>
                </c:pt>
                <c:pt idx="1430">
                  <c:v>2.4</c:v>
                </c:pt>
                <c:pt idx="1431">
                  <c:v>2.4</c:v>
                </c:pt>
                <c:pt idx="1432">
                  <c:v>2.4</c:v>
                </c:pt>
                <c:pt idx="1433">
                  <c:v>2.4</c:v>
                </c:pt>
                <c:pt idx="1434">
                  <c:v>2.4</c:v>
                </c:pt>
                <c:pt idx="1435">
                  <c:v>2.4</c:v>
                </c:pt>
                <c:pt idx="1436">
                  <c:v>2.4</c:v>
                </c:pt>
                <c:pt idx="1437">
                  <c:v>2.4</c:v>
                </c:pt>
                <c:pt idx="1438">
                  <c:v>2.4</c:v>
                </c:pt>
                <c:pt idx="1439">
                  <c:v>2.4</c:v>
                </c:pt>
                <c:pt idx="1440">
                  <c:v>2.4</c:v>
                </c:pt>
                <c:pt idx="1441">
                  <c:v>2.4</c:v>
                </c:pt>
                <c:pt idx="1442">
                  <c:v>2.4</c:v>
                </c:pt>
                <c:pt idx="1443">
                  <c:v>2.4</c:v>
                </c:pt>
                <c:pt idx="1444">
                  <c:v>2.4</c:v>
                </c:pt>
                <c:pt idx="1445">
                  <c:v>2.4</c:v>
                </c:pt>
                <c:pt idx="1446">
                  <c:v>2.4</c:v>
                </c:pt>
                <c:pt idx="1447">
                  <c:v>2.4</c:v>
                </c:pt>
                <c:pt idx="1448">
                  <c:v>2.4</c:v>
                </c:pt>
                <c:pt idx="1449">
                  <c:v>2.4</c:v>
                </c:pt>
                <c:pt idx="1450">
                  <c:v>2.4</c:v>
                </c:pt>
                <c:pt idx="1451">
                  <c:v>2.4</c:v>
                </c:pt>
                <c:pt idx="1452">
                  <c:v>2.4</c:v>
                </c:pt>
                <c:pt idx="1453">
                  <c:v>2.4</c:v>
                </c:pt>
                <c:pt idx="1454">
                  <c:v>2.4</c:v>
                </c:pt>
                <c:pt idx="1455">
                  <c:v>2.4</c:v>
                </c:pt>
                <c:pt idx="1456">
                  <c:v>2.4</c:v>
                </c:pt>
                <c:pt idx="1457">
                  <c:v>2.4</c:v>
                </c:pt>
                <c:pt idx="1458">
                  <c:v>2.4</c:v>
                </c:pt>
                <c:pt idx="1459">
                  <c:v>2.4</c:v>
                </c:pt>
                <c:pt idx="1460">
                  <c:v>2.4</c:v>
                </c:pt>
                <c:pt idx="1461">
                  <c:v>2.4</c:v>
                </c:pt>
                <c:pt idx="1462">
                  <c:v>2.4</c:v>
                </c:pt>
                <c:pt idx="1463">
                  <c:v>2.4</c:v>
                </c:pt>
                <c:pt idx="1464">
                  <c:v>2.4</c:v>
                </c:pt>
                <c:pt idx="1465">
                  <c:v>2.4</c:v>
                </c:pt>
                <c:pt idx="1466">
                  <c:v>2.4</c:v>
                </c:pt>
                <c:pt idx="1467">
                  <c:v>2.4</c:v>
                </c:pt>
                <c:pt idx="1468">
                  <c:v>2.4</c:v>
                </c:pt>
                <c:pt idx="1469">
                  <c:v>2.4</c:v>
                </c:pt>
                <c:pt idx="1470">
                  <c:v>2.4</c:v>
                </c:pt>
                <c:pt idx="1471">
                  <c:v>2.4</c:v>
                </c:pt>
                <c:pt idx="1472">
                  <c:v>2.4</c:v>
                </c:pt>
                <c:pt idx="1473">
                  <c:v>2.4</c:v>
                </c:pt>
                <c:pt idx="1474">
                  <c:v>2.4</c:v>
                </c:pt>
              </c:strCache>
            </c:strRef>
          </c:cat>
          <c:val>
            <c:numRef>
              <c:f>Sheet1!$E$2:$E$1475</c:f>
              <c:numCache>
                <c:formatCode>General</c:formatCode>
                <c:ptCount val="1474"/>
                <c:pt idx="0">
                  <c:v>47.418833000000006</c:v>
                </c:pt>
                <c:pt idx="1">
                  <c:v>47.418833000000006</c:v>
                </c:pt>
                <c:pt idx="2">
                  <c:v>47.418833000000006</c:v>
                </c:pt>
                <c:pt idx="3">
                  <c:v>47.418833000000006</c:v>
                </c:pt>
                <c:pt idx="4">
                  <c:v>47.381883999999978</c:v>
                </c:pt>
                <c:pt idx="5">
                  <c:v>47.381883999999978</c:v>
                </c:pt>
                <c:pt idx="6">
                  <c:v>47.381883999999978</c:v>
                </c:pt>
                <c:pt idx="7">
                  <c:v>47.381883999999978</c:v>
                </c:pt>
                <c:pt idx="8">
                  <c:v>47.381883999999978</c:v>
                </c:pt>
                <c:pt idx="9">
                  <c:v>47.381883999999978</c:v>
                </c:pt>
                <c:pt idx="10">
                  <c:v>47.381883999999978</c:v>
                </c:pt>
                <c:pt idx="11">
                  <c:v>47.381883999999978</c:v>
                </c:pt>
                <c:pt idx="12">
                  <c:v>47.381883999999978</c:v>
                </c:pt>
                <c:pt idx="13">
                  <c:v>47.381883999999978</c:v>
                </c:pt>
                <c:pt idx="14">
                  <c:v>47.453277999999997</c:v>
                </c:pt>
                <c:pt idx="15">
                  <c:v>47.453277999999997</c:v>
                </c:pt>
                <c:pt idx="16">
                  <c:v>47.453277999999997</c:v>
                </c:pt>
                <c:pt idx="17">
                  <c:v>47.453277999999997</c:v>
                </c:pt>
                <c:pt idx="18">
                  <c:v>47.453277999999997</c:v>
                </c:pt>
                <c:pt idx="19">
                  <c:v>47.453277999999997</c:v>
                </c:pt>
                <c:pt idx="20">
                  <c:v>47.453277999999997</c:v>
                </c:pt>
                <c:pt idx="21">
                  <c:v>47.453277999999997</c:v>
                </c:pt>
                <c:pt idx="22">
                  <c:v>47.453277999999997</c:v>
                </c:pt>
                <c:pt idx="23">
                  <c:v>47.453277999999997</c:v>
                </c:pt>
                <c:pt idx="24">
                  <c:v>47.495355000000039</c:v>
                </c:pt>
                <c:pt idx="25">
                  <c:v>47.495355000000039</c:v>
                </c:pt>
                <c:pt idx="26">
                  <c:v>47.495355000000039</c:v>
                </c:pt>
                <c:pt idx="27">
                  <c:v>47.495355000000039</c:v>
                </c:pt>
                <c:pt idx="28">
                  <c:v>47.495355000000039</c:v>
                </c:pt>
                <c:pt idx="29">
                  <c:v>47.495355000000039</c:v>
                </c:pt>
                <c:pt idx="30">
                  <c:v>47.495355000000039</c:v>
                </c:pt>
                <c:pt idx="31">
                  <c:v>47.495355000000039</c:v>
                </c:pt>
                <c:pt idx="32">
                  <c:v>47.495355000000039</c:v>
                </c:pt>
                <c:pt idx="33">
                  <c:v>47.495355000000039</c:v>
                </c:pt>
                <c:pt idx="34">
                  <c:v>47.637026000000006</c:v>
                </c:pt>
                <c:pt idx="35">
                  <c:v>47.637026000000006</c:v>
                </c:pt>
                <c:pt idx="36">
                  <c:v>47.637026000000006</c:v>
                </c:pt>
                <c:pt idx="37">
                  <c:v>47.637026000000006</c:v>
                </c:pt>
                <c:pt idx="38">
                  <c:v>47.637026000000006</c:v>
                </c:pt>
                <c:pt idx="39">
                  <c:v>47.637026000000006</c:v>
                </c:pt>
                <c:pt idx="40">
                  <c:v>47.637026000000006</c:v>
                </c:pt>
                <c:pt idx="41">
                  <c:v>47.637026000000006</c:v>
                </c:pt>
                <c:pt idx="42">
                  <c:v>47.637026000000006</c:v>
                </c:pt>
                <c:pt idx="43">
                  <c:v>47.637026000000006</c:v>
                </c:pt>
                <c:pt idx="44">
                  <c:v>47.664923000000002</c:v>
                </c:pt>
                <c:pt idx="45">
                  <c:v>47.664923000000002</c:v>
                </c:pt>
                <c:pt idx="46">
                  <c:v>47.664923000000002</c:v>
                </c:pt>
                <c:pt idx="47">
                  <c:v>47.664923000000002</c:v>
                </c:pt>
                <c:pt idx="48">
                  <c:v>47.664923000000002</c:v>
                </c:pt>
                <c:pt idx="49">
                  <c:v>47.664923000000002</c:v>
                </c:pt>
                <c:pt idx="50">
                  <c:v>47.664923000000002</c:v>
                </c:pt>
                <c:pt idx="51">
                  <c:v>47.664923000000002</c:v>
                </c:pt>
                <c:pt idx="52">
                  <c:v>47.664923000000002</c:v>
                </c:pt>
                <c:pt idx="53">
                  <c:v>47.664923000000002</c:v>
                </c:pt>
                <c:pt idx="54">
                  <c:v>47.891044999999998</c:v>
                </c:pt>
                <c:pt idx="55">
                  <c:v>47.891044999999998</c:v>
                </c:pt>
                <c:pt idx="56">
                  <c:v>47.891044999999998</c:v>
                </c:pt>
                <c:pt idx="57">
                  <c:v>47.891044999999998</c:v>
                </c:pt>
                <c:pt idx="58">
                  <c:v>47.891044999999998</c:v>
                </c:pt>
                <c:pt idx="59">
                  <c:v>47.891044999999998</c:v>
                </c:pt>
                <c:pt idx="60">
                  <c:v>47.891044999999998</c:v>
                </c:pt>
                <c:pt idx="61">
                  <c:v>47.891044999999998</c:v>
                </c:pt>
                <c:pt idx="62">
                  <c:v>47.891044999999998</c:v>
                </c:pt>
                <c:pt idx="63">
                  <c:v>47.891044999999998</c:v>
                </c:pt>
                <c:pt idx="64">
                  <c:v>48.066056000000003</c:v>
                </c:pt>
                <c:pt idx="65">
                  <c:v>48.066056000000003</c:v>
                </c:pt>
                <c:pt idx="66">
                  <c:v>48.066056000000003</c:v>
                </c:pt>
                <c:pt idx="67">
                  <c:v>48.066056000000003</c:v>
                </c:pt>
                <c:pt idx="68">
                  <c:v>48.066056000000003</c:v>
                </c:pt>
                <c:pt idx="69">
                  <c:v>48.066056000000003</c:v>
                </c:pt>
                <c:pt idx="70">
                  <c:v>48.066056000000003</c:v>
                </c:pt>
                <c:pt idx="71">
                  <c:v>48.066056000000003</c:v>
                </c:pt>
                <c:pt idx="72">
                  <c:v>48.066056000000003</c:v>
                </c:pt>
                <c:pt idx="73">
                  <c:v>48.066056000000003</c:v>
                </c:pt>
                <c:pt idx="74">
                  <c:v>48.335311000000011</c:v>
                </c:pt>
                <c:pt idx="75">
                  <c:v>48.335311000000011</c:v>
                </c:pt>
                <c:pt idx="76">
                  <c:v>48.335311000000011</c:v>
                </c:pt>
                <c:pt idx="77">
                  <c:v>48.335311000000011</c:v>
                </c:pt>
                <c:pt idx="78">
                  <c:v>48.335311000000011</c:v>
                </c:pt>
                <c:pt idx="79">
                  <c:v>48.335311000000011</c:v>
                </c:pt>
                <c:pt idx="80">
                  <c:v>48.335311000000011</c:v>
                </c:pt>
                <c:pt idx="81">
                  <c:v>48.335311000000011</c:v>
                </c:pt>
                <c:pt idx="82">
                  <c:v>48.335311000000011</c:v>
                </c:pt>
                <c:pt idx="83">
                  <c:v>48.335311000000011</c:v>
                </c:pt>
                <c:pt idx="84">
                  <c:v>48.662770000000023</c:v>
                </c:pt>
                <c:pt idx="85">
                  <c:v>48.662770000000023</c:v>
                </c:pt>
                <c:pt idx="86">
                  <c:v>48.662770000000023</c:v>
                </c:pt>
                <c:pt idx="87">
                  <c:v>48.662770000000023</c:v>
                </c:pt>
                <c:pt idx="88">
                  <c:v>48.662770000000023</c:v>
                </c:pt>
                <c:pt idx="89">
                  <c:v>48.662770000000023</c:v>
                </c:pt>
                <c:pt idx="90">
                  <c:v>48.662770000000023</c:v>
                </c:pt>
                <c:pt idx="91">
                  <c:v>48.662770000000023</c:v>
                </c:pt>
                <c:pt idx="92">
                  <c:v>48.662770000000023</c:v>
                </c:pt>
                <c:pt idx="93">
                  <c:v>48.662770000000023</c:v>
                </c:pt>
                <c:pt idx="94">
                  <c:v>49.062981000000001</c:v>
                </c:pt>
                <c:pt idx="95">
                  <c:v>49.062981000000001</c:v>
                </c:pt>
                <c:pt idx="96">
                  <c:v>49.062981000000001</c:v>
                </c:pt>
                <c:pt idx="97">
                  <c:v>49.062981000000001</c:v>
                </c:pt>
                <c:pt idx="98">
                  <c:v>49.062981000000001</c:v>
                </c:pt>
                <c:pt idx="99">
                  <c:v>49.062981000000001</c:v>
                </c:pt>
                <c:pt idx="100">
                  <c:v>49.062981000000001</c:v>
                </c:pt>
                <c:pt idx="101">
                  <c:v>49.062981000000001</c:v>
                </c:pt>
                <c:pt idx="102">
                  <c:v>49.062981000000001</c:v>
                </c:pt>
                <c:pt idx="103">
                  <c:v>49.062981000000001</c:v>
                </c:pt>
                <c:pt idx="104">
                  <c:v>49.532486000000006</c:v>
                </c:pt>
                <c:pt idx="105">
                  <c:v>49.532486000000006</c:v>
                </c:pt>
                <c:pt idx="106">
                  <c:v>49.532486000000006</c:v>
                </c:pt>
                <c:pt idx="107">
                  <c:v>49.532486000000006</c:v>
                </c:pt>
                <c:pt idx="108">
                  <c:v>49.532486000000006</c:v>
                </c:pt>
                <c:pt idx="109">
                  <c:v>49.532486000000006</c:v>
                </c:pt>
                <c:pt idx="110">
                  <c:v>49.532486000000006</c:v>
                </c:pt>
                <c:pt idx="111">
                  <c:v>49.532486000000006</c:v>
                </c:pt>
                <c:pt idx="112">
                  <c:v>49.532486000000006</c:v>
                </c:pt>
                <c:pt idx="113">
                  <c:v>49.532486000000006</c:v>
                </c:pt>
                <c:pt idx="114">
                  <c:v>50.187780999999994</c:v>
                </c:pt>
                <c:pt idx="115">
                  <c:v>50.187780999999994</c:v>
                </c:pt>
                <c:pt idx="116">
                  <c:v>50.187780999999994</c:v>
                </c:pt>
                <c:pt idx="117">
                  <c:v>50.187780999999994</c:v>
                </c:pt>
                <c:pt idx="118">
                  <c:v>50.187780999999994</c:v>
                </c:pt>
                <c:pt idx="119">
                  <c:v>50.187780999999994</c:v>
                </c:pt>
                <c:pt idx="120">
                  <c:v>50.187780999999994</c:v>
                </c:pt>
                <c:pt idx="121">
                  <c:v>50.187780999999994</c:v>
                </c:pt>
                <c:pt idx="122">
                  <c:v>50.187780999999994</c:v>
                </c:pt>
                <c:pt idx="123">
                  <c:v>50.187780999999994</c:v>
                </c:pt>
                <c:pt idx="124">
                  <c:v>50.840282999999999</c:v>
                </c:pt>
                <c:pt idx="125">
                  <c:v>50.840282999999999</c:v>
                </c:pt>
                <c:pt idx="126">
                  <c:v>50.840282999999999</c:v>
                </c:pt>
                <c:pt idx="127">
                  <c:v>50.840282999999999</c:v>
                </c:pt>
                <c:pt idx="128">
                  <c:v>50.840282999999999</c:v>
                </c:pt>
                <c:pt idx="129">
                  <c:v>50.840282999999999</c:v>
                </c:pt>
                <c:pt idx="130">
                  <c:v>50.840282999999999</c:v>
                </c:pt>
                <c:pt idx="131">
                  <c:v>50.840282999999999</c:v>
                </c:pt>
                <c:pt idx="132">
                  <c:v>50.840282999999999</c:v>
                </c:pt>
                <c:pt idx="133">
                  <c:v>50.840282999999999</c:v>
                </c:pt>
                <c:pt idx="134">
                  <c:v>51.580805999999995</c:v>
                </c:pt>
                <c:pt idx="135">
                  <c:v>51.580805999999995</c:v>
                </c:pt>
                <c:pt idx="136">
                  <c:v>51.580805999999995</c:v>
                </c:pt>
                <c:pt idx="137">
                  <c:v>51.580805999999995</c:v>
                </c:pt>
                <c:pt idx="138">
                  <c:v>51.580805999999995</c:v>
                </c:pt>
                <c:pt idx="139">
                  <c:v>51.580805999999995</c:v>
                </c:pt>
                <c:pt idx="140">
                  <c:v>51.580805999999995</c:v>
                </c:pt>
                <c:pt idx="141">
                  <c:v>51.580805999999995</c:v>
                </c:pt>
                <c:pt idx="142">
                  <c:v>51.580805999999995</c:v>
                </c:pt>
                <c:pt idx="143">
                  <c:v>51.580805999999995</c:v>
                </c:pt>
                <c:pt idx="144">
                  <c:v>52.548303000000011</c:v>
                </c:pt>
                <c:pt idx="145">
                  <c:v>52.548303000000011</c:v>
                </c:pt>
                <c:pt idx="146">
                  <c:v>52.548303000000011</c:v>
                </c:pt>
                <c:pt idx="147">
                  <c:v>52.548303000000011</c:v>
                </c:pt>
                <c:pt idx="148">
                  <c:v>52.548303000000011</c:v>
                </c:pt>
                <c:pt idx="149">
                  <c:v>52.548303000000011</c:v>
                </c:pt>
                <c:pt idx="150">
                  <c:v>52.548303000000011</c:v>
                </c:pt>
                <c:pt idx="151">
                  <c:v>52.548303000000011</c:v>
                </c:pt>
                <c:pt idx="152">
                  <c:v>52.548303000000011</c:v>
                </c:pt>
                <c:pt idx="153">
                  <c:v>52.548303000000011</c:v>
                </c:pt>
                <c:pt idx="154">
                  <c:v>53.498455000000021</c:v>
                </c:pt>
                <c:pt idx="155">
                  <c:v>53.498455000000021</c:v>
                </c:pt>
                <c:pt idx="156">
                  <c:v>53.498455000000021</c:v>
                </c:pt>
                <c:pt idx="157">
                  <c:v>53.498455000000021</c:v>
                </c:pt>
                <c:pt idx="158">
                  <c:v>53.498455000000021</c:v>
                </c:pt>
                <c:pt idx="159">
                  <c:v>53.498455000000021</c:v>
                </c:pt>
                <c:pt idx="160">
                  <c:v>53.498455000000021</c:v>
                </c:pt>
                <c:pt idx="161">
                  <c:v>53.498455000000021</c:v>
                </c:pt>
                <c:pt idx="162">
                  <c:v>53.498455000000021</c:v>
                </c:pt>
                <c:pt idx="163">
                  <c:v>53.498455000000021</c:v>
                </c:pt>
                <c:pt idx="164">
                  <c:v>54.637190000000011</c:v>
                </c:pt>
                <c:pt idx="165">
                  <c:v>54.637190000000011</c:v>
                </c:pt>
                <c:pt idx="166">
                  <c:v>54.637190000000011</c:v>
                </c:pt>
                <c:pt idx="167">
                  <c:v>54.637190000000011</c:v>
                </c:pt>
                <c:pt idx="168">
                  <c:v>54.637190000000011</c:v>
                </c:pt>
                <c:pt idx="169">
                  <c:v>54.637190000000011</c:v>
                </c:pt>
                <c:pt idx="170">
                  <c:v>54.637190000000011</c:v>
                </c:pt>
                <c:pt idx="171">
                  <c:v>54.637190000000011</c:v>
                </c:pt>
                <c:pt idx="172">
                  <c:v>54.637190000000011</c:v>
                </c:pt>
                <c:pt idx="173">
                  <c:v>54.637190000000011</c:v>
                </c:pt>
                <c:pt idx="174">
                  <c:v>55.883303999999995</c:v>
                </c:pt>
                <c:pt idx="175">
                  <c:v>55.883303999999995</c:v>
                </c:pt>
                <c:pt idx="176">
                  <c:v>55.883303999999995</c:v>
                </c:pt>
                <c:pt idx="177">
                  <c:v>55.883303999999995</c:v>
                </c:pt>
                <c:pt idx="178">
                  <c:v>55.883303999999995</c:v>
                </c:pt>
                <c:pt idx="179">
                  <c:v>55.883303999999995</c:v>
                </c:pt>
                <c:pt idx="180">
                  <c:v>55.883303999999995</c:v>
                </c:pt>
                <c:pt idx="181">
                  <c:v>55.883303999999995</c:v>
                </c:pt>
                <c:pt idx="182">
                  <c:v>55.883303999999995</c:v>
                </c:pt>
                <c:pt idx="183">
                  <c:v>55.883303999999995</c:v>
                </c:pt>
                <c:pt idx="184">
                  <c:v>57.277193000000011</c:v>
                </c:pt>
                <c:pt idx="185">
                  <c:v>57.277193000000011</c:v>
                </c:pt>
                <c:pt idx="186">
                  <c:v>57.277193000000011</c:v>
                </c:pt>
                <c:pt idx="187">
                  <c:v>57.277193000000011</c:v>
                </c:pt>
                <c:pt idx="188">
                  <c:v>57.277193000000011</c:v>
                </c:pt>
                <c:pt idx="189">
                  <c:v>57.277193000000011</c:v>
                </c:pt>
                <c:pt idx="190">
                  <c:v>57.277193000000011</c:v>
                </c:pt>
                <c:pt idx="191">
                  <c:v>57.277193000000011</c:v>
                </c:pt>
                <c:pt idx="192">
                  <c:v>57.277193000000011</c:v>
                </c:pt>
                <c:pt idx="193">
                  <c:v>57.277193000000011</c:v>
                </c:pt>
                <c:pt idx="194">
                  <c:v>58.688860999999996</c:v>
                </c:pt>
                <c:pt idx="195">
                  <c:v>58.688860999999996</c:v>
                </c:pt>
                <c:pt idx="196">
                  <c:v>58.688860999999996</c:v>
                </c:pt>
                <c:pt idx="197">
                  <c:v>58.688860999999996</c:v>
                </c:pt>
                <c:pt idx="198">
                  <c:v>58.688860999999996</c:v>
                </c:pt>
                <c:pt idx="199">
                  <c:v>58.688860999999996</c:v>
                </c:pt>
                <c:pt idx="200">
                  <c:v>58.688860999999996</c:v>
                </c:pt>
                <c:pt idx="201">
                  <c:v>58.688860999999996</c:v>
                </c:pt>
                <c:pt idx="202">
                  <c:v>58.688860999999996</c:v>
                </c:pt>
                <c:pt idx="203">
                  <c:v>58.688860999999996</c:v>
                </c:pt>
                <c:pt idx="204">
                  <c:v>60.098690000000012</c:v>
                </c:pt>
                <c:pt idx="205">
                  <c:v>60.098690000000012</c:v>
                </c:pt>
                <c:pt idx="206">
                  <c:v>60.098690000000012</c:v>
                </c:pt>
                <c:pt idx="207">
                  <c:v>60.098690000000012</c:v>
                </c:pt>
                <c:pt idx="208">
                  <c:v>60.098690000000012</c:v>
                </c:pt>
                <c:pt idx="209">
                  <c:v>60.098690000000012</c:v>
                </c:pt>
                <c:pt idx="210">
                  <c:v>60.098690000000012</c:v>
                </c:pt>
                <c:pt idx="211">
                  <c:v>60.098690000000012</c:v>
                </c:pt>
                <c:pt idx="212">
                  <c:v>60.098690000000012</c:v>
                </c:pt>
                <c:pt idx="213">
                  <c:v>60.098690000000012</c:v>
                </c:pt>
                <c:pt idx="214">
                  <c:v>61.642589000000001</c:v>
                </c:pt>
                <c:pt idx="215">
                  <c:v>61.642589000000001</c:v>
                </c:pt>
                <c:pt idx="216">
                  <c:v>61.642589000000001</c:v>
                </c:pt>
                <c:pt idx="217">
                  <c:v>61.642589000000001</c:v>
                </c:pt>
                <c:pt idx="218">
                  <c:v>61.642589000000001</c:v>
                </c:pt>
                <c:pt idx="219">
                  <c:v>61.642589000000001</c:v>
                </c:pt>
                <c:pt idx="220">
                  <c:v>61.642589000000001</c:v>
                </c:pt>
                <c:pt idx="221">
                  <c:v>61.642589000000001</c:v>
                </c:pt>
                <c:pt idx="222">
                  <c:v>61.642589000000001</c:v>
                </c:pt>
                <c:pt idx="223">
                  <c:v>61.642589000000001</c:v>
                </c:pt>
                <c:pt idx="224">
                  <c:v>63.237010000000012</c:v>
                </c:pt>
                <c:pt idx="225">
                  <c:v>63.237010000000012</c:v>
                </c:pt>
                <c:pt idx="226">
                  <c:v>63.237010000000012</c:v>
                </c:pt>
                <c:pt idx="227">
                  <c:v>63.237010000000012</c:v>
                </c:pt>
                <c:pt idx="228">
                  <c:v>63.237010000000012</c:v>
                </c:pt>
                <c:pt idx="229">
                  <c:v>63.237010000000012</c:v>
                </c:pt>
                <c:pt idx="230">
                  <c:v>63.237010000000012</c:v>
                </c:pt>
                <c:pt idx="231">
                  <c:v>63.237010000000012</c:v>
                </c:pt>
                <c:pt idx="232">
                  <c:v>63.237010000000012</c:v>
                </c:pt>
                <c:pt idx="233">
                  <c:v>63.237010000000012</c:v>
                </c:pt>
                <c:pt idx="234">
                  <c:v>64.856380999999956</c:v>
                </c:pt>
                <c:pt idx="235">
                  <c:v>64.856380999999956</c:v>
                </c:pt>
                <c:pt idx="236">
                  <c:v>64.856380999999956</c:v>
                </c:pt>
                <c:pt idx="237">
                  <c:v>64.856380999999956</c:v>
                </c:pt>
                <c:pt idx="238">
                  <c:v>64.856380999999956</c:v>
                </c:pt>
                <c:pt idx="239">
                  <c:v>64.856380999999956</c:v>
                </c:pt>
                <c:pt idx="240">
                  <c:v>64.856380999999956</c:v>
                </c:pt>
                <c:pt idx="241">
                  <c:v>64.856380999999956</c:v>
                </c:pt>
                <c:pt idx="242">
                  <c:v>64.856380999999956</c:v>
                </c:pt>
                <c:pt idx="243">
                  <c:v>64.856380999999956</c:v>
                </c:pt>
                <c:pt idx="244">
                  <c:v>66.545409000000006</c:v>
                </c:pt>
                <c:pt idx="245">
                  <c:v>66.545409000000006</c:v>
                </c:pt>
                <c:pt idx="246">
                  <c:v>66.545409000000006</c:v>
                </c:pt>
                <c:pt idx="247">
                  <c:v>66.545409000000006</c:v>
                </c:pt>
                <c:pt idx="248">
                  <c:v>66.545409000000006</c:v>
                </c:pt>
                <c:pt idx="249">
                  <c:v>66.545409000000006</c:v>
                </c:pt>
                <c:pt idx="250">
                  <c:v>66.545409000000006</c:v>
                </c:pt>
                <c:pt idx="251">
                  <c:v>66.545409000000006</c:v>
                </c:pt>
                <c:pt idx="252">
                  <c:v>66.545409000000006</c:v>
                </c:pt>
                <c:pt idx="253">
                  <c:v>66.545409000000006</c:v>
                </c:pt>
                <c:pt idx="254">
                  <c:v>68.207611999999997</c:v>
                </c:pt>
                <c:pt idx="255">
                  <c:v>68.207611999999997</c:v>
                </c:pt>
                <c:pt idx="256">
                  <c:v>68.207611999999997</c:v>
                </c:pt>
                <c:pt idx="257">
                  <c:v>68.207611999999997</c:v>
                </c:pt>
                <c:pt idx="258">
                  <c:v>68.207611999999997</c:v>
                </c:pt>
                <c:pt idx="259">
                  <c:v>68.207611999999997</c:v>
                </c:pt>
                <c:pt idx="260">
                  <c:v>68.207611999999997</c:v>
                </c:pt>
                <c:pt idx="261">
                  <c:v>68.207611999999997</c:v>
                </c:pt>
                <c:pt idx="262">
                  <c:v>68.207611999999997</c:v>
                </c:pt>
                <c:pt idx="263">
                  <c:v>68.207611999999997</c:v>
                </c:pt>
                <c:pt idx="264">
                  <c:v>69.895717999999988</c:v>
                </c:pt>
                <c:pt idx="265">
                  <c:v>69.895717999999988</c:v>
                </c:pt>
                <c:pt idx="266">
                  <c:v>69.895717999999988</c:v>
                </c:pt>
                <c:pt idx="267">
                  <c:v>69.895717999999988</c:v>
                </c:pt>
                <c:pt idx="268">
                  <c:v>69.895717999999988</c:v>
                </c:pt>
                <c:pt idx="269">
                  <c:v>69.895717999999988</c:v>
                </c:pt>
                <c:pt idx="270">
                  <c:v>69.895717999999988</c:v>
                </c:pt>
                <c:pt idx="271">
                  <c:v>69.895717999999988</c:v>
                </c:pt>
                <c:pt idx="272">
                  <c:v>69.895717999999988</c:v>
                </c:pt>
                <c:pt idx="273">
                  <c:v>69.895717999999988</c:v>
                </c:pt>
                <c:pt idx="274">
                  <c:v>71.640180999999998</c:v>
                </c:pt>
                <c:pt idx="275">
                  <c:v>71.640180999999998</c:v>
                </c:pt>
                <c:pt idx="276">
                  <c:v>71.640180999999998</c:v>
                </c:pt>
                <c:pt idx="277">
                  <c:v>71.640180999999998</c:v>
                </c:pt>
                <c:pt idx="278">
                  <c:v>71.640180999999998</c:v>
                </c:pt>
                <c:pt idx="279">
                  <c:v>71.640180999999998</c:v>
                </c:pt>
                <c:pt idx="280">
                  <c:v>71.640180999999998</c:v>
                </c:pt>
                <c:pt idx="281">
                  <c:v>71.640180999999998</c:v>
                </c:pt>
                <c:pt idx="282">
                  <c:v>71.640180999999998</c:v>
                </c:pt>
                <c:pt idx="283">
                  <c:v>71.640180999999998</c:v>
                </c:pt>
                <c:pt idx="284">
                  <c:v>73.377150999999998</c:v>
                </c:pt>
                <c:pt idx="285">
                  <c:v>73.377150999999998</c:v>
                </c:pt>
                <c:pt idx="286">
                  <c:v>73.377150999999998</c:v>
                </c:pt>
                <c:pt idx="287">
                  <c:v>73.377150999999998</c:v>
                </c:pt>
                <c:pt idx="288">
                  <c:v>73.377150999999998</c:v>
                </c:pt>
                <c:pt idx="289">
                  <c:v>73.377150999999998</c:v>
                </c:pt>
                <c:pt idx="290">
                  <c:v>73.377150999999998</c:v>
                </c:pt>
                <c:pt idx="291">
                  <c:v>73.377150999999998</c:v>
                </c:pt>
                <c:pt idx="292">
                  <c:v>73.377150999999998</c:v>
                </c:pt>
                <c:pt idx="293">
                  <c:v>73.377150999999998</c:v>
                </c:pt>
                <c:pt idx="294">
                  <c:v>75.199167000000003</c:v>
                </c:pt>
                <c:pt idx="295">
                  <c:v>75.199167000000003</c:v>
                </c:pt>
                <c:pt idx="296">
                  <c:v>75.199167000000003</c:v>
                </c:pt>
                <c:pt idx="297">
                  <c:v>75.199167000000003</c:v>
                </c:pt>
                <c:pt idx="298">
                  <c:v>75.199167000000003</c:v>
                </c:pt>
                <c:pt idx="299">
                  <c:v>75.199167000000003</c:v>
                </c:pt>
                <c:pt idx="300">
                  <c:v>75.199167000000003</c:v>
                </c:pt>
                <c:pt idx="301">
                  <c:v>75.199167000000003</c:v>
                </c:pt>
                <c:pt idx="302">
                  <c:v>75.199167000000003</c:v>
                </c:pt>
                <c:pt idx="303">
                  <c:v>75.199167000000003</c:v>
                </c:pt>
                <c:pt idx="304">
                  <c:v>77.05565799999998</c:v>
                </c:pt>
                <c:pt idx="305">
                  <c:v>77.05565799999998</c:v>
                </c:pt>
                <c:pt idx="306">
                  <c:v>77.05565799999998</c:v>
                </c:pt>
                <c:pt idx="307">
                  <c:v>77.05565799999998</c:v>
                </c:pt>
                <c:pt idx="308">
                  <c:v>77.05565799999998</c:v>
                </c:pt>
                <c:pt idx="309">
                  <c:v>77.05565799999998</c:v>
                </c:pt>
                <c:pt idx="310">
                  <c:v>77.05565799999998</c:v>
                </c:pt>
                <c:pt idx="311">
                  <c:v>77.05565799999998</c:v>
                </c:pt>
                <c:pt idx="312">
                  <c:v>77.05565799999998</c:v>
                </c:pt>
                <c:pt idx="313">
                  <c:v>77.05565799999998</c:v>
                </c:pt>
                <c:pt idx="314">
                  <c:v>79.171406999999988</c:v>
                </c:pt>
                <c:pt idx="315">
                  <c:v>79.171406999999988</c:v>
                </c:pt>
                <c:pt idx="316">
                  <c:v>79.171406999999988</c:v>
                </c:pt>
                <c:pt idx="317">
                  <c:v>79.171406999999988</c:v>
                </c:pt>
                <c:pt idx="318">
                  <c:v>79.171406999999988</c:v>
                </c:pt>
                <c:pt idx="319">
                  <c:v>79.171406999999988</c:v>
                </c:pt>
                <c:pt idx="320">
                  <c:v>79.171406999999988</c:v>
                </c:pt>
                <c:pt idx="321">
                  <c:v>79.171406999999988</c:v>
                </c:pt>
                <c:pt idx="322">
                  <c:v>79.171406999999988</c:v>
                </c:pt>
                <c:pt idx="323">
                  <c:v>79.171406999999988</c:v>
                </c:pt>
                <c:pt idx="324">
                  <c:v>81.21034299999998</c:v>
                </c:pt>
                <c:pt idx="325">
                  <c:v>81.21034299999998</c:v>
                </c:pt>
                <c:pt idx="326">
                  <c:v>81.21034299999998</c:v>
                </c:pt>
                <c:pt idx="327">
                  <c:v>81.21034299999998</c:v>
                </c:pt>
                <c:pt idx="328">
                  <c:v>81.21034299999998</c:v>
                </c:pt>
                <c:pt idx="329">
                  <c:v>81.21034299999998</c:v>
                </c:pt>
                <c:pt idx="330">
                  <c:v>81.21034299999998</c:v>
                </c:pt>
                <c:pt idx="331">
                  <c:v>81.21034299999998</c:v>
                </c:pt>
                <c:pt idx="332">
                  <c:v>81.21034299999998</c:v>
                </c:pt>
                <c:pt idx="333">
                  <c:v>81.21034299999998</c:v>
                </c:pt>
                <c:pt idx="334">
                  <c:v>83.35717099999998</c:v>
                </c:pt>
                <c:pt idx="335">
                  <c:v>83.35717099999998</c:v>
                </c:pt>
                <c:pt idx="336">
                  <c:v>83.35717099999998</c:v>
                </c:pt>
                <c:pt idx="337">
                  <c:v>83.35717099999998</c:v>
                </c:pt>
                <c:pt idx="338">
                  <c:v>83.35717099999998</c:v>
                </c:pt>
                <c:pt idx="339">
                  <c:v>83.35717099999998</c:v>
                </c:pt>
                <c:pt idx="340">
                  <c:v>83.35717099999998</c:v>
                </c:pt>
                <c:pt idx="341">
                  <c:v>83.35717099999998</c:v>
                </c:pt>
                <c:pt idx="342">
                  <c:v>83.35717099999998</c:v>
                </c:pt>
                <c:pt idx="343">
                  <c:v>83.35717099999998</c:v>
                </c:pt>
                <c:pt idx="344">
                  <c:v>85.586741999999958</c:v>
                </c:pt>
                <c:pt idx="345">
                  <c:v>85.586741999999958</c:v>
                </c:pt>
                <c:pt idx="346">
                  <c:v>85.586741999999958</c:v>
                </c:pt>
                <c:pt idx="347">
                  <c:v>85.586741999999958</c:v>
                </c:pt>
                <c:pt idx="348">
                  <c:v>85.586741999999958</c:v>
                </c:pt>
                <c:pt idx="349">
                  <c:v>85.586741999999958</c:v>
                </c:pt>
                <c:pt idx="350">
                  <c:v>85.586741999999958</c:v>
                </c:pt>
                <c:pt idx="351">
                  <c:v>85.586741999999958</c:v>
                </c:pt>
                <c:pt idx="352">
                  <c:v>85.586741999999958</c:v>
                </c:pt>
                <c:pt idx="353">
                  <c:v>85.586741999999958</c:v>
                </c:pt>
                <c:pt idx="354">
                  <c:v>88.255801999999989</c:v>
                </c:pt>
                <c:pt idx="355">
                  <c:v>88.255801999999989</c:v>
                </c:pt>
                <c:pt idx="356">
                  <c:v>88.255801999999989</c:v>
                </c:pt>
                <c:pt idx="357">
                  <c:v>88.255801999999989</c:v>
                </c:pt>
                <c:pt idx="358">
                  <c:v>88.255801999999989</c:v>
                </c:pt>
                <c:pt idx="359">
                  <c:v>88.255801999999989</c:v>
                </c:pt>
                <c:pt idx="360">
                  <c:v>88.255801999999989</c:v>
                </c:pt>
                <c:pt idx="361">
                  <c:v>88.255801999999989</c:v>
                </c:pt>
                <c:pt idx="362">
                  <c:v>88.255801999999989</c:v>
                </c:pt>
                <c:pt idx="363">
                  <c:v>88.255801999999989</c:v>
                </c:pt>
                <c:pt idx="364">
                  <c:v>91.189087999999956</c:v>
                </c:pt>
                <c:pt idx="365">
                  <c:v>91.189087999999956</c:v>
                </c:pt>
                <c:pt idx="366">
                  <c:v>91.189087999999956</c:v>
                </c:pt>
                <c:pt idx="367">
                  <c:v>91.189087999999956</c:v>
                </c:pt>
                <c:pt idx="368">
                  <c:v>91.189087999999956</c:v>
                </c:pt>
                <c:pt idx="369">
                  <c:v>91.189087999999956</c:v>
                </c:pt>
                <c:pt idx="370">
                  <c:v>91.189087999999956</c:v>
                </c:pt>
                <c:pt idx="371">
                  <c:v>91.189087999999956</c:v>
                </c:pt>
                <c:pt idx="372">
                  <c:v>91.189087999999956</c:v>
                </c:pt>
                <c:pt idx="373">
                  <c:v>91.189087999999956</c:v>
                </c:pt>
                <c:pt idx="374">
                  <c:v>94.187623000000045</c:v>
                </c:pt>
                <c:pt idx="375">
                  <c:v>94.187623000000045</c:v>
                </c:pt>
                <c:pt idx="376">
                  <c:v>94.187623000000045</c:v>
                </c:pt>
                <c:pt idx="377">
                  <c:v>94.187623000000045</c:v>
                </c:pt>
                <c:pt idx="378">
                  <c:v>94.187623000000045</c:v>
                </c:pt>
                <c:pt idx="379">
                  <c:v>94.187623000000045</c:v>
                </c:pt>
                <c:pt idx="380">
                  <c:v>94.187623000000045</c:v>
                </c:pt>
                <c:pt idx="381">
                  <c:v>94.187623000000045</c:v>
                </c:pt>
                <c:pt idx="382">
                  <c:v>94.187623000000045</c:v>
                </c:pt>
                <c:pt idx="383">
                  <c:v>94.187623000000045</c:v>
                </c:pt>
                <c:pt idx="384">
                  <c:v>97.121870999999956</c:v>
                </c:pt>
                <c:pt idx="385">
                  <c:v>97.121870999999956</c:v>
                </c:pt>
                <c:pt idx="386">
                  <c:v>97.121870999999956</c:v>
                </c:pt>
                <c:pt idx="387">
                  <c:v>97.121870999999956</c:v>
                </c:pt>
                <c:pt idx="388">
                  <c:v>97.121870999999956</c:v>
                </c:pt>
                <c:pt idx="389">
                  <c:v>97.121870999999956</c:v>
                </c:pt>
                <c:pt idx="390">
                  <c:v>97.121870999999956</c:v>
                </c:pt>
                <c:pt idx="391">
                  <c:v>97.121870999999956</c:v>
                </c:pt>
                <c:pt idx="392">
                  <c:v>97.121870999999956</c:v>
                </c:pt>
                <c:pt idx="393">
                  <c:v>97.121870999999956</c:v>
                </c:pt>
                <c:pt idx="394">
                  <c:v>100.980852</c:v>
                </c:pt>
                <c:pt idx="395">
                  <c:v>100.980852</c:v>
                </c:pt>
                <c:pt idx="396">
                  <c:v>100.980852</c:v>
                </c:pt>
                <c:pt idx="397">
                  <c:v>100.980852</c:v>
                </c:pt>
                <c:pt idx="398">
                  <c:v>100.980852</c:v>
                </c:pt>
                <c:pt idx="399">
                  <c:v>100.980852</c:v>
                </c:pt>
                <c:pt idx="400">
                  <c:v>100.980852</c:v>
                </c:pt>
                <c:pt idx="401">
                  <c:v>100.980852</c:v>
                </c:pt>
                <c:pt idx="402">
                  <c:v>100.980852</c:v>
                </c:pt>
                <c:pt idx="403">
                  <c:v>100.980852</c:v>
                </c:pt>
                <c:pt idx="404">
                  <c:v>104.88695199999998</c:v>
                </c:pt>
                <c:pt idx="405">
                  <c:v>104.88695199999998</c:v>
                </c:pt>
                <c:pt idx="406">
                  <c:v>104.88695199999998</c:v>
                </c:pt>
                <c:pt idx="407">
                  <c:v>104.88695199999998</c:v>
                </c:pt>
                <c:pt idx="408">
                  <c:v>104.88695199999998</c:v>
                </c:pt>
                <c:pt idx="409">
                  <c:v>104.88695199999998</c:v>
                </c:pt>
                <c:pt idx="410">
                  <c:v>104.88695199999998</c:v>
                </c:pt>
                <c:pt idx="411">
                  <c:v>104.88695199999998</c:v>
                </c:pt>
                <c:pt idx="412">
                  <c:v>104.88695199999998</c:v>
                </c:pt>
                <c:pt idx="413">
                  <c:v>104.88695199999998</c:v>
                </c:pt>
                <c:pt idx="414">
                  <c:v>109.07462300000005</c:v>
                </c:pt>
                <c:pt idx="415">
                  <c:v>109.07462300000005</c:v>
                </c:pt>
                <c:pt idx="416">
                  <c:v>109.07462300000005</c:v>
                </c:pt>
                <c:pt idx="417">
                  <c:v>109.07462300000005</c:v>
                </c:pt>
                <c:pt idx="418">
                  <c:v>109.07462300000005</c:v>
                </c:pt>
                <c:pt idx="419">
                  <c:v>109.07462300000005</c:v>
                </c:pt>
                <c:pt idx="420">
                  <c:v>109.07462300000005</c:v>
                </c:pt>
                <c:pt idx="421">
                  <c:v>109.07462300000005</c:v>
                </c:pt>
                <c:pt idx="422">
                  <c:v>109.07462300000005</c:v>
                </c:pt>
                <c:pt idx="423">
                  <c:v>109.07462300000005</c:v>
                </c:pt>
                <c:pt idx="424">
                  <c:v>113.20271700000001</c:v>
                </c:pt>
                <c:pt idx="425">
                  <c:v>113.20271700000001</c:v>
                </c:pt>
                <c:pt idx="426">
                  <c:v>113.20271700000001</c:v>
                </c:pt>
                <c:pt idx="427">
                  <c:v>113.20271700000001</c:v>
                </c:pt>
                <c:pt idx="428">
                  <c:v>113.20271700000001</c:v>
                </c:pt>
                <c:pt idx="429">
                  <c:v>113.20271700000001</c:v>
                </c:pt>
                <c:pt idx="430">
                  <c:v>113.20271700000001</c:v>
                </c:pt>
                <c:pt idx="431">
                  <c:v>113.20271700000001</c:v>
                </c:pt>
                <c:pt idx="432">
                  <c:v>113.20271700000001</c:v>
                </c:pt>
                <c:pt idx="433">
                  <c:v>113.20271700000001</c:v>
                </c:pt>
                <c:pt idx="434">
                  <c:v>117.22256</c:v>
                </c:pt>
                <c:pt idx="435">
                  <c:v>117.22256</c:v>
                </c:pt>
                <c:pt idx="436">
                  <c:v>117.22256</c:v>
                </c:pt>
                <c:pt idx="437">
                  <c:v>117.22256</c:v>
                </c:pt>
                <c:pt idx="438">
                  <c:v>117.22256</c:v>
                </c:pt>
                <c:pt idx="439">
                  <c:v>117.22256</c:v>
                </c:pt>
                <c:pt idx="440">
                  <c:v>117.22256</c:v>
                </c:pt>
                <c:pt idx="441">
                  <c:v>117.22256</c:v>
                </c:pt>
                <c:pt idx="442">
                  <c:v>117.22256</c:v>
                </c:pt>
                <c:pt idx="443">
                  <c:v>117.22256</c:v>
                </c:pt>
                <c:pt idx="444">
                  <c:v>121.84538799999996</c:v>
                </c:pt>
                <c:pt idx="445">
                  <c:v>121.84538799999996</c:v>
                </c:pt>
                <c:pt idx="446">
                  <c:v>121.84538799999996</c:v>
                </c:pt>
                <c:pt idx="447">
                  <c:v>121.84538799999996</c:v>
                </c:pt>
                <c:pt idx="448">
                  <c:v>121.84538799999996</c:v>
                </c:pt>
                <c:pt idx="449">
                  <c:v>121.84538799999996</c:v>
                </c:pt>
                <c:pt idx="450">
                  <c:v>121.84538799999996</c:v>
                </c:pt>
                <c:pt idx="451">
                  <c:v>121.84538799999996</c:v>
                </c:pt>
                <c:pt idx="452">
                  <c:v>121.84538799999996</c:v>
                </c:pt>
                <c:pt idx="453">
                  <c:v>121.84538799999996</c:v>
                </c:pt>
                <c:pt idx="454">
                  <c:v>126.75711099999999</c:v>
                </c:pt>
                <c:pt idx="455">
                  <c:v>126.75711099999999</c:v>
                </c:pt>
                <c:pt idx="456">
                  <c:v>126.75711099999999</c:v>
                </c:pt>
                <c:pt idx="457">
                  <c:v>126.75711099999999</c:v>
                </c:pt>
                <c:pt idx="458">
                  <c:v>126.75711099999999</c:v>
                </c:pt>
                <c:pt idx="459">
                  <c:v>126.75711099999999</c:v>
                </c:pt>
                <c:pt idx="460">
                  <c:v>126.75711099999999</c:v>
                </c:pt>
                <c:pt idx="461">
                  <c:v>126.75711099999999</c:v>
                </c:pt>
                <c:pt idx="462">
                  <c:v>126.75711099999999</c:v>
                </c:pt>
                <c:pt idx="463">
                  <c:v>126.75711099999999</c:v>
                </c:pt>
                <c:pt idx="464">
                  <c:v>132.26452999999998</c:v>
                </c:pt>
                <c:pt idx="465">
                  <c:v>132.26452999999998</c:v>
                </c:pt>
                <c:pt idx="466">
                  <c:v>132.26452999999998</c:v>
                </c:pt>
                <c:pt idx="467">
                  <c:v>132.26452999999998</c:v>
                </c:pt>
                <c:pt idx="468">
                  <c:v>132.26452999999998</c:v>
                </c:pt>
                <c:pt idx="469">
                  <c:v>132.26452999999998</c:v>
                </c:pt>
                <c:pt idx="470">
                  <c:v>132.26452999999998</c:v>
                </c:pt>
                <c:pt idx="471">
                  <c:v>132.26452999999998</c:v>
                </c:pt>
                <c:pt idx="472">
                  <c:v>132.26452999999998</c:v>
                </c:pt>
                <c:pt idx="473">
                  <c:v>132.26452999999998</c:v>
                </c:pt>
                <c:pt idx="474">
                  <c:v>137.06802400000001</c:v>
                </c:pt>
                <c:pt idx="475">
                  <c:v>137.06802400000001</c:v>
                </c:pt>
                <c:pt idx="476">
                  <c:v>137.06802400000001</c:v>
                </c:pt>
                <c:pt idx="477">
                  <c:v>137.06802400000001</c:v>
                </c:pt>
                <c:pt idx="478">
                  <c:v>137.06802400000001</c:v>
                </c:pt>
                <c:pt idx="479">
                  <c:v>137.06802400000001</c:v>
                </c:pt>
                <c:pt idx="480">
                  <c:v>137.06802400000001</c:v>
                </c:pt>
                <c:pt idx="481">
                  <c:v>137.06802400000001</c:v>
                </c:pt>
                <c:pt idx="482">
                  <c:v>137.06802400000001</c:v>
                </c:pt>
                <c:pt idx="483">
                  <c:v>137.06802400000001</c:v>
                </c:pt>
                <c:pt idx="484">
                  <c:v>143.03442200000001</c:v>
                </c:pt>
                <c:pt idx="485">
                  <c:v>143.03442200000001</c:v>
                </c:pt>
                <c:pt idx="486">
                  <c:v>143.03442200000001</c:v>
                </c:pt>
                <c:pt idx="487">
                  <c:v>143.03442200000001</c:v>
                </c:pt>
                <c:pt idx="488">
                  <c:v>143.03442200000001</c:v>
                </c:pt>
                <c:pt idx="489">
                  <c:v>143.03442200000001</c:v>
                </c:pt>
                <c:pt idx="490">
                  <c:v>143.03442200000001</c:v>
                </c:pt>
                <c:pt idx="491">
                  <c:v>143.03442200000001</c:v>
                </c:pt>
                <c:pt idx="492">
                  <c:v>143.03442200000001</c:v>
                </c:pt>
                <c:pt idx="493">
                  <c:v>143.03442200000001</c:v>
                </c:pt>
                <c:pt idx="494">
                  <c:v>149.02068399999999</c:v>
                </c:pt>
                <c:pt idx="495">
                  <c:v>149.02068399999999</c:v>
                </c:pt>
                <c:pt idx="496">
                  <c:v>149.02068399999999</c:v>
                </c:pt>
                <c:pt idx="497">
                  <c:v>149.02068399999999</c:v>
                </c:pt>
                <c:pt idx="498">
                  <c:v>149.02068399999999</c:v>
                </c:pt>
                <c:pt idx="499">
                  <c:v>149.02068399999999</c:v>
                </c:pt>
                <c:pt idx="500">
                  <c:v>149.02068399999999</c:v>
                </c:pt>
                <c:pt idx="501">
                  <c:v>149.02068399999999</c:v>
                </c:pt>
                <c:pt idx="502">
                  <c:v>149.02068399999999</c:v>
                </c:pt>
                <c:pt idx="503">
                  <c:v>149.02068399999999</c:v>
                </c:pt>
                <c:pt idx="504">
                  <c:v>155.10893200000001</c:v>
                </c:pt>
                <c:pt idx="505">
                  <c:v>155.10893200000001</c:v>
                </c:pt>
                <c:pt idx="506">
                  <c:v>155.10893200000001</c:v>
                </c:pt>
                <c:pt idx="507">
                  <c:v>155.10893200000001</c:v>
                </c:pt>
                <c:pt idx="508">
                  <c:v>155.10893200000001</c:v>
                </c:pt>
                <c:pt idx="509">
                  <c:v>155.10893200000001</c:v>
                </c:pt>
                <c:pt idx="510">
                  <c:v>155.10893200000001</c:v>
                </c:pt>
                <c:pt idx="511">
                  <c:v>155.10893200000001</c:v>
                </c:pt>
                <c:pt idx="512">
                  <c:v>155.10893200000001</c:v>
                </c:pt>
                <c:pt idx="513">
                  <c:v>155.10893200000001</c:v>
                </c:pt>
                <c:pt idx="514">
                  <c:v>161.35401100000001</c:v>
                </c:pt>
                <c:pt idx="515">
                  <c:v>161.35401100000001</c:v>
                </c:pt>
                <c:pt idx="516">
                  <c:v>161.35401100000001</c:v>
                </c:pt>
                <c:pt idx="517">
                  <c:v>161.35401100000001</c:v>
                </c:pt>
                <c:pt idx="518">
                  <c:v>161.35401100000001</c:v>
                </c:pt>
                <c:pt idx="519">
                  <c:v>161.35401100000001</c:v>
                </c:pt>
                <c:pt idx="520">
                  <c:v>161.35401100000001</c:v>
                </c:pt>
                <c:pt idx="521">
                  <c:v>161.35401100000001</c:v>
                </c:pt>
                <c:pt idx="522">
                  <c:v>161.35401100000001</c:v>
                </c:pt>
                <c:pt idx="523">
                  <c:v>161.35401100000001</c:v>
                </c:pt>
                <c:pt idx="524">
                  <c:v>168.08449200000001</c:v>
                </c:pt>
                <c:pt idx="525">
                  <c:v>168.08449200000001</c:v>
                </c:pt>
                <c:pt idx="526">
                  <c:v>168.08449200000001</c:v>
                </c:pt>
                <c:pt idx="527">
                  <c:v>168.08449200000001</c:v>
                </c:pt>
                <c:pt idx="528">
                  <c:v>168.08449200000001</c:v>
                </c:pt>
                <c:pt idx="529">
                  <c:v>168.08449200000001</c:v>
                </c:pt>
                <c:pt idx="530">
                  <c:v>168.08449200000001</c:v>
                </c:pt>
                <c:pt idx="531">
                  <c:v>168.08449200000001</c:v>
                </c:pt>
                <c:pt idx="532">
                  <c:v>168.08449200000001</c:v>
                </c:pt>
                <c:pt idx="533">
                  <c:v>168.08449200000001</c:v>
                </c:pt>
                <c:pt idx="534">
                  <c:v>174.37967099999995</c:v>
                </c:pt>
                <c:pt idx="535">
                  <c:v>174.37967099999995</c:v>
                </c:pt>
                <c:pt idx="536">
                  <c:v>174.37967099999995</c:v>
                </c:pt>
                <c:pt idx="537">
                  <c:v>174.37967099999995</c:v>
                </c:pt>
                <c:pt idx="538">
                  <c:v>174.37967099999995</c:v>
                </c:pt>
                <c:pt idx="539">
                  <c:v>174.37967099999995</c:v>
                </c:pt>
                <c:pt idx="540">
                  <c:v>174.37967099999995</c:v>
                </c:pt>
                <c:pt idx="541">
                  <c:v>174.37967099999995</c:v>
                </c:pt>
                <c:pt idx="542">
                  <c:v>174.37967099999995</c:v>
                </c:pt>
                <c:pt idx="543">
                  <c:v>174.37967099999995</c:v>
                </c:pt>
                <c:pt idx="544">
                  <c:v>180.5765549999999</c:v>
                </c:pt>
                <c:pt idx="545">
                  <c:v>180.5765549999999</c:v>
                </c:pt>
                <c:pt idx="546">
                  <c:v>180.5765549999999</c:v>
                </c:pt>
                <c:pt idx="547">
                  <c:v>180.5765549999999</c:v>
                </c:pt>
                <c:pt idx="548">
                  <c:v>180.5765549999999</c:v>
                </c:pt>
                <c:pt idx="549">
                  <c:v>180.5765549999999</c:v>
                </c:pt>
                <c:pt idx="550">
                  <c:v>180.5765549999999</c:v>
                </c:pt>
                <c:pt idx="551">
                  <c:v>180.5765549999999</c:v>
                </c:pt>
                <c:pt idx="552">
                  <c:v>180.5765549999999</c:v>
                </c:pt>
                <c:pt idx="553">
                  <c:v>180.5765549999999</c:v>
                </c:pt>
                <c:pt idx="554">
                  <c:v>181.62911700000001</c:v>
                </c:pt>
                <c:pt idx="555">
                  <c:v>181.62911700000001</c:v>
                </c:pt>
                <c:pt idx="556">
                  <c:v>181.62911700000001</c:v>
                </c:pt>
                <c:pt idx="557">
                  <c:v>181.62911700000001</c:v>
                </c:pt>
                <c:pt idx="558">
                  <c:v>181.62911700000001</c:v>
                </c:pt>
                <c:pt idx="559">
                  <c:v>181.62911700000001</c:v>
                </c:pt>
                <c:pt idx="560">
                  <c:v>181.62911700000001</c:v>
                </c:pt>
                <c:pt idx="561">
                  <c:v>181.62911700000001</c:v>
                </c:pt>
                <c:pt idx="562">
                  <c:v>181.62911700000001</c:v>
                </c:pt>
                <c:pt idx="563">
                  <c:v>181.62911700000001</c:v>
                </c:pt>
                <c:pt idx="564">
                  <c:v>189.82888900000009</c:v>
                </c:pt>
                <c:pt idx="565">
                  <c:v>189.82888900000009</c:v>
                </c:pt>
                <c:pt idx="566">
                  <c:v>189.82888900000009</c:v>
                </c:pt>
                <c:pt idx="567">
                  <c:v>189.82888900000009</c:v>
                </c:pt>
                <c:pt idx="568">
                  <c:v>189.82888900000009</c:v>
                </c:pt>
                <c:pt idx="569">
                  <c:v>189.82888900000009</c:v>
                </c:pt>
                <c:pt idx="570">
                  <c:v>189.82888900000009</c:v>
                </c:pt>
                <c:pt idx="571">
                  <c:v>189.82888900000009</c:v>
                </c:pt>
                <c:pt idx="572">
                  <c:v>189.82888900000009</c:v>
                </c:pt>
                <c:pt idx="573">
                  <c:v>189.82888900000009</c:v>
                </c:pt>
                <c:pt idx="574">
                  <c:v>189.360803</c:v>
                </c:pt>
                <c:pt idx="575">
                  <c:v>189.360803</c:v>
                </c:pt>
                <c:pt idx="576">
                  <c:v>189.360803</c:v>
                </c:pt>
                <c:pt idx="577">
                  <c:v>189.360803</c:v>
                </c:pt>
                <c:pt idx="578">
                  <c:v>189.360803</c:v>
                </c:pt>
                <c:pt idx="579">
                  <c:v>189.360803</c:v>
                </c:pt>
                <c:pt idx="580">
                  <c:v>189.360803</c:v>
                </c:pt>
                <c:pt idx="581">
                  <c:v>189.360803</c:v>
                </c:pt>
                <c:pt idx="582">
                  <c:v>189.360803</c:v>
                </c:pt>
                <c:pt idx="583">
                  <c:v>189.360803</c:v>
                </c:pt>
                <c:pt idx="584">
                  <c:v>174.64656599999992</c:v>
                </c:pt>
                <c:pt idx="585">
                  <c:v>174.64656599999992</c:v>
                </c:pt>
                <c:pt idx="586">
                  <c:v>174.64656599999992</c:v>
                </c:pt>
                <c:pt idx="587">
                  <c:v>174.64656599999992</c:v>
                </c:pt>
                <c:pt idx="588">
                  <c:v>174.64656599999992</c:v>
                </c:pt>
                <c:pt idx="589">
                  <c:v>174.64656599999992</c:v>
                </c:pt>
                <c:pt idx="590">
                  <c:v>174.64656599999992</c:v>
                </c:pt>
                <c:pt idx="591">
                  <c:v>174.64656599999992</c:v>
                </c:pt>
                <c:pt idx="592">
                  <c:v>174.64656599999992</c:v>
                </c:pt>
                <c:pt idx="593">
                  <c:v>174.64656599999992</c:v>
                </c:pt>
                <c:pt idx="594">
                  <c:v>184.02064200000001</c:v>
                </c:pt>
                <c:pt idx="595">
                  <c:v>184.02064200000001</c:v>
                </c:pt>
                <c:pt idx="596">
                  <c:v>184.02064200000001</c:v>
                </c:pt>
                <c:pt idx="597">
                  <c:v>184.02064200000001</c:v>
                </c:pt>
                <c:pt idx="598">
                  <c:v>184.02064200000001</c:v>
                </c:pt>
                <c:pt idx="599">
                  <c:v>184.02064200000001</c:v>
                </c:pt>
                <c:pt idx="600">
                  <c:v>184.02064200000001</c:v>
                </c:pt>
                <c:pt idx="601">
                  <c:v>184.02064200000001</c:v>
                </c:pt>
                <c:pt idx="602">
                  <c:v>184.02064200000001</c:v>
                </c:pt>
                <c:pt idx="603">
                  <c:v>184.02064200000001</c:v>
                </c:pt>
                <c:pt idx="604">
                  <c:v>194.52449700000008</c:v>
                </c:pt>
                <c:pt idx="605">
                  <c:v>194.52449700000008</c:v>
                </c:pt>
                <c:pt idx="606">
                  <c:v>194.52449700000008</c:v>
                </c:pt>
                <c:pt idx="607">
                  <c:v>194.52449700000008</c:v>
                </c:pt>
                <c:pt idx="608">
                  <c:v>194.52449700000008</c:v>
                </c:pt>
                <c:pt idx="609">
                  <c:v>194.52449700000008</c:v>
                </c:pt>
                <c:pt idx="610">
                  <c:v>194.52449700000008</c:v>
                </c:pt>
                <c:pt idx="611">
                  <c:v>194.52449700000008</c:v>
                </c:pt>
                <c:pt idx="612">
                  <c:v>194.52449700000008</c:v>
                </c:pt>
                <c:pt idx="613">
                  <c:v>194.52449700000008</c:v>
                </c:pt>
                <c:pt idx="614">
                  <c:v>209.58538100000001</c:v>
                </c:pt>
                <c:pt idx="615">
                  <c:v>209.58538100000001</c:v>
                </c:pt>
                <c:pt idx="616">
                  <c:v>209.58538100000001</c:v>
                </c:pt>
                <c:pt idx="617">
                  <c:v>209.58538100000001</c:v>
                </c:pt>
                <c:pt idx="618">
                  <c:v>209.58538100000001</c:v>
                </c:pt>
                <c:pt idx="619">
                  <c:v>209.58538100000001</c:v>
                </c:pt>
                <c:pt idx="620">
                  <c:v>209.58538100000001</c:v>
                </c:pt>
                <c:pt idx="621">
                  <c:v>209.58538100000001</c:v>
                </c:pt>
                <c:pt idx="622">
                  <c:v>209.58538100000001</c:v>
                </c:pt>
                <c:pt idx="623">
                  <c:v>209.58538100000001</c:v>
                </c:pt>
                <c:pt idx="624">
                  <c:v>216.083877</c:v>
                </c:pt>
                <c:pt idx="625">
                  <c:v>216.083877</c:v>
                </c:pt>
                <c:pt idx="626">
                  <c:v>216.083877</c:v>
                </c:pt>
                <c:pt idx="627">
                  <c:v>216.083877</c:v>
                </c:pt>
                <c:pt idx="628">
                  <c:v>216.083877</c:v>
                </c:pt>
                <c:pt idx="629">
                  <c:v>216.083877</c:v>
                </c:pt>
                <c:pt idx="630">
                  <c:v>216.083877</c:v>
                </c:pt>
                <c:pt idx="631">
                  <c:v>216.083877</c:v>
                </c:pt>
                <c:pt idx="632">
                  <c:v>216.083877</c:v>
                </c:pt>
                <c:pt idx="633">
                  <c:v>216.083877</c:v>
                </c:pt>
                <c:pt idx="634">
                  <c:v>220.03802600000009</c:v>
                </c:pt>
                <c:pt idx="635">
                  <c:v>220.03802600000009</c:v>
                </c:pt>
                <c:pt idx="636">
                  <c:v>220.03802600000009</c:v>
                </c:pt>
                <c:pt idx="637">
                  <c:v>220.03802600000009</c:v>
                </c:pt>
                <c:pt idx="638">
                  <c:v>220.03802600000009</c:v>
                </c:pt>
                <c:pt idx="639">
                  <c:v>220.03802600000009</c:v>
                </c:pt>
                <c:pt idx="640">
                  <c:v>220.03802600000009</c:v>
                </c:pt>
                <c:pt idx="641">
                  <c:v>220.03802600000009</c:v>
                </c:pt>
                <c:pt idx="642">
                  <c:v>220.03802600000009</c:v>
                </c:pt>
                <c:pt idx="643">
                  <c:v>220.03802600000009</c:v>
                </c:pt>
                <c:pt idx="644">
                  <c:v>222.776836</c:v>
                </c:pt>
                <c:pt idx="645">
                  <c:v>222.776836</c:v>
                </c:pt>
                <c:pt idx="646">
                  <c:v>222.776836</c:v>
                </c:pt>
                <c:pt idx="647">
                  <c:v>222.776836</c:v>
                </c:pt>
                <c:pt idx="648">
                  <c:v>222.776836</c:v>
                </c:pt>
                <c:pt idx="649">
                  <c:v>222.776836</c:v>
                </c:pt>
                <c:pt idx="650">
                  <c:v>222.776836</c:v>
                </c:pt>
                <c:pt idx="651">
                  <c:v>222.776836</c:v>
                </c:pt>
                <c:pt idx="652">
                  <c:v>222.776836</c:v>
                </c:pt>
                <c:pt idx="653">
                  <c:v>222.776836</c:v>
                </c:pt>
                <c:pt idx="654">
                  <c:v>225.06487199999998</c:v>
                </c:pt>
                <c:pt idx="655">
                  <c:v>225.06487199999998</c:v>
                </c:pt>
                <c:pt idx="656">
                  <c:v>225.06487199999998</c:v>
                </c:pt>
                <c:pt idx="657">
                  <c:v>225.06487199999998</c:v>
                </c:pt>
                <c:pt idx="658">
                  <c:v>225.06487199999998</c:v>
                </c:pt>
                <c:pt idx="659">
                  <c:v>225.06487199999998</c:v>
                </c:pt>
                <c:pt idx="660">
                  <c:v>225.06487199999998</c:v>
                </c:pt>
                <c:pt idx="661">
                  <c:v>225.06487199999998</c:v>
                </c:pt>
                <c:pt idx="662">
                  <c:v>225.06487199999998</c:v>
                </c:pt>
                <c:pt idx="663">
                  <c:v>225.06487199999998</c:v>
                </c:pt>
                <c:pt idx="664">
                  <c:v>227.59182800000008</c:v>
                </c:pt>
                <c:pt idx="665">
                  <c:v>227.59182800000008</c:v>
                </c:pt>
                <c:pt idx="666">
                  <c:v>227.59182800000008</c:v>
                </c:pt>
                <c:pt idx="667">
                  <c:v>227.59182800000008</c:v>
                </c:pt>
                <c:pt idx="668">
                  <c:v>227.59182800000008</c:v>
                </c:pt>
                <c:pt idx="669">
                  <c:v>227.59182800000008</c:v>
                </c:pt>
                <c:pt idx="670">
                  <c:v>227.59182800000008</c:v>
                </c:pt>
                <c:pt idx="671">
                  <c:v>227.59182800000008</c:v>
                </c:pt>
                <c:pt idx="672">
                  <c:v>227.59182800000008</c:v>
                </c:pt>
                <c:pt idx="673">
                  <c:v>227.59182800000008</c:v>
                </c:pt>
                <c:pt idx="674">
                  <c:v>230.281261</c:v>
                </c:pt>
                <c:pt idx="675">
                  <c:v>230.281261</c:v>
                </c:pt>
                <c:pt idx="676">
                  <c:v>230.281261</c:v>
                </c:pt>
                <c:pt idx="677">
                  <c:v>230.281261</c:v>
                </c:pt>
                <c:pt idx="678">
                  <c:v>230.281261</c:v>
                </c:pt>
                <c:pt idx="679">
                  <c:v>230.281261</c:v>
                </c:pt>
                <c:pt idx="680">
                  <c:v>230.281261</c:v>
                </c:pt>
                <c:pt idx="681">
                  <c:v>230.281261</c:v>
                </c:pt>
                <c:pt idx="682">
                  <c:v>230.281261</c:v>
                </c:pt>
                <c:pt idx="683">
                  <c:v>230.281261</c:v>
                </c:pt>
                <c:pt idx="684">
                  <c:v>231.88493400000004</c:v>
                </c:pt>
                <c:pt idx="685">
                  <c:v>231.88493400000004</c:v>
                </c:pt>
                <c:pt idx="686">
                  <c:v>231.88493400000004</c:v>
                </c:pt>
                <c:pt idx="687">
                  <c:v>231.88493400000004</c:v>
                </c:pt>
                <c:pt idx="688">
                  <c:v>231.88493400000004</c:v>
                </c:pt>
                <c:pt idx="689">
                  <c:v>231.88493400000004</c:v>
                </c:pt>
                <c:pt idx="690">
                  <c:v>231.88493400000004</c:v>
                </c:pt>
                <c:pt idx="691">
                  <c:v>231.88493400000004</c:v>
                </c:pt>
                <c:pt idx="692">
                  <c:v>231.88493400000004</c:v>
                </c:pt>
                <c:pt idx="693">
                  <c:v>231.88493400000004</c:v>
                </c:pt>
                <c:pt idx="694">
                  <c:v>233.76075299999991</c:v>
                </c:pt>
                <c:pt idx="695">
                  <c:v>233.76075299999991</c:v>
                </c:pt>
                <c:pt idx="696">
                  <c:v>233.76075299999991</c:v>
                </c:pt>
                <c:pt idx="697">
                  <c:v>233.76075299999991</c:v>
                </c:pt>
                <c:pt idx="698">
                  <c:v>233.76075299999991</c:v>
                </c:pt>
                <c:pt idx="699">
                  <c:v>233.76075299999991</c:v>
                </c:pt>
                <c:pt idx="700">
                  <c:v>233.76075299999991</c:v>
                </c:pt>
                <c:pt idx="701">
                  <c:v>233.76075299999991</c:v>
                </c:pt>
                <c:pt idx="702">
                  <c:v>233.76075299999991</c:v>
                </c:pt>
                <c:pt idx="703">
                  <c:v>233.76075299999991</c:v>
                </c:pt>
                <c:pt idx="704">
                  <c:v>234.7497679999999</c:v>
                </c:pt>
                <c:pt idx="705">
                  <c:v>234.7497679999999</c:v>
                </c:pt>
                <c:pt idx="706">
                  <c:v>234.7497679999999</c:v>
                </c:pt>
                <c:pt idx="707">
                  <c:v>234.7497679999999</c:v>
                </c:pt>
                <c:pt idx="708">
                  <c:v>234.7497679999999</c:v>
                </c:pt>
                <c:pt idx="709">
                  <c:v>234.7497679999999</c:v>
                </c:pt>
                <c:pt idx="710">
                  <c:v>234.7497679999999</c:v>
                </c:pt>
                <c:pt idx="711">
                  <c:v>234.7497679999999</c:v>
                </c:pt>
                <c:pt idx="712">
                  <c:v>234.7497679999999</c:v>
                </c:pt>
                <c:pt idx="713">
                  <c:v>234.7497679999999</c:v>
                </c:pt>
                <c:pt idx="714">
                  <c:v>234.30754400000001</c:v>
                </c:pt>
                <c:pt idx="715">
                  <c:v>234.30754400000001</c:v>
                </c:pt>
                <c:pt idx="716">
                  <c:v>234.30754400000001</c:v>
                </c:pt>
                <c:pt idx="717">
                  <c:v>234.30754400000001</c:v>
                </c:pt>
                <c:pt idx="718">
                  <c:v>234.30754400000001</c:v>
                </c:pt>
                <c:pt idx="719">
                  <c:v>234.30754400000001</c:v>
                </c:pt>
                <c:pt idx="720">
                  <c:v>234.30754400000001</c:v>
                </c:pt>
                <c:pt idx="721">
                  <c:v>234.30754400000001</c:v>
                </c:pt>
                <c:pt idx="722">
                  <c:v>234.30754400000001</c:v>
                </c:pt>
                <c:pt idx="723">
                  <c:v>234.30754400000001</c:v>
                </c:pt>
                <c:pt idx="724">
                  <c:v>234.48505299999999</c:v>
                </c:pt>
                <c:pt idx="725">
                  <c:v>234.48505299999999</c:v>
                </c:pt>
                <c:pt idx="726">
                  <c:v>234.48505299999999</c:v>
                </c:pt>
                <c:pt idx="727">
                  <c:v>234.48505299999999</c:v>
                </c:pt>
                <c:pt idx="728">
                  <c:v>234.48505299999999</c:v>
                </c:pt>
                <c:pt idx="729">
                  <c:v>234.48505299999999</c:v>
                </c:pt>
                <c:pt idx="730">
                  <c:v>234.48505299999999</c:v>
                </c:pt>
                <c:pt idx="731">
                  <c:v>234.48505299999999</c:v>
                </c:pt>
                <c:pt idx="732">
                  <c:v>234.48505299999999</c:v>
                </c:pt>
                <c:pt idx="733">
                  <c:v>234.48505299999999</c:v>
                </c:pt>
                <c:pt idx="734">
                  <c:v>235.17152199999998</c:v>
                </c:pt>
                <c:pt idx="735">
                  <c:v>235.17152199999998</c:v>
                </c:pt>
                <c:pt idx="736">
                  <c:v>235.17152199999998</c:v>
                </c:pt>
                <c:pt idx="737">
                  <c:v>235.17152199999998</c:v>
                </c:pt>
                <c:pt idx="738">
                  <c:v>235.17152199999998</c:v>
                </c:pt>
                <c:pt idx="739">
                  <c:v>235.17152199999998</c:v>
                </c:pt>
                <c:pt idx="740">
                  <c:v>235.17152199999998</c:v>
                </c:pt>
                <c:pt idx="741">
                  <c:v>235.17152199999998</c:v>
                </c:pt>
                <c:pt idx="742">
                  <c:v>235.17152199999998</c:v>
                </c:pt>
                <c:pt idx="743">
                  <c:v>235.17152199999998</c:v>
                </c:pt>
                <c:pt idx="744">
                  <c:v>237.05431900000008</c:v>
                </c:pt>
                <c:pt idx="745">
                  <c:v>237.05431900000008</c:v>
                </c:pt>
                <c:pt idx="746">
                  <c:v>237.05431900000008</c:v>
                </c:pt>
                <c:pt idx="747">
                  <c:v>237.05431900000008</c:v>
                </c:pt>
                <c:pt idx="748">
                  <c:v>237.05431900000008</c:v>
                </c:pt>
                <c:pt idx="749">
                  <c:v>237.05431900000008</c:v>
                </c:pt>
                <c:pt idx="750">
                  <c:v>237.05431900000008</c:v>
                </c:pt>
                <c:pt idx="751">
                  <c:v>237.05431900000008</c:v>
                </c:pt>
                <c:pt idx="752">
                  <c:v>237.05431900000008</c:v>
                </c:pt>
                <c:pt idx="753">
                  <c:v>237.05431900000008</c:v>
                </c:pt>
                <c:pt idx="754">
                  <c:v>238.99297800000008</c:v>
                </c:pt>
                <c:pt idx="755">
                  <c:v>238.99297800000008</c:v>
                </c:pt>
                <c:pt idx="756">
                  <c:v>238.99297800000008</c:v>
                </c:pt>
                <c:pt idx="757">
                  <c:v>238.99297800000008</c:v>
                </c:pt>
                <c:pt idx="758">
                  <c:v>238.99297800000008</c:v>
                </c:pt>
                <c:pt idx="759">
                  <c:v>238.99297800000008</c:v>
                </c:pt>
                <c:pt idx="760">
                  <c:v>238.99297800000008</c:v>
                </c:pt>
                <c:pt idx="761">
                  <c:v>238.99297800000008</c:v>
                </c:pt>
                <c:pt idx="762">
                  <c:v>238.99297800000008</c:v>
                </c:pt>
                <c:pt idx="763">
                  <c:v>238.99297800000008</c:v>
                </c:pt>
                <c:pt idx="764">
                  <c:v>239.24240599999999</c:v>
                </c:pt>
                <c:pt idx="765">
                  <c:v>239.24240599999999</c:v>
                </c:pt>
                <c:pt idx="766">
                  <c:v>239.24240599999999</c:v>
                </c:pt>
                <c:pt idx="767">
                  <c:v>239.24240599999999</c:v>
                </c:pt>
                <c:pt idx="768">
                  <c:v>239.24240599999999</c:v>
                </c:pt>
                <c:pt idx="769">
                  <c:v>239.24240599999999</c:v>
                </c:pt>
                <c:pt idx="770">
                  <c:v>239.24240599999999</c:v>
                </c:pt>
                <c:pt idx="771">
                  <c:v>239.24240599999999</c:v>
                </c:pt>
                <c:pt idx="772">
                  <c:v>239.24240599999999</c:v>
                </c:pt>
                <c:pt idx="773">
                  <c:v>239.24240599999999</c:v>
                </c:pt>
                <c:pt idx="774">
                  <c:v>239.63905999999992</c:v>
                </c:pt>
                <c:pt idx="775">
                  <c:v>239.63905999999992</c:v>
                </c:pt>
                <c:pt idx="776">
                  <c:v>239.63905999999992</c:v>
                </c:pt>
                <c:pt idx="777">
                  <c:v>239.63905999999992</c:v>
                </c:pt>
                <c:pt idx="778">
                  <c:v>239.63905999999992</c:v>
                </c:pt>
                <c:pt idx="779">
                  <c:v>239.63905999999992</c:v>
                </c:pt>
                <c:pt idx="780">
                  <c:v>239.63905999999992</c:v>
                </c:pt>
                <c:pt idx="781">
                  <c:v>239.63905999999992</c:v>
                </c:pt>
                <c:pt idx="782">
                  <c:v>239.63905999999992</c:v>
                </c:pt>
                <c:pt idx="783">
                  <c:v>239.63905999999992</c:v>
                </c:pt>
                <c:pt idx="784">
                  <c:v>239.64321199999998</c:v>
                </c:pt>
                <c:pt idx="785">
                  <c:v>239.64321199999998</c:v>
                </c:pt>
                <c:pt idx="786">
                  <c:v>239.64321199999998</c:v>
                </c:pt>
                <c:pt idx="787">
                  <c:v>239.64321199999998</c:v>
                </c:pt>
                <c:pt idx="788">
                  <c:v>239.64321199999998</c:v>
                </c:pt>
                <c:pt idx="789">
                  <c:v>239.64321199999998</c:v>
                </c:pt>
                <c:pt idx="790">
                  <c:v>239.64321199999998</c:v>
                </c:pt>
                <c:pt idx="791">
                  <c:v>239.64321199999998</c:v>
                </c:pt>
                <c:pt idx="792">
                  <c:v>239.64321199999998</c:v>
                </c:pt>
                <c:pt idx="793">
                  <c:v>239.64321199999998</c:v>
                </c:pt>
                <c:pt idx="794">
                  <c:v>240.94657099999998</c:v>
                </c:pt>
                <c:pt idx="795">
                  <c:v>240.94657099999998</c:v>
                </c:pt>
                <c:pt idx="796">
                  <c:v>240.94657099999998</c:v>
                </c:pt>
                <c:pt idx="797">
                  <c:v>240.94657099999998</c:v>
                </c:pt>
                <c:pt idx="798">
                  <c:v>240.94657099999998</c:v>
                </c:pt>
                <c:pt idx="799">
                  <c:v>240.94657099999998</c:v>
                </c:pt>
                <c:pt idx="800">
                  <c:v>240.94657099999998</c:v>
                </c:pt>
                <c:pt idx="801">
                  <c:v>240.94657099999998</c:v>
                </c:pt>
                <c:pt idx="802">
                  <c:v>240.94657099999998</c:v>
                </c:pt>
                <c:pt idx="803">
                  <c:v>240.94657099999998</c:v>
                </c:pt>
                <c:pt idx="804">
                  <c:v>242.66481899999999</c:v>
                </c:pt>
                <c:pt idx="805">
                  <c:v>242.66481899999999</c:v>
                </c:pt>
                <c:pt idx="806">
                  <c:v>242.66481899999999</c:v>
                </c:pt>
                <c:pt idx="807">
                  <c:v>242.66481899999999</c:v>
                </c:pt>
                <c:pt idx="808">
                  <c:v>242.66481899999999</c:v>
                </c:pt>
                <c:pt idx="809">
                  <c:v>242.66481899999999</c:v>
                </c:pt>
                <c:pt idx="810">
                  <c:v>242.66481899999999</c:v>
                </c:pt>
                <c:pt idx="811">
                  <c:v>242.66481899999999</c:v>
                </c:pt>
                <c:pt idx="812">
                  <c:v>242.66481899999999</c:v>
                </c:pt>
                <c:pt idx="813">
                  <c:v>242.66481899999999</c:v>
                </c:pt>
                <c:pt idx="814">
                  <c:v>242.61456299999989</c:v>
                </c:pt>
                <c:pt idx="815">
                  <c:v>242.61456299999989</c:v>
                </c:pt>
                <c:pt idx="816">
                  <c:v>242.61456299999989</c:v>
                </c:pt>
                <c:pt idx="817">
                  <c:v>242.61456299999989</c:v>
                </c:pt>
                <c:pt idx="818">
                  <c:v>242.61456299999989</c:v>
                </c:pt>
                <c:pt idx="819">
                  <c:v>242.61456299999989</c:v>
                </c:pt>
                <c:pt idx="820">
                  <c:v>242.61456299999989</c:v>
                </c:pt>
                <c:pt idx="821">
                  <c:v>242.61456299999989</c:v>
                </c:pt>
                <c:pt idx="822">
                  <c:v>242.61456299999989</c:v>
                </c:pt>
                <c:pt idx="823">
                  <c:v>242.61456299999989</c:v>
                </c:pt>
                <c:pt idx="824">
                  <c:v>242.53269599999999</c:v>
                </c:pt>
                <c:pt idx="825">
                  <c:v>242.53269599999999</c:v>
                </c:pt>
                <c:pt idx="826">
                  <c:v>242.53269599999999</c:v>
                </c:pt>
                <c:pt idx="827">
                  <c:v>242.53269599999999</c:v>
                </c:pt>
                <c:pt idx="828">
                  <c:v>242.53269599999999</c:v>
                </c:pt>
                <c:pt idx="829">
                  <c:v>242.53269599999999</c:v>
                </c:pt>
                <c:pt idx="830">
                  <c:v>242.53269599999999</c:v>
                </c:pt>
                <c:pt idx="831">
                  <c:v>242.53269599999999</c:v>
                </c:pt>
                <c:pt idx="832">
                  <c:v>242.53269599999999</c:v>
                </c:pt>
                <c:pt idx="833">
                  <c:v>242.53269599999999</c:v>
                </c:pt>
                <c:pt idx="834">
                  <c:v>242.812254</c:v>
                </c:pt>
                <c:pt idx="835">
                  <c:v>242.812254</c:v>
                </c:pt>
                <c:pt idx="836">
                  <c:v>242.812254</c:v>
                </c:pt>
                <c:pt idx="837">
                  <c:v>242.812254</c:v>
                </c:pt>
                <c:pt idx="838">
                  <c:v>242.812254</c:v>
                </c:pt>
                <c:pt idx="839">
                  <c:v>242.812254</c:v>
                </c:pt>
                <c:pt idx="840">
                  <c:v>242.812254</c:v>
                </c:pt>
                <c:pt idx="841">
                  <c:v>242.812254</c:v>
                </c:pt>
                <c:pt idx="842">
                  <c:v>242.812254</c:v>
                </c:pt>
                <c:pt idx="843">
                  <c:v>242.812254</c:v>
                </c:pt>
                <c:pt idx="844">
                  <c:v>241.89250700000008</c:v>
                </c:pt>
                <c:pt idx="845">
                  <c:v>241.89250700000008</c:v>
                </c:pt>
                <c:pt idx="846">
                  <c:v>241.89250700000008</c:v>
                </c:pt>
                <c:pt idx="847">
                  <c:v>241.89250700000008</c:v>
                </c:pt>
                <c:pt idx="848">
                  <c:v>241.89250700000008</c:v>
                </c:pt>
                <c:pt idx="849">
                  <c:v>241.89250700000008</c:v>
                </c:pt>
                <c:pt idx="850">
                  <c:v>241.89250700000008</c:v>
                </c:pt>
                <c:pt idx="851">
                  <c:v>241.89250700000008</c:v>
                </c:pt>
                <c:pt idx="852">
                  <c:v>241.89250700000008</c:v>
                </c:pt>
                <c:pt idx="853">
                  <c:v>241.89250700000008</c:v>
                </c:pt>
                <c:pt idx="854">
                  <c:v>241.36648200000008</c:v>
                </c:pt>
                <c:pt idx="855">
                  <c:v>241.36648200000008</c:v>
                </c:pt>
                <c:pt idx="856">
                  <c:v>241.36648200000008</c:v>
                </c:pt>
                <c:pt idx="857">
                  <c:v>241.36648200000008</c:v>
                </c:pt>
                <c:pt idx="858">
                  <c:v>241.36648200000008</c:v>
                </c:pt>
                <c:pt idx="859">
                  <c:v>241.36648200000008</c:v>
                </c:pt>
                <c:pt idx="860">
                  <c:v>241.36648200000008</c:v>
                </c:pt>
                <c:pt idx="861">
                  <c:v>241.36648200000008</c:v>
                </c:pt>
                <c:pt idx="862">
                  <c:v>241.36648200000008</c:v>
                </c:pt>
                <c:pt idx="863">
                  <c:v>241.36648200000008</c:v>
                </c:pt>
                <c:pt idx="864">
                  <c:v>238.84930399999999</c:v>
                </c:pt>
                <c:pt idx="865">
                  <c:v>238.84930399999999</c:v>
                </c:pt>
                <c:pt idx="866">
                  <c:v>238.84930399999999</c:v>
                </c:pt>
                <c:pt idx="867">
                  <c:v>238.84930399999999</c:v>
                </c:pt>
                <c:pt idx="868">
                  <c:v>238.84930399999999</c:v>
                </c:pt>
                <c:pt idx="869">
                  <c:v>238.84930399999999</c:v>
                </c:pt>
                <c:pt idx="870">
                  <c:v>238.84930399999999</c:v>
                </c:pt>
                <c:pt idx="871">
                  <c:v>238.84930399999999</c:v>
                </c:pt>
                <c:pt idx="872">
                  <c:v>238.84930399999999</c:v>
                </c:pt>
                <c:pt idx="873">
                  <c:v>238.84930399999999</c:v>
                </c:pt>
                <c:pt idx="874">
                  <c:v>235.869</c:v>
                </c:pt>
                <c:pt idx="875">
                  <c:v>235.869</c:v>
                </c:pt>
                <c:pt idx="876">
                  <c:v>235.869</c:v>
                </c:pt>
                <c:pt idx="877">
                  <c:v>235.869</c:v>
                </c:pt>
                <c:pt idx="878">
                  <c:v>235.869</c:v>
                </c:pt>
                <c:pt idx="879">
                  <c:v>235.869</c:v>
                </c:pt>
                <c:pt idx="880">
                  <c:v>235.869</c:v>
                </c:pt>
                <c:pt idx="881">
                  <c:v>235.869</c:v>
                </c:pt>
                <c:pt idx="882">
                  <c:v>235.869</c:v>
                </c:pt>
                <c:pt idx="883">
                  <c:v>235.869</c:v>
                </c:pt>
                <c:pt idx="884">
                  <c:v>232.56712900000008</c:v>
                </c:pt>
                <c:pt idx="885">
                  <c:v>232.56712900000008</c:v>
                </c:pt>
                <c:pt idx="886">
                  <c:v>232.56712900000008</c:v>
                </c:pt>
                <c:pt idx="887">
                  <c:v>232.56712900000008</c:v>
                </c:pt>
                <c:pt idx="888">
                  <c:v>232.56712900000008</c:v>
                </c:pt>
                <c:pt idx="889">
                  <c:v>232.56712900000008</c:v>
                </c:pt>
                <c:pt idx="890">
                  <c:v>232.56712900000008</c:v>
                </c:pt>
                <c:pt idx="891">
                  <c:v>232.56712900000008</c:v>
                </c:pt>
                <c:pt idx="892">
                  <c:v>232.56712900000008</c:v>
                </c:pt>
                <c:pt idx="893">
                  <c:v>232.56712900000008</c:v>
                </c:pt>
                <c:pt idx="894">
                  <c:v>231.56039000000001</c:v>
                </c:pt>
                <c:pt idx="895">
                  <c:v>231.56039000000001</c:v>
                </c:pt>
                <c:pt idx="896">
                  <c:v>231.56039000000001</c:v>
                </c:pt>
                <c:pt idx="897">
                  <c:v>231.56039000000001</c:v>
                </c:pt>
                <c:pt idx="898">
                  <c:v>231.56039000000001</c:v>
                </c:pt>
                <c:pt idx="899">
                  <c:v>231.56039000000001</c:v>
                </c:pt>
                <c:pt idx="900">
                  <c:v>231.56039000000001</c:v>
                </c:pt>
                <c:pt idx="901">
                  <c:v>231.56039000000001</c:v>
                </c:pt>
                <c:pt idx="902">
                  <c:v>231.56039000000001</c:v>
                </c:pt>
                <c:pt idx="903">
                  <c:v>231.56039000000001</c:v>
                </c:pt>
                <c:pt idx="904">
                  <c:v>231.28533200000001</c:v>
                </c:pt>
                <c:pt idx="905">
                  <c:v>231.28533200000001</c:v>
                </c:pt>
                <c:pt idx="906">
                  <c:v>231.28533200000001</c:v>
                </c:pt>
                <c:pt idx="907">
                  <c:v>231.28533200000001</c:v>
                </c:pt>
                <c:pt idx="908">
                  <c:v>231.28533200000001</c:v>
                </c:pt>
                <c:pt idx="909">
                  <c:v>231.28533200000001</c:v>
                </c:pt>
                <c:pt idx="910">
                  <c:v>231.28533200000001</c:v>
                </c:pt>
                <c:pt idx="911">
                  <c:v>231.28533200000001</c:v>
                </c:pt>
                <c:pt idx="912">
                  <c:v>231.28533200000001</c:v>
                </c:pt>
                <c:pt idx="913">
                  <c:v>231.28533200000001</c:v>
                </c:pt>
                <c:pt idx="914">
                  <c:v>230.251769</c:v>
                </c:pt>
                <c:pt idx="915">
                  <c:v>230.251769</c:v>
                </c:pt>
                <c:pt idx="916">
                  <c:v>230.251769</c:v>
                </c:pt>
                <c:pt idx="917">
                  <c:v>230.251769</c:v>
                </c:pt>
                <c:pt idx="918">
                  <c:v>230.251769</c:v>
                </c:pt>
                <c:pt idx="919">
                  <c:v>230.251769</c:v>
                </c:pt>
                <c:pt idx="920">
                  <c:v>230.251769</c:v>
                </c:pt>
                <c:pt idx="921">
                  <c:v>230.251769</c:v>
                </c:pt>
                <c:pt idx="922">
                  <c:v>230.251769</c:v>
                </c:pt>
                <c:pt idx="923">
                  <c:v>230.251769</c:v>
                </c:pt>
                <c:pt idx="924">
                  <c:v>228.57006299999998</c:v>
                </c:pt>
                <c:pt idx="925">
                  <c:v>228.57006299999998</c:v>
                </c:pt>
                <c:pt idx="926">
                  <c:v>228.57006299999998</c:v>
                </c:pt>
                <c:pt idx="927">
                  <c:v>228.57006299999998</c:v>
                </c:pt>
                <c:pt idx="928">
                  <c:v>228.57006299999998</c:v>
                </c:pt>
                <c:pt idx="929">
                  <c:v>228.57006299999998</c:v>
                </c:pt>
                <c:pt idx="930">
                  <c:v>228.57006299999998</c:v>
                </c:pt>
                <c:pt idx="931">
                  <c:v>228.57006299999998</c:v>
                </c:pt>
                <c:pt idx="932">
                  <c:v>228.57006299999998</c:v>
                </c:pt>
                <c:pt idx="933">
                  <c:v>228.57006299999998</c:v>
                </c:pt>
                <c:pt idx="934">
                  <c:v>228.11016299999991</c:v>
                </c:pt>
                <c:pt idx="935">
                  <c:v>228.11016299999991</c:v>
                </c:pt>
                <c:pt idx="936">
                  <c:v>228.11016299999991</c:v>
                </c:pt>
                <c:pt idx="937">
                  <c:v>228.11016299999991</c:v>
                </c:pt>
                <c:pt idx="938">
                  <c:v>228.11016299999991</c:v>
                </c:pt>
                <c:pt idx="939">
                  <c:v>228.11016299999991</c:v>
                </c:pt>
                <c:pt idx="940">
                  <c:v>228.11016299999991</c:v>
                </c:pt>
                <c:pt idx="941">
                  <c:v>228.11016299999991</c:v>
                </c:pt>
                <c:pt idx="942">
                  <c:v>228.11016299999991</c:v>
                </c:pt>
                <c:pt idx="943">
                  <c:v>228.11016299999991</c:v>
                </c:pt>
                <c:pt idx="944">
                  <c:v>227.839617</c:v>
                </c:pt>
                <c:pt idx="945">
                  <c:v>227.839617</c:v>
                </c:pt>
                <c:pt idx="946">
                  <c:v>227.839617</c:v>
                </c:pt>
                <c:pt idx="947">
                  <c:v>227.839617</c:v>
                </c:pt>
                <c:pt idx="948">
                  <c:v>227.839617</c:v>
                </c:pt>
                <c:pt idx="949">
                  <c:v>227.839617</c:v>
                </c:pt>
                <c:pt idx="950">
                  <c:v>227.839617</c:v>
                </c:pt>
                <c:pt idx="951">
                  <c:v>227.839617</c:v>
                </c:pt>
                <c:pt idx="952">
                  <c:v>227.839617</c:v>
                </c:pt>
                <c:pt idx="953">
                  <c:v>227.839617</c:v>
                </c:pt>
                <c:pt idx="954">
                  <c:v>227.784921</c:v>
                </c:pt>
                <c:pt idx="955">
                  <c:v>227.784921</c:v>
                </c:pt>
                <c:pt idx="956">
                  <c:v>227.784921</c:v>
                </c:pt>
                <c:pt idx="957">
                  <c:v>227.784921</c:v>
                </c:pt>
                <c:pt idx="958">
                  <c:v>227.784921</c:v>
                </c:pt>
                <c:pt idx="959">
                  <c:v>227.784921</c:v>
                </c:pt>
                <c:pt idx="960">
                  <c:v>227.784921</c:v>
                </c:pt>
                <c:pt idx="961">
                  <c:v>227.784921</c:v>
                </c:pt>
                <c:pt idx="962">
                  <c:v>227.784921</c:v>
                </c:pt>
                <c:pt idx="963">
                  <c:v>227.784921</c:v>
                </c:pt>
                <c:pt idx="964">
                  <c:v>228.72900299999998</c:v>
                </c:pt>
                <c:pt idx="965">
                  <c:v>228.72900299999998</c:v>
                </c:pt>
                <c:pt idx="966">
                  <c:v>228.72900299999998</c:v>
                </c:pt>
                <c:pt idx="967">
                  <c:v>228.72900299999998</c:v>
                </c:pt>
                <c:pt idx="968">
                  <c:v>228.72900299999998</c:v>
                </c:pt>
                <c:pt idx="969">
                  <c:v>228.72900299999998</c:v>
                </c:pt>
                <c:pt idx="970">
                  <c:v>228.72900299999998</c:v>
                </c:pt>
                <c:pt idx="971">
                  <c:v>228.72900299999998</c:v>
                </c:pt>
                <c:pt idx="972">
                  <c:v>228.72900299999998</c:v>
                </c:pt>
                <c:pt idx="973">
                  <c:v>228.72900299999998</c:v>
                </c:pt>
                <c:pt idx="974">
                  <c:v>228.55314000000001</c:v>
                </c:pt>
                <c:pt idx="975">
                  <c:v>228.55314000000001</c:v>
                </c:pt>
                <c:pt idx="976">
                  <c:v>228.55314000000001</c:v>
                </c:pt>
                <c:pt idx="977">
                  <c:v>228.55314000000001</c:v>
                </c:pt>
                <c:pt idx="978">
                  <c:v>228.55314000000001</c:v>
                </c:pt>
                <c:pt idx="979">
                  <c:v>228.55314000000001</c:v>
                </c:pt>
                <c:pt idx="980">
                  <c:v>228.55314000000001</c:v>
                </c:pt>
                <c:pt idx="981">
                  <c:v>228.55314000000001</c:v>
                </c:pt>
                <c:pt idx="982">
                  <c:v>228.55314000000001</c:v>
                </c:pt>
                <c:pt idx="983">
                  <c:v>228.55314000000001</c:v>
                </c:pt>
                <c:pt idx="984">
                  <c:v>227.86345499999999</c:v>
                </c:pt>
                <c:pt idx="985">
                  <c:v>227.86345499999999</c:v>
                </c:pt>
                <c:pt idx="986">
                  <c:v>227.86345499999999</c:v>
                </c:pt>
                <c:pt idx="987">
                  <c:v>227.86345499999999</c:v>
                </c:pt>
                <c:pt idx="988">
                  <c:v>227.86345499999999</c:v>
                </c:pt>
                <c:pt idx="989">
                  <c:v>227.86345499999999</c:v>
                </c:pt>
                <c:pt idx="990">
                  <c:v>227.86345499999999</c:v>
                </c:pt>
                <c:pt idx="991">
                  <c:v>227.86345499999999</c:v>
                </c:pt>
                <c:pt idx="992">
                  <c:v>227.86345499999999</c:v>
                </c:pt>
                <c:pt idx="993">
                  <c:v>227.86345499999999</c:v>
                </c:pt>
                <c:pt idx="994">
                  <c:v>227.772099</c:v>
                </c:pt>
                <c:pt idx="995">
                  <c:v>227.772099</c:v>
                </c:pt>
                <c:pt idx="996">
                  <c:v>227.772099</c:v>
                </c:pt>
                <c:pt idx="997">
                  <c:v>227.772099</c:v>
                </c:pt>
                <c:pt idx="998">
                  <c:v>227.772099</c:v>
                </c:pt>
                <c:pt idx="999">
                  <c:v>227.772099</c:v>
                </c:pt>
                <c:pt idx="1000">
                  <c:v>227.772099</c:v>
                </c:pt>
                <c:pt idx="1001">
                  <c:v>227.772099</c:v>
                </c:pt>
                <c:pt idx="1002">
                  <c:v>227.772099</c:v>
                </c:pt>
                <c:pt idx="1003">
                  <c:v>227.772099</c:v>
                </c:pt>
                <c:pt idx="1004">
                  <c:v>227.33171000000004</c:v>
                </c:pt>
                <c:pt idx="1005">
                  <c:v>227.33171000000004</c:v>
                </c:pt>
                <c:pt idx="1006">
                  <c:v>227.33171000000004</c:v>
                </c:pt>
                <c:pt idx="1007">
                  <c:v>227.33171000000004</c:v>
                </c:pt>
                <c:pt idx="1008">
                  <c:v>227.33171000000004</c:v>
                </c:pt>
                <c:pt idx="1009">
                  <c:v>227.33171000000004</c:v>
                </c:pt>
                <c:pt idx="1010">
                  <c:v>227.33171000000004</c:v>
                </c:pt>
                <c:pt idx="1011">
                  <c:v>227.33171000000004</c:v>
                </c:pt>
                <c:pt idx="1012">
                  <c:v>227.33171000000004</c:v>
                </c:pt>
                <c:pt idx="1013">
                  <c:v>227.33171000000004</c:v>
                </c:pt>
                <c:pt idx="1014">
                  <c:v>225.99522400000001</c:v>
                </c:pt>
                <c:pt idx="1015">
                  <c:v>225.99522400000001</c:v>
                </c:pt>
                <c:pt idx="1016">
                  <c:v>225.99522400000001</c:v>
                </c:pt>
                <c:pt idx="1017">
                  <c:v>225.99522400000001</c:v>
                </c:pt>
                <c:pt idx="1018">
                  <c:v>225.99522400000001</c:v>
                </c:pt>
                <c:pt idx="1019">
                  <c:v>225.99522400000001</c:v>
                </c:pt>
                <c:pt idx="1020">
                  <c:v>225.99522400000001</c:v>
                </c:pt>
                <c:pt idx="1021">
                  <c:v>225.99522400000001</c:v>
                </c:pt>
                <c:pt idx="1022">
                  <c:v>225.99522400000001</c:v>
                </c:pt>
                <c:pt idx="1023">
                  <c:v>225.99522400000001</c:v>
                </c:pt>
                <c:pt idx="1024">
                  <c:v>225.41937299999998</c:v>
                </c:pt>
                <c:pt idx="1025">
                  <c:v>225.41937299999998</c:v>
                </c:pt>
                <c:pt idx="1026">
                  <c:v>225.41937299999998</c:v>
                </c:pt>
                <c:pt idx="1027">
                  <c:v>225.41937299999998</c:v>
                </c:pt>
                <c:pt idx="1028">
                  <c:v>225.41937299999998</c:v>
                </c:pt>
                <c:pt idx="1029">
                  <c:v>225.41937299999998</c:v>
                </c:pt>
                <c:pt idx="1030">
                  <c:v>225.41937299999998</c:v>
                </c:pt>
                <c:pt idx="1031">
                  <c:v>225.41937299999998</c:v>
                </c:pt>
                <c:pt idx="1032">
                  <c:v>225.41937299999998</c:v>
                </c:pt>
                <c:pt idx="1033">
                  <c:v>225.41937299999998</c:v>
                </c:pt>
                <c:pt idx="1034">
                  <c:v>224.906856</c:v>
                </c:pt>
                <c:pt idx="1035">
                  <c:v>224.906856</c:v>
                </c:pt>
                <c:pt idx="1036">
                  <c:v>224.906856</c:v>
                </c:pt>
                <c:pt idx="1037">
                  <c:v>224.906856</c:v>
                </c:pt>
                <c:pt idx="1038">
                  <c:v>224.906856</c:v>
                </c:pt>
                <c:pt idx="1039">
                  <c:v>224.906856</c:v>
                </c:pt>
                <c:pt idx="1040">
                  <c:v>224.906856</c:v>
                </c:pt>
                <c:pt idx="1041">
                  <c:v>224.906856</c:v>
                </c:pt>
                <c:pt idx="1042">
                  <c:v>224.906856</c:v>
                </c:pt>
                <c:pt idx="1043">
                  <c:v>224.906856</c:v>
                </c:pt>
                <c:pt idx="1044">
                  <c:v>223.604366</c:v>
                </c:pt>
                <c:pt idx="1045">
                  <c:v>223.604366</c:v>
                </c:pt>
                <c:pt idx="1046">
                  <c:v>223.604366</c:v>
                </c:pt>
                <c:pt idx="1047">
                  <c:v>223.604366</c:v>
                </c:pt>
                <c:pt idx="1048">
                  <c:v>223.604366</c:v>
                </c:pt>
                <c:pt idx="1049">
                  <c:v>223.604366</c:v>
                </c:pt>
                <c:pt idx="1050">
                  <c:v>223.604366</c:v>
                </c:pt>
                <c:pt idx="1051">
                  <c:v>223.604366</c:v>
                </c:pt>
                <c:pt idx="1052">
                  <c:v>223.604366</c:v>
                </c:pt>
                <c:pt idx="1053">
                  <c:v>223.604366</c:v>
                </c:pt>
                <c:pt idx="1054">
                  <c:v>221.65239400000004</c:v>
                </c:pt>
                <c:pt idx="1055">
                  <c:v>221.65239400000004</c:v>
                </c:pt>
                <c:pt idx="1056">
                  <c:v>221.65239400000004</c:v>
                </c:pt>
                <c:pt idx="1057">
                  <c:v>221.65239400000004</c:v>
                </c:pt>
                <c:pt idx="1058">
                  <c:v>221.65239400000004</c:v>
                </c:pt>
                <c:pt idx="1059">
                  <c:v>221.65239400000004</c:v>
                </c:pt>
                <c:pt idx="1060">
                  <c:v>221.65239400000004</c:v>
                </c:pt>
                <c:pt idx="1061">
                  <c:v>221.65239400000004</c:v>
                </c:pt>
                <c:pt idx="1062">
                  <c:v>221.65239400000004</c:v>
                </c:pt>
                <c:pt idx="1063">
                  <c:v>221.65239400000004</c:v>
                </c:pt>
                <c:pt idx="1064">
                  <c:v>220.82486299999999</c:v>
                </c:pt>
                <c:pt idx="1065">
                  <c:v>220.82486299999999</c:v>
                </c:pt>
                <c:pt idx="1066">
                  <c:v>220.82486299999999</c:v>
                </c:pt>
                <c:pt idx="1067">
                  <c:v>220.82486299999999</c:v>
                </c:pt>
                <c:pt idx="1068">
                  <c:v>220.82486299999999</c:v>
                </c:pt>
                <c:pt idx="1069">
                  <c:v>220.82486299999999</c:v>
                </c:pt>
                <c:pt idx="1070">
                  <c:v>220.82486299999999</c:v>
                </c:pt>
                <c:pt idx="1071">
                  <c:v>220.82486299999999</c:v>
                </c:pt>
                <c:pt idx="1072">
                  <c:v>220.82486299999999</c:v>
                </c:pt>
                <c:pt idx="1073">
                  <c:v>220.82486299999999</c:v>
                </c:pt>
                <c:pt idx="1074">
                  <c:v>220.539986</c:v>
                </c:pt>
                <c:pt idx="1075">
                  <c:v>220.539986</c:v>
                </c:pt>
                <c:pt idx="1076">
                  <c:v>220.539986</c:v>
                </c:pt>
                <c:pt idx="1077">
                  <c:v>220.539986</c:v>
                </c:pt>
                <c:pt idx="1078">
                  <c:v>220.539986</c:v>
                </c:pt>
                <c:pt idx="1079">
                  <c:v>220.539986</c:v>
                </c:pt>
                <c:pt idx="1080">
                  <c:v>220.539986</c:v>
                </c:pt>
                <c:pt idx="1081">
                  <c:v>220.539986</c:v>
                </c:pt>
                <c:pt idx="1082">
                  <c:v>220.539986</c:v>
                </c:pt>
                <c:pt idx="1083">
                  <c:v>220.539986</c:v>
                </c:pt>
                <c:pt idx="1084">
                  <c:v>219.47140200000001</c:v>
                </c:pt>
                <c:pt idx="1085">
                  <c:v>219.47140200000001</c:v>
                </c:pt>
                <c:pt idx="1086">
                  <c:v>219.47140200000001</c:v>
                </c:pt>
                <c:pt idx="1087">
                  <c:v>219.47140200000001</c:v>
                </c:pt>
                <c:pt idx="1088">
                  <c:v>219.47140200000001</c:v>
                </c:pt>
                <c:pt idx="1089">
                  <c:v>219.47140200000001</c:v>
                </c:pt>
                <c:pt idx="1090">
                  <c:v>219.47140200000001</c:v>
                </c:pt>
                <c:pt idx="1091">
                  <c:v>219.47140200000001</c:v>
                </c:pt>
                <c:pt idx="1092">
                  <c:v>219.47140200000001</c:v>
                </c:pt>
                <c:pt idx="1093">
                  <c:v>219.47140200000001</c:v>
                </c:pt>
                <c:pt idx="1094">
                  <c:v>219.21324299999998</c:v>
                </c:pt>
                <c:pt idx="1095">
                  <c:v>219.21324299999998</c:v>
                </c:pt>
                <c:pt idx="1096">
                  <c:v>219.21324299999998</c:v>
                </c:pt>
                <c:pt idx="1097">
                  <c:v>219.21324299999998</c:v>
                </c:pt>
                <c:pt idx="1098">
                  <c:v>219.21324299999998</c:v>
                </c:pt>
                <c:pt idx="1099">
                  <c:v>219.21324299999998</c:v>
                </c:pt>
                <c:pt idx="1100">
                  <c:v>219.21324299999998</c:v>
                </c:pt>
                <c:pt idx="1101">
                  <c:v>219.21324299999998</c:v>
                </c:pt>
                <c:pt idx="1102">
                  <c:v>219.21324299999998</c:v>
                </c:pt>
                <c:pt idx="1103">
                  <c:v>219.21324299999998</c:v>
                </c:pt>
                <c:pt idx="1104">
                  <c:v>218.65102700000008</c:v>
                </c:pt>
                <c:pt idx="1105">
                  <c:v>218.65102700000008</c:v>
                </c:pt>
                <c:pt idx="1106">
                  <c:v>218.65102700000008</c:v>
                </c:pt>
                <c:pt idx="1107">
                  <c:v>218.65102700000008</c:v>
                </c:pt>
                <c:pt idx="1108">
                  <c:v>218.65102700000008</c:v>
                </c:pt>
                <c:pt idx="1109">
                  <c:v>218.65102700000008</c:v>
                </c:pt>
                <c:pt idx="1110">
                  <c:v>218.65102700000008</c:v>
                </c:pt>
                <c:pt idx="1111">
                  <c:v>218.65102700000008</c:v>
                </c:pt>
                <c:pt idx="1112">
                  <c:v>218.65102700000008</c:v>
                </c:pt>
                <c:pt idx="1113">
                  <c:v>218.65102700000008</c:v>
                </c:pt>
                <c:pt idx="1114">
                  <c:v>216.76701399999999</c:v>
                </c:pt>
                <c:pt idx="1115">
                  <c:v>216.76701399999999</c:v>
                </c:pt>
                <c:pt idx="1116">
                  <c:v>216.76701399999999</c:v>
                </c:pt>
                <c:pt idx="1117">
                  <c:v>216.76701399999999</c:v>
                </c:pt>
                <c:pt idx="1118">
                  <c:v>216.76701399999999</c:v>
                </c:pt>
                <c:pt idx="1119">
                  <c:v>216.76701399999999</c:v>
                </c:pt>
                <c:pt idx="1120">
                  <c:v>216.76701399999999</c:v>
                </c:pt>
                <c:pt idx="1121">
                  <c:v>216.76701399999999</c:v>
                </c:pt>
                <c:pt idx="1122">
                  <c:v>216.76701399999999</c:v>
                </c:pt>
                <c:pt idx="1123">
                  <c:v>216.76701399999999</c:v>
                </c:pt>
                <c:pt idx="1124">
                  <c:v>215.54518899999999</c:v>
                </c:pt>
                <c:pt idx="1125">
                  <c:v>215.54518899999999</c:v>
                </c:pt>
                <c:pt idx="1126">
                  <c:v>215.54518899999999</c:v>
                </c:pt>
                <c:pt idx="1127">
                  <c:v>215.54518899999999</c:v>
                </c:pt>
                <c:pt idx="1128">
                  <c:v>215.54518899999999</c:v>
                </c:pt>
                <c:pt idx="1129">
                  <c:v>215.54518899999999</c:v>
                </c:pt>
                <c:pt idx="1130">
                  <c:v>215.54518899999999</c:v>
                </c:pt>
                <c:pt idx="1131">
                  <c:v>215.54518899999999</c:v>
                </c:pt>
                <c:pt idx="1132">
                  <c:v>215.54518899999999</c:v>
                </c:pt>
                <c:pt idx="1133">
                  <c:v>215.54518899999999</c:v>
                </c:pt>
                <c:pt idx="1134">
                  <c:v>213.77732599999999</c:v>
                </c:pt>
                <c:pt idx="1135">
                  <c:v>213.77732599999999</c:v>
                </c:pt>
                <c:pt idx="1136">
                  <c:v>213.77732599999999</c:v>
                </c:pt>
                <c:pt idx="1137">
                  <c:v>213.77732599999999</c:v>
                </c:pt>
                <c:pt idx="1138">
                  <c:v>213.77732599999999</c:v>
                </c:pt>
                <c:pt idx="1139">
                  <c:v>213.77732599999999</c:v>
                </c:pt>
                <c:pt idx="1140">
                  <c:v>213.77732599999999</c:v>
                </c:pt>
                <c:pt idx="1141">
                  <c:v>213.77732599999999</c:v>
                </c:pt>
                <c:pt idx="1142">
                  <c:v>213.77732599999999</c:v>
                </c:pt>
                <c:pt idx="1143">
                  <c:v>213.77732599999999</c:v>
                </c:pt>
                <c:pt idx="1144">
                  <c:v>212.94712700000008</c:v>
                </c:pt>
                <c:pt idx="1145">
                  <c:v>212.94712700000008</c:v>
                </c:pt>
                <c:pt idx="1146">
                  <c:v>212.94712700000008</c:v>
                </c:pt>
                <c:pt idx="1147">
                  <c:v>212.94712700000008</c:v>
                </c:pt>
                <c:pt idx="1148">
                  <c:v>212.94712700000008</c:v>
                </c:pt>
                <c:pt idx="1149">
                  <c:v>212.94712700000008</c:v>
                </c:pt>
                <c:pt idx="1150">
                  <c:v>212.94712700000008</c:v>
                </c:pt>
                <c:pt idx="1151">
                  <c:v>212.94712700000008</c:v>
                </c:pt>
                <c:pt idx="1152">
                  <c:v>212.94712700000008</c:v>
                </c:pt>
                <c:pt idx="1153">
                  <c:v>212.94712700000008</c:v>
                </c:pt>
                <c:pt idx="1154">
                  <c:v>211.62921700000001</c:v>
                </c:pt>
                <c:pt idx="1155">
                  <c:v>211.62921700000001</c:v>
                </c:pt>
                <c:pt idx="1156">
                  <c:v>211.62921700000001</c:v>
                </c:pt>
                <c:pt idx="1157">
                  <c:v>211.62921700000001</c:v>
                </c:pt>
                <c:pt idx="1158">
                  <c:v>211.62921700000001</c:v>
                </c:pt>
                <c:pt idx="1159">
                  <c:v>211.62921700000001</c:v>
                </c:pt>
                <c:pt idx="1160">
                  <c:v>211.62921700000001</c:v>
                </c:pt>
                <c:pt idx="1161">
                  <c:v>211.62921700000001</c:v>
                </c:pt>
                <c:pt idx="1162">
                  <c:v>211.62921700000001</c:v>
                </c:pt>
                <c:pt idx="1163">
                  <c:v>211.62921700000001</c:v>
                </c:pt>
                <c:pt idx="1164">
                  <c:v>210.27228399999998</c:v>
                </c:pt>
                <c:pt idx="1165">
                  <c:v>210.27228399999998</c:v>
                </c:pt>
                <c:pt idx="1166">
                  <c:v>210.27228399999998</c:v>
                </c:pt>
                <c:pt idx="1167">
                  <c:v>210.27228399999998</c:v>
                </c:pt>
                <c:pt idx="1168">
                  <c:v>210.27228399999998</c:v>
                </c:pt>
                <c:pt idx="1169">
                  <c:v>210.27228399999998</c:v>
                </c:pt>
                <c:pt idx="1170">
                  <c:v>210.27228399999998</c:v>
                </c:pt>
                <c:pt idx="1171">
                  <c:v>210.27228399999998</c:v>
                </c:pt>
                <c:pt idx="1172">
                  <c:v>210.27228399999998</c:v>
                </c:pt>
                <c:pt idx="1173">
                  <c:v>210.27228399999998</c:v>
                </c:pt>
                <c:pt idx="1174">
                  <c:v>209.04460699999998</c:v>
                </c:pt>
                <c:pt idx="1175">
                  <c:v>209.04460699999998</c:v>
                </c:pt>
                <c:pt idx="1176">
                  <c:v>209.04460699999998</c:v>
                </c:pt>
                <c:pt idx="1177">
                  <c:v>209.04460699999998</c:v>
                </c:pt>
                <c:pt idx="1178">
                  <c:v>209.04460699999998</c:v>
                </c:pt>
                <c:pt idx="1179">
                  <c:v>209.04460699999998</c:v>
                </c:pt>
                <c:pt idx="1180">
                  <c:v>209.04460699999998</c:v>
                </c:pt>
                <c:pt idx="1181">
                  <c:v>209.04460699999998</c:v>
                </c:pt>
                <c:pt idx="1182">
                  <c:v>209.04460699999998</c:v>
                </c:pt>
                <c:pt idx="1183">
                  <c:v>209.04460699999998</c:v>
                </c:pt>
                <c:pt idx="1184">
                  <c:v>207.95856800000001</c:v>
                </c:pt>
                <c:pt idx="1185">
                  <c:v>207.95856800000001</c:v>
                </c:pt>
                <c:pt idx="1186">
                  <c:v>207.95856800000001</c:v>
                </c:pt>
                <c:pt idx="1187">
                  <c:v>207.95856800000001</c:v>
                </c:pt>
                <c:pt idx="1188">
                  <c:v>207.95856800000001</c:v>
                </c:pt>
                <c:pt idx="1189">
                  <c:v>207.95856800000001</c:v>
                </c:pt>
                <c:pt idx="1190">
                  <c:v>207.95856800000001</c:v>
                </c:pt>
                <c:pt idx="1191">
                  <c:v>207.95856800000001</c:v>
                </c:pt>
                <c:pt idx="1192">
                  <c:v>207.95856800000001</c:v>
                </c:pt>
                <c:pt idx="1193">
                  <c:v>207.95856800000001</c:v>
                </c:pt>
                <c:pt idx="1194">
                  <c:v>207.472768</c:v>
                </c:pt>
                <c:pt idx="1195">
                  <c:v>207.472768</c:v>
                </c:pt>
                <c:pt idx="1196">
                  <c:v>207.472768</c:v>
                </c:pt>
                <c:pt idx="1197">
                  <c:v>207.472768</c:v>
                </c:pt>
                <c:pt idx="1198">
                  <c:v>207.472768</c:v>
                </c:pt>
                <c:pt idx="1199">
                  <c:v>207.472768</c:v>
                </c:pt>
                <c:pt idx="1200">
                  <c:v>207.472768</c:v>
                </c:pt>
                <c:pt idx="1201">
                  <c:v>207.472768</c:v>
                </c:pt>
                <c:pt idx="1202">
                  <c:v>207.472768</c:v>
                </c:pt>
                <c:pt idx="1203">
                  <c:v>207.472768</c:v>
                </c:pt>
                <c:pt idx="1204">
                  <c:v>206.99844500000009</c:v>
                </c:pt>
                <c:pt idx="1205">
                  <c:v>206.99844500000009</c:v>
                </c:pt>
                <c:pt idx="1206">
                  <c:v>206.99844500000009</c:v>
                </c:pt>
                <c:pt idx="1207">
                  <c:v>206.99844500000009</c:v>
                </c:pt>
                <c:pt idx="1208">
                  <c:v>206.99844500000009</c:v>
                </c:pt>
                <c:pt idx="1209">
                  <c:v>206.99844500000009</c:v>
                </c:pt>
                <c:pt idx="1210">
                  <c:v>206.99844500000009</c:v>
                </c:pt>
                <c:pt idx="1211">
                  <c:v>206.99844500000009</c:v>
                </c:pt>
                <c:pt idx="1212">
                  <c:v>206.99844500000009</c:v>
                </c:pt>
                <c:pt idx="1213">
                  <c:v>206.99844500000009</c:v>
                </c:pt>
                <c:pt idx="1214">
                  <c:v>206.9814440000001</c:v>
                </c:pt>
                <c:pt idx="1215">
                  <c:v>206.9814440000001</c:v>
                </c:pt>
                <c:pt idx="1216">
                  <c:v>206.9814440000001</c:v>
                </c:pt>
                <c:pt idx="1217">
                  <c:v>206.9814440000001</c:v>
                </c:pt>
                <c:pt idx="1218">
                  <c:v>206.9814440000001</c:v>
                </c:pt>
                <c:pt idx="1219">
                  <c:v>206.9814440000001</c:v>
                </c:pt>
                <c:pt idx="1220">
                  <c:v>206.9814440000001</c:v>
                </c:pt>
                <c:pt idx="1221">
                  <c:v>206.9814440000001</c:v>
                </c:pt>
                <c:pt idx="1222">
                  <c:v>206.9814440000001</c:v>
                </c:pt>
                <c:pt idx="1223">
                  <c:v>206.9814440000001</c:v>
                </c:pt>
                <c:pt idx="1224">
                  <c:v>206.437354</c:v>
                </c:pt>
                <c:pt idx="1225">
                  <c:v>206.437354</c:v>
                </c:pt>
                <c:pt idx="1226">
                  <c:v>206.437354</c:v>
                </c:pt>
                <c:pt idx="1227">
                  <c:v>206.437354</c:v>
                </c:pt>
                <c:pt idx="1228">
                  <c:v>206.437354</c:v>
                </c:pt>
                <c:pt idx="1229">
                  <c:v>206.437354</c:v>
                </c:pt>
                <c:pt idx="1230">
                  <c:v>206.437354</c:v>
                </c:pt>
                <c:pt idx="1231">
                  <c:v>206.437354</c:v>
                </c:pt>
                <c:pt idx="1232">
                  <c:v>206.437354</c:v>
                </c:pt>
                <c:pt idx="1233">
                  <c:v>206.437354</c:v>
                </c:pt>
                <c:pt idx="1234">
                  <c:v>206.32100400000004</c:v>
                </c:pt>
                <c:pt idx="1235">
                  <c:v>206.32100400000004</c:v>
                </c:pt>
                <c:pt idx="1236">
                  <c:v>206.32100400000004</c:v>
                </c:pt>
                <c:pt idx="1237">
                  <c:v>206.32100400000004</c:v>
                </c:pt>
                <c:pt idx="1238">
                  <c:v>206.32100400000004</c:v>
                </c:pt>
                <c:pt idx="1239">
                  <c:v>206.32100400000004</c:v>
                </c:pt>
                <c:pt idx="1240">
                  <c:v>206.32100400000004</c:v>
                </c:pt>
                <c:pt idx="1241">
                  <c:v>206.32100400000004</c:v>
                </c:pt>
                <c:pt idx="1242">
                  <c:v>206.32100400000004</c:v>
                </c:pt>
                <c:pt idx="1243">
                  <c:v>206.32100400000004</c:v>
                </c:pt>
                <c:pt idx="1244">
                  <c:v>206.11312599999991</c:v>
                </c:pt>
                <c:pt idx="1245">
                  <c:v>206.11312599999991</c:v>
                </c:pt>
                <c:pt idx="1246">
                  <c:v>206.11312599999991</c:v>
                </c:pt>
                <c:pt idx="1247">
                  <c:v>206.11312599999991</c:v>
                </c:pt>
                <c:pt idx="1248">
                  <c:v>206.11312599999991</c:v>
                </c:pt>
                <c:pt idx="1249">
                  <c:v>206.11312599999991</c:v>
                </c:pt>
                <c:pt idx="1250">
                  <c:v>206.11312599999991</c:v>
                </c:pt>
                <c:pt idx="1251">
                  <c:v>206.11312599999991</c:v>
                </c:pt>
                <c:pt idx="1252">
                  <c:v>206.11312599999991</c:v>
                </c:pt>
                <c:pt idx="1253">
                  <c:v>206.11312599999991</c:v>
                </c:pt>
                <c:pt idx="1254">
                  <c:v>205.230287</c:v>
                </c:pt>
                <c:pt idx="1255">
                  <c:v>205.230287</c:v>
                </c:pt>
                <c:pt idx="1256">
                  <c:v>205.230287</c:v>
                </c:pt>
                <c:pt idx="1257">
                  <c:v>205.230287</c:v>
                </c:pt>
                <c:pt idx="1258">
                  <c:v>205.230287</c:v>
                </c:pt>
                <c:pt idx="1259">
                  <c:v>205.230287</c:v>
                </c:pt>
                <c:pt idx="1260">
                  <c:v>205.230287</c:v>
                </c:pt>
                <c:pt idx="1261">
                  <c:v>205.230287</c:v>
                </c:pt>
                <c:pt idx="1262">
                  <c:v>205.230287</c:v>
                </c:pt>
                <c:pt idx="1263">
                  <c:v>205.230287</c:v>
                </c:pt>
                <c:pt idx="1264">
                  <c:v>204.78975799999998</c:v>
                </c:pt>
                <c:pt idx="1265">
                  <c:v>204.78975799999998</c:v>
                </c:pt>
                <c:pt idx="1266">
                  <c:v>204.78975799999998</c:v>
                </c:pt>
                <c:pt idx="1267">
                  <c:v>204.78975799999998</c:v>
                </c:pt>
                <c:pt idx="1268">
                  <c:v>204.78975799999998</c:v>
                </c:pt>
                <c:pt idx="1269">
                  <c:v>204.78975799999998</c:v>
                </c:pt>
                <c:pt idx="1270">
                  <c:v>204.78975799999998</c:v>
                </c:pt>
                <c:pt idx="1271">
                  <c:v>204.78975799999998</c:v>
                </c:pt>
                <c:pt idx="1272">
                  <c:v>204.78975799999998</c:v>
                </c:pt>
                <c:pt idx="1273">
                  <c:v>204.78975799999998</c:v>
                </c:pt>
                <c:pt idx="1274">
                  <c:v>204.46832500000008</c:v>
                </c:pt>
                <c:pt idx="1275">
                  <c:v>204.46832500000008</c:v>
                </c:pt>
                <c:pt idx="1276">
                  <c:v>204.46832500000008</c:v>
                </c:pt>
                <c:pt idx="1277">
                  <c:v>204.46832500000008</c:v>
                </c:pt>
                <c:pt idx="1278">
                  <c:v>204.46832500000008</c:v>
                </c:pt>
                <c:pt idx="1279">
                  <c:v>204.46832500000008</c:v>
                </c:pt>
                <c:pt idx="1280">
                  <c:v>204.46832500000008</c:v>
                </c:pt>
                <c:pt idx="1281">
                  <c:v>204.46832500000008</c:v>
                </c:pt>
                <c:pt idx="1282">
                  <c:v>204.46832500000008</c:v>
                </c:pt>
                <c:pt idx="1283">
                  <c:v>204.46832500000008</c:v>
                </c:pt>
                <c:pt idx="1284">
                  <c:v>203.51289600000001</c:v>
                </c:pt>
                <c:pt idx="1285">
                  <c:v>203.51289600000001</c:v>
                </c:pt>
                <c:pt idx="1286">
                  <c:v>203.51289600000001</c:v>
                </c:pt>
                <c:pt idx="1287">
                  <c:v>203.51289600000001</c:v>
                </c:pt>
                <c:pt idx="1288">
                  <c:v>203.51289600000001</c:v>
                </c:pt>
                <c:pt idx="1289">
                  <c:v>203.51289600000001</c:v>
                </c:pt>
                <c:pt idx="1290">
                  <c:v>203.51289600000001</c:v>
                </c:pt>
                <c:pt idx="1291">
                  <c:v>203.51289600000001</c:v>
                </c:pt>
                <c:pt idx="1292">
                  <c:v>203.51289600000001</c:v>
                </c:pt>
                <c:pt idx="1293">
                  <c:v>203.51289600000001</c:v>
                </c:pt>
                <c:pt idx="1294">
                  <c:v>202.72848500000001</c:v>
                </c:pt>
                <c:pt idx="1295">
                  <c:v>202.72848500000001</c:v>
                </c:pt>
                <c:pt idx="1296">
                  <c:v>202.72848500000001</c:v>
                </c:pt>
                <c:pt idx="1297">
                  <c:v>202.72848500000001</c:v>
                </c:pt>
                <c:pt idx="1298">
                  <c:v>202.72848500000001</c:v>
                </c:pt>
                <c:pt idx="1299">
                  <c:v>202.72848500000001</c:v>
                </c:pt>
                <c:pt idx="1300">
                  <c:v>202.72848500000001</c:v>
                </c:pt>
                <c:pt idx="1301">
                  <c:v>202.72848500000001</c:v>
                </c:pt>
                <c:pt idx="1302">
                  <c:v>202.72848500000001</c:v>
                </c:pt>
                <c:pt idx="1303">
                  <c:v>202.72848500000001</c:v>
                </c:pt>
                <c:pt idx="1304">
                  <c:v>202.30530200000001</c:v>
                </c:pt>
                <c:pt idx="1305">
                  <c:v>202.30530200000001</c:v>
                </c:pt>
                <c:pt idx="1306">
                  <c:v>202.30530200000001</c:v>
                </c:pt>
                <c:pt idx="1307">
                  <c:v>202.30530200000001</c:v>
                </c:pt>
                <c:pt idx="1308">
                  <c:v>202.30530200000001</c:v>
                </c:pt>
                <c:pt idx="1309">
                  <c:v>202.30530200000001</c:v>
                </c:pt>
                <c:pt idx="1310">
                  <c:v>202.30530200000001</c:v>
                </c:pt>
                <c:pt idx="1311">
                  <c:v>202.30530200000001</c:v>
                </c:pt>
                <c:pt idx="1312">
                  <c:v>202.30530200000001</c:v>
                </c:pt>
                <c:pt idx="1313">
                  <c:v>202.30530200000001</c:v>
                </c:pt>
                <c:pt idx="1314">
                  <c:v>201.82119300000008</c:v>
                </c:pt>
                <c:pt idx="1315">
                  <c:v>201.82119300000008</c:v>
                </c:pt>
                <c:pt idx="1316">
                  <c:v>201.82119300000008</c:v>
                </c:pt>
                <c:pt idx="1317">
                  <c:v>201.82119300000008</c:v>
                </c:pt>
                <c:pt idx="1318">
                  <c:v>201.82119300000008</c:v>
                </c:pt>
                <c:pt idx="1319">
                  <c:v>201.82119300000008</c:v>
                </c:pt>
                <c:pt idx="1320">
                  <c:v>201.82119300000008</c:v>
                </c:pt>
                <c:pt idx="1321">
                  <c:v>201.82119300000008</c:v>
                </c:pt>
                <c:pt idx="1322">
                  <c:v>201.82119300000008</c:v>
                </c:pt>
                <c:pt idx="1323">
                  <c:v>201.82119300000008</c:v>
                </c:pt>
                <c:pt idx="1324">
                  <c:v>201.491893</c:v>
                </c:pt>
                <c:pt idx="1325">
                  <c:v>201.491893</c:v>
                </c:pt>
                <c:pt idx="1326">
                  <c:v>201.491893</c:v>
                </c:pt>
                <c:pt idx="1327">
                  <c:v>201.491893</c:v>
                </c:pt>
                <c:pt idx="1328">
                  <c:v>201.491893</c:v>
                </c:pt>
                <c:pt idx="1329">
                  <c:v>201.491893</c:v>
                </c:pt>
                <c:pt idx="1330">
                  <c:v>201.491893</c:v>
                </c:pt>
                <c:pt idx="1331">
                  <c:v>201.491893</c:v>
                </c:pt>
                <c:pt idx="1332">
                  <c:v>201.491893</c:v>
                </c:pt>
                <c:pt idx="1333">
                  <c:v>201.491893</c:v>
                </c:pt>
                <c:pt idx="1334">
                  <c:v>201.32914400000001</c:v>
                </c:pt>
                <c:pt idx="1335">
                  <c:v>201.32914400000001</c:v>
                </c:pt>
                <c:pt idx="1336">
                  <c:v>201.32914400000001</c:v>
                </c:pt>
                <c:pt idx="1337">
                  <c:v>201.32914400000001</c:v>
                </c:pt>
                <c:pt idx="1338">
                  <c:v>201.32914400000001</c:v>
                </c:pt>
                <c:pt idx="1339">
                  <c:v>201.32914400000001</c:v>
                </c:pt>
                <c:pt idx="1340">
                  <c:v>201.32914400000001</c:v>
                </c:pt>
                <c:pt idx="1341">
                  <c:v>201.32914400000001</c:v>
                </c:pt>
                <c:pt idx="1342">
                  <c:v>201.32914400000001</c:v>
                </c:pt>
                <c:pt idx="1343">
                  <c:v>201.32914400000001</c:v>
                </c:pt>
                <c:pt idx="1344">
                  <c:v>200.74919199999991</c:v>
                </c:pt>
                <c:pt idx="1345">
                  <c:v>200.74919199999991</c:v>
                </c:pt>
                <c:pt idx="1346">
                  <c:v>200.74919199999991</c:v>
                </c:pt>
                <c:pt idx="1347">
                  <c:v>200.74919199999991</c:v>
                </c:pt>
                <c:pt idx="1348">
                  <c:v>200.74919199999991</c:v>
                </c:pt>
                <c:pt idx="1349">
                  <c:v>200.74919199999991</c:v>
                </c:pt>
                <c:pt idx="1350">
                  <c:v>200.74919199999991</c:v>
                </c:pt>
                <c:pt idx="1351">
                  <c:v>200.74919199999991</c:v>
                </c:pt>
                <c:pt idx="1352">
                  <c:v>200.74919199999991</c:v>
                </c:pt>
                <c:pt idx="1353">
                  <c:v>200.74919199999991</c:v>
                </c:pt>
                <c:pt idx="1354">
                  <c:v>200.03445199999999</c:v>
                </c:pt>
                <c:pt idx="1355">
                  <c:v>200.03445199999999</c:v>
                </c:pt>
                <c:pt idx="1356">
                  <c:v>200.03445199999999</c:v>
                </c:pt>
                <c:pt idx="1357">
                  <c:v>200.03445199999999</c:v>
                </c:pt>
                <c:pt idx="1358">
                  <c:v>200.03445199999999</c:v>
                </c:pt>
                <c:pt idx="1359">
                  <c:v>200.03445199999999</c:v>
                </c:pt>
                <c:pt idx="1360">
                  <c:v>200.03445199999999</c:v>
                </c:pt>
                <c:pt idx="1361">
                  <c:v>200.03445199999999</c:v>
                </c:pt>
                <c:pt idx="1362">
                  <c:v>200.03445199999999</c:v>
                </c:pt>
                <c:pt idx="1363">
                  <c:v>200.03445199999999</c:v>
                </c:pt>
                <c:pt idx="1364">
                  <c:v>198.601088</c:v>
                </c:pt>
                <c:pt idx="1365">
                  <c:v>198.601088</c:v>
                </c:pt>
                <c:pt idx="1366">
                  <c:v>198.601088</c:v>
                </c:pt>
                <c:pt idx="1367">
                  <c:v>198.601088</c:v>
                </c:pt>
                <c:pt idx="1368">
                  <c:v>198.601088</c:v>
                </c:pt>
                <c:pt idx="1369">
                  <c:v>198.601088</c:v>
                </c:pt>
                <c:pt idx="1370">
                  <c:v>198.601088</c:v>
                </c:pt>
                <c:pt idx="1371">
                  <c:v>198.601088</c:v>
                </c:pt>
                <c:pt idx="1372">
                  <c:v>198.601088</c:v>
                </c:pt>
                <c:pt idx="1373">
                  <c:v>198.601088</c:v>
                </c:pt>
                <c:pt idx="1374">
                  <c:v>196.87873800000008</c:v>
                </c:pt>
                <c:pt idx="1375">
                  <c:v>196.87873800000008</c:v>
                </c:pt>
                <c:pt idx="1376">
                  <c:v>196.87873800000008</c:v>
                </c:pt>
                <c:pt idx="1377">
                  <c:v>196.87873800000008</c:v>
                </c:pt>
                <c:pt idx="1378">
                  <c:v>196.87873800000008</c:v>
                </c:pt>
                <c:pt idx="1379">
                  <c:v>196.87873800000008</c:v>
                </c:pt>
                <c:pt idx="1380">
                  <c:v>196.87873800000008</c:v>
                </c:pt>
                <c:pt idx="1381">
                  <c:v>196.87873800000008</c:v>
                </c:pt>
                <c:pt idx="1382">
                  <c:v>196.87873800000008</c:v>
                </c:pt>
                <c:pt idx="1383">
                  <c:v>196.87873800000008</c:v>
                </c:pt>
                <c:pt idx="1384">
                  <c:v>195.16478999999998</c:v>
                </c:pt>
                <c:pt idx="1385">
                  <c:v>195.16478999999998</c:v>
                </c:pt>
                <c:pt idx="1386">
                  <c:v>195.16478999999998</c:v>
                </c:pt>
                <c:pt idx="1387">
                  <c:v>195.16478999999998</c:v>
                </c:pt>
                <c:pt idx="1388">
                  <c:v>195.16478999999998</c:v>
                </c:pt>
                <c:pt idx="1389">
                  <c:v>195.16478999999998</c:v>
                </c:pt>
                <c:pt idx="1390">
                  <c:v>195.16478999999998</c:v>
                </c:pt>
                <c:pt idx="1391">
                  <c:v>195.16478999999998</c:v>
                </c:pt>
                <c:pt idx="1392">
                  <c:v>195.16478999999998</c:v>
                </c:pt>
                <c:pt idx="1393">
                  <c:v>195.16478999999998</c:v>
                </c:pt>
                <c:pt idx="1394">
                  <c:v>193.82552900000007</c:v>
                </c:pt>
                <c:pt idx="1395">
                  <c:v>193.82552900000007</c:v>
                </c:pt>
                <c:pt idx="1396">
                  <c:v>193.82552900000007</c:v>
                </c:pt>
                <c:pt idx="1397">
                  <c:v>193.82552900000007</c:v>
                </c:pt>
                <c:pt idx="1398">
                  <c:v>193.82552900000007</c:v>
                </c:pt>
                <c:pt idx="1399">
                  <c:v>193.82552900000007</c:v>
                </c:pt>
                <c:pt idx="1400">
                  <c:v>193.82552900000007</c:v>
                </c:pt>
                <c:pt idx="1401">
                  <c:v>193.82552900000007</c:v>
                </c:pt>
                <c:pt idx="1402">
                  <c:v>193.82552900000007</c:v>
                </c:pt>
                <c:pt idx="1403">
                  <c:v>193.82552900000007</c:v>
                </c:pt>
                <c:pt idx="1404">
                  <c:v>192.36225400000001</c:v>
                </c:pt>
                <c:pt idx="1405">
                  <c:v>192.36225400000001</c:v>
                </c:pt>
                <c:pt idx="1406">
                  <c:v>192.36225400000001</c:v>
                </c:pt>
                <c:pt idx="1407">
                  <c:v>192.36225400000001</c:v>
                </c:pt>
                <c:pt idx="1408">
                  <c:v>192.36225400000001</c:v>
                </c:pt>
                <c:pt idx="1409">
                  <c:v>192.36225400000001</c:v>
                </c:pt>
                <c:pt idx="1410">
                  <c:v>192.36225400000001</c:v>
                </c:pt>
                <c:pt idx="1411">
                  <c:v>192.36225400000001</c:v>
                </c:pt>
                <c:pt idx="1412">
                  <c:v>192.36225400000001</c:v>
                </c:pt>
                <c:pt idx="1413">
                  <c:v>192.36225400000001</c:v>
                </c:pt>
                <c:pt idx="1414">
                  <c:v>191.06114600000009</c:v>
                </c:pt>
                <c:pt idx="1415">
                  <c:v>191.06114600000009</c:v>
                </c:pt>
                <c:pt idx="1416">
                  <c:v>191.06114600000009</c:v>
                </c:pt>
                <c:pt idx="1417">
                  <c:v>191.06114600000009</c:v>
                </c:pt>
                <c:pt idx="1418">
                  <c:v>191.06114600000009</c:v>
                </c:pt>
                <c:pt idx="1419">
                  <c:v>191.06114600000009</c:v>
                </c:pt>
                <c:pt idx="1420">
                  <c:v>191.06114600000009</c:v>
                </c:pt>
                <c:pt idx="1421">
                  <c:v>191.06114600000009</c:v>
                </c:pt>
                <c:pt idx="1422">
                  <c:v>191.06114600000009</c:v>
                </c:pt>
                <c:pt idx="1423">
                  <c:v>191.06114600000009</c:v>
                </c:pt>
                <c:pt idx="1424">
                  <c:v>190.28213600000009</c:v>
                </c:pt>
                <c:pt idx="1425">
                  <c:v>190.28213600000009</c:v>
                </c:pt>
                <c:pt idx="1426">
                  <c:v>190.28213600000009</c:v>
                </c:pt>
                <c:pt idx="1427">
                  <c:v>190.28213600000009</c:v>
                </c:pt>
                <c:pt idx="1428">
                  <c:v>190.28213600000009</c:v>
                </c:pt>
                <c:pt idx="1429">
                  <c:v>190.28213600000009</c:v>
                </c:pt>
                <c:pt idx="1430">
                  <c:v>190.28213600000009</c:v>
                </c:pt>
                <c:pt idx="1431">
                  <c:v>190.28213600000009</c:v>
                </c:pt>
                <c:pt idx="1432">
                  <c:v>190.28213600000009</c:v>
                </c:pt>
                <c:pt idx="1433">
                  <c:v>190.28213600000009</c:v>
                </c:pt>
                <c:pt idx="1434">
                  <c:v>188.58785399999999</c:v>
                </c:pt>
                <c:pt idx="1435">
                  <c:v>188.58785399999999</c:v>
                </c:pt>
                <c:pt idx="1436">
                  <c:v>188.58785399999999</c:v>
                </c:pt>
                <c:pt idx="1437">
                  <c:v>188.58785399999999</c:v>
                </c:pt>
                <c:pt idx="1438">
                  <c:v>188.58785399999999</c:v>
                </c:pt>
                <c:pt idx="1439">
                  <c:v>188.58785399999999</c:v>
                </c:pt>
                <c:pt idx="1440">
                  <c:v>188.58785399999999</c:v>
                </c:pt>
                <c:pt idx="1441">
                  <c:v>188.58785399999999</c:v>
                </c:pt>
                <c:pt idx="1442">
                  <c:v>188.58785399999999</c:v>
                </c:pt>
                <c:pt idx="1443">
                  <c:v>188.58785399999999</c:v>
                </c:pt>
                <c:pt idx="1444">
                  <c:v>187.79044000000007</c:v>
                </c:pt>
                <c:pt idx="1445">
                  <c:v>187.79044000000007</c:v>
                </c:pt>
                <c:pt idx="1446">
                  <c:v>187.79044000000007</c:v>
                </c:pt>
                <c:pt idx="1447">
                  <c:v>187.79044000000007</c:v>
                </c:pt>
                <c:pt idx="1448">
                  <c:v>187.79044000000007</c:v>
                </c:pt>
                <c:pt idx="1449">
                  <c:v>187.79044000000007</c:v>
                </c:pt>
                <c:pt idx="1450">
                  <c:v>187.79044000000007</c:v>
                </c:pt>
                <c:pt idx="1451">
                  <c:v>187.79044000000007</c:v>
                </c:pt>
                <c:pt idx="1452">
                  <c:v>187.79044000000007</c:v>
                </c:pt>
                <c:pt idx="1453">
                  <c:v>187.79044000000007</c:v>
                </c:pt>
                <c:pt idx="1454">
                  <c:v>186.51684999999998</c:v>
                </c:pt>
                <c:pt idx="1455">
                  <c:v>186.51684999999998</c:v>
                </c:pt>
                <c:pt idx="1456">
                  <c:v>186.51684999999998</c:v>
                </c:pt>
                <c:pt idx="1457">
                  <c:v>186.51684999999998</c:v>
                </c:pt>
                <c:pt idx="1458">
                  <c:v>186.51684999999998</c:v>
                </c:pt>
                <c:pt idx="1459">
                  <c:v>186.51684999999998</c:v>
                </c:pt>
                <c:pt idx="1460">
                  <c:v>186.51684999999998</c:v>
                </c:pt>
                <c:pt idx="1461">
                  <c:v>186.51684999999998</c:v>
                </c:pt>
                <c:pt idx="1462">
                  <c:v>186.51684999999998</c:v>
                </c:pt>
                <c:pt idx="1463">
                  <c:v>186.51684999999998</c:v>
                </c:pt>
                <c:pt idx="1464">
                  <c:v>184.41538800000001</c:v>
                </c:pt>
                <c:pt idx="1465">
                  <c:v>184.41538800000001</c:v>
                </c:pt>
                <c:pt idx="1466">
                  <c:v>184.41538800000001</c:v>
                </c:pt>
                <c:pt idx="1467">
                  <c:v>184.41538800000001</c:v>
                </c:pt>
                <c:pt idx="1468">
                  <c:v>184.41538800000001</c:v>
                </c:pt>
                <c:pt idx="1469">
                  <c:v>184.41538800000001</c:v>
                </c:pt>
                <c:pt idx="1470">
                  <c:v>184.41538800000001</c:v>
                </c:pt>
                <c:pt idx="1471">
                  <c:v>184.41538800000001</c:v>
                </c:pt>
                <c:pt idx="1472">
                  <c:v>184.41538800000001</c:v>
                </c:pt>
                <c:pt idx="1473">
                  <c:v>184.41538800000001</c:v>
                </c:pt>
              </c:numCache>
            </c:numRef>
          </c:val>
          <c:extLst xmlns:c16r2="http://schemas.microsoft.com/office/drawing/2015/06/chart">
            <c:ext xmlns:c16="http://schemas.microsoft.com/office/drawing/2014/chart" uri="{C3380CC4-5D6E-409C-BE32-E72D297353CC}">
              <c16:uniqueId val="{00000003-0335-4854-8A7A-CFC50A46048E}"/>
            </c:ext>
          </c:extLst>
        </c:ser>
        <c:dLbls/>
        <c:marker val="1"/>
        <c:axId val="350595328"/>
        <c:axId val="350695808"/>
      </c:lineChart>
      <c:catAx>
        <c:axId val="350595328"/>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(min)</a:t>
                </a:r>
                <a:endParaRPr lang="en-IN"/>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695808"/>
        <c:crosses val="autoZero"/>
        <c:auto val="1"/>
        <c:lblAlgn val="ctr"/>
        <c:lblOffset val="100"/>
      </c:catAx>
      <c:valAx>
        <c:axId val="35069580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Temperature (C)</a:t>
                </a: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59532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IN"/>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Run-8</a:t>
            </a:r>
          </a:p>
        </c:rich>
      </c:tx>
      <c:layout/>
      <c:spPr>
        <a:noFill/>
        <a:ln>
          <a:noFill/>
        </a:ln>
        <a:effectLst/>
      </c:spPr>
    </c:title>
    <c:plotArea>
      <c:layout/>
      <c:lineChart>
        <c:grouping val="standard"/>
        <c:ser>
          <c:idx val="0"/>
          <c:order val="0"/>
          <c:tx>
            <c:strRef>
              <c:f>Sheet1!$B$1</c:f>
              <c:strCache>
                <c:ptCount val="1"/>
                <c:pt idx="0">
                  <c:v>TC-1</c:v>
                </c:pt>
              </c:strCache>
            </c:strRef>
          </c:tx>
          <c:spPr>
            <a:ln w="28575" cap="rnd">
              <a:solidFill>
                <a:schemeClr val="accent1"/>
              </a:solidFill>
              <a:round/>
            </a:ln>
            <a:effectLst/>
          </c:spPr>
          <c:marker>
            <c:symbol val="none"/>
          </c:marker>
          <c:cat>
            <c:strRef>
              <c:f>Sheet1!$A$1:$A$1996</c:f>
              <c:strCache>
                <c:ptCount val="1996"/>
                <c:pt idx="0">
                  <c:v>Time</c:v>
                </c:pt>
                <c:pt idx="1">
                  <c:v>0.9</c:v>
                </c:pt>
                <c:pt idx="2">
                  <c:v>0.9</c:v>
                </c:pt>
                <c:pt idx="3">
                  <c:v>0.9</c:v>
                </c:pt>
                <c:pt idx="4">
                  <c:v>0.9</c:v>
                </c:pt>
                <c:pt idx="5">
                  <c:v>0.9</c:v>
                </c:pt>
                <c:pt idx="6">
                  <c:v>0.9</c:v>
                </c:pt>
                <c:pt idx="7">
                  <c:v>0.9</c:v>
                </c:pt>
                <c:pt idx="8">
                  <c:v>0.9</c:v>
                </c:pt>
                <c:pt idx="9">
                  <c:v>0.9</c:v>
                </c:pt>
                <c:pt idx="10">
                  <c:v>0.9</c:v>
                </c:pt>
                <c:pt idx="11">
                  <c:v>0.9</c:v>
                </c:pt>
                <c:pt idx="12">
                  <c:v>0.9</c:v>
                </c:pt>
                <c:pt idx="13">
                  <c:v>0.9</c:v>
                </c:pt>
                <c:pt idx="14">
                  <c:v>0.9</c:v>
                </c:pt>
                <c:pt idx="15">
                  <c:v>0.9</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0.9</c:v>
                </c:pt>
                <c:pt idx="32">
                  <c:v>0.9</c:v>
                </c:pt>
                <c:pt idx="33">
                  <c:v>0.9</c:v>
                </c:pt>
                <c:pt idx="34">
                  <c:v>0.9</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c:v>
                </c:pt>
                <c:pt idx="50">
                  <c:v>0.9</c:v>
                </c:pt>
                <c:pt idx="51">
                  <c:v>0.9</c:v>
                </c:pt>
                <c:pt idx="52">
                  <c:v>0.9</c:v>
                </c:pt>
                <c:pt idx="53">
                  <c:v>0.9</c:v>
                </c:pt>
                <c:pt idx="54">
                  <c:v>0.9</c:v>
                </c:pt>
                <c:pt idx="55">
                  <c:v>0.9</c:v>
                </c:pt>
                <c:pt idx="56">
                  <c:v>0.9</c:v>
                </c:pt>
                <c:pt idx="57">
                  <c:v>0.9</c:v>
                </c:pt>
                <c:pt idx="58">
                  <c:v>0.9</c:v>
                </c:pt>
                <c:pt idx="59">
                  <c:v>0.9</c:v>
                </c:pt>
                <c:pt idx="60">
                  <c:v>0.9</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1.1</c:v>
                </c:pt>
                <c:pt idx="122">
                  <c:v>1.1</c:v>
                </c:pt>
                <c:pt idx="123">
                  <c:v>1.1</c:v>
                </c:pt>
                <c:pt idx="124">
                  <c:v>1.1</c:v>
                </c:pt>
                <c:pt idx="125">
                  <c:v>1.1</c:v>
                </c:pt>
                <c:pt idx="126">
                  <c:v>1.1</c:v>
                </c:pt>
                <c:pt idx="127">
                  <c:v>1.1</c:v>
                </c:pt>
                <c:pt idx="128">
                  <c:v>1.1</c:v>
                </c:pt>
                <c:pt idx="129">
                  <c:v>1.1</c:v>
                </c:pt>
                <c:pt idx="130">
                  <c:v>1.1</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1.1</c:v>
                </c:pt>
                <c:pt idx="144">
                  <c:v>1.1</c:v>
                </c:pt>
                <c:pt idx="145">
                  <c:v>1.1</c:v>
                </c:pt>
                <c:pt idx="146">
                  <c:v>1.1</c:v>
                </c:pt>
                <c:pt idx="147">
                  <c:v>1.1</c:v>
                </c:pt>
                <c:pt idx="148">
                  <c:v>1.1</c:v>
                </c:pt>
                <c:pt idx="149">
                  <c:v>1.1</c:v>
                </c:pt>
                <c:pt idx="150">
                  <c:v>1.1</c:v>
                </c:pt>
                <c:pt idx="151">
                  <c:v>1.1</c:v>
                </c:pt>
                <c:pt idx="152">
                  <c:v>1.1</c:v>
                </c:pt>
                <c:pt idx="153">
                  <c:v>1.1</c:v>
                </c:pt>
                <c:pt idx="154">
                  <c:v>1.1</c:v>
                </c:pt>
                <c:pt idx="155">
                  <c:v>1.1</c:v>
                </c:pt>
                <c:pt idx="156">
                  <c:v>1.1</c:v>
                </c:pt>
                <c:pt idx="157">
                  <c:v>1.1</c:v>
                </c:pt>
                <c:pt idx="158">
                  <c:v>1.1</c:v>
                </c:pt>
                <c:pt idx="159">
                  <c:v>1.1</c:v>
                </c:pt>
                <c:pt idx="160">
                  <c:v>1.1</c:v>
                </c:pt>
                <c:pt idx="161">
                  <c:v>1.1</c:v>
                </c:pt>
                <c:pt idx="162">
                  <c:v>1.1</c:v>
                </c:pt>
                <c:pt idx="163">
                  <c:v>1.1</c:v>
                </c:pt>
                <c:pt idx="164">
                  <c:v>1.1</c:v>
                </c:pt>
                <c:pt idx="165">
                  <c:v>1.1</c:v>
                </c:pt>
                <c:pt idx="166">
                  <c:v>1.1</c:v>
                </c:pt>
                <c:pt idx="167">
                  <c:v>1.1</c:v>
                </c:pt>
                <c:pt idx="168">
                  <c:v>1.1</c:v>
                </c:pt>
                <c:pt idx="169">
                  <c:v>1.1</c:v>
                </c:pt>
                <c:pt idx="170">
                  <c:v>1.1</c:v>
                </c:pt>
                <c:pt idx="171">
                  <c:v>1.1</c:v>
                </c:pt>
                <c:pt idx="172">
                  <c:v>1.1</c:v>
                </c:pt>
                <c:pt idx="173">
                  <c:v>1.1</c:v>
                </c:pt>
                <c:pt idx="174">
                  <c:v>1.1</c:v>
                </c:pt>
                <c:pt idx="175">
                  <c:v>1.1</c:v>
                </c:pt>
                <c:pt idx="176">
                  <c:v>1.1</c:v>
                </c:pt>
                <c:pt idx="177">
                  <c:v>1.1</c:v>
                </c:pt>
                <c:pt idx="178">
                  <c:v>1.1</c:v>
                </c:pt>
                <c:pt idx="179">
                  <c:v>1.1</c:v>
                </c:pt>
                <c:pt idx="180">
                  <c:v>1.1</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1.3</c:v>
                </c:pt>
                <c:pt idx="242">
                  <c:v>1.3</c:v>
                </c:pt>
                <c:pt idx="243">
                  <c:v>1.3</c:v>
                </c:pt>
                <c:pt idx="244">
                  <c:v>1.3</c:v>
                </c:pt>
                <c:pt idx="245">
                  <c:v>1.3</c:v>
                </c:pt>
                <c:pt idx="246">
                  <c:v>1.3</c:v>
                </c:pt>
                <c:pt idx="247">
                  <c:v>1.3</c:v>
                </c:pt>
                <c:pt idx="248">
                  <c:v>1.3</c:v>
                </c:pt>
                <c:pt idx="249">
                  <c:v>1.3</c:v>
                </c:pt>
                <c:pt idx="250">
                  <c:v>1.3</c:v>
                </c:pt>
                <c:pt idx="251">
                  <c:v>1.3</c:v>
                </c:pt>
                <c:pt idx="252">
                  <c:v>1.3</c:v>
                </c:pt>
                <c:pt idx="253">
                  <c:v>1.3</c:v>
                </c:pt>
                <c:pt idx="254">
                  <c:v>1.3</c:v>
                </c:pt>
                <c:pt idx="255">
                  <c:v>1.3</c:v>
                </c:pt>
                <c:pt idx="256">
                  <c:v>1.3</c:v>
                </c:pt>
                <c:pt idx="257">
                  <c:v>1.3</c:v>
                </c:pt>
                <c:pt idx="258">
                  <c:v>1.3</c:v>
                </c:pt>
                <c:pt idx="259">
                  <c:v>1.3</c:v>
                </c:pt>
                <c:pt idx="260">
                  <c:v>1.3</c:v>
                </c:pt>
                <c:pt idx="261">
                  <c:v>1.3</c:v>
                </c:pt>
                <c:pt idx="262">
                  <c:v>1.3</c:v>
                </c:pt>
                <c:pt idx="263">
                  <c:v>1.3</c:v>
                </c:pt>
                <c:pt idx="264">
                  <c:v>1.3</c:v>
                </c:pt>
                <c:pt idx="265">
                  <c:v>1.3</c:v>
                </c:pt>
                <c:pt idx="266">
                  <c:v>1.3</c:v>
                </c:pt>
                <c:pt idx="267">
                  <c:v>1.3</c:v>
                </c:pt>
                <c:pt idx="268">
                  <c:v>1.3</c:v>
                </c:pt>
                <c:pt idx="269">
                  <c:v>1.3</c:v>
                </c:pt>
                <c:pt idx="270">
                  <c:v>1.3</c:v>
                </c:pt>
                <c:pt idx="271">
                  <c:v>1.3</c:v>
                </c:pt>
                <c:pt idx="272">
                  <c:v>1.3</c:v>
                </c:pt>
                <c:pt idx="273">
                  <c:v>1.3</c:v>
                </c:pt>
                <c:pt idx="274">
                  <c:v>1.3</c:v>
                </c:pt>
                <c:pt idx="275">
                  <c:v>1.3</c:v>
                </c:pt>
                <c:pt idx="276">
                  <c:v>1.3</c:v>
                </c:pt>
                <c:pt idx="277">
                  <c:v>1.3</c:v>
                </c:pt>
                <c:pt idx="278">
                  <c:v>1.3</c:v>
                </c:pt>
                <c:pt idx="279">
                  <c:v>1.3</c:v>
                </c:pt>
                <c:pt idx="280">
                  <c:v>1.3</c:v>
                </c:pt>
                <c:pt idx="281">
                  <c:v>1.3</c:v>
                </c:pt>
                <c:pt idx="282">
                  <c:v>1.3</c:v>
                </c:pt>
                <c:pt idx="283">
                  <c:v>1.3</c:v>
                </c:pt>
                <c:pt idx="284">
                  <c:v>1.3</c:v>
                </c:pt>
                <c:pt idx="285">
                  <c:v>1.3</c:v>
                </c:pt>
                <c:pt idx="286">
                  <c:v>1.3</c:v>
                </c:pt>
                <c:pt idx="287">
                  <c:v>1.3</c:v>
                </c:pt>
                <c:pt idx="288">
                  <c:v>1.3</c:v>
                </c:pt>
                <c:pt idx="289">
                  <c:v>1.3</c:v>
                </c:pt>
                <c:pt idx="290">
                  <c:v>1.3</c:v>
                </c:pt>
                <c:pt idx="291">
                  <c:v>1.3</c:v>
                </c:pt>
                <c:pt idx="292">
                  <c:v>1.3</c:v>
                </c:pt>
                <c:pt idx="293">
                  <c:v>1.3</c:v>
                </c:pt>
                <c:pt idx="294">
                  <c:v>1.3</c:v>
                </c:pt>
                <c:pt idx="295">
                  <c:v>1.3</c:v>
                </c:pt>
                <c:pt idx="296">
                  <c:v>1.3</c:v>
                </c:pt>
                <c:pt idx="297">
                  <c:v>1.3</c:v>
                </c:pt>
                <c:pt idx="298">
                  <c:v>1.3</c:v>
                </c:pt>
                <c:pt idx="299">
                  <c:v>1.3</c:v>
                </c:pt>
                <c:pt idx="300">
                  <c:v>1.3</c:v>
                </c:pt>
                <c:pt idx="301">
                  <c:v>1.4</c:v>
                </c:pt>
                <c:pt idx="302">
                  <c:v>1.4</c:v>
                </c:pt>
                <c:pt idx="303">
                  <c:v>1.4</c:v>
                </c:pt>
                <c:pt idx="304">
                  <c:v>1.4</c:v>
                </c:pt>
                <c:pt idx="305">
                  <c:v>1.4</c:v>
                </c:pt>
                <c:pt idx="306">
                  <c:v>1.4</c:v>
                </c:pt>
                <c:pt idx="307">
                  <c:v>1.4</c:v>
                </c:pt>
                <c:pt idx="308">
                  <c:v>1.4</c:v>
                </c:pt>
                <c:pt idx="309">
                  <c:v>1.4</c:v>
                </c:pt>
                <c:pt idx="310">
                  <c:v>1.4</c:v>
                </c:pt>
                <c:pt idx="311">
                  <c:v>1.4</c:v>
                </c:pt>
                <c:pt idx="312">
                  <c:v>1.4</c:v>
                </c:pt>
                <c:pt idx="313">
                  <c:v>1.4</c:v>
                </c:pt>
                <c:pt idx="314">
                  <c:v>1.4</c:v>
                </c:pt>
                <c:pt idx="315">
                  <c:v>1.4</c:v>
                </c:pt>
                <c:pt idx="316">
                  <c:v>1.4</c:v>
                </c:pt>
                <c:pt idx="317">
                  <c:v>1.4</c:v>
                </c:pt>
                <c:pt idx="318">
                  <c:v>1.4</c:v>
                </c:pt>
                <c:pt idx="319">
                  <c:v>1.4</c:v>
                </c:pt>
                <c:pt idx="320">
                  <c:v>1.4</c:v>
                </c:pt>
                <c:pt idx="321">
                  <c:v>1.4</c:v>
                </c:pt>
                <c:pt idx="322">
                  <c:v>1.4</c:v>
                </c:pt>
                <c:pt idx="323">
                  <c:v>1.4</c:v>
                </c:pt>
                <c:pt idx="324">
                  <c:v>1.4</c:v>
                </c:pt>
                <c:pt idx="325">
                  <c:v>1.4</c:v>
                </c:pt>
                <c:pt idx="326">
                  <c:v>1.4</c:v>
                </c:pt>
                <c:pt idx="327">
                  <c:v>1.4</c:v>
                </c:pt>
                <c:pt idx="328">
                  <c:v>1.4</c:v>
                </c:pt>
                <c:pt idx="329">
                  <c:v>1.4</c:v>
                </c:pt>
                <c:pt idx="330">
                  <c:v>1.4</c:v>
                </c:pt>
                <c:pt idx="331">
                  <c:v>1.4</c:v>
                </c:pt>
                <c:pt idx="332">
                  <c:v>1.4</c:v>
                </c:pt>
                <c:pt idx="333">
                  <c:v>1.4</c:v>
                </c:pt>
                <c:pt idx="334">
                  <c:v>1.4</c:v>
                </c:pt>
                <c:pt idx="335">
                  <c:v>1.4</c:v>
                </c:pt>
                <c:pt idx="336">
                  <c:v>1.4</c:v>
                </c:pt>
                <c:pt idx="337">
                  <c:v>1.4</c:v>
                </c:pt>
                <c:pt idx="338">
                  <c:v>1.4</c:v>
                </c:pt>
                <c:pt idx="339">
                  <c:v>1.4</c:v>
                </c:pt>
                <c:pt idx="340">
                  <c:v>1.4</c:v>
                </c:pt>
                <c:pt idx="341">
                  <c:v>1.4</c:v>
                </c:pt>
                <c:pt idx="342">
                  <c:v>1.4</c:v>
                </c:pt>
                <c:pt idx="343">
                  <c:v>1.4</c:v>
                </c:pt>
                <c:pt idx="344">
                  <c:v>1.4</c:v>
                </c:pt>
                <c:pt idx="345">
                  <c:v>1.4</c:v>
                </c:pt>
                <c:pt idx="346">
                  <c:v>1.4</c:v>
                </c:pt>
                <c:pt idx="347">
                  <c:v>1.4</c:v>
                </c:pt>
                <c:pt idx="348">
                  <c:v>1.4</c:v>
                </c:pt>
                <c:pt idx="349">
                  <c:v>1.4</c:v>
                </c:pt>
                <c:pt idx="350">
                  <c:v>1.4</c:v>
                </c:pt>
                <c:pt idx="351">
                  <c:v>1.4</c:v>
                </c:pt>
                <c:pt idx="352">
                  <c:v>1.4</c:v>
                </c:pt>
                <c:pt idx="353">
                  <c:v>1.4</c:v>
                </c:pt>
                <c:pt idx="354">
                  <c:v>1.4</c:v>
                </c:pt>
                <c:pt idx="355">
                  <c:v>1.4</c:v>
                </c:pt>
                <c:pt idx="356">
                  <c:v>1.4</c:v>
                </c:pt>
                <c:pt idx="357">
                  <c:v>1.4</c:v>
                </c:pt>
                <c:pt idx="358">
                  <c:v>1.4</c:v>
                </c:pt>
                <c:pt idx="359">
                  <c:v>1.4</c:v>
                </c:pt>
                <c:pt idx="360">
                  <c:v>1.4</c:v>
                </c:pt>
                <c:pt idx="361">
                  <c:v>1.5</c:v>
                </c:pt>
                <c:pt idx="362">
                  <c:v>1.5</c:v>
                </c:pt>
                <c:pt idx="363">
                  <c:v>1.5</c:v>
                </c:pt>
                <c:pt idx="364">
                  <c:v>1.5</c:v>
                </c:pt>
                <c:pt idx="365">
                  <c:v>1.5</c:v>
                </c:pt>
                <c:pt idx="366">
                  <c:v>1.5</c:v>
                </c:pt>
                <c:pt idx="367">
                  <c:v>1.5</c:v>
                </c:pt>
                <c:pt idx="368">
                  <c:v>1.5</c:v>
                </c:pt>
                <c:pt idx="369">
                  <c:v>1.5</c:v>
                </c:pt>
                <c:pt idx="370">
                  <c:v>1.5</c:v>
                </c:pt>
                <c:pt idx="371">
                  <c:v>1.5</c:v>
                </c:pt>
                <c:pt idx="372">
                  <c:v>1.5</c:v>
                </c:pt>
                <c:pt idx="373">
                  <c:v>1.5</c:v>
                </c:pt>
                <c:pt idx="374">
                  <c:v>1.5</c:v>
                </c:pt>
                <c:pt idx="375">
                  <c:v>1.5</c:v>
                </c:pt>
                <c:pt idx="376">
                  <c:v>1.5</c:v>
                </c:pt>
                <c:pt idx="377">
                  <c:v>1.5</c:v>
                </c:pt>
                <c:pt idx="378">
                  <c:v>1.5</c:v>
                </c:pt>
                <c:pt idx="379">
                  <c:v>1.5</c:v>
                </c:pt>
                <c:pt idx="380">
                  <c:v>1.5</c:v>
                </c:pt>
                <c:pt idx="381">
                  <c:v>1.5</c:v>
                </c:pt>
                <c:pt idx="382">
                  <c:v>1.5</c:v>
                </c:pt>
                <c:pt idx="383">
                  <c:v>1.5</c:v>
                </c:pt>
                <c:pt idx="384">
                  <c:v>1.5</c:v>
                </c:pt>
                <c:pt idx="385">
                  <c:v>1.5</c:v>
                </c:pt>
                <c:pt idx="386">
                  <c:v>1.5</c:v>
                </c:pt>
                <c:pt idx="387">
                  <c:v>1.5</c:v>
                </c:pt>
                <c:pt idx="388">
                  <c:v>1.5</c:v>
                </c:pt>
                <c:pt idx="389">
                  <c:v>1.5</c:v>
                </c:pt>
                <c:pt idx="390">
                  <c:v>1.5</c:v>
                </c:pt>
                <c:pt idx="391">
                  <c:v>1.5</c:v>
                </c:pt>
                <c:pt idx="392">
                  <c:v>1.5</c:v>
                </c:pt>
                <c:pt idx="393">
                  <c:v>1.5</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c:v>
                </c:pt>
                <c:pt idx="419">
                  <c:v>1.5</c:v>
                </c:pt>
                <c:pt idx="420">
                  <c:v>1.5</c:v>
                </c:pt>
                <c:pt idx="421">
                  <c:v>1.6</c:v>
                </c:pt>
                <c:pt idx="422">
                  <c:v>1.6</c:v>
                </c:pt>
                <c:pt idx="423">
                  <c:v>1.6</c:v>
                </c:pt>
                <c:pt idx="424">
                  <c:v>1.6</c:v>
                </c:pt>
                <c:pt idx="425">
                  <c:v>1.6</c:v>
                </c:pt>
                <c:pt idx="426">
                  <c:v>1.6</c:v>
                </c:pt>
                <c:pt idx="427">
                  <c:v>1.6</c:v>
                </c:pt>
                <c:pt idx="428">
                  <c:v>1.6</c:v>
                </c:pt>
                <c:pt idx="429">
                  <c:v>1.6</c:v>
                </c:pt>
                <c:pt idx="430">
                  <c:v>1.6</c:v>
                </c:pt>
                <c:pt idx="431">
                  <c:v>1.6</c:v>
                </c:pt>
                <c:pt idx="432">
                  <c:v>1.6</c:v>
                </c:pt>
                <c:pt idx="433">
                  <c:v>1.6</c:v>
                </c:pt>
                <c:pt idx="434">
                  <c:v>1.6</c:v>
                </c:pt>
                <c:pt idx="435">
                  <c:v>1.6</c:v>
                </c:pt>
                <c:pt idx="436">
                  <c:v>1.6</c:v>
                </c:pt>
                <c:pt idx="437">
                  <c:v>1.6</c:v>
                </c:pt>
                <c:pt idx="438">
                  <c:v>1.6</c:v>
                </c:pt>
                <c:pt idx="439">
                  <c:v>1.6</c:v>
                </c:pt>
                <c:pt idx="440">
                  <c:v>1.6</c:v>
                </c:pt>
                <c:pt idx="441">
                  <c:v>1.6</c:v>
                </c:pt>
                <c:pt idx="442">
                  <c:v>1.6</c:v>
                </c:pt>
                <c:pt idx="443">
                  <c:v>1.6</c:v>
                </c:pt>
                <c:pt idx="444">
                  <c:v>1.6</c:v>
                </c:pt>
                <c:pt idx="445">
                  <c:v>1.6</c:v>
                </c:pt>
                <c:pt idx="446">
                  <c:v>1.6</c:v>
                </c:pt>
                <c:pt idx="447">
                  <c:v>1.6</c:v>
                </c:pt>
                <c:pt idx="448">
                  <c:v>1.6</c:v>
                </c:pt>
                <c:pt idx="449">
                  <c:v>1.6</c:v>
                </c:pt>
                <c:pt idx="450">
                  <c:v>1.6</c:v>
                </c:pt>
                <c:pt idx="451">
                  <c:v>1.6</c:v>
                </c:pt>
                <c:pt idx="452">
                  <c:v>1.6</c:v>
                </c:pt>
                <c:pt idx="453">
                  <c:v>1.6</c:v>
                </c:pt>
                <c:pt idx="454">
                  <c:v>1.6</c:v>
                </c:pt>
                <c:pt idx="455">
                  <c:v>1.6</c:v>
                </c:pt>
                <c:pt idx="456">
                  <c:v>1.6</c:v>
                </c:pt>
                <c:pt idx="457">
                  <c:v>1.6</c:v>
                </c:pt>
                <c:pt idx="458">
                  <c:v>1.6</c:v>
                </c:pt>
                <c:pt idx="459">
                  <c:v>1.6</c:v>
                </c:pt>
                <c:pt idx="460">
                  <c:v>1.6</c:v>
                </c:pt>
                <c:pt idx="461">
                  <c:v>1.6</c:v>
                </c:pt>
                <c:pt idx="462">
                  <c:v>1.6</c:v>
                </c:pt>
                <c:pt idx="463">
                  <c:v>1.6</c:v>
                </c:pt>
                <c:pt idx="464">
                  <c:v>1.6</c:v>
                </c:pt>
                <c:pt idx="465">
                  <c:v>1.6</c:v>
                </c:pt>
                <c:pt idx="466">
                  <c:v>1.6</c:v>
                </c:pt>
                <c:pt idx="467">
                  <c:v>1.6</c:v>
                </c:pt>
                <c:pt idx="468">
                  <c:v>1.6</c:v>
                </c:pt>
                <c:pt idx="469">
                  <c:v>1.6</c:v>
                </c:pt>
                <c:pt idx="470">
                  <c:v>1.6</c:v>
                </c:pt>
                <c:pt idx="471">
                  <c:v>1.6</c:v>
                </c:pt>
                <c:pt idx="472">
                  <c:v>1.6</c:v>
                </c:pt>
                <c:pt idx="473">
                  <c:v>1.6</c:v>
                </c:pt>
                <c:pt idx="474">
                  <c:v>1.6</c:v>
                </c:pt>
                <c:pt idx="475">
                  <c:v>1.6</c:v>
                </c:pt>
                <c:pt idx="476">
                  <c:v>1.6</c:v>
                </c:pt>
                <c:pt idx="477">
                  <c:v>1.6</c:v>
                </c:pt>
                <c:pt idx="478">
                  <c:v>1.6</c:v>
                </c:pt>
                <c:pt idx="479">
                  <c:v>1.6</c:v>
                </c:pt>
                <c:pt idx="480">
                  <c:v>1.6</c:v>
                </c:pt>
                <c:pt idx="481">
                  <c:v>1.7</c:v>
                </c:pt>
                <c:pt idx="482">
                  <c:v>1.7</c:v>
                </c:pt>
                <c:pt idx="483">
                  <c:v>1.7</c:v>
                </c:pt>
                <c:pt idx="484">
                  <c:v>1.7</c:v>
                </c:pt>
                <c:pt idx="485">
                  <c:v>1.7</c:v>
                </c:pt>
                <c:pt idx="486">
                  <c:v>1.7</c:v>
                </c:pt>
                <c:pt idx="487">
                  <c:v>1.7</c:v>
                </c:pt>
                <c:pt idx="488">
                  <c:v>1.7</c:v>
                </c:pt>
                <c:pt idx="489">
                  <c:v>1.7</c:v>
                </c:pt>
                <c:pt idx="490">
                  <c:v>1.7</c:v>
                </c:pt>
                <c:pt idx="491">
                  <c:v>1.7</c:v>
                </c:pt>
                <c:pt idx="492">
                  <c:v>1.7</c:v>
                </c:pt>
                <c:pt idx="493">
                  <c:v>1.7</c:v>
                </c:pt>
                <c:pt idx="494">
                  <c:v>1.7</c:v>
                </c:pt>
                <c:pt idx="495">
                  <c:v>1.7</c:v>
                </c:pt>
                <c:pt idx="496">
                  <c:v>1.7</c:v>
                </c:pt>
                <c:pt idx="497">
                  <c:v>1.7</c:v>
                </c:pt>
                <c:pt idx="498">
                  <c:v>1.7</c:v>
                </c:pt>
                <c:pt idx="499">
                  <c:v>1.7</c:v>
                </c:pt>
                <c:pt idx="500">
                  <c:v>1.7</c:v>
                </c:pt>
                <c:pt idx="501">
                  <c:v>1.7</c:v>
                </c:pt>
                <c:pt idx="502">
                  <c:v>1.7</c:v>
                </c:pt>
                <c:pt idx="503">
                  <c:v>1.7</c:v>
                </c:pt>
                <c:pt idx="504">
                  <c:v>1.7</c:v>
                </c:pt>
                <c:pt idx="505">
                  <c:v>1.7</c:v>
                </c:pt>
                <c:pt idx="506">
                  <c:v>1.7</c:v>
                </c:pt>
                <c:pt idx="507">
                  <c:v>1.7</c:v>
                </c:pt>
                <c:pt idx="508">
                  <c:v>1.7</c:v>
                </c:pt>
                <c:pt idx="509">
                  <c:v>1.7</c:v>
                </c:pt>
                <c:pt idx="510">
                  <c:v>1.7</c:v>
                </c:pt>
                <c:pt idx="511">
                  <c:v>1.7</c:v>
                </c:pt>
                <c:pt idx="512">
                  <c:v>1.7</c:v>
                </c:pt>
                <c:pt idx="513">
                  <c:v>1.7</c:v>
                </c:pt>
                <c:pt idx="514">
                  <c:v>1.7</c:v>
                </c:pt>
                <c:pt idx="515">
                  <c:v>1.7</c:v>
                </c:pt>
                <c:pt idx="516">
                  <c:v>1.7</c:v>
                </c:pt>
                <c:pt idx="517">
                  <c:v>1.7</c:v>
                </c:pt>
                <c:pt idx="518">
                  <c:v>1.7</c:v>
                </c:pt>
                <c:pt idx="519">
                  <c:v>1.7</c:v>
                </c:pt>
                <c:pt idx="520">
                  <c:v>1.7</c:v>
                </c:pt>
                <c:pt idx="521">
                  <c:v>1.7</c:v>
                </c:pt>
                <c:pt idx="522">
                  <c:v>1.7</c:v>
                </c:pt>
                <c:pt idx="523">
                  <c:v>1.7</c:v>
                </c:pt>
                <c:pt idx="524">
                  <c:v>1.7</c:v>
                </c:pt>
                <c:pt idx="525">
                  <c:v>1.7</c:v>
                </c:pt>
                <c:pt idx="526">
                  <c:v>1.7</c:v>
                </c:pt>
                <c:pt idx="527">
                  <c:v>1.7</c:v>
                </c:pt>
                <c:pt idx="528">
                  <c:v>1.7</c:v>
                </c:pt>
                <c:pt idx="529">
                  <c:v>1.7</c:v>
                </c:pt>
                <c:pt idx="530">
                  <c:v>1.7</c:v>
                </c:pt>
                <c:pt idx="531">
                  <c:v>1.7</c:v>
                </c:pt>
                <c:pt idx="532">
                  <c:v>1.7</c:v>
                </c:pt>
                <c:pt idx="533">
                  <c:v>1.7</c:v>
                </c:pt>
                <c:pt idx="534">
                  <c:v>1.7</c:v>
                </c:pt>
                <c:pt idx="535">
                  <c:v>1.7</c:v>
                </c:pt>
                <c:pt idx="536">
                  <c:v>1.7</c:v>
                </c:pt>
                <c:pt idx="537">
                  <c:v>1.7</c:v>
                </c:pt>
                <c:pt idx="538">
                  <c:v>1.7</c:v>
                </c:pt>
                <c:pt idx="539">
                  <c:v>1.7</c:v>
                </c:pt>
                <c:pt idx="540">
                  <c:v>1.7</c:v>
                </c:pt>
                <c:pt idx="541">
                  <c:v>1.8</c:v>
                </c:pt>
                <c:pt idx="542">
                  <c:v>1.8</c:v>
                </c:pt>
                <c:pt idx="543">
                  <c:v>1.8</c:v>
                </c:pt>
                <c:pt idx="544">
                  <c:v>1.8</c:v>
                </c:pt>
                <c:pt idx="545">
                  <c:v>1.8</c:v>
                </c:pt>
                <c:pt idx="546">
                  <c:v>1.8</c:v>
                </c:pt>
                <c:pt idx="547">
                  <c:v>1.8</c:v>
                </c:pt>
                <c:pt idx="548">
                  <c:v>1.8</c:v>
                </c:pt>
                <c:pt idx="549">
                  <c:v>1.8</c:v>
                </c:pt>
                <c:pt idx="550">
                  <c:v>1.8</c:v>
                </c:pt>
                <c:pt idx="551">
                  <c:v>1.8</c:v>
                </c:pt>
                <c:pt idx="552">
                  <c:v>1.8</c:v>
                </c:pt>
                <c:pt idx="553">
                  <c:v>1.8</c:v>
                </c:pt>
                <c:pt idx="554">
                  <c:v>1.8</c:v>
                </c:pt>
                <c:pt idx="555">
                  <c:v>1.8</c:v>
                </c:pt>
                <c:pt idx="556">
                  <c:v>1.8</c:v>
                </c:pt>
                <c:pt idx="557">
                  <c:v>1.8</c:v>
                </c:pt>
                <c:pt idx="558">
                  <c:v>1.8</c:v>
                </c:pt>
                <c:pt idx="559">
                  <c:v>1.8</c:v>
                </c:pt>
                <c:pt idx="560">
                  <c:v>1.8</c:v>
                </c:pt>
                <c:pt idx="561">
                  <c:v>1.8</c:v>
                </c:pt>
                <c:pt idx="562">
                  <c:v>1.8</c:v>
                </c:pt>
                <c:pt idx="563">
                  <c:v>1.8</c:v>
                </c:pt>
                <c:pt idx="564">
                  <c:v>1.8</c:v>
                </c:pt>
                <c:pt idx="565">
                  <c:v>1.8</c:v>
                </c:pt>
                <c:pt idx="566">
                  <c:v>1.8</c:v>
                </c:pt>
                <c:pt idx="567">
                  <c:v>1.8</c:v>
                </c:pt>
                <c:pt idx="568">
                  <c:v>1.8</c:v>
                </c:pt>
                <c:pt idx="569">
                  <c:v>1.8</c:v>
                </c:pt>
                <c:pt idx="570">
                  <c:v>1.8</c:v>
                </c:pt>
                <c:pt idx="571">
                  <c:v>1.8</c:v>
                </c:pt>
                <c:pt idx="572">
                  <c:v>1.8</c:v>
                </c:pt>
                <c:pt idx="573">
                  <c:v>1.8</c:v>
                </c:pt>
                <c:pt idx="574">
                  <c:v>1.8</c:v>
                </c:pt>
                <c:pt idx="575">
                  <c:v>1.8</c:v>
                </c:pt>
                <c:pt idx="576">
                  <c:v>1.8</c:v>
                </c:pt>
                <c:pt idx="577">
                  <c:v>1.8</c:v>
                </c:pt>
                <c:pt idx="578">
                  <c:v>1.8</c:v>
                </c:pt>
                <c:pt idx="579">
                  <c:v>1.8</c:v>
                </c:pt>
                <c:pt idx="580">
                  <c:v>1.8</c:v>
                </c:pt>
                <c:pt idx="581">
                  <c:v>1.8</c:v>
                </c:pt>
                <c:pt idx="582">
                  <c:v>1.8</c:v>
                </c:pt>
                <c:pt idx="583">
                  <c:v>1.8</c:v>
                </c:pt>
                <c:pt idx="584">
                  <c:v>1.8</c:v>
                </c:pt>
                <c:pt idx="585">
                  <c:v>1.8</c:v>
                </c:pt>
                <c:pt idx="586">
                  <c:v>1.8</c:v>
                </c:pt>
                <c:pt idx="587">
                  <c:v>1.8</c:v>
                </c:pt>
                <c:pt idx="588">
                  <c:v>1.8</c:v>
                </c:pt>
                <c:pt idx="589">
                  <c:v>1.8</c:v>
                </c:pt>
                <c:pt idx="590">
                  <c:v>1.8</c:v>
                </c:pt>
                <c:pt idx="591">
                  <c:v>1.8</c:v>
                </c:pt>
                <c:pt idx="592">
                  <c:v>1.8</c:v>
                </c:pt>
                <c:pt idx="593">
                  <c:v>1.8</c:v>
                </c:pt>
                <c:pt idx="594">
                  <c:v>1.8</c:v>
                </c:pt>
                <c:pt idx="595">
                  <c:v>1.8</c:v>
                </c:pt>
                <c:pt idx="596">
                  <c:v>1.8</c:v>
                </c:pt>
                <c:pt idx="597">
                  <c:v>1.8</c:v>
                </c:pt>
                <c:pt idx="598">
                  <c:v>1.8</c:v>
                </c:pt>
                <c:pt idx="599">
                  <c:v>1.8</c:v>
                </c:pt>
                <c:pt idx="600">
                  <c:v>1.8</c:v>
                </c:pt>
                <c:pt idx="601">
                  <c:v>1.9</c:v>
                </c:pt>
                <c:pt idx="602">
                  <c:v>1.9</c:v>
                </c:pt>
                <c:pt idx="603">
                  <c:v>1.9</c:v>
                </c:pt>
                <c:pt idx="604">
                  <c:v>1.9</c:v>
                </c:pt>
                <c:pt idx="605">
                  <c:v>1.9</c:v>
                </c:pt>
                <c:pt idx="606">
                  <c:v>1.9</c:v>
                </c:pt>
                <c:pt idx="607">
                  <c:v>1.9</c:v>
                </c:pt>
                <c:pt idx="608">
                  <c:v>1.9</c:v>
                </c:pt>
                <c:pt idx="609">
                  <c:v>1.9</c:v>
                </c:pt>
                <c:pt idx="610">
                  <c:v>1.9</c:v>
                </c:pt>
                <c:pt idx="611">
                  <c:v>1.9</c:v>
                </c:pt>
                <c:pt idx="612">
                  <c:v>1.9</c:v>
                </c:pt>
                <c:pt idx="613">
                  <c:v>1.9</c:v>
                </c:pt>
                <c:pt idx="614">
                  <c:v>1.9</c:v>
                </c:pt>
                <c:pt idx="615">
                  <c:v>1.9</c:v>
                </c:pt>
                <c:pt idx="616">
                  <c:v>1.9</c:v>
                </c:pt>
                <c:pt idx="617">
                  <c:v>1.9</c:v>
                </c:pt>
                <c:pt idx="618">
                  <c:v>1.9</c:v>
                </c:pt>
                <c:pt idx="619">
                  <c:v>1.9</c:v>
                </c:pt>
                <c:pt idx="620">
                  <c:v>1.9</c:v>
                </c:pt>
                <c:pt idx="621">
                  <c:v>1.9</c:v>
                </c:pt>
                <c:pt idx="622">
                  <c:v>1.9</c:v>
                </c:pt>
                <c:pt idx="623">
                  <c:v>1.9</c:v>
                </c:pt>
                <c:pt idx="624">
                  <c:v>1.9</c:v>
                </c:pt>
                <c:pt idx="625">
                  <c:v>1.9</c:v>
                </c:pt>
                <c:pt idx="626">
                  <c:v>1.9</c:v>
                </c:pt>
                <c:pt idx="627">
                  <c:v>1.9</c:v>
                </c:pt>
                <c:pt idx="628">
                  <c:v>1.9</c:v>
                </c:pt>
                <c:pt idx="629">
                  <c:v>1.9</c:v>
                </c:pt>
                <c:pt idx="630">
                  <c:v>1.9</c:v>
                </c:pt>
                <c:pt idx="631">
                  <c:v>1.9</c:v>
                </c:pt>
                <c:pt idx="632">
                  <c:v>1.9</c:v>
                </c:pt>
                <c:pt idx="633">
                  <c:v>1.9</c:v>
                </c:pt>
                <c:pt idx="634">
                  <c:v>1.9</c:v>
                </c:pt>
                <c:pt idx="635">
                  <c:v>1.9</c:v>
                </c:pt>
                <c:pt idx="636">
                  <c:v>1.9</c:v>
                </c:pt>
                <c:pt idx="637">
                  <c:v>1.9</c:v>
                </c:pt>
                <c:pt idx="638">
                  <c:v>1.9</c:v>
                </c:pt>
                <c:pt idx="639">
                  <c:v>1.9</c:v>
                </c:pt>
                <c:pt idx="640">
                  <c:v>1.9</c:v>
                </c:pt>
                <c:pt idx="641">
                  <c:v>1.9</c:v>
                </c:pt>
                <c:pt idx="642">
                  <c:v>1.9</c:v>
                </c:pt>
                <c:pt idx="643">
                  <c:v>1.9</c:v>
                </c:pt>
                <c:pt idx="644">
                  <c:v>1.9</c:v>
                </c:pt>
                <c:pt idx="645">
                  <c:v>1.9</c:v>
                </c:pt>
                <c:pt idx="646">
                  <c:v>1.9</c:v>
                </c:pt>
                <c:pt idx="647">
                  <c:v>1.9</c:v>
                </c:pt>
                <c:pt idx="648">
                  <c:v>1.9</c:v>
                </c:pt>
                <c:pt idx="649">
                  <c:v>1.9</c:v>
                </c:pt>
                <c:pt idx="650">
                  <c:v>1.9</c:v>
                </c:pt>
                <c:pt idx="651">
                  <c:v>1.9</c:v>
                </c:pt>
                <c:pt idx="652">
                  <c:v>1.9</c:v>
                </c:pt>
                <c:pt idx="653">
                  <c:v>1.9</c:v>
                </c:pt>
                <c:pt idx="654">
                  <c:v>1.9</c:v>
                </c:pt>
                <c:pt idx="655">
                  <c:v>1.9</c:v>
                </c:pt>
                <c:pt idx="656">
                  <c:v>1.9</c:v>
                </c:pt>
                <c:pt idx="657">
                  <c:v>1.9</c:v>
                </c:pt>
                <c:pt idx="658">
                  <c:v>1.9</c:v>
                </c:pt>
                <c:pt idx="659">
                  <c:v>1.9</c:v>
                </c:pt>
                <c:pt idx="660">
                  <c:v>1.9</c:v>
                </c:pt>
                <c:pt idx="661">
                  <c:v>2.0</c:v>
                </c:pt>
                <c:pt idx="662">
                  <c:v>2.0</c:v>
                </c:pt>
                <c:pt idx="663">
                  <c:v>2.0</c:v>
                </c:pt>
                <c:pt idx="664">
                  <c:v>2.0</c:v>
                </c:pt>
                <c:pt idx="665">
                  <c:v>2.0</c:v>
                </c:pt>
                <c:pt idx="666">
                  <c:v>2.0</c:v>
                </c:pt>
                <c:pt idx="667">
                  <c:v>2.0</c:v>
                </c:pt>
                <c:pt idx="668">
                  <c:v>2.0</c:v>
                </c:pt>
                <c:pt idx="669">
                  <c:v>2.0</c:v>
                </c:pt>
                <c:pt idx="670">
                  <c:v>2.0</c:v>
                </c:pt>
                <c:pt idx="671">
                  <c:v>2.0</c:v>
                </c:pt>
                <c:pt idx="672">
                  <c:v>2.0</c:v>
                </c:pt>
                <c:pt idx="673">
                  <c:v>2.0</c:v>
                </c:pt>
                <c:pt idx="674">
                  <c:v>2.0</c:v>
                </c:pt>
                <c:pt idx="675">
                  <c:v>2.0</c:v>
                </c:pt>
                <c:pt idx="676">
                  <c:v>2.0</c:v>
                </c:pt>
                <c:pt idx="677">
                  <c:v>2.0</c:v>
                </c:pt>
                <c:pt idx="678">
                  <c:v>2.0</c:v>
                </c:pt>
                <c:pt idx="679">
                  <c:v>2.0</c:v>
                </c:pt>
                <c:pt idx="680">
                  <c:v>2.0</c:v>
                </c:pt>
                <c:pt idx="681">
                  <c:v>2.0</c:v>
                </c:pt>
                <c:pt idx="682">
                  <c:v>2.0</c:v>
                </c:pt>
                <c:pt idx="683">
                  <c:v>2.0</c:v>
                </c:pt>
                <c:pt idx="684">
                  <c:v>2.0</c:v>
                </c:pt>
                <c:pt idx="685">
                  <c:v>2.0</c:v>
                </c:pt>
                <c:pt idx="686">
                  <c:v>2.0</c:v>
                </c:pt>
                <c:pt idx="687">
                  <c:v>2.0</c:v>
                </c:pt>
                <c:pt idx="688">
                  <c:v>2.0</c:v>
                </c:pt>
                <c:pt idx="689">
                  <c:v>2.0</c:v>
                </c:pt>
                <c:pt idx="690">
                  <c:v>2.0</c:v>
                </c:pt>
                <c:pt idx="691">
                  <c:v>2.0</c:v>
                </c:pt>
                <c:pt idx="692">
                  <c:v>2.0</c:v>
                </c:pt>
                <c:pt idx="693">
                  <c:v>2.0</c:v>
                </c:pt>
                <c:pt idx="694">
                  <c:v>2.0</c:v>
                </c:pt>
                <c:pt idx="695">
                  <c:v>2.0</c:v>
                </c:pt>
                <c:pt idx="696">
                  <c:v>2.0</c:v>
                </c:pt>
                <c:pt idx="697">
                  <c:v>2.0</c:v>
                </c:pt>
                <c:pt idx="698">
                  <c:v>2.0</c:v>
                </c:pt>
                <c:pt idx="699">
                  <c:v>2.0</c:v>
                </c:pt>
                <c:pt idx="700">
                  <c:v>2.0</c:v>
                </c:pt>
                <c:pt idx="701">
                  <c:v>2.0</c:v>
                </c:pt>
                <c:pt idx="702">
                  <c:v>2.0</c:v>
                </c:pt>
                <c:pt idx="703">
                  <c:v>2.0</c:v>
                </c:pt>
                <c:pt idx="704">
                  <c:v>2.0</c:v>
                </c:pt>
                <c:pt idx="705">
                  <c:v>2.0</c:v>
                </c:pt>
                <c:pt idx="706">
                  <c:v>2.0</c:v>
                </c:pt>
                <c:pt idx="707">
                  <c:v>2.0</c:v>
                </c:pt>
                <c:pt idx="708">
                  <c:v>2.0</c:v>
                </c:pt>
                <c:pt idx="709">
                  <c:v>2.0</c:v>
                </c:pt>
                <c:pt idx="710">
                  <c:v>2.0</c:v>
                </c:pt>
                <c:pt idx="711">
                  <c:v>2.0</c:v>
                </c:pt>
                <c:pt idx="712">
                  <c:v>2.0</c:v>
                </c:pt>
                <c:pt idx="713">
                  <c:v>2.0</c:v>
                </c:pt>
                <c:pt idx="714">
                  <c:v>2.0</c:v>
                </c:pt>
                <c:pt idx="715">
                  <c:v>2.0</c:v>
                </c:pt>
                <c:pt idx="716">
                  <c:v>2.0</c:v>
                </c:pt>
                <c:pt idx="717">
                  <c:v>2.0</c:v>
                </c:pt>
                <c:pt idx="718">
                  <c:v>2.0</c:v>
                </c:pt>
                <c:pt idx="719">
                  <c:v>2.0</c:v>
                </c:pt>
                <c:pt idx="720">
                  <c:v>2.0</c:v>
                </c:pt>
                <c:pt idx="721">
                  <c:v>2.1</c:v>
                </c:pt>
                <c:pt idx="722">
                  <c:v>2.1</c:v>
                </c:pt>
                <c:pt idx="723">
                  <c:v>2.1</c:v>
                </c:pt>
                <c:pt idx="724">
                  <c:v>2.1</c:v>
                </c:pt>
                <c:pt idx="725">
                  <c:v>2.1</c:v>
                </c:pt>
                <c:pt idx="726">
                  <c:v>2.1</c:v>
                </c:pt>
                <c:pt idx="727">
                  <c:v>2.1</c:v>
                </c:pt>
                <c:pt idx="728">
                  <c:v>2.1</c:v>
                </c:pt>
                <c:pt idx="729">
                  <c:v>2.1</c:v>
                </c:pt>
                <c:pt idx="730">
                  <c:v>2.1</c:v>
                </c:pt>
                <c:pt idx="731">
                  <c:v>2.1</c:v>
                </c:pt>
                <c:pt idx="732">
                  <c:v>2.1</c:v>
                </c:pt>
                <c:pt idx="733">
                  <c:v>2.1</c:v>
                </c:pt>
                <c:pt idx="734">
                  <c:v>2.1</c:v>
                </c:pt>
                <c:pt idx="735">
                  <c:v>2.1</c:v>
                </c:pt>
                <c:pt idx="736">
                  <c:v>2.1</c:v>
                </c:pt>
                <c:pt idx="737">
                  <c:v>2.1</c:v>
                </c:pt>
                <c:pt idx="738">
                  <c:v>2.1</c:v>
                </c:pt>
                <c:pt idx="739">
                  <c:v>2.1</c:v>
                </c:pt>
                <c:pt idx="740">
                  <c:v>2.1</c:v>
                </c:pt>
                <c:pt idx="741">
                  <c:v>2.1</c:v>
                </c:pt>
                <c:pt idx="742">
                  <c:v>2.1</c:v>
                </c:pt>
                <c:pt idx="743">
                  <c:v>2.1</c:v>
                </c:pt>
                <c:pt idx="744">
                  <c:v>2.1</c:v>
                </c:pt>
                <c:pt idx="745">
                  <c:v>2.1</c:v>
                </c:pt>
                <c:pt idx="746">
                  <c:v>2.1</c:v>
                </c:pt>
                <c:pt idx="747">
                  <c:v>2.1</c:v>
                </c:pt>
                <c:pt idx="748">
                  <c:v>2.1</c:v>
                </c:pt>
                <c:pt idx="749">
                  <c:v>2.1</c:v>
                </c:pt>
                <c:pt idx="750">
                  <c:v>2.1</c:v>
                </c:pt>
                <c:pt idx="751">
                  <c:v>2.1</c:v>
                </c:pt>
                <c:pt idx="752">
                  <c:v>2.1</c:v>
                </c:pt>
                <c:pt idx="753">
                  <c:v>2.1</c:v>
                </c:pt>
                <c:pt idx="754">
                  <c:v>2.1</c:v>
                </c:pt>
                <c:pt idx="755">
                  <c:v>2.1</c:v>
                </c:pt>
                <c:pt idx="756">
                  <c:v>2.1</c:v>
                </c:pt>
                <c:pt idx="757">
                  <c:v>2.1</c:v>
                </c:pt>
                <c:pt idx="758">
                  <c:v>2.1</c:v>
                </c:pt>
                <c:pt idx="759">
                  <c:v>2.1</c:v>
                </c:pt>
                <c:pt idx="760">
                  <c:v>2.1</c:v>
                </c:pt>
                <c:pt idx="761">
                  <c:v>2.1</c:v>
                </c:pt>
                <c:pt idx="762">
                  <c:v>2.1</c:v>
                </c:pt>
                <c:pt idx="763">
                  <c:v>2.1</c:v>
                </c:pt>
                <c:pt idx="764">
                  <c:v>2.1</c:v>
                </c:pt>
                <c:pt idx="765">
                  <c:v>2.1</c:v>
                </c:pt>
                <c:pt idx="766">
                  <c:v>2.1</c:v>
                </c:pt>
                <c:pt idx="767">
                  <c:v>2.1</c:v>
                </c:pt>
                <c:pt idx="768">
                  <c:v>2.1</c:v>
                </c:pt>
                <c:pt idx="769">
                  <c:v>2.1</c:v>
                </c:pt>
                <c:pt idx="770">
                  <c:v>2.1</c:v>
                </c:pt>
                <c:pt idx="771">
                  <c:v>2.1</c:v>
                </c:pt>
                <c:pt idx="772">
                  <c:v>2.1</c:v>
                </c:pt>
                <c:pt idx="773">
                  <c:v>2.1</c:v>
                </c:pt>
                <c:pt idx="774">
                  <c:v>2.1</c:v>
                </c:pt>
                <c:pt idx="775">
                  <c:v>2.1</c:v>
                </c:pt>
                <c:pt idx="776">
                  <c:v>2.1</c:v>
                </c:pt>
                <c:pt idx="777">
                  <c:v>2.1</c:v>
                </c:pt>
                <c:pt idx="778">
                  <c:v>2.1</c:v>
                </c:pt>
                <c:pt idx="779">
                  <c:v>2.1</c:v>
                </c:pt>
                <c:pt idx="780">
                  <c:v>2.1</c:v>
                </c:pt>
                <c:pt idx="781">
                  <c:v>2.2</c:v>
                </c:pt>
                <c:pt idx="782">
                  <c:v>2.2</c:v>
                </c:pt>
                <c:pt idx="783">
                  <c:v>2.2</c:v>
                </c:pt>
                <c:pt idx="784">
                  <c:v>2.2</c:v>
                </c:pt>
                <c:pt idx="785">
                  <c:v>2.2</c:v>
                </c:pt>
                <c:pt idx="786">
                  <c:v>2.2</c:v>
                </c:pt>
                <c:pt idx="787">
                  <c:v>2.2</c:v>
                </c:pt>
                <c:pt idx="788">
                  <c:v>2.2</c:v>
                </c:pt>
                <c:pt idx="789">
                  <c:v>2.2</c:v>
                </c:pt>
                <c:pt idx="790">
                  <c:v>2.2</c:v>
                </c:pt>
                <c:pt idx="791">
                  <c:v>2.2</c:v>
                </c:pt>
                <c:pt idx="792">
                  <c:v>2.2</c:v>
                </c:pt>
                <c:pt idx="793">
                  <c:v>2.2</c:v>
                </c:pt>
                <c:pt idx="794">
                  <c:v>2.2</c:v>
                </c:pt>
                <c:pt idx="795">
                  <c:v>2.2</c:v>
                </c:pt>
                <c:pt idx="796">
                  <c:v>2.2</c:v>
                </c:pt>
                <c:pt idx="797">
                  <c:v>2.2</c:v>
                </c:pt>
                <c:pt idx="798">
                  <c:v>2.2</c:v>
                </c:pt>
                <c:pt idx="799">
                  <c:v>2.2</c:v>
                </c:pt>
                <c:pt idx="800">
                  <c:v>2.2</c:v>
                </c:pt>
                <c:pt idx="801">
                  <c:v>2.2</c:v>
                </c:pt>
                <c:pt idx="802">
                  <c:v>2.2</c:v>
                </c:pt>
                <c:pt idx="803">
                  <c:v>2.2</c:v>
                </c:pt>
                <c:pt idx="804">
                  <c:v>2.2</c:v>
                </c:pt>
                <c:pt idx="805">
                  <c:v>2.2</c:v>
                </c:pt>
                <c:pt idx="806">
                  <c:v>2.2</c:v>
                </c:pt>
                <c:pt idx="807">
                  <c:v>2.2</c:v>
                </c:pt>
                <c:pt idx="808">
                  <c:v>2.2</c:v>
                </c:pt>
                <c:pt idx="809">
                  <c:v>2.2</c:v>
                </c:pt>
                <c:pt idx="810">
                  <c:v>2.2</c:v>
                </c:pt>
                <c:pt idx="811">
                  <c:v>2.2</c:v>
                </c:pt>
                <c:pt idx="812">
                  <c:v>2.2</c:v>
                </c:pt>
                <c:pt idx="813">
                  <c:v>2.2</c:v>
                </c:pt>
                <c:pt idx="814">
                  <c:v>2.2</c:v>
                </c:pt>
                <c:pt idx="815">
                  <c:v>2.2</c:v>
                </c:pt>
                <c:pt idx="816">
                  <c:v>2.2</c:v>
                </c:pt>
                <c:pt idx="817">
                  <c:v>2.2</c:v>
                </c:pt>
                <c:pt idx="818">
                  <c:v>2.2</c:v>
                </c:pt>
                <c:pt idx="819">
                  <c:v>2.2</c:v>
                </c:pt>
                <c:pt idx="820">
                  <c:v>2.2</c:v>
                </c:pt>
                <c:pt idx="821">
                  <c:v>2.2</c:v>
                </c:pt>
                <c:pt idx="822">
                  <c:v>2.2</c:v>
                </c:pt>
                <c:pt idx="823">
                  <c:v>2.2</c:v>
                </c:pt>
                <c:pt idx="824">
                  <c:v>2.2</c:v>
                </c:pt>
                <c:pt idx="825">
                  <c:v>2.2</c:v>
                </c:pt>
                <c:pt idx="826">
                  <c:v>2.2</c:v>
                </c:pt>
                <c:pt idx="827">
                  <c:v>2.2</c:v>
                </c:pt>
                <c:pt idx="828">
                  <c:v>2.2</c:v>
                </c:pt>
                <c:pt idx="829">
                  <c:v>2.2</c:v>
                </c:pt>
                <c:pt idx="830">
                  <c:v>2.2</c:v>
                </c:pt>
                <c:pt idx="831">
                  <c:v>2.2</c:v>
                </c:pt>
                <c:pt idx="832">
                  <c:v>2.2</c:v>
                </c:pt>
                <c:pt idx="833">
                  <c:v>2.2</c:v>
                </c:pt>
                <c:pt idx="834">
                  <c:v>2.2</c:v>
                </c:pt>
                <c:pt idx="835">
                  <c:v>2.2</c:v>
                </c:pt>
                <c:pt idx="836">
                  <c:v>2.2</c:v>
                </c:pt>
                <c:pt idx="837">
                  <c:v>2.2</c:v>
                </c:pt>
                <c:pt idx="838">
                  <c:v>2.2</c:v>
                </c:pt>
                <c:pt idx="839">
                  <c:v>2.2</c:v>
                </c:pt>
                <c:pt idx="840">
                  <c:v>2.2</c:v>
                </c:pt>
                <c:pt idx="841">
                  <c:v>2.3</c:v>
                </c:pt>
                <c:pt idx="842">
                  <c:v>2.3</c:v>
                </c:pt>
                <c:pt idx="843">
                  <c:v>2.3</c:v>
                </c:pt>
                <c:pt idx="844">
                  <c:v>2.3</c:v>
                </c:pt>
                <c:pt idx="845">
                  <c:v>2.3</c:v>
                </c:pt>
                <c:pt idx="846">
                  <c:v>2.3</c:v>
                </c:pt>
                <c:pt idx="847">
                  <c:v>2.3</c:v>
                </c:pt>
                <c:pt idx="848">
                  <c:v>2.3</c:v>
                </c:pt>
                <c:pt idx="849">
                  <c:v>2.3</c:v>
                </c:pt>
                <c:pt idx="850">
                  <c:v>2.3</c:v>
                </c:pt>
                <c:pt idx="851">
                  <c:v>2.3</c:v>
                </c:pt>
                <c:pt idx="852">
                  <c:v>2.3</c:v>
                </c:pt>
                <c:pt idx="853">
                  <c:v>2.3</c:v>
                </c:pt>
                <c:pt idx="854">
                  <c:v>2.3</c:v>
                </c:pt>
                <c:pt idx="855">
                  <c:v>2.3</c:v>
                </c:pt>
                <c:pt idx="856">
                  <c:v>2.3</c:v>
                </c:pt>
                <c:pt idx="857">
                  <c:v>2.3</c:v>
                </c:pt>
                <c:pt idx="858">
                  <c:v>2.3</c:v>
                </c:pt>
                <c:pt idx="859">
                  <c:v>2.3</c:v>
                </c:pt>
                <c:pt idx="860">
                  <c:v>2.3</c:v>
                </c:pt>
                <c:pt idx="861">
                  <c:v>2.3</c:v>
                </c:pt>
                <c:pt idx="862">
                  <c:v>2.3</c:v>
                </c:pt>
                <c:pt idx="863">
                  <c:v>2.3</c:v>
                </c:pt>
                <c:pt idx="864">
                  <c:v>2.3</c:v>
                </c:pt>
                <c:pt idx="865">
                  <c:v>2.3</c:v>
                </c:pt>
                <c:pt idx="866">
                  <c:v>2.3</c:v>
                </c:pt>
                <c:pt idx="867">
                  <c:v>2.3</c:v>
                </c:pt>
                <c:pt idx="868">
                  <c:v>2.3</c:v>
                </c:pt>
                <c:pt idx="869">
                  <c:v>2.3</c:v>
                </c:pt>
                <c:pt idx="870">
                  <c:v>2.3</c:v>
                </c:pt>
                <c:pt idx="871">
                  <c:v>2.3</c:v>
                </c:pt>
                <c:pt idx="872">
                  <c:v>2.3</c:v>
                </c:pt>
                <c:pt idx="873">
                  <c:v>2.3</c:v>
                </c:pt>
                <c:pt idx="874">
                  <c:v>2.3</c:v>
                </c:pt>
                <c:pt idx="875">
                  <c:v>2.3</c:v>
                </c:pt>
                <c:pt idx="876">
                  <c:v>2.3</c:v>
                </c:pt>
                <c:pt idx="877">
                  <c:v>2.3</c:v>
                </c:pt>
                <c:pt idx="878">
                  <c:v>2.3</c:v>
                </c:pt>
                <c:pt idx="879">
                  <c:v>2.3</c:v>
                </c:pt>
                <c:pt idx="880">
                  <c:v>2.3</c:v>
                </c:pt>
                <c:pt idx="881">
                  <c:v>2.3</c:v>
                </c:pt>
                <c:pt idx="882">
                  <c:v>2.3</c:v>
                </c:pt>
                <c:pt idx="883">
                  <c:v>2.3</c:v>
                </c:pt>
                <c:pt idx="884">
                  <c:v>2.3</c:v>
                </c:pt>
                <c:pt idx="885">
                  <c:v>2.3</c:v>
                </c:pt>
                <c:pt idx="886">
                  <c:v>2.3</c:v>
                </c:pt>
                <c:pt idx="887">
                  <c:v>2.3</c:v>
                </c:pt>
                <c:pt idx="888">
                  <c:v>2.3</c:v>
                </c:pt>
                <c:pt idx="889">
                  <c:v>2.3</c:v>
                </c:pt>
                <c:pt idx="890">
                  <c:v>2.3</c:v>
                </c:pt>
                <c:pt idx="891">
                  <c:v>2.3</c:v>
                </c:pt>
                <c:pt idx="892">
                  <c:v>2.3</c:v>
                </c:pt>
                <c:pt idx="893">
                  <c:v>2.3</c:v>
                </c:pt>
                <c:pt idx="894">
                  <c:v>2.3</c:v>
                </c:pt>
                <c:pt idx="895">
                  <c:v>2.3</c:v>
                </c:pt>
                <c:pt idx="896">
                  <c:v>2.3</c:v>
                </c:pt>
                <c:pt idx="897">
                  <c:v>2.3</c:v>
                </c:pt>
                <c:pt idx="898">
                  <c:v>2.3</c:v>
                </c:pt>
                <c:pt idx="899">
                  <c:v>2.3</c:v>
                </c:pt>
                <c:pt idx="900">
                  <c:v>2.3</c:v>
                </c:pt>
                <c:pt idx="901">
                  <c:v>2.4</c:v>
                </c:pt>
                <c:pt idx="902">
                  <c:v>2.4</c:v>
                </c:pt>
                <c:pt idx="903">
                  <c:v>2.4</c:v>
                </c:pt>
                <c:pt idx="904">
                  <c:v>2.4</c:v>
                </c:pt>
                <c:pt idx="905">
                  <c:v>2.4</c:v>
                </c:pt>
                <c:pt idx="906">
                  <c:v>2.4</c:v>
                </c:pt>
                <c:pt idx="907">
                  <c:v>2.4</c:v>
                </c:pt>
                <c:pt idx="908">
                  <c:v>2.4</c:v>
                </c:pt>
                <c:pt idx="909">
                  <c:v>2.4</c:v>
                </c:pt>
                <c:pt idx="910">
                  <c:v>2.4</c:v>
                </c:pt>
                <c:pt idx="911">
                  <c:v>2.4</c:v>
                </c:pt>
                <c:pt idx="912">
                  <c:v>2.4</c:v>
                </c:pt>
                <c:pt idx="913">
                  <c:v>2.4</c:v>
                </c:pt>
                <c:pt idx="914">
                  <c:v>2.4</c:v>
                </c:pt>
                <c:pt idx="915">
                  <c:v>2.4</c:v>
                </c:pt>
                <c:pt idx="916">
                  <c:v>2.4</c:v>
                </c:pt>
                <c:pt idx="917">
                  <c:v>2.4</c:v>
                </c:pt>
                <c:pt idx="918">
                  <c:v>2.4</c:v>
                </c:pt>
                <c:pt idx="919">
                  <c:v>2.4</c:v>
                </c:pt>
                <c:pt idx="920">
                  <c:v>2.4</c:v>
                </c:pt>
                <c:pt idx="921">
                  <c:v>2.4</c:v>
                </c:pt>
                <c:pt idx="922">
                  <c:v>2.4</c:v>
                </c:pt>
                <c:pt idx="923">
                  <c:v>2.4</c:v>
                </c:pt>
                <c:pt idx="924">
                  <c:v>2.4</c:v>
                </c:pt>
                <c:pt idx="925">
                  <c:v>2.4</c:v>
                </c:pt>
                <c:pt idx="926">
                  <c:v>2.4</c:v>
                </c:pt>
                <c:pt idx="927">
                  <c:v>2.4</c:v>
                </c:pt>
                <c:pt idx="928">
                  <c:v>2.4</c:v>
                </c:pt>
                <c:pt idx="929">
                  <c:v>2.4</c:v>
                </c:pt>
                <c:pt idx="930">
                  <c:v>2.4</c:v>
                </c:pt>
                <c:pt idx="931">
                  <c:v>2.4</c:v>
                </c:pt>
                <c:pt idx="932">
                  <c:v>2.4</c:v>
                </c:pt>
                <c:pt idx="933">
                  <c:v>2.4</c:v>
                </c:pt>
                <c:pt idx="934">
                  <c:v>2.4</c:v>
                </c:pt>
                <c:pt idx="935">
                  <c:v>2.4</c:v>
                </c:pt>
                <c:pt idx="936">
                  <c:v>2.4</c:v>
                </c:pt>
                <c:pt idx="937">
                  <c:v>2.4</c:v>
                </c:pt>
                <c:pt idx="938">
                  <c:v>2.4</c:v>
                </c:pt>
                <c:pt idx="939">
                  <c:v>2.4</c:v>
                </c:pt>
                <c:pt idx="940">
                  <c:v>2.4</c:v>
                </c:pt>
                <c:pt idx="941">
                  <c:v>2.4</c:v>
                </c:pt>
                <c:pt idx="942">
                  <c:v>2.4</c:v>
                </c:pt>
                <c:pt idx="943">
                  <c:v>2.4</c:v>
                </c:pt>
                <c:pt idx="944">
                  <c:v>2.4</c:v>
                </c:pt>
                <c:pt idx="945">
                  <c:v>2.4</c:v>
                </c:pt>
                <c:pt idx="946">
                  <c:v>2.4</c:v>
                </c:pt>
                <c:pt idx="947">
                  <c:v>2.4</c:v>
                </c:pt>
                <c:pt idx="948">
                  <c:v>2.4</c:v>
                </c:pt>
                <c:pt idx="949">
                  <c:v>2.4</c:v>
                </c:pt>
                <c:pt idx="950">
                  <c:v>2.4</c:v>
                </c:pt>
                <c:pt idx="951">
                  <c:v>2.4</c:v>
                </c:pt>
                <c:pt idx="952">
                  <c:v>2.4</c:v>
                </c:pt>
                <c:pt idx="953">
                  <c:v>2.4</c:v>
                </c:pt>
                <c:pt idx="954">
                  <c:v>2.4</c:v>
                </c:pt>
                <c:pt idx="955">
                  <c:v>2.4</c:v>
                </c:pt>
                <c:pt idx="956">
                  <c:v>2.4</c:v>
                </c:pt>
                <c:pt idx="957">
                  <c:v>2.4</c:v>
                </c:pt>
                <c:pt idx="958">
                  <c:v>2.4</c:v>
                </c:pt>
                <c:pt idx="959">
                  <c:v>2.4</c:v>
                </c:pt>
                <c:pt idx="960">
                  <c:v>2.4</c:v>
                </c:pt>
                <c:pt idx="961">
                  <c:v>2.5</c:v>
                </c:pt>
                <c:pt idx="962">
                  <c:v>2.5</c:v>
                </c:pt>
                <c:pt idx="963">
                  <c:v>2.5</c:v>
                </c:pt>
                <c:pt idx="964">
                  <c:v>2.5</c:v>
                </c:pt>
                <c:pt idx="965">
                  <c:v>2.5</c:v>
                </c:pt>
                <c:pt idx="966">
                  <c:v>2.5</c:v>
                </c:pt>
                <c:pt idx="967">
                  <c:v>2.5</c:v>
                </c:pt>
                <c:pt idx="968">
                  <c:v>2.5</c:v>
                </c:pt>
                <c:pt idx="969">
                  <c:v>2.5</c:v>
                </c:pt>
                <c:pt idx="970">
                  <c:v>2.5</c:v>
                </c:pt>
                <c:pt idx="971">
                  <c:v>2.5</c:v>
                </c:pt>
                <c:pt idx="972">
                  <c:v>2.5</c:v>
                </c:pt>
                <c:pt idx="973">
                  <c:v>2.5</c:v>
                </c:pt>
                <c:pt idx="974">
                  <c:v>2.5</c:v>
                </c:pt>
                <c:pt idx="975">
                  <c:v>2.5</c:v>
                </c:pt>
                <c:pt idx="976">
                  <c:v>2.5</c:v>
                </c:pt>
                <c:pt idx="977">
                  <c:v>2.5</c:v>
                </c:pt>
                <c:pt idx="978">
                  <c:v>2.5</c:v>
                </c:pt>
                <c:pt idx="979">
                  <c:v>2.5</c:v>
                </c:pt>
                <c:pt idx="980">
                  <c:v>2.5</c:v>
                </c:pt>
                <c:pt idx="981">
                  <c:v>2.5</c:v>
                </c:pt>
                <c:pt idx="982">
                  <c:v>2.5</c:v>
                </c:pt>
                <c:pt idx="983">
                  <c:v>2.5</c:v>
                </c:pt>
                <c:pt idx="984">
                  <c:v>2.5</c:v>
                </c:pt>
                <c:pt idx="985">
                  <c:v>2.5</c:v>
                </c:pt>
                <c:pt idx="986">
                  <c:v>2.5</c:v>
                </c:pt>
                <c:pt idx="987">
                  <c:v>2.5</c:v>
                </c:pt>
                <c:pt idx="988">
                  <c:v>2.5</c:v>
                </c:pt>
                <c:pt idx="989">
                  <c:v>2.5</c:v>
                </c:pt>
                <c:pt idx="990">
                  <c:v>2.5</c:v>
                </c:pt>
                <c:pt idx="991">
                  <c:v>2.5</c:v>
                </c:pt>
                <c:pt idx="992">
                  <c:v>2.5</c:v>
                </c:pt>
                <c:pt idx="993">
                  <c:v>2.5</c:v>
                </c:pt>
                <c:pt idx="994">
                  <c:v>2.5</c:v>
                </c:pt>
                <c:pt idx="995">
                  <c:v>2.5</c:v>
                </c:pt>
                <c:pt idx="996">
                  <c:v>2.5</c:v>
                </c:pt>
                <c:pt idx="997">
                  <c:v>2.5</c:v>
                </c:pt>
                <c:pt idx="998">
                  <c:v>2.5</c:v>
                </c:pt>
                <c:pt idx="999">
                  <c:v>2.5</c:v>
                </c:pt>
                <c:pt idx="1000">
                  <c:v>2.5</c:v>
                </c:pt>
                <c:pt idx="1001">
                  <c:v>2.5</c:v>
                </c:pt>
                <c:pt idx="1002">
                  <c:v>2.5</c:v>
                </c:pt>
                <c:pt idx="1003">
                  <c:v>2.5</c:v>
                </c:pt>
                <c:pt idx="1004">
                  <c:v>2.5</c:v>
                </c:pt>
                <c:pt idx="1005">
                  <c:v>2.5</c:v>
                </c:pt>
                <c:pt idx="1006">
                  <c:v>2.5</c:v>
                </c:pt>
                <c:pt idx="1007">
                  <c:v>2.5</c:v>
                </c:pt>
                <c:pt idx="1008">
                  <c:v>2.5</c:v>
                </c:pt>
                <c:pt idx="1009">
                  <c:v>2.5</c:v>
                </c:pt>
                <c:pt idx="1010">
                  <c:v>2.5</c:v>
                </c:pt>
                <c:pt idx="1011">
                  <c:v>2.5</c:v>
                </c:pt>
                <c:pt idx="1012">
                  <c:v>2.5</c:v>
                </c:pt>
                <c:pt idx="1013">
                  <c:v>2.5</c:v>
                </c:pt>
                <c:pt idx="1014">
                  <c:v>2.5</c:v>
                </c:pt>
                <c:pt idx="1015">
                  <c:v>2.5</c:v>
                </c:pt>
                <c:pt idx="1016">
                  <c:v>2.5</c:v>
                </c:pt>
                <c:pt idx="1017">
                  <c:v>2.5</c:v>
                </c:pt>
                <c:pt idx="1018">
                  <c:v>2.5</c:v>
                </c:pt>
                <c:pt idx="1019">
                  <c:v>2.5</c:v>
                </c:pt>
                <c:pt idx="1020">
                  <c:v>2.5</c:v>
                </c:pt>
                <c:pt idx="1021">
                  <c:v>2.6</c:v>
                </c:pt>
                <c:pt idx="1022">
                  <c:v>2.6</c:v>
                </c:pt>
                <c:pt idx="1023">
                  <c:v>2.6</c:v>
                </c:pt>
                <c:pt idx="1024">
                  <c:v>2.6</c:v>
                </c:pt>
                <c:pt idx="1025">
                  <c:v>2.6</c:v>
                </c:pt>
                <c:pt idx="1026">
                  <c:v>2.6</c:v>
                </c:pt>
                <c:pt idx="1027">
                  <c:v>2.6</c:v>
                </c:pt>
                <c:pt idx="1028">
                  <c:v>2.6</c:v>
                </c:pt>
                <c:pt idx="1029">
                  <c:v>2.6</c:v>
                </c:pt>
                <c:pt idx="1030">
                  <c:v>2.6</c:v>
                </c:pt>
                <c:pt idx="1031">
                  <c:v>2.6</c:v>
                </c:pt>
                <c:pt idx="1032">
                  <c:v>2.6</c:v>
                </c:pt>
                <c:pt idx="1033">
                  <c:v>2.6</c:v>
                </c:pt>
                <c:pt idx="1034">
                  <c:v>2.6</c:v>
                </c:pt>
                <c:pt idx="1035">
                  <c:v>2.6</c:v>
                </c:pt>
                <c:pt idx="1036">
                  <c:v>2.6</c:v>
                </c:pt>
                <c:pt idx="1037">
                  <c:v>2.6</c:v>
                </c:pt>
                <c:pt idx="1038">
                  <c:v>2.6</c:v>
                </c:pt>
                <c:pt idx="1039">
                  <c:v>2.6</c:v>
                </c:pt>
                <c:pt idx="1040">
                  <c:v>2.6</c:v>
                </c:pt>
                <c:pt idx="1041">
                  <c:v>2.6</c:v>
                </c:pt>
                <c:pt idx="1042">
                  <c:v>2.6</c:v>
                </c:pt>
                <c:pt idx="1043">
                  <c:v>2.6</c:v>
                </c:pt>
                <c:pt idx="1044">
                  <c:v>2.6</c:v>
                </c:pt>
                <c:pt idx="1045">
                  <c:v>2.6</c:v>
                </c:pt>
                <c:pt idx="1046">
                  <c:v>2.6</c:v>
                </c:pt>
                <c:pt idx="1047">
                  <c:v>2.6</c:v>
                </c:pt>
                <c:pt idx="1048">
                  <c:v>2.6</c:v>
                </c:pt>
                <c:pt idx="1049">
                  <c:v>2.6</c:v>
                </c:pt>
                <c:pt idx="1050">
                  <c:v>2.6</c:v>
                </c:pt>
                <c:pt idx="1051">
                  <c:v>2.6</c:v>
                </c:pt>
                <c:pt idx="1052">
                  <c:v>2.6</c:v>
                </c:pt>
                <c:pt idx="1053">
                  <c:v>2.6</c:v>
                </c:pt>
                <c:pt idx="1054">
                  <c:v>2.6</c:v>
                </c:pt>
                <c:pt idx="1055">
                  <c:v>2.6</c:v>
                </c:pt>
                <c:pt idx="1056">
                  <c:v>2.6</c:v>
                </c:pt>
                <c:pt idx="1057">
                  <c:v>2.6</c:v>
                </c:pt>
                <c:pt idx="1058">
                  <c:v>2.6</c:v>
                </c:pt>
                <c:pt idx="1059">
                  <c:v>2.6</c:v>
                </c:pt>
                <c:pt idx="1060">
                  <c:v>2.6</c:v>
                </c:pt>
                <c:pt idx="1061">
                  <c:v>2.6</c:v>
                </c:pt>
                <c:pt idx="1062">
                  <c:v>2.6</c:v>
                </c:pt>
                <c:pt idx="1063">
                  <c:v>2.6</c:v>
                </c:pt>
                <c:pt idx="1064">
                  <c:v>2.6</c:v>
                </c:pt>
                <c:pt idx="1065">
                  <c:v>2.6</c:v>
                </c:pt>
                <c:pt idx="1066">
                  <c:v>2.6</c:v>
                </c:pt>
                <c:pt idx="1067">
                  <c:v>2.6</c:v>
                </c:pt>
                <c:pt idx="1068">
                  <c:v>2.6</c:v>
                </c:pt>
                <c:pt idx="1069">
                  <c:v>2.6</c:v>
                </c:pt>
                <c:pt idx="1070">
                  <c:v>2.6</c:v>
                </c:pt>
                <c:pt idx="1071">
                  <c:v>2.6</c:v>
                </c:pt>
                <c:pt idx="1072">
                  <c:v>2.6</c:v>
                </c:pt>
                <c:pt idx="1073">
                  <c:v>2.6</c:v>
                </c:pt>
                <c:pt idx="1074">
                  <c:v>2.6</c:v>
                </c:pt>
                <c:pt idx="1075">
                  <c:v>2.6</c:v>
                </c:pt>
                <c:pt idx="1076">
                  <c:v>2.6</c:v>
                </c:pt>
                <c:pt idx="1077">
                  <c:v>2.6</c:v>
                </c:pt>
                <c:pt idx="1078">
                  <c:v>2.6</c:v>
                </c:pt>
                <c:pt idx="1079">
                  <c:v>2.6</c:v>
                </c:pt>
                <c:pt idx="1080">
                  <c:v>2.6</c:v>
                </c:pt>
                <c:pt idx="1081">
                  <c:v>2.7</c:v>
                </c:pt>
                <c:pt idx="1082">
                  <c:v>2.7</c:v>
                </c:pt>
                <c:pt idx="1083">
                  <c:v>2.7</c:v>
                </c:pt>
                <c:pt idx="1084">
                  <c:v>2.7</c:v>
                </c:pt>
                <c:pt idx="1085">
                  <c:v>2.7</c:v>
                </c:pt>
                <c:pt idx="1086">
                  <c:v>2.7</c:v>
                </c:pt>
                <c:pt idx="1087">
                  <c:v>2.7</c:v>
                </c:pt>
                <c:pt idx="1088">
                  <c:v>2.7</c:v>
                </c:pt>
                <c:pt idx="1089">
                  <c:v>2.7</c:v>
                </c:pt>
                <c:pt idx="1090">
                  <c:v>2.7</c:v>
                </c:pt>
                <c:pt idx="1091">
                  <c:v>2.7</c:v>
                </c:pt>
                <c:pt idx="1092">
                  <c:v>2.7</c:v>
                </c:pt>
                <c:pt idx="1093">
                  <c:v>2.7</c:v>
                </c:pt>
                <c:pt idx="1094">
                  <c:v>2.7</c:v>
                </c:pt>
                <c:pt idx="1095">
                  <c:v>2.7</c:v>
                </c:pt>
                <c:pt idx="1096">
                  <c:v>2.7</c:v>
                </c:pt>
                <c:pt idx="1097">
                  <c:v>2.7</c:v>
                </c:pt>
                <c:pt idx="1098">
                  <c:v>2.7</c:v>
                </c:pt>
                <c:pt idx="1099">
                  <c:v>2.7</c:v>
                </c:pt>
                <c:pt idx="1100">
                  <c:v>2.7</c:v>
                </c:pt>
                <c:pt idx="1101">
                  <c:v>2.7</c:v>
                </c:pt>
                <c:pt idx="1102">
                  <c:v>2.7</c:v>
                </c:pt>
                <c:pt idx="1103">
                  <c:v>2.7</c:v>
                </c:pt>
                <c:pt idx="1104">
                  <c:v>2.7</c:v>
                </c:pt>
                <c:pt idx="1105">
                  <c:v>2.7</c:v>
                </c:pt>
                <c:pt idx="1106">
                  <c:v>2.7</c:v>
                </c:pt>
                <c:pt idx="1107">
                  <c:v>2.7</c:v>
                </c:pt>
                <c:pt idx="1108">
                  <c:v>2.7</c:v>
                </c:pt>
                <c:pt idx="1109">
                  <c:v>2.7</c:v>
                </c:pt>
                <c:pt idx="1110">
                  <c:v>2.7</c:v>
                </c:pt>
                <c:pt idx="1111">
                  <c:v>2.7</c:v>
                </c:pt>
                <c:pt idx="1112">
                  <c:v>2.7</c:v>
                </c:pt>
                <c:pt idx="1113">
                  <c:v>2.7</c:v>
                </c:pt>
                <c:pt idx="1114">
                  <c:v>2.7</c:v>
                </c:pt>
                <c:pt idx="1115">
                  <c:v>2.7</c:v>
                </c:pt>
                <c:pt idx="1116">
                  <c:v>2.7</c:v>
                </c:pt>
                <c:pt idx="1117">
                  <c:v>2.7</c:v>
                </c:pt>
                <c:pt idx="1118">
                  <c:v>2.7</c:v>
                </c:pt>
                <c:pt idx="1119">
                  <c:v>2.7</c:v>
                </c:pt>
                <c:pt idx="1120">
                  <c:v>2.7</c:v>
                </c:pt>
                <c:pt idx="1121">
                  <c:v>2.7</c:v>
                </c:pt>
                <c:pt idx="1122">
                  <c:v>2.7</c:v>
                </c:pt>
                <c:pt idx="1123">
                  <c:v>2.7</c:v>
                </c:pt>
                <c:pt idx="1124">
                  <c:v>2.7</c:v>
                </c:pt>
                <c:pt idx="1125">
                  <c:v>2.7</c:v>
                </c:pt>
                <c:pt idx="1126">
                  <c:v>2.7</c:v>
                </c:pt>
                <c:pt idx="1127">
                  <c:v>2.7</c:v>
                </c:pt>
                <c:pt idx="1128">
                  <c:v>2.7</c:v>
                </c:pt>
                <c:pt idx="1129">
                  <c:v>2.7</c:v>
                </c:pt>
                <c:pt idx="1130">
                  <c:v>2.7</c:v>
                </c:pt>
                <c:pt idx="1131">
                  <c:v>2.7</c:v>
                </c:pt>
                <c:pt idx="1132">
                  <c:v>2.7</c:v>
                </c:pt>
                <c:pt idx="1133">
                  <c:v>2.7</c:v>
                </c:pt>
                <c:pt idx="1134">
                  <c:v>2.7</c:v>
                </c:pt>
                <c:pt idx="1135">
                  <c:v>2.7</c:v>
                </c:pt>
                <c:pt idx="1136">
                  <c:v>2.7</c:v>
                </c:pt>
                <c:pt idx="1137">
                  <c:v>2.7</c:v>
                </c:pt>
                <c:pt idx="1138">
                  <c:v>2.7</c:v>
                </c:pt>
                <c:pt idx="1139">
                  <c:v>2.7</c:v>
                </c:pt>
                <c:pt idx="1140">
                  <c:v>2.7</c:v>
                </c:pt>
                <c:pt idx="1141">
                  <c:v>2.8</c:v>
                </c:pt>
                <c:pt idx="1142">
                  <c:v>2.8</c:v>
                </c:pt>
                <c:pt idx="1143">
                  <c:v>2.8</c:v>
                </c:pt>
                <c:pt idx="1144">
                  <c:v>2.8</c:v>
                </c:pt>
                <c:pt idx="1145">
                  <c:v>2.8</c:v>
                </c:pt>
                <c:pt idx="1146">
                  <c:v>2.8</c:v>
                </c:pt>
                <c:pt idx="1147">
                  <c:v>2.8</c:v>
                </c:pt>
                <c:pt idx="1148">
                  <c:v>2.8</c:v>
                </c:pt>
                <c:pt idx="1149">
                  <c:v>2.8</c:v>
                </c:pt>
                <c:pt idx="1150">
                  <c:v>2.8</c:v>
                </c:pt>
                <c:pt idx="1151">
                  <c:v>2.8</c:v>
                </c:pt>
                <c:pt idx="1152">
                  <c:v>2.8</c:v>
                </c:pt>
                <c:pt idx="1153">
                  <c:v>2.8</c:v>
                </c:pt>
                <c:pt idx="1154">
                  <c:v>2.8</c:v>
                </c:pt>
                <c:pt idx="1155">
                  <c:v>2.8</c:v>
                </c:pt>
                <c:pt idx="1156">
                  <c:v>2.8</c:v>
                </c:pt>
                <c:pt idx="1157">
                  <c:v>2.8</c:v>
                </c:pt>
                <c:pt idx="1158">
                  <c:v>2.8</c:v>
                </c:pt>
                <c:pt idx="1159">
                  <c:v>2.8</c:v>
                </c:pt>
                <c:pt idx="1160">
                  <c:v>2.8</c:v>
                </c:pt>
                <c:pt idx="1161">
                  <c:v>2.8</c:v>
                </c:pt>
                <c:pt idx="1162">
                  <c:v>2.8</c:v>
                </c:pt>
                <c:pt idx="1163">
                  <c:v>2.8</c:v>
                </c:pt>
                <c:pt idx="1164">
                  <c:v>2.8</c:v>
                </c:pt>
                <c:pt idx="1165">
                  <c:v>2.8</c:v>
                </c:pt>
                <c:pt idx="1166">
                  <c:v>2.8</c:v>
                </c:pt>
                <c:pt idx="1167">
                  <c:v>2.8</c:v>
                </c:pt>
                <c:pt idx="1168">
                  <c:v>2.8</c:v>
                </c:pt>
                <c:pt idx="1169">
                  <c:v>2.8</c:v>
                </c:pt>
                <c:pt idx="1170">
                  <c:v>2.8</c:v>
                </c:pt>
                <c:pt idx="1171">
                  <c:v>2.8</c:v>
                </c:pt>
                <c:pt idx="1172">
                  <c:v>2.8</c:v>
                </c:pt>
                <c:pt idx="1173">
                  <c:v>2.8</c:v>
                </c:pt>
                <c:pt idx="1174">
                  <c:v>2.8</c:v>
                </c:pt>
                <c:pt idx="1175">
                  <c:v>2.8</c:v>
                </c:pt>
                <c:pt idx="1176">
                  <c:v>2.8</c:v>
                </c:pt>
                <c:pt idx="1177">
                  <c:v>2.8</c:v>
                </c:pt>
                <c:pt idx="1178">
                  <c:v>2.8</c:v>
                </c:pt>
                <c:pt idx="1179">
                  <c:v>2.8</c:v>
                </c:pt>
                <c:pt idx="1180">
                  <c:v>2.8</c:v>
                </c:pt>
                <c:pt idx="1181">
                  <c:v>2.8</c:v>
                </c:pt>
                <c:pt idx="1182">
                  <c:v>2.8</c:v>
                </c:pt>
                <c:pt idx="1183">
                  <c:v>2.8</c:v>
                </c:pt>
                <c:pt idx="1184">
                  <c:v>2.8</c:v>
                </c:pt>
                <c:pt idx="1185">
                  <c:v>2.8</c:v>
                </c:pt>
                <c:pt idx="1186">
                  <c:v>2.8</c:v>
                </c:pt>
                <c:pt idx="1187">
                  <c:v>2.8</c:v>
                </c:pt>
                <c:pt idx="1188">
                  <c:v>2.8</c:v>
                </c:pt>
                <c:pt idx="1189">
                  <c:v>2.8</c:v>
                </c:pt>
                <c:pt idx="1190">
                  <c:v>2.8</c:v>
                </c:pt>
                <c:pt idx="1191">
                  <c:v>2.8</c:v>
                </c:pt>
                <c:pt idx="1192">
                  <c:v>2.8</c:v>
                </c:pt>
                <c:pt idx="1193">
                  <c:v>2.8</c:v>
                </c:pt>
                <c:pt idx="1194">
                  <c:v>2.8</c:v>
                </c:pt>
                <c:pt idx="1195">
                  <c:v>2.8</c:v>
                </c:pt>
                <c:pt idx="1196">
                  <c:v>2.8</c:v>
                </c:pt>
                <c:pt idx="1197">
                  <c:v>2.8</c:v>
                </c:pt>
                <c:pt idx="1198">
                  <c:v>2.8</c:v>
                </c:pt>
                <c:pt idx="1199">
                  <c:v>2.8</c:v>
                </c:pt>
                <c:pt idx="1200">
                  <c:v>2.8</c:v>
                </c:pt>
                <c:pt idx="1201">
                  <c:v>2.9</c:v>
                </c:pt>
                <c:pt idx="1202">
                  <c:v>2.9</c:v>
                </c:pt>
                <c:pt idx="1203">
                  <c:v>2.9</c:v>
                </c:pt>
                <c:pt idx="1204">
                  <c:v>2.9</c:v>
                </c:pt>
                <c:pt idx="1205">
                  <c:v>2.9</c:v>
                </c:pt>
                <c:pt idx="1206">
                  <c:v>2.9</c:v>
                </c:pt>
                <c:pt idx="1207">
                  <c:v>2.9</c:v>
                </c:pt>
                <c:pt idx="1208">
                  <c:v>2.9</c:v>
                </c:pt>
                <c:pt idx="1209">
                  <c:v>2.9</c:v>
                </c:pt>
                <c:pt idx="1210">
                  <c:v>2.9</c:v>
                </c:pt>
                <c:pt idx="1211">
                  <c:v>2.9</c:v>
                </c:pt>
                <c:pt idx="1212">
                  <c:v>2.9</c:v>
                </c:pt>
                <c:pt idx="1213">
                  <c:v>2.9</c:v>
                </c:pt>
                <c:pt idx="1214">
                  <c:v>2.9</c:v>
                </c:pt>
                <c:pt idx="1215">
                  <c:v>2.9</c:v>
                </c:pt>
                <c:pt idx="1216">
                  <c:v>2.9</c:v>
                </c:pt>
                <c:pt idx="1217">
                  <c:v>2.9</c:v>
                </c:pt>
                <c:pt idx="1218">
                  <c:v>2.9</c:v>
                </c:pt>
                <c:pt idx="1219">
                  <c:v>2.9</c:v>
                </c:pt>
                <c:pt idx="1220">
                  <c:v>2.9</c:v>
                </c:pt>
                <c:pt idx="1221">
                  <c:v>2.9</c:v>
                </c:pt>
                <c:pt idx="1222">
                  <c:v>2.9</c:v>
                </c:pt>
                <c:pt idx="1223">
                  <c:v>2.9</c:v>
                </c:pt>
                <c:pt idx="1224">
                  <c:v>2.9</c:v>
                </c:pt>
                <c:pt idx="1225">
                  <c:v>2.9</c:v>
                </c:pt>
                <c:pt idx="1226">
                  <c:v>2.9</c:v>
                </c:pt>
                <c:pt idx="1227">
                  <c:v>2.9</c:v>
                </c:pt>
                <c:pt idx="1228">
                  <c:v>2.9</c:v>
                </c:pt>
                <c:pt idx="1229">
                  <c:v>2.9</c:v>
                </c:pt>
                <c:pt idx="1230">
                  <c:v>2.9</c:v>
                </c:pt>
                <c:pt idx="1231">
                  <c:v>2.9</c:v>
                </c:pt>
                <c:pt idx="1232">
                  <c:v>2.9</c:v>
                </c:pt>
                <c:pt idx="1233">
                  <c:v>2.9</c:v>
                </c:pt>
                <c:pt idx="1234">
                  <c:v>2.9</c:v>
                </c:pt>
                <c:pt idx="1235">
                  <c:v>2.9</c:v>
                </c:pt>
                <c:pt idx="1236">
                  <c:v>2.9</c:v>
                </c:pt>
                <c:pt idx="1237">
                  <c:v>2.9</c:v>
                </c:pt>
                <c:pt idx="1238">
                  <c:v>2.9</c:v>
                </c:pt>
                <c:pt idx="1239">
                  <c:v>2.9</c:v>
                </c:pt>
                <c:pt idx="1240">
                  <c:v>2.9</c:v>
                </c:pt>
                <c:pt idx="1241">
                  <c:v>2.9</c:v>
                </c:pt>
                <c:pt idx="1242">
                  <c:v>2.9</c:v>
                </c:pt>
                <c:pt idx="1243">
                  <c:v>2.9</c:v>
                </c:pt>
                <c:pt idx="1244">
                  <c:v>2.9</c:v>
                </c:pt>
                <c:pt idx="1245">
                  <c:v>2.9</c:v>
                </c:pt>
                <c:pt idx="1246">
                  <c:v>2.9</c:v>
                </c:pt>
                <c:pt idx="1247">
                  <c:v>2.9</c:v>
                </c:pt>
                <c:pt idx="1248">
                  <c:v>2.9</c:v>
                </c:pt>
                <c:pt idx="1249">
                  <c:v>2.9</c:v>
                </c:pt>
                <c:pt idx="1250">
                  <c:v>2.9</c:v>
                </c:pt>
                <c:pt idx="1251">
                  <c:v>2.9</c:v>
                </c:pt>
                <c:pt idx="1252">
                  <c:v>2.9</c:v>
                </c:pt>
                <c:pt idx="1253">
                  <c:v>2.9</c:v>
                </c:pt>
                <c:pt idx="1254">
                  <c:v>2.9</c:v>
                </c:pt>
                <c:pt idx="1255">
                  <c:v>2.9</c:v>
                </c:pt>
                <c:pt idx="1256">
                  <c:v>2.9</c:v>
                </c:pt>
                <c:pt idx="1257">
                  <c:v>2.9</c:v>
                </c:pt>
                <c:pt idx="1258">
                  <c:v>2.9</c:v>
                </c:pt>
                <c:pt idx="1259">
                  <c:v>2.9</c:v>
                </c:pt>
                <c:pt idx="1260">
                  <c:v>2.9</c:v>
                </c:pt>
                <c:pt idx="1261">
                  <c:v>3.0</c:v>
                </c:pt>
                <c:pt idx="1262">
                  <c:v>3.0</c:v>
                </c:pt>
                <c:pt idx="1263">
                  <c:v>3.0</c:v>
                </c:pt>
                <c:pt idx="1264">
                  <c:v>3.0</c:v>
                </c:pt>
                <c:pt idx="1265">
                  <c:v>3.0</c:v>
                </c:pt>
                <c:pt idx="1266">
                  <c:v>3.0</c:v>
                </c:pt>
                <c:pt idx="1267">
                  <c:v>3.0</c:v>
                </c:pt>
                <c:pt idx="1268">
                  <c:v>3.0</c:v>
                </c:pt>
                <c:pt idx="1269">
                  <c:v>3.0</c:v>
                </c:pt>
                <c:pt idx="1270">
                  <c:v>3.0</c:v>
                </c:pt>
                <c:pt idx="1271">
                  <c:v>3.0</c:v>
                </c:pt>
                <c:pt idx="1272">
                  <c:v>3.0</c:v>
                </c:pt>
                <c:pt idx="1273">
                  <c:v>3.0</c:v>
                </c:pt>
                <c:pt idx="1274">
                  <c:v>3.0</c:v>
                </c:pt>
                <c:pt idx="1275">
                  <c:v>3.0</c:v>
                </c:pt>
                <c:pt idx="1276">
                  <c:v>3.0</c:v>
                </c:pt>
                <c:pt idx="1277">
                  <c:v>3.0</c:v>
                </c:pt>
                <c:pt idx="1278">
                  <c:v>3.0</c:v>
                </c:pt>
                <c:pt idx="1279">
                  <c:v>3.0</c:v>
                </c:pt>
                <c:pt idx="1280">
                  <c:v>3.0</c:v>
                </c:pt>
                <c:pt idx="1281">
                  <c:v>3.0</c:v>
                </c:pt>
                <c:pt idx="1282">
                  <c:v>3.0</c:v>
                </c:pt>
                <c:pt idx="1283">
                  <c:v>3.0</c:v>
                </c:pt>
                <c:pt idx="1284">
                  <c:v>3.0</c:v>
                </c:pt>
                <c:pt idx="1285">
                  <c:v>3.0</c:v>
                </c:pt>
                <c:pt idx="1286">
                  <c:v>3.0</c:v>
                </c:pt>
                <c:pt idx="1287">
                  <c:v>3.0</c:v>
                </c:pt>
                <c:pt idx="1288">
                  <c:v>3.0</c:v>
                </c:pt>
                <c:pt idx="1289">
                  <c:v>3.0</c:v>
                </c:pt>
                <c:pt idx="1290">
                  <c:v>3.0</c:v>
                </c:pt>
                <c:pt idx="1291">
                  <c:v>3.0</c:v>
                </c:pt>
                <c:pt idx="1292">
                  <c:v>3.0</c:v>
                </c:pt>
                <c:pt idx="1293">
                  <c:v>3.0</c:v>
                </c:pt>
                <c:pt idx="1294">
                  <c:v>3.0</c:v>
                </c:pt>
                <c:pt idx="1295">
                  <c:v>3.0</c:v>
                </c:pt>
                <c:pt idx="1296">
                  <c:v>3.0</c:v>
                </c:pt>
                <c:pt idx="1297">
                  <c:v>3.0</c:v>
                </c:pt>
                <c:pt idx="1298">
                  <c:v>3.0</c:v>
                </c:pt>
                <c:pt idx="1299">
                  <c:v>3.0</c:v>
                </c:pt>
                <c:pt idx="1300">
                  <c:v>3.0</c:v>
                </c:pt>
                <c:pt idx="1301">
                  <c:v>3.0</c:v>
                </c:pt>
                <c:pt idx="1302">
                  <c:v>3.0</c:v>
                </c:pt>
                <c:pt idx="1303">
                  <c:v>3.0</c:v>
                </c:pt>
                <c:pt idx="1304">
                  <c:v>3.0</c:v>
                </c:pt>
                <c:pt idx="1305">
                  <c:v>3.0</c:v>
                </c:pt>
                <c:pt idx="1306">
                  <c:v>3.0</c:v>
                </c:pt>
                <c:pt idx="1307">
                  <c:v>3.0</c:v>
                </c:pt>
                <c:pt idx="1308">
                  <c:v>3.0</c:v>
                </c:pt>
                <c:pt idx="1309">
                  <c:v>3.0</c:v>
                </c:pt>
                <c:pt idx="1310">
                  <c:v>3.0</c:v>
                </c:pt>
                <c:pt idx="1311">
                  <c:v>3.0</c:v>
                </c:pt>
                <c:pt idx="1312">
                  <c:v>3.0</c:v>
                </c:pt>
                <c:pt idx="1313">
                  <c:v>3.0</c:v>
                </c:pt>
                <c:pt idx="1314">
                  <c:v>3.0</c:v>
                </c:pt>
                <c:pt idx="1315">
                  <c:v>3.0</c:v>
                </c:pt>
                <c:pt idx="1316">
                  <c:v>3.0</c:v>
                </c:pt>
                <c:pt idx="1317">
                  <c:v>3.0</c:v>
                </c:pt>
                <c:pt idx="1318">
                  <c:v>3.0</c:v>
                </c:pt>
                <c:pt idx="1319">
                  <c:v>3.0</c:v>
                </c:pt>
                <c:pt idx="1320">
                  <c:v>3.0</c:v>
                </c:pt>
                <c:pt idx="1321">
                  <c:v>3.1</c:v>
                </c:pt>
                <c:pt idx="1322">
                  <c:v>3.1</c:v>
                </c:pt>
                <c:pt idx="1323">
                  <c:v>3.1</c:v>
                </c:pt>
                <c:pt idx="1324">
                  <c:v>3.1</c:v>
                </c:pt>
                <c:pt idx="1325">
                  <c:v>3.1</c:v>
                </c:pt>
                <c:pt idx="1326">
                  <c:v>3.1</c:v>
                </c:pt>
                <c:pt idx="1327">
                  <c:v>3.1</c:v>
                </c:pt>
                <c:pt idx="1328">
                  <c:v>3.1</c:v>
                </c:pt>
                <c:pt idx="1329">
                  <c:v>3.1</c:v>
                </c:pt>
                <c:pt idx="1330">
                  <c:v>3.1</c:v>
                </c:pt>
                <c:pt idx="1331">
                  <c:v>3.1</c:v>
                </c:pt>
                <c:pt idx="1332">
                  <c:v>3.1</c:v>
                </c:pt>
                <c:pt idx="1333">
                  <c:v>3.1</c:v>
                </c:pt>
                <c:pt idx="1334">
                  <c:v>3.1</c:v>
                </c:pt>
                <c:pt idx="1335">
                  <c:v>3.1</c:v>
                </c:pt>
                <c:pt idx="1336">
                  <c:v>3.1</c:v>
                </c:pt>
                <c:pt idx="1337">
                  <c:v>3.1</c:v>
                </c:pt>
                <c:pt idx="1338">
                  <c:v>3.1</c:v>
                </c:pt>
                <c:pt idx="1339">
                  <c:v>3.1</c:v>
                </c:pt>
                <c:pt idx="1340">
                  <c:v>3.1</c:v>
                </c:pt>
                <c:pt idx="1341">
                  <c:v>3.1</c:v>
                </c:pt>
                <c:pt idx="1342">
                  <c:v>3.1</c:v>
                </c:pt>
                <c:pt idx="1343">
                  <c:v>3.1</c:v>
                </c:pt>
                <c:pt idx="1344">
                  <c:v>3.1</c:v>
                </c:pt>
                <c:pt idx="1345">
                  <c:v>3.1</c:v>
                </c:pt>
                <c:pt idx="1346">
                  <c:v>3.1</c:v>
                </c:pt>
                <c:pt idx="1347">
                  <c:v>3.1</c:v>
                </c:pt>
                <c:pt idx="1348">
                  <c:v>3.1</c:v>
                </c:pt>
                <c:pt idx="1349">
                  <c:v>3.1</c:v>
                </c:pt>
                <c:pt idx="1350">
                  <c:v>3.1</c:v>
                </c:pt>
                <c:pt idx="1351">
                  <c:v>3.1</c:v>
                </c:pt>
                <c:pt idx="1352">
                  <c:v>3.1</c:v>
                </c:pt>
                <c:pt idx="1353">
                  <c:v>3.1</c:v>
                </c:pt>
                <c:pt idx="1354">
                  <c:v>3.1</c:v>
                </c:pt>
                <c:pt idx="1355">
                  <c:v>3.1</c:v>
                </c:pt>
                <c:pt idx="1356">
                  <c:v>3.1</c:v>
                </c:pt>
                <c:pt idx="1357">
                  <c:v>3.1</c:v>
                </c:pt>
                <c:pt idx="1358">
                  <c:v>3.1</c:v>
                </c:pt>
                <c:pt idx="1359">
                  <c:v>3.1</c:v>
                </c:pt>
                <c:pt idx="1360">
                  <c:v>3.1</c:v>
                </c:pt>
                <c:pt idx="1361">
                  <c:v>3.1</c:v>
                </c:pt>
                <c:pt idx="1362">
                  <c:v>3.1</c:v>
                </c:pt>
                <c:pt idx="1363">
                  <c:v>3.1</c:v>
                </c:pt>
                <c:pt idx="1364">
                  <c:v>3.1</c:v>
                </c:pt>
                <c:pt idx="1365">
                  <c:v>3.1</c:v>
                </c:pt>
                <c:pt idx="1366">
                  <c:v>3.1</c:v>
                </c:pt>
                <c:pt idx="1367">
                  <c:v>3.1</c:v>
                </c:pt>
                <c:pt idx="1368">
                  <c:v>3.1</c:v>
                </c:pt>
                <c:pt idx="1369">
                  <c:v>3.1</c:v>
                </c:pt>
                <c:pt idx="1370">
                  <c:v>3.1</c:v>
                </c:pt>
                <c:pt idx="1371">
                  <c:v>3.1</c:v>
                </c:pt>
                <c:pt idx="1372">
                  <c:v>3.1</c:v>
                </c:pt>
                <c:pt idx="1373">
                  <c:v>3.1</c:v>
                </c:pt>
                <c:pt idx="1374">
                  <c:v>3.1</c:v>
                </c:pt>
                <c:pt idx="1375">
                  <c:v>3.1</c:v>
                </c:pt>
                <c:pt idx="1376">
                  <c:v>3.1</c:v>
                </c:pt>
                <c:pt idx="1377">
                  <c:v>3.1</c:v>
                </c:pt>
                <c:pt idx="1378">
                  <c:v>3.1</c:v>
                </c:pt>
                <c:pt idx="1379">
                  <c:v>3.1</c:v>
                </c:pt>
                <c:pt idx="1380">
                  <c:v>3.1</c:v>
                </c:pt>
                <c:pt idx="1381">
                  <c:v>3.2</c:v>
                </c:pt>
                <c:pt idx="1382">
                  <c:v>3.2</c:v>
                </c:pt>
                <c:pt idx="1383">
                  <c:v>3.2</c:v>
                </c:pt>
                <c:pt idx="1384">
                  <c:v>3.2</c:v>
                </c:pt>
                <c:pt idx="1385">
                  <c:v>3.2</c:v>
                </c:pt>
                <c:pt idx="1386">
                  <c:v>3.2</c:v>
                </c:pt>
                <c:pt idx="1387">
                  <c:v>3.2</c:v>
                </c:pt>
                <c:pt idx="1388">
                  <c:v>3.2</c:v>
                </c:pt>
                <c:pt idx="1389">
                  <c:v>3.2</c:v>
                </c:pt>
                <c:pt idx="1390">
                  <c:v>3.2</c:v>
                </c:pt>
                <c:pt idx="1391">
                  <c:v>3.2</c:v>
                </c:pt>
                <c:pt idx="1392">
                  <c:v>3.2</c:v>
                </c:pt>
                <c:pt idx="1393">
                  <c:v>3.2</c:v>
                </c:pt>
                <c:pt idx="1394">
                  <c:v>3.2</c:v>
                </c:pt>
                <c:pt idx="1395">
                  <c:v>3.2</c:v>
                </c:pt>
                <c:pt idx="1396">
                  <c:v>3.2</c:v>
                </c:pt>
                <c:pt idx="1397">
                  <c:v>3.2</c:v>
                </c:pt>
                <c:pt idx="1398">
                  <c:v>3.2</c:v>
                </c:pt>
                <c:pt idx="1399">
                  <c:v>3.2</c:v>
                </c:pt>
                <c:pt idx="1400">
                  <c:v>3.2</c:v>
                </c:pt>
                <c:pt idx="1401">
                  <c:v>3.2</c:v>
                </c:pt>
                <c:pt idx="1402">
                  <c:v>3.2</c:v>
                </c:pt>
                <c:pt idx="1403">
                  <c:v>3.2</c:v>
                </c:pt>
                <c:pt idx="1404">
                  <c:v>3.2</c:v>
                </c:pt>
                <c:pt idx="1405">
                  <c:v>3.2</c:v>
                </c:pt>
                <c:pt idx="1406">
                  <c:v>3.2</c:v>
                </c:pt>
                <c:pt idx="1407">
                  <c:v>3.2</c:v>
                </c:pt>
                <c:pt idx="1408">
                  <c:v>3.2</c:v>
                </c:pt>
                <c:pt idx="1409">
                  <c:v>3.2</c:v>
                </c:pt>
                <c:pt idx="1410">
                  <c:v>3.2</c:v>
                </c:pt>
                <c:pt idx="1411">
                  <c:v>3.2</c:v>
                </c:pt>
                <c:pt idx="1412">
                  <c:v>3.2</c:v>
                </c:pt>
                <c:pt idx="1413">
                  <c:v>3.2</c:v>
                </c:pt>
                <c:pt idx="1414">
                  <c:v>3.2</c:v>
                </c:pt>
                <c:pt idx="1415">
                  <c:v>3.2</c:v>
                </c:pt>
                <c:pt idx="1416">
                  <c:v>3.2</c:v>
                </c:pt>
                <c:pt idx="1417">
                  <c:v>3.2</c:v>
                </c:pt>
                <c:pt idx="1418">
                  <c:v>3.2</c:v>
                </c:pt>
                <c:pt idx="1419">
                  <c:v>3.2</c:v>
                </c:pt>
                <c:pt idx="1420">
                  <c:v>3.2</c:v>
                </c:pt>
                <c:pt idx="1421">
                  <c:v>3.2</c:v>
                </c:pt>
                <c:pt idx="1422">
                  <c:v>3.2</c:v>
                </c:pt>
                <c:pt idx="1423">
                  <c:v>3.2</c:v>
                </c:pt>
                <c:pt idx="1424">
                  <c:v>3.2</c:v>
                </c:pt>
                <c:pt idx="1425">
                  <c:v>3.2</c:v>
                </c:pt>
                <c:pt idx="1426">
                  <c:v>3.2</c:v>
                </c:pt>
                <c:pt idx="1427">
                  <c:v>3.2</c:v>
                </c:pt>
                <c:pt idx="1428">
                  <c:v>3.2</c:v>
                </c:pt>
                <c:pt idx="1429">
                  <c:v>3.2</c:v>
                </c:pt>
                <c:pt idx="1430">
                  <c:v>3.2</c:v>
                </c:pt>
                <c:pt idx="1431">
                  <c:v>3.2</c:v>
                </c:pt>
                <c:pt idx="1432">
                  <c:v>3.2</c:v>
                </c:pt>
                <c:pt idx="1433">
                  <c:v>3.2</c:v>
                </c:pt>
                <c:pt idx="1434">
                  <c:v>3.2</c:v>
                </c:pt>
                <c:pt idx="1435">
                  <c:v>3.2</c:v>
                </c:pt>
                <c:pt idx="1436">
                  <c:v>3.2</c:v>
                </c:pt>
                <c:pt idx="1437">
                  <c:v>3.2</c:v>
                </c:pt>
                <c:pt idx="1438">
                  <c:v>3.2</c:v>
                </c:pt>
                <c:pt idx="1439">
                  <c:v>3.2</c:v>
                </c:pt>
                <c:pt idx="1440">
                  <c:v>3.2</c:v>
                </c:pt>
                <c:pt idx="1441">
                  <c:v>3.3</c:v>
                </c:pt>
                <c:pt idx="1442">
                  <c:v>3.3</c:v>
                </c:pt>
                <c:pt idx="1443">
                  <c:v>3.3</c:v>
                </c:pt>
                <c:pt idx="1444">
                  <c:v>3.3</c:v>
                </c:pt>
                <c:pt idx="1445">
                  <c:v>3.3</c:v>
                </c:pt>
                <c:pt idx="1446">
                  <c:v>3.3</c:v>
                </c:pt>
                <c:pt idx="1447">
                  <c:v>3.3</c:v>
                </c:pt>
                <c:pt idx="1448">
                  <c:v>3.3</c:v>
                </c:pt>
                <c:pt idx="1449">
                  <c:v>3.3</c:v>
                </c:pt>
                <c:pt idx="1450">
                  <c:v>3.3</c:v>
                </c:pt>
                <c:pt idx="1451">
                  <c:v>3.3</c:v>
                </c:pt>
                <c:pt idx="1452">
                  <c:v>3.3</c:v>
                </c:pt>
                <c:pt idx="1453">
                  <c:v>3.3</c:v>
                </c:pt>
                <c:pt idx="1454">
                  <c:v>3.3</c:v>
                </c:pt>
                <c:pt idx="1455">
                  <c:v>3.3</c:v>
                </c:pt>
                <c:pt idx="1456">
                  <c:v>3.3</c:v>
                </c:pt>
                <c:pt idx="1457">
                  <c:v>3.3</c:v>
                </c:pt>
                <c:pt idx="1458">
                  <c:v>3.3</c:v>
                </c:pt>
                <c:pt idx="1459">
                  <c:v>3.3</c:v>
                </c:pt>
                <c:pt idx="1460">
                  <c:v>3.3</c:v>
                </c:pt>
                <c:pt idx="1461">
                  <c:v>3.3</c:v>
                </c:pt>
                <c:pt idx="1462">
                  <c:v>3.3</c:v>
                </c:pt>
                <c:pt idx="1463">
                  <c:v>3.3</c:v>
                </c:pt>
                <c:pt idx="1464">
                  <c:v>3.3</c:v>
                </c:pt>
                <c:pt idx="1465">
                  <c:v>3.3</c:v>
                </c:pt>
                <c:pt idx="1466">
                  <c:v>3.3</c:v>
                </c:pt>
                <c:pt idx="1467">
                  <c:v>3.3</c:v>
                </c:pt>
                <c:pt idx="1468">
                  <c:v>3.3</c:v>
                </c:pt>
                <c:pt idx="1469">
                  <c:v>3.3</c:v>
                </c:pt>
                <c:pt idx="1470">
                  <c:v>3.3</c:v>
                </c:pt>
                <c:pt idx="1471">
                  <c:v>3.3</c:v>
                </c:pt>
                <c:pt idx="1472">
                  <c:v>3.3</c:v>
                </c:pt>
                <c:pt idx="1473">
                  <c:v>3.3</c:v>
                </c:pt>
                <c:pt idx="1474">
                  <c:v>3.3</c:v>
                </c:pt>
                <c:pt idx="1475">
                  <c:v>3.3</c:v>
                </c:pt>
                <c:pt idx="1476">
                  <c:v>3.3</c:v>
                </c:pt>
                <c:pt idx="1477">
                  <c:v>3.3</c:v>
                </c:pt>
                <c:pt idx="1478">
                  <c:v>3.3</c:v>
                </c:pt>
                <c:pt idx="1479">
                  <c:v>3.3</c:v>
                </c:pt>
                <c:pt idx="1480">
                  <c:v>3.3</c:v>
                </c:pt>
                <c:pt idx="1481">
                  <c:v>3.3</c:v>
                </c:pt>
                <c:pt idx="1482">
                  <c:v>3.3</c:v>
                </c:pt>
                <c:pt idx="1483">
                  <c:v>3.3</c:v>
                </c:pt>
                <c:pt idx="1484">
                  <c:v>3.3</c:v>
                </c:pt>
                <c:pt idx="1485">
                  <c:v>3.3</c:v>
                </c:pt>
                <c:pt idx="1486">
                  <c:v>3.3</c:v>
                </c:pt>
                <c:pt idx="1487">
                  <c:v>3.3</c:v>
                </c:pt>
                <c:pt idx="1488">
                  <c:v>3.3</c:v>
                </c:pt>
                <c:pt idx="1489">
                  <c:v>3.3</c:v>
                </c:pt>
                <c:pt idx="1490">
                  <c:v>3.3</c:v>
                </c:pt>
                <c:pt idx="1491">
                  <c:v>3.3</c:v>
                </c:pt>
                <c:pt idx="1492">
                  <c:v>3.3</c:v>
                </c:pt>
                <c:pt idx="1493">
                  <c:v>3.3</c:v>
                </c:pt>
                <c:pt idx="1494">
                  <c:v>3.3</c:v>
                </c:pt>
                <c:pt idx="1495">
                  <c:v>3.3</c:v>
                </c:pt>
                <c:pt idx="1496">
                  <c:v>3.3</c:v>
                </c:pt>
                <c:pt idx="1497">
                  <c:v>3.3</c:v>
                </c:pt>
                <c:pt idx="1498">
                  <c:v>3.3</c:v>
                </c:pt>
                <c:pt idx="1499">
                  <c:v>3.3</c:v>
                </c:pt>
                <c:pt idx="1500">
                  <c:v>3.3</c:v>
                </c:pt>
                <c:pt idx="1501">
                  <c:v>3.4</c:v>
                </c:pt>
                <c:pt idx="1502">
                  <c:v>3.4</c:v>
                </c:pt>
                <c:pt idx="1503">
                  <c:v>3.4</c:v>
                </c:pt>
                <c:pt idx="1504">
                  <c:v>3.4</c:v>
                </c:pt>
                <c:pt idx="1505">
                  <c:v>3.4</c:v>
                </c:pt>
                <c:pt idx="1506">
                  <c:v>3.4</c:v>
                </c:pt>
                <c:pt idx="1507">
                  <c:v>3.4</c:v>
                </c:pt>
                <c:pt idx="1508">
                  <c:v>3.4</c:v>
                </c:pt>
                <c:pt idx="1509">
                  <c:v>3.4</c:v>
                </c:pt>
                <c:pt idx="1510">
                  <c:v>3.4</c:v>
                </c:pt>
                <c:pt idx="1511">
                  <c:v>3.4</c:v>
                </c:pt>
                <c:pt idx="1512">
                  <c:v>3.4</c:v>
                </c:pt>
                <c:pt idx="1513">
                  <c:v>3.4</c:v>
                </c:pt>
                <c:pt idx="1514">
                  <c:v>3.4</c:v>
                </c:pt>
                <c:pt idx="1515">
                  <c:v>3.4</c:v>
                </c:pt>
                <c:pt idx="1516">
                  <c:v>3.4</c:v>
                </c:pt>
                <c:pt idx="1517">
                  <c:v>3.4</c:v>
                </c:pt>
                <c:pt idx="1518">
                  <c:v>3.4</c:v>
                </c:pt>
                <c:pt idx="1519">
                  <c:v>3.4</c:v>
                </c:pt>
                <c:pt idx="1520">
                  <c:v>3.4</c:v>
                </c:pt>
                <c:pt idx="1521">
                  <c:v>3.4</c:v>
                </c:pt>
                <c:pt idx="1522">
                  <c:v>3.4</c:v>
                </c:pt>
                <c:pt idx="1523">
                  <c:v>3.4</c:v>
                </c:pt>
                <c:pt idx="1524">
                  <c:v>3.4</c:v>
                </c:pt>
                <c:pt idx="1525">
                  <c:v>3.4</c:v>
                </c:pt>
                <c:pt idx="1526">
                  <c:v>3.4</c:v>
                </c:pt>
                <c:pt idx="1527">
                  <c:v>3.4</c:v>
                </c:pt>
                <c:pt idx="1528">
                  <c:v>3.4</c:v>
                </c:pt>
                <c:pt idx="1529">
                  <c:v>3.4</c:v>
                </c:pt>
                <c:pt idx="1530">
                  <c:v>3.4</c:v>
                </c:pt>
                <c:pt idx="1531">
                  <c:v>3.4</c:v>
                </c:pt>
                <c:pt idx="1532">
                  <c:v>3.4</c:v>
                </c:pt>
                <c:pt idx="1533">
                  <c:v>3.4</c:v>
                </c:pt>
                <c:pt idx="1534">
                  <c:v>3.4</c:v>
                </c:pt>
                <c:pt idx="1535">
                  <c:v>3.4</c:v>
                </c:pt>
                <c:pt idx="1536">
                  <c:v>3.4</c:v>
                </c:pt>
                <c:pt idx="1537">
                  <c:v>3.4</c:v>
                </c:pt>
                <c:pt idx="1538">
                  <c:v>3.4</c:v>
                </c:pt>
                <c:pt idx="1539">
                  <c:v>3.4</c:v>
                </c:pt>
                <c:pt idx="1540">
                  <c:v>3.4</c:v>
                </c:pt>
                <c:pt idx="1541">
                  <c:v>3.4</c:v>
                </c:pt>
                <c:pt idx="1542">
                  <c:v>3.4</c:v>
                </c:pt>
                <c:pt idx="1543">
                  <c:v>3.4</c:v>
                </c:pt>
                <c:pt idx="1544">
                  <c:v>3.4</c:v>
                </c:pt>
                <c:pt idx="1545">
                  <c:v>3.4</c:v>
                </c:pt>
                <c:pt idx="1546">
                  <c:v>3.4</c:v>
                </c:pt>
                <c:pt idx="1547">
                  <c:v>3.4</c:v>
                </c:pt>
                <c:pt idx="1548">
                  <c:v>3.4</c:v>
                </c:pt>
                <c:pt idx="1549">
                  <c:v>3.4</c:v>
                </c:pt>
                <c:pt idx="1550">
                  <c:v>3.4</c:v>
                </c:pt>
                <c:pt idx="1551">
                  <c:v>3.4</c:v>
                </c:pt>
                <c:pt idx="1552">
                  <c:v>3.4</c:v>
                </c:pt>
                <c:pt idx="1553">
                  <c:v>3.4</c:v>
                </c:pt>
                <c:pt idx="1554">
                  <c:v>3.4</c:v>
                </c:pt>
                <c:pt idx="1555">
                  <c:v>3.4</c:v>
                </c:pt>
                <c:pt idx="1556">
                  <c:v>3.4</c:v>
                </c:pt>
                <c:pt idx="1557">
                  <c:v>3.4</c:v>
                </c:pt>
                <c:pt idx="1558">
                  <c:v>3.4</c:v>
                </c:pt>
                <c:pt idx="1559">
                  <c:v>3.4</c:v>
                </c:pt>
                <c:pt idx="1560">
                  <c:v>3.4</c:v>
                </c:pt>
                <c:pt idx="1561">
                  <c:v>3.5</c:v>
                </c:pt>
                <c:pt idx="1562">
                  <c:v>3.5</c:v>
                </c:pt>
                <c:pt idx="1563">
                  <c:v>3.5</c:v>
                </c:pt>
                <c:pt idx="1564">
                  <c:v>3.5</c:v>
                </c:pt>
                <c:pt idx="1565">
                  <c:v>3.5</c:v>
                </c:pt>
                <c:pt idx="1566">
                  <c:v>3.5</c:v>
                </c:pt>
                <c:pt idx="1567">
                  <c:v>3.5</c:v>
                </c:pt>
                <c:pt idx="1568">
                  <c:v>3.5</c:v>
                </c:pt>
                <c:pt idx="1569">
                  <c:v>3.5</c:v>
                </c:pt>
                <c:pt idx="1570">
                  <c:v>3.5</c:v>
                </c:pt>
                <c:pt idx="1571">
                  <c:v>3.5</c:v>
                </c:pt>
                <c:pt idx="1572">
                  <c:v>3.5</c:v>
                </c:pt>
                <c:pt idx="1573">
                  <c:v>3.5</c:v>
                </c:pt>
                <c:pt idx="1574">
                  <c:v>3.5</c:v>
                </c:pt>
                <c:pt idx="1575">
                  <c:v>3.5</c:v>
                </c:pt>
                <c:pt idx="1576">
                  <c:v>3.5</c:v>
                </c:pt>
                <c:pt idx="1577">
                  <c:v>3.5</c:v>
                </c:pt>
                <c:pt idx="1578">
                  <c:v>3.5</c:v>
                </c:pt>
                <c:pt idx="1579">
                  <c:v>3.5</c:v>
                </c:pt>
                <c:pt idx="1580">
                  <c:v>3.5</c:v>
                </c:pt>
                <c:pt idx="1581">
                  <c:v>3.5</c:v>
                </c:pt>
                <c:pt idx="1582">
                  <c:v>3.5</c:v>
                </c:pt>
                <c:pt idx="1583">
                  <c:v>3.5</c:v>
                </c:pt>
                <c:pt idx="1584">
                  <c:v>3.5</c:v>
                </c:pt>
                <c:pt idx="1585">
                  <c:v>3.5</c:v>
                </c:pt>
                <c:pt idx="1586">
                  <c:v>3.5</c:v>
                </c:pt>
                <c:pt idx="1587">
                  <c:v>3.5</c:v>
                </c:pt>
                <c:pt idx="1588">
                  <c:v>3.5</c:v>
                </c:pt>
                <c:pt idx="1589">
                  <c:v>3.5</c:v>
                </c:pt>
                <c:pt idx="1590">
                  <c:v>3.5</c:v>
                </c:pt>
                <c:pt idx="1591">
                  <c:v>3.5</c:v>
                </c:pt>
                <c:pt idx="1592">
                  <c:v>3.5</c:v>
                </c:pt>
                <c:pt idx="1593">
                  <c:v>3.5</c:v>
                </c:pt>
                <c:pt idx="1594">
                  <c:v>3.5</c:v>
                </c:pt>
                <c:pt idx="1595">
                  <c:v>3.5</c:v>
                </c:pt>
                <c:pt idx="1596">
                  <c:v>3.5</c:v>
                </c:pt>
                <c:pt idx="1597">
                  <c:v>3.5</c:v>
                </c:pt>
                <c:pt idx="1598">
                  <c:v>3.5</c:v>
                </c:pt>
                <c:pt idx="1599">
                  <c:v>3.5</c:v>
                </c:pt>
                <c:pt idx="1600">
                  <c:v>3.5</c:v>
                </c:pt>
                <c:pt idx="1601">
                  <c:v>3.5</c:v>
                </c:pt>
                <c:pt idx="1602">
                  <c:v>3.5</c:v>
                </c:pt>
                <c:pt idx="1603">
                  <c:v>3.5</c:v>
                </c:pt>
                <c:pt idx="1604">
                  <c:v>3.5</c:v>
                </c:pt>
                <c:pt idx="1605">
                  <c:v>3.5</c:v>
                </c:pt>
                <c:pt idx="1606">
                  <c:v>3.5</c:v>
                </c:pt>
                <c:pt idx="1607">
                  <c:v>3.5</c:v>
                </c:pt>
                <c:pt idx="1608">
                  <c:v>3.5</c:v>
                </c:pt>
                <c:pt idx="1609">
                  <c:v>3.5</c:v>
                </c:pt>
                <c:pt idx="1610">
                  <c:v>3.5</c:v>
                </c:pt>
                <c:pt idx="1611">
                  <c:v>3.5</c:v>
                </c:pt>
                <c:pt idx="1612">
                  <c:v>3.5</c:v>
                </c:pt>
                <c:pt idx="1613">
                  <c:v>3.5</c:v>
                </c:pt>
                <c:pt idx="1614">
                  <c:v>3.5</c:v>
                </c:pt>
                <c:pt idx="1615">
                  <c:v>3.5</c:v>
                </c:pt>
                <c:pt idx="1616">
                  <c:v>3.5</c:v>
                </c:pt>
                <c:pt idx="1617">
                  <c:v>3.5</c:v>
                </c:pt>
                <c:pt idx="1618">
                  <c:v>3.5</c:v>
                </c:pt>
                <c:pt idx="1619">
                  <c:v>3.5</c:v>
                </c:pt>
                <c:pt idx="1620">
                  <c:v>3.5</c:v>
                </c:pt>
                <c:pt idx="1621">
                  <c:v>3.6</c:v>
                </c:pt>
                <c:pt idx="1622">
                  <c:v>3.6</c:v>
                </c:pt>
                <c:pt idx="1623">
                  <c:v>3.6</c:v>
                </c:pt>
                <c:pt idx="1624">
                  <c:v>3.6</c:v>
                </c:pt>
                <c:pt idx="1625">
                  <c:v>3.6</c:v>
                </c:pt>
                <c:pt idx="1626">
                  <c:v>3.6</c:v>
                </c:pt>
                <c:pt idx="1627">
                  <c:v>3.6</c:v>
                </c:pt>
                <c:pt idx="1628">
                  <c:v>3.6</c:v>
                </c:pt>
                <c:pt idx="1629">
                  <c:v>3.6</c:v>
                </c:pt>
                <c:pt idx="1630">
                  <c:v>3.6</c:v>
                </c:pt>
                <c:pt idx="1631">
                  <c:v>3.6</c:v>
                </c:pt>
                <c:pt idx="1632">
                  <c:v>3.6</c:v>
                </c:pt>
                <c:pt idx="1633">
                  <c:v>3.6</c:v>
                </c:pt>
                <c:pt idx="1634">
                  <c:v>3.6</c:v>
                </c:pt>
                <c:pt idx="1635">
                  <c:v>3.6</c:v>
                </c:pt>
                <c:pt idx="1636">
                  <c:v>3.6</c:v>
                </c:pt>
                <c:pt idx="1637">
                  <c:v>3.6</c:v>
                </c:pt>
                <c:pt idx="1638">
                  <c:v>3.6</c:v>
                </c:pt>
                <c:pt idx="1639">
                  <c:v>3.6</c:v>
                </c:pt>
                <c:pt idx="1640">
                  <c:v>3.6</c:v>
                </c:pt>
                <c:pt idx="1641">
                  <c:v>3.6</c:v>
                </c:pt>
                <c:pt idx="1642">
                  <c:v>3.6</c:v>
                </c:pt>
                <c:pt idx="1643">
                  <c:v>3.6</c:v>
                </c:pt>
                <c:pt idx="1644">
                  <c:v>3.6</c:v>
                </c:pt>
                <c:pt idx="1645">
                  <c:v>3.6</c:v>
                </c:pt>
                <c:pt idx="1646">
                  <c:v>3.6</c:v>
                </c:pt>
                <c:pt idx="1647">
                  <c:v>3.6</c:v>
                </c:pt>
                <c:pt idx="1648">
                  <c:v>3.6</c:v>
                </c:pt>
                <c:pt idx="1649">
                  <c:v>3.6</c:v>
                </c:pt>
                <c:pt idx="1650">
                  <c:v>3.6</c:v>
                </c:pt>
                <c:pt idx="1651">
                  <c:v>3.6</c:v>
                </c:pt>
                <c:pt idx="1652">
                  <c:v>3.6</c:v>
                </c:pt>
                <c:pt idx="1653">
                  <c:v>3.6</c:v>
                </c:pt>
                <c:pt idx="1654">
                  <c:v>3.6</c:v>
                </c:pt>
                <c:pt idx="1655">
                  <c:v>3.6</c:v>
                </c:pt>
                <c:pt idx="1656">
                  <c:v>3.6</c:v>
                </c:pt>
                <c:pt idx="1657">
                  <c:v>3.6</c:v>
                </c:pt>
                <c:pt idx="1658">
                  <c:v>3.6</c:v>
                </c:pt>
                <c:pt idx="1659">
                  <c:v>3.6</c:v>
                </c:pt>
                <c:pt idx="1660">
                  <c:v>3.6</c:v>
                </c:pt>
                <c:pt idx="1661">
                  <c:v>3.6</c:v>
                </c:pt>
                <c:pt idx="1662">
                  <c:v>3.6</c:v>
                </c:pt>
                <c:pt idx="1663">
                  <c:v>3.6</c:v>
                </c:pt>
                <c:pt idx="1664">
                  <c:v>3.6</c:v>
                </c:pt>
                <c:pt idx="1665">
                  <c:v>3.6</c:v>
                </c:pt>
                <c:pt idx="1666">
                  <c:v>3.6</c:v>
                </c:pt>
                <c:pt idx="1667">
                  <c:v>3.6</c:v>
                </c:pt>
                <c:pt idx="1668">
                  <c:v>3.6</c:v>
                </c:pt>
                <c:pt idx="1669">
                  <c:v>3.6</c:v>
                </c:pt>
                <c:pt idx="1670">
                  <c:v>3.6</c:v>
                </c:pt>
                <c:pt idx="1671">
                  <c:v>3.6</c:v>
                </c:pt>
                <c:pt idx="1672">
                  <c:v>3.6</c:v>
                </c:pt>
                <c:pt idx="1673">
                  <c:v>3.6</c:v>
                </c:pt>
                <c:pt idx="1674">
                  <c:v>3.6</c:v>
                </c:pt>
                <c:pt idx="1675">
                  <c:v>3.6</c:v>
                </c:pt>
                <c:pt idx="1676">
                  <c:v>3.6</c:v>
                </c:pt>
                <c:pt idx="1677">
                  <c:v>3.6</c:v>
                </c:pt>
                <c:pt idx="1678">
                  <c:v>3.6</c:v>
                </c:pt>
                <c:pt idx="1679">
                  <c:v>3.6</c:v>
                </c:pt>
                <c:pt idx="1680">
                  <c:v>3.6</c:v>
                </c:pt>
                <c:pt idx="1681">
                  <c:v>3.7</c:v>
                </c:pt>
                <c:pt idx="1682">
                  <c:v>3.7</c:v>
                </c:pt>
                <c:pt idx="1683">
                  <c:v>3.7</c:v>
                </c:pt>
                <c:pt idx="1684">
                  <c:v>3.7</c:v>
                </c:pt>
                <c:pt idx="1685">
                  <c:v>3.7</c:v>
                </c:pt>
                <c:pt idx="1686">
                  <c:v>3.7</c:v>
                </c:pt>
                <c:pt idx="1687">
                  <c:v>3.7</c:v>
                </c:pt>
                <c:pt idx="1688">
                  <c:v>3.7</c:v>
                </c:pt>
                <c:pt idx="1689">
                  <c:v>3.7</c:v>
                </c:pt>
                <c:pt idx="1690">
                  <c:v>3.7</c:v>
                </c:pt>
                <c:pt idx="1691">
                  <c:v>3.7</c:v>
                </c:pt>
                <c:pt idx="1692">
                  <c:v>3.7</c:v>
                </c:pt>
                <c:pt idx="1693">
                  <c:v>3.7</c:v>
                </c:pt>
                <c:pt idx="1694">
                  <c:v>3.7</c:v>
                </c:pt>
                <c:pt idx="1695">
                  <c:v>3.7</c:v>
                </c:pt>
                <c:pt idx="1696">
                  <c:v>3.7</c:v>
                </c:pt>
                <c:pt idx="1697">
                  <c:v>3.7</c:v>
                </c:pt>
                <c:pt idx="1698">
                  <c:v>3.7</c:v>
                </c:pt>
                <c:pt idx="1699">
                  <c:v>3.7</c:v>
                </c:pt>
                <c:pt idx="1700">
                  <c:v>3.7</c:v>
                </c:pt>
                <c:pt idx="1701">
                  <c:v>3.7</c:v>
                </c:pt>
                <c:pt idx="1702">
                  <c:v>3.7</c:v>
                </c:pt>
                <c:pt idx="1703">
                  <c:v>3.7</c:v>
                </c:pt>
                <c:pt idx="1704">
                  <c:v>3.7</c:v>
                </c:pt>
                <c:pt idx="1705">
                  <c:v>3.7</c:v>
                </c:pt>
                <c:pt idx="1706">
                  <c:v>3.7</c:v>
                </c:pt>
                <c:pt idx="1707">
                  <c:v>3.7</c:v>
                </c:pt>
                <c:pt idx="1708">
                  <c:v>3.7</c:v>
                </c:pt>
                <c:pt idx="1709">
                  <c:v>3.7</c:v>
                </c:pt>
                <c:pt idx="1710">
                  <c:v>3.7</c:v>
                </c:pt>
                <c:pt idx="1711">
                  <c:v>3.7</c:v>
                </c:pt>
                <c:pt idx="1712">
                  <c:v>3.7</c:v>
                </c:pt>
                <c:pt idx="1713">
                  <c:v>3.7</c:v>
                </c:pt>
                <c:pt idx="1714">
                  <c:v>3.7</c:v>
                </c:pt>
                <c:pt idx="1715">
                  <c:v>3.7</c:v>
                </c:pt>
                <c:pt idx="1716">
                  <c:v>3.7</c:v>
                </c:pt>
                <c:pt idx="1717">
                  <c:v>3.7</c:v>
                </c:pt>
                <c:pt idx="1718">
                  <c:v>3.7</c:v>
                </c:pt>
                <c:pt idx="1719">
                  <c:v>3.7</c:v>
                </c:pt>
                <c:pt idx="1720">
                  <c:v>3.7</c:v>
                </c:pt>
                <c:pt idx="1721">
                  <c:v>3.7</c:v>
                </c:pt>
                <c:pt idx="1722">
                  <c:v>3.7</c:v>
                </c:pt>
                <c:pt idx="1723">
                  <c:v>3.7</c:v>
                </c:pt>
                <c:pt idx="1724">
                  <c:v>3.7</c:v>
                </c:pt>
                <c:pt idx="1725">
                  <c:v>3.7</c:v>
                </c:pt>
                <c:pt idx="1726">
                  <c:v>3.7</c:v>
                </c:pt>
                <c:pt idx="1727">
                  <c:v>3.7</c:v>
                </c:pt>
                <c:pt idx="1728">
                  <c:v>3.7</c:v>
                </c:pt>
                <c:pt idx="1729">
                  <c:v>3.7</c:v>
                </c:pt>
                <c:pt idx="1730">
                  <c:v>3.7</c:v>
                </c:pt>
                <c:pt idx="1731">
                  <c:v>3.7</c:v>
                </c:pt>
                <c:pt idx="1732">
                  <c:v>3.7</c:v>
                </c:pt>
                <c:pt idx="1733">
                  <c:v>3.7</c:v>
                </c:pt>
                <c:pt idx="1734">
                  <c:v>3.7</c:v>
                </c:pt>
                <c:pt idx="1735">
                  <c:v>3.7</c:v>
                </c:pt>
                <c:pt idx="1736">
                  <c:v>3.7</c:v>
                </c:pt>
                <c:pt idx="1737">
                  <c:v>3.7</c:v>
                </c:pt>
                <c:pt idx="1738">
                  <c:v>3.7</c:v>
                </c:pt>
                <c:pt idx="1739">
                  <c:v>3.7</c:v>
                </c:pt>
                <c:pt idx="1740">
                  <c:v>3.7</c:v>
                </c:pt>
                <c:pt idx="1741">
                  <c:v>3.8</c:v>
                </c:pt>
                <c:pt idx="1742">
                  <c:v>3.8</c:v>
                </c:pt>
                <c:pt idx="1743">
                  <c:v>3.8</c:v>
                </c:pt>
                <c:pt idx="1744">
                  <c:v>3.8</c:v>
                </c:pt>
                <c:pt idx="1745">
                  <c:v>3.8</c:v>
                </c:pt>
                <c:pt idx="1746">
                  <c:v>3.8</c:v>
                </c:pt>
                <c:pt idx="1747">
                  <c:v>3.8</c:v>
                </c:pt>
                <c:pt idx="1748">
                  <c:v>3.8</c:v>
                </c:pt>
                <c:pt idx="1749">
                  <c:v>3.8</c:v>
                </c:pt>
                <c:pt idx="1750">
                  <c:v>3.8</c:v>
                </c:pt>
                <c:pt idx="1751">
                  <c:v>3.8</c:v>
                </c:pt>
                <c:pt idx="1752">
                  <c:v>3.8</c:v>
                </c:pt>
                <c:pt idx="1753">
                  <c:v>3.8</c:v>
                </c:pt>
                <c:pt idx="1754">
                  <c:v>3.8</c:v>
                </c:pt>
                <c:pt idx="1755">
                  <c:v>3.8</c:v>
                </c:pt>
                <c:pt idx="1756">
                  <c:v>3.8</c:v>
                </c:pt>
                <c:pt idx="1757">
                  <c:v>3.8</c:v>
                </c:pt>
                <c:pt idx="1758">
                  <c:v>3.8</c:v>
                </c:pt>
                <c:pt idx="1759">
                  <c:v>3.8</c:v>
                </c:pt>
                <c:pt idx="1760">
                  <c:v>3.8</c:v>
                </c:pt>
                <c:pt idx="1761">
                  <c:v>3.8</c:v>
                </c:pt>
                <c:pt idx="1762">
                  <c:v>3.8</c:v>
                </c:pt>
                <c:pt idx="1763">
                  <c:v>3.8</c:v>
                </c:pt>
                <c:pt idx="1764">
                  <c:v>3.8</c:v>
                </c:pt>
                <c:pt idx="1765">
                  <c:v>3.8</c:v>
                </c:pt>
                <c:pt idx="1766">
                  <c:v>3.8</c:v>
                </c:pt>
                <c:pt idx="1767">
                  <c:v>3.8</c:v>
                </c:pt>
                <c:pt idx="1768">
                  <c:v>3.8</c:v>
                </c:pt>
                <c:pt idx="1769">
                  <c:v>3.8</c:v>
                </c:pt>
                <c:pt idx="1770">
                  <c:v>3.8</c:v>
                </c:pt>
                <c:pt idx="1771">
                  <c:v>3.8</c:v>
                </c:pt>
                <c:pt idx="1772">
                  <c:v>3.8</c:v>
                </c:pt>
                <c:pt idx="1773">
                  <c:v>3.8</c:v>
                </c:pt>
                <c:pt idx="1774">
                  <c:v>3.8</c:v>
                </c:pt>
                <c:pt idx="1775">
                  <c:v>3.8</c:v>
                </c:pt>
                <c:pt idx="1776">
                  <c:v>3.8</c:v>
                </c:pt>
                <c:pt idx="1777">
                  <c:v>3.8</c:v>
                </c:pt>
                <c:pt idx="1778">
                  <c:v>3.8</c:v>
                </c:pt>
                <c:pt idx="1779">
                  <c:v>3.8</c:v>
                </c:pt>
                <c:pt idx="1780">
                  <c:v>3.8</c:v>
                </c:pt>
                <c:pt idx="1781">
                  <c:v>3.8</c:v>
                </c:pt>
                <c:pt idx="1782">
                  <c:v>3.8</c:v>
                </c:pt>
                <c:pt idx="1783">
                  <c:v>3.8</c:v>
                </c:pt>
                <c:pt idx="1784">
                  <c:v>3.8</c:v>
                </c:pt>
                <c:pt idx="1785">
                  <c:v>3.8</c:v>
                </c:pt>
                <c:pt idx="1786">
                  <c:v>3.8</c:v>
                </c:pt>
                <c:pt idx="1787">
                  <c:v>3.8</c:v>
                </c:pt>
                <c:pt idx="1788">
                  <c:v>3.8</c:v>
                </c:pt>
                <c:pt idx="1789">
                  <c:v>3.8</c:v>
                </c:pt>
                <c:pt idx="1790">
                  <c:v>3.8</c:v>
                </c:pt>
                <c:pt idx="1791">
                  <c:v>3.8</c:v>
                </c:pt>
                <c:pt idx="1792">
                  <c:v>3.8</c:v>
                </c:pt>
                <c:pt idx="1793">
                  <c:v>3.8</c:v>
                </c:pt>
                <c:pt idx="1794">
                  <c:v>3.8</c:v>
                </c:pt>
                <c:pt idx="1795">
                  <c:v>3.8</c:v>
                </c:pt>
                <c:pt idx="1796">
                  <c:v>3.8</c:v>
                </c:pt>
                <c:pt idx="1797">
                  <c:v>3.8</c:v>
                </c:pt>
                <c:pt idx="1798">
                  <c:v>3.8</c:v>
                </c:pt>
                <c:pt idx="1799">
                  <c:v>3.8</c:v>
                </c:pt>
                <c:pt idx="1800">
                  <c:v>3.8</c:v>
                </c:pt>
                <c:pt idx="1801">
                  <c:v>3.9</c:v>
                </c:pt>
                <c:pt idx="1802">
                  <c:v>3.9</c:v>
                </c:pt>
                <c:pt idx="1803">
                  <c:v>3.9</c:v>
                </c:pt>
                <c:pt idx="1804">
                  <c:v>3.9</c:v>
                </c:pt>
                <c:pt idx="1805">
                  <c:v>3.9</c:v>
                </c:pt>
                <c:pt idx="1806">
                  <c:v>3.9</c:v>
                </c:pt>
                <c:pt idx="1807">
                  <c:v>3.9</c:v>
                </c:pt>
                <c:pt idx="1808">
                  <c:v>3.9</c:v>
                </c:pt>
                <c:pt idx="1809">
                  <c:v>3.9</c:v>
                </c:pt>
                <c:pt idx="1810">
                  <c:v>3.9</c:v>
                </c:pt>
                <c:pt idx="1811">
                  <c:v>3.9</c:v>
                </c:pt>
                <c:pt idx="1812">
                  <c:v>3.9</c:v>
                </c:pt>
                <c:pt idx="1813">
                  <c:v>3.9</c:v>
                </c:pt>
                <c:pt idx="1814">
                  <c:v>3.9</c:v>
                </c:pt>
                <c:pt idx="1815">
                  <c:v>3.9</c:v>
                </c:pt>
                <c:pt idx="1816">
                  <c:v>3.9</c:v>
                </c:pt>
                <c:pt idx="1817">
                  <c:v>3.9</c:v>
                </c:pt>
                <c:pt idx="1818">
                  <c:v>3.9</c:v>
                </c:pt>
                <c:pt idx="1819">
                  <c:v>3.9</c:v>
                </c:pt>
                <c:pt idx="1820">
                  <c:v>3.9</c:v>
                </c:pt>
                <c:pt idx="1821">
                  <c:v>3.9</c:v>
                </c:pt>
                <c:pt idx="1822">
                  <c:v>3.9</c:v>
                </c:pt>
                <c:pt idx="1823">
                  <c:v>3.9</c:v>
                </c:pt>
                <c:pt idx="1824">
                  <c:v>3.9</c:v>
                </c:pt>
                <c:pt idx="1825">
                  <c:v>3.9</c:v>
                </c:pt>
                <c:pt idx="1826">
                  <c:v>3.9</c:v>
                </c:pt>
                <c:pt idx="1827">
                  <c:v>3.9</c:v>
                </c:pt>
                <c:pt idx="1828">
                  <c:v>3.9</c:v>
                </c:pt>
                <c:pt idx="1829">
                  <c:v>3.9</c:v>
                </c:pt>
                <c:pt idx="1830">
                  <c:v>3.9</c:v>
                </c:pt>
                <c:pt idx="1831">
                  <c:v>3.9</c:v>
                </c:pt>
                <c:pt idx="1832">
                  <c:v>3.9</c:v>
                </c:pt>
                <c:pt idx="1833">
                  <c:v>3.9</c:v>
                </c:pt>
                <c:pt idx="1834">
                  <c:v>3.9</c:v>
                </c:pt>
                <c:pt idx="1835">
                  <c:v>3.9</c:v>
                </c:pt>
                <c:pt idx="1836">
                  <c:v>3.9</c:v>
                </c:pt>
                <c:pt idx="1837">
                  <c:v>3.9</c:v>
                </c:pt>
                <c:pt idx="1838">
                  <c:v>3.9</c:v>
                </c:pt>
                <c:pt idx="1839">
                  <c:v>3.9</c:v>
                </c:pt>
                <c:pt idx="1840">
                  <c:v>3.9</c:v>
                </c:pt>
                <c:pt idx="1841">
                  <c:v>3.9</c:v>
                </c:pt>
                <c:pt idx="1842">
                  <c:v>3.9</c:v>
                </c:pt>
                <c:pt idx="1843">
                  <c:v>3.9</c:v>
                </c:pt>
                <c:pt idx="1844">
                  <c:v>3.9</c:v>
                </c:pt>
                <c:pt idx="1845">
                  <c:v>3.9</c:v>
                </c:pt>
                <c:pt idx="1846">
                  <c:v>3.9</c:v>
                </c:pt>
                <c:pt idx="1847">
                  <c:v>3.9</c:v>
                </c:pt>
                <c:pt idx="1848">
                  <c:v>3.9</c:v>
                </c:pt>
                <c:pt idx="1849">
                  <c:v>3.9</c:v>
                </c:pt>
                <c:pt idx="1850">
                  <c:v>3.9</c:v>
                </c:pt>
                <c:pt idx="1851">
                  <c:v>3.9</c:v>
                </c:pt>
                <c:pt idx="1852">
                  <c:v>3.9</c:v>
                </c:pt>
                <c:pt idx="1853">
                  <c:v>3.9</c:v>
                </c:pt>
                <c:pt idx="1854">
                  <c:v>3.9</c:v>
                </c:pt>
                <c:pt idx="1855">
                  <c:v>3.9</c:v>
                </c:pt>
                <c:pt idx="1856">
                  <c:v>3.9</c:v>
                </c:pt>
                <c:pt idx="1857">
                  <c:v>3.9</c:v>
                </c:pt>
                <c:pt idx="1858">
                  <c:v>3.9</c:v>
                </c:pt>
                <c:pt idx="1859">
                  <c:v>3.9</c:v>
                </c:pt>
                <c:pt idx="1860">
                  <c:v>3.9</c:v>
                </c:pt>
                <c:pt idx="1861">
                  <c:v>4.0</c:v>
                </c:pt>
                <c:pt idx="1862">
                  <c:v>4.0</c:v>
                </c:pt>
                <c:pt idx="1863">
                  <c:v>4.0</c:v>
                </c:pt>
                <c:pt idx="1864">
                  <c:v>4.0</c:v>
                </c:pt>
                <c:pt idx="1865">
                  <c:v>4.0</c:v>
                </c:pt>
                <c:pt idx="1866">
                  <c:v>4.0</c:v>
                </c:pt>
                <c:pt idx="1867">
                  <c:v>4.0</c:v>
                </c:pt>
                <c:pt idx="1868">
                  <c:v>4.0</c:v>
                </c:pt>
                <c:pt idx="1869">
                  <c:v>4.0</c:v>
                </c:pt>
                <c:pt idx="1870">
                  <c:v>4.0</c:v>
                </c:pt>
                <c:pt idx="1871">
                  <c:v>4.0</c:v>
                </c:pt>
                <c:pt idx="1872">
                  <c:v>4.0</c:v>
                </c:pt>
                <c:pt idx="1873">
                  <c:v>4.0</c:v>
                </c:pt>
                <c:pt idx="1874">
                  <c:v>4.0</c:v>
                </c:pt>
                <c:pt idx="1875">
                  <c:v>4.0</c:v>
                </c:pt>
                <c:pt idx="1876">
                  <c:v>4.0</c:v>
                </c:pt>
                <c:pt idx="1877">
                  <c:v>4.0</c:v>
                </c:pt>
                <c:pt idx="1878">
                  <c:v>4.0</c:v>
                </c:pt>
                <c:pt idx="1879">
                  <c:v>4.0</c:v>
                </c:pt>
                <c:pt idx="1880">
                  <c:v>4.0</c:v>
                </c:pt>
                <c:pt idx="1881">
                  <c:v>4.0</c:v>
                </c:pt>
                <c:pt idx="1882">
                  <c:v>4.0</c:v>
                </c:pt>
                <c:pt idx="1883">
                  <c:v>4.0</c:v>
                </c:pt>
                <c:pt idx="1884">
                  <c:v>4.0</c:v>
                </c:pt>
                <c:pt idx="1885">
                  <c:v>4.0</c:v>
                </c:pt>
                <c:pt idx="1886">
                  <c:v>4.0</c:v>
                </c:pt>
                <c:pt idx="1887">
                  <c:v>4.0</c:v>
                </c:pt>
                <c:pt idx="1888">
                  <c:v>4.0</c:v>
                </c:pt>
                <c:pt idx="1889">
                  <c:v>4.0</c:v>
                </c:pt>
                <c:pt idx="1890">
                  <c:v>4.0</c:v>
                </c:pt>
                <c:pt idx="1891">
                  <c:v>4.0</c:v>
                </c:pt>
                <c:pt idx="1892">
                  <c:v>4.0</c:v>
                </c:pt>
                <c:pt idx="1893">
                  <c:v>4.0</c:v>
                </c:pt>
                <c:pt idx="1894">
                  <c:v>4.0</c:v>
                </c:pt>
                <c:pt idx="1895">
                  <c:v>4.0</c:v>
                </c:pt>
                <c:pt idx="1896">
                  <c:v>4.0</c:v>
                </c:pt>
                <c:pt idx="1897">
                  <c:v>4.0</c:v>
                </c:pt>
                <c:pt idx="1898">
                  <c:v>4.0</c:v>
                </c:pt>
                <c:pt idx="1899">
                  <c:v>4.0</c:v>
                </c:pt>
                <c:pt idx="1900">
                  <c:v>4.0</c:v>
                </c:pt>
                <c:pt idx="1901">
                  <c:v>4.0</c:v>
                </c:pt>
                <c:pt idx="1902">
                  <c:v>4.0</c:v>
                </c:pt>
                <c:pt idx="1903">
                  <c:v>4.0</c:v>
                </c:pt>
                <c:pt idx="1904">
                  <c:v>4.0</c:v>
                </c:pt>
                <c:pt idx="1905">
                  <c:v>4.0</c:v>
                </c:pt>
                <c:pt idx="1906">
                  <c:v>4.0</c:v>
                </c:pt>
                <c:pt idx="1907">
                  <c:v>4.0</c:v>
                </c:pt>
                <c:pt idx="1908">
                  <c:v>4.0</c:v>
                </c:pt>
                <c:pt idx="1909">
                  <c:v>4.0</c:v>
                </c:pt>
                <c:pt idx="1910">
                  <c:v>4.0</c:v>
                </c:pt>
                <c:pt idx="1911">
                  <c:v>4.0</c:v>
                </c:pt>
                <c:pt idx="1912">
                  <c:v>4.0</c:v>
                </c:pt>
                <c:pt idx="1913">
                  <c:v>4.0</c:v>
                </c:pt>
                <c:pt idx="1914">
                  <c:v>4.0</c:v>
                </c:pt>
                <c:pt idx="1915">
                  <c:v>4.0</c:v>
                </c:pt>
                <c:pt idx="1916">
                  <c:v>4.0</c:v>
                </c:pt>
                <c:pt idx="1917">
                  <c:v>4.0</c:v>
                </c:pt>
                <c:pt idx="1918">
                  <c:v>4.0</c:v>
                </c:pt>
                <c:pt idx="1919">
                  <c:v>4.0</c:v>
                </c:pt>
                <c:pt idx="1920">
                  <c:v>4.0</c:v>
                </c:pt>
                <c:pt idx="1921">
                  <c:v>4.1</c:v>
                </c:pt>
                <c:pt idx="1922">
                  <c:v>4.1</c:v>
                </c:pt>
                <c:pt idx="1923">
                  <c:v>4.1</c:v>
                </c:pt>
                <c:pt idx="1924">
                  <c:v>4.1</c:v>
                </c:pt>
                <c:pt idx="1925">
                  <c:v>4.1</c:v>
                </c:pt>
                <c:pt idx="1926">
                  <c:v>4.1</c:v>
                </c:pt>
                <c:pt idx="1927">
                  <c:v>4.1</c:v>
                </c:pt>
                <c:pt idx="1928">
                  <c:v>4.1</c:v>
                </c:pt>
                <c:pt idx="1929">
                  <c:v>4.1</c:v>
                </c:pt>
                <c:pt idx="1930">
                  <c:v>4.1</c:v>
                </c:pt>
                <c:pt idx="1931">
                  <c:v>4.1</c:v>
                </c:pt>
                <c:pt idx="1932">
                  <c:v>4.1</c:v>
                </c:pt>
                <c:pt idx="1933">
                  <c:v>4.1</c:v>
                </c:pt>
                <c:pt idx="1934">
                  <c:v>4.1</c:v>
                </c:pt>
                <c:pt idx="1935">
                  <c:v>4.1</c:v>
                </c:pt>
                <c:pt idx="1936">
                  <c:v>4.1</c:v>
                </c:pt>
                <c:pt idx="1937">
                  <c:v>4.1</c:v>
                </c:pt>
                <c:pt idx="1938">
                  <c:v>4.1</c:v>
                </c:pt>
                <c:pt idx="1939">
                  <c:v>4.1</c:v>
                </c:pt>
                <c:pt idx="1940">
                  <c:v>4.1</c:v>
                </c:pt>
                <c:pt idx="1941">
                  <c:v>4.1</c:v>
                </c:pt>
                <c:pt idx="1942">
                  <c:v>4.1</c:v>
                </c:pt>
                <c:pt idx="1943">
                  <c:v>4.1</c:v>
                </c:pt>
                <c:pt idx="1944">
                  <c:v>4.1</c:v>
                </c:pt>
                <c:pt idx="1945">
                  <c:v>4.1</c:v>
                </c:pt>
                <c:pt idx="1946">
                  <c:v>4.1</c:v>
                </c:pt>
                <c:pt idx="1947">
                  <c:v>4.1</c:v>
                </c:pt>
                <c:pt idx="1948">
                  <c:v>4.1</c:v>
                </c:pt>
                <c:pt idx="1949">
                  <c:v>4.1</c:v>
                </c:pt>
                <c:pt idx="1950">
                  <c:v>4.1</c:v>
                </c:pt>
                <c:pt idx="1951">
                  <c:v>4.1</c:v>
                </c:pt>
                <c:pt idx="1952">
                  <c:v>4.1</c:v>
                </c:pt>
                <c:pt idx="1953">
                  <c:v>4.1</c:v>
                </c:pt>
                <c:pt idx="1954">
                  <c:v>4.1</c:v>
                </c:pt>
                <c:pt idx="1955">
                  <c:v>4.1</c:v>
                </c:pt>
                <c:pt idx="1956">
                  <c:v>4.1</c:v>
                </c:pt>
                <c:pt idx="1957">
                  <c:v>4.1</c:v>
                </c:pt>
                <c:pt idx="1958">
                  <c:v>4.1</c:v>
                </c:pt>
                <c:pt idx="1959">
                  <c:v>4.1</c:v>
                </c:pt>
                <c:pt idx="1960">
                  <c:v>4.1</c:v>
                </c:pt>
                <c:pt idx="1961">
                  <c:v>4.1</c:v>
                </c:pt>
                <c:pt idx="1962">
                  <c:v>4.1</c:v>
                </c:pt>
                <c:pt idx="1963">
                  <c:v>4.1</c:v>
                </c:pt>
                <c:pt idx="1964">
                  <c:v>4.1</c:v>
                </c:pt>
                <c:pt idx="1965">
                  <c:v>4.1</c:v>
                </c:pt>
                <c:pt idx="1966">
                  <c:v>4.1</c:v>
                </c:pt>
                <c:pt idx="1967">
                  <c:v>4.1</c:v>
                </c:pt>
                <c:pt idx="1968">
                  <c:v>4.1</c:v>
                </c:pt>
                <c:pt idx="1969">
                  <c:v>4.1</c:v>
                </c:pt>
                <c:pt idx="1970">
                  <c:v>4.1</c:v>
                </c:pt>
                <c:pt idx="1971">
                  <c:v>4.1</c:v>
                </c:pt>
                <c:pt idx="1972">
                  <c:v>4.1</c:v>
                </c:pt>
                <c:pt idx="1973">
                  <c:v>4.1</c:v>
                </c:pt>
                <c:pt idx="1974">
                  <c:v>4.1</c:v>
                </c:pt>
                <c:pt idx="1975">
                  <c:v>4.1</c:v>
                </c:pt>
                <c:pt idx="1976">
                  <c:v>4.1</c:v>
                </c:pt>
                <c:pt idx="1977">
                  <c:v>4.1</c:v>
                </c:pt>
                <c:pt idx="1978">
                  <c:v>4.1</c:v>
                </c:pt>
                <c:pt idx="1979">
                  <c:v>4.1</c:v>
                </c:pt>
                <c:pt idx="1980">
                  <c:v>4.1</c:v>
                </c:pt>
                <c:pt idx="1981">
                  <c:v>4.2</c:v>
                </c:pt>
                <c:pt idx="1982">
                  <c:v>4.2</c:v>
                </c:pt>
                <c:pt idx="1983">
                  <c:v>4.2</c:v>
                </c:pt>
                <c:pt idx="1984">
                  <c:v>4.2</c:v>
                </c:pt>
                <c:pt idx="1985">
                  <c:v>4.2</c:v>
                </c:pt>
                <c:pt idx="1986">
                  <c:v>4.2</c:v>
                </c:pt>
                <c:pt idx="1987">
                  <c:v>4.2</c:v>
                </c:pt>
                <c:pt idx="1988">
                  <c:v>4.2</c:v>
                </c:pt>
                <c:pt idx="1989">
                  <c:v>4.2</c:v>
                </c:pt>
                <c:pt idx="1990">
                  <c:v>4.2</c:v>
                </c:pt>
                <c:pt idx="1991">
                  <c:v>4.2</c:v>
                </c:pt>
                <c:pt idx="1992">
                  <c:v>4.2</c:v>
                </c:pt>
                <c:pt idx="1993">
                  <c:v>4.2</c:v>
                </c:pt>
                <c:pt idx="1994">
                  <c:v>4.2</c:v>
                </c:pt>
                <c:pt idx="1995">
                  <c:v>4.2</c:v>
                </c:pt>
              </c:strCache>
            </c:strRef>
          </c:cat>
          <c:val>
            <c:numRef>
              <c:f>Sheet1!$B$2:$B$1996</c:f>
              <c:numCache>
                <c:formatCode>General</c:formatCode>
                <c:ptCount val="1995"/>
                <c:pt idx="0">
                  <c:v>51.588542000000011</c:v>
                </c:pt>
                <c:pt idx="1">
                  <c:v>51.588542000000011</c:v>
                </c:pt>
                <c:pt idx="2">
                  <c:v>51.588542000000011</c:v>
                </c:pt>
                <c:pt idx="3">
                  <c:v>51.588542000000011</c:v>
                </c:pt>
                <c:pt idx="4">
                  <c:v>51.588542000000011</c:v>
                </c:pt>
                <c:pt idx="5">
                  <c:v>51.588542000000011</c:v>
                </c:pt>
                <c:pt idx="6">
                  <c:v>51.588542000000011</c:v>
                </c:pt>
                <c:pt idx="7">
                  <c:v>51.588542000000011</c:v>
                </c:pt>
                <c:pt idx="8">
                  <c:v>51.588542000000011</c:v>
                </c:pt>
                <c:pt idx="9">
                  <c:v>51.588542000000011</c:v>
                </c:pt>
                <c:pt idx="10">
                  <c:v>52.070123000000002</c:v>
                </c:pt>
                <c:pt idx="11">
                  <c:v>52.070123000000002</c:v>
                </c:pt>
                <c:pt idx="12">
                  <c:v>52.070123000000002</c:v>
                </c:pt>
                <c:pt idx="13">
                  <c:v>52.070123000000002</c:v>
                </c:pt>
                <c:pt idx="14">
                  <c:v>52.070123000000002</c:v>
                </c:pt>
                <c:pt idx="15">
                  <c:v>52.070123000000002</c:v>
                </c:pt>
                <c:pt idx="16">
                  <c:v>52.070123000000002</c:v>
                </c:pt>
                <c:pt idx="17">
                  <c:v>52.070123000000002</c:v>
                </c:pt>
                <c:pt idx="18">
                  <c:v>52.070123000000002</c:v>
                </c:pt>
                <c:pt idx="19">
                  <c:v>52.070123000000002</c:v>
                </c:pt>
                <c:pt idx="20">
                  <c:v>52.605170000000022</c:v>
                </c:pt>
                <c:pt idx="21">
                  <c:v>52.605170000000022</c:v>
                </c:pt>
                <c:pt idx="22">
                  <c:v>52.605170000000022</c:v>
                </c:pt>
                <c:pt idx="23">
                  <c:v>52.605170000000022</c:v>
                </c:pt>
                <c:pt idx="24">
                  <c:v>52.605170000000022</c:v>
                </c:pt>
                <c:pt idx="25">
                  <c:v>52.605170000000022</c:v>
                </c:pt>
                <c:pt idx="26">
                  <c:v>52.605170000000022</c:v>
                </c:pt>
                <c:pt idx="27">
                  <c:v>52.605170000000022</c:v>
                </c:pt>
                <c:pt idx="28">
                  <c:v>52.605170000000022</c:v>
                </c:pt>
                <c:pt idx="29">
                  <c:v>52.605170000000022</c:v>
                </c:pt>
                <c:pt idx="30">
                  <c:v>53.262329000000022</c:v>
                </c:pt>
                <c:pt idx="31">
                  <c:v>53.262329000000022</c:v>
                </c:pt>
                <c:pt idx="32">
                  <c:v>53.262329000000022</c:v>
                </c:pt>
                <c:pt idx="33">
                  <c:v>53.262329000000022</c:v>
                </c:pt>
                <c:pt idx="34">
                  <c:v>53.262329000000022</c:v>
                </c:pt>
                <c:pt idx="35">
                  <c:v>53.262329000000022</c:v>
                </c:pt>
                <c:pt idx="36">
                  <c:v>53.262329000000022</c:v>
                </c:pt>
                <c:pt idx="37">
                  <c:v>53.262329000000022</c:v>
                </c:pt>
                <c:pt idx="38">
                  <c:v>53.262329000000022</c:v>
                </c:pt>
                <c:pt idx="39">
                  <c:v>53.262329000000022</c:v>
                </c:pt>
                <c:pt idx="40">
                  <c:v>53.957595999999995</c:v>
                </c:pt>
                <c:pt idx="41">
                  <c:v>53.957595999999995</c:v>
                </c:pt>
                <c:pt idx="42">
                  <c:v>53.957595999999995</c:v>
                </c:pt>
                <c:pt idx="43">
                  <c:v>53.957595999999995</c:v>
                </c:pt>
                <c:pt idx="44">
                  <c:v>53.957595999999995</c:v>
                </c:pt>
                <c:pt idx="45">
                  <c:v>53.957595999999995</c:v>
                </c:pt>
                <c:pt idx="46">
                  <c:v>53.957595999999995</c:v>
                </c:pt>
                <c:pt idx="47">
                  <c:v>53.957595999999995</c:v>
                </c:pt>
                <c:pt idx="48">
                  <c:v>53.957595999999995</c:v>
                </c:pt>
                <c:pt idx="49">
                  <c:v>53.957595999999995</c:v>
                </c:pt>
                <c:pt idx="50">
                  <c:v>54.705177000000013</c:v>
                </c:pt>
                <c:pt idx="51">
                  <c:v>54.705177000000013</c:v>
                </c:pt>
                <c:pt idx="52">
                  <c:v>54.705177000000013</c:v>
                </c:pt>
                <c:pt idx="53">
                  <c:v>54.705177000000013</c:v>
                </c:pt>
                <c:pt idx="54">
                  <c:v>54.705177000000013</c:v>
                </c:pt>
                <c:pt idx="55">
                  <c:v>54.705177000000013</c:v>
                </c:pt>
                <c:pt idx="56">
                  <c:v>54.705177000000013</c:v>
                </c:pt>
                <c:pt idx="57">
                  <c:v>54.705177000000013</c:v>
                </c:pt>
                <c:pt idx="58">
                  <c:v>54.705177000000013</c:v>
                </c:pt>
                <c:pt idx="59">
                  <c:v>54.705177000000013</c:v>
                </c:pt>
                <c:pt idx="60">
                  <c:v>55.584044999999996</c:v>
                </c:pt>
                <c:pt idx="61">
                  <c:v>55.584044999999996</c:v>
                </c:pt>
                <c:pt idx="62">
                  <c:v>55.584044999999996</c:v>
                </c:pt>
                <c:pt idx="63">
                  <c:v>55.584044999999996</c:v>
                </c:pt>
                <c:pt idx="64">
                  <c:v>55.584044999999996</c:v>
                </c:pt>
                <c:pt idx="65">
                  <c:v>55.584044999999996</c:v>
                </c:pt>
                <c:pt idx="66">
                  <c:v>55.584044999999996</c:v>
                </c:pt>
                <c:pt idx="67">
                  <c:v>55.584044999999996</c:v>
                </c:pt>
                <c:pt idx="68">
                  <c:v>55.584044999999996</c:v>
                </c:pt>
                <c:pt idx="69">
                  <c:v>55.584044999999996</c:v>
                </c:pt>
                <c:pt idx="70">
                  <c:v>56.422546000000011</c:v>
                </c:pt>
                <c:pt idx="71">
                  <c:v>56.422546000000011</c:v>
                </c:pt>
                <c:pt idx="72">
                  <c:v>56.422546000000011</c:v>
                </c:pt>
                <c:pt idx="73">
                  <c:v>56.422546000000011</c:v>
                </c:pt>
                <c:pt idx="74">
                  <c:v>56.422546000000011</c:v>
                </c:pt>
                <c:pt idx="75">
                  <c:v>56.422546000000011</c:v>
                </c:pt>
                <c:pt idx="76">
                  <c:v>56.422546000000011</c:v>
                </c:pt>
                <c:pt idx="77">
                  <c:v>56.422546000000011</c:v>
                </c:pt>
                <c:pt idx="78">
                  <c:v>56.422546000000011</c:v>
                </c:pt>
                <c:pt idx="79">
                  <c:v>56.422546000000011</c:v>
                </c:pt>
                <c:pt idx="80">
                  <c:v>57.485711000000002</c:v>
                </c:pt>
                <c:pt idx="81">
                  <c:v>57.485711000000002</c:v>
                </c:pt>
                <c:pt idx="82">
                  <c:v>57.485711000000002</c:v>
                </c:pt>
                <c:pt idx="83">
                  <c:v>57.485711000000002</c:v>
                </c:pt>
                <c:pt idx="84">
                  <c:v>57.485711000000002</c:v>
                </c:pt>
                <c:pt idx="85">
                  <c:v>57.485711000000002</c:v>
                </c:pt>
                <c:pt idx="86">
                  <c:v>57.485711000000002</c:v>
                </c:pt>
                <c:pt idx="87">
                  <c:v>57.485711000000002</c:v>
                </c:pt>
                <c:pt idx="88">
                  <c:v>57.485711000000002</c:v>
                </c:pt>
                <c:pt idx="89">
                  <c:v>57.485711000000002</c:v>
                </c:pt>
                <c:pt idx="90">
                  <c:v>58.534363000000006</c:v>
                </c:pt>
                <c:pt idx="91">
                  <c:v>58.534363000000006</c:v>
                </c:pt>
                <c:pt idx="92">
                  <c:v>58.534363000000006</c:v>
                </c:pt>
                <c:pt idx="93">
                  <c:v>58.534363000000006</c:v>
                </c:pt>
                <c:pt idx="94">
                  <c:v>58.534363000000006</c:v>
                </c:pt>
                <c:pt idx="95">
                  <c:v>58.534363000000006</c:v>
                </c:pt>
                <c:pt idx="96">
                  <c:v>58.534363000000006</c:v>
                </c:pt>
                <c:pt idx="97">
                  <c:v>58.534363000000006</c:v>
                </c:pt>
                <c:pt idx="98">
                  <c:v>58.534363000000006</c:v>
                </c:pt>
                <c:pt idx="99">
                  <c:v>58.534363000000006</c:v>
                </c:pt>
                <c:pt idx="100">
                  <c:v>59.575250000000011</c:v>
                </c:pt>
                <c:pt idx="101">
                  <c:v>59.575250000000011</c:v>
                </c:pt>
                <c:pt idx="102">
                  <c:v>59.575250000000011</c:v>
                </c:pt>
                <c:pt idx="103">
                  <c:v>59.575250000000011</c:v>
                </c:pt>
                <c:pt idx="104">
                  <c:v>59.575250000000011</c:v>
                </c:pt>
                <c:pt idx="105">
                  <c:v>59.575250000000011</c:v>
                </c:pt>
                <c:pt idx="106">
                  <c:v>59.575250000000011</c:v>
                </c:pt>
                <c:pt idx="107">
                  <c:v>59.575250000000011</c:v>
                </c:pt>
                <c:pt idx="108">
                  <c:v>59.575250000000011</c:v>
                </c:pt>
                <c:pt idx="109">
                  <c:v>59.575250000000011</c:v>
                </c:pt>
                <c:pt idx="110">
                  <c:v>60.647327000000004</c:v>
                </c:pt>
                <c:pt idx="111">
                  <c:v>60.647327000000004</c:v>
                </c:pt>
                <c:pt idx="112">
                  <c:v>60.647327000000004</c:v>
                </c:pt>
                <c:pt idx="113">
                  <c:v>60.647327000000004</c:v>
                </c:pt>
                <c:pt idx="114">
                  <c:v>60.647327000000004</c:v>
                </c:pt>
                <c:pt idx="115">
                  <c:v>60.647327000000004</c:v>
                </c:pt>
                <c:pt idx="116">
                  <c:v>60.647327000000004</c:v>
                </c:pt>
                <c:pt idx="117">
                  <c:v>60.647327000000004</c:v>
                </c:pt>
                <c:pt idx="118">
                  <c:v>60.647327000000004</c:v>
                </c:pt>
                <c:pt idx="119">
                  <c:v>60.647327000000004</c:v>
                </c:pt>
                <c:pt idx="120">
                  <c:v>61.685154000000011</c:v>
                </c:pt>
                <c:pt idx="121">
                  <c:v>61.685154000000011</c:v>
                </c:pt>
                <c:pt idx="122">
                  <c:v>61.685154000000011</c:v>
                </c:pt>
                <c:pt idx="123">
                  <c:v>61.685154000000011</c:v>
                </c:pt>
                <c:pt idx="124">
                  <c:v>61.685154000000011</c:v>
                </c:pt>
                <c:pt idx="125">
                  <c:v>61.685154000000011</c:v>
                </c:pt>
                <c:pt idx="126">
                  <c:v>61.685154000000011</c:v>
                </c:pt>
                <c:pt idx="127">
                  <c:v>61.685154000000011</c:v>
                </c:pt>
                <c:pt idx="128">
                  <c:v>61.685154000000011</c:v>
                </c:pt>
                <c:pt idx="129">
                  <c:v>61.685154000000011</c:v>
                </c:pt>
                <c:pt idx="130">
                  <c:v>62.930774</c:v>
                </c:pt>
                <c:pt idx="131">
                  <c:v>62.930774</c:v>
                </c:pt>
                <c:pt idx="132">
                  <c:v>62.930774</c:v>
                </c:pt>
                <c:pt idx="133">
                  <c:v>62.930774</c:v>
                </c:pt>
                <c:pt idx="134">
                  <c:v>62.930774</c:v>
                </c:pt>
                <c:pt idx="135">
                  <c:v>62.930774</c:v>
                </c:pt>
                <c:pt idx="136">
                  <c:v>62.930774</c:v>
                </c:pt>
                <c:pt idx="137">
                  <c:v>62.930774</c:v>
                </c:pt>
                <c:pt idx="138">
                  <c:v>62.930774</c:v>
                </c:pt>
                <c:pt idx="139">
                  <c:v>62.930774</c:v>
                </c:pt>
                <c:pt idx="140">
                  <c:v>64.051485</c:v>
                </c:pt>
                <c:pt idx="141">
                  <c:v>64.051485</c:v>
                </c:pt>
                <c:pt idx="142">
                  <c:v>64.051485</c:v>
                </c:pt>
                <c:pt idx="143">
                  <c:v>64.051485</c:v>
                </c:pt>
                <c:pt idx="144">
                  <c:v>64.051485</c:v>
                </c:pt>
                <c:pt idx="145">
                  <c:v>64.051485</c:v>
                </c:pt>
                <c:pt idx="146">
                  <c:v>64.051485</c:v>
                </c:pt>
                <c:pt idx="147">
                  <c:v>64.051485</c:v>
                </c:pt>
                <c:pt idx="148">
                  <c:v>64.051485</c:v>
                </c:pt>
                <c:pt idx="149">
                  <c:v>64.051485</c:v>
                </c:pt>
                <c:pt idx="150">
                  <c:v>65.178720999999925</c:v>
                </c:pt>
                <c:pt idx="151">
                  <c:v>65.178720999999925</c:v>
                </c:pt>
                <c:pt idx="152">
                  <c:v>65.178720999999925</c:v>
                </c:pt>
                <c:pt idx="153">
                  <c:v>65.178720999999925</c:v>
                </c:pt>
                <c:pt idx="154">
                  <c:v>65.178720999999925</c:v>
                </c:pt>
                <c:pt idx="155">
                  <c:v>65.178720999999925</c:v>
                </c:pt>
                <c:pt idx="156">
                  <c:v>65.178720999999925</c:v>
                </c:pt>
                <c:pt idx="157">
                  <c:v>65.178720999999925</c:v>
                </c:pt>
                <c:pt idx="158">
                  <c:v>65.178720999999925</c:v>
                </c:pt>
                <c:pt idx="159">
                  <c:v>65.178720999999925</c:v>
                </c:pt>
                <c:pt idx="160">
                  <c:v>66.348260999999994</c:v>
                </c:pt>
                <c:pt idx="161">
                  <c:v>66.348260999999994</c:v>
                </c:pt>
                <c:pt idx="162">
                  <c:v>66.348260999999994</c:v>
                </c:pt>
                <c:pt idx="163">
                  <c:v>66.348260999999994</c:v>
                </c:pt>
                <c:pt idx="164">
                  <c:v>66.348260999999994</c:v>
                </c:pt>
                <c:pt idx="165">
                  <c:v>66.348260999999994</c:v>
                </c:pt>
                <c:pt idx="166">
                  <c:v>66.348260999999994</c:v>
                </c:pt>
                <c:pt idx="167">
                  <c:v>66.348260999999994</c:v>
                </c:pt>
                <c:pt idx="168">
                  <c:v>66.348260999999994</c:v>
                </c:pt>
                <c:pt idx="169">
                  <c:v>66.348260999999994</c:v>
                </c:pt>
                <c:pt idx="170">
                  <c:v>67.506366999999983</c:v>
                </c:pt>
                <c:pt idx="171">
                  <c:v>67.506366999999983</c:v>
                </c:pt>
                <c:pt idx="172">
                  <c:v>67.506366999999983</c:v>
                </c:pt>
                <c:pt idx="173">
                  <c:v>67.506366999999983</c:v>
                </c:pt>
                <c:pt idx="174">
                  <c:v>67.506366999999983</c:v>
                </c:pt>
                <c:pt idx="175">
                  <c:v>67.506366999999983</c:v>
                </c:pt>
                <c:pt idx="176">
                  <c:v>67.506366999999983</c:v>
                </c:pt>
                <c:pt idx="177">
                  <c:v>67.506366999999983</c:v>
                </c:pt>
                <c:pt idx="178">
                  <c:v>67.506366999999983</c:v>
                </c:pt>
                <c:pt idx="179">
                  <c:v>67.506366999999983</c:v>
                </c:pt>
                <c:pt idx="180">
                  <c:v>68.728829999999988</c:v>
                </c:pt>
                <c:pt idx="181">
                  <c:v>68.728829999999988</c:v>
                </c:pt>
                <c:pt idx="182">
                  <c:v>68.728829999999988</c:v>
                </c:pt>
                <c:pt idx="183">
                  <c:v>68.728829999999988</c:v>
                </c:pt>
                <c:pt idx="184">
                  <c:v>68.728829999999988</c:v>
                </c:pt>
                <c:pt idx="185">
                  <c:v>68.728829999999988</c:v>
                </c:pt>
                <c:pt idx="186">
                  <c:v>68.728829999999988</c:v>
                </c:pt>
                <c:pt idx="187">
                  <c:v>68.728829999999988</c:v>
                </c:pt>
                <c:pt idx="188">
                  <c:v>68.728829999999988</c:v>
                </c:pt>
                <c:pt idx="189">
                  <c:v>68.728829999999988</c:v>
                </c:pt>
                <c:pt idx="190">
                  <c:v>69.84307699999998</c:v>
                </c:pt>
                <c:pt idx="191">
                  <c:v>69.84307699999998</c:v>
                </c:pt>
                <c:pt idx="192">
                  <c:v>69.84307699999998</c:v>
                </c:pt>
                <c:pt idx="193">
                  <c:v>69.84307699999998</c:v>
                </c:pt>
                <c:pt idx="194">
                  <c:v>69.84307699999998</c:v>
                </c:pt>
                <c:pt idx="195">
                  <c:v>69.84307699999998</c:v>
                </c:pt>
                <c:pt idx="196">
                  <c:v>69.84307699999998</c:v>
                </c:pt>
                <c:pt idx="197">
                  <c:v>69.84307699999998</c:v>
                </c:pt>
                <c:pt idx="198">
                  <c:v>69.84307699999998</c:v>
                </c:pt>
                <c:pt idx="199">
                  <c:v>69.84307699999998</c:v>
                </c:pt>
                <c:pt idx="200">
                  <c:v>70.983107000000004</c:v>
                </c:pt>
                <c:pt idx="201">
                  <c:v>70.983107000000004</c:v>
                </c:pt>
                <c:pt idx="202">
                  <c:v>70.983107000000004</c:v>
                </c:pt>
                <c:pt idx="203">
                  <c:v>70.983107000000004</c:v>
                </c:pt>
                <c:pt idx="204">
                  <c:v>70.983107000000004</c:v>
                </c:pt>
                <c:pt idx="205">
                  <c:v>70.983107000000004</c:v>
                </c:pt>
                <c:pt idx="206">
                  <c:v>70.983107000000004</c:v>
                </c:pt>
                <c:pt idx="207">
                  <c:v>70.983107000000004</c:v>
                </c:pt>
                <c:pt idx="208">
                  <c:v>70.983107000000004</c:v>
                </c:pt>
                <c:pt idx="209">
                  <c:v>70.983107000000004</c:v>
                </c:pt>
                <c:pt idx="210">
                  <c:v>72.133479999999963</c:v>
                </c:pt>
                <c:pt idx="211">
                  <c:v>72.133479999999963</c:v>
                </c:pt>
                <c:pt idx="212">
                  <c:v>72.133479999999963</c:v>
                </c:pt>
                <c:pt idx="213">
                  <c:v>72.133479999999963</c:v>
                </c:pt>
                <c:pt idx="214">
                  <c:v>72.133479999999963</c:v>
                </c:pt>
                <c:pt idx="215">
                  <c:v>72.133479999999963</c:v>
                </c:pt>
                <c:pt idx="216">
                  <c:v>72.133479999999963</c:v>
                </c:pt>
                <c:pt idx="217">
                  <c:v>72.133479999999963</c:v>
                </c:pt>
                <c:pt idx="218">
                  <c:v>72.133479999999963</c:v>
                </c:pt>
                <c:pt idx="219">
                  <c:v>72.133479999999963</c:v>
                </c:pt>
                <c:pt idx="220">
                  <c:v>73.311345000000003</c:v>
                </c:pt>
                <c:pt idx="221">
                  <c:v>73.311345000000003</c:v>
                </c:pt>
                <c:pt idx="222">
                  <c:v>73.311345000000003</c:v>
                </c:pt>
                <c:pt idx="223">
                  <c:v>73.311345000000003</c:v>
                </c:pt>
                <c:pt idx="224">
                  <c:v>73.311345000000003</c:v>
                </c:pt>
                <c:pt idx="225">
                  <c:v>73.311345000000003</c:v>
                </c:pt>
                <c:pt idx="226">
                  <c:v>73.311345000000003</c:v>
                </c:pt>
                <c:pt idx="227">
                  <c:v>73.311345000000003</c:v>
                </c:pt>
                <c:pt idx="228">
                  <c:v>73.311345000000003</c:v>
                </c:pt>
                <c:pt idx="229">
                  <c:v>73.311345000000003</c:v>
                </c:pt>
                <c:pt idx="230">
                  <c:v>74.503643999999994</c:v>
                </c:pt>
                <c:pt idx="231">
                  <c:v>74.503643999999994</c:v>
                </c:pt>
                <c:pt idx="232">
                  <c:v>74.503643999999994</c:v>
                </c:pt>
                <c:pt idx="233">
                  <c:v>74.503643999999994</c:v>
                </c:pt>
                <c:pt idx="234">
                  <c:v>74.503643999999994</c:v>
                </c:pt>
                <c:pt idx="235">
                  <c:v>74.503643999999994</c:v>
                </c:pt>
                <c:pt idx="236">
                  <c:v>74.503643999999994</c:v>
                </c:pt>
                <c:pt idx="237">
                  <c:v>74.503643999999994</c:v>
                </c:pt>
                <c:pt idx="238">
                  <c:v>74.503643999999994</c:v>
                </c:pt>
                <c:pt idx="239">
                  <c:v>74.503643999999994</c:v>
                </c:pt>
                <c:pt idx="240">
                  <c:v>75.646859000000006</c:v>
                </c:pt>
                <c:pt idx="241">
                  <c:v>75.646859000000006</c:v>
                </c:pt>
                <c:pt idx="242">
                  <c:v>75.646859000000006</c:v>
                </c:pt>
                <c:pt idx="243">
                  <c:v>75.646859000000006</c:v>
                </c:pt>
                <c:pt idx="244">
                  <c:v>75.646859000000006</c:v>
                </c:pt>
                <c:pt idx="245">
                  <c:v>75.646859000000006</c:v>
                </c:pt>
                <c:pt idx="246">
                  <c:v>75.646859000000006</c:v>
                </c:pt>
                <c:pt idx="247">
                  <c:v>75.646859000000006</c:v>
                </c:pt>
                <c:pt idx="248">
                  <c:v>75.646859000000006</c:v>
                </c:pt>
                <c:pt idx="249">
                  <c:v>75.646859000000006</c:v>
                </c:pt>
                <c:pt idx="250">
                  <c:v>77.261712000000003</c:v>
                </c:pt>
                <c:pt idx="251">
                  <c:v>77.261712000000003</c:v>
                </c:pt>
                <c:pt idx="252">
                  <c:v>77.261712000000003</c:v>
                </c:pt>
                <c:pt idx="253">
                  <c:v>77.261712000000003</c:v>
                </c:pt>
                <c:pt idx="254">
                  <c:v>77.261712000000003</c:v>
                </c:pt>
                <c:pt idx="255">
                  <c:v>77.261712000000003</c:v>
                </c:pt>
                <c:pt idx="256">
                  <c:v>77.261712000000003</c:v>
                </c:pt>
                <c:pt idx="257">
                  <c:v>77.261712000000003</c:v>
                </c:pt>
                <c:pt idx="258">
                  <c:v>77.261712000000003</c:v>
                </c:pt>
                <c:pt idx="259">
                  <c:v>77.261712000000003</c:v>
                </c:pt>
                <c:pt idx="260">
                  <c:v>78.37490099999998</c:v>
                </c:pt>
                <c:pt idx="261">
                  <c:v>78.37490099999998</c:v>
                </c:pt>
                <c:pt idx="262">
                  <c:v>78.37490099999998</c:v>
                </c:pt>
                <c:pt idx="263">
                  <c:v>78.37490099999998</c:v>
                </c:pt>
                <c:pt idx="264">
                  <c:v>78.37490099999998</c:v>
                </c:pt>
                <c:pt idx="265">
                  <c:v>78.37490099999998</c:v>
                </c:pt>
                <c:pt idx="266">
                  <c:v>78.37490099999998</c:v>
                </c:pt>
                <c:pt idx="267">
                  <c:v>78.37490099999998</c:v>
                </c:pt>
                <c:pt idx="268">
                  <c:v>78.37490099999998</c:v>
                </c:pt>
                <c:pt idx="269">
                  <c:v>78.37490099999998</c:v>
                </c:pt>
                <c:pt idx="270">
                  <c:v>79.639761999999962</c:v>
                </c:pt>
                <c:pt idx="271">
                  <c:v>79.639761999999962</c:v>
                </c:pt>
                <c:pt idx="272">
                  <c:v>79.639761999999962</c:v>
                </c:pt>
                <c:pt idx="273">
                  <c:v>79.639761999999962</c:v>
                </c:pt>
                <c:pt idx="274">
                  <c:v>79.639761999999962</c:v>
                </c:pt>
                <c:pt idx="275">
                  <c:v>79.639761999999962</c:v>
                </c:pt>
                <c:pt idx="276">
                  <c:v>79.639761999999962</c:v>
                </c:pt>
                <c:pt idx="277">
                  <c:v>79.639761999999962</c:v>
                </c:pt>
                <c:pt idx="278">
                  <c:v>79.639761999999962</c:v>
                </c:pt>
                <c:pt idx="279">
                  <c:v>79.639761999999962</c:v>
                </c:pt>
                <c:pt idx="280">
                  <c:v>80.987071999999998</c:v>
                </c:pt>
                <c:pt idx="281">
                  <c:v>80.987071999999998</c:v>
                </c:pt>
                <c:pt idx="282">
                  <c:v>80.987071999999998</c:v>
                </c:pt>
                <c:pt idx="283">
                  <c:v>80.987071999999998</c:v>
                </c:pt>
                <c:pt idx="284">
                  <c:v>80.987071999999998</c:v>
                </c:pt>
                <c:pt idx="285">
                  <c:v>80.987071999999998</c:v>
                </c:pt>
                <c:pt idx="286">
                  <c:v>80.987071999999998</c:v>
                </c:pt>
                <c:pt idx="287">
                  <c:v>80.987071999999998</c:v>
                </c:pt>
                <c:pt idx="288">
                  <c:v>80.987071999999998</c:v>
                </c:pt>
                <c:pt idx="289">
                  <c:v>80.987071999999998</c:v>
                </c:pt>
                <c:pt idx="290">
                  <c:v>82.322069999999982</c:v>
                </c:pt>
                <c:pt idx="291">
                  <c:v>82.322069999999982</c:v>
                </c:pt>
                <c:pt idx="292">
                  <c:v>82.322069999999982</c:v>
                </c:pt>
                <c:pt idx="293">
                  <c:v>82.322069999999982</c:v>
                </c:pt>
                <c:pt idx="294">
                  <c:v>82.322069999999982</c:v>
                </c:pt>
                <c:pt idx="295">
                  <c:v>82.322069999999982</c:v>
                </c:pt>
                <c:pt idx="296">
                  <c:v>82.322069999999982</c:v>
                </c:pt>
                <c:pt idx="297">
                  <c:v>82.322069999999982</c:v>
                </c:pt>
                <c:pt idx="298">
                  <c:v>82.322069999999982</c:v>
                </c:pt>
                <c:pt idx="299">
                  <c:v>82.322069999999982</c:v>
                </c:pt>
                <c:pt idx="300">
                  <c:v>83.528209000000004</c:v>
                </c:pt>
                <c:pt idx="301">
                  <c:v>83.528209000000004</c:v>
                </c:pt>
                <c:pt idx="302">
                  <c:v>83.528209000000004</c:v>
                </c:pt>
                <c:pt idx="303">
                  <c:v>83.528209000000004</c:v>
                </c:pt>
                <c:pt idx="304">
                  <c:v>83.528209000000004</c:v>
                </c:pt>
                <c:pt idx="305">
                  <c:v>83.528209000000004</c:v>
                </c:pt>
                <c:pt idx="306">
                  <c:v>83.528209000000004</c:v>
                </c:pt>
                <c:pt idx="307">
                  <c:v>83.528209000000004</c:v>
                </c:pt>
                <c:pt idx="308">
                  <c:v>83.528209000000004</c:v>
                </c:pt>
                <c:pt idx="309">
                  <c:v>83.528209000000004</c:v>
                </c:pt>
                <c:pt idx="310">
                  <c:v>84.906262000000027</c:v>
                </c:pt>
                <c:pt idx="311">
                  <c:v>84.906262000000027</c:v>
                </c:pt>
                <c:pt idx="312">
                  <c:v>84.906262000000027</c:v>
                </c:pt>
                <c:pt idx="313">
                  <c:v>84.906262000000027</c:v>
                </c:pt>
                <c:pt idx="314">
                  <c:v>84.906262000000027</c:v>
                </c:pt>
                <c:pt idx="315">
                  <c:v>84.906262000000027</c:v>
                </c:pt>
                <c:pt idx="316">
                  <c:v>84.906262000000027</c:v>
                </c:pt>
                <c:pt idx="317">
                  <c:v>84.906262000000027</c:v>
                </c:pt>
                <c:pt idx="318">
                  <c:v>84.906262000000027</c:v>
                </c:pt>
                <c:pt idx="319">
                  <c:v>84.906262000000027</c:v>
                </c:pt>
                <c:pt idx="320">
                  <c:v>88.213694000000061</c:v>
                </c:pt>
                <c:pt idx="321">
                  <c:v>88.213694000000061</c:v>
                </c:pt>
                <c:pt idx="322">
                  <c:v>88.213694000000061</c:v>
                </c:pt>
                <c:pt idx="323">
                  <c:v>88.213694000000061</c:v>
                </c:pt>
                <c:pt idx="324">
                  <c:v>88.213694000000061</c:v>
                </c:pt>
                <c:pt idx="325">
                  <c:v>88.213694000000061</c:v>
                </c:pt>
                <c:pt idx="326">
                  <c:v>88.213694000000061</c:v>
                </c:pt>
                <c:pt idx="327">
                  <c:v>88.213694000000061</c:v>
                </c:pt>
                <c:pt idx="328">
                  <c:v>88.213694000000061</c:v>
                </c:pt>
                <c:pt idx="329">
                  <c:v>88.213694000000061</c:v>
                </c:pt>
                <c:pt idx="330">
                  <c:v>88.785567999999998</c:v>
                </c:pt>
                <c:pt idx="331">
                  <c:v>88.785567999999998</c:v>
                </c:pt>
                <c:pt idx="332">
                  <c:v>88.785567999999998</c:v>
                </c:pt>
                <c:pt idx="333">
                  <c:v>88.785567999999998</c:v>
                </c:pt>
                <c:pt idx="334">
                  <c:v>88.785567999999998</c:v>
                </c:pt>
                <c:pt idx="335">
                  <c:v>88.785567999999998</c:v>
                </c:pt>
                <c:pt idx="336">
                  <c:v>88.785567999999998</c:v>
                </c:pt>
                <c:pt idx="337">
                  <c:v>88.785567999999998</c:v>
                </c:pt>
                <c:pt idx="338">
                  <c:v>88.785567999999998</c:v>
                </c:pt>
                <c:pt idx="339">
                  <c:v>88.785567999999998</c:v>
                </c:pt>
                <c:pt idx="340">
                  <c:v>90.226372999999924</c:v>
                </c:pt>
                <c:pt idx="341">
                  <c:v>90.226372999999924</c:v>
                </c:pt>
                <c:pt idx="342">
                  <c:v>90.226372999999924</c:v>
                </c:pt>
                <c:pt idx="343">
                  <c:v>90.226372999999924</c:v>
                </c:pt>
                <c:pt idx="344">
                  <c:v>90.226372999999924</c:v>
                </c:pt>
                <c:pt idx="345">
                  <c:v>90.226372999999924</c:v>
                </c:pt>
                <c:pt idx="346">
                  <c:v>90.226372999999924</c:v>
                </c:pt>
                <c:pt idx="347">
                  <c:v>90.226372999999924</c:v>
                </c:pt>
                <c:pt idx="348">
                  <c:v>90.226372999999924</c:v>
                </c:pt>
                <c:pt idx="349">
                  <c:v>90.226372999999924</c:v>
                </c:pt>
                <c:pt idx="350">
                  <c:v>91.235662000000005</c:v>
                </c:pt>
                <c:pt idx="351">
                  <c:v>91.235662000000005</c:v>
                </c:pt>
                <c:pt idx="352">
                  <c:v>91.235662000000005</c:v>
                </c:pt>
                <c:pt idx="353">
                  <c:v>91.235662000000005</c:v>
                </c:pt>
                <c:pt idx="354">
                  <c:v>91.235662000000005</c:v>
                </c:pt>
                <c:pt idx="355">
                  <c:v>91.235662000000005</c:v>
                </c:pt>
                <c:pt idx="356">
                  <c:v>91.235662000000005</c:v>
                </c:pt>
                <c:pt idx="357">
                  <c:v>91.235662000000005</c:v>
                </c:pt>
                <c:pt idx="358">
                  <c:v>91.235662000000005</c:v>
                </c:pt>
                <c:pt idx="359">
                  <c:v>91.235662000000005</c:v>
                </c:pt>
                <c:pt idx="360">
                  <c:v>92.507115999999996</c:v>
                </c:pt>
                <c:pt idx="361">
                  <c:v>92.507115999999996</c:v>
                </c:pt>
                <c:pt idx="362">
                  <c:v>92.507115999999996</c:v>
                </c:pt>
                <c:pt idx="363">
                  <c:v>92.507115999999996</c:v>
                </c:pt>
                <c:pt idx="364">
                  <c:v>92.507115999999996</c:v>
                </c:pt>
                <c:pt idx="365">
                  <c:v>92.507115999999996</c:v>
                </c:pt>
                <c:pt idx="366">
                  <c:v>92.507115999999996</c:v>
                </c:pt>
                <c:pt idx="367">
                  <c:v>92.507115999999996</c:v>
                </c:pt>
                <c:pt idx="368">
                  <c:v>92.507115999999996</c:v>
                </c:pt>
                <c:pt idx="369">
                  <c:v>92.507115999999996</c:v>
                </c:pt>
                <c:pt idx="370">
                  <c:v>94.045580000000001</c:v>
                </c:pt>
                <c:pt idx="371">
                  <c:v>94.045580000000001</c:v>
                </c:pt>
                <c:pt idx="372">
                  <c:v>94.045580000000001</c:v>
                </c:pt>
                <c:pt idx="373">
                  <c:v>94.045580000000001</c:v>
                </c:pt>
                <c:pt idx="374">
                  <c:v>94.045580000000001</c:v>
                </c:pt>
                <c:pt idx="375">
                  <c:v>94.045580000000001</c:v>
                </c:pt>
                <c:pt idx="376">
                  <c:v>94.045580000000001</c:v>
                </c:pt>
                <c:pt idx="377">
                  <c:v>94.045580000000001</c:v>
                </c:pt>
                <c:pt idx="378">
                  <c:v>94.045580000000001</c:v>
                </c:pt>
                <c:pt idx="379">
                  <c:v>94.045580000000001</c:v>
                </c:pt>
                <c:pt idx="380">
                  <c:v>92.588799999999978</c:v>
                </c:pt>
                <c:pt idx="381">
                  <c:v>92.588799999999978</c:v>
                </c:pt>
                <c:pt idx="382">
                  <c:v>92.588799999999978</c:v>
                </c:pt>
                <c:pt idx="383">
                  <c:v>92.588799999999978</c:v>
                </c:pt>
                <c:pt idx="384">
                  <c:v>92.588799999999978</c:v>
                </c:pt>
                <c:pt idx="385">
                  <c:v>92.588799999999978</c:v>
                </c:pt>
                <c:pt idx="386">
                  <c:v>92.588799999999978</c:v>
                </c:pt>
                <c:pt idx="387">
                  <c:v>92.588799999999978</c:v>
                </c:pt>
                <c:pt idx="388">
                  <c:v>92.588799999999978</c:v>
                </c:pt>
                <c:pt idx="389">
                  <c:v>92.588799999999978</c:v>
                </c:pt>
                <c:pt idx="390">
                  <c:v>96.967235000000045</c:v>
                </c:pt>
                <c:pt idx="391">
                  <c:v>96.967235000000045</c:v>
                </c:pt>
                <c:pt idx="392">
                  <c:v>96.967235000000045</c:v>
                </c:pt>
                <c:pt idx="393">
                  <c:v>96.967235000000045</c:v>
                </c:pt>
                <c:pt idx="394">
                  <c:v>96.967235000000045</c:v>
                </c:pt>
                <c:pt idx="395">
                  <c:v>96.967235000000045</c:v>
                </c:pt>
                <c:pt idx="396">
                  <c:v>96.967235000000045</c:v>
                </c:pt>
                <c:pt idx="397">
                  <c:v>96.967235000000045</c:v>
                </c:pt>
                <c:pt idx="398">
                  <c:v>96.967235000000045</c:v>
                </c:pt>
                <c:pt idx="399">
                  <c:v>96.967235000000045</c:v>
                </c:pt>
                <c:pt idx="400">
                  <c:v>98.678242999999924</c:v>
                </c:pt>
                <c:pt idx="401">
                  <c:v>98.678242999999924</c:v>
                </c:pt>
                <c:pt idx="402">
                  <c:v>98.678242999999924</c:v>
                </c:pt>
                <c:pt idx="403">
                  <c:v>98.678242999999924</c:v>
                </c:pt>
                <c:pt idx="404">
                  <c:v>98.678242999999924</c:v>
                </c:pt>
                <c:pt idx="405">
                  <c:v>98.678242999999924</c:v>
                </c:pt>
                <c:pt idx="406">
                  <c:v>98.678242999999924</c:v>
                </c:pt>
                <c:pt idx="407">
                  <c:v>98.678242999999924</c:v>
                </c:pt>
                <c:pt idx="408">
                  <c:v>98.678242999999924</c:v>
                </c:pt>
                <c:pt idx="409">
                  <c:v>98.678242999999924</c:v>
                </c:pt>
                <c:pt idx="410">
                  <c:v>100.40013900000002</c:v>
                </c:pt>
                <c:pt idx="411">
                  <c:v>100.40013900000002</c:v>
                </c:pt>
                <c:pt idx="412">
                  <c:v>100.40013900000002</c:v>
                </c:pt>
                <c:pt idx="413">
                  <c:v>100.40013900000002</c:v>
                </c:pt>
                <c:pt idx="414">
                  <c:v>100.40013900000002</c:v>
                </c:pt>
                <c:pt idx="415">
                  <c:v>100.40013900000002</c:v>
                </c:pt>
                <c:pt idx="416">
                  <c:v>100.40013900000002</c:v>
                </c:pt>
                <c:pt idx="417">
                  <c:v>100.40013900000002</c:v>
                </c:pt>
                <c:pt idx="418">
                  <c:v>100.40013900000002</c:v>
                </c:pt>
                <c:pt idx="419">
                  <c:v>100.40013900000002</c:v>
                </c:pt>
                <c:pt idx="420">
                  <c:v>102.22988599999998</c:v>
                </c:pt>
                <c:pt idx="421">
                  <c:v>102.22988599999998</c:v>
                </c:pt>
                <c:pt idx="422">
                  <c:v>102.22988599999998</c:v>
                </c:pt>
                <c:pt idx="423">
                  <c:v>102.22988599999998</c:v>
                </c:pt>
                <c:pt idx="424">
                  <c:v>102.22988599999998</c:v>
                </c:pt>
                <c:pt idx="425">
                  <c:v>102.22988599999998</c:v>
                </c:pt>
                <c:pt idx="426">
                  <c:v>102.22988599999998</c:v>
                </c:pt>
                <c:pt idx="427">
                  <c:v>102.22988599999998</c:v>
                </c:pt>
                <c:pt idx="428">
                  <c:v>102.22988599999998</c:v>
                </c:pt>
                <c:pt idx="429">
                  <c:v>102.22988599999998</c:v>
                </c:pt>
                <c:pt idx="430">
                  <c:v>103.91408500000004</c:v>
                </c:pt>
                <c:pt idx="431">
                  <c:v>103.91408500000004</c:v>
                </c:pt>
                <c:pt idx="432">
                  <c:v>103.91408500000004</c:v>
                </c:pt>
                <c:pt idx="433">
                  <c:v>103.91408500000004</c:v>
                </c:pt>
                <c:pt idx="434">
                  <c:v>103.91408500000004</c:v>
                </c:pt>
                <c:pt idx="435">
                  <c:v>103.91408500000004</c:v>
                </c:pt>
                <c:pt idx="436">
                  <c:v>103.91408500000004</c:v>
                </c:pt>
                <c:pt idx="437">
                  <c:v>103.91408500000004</c:v>
                </c:pt>
                <c:pt idx="438">
                  <c:v>103.91408500000004</c:v>
                </c:pt>
                <c:pt idx="439">
                  <c:v>103.91408500000004</c:v>
                </c:pt>
                <c:pt idx="440">
                  <c:v>105.63000099999998</c:v>
                </c:pt>
                <c:pt idx="441">
                  <c:v>105.63000099999998</c:v>
                </c:pt>
                <c:pt idx="442">
                  <c:v>105.63000099999998</c:v>
                </c:pt>
                <c:pt idx="443">
                  <c:v>105.63000099999998</c:v>
                </c:pt>
                <c:pt idx="444">
                  <c:v>105.63000099999998</c:v>
                </c:pt>
                <c:pt idx="445">
                  <c:v>105.63000099999998</c:v>
                </c:pt>
                <c:pt idx="446">
                  <c:v>105.63000099999998</c:v>
                </c:pt>
                <c:pt idx="447">
                  <c:v>105.63000099999998</c:v>
                </c:pt>
                <c:pt idx="448">
                  <c:v>105.63000099999998</c:v>
                </c:pt>
                <c:pt idx="449">
                  <c:v>105.63000099999998</c:v>
                </c:pt>
                <c:pt idx="450">
                  <c:v>107.3013</c:v>
                </c:pt>
                <c:pt idx="451">
                  <c:v>107.3013</c:v>
                </c:pt>
                <c:pt idx="452">
                  <c:v>107.3013</c:v>
                </c:pt>
                <c:pt idx="453">
                  <c:v>107.3013</c:v>
                </c:pt>
                <c:pt idx="454">
                  <c:v>107.3013</c:v>
                </c:pt>
                <c:pt idx="455">
                  <c:v>107.3013</c:v>
                </c:pt>
                <c:pt idx="456">
                  <c:v>107.3013</c:v>
                </c:pt>
                <c:pt idx="457">
                  <c:v>107.3013</c:v>
                </c:pt>
                <c:pt idx="458">
                  <c:v>107.3013</c:v>
                </c:pt>
                <c:pt idx="459">
                  <c:v>107.3013</c:v>
                </c:pt>
                <c:pt idx="460">
                  <c:v>109.045421</c:v>
                </c:pt>
                <c:pt idx="461">
                  <c:v>109.045421</c:v>
                </c:pt>
                <c:pt idx="462">
                  <c:v>109.045421</c:v>
                </c:pt>
                <c:pt idx="463">
                  <c:v>109.045421</c:v>
                </c:pt>
                <c:pt idx="464">
                  <c:v>109.045421</c:v>
                </c:pt>
                <c:pt idx="465">
                  <c:v>109.045421</c:v>
                </c:pt>
                <c:pt idx="466">
                  <c:v>109.045421</c:v>
                </c:pt>
                <c:pt idx="467">
                  <c:v>109.045421</c:v>
                </c:pt>
                <c:pt idx="468">
                  <c:v>109.045421</c:v>
                </c:pt>
                <c:pt idx="469">
                  <c:v>109.045421</c:v>
                </c:pt>
                <c:pt idx="470">
                  <c:v>110.765028</c:v>
                </c:pt>
                <c:pt idx="471">
                  <c:v>110.765028</c:v>
                </c:pt>
                <c:pt idx="472">
                  <c:v>110.765028</c:v>
                </c:pt>
                <c:pt idx="473">
                  <c:v>110.765028</c:v>
                </c:pt>
                <c:pt idx="474">
                  <c:v>110.765028</c:v>
                </c:pt>
                <c:pt idx="475">
                  <c:v>110.765028</c:v>
                </c:pt>
                <c:pt idx="476">
                  <c:v>110.765028</c:v>
                </c:pt>
                <c:pt idx="477">
                  <c:v>110.765028</c:v>
                </c:pt>
                <c:pt idx="478">
                  <c:v>110.765028</c:v>
                </c:pt>
                <c:pt idx="479">
                  <c:v>110.765028</c:v>
                </c:pt>
                <c:pt idx="480">
                  <c:v>112.63337799999992</c:v>
                </c:pt>
                <c:pt idx="481">
                  <c:v>112.63337799999992</c:v>
                </c:pt>
                <c:pt idx="482">
                  <c:v>112.63337799999992</c:v>
                </c:pt>
                <c:pt idx="483">
                  <c:v>112.63337799999992</c:v>
                </c:pt>
                <c:pt idx="484">
                  <c:v>112.63337799999992</c:v>
                </c:pt>
                <c:pt idx="485">
                  <c:v>112.63337799999992</c:v>
                </c:pt>
                <c:pt idx="486">
                  <c:v>112.63337799999992</c:v>
                </c:pt>
                <c:pt idx="487">
                  <c:v>112.63337799999992</c:v>
                </c:pt>
                <c:pt idx="488">
                  <c:v>112.63337799999992</c:v>
                </c:pt>
                <c:pt idx="489">
                  <c:v>112.63337799999992</c:v>
                </c:pt>
                <c:pt idx="490">
                  <c:v>114.46521400000005</c:v>
                </c:pt>
                <c:pt idx="491">
                  <c:v>114.46521400000005</c:v>
                </c:pt>
                <c:pt idx="492">
                  <c:v>114.46521400000005</c:v>
                </c:pt>
                <c:pt idx="493">
                  <c:v>114.46521400000005</c:v>
                </c:pt>
                <c:pt idx="494">
                  <c:v>114.46521400000005</c:v>
                </c:pt>
                <c:pt idx="495">
                  <c:v>114.46521400000005</c:v>
                </c:pt>
                <c:pt idx="496">
                  <c:v>114.46521400000005</c:v>
                </c:pt>
                <c:pt idx="497">
                  <c:v>114.46521400000005</c:v>
                </c:pt>
                <c:pt idx="498">
                  <c:v>114.46521400000005</c:v>
                </c:pt>
                <c:pt idx="499">
                  <c:v>114.46521400000005</c:v>
                </c:pt>
                <c:pt idx="500">
                  <c:v>116.352069</c:v>
                </c:pt>
                <c:pt idx="501">
                  <c:v>116.352069</c:v>
                </c:pt>
                <c:pt idx="502">
                  <c:v>116.352069</c:v>
                </c:pt>
                <c:pt idx="503">
                  <c:v>116.352069</c:v>
                </c:pt>
                <c:pt idx="504">
                  <c:v>116.352069</c:v>
                </c:pt>
                <c:pt idx="505">
                  <c:v>116.352069</c:v>
                </c:pt>
                <c:pt idx="506">
                  <c:v>116.352069</c:v>
                </c:pt>
                <c:pt idx="507">
                  <c:v>116.352069</c:v>
                </c:pt>
                <c:pt idx="508">
                  <c:v>116.352069</c:v>
                </c:pt>
                <c:pt idx="509">
                  <c:v>116.352069</c:v>
                </c:pt>
                <c:pt idx="510">
                  <c:v>118.30880399999998</c:v>
                </c:pt>
                <c:pt idx="511">
                  <c:v>118.30880399999998</c:v>
                </c:pt>
                <c:pt idx="512">
                  <c:v>118.30880399999998</c:v>
                </c:pt>
                <c:pt idx="513">
                  <c:v>118.30880399999998</c:v>
                </c:pt>
                <c:pt idx="514">
                  <c:v>118.30880399999998</c:v>
                </c:pt>
                <c:pt idx="515">
                  <c:v>118.30880399999998</c:v>
                </c:pt>
                <c:pt idx="516">
                  <c:v>118.30880399999998</c:v>
                </c:pt>
                <c:pt idx="517">
                  <c:v>118.30880399999998</c:v>
                </c:pt>
                <c:pt idx="518">
                  <c:v>118.30880399999998</c:v>
                </c:pt>
                <c:pt idx="519">
                  <c:v>118.30880399999998</c:v>
                </c:pt>
                <c:pt idx="520">
                  <c:v>120.245576</c:v>
                </c:pt>
                <c:pt idx="521">
                  <c:v>120.245576</c:v>
                </c:pt>
                <c:pt idx="522">
                  <c:v>120.245576</c:v>
                </c:pt>
                <c:pt idx="523">
                  <c:v>120.245576</c:v>
                </c:pt>
                <c:pt idx="524">
                  <c:v>120.245576</c:v>
                </c:pt>
                <c:pt idx="525">
                  <c:v>120.245576</c:v>
                </c:pt>
                <c:pt idx="526">
                  <c:v>120.245576</c:v>
                </c:pt>
                <c:pt idx="527">
                  <c:v>120.245576</c:v>
                </c:pt>
                <c:pt idx="528">
                  <c:v>120.245576</c:v>
                </c:pt>
                <c:pt idx="529">
                  <c:v>120.245576</c:v>
                </c:pt>
                <c:pt idx="530">
                  <c:v>121.99032500000004</c:v>
                </c:pt>
                <c:pt idx="531">
                  <c:v>121.99032500000004</c:v>
                </c:pt>
                <c:pt idx="532">
                  <c:v>121.99032500000004</c:v>
                </c:pt>
                <c:pt idx="533">
                  <c:v>121.99032500000004</c:v>
                </c:pt>
                <c:pt idx="534">
                  <c:v>121.99032500000004</c:v>
                </c:pt>
                <c:pt idx="535">
                  <c:v>121.99032500000004</c:v>
                </c:pt>
                <c:pt idx="536">
                  <c:v>121.99032500000004</c:v>
                </c:pt>
                <c:pt idx="537">
                  <c:v>121.99032500000004</c:v>
                </c:pt>
                <c:pt idx="538">
                  <c:v>121.99032500000004</c:v>
                </c:pt>
                <c:pt idx="539">
                  <c:v>121.99032500000004</c:v>
                </c:pt>
                <c:pt idx="540">
                  <c:v>124.27551699999998</c:v>
                </c:pt>
                <c:pt idx="541">
                  <c:v>124.27551699999998</c:v>
                </c:pt>
                <c:pt idx="542">
                  <c:v>124.27551699999998</c:v>
                </c:pt>
                <c:pt idx="543">
                  <c:v>124.27551699999998</c:v>
                </c:pt>
                <c:pt idx="544">
                  <c:v>124.27551699999998</c:v>
                </c:pt>
                <c:pt idx="545">
                  <c:v>124.27551699999998</c:v>
                </c:pt>
                <c:pt idx="546">
                  <c:v>124.27551699999998</c:v>
                </c:pt>
                <c:pt idx="547">
                  <c:v>124.27551699999998</c:v>
                </c:pt>
                <c:pt idx="548">
                  <c:v>124.27551699999998</c:v>
                </c:pt>
                <c:pt idx="549">
                  <c:v>124.27551699999998</c:v>
                </c:pt>
                <c:pt idx="550">
                  <c:v>125.95745599999999</c:v>
                </c:pt>
                <c:pt idx="551">
                  <c:v>125.95745599999999</c:v>
                </c:pt>
                <c:pt idx="552">
                  <c:v>125.95745599999999</c:v>
                </c:pt>
                <c:pt idx="553">
                  <c:v>125.95745599999999</c:v>
                </c:pt>
                <c:pt idx="554">
                  <c:v>125.95745599999999</c:v>
                </c:pt>
                <c:pt idx="555">
                  <c:v>125.95745599999999</c:v>
                </c:pt>
                <c:pt idx="556">
                  <c:v>125.95745599999999</c:v>
                </c:pt>
                <c:pt idx="557">
                  <c:v>125.95745599999999</c:v>
                </c:pt>
                <c:pt idx="558">
                  <c:v>125.95745599999999</c:v>
                </c:pt>
                <c:pt idx="559">
                  <c:v>125.95745599999999</c:v>
                </c:pt>
                <c:pt idx="560">
                  <c:v>127.50090299999998</c:v>
                </c:pt>
                <c:pt idx="561">
                  <c:v>127.50090299999998</c:v>
                </c:pt>
                <c:pt idx="562">
                  <c:v>127.50090299999998</c:v>
                </c:pt>
                <c:pt idx="563">
                  <c:v>127.50090299999998</c:v>
                </c:pt>
                <c:pt idx="564">
                  <c:v>127.50090299999998</c:v>
                </c:pt>
                <c:pt idx="565">
                  <c:v>127.50090299999998</c:v>
                </c:pt>
                <c:pt idx="566">
                  <c:v>127.50090299999998</c:v>
                </c:pt>
                <c:pt idx="567">
                  <c:v>127.50090299999998</c:v>
                </c:pt>
                <c:pt idx="568">
                  <c:v>127.50090299999998</c:v>
                </c:pt>
                <c:pt idx="569">
                  <c:v>127.50090299999998</c:v>
                </c:pt>
                <c:pt idx="570">
                  <c:v>129.21422399999992</c:v>
                </c:pt>
                <c:pt idx="571">
                  <c:v>129.21422399999992</c:v>
                </c:pt>
                <c:pt idx="572">
                  <c:v>129.21422399999992</c:v>
                </c:pt>
                <c:pt idx="573">
                  <c:v>129.21422399999992</c:v>
                </c:pt>
                <c:pt idx="574">
                  <c:v>129.21422399999992</c:v>
                </c:pt>
                <c:pt idx="575">
                  <c:v>129.21422399999992</c:v>
                </c:pt>
                <c:pt idx="576">
                  <c:v>129.21422399999992</c:v>
                </c:pt>
                <c:pt idx="577">
                  <c:v>129.21422399999992</c:v>
                </c:pt>
                <c:pt idx="578">
                  <c:v>129.21422399999992</c:v>
                </c:pt>
                <c:pt idx="579">
                  <c:v>129.21422399999992</c:v>
                </c:pt>
                <c:pt idx="580">
                  <c:v>131.00221800000008</c:v>
                </c:pt>
                <c:pt idx="581">
                  <c:v>131.00221800000008</c:v>
                </c:pt>
                <c:pt idx="582">
                  <c:v>131.00221800000008</c:v>
                </c:pt>
                <c:pt idx="583">
                  <c:v>131.00221800000008</c:v>
                </c:pt>
                <c:pt idx="584">
                  <c:v>131.00221800000008</c:v>
                </c:pt>
                <c:pt idx="585">
                  <c:v>131.00221800000008</c:v>
                </c:pt>
                <c:pt idx="586">
                  <c:v>131.00221800000008</c:v>
                </c:pt>
                <c:pt idx="587">
                  <c:v>131.00221800000008</c:v>
                </c:pt>
                <c:pt idx="588">
                  <c:v>131.00221800000008</c:v>
                </c:pt>
                <c:pt idx="589">
                  <c:v>131.00221800000008</c:v>
                </c:pt>
                <c:pt idx="590">
                  <c:v>133.216049</c:v>
                </c:pt>
                <c:pt idx="591">
                  <c:v>133.216049</c:v>
                </c:pt>
                <c:pt idx="592">
                  <c:v>133.216049</c:v>
                </c:pt>
                <c:pt idx="593">
                  <c:v>133.216049</c:v>
                </c:pt>
                <c:pt idx="594">
                  <c:v>133.216049</c:v>
                </c:pt>
                <c:pt idx="595">
                  <c:v>133.216049</c:v>
                </c:pt>
                <c:pt idx="596">
                  <c:v>133.216049</c:v>
                </c:pt>
                <c:pt idx="597">
                  <c:v>133.216049</c:v>
                </c:pt>
                <c:pt idx="598">
                  <c:v>133.216049</c:v>
                </c:pt>
                <c:pt idx="599">
                  <c:v>133.216049</c:v>
                </c:pt>
                <c:pt idx="600">
                  <c:v>133.58338800000001</c:v>
                </c:pt>
                <c:pt idx="601">
                  <c:v>133.58338800000001</c:v>
                </c:pt>
                <c:pt idx="602">
                  <c:v>133.58338800000001</c:v>
                </c:pt>
                <c:pt idx="603">
                  <c:v>133.58338800000001</c:v>
                </c:pt>
                <c:pt idx="604">
                  <c:v>133.58338800000001</c:v>
                </c:pt>
                <c:pt idx="605">
                  <c:v>133.58338800000001</c:v>
                </c:pt>
                <c:pt idx="606">
                  <c:v>133.58338800000001</c:v>
                </c:pt>
                <c:pt idx="607">
                  <c:v>133.58338800000001</c:v>
                </c:pt>
                <c:pt idx="608">
                  <c:v>133.58338800000001</c:v>
                </c:pt>
                <c:pt idx="609">
                  <c:v>133.58338800000001</c:v>
                </c:pt>
                <c:pt idx="610">
                  <c:v>136.93434500000001</c:v>
                </c:pt>
                <c:pt idx="611">
                  <c:v>136.93434500000001</c:v>
                </c:pt>
                <c:pt idx="612">
                  <c:v>136.93434500000001</c:v>
                </c:pt>
                <c:pt idx="613">
                  <c:v>136.93434500000001</c:v>
                </c:pt>
                <c:pt idx="614">
                  <c:v>136.93434500000001</c:v>
                </c:pt>
                <c:pt idx="615">
                  <c:v>136.93434500000001</c:v>
                </c:pt>
                <c:pt idx="616">
                  <c:v>136.93434500000001</c:v>
                </c:pt>
                <c:pt idx="617">
                  <c:v>136.93434500000001</c:v>
                </c:pt>
                <c:pt idx="618">
                  <c:v>136.93434500000001</c:v>
                </c:pt>
                <c:pt idx="619">
                  <c:v>136.93434500000001</c:v>
                </c:pt>
                <c:pt idx="620">
                  <c:v>140.58872000000008</c:v>
                </c:pt>
                <c:pt idx="621">
                  <c:v>140.58872000000008</c:v>
                </c:pt>
                <c:pt idx="622">
                  <c:v>140.58872000000008</c:v>
                </c:pt>
                <c:pt idx="623">
                  <c:v>140.58872000000008</c:v>
                </c:pt>
                <c:pt idx="624">
                  <c:v>140.58872000000008</c:v>
                </c:pt>
                <c:pt idx="625">
                  <c:v>140.58872000000008</c:v>
                </c:pt>
                <c:pt idx="626">
                  <c:v>140.58872000000008</c:v>
                </c:pt>
                <c:pt idx="627">
                  <c:v>140.58872000000008</c:v>
                </c:pt>
                <c:pt idx="628">
                  <c:v>140.58872000000008</c:v>
                </c:pt>
                <c:pt idx="629">
                  <c:v>140.58872000000008</c:v>
                </c:pt>
                <c:pt idx="630">
                  <c:v>103.13149199999998</c:v>
                </c:pt>
                <c:pt idx="631">
                  <c:v>103.13149199999998</c:v>
                </c:pt>
                <c:pt idx="632">
                  <c:v>103.13149199999998</c:v>
                </c:pt>
                <c:pt idx="633">
                  <c:v>103.13149199999998</c:v>
                </c:pt>
                <c:pt idx="634">
                  <c:v>103.13149199999998</c:v>
                </c:pt>
                <c:pt idx="635">
                  <c:v>103.13149199999998</c:v>
                </c:pt>
                <c:pt idx="636">
                  <c:v>103.13149199999998</c:v>
                </c:pt>
                <c:pt idx="637">
                  <c:v>103.13149199999998</c:v>
                </c:pt>
                <c:pt idx="638">
                  <c:v>103.13149199999998</c:v>
                </c:pt>
                <c:pt idx="639">
                  <c:v>103.13149199999998</c:v>
                </c:pt>
                <c:pt idx="640">
                  <c:v>101.866739</c:v>
                </c:pt>
                <c:pt idx="641">
                  <c:v>101.866739</c:v>
                </c:pt>
                <c:pt idx="642">
                  <c:v>101.866739</c:v>
                </c:pt>
                <c:pt idx="643">
                  <c:v>101.866739</c:v>
                </c:pt>
                <c:pt idx="644">
                  <c:v>101.866739</c:v>
                </c:pt>
                <c:pt idx="645">
                  <c:v>101.866739</c:v>
                </c:pt>
                <c:pt idx="646">
                  <c:v>101.866739</c:v>
                </c:pt>
                <c:pt idx="647">
                  <c:v>101.866739</c:v>
                </c:pt>
                <c:pt idx="648">
                  <c:v>101.866739</c:v>
                </c:pt>
                <c:pt idx="649">
                  <c:v>101.866739</c:v>
                </c:pt>
                <c:pt idx="650">
                  <c:v>111.41102900000008</c:v>
                </c:pt>
                <c:pt idx="651">
                  <c:v>111.41102900000008</c:v>
                </c:pt>
                <c:pt idx="652">
                  <c:v>111.41102900000008</c:v>
                </c:pt>
                <c:pt idx="653">
                  <c:v>111.41102900000008</c:v>
                </c:pt>
                <c:pt idx="654">
                  <c:v>111.41102900000008</c:v>
                </c:pt>
                <c:pt idx="655">
                  <c:v>111.41102900000008</c:v>
                </c:pt>
                <c:pt idx="656">
                  <c:v>111.41102900000008</c:v>
                </c:pt>
                <c:pt idx="657">
                  <c:v>111.41102900000008</c:v>
                </c:pt>
                <c:pt idx="658">
                  <c:v>111.41102900000008</c:v>
                </c:pt>
                <c:pt idx="659">
                  <c:v>111.41102900000008</c:v>
                </c:pt>
                <c:pt idx="660">
                  <c:v>146.81958299999991</c:v>
                </c:pt>
                <c:pt idx="661">
                  <c:v>146.81958299999991</c:v>
                </c:pt>
                <c:pt idx="662">
                  <c:v>146.81958299999991</c:v>
                </c:pt>
                <c:pt idx="663">
                  <c:v>146.81958299999991</c:v>
                </c:pt>
                <c:pt idx="664">
                  <c:v>146.81958299999991</c:v>
                </c:pt>
                <c:pt idx="665">
                  <c:v>146.81958299999991</c:v>
                </c:pt>
                <c:pt idx="666">
                  <c:v>146.81958299999991</c:v>
                </c:pt>
                <c:pt idx="667">
                  <c:v>146.81958299999991</c:v>
                </c:pt>
                <c:pt idx="668">
                  <c:v>146.81958299999991</c:v>
                </c:pt>
                <c:pt idx="669">
                  <c:v>146.81958299999991</c:v>
                </c:pt>
                <c:pt idx="670">
                  <c:v>151.878681</c:v>
                </c:pt>
                <c:pt idx="671">
                  <c:v>151.878681</c:v>
                </c:pt>
                <c:pt idx="672">
                  <c:v>151.878681</c:v>
                </c:pt>
                <c:pt idx="673">
                  <c:v>151.878681</c:v>
                </c:pt>
                <c:pt idx="674">
                  <c:v>151.878681</c:v>
                </c:pt>
                <c:pt idx="675">
                  <c:v>151.878681</c:v>
                </c:pt>
                <c:pt idx="676">
                  <c:v>151.878681</c:v>
                </c:pt>
                <c:pt idx="677">
                  <c:v>151.878681</c:v>
                </c:pt>
                <c:pt idx="678">
                  <c:v>151.878681</c:v>
                </c:pt>
                <c:pt idx="679">
                  <c:v>151.878681</c:v>
                </c:pt>
                <c:pt idx="680">
                  <c:v>155.383253</c:v>
                </c:pt>
                <c:pt idx="681">
                  <c:v>155.383253</c:v>
                </c:pt>
                <c:pt idx="682">
                  <c:v>155.383253</c:v>
                </c:pt>
                <c:pt idx="683">
                  <c:v>155.383253</c:v>
                </c:pt>
                <c:pt idx="684">
                  <c:v>155.383253</c:v>
                </c:pt>
                <c:pt idx="685">
                  <c:v>155.383253</c:v>
                </c:pt>
                <c:pt idx="686">
                  <c:v>155.383253</c:v>
                </c:pt>
                <c:pt idx="687">
                  <c:v>155.383253</c:v>
                </c:pt>
                <c:pt idx="688">
                  <c:v>155.383253</c:v>
                </c:pt>
                <c:pt idx="689">
                  <c:v>155.383253</c:v>
                </c:pt>
                <c:pt idx="690">
                  <c:v>132.78532200000001</c:v>
                </c:pt>
                <c:pt idx="691">
                  <c:v>132.78532200000001</c:v>
                </c:pt>
                <c:pt idx="692">
                  <c:v>132.78532200000001</c:v>
                </c:pt>
                <c:pt idx="693">
                  <c:v>132.78532200000001</c:v>
                </c:pt>
                <c:pt idx="694">
                  <c:v>132.78532200000001</c:v>
                </c:pt>
                <c:pt idx="695">
                  <c:v>132.78532200000001</c:v>
                </c:pt>
                <c:pt idx="696">
                  <c:v>132.78532200000001</c:v>
                </c:pt>
                <c:pt idx="697">
                  <c:v>132.78532200000001</c:v>
                </c:pt>
                <c:pt idx="698">
                  <c:v>132.78532200000001</c:v>
                </c:pt>
                <c:pt idx="699">
                  <c:v>132.78532200000001</c:v>
                </c:pt>
                <c:pt idx="700">
                  <c:v>114.250462</c:v>
                </c:pt>
                <c:pt idx="701">
                  <c:v>114.250462</c:v>
                </c:pt>
                <c:pt idx="702">
                  <c:v>114.250462</c:v>
                </c:pt>
                <c:pt idx="703">
                  <c:v>114.250462</c:v>
                </c:pt>
                <c:pt idx="704">
                  <c:v>114.250462</c:v>
                </c:pt>
                <c:pt idx="705">
                  <c:v>114.250462</c:v>
                </c:pt>
                <c:pt idx="706">
                  <c:v>114.250462</c:v>
                </c:pt>
                <c:pt idx="707">
                  <c:v>114.250462</c:v>
                </c:pt>
                <c:pt idx="708">
                  <c:v>114.250462</c:v>
                </c:pt>
                <c:pt idx="709">
                  <c:v>114.250462</c:v>
                </c:pt>
                <c:pt idx="710">
                  <c:v>156.46853000000004</c:v>
                </c:pt>
                <c:pt idx="711">
                  <c:v>156.46853000000004</c:v>
                </c:pt>
                <c:pt idx="712">
                  <c:v>156.46853000000004</c:v>
                </c:pt>
                <c:pt idx="713">
                  <c:v>156.46853000000004</c:v>
                </c:pt>
                <c:pt idx="714">
                  <c:v>156.46853000000004</c:v>
                </c:pt>
                <c:pt idx="715">
                  <c:v>156.46853000000004</c:v>
                </c:pt>
                <c:pt idx="716">
                  <c:v>156.46853000000004</c:v>
                </c:pt>
                <c:pt idx="717">
                  <c:v>156.46853000000004</c:v>
                </c:pt>
                <c:pt idx="718">
                  <c:v>156.46853000000004</c:v>
                </c:pt>
                <c:pt idx="719">
                  <c:v>156.46853000000004</c:v>
                </c:pt>
                <c:pt idx="720">
                  <c:v>152.67059499999991</c:v>
                </c:pt>
                <c:pt idx="721">
                  <c:v>152.67059499999991</c:v>
                </c:pt>
                <c:pt idx="722">
                  <c:v>152.67059499999991</c:v>
                </c:pt>
                <c:pt idx="723">
                  <c:v>152.67059499999991</c:v>
                </c:pt>
                <c:pt idx="724">
                  <c:v>152.67059499999991</c:v>
                </c:pt>
                <c:pt idx="725">
                  <c:v>152.67059499999991</c:v>
                </c:pt>
                <c:pt idx="726">
                  <c:v>152.67059499999991</c:v>
                </c:pt>
                <c:pt idx="727">
                  <c:v>152.67059499999991</c:v>
                </c:pt>
                <c:pt idx="728">
                  <c:v>152.67059499999991</c:v>
                </c:pt>
                <c:pt idx="729">
                  <c:v>152.67059499999991</c:v>
                </c:pt>
                <c:pt idx="730">
                  <c:v>122.63910199999998</c:v>
                </c:pt>
                <c:pt idx="731">
                  <c:v>122.63910199999998</c:v>
                </c:pt>
                <c:pt idx="732">
                  <c:v>122.63910199999998</c:v>
                </c:pt>
                <c:pt idx="733">
                  <c:v>122.63910199999998</c:v>
                </c:pt>
                <c:pt idx="734">
                  <c:v>122.63910199999998</c:v>
                </c:pt>
                <c:pt idx="735">
                  <c:v>122.63910199999998</c:v>
                </c:pt>
                <c:pt idx="736">
                  <c:v>122.63910199999998</c:v>
                </c:pt>
                <c:pt idx="737">
                  <c:v>122.63910199999998</c:v>
                </c:pt>
                <c:pt idx="738">
                  <c:v>122.63910199999998</c:v>
                </c:pt>
                <c:pt idx="739">
                  <c:v>122.63910199999998</c:v>
                </c:pt>
                <c:pt idx="740">
                  <c:v>128.08531100000008</c:v>
                </c:pt>
                <c:pt idx="741">
                  <c:v>128.08531100000008</c:v>
                </c:pt>
                <c:pt idx="742">
                  <c:v>128.08531100000008</c:v>
                </c:pt>
                <c:pt idx="743">
                  <c:v>128.08531100000008</c:v>
                </c:pt>
                <c:pt idx="744">
                  <c:v>128.08531100000008</c:v>
                </c:pt>
                <c:pt idx="745">
                  <c:v>128.08531100000008</c:v>
                </c:pt>
                <c:pt idx="746">
                  <c:v>128.08531100000008</c:v>
                </c:pt>
                <c:pt idx="747">
                  <c:v>128.08531100000008</c:v>
                </c:pt>
                <c:pt idx="748">
                  <c:v>128.08531100000008</c:v>
                </c:pt>
                <c:pt idx="749">
                  <c:v>128.08531100000008</c:v>
                </c:pt>
                <c:pt idx="750">
                  <c:v>146.09106399999999</c:v>
                </c:pt>
                <c:pt idx="751">
                  <c:v>146.09106399999999</c:v>
                </c:pt>
                <c:pt idx="752">
                  <c:v>146.09106399999999</c:v>
                </c:pt>
                <c:pt idx="753">
                  <c:v>146.09106399999999</c:v>
                </c:pt>
                <c:pt idx="754">
                  <c:v>146.09106399999999</c:v>
                </c:pt>
                <c:pt idx="755">
                  <c:v>146.09106399999999</c:v>
                </c:pt>
                <c:pt idx="756">
                  <c:v>146.09106399999999</c:v>
                </c:pt>
                <c:pt idx="757">
                  <c:v>146.09106399999999</c:v>
                </c:pt>
                <c:pt idx="758">
                  <c:v>146.09106399999999</c:v>
                </c:pt>
                <c:pt idx="759">
                  <c:v>146.09106399999999</c:v>
                </c:pt>
                <c:pt idx="760">
                  <c:v>136.64958899999991</c:v>
                </c:pt>
                <c:pt idx="761">
                  <c:v>136.64958899999991</c:v>
                </c:pt>
                <c:pt idx="762">
                  <c:v>136.64958899999991</c:v>
                </c:pt>
                <c:pt idx="763">
                  <c:v>136.64958899999991</c:v>
                </c:pt>
                <c:pt idx="764">
                  <c:v>136.64958899999991</c:v>
                </c:pt>
                <c:pt idx="765">
                  <c:v>136.64958899999991</c:v>
                </c:pt>
                <c:pt idx="766">
                  <c:v>136.64958899999991</c:v>
                </c:pt>
                <c:pt idx="767">
                  <c:v>136.64958899999991</c:v>
                </c:pt>
                <c:pt idx="768">
                  <c:v>136.64958899999991</c:v>
                </c:pt>
                <c:pt idx="769">
                  <c:v>136.64958899999991</c:v>
                </c:pt>
                <c:pt idx="770">
                  <c:v>143.43746900000008</c:v>
                </c:pt>
                <c:pt idx="771">
                  <c:v>143.43746900000008</c:v>
                </c:pt>
                <c:pt idx="772">
                  <c:v>143.43746900000008</c:v>
                </c:pt>
                <c:pt idx="773">
                  <c:v>143.43746900000008</c:v>
                </c:pt>
                <c:pt idx="774">
                  <c:v>143.43746900000008</c:v>
                </c:pt>
                <c:pt idx="775">
                  <c:v>143.43746900000008</c:v>
                </c:pt>
                <c:pt idx="776">
                  <c:v>143.43746900000008</c:v>
                </c:pt>
                <c:pt idx="777">
                  <c:v>143.43746900000008</c:v>
                </c:pt>
                <c:pt idx="778">
                  <c:v>143.43746900000008</c:v>
                </c:pt>
                <c:pt idx="779">
                  <c:v>143.43746900000008</c:v>
                </c:pt>
                <c:pt idx="780">
                  <c:v>135.87771100000001</c:v>
                </c:pt>
                <c:pt idx="781">
                  <c:v>135.87771100000001</c:v>
                </c:pt>
                <c:pt idx="782">
                  <c:v>135.87771100000001</c:v>
                </c:pt>
                <c:pt idx="783">
                  <c:v>135.87771100000001</c:v>
                </c:pt>
                <c:pt idx="784">
                  <c:v>135.87771100000001</c:v>
                </c:pt>
                <c:pt idx="785">
                  <c:v>135.87771100000001</c:v>
                </c:pt>
                <c:pt idx="786">
                  <c:v>135.87771100000001</c:v>
                </c:pt>
                <c:pt idx="787">
                  <c:v>135.87771100000001</c:v>
                </c:pt>
                <c:pt idx="788">
                  <c:v>135.87771100000001</c:v>
                </c:pt>
                <c:pt idx="789">
                  <c:v>135.87771100000001</c:v>
                </c:pt>
                <c:pt idx="790">
                  <c:v>150.708302</c:v>
                </c:pt>
                <c:pt idx="791">
                  <c:v>150.708302</c:v>
                </c:pt>
                <c:pt idx="792">
                  <c:v>150.708302</c:v>
                </c:pt>
                <c:pt idx="793">
                  <c:v>150.708302</c:v>
                </c:pt>
                <c:pt idx="794">
                  <c:v>150.708302</c:v>
                </c:pt>
                <c:pt idx="795">
                  <c:v>150.708302</c:v>
                </c:pt>
                <c:pt idx="796">
                  <c:v>150.708302</c:v>
                </c:pt>
                <c:pt idx="797">
                  <c:v>150.708302</c:v>
                </c:pt>
                <c:pt idx="798">
                  <c:v>150.708302</c:v>
                </c:pt>
                <c:pt idx="799">
                  <c:v>150.708302</c:v>
                </c:pt>
                <c:pt idx="800">
                  <c:v>167.81439900000001</c:v>
                </c:pt>
                <c:pt idx="801">
                  <c:v>167.81439900000001</c:v>
                </c:pt>
                <c:pt idx="802">
                  <c:v>167.81439900000001</c:v>
                </c:pt>
                <c:pt idx="803">
                  <c:v>167.81439900000001</c:v>
                </c:pt>
                <c:pt idx="804">
                  <c:v>167.81439900000001</c:v>
                </c:pt>
                <c:pt idx="805">
                  <c:v>167.81439900000001</c:v>
                </c:pt>
                <c:pt idx="806">
                  <c:v>167.81439900000001</c:v>
                </c:pt>
                <c:pt idx="807">
                  <c:v>167.81439900000001</c:v>
                </c:pt>
                <c:pt idx="808">
                  <c:v>167.81439900000001</c:v>
                </c:pt>
                <c:pt idx="809">
                  <c:v>167.81439900000001</c:v>
                </c:pt>
                <c:pt idx="810">
                  <c:v>162.19476799999998</c:v>
                </c:pt>
                <c:pt idx="811">
                  <c:v>162.19476799999998</c:v>
                </c:pt>
                <c:pt idx="812">
                  <c:v>162.19476799999998</c:v>
                </c:pt>
                <c:pt idx="813">
                  <c:v>162.19476799999998</c:v>
                </c:pt>
                <c:pt idx="814">
                  <c:v>162.19476799999998</c:v>
                </c:pt>
                <c:pt idx="815">
                  <c:v>162.19476799999998</c:v>
                </c:pt>
                <c:pt idx="816">
                  <c:v>162.19476799999998</c:v>
                </c:pt>
                <c:pt idx="817">
                  <c:v>162.19476799999998</c:v>
                </c:pt>
                <c:pt idx="818">
                  <c:v>162.19476799999998</c:v>
                </c:pt>
                <c:pt idx="819">
                  <c:v>162.19476799999998</c:v>
                </c:pt>
                <c:pt idx="820">
                  <c:v>173.88315299999999</c:v>
                </c:pt>
                <c:pt idx="821">
                  <c:v>173.88315299999999</c:v>
                </c:pt>
                <c:pt idx="822">
                  <c:v>173.88315299999999</c:v>
                </c:pt>
                <c:pt idx="823">
                  <c:v>173.88315299999999</c:v>
                </c:pt>
                <c:pt idx="824">
                  <c:v>173.88315299999999</c:v>
                </c:pt>
                <c:pt idx="825">
                  <c:v>173.88315299999999</c:v>
                </c:pt>
                <c:pt idx="826">
                  <c:v>173.88315299999999</c:v>
                </c:pt>
                <c:pt idx="827">
                  <c:v>173.88315299999999</c:v>
                </c:pt>
                <c:pt idx="828">
                  <c:v>173.88315299999999</c:v>
                </c:pt>
                <c:pt idx="829">
                  <c:v>173.88315299999999</c:v>
                </c:pt>
                <c:pt idx="830">
                  <c:v>135.92286000000001</c:v>
                </c:pt>
                <c:pt idx="831">
                  <c:v>135.92286000000001</c:v>
                </c:pt>
                <c:pt idx="832">
                  <c:v>135.92286000000001</c:v>
                </c:pt>
                <c:pt idx="833">
                  <c:v>135.92286000000001</c:v>
                </c:pt>
                <c:pt idx="834">
                  <c:v>135.92286000000001</c:v>
                </c:pt>
                <c:pt idx="835">
                  <c:v>135.92286000000001</c:v>
                </c:pt>
                <c:pt idx="836">
                  <c:v>135.92286000000001</c:v>
                </c:pt>
                <c:pt idx="837">
                  <c:v>135.92286000000001</c:v>
                </c:pt>
                <c:pt idx="838">
                  <c:v>135.92286000000001</c:v>
                </c:pt>
                <c:pt idx="839">
                  <c:v>135.92286000000001</c:v>
                </c:pt>
                <c:pt idx="840">
                  <c:v>169.76215299999998</c:v>
                </c:pt>
                <c:pt idx="841">
                  <c:v>169.76215299999998</c:v>
                </c:pt>
                <c:pt idx="842">
                  <c:v>169.76215299999998</c:v>
                </c:pt>
                <c:pt idx="843">
                  <c:v>169.76215299999998</c:v>
                </c:pt>
                <c:pt idx="844">
                  <c:v>169.76215299999998</c:v>
                </c:pt>
                <c:pt idx="845">
                  <c:v>169.76215299999998</c:v>
                </c:pt>
                <c:pt idx="846">
                  <c:v>169.76215299999998</c:v>
                </c:pt>
                <c:pt idx="847">
                  <c:v>169.76215299999998</c:v>
                </c:pt>
                <c:pt idx="848">
                  <c:v>169.76215299999998</c:v>
                </c:pt>
                <c:pt idx="849">
                  <c:v>169.76215299999998</c:v>
                </c:pt>
                <c:pt idx="850">
                  <c:v>178.493787</c:v>
                </c:pt>
                <c:pt idx="851">
                  <c:v>178.493787</c:v>
                </c:pt>
                <c:pt idx="852">
                  <c:v>178.493787</c:v>
                </c:pt>
                <c:pt idx="853">
                  <c:v>178.493787</c:v>
                </c:pt>
                <c:pt idx="854">
                  <c:v>178.493787</c:v>
                </c:pt>
                <c:pt idx="855">
                  <c:v>178.493787</c:v>
                </c:pt>
                <c:pt idx="856">
                  <c:v>178.493787</c:v>
                </c:pt>
                <c:pt idx="857">
                  <c:v>178.493787</c:v>
                </c:pt>
                <c:pt idx="858">
                  <c:v>178.493787</c:v>
                </c:pt>
                <c:pt idx="859">
                  <c:v>178.493787</c:v>
                </c:pt>
                <c:pt idx="860">
                  <c:v>169.80404100000001</c:v>
                </c:pt>
                <c:pt idx="861">
                  <c:v>169.80404100000001</c:v>
                </c:pt>
                <c:pt idx="862">
                  <c:v>169.80404100000001</c:v>
                </c:pt>
                <c:pt idx="863">
                  <c:v>169.80404100000001</c:v>
                </c:pt>
                <c:pt idx="864">
                  <c:v>169.80404100000001</c:v>
                </c:pt>
                <c:pt idx="865">
                  <c:v>169.80404100000001</c:v>
                </c:pt>
                <c:pt idx="866">
                  <c:v>169.80404100000001</c:v>
                </c:pt>
                <c:pt idx="867">
                  <c:v>169.80404100000001</c:v>
                </c:pt>
                <c:pt idx="868">
                  <c:v>169.80404100000001</c:v>
                </c:pt>
                <c:pt idx="869">
                  <c:v>169.80404100000001</c:v>
                </c:pt>
                <c:pt idx="870">
                  <c:v>196.5461</c:v>
                </c:pt>
                <c:pt idx="871">
                  <c:v>196.5461</c:v>
                </c:pt>
                <c:pt idx="872">
                  <c:v>196.5461</c:v>
                </c:pt>
                <c:pt idx="873">
                  <c:v>196.5461</c:v>
                </c:pt>
                <c:pt idx="874">
                  <c:v>196.5461</c:v>
                </c:pt>
                <c:pt idx="875">
                  <c:v>196.5461</c:v>
                </c:pt>
                <c:pt idx="876">
                  <c:v>196.5461</c:v>
                </c:pt>
                <c:pt idx="877">
                  <c:v>196.5461</c:v>
                </c:pt>
                <c:pt idx="878">
                  <c:v>196.5461</c:v>
                </c:pt>
                <c:pt idx="879">
                  <c:v>196.5461</c:v>
                </c:pt>
                <c:pt idx="880">
                  <c:v>202.941878</c:v>
                </c:pt>
                <c:pt idx="881">
                  <c:v>202.941878</c:v>
                </c:pt>
                <c:pt idx="882">
                  <c:v>202.941878</c:v>
                </c:pt>
                <c:pt idx="883">
                  <c:v>202.941878</c:v>
                </c:pt>
                <c:pt idx="884">
                  <c:v>202.941878</c:v>
                </c:pt>
                <c:pt idx="885">
                  <c:v>202.941878</c:v>
                </c:pt>
                <c:pt idx="886">
                  <c:v>202.941878</c:v>
                </c:pt>
                <c:pt idx="887">
                  <c:v>202.941878</c:v>
                </c:pt>
                <c:pt idx="888">
                  <c:v>202.941878</c:v>
                </c:pt>
                <c:pt idx="889">
                  <c:v>202.941878</c:v>
                </c:pt>
                <c:pt idx="890">
                  <c:v>203.64467899999991</c:v>
                </c:pt>
                <c:pt idx="891">
                  <c:v>203.64467899999991</c:v>
                </c:pt>
                <c:pt idx="892">
                  <c:v>203.64467899999991</c:v>
                </c:pt>
                <c:pt idx="893">
                  <c:v>203.64467899999991</c:v>
                </c:pt>
                <c:pt idx="894">
                  <c:v>203.64467899999991</c:v>
                </c:pt>
                <c:pt idx="895">
                  <c:v>203.64467899999991</c:v>
                </c:pt>
                <c:pt idx="896">
                  <c:v>203.64467899999991</c:v>
                </c:pt>
                <c:pt idx="897">
                  <c:v>203.64467899999991</c:v>
                </c:pt>
                <c:pt idx="898">
                  <c:v>203.64467899999991</c:v>
                </c:pt>
                <c:pt idx="899">
                  <c:v>203.64467899999991</c:v>
                </c:pt>
                <c:pt idx="900">
                  <c:v>175.41816</c:v>
                </c:pt>
                <c:pt idx="901">
                  <c:v>175.41816</c:v>
                </c:pt>
                <c:pt idx="902">
                  <c:v>175.41816</c:v>
                </c:pt>
                <c:pt idx="903">
                  <c:v>175.41816</c:v>
                </c:pt>
                <c:pt idx="904">
                  <c:v>175.41816</c:v>
                </c:pt>
                <c:pt idx="905">
                  <c:v>175.41816</c:v>
                </c:pt>
                <c:pt idx="906">
                  <c:v>175.41816</c:v>
                </c:pt>
                <c:pt idx="907">
                  <c:v>175.41816</c:v>
                </c:pt>
                <c:pt idx="908">
                  <c:v>175.41816</c:v>
                </c:pt>
                <c:pt idx="909">
                  <c:v>175.41816</c:v>
                </c:pt>
                <c:pt idx="910">
                  <c:v>197.87819500000001</c:v>
                </c:pt>
                <c:pt idx="911">
                  <c:v>197.87819500000001</c:v>
                </c:pt>
                <c:pt idx="912">
                  <c:v>197.87819500000001</c:v>
                </c:pt>
                <c:pt idx="913">
                  <c:v>197.87819500000001</c:v>
                </c:pt>
                <c:pt idx="914">
                  <c:v>197.87819500000001</c:v>
                </c:pt>
                <c:pt idx="915">
                  <c:v>197.87819500000001</c:v>
                </c:pt>
                <c:pt idx="916">
                  <c:v>197.87819500000001</c:v>
                </c:pt>
                <c:pt idx="917">
                  <c:v>197.87819500000001</c:v>
                </c:pt>
                <c:pt idx="918">
                  <c:v>197.87819500000001</c:v>
                </c:pt>
                <c:pt idx="919">
                  <c:v>197.87819500000001</c:v>
                </c:pt>
                <c:pt idx="920">
                  <c:v>205.56293500000001</c:v>
                </c:pt>
                <c:pt idx="921">
                  <c:v>205.56293500000001</c:v>
                </c:pt>
                <c:pt idx="922">
                  <c:v>205.56293500000001</c:v>
                </c:pt>
                <c:pt idx="923">
                  <c:v>205.56293500000001</c:v>
                </c:pt>
                <c:pt idx="924">
                  <c:v>205.56293500000001</c:v>
                </c:pt>
                <c:pt idx="925">
                  <c:v>205.56293500000001</c:v>
                </c:pt>
                <c:pt idx="926">
                  <c:v>205.56293500000001</c:v>
                </c:pt>
                <c:pt idx="927">
                  <c:v>205.56293500000001</c:v>
                </c:pt>
                <c:pt idx="928">
                  <c:v>205.56293500000001</c:v>
                </c:pt>
                <c:pt idx="929">
                  <c:v>205.56293500000001</c:v>
                </c:pt>
                <c:pt idx="930">
                  <c:v>194.52892300000008</c:v>
                </c:pt>
                <c:pt idx="931">
                  <c:v>194.52892300000008</c:v>
                </c:pt>
                <c:pt idx="932">
                  <c:v>194.52892300000008</c:v>
                </c:pt>
                <c:pt idx="933">
                  <c:v>194.52892300000008</c:v>
                </c:pt>
                <c:pt idx="934">
                  <c:v>194.52892300000008</c:v>
                </c:pt>
                <c:pt idx="935">
                  <c:v>194.52892300000008</c:v>
                </c:pt>
                <c:pt idx="936">
                  <c:v>194.52892300000008</c:v>
                </c:pt>
                <c:pt idx="937">
                  <c:v>194.52892300000008</c:v>
                </c:pt>
                <c:pt idx="938">
                  <c:v>194.52892300000008</c:v>
                </c:pt>
                <c:pt idx="939">
                  <c:v>194.52892300000008</c:v>
                </c:pt>
                <c:pt idx="940">
                  <c:v>204.07730800000004</c:v>
                </c:pt>
                <c:pt idx="941">
                  <c:v>204.07730800000004</c:v>
                </c:pt>
                <c:pt idx="942">
                  <c:v>204.07730800000004</c:v>
                </c:pt>
                <c:pt idx="943">
                  <c:v>204.07730800000004</c:v>
                </c:pt>
                <c:pt idx="944">
                  <c:v>204.07730800000004</c:v>
                </c:pt>
                <c:pt idx="945">
                  <c:v>204.07730800000004</c:v>
                </c:pt>
                <c:pt idx="946">
                  <c:v>204.07730800000004</c:v>
                </c:pt>
                <c:pt idx="947">
                  <c:v>204.07730800000004</c:v>
                </c:pt>
                <c:pt idx="948">
                  <c:v>204.07730800000004</c:v>
                </c:pt>
                <c:pt idx="949">
                  <c:v>204.07730800000004</c:v>
                </c:pt>
                <c:pt idx="950">
                  <c:v>204.03703600000009</c:v>
                </c:pt>
                <c:pt idx="951">
                  <c:v>204.03703600000009</c:v>
                </c:pt>
                <c:pt idx="952">
                  <c:v>204.03703600000009</c:v>
                </c:pt>
                <c:pt idx="953">
                  <c:v>204.03703600000009</c:v>
                </c:pt>
                <c:pt idx="954">
                  <c:v>204.03703600000009</c:v>
                </c:pt>
                <c:pt idx="955">
                  <c:v>204.03703600000009</c:v>
                </c:pt>
                <c:pt idx="956">
                  <c:v>204.03703600000009</c:v>
                </c:pt>
                <c:pt idx="957">
                  <c:v>204.03703600000009</c:v>
                </c:pt>
                <c:pt idx="958">
                  <c:v>204.03703600000009</c:v>
                </c:pt>
                <c:pt idx="959">
                  <c:v>204.03703600000009</c:v>
                </c:pt>
                <c:pt idx="960">
                  <c:v>206.33674500000001</c:v>
                </c:pt>
                <c:pt idx="961">
                  <c:v>206.33674500000001</c:v>
                </c:pt>
                <c:pt idx="962">
                  <c:v>206.33674500000001</c:v>
                </c:pt>
                <c:pt idx="963">
                  <c:v>206.33674500000001</c:v>
                </c:pt>
                <c:pt idx="964">
                  <c:v>206.33674500000001</c:v>
                </c:pt>
                <c:pt idx="965">
                  <c:v>206.33674500000001</c:v>
                </c:pt>
                <c:pt idx="966">
                  <c:v>206.33674500000001</c:v>
                </c:pt>
                <c:pt idx="967">
                  <c:v>206.33674500000001</c:v>
                </c:pt>
                <c:pt idx="968">
                  <c:v>206.33674500000001</c:v>
                </c:pt>
                <c:pt idx="969">
                  <c:v>206.33674500000001</c:v>
                </c:pt>
                <c:pt idx="970">
                  <c:v>165.56958199999991</c:v>
                </c:pt>
                <c:pt idx="971">
                  <c:v>165.56958199999991</c:v>
                </c:pt>
                <c:pt idx="972">
                  <c:v>165.56958199999991</c:v>
                </c:pt>
                <c:pt idx="973">
                  <c:v>165.56958199999991</c:v>
                </c:pt>
                <c:pt idx="974">
                  <c:v>165.56958199999991</c:v>
                </c:pt>
                <c:pt idx="975">
                  <c:v>165.56958199999991</c:v>
                </c:pt>
                <c:pt idx="976">
                  <c:v>165.56958199999991</c:v>
                </c:pt>
                <c:pt idx="977">
                  <c:v>165.56958199999991</c:v>
                </c:pt>
                <c:pt idx="978">
                  <c:v>165.56958199999991</c:v>
                </c:pt>
                <c:pt idx="979">
                  <c:v>165.56958199999991</c:v>
                </c:pt>
                <c:pt idx="980">
                  <c:v>164.32343400000008</c:v>
                </c:pt>
                <c:pt idx="981">
                  <c:v>164.32343400000008</c:v>
                </c:pt>
                <c:pt idx="982">
                  <c:v>164.32343400000008</c:v>
                </c:pt>
                <c:pt idx="983">
                  <c:v>164.32343400000008</c:v>
                </c:pt>
                <c:pt idx="984">
                  <c:v>164.32343400000008</c:v>
                </c:pt>
                <c:pt idx="985">
                  <c:v>164.32343400000008</c:v>
                </c:pt>
                <c:pt idx="986">
                  <c:v>164.32343400000008</c:v>
                </c:pt>
                <c:pt idx="987">
                  <c:v>164.32343400000008</c:v>
                </c:pt>
                <c:pt idx="988">
                  <c:v>164.32343400000008</c:v>
                </c:pt>
                <c:pt idx="989">
                  <c:v>164.32343400000008</c:v>
                </c:pt>
                <c:pt idx="990">
                  <c:v>205.70759399999992</c:v>
                </c:pt>
                <c:pt idx="991">
                  <c:v>205.70759399999992</c:v>
                </c:pt>
                <c:pt idx="992">
                  <c:v>205.70759399999992</c:v>
                </c:pt>
                <c:pt idx="993">
                  <c:v>205.70759399999992</c:v>
                </c:pt>
                <c:pt idx="994">
                  <c:v>205.70759399999992</c:v>
                </c:pt>
                <c:pt idx="995">
                  <c:v>205.70759399999992</c:v>
                </c:pt>
                <c:pt idx="996">
                  <c:v>205.70759399999992</c:v>
                </c:pt>
                <c:pt idx="997">
                  <c:v>205.70759399999992</c:v>
                </c:pt>
                <c:pt idx="998">
                  <c:v>205.70759399999992</c:v>
                </c:pt>
                <c:pt idx="999">
                  <c:v>205.70759399999992</c:v>
                </c:pt>
                <c:pt idx="1000">
                  <c:v>214.81529700000004</c:v>
                </c:pt>
                <c:pt idx="1001">
                  <c:v>214.81529700000004</c:v>
                </c:pt>
                <c:pt idx="1002">
                  <c:v>214.81529700000004</c:v>
                </c:pt>
                <c:pt idx="1003">
                  <c:v>214.81529700000004</c:v>
                </c:pt>
                <c:pt idx="1004">
                  <c:v>214.81529700000004</c:v>
                </c:pt>
                <c:pt idx="1005">
                  <c:v>214.81529700000004</c:v>
                </c:pt>
                <c:pt idx="1006">
                  <c:v>214.81529700000004</c:v>
                </c:pt>
                <c:pt idx="1007">
                  <c:v>214.81529700000004</c:v>
                </c:pt>
                <c:pt idx="1008">
                  <c:v>214.81529700000004</c:v>
                </c:pt>
                <c:pt idx="1009">
                  <c:v>214.81529700000004</c:v>
                </c:pt>
                <c:pt idx="1010">
                  <c:v>216.54205399999998</c:v>
                </c:pt>
                <c:pt idx="1011">
                  <c:v>216.54205399999998</c:v>
                </c:pt>
                <c:pt idx="1012">
                  <c:v>216.54205399999998</c:v>
                </c:pt>
                <c:pt idx="1013">
                  <c:v>216.54205399999998</c:v>
                </c:pt>
                <c:pt idx="1014">
                  <c:v>216.54205399999998</c:v>
                </c:pt>
                <c:pt idx="1015">
                  <c:v>216.54205399999998</c:v>
                </c:pt>
                <c:pt idx="1016">
                  <c:v>216.54205399999998</c:v>
                </c:pt>
                <c:pt idx="1017">
                  <c:v>216.54205399999998</c:v>
                </c:pt>
                <c:pt idx="1018">
                  <c:v>216.54205399999998</c:v>
                </c:pt>
                <c:pt idx="1019">
                  <c:v>216.54205399999998</c:v>
                </c:pt>
                <c:pt idx="1020">
                  <c:v>176.740287</c:v>
                </c:pt>
                <c:pt idx="1021">
                  <c:v>176.740287</c:v>
                </c:pt>
                <c:pt idx="1022">
                  <c:v>176.740287</c:v>
                </c:pt>
                <c:pt idx="1023">
                  <c:v>176.740287</c:v>
                </c:pt>
                <c:pt idx="1024">
                  <c:v>176.740287</c:v>
                </c:pt>
                <c:pt idx="1025">
                  <c:v>176.740287</c:v>
                </c:pt>
                <c:pt idx="1026">
                  <c:v>176.740287</c:v>
                </c:pt>
                <c:pt idx="1027">
                  <c:v>176.740287</c:v>
                </c:pt>
                <c:pt idx="1028">
                  <c:v>176.740287</c:v>
                </c:pt>
                <c:pt idx="1029">
                  <c:v>176.740287</c:v>
                </c:pt>
                <c:pt idx="1030">
                  <c:v>160.81396899999999</c:v>
                </c:pt>
                <c:pt idx="1031">
                  <c:v>160.81396899999999</c:v>
                </c:pt>
                <c:pt idx="1032">
                  <c:v>160.81396899999999</c:v>
                </c:pt>
                <c:pt idx="1033">
                  <c:v>160.81396899999999</c:v>
                </c:pt>
                <c:pt idx="1034">
                  <c:v>160.81396899999999</c:v>
                </c:pt>
                <c:pt idx="1035">
                  <c:v>160.81396899999999</c:v>
                </c:pt>
                <c:pt idx="1036">
                  <c:v>160.81396899999999</c:v>
                </c:pt>
                <c:pt idx="1037">
                  <c:v>160.81396899999999</c:v>
                </c:pt>
                <c:pt idx="1038">
                  <c:v>160.81396899999999</c:v>
                </c:pt>
                <c:pt idx="1039">
                  <c:v>160.81396899999999</c:v>
                </c:pt>
                <c:pt idx="1040">
                  <c:v>217.69733800000009</c:v>
                </c:pt>
                <c:pt idx="1041">
                  <c:v>217.69733800000009</c:v>
                </c:pt>
                <c:pt idx="1042">
                  <c:v>217.69733800000009</c:v>
                </c:pt>
                <c:pt idx="1043">
                  <c:v>217.69733800000009</c:v>
                </c:pt>
                <c:pt idx="1044">
                  <c:v>217.69733800000009</c:v>
                </c:pt>
                <c:pt idx="1045">
                  <c:v>217.69733800000009</c:v>
                </c:pt>
                <c:pt idx="1046">
                  <c:v>217.69733800000009</c:v>
                </c:pt>
                <c:pt idx="1047">
                  <c:v>217.69733800000009</c:v>
                </c:pt>
                <c:pt idx="1048">
                  <c:v>217.69733800000009</c:v>
                </c:pt>
                <c:pt idx="1049">
                  <c:v>217.69733800000009</c:v>
                </c:pt>
                <c:pt idx="1050">
                  <c:v>219.15304499999999</c:v>
                </c:pt>
                <c:pt idx="1051">
                  <c:v>219.15304499999999</c:v>
                </c:pt>
                <c:pt idx="1052">
                  <c:v>219.15304499999999</c:v>
                </c:pt>
                <c:pt idx="1053">
                  <c:v>219.15304499999999</c:v>
                </c:pt>
                <c:pt idx="1054">
                  <c:v>219.15304499999999</c:v>
                </c:pt>
                <c:pt idx="1055">
                  <c:v>219.15304499999999</c:v>
                </c:pt>
                <c:pt idx="1056">
                  <c:v>219.15304499999999</c:v>
                </c:pt>
                <c:pt idx="1057">
                  <c:v>219.15304499999999</c:v>
                </c:pt>
                <c:pt idx="1058">
                  <c:v>219.15304499999999</c:v>
                </c:pt>
                <c:pt idx="1059">
                  <c:v>219.15304499999999</c:v>
                </c:pt>
                <c:pt idx="1060">
                  <c:v>228.885851</c:v>
                </c:pt>
                <c:pt idx="1061">
                  <c:v>228.885851</c:v>
                </c:pt>
                <c:pt idx="1062">
                  <c:v>228.885851</c:v>
                </c:pt>
                <c:pt idx="1063">
                  <c:v>228.885851</c:v>
                </c:pt>
                <c:pt idx="1064">
                  <c:v>228.885851</c:v>
                </c:pt>
                <c:pt idx="1065">
                  <c:v>228.885851</c:v>
                </c:pt>
                <c:pt idx="1066">
                  <c:v>228.885851</c:v>
                </c:pt>
                <c:pt idx="1067">
                  <c:v>228.885851</c:v>
                </c:pt>
                <c:pt idx="1068">
                  <c:v>228.885851</c:v>
                </c:pt>
                <c:pt idx="1069">
                  <c:v>228.885851</c:v>
                </c:pt>
                <c:pt idx="1070">
                  <c:v>224.35097200000001</c:v>
                </c:pt>
                <c:pt idx="1071">
                  <c:v>224.35097200000001</c:v>
                </c:pt>
                <c:pt idx="1072">
                  <c:v>224.35097200000001</c:v>
                </c:pt>
                <c:pt idx="1073">
                  <c:v>224.35097200000001</c:v>
                </c:pt>
                <c:pt idx="1074">
                  <c:v>224.35097200000001</c:v>
                </c:pt>
                <c:pt idx="1075">
                  <c:v>224.35097200000001</c:v>
                </c:pt>
                <c:pt idx="1076">
                  <c:v>224.35097200000001</c:v>
                </c:pt>
                <c:pt idx="1077">
                  <c:v>224.35097200000001</c:v>
                </c:pt>
                <c:pt idx="1078">
                  <c:v>224.35097200000001</c:v>
                </c:pt>
                <c:pt idx="1079">
                  <c:v>224.35097200000001</c:v>
                </c:pt>
                <c:pt idx="1080">
                  <c:v>223.54772700000001</c:v>
                </c:pt>
                <c:pt idx="1081">
                  <c:v>223.54772700000001</c:v>
                </c:pt>
                <c:pt idx="1082">
                  <c:v>223.54772700000001</c:v>
                </c:pt>
                <c:pt idx="1083">
                  <c:v>223.54772700000001</c:v>
                </c:pt>
                <c:pt idx="1084">
                  <c:v>223.54772700000001</c:v>
                </c:pt>
                <c:pt idx="1085">
                  <c:v>223.54772700000001</c:v>
                </c:pt>
                <c:pt idx="1086">
                  <c:v>223.54772700000001</c:v>
                </c:pt>
                <c:pt idx="1087">
                  <c:v>223.54772700000001</c:v>
                </c:pt>
                <c:pt idx="1088">
                  <c:v>223.54772700000001</c:v>
                </c:pt>
                <c:pt idx="1089">
                  <c:v>223.54772700000001</c:v>
                </c:pt>
                <c:pt idx="1090">
                  <c:v>231.16927099999998</c:v>
                </c:pt>
                <c:pt idx="1091">
                  <c:v>231.16927099999998</c:v>
                </c:pt>
                <c:pt idx="1092">
                  <c:v>231.16927099999998</c:v>
                </c:pt>
                <c:pt idx="1093">
                  <c:v>231.16927099999998</c:v>
                </c:pt>
                <c:pt idx="1094">
                  <c:v>231.16927099999998</c:v>
                </c:pt>
                <c:pt idx="1095">
                  <c:v>231.16927099999998</c:v>
                </c:pt>
                <c:pt idx="1096">
                  <c:v>231.16927099999998</c:v>
                </c:pt>
                <c:pt idx="1097">
                  <c:v>231.16927099999998</c:v>
                </c:pt>
                <c:pt idx="1098">
                  <c:v>231.16927099999998</c:v>
                </c:pt>
                <c:pt idx="1099">
                  <c:v>231.16927099999998</c:v>
                </c:pt>
                <c:pt idx="1100">
                  <c:v>232.619348</c:v>
                </c:pt>
                <c:pt idx="1101">
                  <c:v>232.619348</c:v>
                </c:pt>
                <c:pt idx="1102">
                  <c:v>232.619348</c:v>
                </c:pt>
                <c:pt idx="1103">
                  <c:v>232.619348</c:v>
                </c:pt>
                <c:pt idx="1104">
                  <c:v>232.619348</c:v>
                </c:pt>
                <c:pt idx="1105">
                  <c:v>232.619348</c:v>
                </c:pt>
                <c:pt idx="1106">
                  <c:v>232.619348</c:v>
                </c:pt>
                <c:pt idx="1107">
                  <c:v>232.619348</c:v>
                </c:pt>
                <c:pt idx="1108">
                  <c:v>232.619348</c:v>
                </c:pt>
                <c:pt idx="1109">
                  <c:v>232.619348</c:v>
                </c:pt>
                <c:pt idx="1110">
                  <c:v>234.30198100000001</c:v>
                </c:pt>
                <c:pt idx="1111">
                  <c:v>234.30198100000001</c:v>
                </c:pt>
                <c:pt idx="1112">
                  <c:v>234.30198100000001</c:v>
                </c:pt>
                <c:pt idx="1113">
                  <c:v>234.30198100000001</c:v>
                </c:pt>
                <c:pt idx="1114">
                  <c:v>234.30198100000001</c:v>
                </c:pt>
                <c:pt idx="1115">
                  <c:v>234.30198100000001</c:v>
                </c:pt>
                <c:pt idx="1116">
                  <c:v>234.30198100000001</c:v>
                </c:pt>
                <c:pt idx="1117">
                  <c:v>234.30198100000001</c:v>
                </c:pt>
                <c:pt idx="1118">
                  <c:v>234.30198100000001</c:v>
                </c:pt>
                <c:pt idx="1119">
                  <c:v>234.30198100000001</c:v>
                </c:pt>
                <c:pt idx="1120">
                  <c:v>216.46028600000008</c:v>
                </c:pt>
                <c:pt idx="1121">
                  <c:v>216.46028600000008</c:v>
                </c:pt>
                <c:pt idx="1122">
                  <c:v>216.46028600000008</c:v>
                </c:pt>
                <c:pt idx="1123">
                  <c:v>216.46028600000008</c:v>
                </c:pt>
                <c:pt idx="1124">
                  <c:v>216.46028600000008</c:v>
                </c:pt>
                <c:pt idx="1125">
                  <c:v>216.46028600000008</c:v>
                </c:pt>
                <c:pt idx="1126">
                  <c:v>216.46028600000008</c:v>
                </c:pt>
                <c:pt idx="1127">
                  <c:v>216.46028600000008</c:v>
                </c:pt>
                <c:pt idx="1128">
                  <c:v>216.46028600000008</c:v>
                </c:pt>
                <c:pt idx="1129">
                  <c:v>216.46028600000008</c:v>
                </c:pt>
                <c:pt idx="1130">
                  <c:v>201.04657799999998</c:v>
                </c:pt>
                <c:pt idx="1131">
                  <c:v>201.04657799999998</c:v>
                </c:pt>
                <c:pt idx="1132">
                  <c:v>201.04657799999998</c:v>
                </c:pt>
                <c:pt idx="1133">
                  <c:v>201.04657799999998</c:v>
                </c:pt>
                <c:pt idx="1134">
                  <c:v>201.04657799999998</c:v>
                </c:pt>
                <c:pt idx="1135">
                  <c:v>201.04657799999998</c:v>
                </c:pt>
                <c:pt idx="1136">
                  <c:v>201.04657799999998</c:v>
                </c:pt>
                <c:pt idx="1137">
                  <c:v>201.04657799999998</c:v>
                </c:pt>
                <c:pt idx="1138">
                  <c:v>201.04657799999998</c:v>
                </c:pt>
                <c:pt idx="1139">
                  <c:v>201.04657799999998</c:v>
                </c:pt>
                <c:pt idx="1140">
                  <c:v>213.61397999999991</c:v>
                </c:pt>
                <c:pt idx="1141">
                  <c:v>213.61397999999991</c:v>
                </c:pt>
                <c:pt idx="1142">
                  <c:v>213.61397999999991</c:v>
                </c:pt>
                <c:pt idx="1143">
                  <c:v>213.61397999999991</c:v>
                </c:pt>
                <c:pt idx="1144">
                  <c:v>213.61397999999991</c:v>
                </c:pt>
                <c:pt idx="1145">
                  <c:v>213.61397999999991</c:v>
                </c:pt>
                <c:pt idx="1146">
                  <c:v>213.61397999999991</c:v>
                </c:pt>
                <c:pt idx="1147">
                  <c:v>213.61397999999991</c:v>
                </c:pt>
                <c:pt idx="1148">
                  <c:v>213.61397999999991</c:v>
                </c:pt>
                <c:pt idx="1149">
                  <c:v>213.61397999999991</c:v>
                </c:pt>
                <c:pt idx="1150">
                  <c:v>213.95998700000001</c:v>
                </c:pt>
                <c:pt idx="1151">
                  <c:v>213.95998700000001</c:v>
                </c:pt>
                <c:pt idx="1152">
                  <c:v>213.95998700000001</c:v>
                </c:pt>
                <c:pt idx="1153">
                  <c:v>213.95998700000001</c:v>
                </c:pt>
                <c:pt idx="1154">
                  <c:v>213.95998700000001</c:v>
                </c:pt>
                <c:pt idx="1155">
                  <c:v>213.95998700000001</c:v>
                </c:pt>
                <c:pt idx="1156">
                  <c:v>213.95998700000001</c:v>
                </c:pt>
                <c:pt idx="1157">
                  <c:v>213.95998700000001</c:v>
                </c:pt>
                <c:pt idx="1158">
                  <c:v>213.95998700000001</c:v>
                </c:pt>
                <c:pt idx="1159">
                  <c:v>213.95998700000001</c:v>
                </c:pt>
                <c:pt idx="1160">
                  <c:v>209.20245</c:v>
                </c:pt>
                <c:pt idx="1161">
                  <c:v>209.20245</c:v>
                </c:pt>
                <c:pt idx="1162">
                  <c:v>209.20245</c:v>
                </c:pt>
                <c:pt idx="1163">
                  <c:v>209.20245</c:v>
                </c:pt>
                <c:pt idx="1164">
                  <c:v>209.20245</c:v>
                </c:pt>
                <c:pt idx="1165">
                  <c:v>209.20245</c:v>
                </c:pt>
                <c:pt idx="1166">
                  <c:v>209.20245</c:v>
                </c:pt>
                <c:pt idx="1167">
                  <c:v>209.20245</c:v>
                </c:pt>
                <c:pt idx="1168">
                  <c:v>209.20245</c:v>
                </c:pt>
                <c:pt idx="1169">
                  <c:v>209.20245</c:v>
                </c:pt>
                <c:pt idx="1170">
                  <c:v>230.420365</c:v>
                </c:pt>
                <c:pt idx="1171">
                  <c:v>230.420365</c:v>
                </c:pt>
                <c:pt idx="1172">
                  <c:v>230.420365</c:v>
                </c:pt>
                <c:pt idx="1173">
                  <c:v>230.420365</c:v>
                </c:pt>
                <c:pt idx="1174">
                  <c:v>230.420365</c:v>
                </c:pt>
                <c:pt idx="1175">
                  <c:v>230.420365</c:v>
                </c:pt>
                <c:pt idx="1176">
                  <c:v>230.420365</c:v>
                </c:pt>
                <c:pt idx="1177">
                  <c:v>230.420365</c:v>
                </c:pt>
                <c:pt idx="1178">
                  <c:v>230.420365</c:v>
                </c:pt>
                <c:pt idx="1179">
                  <c:v>230.420365</c:v>
                </c:pt>
                <c:pt idx="1180">
                  <c:v>227.64298700000001</c:v>
                </c:pt>
                <c:pt idx="1181">
                  <c:v>227.64298700000001</c:v>
                </c:pt>
                <c:pt idx="1182">
                  <c:v>227.64298700000001</c:v>
                </c:pt>
                <c:pt idx="1183">
                  <c:v>227.64298700000001</c:v>
                </c:pt>
                <c:pt idx="1184">
                  <c:v>227.64298700000001</c:v>
                </c:pt>
                <c:pt idx="1185">
                  <c:v>227.64298700000001</c:v>
                </c:pt>
                <c:pt idx="1186">
                  <c:v>227.64298700000001</c:v>
                </c:pt>
                <c:pt idx="1187">
                  <c:v>227.64298700000001</c:v>
                </c:pt>
                <c:pt idx="1188">
                  <c:v>227.64298700000001</c:v>
                </c:pt>
                <c:pt idx="1189">
                  <c:v>227.64298700000001</c:v>
                </c:pt>
                <c:pt idx="1190">
                  <c:v>235.82187100000004</c:v>
                </c:pt>
                <c:pt idx="1191">
                  <c:v>235.82187100000004</c:v>
                </c:pt>
                <c:pt idx="1192">
                  <c:v>235.82187100000004</c:v>
                </c:pt>
                <c:pt idx="1193">
                  <c:v>235.82187100000004</c:v>
                </c:pt>
                <c:pt idx="1194">
                  <c:v>235.82187100000004</c:v>
                </c:pt>
                <c:pt idx="1195">
                  <c:v>235.82187100000004</c:v>
                </c:pt>
                <c:pt idx="1196">
                  <c:v>235.82187100000004</c:v>
                </c:pt>
                <c:pt idx="1197">
                  <c:v>235.82187100000004</c:v>
                </c:pt>
                <c:pt idx="1198">
                  <c:v>235.82187100000004</c:v>
                </c:pt>
                <c:pt idx="1199">
                  <c:v>235.82187100000004</c:v>
                </c:pt>
                <c:pt idx="1200">
                  <c:v>246.79760299999998</c:v>
                </c:pt>
                <c:pt idx="1201">
                  <c:v>246.79760299999998</c:v>
                </c:pt>
                <c:pt idx="1202">
                  <c:v>246.79760299999998</c:v>
                </c:pt>
                <c:pt idx="1203">
                  <c:v>246.79760299999998</c:v>
                </c:pt>
                <c:pt idx="1204">
                  <c:v>246.79760299999998</c:v>
                </c:pt>
                <c:pt idx="1205">
                  <c:v>246.79760299999998</c:v>
                </c:pt>
                <c:pt idx="1206">
                  <c:v>246.79760299999998</c:v>
                </c:pt>
                <c:pt idx="1207">
                  <c:v>246.79760299999998</c:v>
                </c:pt>
                <c:pt idx="1208">
                  <c:v>246.79760299999998</c:v>
                </c:pt>
                <c:pt idx="1209">
                  <c:v>246.79760299999998</c:v>
                </c:pt>
                <c:pt idx="1210">
                  <c:v>249.51880299999999</c:v>
                </c:pt>
                <c:pt idx="1211">
                  <c:v>249.51880299999999</c:v>
                </c:pt>
                <c:pt idx="1212">
                  <c:v>249.51880299999999</c:v>
                </c:pt>
                <c:pt idx="1213">
                  <c:v>249.51880299999999</c:v>
                </c:pt>
                <c:pt idx="1214">
                  <c:v>249.51880299999999</c:v>
                </c:pt>
                <c:pt idx="1215">
                  <c:v>249.51880299999999</c:v>
                </c:pt>
                <c:pt idx="1216">
                  <c:v>249.51880299999999</c:v>
                </c:pt>
                <c:pt idx="1217">
                  <c:v>249.51880299999999</c:v>
                </c:pt>
                <c:pt idx="1218">
                  <c:v>249.51880299999999</c:v>
                </c:pt>
                <c:pt idx="1219">
                  <c:v>249.51880299999999</c:v>
                </c:pt>
                <c:pt idx="1220">
                  <c:v>254.56629100000001</c:v>
                </c:pt>
                <c:pt idx="1221">
                  <c:v>254.56629100000001</c:v>
                </c:pt>
                <c:pt idx="1222">
                  <c:v>254.56629100000001</c:v>
                </c:pt>
                <c:pt idx="1223">
                  <c:v>254.56629100000001</c:v>
                </c:pt>
                <c:pt idx="1224">
                  <c:v>254.56629100000001</c:v>
                </c:pt>
                <c:pt idx="1225">
                  <c:v>254.56629100000001</c:v>
                </c:pt>
                <c:pt idx="1226">
                  <c:v>254.56629100000001</c:v>
                </c:pt>
                <c:pt idx="1227">
                  <c:v>254.56629100000001</c:v>
                </c:pt>
                <c:pt idx="1228">
                  <c:v>254.56629100000001</c:v>
                </c:pt>
                <c:pt idx="1229">
                  <c:v>254.56629100000001</c:v>
                </c:pt>
                <c:pt idx="1230">
                  <c:v>194.88306600000001</c:v>
                </c:pt>
                <c:pt idx="1231">
                  <c:v>194.88306600000001</c:v>
                </c:pt>
                <c:pt idx="1232">
                  <c:v>194.88306600000001</c:v>
                </c:pt>
                <c:pt idx="1233">
                  <c:v>194.88306600000001</c:v>
                </c:pt>
                <c:pt idx="1234">
                  <c:v>194.88306600000001</c:v>
                </c:pt>
                <c:pt idx="1235">
                  <c:v>194.88306600000001</c:v>
                </c:pt>
                <c:pt idx="1236">
                  <c:v>194.88306600000001</c:v>
                </c:pt>
                <c:pt idx="1237">
                  <c:v>194.88306600000001</c:v>
                </c:pt>
                <c:pt idx="1238">
                  <c:v>194.88306600000001</c:v>
                </c:pt>
                <c:pt idx="1239">
                  <c:v>194.88306600000001</c:v>
                </c:pt>
                <c:pt idx="1240">
                  <c:v>207.52941200000001</c:v>
                </c:pt>
                <c:pt idx="1241">
                  <c:v>207.52941200000001</c:v>
                </c:pt>
                <c:pt idx="1242">
                  <c:v>207.52941200000001</c:v>
                </c:pt>
                <c:pt idx="1243">
                  <c:v>207.52941200000001</c:v>
                </c:pt>
                <c:pt idx="1244">
                  <c:v>207.52941200000001</c:v>
                </c:pt>
                <c:pt idx="1245">
                  <c:v>207.52941200000001</c:v>
                </c:pt>
                <c:pt idx="1246">
                  <c:v>207.52941200000001</c:v>
                </c:pt>
                <c:pt idx="1247">
                  <c:v>207.52941200000001</c:v>
                </c:pt>
                <c:pt idx="1248">
                  <c:v>207.52941200000001</c:v>
                </c:pt>
                <c:pt idx="1249">
                  <c:v>207.52941200000001</c:v>
                </c:pt>
                <c:pt idx="1250">
                  <c:v>210.9872170000001</c:v>
                </c:pt>
                <c:pt idx="1251">
                  <c:v>210.9872170000001</c:v>
                </c:pt>
                <c:pt idx="1252">
                  <c:v>210.9872170000001</c:v>
                </c:pt>
                <c:pt idx="1253">
                  <c:v>210.9872170000001</c:v>
                </c:pt>
                <c:pt idx="1254">
                  <c:v>210.9872170000001</c:v>
                </c:pt>
                <c:pt idx="1255">
                  <c:v>210.9872170000001</c:v>
                </c:pt>
                <c:pt idx="1256">
                  <c:v>210.9872170000001</c:v>
                </c:pt>
                <c:pt idx="1257">
                  <c:v>210.9872170000001</c:v>
                </c:pt>
                <c:pt idx="1258">
                  <c:v>210.9872170000001</c:v>
                </c:pt>
                <c:pt idx="1259">
                  <c:v>210.9872170000001</c:v>
                </c:pt>
                <c:pt idx="1260">
                  <c:v>214.477093</c:v>
                </c:pt>
                <c:pt idx="1261">
                  <c:v>214.477093</c:v>
                </c:pt>
                <c:pt idx="1262">
                  <c:v>214.477093</c:v>
                </c:pt>
                <c:pt idx="1263">
                  <c:v>214.477093</c:v>
                </c:pt>
                <c:pt idx="1264">
                  <c:v>214.477093</c:v>
                </c:pt>
                <c:pt idx="1265">
                  <c:v>214.477093</c:v>
                </c:pt>
                <c:pt idx="1266">
                  <c:v>214.477093</c:v>
                </c:pt>
                <c:pt idx="1267">
                  <c:v>214.477093</c:v>
                </c:pt>
                <c:pt idx="1268">
                  <c:v>214.477093</c:v>
                </c:pt>
                <c:pt idx="1269">
                  <c:v>214.477093</c:v>
                </c:pt>
                <c:pt idx="1270">
                  <c:v>205.915841</c:v>
                </c:pt>
                <c:pt idx="1271">
                  <c:v>205.915841</c:v>
                </c:pt>
                <c:pt idx="1272">
                  <c:v>205.915841</c:v>
                </c:pt>
                <c:pt idx="1273">
                  <c:v>205.915841</c:v>
                </c:pt>
                <c:pt idx="1274">
                  <c:v>205.915841</c:v>
                </c:pt>
                <c:pt idx="1275">
                  <c:v>205.915841</c:v>
                </c:pt>
                <c:pt idx="1276">
                  <c:v>205.915841</c:v>
                </c:pt>
                <c:pt idx="1277">
                  <c:v>205.915841</c:v>
                </c:pt>
                <c:pt idx="1278">
                  <c:v>205.915841</c:v>
                </c:pt>
                <c:pt idx="1279">
                  <c:v>205.915841</c:v>
                </c:pt>
                <c:pt idx="1280">
                  <c:v>204.236482</c:v>
                </c:pt>
                <c:pt idx="1281">
                  <c:v>204.236482</c:v>
                </c:pt>
                <c:pt idx="1282">
                  <c:v>204.236482</c:v>
                </c:pt>
                <c:pt idx="1283">
                  <c:v>204.236482</c:v>
                </c:pt>
                <c:pt idx="1284">
                  <c:v>204.236482</c:v>
                </c:pt>
                <c:pt idx="1285">
                  <c:v>204.236482</c:v>
                </c:pt>
                <c:pt idx="1286">
                  <c:v>204.236482</c:v>
                </c:pt>
                <c:pt idx="1287">
                  <c:v>204.236482</c:v>
                </c:pt>
                <c:pt idx="1288">
                  <c:v>204.236482</c:v>
                </c:pt>
                <c:pt idx="1289">
                  <c:v>204.236482</c:v>
                </c:pt>
                <c:pt idx="1290">
                  <c:v>190.24617399999991</c:v>
                </c:pt>
                <c:pt idx="1291">
                  <c:v>190.24617399999991</c:v>
                </c:pt>
                <c:pt idx="1292">
                  <c:v>190.24617399999991</c:v>
                </c:pt>
                <c:pt idx="1293">
                  <c:v>190.24617399999991</c:v>
                </c:pt>
                <c:pt idx="1294">
                  <c:v>190.24617399999991</c:v>
                </c:pt>
                <c:pt idx="1295">
                  <c:v>190.24617399999991</c:v>
                </c:pt>
                <c:pt idx="1296">
                  <c:v>190.24617399999991</c:v>
                </c:pt>
                <c:pt idx="1297">
                  <c:v>190.24617399999991</c:v>
                </c:pt>
                <c:pt idx="1298">
                  <c:v>190.24617399999991</c:v>
                </c:pt>
                <c:pt idx="1299">
                  <c:v>190.24617399999991</c:v>
                </c:pt>
                <c:pt idx="1300">
                  <c:v>209.121174</c:v>
                </c:pt>
                <c:pt idx="1301">
                  <c:v>209.121174</c:v>
                </c:pt>
                <c:pt idx="1302">
                  <c:v>209.121174</c:v>
                </c:pt>
                <c:pt idx="1303">
                  <c:v>209.121174</c:v>
                </c:pt>
                <c:pt idx="1304">
                  <c:v>209.121174</c:v>
                </c:pt>
                <c:pt idx="1305">
                  <c:v>209.121174</c:v>
                </c:pt>
                <c:pt idx="1306">
                  <c:v>209.121174</c:v>
                </c:pt>
                <c:pt idx="1307">
                  <c:v>209.121174</c:v>
                </c:pt>
                <c:pt idx="1308">
                  <c:v>209.121174</c:v>
                </c:pt>
                <c:pt idx="1309">
                  <c:v>209.121174</c:v>
                </c:pt>
                <c:pt idx="1310">
                  <c:v>226.36711800000009</c:v>
                </c:pt>
                <c:pt idx="1311">
                  <c:v>226.36711800000009</c:v>
                </c:pt>
                <c:pt idx="1312">
                  <c:v>226.36711800000009</c:v>
                </c:pt>
                <c:pt idx="1313">
                  <c:v>226.36711800000009</c:v>
                </c:pt>
                <c:pt idx="1314">
                  <c:v>226.36711800000009</c:v>
                </c:pt>
                <c:pt idx="1315">
                  <c:v>226.36711800000009</c:v>
                </c:pt>
                <c:pt idx="1316">
                  <c:v>226.36711800000009</c:v>
                </c:pt>
                <c:pt idx="1317">
                  <c:v>226.36711800000009</c:v>
                </c:pt>
                <c:pt idx="1318">
                  <c:v>226.36711800000009</c:v>
                </c:pt>
                <c:pt idx="1319">
                  <c:v>226.36711800000009</c:v>
                </c:pt>
                <c:pt idx="1320">
                  <c:v>221.21943499999998</c:v>
                </c:pt>
                <c:pt idx="1321">
                  <c:v>221.21943499999998</c:v>
                </c:pt>
                <c:pt idx="1322">
                  <c:v>221.21943499999998</c:v>
                </c:pt>
                <c:pt idx="1323">
                  <c:v>221.21943499999998</c:v>
                </c:pt>
                <c:pt idx="1324">
                  <c:v>221.21943499999998</c:v>
                </c:pt>
                <c:pt idx="1325">
                  <c:v>221.21943499999998</c:v>
                </c:pt>
                <c:pt idx="1326">
                  <c:v>221.21943499999998</c:v>
                </c:pt>
                <c:pt idx="1327">
                  <c:v>221.21943499999998</c:v>
                </c:pt>
                <c:pt idx="1328">
                  <c:v>221.21943499999998</c:v>
                </c:pt>
                <c:pt idx="1329">
                  <c:v>221.21943499999998</c:v>
                </c:pt>
                <c:pt idx="1330">
                  <c:v>210.720631</c:v>
                </c:pt>
                <c:pt idx="1331">
                  <c:v>210.720631</c:v>
                </c:pt>
                <c:pt idx="1332">
                  <c:v>210.720631</c:v>
                </c:pt>
                <c:pt idx="1333">
                  <c:v>210.720631</c:v>
                </c:pt>
                <c:pt idx="1334">
                  <c:v>210.720631</c:v>
                </c:pt>
                <c:pt idx="1335">
                  <c:v>210.720631</c:v>
                </c:pt>
                <c:pt idx="1336">
                  <c:v>210.720631</c:v>
                </c:pt>
                <c:pt idx="1337">
                  <c:v>210.720631</c:v>
                </c:pt>
                <c:pt idx="1338">
                  <c:v>210.720631</c:v>
                </c:pt>
                <c:pt idx="1339">
                  <c:v>210.720631</c:v>
                </c:pt>
                <c:pt idx="1340">
                  <c:v>237.00840200000007</c:v>
                </c:pt>
                <c:pt idx="1341">
                  <c:v>237.00840200000007</c:v>
                </c:pt>
                <c:pt idx="1342">
                  <c:v>237.00840200000007</c:v>
                </c:pt>
                <c:pt idx="1343">
                  <c:v>237.00840200000007</c:v>
                </c:pt>
                <c:pt idx="1344">
                  <c:v>237.00840200000007</c:v>
                </c:pt>
                <c:pt idx="1345">
                  <c:v>237.00840200000007</c:v>
                </c:pt>
                <c:pt idx="1346">
                  <c:v>237.00840200000007</c:v>
                </c:pt>
                <c:pt idx="1347">
                  <c:v>237.00840200000007</c:v>
                </c:pt>
                <c:pt idx="1348">
                  <c:v>237.00840200000007</c:v>
                </c:pt>
                <c:pt idx="1349">
                  <c:v>237.00840200000007</c:v>
                </c:pt>
                <c:pt idx="1350">
                  <c:v>224.17166299999991</c:v>
                </c:pt>
                <c:pt idx="1351">
                  <c:v>224.17166299999991</c:v>
                </c:pt>
                <c:pt idx="1352">
                  <c:v>224.17166299999991</c:v>
                </c:pt>
                <c:pt idx="1353">
                  <c:v>224.17166299999991</c:v>
                </c:pt>
                <c:pt idx="1354">
                  <c:v>224.17166299999991</c:v>
                </c:pt>
                <c:pt idx="1355">
                  <c:v>224.17166299999991</c:v>
                </c:pt>
                <c:pt idx="1356">
                  <c:v>224.17166299999991</c:v>
                </c:pt>
                <c:pt idx="1357">
                  <c:v>224.17166299999991</c:v>
                </c:pt>
                <c:pt idx="1358">
                  <c:v>224.17166299999991</c:v>
                </c:pt>
                <c:pt idx="1359">
                  <c:v>224.17166299999991</c:v>
                </c:pt>
                <c:pt idx="1360">
                  <c:v>234.155812</c:v>
                </c:pt>
                <c:pt idx="1361">
                  <c:v>234.155812</c:v>
                </c:pt>
                <c:pt idx="1362">
                  <c:v>234.155812</c:v>
                </c:pt>
                <c:pt idx="1363">
                  <c:v>234.155812</c:v>
                </c:pt>
                <c:pt idx="1364">
                  <c:v>234.155812</c:v>
                </c:pt>
                <c:pt idx="1365">
                  <c:v>234.155812</c:v>
                </c:pt>
                <c:pt idx="1366">
                  <c:v>234.155812</c:v>
                </c:pt>
                <c:pt idx="1367">
                  <c:v>234.155812</c:v>
                </c:pt>
                <c:pt idx="1368">
                  <c:v>234.155812</c:v>
                </c:pt>
                <c:pt idx="1369">
                  <c:v>234.155812</c:v>
                </c:pt>
                <c:pt idx="1370">
                  <c:v>248.92662900000008</c:v>
                </c:pt>
                <c:pt idx="1371">
                  <c:v>248.92662900000008</c:v>
                </c:pt>
                <c:pt idx="1372">
                  <c:v>248.92662900000008</c:v>
                </c:pt>
                <c:pt idx="1373">
                  <c:v>248.92662900000008</c:v>
                </c:pt>
                <c:pt idx="1374">
                  <c:v>248.92662900000008</c:v>
                </c:pt>
                <c:pt idx="1375">
                  <c:v>248.92662900000008</c:v>
                </c:pt>
                <c:pt idx="1376">
                  <c:v>248.92662900000008</c:v>
                </c:pt>
                <c:pt idx="1377">
                  <c:v>248.92662900000008</c:v>
                </c:pt>
                <c:pt idx="1378">
                  <c:v>248.92662900000008</c:v>
                </c:pt>
                <c:pt idx="1379">
                  <c:v>248.92662900000008</c:v>
                </c:pt>
                <c:pt idx="1380">
                  <c:v>255.061668</c:v>
                </c:pt>
                <c:pt idx="1381">
                  <c:v>255.061668</c:v>
                </c:pt>
                <c:pt idx="1382">
                  <c:v>255.061668</c:v>
                </c:pt>
                <c:pt idx="1383">
                  <c:v>255.061668</c:v>
                </c:pt>
                <c:pt idx="1384">
                  <c:v>255.061668</c:v>
                </c:pt>
                <c:pt idx="1385">
                  <c:v>255.061668</c:v>
                </c:pt>
                <c:pt idx="1386">
                  <c:v>255.061668</c:v>
                </c:pt>
                <c:pt idx="1387">
                  <c:v>255.061668</c:v>
                </c:pt>
                <c:pt idx="1388">
                  <c:v>255.061668</c:v>
                </c:pt>
                <c:pt idx="1389">
                  <c:v>255.061668</c:v>
                </c:pt>
                <c:pt idx="1390">
                  <c:v>238.083192</c:v>
                </c:pt>
                <c:pt idx="1391">
                  <c:v>238.083192</c:v>
                </c:pt>
                <c:pt idx="1392">
                  <c:v>238.083192</c:v>
                </c:pt>
                <c:pt idx="1393">
                  <c:v>238.083192</c:v>
                </c:pt>
                <c:pt idx="1394">
                  <c:v>238.083192</c:v>
                </c:pt>
                <c:pt idx="1395">
                  <c:v>238.083192</c:v>
                </c:pt>
                <c:pt idx="1396">
                  <c:v>238.083192</c:v>
                </c:pt>
                <c:pt idx="1397">
                  <c:v>238.083192</c:v>
                </c:pt>
                <c:pt idx="1398">
                  <c:v>238.083192</c:v>
                </c:pt>
                <c:pt idx="1399">
                  <c:v>238.083192</c:v>
                </c:pt>
                <c:pt idx="1400">
                  <c:v>247.56303199999999</c:v>
                </c:pt>
                <c:pt idx="1401">
                  <c:v>247.56303199999999</c:v>
                </c:pt>
                <c:pt idx="1402">
                  <c:v>247.56303199999999</c:v>
                </c:pt>
                <c:pt idx="1403">
                  <c:v>247.56303199999999</c:v>
                </c:pt>
                <c:pt idx="1404">
                  <c:v>247.56303199999999</c:v>
                </c:pt>
                <c:pt idx="1405">
                  <c:v>247.56303199999999</c:v>
                </c:pt>
                <c:pt idx="1406">
                  <c:v>247.56303199999999</c:v>
                </c:pt>
                <c:pt idx="1407">
                  <c:v>247.56303199999999</c:v>
                </c:pt>
                <c:pt idx="1408">
                  <c:v>247.56303199999999</c:v>
                </c:pt>
                <c:pt idx="1409">
                  <c:v>247.56303199999999</c:v>
                </c:pt>
                <c:pt idx="1410">
                  <c:v>235.15978499999991</c:v>
                </c:pt>
                <c:pt idx="1411">
                  <c:v>235.15978499999991</c:v>
                </c:pt>
                <c:pt idx="1412">
                  <c:v>235.15978499999991</c:v>
                </c:pt>
                <c:pt idx="1413">
                  <c:v>235.15978499999991</c:v>
                </c:pt>
                <c:pt idx="1414">
                  <c:v>235.15978499999991</c:v>
                </c:pt>
                <c:pt idx="1415">
                  <c:v>235.15978499999991</c:v>
                </c:pt>
                <c:pt idx="1416">
                  <c:v>235.15978499999991</c:v>
                </c:pt>
                <c:pt idx="1417">
                  <c:v>235.15978499999991</c:v>
                </c:pt>
                <c:pt idx="1418">
                  <c:v>235.15978499999991</c:v>
                </c:pt>
                <c:pt idx="1419">
                  <c:v>235.15978499999991</c:v>
                </c:pt>
                <c:pt idx="1420">
                  <c:v>250.41525899999999</c:v>
                </c:pt>
                <c:pt idx="1421">
                  <c:v>250.41525899999999</c:v>
                </c:pt>
                <c:pt idx="1422">
                  <c:v>250.41525899999999</c:v>
                </c:pt>
                <c:pt idx="1423">
                  <c:v>250.41525899999999</c:v>
                </c:pt>
                <c:pt idx="1424">
                  <c:v>250.41525899999999</c:v>
                </c:pt>
                <c:pt idx="1425">
                  <c:v>250.41525899999999</c:v>
                </c:pt>
                <c:pt idx="1426">
                  <c:v>250.41525899999999</c:v>
                </c:pt>
                <c:pt idx="1427">
                  <c:v>250.41525899999999</c:v>
                </c:pt>
                <c:pt idx="1428">
                  <c:v>250.41525899999999</c:v>
                </c:pt>
                <c:pt idx="1429">
                  <c:v>250.41525899999999</c:v>
                </c:pt>
                <c:pt idx="1430">
                  <c:v>254.80613900000009</c:v>
                </c:pt>
                <c:pt idx="1431">
                  <c:v>254.80613900000009</c:v>
                </c:pt>
                <c:pt idx="1432">
                  <c:v>254.80613900000009</c:v>
                </c:pt>
                <c:pt idx="1433">
                  <c:v>254.80613900000009</c:v>
                </c:pt>
                <c:pt idx="1434">
                  <c:v>254.80613900000009</c:v>
                </c:pt>
                <c:pt idx="1435">
                  <c:v>254.80613900000009</c:v>
                </c:pt>
                <c:pt idx="1436">
                  <c:v>254.80613900000009</c:v>
                </c:pt>
                <c:pt idx="1437">
                  <c:v>254.80613900000009</c:v>
                </c:pt>
                <c:pt idx="1438">
                  <c:v>254.80613900000009</c:v>
                </c:pt>
                <c:pt idx="1439">
                  <c:v>254.80613900000009</c:v>
                </c:pt>
                <c:pt idx="1440">
                  <c:v>248.26466599999992</c:v>
                </c:pt>
                <c:pt idx="1441">
                  <c:v>248.26466599999992</c:v>
                </c:pt>
                <c:pt idx="1442">
                  <c:v>248.26466599999992</c:v>
                </c:pt>
                <c:pt idx="1443">
                  <c:v>248.26466599999992</c:v>
                </c:pt>
                <c:pt idx="1444">
                  <c:v>248.26466599999992</c:v>
                </c:pt>
                <c:pt idx="1445">
                  <c:v>248.26466599999992</c:v>
                </c:pt>
                <c:pt idx="1446">
                  <c:v>248.26466599999992</c:v>
                </c:pt>
                <c:pt idx="1447">
                  <c:v>248.26466599999992</c:v>
                </c:pt>
                <c:pt idx="1448">
                  <c:v>248.26466599999992</c:v>
                </c:pt>
                <c:pt idx="1449">
                  <c:v>248.26466599999992</c:v>
                </c:pt>
                <c:pt idx="1450">
                  <c:v>207.76369599999992</c:v>
                </c:pt>
                <c:pt idx="1451">
                  <c:v>207.76369599999992</c:v>
                </c:pt>
                <c:pt idx="1452">
                  <c:v>207.76369599999992</c:v>
                </c:pt>
                <c:pt idx="1453">
                  <c:v>207.76369599999992</c:v>
                </c:pt>
                <c:pt idx="1454">
                  <c:v>207.76369599999992</c:v>
                </c:pt>
                <c:pt idx="1455">
                  <c:v>207.76369599999992</c:v>
                </c:pt>
                <c:pt idx="1456">
                  <c:v>207.76369599999992</c:v>
                </c:pt>
                <c:pt idx="1457">
                  <c:v>207.76369599999992</c:v>
                </c:pt>
                <c:pt idx="1458">
                  <c:v>207.76369599999992</c:v>
                </c:pt>
                <c:pt idx="1459">
                  <c:v>207.76369599999992</c:v>
                </c:pt>
                <c:pt idx="1460">
                  <c:v>160.87793600000009</c:v>
                </c:pt>
                <c:pt idx="1461">
                  <c:v>160.87793600000009</c:v>
                </c:pt>
                <c:pt idx="1462">
                  <c:v>160.87793600000009</c:v>
                </c:pt>
                <c:pt idx="1463">
                  <c:v>160.87793600000009</c:v>
                </c:pt>
                <c:pt idx="1464">
                  <c:v>160.87793600000009</c:v>
                </c:pt>
                <c:pt idx="1465">
                  <c:v>160.87793600000009</c:v>
                </c:pt>
                <c:pt idx="1466">
                  <c:v>160.87793600000009</c:v>
                </c:pt>
                <c:pt idx="1467">
                  <c:v>160.87793600000009</c:v>
                </c:pt>
                <c:pt idx="1468">
                  <c:v>160.87793600000009</c:v>
                </c:pt>
                <c:pt idx="1469">
                  <c:v>160.87793600000009</c:v>
                </c:pt>
                <c:pt idx="1470">
                  <c:v>139.71448699999999</c:v>
                </c:pt>
                <c:pt idx="1471">
                  <c:v>139.71448699999999</c:v>
                </c:pt>
                <c:pt idx="1472">
                  <c:v>139.71448699999999</c:v>
                </c:pt>
                <c:pt idx="1473">
                  <c:v>139.71448699999999</c:v>
                </c:pt>
                <c:pt idx="1474">
                  <c:v>139.71448699999999</c:v>
                </c:pt>
                <c:pt idx="1475">
                  <c:v>139.71448699999999</c:v>
                </c:pt>
                <c:pt idx="1476">
                  <c:v>139.71448699999999</c:v>
                </c:pt>
                <c:pt idx="1477">
                  <c:v>139.71448699999999</c:v>
                </c:pt>
                <c:pt idx="1478">
                  <c:v>139.71448699999999</c:v>
                </c:pt>
                <c:pt idx="1479">
                  <c:v>139.71448699999999</c:v>
                </c:pt>
                <c:pt idx="1480">
                  <c:v>125.771272</c:v>
                </c:pt>
                <c:pt idx="1481">
                  <c:v>125.771272</c:v>
                </c:pt>
                <c:pt idx="1482">
                  <c:v>125.771272</c:v>
                </c:pt>
                <c:pt idx="1483">
                  <c:v>125.771272</c:v>
                </c:pt>
                <c:pt idx="1484">
                  <c:v>125.771272</c:v>
                </c:pt>
                <c:pt idx="1485">
                  <c:v>125.771272</c:v>
                </c:pt>
                <c:pt idx="1486">
                  <c:v>125.771272</c:v>
                </c:pt>
                <c:pt idx="1487">
                  <c:v>125.771272</c:v>
                </c:pt>
                <c:pt idx="1488">
                  <c:v>125.771272</c:v>
                </c:pt>
                <c:pt idx="1489">
                  <c:v>125.771272</c:v>
                </c:pt>
                <c:pt idx="1490">
                  <c:v>115.076964</c:v>
                </c:pt>
                <c:pt idx="1491">
                  <c:v>115.076964</c:v>
                </c:pt>
                <c:pt idx="1492">
                  <c:v>115.076964</c:v>
                </c:pt>
                <c:pt idx="1493">
                  <c:v>115.076964</c:v>
                </c:pt>
                <c:pt idx="1494">
                  <c:v>115.076964</c:v>
                </c:pt>
                <c:pt idx="1495">
                  <c:v>115.076964</c:v>
                </c:pt>
                <c:pt idx="1496">
                  <c:v>115.076964</c:v>
                </c:pt>
                <c:pt idx="1497">
                  <c:v>115.076964</c:v>
                </c:pt>
                <c:pt idx="1498">
                  <c:v>115.076964</c:v>
                </c:pt>
                <c:pt idx="1499">
                  <c:v>115.076964</c:v>
                </c:pt>
                <c:pt idx="1500">
                  <c:v>106.36278099999996</c:v>
                </c:pt>
                <c:pt idx="1501">
                  <c:v>106.36278099999996</c:v>
                </c:pt>
                <c:pt idx="1502">
                  <c:v>106.36278099999996</c:v>
                </c:pt>
                <c:pt idx="1503">
                  <c:v>106.36278099999996</c:v>
                </c:pt>
                <c:pt idx="1504">
                  <c:v>106.36278099999996</c:v>
                </c:pt>
                <c:pt idx="1505">
                  <c:v>106.36278099999996</c:v>
                </c:pt>
                <c:pt idx="1506">
                  <c:v>106.36278099999996</c:v>
                </c:pt>
                <c:pt idx="1507">
                  <c:v>106.36278099999996</c:v>
                </c:pt>
                <c:pt idx="1508">
                  <c:v>106.36278099999996</c:v>
                </c:pt>
                <c:pt idx="1509">
                  <c:v>106.36278099999996</c:v>
                </c:pt>
                <c:pt idx="1510">
                  <c:v>99.031245999999996</c:v>
                </c:pt>
                <c:pt idx="1511">
                  <c:v>99.031245999999996</c:v>
                </c:pt>
                <c:pt idx="1512">
                  <c:v>99.031245999999996</c:v>
                </c:pt>
                <c:pt idx="1513">
                  <c:v>99.031245999999996</c:v>
                </c:pt>
                <c:pt idx="1514">
                  <c:v>99.031245999999996</c:v>
                </c:pt>
                <c:pt idx="1515">
                  <c:v>99.031245999999996</c:v>
                </c:pt>
                <c:pt idx="1516">
                  <c:v>99.031245999999996</c:v>
                </c:pt>
                <c:pt idx="1517">
                  <c:v>99.031245999999996</c:v>
                </c:pt>
                <c:pt idx="1518">
                  <c:v>99.031245999999996</c:v>
                </c:pt>
                <c:pt idx="1519">
                  <c:v>99.031245999999996</c:v>
                </c:pt>
                <c:pt idx="1520">
                  <c:v>92.150616999999983</c:v>
                </c:pt>
                <c:pt idx="1521">
                  <c:v>92.150616999999983</c:v>
                </c:pt>
                <c:pt idx="1522">
                  <c:v>92.150616999999983</c:v>
                </c:pt>
                <c:pt idx="1523">
                  <c:v>92.150616999999983</c:v>
                </c:pt>
                <c:pt idx="1524">
                  <c:v>92.150616999999983</c:v>
                </c:pt>
                <c:pt idx="1525">
                  <c:v>92.150616999999983</c:v>
                </c:pt>
                <c:pt idx="1526">
                  <c:v>92.150616999999983</c:v>
                </c:pt>
                <c:pt idx="1527">
                  <c:v>92.150616999999983</c:v>
                </c:pt>
                <c:pt idx="1528">
                  <c:v>92.150616999999983</c:v>
                </c:pt>
                <c:pt idx="1529">
                  <c:v>92.150616999999983</c:v>
                </c:pt>
                <c:pt idx="1530">
                  <c:v>86.674378999999945</c:v>
                </c:pt>
                <c:pt idx="1531">
                  <c:v>86.674378999999945</c:v>
                </c:pt>
                <c:pt idx="1532">
                  <c:v>86.674378999999945</c:v>
                </c:pt>
                <c:pt idx="1533">
                  <c:v>86.674378999999945</c:v>
                </c:pt>
                <c:pt idx="1534">
                  <c:v>86.674378999999945</c:v>
                </c:pt>
                <c:pt idx="1535">
                  <c:v>86.674378999999945</c:v>
                </c:pt>
                <c:pt idx="1536">
                  <c:v>86.674378999999945</c:v>
                </c:pt>
                <c:pt idx="1537">
                  <c:v>86.674378999999945</c:v>
                </c:pt>
                <c:pt idx="1538">
                  <c:v>86.674378999999945</c:v>
                </c:pt>
                <c:pt idx="1539">
                  <c:v>86.674378999999945</c:v>
                </c:pt>
                <c:pt idx="1540">
                  <c:v>81.727981999999983</c:v>
                </c:pt>
                <c:pt idx="1541">
                  <c:v>81.727981999999983</c:v>
                </c:pt>
                <c:pt idx="1542">
                  <c:v>81.727981999999983</c:v>
                </c:pt>
                <c:pt idx="1543">
                  <c:v>81.727981999999983</c:v>
                </c:pt>
                <c:pt idx="1544">
                  <c:v>81.727981999999983</c:v>
                </c:pt>
                <c:pt idx="1545">
                  <c:v>81.727981999999983</c:v>
                </c:pt>
                <c:pt idx="1546">
                  <c:v>81.727981999999983</c:v>
                </c:pt>
                <c:pt idx="1547">
                  <c:v>81.727981999999983</c:v>
                </c:pt>
                <c:pt idx="1548">
                  <c:v>81.727981999999983</c:v>
                </c:pt>
                <c:pt idx="1549">
                  <c:v>81.727981999999983</c:v>
                </c:pt>
                <c:pt idx="1550">
                  <c:v>77.014377999999979</c:v>
                </c:pt>
                <c:pt idx="1551">
                  <c:v>77.014377999999979</c:v>
                </c:pt>
                <c:pt idx="1552">
                  <c:v>77.014377999999979</c:v>
                </c:pt>
                <c:pt idx="1553">
                  <c:v>77.014377999999979</c:v>
                </c:pt>
                <c:pt idx="1554">
                  <c:v>77.014377999999979</c:v>
                </c:pt>
                <c:pt idx="1555">
                  <c:v>77.014377999999979</c:v>
                </c:pt>
                <c:pt idx="1556">
                  <c:v>77.014377999999979</c:v>
                </c:pt>
                <c:pt idx="1557">
                  <c:v>77.014377999999979</c:v>
                </c:pt>
                <c:pt idx="1558">
                  <c:v>77.014377999999979</c:v>
                </c:pt>
                <c:pt idx="1559">
                  <c:v>77.014377999999979</c:v>
                </c:pt>
                <c:pt idx="1560">
                  <c:v>71.444318999999993</c:v>
                </c:pt>
                <c:pt idx="1561">
                  <c:v>71.444318999999993</c:v>
                </c:pt>
                <c:pt idx="1562">
                  <c:v>71.444318999999993</c:v>
                </c:pt>
                <c:pt idx="1563">
                  <c:v>71.444318999999993</c:v>
                </c:pt>
                <c:pt idx="1564">
                  <c:v>71.444318999999993</c:v>
                </c:pt>
                <c:pt idx="1565">
                  <c:v>71.444318999999993</c:v>
                </c:pt>
                <c:pt idx="1566">
                  <c:v>71.444318999999993</c:v>
                </c:pt>
                <c:pt idx="1567">
                  <c:v>71.444318999999993</c:v>
                </c:pt>
                <c:pt idx="1568">
                  <c:v>71.444318999999993</c:v>
                </c:pt>
                <c:pt idx="1569">
                  <c:v>71.444318999999993</c:v>
                </c:pt>
                <c:pt idx="1570">
                  <c:v>66.320220000000006</c:v>
                </c:pt>
                <c:pt idx="1571">
                  <c:v>66.320220000000006</c:v>
                </c:pt>
                <c:pt idx="1572">
                  <c:v>66.320220000000006</c:v>
                </c:pt>
                <c:pt idx="1573">
                  <c:v>66.320220000000006</c:v>
                </c:pt>
                <c:pt idx="1574">
                  <c:v>66.320220000000006</c:v>
                </c:pt>
                <c:pt idx="1575">
                  <c:v>66.320220000000006</c:v>
                </c:pt>
                <c:pt idx="1576">
                  <c:v>66.320220000000006</c:v>
                </c:pt>
                <c:pt idx="1577">
                  <c:v>66.320220000000006</c:v>
                </c:pt>
                <c:pt idx="1578">
                  <c:v>66.320220000000006</c:v>
                </c:pt>
                <c:pt idx="1579">
                  <c:v>66.320220000000006</c:v>
                </c:pt>
                <c:pt idx="1580">
                  <c:v>62.107623000000004</c:v>
                </c:pt>
                <c:pt idx="1581">
                  <c:v>62.107623000000004</c:v>
                </c:pt>
                <c:pt idx="1582">
                  <c:v>62.107623000000004</c:v>
                </c:pt>
                <c:pt idx="1583">
                  <c:v>62.107623000000004</c:v>
                </c:pt>
                <c:pt idx="1584">
                  <c:v>62.107623000000004</c:v>
                </c:pt>
                <c:pt idx="1585">
                  <c:v>62.107623000000004</c:v>
                </c:pt>
                <c:pt idx="1586">
                  <c:v>62.107623000000004</c:v>
                </c:pt>
                <c:pt idx="1587">
                  <c:v>62.107623000000004</c:v>
                </c:pt>
                <c:pt idx="1588">
                  <c:v>62.107623000000004</c:v>
                </c:pt>
                <c:pt idx="1589">
                  <c:v>62.107623000000004</c:v>
                </c:pt>
                <c:pt idx="1590">
                  <c:v>59.016052000000002</c:v>
                </c:pt>
                <c:pt idx="1591">
                  <c:v>59.016052000000002</c:v>
                </c:pt>
                <c:pt idx="1592">
                  <c:v>59.016052000000002</c:v>
                </c:pt>
                <c:pt idx="1593">
                  <c:v>59.016052000000002</c:v>
                </c:pt>
                <c:pt idx="1594">
                  <c:v>59.016052000000002</c:v>
                </c:pt>
                <c:pt idx="1595">
                  <c:v>59.016052000000002</c:v>
                </c:pt>
                <c:pt idx="1596">
                  <c:v>59.016052000000002</c:v>
                </c:pt>
                <c:pt idx="1597">
                  <c:v>59.016052000000002</c:v>
                </c:pt>
                <c:pt idx="1598">
                  <c:v>59.016052000000002</c:v>
                </c:pt>
                <c:pt idx="1599">
                  <c:v>59.016052000000002</c:v>
                </c:pt>
                <c:pt idx="1600">
                  <c:v>55.862719000000013</c:v>
                </c:pt>
                <c:pt idx="1601">
                  <c:v>55.862719000000013</c:v>
                </c:pt>
                <c:pt idx="1602">
                  <c:v>55.862719000000013</c:v>
                </c:pt>
                <c:pt idx="1603">
                  <c:v>55.862719000000013</c:v>
                </c:pt>
                <c:pt idx="1604">
                  <c:v>55.862719000000013</c:v>
                </c:pt>
                <c:pt idx="1605">
                  <c:v>55.862719000000013</c:v>
                </c:pt>
                <c:pt idx="1606">
                  <c:v>55.862719000000013</c:v>
                </c:pt>
                <c:pt idx="1607">
                  <c:v>55.862719000000013</c:v>
                </c:pt>
                <c:pt idx="1608">
                  <c:v>55.862719000000013</c:v>
                </c:pt>
                <c:pt idx="1609">
                  <c:v>55.862719000000013</c:v>
                </c:pt>
                <c:pt idx="1610">
                  <c:v>53.316872999999994</c:v>
                </c:pt>
                <c:pt idx="1611">
                  <c:v>53.316872999999994</c:v>
                </c:pt>
                <c:pt idx="1612">
                  <c:v>53.316872999999994</c:v>
                </c:pt>
                <c:pt idx="1613">
                  <c:v>53.316872999999994</c:v>
                </c:pt>
                <c:pt idx="1614">
                  <c:v>53.316872999999994</c:v>
                </c:pt>
                <c:pt idx="1615">
                  <c:v>53.316872999999994</c:v>
                </c:pt>
                <c:pt idx="1616">
                  <c:v>53.316872999999994</c:v>
                </c:pt>
                <c:pt idx="1617">
                  <c:v>53.316872999999994</c:v>
                </c:pt>
                <c:pt idx="1618">
                  <c:v>53.316872999999994</c:v>
                </c:pt>
                <c:pt idx="1619">
                  <c:v>53.316872999999994</c:v>
                </c:pt>
                <c:pt idx="1620">
                  <c:v>51.007611000000004</c:v>
                </c:pt>
                <c:pt idx="1621">
                  <c:v>51.007611000000004</c:v>
                </c:pt>
                <c:pt idx="1622">
                  <c:v>51.007611000000004</c:v>
                </c:pt>
                <c:pt idx="1623">
                  <c:v>51.007611000000004</c:v>
                </c:pt>
                <c:pt idx="1624">
                  <c:v>51.007611000000004</c:v>
                </c:pt>
                <c:pt idx="1625">
                  <c:v>51.007611000000004</c:v>
                </c:pt>
                <c:pt idx="1626">
                  <c:v>51.007611000000004</c:v>
                </c:pt>
                <c:pt idx="1627">
                  <c:v>51.007611000000004</c:v>
                </c:pt>
                <c:pt idx="1628">
                  <c:v>51.007611000000004</c:v>
                </c:pt>
                <c:pt idx="1629">
                  <c:v>51.007611000000004</c:v>
                </c:pt>
                <c:pt idx="1630">
                  <c:v>48.166434000000002</c:v>
                </c:pt>
                <c:pt idx="1631">
                  <c:v>48.166434000000002</c:v>
                </c:pt>
                <c:pt idx="1632">
                  <c:v>48.166434000000002</c:v>
                </c:pt>
                <c:pt idx="1633">
                  <c:v>48.166434000000002</c:v>
                </c:pt>
                <c:pt idx="1634">
                  <c:v>48.166434000000002</c:v>
                </c:pt>
                <c:pt idx="1635">
                  <c:v>48.166434000000002</c:v>
                </c:pt>
                <c:pt idx="1636">
                  <c:v>48.166434000000002</c:v>
                </c:pt>
                <c:pt idx="1637">
                  <c:v>48.166434000000002</c:v>
                </c:pt>
                <c:pt idx="1638">
                  <c:v>48.166434000000002</c:v>
                </c:pt>
                <c:pt idx="1639">
                  <c:v>48.166434000000002</c:v>
                </c:pt>
                <c:pt idx="1640">
                  <c:v>45.656323</c:v>
                </c:pt>
                <c:pt idx="1641">
                  <c:v>45.656323</c:v>
                </c:pt>
                <c:pt idx="1642">
                  <c:v>45.656323</c:v>
                </c:pt>
                <c:pt idx="1643">
                  <c:v>45.656323</c:v>
                </c:pt>
                <c:pt idx="1644">
                  <c:v>45.656323</c:v>
                </c:pt>
                <c:pt idx="1645">
                  <c:v>45.656323</c:v>
                </c:pt>
                <c:pt idx="1646">
                  <c:v>45.656323</c:v>
                </c:pt>
                <c:pt idx="1647">
                  <c:v>45.656323</c:v>
                </c:pt>
                <c:pt idx="1648">
                  <c:v>45.656323</c:v>
                </c:pt>
                <c:pt idx="1649">
                  <c:v>45.656323</c:v>
                </c:pt>
                <c:pt idx="1650">
                  <c:v>43.232889</c:v>
                </c:pt>
                <c:pt idx="1651">
                  <c:v>43.232889</c:v>
                </c:pt>
                <c:pt idx="1652">
                  <c:v>43.232889</c:v>
                </c:pt>
                <c:pt idx="1653">
                  <c:v>43.232889</c:v>
                </c:pt>
                <c:pt idx="1654">
                  <c:v>43.232889</c:v>
                </c:pt>
                <c:pt idx="1655">
                  <c:v>43.232889</c:v>
                </c:pt>
                <c:pt idx="1656">
                  <c:v>43.232889</c:v>
                </c:pt>
                <c:pt idx="1657">
                  <c:v>43.232889</c:v>
                </c:pt>
                <c:pt idx="1658">
                  <c:v>43.232889</c:v>
                </c:pt>
                <c:pt idx="1659">
                  <c:v>43.232889</c:v>
                </c:pt>
                <c:pt idx="1660">
                  <c:v>41.348479000000005</c:v>
                </c:pt>
                <c:pt idx="1661">
                  <c:v>41.348479000000005</c:v>
                </c:pt>
                <c:pt idx="1662">
                  <c:v>41.348479000000005</c:v>
                </c:pt>
                <c:pt idx="1663">
                  <c:v>41.348479000000005</c:v>
                </c:pt>
                <c:pt idx="1664">
                  <c:v>41.348479000000005</c:v>
                </c:pt>
                <c:pt idx="1665">
                  <c:v>41.348479000000005</c:v>
                </c:pt>
                <c:pt idx="1666">
                  <c:v>41.348479000000005</c:v>
                </c:pt>
                <c:pt idx="1667">
                  <c:v>41.348479000000005</c:v>
                </c:pt>
                <c:pt idx="1668">
                  <c:v>41.348479000000005</c:v>
                </c:pt>
                <c:pt idx="1669">
                  <c:v>41.348479000000005</c:v>
                </c:pt>
                <c:pt idx="1670">
                  <c:v>39.938023000000001</c:v>
                </c:pt>
                <c:pt idx="1671">
                  <c:v>39.938023000000001</c:v>
                </c:pt>
                <c:pt idx="1672">
                  <c:v>39.938023000000001</c:v>
                </c:pt>
                <c:pt idx="1673">
                  <c:v>39.938023000000001</c:v>
                </c:pt>
                <c:pt idx="1674">
                  <c:v>39.938023000000001</c:v>
                </c:pt>
                <c:pt idx="1675">
                  <c:v>39.938023000000001</c:v>
                </c:pt>
                <c:pt idx="1676">
                  <c:v>39.938023000000001</c:v>
                </c:pt>
                <c:pt idx="1677">
                  <c:v>39.938023000000001</c:v>
                </c:pt>
                <c:pt idx="1678">
                  <c:v>39.938023000000001</c:v>
                </c:pt>
                <c:pt idx="1679">
                  <c:v>39.938023000000001</c:v>
                </c:pt>
                <c:pt idx="1680">
                  <c:v>38.486398000000001</c:v>
                </c:pt>
                <c:pt idx="1681">
                  <c:v>38.486398000000001</c:v>
                </c:pt>
                <c:pt idx="1682">
                  <c:v>38.486398000000001</c:v>
                </c:pt>
                <c:pt idx="1683">
                  <c:v>38.486398000000001</c:v>
                </c:pt>
                <c:pt idx="1684">
                  <c:v>38.486398000000001</c:v>
                </c:pt>
                <c:pt idx="1685">
                  <c:v>38.486398000000001</c:v>
                </c:pt>
                <c:pt idx="1686">
                  <c:v>38.486398000000001</c:v>
                </c:pt>
                <c:pt idx="1687">
                  <c:v>38.486398000000001</c:v>
                </c:pt>
                <c:pt idx="1688">
                  <c:v>38.486398000000001</c:v>
                </c:pt>
                <c:pt idx="1689">
                  <c:v>38.486398000000001</c:v>
                </c:pt>
                <c:pt idx="1690">
                  <c:v>37.565899000000002</c:v>
                </c:pt>
                <c:pt idx="1691">
                  <c:v>37.565899000000002</c:v>
                </c:pt>
                <c:pt idx="1692">
                  <c:v>37.565899000000002</c:v>
                </c:pt>
                <c:pt idx="1693">
                  <c:v>37.565899000000002</c:v>
                </c:pt>
                <c:pt idx="1694">
                  <c:v>37.565899000000002</c:v>
                </c:pt>
                <c:pt idx="1695">
                  <c:v>37.565899000000002</c:v>
                </c:pt>
                <c:pt idx="1696">
                  <c:v>37.565899000000002</c:v>
                </c:pt>
                <c:pt idx="1697">
                  <c:v>37.565899000000002</c:v>
                </c:pt>
                <c:pt idx="1698">
                  <c:v>37.565899000000002</c:v>
                </c:pt>
                <c:pt idx="1699">
                  <c:v>37.565899000000002</c:v>
                </c:pt>
                <c:pt idx="1700">
                  <c:v>36.791768000000012</c:v>
                </c:pt>
                <c:pt idx="1701">
                  <c:v>36.791768000000012</c:v>
                </c:pt>
                <c:pt idx="1702">
                  <c:v>36.791768000000012</c:v>
                </c:pt>
                <c:pt idx="1703">
                  <c:v>36.791768000000012</c:v>
                </c:pt>
                <c:pt idx="1704">
                  <c:v>36.791768000000012</c:v>
                </c:pt>
                <c:pt idx="1705">
                  <c:v>36.791768000000012</c:v>
                </c:pt>
                <c:pt idx="1706">
                  <c:v>36.791768000000012</c:v>
                </c:pt>
                <c:pt idx="1707">
                  <c:v>36.791768000000012</c:v>
                </c:pt>
                <c:pt idx="1708">
                  <c:v>36.791768000000012</c:v>
                </c:pt>
                <c:pt idx="1709">
                  <c:v>36.791768000000012</c:v>
                </c:pt>
                <c:pt idx="1710">
                  <c:v>35.939419000000001</c:v>
                </c:pt>
                <c:pt idx="1711">
                  <c:v>35.939419000000001</c:v>
                </c:pt>
                <c:pt idx="1712">
                  <c:v>35.939419000000001</c:v>
                </c:pt>
                <c:pt idx="1713">
                  <c:v>35.939419000000001</c:v>
                </c:pt>
                <c:pt idx="1714">
                  <c:v>35.939419000000001</c:v>
                </c:pt>
                <c:pt idx="1715">
                  <c:v>35.939419000000001</c:v>
                </c:pt>
                <c:pt idx="1716">
                  <c:v>35.939419000000001</c:v>
                </c:pt>
                <c:pt idx="1717">
                  <c:v>35.939419000000001</c:v>
                </c:pt>
                <c:pt idx="1718">
                  <c:v>35.939419000000001</c:v>
                </c:pt>
                <c:pt idx="1719">
                  <c:v>35.939419000000001</c:v>
                </c:pt>
                <c:pt idx="1720">
                  <c:v>35.139860000000006</c:v>
                </c:pt>
                <c:pt idx="1721">
                  <c:v>35.139860000000006</c:v>
                </c:pt>
                <c:pt idx="1722">
                  <c:v>35.139860000000006</c:v>
                </c:pt>
                <c:pt idx="1723">
                  <c:v>35.139860000000006</c:v>
                </c:pt>
                <c:pt idx="1724">
                  <c:v>35.139860000000006</c:v>
                </c:pt>
                <c:pt idx="1725">
                  <c:v>35.139860000000006</c:v>
                </c:pt>
                <c:pt idx="1726">
                  <c:v>35.139860000000006</c:v>
                </c:pt>
                <c:pt idx="1727">
                  <c:v>35.139860000000006</c:v>
                </c:pt>
                <c:pt idx="1728">
                  <c:v>35.139860000000006</c:v>
                </c:pt>
                <c:pt idx="1729">
                  <c:v>35.139860000000006</c:v>
                </c:pt>
                <c:pt idx="1730">
                  <c:v>34.409858</c:v>
                </c:pt>
                <c:pt idx="1731">
                  <c:v>34.409858</c:v>
                </c:pt>
                <c:pt idx="1732">
                  <c:v>34.409858</c:v>
                </c:pt>
                <c:pt idx="1733">
                  <c:v>34.409858</c:v>
                </c:pt>
                <c:pt idx="1734">
                  <c:v>34.409858</c:v>
                </c:pt>
                <c:pt idx="1735">
                  <c:v>34.409858</c:v>
                </c:pt>
                <c:pt idx="1736">
                  <c:v>34.409858</c:v>
                </c:pt>
                <c:pt idx="1737">
                  <c:v>34.409858</c:v>
                </c:pt>
                <c:pt idx="1738">
                  <c:v>34.409858</c:v>
                </c:pt>
                <c:pt idx="1739">
                  <c:v>34.409858</c:v>
                </c:pt>
                <c:pt idx="1740">
                  <c:v>33.582702000000012</c:v>
                </c:pt>
                <c:pt idx="1741">
                  <c:v>33.582702000000012</c:v>
                </c:pt>
                <c:pt idx="1742">
                  <c:v>33.582702000000012</c:v>
                </c:pt>
                <c:pt idx="1743">
                  <c:v>33.582702000000012</c:v>
                </c:pt>
                <c:pt idx="1744">
                  <c:v>33.582702000000012</c:v>
                </c:pt>
                <c:pt idx="1745">
                  <c:v>33.582702000000012</c:v>
                </c:pt>
                <c:pt idx="1746">
                  <c:v>33.582702000000012</c:v>
                </c:pt>
                <c:pt idx="1747">
                  <c:v>33.582702000000012</c:v>
                </c:pt>
                <c:pt idx="1748">
                  <c:v>33.582702000000012</c:v>
                </c:pt>
                <c:pt idx="1749">
                  <c:v>33.582702000000012</c:v>
                </c:pt>
                <c:pt idx="1750">
                  <c:v>32.838771000000001</c:v>
                </c:pt>
                <c:pt idx="1751">
                  <c:v>32.838771000000001</c:v>
                </c:pt>
                <c:pt idx="1752">
                  <c:v>32.838771000000001</c:v>
                </c:pt>
                <c:pt idx="1753">
                  <c:v>32.838771000000001</c:v>
                </c:pt>
                <c:pt idx="1754">
                  <c:v>32.838771000000001</c:v>
                </c:pt>
                <c:pt idx="1755">
                  <c:v>32.838771000000001</c:v>
                </c:pt>
                <c:pt idx="1756">
                  <c:v>32.838771000000001</c:v>
                </c:pt>
                <c:pt idx="1757">
                  <c:v>32.838771000000001</c:v>
                </c:pt>
                <c:pt idx="1758">
                  <c:v>32.838771000000001</c:v>
                </c:pt>
                <c:pt idx="1759">
                  <c:v>32.838771000000001</c:v>
                </c:pt>
                <c:pt idx="1760">
                  <c:v>32.185262000000002</c:v>
                </c:pt>
                <c:pt idx="1761">
                  <c:v>32.185262000000002</c:v>
                </c:pt>
                <c:pt idx="1762">
                  <c:v>32.185262000000002</c:v>
                </c:pt>
                <c:pt idx="1763">
                  <c:v>32.185262000000002</c:v>
                </c:pt>
                <c:pt idx="1764">
                  <c:v>32.185262000000002</c:v>
                </c:pt>
                <c:pt idx="1765">
                  <c:v>32.185262000000002</c:v>
                </c:pt>
                <c:pt idx="1766">
                  <c:v>32.185262000000002</c:v>
                </c:pt>
                <c:pt idx="1767">
                  <c:v>32.185262000000002</c:v>
                </c:pt>
                <c:pt idx="1768">
                  <c:v>32.185262000000002</c:v>
                </c:pt>
                <c:pt idx="1769">
                  <c:v>32.185262000000002</c:v>
                </c:pt>
                <c:pt idx="1770">
                  <c:v>31.550376</c:v>
                </c:pt>
                <c:pt idx="1771">
                  <c:v>31.550376</c:v>
                </c:pt>
                <c:pt idx="1772">
                  <c:v>31.550376</c:v>
                </c:pt>
                <c:pt idx="1773">
                  <c:v>31.550376</c:v>
                </c:pt>
                <c:pt idx="1774">
                  <c:v>31.550376</c:v>
                </c:pt>
                <c:pt idx="1775">
                  <c:v>31.550376</c:v>
                </c:pt>
                <c:pt idx="1776">
                  <c:v>31.550376</c:v>
                </c:pt>
                <c:pt idx="1777">
                  <c:v>31.550376</c:v>
                </c:pt>
                <c:pt idx="1778">
                  <c:v>31.550376</c:v>
                </c:pt>
                <c:pt idx="1779">
                  <c:v>31.550376</c:v>
                </c:pt>
                <c:pt idx="1780">
                  <c:v>31.016148999999999</c:v>
                </c:pt>
                <c:pt idx="1781">
                  <c:v>31.016148999999999</c:v>
                </c:pt>
                <c:pt idx="1782">
                  <c:v>31.016148999999999</c:v>
                </c:pt>
                <c:pt idx="1783">
                  <c:v>31.016148999999999</c:v>
                </c:pt>
                <c:pt idx="1784">
                  <c:v>31.016148999999999</c:v>
                </c:pt>
                <c:pt idx="1785">
                  <c:v>31.016148999999999</c:v>
                </c:pt>
                <c:pt idx="1786">
                  <c:v>31.016148999999999</c:v>
                </c:pt>
                <c:pt idx="1787">
                  <c:v>31.016148999999999</c:v>
                </c:pt>
                <c:pt idx="1788">
                  <c:v>31.016148999999999</c:v>
                </c:pt>
                <c:pt idx="1789">
                  <c:v>31.016148999999999</c:v>
                </c:pt>
                <c:pt idx="1790">
                  <c:v>30.478615999999985</c:v>
                </c:pt>
                <c:pt idx="1791">
                  <c:v>30.478615999999985</c:v>
                </c:pt>
                <c:pt idx="1792">
                  <c:v>30.478615999999985</c:v>
                </c:pt>
                <c:pt idx="1793">
                  <c:v>30.478615999999985</c:v>
                </c:pt>
                <c:pt idx="1794">
                  <c:v>30.478615999999985</c:v>
                </c:pt>
                <c:pt idx="1795">
                  <c:v>30.478615999999985</c:v>
                </c:pt>
                <c:pt idx="1796">
                  <c:v>30.478615999999985</c:v>
                </c:pt>
                <c:pt idx="1797">
                  <c:v>30.478615999999985</c:v>
                </c:pt>
                <c:pt idx="1798">
                  <c:v>30.478615999999985</c:v>
                </c:pt>
                <c:pt idx="1799">
                  <c:v>30.478615999999985</c:v>
                </c:pt>
                <c:pt idx="1800">
                  <c:v>30.030611999999991</c:v>
                </c:pt>
                <c:pt idx="1801">
                  <c:v>30.030611999999991</c:v>
                </c:pt>
                <c:pt idx="1802">
                  <c:v>30.030611999999991</c:v>
                </c:pt>
                <c:pt idx="1803">
                  <c:v>30.030611999999991</c:v>
                </c:pt>
                <c:pt idx="1804">
                  <c:v>30.030611999999991</c:v>
                </c:pt>
                <c:pt idx="1805">
                  <c:v>30.030611999999991</c:v>
                </c:pt>
                <c:pt idx="1806">
                  <c:v>30.030611999999991</c:v>
                </c:pt>
                <c:pt idx="1807">
                  <c:v>30.030611999999991</c:v>
                </c:pt>
                <c:pt idx="1808">
                  <c:v>30.030611999999991</c:v>
                </c:pt>
                <c:pt idx="1809">
                  <c:v>30.030611999999991</c:v>
                </c:pt>
                <c:pt idx="1810">
                  <c:v>29.647925000000011</c:v>
                </c:pt>
                <c:pt idx="1811">
                  <c:v>29.647925000000011</c:v>
                </c:pt>
                <c:pt idx="1812">
                  <c:v>29.647925000000011</c:v>
                </c:pt>
                <c:pt idx="1813">
                  <c:v>29.647925000000011</c:v>
                </c:pt>
                <c:pt idx="1814">
                  <c:v>29.647925000000011</c:v>
                </c:pt>
                <c:pt idx="1815">
                  <c:v>29.647925000000011</c:v>
                </c:pt>
                <c:pt idx="1816">
                  <c:v>29.647925000000011</c:v>
                </c:pt>
                <c:pt idx="1817">
                  <c:v>29.647925000000011</c:v>
                </c:pt>
                <c:pt idx="1818">
                  <c:v>29.647925000000011</c:v>
                </c:pt>
                <c:pt idx="1819">
                  <c:v>29.647925000000011</c:v>
                </c:pt>
                <c:pt idx="1820">
                  <c:v>29.264073</c:v>
                </c:pt>
                <c:pt idx="1821">
                  <c:v>29.264073</c:v>
                </c:pt>
                <c:pt idx="1822">
                  <c:v>29.264073</c:v>
                </c:pt>
                <c:pt idx="1823">
                  <c:v>29.264073</c:v>
                </c:pt>
                <c:pt idx="1824">
                  <c:v>29.264073</c:v>
                </c:pt>
                <c:pt idx="1825">
                  <c:v>29.264073</c:v>
                </c:pt>
                <c:pt idx="1826">
                  <c:v>29.264073</c:v>
                </c:pt>
                <c:pt idx="1827">
                  <c:v>29.264073</c:v>
                </c:pt>
                <c:pt idx="1828">
                  <c:v>29.264073</c:v>
                </c:pt>
                <c:pt idx="1829">
                  <c:v>29.264073</c:v>
                </c:pt>
                <c:pt idx="1830">
                  <c:v>28.891868000000017</c:v>
                </c:pt>
                <c:pt idx="1831">
                  <c:v>28.891868000000017</c:v>
                </c:pt>
                <c:pt idx="1832">
                  <c:v>28.891868000000017</c:v>
                </c:pt>
                <c:pt idx="1833">
                  <c:v>28.891868000000017</c:v>
                </c:pt>
                <c:pt idx="1834">
                  <c:v>28.891868000000017</c:v>
                </c:pt>
                <c:pt idx="1835">
                  <c:v>28.891868000000017</c:v>
                </c:pt>
                <c:pt idx="1836">
                  <c:v>28.891868000000017</c:v>
                </c:pt>
                <c:pt idx="1837">
                  <c:v>28.891868000000017</c:v>
                </c:pt>
                <c:pt idx="1838">
                  <c:v>28.891868000000017</c:v>
                </c:pt>
                <c:pt idx="1839">
                  <c:v>28.891868000000017</c:v>
                </c:pt>
                <c:pt idx="1840">
                  <c:v>28.585537999999985</c:v>
                </c:pt>
                <c:pt idx="1841">
                  <c:v>28.585537999999985</c:v>
                </c:pt>
                <c:pt idx="1842">
                  <c:v>28.585537999999985</c:v>
                </c:pt>
                <c:pt idx="1843">
                  <c:v>28.585537999999985</c:v>
                </c:pt>
                <c:pt idx="1844">
                  <c:v>28.585537999999985</c:v>
                </c:pt>
                <c:pt idx="1845">
                  <c:v>28.585537999999985</c:v>
                </c:pt>
                <c:pt idx="1846">
                  <c:v>28.585537999999985</c:v>
                </c:pt>
                <c:pt idx="1847">
                  <c:v>28.585537999999985</c:v>
                </c:pt>
                <c:pt idx="1848">
                  <c:v>28.585537999999985</c:v>
                </c:pt>
                <c:pt idx="1849">
                  <c:v>28.585537999999985</c:v>
                </c:pt>
                <c:pt idx="1850">
                  <c:v>28.314112000000005</c:v>
                </c:pt>
                <c:pt idx="1851">
                  <c:v>28.314112000000005</c:v>
                </c:pt>
                <c:pt idx="1852">
                  <c:v>28.314112000000005</c:v>
                </c:pt>
                <c:pt idx="1853">
                  <c:v>28.314112000000005</c:v>
                </c:pt>
                <c:pt idx="1854">
                  <c:v>28.314112000000005</c:v>
                </c:pt>
                <c:pt idx="1855">
                  <c:v>28.314112000000005</c:v>
                </c:pt>
                <c:pt idx="1856">
                  <c:v>28.314112000000005</c:v>
                </c:pt>
                <c:pt idx="1857">
                  <c:v>28.314112000000005</c:v>
                </c:pt>
                <c:pt idx="1858">
                  <c:v>28.314112000000005</c:v>
                </c:pt>
                <c:pt idx="1859">
                  <c:v>28.314112000000005</c:v>
                </c:pt>
                <c:pt idx="1860">
                  <c:v>28.066873000000001</c:v>
                </c:pt>
                <c:pt idx="1861">
                  <c:v>28.066873000000001</c:v>
                </c:pt>
                <c:pt idx="1862">
                  <c:v>28.066873000000001</c:v>
                </c:pt>
                <c:pt idx="1863">
                  <c:v>28.066873000000001</c:v>
                </c:pt>
                <c:pt idx="1864">
                  <c:v>28.066873000000001</c:v>
                </c:pt>
                <c:pt idx="1865">
                  <c:v>28.066873000000001</c:v>
                </c:pt>
                <c:pt idx="1866">
                  <c:v>28.066873000000001</c:v>
                </c:pt>
                <c:pt idx="1867">
                  <c:v>28.066873000000001</c:v>
                </c:pt>
                <c:pt idx="1868">
                  <c:v>28.066873000000001</c:v>
                </c:pt>
                <c:pt idx="1869">
                  <c:v>28.066873000000001</c:v>
                </c:pt>
                <c:pt idx="1870">
                  <c:v>27.816504999999999</c:v>
                </c:pt>
                <c:pt idx="1871">
                  <c:v>27.816504999999999</c:v>
                </c:pt>
                <c:pt idx="1872">
                  <c:v>27.816504999999999</c:v>
                </c:pt>
                <c:pt idx="1873">
                  <c:v>27.816504999999999</c:v>
                </c:pt>
                <c:pt idx="1874">
                  <c:v>27.816504999999999</c:v>
                </c:pt>
                <c:pt idx="1875">
                  <c:v>27.816504999999999</c:v>
                </c:pt>
                <c:pt idx="1876">
                  <c:v>27.816504999999999</c:v>
                </c:pt>
                <c:pt idx="1877">
                  <c:v>27.816504999999999</c:v>
                </c:pt>
                <c:pt idx="1878">
                  <c:v>27.816504999999999</c:v>
                </c:pt>
                <c:pt idx="1879">
                  <c:v>27.816504999999999</c:v>
                </c:pt>
                <c:pt idx="1880">
                  <c:v>27.633022</c:v>
                </c:pt>
                <c:pt idx="1881">
                  <c:v>27.633022</c:v>
                </c:pt>
                <c:pt idx="1882">
                  <c:v>27.633022</c:v>
                </c:pt>
                <c:pt idx="1883">
                  <c:v>27.633022</c:v>
                </c:pt>
                <c:pt idx="1884">
                  <c:v>27.633022</c:v>
                </c:pt>
                <c:pt idx="1885">
                  <c:v>27.633022</c:v>
                </c:pt>
                <c:pt idx="1886">
                  <c:v>27.633022</c:v>
                </c:pt>
                <c:pt idx="1887">
                  <c:v>27.633022</c:v>
                </c:pt>
                <c:pt idx="1888">
                  <c:v>27.633022</c:v>
                </c:pt>
                <c:pt idx="1889">
                  <c:v>27.633022</c:v>
                </c:pt>
                <c:pt idx="1890">
                  <c:v>27.461921</c:v>
                </c:pt>
                <c:pt idx="1891">
                  <c:v>27.461921</c:v>
                </c:pt>
                <c:pt idx="1892">
                  <c:v>27.461921</c:v>
                </c:pt>
                <c:pt idx="1893">
                  <c:v>27.461921</c:v>
                </c:pt>
                <c:pt idx="1894">
                  <c:v>27.461921</c:v>
                </c:pt>
                <c:pt idx="1895">
                  <c:v>27.461921</c:v>
                </c:pt>
                <c:pt idx="1896">
                  <c:v>27.461921</c:v>
                </c:pt>
                <c:pt idx="1897">
                  <c:v>27.461921</c:v>
                </c:pt>
                <c:pt idx="1898">
                  <c:v>27.461921</c:v>
                </c:pt>
                <c:pt idx="1899">
                  <c:v>27.461921</c:v>
                </c:pt>
                <c:pt idx="1900">
                  <c:v>27.300215999999999</c:v>
                </c:pt>
                <c:pt idx="1901">
                  <c:v>27.300215999999999</c:v>
                </c:pt>
                <c:pt idx="1902">
                  <c:v>27.300215999999999</c:v>
                </c:pt>
                <c:pt idx="1903">
                  <c:v>27.300215999999999</c:v>
                </c:pt>
                <c:pt idx="1904">
                  <c:v>27.300215999999999</c:v>
                </c:pt>
                <c:pt idx="1905">
                  <c:v>27.300215999999999</c:v>
                </c:pt>
                <c:pt idx="1906">
                  <c:v>27.300215999999999</c:v>
                </c:pt>
                <c:pt idx="1907">
                  <c:v>27.300215999999999</c:v>
                </c:pt>
                <c:pt idx="1908">
                  <c:v>27.300215999999999</c:v>
                </c:pt>
                <c:pt idx="1909">
                  <c:v>27.300215999999999</c:v>
                </c:pt>
                <c:pt idx="1910">
                  <c:v>27.09941899999999</c:v>
                </c:pt>
                <c:pt idx="1911">
                  <c:v>27.09941899999999</c:v>
                </c:pt>
                <c:pt idx="1912">
                  <c:v>27.09941899999999</c:v>
                </c:pt>
                <c:pt idx="1913">
                  <c:v>27.09941899999999</c:v>
                </c:pt>
                <c:pt idx="1914">
                  <c:v>27.09941899999999</c:v>
                </c:pt>
                <c:pt idx="1915">
                  <c:v>27.09941899999999</c:v>
                </c:pt>
                <c:pt idx="1916">
                  <c:v>27.09941899999999</c:v>
                </c:pt>
                <c:pt idx="1917">
                  <c:v>27.09941899999999</c:v>
                </c:pt>
                <c:pt idx="1918">
                  <c:v>27.09941899999999</c:v>
                </c:pt>
                <c:pt idx="1919">
                  <c:v>27.09941899999999</c:v>
                </c:pt>
                <c:pt idx="1920">
                  <c:v>26.916083</c:v>
                </c:pt>
                <c:pt idx="1921">
                  <c:v>26.916083</c:v>
                </c:pt>
                <c:pt idx="1922">
                  <c:v>26.916083</c:v>
                </c:pt>
                <c:pt idx="1923">
                  <c:v>26.916083</c:v>
                </c:pt>
                <c:pt idx="1924">
                  <c:v>26.916083</c:v>
                </c:pt>
                <c:pt idx="1925">
                  <c:v>26.916083</c:v>
                </c:pt>
                <c:pt idx="1926">
                  <c:v>26.916083</c:v>
                </c:pt>
                <c:pt idx="1927">
                  <c:v>26.916083</c:v>
                </c:pt>
                <c:pt idx="1928">
                  <c:v>26.916083</c:v>
                </c:pt>
                <c:pt idx="1929">
                  <c:v>26.916083</c:v>
                </c:pt>
                <c:pt idx="1930">
                  <c:v>26.702534999999983</c:v>
                </c:pt>
                <c:pt idx="1931">
                  <c:v>26.702534999999983</c:v>
                </c:pt>
                <c:pt idx="1932">
                  <c:v>26.702534999999983</c:v>
                </c:pt>
                <c:pt idx="1933">
                  <c:v>26.702534999999983</c:v>
                </c:pt>
                <c:pt idx="1934">
                  <c:v>26.702534999999983</c:v>
                </c:pt>
                <c:pt idx="1935">
                  <c:v>26.702534999999983</c:v>
                </c:pt>
                <c:pt idx="1936">
                  <c:v>26.702534999999983</c:v>
                </c:pt>
                <c:pt idx="1937">
                  <c:v>26.702534999999983</c:v>
                </c:pt>
                <c:pt idx="1938">
                  <c:v>26.702534999999983</c:v>
                </c:pt>
                <c:pt idx="1939">
                  <c:v>26.702534999999983</c:v>
                </c:pt>
                <c:pt idx="1940">
                  <c:v>26.503198999999999</c:v>
                </c:pt>
                <c:pt idx="1941">
                  <c:v>26.503198999999999</c:v>
                </c:pt>
                <c:pt idx="1942">
                  <c:v>26.503198999999999</c:v>
                </c:pt>
                <c:pt idx="1943">
                  <c:v>26.503198999999999</c:v>
                </c:pt>
                <c:pt idx="1944">
                  <c:v>26.503198999999999</c:v>
                </c:pt>
                <c:pt idx="1945">
                  <c:v>26.503198999999999</c:v>
                </c:pt>
                <c:pt idx="1946">
                  <c:v>26.503198999999999</c:v>
                </c:pt>
                <c:pt idx="1947">
                  <c:v>26.503198999999999</c:v>
                </c:pt>
                <c:pt idx="1948">
                  <c:v>26.503198999999999</c:v>
                </c:pt>
                <c:pt idx="1949">
                  <c:v>26.503198999999999</c:v>
                </c:pt>
                <c:pt idx="1950">
                  <c:v>26.141003999999999</c:v>
                </c:pt>
                <c:pt idx="1951">
                  <c:v>26.141003999999999</c:v>
                </c:pt>
                <c:pt idx="1952">
                  <c:v>26.141003999999999</c:v>
                </c:pt>
                <c:pt idx="1953">
                  <c:v>26.141003999999999</c:v>
                </c:pt>
                <c:pt idx="1954">
                  <c:v>26.141003999999999</c:v>
                </c:pt>
                <c:pt idx="1955">
                  <c:v>26.141003999999999</c:v>
                </c:pt>
                <c:pt idx="1956">
                  <c:v>26.141003999999999</c:v>
                </c:pt>
                <c:pt idx="1957">
                  <c:v>26.141003999999999</c:v>
                </c:pt>
                <c:pt idx="1958">
                  <c:v>26.141003999999999</c:v>
                </c:pt>
                <c:pt idx="1959">
                  <c:v>26.141003999999999</c:v>
                </c:pt>
                <c:pt idx="1960">
                  <c:v>25.927451000000001</c:v>
                </c:pt>
                <c:pt idx="1961">
                  <c:v>25.927451000000001</c:v>
                </c:pt>
                <c:pt idx="1962">
                  <c:v>25.927451000000001</c:v>
                </c:pt>
                <c:pt idx="1963">
                  <c:v>25.927451000000001</c:v>
                </c:pt>
                <c:pt idx="1964">
                  <c:v>25.927451000000001</c:v>
                </c:pt>
                <c:pt idx="1965">
                  <c:v>25.927451000000001</c:v>
                </c:pt>
                <c:pt idx="1966">
                  <c:v>25.927451000000001</c:v>
                </c:pt>
                <c:pt idx="1967">
                  <c:v>25.927451000000001</c:v>
                </c:pt>
                <c:pt idx="1968">
                  <c:v>25.927451000000001</c:v>
                </c:pt>
                <c:pt idx="1969">
                  <c:v>25.927451000000001</c:v>
                </c:pt>
                <c:pt idx="1970">
                  <c:v>25.795598999999989</c:v>
                </c:pt>
                <c:pt idx="1971">
                  <c:v>25.795598999999989</c:v>
                </c:pt>
                <c:pt idx="1972">
                  <c:v>25.795598999999989</c:v>
                </c:pt>
                <c:pt idx="1973">
                  <c:v>25.795598999999989</c:v>
                </c:pt>
                <c:pt idx="1974">
                  <c:v>25.795598999999989</c:v>
                </c:pt>
                <c:pt idx="1975">
                  <c:v>25.795598999999989</c:v>
                </c:pt>
                <c:pt idx="1976">
                  <c:v>25.795598999999989</c:v>
                </c:pt>
                <c:pt idx="1977">
                  <c:v>25.795598999999989</c:v>
                </c:pt>
                <c:pt idx="1978">
                  <c:v>25.795598999999989</c:v>
                </c:pt>
                <c:pt idx="1979">
                  <c:v>25.795598999999989</c:v>
                </c:pt>
                <c:pt idx="1980">
                  <c:v>25.643661999999999</c:v>
                </c:pt>
                <c:pt idx="1981">
                  <c:v>25.643661999999999</c:v>
                </c:pt>
                <c:pt idx="1982">
                  <c:v>25.643661999999999</c:v>
                </c:pt>
                <c:pt idx="1983">
                  <c:v>25.643661999999999</c:v>
                </c:pt>
                <c:pt idx="1984">
                  <c:v>25.643661999999999</c:v>
                </c:pt>
                <c:pt idx="1985">
                  <c:v>25.643661999999999</c:v>
                </c:pt>
                <c:pt idx="1986">
                  <c:v>25.643661999999999</c:v>
                </c:pt>
                <c:pt idx="1987">
                  <c:v>25.643661999999999</c:v>
                </c:pt>
                <c:pt idx="1988">
                  <c:v>25.643661999999999</c:v>
                </c:pt>
                <c:pt idx="1989">
                  <c:v>25.643661999999999</c:v>
                </c:pt>
                <c:pt idx="1990">
                  <c:v>25.553488999999999</c:v>
                </c:pt>
                <c:pt idx="1991">
                  <c:v>25.553488999999999</c:v>
                </c:pt>
                <c:pt idx="1992">
                  <c:v>25.553488999999999</c:v>
                </c:pt>
                <c:pt idx="1993">
                  <c:v>25.553488999999999</c:v>
                </c:pt>
                <c:pt idx="1994">
                  <c:v>25.553488999999999</c:v>
                </c:pt>
              </c:numCache>
            </c:numRef>
          </c:val>
          <c:extLst xmlns:c16r2="http://schemas.microsoft.com/office/drawing/2015/06/chart">
            <c:ext xmlns:c16="http://schemas.microsoft.com/office/drawing/2014/chart" uri="{C3380CC4-5D6E-409C-BE32-E72D297353CC}">
              <c16:uniqueId val="{00000000-CEE9-408C-94A2-E0CBDDC2F529}"/>
            </c:ext>
          </c:extLst>
        </c:ser>
        <c:ser>
          <c:idx val="1"/>
          <c:order val="1"/>
          <c:tx>
            <c:strRef>
              <c:f>Sheet1!$C$1</c:f>
              <c:strCache>
                <c:ptCount val="1"/>
                <c:pt idx="0">
                  <c:v>TC-2</c:v>
                </c:pt>
              </c:strCache>
            </c:strRef>
          </c:tx>
          <c:spPr>
            <a:ln w="28575" cap="rnd">
              <a:solidFill>
                <a:schemeClr val="accent2"/>
              </a:solidFill>
              <a:round/>
            </a:ln>
            <a:effectLst/>
          </c:spPr>
          <c:marker>
            <c:symbol val="none"/>
          </c:marker>
          <c:cat>
            <c:strRef>
              <c:f>Sheet1!$A$1:$A$1996</c:f>
              <c:strCache>
                <c:ptCount val="1996"/>
                <c:pt idx="0">
                  <c:v>Time</c:v>
                </c:pt>
                <c:pt idx="1">
                  <c:v>0.9</c:v>
                </c:pt>
                <c:pt idx="2">
                  <c:v>0.9</c:v>
                </c:pt>
                <c:pt idx="3">
                  <c:v>0.9</c:v>
                </c:pt>
                <c:pt idx="4">
                  <c:v>0.9</c:v>
                </c:pt>
                <c:pt idx="5">
                  <c:v>0.9</c:v>
                </c:pt>
                <c:pt idx="6">
                  <c:v>0.9</c:v>
                </c:pt>
                <c:pt idx="7">
                  <c:v>0.9</c:v>
                </c:pt>
                <c:pt idx="8">
                  <c:v>0.9</c:v>
                </c:pt>
                <c:pt idx="9">
                  <c:v>0.9</c:v>
                </c:pt>
                <c:pt idx="10">
                  <c:v>0.9</c:v>
                </c:pt>
                <c:pt idx="11">
                  <c:v>0.9</c:v>
                </c:pt>
                <c:pt idx="12">
                  <c:v>0.9</c:v>
                </c:pt>
                <c:pt idx="13">
                  <c:v>0.9</c:v>
                </c:pt>
                <c:pt idx="14">
                  <c:v>0.9</c:v>
                </c:pt>
                <c:pt idx="15">
                  <c:v>0.9</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0.9</c:v>
                </c:pt>
                <c:pt idx="32">
                  <c:v>0.9</c:v>
                </c:pt>
                <c:pt idx="33">
                  <c:v>0.9</c:v>
                </c:pt>
                <c:pt idx="34">
                  <c:v>0.9</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c:v>
                </c:pt>
                <c:pt idx="50">
                  <c:v>0.9</c:v>
                </c:pt>
                <c:pt idx="51">
                  <c:v>0.9</c:v>
                </c:pt>
                <c:pt idx="52">
                  <c:v>0.9</c:v>
                </c:pt>
                <c:pt idx="53">
                  <c:v>0.9</c:v>
                </c:pt>
                <c:pt idx="54">
                  <c:v>0.9</c:v>
                </c:pt>
                <c:pt idx="55">
                  <c:v>0.9</c:v>
                </c:pt>
                <c:pt idx="56">
                  <c:v>0.9</c:v>
                </c:pt>
                <c:pt idx="57">
                  <c:v>0.9</c:v>
                </c:pt>
                <c:pt idx="58">
                  <c:v>0.9</c:v>
                </c:pt>
                <c:pt idx="59">
                  <c:v>0.9</c:v>
                </c:pt>
                <c:pt idx="60">
                  <c:v>0.9</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1.1</c:v>
                </c:pt>
                <c:pt idx="122">
                  <c:v>1.1</c:v>
                </c:pt>
                <c:pt idx="123">
                  <c:v>1.1</c:v>
                </c:pt>
                <c:pt idx="124">
                  <c:v>1.1</c:v>
                </c:pt>
                <c:pt idx="125">
                  <c:v>1.1</c:v>
                </c:pt>
                <c:pt idx="126">
                  <c:v>1.1</c:v>
                </c:pt>
                <c:pt idx="127">
                  <c:v>1.1</c:v>
                </c:pt>
                <c:pt idx="128">
                  <c:v>1.1</c:v>
                </c:pt>
                <c:pt idx="129">
                  <c:v>1.1</c:v>
                </c:pt>
                <c:pt idx="130">
                  <c:v>1.1</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1.1</c:v>
                </c:pt>
                <c:pt idx="144">
                  <c:v>1.1</c:v>
                </c:pt>
                <c:pt idx="145">
                  <c:v>1.1</c:v>
                </c:pt>
                <c:pt idx="146">
                  <c:v>1.1</c:v>
                </c:pt>
                <c:pt idx="147">
                  <c:v>1.1</c:v>
                </c:pt>
                <c:pt idx="148">
                  <c:v>1.1</c:v>
                </c:pt>
                <c:pt idx="149">
                  <c:v>1.1</c:v>
                </c:pt>
                <c:pt idx="150">
                  <c:v>1.1</c:v>
                </c:pt>
                <c:pt idx="151">
                  <c:v>1.1</c:v>
                </c:pt>
                <c:pt idx="152">
                  <c:v>1.1</c:v>
                </c:pt>
                <c:pt idx="153">
                  <c:v>1.1</c:v>
                </c:pt>
                <c:pt idx="154">
                  <c:v>1.1</c:v>
                </c:pt>
                <c:pt idx="155">
                  <c:v>1.1</c:v>
                </c:pt>
                <c:pt idx="156">
                  <c:v>1.1</c:v>
                </c:pt>
                <c:pt idx="157">
                  <c:v>1.1</c:v>
                </c:pt>
                <c:pt idx="158">
                  <c:v>1.1</c:v>
                </c:pt>
                <c:pt idx="159">
                  <c:v>1.1</c:v>
                </c:pt>
                <c:pt idx="160">
                  <c:v>1.1</c:v>
                </c:pt>
                <c:pt idx="161">
                  <c:v>1.1</c:v>
                </c:pt>
                <c:pt idx="162">
                  <c:v>1.1</c:v>
                </c:pt>
                <c:pt idx="163">
                  <c:v>1.1</c:v>
                </c:pt>
                <c:pt idx="164">
                  <c:v>1.1</c:v>
                </c:pt>
                <c:pt idx="165">
                  <c:v>1.1</c:v>
                </c:pt>
                <c:pt idx="166">
                  <c:v>1.1</c:v>
                </c:pt>
                <c:pt idx="167">
                  <c:v>1.1</c:v>
                </c:pt>
                <c:pt idx="168">
                  <c:v>1.1</c:v>
                </c:pt>
                <c:pt idx="169">
                  <c:v>1.1</c:v>
                </c:pt>
                <c:pt idx="170">
                  <c:v>1.1</c:v>
                </c:pt>
                <c:pt idx="171">
                  <c:v>1.1</c:v>
                </c:pt>
                <c:pt idx="172">
                  <c:v>1.1</c:v>
                </c:pt>
                <c:pt idx="173">
                  <c:v>1.1</c:v>
                </c:pt>
                <c:pt idx="174">
                  <c:v>1.1</c:v>
                </c:pt>
                <c:pt idx="175">
                  <c:v>1.1</c:v>
                </c:pt>
                <c:pt idx="176">
                  <c:v>1.1</c:v>
                </c:pt>
                <c:pt idx="177">
                  <c:v>1.1</c:v>
                </c:pt>
                <c:pt idx="178">
                  <c:v>1.1</c:v>
                </c:pt>
                <c:pt idx="179">
                  <c:v>1.1</c:v>
                </c:pt>
                <c:pt idx="180">
                  <c:v>1.1</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1.3</c:v>
                </c:pt>
                <c:pt idx="242">
                  <c:v>1.3</c:v>
                </c:pt>
                <c:pt idx="243">
                  <c:v>1.3</c:v>
                </c:pt>
                <c:pt idx="244">
                  <c:v>1.3</c:v>
                </c:pt>
                <c:pt idx="245">
                  <c:v>1.3</c:v>
                </c:pt>
                <c:pt idx="246">
                  <c:v>1.3</c:v>
                </c:pt>
                <c:pt idx="247">
                  <c:v>1.3</c:v>
                </c:pt>
                <c:pt idx="248">
                  <c:v>1.3</c:v>
                </c:pt>
                <c:pt idx="249">
                  <c:v>1.3</c:v>
                </c:pt>
                <c:pt idx="250">
                  <c:v>1.3</c:v>
                </c:pt>
                <c:pt idx="251">
                  <c:v>1.3</c:v>
                </c:pt>
                <c:pt idx="252">
                  <c:v>1.3</c:v>
                </c:pt>
                <c:pt idx="253">
                  <c:v>1.3</c:v>
                </c:pt>
                <c:pt idx="254">
                  <c:v>1.3</c:v>
                </c:pt>
                <c:pt idx="255">
                  <c:v>1.3</c:v>
                </c:pt>
                <c:pt idx="256">
                  <c:v>1.3</c:v>
                </c:pt>
                <c:pt idx="257">
                  <c:v>1.3</c:v>
                </c:pt>
                <c:pt idx="258">
                  <c:v>1.3</c:v>
                </c:pt>
                <c:pt idx="259">
                  <c:v>1.3</c:v>
                </c:pt>
                <c:pt idx="260">
                  <c:v>1.3</c:v>
                </c:pt>
                <c:pt idx="261">
                  <c:v>1.3</c:v>
                </c:pt>
                <c:pt idx="262">
                  <c:v>1.3</c:v>
                </c:pt>
                <c:pt idx="263">
                  <c:v>1.3</c:v>
                </c:pt>
                <c:pt idx="264">
                  <c:v>1.3</c:v>
                </c:pt>
                <c:pt idx="265">
                  <c:v>1.3</c:v>
                </c:pt>
                <c:pt idx="266">
                  <c:v>1.3</c:v>
                </c:pt>
                <c:pt idx="267">
                  <c:v>1.3</c:v>
                </c:pt>
                <c:pt idx="268">
                  <c:v>1.3</c:v>
                </c:pt>
                <c:pt idx="269">
                  <c:v>1.3</c:v>
                </c:pt>
                <c:pt idx="270">
                  <c:v>1.3</c:v>
                </c:pt>
                <c:pt idx="271">
                  <c:v>1.3</c:v>
                </c:pt>
                <c:pt idx="272">
                  <c:v>1.3</c:v>
                </c:pt>
                <c:pt idx="273">
                  <c:v>1.3</c:v>
                </c:pt>
                <c:pt idx="274">
                  <c:v>1.3</c:v>
                </c:pt>
                <c:pt idx="275">
                  <c:v>1.3</c:v>
                </c:pt>
                <c:pt idx="276">
                  <c:v>1.3</c:v>
                </c:pt>
                <c:pt idx="277">
                  <c:v>1.3</c:v>
                </c:pt>
                <c:pt idx="278">
                  <c:v>1.3</c:v>
                </c:pt>
                <c:pt idx="279">
                  <c:v>1.3</c:v>
                </c:pt>
                <c:pt idx="280">
                  <c:v>1.3</c:v>
                </c:pt>
                <c:pt idx="281">
                  <c:v>1.3</c:v>
                </c:pt>
                <c:pt idx="282">
                  <c:v>1.3</c:v>
                </c:pt>
                <c:pt idx="283">
                  <c:v>1.3</c:v>
                </c:pt>
                <c:pt idx="284">
                  <c:v>1.3</c:v>
                </c:pt>
                <c:pt idx="285">
                  <c:v>1.3</c:v>
                </c:pt>
                <c:pt idx="286">
                  <c:v>1.3</c:v>
                </c:pt>
                <c:pt idx="287">
                  <c:v>1.3</c:v>
                </c:pt>
                <c:pt idx="288">
                  <c:v>1.3</c:v>
                </c:pt>
                <c:pt idx="289">
                  <c:v>1.3</c:v>
                </c:pt>
                <c:pt idx="290">
                  <c:v>1.3</c:v>
                </c:pt>
                <c:pt idx="291">
                  <c:v>1.3</c:v>
                </c:pt>
                <c:pt idx="292">
                  <c:v>1.3</c:v>
                </c:pt>
                <c:pt idx="293">
                  <c:v>1.3</c:v>
                </c:pt>
                <c:pt idx="294">
                  <c:v>1.3</c:v>
                </c:pt>
                <c:pt idx="295">
                  <c:v>1.3</c:v>
                </c:pt>
                <c:pt idx="296">
                  <c:v>1.3</c:v>
                </c:pt>
                <c:pt idx="297">
                  <c:v>1.3</c:v>
                </c:pt>
                <c:pt idx="298">
                  <c:v>1.3</c:v>
                </c:pt>
                <c:pt idx="299">
                  <c:v>1.3</c:v>
                </c:pt>
                <c:pt idx="300">
                  <c:v>1.3</c:v>
                </c:pt>
                <c:pt idx="301">
                  <c:v>1.4</c:v>
                </c:pt>
                <c:pt idx="302">
                  <c:v>1.4</c:v>
                </c:pt>
                <c:pt idx="303">
                  <c:v>1.4</c:v>
                </c:pt>
                <c:pt idx="304">
                  <c:v>1.4</c:v>
                </c:pt>
                <c:pt idx="305">
                  <c:v>1.4</c:v>
                </c:pt>
                <c:pt idx="306">
                  <c:v>1.4</c:v>
                </c:pt>
                <c:pt idx="307">
                  <c:v>1.4</c:v>
                </c:pt>
                <c:pt idx="308">
                  <c:v>1.4</c:v>
                </c:pt>
                <c:pt idx="309">
                  <c:v>1.4</c:v>
                </c:pt>
                <c:pt idx="310">
                  <c:v>1.4</c:v>
                </c:pt>
                <c:pt idx="311">
                  <c:v>1.4</c:v>
                </c:pt>
                <c:pt idx="312">
                  <c:v>1.4</c:v>
                </c:pt>
                <c:pt idx="313">
                  <c:v>1.4</c:v>
                </c:pt>
                <c:pt idx="314">
                  <c:v>1.4</c:v>
                </c:pt>
                <c:pt idx="315">
                  <c:v>1.4</c:v>
                </c:pt>
                <c:pt idx="316">
                  <c:v>1.4</c:v>
                </c:pt>
                <c:pt idx="317">
                  <c:v>1.4</c:v>
                </c:pt>
                <c:pt idx="318">
                  <c:v>1.4</c:v>
                </c:pt>
                <c:pt idx="319">
                  <c:v>1.4</c:v>
                </c:pt>
                <c:pt idx="320">
                  <c:v>1.4</c:v>
                </c:pt>
                <c:pt idx="321">
                  <c:v>1.4</c:v>
                </c:pt>
                <c:pt idx="322">
                  <c:v>1.4</c:v>
                </c:pt>
                <c:pt idx="323">
                  <c:v>1.4</c:v>
                </c:pt>
                <c:pt idx="324">
                  <c:v>1.4</c:v>
                </c:pt>
                <c:pt idx="325">
                  <c:v>1.4</c:v>
                </c:pt>
                <c:pt idx="326">
                  <c:v>1.4</c:v>
                </c:pt>
                <c:pt idx="327">
                  <c:v>1.4</c:v>
                </c:pt>
                <c:pt idx="328">
                  <c:v>1.4</c:v>
                </c:pt>
                <c:pt idx="329">
                  <c:v>1.4</c:v>
                </c:pt>
                <c:pt idx="330">
                  <c:v>1.4</c:v>
                </c:pt>
                <c:pt idx="331">
                  <c:v>1.4</c:v>
                </c:pt>
                <c:pt idx="332">
                  <c:v>1.4</c:v>
                </c:pt>
                <c:pt idx="333">
                  <c:v>1.4</c:v>
                </c:pt>
                <c:pt idx="334">
                  <c:v>1.4</c:v>
                </c:pt>
                <c:pt idx="335">
                  <c:v>1.4</c:v>
                </c:pt>
                <c:pt idx="336">
                  <c:v>1.4</c:v>
                </c:pt>
                <c:pt idx="337">
                  <c:v>1.4</c:v>
                </c:pt>
                <c:pt idx="338">
                  <c:v>1.4</c:v>
                </c:pt>
                <c:pt idx="339">
                  <c:v>1.4</c:v>
                </c:pt>
                <c:pt idx="340">
                  <c:v>1.4</c:v>
                </c:pt>
                <c:pt idx="341">
                  <c:v>1.4</c:v>
                </c:pt>
                <c:pt idx="342">
                  <c:v>1.4</c:v>
                </c:pt>
                <c:pt idx="343">
                  <c:v>1.4</c:v>
                </c:pt>
                <c:pt idx="344">
                  <c:v>1.4</c:v>
                </c:pt>
                <c:pt idx="345">
                  <c:v>1.4</c:v>
                </c:pt>
                <c:pt idx="346">
                  <c:v>1.4</c:v>
                </c:pt>
                <c:pt idx="347">
                  <c:v>1.4</c:v>
                </c:pt>
                <c:pt idx="348">
                  <c:v>1.4</c:v>
                </c:pt>
                <c:pt idx="349">
                  <c:v>1.4</c:v>
                </c:pt>
                <c:pt idx="350">
                  <c:v>1.4</c:v>
                </c:pt>
                <c:pt idx="351">
                  <c:v>1.4</c:v>
                </c:pt>
                <c:pt idx="352">
                  <c:v>1.4</c:v>
                </c:pt>
                <c:pt idx="353">
                  <c:v>1.4</c:v>
                </c:pt>
                <c:pt idx="354">
                  <c:v>1.4</c:v>
                </c:pt>
                <c:pt idx="355">
                  <c:v>1.4</c:v>
                </c:pt>
                <c:pt idx="356">
                  <c:v>1.4</c:v>
                </c:pt>
                <c:pt idx="357">
                  <c:v>1.4</c:v>
                </c:pt>
                <c:pt idx="358">
                  <c:v>1.4</c:v>
                </c:pt>
                <c:pt idx="359">
                  <c:v>1.4</c:v>
                </c:pt>
                <c:pt idx="360">
                  <c:v>1.4</c:v>
                </c:pt>
                <c:pt idx="361">
                  <c:v>1.5</c:v>
                </c:pt>
                <c:pt idx="362">
                  <c:v>1.5</c:v>
                </c:pt>
                <c:pt idx="363">
                  <c:v>1.5</c:v>
                </c:pt>
                <c:pt idx="364">
                  <c:v>1.5</c:v>
                </c:pt>
                <c:pt idx="365">
                  <c:v>1.5</c:v>
                </c:pt>
                <c:pt idx="366">
                  <c:v>1.5</c:v>
                </c:pt>
                <c:pt idx="367">
                  <c:v>1.5</c:v>
                </c:pt>
                <c:pt idx="368">
                  <c:v>1.5</c:v>
                </c:pt>
                <c:pt idx="369">
                  <c:v>1.5</c:v>
                </c:pt>
                <c:pt idx="370">
                  <c:v>1.5</c:v>
                </c:pt>
                <c:pt idx="371">
                  <c:v>1.5</c:v>
                </c:pt>
                <c:pt idx="372">
                  <c:v>1.5</c:v>
                </c:pt>
                <c:pt idx="373">
                  <c:v>1.5</c:v>
                </c:pt>
                <c:pt idx="374">
                  <c:v>1.5</c:v>
                </c:pt>
                <c:pt idx="375">
                  <c:v>1.5</c:v>
                </c:pt>
                <c:pt idx="376">
                  <c:v>1.5</c:v>
                </c:pt>
                <c:pt idx="377">
                  <c:v>1.5</c:v>
                </c:pt>
                <c:pt idx="378">
                  <c:v>1.5</c:v>
                </c:pt>
                <c:pt idx="379">
                  <c:v>1.5</c:v>
                </c:pt>
                <c:pt idx="380">
                  <c:v>1.5</c:v>
                </c:pt>
                <c:pt idx="381">
                  <c:v>1.5</c:v>
                </c:pt>
                <c:pt idx="382">
                  <c:v>1.5</c:v>
                </c:pt>
                <c:pt idx="383">
                  <c:v>1.5</c:v>
                </c:pt>
                <c:pt idx="384">
                  <c:v>1.5</c:v>
                </c:pt>
                <c:pt idx="385">
                  <c:v>1.5</c:v>
                </c:pt>
                <c:pt idx="386">
                  <c:v>1.5</c:v>
                </c:pt>
                <c:pt idx="387">
                  <c:v>1.5</c:v>
                </c:pt>
                <c:pt idx="388">
                  <c:v>1.5</c:v>
                </c:pt>
                <c:pt idx="389">
                  <c:v>1.5</c:v>
                </c:pt>
                <c:pt idx="390">
                  <c:v>1.5</c:v>
                </c:pt>
                <c:pt idx="391">
                  <c:v>1.5</c:v>
                </c:pt>
                <c:pt idx="392">
                  <c:v>1.5</c:v>
                </c:pt>
                <c:pt idx="393">
                  <c:v>1.5</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c:v>
                </c:pt>
                <c:pt idx="419">
                  <c:v>1.5</c:v>
                </c:pt>
                <c:pt idx="420">
                  <c:v>1.5</c:v>
                </c:pt>
                <c:pt idx="421">
                  <c:v>1.6</c:v>
                </c:pt>
                <c:pt idx="422">
                  <c:v>1.6</c:v>
                </c:pt>
                <c:pt idx="423">
                  <c:v>1.6</c:v>
                </c:pt>
                <c:pt idx="424">
                  <c:v>1.6</c:v>
                </c:pt>
                <c:pt idx="425">
                  <c:v>1.6</c:v>
                </c:pt>
                <c:pt idx="426">
                  <c:v>1.6</c:v>
                </c:pt>
                <c:pt idx="427">
                  <c:v>1.6</c:v>
                </c:pt>
                <c:pt idx="428">
                  <c:v>1.6</c:v>
                </c:pt>
                <c:pt idx="429">
                  <c:v>1.6</c:v>
                </c:pt>
                <c:pt idx="430">
                  <c:v>1.6</c:v>
                </c:pt>
                <c:pt idx="431">
                  <c:v>1.6</c:v>
                </c:pt>
                <c:pt idx="432">
                  <c:v>1.6</c:v>
                </c:pt>
                <c:pt idx="433">
                  <c:v>1.6</c:v>
                </c:pt>
                <c:pt idx="434">
                  <c:v>1.6</c:v>
                </c:pt>
                <c:pt idx="435">
                  <c:v>1.6</c:v>
                </c:pt>
                <c:pt idx="436">
                  <c:v>1.6</c:v>
                </c:pt>
                <c:pt idx="437">
                  <c:v>1.6</c:v>
                </c:pt>
                <c:pt idx="438">
                  <c:v>1.6</c:v>
                </c:pt>
                <c:pt idx="439">
                  <c:v>1.6</c:v>
                </c:pt>
                <c:pt idx="440">
                  <c:v>1.6</c:v>
                </c:pt>
                <c:pt idx="441">
                  <c:v>1.6</c:v>
                </c:pt>
                <c:pt idx="442">
                  <c:v>1.6</c:v>
                </c:pt>
                <c:pt idx="443">
                  <c:v>1.6</c:v>
                </c:pt>
                <c:pt idx="444">
                  <c:v>1.6</c:v>
                </c:pt>
                <c:pt idx="445">
                  <c:v>1.6</c:v>
                </c:pt>
                <c:pt idx="446">
                  <c:v>1.6</c:v>
                </c:pt>
                <c:pt idx="447">
                  <c:v>1.6</c:v>
                </c:pt>
                <c:pt idx="448">
                  <c:v>1.6</c:v>
                </c:pt>
                <c:pt idx="449">
                  <c:v>1.6</c:v>
                </c:pt>
                <c:pt idx="450">
                  <c:v>1.6</c:v>
                </c:pt>
                <c:pt idx="451">
                  <c:v>1.6</c:v>
                </c:pt>
                <c:pt idx="452">
                  <c:v>1.6</c:v>
                </c:pt>
                <c:pt idx="453">
                  <c:v>1.6</c:v>
                </c:pt>
                <c:pt idx="454">
                  <c:v>1.6</c:v>
                </c:pt>
                <c:pt idx="455">
                  <c:v>1.6</c:v>
                </c:pt>
                <c:pt idx="456">
                  <c:v>1.6</c:v>
                </c:pt>
                <c:pt idx="457">
                  <c:v>1.6</c:v>
                </c:pt>
                <c:pt idx="458">
                  <c:v>1.6</c:v>
                </c:pt>
                <c:pt idx="459">
                  <c:v>1.6</c:v>
                </c:pt>
                <c:pt idx="460">
                  <c:v>1.6</c:v>
                </c:pt>
                <c:pt idx="461">
                  <c:v>1.6</c:v>
                </c:pt>
                <c:pt idx="462">
                  <c:v>1.6</c:v>
                </c:pt>
                <c:pt idx="463">
                  <c:v>1.6</c:v>
                </c:pt>
                <c:pt idx="464">
                  <c:v>1.6</c:v>
                </c:pt>
                <c:pt idx="465">
                  <c:v>1.6</c:v>
                </c:pt>
                <c:pt idx="466">
                  <c:v>1.6</c:v>
                </c:pt>
                <c:pt idx="467">
                  <c:v>1.6</c:v>
                </c:pt>
                <c:pt idx="468">
                  <c:v>1.6</c:v>
                </c:pt>
                <c:pt idx="469">
                  <c:v>1.6</c:v>
                </c:pt>
                <c:pt idx="470">
                  <c:v>1.6</c:v>
                </c:pt>
                <c:pt idx="471">
                  <c:v>1.6</c:v>
                </c:pt>
                <c:pt idx="472">
                  <c:v>1.6</c:v>
                </c:pt>
                <c:pt idx="473">
                  <c:v>1.6</c:v>
                </c:pt>
                <c:pt idx="474">
                  <c:v>1.6</c:v>
                </c:pt>
                <c:pt idx="475">
                  <c:v>1.6</c:v>
                </c:pt>
                <c:pt idx="476">
                  <c:v>1.6</c:v>
                </c:pt>
                <c:pt idx="477">
                  <c:v>1.6</c:v>
                </c:pt>
                <c:pt idx="478">
                  <c:v>1.6</c:v>
                </c:pt>
                <c:pt idx="479">
                  <c:v>1.6</c:v>
                </c:pt>
                <c:pt idx="480">
                  <c:v>1.6</c:v>
                </c:pt>
                <c:pt idx="481">
                  <c:v>1.7</c:v>
                </c:pt>
                <c:pt idx="482">
                  <c:v>1.7</c:v>
                </c:pt>
                <c:pt idx="483">
                  <c:v>1.7</c:v>
                </c:pt>
                <c:pt idx="484">
                  <c:v>1.7</c:v>
                </c:pt>
                <c:pt idx="485">
                  <c:v>1.7</c:v>
                </c:pt>
                <c:pt idx="486">
                  <c:v>1.7</c:v>
                </c:pt>
                <c:pt idx="487">
                  <c:v>1.7</c:v>
                </c:pt>
                <c:pt idx="488">
                  <c:v>1.7</c:v>
                </c:pt>
                <c:pt idx="489">
                  <c:v>1.7</c:v>
                </c:pt>
                <c:pt idx="490">
                  <c:v>1.7</c:v>
                </c:pt>
                <c:pt idx="491">
                  <c:v>1.7</c:v>
                </c:pt>
                <c:pt idx="492">
                  <c:v>1.7</c:v>
                </c:pt>
                <c:pt idx="493">
                  <c:v>1.7</c:v>
                </c:pt>
                <c:pt idx="494">
                  <c:v>1.7</c:v>
                </c:pt>
                <c:pt idx="495">
                  <c:v>1.7</c:v>
                </c:pt>
                <c:pt idx="496">
                  <c:v>1.7</c:v>
                </c:pt>
                <c:pt idx="497">
                  <c:v>1.7</c:v>
                </c:pt>
                <c:pt idx="498">
                  <c:v>1.7</c:v>
                </c:pt>
                <c:pt idx="499">
                  <c:v>1.7</c:v>
                </c:pt>
                <c:pt idx="500">
                  <c:v>1.7</c:v>
                </c:pt>
                <c:pt idx="501">
                  <c:v>1.7</c:v>
                </c:pt>
                <c:pt idx="502">
                  <c:v>1.7</c:v>
                </c:pt>
                <c:pt idx="503">
                  <c:v>1.7</c:v>
                </c:pt>
                <c:pt idx="504">
                  <c:v>1.7</c:v>
                </c:pt>
                <c:pt idx="505">
                  <c:v>1.7</c:v>
                </c:pt>
                <c:pt idx="506">
                  <c:v>1.7</c:v>
                </c:pt>
                <c:pt idx="507">
                  <c:v>1.7</c:v>
                </c:pt>
                <c:pt idx="508">
                  <c:v>1.7</c:v>
                </c:pt>
                <c:pt idx="509">
                  <c:v>1.7</c:v>
                </c:pt>
                <c:pt idx="510">
                  <c:v>1.7</c:v>
                </c:pt>
                <c:pt idx="511">
                  <c:v>1.7</c:v>
                </c:pt>
                <c:pt idx="512">
                  <c:v>1.7</c:v>
                </c:pt>
                <c:pt idx="513">
                  <c:v>1.7</c:v>
                </c:pt>
                <c:pt idx="514">
                  <c:v>1.7</c:v>
                </c:pt>
                <c:pt idx="515">
                  <c:v>1.7</c:v>
                </c:pt>
                <c:pt idx="516">
                  <c:v>1.7</c:v>
                </c:pt>
                <c:pt idx="517">
                  <c:v>1.7</c:v>
                </c:pt>
                <c:pt idx="518">
                  <c:v>1.7</c:v>
                </c:pt>
                <c:pt idx="519">
                  <c:v>1.7</c:v>
                </c:pt>
                <c:pt idx="520">
                  <c:v>1.7</c:v>
                </c:pt>
                <c:pt idx="521">
                  <c:v>1.7</c:v>
                </c:pt>
                <c:pt idx="522">
                  <c:v>1.7</c:v>
                </c:pt>
                <c:pt idx="523">
                  <c:v>1.7</c:v>
                </c:pt>
                <c:pt idx="524">
                  <c:v>1.7</c:v>
                </c:pt>
                <c:pt idx="525">
                  <c:v>1.7</c:v>
                </c:pt>
                <c:pt idx="526">
                  <c:v>1.7</c:v>
                </c:pt>
                <c:pt idx="527">
                  <c:v>1.7</c:v>
                </c:pt>
                <c:pt idx="528">
                  <c:v>1.7</c:v>
                </c:pt>
                <c:pt idx="529">
                  <c:v>1.7</c:v>
                </c:pt>
                <c:pt idx="530">
                  <c:v>1.7</c:v>
                </c:pt>
                <c:pt idx="531">
                  <c:v>1.7</c:v>
                </c:pt>
                <c:pt idx="532">
                  <c:v>1.7</c:v>
                </c:pt>
                <c:pt idx="533">
                  <c:v>1.7</c:v>
                </c:pt>
                <c:pt idx="534">
                  <c:v>1.7</c:v>
                </c:pt>
                <c:pt idx="535">
                  <c:v>1.7</c:v>
                </c:pt>
                <c:pt idx="536">
                  <c:v>1.7</c:v>
                </c:pt>
                <c:pt idx="537">
                  <c:v>1.7</c:v>
                </c:pt>
                <c:pt idx="538">
                  <c:v>1.7</c:v>
                </c:pt>
                <c:pt idx="539">
                  <c:v>1.7</c:v>
                </c:pt>
                <c:pt idx="540">
                  <c:v>1.7</c:v>
                </c:pt>
                <c:pt idx="541">
                  <c:v>1.8</c:v>
                </c:pt>
                <c:pt idx="542">
                  <c:v>1.8</c:v>
                </c:pt>
                <c:pt idx="543">
                  <c:v>1.8</c:v>
                </c:pt>
                <c:pt idx="544">
                  <c:v>1.8</c:v>
                </c:pt>
                <c:pt idx="545">
                  <c:v>1.8</c:v>
                </c:pt>
                <c:pt idx="546">
                  <c:v>1.8</c:v>
                </c:pt>
                <c:pt idx="547">
                  <c:v>1.8</c:v>
                </c:pt>
                <c:pt idx="548">
                  <c:v>1.8</c:v>
                </c:pt>
                <c:pt idx="549">
                  <c:v>1.8</c:v>
                </c:pt>
                <c:pt idx="550">
                  <c:v>1.8</c:v>
                </c:pt>
                <c:pt idx="551">
                  <c:v>1.8</c:v>
                </c:pt>
                <c:pt idx="552">
                  <c:v>1.8</c:v>
                </c:pt>
                <c:pt idx="553">
                  <c:v>1.8</c:v>
                </c:pt>
                <c:pt idx="554">
                  <c:v>1.8</c:v>
                </c:pt>
                <c:pt idx="555">
                  <c:v>1.8</c:v>
                </c:pt>
                <c:pt idx="556">
                  <c:v>1.8</c:v>
                </c:pt>
                <c:pt idx="557">
                  <c:v>1.8</c:v>
                </c:pt>
                <c:pt idx="558">
                  <c:v>1.8</c:v>
                </c:pt>
                <c:pt idx="559">
                  <c:v>1.8</c:v>
                </c:pt>
                <c:pt idx="560">
                  <c:v>1.8</c:v>
                </c:pt>
                <c:pt idx="561">
                  <c:v>1.8</c:v>
                </c:pt>
                <c:pt idx="562">
                  <c:v>1.8</c:v>
                </c:pt>
                <c:pt idx="563">
                  <c:v>1.8</c:v>
                </c:pt>
                <c:pt idx="564">
                  <c:v>1.8</c:v>
                </c:pt>
                <c:pt idx="565">
                  <c:v>1.8</c:v>
                </c:pt>
                <c:pt idx="566">
                  <c:v>1.8</c:v>
                </c:pt>
                <c:pt idx="567">
                  <c:v>1.8</c:v>
                </c:pt>
                <c:pt idx="568">
                  <c:v>1.8</c:v>
                </c:pt>
                <c:pt idx="569">
                  <c:v>1.8</c:v>
                </c:pt>
                <c:pt idx="570">
                  <c:v>1.8</c:v>
                </c:pt>
                <c:pt idx="571">
                  <c:v>1.8</c:v>
                </c:pt>
                <c:pt idx="572">
                  <c:v>1.8</c:v>
                </c:pt>
                <c:pt idx="573">
                  <c:v>1.8</c:v>
                </c:pt>
                <c:pt idx="574">
                  <c:v>1.8</c:v>
                </c:pt>
                <c:pt idx="575">
                  <c:v>1.8</c:v>
                </c:pt>
                <c:pt idx="576">
                  <c:v>1.8</c:v>
                </c:pt>
                <c:pt idx="577">
                  <c:v>1.8</c:v>
                </c:pt>
                <c:pt idx="578">
                  <c:v>1.8</c:v>
                </c:pt>
                <c:pt idx="579">
                  <c:v>1.8</c:v>
                </c:pt>
                <c:pt idx="580">
                  <c:v>1.8</c:v>
                </c:pt>
                <c:pt idx="581">
                  <c:v>1.8</c:v>
                </c:pt>
                <c:pt idx="582">
                  <c:v>1.8</c:v>
                </c:pt>
                <c:pt idx="583">
                  <c:v>1.8</c:v>
                </c:pt>
                <c:pt idx="584">
                  <c:v>1.8</c:v>
                </c:pt>
                <c:pt idx="585">
                  <c:v>1.8</c:v>
                </c:pt>
                <c:pt idx="586">
                  <c:v>1.8</c:v>
                </c:pt>
                <c:pt idx="587">
                  <c:v>1.8</c:v>
                </c:pt>
                <c:pt idx="588">
                  <c:v>1.8</c:v>
                </c:pt>
                <c:pt idx="589">
                  <c:v>1.8</c:v>
                </c:pt>
                <c:pt idx="590">
                  <c:v>1.8</c:v>
                </c:pt>
                <c:pt idx="591">
                  <c:v>1.8</c:v>
                </c:pt>
                <c:pt idx="592">
                  <c:v>1.8</c:v>
                </c:pt>
                <c:pt idx="593">
                  <c:v>1.8</c:v>
                </c:pt>
                <c:pt idx="594">
                  <c:v>1.8</c:v>
                </c:pt>
                <c:pt idx="595">
                  <c:v>1.8</c:v>
                </c:pt>
                <c:pt idx="596">
                  <c:v>1.8</c:v>
                </c:pt>
                <c:pt idx="597">
                  <c:v>1.8</c:v>
                </c:pt>
                <c:pt idx="598">
                  <c:v>1.8</c:v>
                </c:pt>
                <c:pt idx="599">
                  <c:v>1.8</c:v>
                </c:pt>
                <c:pt idx="600">
                  <c:v>1.8</c:v>
                </c:pt>
                <c:pt idx="601">
                  <c:v>1.9</c:v>
                </c:pt>
                <c:pt idx="602">
                  <c:v>1.9</c:v>
                </c:pt>
                <c:pt idx="603">
                  <c:v>1.9</c:v>
                </c:pt>
                <c:pt idx="604">
                  <c:v>1.9</c:v>
                </c:pt>
                <c:pt idx="605">
                  <c:v>1.9</c:v>
                </c:pt>
                <c:pt idx="606">
                  <c:v>1.9</c:v>
                </c:pt>
                <c:pt idx="607">
                  <c:v>1.9</c:v>
                </c:pt>
                <c:pt idx="608">
                  <c:v>1.9</c:v>
                </c:pt>
                <c:pt idx="609">
                  <c:v>1.9</c:v>
                </c:pt>
                <c:pt idx="610">
                  <c:v>1.9</c:v>
                </c:pt>
                <c:pt idx="611">
                  <c:v>1.9</c:v>
                </c:pt>
                <c:pt idx="612">
                  <c:v>1.9</c:v>
                </c:pt>
                <c:pt idx="613">
                  <c:v>1.9</c:v>
                </c:pt>
                <c:pt idx="614">
                  <c:v>1.9</c:v>
                </c:pt>
                <c:pt idx="615">
                  <c:v>1.9</c:v>
                </c:pt>
                <c:pt idx="616">
                  <c:v>1.9</c:v>
                </c:pt>
                <c:pt idx="617">
                  <c:v>1.9</c:v>
                </c:pt>
                <c:pt idx="618">
                  <c:v>1.9</c:v>
                </c:pt>
                <c:pt idx="619">
                  <c:v>1.9</c:v>
                </c:pt>
                <c:pt idx="620">
                  <c:v>1.9</c:v>
                </c:pt>
                <c:pt idx="621">
                  <c:v>1.9</c:v>
                </c:pt>
                <c:pt idx="622">
                  <c:v>1.9</c:v>
                </c:pt>
                <c:pt idx="623">
                  <c:v>1.9</c:v>
                </c:pt>
                <c:pt idx="624">
                  <c:v>1.9</c:v>
                </c:pt>
                <c:pt idx="625">
                  <c:v>1.9</c:v>
                </c:pt>
                <c:pt idx="626">
                  <c:v>1.9</c:v>
                </c:pt>
                <c:pt idx="627">
                  <c:v>1.9</c:v>
                </c:pt>
                <c:pt idx="628">
                  <c:v>1.9</c:v>
                </c:pt>
                <c:pt idx="629">
                  <c:v>1.9</c:v>
                </c:pt>
                <c:pt idx="630">
                  <c:v>1.9</c:v>
                </c:pt>
                <c:pt idx="631">
                  <c:v>1.9</c:v>
                </c:pt>
                <c:pt idx="632">
                  <c:v>1.9</c:v>
                </c:pt>
                <c:pt idx="633">
                  <c:v>1.9</c:v>
                </c:pt>
                <c:pt idx="634">
                  <c:v>1.9</c:v>
                </c:pt>
                <c:pt idx="635">
                  <c:v>1.9</c:v>
                </c:pt>
                <c:pt idx="636">
                  <c:v>1.9</c:v>
                </c:pt>
                <c:pt idx="637">
                  <c:v>1.9</c:v>
                </c:pt>
                <c:pt idx="638">
                  <c:v>1.9</c:v>
                </c:pt>
                <c:pt idx="639">
                  <c:v>1.9</c:v>
                </c:pt>
                <c:pt idx="640">
                  <c:v>1.9</c:v>
                </c:pt>
                <c:pt idx="641">
                  <c:v>1.9</c:v>
                </c:pt>
                <c:pt idx="642">
                  <c:v>1.9</c:v>
                </c:pt>
                <c:pt idx="643">
                  <c:v>1.9</c:v>
                </c:pt>
                <c:pt idx="644">
                  <c:v>1.9</c:v>
                </c:pt>
                <c:pt idx="645">
                  <c:v>1.9</c:v>
                </c:pt>
                <c:pt idx="646">
                  <c:v>1.9</c:v>
                </c:pt>
                <c:pt idx="647">
                  <c:v>1.9</c:v>
                </c:pt>
                <c:pt idx="648">
                  <c:v>1.9</c:v>
                </c:pt>
                <c:pt idx="649">
                  <c:v>1.9</c:v>
                </c:pt>
                <c:pt idx="650">
                  <c:v>1.9</c:v>
                </c:pt>
                <c:pt idx="651">
                  <c:v>1.9</c:v>
                </c:pt>
                <c:pt idx="652">
                  <c:v>1.9</c:v>
                </c:pt>
                <c:pt idx="653">
                  <c:v>1.9</c:v>
                </c:pt>
                <c:pt idx="654">
                  <c:v>1.9</c:v>
                </c:pt>
                <c:pt idx="655">
                  <c:v>1.9</c:v>
                </c:pt>
                <c:pt idx="656">
                  <c:v>1.9</c:v>
                </c:pt>
                <c:pt idx="657">
                  <c:v>1.9</c:v>
                </c:pt>
                <c:pt idx="658">
                  <c:v>1.9</c:v>
                </c:pt>
                <c:pt idx="659">
                  <c:v>1.9</c:v>
                </c:pt>
                <c:pt idx="660">
                  <c:v>1.9</c:v>
                </c:pt>
                <c:pt idx="661">
                  <c:v>2.0</c:v>
                </c:pt>
                <c:pt idx="662">
                  <c:v>2.0</c:v>
                </c:pt>
                <c:pt idx="663">
                  <c:v>2.0</c:v>
                </c:pt>
                <c:pt idx="664">
                  <c:v>2.0</c:v>
                </c:pt>
                <c:pt idx="665">
                  <c:v>2.0</c:v>
                </c:pt>
                <c:pt idx="666">
                  <c:v>2.0</c:v>
                </c:pt>
                <c:pt idx="667">
                  <c:v>2.0</c:v>
                </c:pt>
                <c:pt idx="668">
                  <c:v>2.0</c:v>
                </c:pt>
                <c:pt idx="669">
                  <c:v>2.0</c:v>
                </c:pt>
                <c:pt idx="670">
                  <c:v>2.0</c:v>
                </c:pt>
                <c:pt idx="671">
                  <c:v>2.0</c:v>
                </c:pt>
                <c:pt idx="672">
                  <c:v>2.0</c:v>
                </c:pt>
                <c:pt idx="673">
                  <c:v>2.0</c:v>
                </c:pt>
                <c:pt idx="674">
                  <c:v>2.0</c:v>
                </c:pt>
                <c:pt idx="675">
                  <c:v>2.0</c:v>
                </c:pt>
                <c:pt idx="676">
                  <c:v>2.0</c:v>
                </c:pt>
                <c:pt idx="677">
                  <c:v>2.0</c:v>
                </c:pt>
                <c:pt idx="678">
                  <c:v>2.0</c:v>
                </c:pt>
                <c:pt idx="679">
                  <c:v>2.0</c:v>
                </c:pt>
                <c:pt idx="680">
                  <c:v>2.0</c:v>
                </c:pt>
                <c:pt idx="681">
                  <c:v>2.0</c:v>
                </c:pt>
                <c:pt idx="682">
                  <c:v>2.0</c:v>
                </c:pt>
                <c:pt idx="683">
                  <c:v>2.0</c:v>
                </c:pt>
                <c:pt idx="684">
                  <c:v>2.0</c:v>
                </c:pt>
                <c:pt idx="685">
                  <c:v>2.0</c:v>
                </c:pt>
                <c:pt idx="686">
                  <c:v>2.0</c:v>
                </c:pt>
                <c:pt idx="687">
                  <c:v>2.0</c:v>
                </c:pt>
                <c:pt idx="688">
                  <c:v>2.0</c:v>
                </c:pt>
                <c:pt idx="689">
                  <c:v>2.0</c:v>
                </c:pt>
                <c:pt idx="690">
                  <c:v>2.0</c:v>
                </c:pt>
                <c:pt idx="691">
                  <c:v>2.0</c:v>
                </c:pt>
                <c:pt idx="692">
                  <c:v>2.0</c:v>
                </c:pt>
                <c:pt idx="693">
                  <c:v>2.0</c:v>
                </c:pt>
                <c:pt idx="694">
                  <c:v>2.0</c:v>
                </c:pt>
                <c:pt idx="695">
                  <c:v>2.0</c:v>
                </c:pt>
                <c:pt idx="696">
                  <c:v>2.0</c:v>
                </c:pt>
                <c:pt idx="697">
                  <c:v>2.0</c:v>
                </c:pt>
                <c:pt idx="698">
                  <c:v>2.0</c:v>
                </c:pt>
                <c:pt idx="699">
                  <c:v>2.0</c:v>
                </c:pt>
                <c:pt idx="700">
                  <c:v>2.0</c:v>
                </c:pt>
                <c:pt idx="701">
                  <c:v>2.0</c:v>
                </c:pt>
                <c:pt idx="702">
                  <c:v>2.0</c:v>
                </c:pt>
                <c:pt idx="703">
                  <c:v>2.0</c:v>
                </c:pt>
                <c:pt idx="704">
                  <c:v>2.0</c:v>
                </c:pt>
                <c:pt idx="705">
                  <c:v>2.0</c:v>
                </c:pt>
                <c:pt idx="706">
                  <c:v>2.0</c:v>
                </c:pt>
                <c:pt idx="707">
                  <c:v>2.0</c:v>
                </c:pt>
                <c:pt idx="708">
                  <c:v>2.0</c:v>
                </c:pt>
                <c:pt idx="709">
                  <c:v>2.0</c:v>
                </c:pt>
                <c:pt idx="710">
                  <c:v>2.0</c:v>
                </c:pt>
                <c:pt idx="711">
                  <c:v>2.0</c:v>
                </c:pt>
                <c:pt idx="712">
                  <c:v>2.0</c:v>
                </c:pt>
                <c:pt idx="713">
                  <c:v>2.0</c:v>
                </c:pt>
                <c:pt idx="714">
                  <c:v>2.0</c:v>
                </c:pt>
                <c:pt idx="715">
                  <c:v>2.0</c:v>
                </c:pt>
                <c:pt idx="716">
                  <c:v>2.0</c:v>
                </c:pt>
                <c:pt idx="717">
                  <c:v>2.0</c:v>
                </c:pt>
                <c:pt idx="718">
                  <c:v>2.0</c:v>
                </c:pt>
                <c:pt idx="719">
                  <c:v>2.0</c:v>
                </c:pt>
                <c:pt idx="720">
                  <c:v>2.0</c:v>
                </c:pt>
                <c:pt idx="721">
                  <c:v>2.1</c:v>
                </c:pt>
                <c:pt idx="722">
                  <c:v>2.1</c:v>
                </c:pt>
                <c:pt idx="723">
                  <c:v>2.1</c:v>
                </c:pt>
                <c:pt idx="724">
                  <c:v>2.1</c:v>
                </c:pt>
                <c:pt idx="725">
                  <c:v>2.1</c:v>
                </c:pt>
                <c:pt idx="726">
                  <c:v>2.1</c:v>
                </c:pt>
                <c:pt idx="727">
                  <c:v>2.1</c:v>
                </c:pt>
                <c:pt idx="728">
                  <c:v>2.1</c:v>
                </c:pt>
                <c:pt idx="729">
                  <c:v>2.1</c:v>
                </c:pt>
                <c:pt idx="730">
                  <c:v>2.1</c:v>
                </c:pt>
                <c:pt idx="731">
                  <c:v>2.1</c:v>
                </c:pt>
                <c:pt idx="732">
                  <c:v>2.1</c:v>
                </c:pt>
                <c:pt idx="733">
                  <c:v>2.1</c:v>
                </c:pt>
                <c:pt idx="734">
                  <c:v>2.1</c:v>
                </c:pt>
                <c:pt idx="735">
                  <c:v>2.1</c:v>
                </c:pt>
                <c:pt idx="736">
                  <c:v>2.1</c:v>
                </c:pt>
                <c:pt idx="737">
                  <c:v>2.1</c:v>
                </c:pt>
                <c:pt idx="738">
                  <c:v>2.1</c:v>
                </c:pt>
                <c:pt idx="739">
                  <c:v>2.1</c:v>
                </c:pt>
                <c:pt idx="740">
                  <c:v>2.1</c:v>
                </c:pt>
                <c:pt idx="741">
                  <c:v>2.1</c:v>
                </c:pt>
                <c:pt idx="742">
                  <c:v>2.1</c:v>
                </c:pt>
                <c:pt idx="743">
                  <c:v>2.1</c:v>
                </c:pt>
                <c:pt idx="744">
                  <c:v>2.1</c:v>
                </c:pt>
                <c:pt idx="745">
                  <c:v>2.1</c:v>
                </c:pt>
                <c:pt idx="746">
                  <c:v>2.1</c:v>
                </c:pt>
                <c:pt idx="747">
                  <c:v>2.1</c:v>
                </c:pt>
                <c:pt idx="748">
                  <c:v>2.1</c:v>
                </c:pt>
                <c:pt idx="749">
                  <c:v>2.1</c:v>
                </c:pt>
                <c:pt idx="750">
                  <c:v>2.1</c:v>
                </c:pt>
                <c:pt idx="751">
                  <c:v>2.1</c:v>
                </c:pt>
                <c:pt idx="752">
                  <c:v>2.1</c:v>
                </c:pt>
                <c:pt idx="753">
                  <c:v>2.1</c:v>
                </c:pt>
                <c:pt idx="754">
                  <c:v>2.1</c:v>
                </c:pt>
                <c:pt idx="755">
                  <c:v>2.1</c:v>
                </c:pt>
                <c:pt idx="756">
                  <c:v>2.1</c:v>
                </c:pt>
                <c:pt idx="757">
                  <c:v>2.1</c:v>
                </c:pt>
                <c:pt idx="758">
                  <c:v>2.1</c:v>
                </c:pt>
                <c:pt idx="759">
                  <c:v>2.1</c:v>
                </c:pt>
                <c:pt idx="760">
                  <c:v>2.1</c:v>
                </c:pt>
                <c:pt idx="761">
                  <c:v>2.1</c:v>
                </c:pt>
                <c:pt idx="762">
                  <c:v>2.1</c:v>
                </c:pt>
                <c:pt idx="763">
                  <c:v>2.1</c:v>
                </c:pt>
                <c:pt idx="764">
                  <c:v>2.1</c:v>
                </c:pt>
                <c:pt idx="765">
                  <c:v>2.1</c:v>
                </c:pt>
                <c:pt idx="766">
                  <c:v>2.1</c:v>
                </c:pt>
                <c:pt idx="767">
                  <c:v>2.1</c:v>
                </c:pt>
                <c:pt idx="768">
                  <c:v>2.1</c:v>
                </c:pt>
                <c:pt idx="769">
                  <c:v>2.1</c:v>
                </c:pt>
                <c:pt idx="770">
                  <c:v>2.1</c:v>
                </c:pt>
                <c:pt idx="771">
                  <c:v>2.1</c:v>
                </c:pt>
                <c:pt idx="772">
                  <c:v>2.1</c:v>
                </c:pt>
                <c:pt idx="773">
                  <c:v>2.1</c:v>
                </c:pt>
                <c:pt idx="774">
                  <c:v>2.1</c:v>
                </c:pt>
                <c:pt idx="775">
                  <c:v>2.1</c:v>
                </c:pt>
                <c:pt idx="776">
                  <c:v>2.1</c:v>
                </c:pt>
                <c:pt idx="777">
                  <c:v>2.1</c:v>
                </c:pt>
                <c:pt idx="778">
                  <c:v>2.1</c:v>
                </c:pt>
                <c:pt idx="779">
                  <c:v>2.1</c:v>
                </c:pt>
                <c:pt idx="780">
                  <c:v>2.1</c:v>
                </c:pt>
                <c:pt idx="781">
                  <c:v>2.2</c:v>
                </c:pt>
                <c:pt idx="782">
                  <c:v>2.2</c:v>
                </c:pt>
                <c:pt idx="783">
                  <c:v>2.2</c:v>
                </c:pt>
                <c:pt idx="784">
                  <c:v>2.2</c:v>
                </c:pt>
                <c:pt idx="785">
                  <c:v>2.2</c:v>
                </c:pt>
                <c:pt idx="786">
                  <c:v>2.2</c:v>
                </c:pt>
                <c:pt idx="787">
                  <c:v>2.2</c:v>
                </c:pt>
                <c:pt idx="788">
                  <c:v>2.2</c:v>
                </c:pt>
                <c:pt idx="789">
                  <c:v>2.2</c:v>
                </c:pt>
                <c:pt idx="790">
                  <c:v>2.2</c:v>
                </c:pt>
                <c:pt idx="791">
                  <c:v>2.2</c:v>
                </c:pt>
                <c:pt idx="792">
                  <c:v>2.2</c:v>
                </c:pt>
                <c:pt idx="793">
                  <c:v>2.2</c:v>
                </c:pt>
                <c:pt idx="794">
                  <c:v>2.2</c:v>
                </c:pt>
                <c:pt idx="795">
                  <c:v>2.2</c:v>
                </c:pt>
                <c:pt idx="796">
                  <c:v>2.2</c:v>
                </c:pt>
                <c:pt idx="797">
                  <c:v>2.2</c:v>
                </c:pt>
                <c:pt idx="798">
                  <c:v>2.2</c:v>
                </c:pt>
                <c:pt idx="799">
                  <c:v>2.2</c:v>
                </c:pt>
                <c:pt idx="800">
                  <c:v>2.2</c:v>
                </c:pt>
                <c:pt idx="801">
                  <c:v>2.2</c:v>
                </c:pt>
                <c:pt idx="802">
                  <c:v>2.2</c:v>
                </c:pt>
                <c:pt idx="803">
                  <c:v>2.2</c:v>
                </c:pt>
                <c:pt idx="804">
                  <c:v>2.2</c:v>
                </c:pt>
                <c:pt idx="805">
                  <c:v>2.2</c:v>
                </c:pt>
                <c:pt idx="806">
                  <c:v>2.2</c:v>
                </c:pt>
                <c:pt idx="807">
                  <c:v>2.2</c:v>
                </c:pt>
                <c:pt idx="808">
                  <c:v>2.2</c:v>
                </c:pt>
                <c:pt idx="809">
                  <c:v>2.2</c:v>
                </c:pt>
                <c:pt idx="810">
                  <c:v>2.2</c:v>
                </c:pt>
                <c:pt idx="811">
                  <c:v>2.2</c:v>
                </c:pt>
                <c:pt idx="812">
                  <c:v>2.2</c:v>
                </c:pt>
                <c:pt idx="813">
                  <c:v>2.2</c:v>
                </c:pt>
                <c:pt idx="814">
                  <c:v>2.2</c:v>
                </c:pt>
                <c:pt idx="815">
                  <c:v>2.2</c:v>
                </c:pt>
                <c:pt idx="816">
                  <c:v>2.2</c:v>
                </c:pt>
                <c:pt idx="817">
                  <c:v>2.2</c:v>
                </c:pt>
                <c:pt idx="818">
                  <c:v>2.2</c:v>
                </c:pt>
                <c:pt idx="819">
                  <c:v>2.2</c:v>
                </c:pt>
                <c:pt idx="820">
                  <c:v>2.2</c:v>
                </c:pt>
                <c:pt idx="821">
                  <c:v>2.2</c:v>
                </c:pt>
                <c:pt idx="822">
                  <c:v>2.2</c:v>
                </c:pt>
                <c:pt idx="823">
                  <c:v>2.2</c:v>
                </c:pt>
                <c:pt idx="824">
                  <c:v>2.2</c:v>
                </c:pt>
                <c:pt idx="825">
                  <c:v>2.2</c:v>
                </c:pt>
                <c:pt idx="826">
                  <c:v>2.2</c:v>
                </c:pt>
                <c:pt idx="827">
                  <c:v>2.2</c:v>
                </c:pt>
                <c:pt idx="828">
                  <c:v>2.2</c:v>
                </c:pt>
                <c:pt idx="829">
                  <c:v>2.2</c:v>
                </c:pt>
                <c:pt idx="830">
                  <c:v>2.2</c:v>
                </c:pt>
                <c:pt idx="831">
                  <c:v>2.2</c:v>
                </c:pt>
                <c:pt idx="832">
                  <c:v>2.2</c:v>
                </c:pt>
                <c:pt idx="833">
                  <c:v>2.2</c:v>
                </c:pt>
                <c:pt idx="834">
                  <c:v>2.2</c:v>
                </c:pt>
                <c:pt idx="835">
                  <c:v>2.2</c:v>
                </c:pt>
                <c:pt idx="836">
                  <c:v>2.2</c:v>
                </c:pt>
                <c:pt idx="837">
                  <c:v>2.2</c:v>
                </c:pt>
                <c:pt idx="838">
                  <c:v>2.2</c:v>
                </c:pt>
                <c:pt idx="839">
                  <c:v>2.2</c:v>
                </c:pt>
                <c:pt idx="840">
                  <c:v>2.2</c:v>
                </c:pt>
                <c:pt idx="841">
                  <c:v>2.3</c:v>
                </c:pt>
                <c:pt idx="842">
                  <c:v>2.3</c:v>
                </c:pt>
                <c:pt idx="843">
                  <c:v>2.3</c:v>
                </c:pt>
                <c:pt idx="844">
                  <c:v>2.3</c:v>
                </c:pt>
                <c:pt idx="845">
                  <c:v>2.3</c:v>
                </c:pt>
                <c:pt idx="846">
                  <c:v>2.3</c:v>
                </c:pt>
                <c:pt idx="847">
                  <c:v>2.3</c:v>
                </c:pt>
                <c:pt idx="848">
                  <c:v>2.3</c:v>
                </c:pt>
                <c:pt idx="849">
                  <c:v>2.3</c:v>
                </c:pt>
                <c:pt idx="850">
                  <c:v>2.3</c:v>
                </c:pt>
                <c:pt idx="851">
                  <c:v>2.3</c:v>
                </c:pt>
                <c:pt idx="852">
                  <c:v>2.3</c:v>
                </c:pt>
                <c:pt idx="853">
                  <c:v>2.3</c:v>
                </c:pt>
                <c:pt idx="854">
                  <c:v>2.3</c:v>
                </c:pt>
                <c:pt idx="855">
                  <c:v>2.3</c:v>
                </c:pt>
                <c:pt idx="856">
                  <c:v>2.3</c:v>
                </c:pt>
                <c:pt idx="857">
                  <c:v>2.3</c:v>
                </c:pt>
                <c:pt idx="858">
                  <c:v>2.3</c:v>
                </c:pt>
                <c:pt idx="859">
                  <c:v>2.3</c:v>
                </c:pt>
                <c:pt idx="860">
                  <c:v>2.3</c:v>
                </c:pt>
                <c:pt idx="861">
                  <c:v>2.3</c:v>
                </c:pt>
                <c:pt idx="862">
                  <c:v>2.3</c:v>
                </c:pt>
                <c:pt idx="863">
                  <c:v>2.3</c:v>
                </c:pt>
                <c:pt idx="864">
                  <c:v>2.3</c:v>
                </c:pt>
                <c:pt idx="865">
                  <c:v>2.3</c:v>
                </c:pt>
                <c:pt idx="866">
                  <c:v>2.3</c:v>
                </c:pt>
                <c:pt idx="867">
                  <c:v>2.3</c:v>
                </c:pt>
                <c:pt idx="868">
                  <c:v>2.3</c:v>
                </c:pt>
                <c:pt idx="869">
                  <c:v>2.3</c:v>
                </c:pt>
                <c:pt idx="870">
                  <c:v>2.3</c:v>
                </c:pt>
                <c:pt idx="871">
                  <c:v>2.3</c:v>
                </c:pt>
                <c:pt idx="872">
                  <c:v>2.3</c:v>
                </c:pt>
                <c:pt idx="873">
                  <c:v>2.3</c:v>
                </c:pt>
                <c:pt idx="874">
                  <c:v>2.3</c:v>
                </c:pt>
                <c:pt idx="875">
                  <c:v>2.3</c:v>
                </c:pt>
                <c:pt idx="876">
                  <c:v>2.3</c:v>
                </c:pt>
                <c:pt idx="877">
                  <c:v>2.3</c:v>
                </c:pt>
                <c:pt idx="878">
                  <c:v>2.3</c:v>
                </c:pt>
                <c:pt idx="879">
                  <c:v>2.3</c:v>
                </c:pt>
                <c:pt idx="880">
                  <c:v>2.3</c:v>
                </c:pt>
                <c:pt idx="881">
                  <c:v>2.3</c:v>
                </c:pt>
                <c:pt idx="882">
                  <c:v>2.3</c:v>
                </c:pt>
                <c:pt idx="883">
                  <c:v>2.3</c:v>
                </c:pt>
                <c:pt idx="884">
                  <c:v>2.3</c:v>
                </c:pt>
                <c:pt idx="885">
                  <c:v>2.3</c:v>
                </c:pt>
                <c:pt idx="886">
                  <c:v>2.3</c:v>
                </c:pt>
                <c:pt idx="887">
                  <c:v>2.3</c:v>
                </c:pt>
                <c:pt idx="888">
                  <c:v>2.3</c:v>
                </c:pt>
                <c:pt idx="889">
                  <c:v>2.3</c:v>
                </c:pt>
                <c:pt idx="890">
                  <c:v>2.3</c:v>
                </c:pt>
                <c:pt idx="891">
                  <c:v>2.3</c:v>
                </c:pt>
                <c:pt idx="892">
                  <c:v>2.3</c:v>
                </c:pt>
                <c:pt idx="893">
                  <c:v>2.3</c:v>
                </c:pt>
                <c:pt idx="894">
                  <c:v>2.3</c:v>
                </c:pt>
                <c:pt idx="895">
                  <c:v>2.3</c:v>
                </c:pt>
                <c:pt idx="896">
                  <c:v>2.3</c:v>
                </c:pt>
                <c:pt idx="897">
                  <c:v>2.3</c:v>
                </c:pt>
                <c:pt idx="898">
                  <c:v>2.3</c:v>
                </c:pt>
                <c:pt idx="899">
                  <c:v>2.3</c:v>
                </c:pt>
                <c:pt idx="900">
                  <c:v>2.3</c:v>
                </c:pt>
                <c:pt idx="901">
                  <c:v>2.4</c:v>
                </c:pt>
                <c:pt idx="902">
                  <c:v>2.4</c:v>
                </c:pt>
                <c:pt idx="903">
                  <c:v>2.4</c:v>
                </c:pt>
                <c:pt idx="904">
                  <c:v>2.4</c:v>
                </c:pt>
                <c:pt idx="905">
                  <c:v>2.4</c:v>
                </c:pt>
                <c:pt idx="906">
                  <c:v>2.4</c:v>
                </c:pt>
                <c:pt idx="907">
                  <c:v>2.4</c:v>
                </c:pt>
                <c:pt idx="908">
                  <c:v>2.4</c:v>
                </c:pt>
                <c:pt idx="909">
                  <c:v>2.4</c:v>
                </c:pt>
                <c:pt idx="910">
                  <c:v>2.4</c:v>
                </c:pt>
                <c:pt idx="911">
                  <c:v>2.4</c:v>
                </c:pt>
                <c:pt idx="912">
                  <c:v>2.4</c:v>
                </c:pt>
                <c:pt idx="913">
                  <c:v>2.4</c:v>
                </c:pt>
                <c:pt idx="914">
                  <c:v>2.4</c:v>
                </c:pt>
                <c:pt idx="915">
                  <c:v>2.4</c:v>
                </c:pt>
                <c:pt idx="916">
                  <c:v>2.4</c:v>
                </c:pt>
                <c:pt idx="917">
                  <c:v>2.4</c:v>
                </c:pt>
                <c:pt idx="918">
                  <c:v>2.4</c:v>
                </c:pt>
                <c:pt idx="919">
                  <c:v>2.4</c:v>
                </c:pt>
                <c:pt idx="920">
                  <c:v>2.4</c:v>
                </c:pt>
                <c:pt idx="921">
                  <c:v>2.4</c:v>
                </c:pt>
                <c:pt idx="922">
                  <c:v>2.4</c:v>
                </c:pt>
                <c:pt idx="923">
                  <c:v>2.4</c:v>
                </c:pt>
                <c:pt idx="924">
                  <c:v>2.4</c:v>
                </c:pt>
                <c:pt idx="925">
                  <c:v>2.4</c:v>
                </c:pt>
                <c:pt idx="926">
                  <c:v>2.4</c:v>
                </c:pt>
                <c:pt idx="927">
                  <c:v>2.4</c:v>
                </c:pt>
                <c:pt idx="928">
                  <c:v>2.4</c:v>
                </c:pt>
                <c:pt idx="929">
                  <c:v>2.4</c:v>
                </c:pt>
                <c:pt idx="930">
                  <c:v>2.4</c:v>
                </c:pt>
                <c:pt idx="931">
                  <c:v>2.4</c:v>
                </c:pt>
                <c:pt idx="932">
                  <c:v>2.4</c:v>
                </c:pt>
                <c:pt idx="933">
                  <c:v>2.4</c:v>
                </c:pt>
                <c:pt idx="934">
                  <c:v>2.4</c:v>
                </c:pt>
                <c:pt idx="935">
                  <c:v>2.4</c:v>
                </c:pt>
                <c:pt idx="936">
                  <c:v>2.4</c:v>
                </c:pt>
                <c:pt idx="937">
                  <c:v>2.4</c:v>
                </c:pt>
                <c:pt idx="938">
                  <c:v>2.4</c:v>
                </c:pt>
                <c:pt idx="939">
                  <c:v>2.4</c:v>
                </c:pt>
                <c:pt idx="940">
                  <c:v>2.4</c:v>
                </c:pt>
                <c:pt idx="941">
                  <c:v>2.4</c:v>
                </c:pt>
                <c:pt idx="942">
                  <c:v>2.4</c:v>
                </c:pt>
                <c:pt idx="943">
                  <c:v>2.4</c:v>
                </c:pt>
                <c:pt idx="944">
                  <c:v>2.4</c:v>
                </c:pt>
                <c:pt idx="945">
                  <c:v>2.4</c:v>
                </c:pt>
                <c:pt idx="946">
                  <c:v>2.4</c:v>
                </c:pt>
                <c:pt idx="947">
                  <c:v>2.4</c:v>
                </c:pt>
                <c:pt idx="948">
                  <c:v>2.4</c:v>
                </c:pt>
                <c:pt idx="949">
                  <c:v>2.4</c:v>
                </c:pt>
                <c:pt idx="950">
                  <c:v>2.4</c:v>
                </c:pt>
                <c:pt idx="951">
                  <c:v>2.4</c:v>
                </c:pt>
                <c:pt idx="952">
                  <c:v>2.4</c:v>
                </c:pt>
                <c:pt idx="953">
                  <c:v>2.4</c:v>
                </c:pt>
                <c:pt idx="954">
                  <c:v>2.4</c:v>
                </c:pt>
                <c:pt idx="955">
                  <c:v>2.4</c:v>
                </c:pt>
                <c:pt idx="956">
                  <c:v>2.4</c:v>
                </c:pt>
                <c:pt idx="957">
                  <c:v>2.4</c:v>
                </c:pt>
                <c:pt idx="958">
                  <c:v>2.4</c:v>
                </c:pt>
                <c:pt idx="959">
                  <c:v>2.4</c:v>
                </c:pt>
                <c:pt idx="960">
                  <c:v>2.4</c:v>
                </c:pt>
                <c:pt idx="961">
                  <c:v>2.5</c:v>
                </c:pt>
                <c:pt idx="962">
                  <c:v>2.5</c:v>
                </c:pt>
                <c:pt idx="963">
                  <c:v>2.5</c:v>
                </c:pt>
                <c:pt idx="964">
                  <c:v>2.5</c:v>
                </c:pt>
                <c:pt idx="965">
                  <c:v>2.5</c:v>
                </c:pt>
                <c:pt idx="966">
                  <c:v>2.5</c:v>
                </c:pt>
                <c:pt idx="967">
                  <c:v>2.5</c:v>
                </c:pt>
                <c:pt idx="968">
                  <c:v>2.5</c:v>
                </c:pt>
                <c:pt idx="969">
                  <c:v>2.5</c:v>
                </c:pt>
                <c:pt idx="970">
                  <c:v>2.5</c:v>
                </c:pt>
                <c:pt idx="971">
                  <c:v>2.5</c:v>
                </c:pt>
                <c:pt idx="972">
                  <c:v>2.5</c:v>
                </c:pt>
                <c:pt idx="973">
                  <c:v>2.5</c:v>
                </c:pt>
                <c:pt idx="974">
                  <c:v>2.5</c:v>
                </c:pt>
                <c:pt idx="975">
                  <c:v>2.5</c:v>
                </c:pt>
                <c:pt idx="976">
                  <c:v>2.5</c:v>
                </c:pt>
                <c:pt idx="977">
                  <c:v>2.5</c:v>
                </c:pt>
                <c:pt idx="978">
                  <c:v>2.5</c:v>
                </c:pt>
                <c:pt idx="979">
                  <c:v>2.5</c:v>
                </c:pt>
                <c:pt idx="980">
                  <c:v>2.5</c:v>
                </c:pt>
                <c:pt idx="981">
                  <c:v>2.5</c:v>
                </c:pt>
                <c:pt idx="982">
                  <c:v>2.5</c:v>
                </c:pt>
                <c:pt idx="983">
                  <c:v>2.5</c:v>
                </c:pt>
                <c:pt idx="984">
                  <c:v>2.5</c:v>
                </c:pt>
                <c:pt idx="985">
                  <c:v>2.5</c:v>
                </c:pt>
                <c:pt idx="986">
                  <c:v>2.5</c:v>
                </c:pt>
                <c:pt idx="987">
                  <c:v>2.5</c:v>
                </c:pt>
                <c:pt idx="988">
                  <c:v>2.5</c:v>
                </c:pt>
                <c:pt idx="989">
                  <c:v>2.5</c:v>
                </c:pt>
                <c:pt idx="990">
                  <c:v>2.5</c:v>
                </c:pt>
                <c:pt idx="991">
                  <c:v>2.5</c:v>
                </c:pt>
                <c:pt idx="992">
                  <c:v>2.5</c:v>
                </c:pt>
                <c:pt idx="993">
                  <c:v>2.5</c:v>
                </c:pt>
                <c:pt idx="994">
                  <c:v>2.5</c:v>
                </c:pt>
                <c:pt idx="995">
                  <c:v>2.5</c:v>
                </c:pt>
                <c:pt idx="996">
                  <c:v>2.5</c:v>
                </c:pt>
                <c:pt idx="997">
                  <c:v>2.5</c:v>
                </c:pt>
                <c:pt idx="998">
                  <c:v>2.5</c:v>
                </c:pt>
                <c:pt idx="999">
                  <c:v>2.5</c:v>
                </c:pt>
                <c:pt idx="1000">
                  <c:v>2.5</c:v>
                </c:pt>
                <c:pt idx="1001">
                  <c:v>2.5</c:v>
                </c:pt>
                <c:pt idx="1002">
                  <c:v>2.5</c:v>
                </c:pt>
                <c:pt idx="1003">
                  <c:v>2.5</c:v>
                </c:pt>
                <c:pt idx="1004">
                  <c:v>2.5</c:v>
                </c:pt>
                <c:pt idx="1005">
                  <c:v>2.5</c:v>
                </c:pt>
                <c:pt idx="1006">
                  <c:v>2.5</c:v>
                </c:pt>
                <c:pt idx="1007">
                  <c:v>2.5</c:v>
                </c:pt>
                <c:pt idx="1008">
                  <c:v>2.5</c:v>
                </c:pt>
                <c:pt idx="1009">
                  <c:v>2.5</c:v>
                </c:pt>
                <c:pt idx="1010">
                  <c:v>2.5</c:v>
                </c:pt>
                <c:pt idx="1011">
                  <c:v>2.5</c:v>
                </c:pt>
                <c:pt idx="1012">
                  <c:v>2.5</c:v>
                </c:pt>
                <c:pt idx="1013">
                  <c:v>2.5</c:v>
                </c:pt>
                <c:pt idx="1014">
                  <c:v>2.5</c:v>
                </c:pt>
                <c:pt idx="1015">
                  <c:v>2.5</c:v>
                </c:pt>
                <c:pt idx="1016">
                  <c:v>2.5</c:v>
                </c:pt>
                <c:pt idx="1017">
                  <c:v>2.5</c:v>
                </c:pt>
                <c:pt idx="1018">
                  <c:v>2.5</c:v>
                </c:pt>
                <c:pt idx="1019">
                  <c:v>2.5</c:v>
                </c:pt>
                <c:pt idx="1020">
                  <c:v>2.5</c:v>
                </c:pt>
                <c:pt idx="1021">
                  <c:v>2.6</c:v>
                </c:pt>
                <c:pt idx="1022">
                  <c:v>2.6</c:v>
                </c:pt>
                <c:pt idx="1023">
                  <c:v>2.6</c:v>
                </c:pt>
                <c:pt idx="1024">
                  <c:v>2.6</c:v>
                </c:pt>
                <c:pt idx="1025">
                  <c:v>2.6</c:v>
                </c:pt>
                <c:pt idx="1026">
                  <c:v>2.6</c:v>
                </c:pt>
                <c:pt idx="1027">
                  <c:v>2.6</c:v>
                </c:pt>
                <c:pt idx="1028">
                  <c:v>2.6</c:v>
                </c:pt>
                <c:pt idx="1029">
                  <c:v>2.6</c:v>
                </c:pt>
                <c:pt idx="1030">
                  <c:v>2.6</c:v>
                </c:pt>
                <c:pt idx="1031">
                  <c:v>2.6</c:v>
                </c:pt>
                <c:pt idx="1032">
                  <c:v>2.6</c:v>
                </c:pt>
                <c:pt idx="1033">
                  <c:v>2.6</c:v>
                </c:pt>
                <c:pt idx="1034">
                  <c:v>2.6</c:v>
                </c:pt>
                <c:pt idx="1035">
                  <c:v>2.6</c:v>
                </c:pt>
                <c:pt idx="1036">
                  <c:v>2.6</c:v>
                </c:pt>
                <c:pt idx="1037">
                  <c:v>2.6</c:v>
                </c:pt>
                <c:pt idx="1038">
                  <c:v>2.6</c:v>
                </c:pt>
                <c:pt idx="1039">
                  <c:v>2.6</c:v>
                </c:pt>
                <c:pt idx="1040">
                  <c:v>2.6</c:v>
                </c:pt>
                <c:pt idx="1041">
                  <c:v>2.6</c:v>
                </c:pt>
                <c:pt idx="1042">
                  <c:v>2.6</c:v>
                </c:pt>
                <c:pt idx="1043">
                  <c:v>2.6</c:v>
                </c:pt>
                <c:pt idx="1044">
                  <c:v>2.6</c:v>
                </c:pt>
                <c:pt idx="1045">
                  <c:v>2.6</c:v>
                </c:pt>
                <c:pt idx="1046">
                  <c:v>2.6</c:v>
                </c:pt>
                <c:pt idx="1047">
                  <c:v>2.6</c:v>
                </c:pt>
                <c:pt idx="1048">
                  <c:v>2.6</c:v>
                </c:pt>
                <c:pt idx="1049">
                  <c:v>2.6</c:v>
                </c:pt>
                <c:pt idx="1050">
                  <c:v>2.6</c:v>
                </c:pt>
                <c:pt idx="1051">
                  <c:v>2.6</c:v>
                </c:pt>
                <c:pt idx="1052">
                  <c:v>2.6</c:v>
                </c:pt>
                <c:pt idx="1053">
                  <c:v>2.6</c:v>
                </c:pt>
                <c:pt idx="1054">
                  <c:v>2.6</c:v>
                </c:pt>
                <c:pt idx="1055">
                  <c:v>2.6</c:v>
                </c:pt>
                <c:pt idx="1056">
                  <c:v>2.6</c:v>
                </c:pt>
                <c:pt idx="1057">
                  <c:v>2.6</c:v>
                </c:pt>
                <c:pt idx="1058">
                  <c:v>2.6</c:v>
                </c:pt>
                <c:pt idx="1059">
                  <c:v>2.6</c:v>
                </c:pt>
                <c:pt idx="1060">
                  <c:v>2.6</c:v>
                </c:pt>
                <c:pt idx="1061">
                  <c:v>2.6</c:v>
                </c:pt>
                <c:pt idx="1062">
                  <c:v>2.6</c:v>
                </c:pt>
                <c:pt idx="1063">
                  <c:v>2.6</c:v>
                </c:pt>
                <c:pt idx="1064">
                  <c:v>2.6</c:v>
                </c:pt>
                <c:pt idx="1065">
                  <c:v>2.6</c:v>
                </c:pt>
                <c:pt idx="1066">
                  <c:v>2.6</c:v>
                </c:pt>
                <c:pt idx="1067">
                  <c:v>2.6</c:v>
                </c:pt>
                <c:pt idx="1068">
                  <c:v>2.6</c:v>
                </c:pt>
                <c:pt idx="1069">
                  <c:v>2.6</c:v>
                </c:pt>
                <c:pt idx="1070">
                  <c:v>2.6</c:v>
                </c:pt>
                <c:pt idx="1071">
                  <c:v>2.6</c:v>
                </c:pt>
                <c:pt idx="1072">
                  <c:v>2.6</c:v>
                </c:pt>
                <c:pt idx="1073">
                  <c:v>2.6</c:v>
                </c:pt>
                <c:pt idx="1074">
                  <c:v>2.6</c:v>
                </c:pt>
                <c:pt idx="1075">
                  <c:v>2.6</c:v>
                </c:pt>
                <c:pt idx="1076">
                  <c:v>2.6</c:v>
                </c:pt>
                <c:pt idx="1077">
                  <c:v>2.6</c:v>
                </c:pt>
                <c:pt idx="1078">
                  <c:v>2.6</c:v>
                </c:pt>
                <c:pt idx="1079">
                  <c:v>2.6</c:v>
                </c:pt>
                <c:pt idx="1080">
                  <c:v>2.6</c:v>
                </c:pt>
                <c:pt idx="1081">
                  <c:v>2.7</c:v>
                </c:pt>
                <c:pt idx="1082">
                  <c:v>2.7</c:v>
                </c:pt>
                <c:pt idx="1083">
                  <c:v>2.7</c:v>
                </c:pt>
                <c:pt idx="1084">
                  <c:v>2.7</c:v>
                </c:pt>
                <c:pt idx="1085">
                  <c:v>2.7</c:v>
                </c:pt>
                <c:pt idx="1086">
                  <c:v>2.7</c:v>
                </c:pt>
                <c:pt idx="1087">
                  <c:v>2.7</c:v>
                </c:pt>
                <c:pt idx="1088">
                  <c:v>2.7</c:v>
                </c:pt>
                <c:pt idx="1089">
                  <c:v>2.7</c:v>
                </c:pt>
                <c:pt idx="1090">
                  <c:v>2.7</c:v>
                </c:pt>
                <c:pt idx="1091">
                  <c:v>2.7</c:v>
                </c:pt>
                <c:pt idx="1092">
                  <c:v>2.7</c:v>
                </c:pt>
                <c:pt idx="1093">
                  <c:v>2.7</c:v>
                </c:pt>
                <c:pt idx="1094">
                  <c:v>2.7</c:v>
                </c:pt>
                <c:pt idx="1095">
                  <c:v>2.7</c:v>
                </c:pt>
                <c:pt idx="1096">
                  <c:v>2.7</c:v>
                </c:pt>
                <c:pt idx="1097">
                  <c:v>2.7</c:v>
                </c:pt>
                <c:pt idx="1098">
                  <c:v>2.7</c:v>
                </c:pt>
                <c:pt idx="1099">
                  <c:v>2.7</c:v>
                </c:pt>
                <c:pt idx="1100">
                  <c:v>2.7</c:v>
                </c:pt>
                <c:pt idx="1101">
                  <c:v>2.7</c:v>
                </c:pt>
                <c:pt idx="1102">
                  <c:v>2.7</c:v>
                </c:pt>
                <c:pt idx="1103">
                  <c:v>2.7</c:v>
                </c:pt>
                <c:pt idx="1104">
                  <c:v>2.7</c:v>
                </c:pt>
                <c:pt idx="1105">
                  <c:v>2.7</c:v>
                </c:pt>
                <c:pt idx="1106">
                  <c:v>2.7</c:v>
                </c:pt>
                <c:pt idx="1107">
                  <c:v>2.7</c:v>
                </c:pt>
                <c:pt idx="1108">
                  <c:v>2.7</c:v>
                </c:pt>
                <c:pt idx="1109">
                  <c:v>2.7</c:v>
                </c:pt>
                <c:pt idx="1110">
                  <c:v>2.7</c:v>
                </c:pt>
                <c:pt idx="1111">
                  <c:v>2.7</c:v>
                </c:pt>
                <c:pt idx="1112">
                  <c:v>2.7</c:v>
                </c:pt>
                <c:pt idx="1113">
                  <c:v>2.7</c:v>
                </c:pt>
                <c:pt idx="1114">
                  <c:v>2.7</c:v>
                </c:pt>
                <c:pt idx="1115">
                  <c:v>2.7</c:v>
                </c:pt>
                <c:pt idx="1116">
                  <c:v>2.7</c:v>
                </c:pt>
                <c:pt idx="1117">
                  <c:v>2.7</c:v>
                </c:pt>
                <c:pt idx="1118">
                  <c:v>2.7</c:v>
                </c:pt>
                <c:pt idx="1119">
                  <c:v>2.7</c:v>
                </c:pt>
                <c:pt idx="1120">
                  <c:v>2.7</c:v>
                </c:pt>
                <c:pt idx="1121">
                  <c:v>2.7</c:v>
                </c:pt>
                <c:pt idx="1122">
                  <c:v>2.7</c:v>
                </c:pt>
                <c:pt idx="1123">
                  <c:v>2.7</c:v>
                </c:pt>
                <c:pt idx="1124">
                  <c:v>2.7</c:v>
                </c:pt>
                <c:pt idx="1125">
                  <c:v>2.7</c:v>
                </c:pt>
                <c:pt idx="1126">
                  <c:v>2.7</c:v>
                </c:pt>
                <c:pt idx="1127">
                  <c:v>2.7</c:v>
                </c:pt>
                <c:pt idx="1128">
                  <c:v>2.7</c:v>
                </c:pt>
                <c:pt idx="1129">
                  <c:v>2.7</c:v>
                </c:pt>
                <c:pt idx="1130">
                  <c:v>2.7</c:v>
                </c:pt>
                <c:pt idx="1131">
                  <c:v>2.7</c:v>
                </c:pt>
                <c:pt idx="1132">
                  <c:v>2.7</c:v>
                </c:pt>
                <c:pt idx="1133">
                  <c:v>2.7</c:v>
                </c:pt>
                <c:pt idx="1134">
                  <c:v>2.7</c:v>
                </c:pt>
                <c:pt idx="1135">
                  <c:v>2.7</c:v>
                </c:pt>
                <c:pt idx="1136">
                  <c:v>2.7</c:v>
                </c:pt>
                <c:pt idx="1137">
                  <c:v>2.7</c:v>
                </c:pt>
                <c:pt idx="1138">
                  <c:v>2.7</c:v>
                </c:pt>
                <c:pt idx="1139">
                  <c:v>2.7</c:v>
                </c:pt>
                <c:pt idx="1140">
                  <c:v>2.7</c:v>
                </c:pt>
                <c:pt idx="1141">
                  <c:v>2.8</c:v>
                </c:pt>
                <c:pt idx="1142">
                  <c:v>2.8</c:v>
                </c:pt>
                <c:pt idx="1143">
                  <c:v>2.8</c:v>
                </c:pt>
                <c:pt idx="1144">
                  <c:v>2.8</c:v>
                </c:pt>
                <c:pt idx="1145">
                  <c:v>2.8</c:v>
                </c:pt>
                <c:pt idx="1146">
                  <c:v>2.8</c:v>
                </c:pt>
                <c:pt idx="1147">
                  <c:v>2.8</c:v>
                </c:pt>
                <c:pt idx="1148">
                  <c:v>2.8</c:v>
                </c:pt>
                <c:pt idx="1149">
                  <c:v>2.8</c:v>
                </c:pt>
                <c:pt idx="1150">
                  <c:v>2.8</c:v>
                </c:pt>
                <c:pt idx="1151">
                  <c:v>2.8</c:v>
                </c:pt>
                <c:pt idx="1152">
                  <c:v>2.8</c:v>
                </c:pt>
                <c:pt idx="1153">
                  <c:v>2.8</c:v>
                </c:pt>
                <c:pt idx="1154">
                  <c:v>2.8</c:v>
                </c:pt>
                <c:pt idx="1155">
                  <c:v>2.8</c:v>
                </c:pt>
                <c:pt idx="1156">
                  <c:v>2.8</c:v>
                </c:pt>
                <c:pt idx="1157">
                  <c:v>2.8</c:v>
                </c:pt>
                <c:pt idx="1158">
                  <c:v>2.8</c:v>
                </c:pt>
                <c:pt idx="1159">
                  <c:v>2.8</c:v>
                </c:pt>
                <c:pt idx="1160">
                  <c:v>2.8</c:v>
                </c:pt>
                <c:pt idx="1161">
                  <c:v>2.8</c:v>
                </c:pt>
                <c:pt idx="1162">
                  <c:v>2.8</c:v>
                </c:pt>
                <c:pt idx="1163">
                  <c:v>2.8</c:v>
                </c:pt>
                <c:pt idx="1164">
                  <c:v>2.8</c:v>
                </c:pt>
                <c:pt idx="1165">
                  <c:v>2.8</c:v>
                </c:pt>
                <c:pt idx="1166">
                  <c:v>2.8</c:v>
                </c:pt>
                <c:pt idx="1167">
                  <c:v>2.8</c:v>
                </c:pt>
                <c:pt idx="1168">
                  <c:v>2.8</c:v>
                </c:pt>
                <c:pt idx="1169">
                  <c:v>2.8</c:v>
                </c:pt>
                <c:pt idx="1170">
                  <c:v>2.8</c:v>
                </c:pt>
                <c:pt idx="1171">
                  <c:v>2.8</c:v>
                </c:pt>
                <c:pt idx="1172">
                  <c:v>2.8</c:v>
                </c:pt>
                <c:pt idx="1173">
                  <c:v>2.8</c:v>
                </c:pt>
                <c:pt idx="1174">
                  <c:v>2.8</c:v>
                </c:pt>
                <c:pt idx="1175">
                  <c:v>2.8</c:v>
                </c:pt>
                <c:pt idx="1176">
                  <c:v>2.8</c:v>
                </c:pt>
                <c:pt idx="1177">
                  <c:v>2.8</c:v>
                </c:pt>
                <c:pt idx="1178">
                  <c:v>2.8</c:v>
                </c:pt>
                <c:pt idx="1179">
                  <c:v>2.8</c:v>
                </c:pt>
                <c:pt idx="1180">
                  <c:v>2.8</c:v>
                </c:pt>
                <c:pt idx="1181">
                  <c:v>2.8</c:v>
                </c:pt>
                <c:pt idx="1182">
                  <c:v>2.8</c:v>
                </c:pt>
                <c:pt idx="1183">
                  <c:v>2.8</c:v>
                </c:pt>
                <c:pt idx="1184">
                  <c:v>2.8</c:v>
                </c:pt>
                <c:pt idx="1185">
                  <c:v>2.8</c:v>
                </c:pt>
                <c:pt idx="1186">
                  <c:v>2.8</c:v>
                </c:pt>
                <c:pt idx="1187">
                  <c:v>2.8</c:v>
                </c:pt>
                <c:pt idx="1188">
                  <c:v>2.8</c:v>
                </c:pt>
                <c:pt idx="1189">
                  <c:v>2.8</c:v>
                </c:pt>
                <c:pt idx="1190">
                  <c:v>2.8</c:v>
                </c:pt>
                <c:pt idx="1191">
                  <c:v>2.8</c:v>
                </c:pt>
                <c:pt idx="1192">
                  <c:v>2.8</c:v>
                </c:pt>
                <c:pt idx="1193">
                  <c:v>2.8</c:v>
                </c:pt>
                <c:pt idx="1194">
                  <c:v>2.8</c:v>
                </c:pt>
                <c:pt idx="1195">
                  <c:v>2.8</c:v>
                </c:pt>
                <c:pt idx="1196">
                  <c:v>2.8</c:v>
                </c:pt>
                <c:pt idx="1197">
                  <c:v>2.8</c:v>
                </c:pt>
                <c:pt idx="1198">
                  <c:v>2.8</c:v>
                </c:pt>
                <c:pt idx="1199">
                  <c:v>2.8</c:v>
                </c:pt>
                <c:pt idx="1200">
                  <c:v>2.8</c:v>
                </c:pt>
                <c:pt idx="1201">
                  <c:v>2.9</c:v>
                </c:pt>
                <c:pt idx="1202">
                  <c:v>2.9</c:v>
                </c:pt>
                <c:pt idx="1203">
                  <c:v>2.9</c:v>
                </c:pt>
                <c:pt idx="1204">
                  <c:v>2.9</c:v>
                </c:pt>
                <c:pt idx="1205">
                  <c:v>2.9</c:v>
                </c:pt>
                <c:pt idx="1206">
                  <c:v>2.9</c:v>
                </c:pt>
                <c:pt idx="1207">
                  <c:v>2.9</c:v>
                </c:pt>
                <c:pt idx="1208">
                  <c:v>2.9</c:v>
                </c:pt>
                <c:pt idx="1209">
                  <c:v>2.9</c:v>
                </c:pt>
                <c:pt idx="1210">
                  <c:v>2.9</c:v>
                </c:pt>
                <c:pt idx="1211">
                  <c:v>2.9</c:v>
                </c:pt>
                <c:pt idx="1212">
                  <c:v>2.9</c:v>
                </c:pt>
                <c:pt idx="1213">
                  <c:v>2.9</c:v>
                </c:pt>
                <c:pt idx="1214">
                  <c:v>2.9</c:v>
                </c:pt>
                <c:pt idx="1215">
                  <c:v>2.9</c:v>
                </c:pt>
                <c:pt idx="1216">
                  <c:v>2.9</c:v>
                </c:pt>
                <c:pt idx="1217">
                  <c:v>2.9</c:v>
                </c:pt>
                <c:pt idx="1218">
                  <c:v>2.9</c:v>
                </c:pt>
                <c:pt idx="1219">
                  <c:v>2.9</c:v>
                </c:pt>
                <c:pt idx="1220">
                  <c:v>2.9</c:v>
                </c:pt>
                <c:pt idx="1221">
                  <c:v>2.9</c:v>
                </c:pt>
                <c:pt idx="1222">
                  <c:v>2.9</c:v>
                </c:pt>
                <c:pt idx="1223">
                  <c:v>2.9</c:v>
                </c:pt>
                <c:pt idx="1224">
                  <c:v>2.9</c:v>
                </c:pt>
                <c:pt idx="1225">
                  <c:v>2.9</c:v>
                </c:pt>
                <c:pt idx="1226">
                  <c:v>2.9</c:v>
                </c:pt>
                <c:pt idx="1227">
                  <c:v>2.9</c:v>
                </c:pt>
                <c:pt idx="1228">
                  <c:v>2.9</c:v>
                </c:pt>
                <c:pt idx="1229">
                  <c:v>2.9</c:v>
                </c:pt>
                <c:pt idx="1230">
                  <c:v>2.9</c:v>
                </c:pt>
                <c:pt idx="1231">
                  <c:v>2.9</c:v>
                </c:pt>
                <c:pt idx="1232">
                  <c:v>2.9</c:v>
                </c:pt>
                <c:pt idx="1233">
                  <c:v>2.9</c:v>
                </c:pt>
                <c:pt idx="1234">
                  <c:v>2.9</c:v>
                </c:pt>
                <c:pt idx="1235">
                  <c:v>2.9</c:v>
                </c:pt>
                <c:pt idx="1236">
                  <c:v>2.9</c:v>
                </c:pt>
                <c:pt idx="1237">
                  <c:v>2.9</c:v>
                </c:pt>
                <c:pt idx="1238">
                  <c:v>2.9</c:v>
                </c:pt>
                <c:pt idx="1239">
                  <c:v>2.9</c:v>
                </c:pt>
                <c:pt idx="1240">
                  <c:v>2.9</c:v>
                </c:pt>
                <c:pt idx="1241">
                  <c:v>2.9</c:v>
                </c:pt>
                <c:pt idx="1242">
                  <c:v>2.9</c:v>
                </c:pt>
                <c:pt idx="1243">
                  <c:v>2.9</c:v>
                </c:pt>
                <c:pt idx="1244">
                  <c:v>2.9</c:v>
                </c:pt>
                <c:pt idx="1245">
                  <c:v>2.9</c:v>
                </c:pt>
                <c:pt idx="1246">
                  <c:v>2.9</c:v>
                </c:pt>
                <c:pt idx="1247">
                  <c:v>2.9</c:v>
                </c:pt>
                <c:pt idx="1248">
                  <c:v>2.9</c:v>
                </c:pt>
                <c:pt idx="1249">
                  <c:v>2.9</c:v>
                </c:pt>
                <c:pt idx="1250">
                  <c:v>2.9</c:v>
                </c:pt>
                <c:pt idx="1251">
                  <c:v>2.9</c:v>
                </c:pt>
                <c:pt idx="1252">
                  <c:v>2.9</c:v>
                </c:pt>
                <c:pt idx="1253">
                  <c:v>2.9</c:v>
                </c:pt>
                <c:pt idx="1254">
                  <c:v>2.9</c:v>
                </c:pt>
                <c:pt idx="1255">
                  <c:v>2.9</c:v>
                </c:pt>
                <c:pt idx="1256">
                  <c:v>2.9</c:v>
                </c:pt>
                <c:pt idx="1257">
                  <c:v>2.9</c:v>
                </c:pt>
                <c:pt idx="1258">
                  <c:v>2.9</c:v>
                </c:pt>
                <c:pt idx="1259">
                  <c:v>2.9</c:v>
                </c:pt>
                <c:pt idx="1260">
                  <c:v>2.9</c:v>
                </c:pt>
                <c:pt idx="1261">
                  <c:v>3.0</c:v>
                </c:pt>
                <c:pt idx="1262">
                  <c:v>3.0</c:v>
                </c:pt>
                <c:pt idx="1263">
                  <c:v>3.0</c:v>
                </c:pt>
                <c:pt idx="1264">
                  <c:v>3.0</c:v>
                </c:pt>
                <c:pt idx="1265">
                  <c:v>3.0</c:v>
                </c:pt>
                <c:pt idx="1266">
                  <c:v>3.0</c:v>
                </c:pt>
                <c:pt idx="1267">
                  <c:v>3.0</c:v>
                </c:pt>
                <c:pt idx="1268">
                  <c:v>3.0</c:v>
                </c:pt>
                <c:pt idx="1269">
                  <c:v>3.0</c:v>
                </c:pt>
                <c:pt idx="1270">
                  <c:v>3.0</c:v>
                </c:pt>
                <c:pt idx="1271">
                  <c:v>3.0</c:v>
                </c:pt>
                <c:pt idx="1272">
                  <c:v>3.0</c:v>
                </c:pt>
                <c:pt idx="1273">
                  <c:v>3.0</c:v>
                </c:pt>
                <c:pt idx="1274">
                  <c:v>3.0</c:v>
                </c:pt>
                <c:pt idx="1275">
                  <c:v>3.0</c:v>
                </c:pt>
                <c:pt idx="1276">
                  <c:v>3.0</c:v>
                </c:pt>
                <c:pt idx="1277">
                  <c:v>3.0</c:v>
                </c:pt>
                <c:pt idx="1278">
                  <c:v>3.0</c:v>
                </c:pt>
                <c:pt idx="1279">
                  <c:v>3.0</c:v>
                </c:pt>
                <c:pt idx="1280">
                  <c:v>3.0</c:v>
                </c:pt>
                <c:pt idx="1281">
                  <c:v>3.0</c:v>
                </c:pt>
                <c:pt idx="1282">
                  <c:v>3.0</c:v>
                </c:pt>
                <c:pt idx="1283">
                  <c:v>3.0</c:v>
                </c:pt>
                <c:pt idx="1284">
                  <c:v>3.0</c:v>
                </c:pt>
                <c:pt idx="1285">
                  <c:v>3.0</c:v>
                </c:pt>
                <c:pt idx="1286">
                  <c:v>3.0</c:v>
                </c:pt>
                <c:pt idx="1287">
                  <c:v>3.0</c:v>
                </c:pt>
                <c:pt idx="1288">
                  <c:v>3.0</c:v>
                </c:pt>
                <c:pt idx="1289">
                  <c:v>3.0</c:v>
                </c:pt>
                <c:pt idx="1290">
                  <c:v>3.0</c:v>
                </c:pt>
                <c:pt idx="1291">
                  <c:v>3.0</c:v>
                </c:pt>
                <c:pt idx="1292">
                  <c:v>3.0</c:v>
                </c:pt>
                <c:pt idx="1293">
                  <c:v>3.0</c:v>
                </c:pt>
                <c:pt idx="1294">
                  <c:v>3.0</c:v>
                </c:pt>
                <c:pt idx="1295">
                  <c:v>3.0</c:v>
                </c:pt>
                <c:pt idx="1296">
                  <c:v>3.0</c:v>
                </c:pt>
                <c:pt idx="1297">
                  <c:v>3.0</c:v>
                </c:pt>
                <c:pt idx="1298">
                  <c:v>3.0</c:v>
                </c:pt>
                <c:pt idx="1299">
                  <c:v>3.0</c:v>
                </c:pt>
                <c:pt idx="1300">
                  <c:v>3.0</c:v>
                </c:pt>
                <c:pt idx="1301">
                  <c:v>3.0</c:v>
                </c:pt>
                <c:pt idx="1302">
                  <c:v>3.0</c:v>
                </c:pt>
                <c:pt idx="1303">
                  <c:v>3.0</c:v>
                </c:pt>
                <c:pt idx="1304">
                  <c:v>3.0</c:v>
                </c:pt>
                <c:pt idx="1305">
                  <c:v>3.0</c:v>
                </c:pt>
                <c:pt idx="1306">
                  <c:v>3.0</c:v>
                </c:pt>
                <c:pt idx="1307">
                  <c:v>3.0</c:v>
                </c:pt>
                <c:pt idx="1308">
                  <c:v>3.0</c:v>
                </c:pt>
                <c:pt idx="1309">
                  <c:v>3.0</c:v>
                </c:pt>
                <c:pt idx="1310">
                  <c:v>3.0</c:v>
                </c:pt>
                <c:pt idx="1311">
                  <c:v>3.0</c:v>
                </c:pt>
                <c:pt idx="1312">
                  <c:v>3.0</c:v>
                </c:pt>
                <c:pt idx="1313">
                  <c:v>3.0</c:v>
                </c:pt>
                <c:pt idx="1314">
                  <c:v>3.0</c:v>
                </c:pt>
                <c:pt idx="1315">
                  <c:v>3.0</c:v>
                </c:pt>
                <c:pt idx="1316">
                  <c:v>3.0</c:v>
                </c:pt>
                <c:pt idx="1317">
                  <c:v>3.0</c:v>
                </c:pt>
                <c:pt idx="1318">
                  <c:v>3.0</c:v>
                </c:pt>
                <c:pt idx="1319">
                  <c:v>3.0</c:v>
                </c:pt>
                <c:pt idx="1320">
                  <c:v>3.0</c:v>
                </c:pt>
                <c:pt idx="1321">
                  <c:v>3.1</c:v>
                </c:pt>
                <c:pt idx="1322">
                  <c:v>3.1</c:v>
                </c:pt>
                <c:pt idx="1323">
                  <c:v>3.1</c:v>
                </c:pt>
                <c:pt idx="1324">
                  <c:v>3.1</c:v>
                </c:pt>
                <c:pt idx="1325">
                  <c:v>3.1</c:v>
                </c:pt>
                <c:pt idx="1326">
                  <c:v>3.1</c:v>
                </c:pt>
                <c:pt idx="1327">
                  <c:v>3.1</c:v>
                </c:pt>
                <c:pt idx="1328">
                  <c:v>3.1</c:v>
                </c:pt>
                <c:pt idx="1329">
                  <c:v>3.1</c:v>
                </c:pt>
                <c:pt idx="1330">
                  <c:v>3.1</c:v>
                </c:pt>
                <c:pt idx="1331">
                  <c:v>3.1</c:v>
                </c:pt>
                <c:pt idx="1332">
                  <c:v>3.1</c:v>
                </c:pt>
                <c:pt idx="1333">
                  <c:v>3.1</c:v>
                </c:pt>
                <c:pt idx="1334">
                  <c:v>3.1</c:v>
                </c:pt>
                <c:pt idx="1335">
                  <c:v>3.1</c:v>
                </c:pt>
                <c:pt idx="1336">
                  <c:v>3.1</c:v>
                </c:pt>
                <c:pt idx="1337">
                  <c:v>3.1</c:v>
                </c:pt>
                <c:pt idx="1338">
                  <c:v>3.1</c:v>
                </c:pt>
                <c:pt idx="1339">
                  <c:v>3.1</c:v>
                </c:pt>
                <c:pt idx="1340">
                  <c:v>3.1</c:v>
                </c:pt>
                <c:pt idx="1341">
                  <c:v>3.1</c:v>
                </c:pt>
                <c:pt idx="1342">
                  <c:v>3.1</c:v>
                </c:pt>
                <c:pt idx="1343">
                  <c:v>3.1</c:v>
                </c:pt>
                <c:pt idx="1344">
                  <c:v>3.1</c:v>
                </c:pt>
                <c:pt idx="1345">
                  <c:v>3.1</c:v>
                </c:pt>
                <c:pt idx="1346">
                  <c:v>3.1</c:v>
                </c:pt>
                <c:pt idx="1347">
                  <c:v>3.1</c:v>
                </c:pt>
                <c:pt idx="1348">
                  <c:v>3.1</c:v>
                </c:pt>
                <c:pt idx="1349">
                  <c:v>3.1</c:v>
                </c:pt>
                <c:pt idx="1350">
                  <c:v>3.1</c:v>
                </c:pt>
                <c:pt idx="1351">
                  <c:v>3.1</c:v>
                </c:pt>
                <c:pt idx="1352">
                  <c:v>3.1</c:v>
                </c:pt>
                <c:pt idx="1353">
                  <c:v>3.1</c:v>
                </c:pt>
                <c:pt idx="1354">
                  <c:v>3.1</c:v>
                </c:pt>
                <c:pt idx="1355">
                  <c:v>3.1</c:v>
                </c:pt>
                <c:pt idx="1356">
                  <c:v>3.1</c:v>
                </c:pt>
                <c:pt idx="1357">
                  <c:v>3.1</c:v>
                </c:pt>
                <c:pt idx="1358">
                  <c:v>3.1</c:v>
                </c:pt>
                <c:pt idx="1359">
                  <c:v>3.1</c:v>
                </c:pt>
                <c:pt idx="1360">
                  <c:v>3.1</c:v>
                </c:pt>
                <c:pt idx="1361">
                  <c:v>3.1</c:v>
                </c:pt>
                <c:pt idx="1362">
                  <c:v>3.1</c:v>
                </c:pt>
                <c:pt idx="1363">
                  <c:v>3.1</c:v>
                </c:pt>
                <c:pt idx="1364">
                  <c:v>3.1</c:v>
                </c:pt>
                <c:pt idx="1365">
                  <c:v>3.1</c:v>
                </c:pt>
                <c:pt idx="1366">
                  <c:v>3.1</c:v>
                </c:pt>
                <c:pt idx="1367">
                  <c:v>3.1</c:v>
                </c:pt>
                <c:pt idx="1368">
                  <c:v>3.1</c:v>
                </c:pt>
                <c:pt idx="1369">
                  <c:v>3.1</c:v>
                </c:pt>
                <c:pt idx="1370">
                  <c:v>3.1</c:v>
                </c:pt>
                <c:pt idx="1371">
                  <c:v>3.1</c:v>
                </c:pt>
                <c:pt idx="1372">
                  <c:v>3.1</c:v>
                </c:pt>
                <c:pt idx="1373">
                  <c:v>3.1</c:v>
                </c:pt>
                <c:pt idx="1374">
                  <c:v>3.1</c:v>
                </c:pt>
                <c:pt idx="1375">
                  <c:v>3.1</c:v>
                </c:pt>
                <c:pt idx="1376">
                  <c:v>3.1</c:v>
                </c:pt>
                <c:pt idx="1377">
                  <c:v>3.1</c:v>
                </c:pt>
                <c:pt idx="1378">
                  <c:v>3.1</c:v>
                </c:pt>
                <c:pt idx="1379">
                  <c:v>3.1</c:v>
                </c:pt>
                <c:pt idx="1380">
                  <c:v>3.1</c:v>
                </c:pt>
                <c:pt idx="1381">
                  <c:v>3.2</c:v>
                </c:pt>
                <c:pt idx="1382">
                  <c:v>3.2</c:v>
                </c:pt>
                <c:pt idx="1383">
                  <c:v>3.2</c:v>
                </c:pt>
                <c:pt idx="1384">
                  <c:v>3.2</c:v>
                </c:pt>
                <c:pt idx="1385">
                  <c:v>3.2</c:v>
                </c:pt>
                <c:pt idx="1386">
                  <c:v>3.2</c:v>
                </c:pt>
                <c:pt idx="1387">
                  <c:v>3.2</c:v>
                </c:pt>
                <c:pt idx="1388">
                  <c:v>3.2</c:v>
                </c:pt>
                <c:pt idx="1389">
                  <c:v>3.2</c:v>
                </c:pt>
                <c:pt idx="1390">
                  <c:v>3.2</c:v>
                </c:pt>
                <c:pt idx="1391">
                  <c:v>3.2</c:v>
                </c:pt>
                <c:pt idx="1392">
                  <c:v>3.2</c:v>
                </c:pt>
                <c:pt idx="1393">
                  <c:v>3.2</c:v>
                </c:pt>
                <c:pt idx="1394">
                  <c:v>3.2</c:v>
                </c:pt>
                <c:pt idx="1395">
                  <c:v>3.2</c:v>
                </c:pt>
                <c:pt idx="1396">
                  <c:v>3.2</c:v>
                </c:pt>
                <c:pt idx="1397">
                  <c:v>3.2</c:v>
                </c:pt>
                <c:pt idx="1398">
                  <c:v>3.2</c:v>
                </c:pt>
                <c:pt idx="1399">
                  <c:v>3.2</c:v>
                </c:pt>
                <c:pt idx="1400">
                  <c:v>3.2</c:v>
                </c:pt>
                <c:pt idx="1401">
                  <c:v>3.2</c:v>
                </c:pt>
                <c:pt idx="1402">
                  <c:v>3.2</c:v>
                </c:pt>
                <c:pt idx="1403">
                  <c:v>3.2</c:v>
                </c:pt>
                <c:pt idx="1404">
                  <c:v>3.2</c:v>
                </c:pt>
                <c:pt idx="1405">
                  <c:v>3.2</c:v>
                </c:pt>
                <c:pt idx="1406">
                  <c:v>3.2</c:v>
                </c:pt>
                <c:pt idx="1407">
                  <c:v>3.2</c:v>
                </c:pt>
                <c:pt idx="1408">
                  <c:v>3.2</c:v>
                </c:pt>
                <c:pt idx="1409">
                  <c:v>3.2</c:v>
                </c:pt>
                <c:pt idx="1410">
                  <c:v>3.2</c:v>
                </c:pt>
                <c:pt idx="1411">
                  <c:v>3.2</c:v>
                </c:pt>
                <c:pt idx="1412">
                  <c:v>3.2</c:v>
                </c:pt>
                <c:pt idx="1413">
                  <c:v>3.2</c:v>
                </c:pt>
                <c:pt idx="1414">
                  <c:v>3.2</c:v>
                </c:pt>
                <c:pt idx="1415">
                  <c:v>3.2</c:v>
                </c:pt>
                <c:pt idx="1416">
                  <c:v>3.2</c:v>
                </c:pt>
                <c:pt idx="1417">
                  <c:v>3.2</c:v>
                </c:pt>
                <c:pt idx="1418">
                  <c:v>3.2</c:v>
                </c:pt>
                <c:pt idx="1419">
                  <c:v>3.2</c:v>
                </c:pt>
                <c:pt idx="1420">
                  <c:v>3.2</c:v>
                </c:pt>
                <c:pt idx="1421">
                  <c:v>3.2</c:v>
                </c:pt>
                <c:pt idx="1422">
                  <c:v>3.2</c:v>
                </c:pt>
                <c:pt idx="1423">
                  <c:v>3.2</c:v>
                </c:pt>
                <c:pt idx="1424">
                  <c:v>3.2</c:v>
                </c:pt>
                <c:pt idx="1425">
                  <c:v>3.2</c:v>
                </c:pt>
                <c:pt idx="1426">
                  <c:v>3.2</c:v>
                </c:pt>
                <c:pt idx="1427">
                  <c:v>3.2</c:v>
                </c:pt>
                <c:pt idx="1428">
                  <c:v>3.2</c:v>
                </c:pt>
                <c:pt idx="1429">
                  <c:v>3.2</c:v>
                </c:pt>
                <c:pt idx="1430">
                  <c:v>3.2</c:v>
                </c:pt>
                <c:pt idx="1431">
                  <c:v>3.2</c:v>
                </c:pt>
                <c:pt idx="1432">
                  <c:v>3.2</c:v>
                </c:pt>
                <c:pt idx="1433">
                  <c:v>3.2</c:v>
                </c:pt>
                <c:pt idx="1434">
                  <c:v>3.2</c:v>
                </c:pt>
                <c:pt idx="1435">
                  <c:v>3.2</c:v>
                </c:pt>
                <c:pt idx="1436">
                  <c:v>3.2</c:v>
                </c:pt>
                <c:pt idx="1437">
                  <c:v>3.2</c:v>
                </c:pt>
                <c:pt idx="1438">
                  <c:v>3.2</c:v>
                </c:pt>
                <c:pt idx="1439">
                  <c:v>3.2</c:v>
                </c:pt>
                <c:pt idx="1440">
                  <c:v>3.2</c:v>
                </c:pt>
                <c:pt idx="1441">
                  <c:v>3.3</c:v>
                </c:pt>
                <c:pt idx="1442">
                  <c:v>3.3</c:v>
                </c:pt>
                <c:pt idx="1443">
                  <c:v>3.3</c:v>
                </c:pt>
                <c:pt idx="1444">
                  <c:v>3.3</c:v>
                </c:pt>
                <c:pt idx="1445">
                  <c:v>3.3</c:v>
                </c:pt>
                <c:pt idx="1446">
                  <c:v>3.3</c:v>
                </c:pt>
                <c:pt idx="1447">
                  <c:v>3.3</c:v>
                </c:pt>
                <c:pt idx="1448">
                  <c:v>3.3</c:v>
                </c:pt>
                <c:pt idx="1449">
                  <c:v>3.3</c:v>
                </c:pt>
                <c:pt idx="1450">
                  <c:v>3.3</c:v>
                </c:pt>
                <c:pt idx="1451">
                  <c:v>3.3</c:v>
                </c:pt>
                <c:pt idx="1452">
                  <c:v>3.3</c:v>
                </c:pt>
                <c:pt idx="1453">
                  <c:v>3.3</c:v>
                </c:pt>
                <c:pt idx="1454">
                  <c:v>3.3</c:v>
                </c:pt>
                <c:pt idx="1455">
                  <c:v>3.3</c:v>
                </c:pt>
                <c:pt idx="1456">
                  <c:v>3.3</c:v>
                </c:pt>
                <c:pt idx="1457">
                  <c:v>3.3</c:v>
                </c:pt>
                <c:pt idx="1458">
                  <c:v>3.3</c:v>
                </c:pt>
                <c:pt idx="1459">
                  <c:v>3.3</c:v>
                </c:pt>
                <c:pt idx="1460">
                  <c:v>3.3</c:v>
                </c:pt>
                <c:pt idx="1461">
                  <c:v>3.3</c:v>
                </c:pt>
                <c:pt idx="1462">
                  <c:v>3.3</c:v>
                </c:pt>
                <c:pt idx="1463">
                  <c:v>3.3</c:v>
                </c:pt>
                <c:pt idx="1464">
                  <c:v>3.3</c:v>
                </c:pt>
                <c:pt idx="1465">
                  <c:v>3.3</c:v>
                </c:pt>
                <c:pt idx="1466">
                  <c:v>3.3</c:v>
                </c:pt>
                <c:pt idx="1467">
                  <c:v>3.3</c:v>
                </c:pt>
                <c:pt idx="1468">
                  <c:v>3.3</c:v>
                </c:pt>
                <c:pt idx="1469">
                  <c:v>3.3</c:v>
                </c:pt>
                <c:pt idx="1470">
                  <c:v>3.3</c:v>
                </c:pt>
                <c:pt idx="1471">
                  <c:v>3.3</c:v>
                </c:pt>
                <c:pt idx="1472">
                  <c:v>3.3</c:v>
                </c:pt>
                <c:pt idx="1473">
                  <c:v>3.3</c:v>
                </c:pt>
                <c:pt idx="1474">
                  <c:v>3.3</c:v>
                </c:pt>
                <c:pt idx="1475">
                  <c:v>3.3</c:v>
                </c:pt>
                <c:pt idx="1476">
                  <c:v>3.3</c:v>
                </c:pt>
                <c:pt idx="1477">
                  <c:v>3.3</c:v>
                </c:pt>
                <c:pt idx="1478">
                  <c:v>3.3</c:v>
                </c:pt>
                <c:pt idx="1479">
                  <c:v>3.3</c:v>
                </c:pt>
                <c:pt idx="1480">
                  <c:v>3.3</c:v>
                </c:pt>
                <c:pt idx="1481">
                  <c:v>3.3</c:v>
                </c:pt>
                <c:pt idx="1482">
                  <c:v>3.3</c:v>
                </c:pt>
                <c:pt idx="1483">
                  <c:v>3.3</c:v>
                </c:pt>
                <c:pt idx="1484">
                  <c:v>3.3</c:v>
                </c:pt>
                <c:pt idx="1485">
                  <c:v>3.3</c:v>
                </c:pt>
                <c:pt idx="1486">
                  <c:v>3.3</c:v>
                </c:pt>
                <c:pt idx="1487">
                  <c:v>3.3</c:v>
                </c:pt>
                <c:pt idx="1488">
                  <c:v>3.3</c:v>
                </c:pt>
                <c:pt idx="1489">
                  <c:v>3.3</c:v>
                </c:pt>
                <c:pt idx="1490">
                  <c:v>3.3</c:v>
                </c:pt>
                <c:pt idx="1491">
                  <c:v>3.3</c:v>
                </c:pt>
                <c:pt idx="1492">
                  <c:v>3.3</c:v>
                </c:pt>
                <c:pt idx="1493">
                  <c:v>3.3</c:v>
                </c:pt>
                <c:pt idx="1494">
                  <c:v>3.3</c:v>
                </c:pt>
                <c:pt idx="1495">
                  <c:v>3.3</c:v>
                </c:pt>
                <c:pt idx="1496">
                  <c:v>3.3</c:v>
                </c:pt>
                <c:pt idx="1497">
                  <c:v>3.3</c:v>
                </c:pt>
                <c:pt idx="1498">
                  <c:v>3.3</c:v>
                </c:pt>
                <c:pt idx="1499">
                  <c:v>3.3</c:v>
                </c:pt>
                <c:pt idx="1500">
                  <c:v>3.3</c:v>
                </c:pt>
                <c:pt idx="1501">
                  <c:v>3.4</c:v>
                </c:pt>
                <c:pt idx="1502">
                  <c:v>3.4</c:v>
                </c:pt>
                <c:pt idx="1503">
                  <c:v>3.4</c:v>
                </c:pt>
                <c:pt idx="1504">
                  <c:v>3.4</c:v>
                </c:pt>
                <c:pt idx="1505">
                  <c:v>3.4</c:v>
                </c:pt>
                <c:pt idx="1506">
                  <c:v>3.4</c:v>
                </c:pt>
                <c:pt idx="1507">
                  <c:v>3.4</c:v>
                </c:pt>
                <c:pt idx="1508">
                  <c:v>3.4</c:v>
                </c:pt>
                <c:pt idx="1509">
                  <c:v>3.4</c:v>
                </c:pt>
                <c:pt idx="1510">
                  <c:v>3.4</c:v>
                </c:pt>
                <c:pt idx="1511">
                  <c:v>3.4</c:v>
                </c:pt>
                <c:pt idx="1512">
                  <c:v>3.4</c:v>
                </c:pt>
                <c:pt idx="1513">
                  <c:v>3.4</c:v>
                </c:pt>
                <c:pt idx="1514">
                  <c:v>3.4</c:v>
                </c:pt>
                <c:pt idx="1515">
                  <c:v>3.4</c:v>
                </c:pt>
                <c:pt idx="1516">
                  <c:v>3.4</c:v>
                </c:pt>
                <c:pt idx="1517">
                  <c:v>3.4</c:v>
                </c:pt>
                <c:pt idx="1518">
                  <c:v>3.4</c:v>
                </c:pt>
                <c:pt idx="1519">
                  <c:v>3.4</c:v>
                </c:pt>
                <c:pt idx="1520">
                  <c:v>3.4</c:v>
                </c:pt>
                <c:pt idx="1521">
                  <c:v>3.4</c:v>
                </c:pt>
                <c:pt idx="1522">
                  <c:v>3.4</c:v>
                </c:pt>
                <c:pt idx="1523">
                  <c:v>3.4</c:v>
                </c:pt>
                <c:pt idx="1524">
                  <c:v>3.4</c:v>
                </c:pt>
                <c:pt idx="1525">
                  <c:v>3.4</c:v>
                </c:pt>
                <c:pt idx="1526">
                  <c:v>3.4</c:v>
                </c:pt>
                <c:pt idx="1527">
                  <c:v>3.4</c:v>
                </c:pt>
                <c:pt idx="1528">
                  <c:v>3.4</c:v>
                </c:pt>
                <c:pt idx="1529">
                  <c:v>3.4</c:v>
                </c:pt>
                <c:pt idx="1530">
                  <c:v>3.4</c:v>
                </c:pt>
                <c:pt idx="1531">
                  <c:v>3.4</c:v>
                </c:pt>
                <c:pt idx="1532">
                  <c:v>3.4</c:v>
                </c:pt>
                <c:pt idx="1533">
                  <c:v>3.4</c:v>
                </c:pt>
                <c:pt idx="1534">
                  <c:v>3.4</c:v>
                </c:pt>
                <c:pt idx="1535">
                  <c:v>3.4</c:v>
                </c:pt>
                <c:pt idx="1536">
                  <c:v>3.4</c:v>
                </c:pt>
                <c:pt idx="1537">
                  <c:v>3.4</c:v>
                </c:pt>
                <c:pt idx="1538">
                  <c:v>3.4</c:v>
                </c:pt>
                <c:pt idx="1539">
                  <c:v>3.4</c:v>
                </c:pt>
                <c:pt idx="1540">
                  <c:v>3.4</c:v>
                </c:pt>
                <c:pt idx="1541">
                  <c:v>3.4</c:v>
                </c:pt>
                <c:pt idx="1542">
                  <c:v>3.4</c:v>
                </c:pt>
                <c:pt idx="1543">
                  <c:v>3.4</c:v>
                </c:pt>
                <c:pt idx="1544">
                  <c:v>3.4</c:v>
                </c:pt>
                <c:pt idx="1545">
                  <c:v>3.4</c:v>
                </c:pt>
                <c:pt idx="1546">
                  <c:v>3.4</c:v>
                </c:pt>
                <c:pt idx="1547">
                  <c:v>3.4</c:v>
                </c:pt>
                <c:pt idx="1548">
                  <c:v>3.4</c:v>
                </c:pt>
                <c:pt idx="1549">
                  <c:v>3.4</c:v>
                </c:pt>
                <c:pt idx="1550">
                  <c:v>3.4</c:v>
                </c:pt>
                <c:pt idx="1551">
                  <c:v>3.4</c:v>
                </c:pt>
                <c:pt idx="1552">
                  <c:v>3.4</c:v>
                </c:pt>
                <c:pt idx="1553">
                  <c:v>3.4</c:v>
                </c:pt>
                <c:pt idx="1554">
                  <c:v>3.4</c:v>
                </c:pt>
                <c:pt idx="1555">
                  <c:v>3.4</c:v>
                </c:pt>
                <c:pt idx="1556">
                  <c:v>3.4</c:v>
                </c:pt>
                <c:pt idx="1557">
                  <c:v>3.4</c:v>
                </c:pt>
                <c:pt idx="1558">
                  <c:v>3.4</c:v>
                </c:pt>
                <c:pt idx="1559">
                  <c:v>3.4</c:v>
                </c:pt>
                <c:pt idx="1560">
                  <c:v>3.4</c:v>
                </c:pt>
                <c:pt idx="1561">
                  <c:v>3.5</c:v>
                </c:pt>
                <c:pt idx="1562">
                  <c:v>3.5</c:v>
                </c:pt>
                <c:pt idx="1563">
                  <c:v>3.5</c:v>
                </c:pt>
                <c:pt idx="1564">
                  <c:v>3.5</c:v>
                </c:pt>
                <c:pt idx="1565">
                  <c:v>3.5</c:v>
                </c:pt>
                <c:pt idx="1566">
                  <c:v>3.5</c:v>
                </c:pt>
                <c:pt idx="1567">
                  <c:v>3.5</c:v>
                </c:pt>
                <c:pt idx="1568">
                  <c:v>3.5</c:v>
                </c:pt>
                <c:pt idx="1569">
                  <c:v>3.5</c:v>
                </c:pt>
                <c:pt idx="1570">
                  <c:v>3.5</c:v>
                </c:pt>
                <c:pt idx="1571">
                  <c:v>3.5</c:v>
                </c:pt>
                <c:pt idx="1572">
                  <c:v>3.5</c:v>
                </c:pt>
                <c:pt idx="1573">
                  <c:v>3.5</c:v>
                </c:pt>
                <c:pt idx="1574">
                  <c:v>3.5</c:v>
                </c:pt>
                <c:pt idx="1575">
                  <c:v>3.5</c:v>
                </c:pt>
                <c:pt idx="1576">
                  <c:v>3.5</c:v>
                </c:pt>
                <c:pt idx="1577">
                  <c:v>3.5</c:v>
                </c:pt>
                <c:pt idx="1578">
                  <c:v>3.5</c:v>
                </c:pt>
                <c:pt idx="1579">
                  <c:v>3.5</c:v>
                </c:pt>
                <c:pt idx="1580">
                  <c:v>3.5</c:v>
                </c:pt>
                <c:pt idx="1581">
                  <c:v>3.5</c:v>
                </c:pt>
                <c:pt idx="1582">
                  <c:v>3.5</c:v>
                </c:pt>
                <c:pt idx="1583">
                  <c:v>3.5</c:v>
                </c:pt>
                <c:pt idx="1584">
                  <c:v>3.5</c:v>
                </c:pt>
                <c:pt idx="1585">
                  <c:v>3.5</c:v>
                </c:pt>
                <c:pt idx="1586">
                  <c:v>3.5</c:v>
                </c:pt>
                <c:pt idx="1587">
                  <c:v>3.5</c:v>
                </c:pt>
                <c:pt idx="1588">
                  <c:v>3.5</c:v>
                </c:pt>
                <c:pt idx="1589">
                  <c:v>3.5</c:v>
                </c:pt>
                <c:pt idx="1590">
                  <c:v>3.5</c:v>
                </c:pt>
                <c:pt idx="1591">
                  <c:v>3.5</c:v>
                </c:pt>
                <c:pt idx="1592">
                  <c:v>3.5</c:v>
                </c:pt>
                <c:pt idx="1593">
                  <c:v>3.5</c:v>
                </c:pt>
                <c:pt idx="1594">
                  <c:v>3.5</c:v>
                </c:pt>
                <c:pt idx="1595">
                  <c:v>3.5</c:v>
                </c:pt>
                <c:pt idx="1596">
                  <c:v>3.5</c:v>
                </c:pt>
                <c:pt idx="1597">
                  <c:v>3.5</c:v>
                </c:pt>
                <c:pt idx="1598">
                  <c:v>3.5</c:v>
                </c:pt>
                <c:pt idx="1599">
                  <c:v>3.5</c:v>
                </c:pt>
                <c:pt idx="1600">
                  <c:v>3.5</c:v>
                </c:pt>
                <c:pt idx="1601">
                  <c:v>3.5</c:v>
                </c:pt>
                <c:pt idx="1602">
                  <c:v>3.5</c:v>
                </c:pt>
                <c:pt idx="1603">
                  <c:v>3.5</c:v>
                </c:pt>
                <c:pt idx="1604">
                  <c:v>3.5</c:v>
                </c:pt>
                <c:pt idx="1605">
                  <c:v>3.5</c:v>
                </c:pt>
                <c:pt idx="1606">
                  <c:v>3.5</c:v>
                </c:pt>
                <c:pt idx="1607">
                  <c:v>3.5</c:v>
                </c:pt>
                <c:pt idx="1608">
                  <c:v>3.5</c:v>
                </c:pt>
                <c:pt idx="1609">
                  <c:v>3.5</c:v>
                </c:pt>
                <c:pt idx="1610">
                  <c:v>3.5</c:v>
                </c:pt>
                <c:pt idx="1611">
                  <c:v>3.5</c:v>
                </c:pt>
                <c:pt idx="1612">
                  <c:v>3.5</c:v>
                </c:pt>
                <c:pt idx="1613">
                  <c:v>3.5</c:v>
                </c:pt>
                <c:pt idx="1614">
                  <c:v>3.5</c:v>
                </c:pt>
                <c:pt idx="1615">
                  <c:v>3.5</c:v>
                </c:pt>
                <c:pt idx="1616">
                  <c:v>3.5</c:v>
                </c:pt>
                <c:pt idx="1617">
                  <c:v>3.5</c:v>
                </c:pt>
                <c:pt idx="1618">
                  <c:v>3.5</c:v>
                </c:pt>
                <c:pt idx="1619">
                  <c:v>3.5</c:v>
                </c:pt>
                <c:pt idx="1620">
                  <c:v>3.5</c:v>
                </c:pt>
                <c:pt idx="1621">
                  <c:v>3.6</c:v>
                </c:pt>
                <c:pt idx="1622">
                  <c:v>3.6</c:v>
                </c:pt>
                <c:pt idx="1623">
                  <c:v>3.6</c:v>
                </c:pt>
                <c:pt idx="1624">
                  <c:v>3.6</c:v>
                </c:pt>
                <c:pt idx="1625">
                  <c:v>3.6</c:v>
                </c:pt>
                <c:pt idx="1626">
                  <c:v>3.6</c:v>
                </c:pt>
                <c:pt idx="1627">
                  <c:v>3.6</c:v>
                </c:pt>
                <c:pt idx="1628">
                  <c:v>3.6</c:v>
                </c:pt>
                <c:pt idx="1629">
                  <c:v>3.6</c:v>
                </c:pt>
                <c:pt idx="1630">
                  <c:v>3.6</c:v>
                </c:pt>
                <c:pt idx="1631">
                  <c:v>3.6</c:v>
                </c:pt>
                <c:pt idx="1632">
                  <c:v>3.6</c:v>
                </c:pt>
                <c:pt idx="1633">
                  <c:v>3.6</c:v>
                </c:pt>
                <c:pt idx="1634">
                  <c:v>3.6</c:v>
                </c:pt>
                <c:pt idx="1635">
                  <c:v>3.6</c:v>
                </c:pt>
                <c:pt idx="1636">
                  <c:v>3.6</c:v>
                </c:pt>
                <c:pt idx="1637">
                  <c:v>3.6</c:v>
                </c:pt>
                <c:pt idx="1638">
                  <c:v>3.6</c:v>
                </c:pt>
                <c:pt idx="1639">
                  <c:v>3.6</c:v>
                </c:pt>
                <c:pt idx="1640">
                  <c:v>3.6</c:v>
                </c:pt>
                <c:pt idx="1641">
                  <c:v>3.6</c:v>
                </c:pt>
                <c:pt idx="1642">
                  <c:v>3.6</c:v>
                </c:pt>
                <c:pt idx="1643">
                  <c:v>3.6</c:v>
                </c:pt>
                <c:pt idx="1644">
                  <c:v>3.6</c:v>
                </c:pt>
                <c:pt idx="1645">
                  <c:v>3.6</c:v>
                </c:pt>
                <c:pt idx="1646">
                  <c:v>3.6</c:v>
                </c:pt>
                <c:pt idx="1647">
                  <c:v>3.6</c:v>
                </c:pt>
                <c:pt idx="1648">
                  <c:v>3.6</c:v>
                </c:pt>
                <c:pt idx="1649">
                  <c:v>3.6</c:v>
                </c:pt>
                <c:pt idx="1650">
                  <c:v>3.6</c:v>
                </c:pt>
                <c:pt idx="1651">
                  <c:v>3.6</c:v>
                </c:pt>
                <c:pt idx="1652">
                  <c:v>3.6</c:v>
                </c:pt>
                <c:pt idx="1653">
                  <c:v>3.6</c:v>
                </c:pt>
                <c:pt idx="1654">
                  <c:v>3.6</c:v>
                </c:pt>
                <c:pt idx="1655">
                  <c:v>3.6</c:v>
                </c:pt>
                <c:pt idx="1656">
                  <c:v>3.6</c:v>
                </c:pt>
                <c:pt idx="1657">
                  <c:v>3.6</c:v>
                </c:pt>
                <c:pt idx="1658">
                  <c:v>3.6</c:v>
                </c:pt>
                <c:pt idx="1659">
                  <c:v>3.6</c:v>
                </c:pt>
                <c:pt idx="1660">
                  <c:v>3.6</c:v>
                </c:pt>
                <c:pt idx="1661">
                  <c:v>3.6</c:v>
                </c:pt>
                <c:pt idx="1662">
                  <c:v>3.6</c:v>
                </c:pt>
                <c:pt idx="1663">
                  <c:v>3.6</c:v>
                </c:pt>
                <c:pt idx="1664">
                  <c:v>3.6</c:v>
                </c:pt>
                <c:pt idx="1665">
                  <c:v>3.6</c:v>
                </c:pt>
                <c:pt idx="1666">
                  <c:v>3.6</c:v>
                </c:pt>
                <c:pt idx="1667">
                  <c:v>3.6</c:v>
                </c:pt>
                <c:pt idx="1668">
                  <c:v>3.6</c:v>
                </c:pt>
                <c:pt idx="1669">
                  <c:v>3.6</c:v>
                </c:pt>
                <c:pt idx="1670">
                  <c:v>3.6</c:v>
                </c:pt>
                <c:pt idx="1671">
                  <c:v>3.6</c:v>
                </c:pt>
                <c:pt idx="1672">
                  <c:v>3.6</c:v>
                </c:pt>
                <c:pt idx="1673">
                  <c:v>3.6</c:v>
                </c:pt>
                <c:pt idx="1674">
                  <c:v>3.6</c:v>
                </c:pt>
                <c:pt idx="1675">
                  <c:v>3.6</c:v>
                </c:pt>
                <c:pt idx="1676">
                  <c:v>3.6</c:v>
                </c:pt>
                <c:pt idx="1677">
                  <c:v>3.6</c:v>
                </c:pt>
                <c:pt idx="1678">
                  <c:v>3.6</c:v>
                </c:pt>
                <c:pt idx="1679">
                  <c:v>3.6</c:v>
                </c:pt>
                <c:pt idx="1680">
                  <c:v>3.6</c:v>
                </c:pt>
                <c:pt idx="1681">
                  <c:v>3.7</c:v>
                </c:pt>
                <c:pt idx="1682">
                  <c:v>3.7</c:v>
                </c:pt>
                <c:pt idx="1683">
                  <c:v>3.7</c:v>
                </c:pt>
                <c:pt idx="1684">
                  <c:v>3.7</c:v>
                </c:pt>
                <c:pt idx="1685">
                  <c:v>3.7</c:v>
                </c:pt>
                <c:pt idx="1686">
                  <c:v>3.7</c:v>
                </c:pt>
                <c:pt idx="1687">
                  <c:v>3.7</c:v>
                </c:pt>
                <c:pt idx="1688">
                  <c:v>3.7</c:v>
                </c:pt>
                <c:pt idx="1689">
                  <c:v>3.7</c:v>
                </c:pt>
                <c:pt idx="1690">
                  <c:v>3.7</c:v>
                </c:pt>
                <c:pt idx="1691">
                  <c:v>3.7</c:v>
                </c:pt>
                <c:pt idx="1692">
                  <c:v>3.7</c:v>
                </c:pt>
                <c:pt idx="1693">
                  <c:v>3.7</c:v>
                </c:pt>
                <c:pt idx="1694">
                  <c:v>3.7</c:v>
                </c:pt>
                <c:pt idx="1695">
                  <c:v>3.7</c:v>
                </c:pt>
                <c:pt idx="1696">
                  <c:v>3.7</c:v>
                </c:pt>
                <c:pt idx="1697">
                  <c:v>3.7</c:v>
                </c:pt>
                <c:pt idx="1698">
                  <c:v>3.7</c:v>
                </c:pt>
                <c:pt idx="1699">
                  <c:v>3.7</c:v>
                </c:pt>
                <c:pt idx="1700">
                  <c:v>3.7</c:v>
                </c:pt>
                <c:pt idx="1701">
                  <c:v>3.7</c:v>
                </c:pt>
                <c:pt idx="1702">
                  <c:v>3.7</c:v>
                </c:pt>
                <c:pt idx="1703">
                  <c:v>3.7</c:v>
                </c:pt>
                <c:pt idx="1704">
                  <c:v>3.7</c:v>
                </c:pt>
                <c:pt idx="1705">
                  <c:v>3.7</c:v>
                </c:pt>
                <c:pt idx="1706">
                  <c:v>3.7</c:v>
                </c:pt>
                <c:pt idx="1707">
                  <c:v>3.7</c:v>
                </c:pt>
                <c:pt idx="1708">
                  <c:v>3.7</c:v>
                </c:pt>
                <c:pt idx="1709">
                  <c:v>3.7</c:v>
                </c:pt>
                <c:pt idx="1710">
                  <c:v>3.7</c:v>
                </c:pt>
                <c:pt idx="1711">
                  <c:v>3.7</c:v>
                </c:pt>
                <c:pt idx="1712">
                  <c:v>3.7</c:v>
                </c:pt>
                <c:pt idx="1713">
                  <c:v>3.7</c:v>
                </c:pt>
                <c:pt idx="1714">
                  <c:v>3.7</c:v>
                </c:pt>
                <c:pt idx="1715">
                  <c:v>3.7</c:v>
                </c:pt>
                <c:pt idx="1716">
                  <c:v>3.7</c:v>
                </c:pt>
                <c:pt idx="1717">
                  <c:v>3.7</c:v>
                </c:pt>
                <c:pt idx="1718">
                  <c:v>3.7</c:v>
                </c:pt>
                <c:pt idx="1719">
                  <c:v>3.7</c:v>
                </c:pt>
                <c:pt idx="1720">
                  <c:v>3.7</c:v>
                </c:pt>
                <c:pt idx="1721">
                  <c:v>3.7</c:v>
                </c:pt>
                <c:pt idx="1722">
                  <c:v>3.7</c:v>
                </c:pt>
                <c:pt idx="1723">
                  <c:v>3.7</c:v>
                </c:pt>
                <c:pt idx="1724">
                  <c:v>3.7</c:v>
                </c:pt>
                <c:pt idx="1725">
                  <c:v>3.7</c:v>
                </c:pt>
                <c:pt idx="1726">
                  <c:v>3.7</c:v>
                </c:pt>
                <c:pt idx="1727">
                  <c:v>3.7</c:v>
                </c:pt>
                <c:pt idx="1728">
                  <c:v>3.7</c:v>
                </c:pt>
                <c:pt idx="1729">
                  <c:v>3.7</c:v>
                </c:pt>
                <c:pt idx="1730">
                  <c:v>3.7</c:v>
                </c:pt>
                <c:pt idx="1731">
                  <c:v>3.7</c:v>
                </c:pt>
                <c:pt idx="1732">
                  <c:v>3.7</c:v>
                </c:pt>
                <c:pt idx="1733">
                  <c:v>3.7</c:v>
                </c:pt>
                <c:pt idx="1734">
                  <c:v>3.7</c:v>
                </c:pt>
                <c:pt idx="1735">
                  <c:v>3.7</c:v>
                </c:pt>
                <c:pt idx="1736">
                  <c:v>3.7</c:v>
                </c:pt>
                <c:pt idx="1737">
                  <c:v>3.7</c:v>
                </c:pt>
                <c:pt idx="1738">
                  <c:v>3.7</c:v>
                </c:pt>
                <c:pt idx="1739">
                  <c:v>3.7</c:v>
                </c:pt>
                <c:pt idx="1740">
                  <c:v>3.7</c:v>
                </c:pt>
                <c:pt idx="1741">
                  <c:v>3.8</c:v>
                </c:pt>
                <c:pt idx="1742">
                  <c:v>3.8</c:v>
                </c:pt>
                <c:pt idx="1743">
                  <c:v>3.8</c:v>
                </c:pt>
                <c:pt idx="1744">
                  <c:v>3.8</c:v>
                </c:pt>
                <c:pt idx="1745">
                  <c:v>3.8</c:v>
                </c:pt>
                <c:pt idx="1746">
                  <c:v>3.8</c:v>
                </c:pt>
                <c:pt idx="1747">
                  <c:v>3.8</c:v>
                </c:pt>
                <c:pt idx="1748">
                  <c:v>3.8</c:v>
                </c:pt>
                <c:pt idx="1749">
                  <c:v>3.8</c:v>
                </c:pt>
                <c:pt idx="1750">
                  <c:v>3.8</c:v>
                </c:pt>
                <c:pt idx="1751">
                  <c:v>3.8</c:v>
                </c:pt>
                <c:pt idx="1752">
                  <c:v>3.8</c:v>
                </c:pt>
                <c:pt idx="1753">
                  <c:v>3.8</c:v>
                </c:pt>
                <c:pt idx="1754">
                  <c:v>3.8</c:v>
                </c:pt>
                <c:pt idx="1755">
                  <c:v>3.8</c:v>
                </c:pt>
                <c:pt idx="1756">
                  <c:v>3.8</c:v>
                </c:pt>
                <c:pt idx="1757">
                  <c:v>3.8</c:v>
                </c:pt>
                <c:pt idx="1758">
                  <c:v>3.8</c:v>
                </c:pt>
                <c:pt idx="1759">
                  <c:v>3.8</c:v>
                </c:pt>
                <c:pt idx="1760">
                  <c:v>3.8</c:v>
                </c:pt>
                <c:pt idx="1761">
                  <c:v>3.8</c:v>
                </c:pt>
                <c:pt idx="1762">
                  <c:v>3.8</c:v>
                </c:pt>
                <c:pt idx="1763">
                  <c:v>3.8</c:v>
                </c:pt>
                <c:pt idx="1764">
                  <c:v>3.8</c:v>
                </c:pt>
                <c:pt idx="1765">
                  <c:v>3.8</c:v>
                </c:pt>
                <c:pt idx="1766">
                  <c:v>3.8</c:v>
                </c:pt>
                <c:pt idx="1767">
                  <c:v>3.8</c:v>
                </c:pt>
                <c:pt idx="1768">
                  <c:v>3.8</c:v>
                </c:pt>
                <c:pt idx="1769">
                  <c:v>3.8</c:v>
                </c:pt>
                <c:pt idx="1770">
                  <c:v>3.8</c:v>
                </c:pt>
                <c:pt idx="1771">
                  <c:v>3.8</c:v>
                </c:pt>
                <c:pt idx="1772">
                  <c:v>3.8</c:v>
                </c:pt>
                <c:pt idx="1773">
                  <c:v>3.8</c:v>
                </c:pt>
                <c:pt idx="1774">
                  <c:v>3.8</c:v>
                </c:pt>
                <c:pt idx="1775">
                  <c:v>3.8</c:v>
                </c:pt>
                <c:pt idx="1776">
                  <c:v>3.8</c:v>
                </c:pt>
                <c:pt idx="1777">
                  <c:v>3.8</c:v>
                </c:pt>
                <c:pt idx="1778">
                  <c:v>3.8</c:v>
                </c:pt>
                <c:pt idx="1779">
                  <c:v>3.8</c:v>
                </c:pt>
                <c:pt idx="1780">
                  <c:v>3.8</c:v>
                </c:pt>
                <c:pt idx="1781">
                  <c:v>3.8</c:v>
                </c:pt>
                <c:pt idx="1782">
                  <c:v>3.8</c:v>
                </c:pt>
                <c:pt idx="1783">
                  <c:v>3.8</c:v>
                </c:pt>
                <c:pt idx="1784">
                  <c:v>3.8</c:v>
                </c:pt>
                <c:pt idx="1785">
                  <c:v>3.8</c:v>
                </c:pt>
                <c:pt idx="1786">
                  <c:v>3.8</c:v>
                </c:pt>
                <c:pt idx="1787">
                  <c:v>3.8</c:v>
                </c:pt>
                <c:pt idx="1788">
                  <c:v>3.8</c:v>
                </c:pt>
                <c:pt idx="1789">
                  <c:v>3.8</c:v>
                </c:pt>
                <c:pt idx="1790">
                  <c:v>3.8</c:v>
                </c:pt>
                <c:pt idx="1791">
                  <c:v>3.8</c:v>
                </c:pt>
                <c:pt idx="1792">
                  <c:v>3.8</c:v>
                </c:pt>
                <c:pt idx="1793">
                  <c:v>3.8</c:v>
                </c:pt>
                <c:pt idx="1794">
                  <c:v>3.8</c:v>
                </c:pt>
                <c:pt idx="1795">
                  <c:v>3.8</c:v>
                </c:pt>
                <c:pt idx="1796">
                  <c:v>3.8</c:v>
                </c:pt>
                <c:pt idx="1797">
                  <c:v>3.8</c:v>
                </c:pt>
                <c:pt idx="1798">
                  <c:v>3.8</c:v>
                </c:pt>
                <c:pt idx="1799">
                  <c:v>3.8</c:v>
                </c:pt>
                <c:pt idx="1800">
                  <c:v>3.8</c:v>
                </c:pt>
                <c:pt idx="1801">
                  <c:v>3.9</c:v>
                </c:pt>
                <c:pt idx="1802">
                  <c:v>3.9</c:v>
                </c:pt>
                <c:pt idx="1803">
                  <c:v>3.9</c:v>
                </c:pt>
                <c:pt idx="1804">
                  <c:v>3.9</c:v>
                </c:pt>
                <c:pt idx="1805">
                  <c:v>3.9</c:v>
                </c:pt>
                <c:pt idx="1806">
                  <c:v>3.9</c:v>
                </c:pt>
                <c:pt idx="1807">
                  <c:v>3.9</c:v>
                </c:pt>
                <c:pt idx="1808">
                  <c:v>3.9</c:v>
                </c:pt>
                <c:pt idx="1809">
                  <c:v>3.9</c:v>
                </c:pt>
                <c:pt idx="1810">
                  <c:v>3.9</c:v>
                </c:pt>
                <c:pt idx="1811">
                  <c:v>3.9</c:v>
                </c:pt>
                <c:pt idx="1812">
                  <c:v>3.9</c:v>
                </c:pt>
                <c:pt idx="1813">
                  <c:v>3.9</c:v>
                </c:pt>
                <c:pt idx="1814">
                  <c:v>3.9</c:v>
                </c:pt>
                <c:pt idx="1815">
                  <c:v>3.9</c:v>
                </c:pt>
                <c:pt idx="1816">
                  <c:v>3.9</c:v>
                </c:pt>
                <c:pt idx="1817">
                  <c:v>3.9</c:v>
                </c:pt>
                <c:pt idx="1818">
                  <c:v>3.9</c:v>
                </c:pt>
                <c:pt idx="1819">
                  <c:v>3.9</c:v>
                </c:pt>
                <c:pt idx="1820">
                  <c:v>3.9</c:v>
                </c:pt>
                <c:pt idx="1821">
                  <c:v>3.9</c:v>
                </c:pt>
                <c:pt idx="1822">
                  <c:v>3.9</c:v>
                </c:pt>
                <c:pt idx="1823">
                  <c:v>3.9</c:v>
                </c:pt>
                <c:pt idx="1824">
                  <c:v>3.9</c:v>
                </c:pt>
                <c:pt idx="1825">
                  <c:v>3.9</c:v>
                </c:pt>
                <c:pt idx="1826">
                  <c:v>3.9</c:v>
                </c:pt>
                <c:pt idx="1827">
                  <c:v>3.9</c:v>
                </c:pt>
                <c:pt idx="1828">
                  <c:v>3.9</c:v>
                </c:pt>
                <c:pt idx="1829">
                  <c:v>3.9</c:v>
                </c:pt>
                <c:pt idx="1830">
                  <c:v>3.9</c:v>
                </c:pt>
                <c:pt idx="1831">
                  <c:v>3.9</c:v>
                </c:pt>
                <c:pt idx="1832">
                  <c:v>3.9</c:v>
                </c:pt>
                <c:pt idx="1833">
                  <c:v>3.9</c:v>
                </c:pt>
                <c:pt idx="1834">
                  <c:v>3.9</c:v>
                </c:pt>
                <c:pt idx="1835">
                  <c:v>3.9</c:v>
                </c:pt>
                <c:pt idx="1836">
                  <c:v>3.9</c:v>
                </c:pt>
                <c:pt idx="1837">
                  <c:v>3.9</c:v>
                </c:pt>
                <c:pt idx="1838">
                  <c:v>3.9</c:v>
                </c:pt>
                <c:pt idx="1839">
                  <c:v>3.9</c:v>
                </c:pt>
                <c:pt idx="1840">
                  <c:v>3.9</c:v>
                </c:pt>
                <c:pt idx="1841">
                  <c:v>3.9</c:v>
                </c:pt>
                <c:pt idx="1842">
                  <c:v>3.9</c:v>
                </c:pt>
                <c:pt idx="1843">
                  <c:v>3.9</c:v>
                </c:pt>
                <c:pt idx="1844">
                  <c:v>3.9</c:v>
                </c:pt>
                <c:pt idx="1845">
                  <c:v>3.9</c:v>
                </c:pt>
                <c:pt idx="1846">
                  <c:v>3.9</c:v>
                </c:pt>
                <c:pt idx="1847">
                  <c:v>3.9</c:v>
                </c:pt>
                <c:pt idx="1848">
                  <c:v>3.9</c:v>
                </c:pt>
                <c:pt idx="1849">
                  <c:v>3.9</c:v>
                </c:pt>
                <c:pt idx="1850">
                  <c:v>3.9</c:v>
                </c:pt>
                <c:pt idx="1851">
                  <c:v>3.9</c:v>
                </c:pt>
                <c:pt idx="1852">
                  <c:v>3.9</c:v>
                </c:pt>
                <c:pt idx="1853">
                  <c:v>3.9</c:v>
                </c:pt>
                <c:pt idx="1854">
                  <c:v>3.9</c:v>
                </c:pt>
                <c:pt idx="1855">
                  <c:v>3.9</c:v>
                </c:pt>
                <c:pt idx="1856">
                  <c:v>3.9</c:v>
                </c:pt>
                <c:pt idx="1857">
                  <c:v>3.9</c:v>
                </c:pt>
                <c:pt idx="1858">
                  <c:v>3.9</c:v>
                </c:pt>
                <c:pt idx="1859">
                  <c:v>3.9</c:v>
                </c:pt>
                <c:pt idx="1860">
                  <c:v>3.9</c:v>
                </c:pt>
                <c:pt idx="1861">
                  <c:v>4.0</c:v>
                </c:pt>
                <c:pt idx="1862">
                  <c:v>4.0</c:v>
                </c:pt>
                <c:pt idx="1863">
                  <c:v>4.0</c:v>
                </c:pt>
                <c:pt idx="1864">
                  <c:v>4.0</c:v>
                </c:pt>
                <c:pt idx="1865">
                  <c:v>4.0</c:v>
                </c:pt>
                <c:pt idx="1866">
                  <c:v>4.0</c:v>
                </c:pt>
                <c:pt idx="1867">
                  <c:v>4.0</c:v>
                </c:pt>
                <c:pt idx="1868">
                  <c:v>4.0</c:v>
                </c:pt>
                <c:pt idx="1869">
                  <c:v>4.0</c:v>
                </c:pt>
                <c:pt idx="1870">
                  <c:v>4.0</c:v>
                </c:pt>
                <c:pt idx="1871">
                  <c:v>4.0</c:v>
                </c:pt>
                <c:pt idx="1872">
                  <c:v>4.0</c:v>
                </c:pt>
                <c:pt idx="1873">
                  <c:v>4.0</c:v>
                </c:pt>
                <c:pt idx="1874">
                  <c:v>4.0</c:v>
                </c:pt>
                <c:pt idx="1875">
                  <c:v>4.0</c:v>
                </c:pt>
                <c:pt idx="1876">
                  <c:v>4.0</c:v>
                </c:pt>
                <c:pt idx="1877">
                  <c:v>4.0</c:v>
                </c:pt>
                <c:pt idx="1878">
                  <c:v>4.0</c:v>
                </c:pt>
                <c:pt idx="1879">
                  <c:v>4.0</c:v>
                </c:pt>
                <c:pt idx="1880">
                  <c:v>4.0</c:v>
                </c:pt>
                <c:pt idx="1881">
                  <c:v>4.0</c:v>
                </c:pt>
                <c:pt idx="1882">
                  <c:v>4.0</c:v>
                </c:pt>
                <c:pt idx="1883">
                  <c:v>4.0</c:v>
                </c:pt>
                <c:pt idx="1884">
                  <c:v>4.0</c:v>
                </c:pt>
                <c:pt idx="1885">
                  <c:v>4.0</c:v>
                </c:pt>
                <c:pt idx="1886">
                  <c:v>4.0</c:v>
                </c:pt>
                <c:pt idx="1887">
                  <c:v>4.0</c:v>
                </c:pt>
                <c:pt idx="1888">
                  <c:v>4.0</c:v>
                </c:pt>
                <c:pt idx="1889">
                  <c:v>4.0</c:v>
                </c:pt>
                <c:pt idx="1890">
                  <c:v>4.0</c:v>
                </c:pt>
                <c:pt idx="1891">
                  <c:v>4.0</c:v>
                </c:pt>
                <c:pt idx="1892">
                  <c:v>4.0</c:v>
                </c:pt>
                <c:pt idx="1893">
                  <c:v>4.0</c:v>
                </c:pt>
                <c:pt idx="1894">
                  <c:v>4.0</c:v>
                </c:pt>
                <c:pt idx="1895">
                  <c:v>4.0</c:v>
                </c:pt>
                <c:pt idx="1896">
                  <c:v>4.0</c:v>
                </c:pt>
                <c:pt idx="1897">
                  <c:v>4.0</c:v>
                </c:pt>
                <c:pt idx="1898">
                  <c:v>4.0</c:v>
                </c:pt>
                <c:pt idx="1899">
                  <c:v>4.0</c:v>
                </c:pt>
                <c:pt idx="1900">
                  <c:v>4.0</c:v>
                </c:pt>
                <c:pt idx="1901">
                  <c:v>4.0</c:v>
                </c:pt>
                <c:pt idx="1902">
                  <c:v>4.0</c:v>
                </c:pt>
                <c:pt idx="1903">
                  <c:v>4.0</c:v>
                </c:pt>
                <c:pt idx="1904">
                  <c:v>4.0</c:v>
                </c:pt>
                <c:pt idx="1905">
                  <c:v>4.0</c:v>
                </c:pt>
                <c:pt idx="1906">
                  <c:v>4.0</c:v>
                </c:pt>
                <c:pt idx="1907">
                  <c:v>4.0</c:v>
                </c:pt>
                <c:pt idx="1908">
                  <c:v>4.0</c:v>
                </c:pt>
                <c:pt idx="1909">
                  <c:v>4.0</c:v>
                </c:pt>
                <c:pt idx="1910">
                  <c:v>4.0</c:v>
                </c:pt>
                <c:pt idx="1911">
                  <c:v>4.0</c:v>
                </c:pt>
                <c:pt idx="1912">
                  <c:v>4.0</c:v>
                </c:pt>
                <c:pt idx="1913">
                  <c:v>4.0</c:v>
                </c:pt>
                <c:pt idx="1914">
                  <c:v>4.0</c:v>
                </c:pt>
                <c:pt idx="1915">
                  <c:v>4.0</c:v>
                </c:pt>
                <c:pt idx="1916">
                  <c:v>4.0</c:v>
                </c:pt>
                <c:pt idx="1917">
                  <c:v>4.0</c:v>
                </c:pt>
                <c:pt idx="1918">
                  <c:v>4.0</c:v>
                </c:pt>
                <c:pt idx="1919">
                  <c:v>4.0</c:v>
                </c:pt>
                <c:pt idx="1920">
                  <c:v>4.0</c:v>
                </c:pt>
                <c:pt idx="1921">
                  <c:v>4.1</c:v>
                </c:pt>
                <c:pt idx="1922">
                  <c:v>4.1</c:v>
                </c:pt>
                <c:pt idx="1923">
                  <c:v>4.1</c:v>
                </c:pt>
                <c:pt idx="1924">
                  <c:v>4.1</c:v>
                </c:pt>
                <c:pt idx="1925">
                  <c:v>4.1</c:v>
                </c:pt>
                <c:pt idx="1926">
                  <c:v>4.1</c:v>
                </c:pt>
                <c:pt idx="1927">
                  <c:v>4.1</c:v>
                </c:pt>
                <c:pt idx="1928">
                  <c:v>4.1</c:v>
                </c:pt>
                <c:pt idx="1929">
                  <c:v>4.1</c:v>
                </c:pt>
                <c:pt idx="1930">
                  <c:v>4.1</c:v>
                </c:pt>
                <c:pt idx="1931">
                  <c:v>4.1</c:v>
                </c:pt>
                <c:pt idx="1932">
                  <c:v>4.1</c:v>
                </c:pt>
                <c:pt idx="1933">
                  <c:v>4.1</c:v>
                </c:pt>
                <c:pt idx="1934">
                  <c:v>4.1</c:v>
                </c:pt>
                <c:pt idx="1935">
                  <c:v>4.1</c:v>
                </c:pt>
                <c:pt idx="1936">
                  <c:v>4.1</c:v>
                </c:pt>
                <c:pt idx="1937">
                  <c:v>4.1</c:v>
                </c:pt>
                <c:pt idx="1938">
                  <c:v>4.1</c:v>
                </c:pt>
                <c:pt idx="1939">
                  <c:v>4.1</c:v>
                </c:pt>
                <c:pt idx="1940">
                  <c:v>4.1</c:v>
                </c:pt>
                <c:pt idx="1941">
                  <c:v>4.1</c:v>
                </c:pt>
                <c:pt idx="1942">
                  <c:v>4.1</c:v>
                </c:pt>
                <c:pt idx="1943">
                  <c:v>4.1</c:v>
                </c:pt>
                <c:pt idx="1944">
                  <c:v>4.1</c:v>
                </c:pt>
                <c:pt idx="1945">
                  <c:v>4.1</c:v>
                </c:pt>
                <c:pt idx="1946">
                  <c:v>4.1</c:v>
                </c:pt>
                <c:pt idx="1947">
                  <c:v>4.1</c:v>
                </c:pt>
                <c:pt idx="1948">
                  <c:v>4.1</c:v>
                </c:pt>
                <c:pt idx="1949">
                  <c:v>4.1</c:v>
                </c:pt>
                <c:pt idx="1950">
                  <c:v>4.1</c:v>
                </c:pt>
                <c:pt idx="1951">
                  <c:v>4.1</c:v>
                </c:pt>
                <c:pt idx="1952">
                  <c:v>4.1</c:v>
                </c:pt>
                <c:pt idx="1953">
                  <c:v>4.1</c:v>
                </c:pt>
                <c:pt idx="1954">
                  <c:v>4.1</c:v>
                </c:pt>
                <c:pt idx="1955">
                  <c:v>4.1</c:v>
                </c:pt>
                <c:pt idx="1956">
                  <c:v>4.1</c:v>
                </c:pt>
                <c:pt idx="1957">
                  <c:v>4.1</c:v>
                </c:pt>
                <c:pt idx="1958">
                  <c:v>4.1</c:v>
                </c:pt>
                <c:pt idx="1959">
                  <c:v>4.1</c:v>
                </c:pt>
                <c:pt idx="1960">
                  <c:v>4.1</c:v>
                </c:pt>
                <c:pt idx="1961">
                  <c:v>4.1</c:v>
                </c:pt>
                <c:pt idx="1962">
                  <c:v>4.1</c:v>
                </c:pt>
                <c:pt idx="1963">
                  <c:v>4.1</c:v>
                </c:pt>
                <c:pt idx="1964">
                  <c:v>4.1</c:v>
                </c:pt>
                <c:pt idx="1965">
                  <c:v>4.1</c:v>
                </c:pt>
                <c:pt idx="1966">
                  <c:v>4.1</c:v>
                </c:pt>
                <c:pt idx="1967">
                  <c:v>4.1</c:v>
                </c:pt>
                <c:pt idx="1968">
                  <c:v>4.1</c:v>
                </c:pt>
                <c:pt idx="1969">
                  <c:v>4.1</c:v>
                </c:pt>
                <c:pt idx="1970">
                  <c:v>4.1</c:v>
                </c:pt>
                <c:pt idx="1971">
                  <c:v>4.1</c:v>
                </c:pt>
                <c:pt idx="1972">
                  <c:v>4.1</c:v>
                </c:pt>
                <c:pt idx="1973">
                  <c:v>4.1</c:v>
                </c:pt>
                <c:pt idx="1974">
                  <c:v>4.1</c:v>
                </c:pt>
                <c:pt idx="1975">
                  <c:v>4.1</c:v>
                </c:pt>
                <c:pt idx="1976">
                  <c:v>4.1</c:v>
                </c:pt>
                <c:pt idx="1977">
                  <c:v>4.1</c:v>
                </c:pt>
                <c:pt idx="1978">
                  <c:v>4.1</c:v>
                </c:pt>
                <c:pt idx="1979">
                  <c:v>4.1</c:v>
                </c:pt>
                <c:pt idx="1980">
                  <c:v>4.1</c:v>
                </c:pt>
                <c:pt idx="1981">
                  <c:v>4.2</c:v>
                </c:pt>
                <c:pt idx="1982">
                  <c:v>4.2</c:v>
                </c:pt>
                <c:pt idx="1983">
                  <c:v>4.2</c:v>
                </c:pt>
                <c:pt idx="1984">
                  <c:v>4.2</c:v>
                </c:pt>
                <c:pt idx="1985">
                  <c:v>4.2</c:v>
                </c:pt>
                <c:pt idx="1986">
                  <c:v>4.2</c:v>
                </c:pt>
                <c:pt idx="1987">
                  <c:v>4.2</c:v>
                </c:pt>
                <c:pt idx="1988">
                  <c:v>4.2</c:v>
                </c:pt>
                <c:pt idx="1989">
                  <c:v>4.2</c:v>
                </c:pt>
                <c:pt idx="1990">
                  <c:v>4.2</c:v>
                </c:pt>
                <c:pt idx="1991">
                  <c:v>4.2</c:v>
                </c:pt>
                <c:pt idx="1992">
                  <c:v>4.2</c:v>
                </c:pt>
                <c:pt idx="1993">
                  <c:v>4.2</c:v>
                </c:pt>
                <c:pt idx="1994">
                  <c:v>4.2</c:v>
                </c:pt>
                <c:pt idx="1995">
                  <c:v>4.2</c:v>
                </c:pt>
              </c:strCache>
            </c:strRef>
          </c:cat>
          <c:val>
            <c:numRef>
              <c:f>Sheet1!$C$2:$C$1996</c:f>
              <c:numCache>
                <c:formatCode>General</c:formatCode>
                <c:ptCount val="1995"/>
                <c:pt idx="0">
                  <c:v>52.582943</c:v>
                </c:pt>
                <c:pt idx="1">
                  <c:v>52.582943</c:v>
                </c:pt>
                <c:pt idx="2">
                  <c:v>52.582943</c:v>
                </c:pt>
                <c:pt idx="3">
                  <c:v>52.582943</c:v>
                </c:pt>
                <c:pt idx="4">
                  <c:v>52.582943</c:v>
                </c:pt>
                <c:pt idx="5">
                  <c:v>52.582943</c:v>
                </c:pt>
                <c:pt idx="6">
                  <c:v>52.582943</c:v>
                </c:pt>
                <c:pt idx="7">
                  <c:v>52.582943</c:v>
                </c:pt>
                <c:pt idx="8">
                  <c:v>52.582943</c:v>
                </c:pt>
                <c:pt idx="9">
                  <c:v>52.582943</c:v>
                </c:pt>
                <c:pt idx="10">
                  <c:v>53.297569000000003</c:v>
                </c:pt>
                <c:pt idx="11">
                  <c:v>53.297569000000003</c:v>
                </c:pt>
                <c:pt idx="12">
                  <c:v>53.297569000000003</c:v>
                </c:pt>
                <c:pt idx="13">
                  <c:v>53.297569000000003</c:v>
                </c:pt>
                <c:pt idx="14">
                  <c:v>53.297569000000003</c:v>
                </c:pt>
                <c:pt idx="15">
                  <c:v>53.297569000000003</c:v>
                </c:pt>
                <c:pt idx="16">
                  <c:v>53.297569000000003</c:v>
                </c:pt>
                <c:pt idx="17">
                  <c:v>53.297569000000003</c:v>
                </c:pt>
                <c:pt idx="18">
                  <c:v>53.297569000000003</c:v>
                </c:pt>
                <c:pt idx="19">
                  <c:v>53.297569000000003</c:v>
                </c:pt>
                <c:pt idx="20">
                  <c:v>54.051048999999999</c:v>
                </c:pt>
                <c:pt idx="21">
                  <c:v>54.051048999999999</c:v>
                </c:pt>
                <c:pt idx="22">
                  <c:v>54.051048999999999</c:v>
                </c:pt>
                <c:pt idx="23">
                  <c:v>54.051048999999999</c:v>
                </c:pt>
                <c:pt idx="24">
                  <c:v>54.051048999999999</c:v>
                </c:pt>
                <c:pt idx="25">
                  <c:v>54.051048999999999</c:v>
                </c:pt>
                <c:pt idx="26">
                  <c:v>54.051048999999999</c:v>
                </c:pt>
                <c:pt idx="27">
                  <c:v>54.051048999999999</c:v>
                </c:pt>
                <c:pt idx="28">
                  <c:v>54.051048999999999</c:v>
                </c:pt>
                <c:pt idx="29">
                  <c:v>54.051048999999999</c:v>
                </c:pt>
                <c:pt idx="30">
                  <c:v>54.979247999999998</c:v>
                </c:pt>
                <c:pt idx="31">
                  <c:v>54.979247999999998</c:v>
                </c:pt>
                <c:pt idx="32">
                  <c:v>54.979247999999998</c:v>
                </c:pt>
                <c:pt idx="33">
                  <c:v>54.979247999999998</c:v>
                </c:pt>
                <c:pt idx="34">
                  <c:v>54.979247999999998</c:v>
                </c:pt>
                <c:pt idx="35">
                  <c:v>54.979247999999998</c:v>
                </c:pt>
                <c:pt idx="36">
                  <c:v>54.979247999999998</c:v>
                </c:pt>
                <c:pt idx="37">
                  <c:v>54.979247999999998</c:v>
                </c:pt>
                <c:pt idx="38">
                  <c:v>54.979247999999998</c:v>
                </c:pt>
                <c:pt idx="39">
                  <c:v>54.979247999999998</c:v>
                </c:pt>
                <c:pt idx="40">
                  <c:v>55.919433000000005</c:v>
                </c:pt>
                <c:pt idx="41">
                  <c:v>55.919433000000005</c:v>
                </c:pt>
                <c:pt idx="42">
                  <c:v>55.919433000000005</c:v>
                </c:pt>
                <c:pt idx="43">
                  <c:v>55.919433000000005</c:v>
                </c:pt>
                <c:pt idx="44">
                  <c:v>55.919433000000005</c:v>
                </c:pt>
                <c:pt idx="45">
                  <c:v>55.919433000000005</c:v>
                </c:pt>
                <c:pt idx="46">
                  <c:v>55.919433000000005</c:v>
                </c:pt>
                <c:pt idx="47">
                  <c:v>55.919433000000005</c:v>
                </c:pt>
                <c:pt idx="48">
                  <c:v>55.919433000000005</c:v>
                </c:pt>
                <c:pt idx="49">
                  <c:v>55.919433000000005</c:v>
                </c:pt>
                <c:pt idx="50">
                  <c:v>56.965403000000002</c:v>
                </c:pt>
                <c:pt idx="51">
                  <c:v>56.965403000000002</c:v>
                </c:pt>
                <c:pt idx="52">
                  <c:v>56.965403000000002</c:v>
                </c:pt>
                <c:pt idx="53">
                  <c:v>56.965403000000002</c:v>
                </c:pt>
                <c:pt idx="54">
                  <c:v>56.965403000000002</c:v>
                </c:pt>
                <c:pt idx="55">
                  <c:v>56.965403000000002</c:v>
                </c:pt>
                <c:pt idx="56">
                  <c:v>56.965403000000002</c:v>
                </c:pt>
                <c:pt idx="57">
                  <c:v>56.965403000000002</c:v>
                </c:pt>
                <c:pt idx="58">
                  <c:v>56.965403000000002</c:v>
                </c:pt>
                <c:pt idx="59">
                  <c:v>56.965403000000002</c:v>
                </c:pt>
                <c:pt idx="60">
                  <c:v>58.015783000000006</c:v>
                </c:pt>
                <c:pt idx="61">
                  <c:v>58.015783000000006</c:v>
                </c:pt>
                <c:pt idx="62">
                  <c:v>58.015783000000006</c:v>
                </c:pt>
                <c:pt idx="63">
                  <c:v>58.015783000000006</c:v>
                </c:pt>
                <c:pt idx="64">
                  <c:v>58.015783000000006</c:v>
                </c:pt>
                <c:pt idx="65">
                  <c:v>58.015783000000006</c:v>
                </c:pt>
                <c:pt idx="66">
                  <c:v>58.015783000000006</c:v>
                </c:pt>
                <c:pt idx="67">
                  <c:v>58.015783000000006</c:v>
                </c:pt>
                <c:pt idx="68">
                  <c:v>58.015783000000006</c:v>
                </c:pt>
                <c:pt idx="69">
                  <c:v>58.015783000000006</c:v>
                </c:pt>
                <c:pt idx="70">
                  <c:v>59.087489999999995</c:v>
                </c:pt>
                <c:pt idx="71">
                  <c:v>59.087489999999995</c:v>
                </c:pt>
                <c:pt idx="72">
                  <c:v>59.087489999999995</c:v>
                </c:pt>
                <c:pt idx="73">
                  <c:v>59.087489999999995</c:v>
                </c:pt>
                <c:pt idx="74">
                  <c:v>59.087489999999995</c:v>
                </c:pt>
                <c:pt idx="75">
                  <c:v>59.087489999999995</c:v>
                </c:pt>
                <c:pt idx="76">
                  <c:v>59.087489999999995</c:v>
                </c:pt>
                <c:pt idx="77">
                  <c:v>59.087489999999995</c:v>
                </c:pt>
                <c:pt idx="78">
                  <c:v>59.087489999999995</c:v>
                </c:pt>
                <c:pt idx="79">
                  <c:v>59.087489999999995</c:v>
                </c:pt>
                <c:pt idx="80">
                  <c:v>60.301283999999974</c:v>
                </c:pt>
                <c:pt idx="81">
                  <c:v>60.301283999999974</c:v>
                </c:pt>
                <c:pt idx="82">
                  <c:v>60.301283999999974</c:v>
                </c:pt>
                <c:pt idx="83">
                  <c:v>60.301283999999974</c:v>
                </c:pt>
                <c:pt idx="84">
                  <c:v>60.301283999999974</c:v>
                </c:pt>
                <c:pt idx="85">
                  <c:v>60.301283999999974</c:v>
                </c:pt>
                <c:pt idx="86">
                  <c:v>60.301283999999974</c:v>
                </c:pt>
                <c:pt idx="87">
                  <c:v>60.301283999999974</c:v>
                </c:pt>
                <c:pt idx="88">
                  <c:v>60.301283999999974</c:v>
                </c:pt>
                <c:pt idx="89">
                  <c:v>60.301283999999974</c:v>
                </c:pt>
                <c:pt idx="90">
                  <c:v>61.399584000000004</c:v>
                </c:pt>
                <c:pt idx="91">
                  <c:v>61.399584000000004</c:v>
                </c:pt>
                <c:pt idx="92">
                  <c:v>61.399584000000004</c:v>
                </c:pt>
                <c:pt idx="93">
                  <c:v>61.399584000000004</c:v>
                </c:pt>
                <c:pt idx="94">
                  <c:v>61.399584000000004</c:v>
                </c:pt>
                <c:pt idx="95">
                  <c:v>61.399584000000004</c:v>
                </c:pt>
                <c:pt idx="96">
                  <c:v>61.399584000000004</c:v>
                </c:pt>
                <c:pt idx="97">
                  <c:v>61.399584000000004</c:v>
                </c:pt>
                <c:pt idx="98">
                  <c:v>61.399584000000004</c:v>
                </c:pt>
                <c:pt idx="99">
                  <c:v>61.399584000000004</c:v>
                </c:pt>
                <c:pt idx="100">
                  <c:v>62.578522000000021</c:v>
                </c:pt>
                <c:pt idx="101">
                  <c:v>62.578522000000021</c:v>
                </c:pt>
                <c:pt idx="102">
                  <c:v>62.578522000000021</c:v>
                </c:pt>
                <c:pt idx="103">
                  <c:v>62.578522000000021</c:v>
                </c:pt>
                <c:pt idx="104">
                  <c:v>62.578522000000021</c:v>
                </c:pt>
                <c:pt idx="105">
                  <c:v>62.578522000000021</c:v>
                </c:pt>
                <c:pt idx="106">
                  <c:v>62.578522000000021</c:v>
                </c:pt>
                <c:pt idx="107">
                  <c:v>62.578522000000021</c:v>
                </c:pt>
                <c:pt idx="108">
                  <c:v>62.578522000000021</c:v>
                </c:pt>
                <c:pt idx="109">
                  <c:v>62.578522000000021</c:v>
                </c:pt>
                <c:pt idx="110">
                  <c:v>63.845755000000011</c:v>
                </c:pt>
                <c:pt idx="111">
                  <c:v>63.845755000000011</c:v>
                </c:pt>
                <c:pt idx="112">
                  <c:v>63.845755000000011</c:v>
                </c:pt>
                <c:pt idx="113">
                  <c:v>63.845755000000011</c:v>
                </c:pt>
                <c:pt idx="114">
                  <c:v>63.845755000000011</c:v>
                </c:pt>
                <c:pt idx="115">
                  <c:v>63.845755000000011</c:v>
                </c:pt>
                <c:pt idx="116">
                  <c:v>63.845755000000011</c:v>
                </c:pt>
                <c:pt idx="117">
                  <c:v>63.845755000000011</c:v>
                </c:pt>
                <c:pt idx="118">
                  <c:v>63.845755000000011</c:v>
                </c:pt>
                <c:pt idx="119">
                  <c:v>63.845755000000011</c:v>
                </c:pt>
                <c:pt idx="120">
                  <c:v>65.094421999999994</c:v>
                </c:pt>
                <c:pt idx="121">
                  <c:v>65.094421999999994</c:v>
                </c:pt>
                <c:pt idx="122">
                  <c:v>65.094421999999994</c:v>
                </c:pt>
                <c:pt idx="123">
                  <c:v>65.094421999999994</c:v>
                </c:pt>
                <c:pt idx="124">
                  <c:v>65.094421999999994</c:v>
                </c:pt>
                <c:pt idx="125">
                  <c:v>65.094421999999994</c:v>
                </c:pt>
                <c:pt idx="126">
                  <c:v>65.094421999999994</c:v>
                </c:pt>
                <c:pt idx="127">
                  <c:v>65.094421999999994</c:v>
                </c:pt>
                <c:pt idx="128">
                  <c:v>65.094421999999994</c:v>
                </c:pt>
                <c:pt idx="129">
                  <c:v>65.094421999999994</c:v>
                </c:pt>
                <c:pt idx="130">
                  <c:v>66.203456000000003</c:v>
                </c:pt>
                <c:pt idx="131">
                  <c:v>66.203456000000003</c:v>
                </c:pt>
                <c:pt idx="132">
                  <c:v>66.203456000000003</c:v>
                </c:pt>
                <c:pt idx="133">
                  <c:v>66.203456000000003</c:v>
                </c:pt>
                <c:pt idx="134">
                  <c:v>66.203456000000003</c:v>
                </c:pt>
                <c:pt idx="135">
                  <c:v>66.203456000000003</c:v>
                </c:pt>
                <c:pt idx="136">
                  <c:v>66.203456000000003</c:v>
                </c:pt>
                <c:pt idx="137">
                  <c:v>66.203456000000003</c:v>
                </c:pt>
                <c:pt idx="138">
                  <c:v>66.203456000000003</c:v>
                </c:pt>
                <c:pt idx="139">
                  <c:v>66.203456000000003</c:v>
                </c:pt>
                <c:pt idx="140">
                  <c:v>67.380041999999989</c:v>
                </c:pt>
                <c:pt idx="141">
                  <c:v>67.380041999999989</c:v>
                </c:pt>
                <c:pt idx="142">
                  <c:v>67.380041999999989</c:v>
                </c:pt>
                <c:pt idx="143">
                  <c:v>67.380041999999989</c:v>
                </c:pt>
                <c:pt idx="144">
                  <c:v>67.380041999999989</c:v>
                </c:pt>
                <c:pt idx="145">
                  <c:v>67.380041999999989</c:v>
                </c:pt>
                <c:pt idx="146">
                  <c:v>67.380041999999989</c:v>
                </c:pt>
                <c:pt idx="147">
                  <c:v>67.380041999999989</c:v>
                </c:pt>
                <c:pt idx="148">
                  <c:v>67.380041999999989</c:v>
                </c:pt>
                <c:pt idx="149">
                  <c:v>67.380041999999989</c:v>
                </c:pt>
                <c:pt idx="150">
                  <c:v>68.557191000000003</c:v>
                </c:pt>
                <c:pt idx="151">
                  <c:v>68.557191000000003</c:v>
                </c:pt>
                <c:pt idx="152">
                  <c:v>68.557191000000003</c:v>
                </c:pt>
                <c:pt idx="153">
                  <c:v>68.557191000000003</c:v>
                </c:pt>
                <c:pt idx="154">
                  <c:v>68.557191000000003</c:v>
                </c:pt>
                <c:pt idx="155">
                  <c:v>68.557191000000003</c:v>
                </c:pt>
                <c:pt idx="156">
                  <c:v>68.557191000000003</c:v>
                </c:pt>
                <c:pt idx="157">
                  <c:v>68.557191000000003</c:v>
                </c:pt>
                <c:pt idx="158">
                  <c:v>68.557191000000003</c:v>
                </c:pt>
                <c:pt idx="159">
                  <c:v>68.557191000000003</c:v>
                </c:pt>
                <c:pt idx="160">
                  <c:v>69.727022000000005</c:v>
                </c:pt>
                <c:pt idx="161">
                  <c:v>69.727022000000005</c:v>
                </c:pt>
                <c:pt idx="162">
                  <c:v>69.727022000000005</c:v>
                </c:pt>
                <c:pt idx="163">
                  <c:v>69.727022000000005</c:v>
                </c:pt>
                <c:pt idx="164">
                  <c:v>69.727022000000005</c:v>
                </c:pt>
                <c:pt idx="165">
                  <c:v>69.727022000000005</c:v>
                </c:pt>
                <c:pt idx="166">
                  <c:v>69.727022000000005</c:v>
                </c:pt>
                <c:pt idx="167">
                  <c:v>69.727022000000005</c:v>
                </c:pt>
                <c:pt idx="168">
                  <c:v>69.727022000000005</c:v>
                </c:pt>
                <c:pt idx="169">
                  <c:v>69.727022000000005</c:v>
                </c:pt>
                <c:pt idx="170">
                  <c:v>70.777901</c:v>
                </c:pt>
                <c:pt idx="171">
                  <c:v>70.777901</c:v>
                </c:pt>
                <c:pt idx="172">
                  <c:v>70.777901</c:v>
                </c:pt>
                <c:pt idx="173">
                  <c:v>70.777901</c:v>
                </c:pt>
                <c:pt idx="174">
                  <c:v>70.777901</c:v>
                </c:pt>
                <c:pt idx="175">
                  <c:v>70.777901</c:v>
                </c:pt>
                <c:pt idx="176">
                  <c:v>70.777901</c:v>
                </c:pt>
                <c:pt idx="177">
                  <c:v>70.777901</c:v>
                </c:pt>
                <c:pt idx="178">
                  <c:v>70.777901</c:v>
                </c:pt>
                <c:pt idx="179">
                  <c:v>70.777901</c:v>
                </c:pt>
                <c:pt idx="180">
                  <c:v>71.944950000000048</c:v>
                </c:pt>
                <c:pt idx="181">
                  <c:v>71.944950000000048</c:v>
                </c:pt>
                <c:pt idx="182">
                  <c:v>71.944950000000048</c:v>
                </c:pt>
                <c:pt idx="183">
                  <c:v>71.944950000000048</c:v>
                </c:pt>
                <c:pt idx="184">
                  <c:v>71.944950000000048</c:v>
                </c:pt>
                <c:pt idx="185">
                  <c:v>71.944950000000048</c:v>
                </c:pt>
                <c:pt idx="186">
                  <c:v>71.944950000000048</c:v>
                </c:pt>
                <c:pt idx="187">
                  <c:v>71.944950000000048</c:v>
                </c:pt>
                <c:pt idx="188">
                  <c:v>71.944950000000048</c:v>
                </c:pt>
                <c:pt idx="189">
                  <c:v>71.944950000000048</c:v>
                </c:pt>
                <c:pt idx="190">
                  <c:v>73.277620999999996</c:v>
                </c:pt>
                <c:pt idx="191">
                  <c:v>73.277620999999996</c:v>
                </c:pt>
                <c:pt idx="192">
                  <c:v>73.277620999999996</c:v>
                </c:pt>
                <c:pt idx="193">
                  <c:v>73.277620999999996</c:v>
                </c:pt>
                <c:pt idx="194">
                  <c:v>73.277620999999996</c:v>
                </c:pt>
                <c:pt idx="195">
                  <c:v>73.277620999999996</c:v>
                </c:pt>
                <c:pt idx="196">
                  <c:v>73.277620999999996</c:v>
                </c:pt>
                <c:pt idx="197">
                  <c:v>73.277620999999996</c:v>
                </c:pt>
                <c:pt idx="198">
                  <c:v>73.277620999999996</c:v>
                </c:pt>
                <c:pt idx="199">
                  <c:v>73.277620999999996</c:v>
                </c:pt>
                <c:pt idx="200">
                  <c:v>74.365191999999979</c:v>
                </c:pt>
                <c:pt idx="201">
                  <c:v>74.365191999999979</c:v>
                </c:pt>
                <c:pt idx="202">
                  <c:v>74.365191999999979</c:v>
                </c:pt>
                <c:pt idx="203">
                  <c:v>74.365191999999979</c:v>
                </c:pt>
                <c:pt idx="204">
                  <c:v>74.365191999999979</c:v>
                </c:pt>
                <c:pt idx="205">
                  <c:v>74.365191999999979</c:v>
                </c:pt>
                <c:pt idx="206">
                  <c:v>74.365191999999979</c:v>
                </c:pt>
                <c:pt idx="207">
                  <c:v>74.365191999999979</c:v>
                </c:pt>
                <c:pt idx="208">
                  <c:v>74.365191999999979</c:v>
                </c:pt>
                <c:pt idx="209">
                  <c:v>74.365191999999979</c:v>
                </c:pt>
                <c:pt idx="210">
                  <c:v>75.414223000000092</c:v>
                </c:pt>
                <c:pt idx="211">
                  <c:v>75.414223000000092</c:v>
                </c:pt>
                <c:pt idx="212">
                  <c:v>75.414223000000092</c:v>
                </c:pt>
                <c:pt idx="213">
                  <c:v>75.414223000000092</c:v>
                </c:pt>
                <c:pt idx="214">
                  <c:v>75.414223000000092</c:v>
                </c:pt>
                <c:pt idx="215">
                  <c:v>75.414223000000092</c:v>
                </c:pt>
                <c:pt idx="216">
                  <c:v>75.414223000000092</c:v>
                </c:pt>
                <c:pt idx="217">
                  <c:v>75.414223000000092</c:v>
                </c:pt>
                <c:pt idx="218">
                  <c:v>75.414223000000092</c:v>
                </c:pt>
                <c:pt idx="219">
                  <c:v>75.414223000000092</c:v>
                </c:pt>
                <c:pt idx="220">
                  <c:v>76.742132999999981</c:v>
                </c:pt>
                <c:pt idx="221">
                  <c:v>76.742132999999981</c:v>
                </c:pt>
                <c:pt idx="222">
                  <c:v>76.742132999999981</c:v>
                </c:pt>
                <c:pt idx="223">
                  <c:v>76.742132999999981</c:v>
                </c:pt>
                <c:pt idx="224">
                  <c:v>76.742132999999981</c:v>
                </c:pt>
                <c:pt idx="225">
                  <c:v>76.742132999999981</c:v>
                </c:pt>
                <c:pt idx="226">
                  <c:v>76.742132999999981</c:v>
                </c:pt>
                <c:pt idx="227">
                  <c:v>76.742132999999981</c:v>
                </c:pt>
                <c:pt idx="228">
                  <c:v>76.742132999999981</c:v>
                </c:pt>
                <c:pt idx="229">
                  <c:v>76.742132999999981</c:v>
                </c:pt>
                <c:pt idx="230">
                  <c:v>78.067829000000046</c:v>
                </c:pt>
                <c:pt idx="231">
                  <c:v>78.067829000000046</c:v>
                </c:pt>
                <c:pt idx="232">
                  <c:v>78.067829000000046</c:v>
                </c:pt>
                <c:pt idx="233">
                  <c:v>78.067829000000046</c:v>
                </c:pt>
                <c:pt idx="234">
                  <c:v>78.067829000000046</c:v>
                </c:pt>
                <c:pt idx="235">
                  <c:v>78.067829000000046</c:v>
                </c:pt>
                <c:pt idx="236">
                  <c:v>78.067829000000046</c:v>
                </c:pt>
                <c:pt idx="237">
                  <c:v>78.067829000000046</c:v>
                </c:pt>
                <c:pt idx="238">
                  <c:v>78.067829000000046</c:v>
                </c:pt>
                <c:pt idx="239">
                  <c:v>78.067829000000046</c:v>
                </c:pt>
                <c:pt idx="240">
                  <c:v>79.224406000000002</c:v>
                </c:pt>
                <c:pt idx="241">
                  <c:v>79.224406000000002</c:v>
                </c:pt>
                <c:pt idx="242">
                  <c:v>79.224406000000002</c:v>
                </c:pt>
                <c:pt idx="243">
                  <c:v>79.224406000000002</c:v>
                </c:pt>
                <c:pt idx="244">
                  <c:v>79.224406000000002</c:v>
                </c:pt>
                <c:pt idx="245">
                  <c:v>79.224406000000002</c:v>
                </c:pt>
                <c:pt idx="246">
                  <c:v>79.224406000000002</c:v>
                </c:pt>
                <c:pt idx="247">
                  <c:v>79.224406000000002</c:v>
                </c:pt>
                <c:pt idx="248">
                  <c:v>79.224406000000002</c:v>
                </c:pt>
                <c:pt idx="249">
                  <c:v>79.224406000000002</c:v>
                </c:pt>
                <c:pt idx="250">
                  <c:v>80.384191999999999</c:v>
                </c:pt>
                <c:pt idx="251">
                  <c:v>80.384191999999999</c:v>
                </c:pt>
                <c:pt idx="252">
                  <c:v>80.384191999999999</c:v>
                </c:pt>
                <c:pt idx="253">
                  <c:v>80.384191999999999</c:v>
                </c:pt>
                <c:pt idx="254">
                  <c:v>80.384191999999999</c:v>
                </c:pt>
                <c:pt idx="255">
                  <c:v>80.384191999999999</c:v>
                </c:pt>
                <c:pt idx="256">
                  <c:v>80.384191999999999</c:v>
                </c:pt>
                <c:pt idx="257">
                  <c:v>80.384191999999999</c:v>
                </c:pt>
                <c:pt idx="258">
                  <c:v>80.384191999999999</c:v>
                </c:pt>
                <c:pt idx="259">
                  <c:v>80.384191999999999</c:v>
                </c:pt>
                <c:pt idx="260">
                  <c:v>81.709051000000002</c:v>
                </c:pt>
                <c:pt idx="261">
                  <c:v>81.709051000000002</c:v>
                </c:pt>
                <c:pt idx="262">
                  <c:v>81.709051000000002</c:v>
                </c:pt>
                <c:pt idx="263">
                  <c:v>81.709051000000002</c:v>
                </c:pt>
                <c:pt idx="264">
                  <c:v>81.709051000000002</c:v>
                </c:pt>
                <c:pt idx="265">
                  <c:v>81.709051000000002</c:v>
                </c:pt>
                <c:pt idx="266">
                  <c:v>81.709051000000002</c:v>
                </c:pt>
                <c:pt idx="267">
                  <c:v>81.709051000000002</c:v>
                </c:pt>
                <c:pt idx="268">
                  <c:v>81.709051000000002</c:v>
                </c:pt>
                <c:pt idx="269">
                  <c:v>81.709051000000002</c:v>
                </c:pt>
                <c:pt idx="270">
                  <c:v>82.956997000000001</c:v>
                </c:pt>
                <c:pt idx="271">
                  <c:v>82.956997000000001</c:v>
                </c:pt>
                <c:pt idx="272">
                  <c:v>82.956997000000001</c:v>
                </c:pt>
                <c:pt idx="273">
                  <c:v>82.956997000000001</c:v>
                </c:pt>
                <c:pt idx="274">
                  <c:v>82.956997000000001</c:v>
                </c:pt>
                <c:pt idx="275">
                  <c:v>82.956997000000001</c:v>
                </c:pt>
                <c:pt idx="276">
                  <c:v>82.956997000000001</c:v>
                </c:pt>
                <c:pt idx="277">
                  <c:v>82.956997000000001</c:v>
                </c:pt>
                <c:pt idx="278">
                  <c:v>82.956997000000001</c:v>
                </c:pt>
                <c:pt idx="279">
                  <c:v>82.956997000000001</c:v>
                </c:pt>
                <c:pt idx="280">
                  <c:v>84.302783999999988</c:v>
                </c:pt>
                <c:pt idx="281">
                  <c:v>84.302783999999988</c:v>
                </c:pt>
                <c:pt idx="282">
                  <c:v>84.302783999999988</c:v>
                </c:pt>
                <c:pt idx="283">
                  <c:v>84.302783999999988</c:v>
                </c:pt>
                <c:pt idx="284">
                  <c:v>84.302783999999988</c:v>
                </c:pt>
                <c:pt idx="285">
                  <c:v>84.302783999999988</c:v>
                </c:pt>
                <c:pt idx="286">
                  <c:v>84.302783999999988</c:v>
                </c:pt>
                <c:pt idx="287">
                  <c:v>84.302783999999988</c:v>
                </c:pt>
                <c:pt idx="288">
                  <c:v>84.302783999999988</c:v>
                </c:pt>
                <c:pt idx="289">
                  <c:v>84.302783999999988</c:v>
                </c:pt>
                <c:pt idx="290">
                  <c:v>85.503754000000001</c:v>
                </c:pt>
                <c:pt idx="291">
                  <c:v>85.503754000000001</c:v>
                </c:pt>
                <c:pt idx="292">
                  <c:v>85.503754000000001</c:v>
                </c:pt>
                <c:pt idx="293">
                  <c:v>85.503754000000001</c:v>
                </c:pt>
                <c:pt idx="294">
                  <c:v>85.503754000000001</c:v>
                </c:pt>
                <c:pt idx="295">
                  <c:v>85.503754000000001</c:v>
                </c:pt>
                <c:pt idx="296">
                  <c:v>85.503754000000001</c:v>
                </c:pt>
                <c:pt idx="297">
                  <c:v>85.503754000000001</c:v>
                </c:pt>
                <c:pt idx="298">
                  <c:v>85.503754000000001</c:v>
                </c:pt>
                <c:pt idx="299">
                  <c:v>85.503754000000001</c:v>
                </c:pt>
                <c:pt idx="300">
                  <c:v>87.025363999999982</c:v>
                </c:pt>
                <c:pt idx="301">
                  <c:v>87.025363999999982</c:v>
                </c:pt>
                <c:pt idx="302">
                  <c:v>87.025363999999982</c:v>
                </c:pt>
                <c:pt idx="303">
                  <c:v>87.025363999999982</c:v>
                </c:pt>
                <c:pt idx="304">
                  <c:v>87.025363999999982</c:v>
                </c:pt>
                <c:pt idx="305">
                  <c:v>87.025363999999982</c:v>
                </c:pt>
                <c:pt idx="306">
                  <c:v>87.025363999999982</c:v>
                </c:pt>
                <c:pt idx="307">
                  <c:v>87.025363999999982</c:v>
                </c:pt>
                <c:pt idx="308">
                  <c:v>87.025363999999982</c:v>
                </c:pt>
                <c:pt idx="309">
                  <c:v>87.025363999999982</c:v>
                </c:pt>
                <c:pt idx="310">
                  <c:v>88.396979000000002</c:v>
                </c:pt>
                <c:pt idx="311">
                  <c:v>88.396979000000002</c:v>
                </c:pt>
                <c:pt idx="312">
                  <c:v>88.396979000000002</c:v>
                </c:pt>
                <c:pt idx="313">
                  <c:v>88.396979000000002</c:v>
                </c:pt>
                <c:pt idx="314">
                  <c:v>88.396979000000002</c:v>
                </c:pt>
                <c:pt idx="315">
                  <c:v>88.396979000000002</c:v>
                </c:pt>
                <c:pt idx="316">
                  <c:v>88.396979000000002</c:v>
                </c:pt>
                <c:pt idx="317">
                  <c:v>88.396979000000002</c:v>
                </c:pt>
                <c:pt idx="318">
                  <c:v>88.396979000000002</c:v>
                </c:pt>
                <c:pt idx="319">
                  <c:v>88.396979000000002</c:v>
                </c:pt>
                <c:pt idx="320">
                  <c:v>89.85986699999998</c:v>
                </c:pt>
                <c:pt idx="321">
                  <c:v>89.85986699999998</c:v>
                </c:pt>
                <c:pt idx="322">
                  <c:v>89.85986699999998</c:v>
                </c:pt>
                <c:pt idx="323">
                  <c:v>89.85986699999998</c:v>
                </c:pt>
                <c:pt idx="324">
                  <c:v>89.85986699999998</c:v>
                </c:pt>
                <c:pt idx="325">
                  <c:v>89.85986699999998</c:v>
                </c:pt>
                <c:pt idx="326">
                  <c:v>89.85986699999998</c:v>
                </c:pt>
                <c:pt idx="327">
                  <c:v>89.85986699999998</c:v>
                </c:pt>
                <c:pt idx="328">
                  <c:v>89.85986699999998</c:v>
                </c:pt>
                <c:pt idx="329">
                  <c:v>89.85986699999998</c:v>
                </c:pt>
                <c:pt idx="330">
                  <c:v>91.229455000000002</c:v>
                </c:pt>
                <c:pt idx="331">
                  <c:v>91.229455000000002</c:v>
                </c:pt>
                <c:pt idx="332">
                  <c:v>91.229455000000002</c:v>
                </c:pt>
                <c:pt idx="333">
                  <c:v>91.229455000000002</c:v>
                </c:pt>
                <c:pt idx="334">
                  <c:v>91.229455000000002</c:v>
                </c:pt>
                <c:pt idx="335">
                  <c:v>91.229455000000002</c:v>
                </c:pt>
                <c:pt idx="336">
                  <c:v>91.229455000000002</c:v>
                </c:pt>
                <c:pt idx="337">
                  <c:v>91.229455000000002</c:v>
                </c:pt>
                <c:pt idx="338">
                  <c:v>91.229455000000002</c:v>
                </c:pt>
                <c:pt idx="339">
                  <c:v>91.229455000000002</c:v>
                </c:pt>
                <c:pt idx="340">
                  <c:v>92.935040999999998</c:v>
                </c:pt>
                <c:pt idx="341">
                  <c:v>92.935040999999998</c:v>
                </c:pt>
                <c:pt idx="342">
                  <c:v>92.935040999999998</c:v>
                </c:pt>
                <c:pt idx="343">
                  <c:v>92.935040999999998</c:v>
                </c:pt>
                <c:pt idx="344">
                  <c:v>92.935040999999998</c:v>
                </c:pt>
                <c:pt idx="345">
                  <c:v>92.935040999999998</c:v>
                </c:pt>
                <c:pt idx="346">
                  <c:v>92.935040999999998</c:v>
                </c:pt>
                <c:pt idx="347">
                  <c:v>92.935040999999998</c:v>
                </c:pt>
                <c:pt idx="348">
                  <c:v>92.935040999999998</c:v>
                </c:pt>
                <c:pt idx="349">
                  <c:v>92.935040999999998</c:v>
                </c:pt>
                <c:pt idx="350">
                  <c:v>94.523567999999983</c:v>
                </c:pt>
                <c:pt idx="351">
                  <c:v>94.523567999999983</c:v>
                </c:pt>
                <c:pt idx="352">
                  <c:v>94.523567999999983</c:v>
                </c:pt>
                <c:pt idx="353">
                  <c:v>94.523567999999983</c:v>
                </c:pt>
                <c:pt idx="354">
                  <c:v>94.523567999999983</c:v>
                </c:pt>
                <c:pt idx="355">
                  <c:v>94.523567999999983</c:v>
                </c:pt>
                <c:pt idx="356">
                  <c:v>94.523567999999983</c:v>
                </c:pt>
                <c:pt idx="357">
                  <c:v>94.523567999999983</c:v>
                </c:pt>
                <c:pt idx="358">
                  <c:v>94.523567999999983</c:v>
                </c:pt>
                <c:pt idx="359">
                  <c:v>94.523567999999983</c:v>
                </c:pt>
                <c:pt idx="360">
                  <c:v>96.02569699999998</c:v>
                </c:pt>
                <c:pt idx="361">
                  <c:v>96.02569699999998</c:v>
                </c:pt>
                <c:pt idx="362">
                  <c:v>96.02569699999998</c:v>
                </c:pt>
                <c:pt idx="363">
                  <c:v>96.02569699999998</c:v>
                </c:pt>
                <c:pt idx="364">
                  <c:v>96.02569699999998</c:v>
                </c:pt>
                <c:pt idx="365">
                  <c:v>96.02569699999998</c:v>
                </c:pt>
                <c:pt idx="366">
                  <c:v>96.02569699999998</c:v>
                </c:pt>
                <c:pt idx="367">
                  <c:v>96.02569699999998</c:v>
                </c:pt>
                <c:pt idx="368">
                  <c:v>96.02569699999998</c:v>
                </c:pt>
                <c:pt idx="369">
                  <c:v>96.02569699999998</c:v>
                </c:pt>
                <c:pt idx="370">
                  <c:v>98.039957999999999</c:v>
                </c:pt>
                <c:pt idx="371">
                  <c:v>98.039957999999999</c:v>
                </c:pt>
                <c:pt idx="372">
                  <c:v>98.039957999999999</c:v>
                </c:pt>
                <c:pt idx="373">
                  <c:v>98.039957999999999</c:v>
                </c:pt>
                <c:pt idx="374">
                  <c:v>98.039957999999999</c:v>
                </c:pt>
                <c:pt idx="375">
                  <c:v>98.039957999999999</c:v>
                </c:pt>
                <c:pt idx="376">
                  <c:v>98.039957999999999</c:v>
                </c:pt>
                <c:pt idx="377">
                  <c:v>98.039957999999999</c:v>
                </c:pt>
                <c:pt idx="378">
                  <c:v>98.039957999999999</c:v>
                </c:pt>
                <c:pt idx="379">
                  <c:v>98.039957999999999</c:v>
                </c:pt>
                <c:pt idx="380">
                  <c:v>99.263945000000007</c:v>
                </c:pt>
                <c:pt idx="381">
                  <c:v>99.263945000000007</c:v>
                </c:pt>
                <c:pt idx="382">
                  <c:v>99.263945000000007</c:v>
                </c:pt>
                <c:pt idx="383">
                  <c:v>99.263945000000007</c:v>
                </c:pt>
                <c:pt idx="384">
                  <c:v>99.263945000000007</c:v>
                </c:pt>
                <c:pt idx="385">
                  <c:v>99.263945000000007</c:v>
                </c:pt>
                <c:pt idx="386">
                  <c:v>99.263945000000007</c:v>
                </c:pt>
                <c:pt idx="387">
                  <c:v>99.263945000000007</c:v>
                </c:pt>
                <c:pt idx="388">
                  <c:v>99.263945000000007</c:v>
                </c:pt>
                <c:pt idx="389">
                  <c:v>99.263945000000007</c:v>
                </c:pt>
                <c:pt idx="390">
                  <c:v>100.74166900000009</c:v>
                </c:pt>
                <c:pt idx="391">
                  <c:v>100.74166900000009</c:v>
                </c:pt>
                <c:pt idx="392">
                  <c:v>100.74166900000009</c:v>
                </c:pt>
                <c:pt idx="393">
                  <c:v>100.74166900000009</c:v>
                </c:pt>
                <c:pt idx="394">
                  <c:v>100.74166900000009</c:v>
                </c:pt>
                <c:pt idx="395">
                  <c:v>100.74166900000009</c:v>
                </c:pt>
                <c:pt idx="396">
                  <c:v>100.74166900000009</c:v>
                </c:pt>
                <c:pt idx="397">
                  <c:v>100.74166900000009</c:v>
                </c:pt>
                <c:pt idx="398">
                  <c:v>100.74166900000009</c:v>
                </c:pt>
                <c:pt idx="399">
                  <c:v>100.74166900000009</c:v>
                </c:pt>
                <c:pt idx="400">
                  <c:v>102.431798</c:v>
                </c:pt>
                <c:pt idx="401">
                  <c:v>102.431798</c:v>
                </c:pt>
                <c:pt idx="402">
                  <c:v>102.431798</c:v>
                </c:pt>
                <c:pt idx="403">
                  <c:v>102.431798</c:v>
                </c:pt>
                <c:pt idx="404">
                  <c:v>102.431798</c:v>
                </c:pt>
                <c:pt idx="405">
                  <c:v>102.431798</c:v>
                </c:pt>
                <c:pt idx="406">
                  <c:v>102.431798</c:v>
                </c:pt>
                <c:pt idx="407">
                  <c:v>102.431798</c:v>
                </c:pt>
                <c:pt idx="408">
                  <c:v>102.431798</c:v>
                </c:pt>
                <c:pt idx="409">
                  <c:v>102.431798</c:v>
                </c:pt>
                <c:pt idx="410">
                  <c:v>104.356579</c:v>
                </c:pt>
                <c:pt idx="411">
                  <c:v>104.356579</c:v>
                </c:pt>
                <c:pt idx="412">
                  <c:v>104.356579</c:v>
                </c:pt>
                <c:pt idx="413">
                  <c:v>104.356579</c:v>
                </c:pt>
                <c:pt idx="414">
                  <c:v>104.356579</c:v>
                </c:pt>
                <c:pt idx="415">
                  <c:v>104.356579</c:v>
                </c:pt>
                <c:pt idx="416">
                  <c:v>104.356579</c:v>
                </c:pt>
                <c:pt idx="417">
                  <c:v>104.356579</c:v>
                </c:pt>
                <c:pt idx="418">
                  <c:v>104.356579</c:v>
                </c:pt>
                <c:pt idx="419">
                  <c:v>104.356579</c:v>
                </c:pt>
                <c:pt idx="420">
                  <c:v>106.13645099999998</c:v>
                </c:pt>
                <c:pt idx="421">
                  <c:v>106.13645099999998</c:v>
                </c:pt>
                <c:pt idx="422">
                  <c:v>106.13645099999998</c:v>
                </c:pt>
                <c:pt idx="423">
                  <c:v>106.13645099999998</c:v>
                </c:pt>
                <c:pt idx="424">
                  <c:v>106.13645099999998</c:v>
                </c:pt>
                <c:pt idx="425">
                  <c:v>106.13645099999998</c:v>
                </c:pt>
                <c:pt idx="426">
                  <c:v>106.13645099999998</c:v>
                </c:pt>
                <c:pt idx="427">
                  <c:v>106.13645099999998</c:v>
                </c:pt>
                <c:pt idx="428">
                  <c:v>106.13645099999998</c:v>
                </c:pt>
                <c:pt idx="429">
                  <c:v>106.13645099999998</c:v>
                </c:pt>
                <c:pt idx="430">
                  <c:v>108.10471699999998</c:v>
                </c:pt>
                <c:pt idx="431">
                  <c:v>108.10471699999998</c:v>
                </c:pt>
                <c:pt idx="432">
                  <c:v>108.10471699999998</c:v>
                </c:pt>
                <c:pt idx="433">
                  <c:v>108.10471699999998</c:v>
                </c:pt>
                <c:pt idx="434">
                  <c:v>108.10471699999998</c:v>
                </c:pt>
                <c:pt idx="435">
                  <c:v>108.10471699999998</c:v>
                </c:pt>
                <c:pt idx="436">
                  <c:v>108.10471699999998</c:v>
                </c:pt>
                <c:pt idx="437">
                  <c:v>108.10471699999998</c:v>
                </c:pt>
                <c:pt idx="438">
                  <c:v>108.10471699999998</c:v>
                </c:pt>
                <c:pt idx="439">
                  <c:v>108.10471699999998</c:v>
                </c:pt>
                <c:pt idx="440">
                  <c:v>110.84161700000004</c:v>
                </c:pt>
                <c:pt idx="441">
                  <c:v>110.84161700000004</c:v>
                </c:pt>
                <c:pt idx="442">
                  <c:v>110.84161700000004</c:v>
                </c:pt>
                <c:pt idx="443">
                  <c:v>110.84161700000004</c:v>
                </c:pt>
                <c:pt idx="444">
                  <c:v>110.84161700000004</c:v>
                </c:pt>
                <c:pt idx="445">
                  <c:v>110.84161700000004</c:v>
                </c:pt>
                <c:pt idx="446">
                  <c:v>110.84161700000004</c:v>
                </c:pt>
                <c:pt idx="447">
                  <c:v>110.84161700000004</c:v>
                </c:pt>
                <c:pt idx="448">
                  <c:v>110.84161700000004</c:v>
                </c:pt>
                <c:pt idx="449">
                  <c:v>110.84161700000004</c:v>
                </c:pt>
                <c:pt idx="450">
                  <c:v>112.709075</c:v>
                </c:pt>
                <c:pt idx="451">
                  <c:v>112.709075</c:v>
                </c:pt>
                <c:pt idx="452">
                  <c:v>112.709075</c:v>
                </c:pt>
                <c:pt idx="453">
                  <c:v>112.709075</c:v>
                </c:pt>
                <c:pt idx="454">
                  <c:v>112.709075</c:v>
                </c:pt>
                <c:pt idx="455">
                  <c:v>112.709075</c:v>
                </c:pt>
                <c:pt idx="456">
                  <c:v>112.709075</c:v>
                </c:pt>
                <c:pt idx="457">
                  <c:v>112.709075</c:v>
                </c:pt>
                <c:pt idx="458">
                  <c:v>112.709075</c:v>
                </c:pt>
                <c:pt idx="459">
                  <c:v>112.709075</c:v>
                </c:pt>
                <c:pt idx="460">
                  <c:v>113.95993199999998</c:v>
                </c:pt>
                <c:pt idx="461">
                  <c:v>113.95993199999998</c:v>
                </c:pt>
                <c:pt idx="462">
                  <c:v>113.95993199999998</c:v>
                </c:pt>
                <c:pt idx="463">
                  <c:v>113.95993199999998</c:v>
                </c:pt>
                <c:pt idx="464">
                  <c:v>113.95993199999998</c:v>
                </c:pt>
                <c:pt idx="465">
                  <c:v>113.95993199999998</c:v>
                </c:pt>
                <c:pt idx="466">
                  <c:v>113.95993199999998</c:v>
                </c:pt>
                <c:pt idx="467">
                  <c:v>113.95993199999998</c:v>
                </c:pt>
                <c:pt idx="468">
                  <c:v>113.95993199999998</c:v>
                </c:pt>
                <c:pt idx="469">
                  <c:v>113.95993199999998</c:v>
                </c:pt>
                <c:pt idx="470">
                  <c:v>115.82743699999996</c:v>
                </c:pt>
                <c:pt idx="471">
                  <c:v>115.82743699999996</c:v>
                </c:pt>
                <c:pt idx="472">
                  <c:v>115.82743699999996</c:v>
                </c:pt>
                <c:pt idx="473">
                  <c:v>115.82743699999996</c:v>
                </c:pt>
                <c:pt idx="474">
                  <c:v>115.82743699999996</c:v>
                </c:pt>
                <c:pt idx="475">
                  <c:v>115.82743699999996</c:v>
                </c:pt>
                <c:pt idx="476">
                  <c:v>115.82743699999996</c:v>
                </c:pt>
                <c:pt idx="477">
                  <c:v>115.82743699999996</c:v>
                </c:pt>
                <c:pt idx="478">
                  <c:v>115.82743699999996</c:v>
                </c:pt>
                <c:pt idx="479">
                  <c:v>115.82743699999996</c:v>
                </c:pt>
                <c:pt idx="480">
                  <c:v>117.71396500000004</c:v>
                </c:pt>
                <c:pt idx="481">
                  <c:v>117.71396500000004</c:v>
                </c:pt>
                <c:pt idx="482">
                  <c:v>117.71396500000004</c:v>
                </c:pt>
                <c:pt idx="483">
                  <c:v>117.71396500000004</c:v>
                </c:pt>
                <c:pt idx="484">
                  <c:v>117.71396500000004</c:v>
                </c:pt>
                <c:pt idx="485">
                  <c:v>117.71396500000004</c:v>
                </c:pt>
                <c:pt idx="486">
                  <c:v>117.71396500000004</c:v>
                </c:pt>
                <c:pt idx="487">
                  <c:v>117.71396500000004</c:v>
                </c:pt>
                <c:pt idx="488">
                  <c:v>117.71396500000004</c:v>
                </c:pt>
                <c:pt idx="489">
                  <c:v>117.71396500000004</c:v>
                </c:pt>
                <c:pt idx="490">
                  <c:v>119.62609500000001</c:v>
                </c:pt>
                <c:pt idx="491">
                  <c:v>119.62609500000001</c:v>
                </c:pt>
                <c:pt idx="492">
                  <c:v>119.62609500000001</c:v>
                </c:pt>
                <c:pt idx="493">
                  <c:v>119.62609500000001</c:v>
                </c:pt>
                <c:pt idx="494">
                  <c:v>119.62609500000001</c:v>
                </c:pt>
                <c:pt idx="495">
                  <c:v>119.62609500000001</c:v>
                </c:pt>
                <c:pt idx="496">
                  <c:v>119.62609500000001</c:v>
                </c:pt>
                <c:pt idx="497">
                  <c:v>119.62609500000001</c:v>
                </c:pt>
                <c:pt idx="498">
                  <c:v>119.62609500000001</c:v>
                </c:pt>
                <c:pt idx="499">
                  <c:v>119.62609500000001</c:v>
                </c:pt>
                <c:pt idx="500">
                  <c:v>121.140368</c:v>
                </c:pt>
                <c:pt idx="501">
                  <c:v>121.140368</c:v>
                </c:pt>
                <c:pt idx="502">
                  <c:v>121.140368</c:v>
                </c:pt>
                <c:pt idx="503">
                  <c:v>121.140368</c:v>
                </c:pt>
                <c:pt idx="504">
                  <c:v>121.140368</c:v>
                </c:pt>
                <c:pt idx="505">
                  <c:v>121.140368</c:v>
                </c:pt>
                <c:pt idx="506">
                  <c:v>121.140368</c:v>
                </c:pt>
                <c:pt idx="507">
                  <c:v>121.140368</c:v>
                </c:pt>
                <c:pt idx="508">
                  <c:v>121.140368</c:v>
                </c:pt>
                <c:pt idx="509">
                  <c:v>121.140368</c:v>
                </c:pt>
                <c:pt idx="510">
                  <c:v>122.59101600000002</c:v>
                </c:pt>
                <c:pt idx="511">
                  <c:v>122.59101600000002</c:v>
                </c:pt>
                <c:pt idx="512">
                  <c:v>122.59101600000002</c:v>
                </c:pt>
                <c:pt idx="513">
                  <c:v>122.59101600000002</c:v>
                </c:pt>
                <c:pt idx="514">
                  <c:v>122.59101600000002</c:v>
                </c:pt>
                <c:pt idx="515">
                  <c:v>122.59101600000002</c:v>
                </c:pt>
                <c:pt idx="516">
                  <c:v>122.59101600000002</c:v>
                </c:pt>
                <c:pt idx="517">
                  <c:v>122.59101600000002</c:v>
                </c:pt>
                <c:pt idx="518">
                  <c:v>122.59101600000002</c:v>
                </c:pt>
                <c:pt idx="519">
                  <c:v>122.59101600000002</c:v>
                </c:pt>
                <c:pt idx="520">
                  <c:v>125.259681</c:v>
                </c:pt>
                <c:pt idx="521">
                  <c:v>125.259681</c:v>
                </c:pt>
                <c:pt idx="522">
                  <c:v>125.259681</c:v>
                </c:pt>
                <c:pt idx="523">
                  <c:v>125.259681</c:v>
                </c:pt>
                <c:pt idx="524">
                  <c:v>125.259681</c:v>
                </c:pt>
                <c:pt idx="525">
                  <c:v>125.259681</c:v>
                </c:pt>
                <c:pt idx="526">
                  <c:v>125.259681</c:v>
                </c:pt>
                <c:pt idx="527">
                  <c:v>125.259681</c:v>
                </c:pt>
                <c:pt idx="528">
                  <c:v>125.259681</c:v>
                </c:pt>
                <c:pt idx="529">
                  <c:v>125.259681</c:v>
                </c:pt>
                <c:pt idx="530">
                  <c:v>127.650694</c:v>
                </c:pt>
                <c:pt idx="531">
                  <c:v>127.650694</c:v>
                </c:pt>
                <c:pt idx="532">
                  <c:v>127.650694</c:v>
                </c:pt>
                <c:pt idx="533">
                  <c:v>127.650694</c:v>
                </c:pt>
                <c:pt idx="534">
                  <c:v>127.650694</c:v>
                </c:pt>
                <c:pt idx="535">
                  <c:v>127.650694</c:v>
                </c:pt>
                <c:pt idx="536">
                  <c:v>127.650694</c:v>
                </c:pt>
                <c:pt idx="537">
                  <c:v>127.650694</c:v>
                </c:pt>
                <c:pt idx="538">
                  <c:v>127.650694</c:v>
                </c:pt>
                <c:pt idx="539">
                  <c:v>127.650694</c:v>
                </c:pt>
                <c:pt idx="540">
                  <c:v>129.94403700000001</c:v>
                </c:pt>
                <c:pt idx="541">
                  <c:v>129.94403700000001</c:v>
                </c:pt>
                <c:pt idx="542">
                  <c:v>129.94403700000001</c:v>
                </c:pt>
                <c:pt idx="543">
                  <c:v>129.94403700000001</c:v>
                </c:pt>
                <c:pt idx="544">
                  <c:v>129.94403700000001</c:v>
                </c:pt>
                <c:pt idx="545">
                  <c:v>129.94403700000001</c:v>
                </c:pt>
                <c:pt idx="546">
                  <c:v>129.94403700000001</c:v>
                </c:pt>
                <c:pt idx="547">
                  <c:v>129.94403700000001</c:v>
                </c:pt>
                <c:pt idx="548">
                  <c:v>129.94403700000001</c:v>
                </c:pt>
                <c:pt idx="549">
                  <c:v>129.94403700000001</c:v>
                </c:pt>
                <c:pt idx="550">
                  <c:v>131.88059700000008</c:v>
                </c:pt>
                <c:pt idx="551">
                  <c:v>131.88059700000008</c:v>
                </c:pt>
                <c:pt idx="552">
                  <c:v>131.88059700000008</c:v>
                </c:pt>
                <c:pt idx="553">
                  <c:v>131.88059700000008</c:v>
                </c:pt>
                <c:pt idx="554">
                  <c:v>131.88059700000008</c:v>
                </c:pt>
                <c:pt idx="555">
                  <c:v>131.88059700000008</c:v>
                </c:pt>
                <c:pt idx="556">
                  <c:v>131.88059700000008</c:v>
                </c:pt>
                <c:pt idx="557">
                  <c:v>131.88059700000008</c:v>
                </c:pt>
                <c:pt idx="558">
                  <c:v>131.88059700000008</c:v>
                </c:pt>
                <c:pt idx="559">
                  <c:v>131.88059700000008</c:v>
                </c:pt>
                <c:pt idx="560">
                  <c:v>134.10894500000001</c:v>
                </c:pt>
                <c:pt idx="561">
                  <c:v>134.10894500000001</c:v>
                </c:pt>
                <c:pt idx="562">
                  <c:v>134.10894500000001</c:v>
                </c:pt>
                <c:pt idx="563">
                  <c:v>134.10894500000001</c:v>
                </c:pt>
                <c:pt idx="564">
                  <c:v>134.10894500000001</c:v>
                </c:pt>
                <c:pt idx="565">
                  <c:v>134.10894500000001</c:v>
                </c:pt>
                <c:pt idx="566">
                  <c:v>134.10894500000001</c:v>
                </c:pt>
                <c:pt idx="567">
                  <c:v>134.10894500000001</c:v>
                </c:pt>
                <c:pt idx="568">
                  <c:v>134.10894500000001</c:v>
                </c:pt>
                <c:pt idx="569">
                  <c:v>134.10894500000001</c:v>
                </c:pt>
                <c:pt idx="570">
                  <c:v>136.081053</c:v>
                </c:pt>
                <c:pt idx="571">
                  <c:v>136.081053</c:v>
                </c:pt>
                <c:pt idx="572">
                  <c:v>136.081053</c:v>
                </c:pt>
                <c:pt idx="573">
                  <c:v>136.081053</c:v>
                </c:pt>
                <c:pt idx="574">
                  <c:v>136.081053</c:v>
                </c:pt>
                <c:pt idx="575">
                  <c:v>136.081053</c:v>
                </c:pt>
                <c:pt idx="576">
                  <c:v>136.081053</c:v>
                </c:pt>
                <c:pt idx="577">
                  <c:v>136.081053</c:v>
                </c:pt>
                <c:pt idx="578">
                  <c:v>136.081053</c:v>
                </c:pt>
                <c:pt idx="579">
                  <c:v>136.081053</c:v>
                </c:pt>
                <c:pt idx="580">
                  <c:v>138.117243</c:v>
                </c:pt>
                <c:pt idx="581">
                  <c:v>138.117243</c:v>
                </c:pt>
                <c:pt idx="582">
                  <c:v>138.117243</c:v>
                </c:pt>
                <c:pt idx="583">
                  <c:v>138.117243</c:v>
                </c:pt>
                <c:pt idx="584">
                  <c:v>138.117243</c:v>
                </c:pt>
                <c:pt idx="585">
                  <c:v>138.117243</c:v>
                </c:pt>
                <c:pt idx="586">
                  <c:v>138.117243</c:v>
                </c:pt>
                <c:pt idx="587">
                  <c:v>138.117243</c:v>
                </c:pt>
                <c:pt idx="588">
                  <c:v>138.117243</c:v>
                </c:pt>
                <c:pt idx="589">
                  <c:v>138.117243</c:v>
                </c:pt>
                <c:pt idx="590">
                  <c:v>139.83084100000008</c:v>
                </c:pt>
                <c:pt idx="591">
                  <c:v>139.83084100000008</c:v>
                </c:pt>
                <c:pt idx="592">
                  <c:v>139.83084100000008</c:v>
                </c:pt>
                <c:pt idx="593">
                  <c:v>139.83084100000008</c:v>
                </c:pt>
                <c:pt idx="594">
                  <c:v>139.83084100000008</c:v>
                </c:pt>
                <c:pt idx="595">
                  <c:v>139.83084100000008</c:v>
                </c:pt>
                <c:pt idx="596">
                  <c:v>139.83084100000008</c:v>
                </c:pt>
                <c:pt idx="597">
                  <c:v>139.83084100000008</c:v>
                </c:pt>
                <c:pt idx="598">
                  <c:v>139.83084100000008</c:v>
                </c:pt>
                <c:pt idx="599">
                  <c:v>139.83084100000008</c:v>
                </c:pt>
                <c:pt idx="600">
                  <c:v>141.62228000000007</c:v>
                </c:pt>
                <c:pt idx="601">
                  <c:v>141.62228000000007</c:v>
                </c:pt>
                <c:pt idx="602">
                  <c:v>141.62228000000007</c:v>
                </c:pt>
                <c:pt idx="603">
                  <c:v>141.62228000000007</c:v>
                </c:pt>
                <c:pt idx="604">
                  <c:v>141.62228000000007</c:v>
                </c:pt>
                <c:pt idx="605">
                  <c:v>141.62228000000007</c:v>
                </c:pt>
                <c:pt idx="606">
                  <c:v>141.62228000000007</c:v>
                </c:pt>
                <c:pt idx="607">
                  <c:v>141.62228000000007</c:v>
                </c:pt>
                <c:pt idx="608">
                  <c:v>141.62228000000007</c:v>
                </c:pt>
                <c:pt idx="609">
                  <c:v>141.62228000000007</c:v>
                </c:pt>
                <c:pt idx="610">
                  <c:v>143.88331100000008</c:v>
                </c:pt>
                <c:pt idx="611">
                  <c:v>143.88331100000008</c:v>
                </c:pt>
                <c:pt idx="612">
                  <c:v>143.88331100000008</c:v>
                </c:pt>
                <c:pt idx="613">
                  <c:v>143.88331100000008</c:v>
                </c:pt>
                <c:pt idx="614">
                  <c:v>143.88331100000008</c:v>
                </c:pt>
                <c:pt idx="615">
                  <c:v>143.88331100000008</c:v>
                </c:pt>
                <c:pt idx="616">
                  <c:v>143.88331100000008</c:v>
                </c:pt>
                <c:pt idx="617">
                  <c:v>143.88331100000008</c:v>
                </c:pt>
                <c:pt idx="618">
                  <c:v>143.88331100000008</c:v>
                </c:pt>
                <c:pt idx="619">
                  <c:v>143.88331100000008</c:v>
                </c:pt>
                <c:pt idx="620">
                  <c:v>145.08411000000001</c:v>
                </c:pt>
                <c:pt idx="621">
                  <c:v>145.08411000000001</c:v>
                </c:pt>
                <c:pt idx="622">
                  <c:v>145.08411000000001</c:v>
                </c:pt>
                <c:pt idx="623">
                  <c:v>145.08411000000001</c:v>
                </c:pt>
                <c:pt idx="624">
                  <c:v>145.08411000000001</c:v>
                </c:pt>
                <c:pt idx="625">
                  <c:v>145.08411000000001</c:v>
                </c:pt>
                <c:pt idx="626">
                  <c:v>145.08411000000001</c:v>
                </c:pt>
                <c:pt idx="627">
                  <c:v>145.08411000000001</c:v>
                </c:pt>
                <c:pt idx="628">
                  <c:v>145.08411000000001</c:v>
                </c:pt>
                <c:pt idx="629">
                  <c:v>145.08411000000001</c:v>
                </c:pt>
                <c:pt idx="630">
                  <c:v>147.02094900000009</c:v>
                </c:pt>
                <c:pt idx="631">
                  <c:v>147.02094900000009</c:v>
                </c:pt>
                <c:pt idx="632">
                  <c:v>147.02094900000009</c:v>
                </c:pt>
                <c:pt idx="633">
                  <c:v>147.02094900000009</c:v>
                </c:pt>
                <c:pt idx="634">
                  <c:v>147.02094900000009</c:v>
                </c:pt>
                <c:pt idx="635">
                  <c:v>147.02094900000009</c:v>
                </c:pt>
                <c:pt idx="636">
                  <c:v>147.02094900000009</c:v>
                </c:pt>
                <c:pt idx="637">
                  <c:v>147.02094900000009</c:v>
                </c:pt>
                <c:pt idx="638">
                  <c:v>147.02094900000009</c:v>
                </c:pt>
                <c:pt idx="639">
                  <c:v>147.02094900000009</c:v>
                </c:pt>
                <c:pt idx="640">
                  <c:v>149.30648000000008</c:v>
                </c:pt>
                <c:pt idx="641">
                  <c:v>149.30648000000008</c:v>
                </c:pt>
                <c:pt idx="642">
                  <c:v>149.30648000000008</c:v>
                </c:pt>
                <c:pt idx="643">
                  <c:v>149.30648000000008</c:v>
                </c:pt>
                <c:pt idx="644">
                  <c:v>149.30648000000008</c:v>
                </c:pt>
                <c:pt idx="645">
                  <c:v>149.30648000000008</c:v>
                </c:pt>
                <c:pt idx="646">
                  <c:v>149.30648000000008</c:v>
                </c:pt>
                <c:pt idx="647">
                  <c:v>149.30648000000008</c:v>
                </c:pt>
                <c:pt idx="648">
                  <c:v>149.30648000000008</c:v>
                </c:pt>
                <c:pt idx="649">
                  <c:v>149.30648000000008</c:v>
                </c:pt>
                <c:pt idx="650">
                  <c:v>150.46900399999998</c:v>
                </c:pt>
                <c:pt idx="651">
                  <c:v>150.46900399999998</c:v>
                </c:pt>
                <c:pt idx="652">
                  <c:v>150.46900399999998</c:v>
                </c:pt>
                <c:pt idx="653">
                  <c:v>150.46900399999998</c:v>
                </c:pt>
                <c:pt idx="654">
                  <c:v>150.46900399999998</c:v>
                </c:pt>
                <c:pt idx="655">
                  <c:v>150.46900399999998</c:v>
                </c:pt>
                <c:pt idx="656">
                  <c:v>150.46900399999998</c:v>
                </c:pt>
                <c:pt idx="657">
                  <c:v>150.46900399999998</c:v>
                </c:pt>
                <c:pt idx="658">
                  <c:v>150.46900399999998</c:v>
                </c:pt>
                <c:pt idx="659">
                  <c:v>150.46900399999998</c:v>
                </c:pt>
                <c:pt idx="660">
                  <c:v>151.49818300000001</c:v>
                </c:pt>
                <c:pt idx="661">
                  <c:v>151.49818300000001</c:v>
                </c:pt>
                <c:pt idx="662">
                  <c:v>151.49818300000001</c:v>
                </c:pt>
                <c:pt idx="663">
                  <c:v>151.49818300000001</c:v>
                </c:pt>
                <c:pt idx="664">
                  <c:v>151.49818300000001</c:v>
                </c:pt>
                <c:pt idx="665">
                  <c:v>151.49818300000001</c:v>
                </c:pt>
                <c:pt idx="666">
                  <c:v>151.49818300000001</c:v>
                </c:pt>
                <c:pt idx="667">
                  <c:v>151.49818300000001</c:v>
                </c:pt>
                <c:pt idx="668">
                  <c:v>151.49818300000001</c:v>
                </c:pt>
                <c:pt idx="669">
                  <c:v>151.49818300000001</c:v>
                </c:pt>
                <c:pt idx="670">
                  <c:v>152.60745700000001</c:v>
                </c:pt>
                <c:pt idx="671">
                  <c:v>152.60745700000001</c:v>
                </c:pt>
                <c:pt idx="672">
                  <c:v>152.60745700000001</c:v>
                </c:pt>
                <c:pt idx="673">
                  <c:v>152.60745700000001</c:v>
                </c:pt>
                <c:pt idx="674">
                  <c:v>152.60745700000001</c:v>
                </c:pt>
                <c:pt idx="675">
                  <c:v>152.60745700000001</c:v>
                </c:pt>
                <c:pt idx="676">
                  <c:v>152.60745700000001</c:v>
                </c:pt>
                <c:pt idx="677">
                  <c:v>152.60745700000001</c:v>
                </c:pt>
                <c:pt idx="678">
                  <c:v>152.60745700000001</c:v>
                </c:pt>
                <c:pt idx="679">
                  <c:v>152.60745700000001</c:v>
                </c:pt>
                <c:pt idx="680">
                  <c:v>153.77635599999991</c:v>
                </c:pt>
                <c:pt idx="681">
                  <c:v>153.77635599999991</c:v>
                </c:pt>
                <c:pt idx="682">
                  <c:v>153.77635599999991</c:v>
                </c:pt>
                <c:pt idx="683">
                  <c:v>153.77635599999991</c:v>
                </c:pt>
                <c:pt idx="684">
                  <c:v>153.77635599999991</c:v>
                </c:pt>
                <c:pt idx="685">
                  <c:v>153.77635599999991</c:v>
                </c:pt>
                <c:pt idx="686">
                  <c:v>153.77635599999991</c:v>
                </c:pt>
                <c:pt idx="687">
                  <c:v>153.77635599999991</c:v>
                </c:pt>
                <c:pt idx="688">
                  <c:v>153.77635599999991</c:v>
                </c:pt>
                <c:pt idx="689">
                  <c:v>153.77635599999991</c:v>
                </c:pt>
                <c:pt idx="690">
                  <c:v>155.256776</c:v>
                </c:pt>
                <c:pt idx="691">
                  <c:v>155.256776</c:v>
                </c:pt>
                <c:pt idx="692">
                  <c:v>155.256776</c:v>
                </c:pt>
                <c:pt idx="693">
                  <c:v>155.256776</c:v>
                </c:pt>
                <c:pt idx="694">
                  <c:v>155.256776</c:v>
                </c:pt>
                <c:pt idx="695">
                  <c:v>155.256776</c:v>
                </c:pt>
                <c:pt idx="696">
                  <c:v>155.256776</c:v>
                </c:pt>
                <c:pt idx="697">
                  <c:v>155.256776</c:v>
                </c:pt>
                <c:pt idx="698">
                  <c:v>155.256776</c:v>
                </c:pt>
                <c:pt idx="699">
                  <c:v>155.256776</c:v>
                </c:pt>
                <c:pt idx="700">
                  <c:v>156.70404299999998</c:v>
                </c:pt>
                <c:pt idx="701">
                  <c:v>156.70404299999998</c:v>
                </c:pt>
                <c:pt idx="702">
                  <c:v>156.70404299999998</c:v>
                </c:pt>
                <c:pt idx="703">
                  <c:v>156.70404299999998</c:v>
                </c:pt>
                <c:pt idx="704">
                  <c:v>156.70404299999998</c:v>
                </c:pt>
                <c:pt idx="705">
                  <c:v>156.70404299999998</c:v>
                </c:pt>
                <c:pt idx="706">
                  <c:v>156.70404299999998</c:v>
                </c:pt>
                <c:pt idx="707">
                  <c:v>156.70404299999998</c:v>
                </c:pt>
                <c:pt idx="708">
                  <c:v>156.70404299999998</c:v>
                </c:pt>
                <c:pt idx="709">
                  <c:v>156.70404299999998</c:v>
                </c:pt>
                <c:pt idx="710">
                  <c:v>158.05188800000008</c:v>
                </c:pt>
                <c:pt idx="711">
                  <c:v>158.05188800000008</c:v>
                </c:pt>
                <c:pt idx="712">
                  <c:v>158.05188800000008</c:v>
                </c:pt>
                <c:pt idx="713">
                  <c:v>158.05188800000008</c:v>
                </c:pt>
                <c:pt idx="714">
                  <c:v>158.05188800000008</c:v>
                </c:pt>
                <c:pt idx="715">
                  <c:v>158.05188800000008</c:v>
                </c:pt>
                <c:pt idx="716">
                  <c:v>158.05188800000008</c:v>
                </c:pt>
                <c:pt idx="717">
                  <c:v>158.05188800000008</c:v>
                </c:pt>
                <c:pt idx="718">
                  <c:v>158.05188800000008</c:v>
                </c:pt>
                <c:pt idx="719">
                  <c:v>158.05188800000008</c:v>
                </c:pt>
                <c:pt idx="720">
                  <c:v>159.100144</c:v>
                </c:pt>
                <c:pt idx="721">
                  <c:v>159.100144</c:v>
                </c:pt>
                <c:pt idx="722">
                  <c:v>159.100144</c:v>
                </c:pt>
                <c:pt idx="723">
                  <c:v>159.100144</c:v>
                </c:pt>
                <c:pt idx="724">
                  <c:v>159.100144</c:v>
                </c:pt>
                <c:pt idx="725">
                  <c:v>159.100144</c:v>
                </c:pt>
                <c:pt idx="726">
                  <c:v>159.100144</c:v>
                </c:pt>
                <c:pt idx="727">
                  <c:v>159.100144</c:v>
                </c:pt>
                <c:pt idx="728">
                  <c:v>159.100144</c:v>
                </c:pt>
                <c:pt idx="729">
                  <c:v>159.100144</c:v>
                </c:pt>
                <c:pt idx="730">
                  <c:v>159.83822500000008</c:v>
                </c:pt>
                <c:pt idx="731">
                  <c:v>159.83822500000008</c:v>
                </c:pt>
                <c:pt idx="732">
                  <c:v>159.83822500000008</c:v>
                </c:pt>
                <c:pt idx="733">
                  <c:v>159.83822500000008</c:v>
                </c:pt>
                <c:pt idx="734">
                  <c:v>159.83822500000008</c:v>
                </c:pt>
                <c:pt idx="735">
                  <c:v>159.83822500000008</c:v>
                </c:pt>
                <c:pt idx="736">
                  <c:v>159.83822500000008</c:v>
                </c:pt>
                <c:pt idx="737">
                  <c:v>159.83822500000008</c:v>
                </c:pt>
                <c:pt idx="738">
                  <c:v>159.83822500000008</c:v>
                </c:pt>
                <c:pt idx="739">
                  <c:v>159.83822500000008</c:v>
                </c:pt>
                <c:pt idx="740">
                  <c:v>160.51900499999991</c:v>
                </c:pt>
                <c:pt idx="741">
                  <c:v>160.51900499999991</c:v>
                </c:pt>
                <c:pt idx="742">
                  <c:v>160.51900499999991</c:v>
                </c:pt>
                <c:pt idx="743">
                  <c:v>160.51900499999991</c:v>
                </c:pt>
                <c:pt idx="744">
                  <c:v>160.51900499999991</c:v>
                </c:pt>
                <c:pt idx="745">
                  <c:v>160.51900499999991</c:v>
                </c:pt>
                <c:pt idx="746">
                  <c:v>160.51900499999991</c:v>
                </c:pt>
                <c:pt idx="747">
                  <c:v>160.51900499999991</c:v>
                </c:pt>
                <c:pt idx="748">
                  <c:v>160.51900499999991</c:v>
                </c:pt>
                <c:pt idx="749">
                  <c:v>160.51900499999991</c:v>
                </c:pt>
                <c:pt idx="750">
                  <c:v>160.95692800000009</c:v>
                </c:pt>
                <c:pt idx="751">
                  <c:v>160.95692800000009</c:v>
                </c:pt>
                <c:pt idx="752">
                  <c:v>160.95692800000009</c:v>
                </c:pt>
                <c:pt idx="753">
                  <c:v>160.95692800000009</c:v>
                </c:pt>
                <c:pt idx="754">
                  <c:v>160.95692800000009</c:v>
                </c:pt>
                <c:pt idx="755">
                  <c:v>160.95692800000009</c:v>
                </c:pt>
                <c:pt idx="756">
                  <c:v>160.95692800000009</c:v>
                </c:pt>
                <c:pt idx="757">
                  <c:v>160.95692800000009</c:v>
                </c:pt>
                <c:pt idx="758">
                  <c:v>160.95692800000009</c:v>
                </c:pt>
                <c:pt idx="759">
                  <c:v>160.95692800000009</c:v>
                </c:pt>
                <c:pt idx="760">
                  <c:v>161.446462</c:v>
                </c:pt>
                <c:pt idx="761">
                  <c:v>161.446462</c:v>
                </c:pt>
                <c:pt idx="762">
                  <c:v>161.446462</c:v>
                </c:pt>
                <c:pt idx="763">
                  <c:v>161.446462</c:v>
                </c:pt>
                <c:pt idx="764">
                  <c:v>161.446462</c:v>
                </c:pt>
                <c:pt idx="765">
                  <c:v>161.446462</c:v>
                </c:pt>
                <c:pt idx="766">
                  <c:v>161.446462</c:v>
                </c:pt>
                <c:pt idx="767">
                  <c:v>161.446462</c:v>
                </c:pt>
                <c:pt idx="768">
                  <c:v>161.446462</c:v>
                </c:pt>
                <c:pt idx="769">
                  <c:v>161.446462</c:v>
                </c:pt>
                <c:pt idx="770">
                  <c:v>162.04423299999999</c:v>
                </c:pt>
                <c:pt idx="771">
                  <c:v>162.04423299999999</c:v>
                </c:pt>
                <c:pt idx="772">
                  <c:v>162.04423299999999</c:v>
                </c:pt>
                <c:pt idx="773">
                  <c:v>162.04423299999999</c:v>
                </c:pt>
                <c:pt idx="774">
                  <c:v>162.04423299999999</c:v>
                </c:pt>
                <c:pt idx="775">
                  <c:v>162.04423299999999</c:v>
                </c:pt>
                <c:pt idx="776">
                  <c:v>162.04423299999999</c:v>
                </c:pt>
                <c:pt idx="777">
                  <c:v>162.04423299999999</c:v>
                </c:pt>
                <c:pt idx="778">
                  <c:v>162.04423299999999</c:v>
                </c:pt>
                <c:pt idx="779">
                  <c:v>162.04423299999999</c:v>
                </c:pt>
                <c:pt idx="780">
                  <c:v>163.25599499999998</c:v>
                </c:pt>
                <c:pt idx="781">
                  <c:v>163.25599499999998</c:v>
                </c:pt>
                <c:pt idx="782">
                  <c:v>163.25599499999998</c:v>
                </c:pt>
                <c:pt idx="783">
                  <c:v>163.25599499999998</c:v>
                </c:pt>
                <c:pt idx="784">
                  <c:v>163.25599499999998</c:v>
                </c:pt>
                <c:pt idx="785">
                  <c:v>163.25599499999998</c:v>
                </c:pt>
                <c:pt idx="786">
                  <c:v>163.25599499999998</c:v>
                </c:pt>
                <c:pt idx="787">
                  <c:v>163.25599499999998</c:v>
                </c:pt>
                <c:pt idx="788">
                  <c:v>163.25599499999998</c:v>
                </c:pt>
                <c:pt idx="789">
                  <c:v>163.25599499999998</c:v>
                </c:pt>
                <c:pt idx="790">
                  <c:v>165.46342600000008</c:v>
                </c:pt>
                <c:pt idx="791">
                  <c:v>165.46342600000008</c:v>
                </c:pt>
                <c:pt idx="792">
                  <c:v>165.46342600000008</c:v>
                </c:pt>
                <c:pt idx="793">
                  <c:v>165.46342600000008</c:v>
                </c:pt>
                <c:pt idx="794">
                  <c:v>165.46342600000008</c:v>
                </c:pt>
                <c:pt idx="795">
                  <c:v>165.46342600000008</c:v>
                </c:pt>
                <c:pt idx="796">
                  <c:v>165.46342600000008</c:v>
                </c:pt>
                <c:pt idx="797">
                  <c:v>165.46342600000008</c:v>
                </c:pt>
                <c:pt idx="798">
                  <c:v>165.46342600000008</c:v>
                </c:pt>
                <c:pt idx="799">
                  <c:v>165.46342600000008</c:v>
                </c:pt>
                <c:pt idx="800">
                  <c:v>167.89046000000008</c:v>
                </c:pt>
                <c:pt idx="801">
                  <c:v>167.89046000000008</c:v>
                </c:pt>
                <c:pt idx="802">
                  <c:v>167.89046000000008</c:v>
                </c:pt>
                <c:pt idx="803">
                  <c:v>167.89046000000008</c:v>
                </c:pt>
                <c:pt idx="804">
                  <c:v>167.89046000000008</c:v>
                </c:pt>
                <c:pt idx="805">
                  <c:v>167.89046000000008</c:v>
                </c:pt>
                <c:pt idx="806">
                  <c:v>167.89046000000008</c:v>
                </c:pt>
                <c:pt idx="807">
                  <c:v>167.89046000000008</c:v>
                </c:pt>
                <c:pt idx="808">
                  <c:v>167.89046000000008</c:v>
                </c:pt>
                <c:pt idx="809">
                  <c:v>167.89046000000008</c:v>
                </c:pt>
                <c:pt idx="810">
                  <c:v>170.28968899999998</c:v>
                </c:pt>
                <c:pt idx="811">
                  <c:v>170.28968899999998</c:v>
                </c:pt>
                <c:pt idx="812">
                  <c:v>170.28968899999998</c:v>
                </c:pt>
                <c:pt idx="813">
                  <c:v>170.28968899999998</c:v>
                </c:pt>
                <c:pt idx="814">
                  <c:v>170.28968899999998</c:v>
                </c:pt>
                <c:pt idx="815">
                  <c:v>170.28968899999998</c:v>
                </c:pt>
                <c:pt idx="816">
                  <c:v>170.28968899999998</c:v>
                </c:pt>
                <c:pt idx="817">
                  <c:v>170.28968899999998</c:v>
                </c:pt>
                <c:pt idx="818">
                  <c:v>170.28968899999998</c:v>
                </c:pt>
                <c:pt idx="819">
                  <c:v>170.28968899999998</c:v>
                </c:pt>
                <c:pt idx="820">
                  <c:v>174.74918599999992</c:v>
                </c:pt>
                <c:pt idx="821">
                  <c:v>174.74918599999992</c:v>
                </c:pt>
                <c:pt idx="822">
                  <c:v>174.74918599999992</c:v>
                </c:pt>
                <c:pt idx="823">
                  <c:v>174.74918599999992</c:v>
                </c:pt>
                <c:pt idx="824">
                  <c:v>174.74918599999992</c:v>
                </c:pt>
                <c:pt idx="825">
                  <c:v>174.74918599999992</c:v>
                </c:pt>
                <c:pt idx="826">
                  <c:v>174.74918599999992</c:v>
                </c:pt>
                <c:pt idx="827">
                  <c:v>174.74918599999992</c:v>
                </c:pt>
                <c:pt idx="828">
                  <c:v>174.74918599999992</c:v>
                </c:pt>
                <c:pt idx="829">
                  <c:v>174.74918599999992</c:v>
                </c:pt>
                <c:pt idx="830">
                  <c:v>179.17083099999999</c:v>
                </c:pt>
                <c:pt idx="831">
                  <c:v>179.17083099999999</c:v>
                </c:pt>
                <c:pt idx="832">
                  <c:v>179.17083099999999</c:v>
                </c:pt>
                <c:pt idx="833">
                  <c:v>179.17083099999999</c:v>
                </c:pt>
                <c:pt idx="834">
                  <c:v>179.17083099999999</c:v>
                </c:pt>
                <c:pt idx="835">
                  <c:v>179.17083099999999</c:v>
                </c:pt>
                <c:pt idx="836">
                  <c:v>179.17083099999999</c:v>
                </c:pt>
                <c:pt idx="837">
                  <c:v>179.17083099999999</c:v>
                </c:pt>
                <c:pt idx="838">
                  <c:v>179.17083099999999</c:v>
                </c:pt>
                <c:pt idx="839">
                  <c:v>179.17083099999999</c:v>
                </c:pt>
                <c:pt idx="840">
                  <c:v>180.86789400000001</c:v>
                </c:pt>
                <c:pt idx="841">
                  <c:v>180.86789400000001</c:v>
                </c:pt>
                <c:pt idx="842">
                  <c:v>180.86789400000001</c:v>
                </c:pt>
                <c:pt idx="843">
                  <c:v>180.86789400000001</c:v>
                </c:pt>
                <c:pt idx="844">
                  <c:v>180.86789400000001</c:v>
                </c:pt>
                <c:pt idx="845">
                  <c:v>180.86789400000001</c:v>
                </c:pt>
                <c:pt idx="846">
                  <c:v>180.86789400000001</c:v>
                </c:pt>
                <c:pt idx="847">
                  <c:v>180.86789400000001</c:v>
                </c:pt>
                <c:pt idx="848">
                  <c:v>180.86789400000001</c:v>
                </c:pt>
                <c:pt idx="849">
                  <c:v>180.86789400000001</c:v>
                </c:pt>
                <c:pt idx="850">
                  <c:v>182.75998799999999</c:v>
                </c:pt>
                <c:pt idx="851">
                  <c:v>182.75998799999999</c:v>
                </c:pt>
                <c:pt idx="852">
                  <c:v>182.75998799999999</c:v>
                </c:pt>
                <c:pt idx="853">
                  <c:v>182.75998799999999</c:v>
                </c:pt>
                <c:pt idx="854">
                  <c:v>182.75998799999999</c:v>
                </c:pt>
                <c:pt idx="855">
                  <c:v>182.75998799999999</c:v>
                </c:pt>
                <c:pt idx="856">
                  <c:v>182.75998799999999</c:v>
                </c:pt>
                <c:pt idx="857">
                  <c:v>182.75998799999999</c:v>
                </c:pt>
                <c:pt idx="858">
                  <c:v>182.75998799999999</c:v>
                </c:pt>
                <c:pt idx="859">
                  <c:v>182.75998799999999</c:v>
                </c:pt>
                <c:pt idx="860">
                  <c:v>183.28465799999998</c:v>
                </c:pt>
                <c:pt idx="861">
                  <c:v>183.28465799999998</c:v>
                </c:pt>
                <c:pt idx="862">
                  <c:v>183.28465799999998</c:v>
                </c:pt>
                <c:pt idx="863">
                  <c:v>183.28465799999998</c:v>
                </c:pt>
                <c:pt idx="864">
                  <c:v>183.28465799999998</c:v>
                </c:pt>
                <c:pt idx="865">
                  <c:v>183.28465799999998</c:v>
                </c:pt>
                <c:pt idx="866">
                  <c:v>183.28465799999998</c:v>
                </c:pt>
                <c:pt idx="867">
                  <c:v>183.28465799999998</c:v>
                </c:pt>
                <c:pt idx="868">
                  <c:v>183.28465799999998</c:v>
                </c:pt>
                <c:pt idx="869">
                  <c:v>183.28465799999998</c:v>
                </c:pt>
                <c:pt idx="870">
                  <c:v>171.04862800000001</c:v>
                </c:pt>
                <c:pt idx="871">
                  <c:v>171.04862800000001</c:v>
                </c:pt>
                <c:pt idx="872">
                  <c:v>171.04862800000001</c:v>
                </c:pt>
                <c:pt idx="873">
                  <c:v>171.04862800000001</c:v>
                </c:pt>
                <c:pt idx="874">
                  <c:v>171.04862800000001</c:v>
                </c:pt>
                <c:pt idx="875">
                  <c:v>171.04862800000001</c:v>
                </c:pt>
                <c:pt idx="876">
                  <c:v>171.04862800000001</c:v>
                </c:pt>
                <c:pt idx="877">
                  <c:v>171.04862800000001</c:v>
                </c:pt>
                <c:pt idx="878">
                  <c:v>171.04862800000001</c:v>
                </c:pt>
                <c:pt idx="879">
                  <c:v>171.04862800000001</c:v>
                </c:pt>
                <c:pt idx="880">
                  <c:v>179.15194100000008</c:v>
                </c:pt>
                <c:pt idx="881">
                  <c:v>179.15194100000008</c:v>
                </c:pt>
                <c:pt idx="882">
                  <c:v>179.15194100000008</c:v>
                </c:pt>
                <c:pt idx="883">
                  <c:v>179.15194100000008</c:v>
                </c:pt>
                <c:pt idx="884">
                  <c:v>179.15194100000008</c:v>
                </c:pt>
                <c:pt idx="885">
                  <c:v>179.15194100000008</c:v>
                </c:pt>
                <c:pt idx="886">
                  <c:v>179.15194100000008</c:v>
                </c:pt>
                <c:pt idx="887">
                  <c:v>179.15194100000008</c:v>
                </c:pt>
                <c:pt idx="888">
                  <c:v>179.15194100000008</c:v>
                </c:pt>
                <c:pt idx="889">
                  <c:v>179.15194100000008</c:v>
                </c:pt>
                <c:pt idx="890">
                  <c:v>146.31600599999999</c:v>
                </c:pt>
                <c:pt idx="891">
                  <c:v>146.31600599999999</c:v>
                </c:pt>
                <c:pt idx="892">
                  <c:v>146.31600599999999</c:v>
                </c:pt>
                <c:pt idx="893">
                  <c:v>146.31600599999999</c:v>
                </c:pt>
                <c:pt idx="894">
                  <c:v>146.31600599999999</c:v>
                </c:pt>
                <c:pt idx="895">
                  <c:v>146.31600599999999</c:v>
                </c:pt>
                <c:pt idx="896">
                  <c:v>146.31600599999999</c:v>
                </c:pt>
                <c:pt idx="897">
                  <c:v>146.31600599999999</c:v>
                </c:pt>
                <c:pt idx="898">
                  <c:v>146.31600599999999</c:v>
                </c:pt>
                <c:pt idx="899">
                  <c:v>146.31600599999999</c:v>
                </c:pt>
                <c:pt idx="900">
                  <c:v>159.27907899999991</c:v>
                </c:pt>
                <c:pt idx="901">
                  <c:v>159.27907899999991</c:v>
                </c:pt>
                <c:pt idx="902">
                  <c:v>159.27907899999991</c:v>
                </c:pt>
                <c:pt idx="903">
                  <c:v>159.27907899999991</c:v>
                </c:pt>
                <c:pt idx="904">
                  <c:v>159.27907899999991</c:v>
                </c:pt>
                <c:pt idx="905">
                  <c:v>159.27907899999991</c:v>
                </c:pt>
                <c:pt idx="906">
                  <c:v>159.27907899999991</c:v>
                </c:pt>
                <c:pt idx="907">
                  <c:v>159.27907899999991</c:v>
                </c:pt>
                <c:pt idx="908">
                  <c:v>159.27907899999991</c:v>
                </c:pt>
                <c:pt idx="909">
                  <c:v>159.27907899999991</c:v>
                </c:pt>
                <c:pt idx="910">
                  <c:v>171.45242700000017</c:v>
                </c:pt>
                <c:pt idx="911">
                  <c:v>171.45242700000017</c:v>
                </c:pt>
                <c:pt idx="912">
                  <c:v>171.45242700000017</c:v>
                </c:pt>
                <c:pt idx="913">
                  <c:v>171.45242700000017</c:v>
                </c:pt>
                <c:pt idx="914">
                  <c:v>171.45242700000017</c:v>
                </c:pt>
                <c:pt idx="915">
                  <c:v>171.45242700000017</c:v>
                </c:pt>
                <c:pt idx="916">
                  <c:v>171.45242700000017</c:v>
                </c:pt>
                <c:pt idx="917">
                  <c:v>171.45242700000017</c:v>
                </c:pt>
                <c:pt idx="918">
                  <c:v>171.45242700000017</c:v>
                </c:pt>
                <c:pt idx="919">
                  <c:v>171.45242700000017</c:v>
                </c:pt>
                <c:pt idx="920">
                  <c:v>179.71857699999998</c:v>
                </c:pt>
                <c:pt idx="921">
                  <c:v>179.71857699999998</c:v>
                </c:pt>
                <c:pt idx="922">
                  <c:v>179.71857699999998</c:v>
                </c:pt>
                <c:pt idx="923">
                  <c:v>179.71857699999998</c:v>
                </c:pt>
                <c:pt idx="924">
                  <c:v>179.71857699999998</c:v>
                </c:pt>
                <c:pt idx="925">
                  <c:v>179.71857699999998</c:v>
                </c:pt>
                <c:pt idx="926">
                  <c:v>179.71857699999998</c:v>
                </c:pt>
                <c:pt idx="927">
                  <c:v>179.71857699999998</c:v>
                </c:pt>
                <c:pt idx="928">
                  <c:v>179.71857699999998</c:v>
                </c:pt>
                <c:pt idx="929">
                  <c:v>179.71857699999998</c:v>
                </c:pt>
                <c:pt idx="930">
                  <c:v>183.61419599999991</c:v>
                </c:pt>
                <c:pt idx="931">
                  <c:v>183.61419599999991</c:v>
                </c:pt>
                <c:pt idx="932">
                  <c:v>183.61419599999991</c:v>
                </c:pt>
                <c:pt idx="933">
                  <c:v>183.61419599999991</c:v>
                </c:pt>
                <c:pt idx="934">
                  <c:v>183.61419599999991</c:v>
                </c:pt>
                <c:pt idx="935">
                  <c:v>183.61419599999991</c:v>
                </c:pt>
                <c:pt idx="936">
                  <c:v>183.61419599999991</c:v>
                </c:pt>
                <c:pt idx="937">
                  <c:v>183.61419599999991</c:v>
                </c:pt>
                <c:pt idx="938">
                  <c:v>183.61419599999991</c:v>
                </c:pt>
                <c:pt idx="939">
                  <c:v>183.61419599999991</c:v>
                </c:pt>
                <c:pt idx="940">
                  <c:v>185.59733400000007</c:v>
                </c:pt>
                <c:pt idx="941">
                  <c:v>185.59733400000007</c:v>
                </c:pt>
                <c:pt idx="942">
                  <c:v>185.59733400000007</c:v>
                </c:pt>
                <c:pt idx="943">
                  <c:v>185.59733400000007</c:v>
                </c:pt>
                <c:pt idx="944">
                  <c:v>185.59733400000007</c:v>
                </c:pt>
                <c:pt idx="945">
                  <c:v>185.59733400000007</c:v>
                </c:pt>
                <c:pt idx="946">
                  <c:v>185.59733400000007</c:v>
                </c:pt>
                <c:pt idx="947">
                  <c:v>185.59733400000007</c:v>
                </c:pt>
                <c:pt idx="948">
                  <c:v>185.59733400000007</c:v>
                </c:pt>
                <c:pt idx="949">
                  <c:v>185.59733400000007</c:v>
                </c:pt>
                <c:pt idx="950">
                  <c:v>186.409727</c:v>
                </c:pt>
                <c:pt idx="951">
                  <c:v>186.409727</c:v>
                </c:pt>
                <c:pt idx="952">
                  <c:v>186.409727</c:v>
                </c:pt>
                <c:pt idx="953">
                  <c:v>186.409727</c:v>
                </c:pt>
                <c:pt idx="954">
                  <c:v>186.409727</c:v>
                </c:pt>
                <c:pt idx="955">
                  <c:v>186.409727</c:v>
                </c:pt>
                <c:pt idx="956">
                  <c:v>186.409727</c:v>
                </c:pt>
                <c:pt idx="957">
                  <c:v>186.409727</c:v>
                </c:pt>
                <c:pt idx="958">
                  <c:v>186.409727</c:v>
                </c:pt>
                <c:pt idx="959">
                  <c:v>186.409727</c:v>
                </c:pt>
                <c:pt idx="960">
                  <c:v>186.37020600000008</c:v>
                </c:pt>
                <c:pt idx="961">
                  <c:v>186.37020600000008</c:v>
                </c:pt>
                <c:pt idx="962">
                  <c:v>186.37020600000008</c:v>
                </c:pt>
                <c:pt idx="963">
                  <c:v>186.37020600000008</c:v>
                </c:pt>
                <c:pt idx="964">
                  <c:v>186.37020600000008</c:v>
                </c:pt>
                <c:pt idx="965">
                  <c:v>186.37020600000008</c:v>
                </c:pt>
                <c:pt idx="966">
                  <c:v>186.37020600000008</c:v>
                </c:pt>
                <c:pt idx="967">
                  <c:v>186.37020600000008</c:v>
                </c:pt>
                <c:pt idx="968">
                  <c:v>186.37020600000008</c:v>
                </c:pt>
                <c:pt idx="969">
                  <c:v>186.37020600000008</c:v>
                </c:pt>
                <c:pt idx="970">
                  <c:v>186.17412999999999</c:v>
                </c:pt>
                <c:pt idx="971">
                  <c:v>186.17412999999999</c:v>
                </c:pt>
                <c:pt idx="972">
                  <c:v>186.17412999999999</c:v>
                </c:pt>
                <c:pt idx="973">
                  <c:v>186.17412999999999</c:v>
                </c:pt>
                <c:pt idx="974">
                  <c:v>186.17412999999999</c:v>
                </c:pt>
                <c:pt idx="975">
                  <c:v>186.17412999999999</c:v>
                </c:pt>
                <c:pt idx="976">
                  <c:v>186.17412999999999</c:v>
                </c:pt>
                <c:pt idx="977">
                  <c:v>186.17412999999999</c:v>
                </c:pt>
                <c:pt idx="978">
                  <c:v>186.17412999999999</c:v>
                </c:pt>
                <c:pt idx="979">
                  <c:v>186.17412999999999</c:v>
                </c:pt>
                <c:pt idx="980">
                  <c:v>185.78586799999999</c:v>
                </c:pt>
                <c:pt idx="981">
                  <c:v>185.78586799999999</c:v>
                </c:pt>
                <c:pt idx="982">
                  <c:v>185.78586799999999</c:v>
                </c:pt>
                <c:pt idx="983">
                  <c:v>185.78586799999999</c:v>
                </c:pt>
                <c:pt idx="984">
                  <c:v>185.78586799999999</c:v>
                </c:pt>
                <c:pt idx="985">
                  <c:v>185.78586799999999</c:v>
                </c:pt>
                <c:pt idx="986">
                  <c:v>185.78586799999999</c:v>
                </c:pt>
                <c:pt idx="987">
                  <c:v>185.78586799999999</c:v>
                </c:pt>
                <c:pt idx="988">
                  <c:v>185.78586799999999</c:v>
                </c:pt>
                <c:pt idx="989">
                  <c:v>185.78586799999999</c:v>
                </c:pt>
                <c:pt idx="990">
                  <c:v>185.99139500000001</c:v>
                </c:pt>
                <c:pt idx="991">
                  <c:v>185.99139500000001</c:v>
                </c:pt>
                <c:pt idx="992">
                  <c:v>185.99139500000001</c:v>
                </c:pt>
                <c:pt idx="993">
                  <c:v>185.99139500000001</c:v>
                </c:pt>
                <c:pt idx="994">
                  <c:v>185.99139500000001</c:v>
                </c:pt>
                <c:pt idx="995">
                  <c:v>185.99139500000001</c:v>
                </c:pt>
                <c:pt idx="996">
                  <c:v>185.99139500000001</c:v>
                </c:pt>
                <c:pt idx="997">
                  <c:v>185.99139500000001</c:v>
                </c:pt>
                <c:pt idx="998">
                  <c:v>185.99139500000001</c:v>
                </c:pt>
                <c:pt idx="999">
                  <c:v>185.99139500000001</c:v>
                </c:pt>
                <c:pt idx="1000">
                  <c:v>186.491772</c:v>
                </c:pt>
                <c:pt idx="1001">
                  <c:v>186.491772</c:v>
                </c:pt>
                <c:pt idx="1002">
                  <c:v>186.491772</c:v>
                </c:pt>
                <c:pt idx="1003">
                  <c:v>186.491772</c:v>
                </c:pt>
                <c:pt idx="1004">
                  <c:v>186.491772</c:v>
                </c:pt>
                <c:pt idx="1005">
                  <c:v>186.491772</c:v>
                </c:pt>
                <c:pt idx="1006">
                  <c:v>186.491772</c:v>
                </c:pt>
                <c:pt idx="1007">
                  <c:v>186.491772</c:v>
                </c:pt>
                <c:pt idx="1008">
                  <c:v>186.491772</c:v>
                </c:pt>
                <c:pt idx="1009">
                  <c:v>186.491772</c:v>
                </c:pt>
                <c:pt idx="1010">
                  <c:v>187.005912</c:v>
                </c:pt>
                <c:pt idx="1011">
                  <c:v>187.005912</c:v>
                </c:pt>
                <c:pt idx="1012">
                  <c:v>187.005912</c:v>
                </c:pt>
                <c:pt idx="1013">
                  <c:v>187.005912</c:v>
                </c:pt>
                <c:pt idx="1014">
                  <c:v>187.005912</c:v>
                </c:pt>
                <c:pt idx="1015">
                  <c:v>187.005912</c:v>
                </c:pt>
                <c:pt idx="1016">
                  <c:v>187.005912</c:v>
                </c:pt>
                <c:pt idx="1017">
                  <c:v>187.005912</c:v>
                </c:pt>
                <c:pt idx="1018">
                  <c:v>187.005912</c:v>
                </c:pt>
                <c:pt idx="1019">
                  <c:v>187.005912</c:v>
                </c:pt>
                <c:pt idx="1020">
                  <c:v>187.71572699999999</c:v>
                </c:pt>
                <c:pt idx="1021">
                  <c:v>187.71572699999999</c:v>
                </c:pt>
                <c:pt idx="1022">
                  <c:v>187.71572699999999</c:v>
                </c:pt>
                <c:pt idx="1023">
                  <c:v>187.71572699999999</c:v>
                </c:pt>
                <c:pt idx="1024">
                  <c:v>187.71572699999999</c:v>
                </c:pt>
                <c:pt idx="1025">
                  <c:v>187.71572699999999</c:v>
                </c:pt>
                <c:pt idx="1026">
                  <c:v>187.71572699999999</c:v>
                </c:pt>
                <c:pt idx="1027">
                  <c:v>187.71572699999999</c:v>
                </c:pt>
                <c:pt idx="1028">
                  <c:v>187.71572699999999</c:v>
                </c:pt>
                <c:pt idx="1029">
                  <c:v>187.71572699999999</c:v>
                </c:pt>
                <c:pt idx="1030">
                  <c:v>188.40455899999998</c:v>
                </c:pt>
                <c:pt idx="1031">
                  <c:v>188.40455899999998</c:v>
                </c:pt>
                <c:pt idx="1032">
                  <c:v>188.40455899999998</c:v>
                </c:pt>
                <c:pt idx="1033">
                  <c:v>188.40455899999998</c:v>
                </c:pt>
                <c:pt idx="1034">
                  <c:v>188.40455899999998</c:v>
                </c:pt>
                <c:pt idx="1035">
                  <c:v>188.40455899999998</c:v>
                </c:pt>
                <c:pt idx="1036">
                  <c:v>188.40455899999998</c:v>
                </c:pt>
                <c:pt idx="1037">
                  <c:v>188.40455899999998</c:v>
                </c:pt>
                <c:pt idx="1038">
                  <c:v>188.40455899999998</c:v>
                </c:pt>
                <c:pt idx="1039">
                  <c:v>188.40455899999998</c:v>
                </c:pt>
                <c:pt idx="1040">
                  <c:v>188.86536900000004</c:v>
                </c:pt>
                <c:pt idx="1041">
                  <c:v>188.86536900000004</c:v>
                </c:pt>
                <c:pt idx="1042">
                  <c:v>188.86536900000004</c:v>
                </c:pt>
                <c:pt idx="1043">
                  <c:v>188.86536900000004</c:v>
                </c:pt>
                <c:pt idx="1044">
                  <c:v>188.86536900000004</c:v>
                </c:pt>
                <c:pt idx="1045">
                  <c:v>188.86536900000004</c:v>
                </c:pt>
                <c:pt idx="1046">
                  <c:v>188.86536900000004</c:v>
                </c:pt>
                <c:pt idx="1047">
                  <c:v>188.86536900000004</c:v>
                </c:pt>
                <c:pt idx="1048">
                  <c:v>188.86536900000004</c:v>
                </c:pt>
                <c:pt idx="1049">
                  <c:v>188.86536900000004</c:v>
                </c:pt>
                <c:pt idx="1050">
                  <c:v>189.92123200000009</c:v>
                </c:pt>
                <c:pt idx="1051">
                  <c:v>189.92123200000009</c:v>
                </c:pt>
                <c:pt idx="1052">
                  <c:v>189.92123200000009</c:v>
                </c:pt>
                <c:pt idx="1053">
                  <c:v>189.92123200000009</c:v>
                </c:pt>
                <c:pt idx="1054">
                  <c:v>189.92123200000009</c:v>
                </c:pt>
                <c:pt idx="1055">
                  <c:v>189.92123200000009</c:v>
                </c:pt>
                <c:pt idx="1056">
                  <c:v>189.92123200000009</c:v>
                </c:pt>
                <c:pt idx="1057">
                  <c:v>189.92123200000009</c:v>
                </c:pt>
                <c:pt idx="1058">
                  <c:v>189.92123200000009</c:v>
                </c:pt>
                <c:pt idx="1059">
                  <c:v>189.92123200000009</c:v>
                </c:pt>
                <c:pt idx="1060">
                  <c:v>191.27614399999999</c:v>
                </c:pt>
                <c:pt idx="1061">
                  <c:v>191.27614399999999</c:v>
                </c:pt>
                <c:pt idx="1062">
                  <c:v>191.27614399999999</c:v>
                </c:pt>
                <c:pt idx="1063">
                  <c:v>191.27614399999999</c:v>
                </c:pt>
                <c:pt idx="1064">
                  <c:v>191.27614399999999</c:v>
                </c:pt>
                <c:pt idx="1065">
                  <c:v>191.27614399999999</c:v>
                </c:pt>
                <c:pt idx="1066">
                  <c:v>191.27614399999999</c:v>
                </c:pt>
                <c:pt idx="1067">
                  <c:v>191.27614399999999</c:v>
                </c:pt>
                <c:pt idx="1068">
                  <c:v>191.27614399999999</c:v>
                </c:pt>
                <c:pt idx="1069">
                  <c:v>191.27614399999999</c:v>
                </c:pt>
                <c:pt idx="1070">
                  <c:v>192.85314100000008</c:v>
                </c:pt>
                <c:pt idx="1071">
                  <c:v>192.85314100000008</c:v>
                </c:pt>
                <c:pt idx="1072">
                  <c:v>192.85314100000008</c:v>
                </c:pt>
                <c:pt idx="1073">
                  <c:v>192.85314100000008</c:v>
                </c:pt>
                <c:pt idx="1074">
                  <c:v>192.85314100000008</c:v>
                </c:pt>
                <c:pt idx="1075">
                  <c:v>192.85314100000008</c:v>
                </c:pt>
                <c:pt idx="1076">
                  <c:v>192.85314100000008</c:v>
                </c:pt>
                <c:pt idx="1077">
                  <c:v>192.85314100000008</c:v>
                </c:pt>
                <c:pt idx="1078">
                  <c:v>192.85314100000008</c:v>
                </c:pt>
                <c:pt idx="1079">
                  <c:v>192.85314100000008</c:v>
                </c:pt>
                <c:pt idx="1080">
                  <c:v>194.16191800000001</c:v>
                </c:pt>
                <c:pt idx="1081">
                  <c:v>194.16191800000001</c:v>
                </c:pt>
                <c:pt idx="1082">
                  <c:v>194.16191800000001</c:v>
                </c:pt>
                <c:pt idx="1083">
                  <c:v>194.16191800000001</c:v>
                </c:pt>
                <c:pt idx="1084">
                  <c:v>194.16191800000001</c:v>
                </c:pt>
                <c:pt idx="1085">
                  <c:v>194.16191800000001</c:v>
                </c:pt>
                <c:pt idx="1086">
                  <c:v>194.16191800000001</c:v>
                </c:pt>
                <c:pt idx="1087">
                  <c:v>194.16191800000001</c:v>
                </c:pt>
                <c:pt idx="1088">
                  <c:v>194.16191800000001</c:v>
                </c:pt>
                <c:pt idx="1089">
                  <c:v>194.16191800000001</c:v>
                </c:pt>
                <c:pt idx="1090">
                  <c:v>195.25845800000008</c:v>
                </c:pt>
                <c:pt idx="1091">
                  <c:v>195.25845800000008</c:v>
                </c:pt>
                <c:pt idx="1092">
                  <c:v>195.25845800000008</c:v>
                </c:pt>
                <c:pt idx="1093">
                  <c:v>195.25845800000008</c:v>
                </c:pt>
                <c:pt idx="1094">
                  <c:v>195.25845800000008</c:v>
                </c:pt>
                <c:pt idx="1095">
                  <c:v>195.25845800000008</c:v>
                </c:pt>
                <c:pt idx="1096">
                  <c:v>195.25845800000008</c:v>
                </c:pt>
                <c:pt idx="1097">
                  <c:v>195.25845800000008</c:v>
                </c:pt>
                <c:pt idx="1098">
                  <c:v>195.25845800000008</c:v>
                </c:pt>
                <c:pt idx="1099">
                  <c:v>195.25845800000008</c:v>
                </c:pt>
                <c:pt idx="1100">
                  <c:v>196.47082399999999</c:v>
                </c:pt>
                <c:pt idx="1101">
                  <c:v>196.47082399999999</c:v>
                </c:pt>
                <c:pt idx="1102">
                  <c:v>196.47082399999999</c:v>
                </c:pt>
                <c:pt idx="1103">
                  <c:v>196.47082399999999</c:v>
                </c:pt>
                <c:pt idx="1104">
                  <c:v>196.47082399999999</c:v>
                </c:pt>
                <c:pt idx="1105">
                  <c:v>196.47082399999999</c:v>
                </c:pt>
                <c:pt idx="1106">
                  <c:v>196.47082399999999</c:v>
                </c:pt>
                <c:pt idx="1107">
                  <c:v>196.47082399999999</c:v>
                </c:pt>
                <c:pt idx="1108">
                  <c:v>196.47082399999999</c:v>
                </c:pt>
                <c:pt idx="1109">
                  <c:v>196.47082399999999</c:v>
                </c:pt>
                <c:pt idx="1110">
                  <c:v>197.76624100000001</c:v>
                </c:pt>
                <c:pt idx="1111">
                  <c:v>197.76624100000001</c:v>
                </c:pt>
                <c:pt idx="1112">
                  <c:v>197.76624100000001</c:v>
                </c:pt>
                <c:pt idx="1113">
                  <c:v>197.76624100000001</c:v>
                </c:pt>
                <c:pt idx="1114">
                  <c:v>197.76624100000001</c:v>
                </c:pt>
                <c:pt idx="1115">
                  <c:v>197.76624100000001</c:v>
                </c:pt>
                <c:pt idx="1116">
                  <c:v>197.76624100000001</c:v>
                </c:pt>
                <c:pt idx="1117">
                  <c:v>197.76624100000001</c:v>
                </c:pt>
                <c:pt idx="1118">
                  <c:v>197.76624100000001</c:v>
                </c:pt>
                <c:pt idx="1119">
                  <c:v>197.76624100000001</c:v>
                </c:pt>
                <c:pt idx="1120">
                  <c:v>197.11418399999991</c:v>
                </c:pt>
                <c:pt idx="1121">
                  <c:v>197.11418399999991</c:v>
                </c:pt>
                <c:pt idx="1122">
                  <c:v>197.11418399999991</c:v>
                </c:pt>
                <c:pt idx="1123">
                  <c:v>197.11418399999991</c:v>
                </c:pt>
                <c:pt idx="1124">
                  <c:v>197.11418399999991</c:v>
                </c:pt>
                <c:pt idx="1125">
                  <c:v>197.11418399999991</c:v>
                </c:pt>
                <c:pt idx="1126">
                  <c:v>197.11418399999991</c:v>
                </c:pt>
                <c:pt idx="1127">
                  <c:v>197.11418399999991</c:v>
                </c:pt>
                <c:pt idx="1128">
                  <c:v>197.11418399999991</c:v>
                </c:pt>
                <c:pt idx="1129">
                  <c:v>197.11418399999991</c:v>
                </c:pt>
                <c:pt idx="1130">
                  <c:v>196.46985799999999</c:v>
                </c:pt>
                <c:pt idx="1131">
                  <c:v>196.46985799999999</c:v>
                </c:pt>
                <c:pt idx="1132">
                  <c:v>196.46985799999999</c:v>
                </c:pt>
                <c:pt idx="1133">
                  <c:v>196.46985799999999</c:v>
                </c:pt>
                <c:pt idx="1134">
                  <c:v>196.46985799999999</c:v>
                </c:pt>
                <c:pt idx="1135">
                  <c:v>196.46985799999999</c:v>
                </c:pt>
                <c:pt idx="1136">
                  <c:v>196.46985799999999</c:v>
                </c:pt>
                <c:pt idx="1137">
                  <c:v>196.46985799999999</c:v>
                </c:pt>
                <c:pt idx="1138">
                  <c:v>196.46985799999999</c:v>
                </c:pt>
                <c:pt idx="1139">
                  <c:v>196.46985799999999</c:v>
                </c:pt>
                <c:pt idx="1140">
                  <c:v>198.4155539999999</c:v>
                </c:pt>
                <c:pt idx="1141">
                  <c:v>198.4155539999999</c:v>
                </c:pt>
                <c:pt idx="1142">
                  <c:v>198.4155539999999</c:v>
                </c:pt>
                <c:pt idx="1143">
                  <c:v>198.4155539999999</c:v>
                </c:pt>
                <c:pt idx="1144">
                  <c:v>198.4155539999999</c:v>
                </c:pt>
                <c:pt idx="1145">
                  <c:v>198.4155539999999</c:v>
                </c:pt>
                <c:pt idx="1146">
                  <c:v>198.4155539999999</c:v>
                </c:pt>
                <c:pt idx="1147">
                  <c:v>198.4155539999999</c:v>
                </c:pt>
                <c:pt idx="1148">
                  <c:v>198.4155539999999</c:v>
                </c:pt>
                <c:pt idx="1149">
                  <c:v>198.4155539999999</c:v>
                </c:pt>
                <c:pt idx="1150">
                  <c:v>196.08729300000007</c:v>
                </c:pt>
                <c:pt idx="1151">
                  <c:v>196.08729300000007</c:v>
                </c:pt>
                <c:pt idx="1152">
                  <c:v>196.08729300000007</c:v>
                </c:pt>
                <c:pt idx="1153">
                  <c:v>196.08729300000007</c:v>
                </c:pt>
                <c:pt idx="1154">
                  <c:v>196.08729300000007</c:v>
                </c:pt>
                <c:pt idx="1155">
                  <c:v>196.08729300000007</c:v>
                </c:pt>
                <c:pt idx="1156">
                  <c:v>196.08729300000007</c:v>
                </c:pt>
                <c:pt idx="1157">
                  <c:v>196.08729300000007</c:v>
                </c:pt>
                <c:pt idx="1158">
                  <c:v>196.08729300000007</c:v>
                </c:pt>
                <c:pt idx="1159">
                  <c:v>196.08729300000007</c:v>
                </c:pt>
                <c:pt idx="1160">
                  <c:v>192.55850800000007</c:v>
                </c:pt>
                <c:pt idx="1161">
                  <c:v>192.55850800000007</c:v>
                </c:pt>
                <c:pt idx="1162">
                  <c:v>192.55850800000007</c:v>
                </c:pt>
                <c:pt idx="1163">
                  <c:v>192.55850800000007</c:v>
                </c:pt>
                <c:pt idx="1164">
                  <c:v>192.55850800000007</c:v>
                </c:pt>
                <c:pt idx="1165">
                  <c:v>192.55850800000007</c:v>
                </c:pt>
                <c:pt idx="1166">
                  <c:v>192.55850800000007</c:v>
                </c:pt>
                <c:pt idx="1167">
                  <c:v>192.55850800000007</c:v>
                </c:pt>
                <c:pt idx="1168">
                  <c:v>192.55850800000007</c:v>
                </c:pt>
                <c:pt idx="1169">
                  <c:v>192.55850800000007</c:v>
                </c:pt>
                <c:pt idx="1170">
                  <c:v>189.230929</c:v>
                </c:pt>
                <c:pt idx="1171">
                  <c:v>189.230929</c:v>
                </c:pt>
                <c:pt idx="1172">
                  <c:v>189.230929</c:v>
                </c:pt>
                <c:pt idx="1173">
                  <c:v>189.230929</c:v>
                </c:pt>
                <c:pt idx="1174">
                  <c:v>189.230929</c:v>
                </c:pt>
                <c:pt idx="1175">
                  <c:v>189.230929</c:v>
                </c:pt>
                <c:pt idx="1176">
                  <c:v>189.230929</c:v>
                </c:pt>
                <c:pt idx="1177">
                  <c:v>189.230929</c:v>
                </c:pt>
                <c:pt idx="1178">
                  <c:v>189.230929</c:v>
                </c:pt>
                <c:pt idx="1179">
                  <c:v>189.230929</c:v>
                </c:pt>
                <c:pt idx="1180">
                  <c:v>186.41250600000001</c:v>
                </c:pt>
                <c:pt idx="1181">
                  <c:v>186.41250600000001</c:v>
                </c:pt>
                <c:pt idx="1182">
                  <c:v>186.41250600000001</c:v>
                </c:pt>
                <c:pt idx="1183">
                  <c:v>186.41250600000001</c:v>
                </c:pt>
                <c:pt idx="1184">
                  <c:v>186.41250600000001</c:v>
                </c:pt>
                <c:pt idx="1185">
                  <c:v>186.41250600000001</c:v>
                </c:pt>
                <c:pt idx="1186">
                  <c:v>186.41250600000001</c:v>
                </c:pt>
                <c:pt idx="1187">
                  <c:v>186.41250600000001</c:v>
                </c:pt>
                <c:pt idx="1188">
                  <c:v>186.41250600000001</c:v>
                </c:pt>
                <c:pt idx="1189">
                  <c:v>186.41250600000001</c:v>
                </c:pt>
                <c:pt idx="1190">
                  <c:v>185.242425</c:v>
                </c:pt>
                <c:pt idx="1191">
                  <c:v>185.242425</c:v>
                </c:pt>
                <c:pt idx="1192">
                  <c:v>185.242425</c:v>
                </c:pt>
                <c:pt idx="1193">
                  <c:v>185.242425</c:v>
                </c:pt>
                <c:pt idx="1194">
                  <c:v>185.242425</c:v>
                </c:pt>
                <c:pt idx="1195">
                  <c:v>185.242425</c:v>
                </c:pt>
                <c:pt idx="1196">
                  <c:v>185.242425</c:v>
                </c:pt>
                <c:pt idx="1197">
                  <c:v>185.242425</c:v>
                </c:pt>
                <c:pt idx="1198">
                  <c:v>185.242425</c:v>
                </c:pt>
                <c:pt idx="1199">
                  <c:v>185.242425</c:v>
                </c:pt>
                <c:pt idx="1200">
                  <c:v>183.594202</c:v>
                </c:pt>
                <c:pt idx="1201">
                  <c:v>183.594202</c:v>
                </c:pt>
                <c:pt idx="1202">
                  <c:v>183.594202</c:v>
                </c:pt>
                <c:pt idx="1203">
                  <c:v>183.594202</c:v>
                </c:pt>
                <c:pt idx="1204">
                  <c:v>183.594202</c:v>
                </c:pt>
                <c:pt idx="1205">
                  <c:v>183.594202</c:v>
                </c:pt>
                <c:pt idx="1206">
                  <c:v>183.594202</c:v>
                </c:pt>
                <c:pt idx="1207">
                  <c:v>183.594202</c:v>
                </c:pt>
                <c:pt idx="1208">
                  <c:v>183.594202</c:v>
                </c:pt>
                <c:pt idx="1209">
                  <c:v>183.594202</c:v>
                </c:pt>
                <c:pt idx="1210">
                  <c:v>181.961569</c:v>
                </c:pt>
                <c:pt idx="1211">
                  <c:v>181.961569</c:v>
                </c:pt>
                <c:pt idx="1212">
                  <c:v>181.961569</c:v>
                </c:pt>
                <c:pt idx="1213">
                  <c:v>181.961569</c:v>
                </c:pt>
                <c:pt idx="1214">
                  <c:v>181.961569</c:v>
                </c:pt>
                <c:pt idx="1215">
                  <c:v>181.961569</c:v>
                </c:pt>
                <c:pt idx="1216">
                  <c:v>181.961569</c:v>
                </c:pt>
                <c:pt idx="1217">
                  <c:v>181.961569</c:v>
                </c:pt>
                <c:pt idx="1218">
                  <c:v>181.961569</c:v>
                </c:pt>
                <c:pt idx="1219">
                  <c:v>181.961569</c:v>
                </c:pt>
                <c:pt idx="1220">
                  <c:v>180.82814500000009</c:v>
                </c:pt>
                <c:pt idx="1221">
                  <c:v>180.82814500000009</c:v>
                </c:pt>
                <c:pt idx="1222">
                  <c:v>180.82814500000009</c:v>
                </c:pt>
                <c:pt idx="1223">
                  <c:v>180.82814500000009</c:v>
                </c:pt>
                <c:pt idx="1224">
                  <c:v>180.82814500000009</c:v>
                </c:pt>
                <c:pt idx="1225">
                  <c:v>180.82814500000009</c:v>
                </c:pt>
                <c:pt idx="1226">
                  <c:v>180.82814500000009</c:v>
                </c:pt>
                <c:pt idx="1227">
                  <c:v>180.82814500000009</c:v>
                </c:pt>
                <c:pt idx="1228">
                  <c:v>180.82814500000009</c:v>
                </c:pt>
                <c:pt idx="1229">
                  <c:v>180.82814500000009</c:v>
                </c:pt>
                <c:pt idx="1230">
                  <c:v>179.81709599999999</c:v>
                </c:pt>
                <c:pt idx="1231">
                  <c:v>179.81709599999999</c:v>
                </c:pt>
                <c:pt idx="1232">
                  <c:v>179.81709599999999</c:v>
                </c:pt>
                <c:pt idx="1233">
                  <c:v>179.81709599999999</c:v>
                </c:pt>
                <c:pt idx="1234">
                  <c:v>179.81709599999999</c:v>
                </c:pt>
                <c:pt idx="1235">
                  <c:v>179.81709599999999</c:v>
                </c:pt>
                <c:pt idx="1236">
                  <c:v>179.81709599999999</c:v>
                </c:pt>
                <c:pt idx="1237">
                  <c:v>179.81709599999999</c:v>
                </c:pt>
                <c:pt idx="1238">
                  <c:v>179.81709599999999</c:v>
                </c:pt>
                <c:pt idx="1239">
                  <c:v>179.81709599999999</c:v>
                </c:pt>
                <c:pt idx="1240">
                  <c:v>179.01425799999998</c:v>
                </c:pt>
                <c:pt idx="1241">
                  <c:v>179.01425799999998</c:v>
                </c:pt>
                <c:pt idx="1242">
                  <c:v>179.01425799999998</c:v>
                </c:pt>
                <c:pt idx="1243">
                  <c:v>179.01425799999998</c:v>
                </c:pt>
                <c:pt idx="1244">
                  <c:v>179.01425799999998</c:v>
                </c:pt>
                <c:pt idx="1245">
                  <c:v>179.01425799999998</c:v>
                </c:pt>
                <c:pt idx="1246">
                  <c:v>179.01425799999998</c:v>
                </c:pt>
                <c:pt idx="1247">
                  <c:v>179.01425799999998</c:v>
                </c:pt>
                <c:pt idx="1248">
                  <c:v>179.01425799999998</c:v>
                </c:pt>
                <c:pt idx="1249">
                  <c:v>179.01425799999998</c:v>
                </c:pt>
                <c:pt idx="1250">
                  <c:v>178.394012</c:v>
                </c:pt>
                <c:pt idx="1251">
                  <c:v>178.394012</c:v>
                </c:pt>
                <c:pt idx="1252">
                  <c:v>178.394012</c:v>
                </c:pt>
                <c:pt idx="1253">
                  <c:v>178.394012</c:v>
                </c:pt>
                <c:pt idx="1254">
                  <c:v>178.394012</c:v>
                </c:pt>
                <c:pt idx="1255">
                  <c:v>178.394012</c:v>
                </c:pt>
                <c:pt idx="1256">
                  <c:v>178.394012</c:v>
                </c:pt>
                <c:pt idx="1257">
                  <c:v>178.394012</c:v>
                </c:pt>
                <c:pt idx="1258">
                  <c:v>178.394012</c:v>
                </c:pt>
                <c:pt idx="1259">
                  <c:v>178.394012</c:v>
                </c:pt>
                <c:pt idx="1260">
                  <c:v>177.82949100000008</c:v>
                </c:pt>
                <c:pt idx="1261">
                  <c:v>177.82949100000008</c:v>
                </c:pt>
                <c:pt idx="1262">
                  <c:v>177.82949100000008</c:v>
                </c:pt>
                <c:pt idx="1263">
                  <c:v>177.82949100000008</c:v>
                </c:pt>
                <c:pt idx="1264">
                  <c:v>177.82949100000008</c:v>
                </c:pt>
                <c:pt idx="1265">
                  <c:v>177.82949100000008</c:v>
                </c:pt>
                <c:pt idx="1266">
                  <c:v>177.82949100000008</c:v>
                </c:pt>
                <c:pt idx="1267">
                  <c:v>177.82949100000008</c:v>
                </c:pt>
                <c:pt idx="1268">
                  <c:v>177.82949100000008</c:v>
                </c:pt>
                <c:pt idx="1269">
                  <c:v>177.82949100000008</c:v>
                </c:pt>
                <c:pt idx="1270">
                  <c:v>177.44901899999999</c:v>
                </c:pt>
                <c:pt idx="1271">
                  <c:v>177.44901899999999</c:v>
                </c:pt>
                <c:pt idx="1272">
                  <c:v>177.44901899999999</c:v>
                </c:pt>
                <c:pt idx="1273">
                  <c:v>177.44901899999999</c:v>
                </c:pt>
                <c:pt idx="1274">
                  <c:v>177.44901899999999</c:v>
                </c:pt>
                <c:pt idx="1275">
                  <c:v>177.44901899999999</c:v>
                </c:pt>
                <c:pt idx="1276">
                  <c:v>177.44901899999999</c:v>
                </c:pt>
                <c:pt idx="1277">
                  <c:v>177.44901899999999</c:v>
                </c:pt>
                <c:pt idx="1278">
                  <c:v>177.44901899999999</c:v>
                </c:pt>
                <c:pt idx="1279">
                  <c:v>177.44901899999999</c:v>
                </c:pt>
                <c:pt idx="1280">
                  <c:v>177.37398299999998</c:v>
                </c:pt>
                <c:pt idx="1281">
                  <c:v>177.37398299999998</c:v>
                </c:pt>
                <c:pt idx="1282">
                  <c:v>177.37398299999998</c:v>
                </c:pt>
                <c:pt idx="1283">
                  <c:v>177.37398299999998</c:v>
                </c:pt>
                <c:pt idx="1284">
                  <c:v>177.37398299999998</c:v>
                </c:pt>
                <c:pt idx="1285">
                  <c:v>177.37398299999998</c:v>
                </c:pt>
                <c:pt idx="1286">
                  <c:v>177.37398299999998</c:v>
                </c:pt>
                <c:pt idx="1287">
                  <c:v>177.37398299999998</c:v>
                </c:pt>
                <c:pt idx="1288">
                  <c:v>177.37398299999998</c:v>
                </c:pt>
                <c:pt idx="1289">
                  <c:v>177.37398299999998</c:v>
                </c:pt>
                <c:pt idx="1290">
                  <c:v>177.50748200000001</c:v>
                </c:pt>
                <c:pt idx="1291">
                  <c:v>177.50748200000001</c:v>
                </c:pt>
                <c:pt idx="1292">
                  <c:v>177.50748200000001</c:v>
                </c:pt>
                <c:pt idx="1293">
                  <c:v>177.50748200000001</c:v>
                </c:pt>
                <c:pt idx="1294">
                  <c:v>177.50748200000001</c:v>
                </c:pt>
                <c:pt idx="1295">
                  <c:v>177.50748200000001</c:v>
                </c:pt>
                <c:pt idx="1296">
                  <c:v>177.50748200000001</c:v>
                </c:pt>
                <c:pt idx="1297">
                  <c:v>177.50748200000001</c:v>
                </c:pt>
                <c:pt idx="1298">
                  <c:v>177.50748200000001</c:v>
                </c:pt>
                <c:pt idx="1299">
                  <c:v>177.50748200000001</c:v>
                </c:pt>
                <c:pt idx="1300">
                  <c:v>176.98868000000004</c:v>
                </c:pt>
                <c:pt idx="1301">
                  <c:v>176.98868000000004</c:v>
                </c:pt>
                <c:pt idx="1302">
                  <c:v>176.98868000000004</c:v>
                </c:pt>
                <c:pt idx="1303">
                  <c:v>176.98868000000004</c:v>
                </c:pt>
                <c:pt idx="1304">
                  <c:v>176.98868000000004</c:v>
                </c:pt>
                <c:pt idx="1305">
                  <c:v>176.98868000000004</c:v>
                </c:pt>
                <c:pt idx="1306">
                  <c:v>176.98868000000004</c:v>
                </c:pt>
                <c:pt idx="1307">
                  <c:v>176.98868000000004</c:v>
                </c:pt>
                <c:pt idx="1308">
                  <c:v>176.98868000000004</c:v>
                </c:pt>
                <c:pt idx="1309">
                  <c:v>176.98868000000004</c:v>
                </c:pt>
                <c:pt idx="1310">
                  <c:v>177.76878299999998</c:v>
                </c:pt>
                <c:pt idx="1311">
                  <c:v>177.76878299999998</c:v>
                </c:pt>
                <c:pt idx="1312">
                  <c:v>177.76878299999998</c:v>
                </c:pt>
                <c:pt idx="1313">
                  <c:v>177.76878299999998</c:v>
                </c:pt>
                <c:pt idx="1314">
                  <c:v>177.76878299999998</c:v>
                </c:pt>
                <c:pt idx="1315">
                  <c:v>177.76878299999998</c:v>
                </c:pt>
                <c:pt idx="1316">
                  <c:v>177.76878299999998</c:v>
                </c:pt>
                <c:pt idx="1317">
                  <c:v>177.76878299999998</c:v>
                </c:pt>
                <c:pt idx="1318">
                  <c:v>177.76878299999998</c:v>
                </c:pt>
                <c:pt idx="1319">
                  <c:v>177.76878299999998</c:v>
                </c:pt>
                <c:pt idx="1320">
                  <c:v>179.05367899999999</c:v>
                </c:pt>
                <c:pt idx="1321">
                  <c:v>179.05367899999999</c:v>
                </c:pt>
                <c:pt idx="1322">
                  <c:v>179.05367899999999</c:v>
                </c:pt>
                <c:pt idx="1323">
                  <c:v>179.05367899999999</c:v>
                </c:pt>
                <c:pt idx="1324">
                  <c:v>179.05367899999999</c:v>
                </c:pt>
                <c:pt idx="1325">
                  <c:v>179.05367899999999</c:v>
                </c:pt>
                <c:pt idx="1326">
                  <c:v>179.05367899999999</c:v>
                </c:pt>
                <c:pt idx="1327">
                  <c:v>179.05367899999999</c:v>
                </c:pt>
                <c:pt idx="1328">
                  <c:v>179.05367899999999</c:v>
                </c:pt>
                <c:pt idx="1329">
                  <c:v>179.05367899999999</c:v>
                </c:pt>
                <c:pt idx="1330">
                  <c:v>180.46377999999999</c:v>
                </c:pt>
                <c:pt idx="1331">
                  <c:v>180.46377999999999</c:v>
                </c:pt>
                <c:pt idx="1332">
                  <c:v>180.46377999999999</c:v>
                </c:pt>
                <c:pt idx="1333">
                  <c:v>180.46377999999999</c:v>
                </c:pt>
                <c:pt idx="1334">
                  <c:v>180.46377999999999</c:v>
                </c:pt>
                <c:pt idx="1335">
                  <c:v>180.46377999999999</c:v>
                </c:pt>
                <c:pt idx="1336">
                  <c:v>180.46377999999999</c:v>
                </c:pt>
                <c:pt idx="1337">
                  <c:v>180.46377999999999</c:v>
                </c:pt>
                <c:pt idx="1338">
                  <c:v>180.46377999999999</c:v>
                </c:pt>
                <c:pt idx="1339">
                  <c:v>180.46377999999999</c:v>
                </c:pt>
                <c:pt idx="1340">
                  <c:v>180.81698900000001</c:v>
                </c:pt>
                <c:pt idx="1341">
                  <c:v>180.81698900000001</c:v>
                </c:pt>
                <c:pt idx="1342">
                  <c:v>180.81698900000001</c:v>
                </c:pt>
                <c:pt idx="1343">
                  <c:v>180.81698900000001</c:v>
                </c:pt>
                <c:pt idx="1344">
                  <c:v>180.81698900000001</c:v>
                </c:pt>
                <c:pt idx="1345">
                  <c:v>180.81698900000001</c:v>
                </c:pt>
                <c:pt idx="1346">
                  <c:v>180.81698900000001</c:v>
                </c:pt>
                <c:pt idx="1347">
                  <c:v>180.81698900000001</c:v>
                </c:pt>
                <c:pt idx="1348">
                  <c:v>180.81698900000001</c:v>
                </c:pt>
                <c:pt idx="1349">
                  <c:v>180.81698900000001</c:v>
                </c:pt>
                <c:pt idx="1350">
                  <c:v>184.44081299999999</c:v>
                </c:pt>
                <c:pt idx="1351">
                  <c:v>184.44081299999999</c:v>
                </c:pt>
                <c:pt idx="1352">
                  <c:v>184.44081299999999</c:v>
                </c:pt>
                <c:pt idx="1353">
                  <c:v>184.44081299999999</c:v>
                </c:pt>
                <c:pt idx="1354">
                  <c:v>184.44081299999999</c:v>
                </c:pt>
                <c:pt idx="1355">
                  <c:v>184.44081299999999</c:v>
                </c:pt>
                <c:pt idx="1356">
                  <c:v>184.44081299999999</c:v>
                </c:pt>
                <c:pt idx="1357">
                  <c:v>184.44081299999999</c:v>
                </c:pt>
                <c:pt idx="1358">
                  <c:v>184.44081299999999</c:v>
                </c:pt>
                <c:pt idx="1359">
                  <c:v>184.44081299999999</c:v>
                </c:pt>
                <c:pt idx="1360">
                  <c:v>187.7696819999999</c:v>
                </c:pt>
                <c:pt idx="1361">
                  <c:v>187.7696819999999</c:v>
                </c:pt>
                <c:pt idx="1362">
                  <c:v>187.7696819999999</c:v>
                </c:pt>
                <c:pt idx="1363">
                  <c:v>187.7696819999999</c:v>
                </c:pt>
                <c:pt idx="1364">
                  <c:v>187.7696819999999</c:v>
                </c:pt>
                <c:pt idx="1365">
                  <c:v>187.7696819999999</c:v>
                </c:pt>
                <c:pt idx="1366">
                  <c:v>187.7696819999999</c:v>
                </c:pt>
                <c:pt idx="1367">
                  <c:v>187.7696819999999</c:v>
                </c:pt>
                <c:pt idx="1368">
                  <c:v>187.7696819999999</c:v>
                </c:pt>
                <c:pt idx="1369">
                  <c:v>187.7696819999999</c:v>
                </c:pt>
                <c:pt idx="1370">
                  <c:v>187.29134600000009</c:v>
                </c:pt>
                <c:pt idx="1371">
                  <c:v>187.29134600000009</c:v>
                </c:pt>
                <c:pt idx="1372">
                  <c:v>187.29134600000009</c:v>
                </c:pt>
                <c:pt idx="1373">
                  <c:v>187.29134600000009</c:v>
                </c:pt>
                <c:pt idx="1374">
                  <c:v>187.29134600000009</c:v>
                </c:pt>
                <c:pt idx="1375">
                  <c:v>187.29134600000009</c:v>
                </c:pt>
                <c:pt idx="1376">
                  <c:v>187.29134600000009</c:v>
                </c:pt>
                <c:pt idx="1377">
                  <c:v>187.29134600000009</c:v>
                </c:pt>
                <c:pt idx="1378">
                  <c:v>187.29134600000009</c:v>
                </c:pt>
                <c:pt idx="1379">
                  <c:v>187.29134600000009</c:v>
                </c:pt>
                <c:pt idx="1380">
                  <c:v>182.89851800000008</c:v>
                </c:pt>
                <c:pt idx="1381">
                  <c:v>182.89851800000008</c:v>
                </c:pt>
                <c:pt idx="1382">
                  <c:v>182.89851800000008</c:v>
                </c:pt>
                <c:pt idx="1383">
                  <c:v>182.89851800000008</c:v>
                </c:pt>
                <c:pt idx="1384">
                  <c:v>182.89851800000008</c:v>
                </c:pt>
                <c:pt idx="1385">
                  <c:v>182.89851800000008</c:v>
                </c:pt>
                <c:pt idx="1386">
                  <c:v>182.89851800000008</c:v>
                </c:pt>
                <c:pt idx="1387">
                  <c:v>182.89851800000008</c:v>
                </c:pt>
                <c:pt idx="1388">
                  <c:v>182.89851800000008</c:v>
                </c:pt>
                <c:pt idx="1389">
                  <c:v>182.89851800000008</c:v>
                </c:pt>
                <c:pt idx="1390">
                  <c:v>179.7663</c:v>
                </c:pt>
                <c:pt idx="1391">
                  <c:v>179.7663</c:v>
                </c:pt>
                <c:pt idx="1392">
                  <c:v>179.7663</c:v>
                </c:pt>
                <c:pt idx="1393">
                  <c:v>179.7663</c:v>
                </c:pt>
                <c:pt idx="1394">
                  <c:v>179.7663</c:v>
                </c:pt>
                <c:pt idx="1395">
                  <c:v>179.7663</c:v>
                </c:pt>
                <c:pt idx="1396">
                  <c:v>179.7663</c:v>
                </c:pt>
                <c:pt idx="1397">
                  <c:v>179.7663</c:v>
                </c:pt>
                <c:pt idx="1398">
                  <c:v>179.7663</c:v>
                </c:pt>
                <c:pt idx="1399">
                  <c:v>179.7663</c:v>
                </c:pt>
                <c:pt idx="1400">
                  <c:v>180.46375499999991</c:v>
                </c:pt>
                <c:pt idx="1401">
                  <c:v>180.46375499999991</c:v>
                </c:pt>
                <c:pt idx="1402">
                  <c:v>180.46375499999991</c:v>
                </c:pt>
                <c:pt idx="1403">
                  <c:v>180.46375499999991</c:v>
                </c:pt>
                <c:pt idx="1404">
                  <c:v>180.46375499999991</c:v>
                </c:pt>
                <c:pt idx="1405">
                  <c:v>180.46375499999991</c:v>
                </c:pt>
                <c:pt idx="1406">
                  <c:v>180.46375499999991</c:v>
                </c:pt>
                <c:pt idx="1407">
                  <c:v>180.46375499999991</c:v>
                </c:pt>
                <c:pt idx="1408">
                  <c:v>180.46375499999991</c:v>
                </c:pt>
                <c:pt idx="1409">
                  <c:v>180.46375499999991</c:v>
                </c:pt>
                <c:pt idx="1410">
                  <c:v>182.74378799999991</c:v>
                </c:pt>
                <c:pt idx="1411">
                  <c:v>182.74378799999991</c:v>
                </c:pt>
                <c:pt idx="1412">
                  <c:v>182.74378799999991</c:v>
                </c:pt>
                <c:pt idx="1413">
                  <c:v>182.74378799999991</c:v>
                </c:pt>
                <c:pt idx="1414">
                  <c:v>182.74378799999991</c:v>
                </c:pt>
                <c:pt idx="1415">
                  <c:v>182.74378799999991</c:v>
                </c:pt>
                <c:pt idx="1416">
                  <c:v>182.74378799999991</c:v>
                </c:pt>
                <c:pt idx="1417">
                  <c:v>182.74378799999991</c:v>
                </c:pt>
                <c:pt idx="1418">
                  <c:v>182.74378799999991</c:v>
                </c:pt>
                <c:pt idx="1419">
                  <c:v>182.74378799999991</c:v>
                </c:pt>
                <c:pt idx="1420">
                  <c:v>185.60927599999991</c:v>
                </c:pt>
                <c:pt idx="1421">
                  <c:v>185.60927599999991</c:v>
                </c:pt>
                <c:pt idx="1422">
                  <c:v>185.60927599999991</c:v>
                </c:pt>
                <c:pt idx="1423">
                  <c:v>185.60927599999991</c:v>
                </c:pt>
                <c:pt idx="1424">
                  <c:v>185.60927599999991</c:v>
                </c:pt>
                <c:pt idx="1425">
                  <c:v>185.60927599999991</c:v>
                </c:pt>
                <c:pt idx="1426">
                  <c:v>185.60927599999991</c:v>
                </c:pt>
                <c:pt idx="1427">
                  <c:v>185.60927599999991</c:v>
                </c:pt>
                <c:pt idx="1428">
                  <c:v>185.60927599999991</c:v>
                </c:pt>
                <c:pt idx="1429">
                  <c:v>185.60927599999991</c:v>
                </c:pt>
                <c:pt idx="1430">
                  <c:v>191.44971799999999</c:v>
                </c:pt>
                <c:pt idx="1431">
                  <c:v>191.44971799999999</c:v>
                </c:pt>
                <c:pt idx="1432">
                  <c:v>191.44971799999999</c:v>
                </c:pt>
                <c:pt idx="1433">
                  <c:v>191.44971799999999</c:v>
                </c:pt>
                <c:pt idx="1434">
                  <c:v>191.44971799999999</c:v>
                </c:pt>
                <c:pt idx="1435">
                  <c:v>191.44971799999999</c:v>
                </c:pt>
                <c:pt idx="1436">
                  <c:v>191.44971799999999</c:v>
                </c:pt>
                <c:pt idx="1437">
                  <c:v>191.44971799999999</c:v>
                </c:pt>
                <c:pt idx="1438">
                  <c:v>191.44971799999999</c:v>
                </c:pt>
                <c:pt idx="1439">
                  <c:v>191.44971799999999</c:v>
                </c:pt>
                <c:pt idx="1440">
                  <c:v>195.44965999999991</c:v>
                </c:pt>
                <c:pt idx="1441">
                  <c:v>195.44965999999991</c:v>
                </c:pt>
                <c:pt idx="1442">
                  <c:v>195.44965999999991</c:v>
                </c:pt>
                <c:pt idx="1443">
                  <c:v>195.44965999999991</c:v>
                </c:pt>
                <c:pt idx="1444">
                  <c:v>195.44965999999991</c:v>
                </c:pt>
                <c:pt idx="1445">
                  <c:v>195.44965999999991</c:v>
                </c:pt>
                <c:pt idx="1446">
                  <c:v>195.44965999999991</c:v>
                </c:pt>
                <c:pt idx="1447">
                  <c:v>195.44965999999991</c:v>
                </c:pt>
                <c:pt idx="1448">
                  <c:v>195.44965999999991</c:v>
                </c:pt>
                <c:pt idx="1449">
                  <c:v>195.44965999999991</c:v>
                </c:pt>
                <c:pt idx="1450">
                  <c:v>198.24065699999991</c:v>
                </c:pt>
                <c:pt idx="1451">
                  <c:v>198.24065699999991</c:v>
                </c:pt>
                <c:pt idx="1452">
                  <c:v>198.24065699999991</c:v>
                </c:pt>
                <c:pt idx="1453">
                  <c:v>198.24065699999991</c:v>
                </c:pt>
                <c:pt idx="1454">
                  <c:v>198.24065699999991</c:v>
                </c:pt>
                <c:pt idx="1455">
                  <c:v>198.24065699999991</c:v>
                </c:pt>
                <c:pt idx="1456">
                  <c:v>198.24065699999991</c:v>
                </c:pt>
                <c:pt idx="1457">
                  <c:v>198.24065699999991</c:v>
                </c:pt>
                <c:pt idx="1458">
                  <c:v>198.24065699999991</c:v>
                </c:pt>
                <c:pt idx="1459">
                  <c:v>198.24065699999991</c:v>
                </c:pt>
                <c:pt idx="1460">
                  <c:v>201.04194800000008</c:v>
                </c:pt>
                <c:pt idx="1461">
                  <c:v>201.04194800000008</c:v>
                </c:pt>
                <c:pt idx="1462">
                  <c:v>201.04194800000008</c:v>
                </c:pt>
                <c:pt idx="1463">
                  <c:v>201.04194800000008</c:v>
                </c:pt>
                <c:pt idx="1464">
                  <c:v>201.04194800000008</c:v>
                </c:pt>
                <c:pt idx="1465">
                  <c:v>201.04194800000008</c:v>
                </c:pt>
                <c:pt idx="1466">
                  <c:v>201.04194800000008</c:v>
                </c:pt>
                <c:pt idx="1467">
                  <c:v>201.04194800000008</c:v>
                </c:pt>
                <c:pt idx="1468">
                  <c:v>201.04194800000008</c:v>
                </c:pt>
                <c:pt idx="1469">
                  <c:v>201.04194800000008</c:v>
                </c:pt>
                <c:pt idx="1470">
                  <c:v>202.86294000000009</c:v>
                </c:pt>
                <c:pt idx="1471">
                  <c:v>202.86294000000009</c:v>
                </c:pt>
                <c:pt idx="1472">
                  <c:v>202.86294000000009</c:v>
                </c:pt>
                <c:pt idx="1473">
                  <c:v>202.86294000000009</c:v>
                </c:pt>
                <c:pt idx="1474">
                  <c:v>202.86294000000009</c:v>
                </c:pt>
                <c:pt idx="1475">
                  <c:v>202.86294000000009</c:v>
                </c:pt>
                <c:pt idx="1476">
                  <c:v>202.86294000000009</c:v>
                </c:pt>
                <c:pt idx="1477">
                  <c:v>202.86294000000009</c:v>
                </c:pt>
                <c:pt idx="1478">
                  <c:v>202.86294000000009</c:v>
                </c:pt>
                <c:pt idx="1479">
                  <c:v>202.86294000000009</c:v>
                </c:pt>
                <c:pt idx="1480">
                  <c:v>204.25597499999998</c:v>
                </c:pt>
                <c:pt idx="1481">
                  <c:v>204.25597499999998</c:v>
                </c:pt>
                <c:pt idx="1482">
                  <c:v>204.25597499999998</c:v>
                </c:pt>
                <c:pt idx="1483">
                  <c:v>204.25597499999998</c:v>
                </c:pt>
                <c:pt idx="1484">
                  <c:v>204.25597499999998</c:v>
                </c:pt>
                <c:pt idx="1485">
                  <c:v>204.25597499999998</c:v>
                </c:pt>
                <c:pt idx="1486">
                  <c:v>204.25597499999998</c:v>
                </c:pt>
                <c:pt idx="1487">
                  <c:v>204.25597499999998</c:v>
                </c:pt>
                <c:pt idx="1488">
                  <c:v>204.25597499999998</c:v>
                </c:pt>
                <c:pt idx="1489">
                  <c:v>204.25597499999998</c:v>
                </c:pt>
                <c:pt idx="1490">
                  <c:v>201.55293300000008</c:v>
                </c:pt>
                <c:pt idx="1491">
                  <c:v>201.55293300000008</c:v>
                </c:pt>
                <c:pt idx="1492">
                  <c:v>201.55293300000008</c:v>
                </c:pt>
                <c:pt idx="1493">
                  <c:v>201.55293300000008</c:v>
                </c:pt>
                <c:pt idx="1494">
                  <c:v>201.55293300000008</c:v>
                </c:pt>
                <c:pt idx="1495">
                  <c:v>201.55293300000008</c:v>
                </c:pt>
                <c:pt idx="1496">
                  <c:v>201.55293300000008</c:v>
                </c:pt>
                <c:pt idx="1497">
                  <c:v>201.55293300000008</c:v>
                </c:pt>
                <c:pt idx="1498">
                  <c:v>201.55293300000008</c:v>
                </c:pt>
                <c:pt idx="1499">
                  <c:v>201.55293300000008</c:v>
                </c:pt>
                <c:pt idx="1500">
                  <c:v>200.37484999999998</c:v>
                </c:pt>
                <c:pt idx="1501">
                  <c:v>200.37484999999998</c:v>
                </c:pt>
                <c:pt idx="1502">
                  <c:v>200.37484999999998</c:v>
                </c:pt>
                <c:pt idx="1503">
                  <c:v>200.37484999999998</c:v>
                </c:pt>
                <c:pt idx="1504">
                  <c:v>200.37484999999998</c:v>
                </c:pt>
                <c:pt idx="1505">
                  <c:v>200.37484999999998</c:v>
                </c:pt>
                <c:pt idx="1506">
                  <c:v>200.37484999999998</c:v>
                </c:pt>
                <c:pt idx="1507">
                  <c:v>200.37484999999998</c:v>
                </c:pt>
                <c:pt idx="1508">
                  <c:v>200.37484999999998</c:v>
                </c:pt>
                <c:pt idx="1509">
                  <c:v>200.37484999999998</c:v>
                </c:pt>
                <c:pt idx="1510">
                  <c:v>202.27037799999999</c:v>
                </c:pt>
                <c:pt idx="1511">
                  <c:v>202.27037799999999</c:v>
                </c:pt>
                <c:pt idx="1512">
                  <c:v>202.27037799999999</c:v>
                </c:pt>
                <c:pt idx="1513">
                  <c:v>202.27037799999999</c:v>
                </c:pt>
                <c:pt idx="1514">
                  <c:v>202.27037799999999</c:v>
                </c:pt>
                <c:pt idx="1515">
                  <c:v>202.27037799999999</c:v>
                </c:pt>
                <c:pt idx="1516">
                  <c:v>202.27037799999999</c:v>
                </c:pt>
                <c:pt idx="1517">
                  <c:v>202.27037799999999</c:v>
                </c:pt>
                <c:pt idx="1518">
                  <c:v>202.27037799999999</c:v>
                </c:pt>
                <c:pt idx="1519">
                  <c:v>202.27037799999999</c:v>
                </c:pt>
                <c:pt idx="1520">
                  <c:v>202.90095000000002</c:v>
                </c:pt>
                <c:pt idx="1521">
                  <c:v>202.90095000000002</c:v>
                </c:pt>
                <c:pt idx="1522">
                  <c:v>202.90095000000002</c:v>
                </c:pt>
                <c:pt idx="1523">
                  <c:v>202.90095000000002</c:v>
                </c:pt>
                <c:pt idx="1524">
                  <c:v>202.90095000000002</c:v>
                </c:pt>
                <c:pt idx="1525">
                  <c:v>202.90095000000002</c:v>
                </c:pt>
                <c:pt idx="1526">
                  <c:v>202.90095000000002</c:v>
                </c:pt>
                <c:pt idx="1527">
                  <c:v>202.90095000000002</c:v>
                </c:pt>
                <c:pt idx="1528">
                  <c:v>202.90095000000002</c:v>
                </c:pt>
                <c:pt idx="1529">
                  <c:v>202.90095000000002</c:v>
                </c:pt>
                <c:pt idx="1530">
                  <c:v>202.57643600000009</c:v>
                </c:pt>
                <c:pt idx="1531">
                  <c:v>202.57643600000009</c:v>
                </c:pt>
                <c:pt idx="1532">
                  <c:v>202.57643600000009</c:v>
                </c:pt>
                <c:pt idx="1533">
                  <c:v>202.57643600000009</c:v>
                </c:pt>
                <c:pt idx="1534">
                  <c:v>202.57643600000009</c:v>
                </c:pt>
                <c:pt idx="1535">
                  <c:v>202.57643600000009</c:v>
                </c:pt>
                <c:pt idx="1536">
                  <c:v>202.57643600000009</c:v>
                </c:pt>
                <c:pt idx="1537">
                  <c:v>202.57643600000009</c:v>
                </c:pt>
                <c:pt idx="1538">
                  <c:v>202.57643600000009</c:v>
                </c:pt>
                <c:pt idx="1539">
                  <c:v>202.57643600000009</c:v>
                </c:pt>
                <c:pt idx="1540">
                  <c:v>202.14492099999998</c:v>
                </c:pt>
                <c:pt idx="1541">
                  <c:v>202.14492099999998</c:v>
                </c:pt>
                <c:pt idx="1542">
                  <c:v>202.14492099999998</c:v>
                </c:pt>
                <c:pt idx="1543">
                  <c:v>202.14492099999998</c:v>
                </c:pt>
                <c:pt idx="1544">
                  <c:v>202.14492099999998</c:v>
                </c:pt>
                <c:pt idx="1545">
                  <c:v>202.14492099999998</c:v>
                </c:pt>
                <c:pt idx="1546">
                  <c:v>202.14492099999998</c:v>
                </c:pt>
                <c:pt idx="1547">
                  <c:v>202.14492099999998</c:v>
                </c:pt>
                <c:pt idx="1548">
                  <c:v>202.14492099999998</c:v>
                </c:pt>
                <c:pt idx="1549">
                  <c:v>202.14492099999998</c:v>
                </c:pt>
                <c:pt idx="1550">
                  <c:v>201.52824900000016</c:v>
                </c:pt>
                <c:pt idx="1551">
                  <c:v>201.52824900000016</c:v>
                </c:pt>
                <c:pt idx="1552">
                  <c:v>201.52824900000016</c:v>
                </c:pt>
                <c:pt idx="1553">
                  <c:v>201.52824900000016</c:v>
                </c:pt>
                <c:pt idx="1554">
                  <c:v>201.52824900000016</c:v>
                </c:pt>
                <c:pt idx="1555">
                  <c:v>201.52824900000016</c:v>
                </c:pt>
                <c:pt idx="1556">
                  <c:v>201.52824900000016</c:v>
                </c:pt>
                <c:pt idx="1557">
                  <c:v>201.52824900000016</c:v>
                </c:pt>
                <c:pt idx="1558">
                  <c:v>201.52824900000016</c:v>
                </c:pt>
                <c:pt idx="1559">
                  <c:v>201.52824900000016</c:v>
                </c:pt>
                <c:pt idx="1560">
                  <c:v>200.38977600000001</c:v>
                </c:pt>
                <c:pt idx="1561">
                  <c:v>200.38977600000001</c:v>
                </c:pt>
                <c:pt idx="1562">
                  <c:v>200.38977600000001</c:v>
                </c:pt>
                <c:pt idx="1563">
                  <c:v>200.38977600000001</c:v>
                </c:pt>
                <c:pt idx="1564">
                  <c:v>200.38977600000001</c:v>
                </c:pt>
                <c:pt idx="1565">
                  <c:v>200.38977600000001</c:v>
                </c:pt>
                <c:pt idx="1566">
                  <c:v>200.38977600000001</c:v>
                </c:pt>
                <c:pt idx="1567">
                  <c:v>200.38977600000001</c:v>
                </c:pt>
                <c:pt idx="1568">
                  <c:v>200.38977600000001</c:v>
                </c:pt>
                <c:pt idx="1569">
                  <c:v>200.38977600000001</c:v>
                </c:pt>
                <c:pt idx="1570">
                  <c:v>199.486255</c:v>
                </c:pt>
                <c:pt idx="1571">
                  <c:v>199.486255</c:v>
                </c:pt>
                <c:pt idx="1572">
                  <c:v>199.486255</c:v>
                </c:pt>
                <c:pt idx="1573">
                  <c:v>199.486255</c:v>
                </c:pt>
                <c:pt idx="1574">
                  <c:v>199.486255</c:v>
                </c:pt>
                <c:pt idx="1575">
                  <c:v>199.486255</c:v>
                </c:pt>
                <c:pt idx="1576">
                  <c:v>199.486255</c:v>
                </c:pt>
                <c:pt idx="1577">
                  <c:v>199.486255</c:v>
                </c:pt>
                <c:pt idx="1578">
                  <c:v>199.486255</c:v>
                </c:pt>
                <c:pt idx="1579">
                  <c:v>199.486255</c:v>
                </c:pt>
                <c:pt idx="1580">
                  <c:v>198.85315399999999</c:v>
                </c:pt>
                <c:pt idx="1581">
                  <c:v>198.85315399999999</c:v>
                </c:pt>
                <c:pt idx="1582">
                  <c:v>198.85315399999999</c:v>
                </c:pt>
                <c:pt idx="1583">
                  <c:v>198.85315399999999</c:v>
                </c:pt>
                <c:pt idx="1584">
                  <c:v>198.85315399999999</c:v>
                </c:pt>
                <c:pt idx="1585">
                  <c:v>198.85315399999999</c:v>
                </c:pt>
                <c:pt idx="1586">
                  <c:v>198.85315399999999</c:v>
                </c:pt>
                <c:pt idx="1587">
                  <c:v>198.85315399999999</c:v>
                </c:pt>
                <c:pt idx="1588">
                  <c:v>198.85315399999999</c:v>
                </c:pt>
                <c:pt idx="1589">
                  <c:v>198.85315399999999</c:v>
                </c:pt>
                <c:pt idx="1590">
                  <c:v>198.239418</c:v>
                </c:pt>
                <c:pt idx="1591">
                  <c:v>198.239418</c:v>
                </c:pt>
                <c:pt idx="1592">
                  <c:v>198.239418</c:v>
                </c:pt>
                <c:pt idx="1593">
                  <c:v>198.239418</c:v>
                </c:pt>
                <c:pt idx="1594">
                  <c:v>198.239418</c:v>
                </c:pt>
                <c:pt idx="1595">
                  <c:v>198.239418</c:v>
                </c:pt>
                <c:pt idx="1596">
                  <c:v>198.239418</c:v>
                </c:pt>
                <c:pt idx="1597">
                  <c:v>198.239418</c:v>
                </c:pt>
                <c:pt idx="1598">
                  <c:v>198.239418</c:v>
                </c:pt>
                <c:pt idx="1599">
                  <c:v>198.239418</c:v>
                </c:pt>
                <c:pt idx="1600">
                  <c:v>197.56746900000007</c:v>
                </c:pt>
                <c:pt idx="1601">
                  <c:v>197.56746900000007</c:v>
                </c:pt>
                <c:pt idx="1602">
                  <c:v>197.56746900000007</c:v>
                </c:pt>
                <c:pt idx="1603">
                  <c:v>197.56746900000007</c:v>
                </c:pt>
                <c:pt idx="1604">
                  <c:v>197.56746900000007</c:v>
                </c:pt>
                <c:pt idx="1605">
                  <c:v>197.56746900000007</c:v>
                </c:pt>
                <c:pt idx="1606">
                  <c:v>197.56746900000007</c:v>
                </c:pt>
                <c:pt idx="1607">
                  <c:v>197.56746900000007</c:v>
                </c:pt>
                <c:pt idx="1608">
                  <c:v>197.56746900000007</c:v>
                </c:pt>
                <c:pt idx="1609">
                  <c:v>197.56746900000007</c:v>
                </c:pt>
                <c:pt idx="1610">
                  <c:v>196.85196600000009</c:v>
                </c:pt>
                <c:pt idx="1611">
                  <c:v>196.85196600000009</c:v>
                </c:pt>
                <c:pt idx="1612">
                  <c:v>196.85196600000009</c:v>
                </c:pt>
                <c:pt idx="1613">
                  <c:v>196.85196600000009</c:v>
                </c:pt>
                <c:pt idx="1614">
                  <c:v>196.85196600000009</c:v>
                </c:pt>
                <c:pt idx="1615">
                  <c:v>196.85196600000009</c:v>
                </c:pt>
                <c:pt idx="1616">
                  <c:v>196.85196600000009</c:v>
                </c:pt>
                <c:pt idx="1617">
                  <c:v>196.85196600000009</c:v>
                </c:pt>
                <c:pt idx="1618">
                  <c:v>196.85196600000009</c:v>
                </c:pt>
                <c:pt idx="1619">
                  <c:v>196.85196600000009</c:v>
                </c:pt>
                <c:pt idx="1620">
                  <c:v>196.21466399999983</c:v>
                </c:pt>
                <c:pt idx="1621">
                  <c:v>196.21466399999983</c:v>
                </c:pt>
                <c:pt idx="1622">
                  <c:v>196.21466399999983</c:v>
                </c:pt>
                <c:pt idx="1623">
                  <c:v>196.21466399999983</c:v>
                </c:pt>
                <c:pt idx="1624">
                  <c:v>196.21466399999983</c:v>
                </c:pt>
                <c:pt idx="1625">
                  <c:v>196.21466399999983</c:v>
                </c:pt>
                <c:pt idx="1626">
                  <c:v>196.21466399999983</c:v>
                </c:pt>
                <c:pt idx="1627">
                  <c:v>196.21466399999983</c:v>
                </c:pt>
                <c:pt idx="1628">
                  <c:v>196.21466399999983</c:v>
                </c:pt>
                <c:pt idx="1629">
                  <c:v>196.21466399999983</c:v>
                </c:pt>
                <c:pt idx="1630">
                  <c:v>195.87410800000001</c:v>
                </c:pt>
                <c:pt idx="1631">
                  <c:v>195.87410800000001</c:v>
                </c:pt>
                <c:pt idx="1632">
                  <c:v>195.87410800000001</c:v>
                </c:pt>
                <c:pt idx="1633">
                  <c:v>195.87410800000001</c:v>
                </c:pt>
                <c:pt idx="1634">
                  <c:v>195.87410800000001</c:v>
                </c:pt>
                <c:pt idx="1635">
                  <c:v>195.87410800000001</c:v>
                </c:pt>
                <c:pt idx="1636">
                  <c:v>195.87410800000001</c:v>
                </c:pt>
                <c:pt idx="1637">
                  <c:v>195.87410800000001</c:v>
                </c:pt>
                <c:pt idx="1638">
                  <c:v>195.87410800000001</c:v>
                </c:pt>
                <c:pt idx="1639">
                  <c:v>195.87410800000001</c:v>
                </c:pt>
                <c:pt idx="1640">
                  <c:v>195.43495199999998</c:v>
                </c:pt>
                <c:pt idx="1641">
                  <c:v>195.43495199999998</c:v>
                </c:pt>
                <c:pt idx="1642">
                  <c:v>195.43495199999998</c:v>
                </c:pt>
                <c:pt idx="1643">
                  <c:v>195.43495199999998</c:v>
                </c:pt>
                <c:pt idx="1644">
                  <c:v>195.43495199999998</c:v>
                </c:pt>
                <c:pt idx="1645">
                  <c:v>195.43495199999998</c:v>
                </c:pt>
                <c:pt idx="1646">
                  <c:v>195.43495199999998</c:v>
                </c:pt>
                <c:pt idx="1647">
                  <c:v>195.43495199999998</c:v>
                </c:pt>
                <c:pt idx="1648">
                  <c:v>195.43495199999998</c:v>
                </c:pt>
                <c:pt idx="1649">
                  <c:v>195.43495199999998</c:v>
                </c:pt>
                <c:pt idx="1650">
                  <c:v>194.69680600000001</c:v>
                </c:pt>
                <c:pt idx="1651">
                  <c:v>194.69680600000001</c:v>
                </c:pt>
                <c:pt idx="1652">
                  <c:v>194.69680600000001</c:v>
                </c:pt>
                <c:pt idx="1653">
                  <c:v>194.69680600000001</c:v>
                </c:pt>
                <c:pt idx="1654">
                  <c:v>194.69680600000001</c:v>
                </c:pt>
                <c:pt idx="1655">
                  <c:v>194.69680600000001</c:v>
                </c:pt>
                <c:pt idx="1656">
                  <c:v>194.69680600000001</c:v>
                </c:pt>
                <c:pt idx="1657">
                  <c:v>194.69680600000001</c:v>
                </c:pt>
                <c:pt idx="1658">
                  <c:v>194.69680600000001</c:v>
                </c:pt>
                <c:pt idx="1659">
                  <c:v>194.69680600000001</c:v>
                </c:pt>
                <c:pt idx="1660">
                  <c:v>194.62793800000009</c:v>
                </c:pt>
                <c:pt idx="1661">
                  <c:v>194.62793800000009</c:v>
                </c:pt>
                <c:pt idx="1662">
                  <c:v>194.62793800000009</c:v>
                </c:pt>
                <c:pt idx="1663">
                  <c:v>194.62793800000009</c:v>
                </c:pt>
                <c:pt idx="1664">
                  <c:v>194.62793800000009</c:v>
                </c:pt>
                <c:pt idx="1665">
                  <c:v>194.62793800000009</c:v>
                </c:pt>
                <c:pt idx="1666">
                  <c:v>194.62793800000009</c:v>
                </c:pt>
                <c:pt idx="1667">
                  <c:v>194.62793800000009</c:v>
                </c:pt>
                <c:pt idx="1668">
                  <c:v>194.62793800000009</c:v>
                </c:pt>
                <c:pt idx="1669">
                  <c:v>194.62793800000009</c:v>
                </c:pt>
                <c:pt idx="1670">
                  <c:v>194.29335699999999</c:v>
                </c:pt>
                <c:pt idx="1671">
                  <c:v>194.29335699999999</c:v>
                </c:pt>
                <c:pt idx="1672">
                  <c:v>194.29335699999999</c:v>
                </c:pt>
                <c:pt idx="1673">
                  <c:v>194.29335699999999</c:v>
                </c:pt>
                <c:pt idx="1674">
                  <c:v>194.29335699999999</c:v>
                </c:pt>
                <c:pt idx="1675">
                  <c:v>194.29335699999999</c:v>
                </c:pt>
                <c:pt idx="1676">
                  <c:v>194.29335699999999</c:v>
                </c:pt>
                <c:pt idx="1677">
                  <c:v>194.29335699999999</c:v>
                </c:pt>
                <c:pt idx="1678">
                  <c:v>194.29335699999999</c:v>
                </c:pt>
                <c:pt idx="1679">
                  <c:v>194.29335699999999</c:v>
                </c:pt>
                <c:pt idx="1680">
                  <c:v>192.0645529999999</c:v>
                </c:pt>
                <c:pt idx="1681">
                  <c:v>192.0645529999999</c:v>
                </c:pt>
                <c:pt idx="1682">
                  <c:v>192.0645529999999</c:v>
                </c:pt>
                <c:pt idx="1683">
                  <c:v>192.0645529999999</c:v>
                </c:pt>
                <c:pt idx="1684">
                  <c:v>192.0645529999999</c:v>
                </c:pt>
                <c:pt idx="1685">
                  <c:v>192.0645529999999</c:v>
                </c:pt>
                <c:pt idx="1686">
                  <c:v>192.0645529999999</c:v>
                </c:pt>
                <c:pt idx="1687">
                  <c:v>192.0645529999999</c:v>
                </c:pt>
                <c:pt idx="1688">
                  <c:v>192.0645529999999</c:v>
                </c:pt>
                <c:pt idx="1689">
                  <c:v>192.0645529999999</c:v>
                </c:pt>
                <c:pt idx="1690">
                  <c:v>192.84796</c:v>
                </c:pt>
                <c:pt idx="1691">
                  <c:v>192.84796</c:v>
                </c:pt>
                <c:pt idx="1692">
                  <c:v>192.84796</c:v>
                </c:pt>
                <c:pt idx="1693">
                  <c:v>192.84796</c:v>
                </c:pt>
                <c:pt idx="1694">
                  <c:v>192.84796</c:v>
                </c:pt>
                <c:pt idx="1695">
                  <c:v>192.84796</c:v>
                </c:pt>
                <c:pt idx="1696">
                  <c:v>192.84796</c:v>
                </c:pt>
                <c:pt idx="1697">
                  <c:v>192.84796</c:v>
                </c:pt>
                <c:pt idx="1698">
                  <c:v>192.84796</c:v>
                </c:pt>
                <c:pt idx="1699">
                  <c:v>192.84796</c:v>
                </c:pt>
                <c:pt idx="1700">
                  <c:v>192.895081</c:v>
                </c:pt>
                <c:pt idx="1701">
                  <c:v>192.895081</c:v>
                </c:pt>
                <c:pt idx="1702">
                  <c:v>192.895081</c:v>
                </c:pt>
                <c:pt idx="1703">
                  <c:v>192.895081</c:v>
                </c:pt>
                <c:pt idx="1704">
                  <c:v>192.895081</c:v>
                </c:pt>
                <c:pt idx="1705">
                  <c:v>192.895081</c:v>
                </c:pt>
                <c:pt idx="1706">
                  <c:v>192.895081</c:v>
                </c:pt>
                <c:pt idx="1707">
                  <c:v>192.895081</c:v>
                </c:pt>
                <c:pt idx="1708">
                  <c:v>192.895081</c:v>
                </c:pt>
                <c:pt idx="1709">
                  <c:v>192.895081</c:v>
                </c:pt>
                <c:pt idx="1710">
                  <c:v>192.84475899999998</c:v>
                </c:pt>
                <c:pt idx="1711">
                  <c:v>192.84475899999998</c:v>
                </c:pt>
                <c:pt idx="1712">
                  <c:v>192.84475899999998</c:v>
                </c:pt>
                <c:pt idx="1713">
                  <c:v>192.84475899999998</c:v>
                </c:pt>
                <c:pt idx="1714">
                  <c:v>192.84475899999998</c:v>
                </c:pt>
                <c:pt idx="1715">
                  <c:v>192.84475899999998</c:v>
                </c:pt>
                <c:pt idx="1716">
                  <c:v>192.84475899999998</c:v>
                </c:pt>
                <c:pt idx="1717">
                  <c:v>192.84475899999998</c:v>
                </c:pt>
                <c:pt idx="1718">
                  <c:v>192.84475899999998</c:v>
                </c:pt>
                <c:pt idx="1719">
                  <c:v>192.84475899999998</c:v>
                </c:pt>
                <c:pt idx="1720">
                  <c:v>191.93350499999991</c:v>
                </c:pt>
                <c:pt idx="1721">
                  <c:v>191.93350499999991</c:v>
                </c:pt>
                <c:pt idx="1722">
                  <c:v>191.93350499999991</c:v>
                </c:pt>
                <c:pt idx="1723">
                  <c:v>191.93350499999991</c:v>
                </c:pt>
                <c:pt idx="1724">
                  <c:v>191.93350499999991</c:v>
                </c:pt>
                <c:pt idx="1725">
                  <c:v>191.93350499999991</c:v>
                </c:pt>
                <c:pt idx="1726">
                  <c:v>191.93350499999991</c:v>
                </c:pt>
                <c:pt idx="1727">
                  <c:v>191.93350499999991</c:v>
                </c:pt>
                <c:pt idx="1728">
                  <c:v>191.93350499999991</c:v>
                </c:pt>
                <c:pt idx="1729">
                  <c:v>191.93350499999991</c:v>
                </c:pt>
                <c:pt idx="1730">
                  <c:v>192.87780800000004</c:v>
                </c:pt>
                <c:pt idx="1731">
                  <c:v>192.87780800000004</c:v>
                </c:pt>
                <c:pt idx="1732">
                  <c:v>192.87780800000004</c:v>
                </c:pt>
                <c:pt idx="1733">
                  <c:v>192.87780800000004</c:v>
                </c:pt>
                <c:pt idx="1734">
                  <c:v>192.87780800000004</c:v>
                </c:pt>
                <c:pt idx="1735">
                  <c:v>192.87780800000004</c:v>
                </c:pt>
                <c:pt idx="1736">
                  <c:v>192.87780800000004</c:v>
                </c:pt>
                <c:pt idx="1737">
                  <c:v>192.87780800000004</c:v>
                </c:pt>
                <c:pt idx="1738">
                  <c:v>192.87780800000004</c:v>
                </c:pt>
                <c:pt idx="1739">
                  <c:v>192.87780800000004</c:v>
                </c:pt>
                <c:pt idx="1740">
                  <c:v>193.04145199999999</c:v>
                </c:pt>
                <c:pt idx="1741">
                  <c:v>193.04145199999999</c:v>
                </c:pt>
                <c:pt idx="1742">
                  <c:v>193.04145199999999</c:v>
                </c:pt>
                <c:pt idx="1743">
                  <c:v>193.04145199999999</c:v>
                </c:pt>
                <c:pt idx="1744">
                  <c:v>193.04145199999999</c:v>
                </c:pt>
                <c:pt idx="1745">
                  <c:v>193.04145199999999</c:v>
                </c:pt>
                <c:pt idx="1746">
                  <c:v>193.04145199999999</c:v>
                </c:pt>
                <c:pt idx="1747">
                  <c:v>193.04145199999999</c:v>
                </c:pt>
                <c:pt idx="1748">
                  <c:v>193.04145199999999</c:v>
                </c:pt>
                <c:pt idx="1749">
                  <c:v>193.04145199999999</c:v>
                </c:pt>
                <c:pt idx="1750">
                  <c:v>187.18053800000001</c:v>
                </c:pt>
                <c:pt idx="1751">
                  <c:v>187.18053800000001</c:v>
                </c:pt>
                <c:pt idx="1752">
                  <c:v>187.18053800000001</c:v>
                </c:pt>
                <c:pt idx="1753">
                  <c:v>187.18053800000001</c:v>
                </c:pt>
                <c:pt idx="1754">
                  <c:v>187.18053800000001</c:v>
                </c:pt>
                <c:pt idx="1755">
                  <c:v>187.18053800000001</c:v>
                </c:pt>
                <c:pt idx="1756">
                  <c:v>187.18053800000001</c:v>
                </c:pt>
                <c:pt idx="1757">
                  <c:v>187.18053800000001</c:v>
                </c:pt>
                <c:pt idx="1758">
                  <c:v>187.18053800000001</c:v>
                </c:pt>
                <c:pt idx="1759">
                  <c:v>187.18053800000001</c:v>
                </c:pt>
                <c:pt idx="1760">
                  <c:v>177.94933399999999</c:v>
                </c:pt>
                <c:pt idx="1761">
                  <c:v>177.94933399999999</c:v>
                </c:pt>
                <c:pt idx="1762">
                  <c:v>177.94933399999999</c:v>
                </c:pt>
                <c:pt idx="1763">
                  <c:v>177.94933399999999</c:v>
                </c:pt>
                <c:pt idx="1764">
                  <c:v>177.94933399999999</c:v>
                </c:pt>
                <c:pt idx="1765">
                  <c:v>177.94933399999999</c:v>
                </c:pt>
                <c:pt idx="1766">
                  <c:v>177.94933399999999</c:v>
                </c:pt>
                <c:pt idx="1767">
                  <c:v>177.94933399999999</c:v>
                </c:pt>
                <c:pt idx="1768">
                  <c:v>177.94933399999999</c:v>
                </c:pt>
                <c:pt idx="1769">
                  <c:v>177.94933399999999</c:v>
                </c:pt>
                <c:pt idx="1770">
                  <c:v>169.31544600000009</c:v>
                </c:pt>
                <c:pt idx="1771">
                  <c:v>169.31544600000009</c:v>
                </c:pt>
                <c:pt idx="1772">
                  <c:v>169.31544600000009</c:v>
                </c:pt>
                <c:pt idx="1773">
                  <c:v>169.31544600000009</c:v>
                </c:pt>
                <c:pt idx="1774">
                  <c:v>169.31544600000009</c:v>
                </c:pt>
                <c:pt idx="1775">
                  <c:v>169.31544600000009</c:v>
                </c:pt>
                <c:pt idx="1776">
                  <c:v>169.31544600000009</c:v>
                </c:pt>
                <c:pt idx="1777">
                  <c:v>169.31544600000009</c:v>
                </c:pt>
                <c:pt idx="1778">
                  <c:v>169.31544600000009</c:v>
                </c:pt>
                <c:pt idx="1779">
                  <c:v>169.31544600000009</c:v>
                </c:pt>
                <c:pt idx="1780">
                  <c:v>161.15625</c:v>
                </c:pt>
                <c:pt idx="1781">
                  <c:v>161.15625</c:v>
                </c:pt>
                <c:pt idx="1782">
                  <c:v>161.15625</c:v>
                </c:pt>
                <c:pt idx="1783">
                  <c:v>161.15625</c:v>
                </c:pt>
                <c:pt idx="1784">
                  <c:v>161.15625</c:v>
                </c:pt>
                <c:pt idx="1785">
                  <c:v>161.15625</c:v>
                </c:pt>
                <c:pt idx="1786">
                  <c:v>161.15625</c:v>
                </c:pt>
                <c:pt idx="1787">
                  <c:v>161.15625</c:v>
                </c:pt>
                <c:pt idx="1788">
                  <c:v>161.15625</c:v>
                </c:pt>
                <c:pt idx="1789">
                  <c:v>161.15625</c:v>
                </c:pt>
                <c:pt idx="1790">
                  <c:v>164.80818600000009</c:v>
                </c:pt>
                <c:pt idx="1791">
                  <c:v>164.80818600000009</c:v>
                </c:pt>
                <c:pt idx="1792">
                  <c:v>164.80818600000009</c:v>
                </c:pt>
                <c:pt idx="1793">
                  <c:v>164.80818600000009</c:v>
                </c:pt>
                <c:pt idx="1794">
                  <c:v>164.80818600000009</c:v>
                </c:pt>
                <c:pt idx="1795">
                  <c:v>164.80818600000009</c:v>
                </c:pt>
                <c:pt idx="1796">
                  <c:v>164.80818600000009</c:v>
                </c:pt>
                <c:pt idx="1797">
                  <c:v>164.80818600000009</c:v>
                </c:pt>
                <c:pt idx="1798">
                  <c:v>164.80818600000009</c:v>
                </c:pt>
                <c:pt idx="1799">
                  <c:v>164.80818600000009</c:v>
                </c:pt>
                <c:pt idx="1800">
                  <c:v>175.84046000000001</c:v>
                </c:pt>
                <c:pt idx="1801">
                  <c:v>175.84046000000001</c:v>
                </c:pt>
                <c:pt idx="1802">
                  <c:v>175.84046000000001</c:v>
                </c:pt>
                <c:pt idx="1803">
                  <c:v>175.84046000000001</c:v>
                </c:pt>
                <c:pt idx="1804">
                  <c:v>175.84046000000001</c:v>
                </c:pt>
                <c:pt idx="1805">
                  <c:v>175.84046000000001</c:v>
                </c:pt>
                <c:pt idx="1806">
                  <c:v>175.84046000000001</c:v>
                </c:pt>
                <c:pt idx="1807">
                  <c:v>175.84046000000001</c:v>
                </c:pt>
                <c:pt idx="1808">
                  <c:v>175.84046000000001</c:v>
                </c:pt>
                <c:pt idx="1809">
                  <c:v>175.84046000000001</c:v>
                </c:pt>
                <c:pt idx="1810">
                  <c:v>182.35613500000008</c:v>
                </c:pt>
                <c:pt idx="1811">
                  <c:v>182.35613500000008</c:v>
                </c:pt>
                <c:pt idx="1812">
                  <c:v>182.35613500000008</c:v>
                </c:pt>
                <c:pt idx="1813">
                  <c:v>182.35613500000008</c:v>
                </c:pt>
                <c:pt idx="1814">
                  <c:v>182.35613500000008</c:v>
                </c:pt>
                <c:pt idx="1815">
                  <c:v>182.35613500000008</c:v>
                </c:pt>
                <c:pt idx="1816">
                  <c:v>182.35613500000008</c:v>
                </c:pt>
                <c:pt idx="1817">
                  <c:v>182.35613500000008</c:v>
                </c:pt>
                <c:pt idx="1818">
                  <c:v>182.35613500000008</c:v>
                </c:pt>
                <c:pt idx="1819">
                  <c:v>182.35613500000008</c:v>
                </c:pt>
                <c:pt idx="1820">
                  <c:v>174.39074500000001</c:v>
                </c:pt>
                <c:pt idx="1821">
                  <c:v>174.39074500000001</c:v>
                </c:pt>
                <c:pt idx="1822">
                  <c:v>174.39074500000001</c:v>
                </c:pt>
                <c:pt idx="1823">
                  <c:v>174.39074500000001</c:v>
                </c:pt>
                <c:pt idx="1824">
                  <c:v>174.39074500000001</c:v>
                </c:pt>
                <c:pt idx="1825">
                  <c:v>174.39074500000001</c:v>
                </c:pt>
                <c:pt idx="1826">
                  <c:v>174.39074500000001</c:v>
                </c:pt>
                <c:pt idx="1827">
                  <c:v>174.39074500000001</c:v>
                </c:pt>
                <c:pt idx="1828">
                  <c:v>174.39074500000001</c:v>
                </c:pt>
                <c:pt idx="1829">
                  <c:v>174.39074500000001</c:v>
                </c:pt>
                <c:pt idx="1830">
                  <c:v>170.681501</c:v>
                </c:pt>
                <c:pt idx="1831">
                  <c:v>170.681501</c:v>
                </c:pt>
                <c:pt idx="1832">
                  <c:v>170.681501</c:v>
                </c:pt>
                <c:pt idx="1833">
                  <c:v>170.681501</c:v>
                </c:pt>
                <c:pt idx="1834">
                  <c:v>170.681501</c:v>
                </c:pt>
                <c:pt idx="1835">
                  <c:v>170.681501</c:v>
                </c:pt>
                <c:pt idx="1836">
                  <c:v>170.681501</c:v>
                </c:pt>
                <c:pt idx="1837">
                  <c:v>170.681501</c:v>
                </c:pt>
                <c:pt idx="1838">
                  <c:v>170.681501</c:v>
                </c:pt>
                <c:pt idx="1839">
                  <c:v>170.681501</c:v>
                </c:pt>
                <c:pt idx="1840">
                  <c:v>172.43127900000007</c:v>
                </c:pt>
                <c:pt idx="1841">
                  <c:v>172.43127900000007</c:v>
                </c:pt>
                <c:pt idx="1842">
                  <c:v>172.43127900000007</c:v>
                </c:pt>
                <c:pt idx="1843">
                  <c:v>172.43127900000007</c:v>
                </c:pt>
                <c:pt idx="1844">
                  <c:v>172.43127900000007</c:v>
                </c:pt>
                <c:pt idx="1845">
                  <c:v>172.43127900000007</c:v>
                </c:pt>
                <c:pt idx="1846">
                  <c:v>172.43127900000007</c:v>
                </c:pt>
                <c:pt idx="1847">
                  <c:v>172.43127900000007</c:v>
                </c:pt>
                <c:pt idx="1848">
                  <c:v>172.43127900000007</c:v>
                </c:pt>
                <c:pt idx="1849">
                  <c:v>172.43127900000007</c:v>
                </c:pt>
                <c:pt idx="1850">
                  <c:v>164.75426499999998</c:v>
                </c:pt>
                <c:pt idx="1851">
                  <c:v>164.75426499999998</c:v>
                </c:pt>
                <c:pt idx="1852">
                  <c:v>164.75426499999998</c:v>
                </c:pt>
                <c:pt idx="1853">
                  <c:v>164.75426499999998</c:v>
                </c:pt>
                <c:pt idx="1854">
                  <c:v>164.75426499999998</c:v>
                </c:pt>
                <c:pt idx="1855">
                  <c:v>164.75426499999998</c:v>
                </c:pt>
                <c:pt idx="1856">
                  <c:v>164.75426499999998</c:v>
                </c:pt>
                <c:pt idx="1857">
                  <c:v>164.75426499999998</c:v>
                </c:pt>
                <c:pt idx="1858">
                  <c:v>164.75426499999998</c:v>
                </c:pt>
                <c:pt idx="1859">
                  <c:v>164.75426499999998</c:v>
                </c:pt>
                <c:pt idx="1860">
                  <c:v>162.38690400000004</c:v>
                </c:pt>
                <c:pt idx="1861">
                  <c:v>162.38690400000004</c:v>
                </c:pt>
                <c:pt idx="1862">
                  <c:v>162.38690400000004</c:v>
                </c:pt>
                <c:pt idx="1863">
                  <c:v>162.38690400000004</c:v>
                </c:pt>
                <c:pt idx="1864">
                  <c:v>162.38690400000004</c:v>
                </c:pt>
                <c:pt idx="1865">
                  <c:v>162.38690400000004</c:v>
                </c:pt>
                <c:pt idx="1866">
                  <c:v>162.38690400000004</c:v>
                </c:pt>
                <c:pt idx="1867">
                  <c:v>162.38690400000004</c:v>
                </c:pt>
                <c:pt idx="1868">
                  <c:v>162.38690400000004</c:v>
                </c:pt>
                <c:pt idx="1869">
                  <c:v>162.38690400000004</c:v>
                </c:pt>
                <c:pt idx="1870">
                  <c:v>163.41901399999998</c:v>
                </c:pt>
                <c:pt idx="1871">
                  <c:v>163.41901399999998</c:v>
                </c:pt>
                <c:pt idx="1872">
                  <c:v>163.41901399999998</c:v>
                </c:pt>
                <c:pt idx="1873">
                  <c:v>163.41901399999998</c:v>
                </c:pt>
                <c:pt idx="1874">
                  <c:v>163.41901399999998</c:v>
                </c:pt>
                <c:pt idx="1875">
                  <c:v>163.41901399999998</c:v>
                </c:pt>
                <c:pt idx="1876">
                  <c:v>163.41901399999998</c:v>
                </c:pt>
                <c:pt idx="1877">
                  <c:v>163.41901399999998</c:v>
                </c:pt>
                <c:pt idx="1878">
                  <c:v>163.41901399999998</c:v>
                </c:pt>
                <c:pt idx="1879">
                  <c:v>163.41901399999998</c:v>
                </c:pt>
                <c:pt idx="1880">
                  <c:v>169.79779199999999</c:v>
                </c:pt>
                <c:pt idx="1881">
                  <c:v>169.79779199999999</c:v>
                </c:pt>
                <c:pt idx="1882">
                  <c:v>169.79779199999999</c:v>
                </c:pt>
                <c:pt idx="1883">
                  <c:v>169.79779199999999</c:v>
                </c:pt>
                <c:pt idx="1884">
                  <c:v>169.79779199999999</c:v>
                </c:pt>
                <c:pt idx="1885">
                  <c:v>169.79779199999999</c:v>
                </c:pt>
                <c:pt idx="1886">
                  <c:v>169.79779199999999</c:v>
                </c:pt>
                <c:pt idx="1887">
                  <c:v>169.79779199999999</c:v>
                </c:pt>
                <c:pt idx="1888">
                  <c:v>169.79779199999999</c:v>
                </c:pt>
                <c:pt idx="1889">
                  <c:v>169.79779199999999</c:v>
                </c:pt>
                <c:pt idx="1890">
                  <c:v>167.07680399999998</c:v>
                </c:pt>
                <c:pt idx="1891">
                  <c:v>167.07680399999998</c:v>
                </c:pt>
                <c:pt idx="1892">
                  <c:v>167.07680399999998</c:v>
                </c:pt>
                <c:pt idx="1893">
                  <c:v>167.07680399999998</c:v>
                </c:pt>
                <c:pt idx="1894">
                  <c:v>167.07680399999998</c:v>
                </c:pt>
                <c:pt idx="1895">
                  <c:v>167.07680399999998</c:v>
                </c:pt>
                <c:pt idx="1896">
                  <c:v>167.07680399999998</c:v>
                </c:pt>
                <c:pt idx="1897">
                  <c:v>167.07680399999998</c:v>
                </c:pt>
                <c:pt idx="1898">
                  <c:v>167.07680399999998</c:v>
                </c:pt>
                <c:pt idx="1899">
                  <c:v>167.07680399999998</c:v>
                </c:pt>
                <c:pt idx="1900">
                  <c:v>165.44180399999999</c:v>
                </c:pt>
                <c:pt idx="1901">
                  <c:v>165.44180399999999</c:v>
                </c:pt>
                <c:pt idx="1902">
                  <c:v>165.44180399999999</c:v>
                </c:pt>
                <c:pt idx="1903">
                  <c:v>165.44180399999999</c:v>
                </c:pt>
                <c:pt idx="1904">
                  <c:v>165.44180399999999</c:v>
                </c:pt>
                <c:pt idx="1905">
                  <c:v>165.44180399999999</c:v>
                </c:pt>
                <c:pt idx="1906">
                  <c:v>165.44180399999999</c:v>
                </c:pt>
                <c:pt idx="1907">
                  <c:v>165.44180399999999</c:v>
                </c:pt>
                <c:pt idx="1908">
                  <c:v>165.44180399999999</c:v>
                </c:pt>
                <c:pt idx="1909">
                  <c:v>165.44180399999999</c:v>
                </c:pt>
                <c:pt idx="1910">
                  <c:v>146.24316499999989</c:v>
                </c:pt>
                <c:pt idx="1911">
                  <c:v>146.24316499999989</c:v>
                </c:pt>
                <c:pt idx="1912">
                  <c:v>146.24316499999989</c:v>
                </c:pt>
                <c:pt idx="1913">
                  <c:v>146.24316499999989</c:v>
                </c:pt>
                <c:pt idx="1914">
                  <c:v>146.24316499999989</c:v>
                </c:pt>
                <c:pt idx="1915">
                  <c:v>146.24316499999989</c:v>
                </c:pt>
                <c:pt idx="1916">
                  <c:v>146.24316499999989</c:v>
                </c:pt>
                <c:pt idx="1917">
                  <c:v>146.24316499999989</c:v>
                </c:pt>
                <c:pt idx="1918">
                  <c:v>146.24316499999989</c:v>
                </c:pt>
                <c:pt idx="1919">
                  <c:v>146.24316499999989</c:v>
                </c:pt>
                <c:pt idx="1920">
                  <c:v>163.50675299999995</c:v>
                </c:pt>
                <c:pt idx="1921">
                  <c:v>163.50675299999995</c:v>
                </c:pt>
                <c:pt idx="1922">
                  <c:v>163.50675299999995</c:v>
                </c:pt>
                <c:pt idx="1923">
                  <c:v>163.50675299999995</c:v>
                </c:pt>
                <c:pt idx="1924">
                  <c:v>163.50675299999995</c:v>
                </c:pt>
                <c:pt idx="1925">
                  <c:v>163.50675299999995</c:v>
                </c:pt>
                <c:pt idx="1926">
                  <c:v>163.50675299999995</c:v>
                </c:pt>
                <c:pt idx="1927">
                  <c:v>163.50675299999995</c:v>
                </c:pt>
                <c:pt idx="1928">
                  <c:v>163.50675299999995</c:v>
                </c:pt>
                <c:pt idx="1929">
                  <c:v>163.50675299999995</c:v>
                </c:pt>
                <c:pt idx="1930">
                  <c:v>138.80207600000008</c:v>
                </c:pt>
                <c:pt idx="1931">
                  <c:v>138.80207600000008</c:v>
                </c:pt>
                <c:pt idx="1932">
                  <c:v>138.80207600000008</c:v>
                </c:pt>
                <c:pt idx="1933">
                  <c:v>138.80207600000008</c:v>
                </c:pt>
                <c:pt idx="1934">
                  <c:v>138.80207600000008</c:v>
                </c:pt>
                <c:pt idx="1935">
                  <c:v>138.80207600000008</c:v>
                </c:pt>
                <c:pt idx="1936">
                  <c:v>138.80207600000008</c:v>
                </c:pt>
                <c:pt idx="1937">
                  <c:v>138.80207600000008</c:v>
                </c:pt>
                <c:pt idx="1938">
                  <c:v>138.80207600000008</c:v>
                </c:pt>
                <c:pt idx="1939">
                  <c:v>138.80207600000008</c:v>
                </c:pt>
                <c:pt idx="1940">
                  <c:v>149.12546</c:v>
                </c:pt>
                <c:pt idx="1941">
                  <c:v>149.12546</c:v>
                </c:pt>
                <c:pt idx="1942">
                  <c:v>149.12546</c:v>
                </c:pt>
                <c:pt idx="1943">
                  <c:v>149.12546</c:v>
                </c:pt>
                <c:pt idx="1944">
                  <c:v>149.12546</c:v>
                </c:pt>
                <c:pt idx="1945">
                  <c:v>149.12546</c:v>
                </c:pt>
                <c:pt idx="1946">
                  <c:v>149.12546</c:v>
                </c:pt>
                <c:pt idx="1947">
                  <c:v>149.12546</c:v>
                </c:pt>
                <c:pt idx="1948">
                  <c:v>149.12546</c:v>
                </c:pt>
                <c:pt idx="1949">
                  <c:v>149.12546</c:v>
                </c:pt>
                <c:pt idx="1950">
                  <c:v>167.00832700000009</c:v>
                </c:pt>
                <c:pt idx="1951">
                  <c:v>167.00832700000009</c:v>
                </c:pt>
                <c:pt idx="1952">
                  <c:v>167.00832700000009</c:v>
                </c:pt>
                <c:pt idx="1953">
                  <c:v>167.00832700000009</c:v>
                </c:pt>
                <c:pt idx="1954">
                  <c:v>167.00832700000009</c:v>
                </c:pt>
                <c:pt idx="1955">
                  <c:v>167.00832700000009</c:v>
                </c:pt>
                <c:pt idx="1956">
                  <c:v>167.00832700000009</c:v>
                </c:pt>
                <c:pt idx="1957">
                  <c:v>167.00832700000009</c:v>
                </c:pt>
                <c:pt idx="1958">
                  <c:v>167.00832700000009</c:v>
                </c:pt>
                <c:pt idx="1959">
                  <c:v>167.00832700000009</c:v>
                </c:pt>
                <c:pt idx="1960">
                  <c:v>138.09937199999999</c:v>
                </c:pt>
                <c:pt idx="1961">
                  <c:v>138.09937199999999</c:v>
                </c:pt>
                <c:pt idx="1962">
                  <c:v>138.09937199999999</c:v>
                </c:pt>
                <c:pt idx="1963">
                  <c:v>138.09937199999999</c:v>
                </c:pt>
                <c:pt idx="1964">
                  <c:v>138.09937199999999</c:v>
                </c:pt>
                <c:pt idx="1965">
                  <c:v>138.09937199999999</c:v>
                </c:pt>
                <c:pt idx="1966">
                  <c:v>138.09937199999999</c:v>
                </c:pt>
                <c:pt idx="1967">
                  <c:v>138.09937199999999</c:v>
                </c:pt>
                <c:pt idx="1968">
                  <c:v>138.09937199999999</c:v>
                </c:pt>
                <c:pt idx="1969">
                  <c:v>138.09937199999999</c:v>
                </c:pt>
                <c:pt idx="1970">
                  <c:v>132.70878299999998</c:v>
                </c:pt>
                <c:pt idx="1971">
                  <c:v>132.70878299999998</c:v>
                </c:pt>
                <c:pt idx="1972">
                  <c:v>132.70878299999998</c:v>
                </c:pt>
                <c:pt idx="1973">
                  <c:v>132.70878299999998</c:v>
                </c:pt>
                <c:pt idx="1974">
                  <c:v>132.70878299999998</c:v>
                </c:pt>
                <c:pt idx="1975">
                  <c:v>132.70878299999998</c:v>
                </c:pt>
                <c:pt idx="1976">
                  <c:v>132.70878299999998</c:v>
                </c:pt>
                <c:pt idx="1977">
                  <c:v>132.70878299999998</c:v>
                </c:pt>
                <c:pt idx="1978">
                  <c:v>132.70878299999998</c:v>
                </c:pt>
                <c:pt idx="1979">
                  <c:v>132.70878299999998</c:v>
                </c:pt>
                <c:pt idx="1980">
                  <c:v>134.77227199999999</c:v>
                </c:pt>
                <c:pt idx="1981">
                  <c:v>134.77227199999999</c:v>
                </c:pt>
                <c:pt idx="1982">
                  <c:v>134.77227199999999</c:v>
                </c:pt>
                <c:pt idx="1983">
                  <c:v>134.77227199999999</c:v>
                </c:pt>
                <c:pt idx="1984">
                  <c:v>134.77227199999999</c:v>
                </c:pt>
                <c:pt idx="1985">
                  <c:v>134.77227199999999</c:v>
                </c:pt>
                <c:pt idx="1986">
                  <c:v>134.77227199999999</c:v>
                </c:pt>
                <c:pt idx="1987">
                  <c:v>134.77227199999999</c:v>
                </c:pt>
                <c:pt idx="1988">
                  <c:v>134.77227199999999</c:v>
                </c:pt>
                <c:pt idx="1989">
                  <c:v>134.77227199999999</c:v>
                </c:pt>
                <c:pt idx="1990">
                  <c:v>107.10289599999996</c:v>
                </c:pt>
                <c:pt idx="1991">
                  <c:v>107.10289599999996</c:v>
                </c:pt>
                <c:pt idx="1992">
                  <c:v>107.10289599999996</c:v>
                </c:pt>
                <c:pt idx="1993">
                  <c:v>107.10289599999996</c:v>
                </c:pt>
                <c:pt idx="1994">
                  <c:v>107.10289599999996</c:v>
                </c:pt>
              </c:numCache>
            </c:numRef>
          </c:val>
          <c:extLst xmlns:c16r2="http://schemas.microsoft.com/office/drawing/2015/06/chart">
            <c:ext xmlns:c16="http://schemas.microsoft.com/office/drawing/2014/chart" uri="{C3380CC4-5D6E-409C-BE32-E72D297353CC}">
              <c16:uniqueId val="{00000001-CEE9-408C-94A2-E0CBDDC2F529}"/>
            </c:ext>
          </c:extLst>
        </c:ser>
        <c:ser>
          <c:idx val="2"/>
          <c:order val="2"/>
          <c:tx>
            <c:strRef>
              <c:f>Sheet1!$D$1</c:f>
              <c:strCache>
                <c:ptCount val="1"/>
                <c:pt idx="0">
                  <c:v>TC-3</c:v>
                </c:pt>
              </c:strCache>
            </c:strRef>
          </c:tx>
          <c:spPr>
            <a:ln w="28575" cap="rnd">
              <a:solidFill>
                <a:schemeClr val="accent3"/>
              </a:solidFill>
              <a:round/>
            </a:ln>
            <a:effectLst/>
          </c:spPr>
          <c:marker>
            <c:symbol val="none"/>
          </c:marker>
          <c:cat>
            <c:strRef>
              <c:f>Sheet1!$A$1:$A$1996</c:f>
              <c:strCache>
                <c:ptCount val="1996"/>
                <c:pt idx="0">
                  <c:v>Time</c:v>
                </c:pt>
                <c:pt idx="1">
                  <c:v>0.9</c:v>
                </c:pt>
                <c:pt idx="2">
                  <c:v>0.9</c:v>
                </c:pt>
                <c:pt idx="3">
                  <c:v>0.9</c:v>
                </c:pt>
                <c:pt idx="4">
                  <c:v>0.9</c:v>
                </c:pt>
                <c:pt idx="5">
                  <c:v>0.9</c:v>
                </c:pt>
                <c:pt idx="6">
                  <c:v>0.9</c:v>
                </c:pt>
                <c:pt idx="7">
                  <c:v>0.9</c:v>
                </c:pt>
                <c:pt idx="8">
                  <c:v>0.9</c:v>
                </c:pt>
                <c:pt idx="9">
                  <c:v>0.9</c:v>
                </c:pt>
                <c:pt idx="10">
                  <c:v>0.9</c:v>
                </c:pt>
                <c:pt idx="11">
                  <c:v>0.9</c:v>
                </c:pt>
                <c:pt idx="12">
                  <c:v>0.9</c:v>
                </c:pt>
                <c:pt idx="13">
                  <c:v>0.9</c:v>
                </c:pt>
                <c:pt idx="14">
                  <c:v>0.9</c:v>
                </c:pt>
                <c:pt idx="15">
                  <c:v>0.9</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0.9</c:v>
                </c:pt>
                <c:pt idx="32">
                  <c:v>0.9</c:v>
                </c:pt>
                <c:pt idx="33">
                  <c:v>0.9</c:v>
                </c:pt>
                <c:pt idx="34">
                  <c:v>0.9</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c:v>
                </c:pt>
                <c:pt idx="50">
                  <c:v>0.9</c:v>
                </c:pt>
                <c:pt idx="51">
                  <c:v>0.9</c:v>
                </c:pt>
                <c:pt idx="52">
                  <c:v>0.9</c:v>
                </c:pt>
                <c:pt idx="53">
                  <c:v>0.9</c:v>
                </c:pt>
                <c:pt idx="54">
                  <c:v>0.9</c:v>
                </c:pt>
                <c:pt idx="55">
                  <c:v>0.9</c:v>
                </c:pt>
                <c:pt idx="56">
                  <c:v>0.9</c:v>
                </c:pt>
                <c:pt idx="57">
                  <c:v>0.9</c:v>
                </c:pt>
                <c:pt idx="58">
                  <c:v>0.9</c:v>
                </c:pt>
                <c:pt idx="59">
                  <c:v>0.9</c:v>
                </c:pt>
                <c:pt idx="60">
                  <c:v>0.9</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1.1</c:v>
                </c:pt>
                <c:pt idx="122">
                  <c:v>1.1</c:v>
                </c:pt>
                <c:pt idx="123">
                  <c:v>1.1</c:v>
                </c:pt>
                <c:pt idx="124">
                  <c:v>1.1</c:v>
                </c:pt>
                <c:pt idx="125">
                  <c:v>1.1</c:v>
                </c:pt>
                <c:pt idx="126">
                  <c:v>1.1</c:v>
                </c:pt>
                <c:pt idx="127">
                  <c:v>1.1</c:v>
                </c:pt>
                <c:pt idx="128">
                  <c:v>1.1</c:v>
                </c:pt>
                <c:pt idx="129">
                  <c:v>1.1</c:v>
                </c:pt>
                <c:pt idx="130">
                  <c:v>1.1</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1.1</c:v>
                </c:pt>
                <c:pt idx="144">
                  <c:v>1.1</c:v>
                </c:pt>
                <c:pt idx="145">
                  <c:v>1.1</c:v>
                </c:pt>
                <c:pt idx="146">
                  <c:v>1.1</c:v>
                </c:pt>
                <c:pt idx="147">
                  <c:v>1.1</c:v>
                </c:pt>
                <c:pt idx="148">
                  <c:v>1.1</c:v>
                </c:pt>
                <c:pt idx="149">
                  <c:v>1.1</c:v>
                </c:pt>
                <c:pt idx="150">
                  <c:v>1.1</c:v>
                </c:pt>
                <c:pt idx="151">
                  <c:v>1.1</c:v>
                </c:pt>
                <c:pt idx="152">
                  <c:v>1.1</c:v>
                </c:pt>
                <c:pt idx="153">
                  <c:v>1.1</c:v>
                </c:pt>
                <c:pt idx="154">
                  <c:v>1.1</c:v>
                </c:pt>
                <c:pt idx="155">
                  <c:v>1.1</c:v>
                </c:pt>
                <c:pt idx="156">
                  <c:v>1.1</c:v>
                </c:pt>
                <c:pt idx="157">
                  <c:v>1.1</c:v>
                </c:pt>
                <c:pt idx="158">
                  <c:v>1.1</c:v>
                </c:pt>
                <c:pt idx="159">
                  <c:v>1.1</c:v>
                </c:pt>
                <c:pt idx="160">
                  <c:v>1.1</c:v>
                </c:pt>
                <c:pt idx="161">
                  <c:v>1.1</c:v>
                </c:pt>
                <c:pt idx="162">
                  <c:v>1.1</c:v>
                </c:pt>
                <c:pt idx="163">
                  <c:v>1.1</c:v>
                </c:pt>
                <c:pt idx="164">
                  <c:v>1.1</c:v>
                </c:pt>
                <c:pt idx="165">
                  <c:v>1.1</c:v>
                </c:pt>
                <c:pt idx="166">
                  <c:v>1.1</c:v>
                </c:pt>
                <c:pt idx="167">
                  <c:v>1.1</c:v>
                </c:pt>
                <c:pt idx="168">
                  <c:v>1.1</c:v>
                </c:pt>
                <c:pt idx="169">
                  <c:v>1.1</c:v>
                </c:pt>
                <c:pt idx="170">
                  <c:v>1.1</c:v>
                </c:pt>
                <c:pt idx="171">
                  <c:v>1.1</c:v>
                </c:pt>
                <c:pt idx="172">
                  <c:v>1.1</c:v>
                </c:pt>
                <c:pt idx="173">
                  <c:v>1.1</c:v>
                </c:pt>
                <c:pt idx="174">
                  <c:v>1.1</c:v>
                </c:pt>
                <c:pt idx="175">
                  <c:v>1.1</c:v>
                </c:pt>
                <c:pt idx="176">
                  <c:v>1.1</c:v>
                </c:pt>
                <c:pt idx="177">
                  <c:v>1.1</c:v>
                </c:pt>
                <c:pt idx="178">
                  <c:v>1.1</c:v>
                </c:pt>
                <c:pt idx="179">
                  <c:v>1.1</c:v>
                </c:pt>
                <c:pt idx="180">
                  <c:v>1.1</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1.3</c:v>
                </c:pt>
                <c:pt idx="242">
                  <c:v>1.3</c:v>
                </c:pt>
                <c:pt idx="243">
                  <c:v>1.3</c:v>
                </c:pt>
                <c:pt idx="244">
                  <c:v>1.3</c:v>
                </c:pt>
                <c:pt idx="245">
                  <c:v>1.3</c:v>
                </c:pt>
                <c:pt idx="246">
                  <c:v>1.3</c:v>
                </c:pt>
                <c:pt idx="247">
                  <c:v>1.3</c:v>
                </c:pt>
                <c:pt idx="248">
                  <c:v>1.3</c:v>
                </c:pt>
                <c:pt idx="249">
                  <c:v>1.3</c:v>
                </c:pt>
                <c:pt idx="250">
                  <c:v>1.3</c:v>
                </c:pt>
                <c:pt idx="251">
                  <c:v>1.3</c:v>
                </c:pt>
                <c:pt idx="252">
                  <c:v>1.3</c:v>
                </c:pt>
                <c:pt idx="253">
                  <c:v>1.3</c:v>
                </c:pt>
                <c:pt idx="254">
                  <c:v>1.3</c:v>
                </c:pt>
                <c:pt idx="255">
                  <c:v>1.3</c:v>
                </c:pt>
                <c:pt idx="256">
                  <c:v>1.3</c:v>
                </c:pt>
                <c:pt idx="257">
                  <c:v>1.3</c:v>
                </c:pt>
                <c:pt idx="258">
                  <c:v>1.3</c:v>
                </c:pt>
                <c:pt idx="259">
                  <c:v>1.3</c:v>
                </c:pt>
                <c:pt idx="260">
                  <c:v>1.3</c:v>
                </c:pt>
                <c:pt idx="261">
                  <c:v>1.3</c:v>
                </c:pt>
                <c:pt idx="262">
                  <c:v>1.3</c:v>
                </c:pt>
                <c:pt idx="263">
                  <c:v>1.3</c:v>
                </c:pt>
                <c:pt idx="264">
                  <c:v>1.3</c:v>
                </c:pt>
                <c:pt idx="265">
                  <c:v>1.3</c:v>
                </c:pt>
                <c:pt idx="266">
                  <c:v>1.3</c:v>
                </c:pt>
                <c:pt idx="267">
                  <c:v>1.3</c:v>
                </c:pt>
                <c:pt idx="268">
                  <c:v>1.3</c:v>
                </c:pt>
                <c:pt idx="269">
                  <c:v>1.3</c:v>
                </c:pt>
                <c:pt idx="270">
                  <c:v>1.3</c:v>
                </c:pt>
                <c:pt idx="271">
                  <c:v>1.3</c:v>
                </c:pt>
                <c:pt idx="272">
                  <c:v>1.3</c:v>
                </c:pt>
                <c:pt idx="273">
                  <c:v>1.3</c:v>
                </c:pt>
                <c:pt idx="274">
                  <c:v>1.3</c:v>
                </c:pt>
                <c:pt idx="275">
                  <c:v>1.3</c:v>
                </c:pt>
                <c:pt idx="276">
                  <c:v>1.3</c:v>
                </c:pt>
                <c:pt idx="277">
                  <c:v>1.3</c:v>
                </c:pt>
                <c:pt idx="278">
                  <c:v>1.3</c:v>
                </c:pt>
                <c:pt idx="279">
                  <c:v>1.3</c:v>
                </c:pt>
                <c:pt idx="280">
                  <c:v>1.3</c:v>
                </c:pt>
                <c:pt idx="281">
                  <c:v>1.3</c:v>
                </c:pt>
                <c:pt idx="282">
                  <c:v>1.3</c:v>
                </c:pt>
                <c:pt idx="283">
                  <c:v>1.3</c:v>
                </c:pt>
                <c:pt idx="284">
                  <c:v>1.3</c:v>
                </c:pt>
                <c:pt idx="285">
                  <c:v>1.3</c:v>
                </c:pt>
                <c:pt idx="286">
                  <c:v>1.3</c:v>
                </c:pt>
                <c:pt idx="287">
                  <c:v>1.3</c:v>
                </c:pt>
                <c:pt idx="288">
                  <c:v>1.3</c:v>
                </c:pt>
                <c:pt idx="289">
                  <c:v>1.3</c:v>
                </c:pt>
                <c:pt idx="290">
                  <c:v>1.3</c:v>
                </c:pt>
                <c:pt idx="291">
                  <c:v>1.3</c:v>
                </c:pt>
                <c:pt idx="292">
                  <c:v>1.3</c:v>
                </c:pt>
                <c:pt idx="293">
                  <c:v>1.3</c:v>
                </c:pt>
                <c:pt idx="294">
                  <c:v>1.3</c:v>
                </c:pt>
                <c:pt idx="295">
                  <c:v>1.3</c:v>
                </c:pt>
                <c:pt idx="296">
                  <c:v>1.3</c:v>
                </c:pt>
                <c:pt idx="297">
                  <c:v>1.3</c:v>
                </c:pt>
                <c:pt idx="298">
                  <c:v>1.3</c:v>
                </c:pt>
                <c:pt idx="299">
                  <c:v>1.3</c:v>
                </c:pt>
                <c:pt idx="300">
                  <c:v>1.3</c:v>
                </c:pt>
                <c:pt idx="301">
                  <c:v>1.4</c:v>
                </c:pt>
                <c:pt idx="302">
                  <c:v>1.4</c:v>
                </c:pt>
                <c:pt idx="303">
                  <c:v>1.4</c:v>
                </c:pt>
                <c:pt idx="304">
                  <c:v>1.4</c:v>
                </c:pt>
                <c:pt idx="305">
                  <c:v>1.4</c:v>
                </c:pt>
                <c:pt idx="306">
                  <c:v>1.4</c:v>
                </c:pt>
                <c:pt idx="307">
                  <c:v>1.4</c:v>
                </c:pt>
                <c:pt idx="308">
                  <c:v>1.4</c:v>
                </c:pt>
                <c:pt idx="309">
                  <c:v>1.4</c:v>
                </c:pt>
                <c:pt idx="310">
                  <c:v>1.4</c:v>
                </c:pt>
                <c:pt idx="311">
                  <c:v>1.4</c:v>
                </c:pt>
                <c:pt idx="312">
                  <c:v>1.4</c:v>
                </c:pt>
                <c:pt idx="313">
                  <c:v>1.4</c:v>
                </c:pt>
                <c:pt idx="314">
                  <c:v>1.4</c:v>
                </c:pt>
                <c:pt idx="315">
                  <c:v>1.4</c:v>
                </c:pt>
                <c:pt idx="316">
                  <c:v>1.4</c:v>
                </c:pt>
                <c:pt idx="317">
                  <c:v>1.4</c:v>
                </c:pt>
                <c:pt idx="318">
                  <c:v>1.4</c:v>
                </c:pt>
                <c:pt idx="319">
                  <c:v>1.4</c:v>
                </c:pt>
                <c:pt idx="320">
                  <c:v>1.4</c:v>
                </c:pt>
                <c:pt idx="321">
                  <c:v>1.4</c:v>
                </c:pt>
                <c:pt idx="322">
                  <c:v>1.4</c:v>
                </c:pt>
                <c:pt idx="323">
                  <c:v>1.4</c:v>
                </c:pt>
                <c:pt idx="324">
                  <c:v>1.4</c:v>
                </c:pt>
                <c:pt idx="325">
                  <c:v>1.4</c:v>
                </c:pt>
                <c:pt idx="326">
                  <c:v>1.4</c:v>
                </c:pt>
                <c:pt idx="327">
                  <c:v>1.4</c:v>
                </c:pt>
                <c:pt idx="328">
                  <c:v>1.4</c:v>
                </c:pt>
                <c:pt idx="329">
                  <c:v>1.4</c:v>
                </c:pt>
                <c:pt idx="330">
                  <c:v>1.4</c:v>
                </c:pt>
                <c:pt idx="331">
                  <c:v>1.4</c:v>
                </c:pt>
                <c:pt idx="332">
                  <c:v>1.4</c:v>
                </c:pt>
                <c:pt idx="333">
                  <c:v>1.4</c:v>
                </c:pt>
                <c:pt idx="334">
                  <c:v>1.4</c:v>
                </c:pt>
                <c:pt idx="335">
                  <c:v>1.4</c:v>
                </c:pt>
                <c:pt idx="336">
                  <c:v>1.4</c:v>
                </c:pt>
                <c:pt idx="337">
                  <c:v>1.4</c:v>
                </c:pt>
                <c:pt idx="338">
                  <c:v>1.4</c:v>
                </c:pt>
                <c:pt idx="339">
                  <c:v>1.4</c:v>
                </c:pt>
                <c:pt idx="340">
                  <c:v>1.4</c:v>
                </c:pt>
                <c:pt idx="341">
                  <c:v>1.4</c:v>
                </c:pt>
                <c:pt idx="342">
                  <c:v>1.4</c:v>
                </c:pt>
                <c:pt idx="343">
                  <c:v>1.4</c:v>
                </c:pt>
                <c:pt idx="344">
                  <c:v>1.4</c:v>
                </c:pt>
                <c:pt idx="345">
                  <c:v>1.4</c:v>
                </c:pt>
                <c:pt idx="346">
                  <c:v>1.4</c:v>
                </c:pt>
                <c:pt idx="347">
                  <c:v>1.4</c:v>
                </c:pt>
                <c:pt idx="348">
                  <c:v>1.4</c:v>
                </c:pt>
                <c:pt idx="349">
                  <c:v>1.4</c:v>
                </c:pt>
                <c:pt idx="350">
                  <c:v>1.4</c:v>
                </c:pt>
                <c:pt idx="351">
                  <c:v>1.4</c:v>
                </c:pt>
                <c:pt idx="352">
                  <c:v>1.4</c:v>
                </c:pt>
                <c:pt idx="353">
                  <c:v>1.4</c:v>
                </c:pt>
                <c:pt idx="354">
                  <c:v>1.4</c:v>
                </c:pt>
                <c:pt idx="355">
                  <c:v>1.4</c:v>
                </c:pt>
                <c:pt idx="356">
                  <c:v>1.4</c:v>
                </c:pt>
                <c:pt idx="357">
                  <c:v>1.4</c:v>
                </c:pt>
                <c:pt idx="358">
                  <c:v>1.4</c:v>
                </c:pt>
                <c:pt idx="359">
                  <c:v>1.4</c:v>
                </c:pt>
                <c:pt idx="360">
                  <c:v>1.4</c:v>
                </c:pt>
                <c:pt idx="361">
                  <c:v>1.5</c:v>
                </c:pt>
                <c:pt idx="362">
                  <c:v>1.5</c:v>
                </c:pt>
                <c:pt idx="363">
                  <c:v>1.5</c:v>
                </c:pt>
                <c:pt idx="364">
                  <c:v>1.5</c:v>
                </c:pt>
                <c:pt idx="365">
                  <c:v>1.5</c:v>
                </c:pt>
                <c:pt idx="366">
                  <c:v>1.5</c:v>
                </c:pt>
                <c:pt idx="367">
                  <c:v>1.5</c:v>
                </c:pt>
                <c:pt idx="368">
                  <c:v>1.5</c:v>
                </c:pt>
                <c:pt idx="369">
                  <c:v>1.5</c:v>
                </c:pt>
                <c:pt idx="370">
                  <c:v>1.5</c:v>
                </c:pt>
                <c:pt idx="371">
                  <c:v>1.5</c:v>
                </c:pt>
                <c:pt idx="372">
                  <c:v>1.5</c:v>
                </c:pt>
                <c:pt idx="373">
                  <c:v>1.5</c:v>
                </c:pt>
                <c:pt idx="374">
                  <c:v>1.5</c:v>
                </c:pt>
                <c:pt idx="375">
                  <c:v>1.5</c:v>
                </c:pt>
                <c:pt idx="376">
                  <c:v>1.5</c:v>
                </c:pt>
                <c:pt idx="377">
                  <c:v>1.5</c:v>
                </c:pt>
                <c:pt idx="378">
                  <c:v>1.5</c:v>
                </c:pt>
                <c:pt idx="379">
                  <c:v>1.5</c:v>
                </c:pt>
                <c:pt idx="380">
                  <c:v>1.5</c:v>
                </c:pt>
                <c:pt idx="381">
                  <c:v>1.5</c:v>
                </c:pt>
                <c:pt idx="382">
                  <c:v>1.5</c:v>
                </c:pt>
                <c:pt idx="383">
                  <c:v>1.5</c:v>
                </c:pt>
                <c:pt idx="384">
                  <c:v>1.5</c:v>
                </c:pt>
                <c:pt idx="385">
                  <c:v>1.5</c:v>
                </c:pt>
                <c:pt idx="386">
                  <c:v>1.5</c:v>
                </c:pt>
                <c:pt idx="387">
                  <c:v>1.5</c:v>
                </c:pt>
                <c:pt idx="388">
                  <c:v>1.5</c:v>
                </c:pt>
                <c:pt idx="389">
                  <c:v>1.5</c:v>
                </c:pt>
                <c:pt idx="390">
                  <c:v>1.5</c:v>
                </c:pt>
                <c:pt idx="391">
                  <c:v>1.5</c:v>
                </c:pt>
                <c:pt idx="392">
                  <c:v>1.5</c:v>
                </c:pt>
                <c:pt idx="393">
                  <c:v>1.5</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c:v>
                </c:pt>
                <c:pt idx="419">
                  <c:v>1.5</c:v>
                </c:pt>
                <c:pt idx="420">
                  <c:v>1.5</c:v>
                </c:pt>
                <c:pt idx="421">
                  <c:v>1.6</c:v>
                </c:pt>
                <c:pt idx="422">
                  <c:v>1.6</c:v>
                </c:pt>
                <c:pt idx="423">
                  <c:v>1.6</c:v>
                </c:pt>
                <c:pt idx="424">
                  <c:v>1.6</c:v>
                </c:pt>
                <c:pt idx="425">
                  <c:v>1.6</c:v>
                </c:pt>
                <c:pt idx="426">
                  <c:v>1.6</c:v>
                </c:pt>
                <c:pt idx="427">
                  <c:v>1.6</c:v>
                </c:pt>
                <c:pt idx="428">
                  <c:v>1.6</c:v>
                </c:pt>
                <c:pt idx="429">
                  <c:v>1.6</c:v>
                </c:pt>
                <c:pt idx="430">
                  <c:v>1.6</c:v>
                </c:pt>
                <c:pt idx="431">
                  <c:v>1.6</c:v>
                </c:pt>
                <c:pt idx="432">
                  <c:v>1.6</c:v>
                </c:pt>
                <c:pt idx="433">
                  <c:v>1.6</c:v>
                </c:pt>
                <c:pt idx="434">
                  <c:v>1.6</c:v>
                </c:pt>
                <c:pt idx="435">
                  <c:v>1.6</c:v>
                </c:pt>
                <c:pt idx="436">
                  <c:v>1.6</c:v>
                </c:pt>
                <c:pt idx="437">
                  <c:v>1.6</c:v>
                </c:pt>
                <c:pt idx="438">
                  <c:v>1.6</c:v>
                </c:pt>
                <c:pt idx="439">
                  <c:v>1.6</c:v>
                </c:pt>
                <c:pt idx="440">
                  <c:v>1.6</c:v>
                </c:pt>
                <c:pt idx="441">
                  <c:v>1.6</c:v>
                </c:pt>
                <c:pt idx="442">
                  <c:v>1.6</c:v>
                </c:pt>
                <c:pt idx="443">
                  <c:v>1.6</c:v>
                </c:pt>
                <c:pt idx="444">
                  <c:v>1.6</c:v>
                </c:pt>
                <c:pt idx="445">
                  <c:v>1.6</c:v>
                </c:pt>
                <c:pt idx="446">
                  <c:v>1.6</c:v>
                </c:pt>
                <c:pt idx="447">
                  <c:v>1.6</c:v>
                </c:pt>
                <c:pt idx="448">
                  <c:v>1.6</c:v>
                </c:pt>
                <c:pt idx="449">
                  <c:v>1.6</c:v>
                </c:pt>
                <c:pt idx="450">
                  <c:v>1.6</c:v>
                </c:pt>
                <c:pt idx="451">
                  <c:v>1.6</c:v>
                </c:pt>
                <c:pt idx="452">
                  <c:v>1.6</c:v>
                </c:pt>
                <c:pt idx="453">
                  <c:v>1.6</c:v>
                </c:pt>
                <c:pt idx="454">
                  <c:v>1.6</c:v>
                </c:pt>
                <c:pt idx="455">
                  <c:v>1.6</c:v>
                </c:pt>
                <c:pt idx="456">
                  <c:v>1.6</c:v>
                </c:pt>
                <c:pt idx="457">
                  <c:v>1.6</c:v>
                </c:pt>
                <c:pt idx="458">
                  <c:v>1.6</c:v>
                </c:pt>
                <c:pt idx="459">
                  <c:v>1.6</c:v>
                </c:pt>
                <c:pt idx="460">
                  <c:v>1.6</c:v>
                </c:pt>
                <c:pt idx="461">
                  <c:v>1.6</c:v>
                </c:pt>
                <c:pt idx="462">
                  <c:v>1.6</c:v>
                </c:pt>
                <c:pt idx="463">
                  <c:v>1.6</c:v>
                </c:pt>
                <c:pt idx="464">
                  <c:v>1.6</c:v>
                </c:pt>
                <c:pt idx="465">
                  <c:v>1.6</c:v>
                </c:pt>
                <c:pt idx="466">
                  <c:v>1.6</c:v>
                </c:pt>
                <c:pt idx="467">
                  <c:v>1.6</c:v>
                </c:pt>
                <c:pt idx="468">
                  <c:v>1.6</c:v>
                </c:pt>
                <c:pt idx="469">
                  <c:v>1.6</c:v>
                </c:pt>
                <c:pt idx="470">
                  <c:v>1.6</c:v>
                </c:pt>
                <c:pt idx="471">
                  <c:v>1.6</c:v>
                </c:pt>
                <c:pt idx="472">
                  <c:v>1.6</c:v>
                </c:pt>
                <c:pt idx="473">
                  <c:v>1.6</c:v>
                </c:pt>
                <c:pt idx="474">
                  <c:v>1.6</c:v>
                </c:pt>
                <c:pt idx="475">
                  <c:v>1.6</c:v>
                </c:pt>
                <c:pt idx="476">
                  <c:v>1.6</c:v>
                </c:pt>
                <c:pt idx="477">
                  <c:v>1.6</c:v>
                </c:pt>
                <c:pt idx="478">
                  <c:v>1.6</c:v>
                </c:pt>
                <c:pt idx="479">
                  <c:v>1.6</c:v>
                </c:pt>
                <c:pt idx="480">
                  <c:v>1.6</c:v>
                </c:pt>
                <c:pt idx="481">
                  <c:v>1.7</c:v>
                </c:pt>
                <c:pt idx="482">
                  <c:v>1.7</c:v>
                </c:pt>
                <c:pt idx="483">
                  <c:v>1.7</c:v>
                </c:pt>
                <c:pt idx="484">
                  <c:v>1.7</c:v>
                </c:pt>
                <c:pt idx="485">
                  <c:v>1.7</c:v>
                </c:pt>
                <c:pt idx="486">
                  <c:v>1.7</c:v>
                </c:pt>
                <c:pt idx="487">
                  <c:v>1.7</c:v>
                </c:pt>
                <c:pt idx="488">
                  <c:v>1.7</c:v>
                </c:pt>
                <c:pt idx="489">
                  <c:v>1.7</c:v>
                </c:pt>
                <c:pt idx="490">
                  <c:v>1.7</c:v>
                </c:pt>
                <c:pt idx="491">
                  <c:v>1.7</c:v>
                </c:pt>
                <c:pt idx="492">
                  <c:v>1.7</c:v>
                </c:pt>
                <c:pt idx="493">
                  <c:v>1.7</c:v>
                </c:pt>
                <c:pt idx="494">
                  <c:v>1.7</c:v>
                </c:pt>
                <c:pt idx="495">
                  <c:v>1.7</c:v>
                </c:pt>
                <c:pt idx="496">
                  <c:v>1.7</c:v>
                </c:pt>
                <c:pt idx="497">
                  <c:v>1.7</c:v>
                </c:pt>
                <c:pt idx="498">
                  <c:v>1.7</c:v>
                </c:pt>
                <c:pt idx="499">
                  <c:v>1.7</c:v>
                </c:pt>
                <c:pt idx="500">
                  <c:v>1.7</c:v>
                </c:pt>
                <c:pt idx="501">
                  <c:v>1.7</c:v>
                </c:pt>
                <c:pt idx="502">
                  <c:v>1.7</c:v>
                </c:pt>
                <c:pt idx="503">
                  <c:v>1.7</c:v>
                </c:pt>
                <c:pt idx="504">
                  <c:v>1.7</c:v>
                </c:pt>
                <c:pt idx="505">
                  <c:v>1.7</c:v>
                </c:pt>
                <c:pt idx="506">
                  <c:v>1.7</c:v>
                </c:pt>
                <c:pt idx="507">
                  <c:v>1.7</c:v>
                </c:pt>
                <c:pt idx="508">
                  <c:v>1.7</c:v>
                </c:pt>
                <c:pt idx="509">
                  <c:v>1.7</c:v>
                </c:pt>
                <c:pt idx="510">
                  <c:v>1.7</c:v>
                </c:pt>
                <c:pt idx="511">
                  <c:v>1.7</c:v>
                </c:pt>
                <c:pt idx="512">
                  <c:v>1.7</c:v>
                </c:pt>
                <c:pt idx="513">
                  <c:v>1.7</c:v>
                </c:pt>
                <c:pt idx="514">
                  <c:v>1.7</c:v>
                </c:pt>
                <c:pt idx="515">
                  <c:v>1.7</c:v>
                </c:pt>
                <c:pt idx="516">
                  <c:v>1.7</c:v>
                </c:pt>
                <c:pt idx="517">
                  <c:v>1.7</c:v>
                </c:pt>
                <c:pt idx="518">
                  <c:v>1.7</c:v>
                </c:pt>
                <c:pt idx="519">
                  <c:v>1.7</c:v>
                </c:pt>
                <c:pt idx="520">
                  <c:v>1.7</c:v>
                </c:pt>
                <c:pt idx="521">
                  <c:v>1.7</c:v>
                </c:pt>
                <c:pt idx="522">
                  <c:v>1.7</c:v>
                </c:pt>
                <c:pt idx="523">
                  <c:v>1.7</c:v>
                </c:pt>
                <c:pt idx="524">
                  <c:v>1.7</c:v>
                </c:pt>
                <c:pt idx="525">
                  <c:v>1.7</c:v>
                </c:pt>
                <c:pt idx="526">
                  <c:v>1.7</c:v>
                </c:pt>
                <c:pt idx="527">
                  <c:v>1.7</c:v>
                </c:pt>
                <c:pt idx="528">
                  <c:v>1.7</c:v>
                </c:pt>
                <c:pt idx="529">
                  <c:v>1.7</c:v>
                </c:pt>
                <c:pt idx="530">
                  <c:v>1.7</c:v>
                </c:pt>
                <c:pt idx="531">
                  <c:v>1.7</c:v>
                </c:pt>
                <c:pt idx="532">
                  <c:v>1.7</c:v>
                </c:pt>
                <c:pt idx="533">
                  <c:v>1.7</c:v>
                </c:pt>
                <c:pt idx="534">
                  <c:v>1.7</c:v>
                </c:pt>
                <c:pt idx="535">
                  <c:v>1.7</c:v>
                </c:pt>
                <c:pt idx="536">
                  <c:v>1.7</c:v>
                </c:pt>
                <c:pt idx="537">
                  <c:v>1.7</c:v>
                </c:pt>
                <c:pt idx="538">
                  <c:v>1.7</c:v>
                </c:pt>
                <c:pt idx="539">
                  <c:v>1.7</c:v>
                </c:pt>
                <c:pt idx="540">
                  <c:v>1.7</c:v>
                </c:pt>
                <c:pt idx="541">
                  <c:v>1.8</c:v>
                </c:pt>
                <c:pt idx="542">
                  <c:v>1.8</c:v>
                </c:pt>
                <c:pt idx="543">
                  <c:v>1.8</c:v>
                </c:pt>
                <c:pt idx="544">
                  <c:v>1.8</c:v>
                </c:pt>
                <c:pt idx="545">
                  <c:v>1.8</c:v>
                </c:pt>
                <c:pt idx="546">
                  <c:v>1.8</c:v>
                </c:pt>
                <c:pt idx="547">
                  <c:v>1.8</c:v>
                </c:pt>
                <c:pt idx="548">
                  <c:v>1.8</c:v>
                </c:pt>
                <c:pt idx="549">
                  <c:v>1.8</c:v>
                </c:pt>
                <c:pt idx="550">
                  <c:v>1.8</c:v>
                </c:pt>
                <c:pt idx="551">
                  <c:v>1.8</c:v>
                </c:pt>
                <c:pt idx="552">
                  <c:v>1.8</c:v>
                </c:pt>
                <c:pt idx="553">
                  <c:v>1.8</c:v>
                </c:pt>
                <c:pt idx="554">
                  <c:v>1.8</c:v>
                </c:pt>
                <c:pt idx="555">
                  <c:v>1.8</c:v>
                </c:pt>
                <c:pt idx="556">
                  <c:v>1.8</c:v>
                </c:pt>
                <c:pt idx="557">
                  <c:v>1.8</c:v>
                </c:pt>
                <c:pt idx="558">
                  <c:v>1.8</c:v>
                </c:pt>
                <c:pt idx="559">
                  <c:v>1.8</c:v>
                </c:pt>
                <c:pt idx="560">
                  <c:v>1.8</c:v>
                </c:pt>
                <c:pt idx="561">
                  <c:v>1.8</c:v>
                </c:pt>
                <c:pt idx="562">
                  <c:v>1.8</c:v>
                </c:pt>
                <c:pt idx="563">
                  <c:v>1.8</c:v>
                </c:pt>
                <c:pt idx="564">
                  <c:v>1.8</c:v>
                </c:pt>
                <c:pt idx="565">
                  <c:v>1.8</c:v>
                </c:pt>
                <c:pt idx="566">
                  <c:v>1.8</c:v>
                </c:pt>
                <c:pt idx="567">
                  <c:v>1.8</c:v>
                </c:pt>
                <c:pt idx="568">
                  <c:v>1.8</c:v>
                </c:pt>
                <c:pt idx="569">
                  <c:v>1.8</c:v>
                </c:pt>
                <c:pt idx="570">
                  <c:v>1.8</c:v>
                </c:pt>
                <c:pt idx="571">
                  <c:v>1.8</c:v>
                </c:pt>
                <c:pt idx="572">
                  <c:v>1.8</c:v>
                </c:pt>
                <c:pt idx="573">
                  <c:v>1.8</c:v>
                </c:pt>
                <c:pt idx="574">
                  <c:v>1.8</c:v>
                </c:pt>
                <c:pt idx="575">
                  <c:v>1.8</c:v>
                </c:pt>
                <c:pt idx="576">
                  <c:v>1.8</c:v>
                </c:pt>
                <c:pt idx="577">
                  <c:v>1.8</c:v>
                </c:pt>
                <c:pt idx="578">
                  <c:v>1.8</c:v>
                </c:pt>
                <c:pt idx="579">
                  <c:v>1.8</c:v>
                </c:pt>
                <c:pt idx="580">
                  <c:v>1.8</c:v>
                </c:pt>
                <c:pt idx="581">
                  <c:v>1.8</c:v>
                </c:pt>
                <c:pt idx="582">
                  <c:v>1.8</c:v>
                </c:pt>
                <c:pt idx="583">
                  <c:v>1.8</c:v>
                </c:pt>
                <c:pt idx="584">
                  <c:v>1.8</c:v>
                </c:pt>
                <c:pt idx="585">
                  <c:v>1.8</c:v>
                </c:pt>
                <c:pt idx="586">
                  <c:v>1.8</c:v>
                </c:pt>
                <c:pt idx="587">
                  <c:v>1.8</c:v>
                </c:pt>
                <c:pt idx="588">
                  <c:v>1.8</c:v>
                </c:pt>
                <c:pt idx="589">
                  <c:v>1.8</c:v>
                </c:pt>
                <c:pt idx="590">
                  <c:v>1.8</c:v>
                </c:pt>
                <c:pt idx="591">
                  <c:v>1.8</c:v>
                </c:pt>
                <c:pt idx="592">
                  <c:v>1.8</c:v>
                </c:pt>
                <c:pt idx="593">
                  <c:v>1.8</c:v>
                </c:pt>
                <c:pt idx="594">
                  <c:v>1.8</c:v>
                </c:pt>
                <c:pt idx="595">
                  <c:v>1.8</c:v>
                </c:pt>
                <c:pt idx="596">
                  <c:v>1.8</c:v>
                </c:pt>
                <c:pt idx="597">
                  <c:v>1.8</c:v>
                </c:pt>
                <c:pt idx="598">
                  <c:v>1.8</c:v>
                </c:pt>
                <c:pt idx="599">
                  <c:v>1.8</c:v>
                </c:pt>
                <c:pt idx="600">
                  <c:v>1.8</c:v>
                </c:pt>
                <c:pt idx="601">
                  <c:v>1.9</c:v>
                </c:pt>
                <c:pt idx="602">
                  <c:v>1.9</c:v>
                </c:pt>
                <c:pt idx="603">
                  <c:v>1.9</c:v>
                </c:pt>
                <c:pt idx="604">
                  <c:v>1.9</c:v>
                </c:pt>
                <c:pt idx="605">
                  <c:v>1.9</c:v>
                </c:pt>
                <c:pt idx="606">
                  <c:v>1.9</c:v>
                </c:pt>
                <c:pt idx="607">
                  <c:v>1.9</c:v>
                </c:pt>
                <c:pt idx="608">
                  <c:v>1.9</c:v>
                </c:pt>
                <c:pt idx="609">
                  <c:v>1.9</c:v>
                </c:pt>
                <c:pt idx="610">
                  <c:v>1.9</c:v>
                </c:pt>
                <c:pt idx="611">
                  <c:v>1.9</c:v>
                </c:pt>
                <c:pt idx="612">
                  <c:v>1.9</c:v>
                </c:pt>
                <c:pt idx="613">
                  <c:v>1.9</c:v>
                </c:pt>
                <c:pt idx="614">
                  <c:v>1.9</c:v>
                </c:pt>
                <c:pt idx="615">
                  <c:v>1.9</c:v>
                </c:pt>
                <c:pt idx="616">
                  <c:v>1.9</c:v>
                </c:pt>
                <c:pt idx="617">
                  <c:v>1.9</c:v>
                </c:pt>
                <c:pt idx="618">
                  <c:v>1.9</c:v>
                </c:pt>
                <c:pt idx="619">
                  <c:v>1.9</c:v>
                </c:pt>
                <c:pt idx="620">
                  <c:v>1.9</c:v>
                </c:pt>
                <c:pt idx="621">
                  <c:v>1.9</c:v>
                </c:pt>
                <c:pt idx="622">
                  <c:v>1.9</c:v>
                </c:pt>
                <c:pt idx="623">
                  <c:v>1.9</c:v>
                </c:pt>
                <c:pt idx="624">
                  <c:v>1.9</c:v>
                </c:pt>
                <c:pt idx="625">
                  <c:v>1.9</c:v>
                </c:pt>
                <c:pt idx="626">
                  <c:v>1.9</c:v>
                </c:pt>
                <c:pt idx="627">
                  <c:v>1.9</c:v>
                </c:pt>
                <c:pt idx="628">
                  <c:v>1.9</c:v>
                </c:pt>
                <c:pt idx="629">
                  <c:v>1.9</c:v>
                </c:pt>
                <c:pt idx="630">
                  <c:v>1.9</c:v>
                </c:pt>
                <c:pt idx="631">
                  <c:v>1.9</c:v>
                </c:pt>
                <c:pt idx="632">
                  <c:v>1.9</c:v>
                </c:pt>
                <c:pt idx="633">
                  <c:v>1.9</c:v>
                </c:pt>
                <c:pt idx="634">
                  <c:v>1.9</c:v>
                </c:pt>
                <c:pt idx="635">
                  <c:v>1.9</c:v>
                </c:pt>
                <c:pt idx="636">
                  <c:v>1.9</c:v>
                </c:pt>
                <c:pt idx="637">
                  <c:v>1.9</c:v>
                </c:pt>
                <c:pt idx="638">
                  <c:v>1.9</c:v>
                </c:pt>
                <c:pt idx="639">
                  <c:v>1.9</c:v>
                </c:pt>
                <c:pt idx="640">
                  <c:v>1.9</c:v>
                </c:pt>
                <c:pt idx="641">
                  <c:v>1.9</c:v>
                </c:pt>
                <c:pt idx="642">
                  <c:v>1.9</c:v>
                </c:pt>
                <c:pt idx="643">
                  <c:v>1.9</c:v>
                </c:pt>
                <c:pt idx="644">
                  <c:v>1.9</c:v>
                </c:pt>
                <c:pt idx="645">
                  <c:v>1.9</c:v>
                </c:pt>
                <c:pt idx="646">
                  <c:v>1.9</c:v>
                </c:pt>
                <c:pt idx="647">
                  <c:v>1.9</c:v>
                </c:pt>
                <c:pt idx="648">
                  <c:v>1.9</c:v>
                </c:pt>
                <c:pt idx="649">
                  <c:v>1.9</c:v>
                </c:pt>
                <c:pt idx="650">
                  <c:v>1.9</c:v>
                </c:pt>
                <c:pt idx="651">
                  <c:v>1.9</c:v>
                </c:pt>
                <c:pt idx="652">
                  <c:v>1.9</c:v>
                </c:pt>
                <c:pt idx="653">
                  <c:v>1.9</c:v>
                </c:pt>
                <c:pt idx="654">
                  <c:v>1.9</c:v>
                </c:pt>
                <c:pt idx="655">
                  <c:v>1.9</c:v>
                </c:pt>
                <c:pt idx="656">
                  <c:v>1.9</c:v>
                </c:pt>
                <c:pt idx="657">
                  <c:v>1.9</c:v>
                </c:pt>
                <c:pt idx="658">
                  <c:v>1.9</c:v>
                </c:pt>
                <c:pt idx="659">
                  <c:v>1.9</c:v>
                </c:pt>
                <c:pt idx="660">
                  <c:v>1.9</c:v>
                </c:pt>
                <c:pt idx="661">
                  <c:v>2.0</c:v>
                </c:pt>
                <c:pt idx="662">
                  <c:v>2.0</c:v>
                </c:pt>
                <c:pt idx="663">
                  <c:v>2.0</c:v>
                </c:pt>
                <c:pt idx="664">
                  <c:v>2.0</c:v>
                </c:pt>
                <c:pt idx="665">
                  <c:v>2.0</c:v>
                </c:pt>
                <c:pt idx="666">
                  <c:v>2.0</c:v>
                </c:pt>
                <c:pt idx="667">
                  <c:v>2.0</c:v>
                </c:pt>
                <c:pt idx="668">
                  <c:v>2.0</c:v>
                </c:pt>
                <c:pt idx="669">
                  <c:v>2.0</c:v>
                </c:pt>
                <c:pt idx="670">
                  <c:v>2.0</c:v>
                </c:pt>
                <c:pt idx="671">
                  <c:v>2.0</c:v>
                </c:pt>
                <c:pt idx="672">
                  <c:v>2.0</c:v>
                </c:pt>
                <c:pt idx="673">
                  <c:v>2.0</c:v>
                </c:pt>
                <c:pt idx="674">
                  <c:v>2.0</c:v>
                </c:pt>
                <c:pt idx="675">
                  <c:v>2.0</c:v>
                </c:pt>
                <c:pt idx="676">
                  <c:v>2.0</c:v>
                </c:pt>
                <c:pt idx="677">
                  <c:v>2.0</c:v>
                </c:pt>
                <c:pt idx="678">
                  <c:v>2.0</c:v>
                </c:pt>
                <c:pt idx="679">
                  <c:v>2.0</c:v>
                </c:pt>
                <c:pt idx="680">
                  <c:v>2.0</c:v>
                </c:pt>
                <c:pt idx="681">
                  <c:v>2.0</c:v>
                </c:pt>
                <c:pt idx="682">
                  <c:v>2.0</c:v>
                </c:pt>
                <c:pt idx="683">
                  <c:v>2.0</c:v>
                </c:pt>
                <c:pt idx="684">
                  <c:v>2.0</c:v>
                </c:pt>
                <c:pt idx="685">
                  <c:v>2.0</c:v>
                </c:pt>
                <c:pt idx="686">
                  <c:v>2.0</c:v>
                </c:pt>
                <c:pt idx="687">
                  <c:v>2.0</c:v>
                </c:pt>
                <c:pt idx="688">
                  <c:v>2.0</c:v>
                </c:pt>
                <c:pt idx="689">
                  <c:v>2.0</c:v>
                </c:pt>
                <c:pt idx="690">
                  <c:v>2.0</c:v>
                </c:pt>
                <c:pt idx="691">
                  <c:v>2.0</c:v>
                </c:pt>
                <c:pt idx="692">
                  <c:v>2.0</c:v>
                </c:pt>
                <c:pt idx="693">
                  <c:v>2.0</c:v>
                </c:pt>
                <c:pt idx="694">
                  <c:v>2.0</c:v>
                </c:pt>
                <c:pt idx="695">
                  <c:v>2.0</c:v>
                </c:pt>
                <c:pt idx="696">
                  <c:v>2.0</c:v>
                </c:pt>
                <c:pt idx="697">
                  <c:v>2.0</c:v>
                </c:pt>
                <c:pt idx="698">
                  <c:v>2.0</c:v>
                </c:pt>
                <c:pt idx="699">
                  <c:v>2.0</c:v>
                </c:pt>
                <c:pt idx="700">
                  <c:v>2.0</c:v>
                </c:pt>
                <c:pt idx="701">
                  <c:v>2.0</c:v>
                </c:pt>
                <c:pt idx="702">
                  <c:v>2.0</c:v>
                </c:pt>
                <c:pt idx="703">
                  <c:v>2.0</c:v>
                </c:pt>
                <c:pt idx="704">
                  <c:v>2.0</c:v>
                </c:pt>
                <c:pt idx="705">
                  <c:v>2.0</c:v>
                </c:pt>
                <c:pt idx="706">
                  <c:v>2.0</c:v>
                </c:pt>
                <c:pt idx="707">
                  <c:v>2.0</c:v>
                </c:pt>
                <c:pt idx="708">
                  <c:v>2.0</c:v>
                </c:pt>
                <c:pt idx="709">
                  <c:v>2.0</c:v>
                </c:pt>
                <c:pt idx="710">
                  <c:v>2.0</c:v>
                </c:pt>
                <c:pt idx="711">
                  <c:v>2.0</c:v>
                </c:pt>
                <c:pt idx="712">
                  <c:v>2.0</c:v>
                </c:pt>
                <c:pt idx="713">
                  <c:v>2.0</c:v>
                </c:pt>
                <c:pt idx="714">
                  <c:v>2.0</c:v>
                </c:pt>
                <c:pt idx="715">
                  <c:v>2.0</c:v>
                </c:pt>
                <c:pt idx="716">
                  <c:v>2.0</c:v>
                </c:pt>
                <c:pt idx="717">
                  <c:v>2.0</c:v>
                </c:pt>
                <c:pt idx="718">
                  <c:v>2.0</c:v>
                </c:pt>
                <c:pt idx="719">
                  <c:v>2.0</c:v>
                </c:pt>
                <c:pt idx="720">
                  <c:v>2.0</c:v>
                </c:pt>
                <c:pt idx="721">
                  <c:v>2.1</c:v>
                </c:pt>
                <c:pt idx="722">
                  <c:v>2.1</c:v>
                </c:pt>
                <c:pt idx="723">
                  <c:v>2.1</c:v>
                </c:pt>
                <c:pt idx="724">
                  <c:v>2.1</c:v>
                </c:pt>
                <c:pt idx="725">
                  <c:v>2.1</c:v>
                </c:pt>
                <c:pt idx="726">
                  <c:v>2.1</c:v>
                </c:pt>
                <c:pt idx="727">
                  <c:v>2.1</c:v>
                </c:pt>
                <c:pt idx="728">
                  <c:v>2.1</c:v>
                </c:pt>
                <c:pt idx="729">
                  <c:v>2.1</c:v>
                </c:pt>
                <c:pt idx="730">
                  <c:v>2.1</c:v>
                </c:pt>
                <c:pt idx="731">
                  <c:v>2.1</c:v>
                </c:pt>
                <c:pt idx="732">
                  <c:v>2.1</c:v>
                </c:pt>
                <c:pt idx="733">
                  <c:v>2.1</c:v>
                </c:pt>
                <c:pt idx="734">
                  <c:v>2.1</c:v>
                </c:pt>
                <c:pt idx="735">
                  <c:v>2.1</c:v>
                </c:pt>
                <c:pt idx="736">
                  <c:v>2.1</c:v>
                </c:pt>
                <c:pt idx="737">
                  <c:v>2.1</c:v>
                </c:pt>
                <c:pt idx="738">
                  <c:v>2.1</c:v>
                </c:pt>
                <c:pt idx="739">
                  <c:v>2.1</c:v>
                </c:pt>
                <c:pt idx="740">
                  <c:v>2.1</c:v>
                </c:pt>
                <c:pt idx="741">
                  <c:v>2.1</c:v>
                </c:pt>
                <c:pt idx="742">
                  <c:v>2.1</c:v>
                </c:pt>
                <c:pt idx="743">
                  <c:v>2.1</c:v>
                </c:pt>
                <c:pt idx="744">
                  <c:v>2.1</c:v>
                </c:pt>
                <c:pt idx="745">
                  <c:v>2.1</c:v>
                </c:pt>
                <c:pt idx="746">
                  <c:v>2.1</c:v>
                </c:pt>
                <c:pt idx="747">
                  <c:v>2.1</c:v>
                </c:pt>
                <c:pt idx="748">
                  <c:v>2.1</c:v>
                </c:pt>
                <c:pt idx="749">
                  <c:v>2.1</c:v>
                </c:pt>
                <c:pt idx="750">
                  <c:v>2.1</c:v>
                </c:pt>
                <c:pt idx="751">
                  <c:v>2.1</c:v>
                </c:pt>
                <c:pt idx="752">
                  <c:v>2.1</c:v>
                </c:pt>
                <c:pt idx="753">
                  <c:v>2.1</c:v>
                </c:pt>
                <c:pt idx="754">
                  <c:v>2.1</c:v>
                </c:pt>
                <c:pt idx="755">
                  <c:v>2.1</c:v>
                </c:pt>
                <c:pt idx="756">
                  <c:v>2.1</c:v>
                </c:pt>
                <c:pt idx="757">
                  <c:v>2.1</c:v>
                </c:pt>
                <c:pt idx="758">
                  <c:v>2.1</c:v>
                </c:pt>
                <c:pt idx="759">
                  <c:v>2.1</c:v>
                </c:pt>
                <c:pt idx="760">
                  <c:v>2.1</c:v>
                </c:pt>
                <c:pt idx="761">
                  <c:v>2.1</c:v>
                </c:pt>
                <c:pt idx="762">
                  <c:v>2.1</c:v>
                </c:pt>
                <c:pt idx="763">
                  <c:v>2.1</c:v>
                </c:pt>
                <c:pt idx="764">
                  <c:v>2.1</c:v>
                </c:pt>
                <c:pt idx="765">
                  <c:v>2.1</c:v>
                </c:pt>
                <c:pt idx="766">
                  <c:v>2.1</c:v>
                </c:pt>
                <c:pt idx="767">
                  <c:v>2.1</c:v>
                </c:pt>
                <c:pt idx="768">
                  <c:v>2.1</c:v>
                </c:pt>
                <c:pt idx="769">
                  <c:v>2.1</c:v>
                </c:pt>
                <c:pt idx="770">
                  <c:v>2.1</c:v>
                </c:pt>
                <c:pt idx="771">
                  <c:v>2.1</c:v>
                </c:pt>
                <c:pt idx="772">
                  <c:v>2.1</c:v>
                </c:pt>
                <c:pt idx="773">
                  <c:v>2.1</c:v>
                </c:pt>
                <c:pt idx="774">
                  <c:v>2.1</c:v>
                </c:pt>
                <c:pt idx="775">
                  <c:v>2.1</c:v>
                </c:pt>
                <c:pt idx="776">
                  <c:v>2.1</c:v>
                </c:pt>
                <c:pt idx="777">
                  <c:v>2.1</c:v>
                </c:pt>
                <c:pt idx="778">
                  <c:v>2.1</c:v>
                </c:pt>
                <c:pt idx="779">
                  <c:v>2.1</c:v>
                </c:pt>
                <c:pt idx="780">
                  <c:v>2.1</c:v>
                </c:pt>
                <c:pt idx="781">
                  <c:v>2.2</c:v>
                </c:pt>
                <c:pt idx="782">
                  <c:v>2.2</c:v>
                </c:pt>
                <c:pt idx="783">
                  <c:v>2.2</c:v>
                </c:pt>
                <c:pt idx="784">
                  <c:v>2.2</c:v>
                </c:pt>
                <c:pt idx="785">
                  <c:v>2.2</c:v>
                </c:pt>
                <c:pt idx="786">
                  <c:v>2.2</c:v>
                </c:pt>
                <c:pt idx="787">
                  <c:v>2.2</c:v>
                </c:pt>
                <c:pt idx="788">
                  <c:v>2.2</c:v>
                </c:pt>
                <c:pt idx="789">
                  <c:v>2.2</c:v>
                </c:pt>
                <c:pt idx="790">
                  <c:v>2.2</c:v>
                </c:pt>
                <c:pt idx="791">
                  <c:v>2.2</c:v>
                </c:pt>
                <c:pt idx="792">
                  <c:v>2.2</c:v>
                </c:pt>
                <c:pt idx="793">
                  <c:v>2.2</c:v>
                </c:pt>
                <c:pt idx="794">
                  <c:v>2.2</c:v>
                </c:pt>
                <c:pt idx="795">
                  <c:v>2.2</c:v>
                </c:pt>
                <c:pt idx="796">
                  <c:v>2.2</c:v>
                </c:pt>
                <c:pt idx="797">
                  <c:v>2.2</c:v>
                </c:pt>
                <c:pt idx="798">
                  <c:v>2.2</c:v>
                </c:pt>
                <c:pt idx="799">
                  <c:v>2.2</c:v>
                </c:pt>
                <c:pt idx="800">
                  <c:v>2.2</c:v>
                </c:pt>
                <c:pt idx="801">
                  <c:v>2.2</c:v>
                </c:pt>
                <c:pt idx="802">
                  <c:v>2.2</c:v>
                </c:pt>
                <c:pt idx="803">
                  <c:v>2.2</c:v>
                </c:pt>
                <c:pt idx="804">
                  <c:v>2.2</c:v>
                </c:pt>
                <c:pt idx="805">
                  <c:v>2.2</c:v>
                </c:pt>
                <c:pt idx="806">
                  <c:v>2.2</c:v>
                </c:pt>
                <c:pt idx="807">
                  <c:v>2.2</c:v>
                </c:pt>
                <c:pt idx="808">
                  <c:v>2.2</c:v>
                </c:pt>
                <c:pt idx="809">
                  <c:v>2.2</c:v>
                </c:pt>
                <c:pt idx="810">
                  <c:v>2.2</c:v>
                </c:pt>
                <c:pt idx="811">
                  <c:v>2.2</c:v>
                </c:pt>
                <c:pt idx="812">
                  <c:v>2.2</c:v>
                </c:pt>
                <c:pt idx="813">
                  <c:v>2.2</c:v>
                </c:pt>
                <c:pt idx="814">
                  <c:v>2.2</c:v>
                </c:pt>
                <c:pt idx="815">
                  <c:v>2.2</c:v>
                </c:pt>
                <c:pt idx="816">
                  <c:v>2.2</c:v>
                </c:pt>
                <c:pt idx="817">
                  <c:v>2.2</c:v>
                </c:pt>
                <c:pt idx="818">
                  <c:v>2.2</c:v>
                </c:pt>
                <c:pt idx="819">
                  <c:v>2.2</c:v>
                </c:pt>
                <c:pt idx="820">
                  <c:v>2.2</c:v>
                </c:pt>
                <c:pt idx="821">
                  <c:v>2.2</c:v>
                </c:pt>
                <c:pt idx="822">
                  <c:v>2.2</c:v>
                </c:pt>
                <c:pt idx="823">
                  <c:v>2.2</c:v>
                </c:pt>
                <c:pt idx="824">
                  <c:v>2.2</c:v>
                </c:pt>
                <c:pt idx="825">
                  <c:v>2.2</c:v>
                </c:pt>
                <c:pt idx="826">
                  <c:v>2.2</c:v>
                </c:pt>
                <c:pt idx="827">
                  <c:v>2.2</c:v>
                </c:pt>
                <c:pt idx="828">
                  <c:v>2.2</c:v>
                </c:pt>
                <c:pt idx="829">
                  <c:v>2.2</c:v>
                </c:pt>
                <c:pt idx="830">
                  <c:v>2.2</c:v>
                </c:pt>
                <c:pt idx="831">
                  <c:v>2.2</c:v>
                </c:pt>
                <c:pt idx="832">
                  <c:v>2.2</c:v>
                </c:pt>
                <c:pt idx="833">
                  <c:v>2.2</c:v>
                </c:pt>
                <c:pt idx="834">
                  <c:v>2.2</c:v>
                </c:pt>
                <c:pt idx="835">
                  <c:v>2.2</c:v>
                </c:pt>
                <c:pt idx="836">
                  <c:v>2.2</c:v>
                </c:pt>
                <c:pt idx="837">
                  <c:v>2.2</c:v>
                </c:pt>
                <c:pt idx="838">
                  <c:v>2.2</c:v>
                </c:pt>
                <c:pt idx="839">
                  <c:v>2.2</c:v>
                </c:pt>
                <c:pt idx="840">
                  <c:v>2.2</c:v>
                </c:pt>
                <c:pt idx="841">
                  <c:v>2.3</c:v>
                </c:pt>
                <c:pt idx="842">
                  <c:v>2.3</c:v>
                </c:pt>
                <c:pt idx="843">
                  <c:v>2.3</c:v>
                </c:pt>
                <c:pt idx="844">
                  <c:v>2.3</c:v>
                </c:pt>
                <c:pt idx="845">
                  <c:v>2.3</c:v>
                </c:pt>
                <c:pt idx="846">
                  <c:v>2.3</c:v>
                </c:pt>
                <c:pt idx="847">
                  <c:v>2.3</c:v>
                </c:pt>
                <c:pt idx="848">
                  <c:v>2.3</c:v>
                </c:pt>
                <c:pt idx="849">
                  <c:v>2.3</c:v>
                </c:pt>
                <c:pt idx="850">
                  <c:v>2.3</c:v>
                </c:pt>
                <c:pt idx="851">
                  <c:v>2.3</c:v>
                </c:pt>
                <c:pt idx="852">
                  <c:v>2.3</c:v>
                </c:pt>
                <c:pt idx="853">
                  <c:v>2.3</c:v>
                </c:pt>
                <c:pt idx="854">
                  <c:v>2.3</c:v>
                </c:pt>
                <c:pt idx="855">
                  <c:v>2.3</c:v>
                </c:pt>
                <c:pt idx="856">
                  <c:v>2.3</c:v>
                </c:pt>
                <c:pt idx="857">
                  <c:v>2.3</c:v>
                </c:pt>
                <c:pt idx="858">
                  <c:v>2.3</c:v>
                </c:pt>
                <c:pt idx="859">
                  <c:v>2.3</c:v>
                </c:pt>
                <c:pt idx="860">
                  <c:v>2.3</c:v>
                </c:pt>
                <c:pt idx="861">
                  <c:v>2.3</c:v>
                </c:pt>
                <c:pt idx="862">
                  <c:v>2.3</c:v>
                </c:pt>
                <c:pt idx="863">
                  <c:v>2.3</c:v>
                </c:pt>
                <c:pt idx="864">
                  <c:v>2.3</c:v>
                </c:pt>
                <c:pt idx="865">
                  <c:v>2.3</c:v>
                </c:pt>
                <c:pt idx="866">
                  <c:v>2.3</c:v>
                </c:pt>
                <c:pt idx="867">
                  <c:v>2.3</c:v>
                </c:pt>
                <c:pt idx="868">
                  <c:v>2.3</c:v>
                </c:pt>
                <c:pt idx="869">
                  <c:v>2.3</c:v>
                </c:pt>
                <c:pt idx="870">
                  <c:v>2.3</c:v>
                </c:pt>
                <c:pt idx="871">
                  <c:v>2.3</c:v>
                </c:pt>
                <c:pt idx="872">
                  <c:v>2.3</c:v>
                </c:pt>
                <c:pt idx="873">
                  <c:v>2.3</c:v>
                </c:pt>
                <c:pt idx="874">
                  <c:v>2.3</c:v>
                </c:pt>
                <c:pt idx="875">
                  <c:v>2.3</c:v>
                </c:pt>
                <c:pt idx="876">
                  <c:v>2.3</c:v>
                </c:pt>
                <c:pt idx="877">
                  <c:v>2.3</c:v>
                </c:pt>
                <c:pt idx="878">
                  <c:v>2.3</c:v>
                </c:pt>
                <c:pt idx="879">
                  <c:v>2.3</c:v>
                </c:pt>
                <c:pt idx="880">
                  <c:v>2.3</c:v>
                </c:pt>
                <c:pt idx="881">
                  <c:v>2.3</c:v>
                </c:pt>
                <c:pt idx="882">
                  <c:v>2.3</c:v>
                </c:pt>
                <c:pt idx="883">
                  <c:v>2.3</c:v>
                </c:pt>
                <c:pt idx="884">
                  <c:v>2.3</c:v>
                </c:pt>
                <c:pt idx="885">
                  <c:v>2.3</c:v>
                </c:pt>
                <c:pt idx="886">
                  <c:v>2.3</c:v>
                </c:pt>
                <c:pt idx="887">
                  <c:v>2.3</c:v>
                </c:pt>
                <c:pt idx="888">
                  <c:v>2.3</c:v>
                </c:pt>
                <c:pt idx="889">
                  <c:v>2.3</c:v>
                </c:pt>
                <c:pt idx="890">
                  <c:v>2.3</c:v>
                </c:pt>
                <c:pt idx="891">
                  <c:v>2.3</c:v>
                </c:pt>
                <c:pt idx="892">
                  <c:v>2.3</c:v>
                </c:pt>
                <c:pt idx="893">
                  <c:v>2.3</c:v>
                </c:pt>
                <c:pt idx="894">
                  <c:v>2.3</c:v>
                </c:pt>
                <c:pt idx="895">
                  <c:v>2.3</c:v>
                </c:pt>
                <c:pt idx="896">
                  <c:v>2.3</c:v>
                </c:pt>
                <c:pt idx="897">
                  <c:v>2.3</c:v>
                </c:pt>
                <c:pt idx="898">
                  <c:v>2.3</c:v>
                </c:pt>
                <c:pt idx="899">
                  <c:v>2.3</c:v>
                </c:pt>
                <c:pt idx="900">
                  <c:v>2.3</c:v>
                </c:pt>
                <c:pt idx="901">
                  <c:v>2.4</c:v>
                </c:pt>
                <c:pt idx="902">
                  <c:v>2.4</c:v>
                </c:pt>
                <c:pt idx="903">
                  <c:v>2.4</c:v>
                </c:pt>
                <c:pt idx="904">
                  <c:v>2.4</c:v>
                </c:pt>
                <c:pt idx="905">
                  <c:v>2.4</c:v>
                </c:pt>
                <c:pt idx="906">
                  <c:v>2.4</c:v>
                </c:pt>
                <c:pt idx="907">
                  <c:v>2.4</c:v>
                </c:pt>
                <c:pt idx="908">
                  <c:v>2.4</c:v>
                </c:pt>
                <c:pt idx="909">
                  <c:v>2.4</c:v>
                </c:pt>
                <c:pt idx="910">
                  <c:v>2.4</c:v>
                </c:pt>
                <c:pt idx="911">
                  <c:v>2.4</c:v>
                </c:pt>
                <c:pt idx="912">
                  <c:v>2.4</c:v>
                </c:pt>
                <c:pt idx="913">
                  <c:v>2.4</c:v>
                </c:pt>
                <c:pt idx="914">
                  <c:v>2.4</c:v>
                </c:pt>
                <c:pt idx="915">
                  <c:v>2.4</c:v>
                </c:pt>
                <c:pt idx="916">
                  <c:v>2.4</c:v>
                </c:pt>
                <c:pt idx="917">
                  <c:v>2.4</c:v>
                </c:pt>
                <c:pt idx="918">
                  <c:v>2.4</c:v>
                </c:pt>
                <c:pt idx="919">
                  <c:v>2.4</c:v>
                </c:pt>
                <c:pt idx="920">
                  <c:v>2.4</c:v>
                </c:pt>
                <c:pt idx="921">
                  <c:v>2.4</c:v>
                </c:pt>
                <c:pt idx="922">
                  <c:v>2.4</c:v>
                </c:pt>
                <c:pt idx="923">
                  <c:v>2.4</c:v>
                </c:pt>
                <c:pt idx="924">
                  <c:v>2.4</c:v>
                </c:pt>
                <c:pt idx="925">
                  <c:v>2.4</c:v>
                </c:pt>
                <c:pt idx="926">
                  <c:v>2.4</c:v>
                </c:pt>
                <c:pt idx="927">
                  <c:v>2.4</c:v>
                </c:pt>
                <c:pt idx="928">
                  <c:v>2.4</c:v>
                </c:pt>
                <c:pt idx="929">
                  <c:v>2.4</c:v>
                </c:pt>
                <c:pt idx="930">
                  <c:v>2.4</c:v>
                </c:pt>
                <c:pt idx="931">
                  <c:v>2.4</c:v>
                </c:pt>
                <c:pt idx="932">
                  <c:v>2.4</c:v>
                </c:pt>
                <c:pt idx="933">
                  <c:v>2.4</c:v>
                </c:pt>
                <c:pt idx="934">
                  <c:v>2.4</c:v>
                </c:pt>
                <c:pt idx="935">
                  <c:v>2.4</c:v>
                </c:pt>
                <c:pt idx="936">
                  <c:v>2.4</c:v>
                </c:pt>
                <c:pt idx="937">
                  <c:v>2.4</c:v>
                </c:pt>
                <c:pt idx="938">
                  <c:v>2.4</c:v>
                </c:pt>
                <c:pt idx="939">
                  <c:v>2.4</c:v>
                </c:pt>
                <c:pt idx="940">
                  <c:v>2.4</c:v>
                </c:pt>
                <c:pt idx="941">
                  <c:v>2.4</c:v>
                </c:pt>
                <c:pt idx="942">
                  <c:v>2.4</c:v>
                </c:pt>
                <c:pt idx="943">
                  <c:v>2.4</c:v>
                </c:pt>
                <c:pt idx="944">
                  <c:v>2.4</c:v>
                </c:pt>
                <c:pt idx="945">
                  <c:v>2.4</c:v>
                </c:pt>
                <c:pt idx="946">
                  <c:v>2.4</c:v>
                </c:pt>
                <c:pt idx="947">
                  <c:v>2.4</c:v>
                </c:pt>
                <c:pt idx="948">
                  <c:v>2.4</c:v>
                </c:pt>
                <c:pt idx="949">
                  <c:v>2.4</c:v>
                </c:pt>
                <c:pt idx="950">
                  <c:v>2.4</c:v>
                </c:pt>
                <c:pt idx="951">
                  <c:v>2.4</c:v>
                </c:pt>
                <c:pt idx="952">
                  <c:v>2.4</c:v>
                </c:pt>
                <c:pt idx="953">
                  <c:v>2.4</c:v>
                </c:pt>
                <c:pt idx="954">
                  <c:v>2.4</c:v>
                </c:pt>
                <c:pt idx="955">
                  <c:v>2.4</c:v>
                </c:pt>
                <c:pt idx="956">
                  <c:v>2.4</c:v>
                </c:pt>
                <c:pt idx="957">
                  <c:v>2.4</c:v>
                </c:pt>
                <c:pt idx="958">
                  <c:v>2.4</c:v>
                </c:pt>
                <c:pt idx="959">
                  <c:v>2.4</c:v>
                </c:pt>
                <c:pt idx="960">
                  <c:v>2.4</c:v>
                </c:pt>
                <c:pt idx="961">
                  <c:v>2.5</c:v>
                </c:pt>
                <c:pt idx="962">
                  <c:v>2.5</c:v>
                </c:pt>
                <c:pt idx="963">
                  <c:v>2.5</c:v>
                </c:pt>
                <c:pt idx="964">
                  <c:v>2.5</c:v>
                </c:pt>
                <c:pt idx="965">
                  <c:v>2.5</c:v>
                </c:pt>
                <c:pt idx="966">
                  <c:v>2.5</c:v>
                </c:pt>
                <c:pt idx="967">
                  <c:v>2.5</c:v>
                </c:pt>
                <c:pt idx="968">
                  <c:v>2.5</c:v>
                </c:pt>
                <c:pt idx="969">
                  <c:v>2.5</c:v>
                </c:pt>
                <c:pt idx="970">
                  <c:v>2.5</c:v>
                </c:pt>
                <c:pt idx="971">
                  <c:v>2.5</c:v>
                </c:pt>
                <c:pt idx="972">
                  <c:v>2.5</c:v>
                </c:pt>
                <c:pt idx="973">
                  <c:v>2.5</c:v>
                </c:pt>
                <c:pt idx="974">
                  <c:v>2.5</c:v>
                </c:pt>
                <c:pt idx="975">
                  <c:v>2.5</c:v>
                </c:pt>
                <c:pt idx="976">
                  <c:v>2.5</c:v>
                </c:pt>
                <c:pt idx="977">
                  <c:v>2.5</c:v>
                </c:pt>
                <c:pt idx="978">
                  <c:v>2.5</c:v>
                </c:pt>
                <c:pt idx="979">
                  <c:v>2.5</c:v>
                </c:pt>
                <c:pt idx="980">
                  <c:v>2.5</c:v>
                </c:pt>
                <c:pt idx="981">
                  <c:v>2.5</c:v>
                </c:pt>
                <c:pt idx="982">
                  <c:v>2.5</c:v>
                </c:pt>
                <c:pt idx="983">
                  <c:v>2.5</c:v>
                </c:pt>
                <c:pt idx="984">
                  <c:v>2.5</c:v>
                </c:pt>
                <c:pt idx="985">
                  <c:v>2.5</c:v>
                </c:pt>
                <c:pt idx="986">
                  <c:v>2.5</c:v>
                </c:pt>
                <c:pt idx="987">
                  <c:v>2.5</c:v>
                </c:pt>
                <c:pt idx="988">
                  <c:v>2.5</c:v>
                </c:pt>
                <c:pt idx="989">
                  <c:v>2.5</c:v>
                </c:pt>
                <c:pt idx="990">
                  <c:v>2.5</c:v>
                </c:pt>
                <c:pt idx="991">
                  <c:v>2.5</c:v>
                </c:pt>
                <c:pt idx="992">
                  <c:v>2.5</c:v>
                </c:pt>
                <c:pt idx="993">
                  <c:v>2.5</c:v>
                </c:pt>
                <c:pt idx="994">
                  <c:v>2.5</c:v>
                </c:pt>
                <c:pt idx="995">
                  <c:v>2.5</c:v>
                </c:pt>
                <c:pt idx="996">
                  <c:v>2.5</c:v>
                </c:pt>
                <c:pt idx="997">
                  <c:v>2.5</c:v>
                </c:pt>
                <c:pt idx="998">
                  <c:v>2.5</c:v>
                </c:pt>
                <c:pt idx="999">
                  <c:v>2.5</c:v>
                </c:pt>
                <c:pt idx="1000">
                  <c:v>2.5</c:v>
                </c:pt>
                <c:pt idx="1001">
                  <c:v>2.5</c:v>
                </c:pt>
                <c:pt idx="1002">
                  <c:v>2.5</c:v>
                </c:pt>
                <c:pt idx="1003">
                  <c:v>2.5</c:v>
                </c:pt>
                <c:pt idx="1004">
                  <c:v>2.5</c:v>
                </c:pt>
                <c:pt idx="1005">
                  <c:v>2.5</c:v>
                </c:pt>
                <c:pt idx="1006">
                  <c:v>2.5</c:v>
                </c:pt>
                <c:pt idx="1007">
                  <c:v>2.5</c:v>
                </c:pt>
                <c:pt idx="1008">
                  <c:v>2.5</c:v>
                </c:pt>
                <c:pt idx="1009">
                  <c:v>2.5</c:v>
                </c:pt>
                <c:pt idx="1010">
                  <c:v>2.5</c:v>
                </c:pt>
                <c:pt idx="1011">
                  <c:v>2.5</c:v>
                </c:pt>
                <c:pt idx="1012">
                  <c:v>2.5</c:v>
                </c:pt>
                <c:pt idx="1013">
                  <c:v>2.5</c:v>
                </c:pt>
                <c:pt idx="1014">
                  <c:v>2.5</c:v>
                </c:pt>
                <c:pt idx="1015">
                  <c:v>2.5</c:v>
                </c:pt>
                <c:pt idx="1016">
                  <c:v>2.5</c:v>
                </c:pt>
                <c:pt idx="1017">
                  <c:v>2.5</c:v>
                </c:pt>
                <c:pt idx="1018">
                  <c:v>2.5</c:v>
                </c:pt>
                <c:pt idx="1019">
                  <c:v>2.5</c:v>
                </c:pt>
                <c:pt idx="1020">
                  <c:v>2.5</c:v>
                </c:pt>
                <c:pt idx="1021">
                  <c:v>2.6</c:v>
                </c:pt>
                <c:pt idx="1022">
                  <c:v>2.6</c:v>
                </c:pt>
                <c:pt idx="1023">
                  <c:v>2.6</c:v>
                </c:pt>
                <c:pt idx="1024">
                  <c:v>2.6</c:v>
                </c:pt>
                <c:pt idx="1025">
                  <c:v>2.6</c:v>
                </c:pt>
                <c:pt idx="1026">
                  <c:v>2.6</c:v>
                </c:pt>
                <c:pt idx="1027">
                  <c:v>2.6</c:v>
                </c:pt>
                <c:pt idx="1028">
                  <c:v>2.6</c:v>
                </c:pt>
                <c:pt idx="1029">
                  <c:v>2.6</c:v>
                </c:pt>
                <c:pt idx="1030">
                  <c:v>2.6</c:v>
                </c:pt>
                <c:pt idx="1031">
                  <c:v>2.6</c:v>
                </c:pt>
                <c:pt idx="1032">
                  <c:v>2.6</c:v>
                </c:pt>
                <c:pt idx="1033">
                  <c:v>2.6</c:v>
                </c:pt>
                <c:pt idx="1034">
                  <c:v>2.6</c:v>
                </c:pt>
                <c:pt idx="1035">
                  <c:v>2.6</c:v>
                </c:pt>
                <c:pt idx="1036">
                  <c:v>2.6</c:v>
                </c:pt>
                <c:pt idx="1037">
                  <c:v>2.6</c:v>
                </c:pt>
                <c:pt idx="1038">
                  <c:v>2.6</c:v>
                </c:pt>
                <c:pt idx="1039">
                  <c:v>2.6</c:v>
                </c:pt>
                <c:pt idx="1040">
                  <c:v>2.6</c:v>
                </c:pt>
                <c:pt idx="1041">
                  <c:v>2.6</c:v>
                </c:pt>
                <c:pt idx="1042">
                  <c:v>2.6</c:v>
                </c:pt>
                <c:pt idx="1043">
                  <c:v>2.6</c:v>
                </c:pt>
                <c:pt idx="1044">
                  <c:v>2.6</c:v>
                </c:pt>
                <c:pt idx="1045">
                  <c:v>2.6</c:v>
                </c:pt>
                <c:pt idx="1046">
                  <c:v>2.6</c:v>
                </c:pt>
                <c:pt idx="1047">
                  <c:v>2.6</c:v>
                </c:pt>
                <c:pt idx="1048">
                  <c:v>2.6</c:v>
                </c:pt>
                <c:pt idx="1049">
                  <c:v>2.6</c:v>
                </c:pt>
                <c:pt idx="1050">
                  <c:v>2.6</c:v>
                </c:pt>
                <c:pt idx="1051">
                  <c:v>2.6</c:v>
                </c:pt>
                <c:pt idx="1052">
                  <c:v>2.6</c:v>
                </c:pt>
                <c:pt idx="1053">
                  <c:v>2.6</c:v>
                </c:pt>
                <c:pt idx="1054">
                  <c:v>2.6</c:v>
                </c:pt>
                <c:pt idx="1055">
                  <c:v>2.6</c:v>
                </c:pt>
                <c:pt idx="1056">
                  <c:v>2.6</c:v>
                </c:pt>
                <c:pt idx="1057">
                  <c:v>2.6</c:v>
                </c:pt>
                <c:pt idx="1058">
                  <c:v>2.6</c:v>
                </c:pt>
                <c:pt idx="1059">
                  <c:v>2.6</c:v>
                </c:pt>
                <c:pt idx="1060">
                  <c:v>2.6</c:v>
                </c:pt>
                <c:pt idx="1061">
                  <c:v>2.6</c:v>
                </c:pt>
                <c:pt idx="1062">
                  <c:v>2.6</c:v>
                </c:pt>
                <c:pt idx="1063">
                  <c:v>2.6</c:v>
                </c:pt>
                <c:pt idx="1064">
                  <c:v>2.6</c:v>
                </c:pt>
                <c:pt idx="1065">
                  <c:v>2.6</c:v>
                </c:pt>
                <c:pt idx="1066">
                  <c:v>2.6</c:v>
                </c:pt>
                <c:pt idx="1067">
                  <c:v>2.6</c:v>
                </c:pt>
                <c:pt idx="1068">
                  <c:v>2.6</c:v>
                </c:pt>
                <c:pt idx="1069">
                  <c:v>2.6</c:v>
                </c:pt>
                <c:pt idx="1070">
                  <c:v>2.6</c:v>
                </c:pt>
                <c:pt idx="1071">
                  <c:v>2.6</c:v>
                </c:pt>
                <c:pt idx="1072">
                  <c:v>2.6</c:v>
                </c:pt>
                <c:pt idx="1073">
                  <c:v>2.6</c:v>
                </c:pt>
                <c:pt idx="1074">
                  <c:v>2.6</c:v>
                </c:pt>
                <c:pt idx="1075">
                  <c:v>2.6</c:v>
                </c:pt>
                <c:pt idx="1076">
                  <c:v>2.6</c:v>
                </c:pt>
                <c:pt idx="1077">
                  <c:v>2.6</c:v>
                </c:pt>
                <c:pt idx="1078">
                  <c:v>2.6</c:v>
                </c:pt>
                <c:pt idx="1079">
                  <c:v>2.6</c:v>
                </c:pt>
                <c:pt idx="1080">
                  <c:v>2.6</c:v>
                </c:pt>
                <c:pt idx="1081">
                  <c:v>2.7</c:v>
                </c:pt>
                <c:pt idx="1082">
                  <c:v>2.7</c:v>
                </c:pt>
                <c:pt idx="1083">
                  <c:v>2.7</c:v>
                </c:pt>
                <c:pt idx="1084">
                  <c:v>2.7</c:v>
                </c:pt>
                <c:pt idx="1085">
                  <c:v>2.7</c:v>
                </c:pt>
                <c:pt idx="1086">
                  <c:v>2.7</c:v>
                </c:pt>
                <c:pt idx="1087">
                  <c:v>2.7</c:v>
                </c:pt>
                <c:pt idx="1088">
                  <c:v>2.7</c:v>
                </c:pt>
                <c:pt idx="1089">
                  <c:v>2.7</c:v>
                </c:pt>
                <c:pt idx="1090">
                  <c:v>2.7</c:v>
                </c:pt>
                <c:pt idx="1091">
                  <c:v>2.7</c:v>
                </c:pt>
                <c:pt idx="1092">
                  <c:v>2.7</c:v>
                </c:pt>
                <c:pt idx="1093">
                  <c:v>2.7</c:v>
                </c:pt>
                <c:pt idx="1094">
                  <c:v>2.7</c:v>
                </c:pt>
                <c:pt idx="1095">
                  <c:v>2.7</c:v>
                </c:pt>
                <c:pt idx="1096">
                  <c:v>2.7</c:v>
                </c:pt>
                <c:pt idx="1097">
                  <c:v>2.7</c:v>
                </c:pt>
                <c:pt idx="1098">
                  <c:v>2.7</c:v>
                </c:pt>
                <c:pt idx="1099">
                  <c:v>2.7</c:v>
                </c:pt>
                <c:pt idx="1100">
                  <c:v>2.7</c:v>
                </c:pt>
                <c:pt idx="1101">
                  <c:v>2.7</c:v>
                </c:pt>
                <c:pt idx="1102">
                  <c:v>2.7</c:v>
                </c:pt>
                <c:pt idx="1103">
                  <c:v>2.7</c:v>
                </c:pt>
                <c:pt idx="1104">
                  <c:v>2.7</c:v>
                </c:pt>
                <c:pt idx="1105">
                  <c:v>2.7</c:v>
                </c:pt>
                <c:pt idx="1106">
                  <c:v>2.7</c:v>
                </c:pt>
                <c:pt idx="1107">
                  <c:v>2.7</c:v>
                </c:pt>
                <c:pt idx="1108">
                  <c:v>2.7</c:v>
                </c:pt>
                <c:pt idx="1109">
                  <c:v>2.7</c:v>
                </c:pt>
                <c:pt idx="1110">
                  <c:v>2.7</c:v>
                </c:pt>
                <c:pt idx="1111">
                  <c:v>2.7</c:v>
                </c:pt>
                <c:pt idx="1112">
                  <c:v>2.7</c:v>
                </c:pt>
                <c:pt idx="1113">
                  <c:v>2.7</c:v>
                </c:pt>
                <c:pt idx="1114">
                  <c:v>2.7</c:v>
                </c:pt>
                <c:pt idx="1115">
                  <c:v>2.7</c:v>
                </c:pt>
                <c:pt idx="1116">
                  <c:v>2.7</c:v>
                </c:pt>
                <c:pt idx="1117">
                  <c:v>2.7</c:v>
                </c:pt>
                <c:pt idx="1118">
                  <c:v>2.7</c:v>
                </c:pt>
                <c:pt idx="1119">
                  <c:v>2.7</c:v>
                </c:pt>
                <c:pt idx="1120">
                  <c:v>2.7</c:v>
                </c:pt>
                <c:pt idx="1121">
                  <c:v>2.7</c:v>
                </c:pt>
                <c:pt idx="1122">
                  <c:v>2.7</c:v>
                </c:pt>
                <c:pt idx="1123">
                  <c:v>2.7</c:v>
                </c:pt>
                <c:pt idx="1124">
                  <c:v>2.7</c:v>
                </c:pt>
                <c:pt idx="1125">
                  <c:v>2.7</c:v>
                </c:pt>
                <c:pt idx="1126">
                  <c:v>2.7</c:v>
                </c:pt>
                <c:pt idx="1127">
                  <c:v>2.7</c:v>
                </c:pt>
                <c:pt idx="1128">
                  <c:v>2.7</c:v>
                </c:pt>
                <c:pt idx="1129">
                  <c:v>2.7</c:v>
                </c:pt>
                <c:pt idx="1130">
                  <c:v>2.7</c:v>
                </c:pt>
                <c:pt idx="1131">
                  <c:v>2.7</c:v>
                </c:pt>
                <c:pt idx="1132">
                  <c:v>2.7</c:v>
                </c:pt>
                <c:pt idx="1133">
                  <c:v>2.7</c:v>
                </c:pt>
                <c:pt idx="1134">
                  <c:v>2.7</c:v>
                </c:pt>
                <c:pt idx="1135">
                  <c:v>2.7</c:v>
                </c:pt>
                <c:pt idx="1136">
                  <c:v>2.7</c:v>
                </c:pt>
                <c:pt idx="1137">
                  <c:v>2.7</c:v>
                </c:pt>
                <c:pt idx="1138">
                  <c:v>2.7</c:v>
                </c:pt>
                <c:pt idx="1139">
                  <c:v>2.7</c:v>
                </c:pt>
                <c:pt idx="1140">
                  <c:v>2.7</c:v>
                </c:pt>
                <c:pt idx="1141">
                  <c:v>2.8</c:v>
                </c:pt>
                <c:pt idx="1142">
                  <c:v>2.8</c:v>
                </c:pt>
                <c:pt idx="1143">
                  <c:v>2.8</c:v>
                </c:pt>
                <c:pt idx="1144">
                  <c:v>2.8</c:v>
                </c:pt>
                <c:pt idx="1145">
                  <c:v>2.8</c:v>
                </c:pt>
                <c:pt idx="1146">
                  <c:v>2.8</c:v>
                </c:pt>
                <c:pt idx="1147">
                  <c:v>2.8</c:v>
                </c:pt>
                <c:pt idx="1148">
                  <c:v>2.8</c:v>
                </c:pt>
                <c:pt idx="1149">
                  <c:v>2.8</c:v>
                </c:pt>
                <c:pt idx="1150">
                  <c:v>2.8</c:v>
                </c:pt>
                <c:pt idx="1151">
                  <c:v>2.8</c:v>
                </c:pt>
                <c:pt idx="1152">
                  <c:v>2.8</c:v>
                </c:pt>
                <c:pt idx="1153">
                  <c:v>2.8</c:v>
                </c:pt>
                <c:pt idx="1154">
                  <c:v>2.8</c:v>
                </c:pt>
                <c:pt idx="1155">
                  <c:v>2.8</c:v>
                </c:pt>
                <c:pt idx="1156">
                  <c:v>2.8</c:v>
                </c:pt>
                <c:pt idx="1157">
                  <c:v>2.8</c:v>
                </c:pt>
                <c:pt idx="1158">
                  <c:v>2.8</c:v>
                </c:pt>
                <c:pt idx="1159">
                  <c:v>2.8</c:v>
                </c:pt>
                <c:pt idx="1160">
                  <c:v>2.8</c:v>
                </c:pt>
                <c:pt idx="1161">
                  <c:v>2.8</c:v>
                </c:pt>
                <c:pt idx="1162">
                  <c:v>2.8</c:v>
                </c:pt>
                <c:pt idx="1163">
                  <c:v>2.8</c:v>
                </c:pt>
                <c:pt idx="1164">
                  <c:v>2.8</c:v>
                </c:pt>
                <c:pt idx="1165">
                  <c:v>2.8</c:v>
                </c:pt>
                <c:pt idx="1166">
                  <c:v>2.8</c:v>
                </c:pt>
                <c:pt idx="1167">
                  <c:v>2.8</c:v>
                </c:pt>
                <c:pt idx="1168">
                  <c:v>2.8</c:v>
                </c:pt>
                <c:pt idx="1169">
                  <c:v>2.8</c:v>
                </c:pt>
                <c:pt idx="1170">
                  <c:v>2.8</c:v>
                </c:pt>
                <c:pt idx="1171">
                  <c:v>2.8</c:v>
                </c:pt>
                <c:pt idx="1172">
                  <c:v>2.8</c:v>
                </c:pt>
                <c:pt idx="1173">
                  <c:v>2.8</c:v>
                </c:pt>
                <c:pt idx="1174">
                  <c:v>2.8</c:v>
                </c:pt>
                <c:pt idx="1175">
                  <c:v>2.8</c:v>
                </c:pt>
                <c:pt idx="1176">
                  <c:v>2.8</c:v>
                </c:pt>
                <c:pt idx="1177">
                  <c:v>2.8</c:v>
                </c:pt>
                <c:pt idx="1178">
                  <c:v>2.8</c:v>
                </c:pt>
                <c:pt idx="1179">
                  <c:v>2.8</c:v>
                </c:pt>
                <c:pt idx="1180">
                  <c:v>2.8</c:v>
                </c:pt>
                <c:pt idx="1181">
                  <c:v>2.8</c:v>
                </c:pt>
                <c:pt idx="1182">
                  <c:v>2.8</c:v>
                </c:pt>
                <c:pt idx="1183">
                  <c:v>2.8</c:v>
                </c:pt>
                <c:pt idx="1184">
                  <c:v>2.8</c:v>
                </c:pt>
                <c:pt idx="1185">
                  <c:v>2.8</c:v>
                </c:pt>
                <c:pt idx="1186">
                  <c:v>2.8</c:v>
                </c:pt>
                <c:pt idx="1187">
                  <c:v>2.8</c:v>
                </c:pt>
                <c:pt idx="1188">
                  <c:v>2.8</c:v>
                </c:pt>
                <c:pt idx="1189">
                  <c:v>2.8</c:v>
                </c:pt>
                <c:pt idx="1190">
                  <c:v>2.8</c:v>
                </c:pt>
                <c:pt idx="1191">
                  <c:v>2.8</c:v>
                </c:pt>
                <c:pt idx="1192">
                  <c:v>2.8</c:v>
                </c:pt>
                <c:pt idx="1193">
                  <c:v>2.8</c:v>
                </c:pt>
                <c:pt idx="1194">
                  <c:v>2.8</c:v>
                </c:pt>
                <c:pt idx="1195">
                  <c:v>2.8</c:v>
                </c:pt>
                <c:pt idx="1196">
                  <c:v>2.8</c:v>
                </c:pt>
                <c:pt idx="1197">
                  <c:v>2.8</c:v>
                </c:pt>
                <c:pt idx="1198">
                  <c:v>2.8</c:v>
                </c:pt>
                <c:pt idx="1199">
                  <c:v>2.8</c:v>
                </c:pt>
                <c:pt idx="1200">
                  <c:v>2.8</c:v>
                </c:pt>
                <c:pt idx="1201">
                  <c:v>2.9</c:v>
                </c:pt>
                <c:pt idx="1202">
                  <c:v>2.9</c:v>
                </c:pt>
                <c:pt idx="1203">
                  <c:v>2.9</c:v>
                </c:pt>
                <c:pt idx="1204">
                  <c:v>2.9</c:v>
                </c:pt>
                <c:pt idx="1205">
                  <c:v>2.9</c:v>
                </c:pt>
                <c:pt idx="1206">
                  <c:v>2.9</c:v>
                </c:pt>
                <c:pt idx="1207">
                  <c:v>2.9</c:v>
                </c:pt>
                <c:pt idx="1208">
                  <c:v>2.9</c:v>
                </c:pt>
                <c:pt idx="1209">
                  <c:v>2.9</c:v>
                </c:pt>
                <c:pt idx="1210">
                  <c:v>2.9</c:v>
                </c:pt>
                <c:pt idx="1211">
                  <c:v>2.9</c:v>
                </c:pt>
                <c:pt idx="1212">
                  <c:v>2.9</c:v>
                </c:pt>
                <c:pt idx="1213">
                  <c:v>2.9</c:v>
                </c:pt>
                <c:pt idx="1214">
                  <c:v>2.9</c:v>
                </c:pt>
                <c:pt idx="1215">
                  <c:v>2.9</c:v>
                </c:pt>
                <c:pt idx="1216">
                  <c:v>2.9</c:v>
                </c:pt>
                <c:pt idx="1217">
                  <c:v>2.9</c:v>
                </c:pt>
                <c:pt idx="1218">
                  <c:v>2.9</c:v>
                </c:pt>
                <c:pt idx="1219">
                  <c:v>2.9</c:v>
                </c:pt>
                <c:pt idx="1220">
                  <c:v>2.9</c:v>
                </c:pt>
                <c:pt idx="1221">
                  <c:v>2.9</c:v>
                </c:pt>
                <c:pt idx="1222">
                  <c:v>2.9</c:v>
                </c:pt>
                <c:pt idx="1223">
                  <c:v>2.9</c:v>
                </c:pt>
                <c:pt idx="1224">
                  <c:v>2.9</c:v>
                </c:pt>
                <c:pt idx="1225">
                  <c:v>2.9</c:v>
                </c:pt>
                <c:pt idx="1226">
                  <c:v>2.9</c:v>
                </c:pt>
                <c:pt idx="1227">
                  <c:v>2.9</c:v>
                </c:pt>
                <c:pt idx="1228">
                  <c:v>2.9</c:v>
                </c:pt>
                <c:pt idx="1229">
                  <c:v>2.9</c:v>
                </c:pt>
                <c:pt idx="1230">
                  <c:v>2.9</c:v>
                </c:pt>
                <c:pt idx="1231">
                  <c:v>2.9</c:v>
                </c:pt>
                <c:pt idx="1232">
                  <c:v>2.9</c:v>
                </c:pt>
                <c:pt idx="1233">
                  <c:v>2.9</c:v>
                </c:pt>
                <c:pt idx="1234">
                  <c:v>2.9</c:v>
                </c:pt>
                <c:pt idx="1235">
                  <c:v>2.9</c:v>
                </c:pt>
                <c:pt idx="1236">
                  <c:v>2.9</c:v>
                </c:pt>
                <c:pt idx="1237">
                  <c:v>2.9</c:v>
                </c:pt>
                <c:pt idx="1238">
                  <c:v>2.9</c:v>
                </c:pt>
                <c:pt idx="1239">
                  <c:v>2.9</c:v>
                </c:pt>
                <c:pt idx="1240">
                  <c:v>2.9</c:v>
                </c:pt>
                <c:pt idx="1241">
                  <c:v>2.9</c:v>
                </c:pt>
                <c:pt idx="1242">
                  <c:v>2.9</c:v>
                </c:pt>
                <c:pt idx="1243">
                  <c:v>2.9</c:v>
                </c:pt>
                <c:pt idx="1244">
                  <c:v>2.9</c:v>
                </c:pt>
                <c:pt idx="1245">
                  <c:v>2.9</c:v>
                </c:pt>
                <c:pt idx="1246">
                  <c:v>2.9</c:v>
                </c:pt>
                <c:pt idx="1247">
                  <c:v>2.9</c:v>
                </c:pt>
                <c:pt idx="1248">
                  <c:v>2.9</c:v>
                </c:pt>
                <c:pt idx="1249">
                  <c:v>2.9</c:v>
                </c:pt>
                <c:pt idx="1250">
                  <c:v>2.9</c:v>
                </c:pt>
                <c:pt idx="1251">
                  <c:v>2.9</c:v>
                </c:pt>
                <c:pt idx="1252">
                  <c:v>2.9</c:v>
                </c:pt>
                <c:pt idx="1253">
                  <c:v>2.9</c:v>
                </c:pt>
                <c:pt idx="1254">
                  <c:v>2.9</c:v>
                </c:pt>
                <c:pt idx="1255">
                  <c:v>2.9</c:v>
                </c:pt>
                <c:pt idx="1256">
                  <c:v>2.9</c:v>
                </c:pt>
                <c:pt idx="1257">
                  <c:v>2.9</c:v>
                </c:pt>
                <c:pt idx="1258">
                  <c:v>2.9</c:v>
                </c:pt>
                <c:pt idx="1259">
                  <c:v>2.9</c:v>
                </c:pt>
                <c:pt idx="1260">
                  <c:v>2.9</c:v>
                </c:pt>
                <c:pt idx="1261">
                  <c:v>3.0</c:v>
                </c:pt>
                <c:pt idx="1262">
                  <c:v>3.0</c:v>
                </c:pt>
                <c:pt idx="1263">
                  <c:v>3.0</c:v>
                </c:pt>
                <c:pt idx="1264">
                  <c:v>3.0</c:v>
                </c:pt>
                <c:pt idx="1265">
                  <c:v>3.0</c:v>
                </c:pt>
                <c:pt idx="1266">
                  <c:v>3.0</c:v>
                </c:pt>
                <c:pt idx="1267">
                  <c:v>3.0</c:v>
                </c:pt>
                <c:pt idx="1268">
                  <c:v>3.0</c:v>
                </c:pt>
                <c:pt idx="1269">
                  <c:v>3.0</c:v>
                </c:pt>
                <c:pt idx="1270">
                  <c:v>3.0</c:v>
                </c:pt>
                <c:pt idx="1271">
                  <c:v>3.0</c:v>
                </c:pt>
                <c:pt idx="1272">
                  <c:v>3.0</c:v>
                </c:pt>
                <c:pt idx="1273">
                  <c:v>3.0</c:v>
                </c:pt>
                <c:pt idx="1274">
                  <c:v>3.0</c:v>
                </c:pt>
                <c:pt idx="1275">
                  <c:v>3.0</c:v>
                </c:pt>
                <c:pt idx="1276">
                  <c:v>3.0</c:v>
                </c:pt>
                <c:pt idx="1277">
                  <c:v>3.0</c:v>
                </c:pt>
                <c:pt idx="1278">
                  <c:v>3.0</c:v>
                </c:pt>
                <c:pt idx="1279">
                  <c:v>3.0</c:v>
                </c:pt>
                <c:pt idx="1280">
                  <c:v>3.0</c:v>
                </c:pt>
                <c:pt idx="1281">
                  <c:v>3.0</c:v>
                </c:pt>
                <c:pt idx="1282">
                  <c:v>3.0</c:v>
                </c:pt>
                <c:pt idx="1283">
                  <c:v>3.0</c:v>
                </c:pt>
                <c:pt idx="1284">
                  <c:v>3.0</c:v>
                </c:pt>
                <c:pt idx="1285">
                  <c:v>3.0</c:v>
                </c:pt>
                <c:pt idx="1286">
                  <c:v>3.0</c:v>
                </c:pt>
                <c:pt idx="1287">
                  <c:v>3.0</c:v>
                </c:pt>
                <c:pt idx="1288">
                  <c:v>3.0</c:v>
                </c:pt>
                <c:pt idx="1289">
                  <c:v>3.0</c:v>
                </c:pt>
                <c:pt idx="1290">
                  <c:v>3.0</c:v>
                </c:pt>
                <c:pt idx="1291">
                  <c:v>3.0</c:v>
                </c:pt>
                <c:pt idx="1292">
                  <c:v>3.0</c:v>
                </c:pt>
                <c:pt idx="1293">
                  <c:v>3.0</c:v>
                </c:pt>
                <c:pt idx="1294">
                  <c:v>3.0</c:v>
                </c:pt>
                <c:pt idx="1295">
                  <c:v>3.0</c:v>
                </c:pt>
                <c:pt idx="1296">
                  <c:v>3.0</c:v>
                </c:pt>
                <c:pt idx="1297">
                  <c:v>3.0</c:v>
                </c:pt>
                <c:pt idx="1298">
                  <c:v>3.0</c:v>
                </c:pt>
                <c:pt idx="1299">
                  <c:v>3.0</c:v>
                </c:pt>
                <c:pt idx="1300">
                  <c:v>3.0</c:v>
                </c:pt>
                <c:pt idx="1301">
                  <c:v>3.0</c:v>
                </c:pt>
                <c:pt idx="1302">
                  <c:v>3.0</c:v>
                </c:pt>
                <c:pt idx="1303">
                  <c:v>3.0</c:v>
                </c:pt>
                <c:pt idx="1304">
                  <c:v>3.0</c:v>
                </c:pt>
                <c:pt idx="1305">
                  <c:v>3.0</c:v>
                </c:pt>
                <c:pt idx="1306">
                  <c:v>3.0</c:v>
                </c:pt>
                <c:pt idx="1307">
                  <c:v>3.0</c:v>
                </c:pt>
                <c:pt idx="1308">
                  <c:v>3.0</c:v>
                </c:pt>
                <c:pt idx="1309">
                  <c:v>3.0</c:v>
                </c:pt>
                <c:pt idx="1310">
                  <c:v>3.0</c:v>
                </c:pt>
                <c:pt idx="1311">
                  <c:v>3.0</c:v>
                </c:pt>
                <c:pt idx="1312">
                  <c:v>3.0</c:v>
                </c:pt>
                <c:pt idx="1313">
                  <c:v>3.0</c:v>
                </c:pt>
                <c:pt idx="1314">
                  <c:v>3.0</c:v>
                </c:pt>
                <c:pt idx="1315">
                  <c:v>3.0</c:v>
                </c:pt>
                <c:pt idx="1316">
                  <c:v>3.0</c:v>
                </c:pt>
                <c:pt idx="1317">
                  <c:v>3.0</c:v>
                </c:pt>
                <c:pt idx="1318">
                  <c:v>3.0</c:v>
                </c:pt>
                <c:pt idx="1319">
                  <c:v>3.0</c:v>
                </c:pt>
                <c:pt idx="1320">
                  <c:v>3.0</c:v>
                </c:pt>
                <c:pt idx="1321">
                  <c:v>3.1</c:v>
                </c:pt>
                <c:pt idx="1322">
                  <c:v>3.1</c:v>
                </c:pt>
                <c:pt idx="1323">
                  <c:v>3.1</c:v>
                </c:pt>
                <c:pt idx="1324">
                  <c:v>3.1</c:v>
                </c:pt>
                <c:pt idx="1325">
                  <c:v>3.1</c:v>
                </c:pt>
                <c:pt idx="1326">
                  <c:v>3.1</c:v>
                </c:pt>
                <c:pt idx="1327">
                  <c:v>3.1</c:v>
                </c:pt>
                <c:pt idx="1328">
                  <c:v>3.1</c:v>
                </c:pt>
                <c:pt idx="1329">
                  <c:v>3.1</c:v>
                </c:pt>
                <c:pt idx="1330">
                  <c:v>3.1</c:v>
                </c:pt>
                <c:pt idx="1331">
                  <c:v>3.1</c:v>
                </c:pt>
                <c:pt idx="1332">
                  <c:v>3.1</c:v>
                </c:pt>
                <c:pt idx="1333">
                  <c:v>3.1</c:v>
                </c:pt>
                <c:pt idx="1334">
                  <c:v>3.1</c:v>
                </c:pt>
                <c:pt idx="1335">
                  <c:v>3.1</c:v>
                </c:pt>
                <c:pt idx="1336">
                  <c:v>3.1</c:v>
                </c:pt>
                <c:pt idx="1337">
                  <c:v>3.1</c:v>
                </c:pt>
                <c:pt idx="1338">
                  <c:v>3.1</c:v>
                </c:pt>
                <c:pt idx="1339">
                  <c:v>3.1</c:v>
                </c:pt>
                <c:pt idx="1340">
                  <c:v>3.1</c:v>
                </c:pt>
                <c:pt idx="1341">
                  <c:v>3.1</c:v>
                </c:pt>
                <c:pt idx="1342">
                  <c:v>3.1</c:v>
                </c:pt>
                <c:pt idx="1343">
                  <c:v>3.1</c:v>
                </c:pt>
                <c:pt idx="1344">
                  <c:v>3.1</c:v>
                </c:pt>
                <c:pt idx="1345">
                  <c:v>3.1</c:v>
                </c:pt>
                <c:pt idx="1346">
                  <c:v>3.1</c:v>
                </c:pt>
                <c:pt idx="1347">
                  <c:v>3.1</c:v>
                </c:pt>
                <c:pt idx="1348">
                  <c:v>3.1</c:v>
                </c:pt>
                <c:pt idx="1349">
                  <c:v>3.1</c:v>
                </c:pt>
                <c:pt idx="1350">
                  <c:v>3.1</c:v>
                </c:pt>
                <c:pt idx="1351">
                  <c:v>3.1</c:v>
                </c:pt>
                <c:pt idx="1352">
                  <c:v>3.1</c:v>
                </c:pt>
                <c:pt idx="1353">
                  <c:v>3.1</c:v>
                </c:pt>
                <c:pt idx="1354">
                  <c:v>3.1</c:v>
                </c:pt>
                <c:pt idx="1355">
                  <c:v>3.1</c:v>
                </c:pt>
                <c:pt idx="1356">
                  <c:v>3.1</c:v>
                </c:pt>
                <c:pt idx="1357">
                  <c:v>3.1</c:v>
                </c:pt>
                <c:pt idx="1358">
                  <c:v>3.1</c:v>
                </c:pt>
                <c:pt idx="1359">
                  <c:v>3.1</c:v>
                </c:pt>
                <c:pt idx="1360">
                  <c:v>3.1</c:v>
                </c:pt>
                <c:pt idx="1361">
                  <c:v>3.1</c:v>
                </c:pt>
                <c:pt idx="1362">
                  <c:v>3.1</c:v>
                </c:pt>
                <c:pt idx="1363">
                  <c:v>3.1</c:v>
                </c:pt>
                <c:pt idx="1364">
                  <c:v>3.1</c:v>
                </c:pt>
                <c:pt idx="1365">
                  <c:v>3.1</c:v>
                </c:pt>
                <c:pt idx="1366">
                  <c:v>3.1</c:v>
                </c:pt>
                <c:pt idx="1367">
                  <c:v>3.1</c:v>
                </c:pt>
                <c:pt idx="1368">
                  <c:v>3.1</c:v>
                </c:pt>
                <c:pt idx="1369">
                  <c:v>3.1</c:v>
                </c:pt>
                <c:pt idx="1370">
                  <c:v>3.1</c:v>
                </c:pt>
                <c:pt idx="1371">
                  <c:v>3.1</c:v>
                </c:pt>
                <c:pt idx="1372">
                  <c:v>3.1</c:v>
                </c:pt>
                <c:pt idx="1373">
                  <c:v>3.1</c:v>
                </c:pt>
                <c:pt idx="1374">
                  <c:v>3.1</c:v>
                </c:pt>
                <c:pt idx="1375">
                  <c:v>3.1</c:v>
                </c:pt>
                <c:pt idx="1376">
                  <c:v>3.1</c:v>
                </c:pt>
                <c:pt idx="1377">
                  <c:v>3.1</c:v>
                </c:pt>
                <c:pt idx="1378">
                  <c:v>3.1</c:v>
                </c:pt>
                <c:pt idx="1379">
                  <c:v>3.1</c:v>
                </c:pt>
                <c:pt idx="1380">
                  <c:v>3.1</c:v>
                </c:pt>
                <c:pt idx="1381">
                  <c:v>3.2</c:v>
                </c:pt>
                <c:pt idx="1382">
                  <c:v>3.2</c:v>
                </c:pt>
                <c:pt idx="1383">
                  <c:v>3.2</c:v>
                </c:pt>
                <c:pt idx="1384">
                  <c:v>3.2</c:v>
                </c:pt>
                <c:pt idx="1385">
                  <c:v>3.2</c:v>
                </c:pt>
                <c:pt idx="1386">
                  <c:v>3.2</c:v>
                </c:pt>
                <c:pt idx="1387">
                  <c:v>3.2</c:v>
                </c:pt>
                <c:pt idx="1388">
                  <c:v>3.2</c:v>
                </c:pt>
                <c:pt idx="1389">
                  <c:v>3.2</c:v>
                </c:pt>
                <c:pt idx="1390">
                  <c:v>3.2</c:v>
                </c:pt>
                <c:pt idx="1391">
                  <c:v>3.2</c:v>
                </c:pt>
                <c:pt idx="1392">
                  <c:v>3.2</c:v>
                </c:pt>
                <c:pt idx="1393">
                  <c:v>3.2</c:v>
                </c:pt>
                <c:pt idx="1394">
                  <c:v>3.2</c:v>
                </c:pt>
                <c:pt idx="1395">
                  <c:v>3.2</c:v>
                </c:pt>
                <c:pt idx="1396">
                  <c:v>3.2</c:v>
                </c:pt>
                <c:pt idx="1397">
                  <c:v>3.2</c:v>
                </c:pt>
                <c:pt idx="1398">
                  <c:v>3.2</c:v>
                </c:pt>
                <c:pt idx="1399">
                  <c:v>3.2</c:v>
                </c:pt>
                <c:pt idx="1400">
                  <c:v>3.2</c:v>
                </c:pt>
                <c:pt idx="1401">
                  <c:v>3.2</c:v>
                </c:pt>
                <c:pt idx="1402">
                  <c:v>3.2</c:v>
                </c:pt>
                <c:pt idx="1403">
                  <c:v>3.2</c:v>
                </c:pt>
                <c:pt idx="1404">
                  <c:v>3.2</c:v>
                </c:pt>
                <c:pt idx="1405">
                  <c:v>3.2</c:v>
                </c:pt>
                <c:pt idx="1406">
                  <c:v>3.2</c:v>
                </c:pt>
                <c:pt idx="1407">
                  <c:v>3.2</c:v>
                </c:pt>
                <c:pt idx="1408">
                  <c:v>3.2</c:v>
                </c:pt>
                <c:pt idx="1409">
                  <c:v>3.2</c:v>
                </c:pt>
                <c:pt idx="1410">
                  <c:v>3.2</c:v>
                </c:pt>
                <c:pt idx="1411">
                  <c:v>3.2</c:v>
                </c:pt>
                <c:pt idx="1412">
                  <c:v>3.2</c:v>
                </c:pt>
                <c:pt idx="1413">
                  <c:v>3.2</c:v>
                </c:pt>
                <c:pt idx="1414">
                  <c:v>3.2</c:v>
                </c:pt>
                <c:pt idx="1415">
                  <c:v>3.2</c:v>
                </c:pt>
                <c:pt idx="1416">
                  <c:v>3.2</c:v>
                </c:pt>
                <c:pt idx="1417">
                  <c:v>3.2</c:v>
                </c:pt>
                <c:pt idx="1418">
                  <c:v>3.2</c:v>
                </c:pt>
                <c:pt idx="1419">
                  <c:v>3.2</c:v>
                </c:pt>
                <c:pt idx="1420">
                  <c:v>3.2</c:v>
                </c:pt>
                <c:pt idx="1421">
                  <c:v>3.2</c:v>
                </c:pt>
                <c:pt idx="1422">
                  <c:v>3.2</c:v>
                </c:pt>
                <c:pt idx="1423">
                  <c:v>3.2</c:v>
                </c:pt>
                <c:pt idx="1424">
                  <c:v>3.2</c:v>
                </c:pt>
                <c:pt idx="1425">
                  <c:v>3.2</c:v>
                </c:pt>
                <c:pt idx="1426">
                  <c:v>3.2</c:v>
                </c:pt>
                <c:pt idx="1427">
                  <c:v>3.2</c:v>
                </c:pt>
                <c:pt idx="1428">
                  <c:v>3.2</c:v>
                </c:pt>
                <c:pt idx="1429">
                  <c:v>3.2</c:v>
                </c:pt>
                <c:pt idx="1430">
                  <c:v>3.2</c:v>
                </c:pt>
                <c:pt idx="1431">
                  <c:v>3.2</c:v>
                </c:pt>
                <c:pt idx="1432">
                  <c:v>3.2</c:v>
                </c:pt>
                <c:pt idx="1433">
                  <c:v>3.2</c:v>
                </c:pt>
                <c:pt idx="1434">
                  <c:v>3.2</c:v>
                </c:pt>
                <c:pt idx="1435">
                  <c:v>3.2</c:v>
                </c:pt>
                <c:pt idx="1436">
                  <c:v>3.2</c:v>
                </c:pt>
                <c:pt idx="1437">
                  <c:v>3.2</c:v>
                </c:pt>
                <c:pt idx="1438">
                  <c:v>3.2</c:v>
                </c:pt>
                <c:pt idx="1439">
                  <c:v>3.2</c:v>
                </c:pt>
                <c:pt idx="1440">
                  <c:v>3.2</c:v>
                </c:pt>
                <c:pt idx="1441">
                  <c:v>3.3</c:v>
                </c:pt>
                <c:pt idx="1442">
                  <c:v>3.3</c:v>
                </c:pt>
                <c:pt idx="1443">
                  <c:v>3.3</c:v>
                </c:pt>
                <c:pt idx="1444">
                  <c:v>3.3</c:v>
                </c:pt>
                <c:pt idx="1445">
                  <c:v>3.3</c:v>
                </c:pt>
                <c:pt idx="1446">
                  <c:v>3.3</c:v>
                </c:pt>
                <c:pt idx="1447">
                  <c:v>3.3</c:v>
                </c:pt>
                <c:pt idx="1448">
                  <c:v>3.3</c:v>
                </c:pt>
                <c:pt idx="1449">
                  <c:v>3.3</c:v>
                </c:pt>
                <c:pt idx="1450">
                  <c:v>3.3</c:v>
                </c:pt>
                <c:pt idx="1451">
                  <c:v>3.3</c:v>
                </c:pt>
                <c:pt idx="1452">
                  <c:v>3.3</c:v>
                </c:pt>
                <c:pt idx="1453">
                  <c:v>3.3</c:v>
                </c:pt>
                <c:pt idx="1454">
                  <c:v>3.3</c:v>
                </c:pt>
                <c:pt idx="1455">
                  <c:v>3.3</c:v>
                </c:pt>
                <c:pt idx="1456">
                  <c:v>3.3</c:v>
                </c:pt>
                <c:pt idx="1457">
                  <c:v>3.3</c:v>
                </c:pt>
                <c:pt idx="1458">
                  <c:v>3.3</c:v>
                </c:pt>
                <c:pt idx="1459">
                  <c:v>3.3</c:v>
                </c:pt>
                <c:pt idx="1460">
                  <c:v>3.3</c:v>
                </c:pt>
                <c:pt idx="1461">
                  <c:v>3.3</c:v>
                </c:pt>
                <c:pt idx="1462">
                  <c:v>3.3</c:v>
                </c:pt>
                <c:pt idx="1463">
                  <c:v>3.3</c:v>
                </c:pt>
                <c:pt idx="1464">
                  <c:v>3.3</c:v>
                </c:pt>
                <c:pt idx="1465">
                  <c:v>3.3</c:v>
                </c:pt>
                <c:pt idx="1466">
                  <c:v>3.3</c:v>
                </c:pt>
                <c:pt idx="1467">
                  <c:v>3.3</c:v>
                </c:pt>
                <c:pt idx="1468">
                  <c:v>3.3</c:v>
                </c:pt>
                <c:pt idx="1469">
                  <c:v>3.3</c:v>
                </c:pt>
                <c:pt idx="1470">
                  <c:v>3.3</c:v>
                </c:pt>
                <c:pt idx="1471">
                  <c:v>3.3</c:v>
                </c:pt>
                <c:pt idx="1472">
                  <c:v>3.3</c:v>
                </c:pt>
                <c:pt idx="1473">
                  <c:v>3.3</c:v>
                </c:pt>
                <c:pt idx="1474">
                  <c:v>3.3</c:v>
                </c:pt>
                <c:pt idx="1475">
                  <c:v>3.3</c:v>
                </c:pt>
                <c:pt idx="1476">
                  <c:v>3.3</c:v>
                </c:pt>
                <c:pt idx="1477">
                  <c:v>3.3</c:v>
                </c:pt>
                <c:pt idx="1478">
                  <c:v>3.3</c:v>
                </c:pt>
                <c:pt idx="1479">
                  <c:v>3.3</c:v>
                </c:pt>
                <c:pt idx="1480">
                  <c:v>3.3</c:v>
                </c:pt>
                <c:pt idx="1481">
                  <c:v>3.3</c:v>
                </c:pt>
                <c:pt idx="1482">
                  <c:v>3.3</c:v>
                </c:pt>
                <c:pt idx="1483">
                  <c:v>3.3</c:v>
                </c:pt>
                <c:pt idx="1484">
                  <c:v>3.3</c:v>
                </c:pt>
                <c:pt idx="1485">
                  <c:v>3.3</c:v>
                </c:pt>
                <c:pt idx="1486">
                  <c:v>3.3</c:v>
                </c:pt>
                <c:pt idx="1487">
                  <c:v>3.3</c:v>
                </c:pt>
                <c:pt idx="1488">
                  <c:v>3.3</c:v>
                </c:pt>
                <c:pt idx="1489">
                  <c:v>3.3</c:v>
                </c:pt>
                <c:pt idx="1490">
                  <c:v>3.3</c:v>
                </c:pt>
                <c:pt idx="1491">
                  <c:v>3.3</c:v>
                </c:pt>
                <c:pt idx="1492">
                  <c:v>3.3</c:v>
                </c:pt>
                <c:pt idx="1493">
                  <c:v>3.3</c:v>
                </c:pt>
                <c:pt idx="1494">
                  <c:v>3.3</c:v>
                </c:pt>
                <c:pt idx="1495">
                  <c:v>3.3</c:v>
                </c:pt>
                <c:pt idx="1496">
                  <c:v>3.3</c:v>
                </c:pt>
                <c:pt idx="1497">
                  <c:v>3.3</c:v>
                </c:pt>
                <c:pt idx="1498">
                  <c:v>3.3</c:v>
                </c:pt>
                <c:pt idx="1499">
                  <c:v>3.3</c:v>
                </c:pt>
                <c:pt idx="1500">
                  <c:v>3.3</c:v>
                </c:pt>
                <c:pt idx="1501">
                  <c:v>3.4</c:v>
                </c:pt>
                <c:pt idx="1502">
                  <c:v>3.4</c:v>
                </c:pt>
                <c:pt idx="1503">
                  <c:v>3.4</c:v>
                </c:pt>
                <c:pt idx="1504">
                  <c:v>3.4</c:v>
                </c:pt>
                <c:pt idx="1505">
                  <c:v>3.4</c:v>
                </c:pt>
                <c:pt idx="1506">
                  <c:v>3.4</c:v>
                </c:pt>
                <c:pt idx="1507">
                  <c:v>3.4</c:v>
                </c:pt>
                <c:pt idx="1508">
                  <c:v>3.4</c:v>
                </c:pt>
                <c:pt idx="1509">
                  <c:v>3.4</c:v>
                </c:pt>
                <c:pt idx="1510">
                  <c:v>3.4</c:v>
                </c:pt>
                <c:pt idx="1511">
                  <c:v>3.4</c:v>
                </c:pt>
                <c:pt idx="1512">
                  <c:v>3.4</c:v>
                </c:pt>
                <c:pt idx="1513">
                  <c:v>3.4</c:v>
                </c:pt>
                <c:pt idx="1514">
                  <c:v>3.4</c:v>
                </c:pt>
                <c:pt idx="1515">
                  <c:v>3.4</c:v>
                </c:pt>
                <c:pt idx="1516">
                  <c:v>3.4</c:v>
                </c:pt>
                <c:pt idx="1517">
                  <c:v>3.4</c:v>
                </c:pt>
                <c:pt idx="1518">
                  <c:v>3.4</c:v>
                </c:pt>
                <c:pt idx="1519">
                  <c:v>3.4</c:v>
                </c:pt>
                <c:pt idx="1520">
                  <c:v>3.4</c:v>
                </c:pt>
                <c:pt idx="1521">
                  <c:v>3.4</c:v>
                </c:pt>
                <c:pt idx="1522">
                  <c:v>3.4</c:v>
                </c:pt>
                <c:pt idx="1523">
                  <c:v>3.4</c:v>
                </c:pt>
                <c:pt idx="1524">
                  <c:v>3.4</c:v>
                </c:pt>
                <c:pt idx="1525">
                  <c:v>3.4</c:v>
                </c:pt>
                <c:pt idx="1526">
                  <c:v>3.4</c:v>
                </c:pt>
                <c:pt idx="1527">
                  <c:v>3.4</c:v>
                </c:pt>
                <c:pt idx="1528">
                  <c:v>3.4</c:v>
                </c:pt>
                <c:pt idx="1529">
                  <c:v>3.4</c:v>
                </c:pt>
                <c:pt idx="1530">
                  <c:v>3.4</c:v>
                </c:pt>
                <c:pt idx="1531">
                  <c:v>3.4</c:v>
                </c:pt>
                <c:pt idx="1532">
                  <c:v>3.4</c:v>
                </c:pt>
                <c:pt idx="1533">
                  <c:v>3.4</c:v>
                </c:pt>
                <c:pt idx="1534">
                  <c:v>3.4</c:v>
                </c:pt>
                <c:pt idx="1535">
                  <c:v>3.4</c:v>
                </c:pt>
                <c:pt idx="1536">
                  <c:v>3.4</c:v>
                </c:pt>
                <c:pt idx="1537">
                  <c:v>3.4</c:v>
                </c:pt>
                <c:pt idx="1538">
                  <c:v>3.4</c:v>
                </c:pt>
                <c:pt idx="1539">
                  <c:v>3.4</c:v>
                </c:pt>
                <c:pt idx="1540">
                  <c:v>3.4</c:v>
                </c:pt>
                <c:pt idx="1541">
                  <c:v>3.4</c:v>
                </c:pt>
                <c:pt idx="1542">
                  <c:v>3.4</c:v>
                </c:pt>
                <c:pt idx="1543">
                  <c:v>3.4</c:v>
                </c:pt>
                <c:pt idx="1544">
                  <c:v>3.4</c:v>
                </c:pt>
                <c:pt idx="1545">
                  <c:v>3.4</c:v>
                </c:pt>
                <c:pt idx="1546">
                  <c:v>3.4</c:v>
                </c:pt>
                <c:pt idx="1547">
                  <c:v>3.4</c:v>
                </c:pt>
                <c:pt idx="1548">
                  <c:v>3.4</c:v>
                </c:pt>
                <c:pt idx="1549">
                  <c:v>3.4</c:v>
                </c:pt>
                <c:pt idx="1550">
                  <c:v>3.4</c:v>
                </c:pt>
                <c:pt idx="1551">
                  <c:v>3.4</c:v>
                </c:pt>
                <c:pt idx="1552">
                  <c:v>3.4</c:v>
                </c:pt>
                <c:pt idx="1553">
                  <c:v>3.4</c:v>
                </c:pt>
                <c:pt idx="1554">
                  <c:v>3.4</c:v>
                </c:pt>
                <c:pt idx="1555">
                  <c:v>3.4</c:v>
                </c:pt>
                <c:pt idx="1556">
                  <c:v>3.4</c:v>
                </c:pt>
                <c:pt idx="1557">
                  <c:v>3.4</c:v>
                </c:pt>
                <c:pt idx="1558">
                  <c:v>3.4</c:v>
                </c:pt>
                <c:pt idx="1559">
                  <c:v>3.4</c:v>
                </c:pt>
                <c:pt idx="1560">
                  <c:v>3.4</c:v>
                </c:pt>
                <c:pt idx="1561">
                  <c:v>3.5</c:v>
                </c:pt>
                <c:pt idx="1562">
                  <c:v>3.5</c:v>
                </c:pt>
                <c:pt idx="1563">
                  <c:v>3.5</c:v>
                </c:pt>
                <c:pt idx="1564">
                  <c:v>3.5</c:v>
                </c:pt>
                <c:pt idx="1565">
                  <c:v>3.5</c:v>
                </c:pt>
                <c:pt idx="1566">
                  <c:v>3.5</c:v>
                </c:pt>
                <c:pt idx="1567">
                  <c:v>3.5</c:v>
                </c:pt>
                <c:pt idx="1568">
                  <c:v>3.5</c:v>
                </c:pt>
                <c:pt idx="1569">
                  <c:v>3.5</c:v>
                </c:pt>
                <c:pt idx="1570">
                  <c:v>3.5</c:v>
                </c:pt>
                <c:pt idx="1571">
                  <c:v>3.5</c:v>
                </c:pt>
                <c:pt idx="1572">
                  <c:v>3.5</c:v>
                </c:pt>
                <c:pt idx="1573">
                  <c:v>3.5</c:v>
                </c:pt>
                <c:pt idx="1574">
                  <c:v>3.5</c:v>
                </c:pt>
                <c:pt idx="1575">
                  <c:v>3.5</c:v>
                </c:pt>
                <c:pt idx="1576">
                  <c:v>3.5</c:v>
                </c:pt>
                <c:pt idx="1577">
                  <c:v>3.5</c:v>
                </c:pt>
                <c:pt idx="1578">
                  <c:v>3.5</c:v>
                </c:pt>
                <c:pt idx="1579">
                  <c:v>3.5</c:v>
                </c:pt>
                <c:pt idx="1580">
                  <c:v>3.5</c:v>
                </c:pt>
                <c:pt idx="1581">
                  <c:v>3.5</c:v>
                </c:pt>
                <c:pt idx="1582">
                  <c:v>3.5</c:v>
                </c:pt>
                <c:pt idx="1583">
                  <c:v>3.5</c:v>
                </c:pt>
                <c:pt idx="1584">
                  <c:v>3.5</c:v>
                </c:pt>
                <c:pt idx="1585">
                  <c:v>3.5</c:v>
                </c:pt>
                <c:pt idx="1586">
                  <c:v>3.5</c:v>
                </c:pt>
                <c:pt idx="1587">
                  <c:v>3.5</c:v>
                </c:pt>
                <c:pt idx="1588">
                  <c:v>3.5</c:v>
                </c:pt>
                <c:pt idx="1589">
                  <c:v>3.5</c:v>
                </c:pt>
                <c:pt idx="1590">
                  <c:v>3.5</c:v>
                </c:pt>
                <c:pt idx="1591">
                  <c:v>3.5</c:v>
                </c:pt>
                <c:pt idx="1592">
                  <c:v>3.5</c:v>
                </c:pt>
                <c:pt idx="1593">
                  <c:v>3.5</c:v>
                </c:pt>
                <c:pt idx="1594">
                  <c:v>3.5</c:v>
                </c:pt>
                <c:pt idx="1595">
                  <c:v>3.5</c:v>
                </c:pt>
                <c:pt idx="1596">
                  <c:v>3.5</c:v>
                </c:pt>
                <c:pt idx="1597">
                  <c:v>3.5</c:v>
                </c:pt>
                <c:pt idx="1598">
                  <c:v>3.5</c:v>
                </c:pt>
                <c:pt idx="1599">
                  <c:v>3.5</c:v>
                </c:pt>
                <c:pt idx="1600">
                  <c:v>3.5</c:v>
                </c:pt>
                <c:pt idx="1601">
                  <c:v>3.5</c:v>
                </c:pt>
                <c:pt idx="1602">
                  <c:v>3.5</c:v>
                </c:pt>
                <c:pt idx="1603">
                  <c:v>3.5</c:v>
                </c:pt>
                <c:pt idx="1604">
                  <c:v>3.5</c:v>
                </c:pt>
                <c:pt idx="1605">
                  <c:v>3.5</c:v>
                </c:pt>
                <c:pt idx="1606">
                  <c:v>3.5</c:v>
                </c:pt>
                <c:pt idx="1607">
                  <c:v>3.5</c:v>
                </c:pt>
                <c:pt idx="1608">
                  <c:v>3.5</c:v>
                </c:pt>
                <c:pt idx="1609">
                  <c:v>3.5</c:v>
                </c:pt>
                <c:pt idx="1610">
                  <c:v>3.5</c:v>
                </c:pt>
                <c:pt idx="1611">
                  <c:v>3.5</c:v>
                </c:pt>
                <c:pt idx="1612">
                  <c:v>3.5</c:v>
                </c:pt>
                <c:pt idx="1613">
                  <c:v>3.5</c:v>
                </c:pt>
                <c:pt idx="1614">
                  <c:v>3.5</c:v>
                </c:pt>
                <c:pt idx="1615">
                  <c:v>3.5</c:v>
                </c:pt>
                <c:pt idx="1616">
                  <c:v>3.5</c:v>
                </c:pt>
                <c:pt idx="1617">
                  <c:v>3.5</c:v>
                </c:pt>
                <c:pt idx="1618">
                  <c:v>3.5</c:v>
                </c:pt>
                <c:pt idx="1619">
                  <c:v>3.5</c:v>
                </c:pt>
                <c:pt idx="1620">
                  <c:v>3.5</c:v>
                </c:pt>
                <c:pt idx="1621">
                  <c:v>3.6</c:v>
                </c:pt>
                <c:pt idx="1622">
                  <c:v>3.6</c:v>
                </c:pt>
                <c:pt idx="1623">
                  <c:v>3.6</c:v>
                </c:pt>
                <c:pt idx="1624">
                  <c:v>3.6</c:v>
                </c:pt>
                <c:pt idx="1625">
                  <c:v>3.6</c:v>
                </c:pt>
                <c:pt idx="1626">
                  <c:v>3.6</c:v>
                </c:pt>
                <c:pt idx="1627">
                  <c:v>3.6</c:v>
                </c:pt>
                <c:pt idx="1628">
                  <c:v>3.6</c:v>
                </c:pt>
                <c:pt idx="1629">
                  <c:v>3.6</c:v>
                </c:pt>
                <c:pt idx="1630">
                  <c:v>3.6</c:v>
                </c:pt>
                <c:pt idx="1631">
                  <c:v>3.6</c:v>
                </c:pt>
                <c:pt idx="1632">
                  <c:v>3.6</c:v>
                </c:pt>
                <c:pt idx="1633">
                  <c:v>3.6</c:v>
                </c:pt>
                <c:pt idx="1634">
                  <c:v>3.6</c:v>
                </c:pt>
                <c:pt idx="1635">
                  <c:v>3.6</c:v>
                </c:pt>
                <c:pt idx="1636">
                  <c:v>3.6</c:v>
                </c:pt>
                <c:pt idx="1637">
                  <c:v>3.6</c:v>
                </c:pt>
                <c:pt idx="1638">
                  <c:v>3.6</c:v>
                </c:pt>
                <c:pt idx="1639">
                  <c:v>3.6</c:v>
                </c:pt>
                <c:pt idx="1640">
                  <c:v>3.6</c:v>
                </c:pt>
                <c:pt idx="1641">
                  <c:v>3.6</c:v>
                </c:pt>
                <c:pt idx="1642">
                  <c:v>3.6</c:v>
                </c:pt>
                <c:pt idx="1643">
                  <c:v>3.6</c:v>
                </c:pt>
                <c:pt idx="1644">
                  <c:v>3.6</c:v>
                </c:pt>
                <c:pt idx="1645">
                  <c:v>3.6</c:v>
                </c:pt>
                <c:pt idx="1646">
                  <c:v>3.6</c:v>
                </c:pt>
                <c:pt idx="1647">
                  <c:v>3.6</c:v>
                </c:pt>
                <c:pt idx="1648">
                  <c:v>3.6</c:v>
                </c:pt>
                <c:pt idx="1649">
                  <c:v>3.6</c:v>
                </c:pt>
                <c:pt idx="1650">
                  <c:v>3.6</c:v>
                </c:pt>
                <c:pt idx="1651">
                  <c:v>3.6</c:v>
                </c:pt>
                <c:pt idx="1652">
                  <c:v>3.6</c:v>
                </c:pt>
                <c:pt idx="1653">
                  <c:v>3.6</c:v>
                </c:pt>
                <c:pt idx="1654">
                  <c:v>3.6</c:v>
                </c:pt>
                <c:pt idx="1655">
                  <c:v>3.6</c:v>
                </c:pt>
                <c:pt idx="1656">
                  <c:v>3.6</c:v>
                </c:pt>
                <c:pt idx="1657">
                  <c:v>3.6</c:v>
                </c:pt>
                <c:pt idx="1658">
                  <c:v>3.6</c:v>
                </c:pt>
                <c:pt idx="1659">
                  <c:v>3.6</c:v>
                </c:pt>
                <c:pt idx="1660">
                  <c:v>3.6</c:v>
                </c:pt>
                <c:pt idx="1661">
                  <c:v>3.6</c:v>
                </c:pt>
                <c:pt idx="1662">
                  <c:v>3.6</c:v>
                </c:pt>
                <c:pt idx="1663">
                  <c:v>3.6</c:v>
                </c:pt>
                <c:pt idx="1664">
                  <c:v>3.6</c:v>
                </c:pt>
                <c:pt idx="1665">
                  <c:v>3.6</c:v>
                </c:pt>
                <c:pt idx="1666">
                  <c:v>3.6</c:v>
                </c:pt>
                <c:pt idx="1667">
                  <c:v>3.6</c:v>
                </c:pt>
                <c:pt idx="1668">
                  <c:v>3.6</c:v>
                </c:pt>
                <c:pt idx="1669">
                  <c:v>3.6</c:v>
                </c:pt>
                <c:pt idx="1670">
                  <c:v>3.6</c:v>
                </c:pt>
                <c:pt idx="1671">
                  <c:v>3.6</c:v>
                </c:pt>
                <c:pt idx="1672">
                  <c:v>3.6</c:v>
                </c:pt>
                <c:pt idx="1673">
                  <c:v>3.6</c:v>
                </c:pt>
                <c:pt idx="1674">
                  <c:v>3.6</c:v>
                </c:pt>
                <c:pt idx="1675">
                  <c:v>3.6</c:v>
                </c:pt>
                <c:pt idx="1676">
                  <c:v>3.6</c:v>
                </c:pt>
                <c:pt idx="1677">
                  <c:v>3.6</c:v>
                </c:pt>
                <c:pt idx="1678">
                  <c:v>3.6</c:v>
                </c:pt>
                <c:pt idx="1679">
                  <c:v>3.6</c:v>
                </c:pt>
                <c:pt idx="1680">
                  <c:v>3.6</c:v>
                </c:pt>
                <c:pt idx="1681">
                  <c:v>3.7</c:v>
                </c:pt>
                <c:pt idx="1682">
                  <c:v>3.7</c:v>
                </c:pt>
                <c:pt idx="1683">
                  <c:v>3.7</c:v>
                </c:pt>
                <c:pt idx="1684">
                  <c:v>3.7</c:v>
                </c:pt>
                <c:pt idx="1685">
                  <c:v>3.7</c:v>
                </c:pt>
                <c:pt idx="1686">
                  <c:v>3.7</c:v>
                </c:pt>
                <c:pt idx="1687">
                  <c:v>3.7</c:v>
                </c:pt>
                <c:pt idx="1688">
                  <c:v>3.7</c:v>
                </c:pt>
                <c:pt idx="1689">
                  <c:v>3.7</c:v>
                </c:pt>
                <c:pt idx="1690">
                  <c:v>3.7</c:v>
                </c:pt>
                <c:pt idx="1691">
                  <c:v>3.7</c:v>
                </c:pt>
                <c:pt idx="1692">
                  <c:v>3.7</c:v>
                </c:pt>
                <c:pt idx="1693">
                  <c:v>3.7</c:v>
                </c:pt>
                <c:pt idx="1694">
                  <c:v>3.7</c:v>
                </c:pt>
                <c:pt idx="1695">
                  <c:v>3.7</c:v>
                </c:pt>
                <c:pt idx="1696">
                  <c:v>3.7</c:v>
                </c:pt>
                <c:pt idx="1697">
                  <c:v>3.7</c:v>
                </c:pt>
                <c:pt idx="1698">
                  <c:v>3.7</c:v>
                </c:pt>
                <c:pt idx="1699">
                  <c:v>3.7</c:v>
                </c:pt>
                <c:pt idx="1700">
                  <c:v>3.7</c:v>
                </c:pt>
                <c:pt idx="1701">
                  <c:v>3.7</c:v>
                </c:pt>
                <c:pt idx="1702">
                  <c:v>3.7</c:v>
                </c:pt>
                <c:pt idx="1703">
                  <c:v>3.7</c:v>
                </c:pt>
                <c:pt idx="1704">
                  <c:v>3.7</c:v>
                </c:pt>
                <c:pt idx="1705">
                  <c:v>3.7</c:v>
                </c:pt>
                <c:pt idx="1706">
                  <c:v>3.7</c:v>
                </c:pt>
                <c:pt idx="1707">
                  <c:v>3.7</c:v>
                </c:pt>
                <c:pt idx="1708">
                  <c:v>3.7</c:v>
                </c:pt>
                <c:pt idx="1709">
                  <c:v>3.7</c:v>
                </c:pt>
                <c:pt idx="1710">
                  <c:v>3.7</c:v>
                </c:pt>
                <c:pt idx="1711">
                  <c:v>3.7</c:v>
                </c:pt>
                <c:pt idx="1712">
                  <c:v>3.7</c:v>
                </c:pt>
                <c:pt idx="1713">
                  <c:v>3.7</c:v>
                </c:pt>
                <c:pt idx="1714">
                  <c:v>3.7</c:v>
                </c:pt>
                <c:pt idx="1715">
                  <c:v>3.7</c:v>
                </c:pt>
                <c:pt idx="1716">
                  <c:v>3.7</c:v>
                </c:pt>
                <c:pt idx="1717">
                  <c:v>3.7</c:v>
                </c:pt>
                <c:pt idx="1718">
                  <c:v>3.7</c:v>
                </c:pt>
                <c:pt idx="1719">
                  <c:v>3.7</c:v>
                </c:pt>
                <c:pt idx="1720">
                  <c:v>3.7</c:v>
                </c:pt>
                <c:pt idx="1721">
                  <c:v>3.7</c:v>
                </c:pt>
                <c:pt idx="1722">
                  <c:v>3.7</c:v>
                </c:pt>
                <c:pt idx="1723">
                  <c:v>3.7</c:v>
                </c:pt>
                <c:pt idx="1724">
                  <c:v>3.7</c:v>
                </c:pt>
                <c:pt idx="1725">
                  <c:v>3.7</c:v>
                </c:pt>
                <c:pt idx="1726">
                  <c:v>3.7</c:v>
                </c:pt>
                <c:pt idx="1727">
                  <c:v>3.7</c:v>
                </c:pt>
                <c:pt idx="1728">
                  <c:v>3.7</c:v>
                </c:pt>
                <c:pt idx="1729">
                  <c:v>3.7</c:v>
                </c:pt>
                <c:pt idx="1730">
                  <c:v>3.7</c:v>
                </c:pt>
                <c:pt idx="1731">
                  <c:v>3.7</c:v>
                </c:pt>
                <c:pt idx="1732">
                  <c:v>3.7</c:v>
                </c:pt>
                <c:pt idx="1733">
                  <c:v>3.7</c:v>
                </c:pt>
                <c:pt idx="1734">
                  <c:v>3.7</c:v>
                </c:pt>
                <c:pt idx="1735">
                  <c:v>3.7</c:v>
                </c:pt>
                <c:pt idx="1736">
                  <c:v>3.7</c:v>
                </c:pt>
                <c:pt idx="1737">
                  <c:v>3.7</c:v>
                </c:pt>
                <c:pt idx="1738">
                  <c:v>3.7</c:v>
                </c:pt>
                <c:pt idx="1739">
                  <c:v>3.7</c:v>
                </c:pt>
                <c:pt idx="1740">
                  <c:v>3.7</c:v>
                </c:pt>
                <c:pt idx="1741">
                  <c:v>3.8</c:v>
                </c:pt>
                <c:pt idx="1742">
                  <c:v>3.8</c:v>
                </c:pt>
                <c:pt idx="1743">
                  <c:v>3.8</c:v>
                </c:pt>
                <c:pt idx="1744">
                  <c:v>3.8</c:v>
                </c:pt>
                <c:pt idx="1745">
                  <c:v>3.8</c:v>
                </c:pt>
                <c:pt idx="1746">
                  <c:v>3.8</c:v>
                </c:pt>
                <c:pt idx="1747">
                  <c:v>3.8</c:v>
                </c:pt>
                <c:pt idx="1748">
                  <c:v>3.8</c:v>
                </c:pt>
                <c:pt idx="1749">
                  <c:v>3.8</c:v>
                </c:pt>
                <c:pt idx="1750">
                  <c:v>3.8</c:v>
                </c:pt>
                <c:pt idx="1751">
                  <c:v>3.8</c:v>
                </c:pt>
                <c:pt idx="1752">
                  <c:v>3.8</c:v>
                </c:pt>
                <c:pt idx="1753">
                  <c:v>3.8</c:v>
                </c:pt>
                <c:pt idx="1754">
                  <c:v>3.8</c:v>
                </c:pt>
                <c:pt idx="1755">
                  <c:v>3.8</c:v>
                </c:pt>
                <c:pt idx="1756">
                  <c:v>3.8</c:v>
                </c:pt>
                <c:pt idx="1757">
                  <c:v>3.8</c:v>
                </c:pt>
                <c:pt idx="1758">
                  <c:v>3.8</c:v>
                </c:pt>
                <c:pt idx="1759">
                  <c:v>3.8</c:v>
                </c:pt>
                <c:pt idx="1760">
                  <c:v>3.8</c:v>
                </c:pt>
                <c:pt idx="1761">
                  <c:v>3.8</c:v>
                </c:pt>
                <c:pt idx="1762">
                  <c:v>3.8</c:v>
                </c:pt>
                <c:pt idx="1763">
                  <c:v>3.8</c:v>
                </c:pt>
                <c:pt idx="1764">
                  <c:v>3.8</c:v>
                </c:pt>
                <c:pt idx="1765">
                  <c:v>3.8</c:v>
                </c:pt>
                <c:pt idx="1766">
                  <c:v>3.8</c:v>
                </c:pt>
                <c:pt idx="1767">
                  <c:v>3.8</c:v>
                </c:pt>
                <c:pt idx="1768">
                  <c:v>3.8</c:v>
                </c:pt>
                <c:pt idx="1769">
                  <c:v>3.8</c:v>
                </c:pt>
                <c:pt idx="1770">
                  <c:v>3.8</c:v>
                </c:pt>
                <c:pt idx="1771">
                  <c:v>3.8</c:v>
                </c:pt>
                <c:pt idx="1772">
                  <c:v>3.8</c:v>
                </c:pt>
                <c:pt idx="1773">
                  <c:v>3.8</c:v>
                </c:pt>
                <c:pt idx="1774">
                  <c:v>3.8</c:v>
                </c:pt>
                <c:pt idx="1775">
                  <c:v>3.8</c:v>
                </c:pt>
                <c:pt idx="1776">
                  <c:v>3.8</c:v>
                </c:pt>
                <c:pt idx="1777">
                  <c:v>3.8</c:v>
                </c:pt>
                <c:pt idx="1778">
                  <c:v>3.8</c:v>
                </c:pt>
                <c:pt idx="1779">
                  <c:v>3.8</c:v>
                </c:pt>
                <c:pt idx="1780">
                  <c:v>3.8</c:v>
                </c:pt>
                <c:pt idx="1781">
                  <c:v>3.8</c:v>
                </c:pt>
                <c:pt idx="1782">
                  <c:v>3.8</c:v>
                </c:pt>
                <c:pt idx="1783">
                  <c:v>3.8</c:v>
                </c:pt>
                <c:pt idx="1784">
                  <c:v>3.8</c:v>
                </c:pt>
                <c:pt idx="1785">
                  <c:v>3.8</c:v>
                </c:pt>
                <c:pt idx="1786">
                  <c:v>3.8</c:v>
                </c:pt>
                <c:pt idx="1787">
                  <c:v>3.8</c:v>
                </c:pt>
                <c:pt idx="1788">
                  <c:v>3.8</c:v>
                </c:pt>
                <c:pt idx="1789">
                  <c:v>3.8</c:v>
                </c:pt>
                <c:pt idx="1790">
                  <c:v>3.8</c:v>
                </c:pt>
                <c:pt idx="1791">
                  <c:v>3.8</c:v>
                </c:pt>
                <c:pt idx="1792">
                  <c:v>3.8</c:v>
                </c:pt>
                <c:pt idx="1793">
                  <c:v>3.8</c:v>
                </c:pt>
                <c:pt idx="1794">
                  <c:v>3.8</c:v>
                </c:pt>
                <c:pt idx="1795">
                  <c:v>3.8</c:v>
                </c:pt>
                <c:pt idx="1796">
                  <c:v>3.8</c:v>
                </c:pt>
                <c:pt idx="1797">
                  <c:v>3.8</c:v>
                </c:pt>
                <c:pt idx="1798">
                  <c:v>3.8</c:v>
                </c:pt>
                <c:pt idx="1799">
                  <c:v>3.8</c:v>
                </c:pt>
                <c:pt idx="1800">
                  <c:v>3.8</c:v>
                </c:pt>
                <c:pt idx="1801">
                  <c:v>3.9</c:v>
                </c:pt>
                <c:pt idx="1802">
                  <c:v>3.9</c:v>
                </c:pt>
                <c:pt idx="1803">
                  <c:v>3.9</c:v>
                </c:pt>
                <c:pt idx="1804">
                  <c:v>3.9</c:v>
                </c:pt>
                <c:pt idx="1805">
                  <c:v>3.9</c:v>
                </c:pt>
                <c:pt idx="1806">
                  <c:v>3.9</c:v>
                </c:pt>
                <c:pt idx="1807">
                  <c:v>3.9</c:v>
                </c:pt>
                <c:pt idx="1808">
                  <c:v>3.9</c:v>
                </c:pt>
                <c:pt idx="1809">
                  <c:v>3.9</c:v>
                </c:pt>
                <c:pt idx="1810">
                  <c:v>3.9</c:v>
                </c:pt>
                <c:pt idx="1811">
                  <c:v>3.9</c:v>
                </c:pt>
                <c:pt idx="1812">
                  <c:v>3.9</c:v>
                </c:pt>
                <c:pt idx="1813">
                  <c:v>3.9</c:v>
                </c:pt>
                <c:pt idx="1814">
                  <c:v>3.9</c:v>
                </c:pt>
                <c:pt idx="1815">
                  <c:v>3.9</c:v>
                </c:pt>
                <c:pt idx="1816">
                  <c:v>3.9</c:v>
                </c:pt>
                <c:pt idx="1817">
                  <c:v>3.9</c:v>
                </c:pt>
                <c:pt idx="1818">
                  <c:v>3.9</c:v>
                </c:pt>
                <c:pt idx="1819">
                  <c:v>3.9</c:v>
                </c:pt>
                <c:pt idx="1820">
                  <c:v>3.9</c:v>
                </c:pt>
                <c:pt idx="1821">
                  <c:v>3.9</c:v>
                </c:pt>
                <c:pt idx="1822">
                  <c:v>3.9</c:v>
                </c:pt>
                <c:pt idx="1823">
                  <c:v>3.9</c:v>
                </c:pt>
                <c:pt idx="1824">
                  <c:v>3.9</c:v>
                </c:pt>
                <c:pt idx="1825">
                  <c:v>3.9</c:v>
                </c:pt>
                <c:pt idx="1826">
                  <c:v>3.9</c:v>
                </c:pt>
                <c:pt idx="1827">
                  <c:v>3.9</c:v>
                </c:pt>
                <c:pt idx="1828">
                  <c:v>3.9</c:v>
                </c:pt>
                <c:pt idx="1829">
                  <c:v>3.9</c:v>
                </c:pt>
                <c:pt idx="1830">
                  <c:v>3.9</c:v>
                </c:pt>
                <c:pt idx="1831">
                  <c:v>3.9</c:v>
                </c:pt>
                <c:pt idx="1832">
                  <c:v>3.9</c:v>
                </c:pt>
                <c:pt idx="1833">
                  <c:v>3.9</c:v>
                </c:pt>
                <c:pt idx="1834">
                  <c:v>3.9</c:v>
                </c:pt>
                <c:pt idx="1835">
                  <c:v>3.9</c:v>
                </c:pt>
                <c:pt idx="1836">
                  <c:v>3.9</c:v>
                </c:pt>
                <c:pt idx="1837">
                  <c:v>3.9</c:v>
                </c:pt>
                <c:pt idx="1838">
                  <c:v>3.9</c:v>
                </c:pt>
                <c:pt idx="1839">
                  <c:v>3.9</c:v>
                </c:pt>
                <c:pt idx="1840">
                  <c:v>3.9</c:v>
                </c:pt>
                <c:pt idx="1841">
                  <c:v>3.9</c:v>
                </c:pt>
                <c:pt idx="1842">
                  <c:v>3.9</c:v>
                </c:pt>
                <c:pt idx="1843">
                  <c:v>3.9</c:v>
                </c:pt>
                <c:pt idx="1844">
                  <c:v>3.9</c:v>
                </c:pt>
                <c:pt idx="1845">
                  <c:v>3.9</c:v>
                </c:pt>
                <c:pt idx="1846">
                  <c:v>3.9</c:v>
                </c:pt>
                <c:pt idx="1847">
                  <c:v>3.9</c:v>
                </c:pt>
                <c:pt idx="1848">
                  <c:v>3.9</c:v>
                </c:pt>
                <c:pt idx="1849">
                  <c:v>3.9</c:v>
                </c:pt>
                <c:pt idx="1850">
                  <c:v>3.9</c:v>
                </c:pt>
                <c:pt idx="1851">
                  <c:v>3.9</c:v>
                </c:pt>
                <c:pt idx="1852">
                  <c:v>3.9</c:v>
                </c:pt>
                <c:pt idx="1853">
                  <c:v>3.9</c:v>
                </c:pt>
                <c:pt idx="1854">
                  <c:v>3.9</c:v>
                </c:pt>
                <c:pt idx="1855">
                  <c:v>3.9</c:v>
                </c:pt>
                <c:pt idx="1856">
                  <c:v>3.9</c:v>
                </c:pt>
                <c:pt idx="1857">
                  <c:v>3.9</c:v>
                </c:pt>
                <c:pt idx="1858">
                  <c:v>3.9</c:v>
                </c:pt>
                <c:pt idx="1859">
                  <c:v>3.9</c:v>
                </c:pt>
                <c:pt idx="1860">
                  <c:v>3.9</c:v>
                </c:pt>
                <c:pt idx="1861">
                  <c:v>4.0</c:v>
                </c:pt>
                <c:pt idx="1862">
                  <c:v>4.0</c:v>
                </c:pt>
                <c:pt idx="1863">
                  <c:v>4.0</c:v>
                </c:pt>
                <c:pt idx="1864">
                  <c:v>4.0</c:v>
                </c:pt>
                <c:pt idx="1865">
                  <c:v>4.0</c:v>
                </c:pt>
                <c:pt idx="1866">
                  <c:v>4.0</c:v>
                </c:pt>
                <c:pt idx="1867">
                  <c:v>4.0</c:v>
                </c:pt>
                <c:pt idx="1868">
                  <c:v>4.0</c:v>
                </c:pt>
                <c:pt idx="1869">
                  <c:v>4.0</c:v>
                </c:pt>
                <c:pt idx="1870">
                  <c:v>4.0</c:v>
                </c:pt>
                <c:pt idx="1871">
                  <c:v>4.0</c:v>
                </c:pt>
                <c:pt idx="1872">
                  <c:v>4.0</c:v>
                </c:pt>
                <c:pt idx="1873">
                  <c:v>4.0</c:v>
                </c:pt>
                <c:pt idx="1874">
                  <c:v>4.0</c:v>
                </c:pt>
                <c:pt idx="1875">
                  <c:v>4.0</c:v>
                </c:pt>
                <c:pt idx="1876">
                  <c:v>4.0</c:v>
                </c:pt>
                <c:pt idx="1877">
                  <c:v>4.0</c:v>
                </c:pt>
                <c:pt idx="1878">
                  <c:v>4.0</c:v>
                </c:pt>
                <c:pt idx="1879">
                  <c:v>4.0</c:v>
                </c:pt>
                <c:pt idx="1880">
                  <c:v>4.0</c:v>
                </c:pt>
                <c:pt idx="1881">
                  <c:v>4.0</c:v>
                </c:pt>
                <c:pt idx="1882">
                  <c:v>4.0</c:v>
                </c:pt>
                <c:pt idx="1883">
                  <c:v>4.0</c:v>
                </c:pt>
                <c:pt idx="1884">
                  <c:v>4.0</c:v>
                </c:pt>
                <c:pt idx="1885">
                  <c:v>4.0</c:v>
                </c:pt>
                <c:pt idx="1886">
                  <c:v>4.0</c:v>
                </c:pt>
                <c:pt idx="1887">
                  <c:v>4.0</c:v>
                </c:pt>
                <c:pt idx="1888">
                  <c:v>4.0</c:v>
                </c:pt>
                <c:pt idx="1889">
                  <c:v>4.0</c:v>
                </c:pt>
                <c:pt idx="1890">
                  <c:v>4.0</c:v>
                </c:pt>
                <c:pt idx="1891">
                  <c:v>4.0</c:v>
                </c:pt>
                <c:pt idx="1892">
                  <c:v>4.0</c:v>
                </c:pt>
                <c:pt idx="1893">
                  <c:v>4.0</c:v>
                </c:pt>
                <c:pt idx="1894">
                  <c:v>4.0</c:v>
                </c:pt>
                <c:pt idx="1895">
                  <c:v>4.0</c:v>
                </c:pt>
                <c:pt idx="1896">
                  <c:v>4.0</c:v>
                </c:pt>
                <c:pt idx="1897">
                  <c:v>4.0</c:v>
                </c:pt>
                <c:pt idx="1898">
                  <c:v>4.0</c:v>
                </c:pt>
                <c:pt idx="1899">
                  <c:v>4.0</c:v>
                </c:pt>
                <c:pt idx="1900">
                  <c:v>4.0</c:v>
                </c:pt>
                <c:pt idx="1901">
                  <c:v>4.0</c:v>
                </c:pt>
                <c:pt idx="1902">
                  <c:v>4.0</c:v>
                </c:pt>
                <c:pt idx="1903">
                  <c:v>4.0</c:v>
                </c:pt>
                <c:pt idx="1904">
                  <c:v>4.0</c:v>
                </c:pt>
                <c:pt idx="1905">
                  <c:v>4.0</c:v>
                </c:pt>
                <c:pt idx="1906">
                  <c:v>4.0</c:v>
                </c:pt>
                <c:pt idx="1907">
                  <c:v>4.0</c:v>
                </c:pt>
                <c:pt idx="1908">
                  <c:v>4.0</c:v>
                </c:pt>
                <c:pt idx="1909">
                  <c:v>4.0</c:v>
                </c:pt>
                <c:pt idx="1910">
                  <c:v>4.0</c:v>
                </c:pt>
                <c:pt idx="1911">
                  <c:v>4.0</c:v>
                </c:pt>
                <c:pt idx="1912">
                  <c:v>4.0</c:v>
                </c:pt>
                <c:pt idx="1913">
                  <c:v>4.0</c:v>
                </c:pt>
                <c:pt idx="1914">
                  <c:v>4.0</c:v>
                </c:pt>
                <c:pt idx="1915">
                  <c:v>4.0</c:v>
                </c:pt>
                <c:pt idx="1916">
                  <c:v>4.0</c:v>
                </c:pt>
                <c:pt idx="1917">
                  <c:v>4.0</c:v>
                </c:pt>
                <c:pt idx="1918">
                  <c:v>4.0</c:v>
                </c:pt>
                <c:pt idx="1919">
                  <c:v>4.0</c:v>
                </c:pt>
                <c:pt idx="1920">
                  <c:v>4.0</c:v>
                </c:pt>
                <c:pt idx="1921">
                  <c:v>4.1</c:v>
                </c:pt>
                <c:pt idx="1922">
                  <c:v>4.1</c:v>
                </c:pt>
                <c:pt idx="1923">
                  <c:v>4.1</c:v>
                </c:pt>
                <c:pt idx="1924">
                  <c:v>4.1</c:v>
                </c:pt>
                <c:pt idx="1925">
                  <c:v>4.1</c:v>
                </c:pt>
                <c:pt idx="1926">
                  <c:v>4.1</c:v>
                </c:pt>
                <c:pt idx="1927">
                  <c:v>4.1</c:v>
                </c:pt>
                <c:pt idx="1928">
                  <c:v>4.1</c:v>
                </c:pt>
                <c:pt idx="1929">
                  <c:v>4.1</c:v>
                </c:pt>
                <c:pt idx="1930">
                  <c:v>4.1</c:v>
                </c:pt>
                <c:pt idx="1931">
                  <c:v>4.1</c:v>
                </c:pt>
                <c:pt idx="1932">
                  <c:v>4.1</c:v>
                </c:pt>
                <c:pt idx="1933">
                  <c:v>4.1</c:v>
                </c:pt>
                <c:pt idx="1934">
                  <c:v>4.1</c:v>
                </c:pt>
                <c:pt idx="1935">
                  <c:v>4.1</c:v>
                </c:pt>
                <c:pt idx="1936">
                  <c:v>4.1</c:v>
                </c:pt>
                <c:pt idx="1937">
                  <c:v>4.1</c:v>
                </c:pt>
                <c:pt idx="1938">
                  <c:v>4.1</c:v>
                </c:pt>
                <c:pt idx="1939">
                  <c:v>4.1</c:v>
                </c:pt>
                <c:pt idx="1940">
                  <c:v>4.1</c:v>
                </c:pt>
                <c:pt idx="1941">
                  <c:v>4.1</c:v>
                </c:pt>
                <c:pt idx="1942">
                  <c:v>4.1</c:v>
                </c:pt>
                <c:pt idx="1943">
                  <c:v>4.1</c:v>
                </c:pt>
                <c:pt idx="1944">
                  <c:v>4.1</c:v>
                </c:pt>
                <c:pt idx="1945">
                  <c:v>4.1</c:v>
                </c:pt>
                <c:pt idx="1946">
                  <c:v>4.1</c:v>
                </c:pt>
                <c:pt idx="1947">
                  <c:v>4.1</c:v>
                </c:pt>
                <c:pt idx="1948">
                  <c:v>4.1</c:v>
                </c:pt>
                <c:pt idx="1949">
                  <c:v>4.1</c:v>
                </c:pt>
                <c:pt idx="1950">
                  <c:v>4.1</c:v>
                </c:pt>
                <c:pt idx="1951">
                  <c:v>4.1</c:v>
                </c:pt>
                <c:pt idx="1952">
                  <c:v>4.1</c:v>
                </c:pt>
                <c:pt idx="1953">
                  <c:v>4.1</c:v>
                </c:pt>
                <c:pt idx="1954">
                  <c:v>4.1</c:v>
                </c:pt>
                <c:pt idx="1955">
                  <c:v>4.1</c:v>
                </c:pt>
                <c:pt idx="1956">
                  <c:v>4.1</c:v>
                </c:pt>
                <c:pt idx="1957">
                  <c:v>4.1</c:v>
                </c:pt>
                <c:pt idx="1958">
                  <c:v>4.1</c:v>
                </c:pt>
                <c:pt idx="1959">
                  <c:v>4.1</c:v>
                </c:pt>
                <c:pt idx="1960">
                  <c:v>4.1</c:v>
                </c:pt>
                <c:pt idx="1961">
                  <c:v>4.1</c:v>
                </c:pt>
                <c:pt idx="1962">
                  <c:v>4.1</c:v>
                </c:pt>
                <c:pt idx="1963">
                  <c:v>4.1</c:v>
                </c:pt>
                <c:pt idx="1964">
                  <c:v>4.1</c:v>
                </c:pt>
                <c:pt idx="1965">
                  <c:v>4.1</c:v>
                </c:pt>
                <c:pt idx="1966">
                  <c:v>4.1</c:v>
                </c:pt>
                <c:pt idx="1967">
                  <c:v>4.1</c:v>
                </c:pt>
                <c:pt idx="1968">
                  <c:v>4.1</c:v>
                </c:pt>
                <c:pt idx="1969">
                  <c:v>4.1</c:v>
                </c:pt>
                <c:pt idx="1970">
                  <c:v>4.1</c:v>
                </c:pt>
                <c:pt idx="1971">
                  <c:v>4.1</c:v>
                </c:pt>
                <c:pt idx="1972">
                  <c:v>4.1</c:v>
                </c:pt>
                <c:pt idx="1973">
                  <c:v>4.1</c:v>
                </c:pt>
                <c:pt idx="1974">
                  <c:v>4.1</c:v>
                </c:pt>
                <c:pt idx="1975">
                  <c:v>4.1</c:v>
                </c:pt>
                <c:pt idx="1976">
                  <c:v>4.1</c:v>
                </c:pt>
                <c:pt idx="1977">
                  <c:v>4.1</c:v>
                </c:pt>
                <c:pt idx="1978">
                  <c:v>4.1</c:v>
                </c:pt>
                <c:pt idx="1979">
                  <c:v>4.1</c:v>
                </c:pt>
                <c:pt idx="1980">
                  <c:v>4.1</c:v>
                </c:pt>
                <c:pt idx="1981">
                  <c:v>4.2</c:v>
                </c:pt>
                <c:pt idx="1982">
                  <c:v>4.2</c:v>
                </c:pt>
                <c:pt idx="1983">
                  <c:v>4.2</c:v>
                </c:pt>
                <c:pt idx="1984">
                  <c:v>4.2</c:v>
                </c:pt>
                <c:pt idx="1985">
                  <c:v>4.2</c:v>
                </c:pt>
                <c:pt idx="1986">
                  <c:v>4.2</c:v>
                </c:pt>
                <c:pt idx="1987">
                  <c:v>4.2</c:v>
                </c:pt>
                <c:pt idx="1988">
                  <c:v>4.2</c:v>
                </c:pt>
                <c:pt idx="1989">
                  <c:v>4.2</c:v>
                </c:pt>
                <c:pt idx="1990">
                  <c:v>4.2</c:v>
                </c:pt>
                <c:pt idx="1991">
                  <c:v>4.2</c:v>
                </c:pt>
                <c:pt idx="1992">
                  <c:v>4.2</c:v>
                </c:pt>
                <c:pt idx="1993">
                  <c:v>4.2</c:v>
                </c:pt>
                <c:pt idx="1994">
                  <c:v>4.2</c:v>
                </c:pt>
                <c:pt idx="1995">
                  <c:v>4.2</c:v>
                </c:pt>
              </c:strCache>
            </c:strRef>
          </c:cat>
          <c:val>
            <c:numRef>
              <c:f>Sheet1!$D$2:$D$1996</c:f>
              <c:numCache>
                <c:formatCode>General</c:formatCode>
                <c:ptCount val="1995"/>
                <c:pt idx="0">
                  <c:v>49.224151000000013</c:v>
                </c:pt>
                <c:pt idx="1">
                  <c:v>49.224151000000013</c:v>
                </c:pt>
                <c:pt idx="2">
                  <c:v>49.224151000000013</c:v>
                </c:pt>
                <c:pt idx="3">
                  <c:v>49.224151000000013</c:v>
                </c:pt>
                <c:pt idx="4">
                  <c:v>49.224151000000013</c:v>
                </c:pt>
                <c:pt idx="5">
                  <c:v>49.224151000000013</c:v>
                </c:pt>
                <c:pt idx="6">
                  <c:v>49.224151000000013</c:v>
                </c:pt>
                <c:pt idx="7">
                  <c:v>49.224151000000013</c:v>
                </c:pt>
                <c:pt idx="8">
                  <c:v>49.224151000000013</c:v>
                </c:pt>
                <c:pt idx="9">
                  <c:v>49.224151000000013</c:v>
                </c:pt>
                <c:pt idx="10">
                  <c:v>49.352712000000011</c:v>
                </c:pt>
                <c:pt idx="11">
                  <c:v>49.352712000000011</c:v>
                </c:pt>
                <c:pt idx="12">
                  <c:v>49.352712000000011</c:v>
                </c:pt>
                <c:pt idx="13">
                  <c:v>49.352712000000011</c:v>
                </c:pt>
                <c:pt idx="14">
                  <c:v>49.352712000000011</c:v>
                </c:pt>
                <c:pt idx="15">
                  <c:v>49.352712000000011</c:v>
                </c:pt>
                <c:pt idx="16">
                  <c:v>49.352712000000011</c:v>
                </c:pt>
                <c:pt idx="17">
                  <c:v>49.352712000000011</c:v>
                </c:pt>
                <c:pt idx="18">
                  <c:v>49.352712000000011</c:v>
                </c:pt>
                <c:pt idx="19">
                  <c:v>49.352712000000011</c:v>
                </c:pt>
                <c:pt idx="20">
                  <c:v>49.516242999999996</c:v>
                </c:pt>
                <c:pt idx="21">
                  <c:v>49.516242999999996</c:v>
                </c:pt>
                <c:pt idx="22">
                  <c:v>49.516242999999996</c:v>
                </c:pt>
                <c:pt idx="23">
                  <c:v>49.516242999999996</c:v>
                </c:pt>
                <c:pt idx="24">
                  <c:v>49.516242999999996</c:v>
                </c:pt>
                <c:pt idx="25">
                  <c:v>49.516242999999996</c:v>
                </c:pt>
                <c:pt idx="26">
                  <c:v>49.516242999999996</c:v>
                </c:pt>
                <c:pt idx="27">
                  <c:v>49.516242999999996</c:v>
                </c:pt>
                <c:pt idx="28">
                  <c:v>49.516242999999996</c:v>
                </c:pt>
                <c:pt idx="29">
                  <c:v>49.516242999999996</c:v>
                </c:pt>
                <c:pt idx="30">
                  <c:v>49.731887999999998</c:v>
                </c:pt>
                <c:pt idx="31">
                  <c:v>49.731887999999998</c:v>
                </c:pt>
                <c:pt idx="32">
                  <c:v>49.731887999999998</c:v>
                </c:pt>
                <c:pt idx="33">
                  <c:v>49.731887999999998</c:v>
                </c:pt>
                <c:pt idx="34">
                  <c:v>49.731887999999998</c:v>
                </c:pt>
                <c:pt idx="35">
                  <c:v>49.731887999999998</c:v>
                </c:pt>
                <c:pt idx="36">
                  <c:v>49.731887999999998</c:v>
                </c:pt>
                <c:pt idx="37">
                  <c:v>49.731887999999998</c:v>
                </c:pt>
                <c:pt idx="38">
                  <c:v>49.731887999999998</c:v>
                </c:pt>
                <c:pt idx="39">
                  <c:v>49.731887999999998</c:v>
                </c:pt>
                <c:pt idx="40">
                  <c:v>49.993635000000012</c:v>
                </c:pt>
                <c:pt idx="41">
                  <c:v>49.993635000000012</c:v>
                </c:pt>
                <c:pt idx="42">
                  <c:v>49.993635000000012</c:v>
                </c:pt>
                <c:pt idx="43">
                  <c:v>49.993635000000012</c:v>
                </c:pt>
                <c:pt idx="44">
                  <c:v>49.993635000000012</c:v>
                </c:pt>
                <c:pt idx="45">
                  <c:v>49.993635000000012</c:v>
                </c:pt>
                <c:pt idx="46">
                  <c:v>49.993635000000012</c:v>
                </c:pt>
                <c:pt idx="47">
                  <c:v>49.993635000000012</c:v>
                </c:pt>
                <c:pt idx="48">
                  <c:v>49.993635000000012</c:v>
                </c:pt>
                <c:pt idx="49">
                  <c:v>49.993635000000012</c:v>
                </c:pt>
                <c:pt idx="50">
                  <c:v>50.342370000000003</c:v>
                </c:pt>
                <c:pt idx="51">
                  <c:v>50.342370000000003</c:v>
                </c:pt>
                <c:pt idx="52">
                  <c:v>50.342370000000003</c:v>
                </c:pt>
                <c:pt idx="53">
                  <c:v>50.342370000000003</c:v>
                </c:pt>
                <c:pt idx="54">
                  <c:v>50.342370000000003</c:v>
                </c:pt>
                <c:pt idx="55">
                  <c:v>50.342370000000003</c:v>
                </c:pt>
                <c:pt idx="56">
                  <c:v>50.342370000000003</c:v>
                </c:pt>
                <c:pt idx="57">
                  <c:v>50.342370000000003</c:v>
                </c:pt>
                <c:pt idx="58">
                  <c:v>50.342370000000003</c:v>
                </c:pt>
                <c:pt idx="59">
                  <c:v>50.342370000000003</c:v>
                </c:pt>
                <c:pt idx="60">
                  <c:v>50.692841000000001</c:v>
                </c:pt>
                <c:pt idx="61">
                  <c:v>50.692841000000001</c:v>
                </c:pt>
                <c:pt idx="62">
                  <c:v>50.692841000000001</c:v>
                </c:pt>
                <c:pt idx="63">
                  <c:v>50.692841000000001</c:v>
                </c:pt>
                <c:pt idx="64">
                  <c:v>50.692841000000001</c:v>
                </c:pt>
                <c:pt idx="65">
                  <c:v>50.692841000000001</c:v>
                </c:pt>
                <c:pt idx="66">
                  <c:v>50.692841000000001</c:v>
                </c:pt>
                <c:pt idx="67">
                  <c:v>50.692841000000001</c:v>
                </c:pt>
                <c:pt idx="68">
                  <c:v>50.692841000000001</c:v>
                </c:pt>
                <c:pt idx="69">
                  <c:v>50.692841000000001</c:v>
                </c:pt>
                <c:pt idx="70">
                  <c:v>51.043748000000001</c:v>
                </c:pt>
                <c:pt idx="71">
                  <c:v>51.043748000000001</c:v>
                </c:pt>
                <c:pt idx="72">
                  <c:v>51.043748000000001</c:v>
                </c:pt>
                <c:pt idx="73">
                  <c:v>51.043748000000001</c:v>
                </c:pt>
                <c:pt idx="74">
                  <c:v>51.043748000000001</c:v>
                </c:pt>
                <c:pt idx="75">
                  <c:v>51.043748000000001</c:v>
                </c:pt>
                <c:pt idx="76">
                  <c:v>51.043748000000001</c:v>
                </c:pt>
                <c:pt idx="77">
                  <c:v>51.043748000000001</c:v>
                </c:pt>
                <c:pt idx="78">
                  <c:v>51.043748000000001</c:v>
                </c:pt>
                <c:pt idx="79">
                  <c:v>51.043748000000001</c:v>
                </c:pt>
                <c:pt idx="80">
                  <c:v>51.486199000000006</c:v>
                </c:pt>
                <c:pt idx="81">
                  <c:v>51.486199000000006</c:v>
                </c:pt>
                <c:pt idx="82">
                  <c:v>51.486199000000006</c:v>
                </c:pt>
                <c:pt idx="83">
                  <c:v>51.486199000000006</c:v>
                </c:pt>
                <c:pt idx="84">
                  <c:v>51.486199000000006</c:v>
                </c:pt>
                <c:pt idx="85">
                  <c:v>51.486199000000006</c:v>
                </c:pt>
                <c:pt idx="86">
                  <c:v>51.486199000000006</c:v>
                </c:pt>
                <c:pt idx="87">
                  <c:v>51.486199000000006</c:v>
                </c:pt>
                <c:pt idx="88">
                  <c:v>51.486199000000006</c:v>
                </c:pt>
                <c:pt idx="89">
                  <c:v>51.486199000000006</c:v>
                </c:pt>
                <c:pt idx="90">
                  <c:v>51.869201000000004</c:v>
                </c:pt>
                <c:pt idx="91">
                  <c:v>51.869201000000004</c:v>
                </c:pt>
                <c:pt idx="92">
                  <c:v>51.869201000000004</c:v>
                </c:pt>
                <c:pt idx="93">
                  <c:v>51.869201000000004</c:v>
                </c:pt>
                <c:pt idx="94">
                  <c:v>51.869201000000004</c:v>
                </c:pt>
                <c:pt idx="95">
                  <c:v>51.869201000000004</c:v>
                </c:pt>
                <c:pt idx="96">
                  <c:v>51.869201000000004</c:v>
                </c:pt>
                <c:pt idx="97">
                  <c:v>51.869201000000004</c:v>
                </c:pt>
                <c:pt idx="98">
                  <c:v>51.869201000000004</c:v>
                </c:pt>
                <c:pt idx="99">
                  <c:v>51.869201000000004</c:v>
                </c:pt>
                <c:pt idx="100">
                  <c:v>52.339018000000003</c:v>
                </c:pt>
                <c:pt idx="101">
                  <c:v>52.339018000000003</c:v>
                </c:pt>
                <c:pt idx="102">
                  <c:v>52.339018000000003</c:v>
                </c:pt>
                <c:pt idx="103">
                  <c:v>52.339018000000003</c:v>
                </c:pt>
                <c:pt idx="104">
                  <c:v>52.339018000000003</c:v>
                </c:pt>
                <c:pt idx="105">
                  <c:v>52.339018000000003</c:v>
                </c:pt>
                <c:pt idx="106">
                  <c:v>52.339018000000003</c:v>
                </c:pt>
                <c:pt idx="107">
                  <c:v>52.339018000000003</c:v>
                </c:pt>
                <c:pt idx="108">
                  <c:v>52.339018000000003</c:v>
                </c:pt>
                <c:pt idx="109">
                  <c:v>52.339018000000003</c:v>
                </c:pt>
                <c:pt idx="110">
                  <c:v>52.865032000000021</c:v>
                </c:pt>
                <c:pt idx="111">
                  <c:v>52.865032000000021</c:v>
                </c:pt>
                <c:pt idx="112">
                  <c:v>52.865032000000021</c:v>
                </c:pt>
                <c:pt idx="113">
                  <c:v>52.865032000000021</c:v>
                </c:pt>
                <c:pt idx="114">
                  <c:v>52.865032000000021</c:v>
                </c:pt>
                <c:pt idx="115">
                  <c:v>52.865032000000021</c:v>
                </c:pt>
                <c:pt idx="116">
                  <c:v>52.865032000000021</c:v>
                </c:pt>
                <c:pt idx="117">
                  <c:v>52.865032000000021</c:v>
                </c:pt>
                <c:pt idx="118">
                  <c:v>52.865032000000021</c:v>
                </c:pt>
                <c:pt idx="119">
                  <c:v>52.865032000000021</c:v>
                </c:pt>
                <c:pt idx="120">
                  <c:v>53.428342000000022</c:v>
                </c:pt>
                <c:pt idx="121">
                  <c:v>53.428342000000022</c:v>
                </c:pt>
                <c:pt idx="122">
                  <c:v>53.428342000000022</c:v>
                </c:pt>
                <c:pt idx="123">
                  <c:v>53.428342000000022</c:v>
                </c:pt>
                <c:pt idx="124">
                  <c:v>53.428342000000022</c:v>
                </c:pt>
                <c:pt idx="125">
                  <c:v>53.428342000000022</c:v>
                </c:pt>
                <c:pt idx="126">
                  <c:v>53.428342000000022</c:v>
                </c:pt>
                <c:pt idx="127">
                  <c:v>53.428342000000022</c:v>
                </c:pt>
                <c:pt idx="128">
                  <c:v>53.428342000000022</c:v>
                </c:pt>
                <c:pt idx="129">
                  <c:v>53.428342000000022</c:v>
                </c:pt>
                <c:pt idx="130">
                  <c:v>54.001038000000001</c:v>
                </c:pt>
                <c:pt idx="131">
                  <c:v>54.001038000000001</c:v>
                </c:pt>
                <c:pt idx="132">
                  <c:v>54.001038000000001</c:v>
                </c:pt>
                <c:pt idx="133">
                  <c:v>54.001038000000001</c:v>
                </c:pt>
                <c:pt idx="134">
                  <c:v>54.001038000000001</c:v>
                </c:pt>
                <c:pt idx="135">
                  <c:v>54.001038000000001</c:v>
                </c:pt>
                <c:pt idx="136">
                  <c:v>54.001038000000001</c:v>
                </c:pt>
                <c:pt idx="137">
                  <c:v>54.001038000000001</c:v>
                </c:pt>
                <c:pt idx="138">
                  <c:v>54.001038000000001</c:v>
                </c:pt>
                <c:pt idx="139">
                  <c:v>54.001038000000001</c:v>
                </c:pt>
                <c:pt idx="140">
                  <c:v>54.5974</c:v>
                </c:pt>
                <c:pt idx="141">
                  <c:v>54.5974</c:v>
                </c:pt>
                <c:pt idx="142">
                  <c:v>54.5974</c:v>
                </c:pt>
                <c:pt idx="143">
                  <c:v>54.5974</c:v>
                </c:pt>
                <c:pt idx="144">
                  <c:v>54.5974</c:v>
                </c:pt>
                <c:pt idx="145">
                  <c:v>54.5974</c:v>
                </c:pt>
                <c:pt idx="146">
                  <c:v>54.5974</c:v>
                </c:pt>
                <c:pt idx="147">
                  <c:v>54.5974</c:v>
                </c:pt>
                <c:pt idx="148">
                  <c:v>54.5974</c:v>
                </c:pt>
                <c:pt idx="149">
                  <c:v>54.5974</c:v>
                </c:pt>
                <c:pt idx="150">
                  <c:v>55.155951000000002</c:v>
                </c:pt>
                <c:pt idx="151">
                  <c:v>55.155951000000002</c:v>
                </c:pt>
                <c:pt idx="152">
                  <c:v>55.155951000000002</c:v>
                </c:pt>
                <c:pt idx="153">
                  <c:v>55.155951000000002</c:v>
                </c:pt>
                <c:pt idx="154">
                  <c:v>55.155951000000002</c:v>
                </c:pt>
                <c:pt idx="155">
                  <c:v>55.155951000000002</c:v>
                </c:pt>
                <c:pt idx="156">
                  <c:v>55.155951000000002</c:v>
                </c:pt>
                <c:pt idx="157">
                  <c:v>55.155951000000002</c:v>
                </c:pt>
                <c:pt idx="158">
                  <c:v>55.155951000000002</c:v>
                </c:pt>
                <c:pt idx="159">
                  <c:v>55.155951000000002</c:v>
                </c:pt>
                <c:pt idx="160">
                  <c:v>55.775599000000021</c:v>
                </c:pt>
                <c:pt idx="161">
                  <c:v>55.775599000000021</c:v>
                </c:pt>
                <c:pt idx="162">
                  <c:v>55.775599000000021</c:v>
                </c:pt>
                <c:pt idx="163">
                  <c:v>55.775599000000021</c:v>
                </c:pt>
                <c:pt idx="164">
                  <c:v>55.775599000000021</c:v>
                </c:pt>
                <c:pt idx="165">
                  <c:v>55.775599000000021</c:v>
                </c:pt>
                <c:pt idx="166">
                  <c:v>55.775599000000021</c:v>
                </c:pt>
                <c:pt idx="167">
                  <c:v>55.775599000000021</c:v>
                </c:pt>
                <c:pt idx="168">
                  <c:v>55.775599000000021</c:v>
                </c:pt>
                <c:pt idx="169">
                  <c:v>55.775599000000021</c:v>
                </c:pt>
                <c:pt idx="170">
                  <c:v>56.379173000000002</c:v>
                </c:pt>
                <c:pt idx="171">
                  <c:v>56.379173000000002</c:v>
                </c:pt>
                <c:pt idx="172">
                  <c:v>56.379173000000002</c:v>
                </c:pt>
                <c:pt idx="173">
                  <c:v>56.379173000000002</c:v>
                </c:pt>
                <c:pt idx="174">
                  <c:v>56.379173000000002</c:v>
                </c:pt>
                <c:pt idx="175">
                  <c:v>56.379173000000002</c:v>
                </c:pt>
                <c:pt idx="176">
                  <c:v>56.379173000000002</c:v>
                </c:pt>
                <c:pt idx="177">
                  <c:v>56.379173000000002</c:v>
                </c:pt>
                <c:pt idx="178">
                  <c:v>56.379173000000002</c:v>
                </c:pt>
                <c:pt idx="179">
                  <c:v>56.379173000000002</c:v>
                </c:pt>
                <c:pt idx="180">
                  <c:v>57.039358000000021</c:v>
                </c:pt>
                <c:pt idx="181">
                  <c:v>57.039358000000021</c:v>
                </c:pt>
                <c:pt idx="182">
                  <c:v>57.039358000000021</c:v>
                </c:pt>
                <c:pt idx="183">
                  <c:v>57.039358000000021</c:v>
                </c:pt>
                <c:pt idx="184">
                  <c:v>57.039358000000021</c:v>
                </c:pt>
                <c:pt idx="185">
                  <c:v>57.039358000000021</c:v>
                </c:pt>
                <c:pt idx="186">
                  <c:v>57.039358000000021</c:v>
                </c:pt>
                <c:pt idx="187">
                  <c:v>57.039358000000021</c:v>
                </c:pt>
                <c:pt idx="188">
                  <c:v>57.039358000000021</c:v>
                </c:pt>
                <c:pt idx="189">
                  <c:v>57.039358000000021</c:v>
                </c:pt>
                <c:pt idx="190">
                  <c:v>57.725772000000035</c:v>
                </c:pt>
                <c:pt idx="191">
                  <c:v>57.725772000000035</c:v>
                </c:pt>
                <c:pt idx="192">
                  <c:v>57.725772000000035</c:v>
                </c:pt>
                <c:pt idx="193">
                  <c:v>57.725772000000035</c:v>
                </c:pt>
                <c:pt idx="194">
                  <c:v>57.725772000000035</c:v>
                </c:pt>
                <c:pt idx="195">
                  <c:v>57.725772000000035</c:v>
                </c:pt>
                <c:pt idx="196">
                  <c:v>57.725772000000035</c:v>
                </c:pt>
                <c:pt idx="197">
                  <c:v>57.725772000000035</c:v>
                </c:pt>
                <c:pt idx="198">
                  <c:v>57.725772000000035</c:v>
                </c:pt>
                <c:pt idx="199">
                  <c:v>57.725772000000035</c:v>
                </c:pt>
                <c:pt idx="200">
                  <c:v>58.365916000000013</c:v>
                </c:pt>
                <c:pt idx="201">
                  <c:v>58.365916000000013</c:v>
                </c:pt>
                <c:pt idx="202">
                  <c:v>58.365916000000013</c:v>
                </c:pt>
                <c:pt idx="203">
                  <c:v>58.365916000000013</c:v>
                </c:pt>
                <c:pt idx="204">
                  <c:v>58.365916000000013</c:v>
                </c:pt>
                <c:pt idx="205">
                  <c:v>58.365916000000013</c:v>
                </c:pt>
                <c:pt idx="206">
                  <c:v>58.365916000000013</c:v>
                </c:pt>
                <c:pt idx="207">
                  <c:v>58.365916000000013</c:v>
                </c:pt>
                <c:pt idx="208">
                  <c:v>58.365916000000013</c:v>
                </c:pt>
                <c:pt idx="209">
                  <c:v>58.365916000000013</c:v>
                </c:pt>
                <c:pt idx="210">
                  <c:v>59.021562000000003</c:v>
                </c:pt>
                <c:pt idx="211">
                  <c:v>59.021562000000003</c:v>
                </c:pt>
                <c:pt idx="212">
                  <c:v>59.021562000000003</c:v>
                </c:pt>
                <c:pt idx="213">
                  <c:v>59.021562000000003</c:v>
                </c:pt>
                <c:pt idx="214">
                  <c:v>59.021562000000003</c:v>
                </c:pt>
                <c:pt idx="215">
                  <c:v>59.021562000000003</c:v>
                </c:pt>
                <c:pt idx="216">
                  <c:v>59.021562000000003</c:v>
                </c:pt>
                <c:pt idx="217">
                  <c:v>59.021562000000003</c:v>
                </c:pt>
                <c:pt idx="218">
                  <c:v>59.021562000000003</c:v>
                </c:pt>
                <c:pt idx="219">
                  <c:v>59.021562000000003</c:v>
                </c:pt>
                <c:pt idx="220">
                  <c:v>59.789786000000007</c:v>
                </c:pt>
                <c:pt idx="221">
                  <c:v>59.789786000000007</c:v>
                </c:pt>
                <c:pt idx="222">
                  <c:v>59.789786000000007</c:v>
                </c:pt>
                <c:pt idx="223">
                  <c:v>59.789786000000007</c:v>
                </c:pt>
                <c:pt idx="224">
                  <c:v>59.789786000000007</c:v>
                </c:pt>
                <c:pt idx="225">
                  <c:v>59.789786000000007</c:v>
                </c:pt>
                <c:pt idx="226">
                  <c:v>59.789786000000007</c:v>
                </c:pt>
                <c:pt idx="227">
                  <c:v>59.789786000000007</c:v>
                </c:pt>
                <c:pt idx="228">
                  <c:v>59.789786000000007</c:v>
                </c:pt>
                <c:pt idx="229">
                  <c:v>59.789786000000007</c:v>
                </c:pt>
                <c:pt idx="230">
                  <c:v>60.573654000000005</c:v>
                </c:pt>
                <c:pt idx="231">
                  <c:v>60.573654000000005</c:v>
                </c:pt>
                <c:pt idx="232">
                  <c:v>60.573654000000005</c:v>
                </c:pt>
                <c:pt idx="233">
                  <c:v>60.573654000000005</c:v>
                </c:pt>
                <c:pt idx="234">
                  <c:v>60.573654000000005</c:v>
                </c:pt>
                <c:pt idx="235">
                  <c:v>60.573654000000005</c:v>
                </c:pt>
                <c:pt idx="236">
                  <c:v>60.573654000000005</c:v>
                </c:pt>
                <c:pt idx="237">
                  <c:v>60.573654000000005</c:v>
                </c:pt>
                <c:pt idx="238">
                  <c:v>60.573654000000005</c:v>
                </c:pt>
                <c:pt idx="239">
                  <c:v>60.573654000000005</c:v>
                </c:pt>
                <c:pt idx="240">
                  <c:v>61.337480999999997</c:v>
                </c:pt>
                <c:pt idx="241">
                  <c:v>61.337480999999997</c:v>
                </c:pt>
                <c:pt idx="242">
                  <c:v>61.337480999999997</c:v>
                </c:pt>
                <c:pt idx="243">
                  <c:v>61.337480999999997</c:v>
                </c:pt>
                <c:pt idx="244">
                  <c:v>61.337480999999997</c:v>
                </c:pt>
                <c:pt idx="245">
                  <c:v>61.337480999999997</c:v>
                </c:pt>
                <c:pt idx="246">
                  <c:v>61.337480999999997</c:v>
                </c:pt>
                <c:pt idx="247">
                  <c:v>61.337480999999997</c:v>
                </c:pt>
                <c:pt idx="248">
                  <c:v>61.337480999999997</c:v>
                </c:pt>
                <c:pt idx="249">
                  <c:v>61.337480999999997</c:v>
                </c:pt>
                <c:pt idx="250">
                  <c:v>62.076364000000005</c:v>
                </c:pt>
                <c:pt idx="251">
                  <c:v>62.076364000000005</c:v>
                </c:pt>
                <c:pt idx="252">
                  <c:v>62.076364000000005</c:v>
                </c:pt>
                <c:pt idx="253">
                  <c:v>62.076364000000005</c:v>
                </c:pt>
                <c:pt idx="254">
                  <c:v>62.076364000000005</c:v>
                </c:pt>
                <c:pt idx="255">
                  <c:v>62.076364000000005</c:v>
                </c:pt>
                <c:pt idx="256">
                  <c:v>62.076364000000005</c:v>
                </c:pt>
                <c:pt idx="257">
                  <c:v>62.076364000000005</c:v>
                </c:pt>
                <c:pt idx="258">
                  <c:v>62.076364000000005</c:v>
                </c:pt>
                <c:pt idx="259">
                  <c:v>62.076364000000005</c:v>
                </c:pt>
                <c:pt idx="260">
                  <c:v>62.797260000000001</c:v>
                </c:pt>
                <c:pt idx="261">
                  <c:v>62.797260000000001</c:v>
                </c:pt>
                <c:pt idx="262">
                  <c:v>62.797260000000001</c:v>
                </c:pt>
                <c:pt idx="263">
                  <c:v>62.797260000000001</c:v>
                </c:pt>
                <c:pt idx="264">
                  <c:v>62.797260000000001</c:v>
                </c:pt>
                <c:pt idx="265">
                  <c:v>62.797260000000001</c:v>
                </c:pt>
                <c:pt idx="266">
                  <c:v>62.797260000000001</c:v>
                </c:pt>
                <c:pt idx="267">
                  <c:v>62.797260000000001</c:v>
                </c:pt>
                <c:pt idx="268">
                  <c:v>62.797260000000001</c:v>
                </c:pt>
                <c:pt idx="269">
                  <c:v>62.797260000000001</c:v>
                </c:pt>
                <c:pt idx="270">
                  <c:v>62.917899999999996</c:v>
                </c:pt>
                <c:pt idx="271">
                  <c:v>62.917899999999996</c:v>
                </c:pt>
                <c:pt idx="272">
                  <c:v>62.917899999999996</c:v>
                </c:pt>
                <c:pt idx="273">
                  <c:v>62.917899999999996</c:v>
                </c:pt>
                <c:pt idx="274">
                  <c:v>62.917899999999996</c:v>
                </c:pt>
                <c:pt idx="275">
                  <c:v>62.917899999999996</c:v>
                </c:pt>
                <c:pt idx="276">
                  <c:v>62.917899999999996</c:v>
                </c:pt>
                <c:pt idx="277">
                  <c:v>62.917899999999996</c:v>
                </c:pt>
                <c:pt idx="278">
                  <c:v>62.917899999999996</c:v>
                </c:pt>
                <c:pt idx="279">
                  <c:v>62.917899999999996</c:v>
                </c:pt>
                <c:pt idx="280">
                  <c:v>62.939794000000006</c:v>
                </c:pt>
                <c:pt idx="281">
                  <c:v>62.939794000000006</c:v>
                </c:pt>
                <c:pt idx="282">
                  <c:v>62.939794000000006</c:v>
                </c:pt>
                <c:pt idx="283">
                  <c:v>62.939794000000006</c:v>
                </c:pt>
                <c:pt idx="284">
                  <c:v>62.939794000000006</c:v>
                </c:pt>
                <c:pt idx="285">
                  <c:v>62.939794000000006</c:v>
                </c:pt>
                <c:pt idx="286">
                  <c:v>62.939794000000006</c:v>
                </c:pt>
                <c:pt idx="287">
                  <c:v>62.939794000000006</c:v>
                </c:pt>
                <c:pt idx="288">
                  <c:v>62.939794000000006</c:v>
                </c:pt>
                <c:pt idx="289">
                  <c:v>62.939794000000006</c:v>
                </c:pt>
                <c:pt idx="290">
                  <c:v>63.064122000000012</c:v>
                </c:pt>
                <c:pt idx="291">
                  <c:v>63.064122000000012</c:v>
                </c:pt>
                <c:pt idx="292">
                  <c:v>63.064122000000012</c:v>
                </c:pt>
                <c:pt idx="293">
                  <c:v>63.064122000000012</c:v>
                </c:pt>
                <c:pt idx="294">
                  <c:v>63.064122000000012</c:v>
                </c:pt>
                <c:pt idx="295">
                  <c:v>63.064122000000012</c:v>
                </c:pt>
                <c:pt idx="296">
                  <c:v>63.064122000000012</c:v>
                </c:pt>
                <c:pt idx="297">
                  <c:v>63.064122000000012</c:v>
                </c:pt>
                <c:pt idx="298">
                  <c:v>63.064122000000012</c:v>
                </c:pt>
                <c:pt idx="299">
                  <c:v>63.064122000000012</c:v>
                </c:pt>
                <c:pt idx="300">
                  <c:v>63.782985000000011</c:v>
                </c:pt>
                <c:pt idx="301">
                  <c:v>63.782985000000011</c:v>
                </c:pt>
                <c:pt idx="302">
                  <c:v>63.782985000000011</c:v>
                </c:pt>
                <c:pt idx="303">
                  <c:v>63.782985000000011</c:v>
                </c:pt>
                <c:pt idx="304">
                  <c:v>63.782985000000011</c:v>
                </c:pt>
                <c:pt idx="305">
                  <c:v>63.782985000000011</c:v>
                </c:pt>
                <c:pt idx="306">
                  <c:v>63.782985000000011</c:v>
                </c:pt>
                <c:pt idx="307">
                  <c:v>63.782985000000011</c:v>
                </c:pt>
                <c:pt idx="308">
                  <c:v>63.782985000000011</c:v>
                </c:pt>
                <c:pt idx="309">
                  <c:v>63.782985000000011</c:v>
                </c:pt>
                <c:pt idx="310">
                  <c:v>64.225417999999962</c:v>
                </c:pt>
                <c:pt idx="311">
                  <c:v>64.225417999999962</c:v>
                </c:pt>
                <c:pt idx="312">
                  <c:v>64.225417999999962</c:v>
                </c:pt>
                <c:pt idx="313">
                  <c:v>64.225417999999962</c:v>
                </c:pt>
                <c:pt idx="314">
                  <c:v>64.225417999999962</c:v>
                </c:pt>
                <c:pt idx="315">
                  <c:v>64.225417999999962</c:v>
                </c:pt>
                <c:pt idx="316">
                  <c:v>64.225417999999962</c:v>
                </c:pt>
                <c:pt idx="317">
                  <c:v>64.225417999999962</c:v>
                </c:pt>
                <c:pt idx="318">
                  <c:v>64.225417999999962</c:v>
                </c:pt>
                <c:pt idx="319">
                  <c:v>64.225417999999962</c:v>
                </c:pt>
                <c:pt idx="320">
                  <c:v>64.796296999999996</c:v>
                </c:pt>
                <c:pt idx="321">
                  <c:v>64.796296999999996</c:v>
                </c:pt>
                <c:pt idx="322">
                  <c:v>64.796296999999996</c:v>
                </c:pt>
                <c:pt idx="323">
                  <c:v>64.796296999999996</c:v>
                </c:pt>
                <c:pt idx="324">
                  <c:v>64.796296999999996</c:v>
                </c:pt>
                <c:pt idx="325">
                  <c:v>64.796296999999996</c:v>
                </c:pt>
                <c:pt idx="326">
                  <c:v>64.796296999999996</c:v>
                </c:pt>
                <c:pt idx="327">
                  <c:v>64.796296999999996</c:v>
                </c:pt>
                <c:pt idx="328">
                  <c:v>64.796296999999996</c:v>
                </c:pt>
                <c:pt idx="329">
                  <c:v>64.796296999999996</c:v>
                </c:pt>
                <c:pt idx="330">
                  <c:v>65.400057000000004</c:v>
                </c:pt>
                <c:pt idx="331">
                  <c:v>65.400057000000004</c:v>
                </c:pt>
                <c:pt idx="332">
                  <c:v>65.400057000000004</c:v>
                </c:pt>
                <c:pt idx="333">
                  <c:v>65.400057000000004</c:v>
                </c:pt>
                <c:pt idx="334">
                  <c:v>65.400057000000004</c:v>
                </c:pt>
                <c:pt idx="335">
                  <c:v>65.400057000000004</c:v>
                </c:pt>
                <c:pt idx="336">
                  <c:v>65.400057000000004</c:v>
                </c:pt>
                <c:pt idx="337">
                  <c:v>65.400057000000004</c:v>
                </c:pt>
                <c:pt idx="338">
                  <c:v>65.400057000000004</c:v>
                </c:pt>
                <c:pt idx="339">
                  <c:v>65.400057000000004</c:v>
                </c:pt>
                <c:pt idx="340">
                  <c:v>66.109356999999989</c:v>
                </c:pt>
                <c:pt idx="341">
                  <c:v>66.109356999999989</c:v>
                </c:pt>
                <c:pt idx="342">
                  <c:v>66.109356999999989</c:v>
                </c:pt>
                <c:pt idx="343">
                  <c:v>66.109356999999989</c:v>
                </c:pt>
                <c:pt idx="344">
                  <c:v>66.109356999999989</c:v>
                </c:pt>
                <c:pt idx="345">
                  <c:v>66.109356999999989</c:v>
                </c:pt>
                <c:pt idx="346">
                  <c:v>66.109356999999989</c:v>
                </c:pt>
                <c:pt idx="347">
                  <c:v>66.109356999999989</c:v>
                </c:pt>
                <c:pt idx="348">
                  <c:v>66.109356999999989</c:v>
                </c:pt>
                <c:pt idx="349">
                  <c:v>66.109356999999989</c:v>
                </c:pt>
                <c:pt idx="350">
                  <c:v>66.883296000000001</c:v>
                </c:pt>
                <c:pt idx="351">
                  <c:v>66.883296000000001</c:v>
                </c:pt>
                <c:pt idx="352">
                  <c:v>66.883296000000001</c:v>
                </c:pt>
                <c:pt idx="353">
                  <c:v>66.883296000000001</c:v>
                </c:pt>
                <c:pt idx="354">
                  <c:v>66.883296000000001</c:v>
                </c:pt>
                <c:pt idx="355">
                  <c:v>66.883296000000001</c:v>
                </c:pt>
                <c:pt idx="356">
                  <c:v>66.883296000000001</c:v>
                </c:pt>
                <c:pt idx="357">
                  <c:v>66.883296000000001</c:v>
                </c:pt>
                <c:pt idx="358">
                  <c:v>66.883296000000001</c:v>
                </c:pt>
                <c:pt idx="359">
                  <c:v>66.883296000000001</c:v>
                </c:pt>
                <c:pt idx="360">
                  <c:v>67.597143000000045</c:v>
                </c:pt>
                <c:pt idx="361">
                  <c:v>67.597143000000045</c:v>
                </c:pt>
                <c:pt idx="362">
                  <c:v>67.597143000000045</c:v>
                </c:pt>
                <c:pt idx="363">
                  <c:v>67.597143000000045</c:v>
                </c:pt>
                <c:pt idx="364">
                  <c:v>67.597143000000045</c:v>
                </c:pt>
                <c:pt idx="365">
                  <c:v>67.597143000000045</c:v>
                </c:pt>
                <c:pt idx="366">
                  <c:v>67.597143000000045</c:v>
                </c:pt>
                <c:pt idx="367">
                  <c:v>67.597143000000045</c:v>
                </c:pt>
                <c:pt idx="368">
                  <c:v>67.597143000000045</c:v>
                </c:pt>
                <c:pt idx="369">
                  <c:v>67.597143000000045</c:v>
                </c:pt>
                <c:pt idx="370">
                  <c:v>68.642247999999981</c:v>
                </c:pt>
                <c:pt idx="371">
                  <c:v>68.642247999999981</c:v>
                </c:pt>
                <c:pt idx="372">
                  <c:v>68.642247999999981</c:v>
                </c:pt>
                <c:pt idx="373">
                  <c:v>68.642247999999981</c:v>
                </c:pt>
                <c:pt idx="374">
                  <c:v>68.642247999999981</c:v>
                </c:pt>
                <c:pt idx="375">
                  <c:v>68.642247999999981</c:v>
                </c:pt>
                <c:pt idx="376">
                  <c:v>68.642247999999981</c:v>
                </c:pt>
                <c:pt idx="377">
                  <c:v>68.642247999999981</c:v>
                </c:pt>
                <c:pt idx="378">
                  <c:v>68.642247999999981</c:v>
                </c:pt>
                <c:pt idx="379">
                  <c:v>68.642247999999981</c:v>
                </c:pt>
                <c:pt idx="380">
                  <c:v>69.402073000000001</c:v>
                </c:pt>
                <c:pt idx="381">
                  <c:v>69.402073000000001</c:v>
                </c:pt>
                <c:pt idx="382">
                  <c:v>69.402073000000001</c:v>
                </c:pt>
                <c:pt idx="383">
                  <c:v>69.402073000000001</c:v>
                </c:pt>
                <c:pt idx="384">
                  <c:v>69.402073000000001</c:v>
                </c:pt>
                <c:pt idx="385">
                  <c:v>69.402073000000001</c:v>
                </c:pt>
                <c:pt idx="386">
                  <c:v>69.402073000000001</c:v>
                </c:pt>
                <c:pt idx="387">
                  <c:v>69.402073000000001</c:v>
                </c:pt>
                <c:pt idx="388">
                  <c:v>69.402073000000001</c:v>
                </c:pt>
                <c:pt idx="389">
                  <c:v>69.402073000000001</c:v>
                </c:pt>
                <c:pt idx="390">
                  <c:v>71.303962999999982</c:v>
                </c:pt>
                <c:pt idx="391">
                  <c:v>71.303962999999982</c:v>
                </c:pt>
                <c:pt idx="392">
                  <c:v>71.303962999999982</c:v>
                </c:pt>
                <c:pt idx="393">
                  <c:v>71.303962999999982</c:v>
                </c:pt>
                <c:pt idx="394">
                  <c:v>71.303962999999982</c:v>
                </c:pt>
                <c:pt idx="395">
                  <c:v>71.303962999999982</c:v>
                </c:pt>
                <c:pt idx="396">
                  <c:v>71.303962999999982</c:v>
                </c:pt>
                <c:pt idx="397">
                  <c:v>71.303962999999982</c:v>
                </c:pt>
                <c:pt idx="398">
                  <c:v>71.303962999999982</c:v>
                </c:pt>
                <c:pt idx="399">
                  <c:v>71.303962999999982</c:v>
                </c:pt>
                <c:pt idx="400">
                  <c:v>72.554407999999981</c:v>
                </c:pt>
                <c:pt idx="401">
                  <c:v>72.554407999999981</c:v>
                </c:pt>
                <c:pt idx="402">
                  <c:v>72.554407999999981</c:v>
                </c:pt>
                <c:pt idx="403">
                  <c:v>72.554407999999981</c:v>
                </c:pt>
                <c:pt idx="404">
                  <c:v>72.554407999999981</c:v>
                </c:pt>
                <c:pt idx="405">
                  <c:v>72.554407999999981</c:v>
                </c:pt>
                <c:pt idx="406">
                  <c:v>72.554407999999981</c:v>
                </c:pt>
                <c:pt idx="407">
                  <c:v>72.554407999999981</c:v>
                </c:pt>
                <c:pt idx="408">
                  <c:v>72.554407999999981</c:v>
                </c:pt>
                <c:pt idx="409">
                  <c:v>72.554407999999981</c:v>
                </c:pt>
                <c:pt idx="410">
                  <c:v>73.800133000000002</c:v>
                </c:pt>
                <c:pt idx="411">
                  <c:v>73.800133000000002</c:v>
                </c:pt>
                <c:pt idx="412">
                  <c:v>73.800133000000002</c:v>
                </c:pt>
                <c:pt idx="413">
                  <c:v>73.800133000000002</c:v>
                </c:pt>
                <c:pt idx="414">
                  <c:v>73.800133000000002</c:v>
                </c:pt>
                <c:pt idx="415">
                  <c:v>73.800133000000002</c:v>
                </c:pt>
                <c:pt idx="416">
                  <c:v>73.800133000000002</c:v>
                </c:pt>
                <c:pt idx="417">
                  <c:v>73.800133000000002</c:v>
                </c:pt>
                <c:pt idx="418">
                  <c:v>73.800133000000002</c:v>
                </c:pt>
                <c:pt idx="419">
                  <c:v>73.800133000000002</c:v>
                </c:pt>
                <c:pt idx="420">
                  <c:v>75.05857799999994</c:v>
                </c:pt>
                <c:pt idx="421">
                  <c:v>75.05857799999994</c:v>
                </c:pt>
                <c:pt idx="422">
                  <c:v>75.05857799999994</c:v>
                </c:pt>
                <c:pt idx="423">
                  <c:v>75.05857799999994</c:v>
                </c:pt>
                <c:pt idx="424">
                  <c:v>75.05857799999994</c:v>
                </c:pt>
                <c:pt idx="425">
                  <c:v>75.05857799999994</c:v>
                </c:pt>
                <c:pt idx="426">
                  <c:v>75.05857799999994</c:v>
                </c:pt>
                <c:pt idx="427">
                  <c:v>75.05857799999994</c:v>
                </c:pt>
                <c:pt idx="428">
                  <c:v>75.05857799999994</c:v>
                </c:pt>
                <c:pt idx="429">
                  <c:v>75.05857799999994</c:v>
                </c:pt>
                <c:pt idx="430">
                  <c:v>76.000997999999981</c:v>
                </c:pt>
                <c:pt idx="431">
                  <c:v>76.000997999999981</c:v>
                </c:pt>
                <c:pt idx="432">
                  <c:v>76.000997999999981</c:v>
                </c:pt>
                <c:pt idx="433">
                  <c:v>76.000997999999981</c:v>
                </c:pt>
                <c:pt idx="434">
                  <c:v>76.000997999999981</c:v>
                </c:pt>
                <c:pt idx="435">
                  <c:v>76.000997999999981</c:v>
                </c:pt>
                <c:pt idx="436">
                  <c:v>76.000997999999981</c:v>
                </c:pt>
                <c:pt idx="437">
                  <c:v>76.000997999999981</c:v>
                </c:pt>
                <c:pt idx="438">
                  <c:v>76.000997999999981</c:v>
                </c:pt>
                <c:pt idx="439">
                  <c:v>76.000997999999981</c:v>
                </c:pt>
                <c:pt idx="440">
                  <c:v>76.961333999999994</c:v>
                </c:pt>
                <c:pt idx="441">
                  <c:v>76.961333999999994</c:v>
                </c:pt>
                <c:pt idx="442">
                  <c:v>76.961333999999994</c:v>
                </c:pt>
                <c:pt idx="443">
                  <c:v>76.961333999999994</c:v>
                </c:pt>
                <c:pt idx="444">
                  <c:v>76.961333999999994</c:v>
                </c:pt>
                <c:pt idx="445">
                  <c:v>76.961333999999994</c:v>
                </c:pt>
                <c:pt idx="446">
                  <c:v>76.961333999999994</c:v>
                </c:pt>
                <c:pt idx="447">
                  <c:v>76.961333999999994</c:v>
                </c:pt>
                <c:pt idx="448">
                  <c:v>76.961333999999994</c:v>
                </c:pt>
                <c:pt idx="449">
                  <c:v>76.961333999999994</c:v>
                </c:pt>
                <c:pt idx="450">
                  <c:v>78.247465000000048</c:v>
                </c:pt>
                <c:pt idx="451">
                  <c:v>78.247465000000048</c:v>
                </c:pt>
                <c:pt idx="452">
                  <c:v>78.247465000000048</c:v>
                </c:pt>
                <c:pt idx="453">
                  <c:v>78.247465000000048</c:v>
                </c:pt>
                <c:pt idx="454">
                  <c:v>78.247465000000048</c:v>
                </c:pt>
                <c:pt idx="455">
                  <c:v>78.247465000000048</c:v>
                </c:pt>
                <c:pt idx="456">
                  <c:v>78.247465000000048</c:v>
                </c:pt>
                <c:pt idx="457">
                  <c:v>78.247465000000048</c:v>
                </c:pt>
                <c:pt idx="458">
                  <c:v>78.247465000000048</c:v>
                </c:pt>
                <c:pt idx="459">
                  <c:v>78.247465000000048</c:v>
                </c:pt>
                <c:pt idx="460">
                  <c:v>79.435062000000002</c:v>
                </c:pt>
                <c:pt idx="461">
                  <c:v>79.435062000000002</c:v>
                </c:pt>
                <c:pt idx="462">
                  <c:v>79.435062000000002</c:v>
                </c:pt>
                <c:pt idx="463">
                  <c:v>79.435062000000002</c:v>
                </c:pt>
                <c:pt idx="464">
                  <c:v>79.435062000000002</c:v>
                </c:pt>
                <c:pt idx="465">
                  <c:v>79.435062000000002</c:v>
                </c:pt>
                <c:pt idx="466">
                  <c:v>79.435062000000002</c:v>
                </c:pt>
                <c:pt idx="467">
                  <c:v>79.435062000000002</c:v>
                </c:pt>
                <c:pt idx="468">
                  <c:v>79.435062000000002</c:v>
                </c:pt>
                <c:pt idx="469">
                  <c:v>79.435062000000002</c:v>
                </c:pt>
                <c:pt idx="470">
                  <c:v>80.100486999999958</c:v>
                </c:pt>
                <c:pt idx="471">
                  <c:v>80.100486999999958</c:v>
                </c:pt>
                <c:pt idx="472">
                  <c:v>80.100486999999958</c:v>
                </c:pt>
                <c:pt idx="473">
                  <c:v>80.100486999999958</c:v>
                </c:pt>
                <c:pt idx="474">
                  <c:v>80.100486999999958</c:v>
                </c:pt>
                <c:pt idx="475">
                  <c:v>80.100486999999958</c:v>
                </c:pt>
                <c:pt idx="476">
                  <c:v>80.100486999999958</c:v>
                </c:pt>
                <c:pt idx="477">
                  <c:v>80.100486999999958</c:v>
                </c:pt>
                <c:pt idx="478">
                  <c:v>80.100486999999958</c:v>
                </c:pt>
                <c:pt idx="479">
                  <c:v>80.100486999999958</c:v>
                </c:pt>
                <c:pt idx="480">
                  <c:v>80.561555000000027</c:v>
                </c:pt>
                <c:pt idx="481">
                  <c:v>80.561555000000027</c:v>
                </c:pt>
                <c:pt idx="482">
                  <c:v>80.561555000000027</c:v>
                </c:pt>
                <c:pt idx="483">
                  <c:v>80.561555000000027</c:v>
                </c:pt>
                <c:pt idx="484">
                  <c:v>80.561555000000027</c:v>
                </c:pt>
                <c:pt idx="485">
                  <c:v>80.561555000000027</c:v>
                </c:pt>
                <c:pt idx="486">
                  <c:v>80.561555000000027</c:v>
                </c:pt>
                <c:pt idx="487">
                  <c:v>80.561555000000027</c:v>
                </c:pt>
                <c:pt idx="488">
                  <c:v>80.561555000000027</c:v>
                </c:pt>
                <c:pt idx="489">
                  <c:v>80.561555000000027</c:v>
                </c:pt>
                <c:pt idx="490">
                  <c:v>81.637866000000002</c:v>
                </c:pt>
                <c:pt idx="491">
                  <c:v>81.637866000000002</c:v>
                </c:pt>
                <c:pt idx="492">
                  <c:v>81.637866000000002</c:v>
                </c:pt>
                <c:pt idx="493">
                  <c:v>81.637866000000002</c:v>
                </c:pt>
                <c:pt idx="494">
                  <c:v>81.637866000000002</c:v>
                </c:pt>
                <c:pt idx="495">
                  <c:v>81.637866000000002</c:v>
                </c:pt>
                <c:pt idx="496">
                  <c:v>81.637866000000002</c:v>
                </c:pt>
                <c:pt idx="497">
                  <c:v>81.637866000000002</c:v>
                </c:pt>
                <c:pt idx="498">
                  <c:v>81.637866000000002</c:v>
                </c:pt>
                <c:pt idx="499">
                  <c:v>81.637866000000002</c:v>
                </c:pt>
                <c:pt idx="500">
                  <c:v>84.291206000000045</c:v>
                </c:pt>
                <c:pt idx="501">
                  <c:v>84.291206000000045</c:v>
                </c:pt>
                <c:pt idx="502">
                  <c:v>84.291206000000045</c:v>
                </c:pt>
                <c:pt idx="503">
                  <c:v>84.291206000000045</c:v>
                </c:pt>
                <c:pt idx="504">
                  <c:v>84.291206000000045</c:v>
                </c:pt>
                <c:pt idx="505">
                  <c:v>84.291206000000045</c:v>
                </c:pt>
                <c:pt idx="506">
                  <c:v>84.291206000000045</c:v>
                </c:pt>
                <c:pt idx="507">
                  <c:v>84.291206000000045</c:v>
                </c:pt>
                <c:pt idx="508">
                  <c:v>84.291206000000045</c:v>
                </c:pt>
                <c:pt idx="509">
                  <c:v>84.291206000000045</c:v>
                </c:pt>
                <c:pt idx="510">
                  <c:v>83.562275</c:v>
                </c:pt>
                <c:pt idx="511">
                  <c:v>83.562275</c:v>
                </c:pt>
                <c:pt idx="512">
                  <c:v>83.562275</c:v>
                </c:pt>
                <c:pt idx="513">
                  <c:v>83.562275</c:v>
                </c:pt>
                <c:pt idx="514">
                  <c:v>83.562275</c:v>
                </c:pt>
                <c:pt idx="515">
                  <c:v>83.562275</c:v>
                </c:pt>
                <c:pt idx="516">
                  <c:v>83.562275</c:v>
                </c:pt>
                <c:pt idx="517">
                  <c:v>83.562275</c:v>
                </c:pt>
                <c:pt idx="518">
                  <c:v>83.562275</c:v>
                </c:pt>
                <c:pt idx="519">
                  <c:v>83.562275</c:v>
                </c:pt>
                <c:pt idx="520">
                  <c:v>81.945408</c:v>
                </c:pt>
                <c:pt idx="521">
                  <c:v>81.945408</c:v>
                </c:pt>
                <c:pt idx="522">
                  <c:v>81.945408</c:v>
                </c:pt>
                <c:pt idx="523">
                  <c:v>81.945408</c:v>
                </c:pt>
                <c:pt idx="524">
                  <c:v>81.945408</c:v>
                </c:pt>
                <c:pt idx="525">
                  <c:v>81.945408</c:v>
                </c:pt>
                <c:pt idx="526">
                  <c:v>81.945408</c:v>
                </c:pt>
                <c:pt idx="527">
                  <c:v>81.945408</c:v>
                </c:pt>
                <c:pt idx="528">
                  <c:v>81.945408</c:v>
                </c:pt>
                <c:pt idx="529">
                  <c:v>81.945408</c:v>
                </c:pt>
                <c:pt idx="530">
                  <c:v>81.891616000000027</c:v>
                </c:pt>
                <c:pt idx="531">
                  <c:v>81.891616000000027</c:v>
                </c:pt>
                <c:pt idx="532">
                  <c:v>81.891616000000027</c:v>
                </c:pt>
                <c:pt idx="533">
                  <c:v>81.891616000000027</c:v>
                </c:pt>
                <c:pt idx="534">
                  <c:v>81.891616000000027</c:v>
                </c:pt>
                <c:pt idx="535">
                  <c:v>81.891616000000027</c:v>
                </c:pt>
                <c:pt idx="536">
                  <c:v>81.891616000000027</c:v>
                </c:pt>
                <c:pt idx="537">
                  <c:v>81.891616000000027</c:v>
                </c:pt>
                <c:pt idx="538">
                  <c:v>81.891616000000027</c:v>
                </c:pt>
                <c:pt idx="539">
                  <c:v>81.891616000000027</c:v>
                </c:pt>
                <c:pt idx="540">
                  <c:v>82.003539000000004</c:v>
                </c:pt>
                <c:pt idx="541">
                  <c:v>82.003539000000004</c:v>
                </c:pt>
                <c:pt idx="542">
                  <c:v>82.003539000000004</c:v>
                </c:pt>
                <c:pt idx="543">
                  <c:v>82.003539000000004</c:v>
                </c:pt>
                <c:pt idx="544">
                  <c:v>82.003539000000004</c:v>
                </c:pt>
                <c:pt idx="545">
                  <c:v>82.003539000000004</c:v>
                </c:pt>
                <c:pt idx="546">
                  <c:v>82.003539000000004</c:v>
                </c:pt>
                <c:pt idx="547">
                  <c:v>82.003539000000004</c:v>
                </c:pt>
                <c:pt idx="548">
                  <c:v>82.003539000000004</c:v>
                </c:pt>
                <c:pt idx="549">
                  <c:v>82.003539000000004</c:v>
                </c:pt>
                <c:pt idx="550">
                  <c:v>84.211101000000042</c:v>
                </c:pt>
                <c:pt idx="551">
                  <c:v>84.211101000000042</c:v>
                </c:pt>
                <c:pt idx="552">
                  <c:v>84.211101000000042</c:v>
                </c:pt>
                <c:pt idx="553">
                  <c:v>84.211101000000042</c:v>
                </c:pt>
                <c:pt idx="554">
                  <c:v>84.211101000000042</c:v>
                </c:pt>
                <c:pt idx="555">
                  <c:v>84.211101000000042</c:v>
                </c:pt>
                <c:pt idx="556">
                  <c:v>84.211101000000042</c:v>
                </c:pt>
                <c:pt idx="557">
                  <c:v>84.211101000000042</c:v>
                </c:pt>
                <c:pt idx="558">
                  <c:v>84.211101000000042</c:v>
                </c:pt>
                <c:pt idx="559">
                  <c:v>84.211101000000042</c:v>
                </c:pt>
                <c:pt idx="560">
                  <c:v>87.182137999999924</c:v>
                </c:pt>
                <c:pt idx="561">
                  <c:v>87.182137999999924</c:v>
                </c:pt>
                <c:pt idx="562">
                  <c:v>87.182137999999924</c:v>
                </c:pt>
                <c:pt idx="563">
                  <c:v>87.182137999999924</c:v>
                </c:pt>
                <c:pt idx="564">
                  <c:v>87.182137999999924</c:v>
                </c:pt>
                <c:pt idx="565">
                  <c:v>87.182137999999924</c:v>
                </c:pt>
                <c:pt idx="566">
                  <c:v>87.182137999999924</c:v>
                </c:pt>
                <c:pt idx="567">
                  <c:v>87.182137999999924</c:v>
                </c:pt>
                <c:pt idx="568">
                  <c:v>87.182137999999924</c:v>
                </c:pt>
                <c:pt idx="569">
                  <c:v>87.182137999999924</c:v>
                </c:pt>
                <c:pt idx="570">
                  <c:v>89.351955000000004</c:v>
                </c:pt>
                <c:pt idx="571">
                  <c:v>89.351955000000004</c:v>
                </c:pt>
                <c:pt idx="572">
                  <c:v>89.351955000000004</c:v>
                </c:pt>
                <c:pt idx="573">
                  <c:v>89.351955000000004</c:v>
                </c:pt>
                <c:pt idx="574">
                  <c:v>89.351955000000004</c:v>
                </c:pt>
                <c:pt idx="575">
                  <c:v>89.351955000000004</c:v>
                </c:pt>
                <c:pt idx="576">
                  <c:v>89.351955000000004</c:v>
                </c:pt>
                <c:pt idx="577">
                  <c:v>89.351955000000004</c:v>
                </c:pt>
                <c:pt idx="578">
                  <c:v>89.351955000000004</c:v>
                </c:pt>
                <c:pt idx="579">
                  <c:v>89.351955000000004</c:v>
                </c:pt>
                <c:pt idx="580">
                  <c:v>90.672931999999918</c:v>
                </c:pt>
                <c:pt idx="581">
                  <c:v>90.672931999999918</c:v>
                </c:pt>
                <c:pt idx="582">
                  <c:v>90.672931999999918</c:v>
                </c:pt>
                <c:pt idx="583">
                  <c:v>90.672931999999918</c:v>
                </c:pt>
                <c:pt idx="584">
                  <c:v>90.672931999999918</c:v>
                </c:pt>
                <c:pt idx="585">
                  <c:v>90.672931999999918</c:v>
                </c:pt>
                <c:pt idx="586">
                  <c:v>90.672931999999918</c:v>
                </c:pt>
                <c:pt idx="587">
                  <c:v>90.672931999999918</c:v>
                </c:pt>
                <c:pt idx="588">
                  <c:v>90.672931999999918</c:v>
                </c:pt>
                <c:pt idx="589">
                  <c:v>90.672931999999918</c:v>
                </c:pt>
                <c:pt idx="590">
                  <c:v>91.847156999999996</c:v>
                </c:pt>
                <c:pt idx="591">
                  <c:v>91.847156999999996</c:v>
                </c:pt>
                <c:pt idx="592">
                  <c:v>91.847156999999996</c:v>
                </c:pt>
                <c:pt idx="593">
                  <c:v>91.847156999999996</c:v>
                </c:pt>
                <c:pt idx="594">
                  <c:v>91.847156999999996</c:v>
                </c:pt>
                <c:pt idx="595">
                  <c:v>91.847156999999996</c:v>
                </c:pt>
                <c:pt idx="596">
                  <c:v>91.847156999999996</c:v>
                </c:pt>
                <c:pt idx="597">
                  <c:v>91.847156999999996</c:v>
                </c:pt>
                <c:pt idx="598">
                  <c:v>91.847156999999996</c:v>
                </c:pt>
                <c:pt idx="599">
                  <c:v>91.847156999999996</c:v>
                </c:pt>
                <c:pt idx="600">
                  <c:v>92.885219000000006</c:v>
                </c:pt>
                <c:pt idx="601">
                  <c:v>92.885219000000006</c:v>
                </c:pt>
                <c:pt idx="602">
                  <c:v>92.885219000000006</c:v>
                </c:pt>
                <c:pt idx="603">
                  <c:v>92.885219000000006</c:v>
                </c:pt>
                <c:pt idx="604">
                  <c:v>92.885219000000006</c:v>
                </c:pt>
                <c:pt idx="605">
                  <c:v>92.885219000000006</c:v>
                </c:pt>
                <c:pt idx="606">
                  <c:v>92.885219000000006</c:v>
                </c:pt>
                <c:pt idx="607">
                  <c:v>92.885219000000006</c:v>
                </c:pt>
                <c:pt idx="608">
                  <c:v>92.885219000000006</c:v>
                </c:pt>
                <c:pt idx="609">
                  <c:v>92.885219000000006</c:v>
                </c:pt>
                <c:pt idx="610">
                  <c:v>94.442881999999983</c:v>
                </c:pt>
                <c:pt idx="611">
                  <c:v>94.442881999999983</c:v>
                </c:pt>
                <c:pt idx="612">
                  <c:v>94.442881999999983</c:v>
                </c:pt>
                <c:pt idx="613">
                  <c:v>94.442881999999983</c:v>
                </c:pt>
                <c:pt idx="614">
                  <c:v>94.442881999999983</c:v>
                </c:pt>
                <c:pt idx="615">
                  <c:v>94.442881999999983</c:v>
                </c:pt>
                <c:pt idx="616">
                  <c:v>94.442881999999983</c:v>
                </c:pt>
                <c:pt idx="617">
                  <c:v>94.442881999999983</c:v>
                </c:pt>
                <c:pt idx="618">
                  <c:v>94.442881999999983</c:v>
                </c:pt>
                <c:pt idx="619">
                  <c:v>94.442881999999983</c:v>
                </c:pt>
                <c:pt idx="620">
                  <c:v>94.964665000000068</c:v>
                </c:pt>
                <c:pt idx="621">
                  <c:v>94.964665000000068</c:v>
                </c:pt>
                <c:pt idx="622">
                  <c:v>94.964665000000068</c:v>
                </c:pt>
                <c:pt idx="623">
                  <c:v>94.964665000000068</c:v>
                </c:pt>
                <c:pt idx="624">
                  <c:v>94.964665000000068</c:v>
                </c:pt>
                <c:pt idx="625">
                  <c:v>94.964665000000068</c:v>
                </c:pt>
                <c:pt idx="626">
                  <c:v>94.964665000000068</c:v>
                </c:pt>
                <c:pt idx="627">
                  <c:v>94.964665000000068</c:v>
                </c:pt>
                <c:pt idx="628">
                  <c:v>94.964665000000068</c:v>
                </c:pt>
                <c:pt idx="629">
                  <c:v>94.964665000000068</c:v>
                </c:pt>
                <c:pt idx="630">
                  <c:v>96.026491999999962</c:v>
                </c:pt>
                <c:pt idx="631">
                  <c:v>96.026491999999962</c:v>
                </c:pt>
                <c:pt idx="632">
                  <c:v>96.026491999999962</c:v>
                </c:pt>
                <c:pt idx="633">
                  <c:v>96.026491999999962</c:v>
                </c:pt>
                <c:pt idx="634">
                  <c:v>96.026491999999962</c:v>
                </c:pt>
                <c:pt idx="635">
                  <c:v>96.026491999999962</c:v>
                </c:pt>
                <c:pt idx="636">
                  <c:v>96.026491999999962</c:v>
                </c:pt>
                <c:pt idx="637">
                  <c:v>96.026491999999962</c:v>
                </c:pt>
                <c:pt idx="638">
                  <c:v>96.026491999999962</c:v>
                </c:pt>
                <c:pt idx="639">
                  <c:v>96.026491999999962</c:v>
                </c:pt>
                <c:pt idx="640">
                  <c:v>96.772115999999983</c:v>
                </c:pt>
                <c:pt idx="641">
                  <c:v>96.772115999999983</c:v>
                </c:pt>
                <c:pt idx="642">
                  <c:v>96.772115999999983</c:v>
                </c:pt>
                <c:pt idx="643">
                  <c:v>96.772115999999983</c:v>
                </c:pt>
                <c:pt idx="644">
                  <c:v>96.772115999999983</c:v>
                </c:pt>
                <c:pt idx="645">
                  <c:v>96.772115999999983</c:v>
                </c:pt>
                <c:pt idx="646">
                  <c:v>96.772115999999983</c:v>
                </c:pt>
                <c:pt idx="647">
                  <c:v>96.772115999999983</c:v>
                </c:pt>
                <c:pt idx="648">
                  <c:v>96.772115999999983</c:v>
                </c:pt>
                <c:pt idx="649">
                  <c:v>96.772115999999983</c:v>
                </c:pt>
                <c:pt idx="650">
                  <c:v>97.800388999999925</c:v>
                </c:pt>
                <c:pt idx="651">
                  <c:v>97.800388999999925</c:v>
                </c:pt>
                <c:pt idx="652">
                  <c:v>97.800388999999925</c:v>
                </c:pt>
                <c:pt idx="653">
                  <c:v>97.800388999999925</c:v>
                </c:pt>
                <c:pt idx="654">
                  <c:v>97.800388999999925</c:v>
                </c:pt>
                <c:pt idx="655">
                  <c:v>97.800388999999925</c:v>
                </c:pt>
                <c:pt idx="656">
                  <c:v>97.800388999999925</c:v>
                </c:pt>
                <c:pt idx="657">
                  <c:v>97.800388999999925</c:v>
                </c:pt>
                <c:pt idx="658">
                  <c:v>97.800388999999925</c:v>
                </c:pt>
                <c:pt idx="659">
                  <c:v>97.800388999999925</c:v>
                </c:pt>
                <c:pt idx="660">
                  <c:v>98.889112999999981</c:v>
                </c:pt>
                <c:pt idx="661">
                  <c:v>98.889112999999981</c:v>
                </c:pt>
                <c:pt idx="662">
                  <c:v>98.889112999999981</c:v>
                </c:pt>
                <c:pt idx="663">
                  <c:v>98.889112999999981</c:v>
                </c:pt>
                <c:pt idx="664">
                  <c:v>98.889112999999981</c:v>
                </c:pt>
                <c:pt idx="665">
                  <c:v>98.889112999999981</c:v>
                </c:pt>
                <c:pt idx="666">
                  <c:v>98.889112999999981</c:v>
                </c:pt>
                <c:pt idx="667">
                  <c:v>98.889112999999981</c:v>
                </c:pt>
                <c:pt idx="668">
                  <c:v>98.889112999999981</c:v>
                </c:pt>
                <c:pt idx="669">
                  <c:v>98.889112999999981</c:v>
                </c:pt>
                <c:pt idx="670">
                  <c:v>100.10205099999996</c:v>
                </c:pt>
                <c:pt idx="671">
                  <c:v>100.10205099999996</c:v>
                </c:pt>
                <c:pt idx="672">
                  <c:v>100.10205099999996</c:v>
                </c:pt>
                <c:pt idx="673">
                  <c:v>100.10205099999996</c:v>
                </c:pt>
                <c:pt idx="674">
                  <c:v>100.10205099999996</c:v>
                </c:pt>
                <c:pt idx="675">
                  <c:v>100.10205099999996</c:v>
                </c:pt>
                <c:pt idx="676">
                  <c:v>100.10205099999996</c:v>
                </c:pt>
                <c:pt idx="677">
                  <c:v>100.10205099999996</c:v>
                </c:pt>
                <c:pt idx="678">
                  <c:v>100.10205099999996</c:v>
                </c:pt>
                <c:pt idx="679">
                  <c:v>100.10205099999996</c:v>
                </c:pt>
                <c:pt idx="680">
                  <c:v>100.85180699999998</c:v>
                </c:pt>
                <c:pt idx="681">
                  <c:v>100.85180699999998</c:v>
                </c:pt>
                <c:pt idx="682">
                  <c:v>100.85180699999998</c:v>
                </c:pt>
                <c:pt idx="683">
                  <c:v>100.85180699999998</c:v>
                </c:pt>
                <c:pt idx="684">
                  <c:v>100.85180699999998</c:v>
                </c:pt>
                <c:pt idx="685">
                  <c:v>100.85180699999998</c:v>
                </c:pt>
                <c:pt idx="686">
                  <c:v>100.85180699999998</c:v>
                </c:pt>
                <c:pt idx="687">
                  <c:v>100.85180699999998</c:v>
                </c:pt>
                <c:pt idx="688">
                  <c:v>100.85180699999998</c:v>
                </c:pt>
                <c:pt idx="689">
                  <c:v>100.85180699999998</c:v>
                </c:pt>
                <c:pt idx="690">
                  <c:v>102.43684500000002</c:v>
                </c:pt>
                <c:pt idx="691">
                  <c:v>102.43684500000002</c:v>
                </c:pt>
                <c:pt idx="692">
                  <c:v>102.43684500000002</c:v>
                </c:pt>
                <c:pt idx="693">
                  <c:v>102.43684500000002</c:v>
                </c:pt>
                <c:pt idx="694">
                  <c:v>102.43684500000002</c:v>
                </c:pt>
                <c:pt idx="695">
                  <c:v>102.43684500000002</c:v>
                </c:pt>
                <c:pt idx="696">
                  <c:v>102.43684500000002</c:v>
                </c:pt>
                <c:pt idx="697">
                  <c:v>102.43684500000002</c:v>
                </c:pt>
                <c:pt idx="698">
                  <c:v>102.43684500000002</c:v>
                </c:pt>
                <c:pt idx="699">
                  <c:v>102.43684500000002</c:v>
                </c:pt>
                <c:pt idx="700">
                  <c:v>104.49745400000005</c:v>
                </c:pt>
                <c:pt idx="701">
                  <c:v>104.49745400000005</c:v>
                </c:pt>
                <c:pt idx="702">
                  <c:v>104.49745400000005</c:v>
                </c:pt>
                <c:pt idx="703">
                  <c:v>104.49745400000005</c:v>
                </c:pt>
                <c:pt idx="704">
                  <c:v>104.49745400000005</c:v>
                </c:pt>
                <c:pt idx="705">
                  <c:v>104.49745400000005</c:v>
                </c:pt>
                <c:pt idx="706">
                  <c:v>104.49745400000005</c:v>
                </c:pt>
                <c:pt idx="707">
                  <c:v>104.49745400000005</c:v>
                </c:pt>
                <c:pt idx="708">
                  <c:v>104.49745400000005</c:v>
                </c:pt>
                <c:pt idx="709">
                  <c:v>104.49745400000005</c:v>
                </c:pt>
                <c:pt idx="710">
                  <c:v>106.400368</c:v>
                </c:pt>
                <c:pt idx="711">
                  <c:v>106.400368</c:v>
                </c:pt>
                <c:pt idx="712">
                  <c:v>106.400368</c:v>
                </c:pt>
                <c:pt idx="713">
                  <c:v>106.400368</c:v>
                </c:pt>
                <c:pt idx="714">
                  <c:v>106.400368</c:v>
                </c:pt>
                <c:pt idx="715">
                  <c:v>106.400368</c:v>
                </c:pt>
                <c:pt idx="716">
                  <c:v>106.400368</c:v>
                </c:pt>
                <c:pt idx="717">
                  <c:v>106.400368</c:v>
                </c:pt>
                <c:pt idx="718">
                  <c:v>106.400368</c:v>
                </c:pt>
                <c:pt idx="719">
                  <c:v>106.400368</c:v>
                </c:pt>
                <c:pt idx="720">
                  <c:v>107.953436</c:v>
                </c:pt>
                <c:pt idx="721">
                  <c:v>107.953436</c:v>
                </c:pt>
                <c:pt idx="722">
                  <c:v>107.953436</c:v>
                </c:pt>
                <c:pt idx="723">
                  <c:v>107.953436</c:v>
                </c:pt>
                <c:pt idx="724">
                  <c:v>107.953436</c:v>
                </c:pt>
                <c:pt idx="725">
                  <c:v>107.953436</c:v>
                </c:pt>
                <c:pt idx="726">
                  <c:v>107.953436</c:v>
                </c:pt>
                <c:pt idx="727">
                  <c:v>107.953436</c:v>
                </c:pt>
                <c:pt idx="728">
                  <c:v>107.953436</c:v>
                </c:pt>
                <c:pt idx="729">
                  <c:v>107.953436</c:v>
                </c:pt>
                <c:pt idx="730">
                  <c:v>109.14919300000004</c:v>
                </c:pt>
                <c:pt idx="731">
                  <c:v>109.14919300000004</c:v>
                </c:pt>
                <c:pt idx="732">
                  <c:v>109.14919300000004</c:v>
                </c:pt>
                <c:pt idx="733">
                  <c:v>109.14919300000004</c:v>
                </c:pt>
                <c:pt idx="734">
                  <c:v>109.14919300000004</c:v>
                </c:pt>
                <c:pt idx="735">
                  <c:v>109.14919300000004</c:v>
                </c:pt>
                <c:pt idx="736">
                  <c:v>109.14919300000004</c:v>
                </c:pt>
                <c:pt idx="737">
                  <c:v>109.14919300000004</c:v>
                </c:pt>
                <c:pt idx="738">
                  <c:v>109.14919300000004</c:v>
                </c:pt>
                <c:pt idx="739">
                  <c:v>109.14919300000004</c:v>
                </c:pt>
                <c:pt idx="740">
                  <c:v>110.31958</c:v>
                </c:pt>
                <c:pt idx="741">
                  <c:v>110.31958</c:v>
                </c:pt>
                <c:pt idx="742">
                  <c:v>110.31958</c:v>
                </c:pt>
                <c:pt idx="743">
                  <c:v>110.31958</c:v>
                </c:pt>
                <c:pt idx="744">
                  <c:v>110.31958</c:v>
                </c:pt>
                <c:pt idx="745">
                  <c:v>110.31958</c:v>
                </c:pt>
                <c:pt idx="746">
                  <c:v>110.31958</c:v>
                </c:pt>
                <c:pt idx="747">
                  <c:v>110.31958</c:v>
                </c:pt>
                <c:pt idx="748">
                  <c:v>110.31958</c:v>
                </c:pt>
                <c:pt idx="749">
                  <c:v>110.31958</c:v>
                </c:pt>
                <c:pt idx="750">
                  <c:v>110.509818</c:v>
                </c:pt>
                <c:pt idx="751">
                  <c:v>110.509818</c:v>
                </c:pt>
                <c:pt idx="752">
                  <c:v>110.509818</c:v>
                </c:pt>
                <c:pt idx="753">
                  <c:v>110.509818</c:v>
                </c:pt>
                <c:pt idx="754">
                  <c:v>110.509818</c:v>
                </c:pt>
                <c:pt idx="755">
                  <c:v>110.509818</c:v>
                </c:pt>
                <c:pt idx="756">
                  <c:v>110.509818</c:v>
                </c:pt>
                <c:pt idx="757">
                  <c:v>110.509818</c:v>
                </c:pt>
                <c:pt idx="758">
                  <c:v>110.509818</c:v>
                </c:pt>
                <c:pt idx="759">
                  <c:v>110.509818</c:v>
                </c:pt>
                <c:pt idx="760">
                  <c:v>111.93366800000004</c:v>
                </c:pt>
                <c:pt idx="761">
                  <c:v>111.93366800000004</c:v>
                </c:pt>
                <c:pt idx="762">
                  <c:v>111.93366800000004</c:v>
                </c:pt>
                <c:pt idx="763">
                  <c:v>111.93366800000004</c:v>
                </c:pt>
                <c:pt idx="764">
                  <c:v>111.93366800000004</c:v>
                </c:pt>
                <c:pt idx="765">
                  <c:v>111.93366800000004</c:v>
                </c:pt>
                <c:pt idx="766">
                  <c:v>111.93366800000004</c:v>
                </c:pt>
                <c:pt idx="767">
                  <c:v>111.93366800000004</c:v>
                </c:pt>
                <c:pt idx="768">
                  <c:v>111.93366800000004</c:v>
                </c:pt>
                <c:pt idx="769">
                  <c:v>111.93366800000004</c:v>
                </c:pt>
                <c:pt idx="770">
                  <c:v>112.407358</c:v>
                </c:pt>
                <c:pt idx="771">
                  <c:v>112.407358</c:v>
                </c:pt>
                <c:pt idx="772">
                  <c:v>112.407358</c:v>
                </c:pt>
                <c:pt idx="773">
                  <c:v>112.407358</c:v>
                </c:pt>
                <c:pt idx="774">
                  <c:v>112.407358</c:v>
                </c:pt>
                <c:pt idx="775">
                  <c:v>112.407358</c:v>
                </c:pt>
                <c:pt idx="776">
                  <c:v>112.407358</c:v>
                </c:pt>
                <c:pt idx="777">
                  <c:v>112.407358</c:v>
                </c:pt>
                <c:pt idx="778">
                  <c:v>112.407358</c:v>
                </c:pt>
                <c:pt idx="779">
                  <c:v>112.407358</c:v>
                </c:pt>
                <c:pt idx="780">
                  <c:v>112.91935100000002</c:v>
                </c:pt>
                <c:pt idx="781">
                  <c:v>112.91935100000002</c:v>
                </c:pt>
                <c:pt idx="782">
                  <c:v>112.91935100000002</c:v>
                </c:pt>
                <c:pt idx="783">
                  <c:v>112.91935100000002</c:v>
                </c:pt>
                <c:pt idx="784">
                  <c:v>112.91935100000002</c:v>
                </c:pt>
                <c:pt idx="785">
                  <c:v>112.91935100000002</c:v>
                </c:pt>
                <c:pt idx="786">
                  <c:v>112.91935100000002</c:v>
                </c:pt>
                <c:pt idx="787">
                  <c:v>112.91935100000002</c:v>
                </c:pt>
                <c:pt idx="788">
                  <c:v>112.91935100000002</c:v>
                </c:pt>
                <c:pt idx="789">
                  <c:v>112.91935100000002</c:v>
                </c:pt>
                <c:pt idx="790">
                  <c:v>114.31990900000002</c:v>
                </c:pt>
                <c:pt idx="791">
                  <c:v>114.31990900000002</c:v>
                </c:pt>
                <c:pt idx="792">
                  <c:v>114.31990900000002</c:v>
                </c:pt>
                <c:pt idx="793">
                  <c:v>114.31990900000002</c:v>
                </c:pt>
                <c:pt idx="794">
                  <c:v>114.31990900000002</c:v>
                </c:pt>
                <c:pt idx="795">
                  <c:v>114.31990900000002</c:v>
                </c:pt>
                <c:pt idx="796">
                  <c:v>114.31990900000002</c:v>
                </c:pt>
                <c:pt idx="797">
                  <c:v>114.31990900000002</c:v>
                </c:pt>
                <c:pt idx="798">
                  <c:v>114.31990900000002</c:v>
                </c:pt>
                <c:pt idx="799">
                  <c:v>114.31990900000002</c:v>
                </c:pt>
                <c:pt idx="800">
                  <c:v>115.951931</c:v>
                </c:pt>
                <c:pt idx="801">
                  <c:v>115.951931</c:v>
                </c:pt>
                <c:pt idx="802">
                  <c:v>115.951931</c:v>
                </c:pt>
                <c:pt idx="803">
                  <c:v>115.951931</c:v>
                </c:pt>
                <c:pt idx="804">
                  <c:v>115.951931</c:v>
                </c:pt>
                <c:pt idx="805">
                  <c:v>115.951931</c:v>
                </c:pt>
                <c:pt idx="806">
                  <c:v>115.951931</c:v>
                </c:pt>
                <c:pt idx="807">
                  <c:v>115.951931</c:v>
                </c:pt>
                <c:pt idx="808">
                  <c:v>115.951931</c:v>
                </c:pt>
                <c:pt idx="809">
                  <c:v>115.951931</c:v>
                </c:pt>
                <c:pt idx="810">
                  <c:v>117.45138</c:v>
                </c:pt>
                <c:pt idx="811">
                  <c:v>117.45138</c:v>
                </c:pt>
                <c:pt idx="812">
                  <c:v>117.45138</c:v>
                </c:pt>
                <c:pt idx="813">
                  <c:v>117.45138</c:v>
                </c:pt>
                <c:pt idx="814">
                  <c:v>117.45138</c:v>
                </c:pt>
                <c:pt idx="815">
                  <c:v>117.45138</c:v>
                </c:pt>
                <c:pt idx="816">
                  <c:v>117.45138</c:v>
                </c:pt>
                <c:pt idx="817">
                  <c:v>117.45138</c:v>
                </c:pt>
                <c:pt idx="818">
                  <c:v>117.45138</c:v>
                </c:pt>
                <c:pt idx="819">
                  <c:v>117.45138</c:v>
                </c:pt>
                <c:pt idx="820">
                  <c:v>119.54151100000004</c:v>
                </c:pt>
                <c:pt idx="821">
                  <c:v>119.54151100000004</c:v>
                </c:pt>
                <c:pt idx="822">
                  <c:v>119.54151100000004</c:v>
                </c:pt>
                <c:pt idx="823">
                  <c:v>119.54151100000004</c:v>
                </c:pt>
                <c:pt idx="824">
                  <c:v>119.54151100000004</c:v>
                </c:pt>
                <c:pt idx="825">
                  <c:v>119.54151100000004</c:v>
                </c:pt>
                <c:pt idx="826">
                  <c:v>119.54151100000004</c:v>
                </c:pt>
                <c:pt idx="827">
                  <c:v>119.54151100000004</c:v>
                </c:pt>
                <c:pt idx="828">
                  <c:v>119.54151100000004</c:v>
                </c:pt>
                <c:pt idx="829">
                  <c:v>119.54151100000004</c:v>
                </c:pt>
                <c:pt idx="830">
                  <c:v>121.518717</c:v>
                </c:pt>
                <c:pt idx="831">
                  <c:v>121.518717</c:v>
                </c:pt>
                <c:pt idx="832">
                  <c:v>121.518717</c:v>
                </c:pt>
                <c:pt idx="833">
                  <c:v>121.518717</c:v>
                </c:pt>
                <c:pt idx="834">
                  <c:v>121.518717</c:v>
                </c:pt>
                <c:pt idx="835">
                  <c:v>121.518717</c:v>
                </c:pt>
                <c:pt idx="836">
                  <c:v>121.518717</c:v>
                </c:pt>
                <c:pt idx="837">
                  <c:v>121.518717</c:v>
                </c:pt>
                <c:pt idx="838">
                  <c:v>121.518717</c:v>
                </c:pt>
                <c:pt idx="839">
                  <c:v>121.518717</c:v>
                </c:pt>
                <c:pt idx="840">
                  <c:v>123.390854</c:v>
                </c:pt>
                <c:pt idx="841">
                  <c:v>123.390854</c:v>
                </c:pt>
                <c:pt idx="842">
                  <c:v>123.390854</c:v>
                </c:pt>
                <c:pt idx="843">
                  <c:v>123.390854</c:v>
                </c:pt>
                <c:pt idx="844">
                  <c:v>123.390854</c:v>
                </c:pt>
                <c:pt idx="845">
                  <c:v>123.390854</c:v>
                </c:pt>
                <c:pt idx="846">
                  <c:v>123.390854</c:v>
                </c:pt>
                <c:pt idx="847">
                  <c:v>123.390854</c:v>
                </c:pt>
                <c:pt idx="848">
                  <c:v>123.390854</c:v>
                </c:pt>
                <c:pt idx="849">
                  <c:v>123.390854</c:v>
                </c:pt>
                <c:pt idx="850">
                  <c:v>125.87750200000001</c:v>
                </c:pt>
                <c:pt idx="851">
                  <c:v>125.87750200000001</c:v>
                </c:pt>
                <c:pt idx="852">
                  <c:v>125.87750200000001</c:v>
                </c:pt>
                <c:pt idx="853">
                  <c:v>125.87750200000001</c:v>
                </c:pt>
                <c:pt idx="854">
                  <c:v>125.87750200000001</c:v>
                </c:pt>
                <c:pt idx="855">
                  <c:v>125.87750200000001</c:v>
                </c:pt>
                <c:pt idx="856">
                  <c:v>125.87750200000001</c:v>
                </c:pt>
                <c:pt idx="857">
                  <c:v>125.87750200000001</c:v>
                </c:pt>
                <c:pt idx="858">
                  <c:v>125.87750200000001</c:v>
                </c:pt>
                <c:pt idx="859">
                  <c:v>125.87750200000001</c:v>
                </c:pt>
                <c:pt idx="860">
                  <c:v>128.88895800000009</c:v>
                </c:pt>
                <c:pt idx="861">
                  <c:v>128.88895800000009</c:v>
                </c:pt>
                <c:pt idx="862">
                  <c:v>128.88895800000009</c:v>
                </c:pt>
                <c:pt idx="863">
                  <c:v>128.88895800000009</c:v>
                </c:pt>
                <c:pt idx="864">
                  <c:v>128.88895800000009</c:v>
                </c:pt>
                <c:pt idx="865">
                  <c:v>128.88895800000009</c:v>
                </c:pt>
                <c:pt idx="866">
                  <c:v>128.88895800000009</c:v>
                </c:pt>
                <c:pt idx="867">
                  <c:v>128.88895800000009</c:v>
                </c:pt>
                <c:pt idx="868">
                  <c:v>128.88895800000009</c:v>
                </c:pt>
                <c:pt idx="869">
                  <c:v>128.88895800000009</c:v>
                </c:pt>
                <c:pt idx="870">
                  <c:v>130.44821700000008</c:v>
                </c:pt>
                <c:pt idx="871">
                  <c:v>130.44821700000008</c:v>
                </c:pt>
                <c:pt idx="872">
                  <c:v>130.44821700000008</c:v>
                </c:pt>
                <c:pt idx="873">
                  <c:v>130.44821700000008</c:v>
                </c:pt>
                <c:pt idx="874">
                  <c:v>130.44821700000008</c:v>
                </c:pt>
                <c:pt idx="875">
                  <c:v>130.44821700000008</c:v>
                </c:pt>
                <c:pt idx="876">
                  <c:v>130.44821700000008</c:v>
                </c:pt>
                <c:pt idx="877">
                  <c:v>130.44821700000008</c:v>
                </c:pt>
                <c:pt idx="878">
                  <c:v>130.44821700000008</c:v>
                </c:pt>
                <c:pt idx="879">
                  <c:v>130.44821700000008</c:v>
                </c:pt>
                <c:pt idx="880">
                  <c:v>132.38569900000007</c:v>
                </c:pt>
                <c:pt idx="881">
                  <c:v>132.38569900000007</c:v>
                </c:pt>
                <c:pt idx="882">
                  <c:v>132.38569900000007</c:v>
                </c:pt>
                <c:pt idx="883">
                  <c:v>132.38569900000007</c:v>
                </c:pt>
                <c:pt idx="884">
                  <c:v>132.38569900000007</c:v>
                </c:pt>
                <c:pt idx="885">
                  <c:v>132.38569900000007</c:v>
                </c:pt>
                <c:pt idx="886">
                  <c:v>132.38569900000007</c:v>
                </c:pt>
                <c:pt idx="887">
                  <c:v>132.38569900000007</c:v>
                </c:pt>
                <c:pt idx="888">
                  <c:v>132.38569900000007</c:v>
                </c:pt>
                <c:pt idx="889">
                  <c:v>132.38569900000007</c:v>
                </c:pt>
                <c:pt idx="890">
                  <c:v>127.384351</c:v>
                </c:pt>
                <c:pt idx="891">
                  <c:v>127.384351</c:v>
                </c:pt>
                <c:pt idx="892">
                  <c:v>127.384351</c:v>
                </c:pt>
                <c:pt idx="893">
                  <c:v>127.384351</c:v>
                </c:pt>
                <c:pt idx="894">
                  <c:v>127.384351</c:v>
                </c:pt>
                <c:pt idx="895">
                  <c:v>127.384351</c:v>
                </c:pt>
                <c:pt idx="896">
                  <c:v>127.384351</c:v>
                </c:pt>
                <c:pt idx="897">
                  <c:v>127.384351</c:v>
                </c:pt>
                <c:pt idx="898">
                  <c:v>127.384351</c:v>
                </c:pt>
                <c:pt idx="899">
                  <c:v>127.384351</c:v>
                </c:pt>
                <c:pt idx="900">
                  <c:v>126.19522600000002</c:v>
                </c:pt>
                <c:pt idx="901">
                  <c:v>126.19522600000002</c:v>
                </c:pt>
                <c:pt idx="902">
                  <c:v>126.19522600000002</c:v>
                </c:pt>
                <c:pt idx="903">
                  <c:v>126.19522600000002</c:v>
                </c:pt>
                <c:pt idx="904">
                  <c:v>126.19522600000002</c:v>
                </c:pt>
                <c:pt idx="905">
                  <c:v>126.19522600000002</c:v>
                </c:pt>
                <c:pt idx="906">
                  <c:v>126.19522600000002</c:v>
                </c:pt>
                <c:pt idx="907">
                  <c:v>126.19522600000002</c:v>
                </c:pt>
                <c:pt idx="908">
                  <c:v>126.19522600000002</c:v>
                </c:pt>
                <c:pt idx="909">
                  <c:v>126.19522600000002</c:v>
                </c:pt>
                <c:pt idx="910">
                  <c:v>116.56670800000001</c:v>
                </c:pt>
                <c:pt idx="911">
                  <c:v>116.56670800000001</c:v>
                </c:pt>
                <c:pt idx="912">
                  <c:v>116.56670800000001</c:v>
                </c:pt>
                <c:pt idx="913">
                  <c:v>116.56670800000001</c:v>
                </c:pt>
                <c:pt idx="914">
                  <c:v>116.56670800000001</c:v>
                </c:pt>
                <c:pt idx="915">
                  <c:v>116.56670800000001</c:v>
                </c:pt>
                <c:pt idx="916">
                  <c:v>116.56670800000001</c:v>
                </c:pt>
                <c:pt idx="917">
                  <c:v>116.56670800000001</c:v>
                </c:pt>
                <c:pt idx="918">
                  <c:v>116.56670800000001</c:v>
                </c:pt>
                <c:pt idx="919">
                  <c:v>116.56670800000001</c:v>
                </c:pt>
                <c:pt idx="920">
                  <c:v>109.23298200000001</c:v>
                </c:pt>
                <c:pt idx="921">
                  <c:v>109.23298200000001</c:v>
                </c:pt>
                <c:pt idx="922">
                  <c:v>109.23298200000001</c:v>
                </c:pt>
                <c:pt idx="923">
                  <c:v>109.23298200000001</c:v>
                </c:pt>
                <c:pt idx="924">
                  <c:v>109.23298200000001</c:v>
                </c:pt>
                <c:pt idx="925">
                  <c:v>109.23298200000001</c:v>
                </c:pt>
                <c:pt idx="926">
                  <c:v>109.23298200000001</c:v>
                </c:pt>
                <c:pt idx="927">
                  <c:v>109.23298200000001</c:v>
                </c:pt>
                <c:pt idx="928">
                  <c:v>109.23298200000001</c:v>
                </c:pt>
                <c:pt idx="929">
                  <c:v>109.23298200000001</c:v>
                </c:pt>
                <c:pt idx="930">
                  <c:v>108.15696699999998</c:v>
                </c:pt>
                <c:pt idx="931">
                  <c:v>108.15696699999998</c:v>
                </c:pt>
                <c:pt idx="932">
                  <c:v>108.15696699999998</c:v>
                </c:pt>
                <c:pt idx="933">
                  <c:v>108.15696699999998</c:v>
                </c:pt>
                <c:pt idx="934">
                  <c:v>108.15696699999998</c:v>
                </c:pt>
                <c:pt idx="935">
                  <c:v>108.15696699999998</c:v>
                </c:pt>
                <c:pt idx="936">
                  <c:v>108.15696699999998</c:v>
                </c:pt>
                <c:pt idx="937">
                  <c:v>108.15696699999998</c:v>
                </c:pt>
                <c:pt idx="938">
                  <c:v>108.15696699999998</c:v>
                </c:pt>
                <c:pt idx="939">
                  <c:v>108.15696699999998</c:v>
                </c:pt>
                <c:pt idx="940">
                  <c:v>108.45473699999998</c:v>
                </c:pt>
                <c:pt idx="941">
                  <c:v>108.45473699999998</c:v>
                </c:pt>
                <c:pt idx="942">
                  <c:v>108.45473699999998</c:v>
                </c:pt>
                <c:pt idx="943">
                  <c:v>108.45473699999998</c:v>
                </c:pt>
                <c:pt idx="944">
                  <c:v>108.45473699999998</c:v>
                </c:pt>
                <c:pt idx="945">
                  <c:v>108.45473699999998</c:v>
                </c:pt>
                <c:pt idx="946">
                  <c:v>108.45473699999998</c:v>
                </c:pt>
                <c:pt idx="947">
                  <c:v>108.45473699999998</c:v>
                </c:pt>
                <c:pt idx="948">
                  <c:v>108.45473699999998</c:v>
                </c:pt>
                <c:pt idx="949">
                  <c:v>108.45473699999998</c:v>
                </c:pt>
                <c:pt idx="950">
                  <c:v>109.133196</c:v>
                </c:pt>
                <c:pt idx="951">
                  <c:v>109.133196</c:v>
                </c:pt>
                <c:pt idx="952">
                  <c:v>109.133196</c:v>
                </c:pt>
                <c:pt idx="953">
                  <c:v>109.133196</c:v>
                </c:pt>
                <c:pt idx="954">
                  <c:v>109.133196</c:v>
                </c:pt>
                <c:pt idx="955">
                  <c:v>109.133196</c:v>
                </c:pt>
                <c:pt idx="956">
                  <c:v>109.133196</c:v>
                </c:pt>
                <c:pt idx="957">
                  <c:v>109.133196</c:v>
                </c:pt>
                <c:pt idx="958">
                  <c:v>109.133196</c:v>
                </c:pt>
                <c:pt idx="959">
                  <c:v>109.133196</c:v>
                </c:pt>
                <c:pt idx="960">
                  <c:v>110.23356800000002</c:v>
                </c:pt>
                <c:pt idx="961">
                  <c:v>110.23356800000002</c:v>
                </c:pt>
                <c:pt idx="962">
                  <c:v>110.23356800000002</c:v>
                </c:pt>
                <c:pt idx="963">
                  <c:v>110.23356800000002</c:v>
                </c:pt>
                <c:pt idx="964">
                  <c:v>110.23356800000002</c:v>
                </c:pt>
                <c:pt idx="965">
                  <c:v>110.23356800000002</c:v>
                </c:pt>
                <c:pt idx="966">
                  <c:v>110.23356800000002</c:v>
                </c:pt>
                <c:pt idx="967">
                  <c:v>110.23356800000002</c:v>
                </c:pt>
                <c:pt idx="968">
                  <c:v>110.23356800000002</c:v>
                </c:pt>
                <c:pt idx="969">
                  <c:v>110.23356800000002</c:v>
                </c:pt>
                <c:pt idx="970">
                  <c:v>111.36435</c:v>
                </c:pt>
                <c:pt idx="971">
                  <c:v>111.36435</c:v>
                </c:pt>
                <c:pt idx="972">
                  <c:v>111.36435</c:v>
                </c:pt>
                <c:pt idx="973">
                  <c:v>111.36435</c:v>
                </c:pt>
                <c:pt idx="974">
                  <c:v>111.36435</c:v>
                </c:pt>
                <c:pt idx="975">
                  <c:v>111.36435</c:v>
                </c:pt>
                <c:pt idx="976">
                  <c:v>111.36435</c:v>
                </c:pt>
                <c:pt idx="977">
                  <c:v>111.36435</c:v>
                </c:pt>
                <c:pt idx="978">
                  <c:v>111.36435</c:v>
                </c:pt>
                <c:pt idx="979">
                  <c:v>111.36435</c:v>
                </c:pt>
                <c:pt idx="980">
                  <c:v>113.14012400000004</c:v>
                </c:pt>
                <c:pt idx="981">
                  <c:v>113.14012400000004</c:v>
                </c:pt>
                <c:pt idx="982">
                  <c:v>113.14012400000004</c:v>
                </c:pt>
                <c:pt idx="983">
                  <c:v>113.14012400000004</c:v>
                </c:pt>
                <c:pt idx="984">
                  <c:v>113.14012400000004</c:v>
                </c:pt>
                <c:pt idx="985">
                  <c:v>113.14012400000004</c:v>
                </c:pt>
                <c:pt idx="986">
                  <c:v>113.14012400000004</c:v>
                </c:pt>
                <c:pt idx="987">
                  <c:v>113.14012400000004</c:v>
                </c:pt>
                <c:pt idx="988">
                  <c:v>113.14012400000004</c:v>
                </c:pt>
                <c:pt idx="989">
                  <c:v>113.14012400000004</c:v>
                </c:pt>
                <c:pt idx="990">
                  <c:v>115.55912600000002</c:v>
                </c:pt>
                <c:pt idx="991">
                  <c:v>115.55912600000002</c:v>
                </c:pt>
                <c:pt idx="992">
                  <c:v>115.55912600000002</c:v>
                </c:pt>
                <c:pt idx="993">
                  <c:v>115.55912600000002</c:v>
                </c:pt>
                <c:pt idx="994">
                  <c:v>115.55912600000002</c:v>
                </c:pt>
                <c:pt idx="995">
                  <c:v>115.55912600000002</c:v>
                </c:pt>
                <c:pt idx="996">
                  <c:v>115.55912600000002</c:v>
                </c:pt>
                <c:pt idx="997">
                  <c:v>115.55912600000002</c:v>
                </c:pt>
                <c:pt idx="998">
                  <c:v>115.55912600000002</c:v>
                </c:pt>
                <c:pt idx="999">
                  <c:v>115.55912600000002</c:v>
                </c:pt>
                <c:pt idx="1000">
                  <c:v>117.83100899999998</c:v>
                </c:pt>
                <c:pt idx="1001">
                  <c:v>117.83100899999998</c:v>
                </c:pt>
                <c:pt idx="1002">
                  <c:v>117.83100899999998</c:v>
                </c:pt>
                <c:pt idx="1003">
                  <c:v>117.83100899999998</c:v>
                </c:pt>
                <c:pt idx="1004">
                  <c:v>117.83100899999998</c:v>
                </c:pt>
                <c:pt idx="1005">
                  <c:v>117.83100899999998</c:v>
                </c:pt>
                <c:pt idx="1006">
                  <c:v>117.83100899999998</c:v>
                </c:pt>
                <c:pt idx="1007">
                  <c:v>117.83100899999998</c:v>
                </c:pt>
                <c:pt idx="1008">
                  <c:v>117.83100899999998</c:v>
                </c:pt>
                <c:pt idx="1009">
                  <c:v>117.83100899999998</c:v>
                </c:pt>
                <c:pt idx="1010">
                  <c:v>120.84225300000004</c:v>
                </c:pt>
                <c:pt idx="1011">
                  <c:v>120.84225300000004</c:v>
                </c:pt>
                <c:pt idx="1012">
                  <c:v>120.84225300000004</c:v>
                </c:pt>
                <c:pt idx="1013">
                  <c:v>120.84225300000004</c:v>
                </c:pt>
                <c:pt idx="1014">
                  <c:v>120.84225300000004</c:v>
                </c:pt>
                <c:pt idx="1015">
                  <c:v>120.84225300000004</c:v>
                </c:pt>
                <c:pt idx="1016">
                  <c:v>120.84225300000004</c:v>
                </c:pt>
                <c:pt idx="1017">
                  <c:v>120.84225300000004</c:v>
                </c:pt>
                <c:pt idx="1018">
                  <c:v>120.84225300000004</c:v>
                </c:pt>
                <c:pt idx="1019">
                  <c:v>120.84225300000004</c:v>
                </c:pt>
                <c:pt idx="1020">
                  <c:v>123.30244099999996</c:v>
                </c:pt>
                <c:pt idx="1021">
                  <c:v>123.30244099999996</c:v>
                </c:pt>
                <c:pt idx="1022">
                  <c:v>123.30244099999996</c:v>
                </c:pt>
                <c:pt idx="1023">
                  <c:v>123.30244099999996</c:v>
                </c:pt>
                <c:pt idx="1024">
                  <c:v>123.30244099999996</c:v>
                </c:pt>
                <c:pt idx="1025">
                  <c:v>123.30244099999996</c:v>
                </c:pt>
                <c:pt idx="1026">
                  <c:v>123.30244099999996</c:v>
                </c:pt>
                <c:pt idx="1027">
                  <c:v>123.30244099999996</c:v>
                </c:pt>
                <c:pt idx="1028">
                  <c:v>123.30244099999996</c:v>
                </c:pt>
                <c:pt idx="1029">
                  <c:v>123.30244099999996</c:v>
                </c:pt>
                <c:pt idx="1030">
                  <c:v>124.98180600000002</c:v>
                </c:pt>
                <c:pt idx="1031">
                  <c:v>124.98180600000002</c:v>
                </c:pt>
                <c:pt idx="1032">
                  <c:v>124.98180600000002</c:v>
                </c:pt>
                <c:pt idx="1033">
                  <c:v>124.98180600000002</c:v>
                </c:pt>
                <c:pt idx="1034">
                  <c:v>124.98180600000002</c:v>
                </c:pt>
                <c:pt idx="1035">
                  <c:v>124.98180600000002</c:v>
                </c:pt>
                <c:pt idx="1036">
                  <c:v>124.98180600000002</c:v>
                </c:pt>
                <c:pt idx="1037">
                  <c:v>124.98180600000002</c:v>
                </c:pt>
                <c:pt idx="1038">
                  <c:v>124.98180600000002</c:v>
                </c:pt>
                <c:pt idx="1039">
                  <c:v>124.98180600000002</c:v>
                </c:pt>
                <c:pt idx="1040">
                  <c:v>125.81124400000004</c:v>
                </c:pt>
                <c:pt idx="1041">
                  <c:v>125.81124400000004</c:v>
                </c:pt>
                <c:pt idx="1042">
                  <c:v>125.81124400000004</c:v>
                </c:pt>
                <c:pt idx="1043">
                  <c:v>125.81124400000004</c:v>
                </c:pt>
                <c:pt idx="1044">
                  <c:v>125.81124400000004</c:v>
                </c:pt>
                <c:pt idx="1045">
                  <c:v>125.81124400000004</c:v>
                </c:pt>
                <c:pt idx="1046">
                  <c:v>125.81124400000004</c:v>
                </c:pt>
                <c:pt idx="1047">
                  <c:v>125.81124400000004</c:v>
                </c:pt>
                <c:pt idx="1048">
                  <c:v>125.81124400000004</c:v>
                </c:pt>
                <c:pt idx="1049">
                  <c:v>125.81124400000004</c:v>
                </c:pt>
                <c:pt idx="1050">
                  <c:v>127.64103799999998</c:v>
                </c:pt>
                <c:pt idx="1051">
                  <c:v>127.64103799999998</c:v>
                </c:pt>
                <c:pt idx="1052">
                  <c:v>127.64103799999998</c:v>
                </c:pt>
                <c:pt idx="1053">
                  <c:v>127.64103799999998</c:v>
                </c:pt>
                <c:pt idx="1054">
                  <c:v>127.64103799999998</c:v>
                </c:pt>
                <c:pt idx="1055">
                  <c:v>127.64103799999998</c:v>
                </c:pt>
                <c:pt idx="1056">
                  <c:v>127.64103799999998</c:v>
                </c:pt>
                <c:pt idx="1057">
                  <c:v>127.64103799999998</c:v>
                </c:pt>
                <c:pt idx="1058">
                  <c:v>127.64103799999998</c:v>
                </c:pt>
                <c:pt idx="1059">
                  <c:v>127.64103799999998</c:v>
                </c:pt>
                <c:pt idx="1060">
                  <c:v>129.10798499999999</c:v>
                </c:pt>
                <c:pt idx="1061">
                  <c:v>129.10798499999999</c:v>
                </c:pt>
                <c:pt idx="1062">
                  <c:v>129.10798499999999</c:v>
                </c:pt>
                <c:pt idx="1063">
                  <c:v>129.10798499999999</c:v>
                </c:pt>
                <c:pt idx="1064">
                  <c:v>129.10798499999999</c:v>
                </c:pt>
                <c:pt idx="1065">
                  <c:v>129.10798499999999</c:v>
                </c:pt>
                <c:pt idx="1066">
                  <c:v>129.10798499999999</c:v>
                </c:pt>
                <c:pt idx="1067">
                  <c:v>129.10798499999999</c:v>
                </c:pt>
                <c:pt idx="1068">
                  <c:v>129.10798499999999</c:v>
                </c:pt>
                <c:pt idx="1069">
                  <c:v>129.10798499999999</c:v>
                </c:pt>
                <c:pt idx="1070">
                  <c:v>131.3544390000001</c:v>
                </c:pt>
                <c:pt idx="1071">
                  <c:v>131.3544390000001</c:v>
                </c:pt>
                <c:pt idx="1072">
                  <c:v>131.3544390000001</c:v>
                </c:pt>
                <c:pt idx="1073">
                  <c:v>131.3544390000001</c:v>
                </c:pt>
                <c:pt idx="1074">
                  <c:v>131.3544390000001</c:v>
                </c:pt>
                <c:pt idx="1075">
                  <c:v>131.3544390000001</c:v>
                </c:pt>
                <c:pt idx="1076">
                  <c:v>131.3544390000001</c:v>
                </c:pt>
                <c:pt idx="1077">
                  <c:v>131.3544390000001</c:v>
                </c:pt>
                <c:pt idx="1078">
                  <c:v>131.3544390000001</c:v>
                </c:pt>
                <c:pt idx="1079">
                  <c:v>131.3544390000001</c:v>
                </c:pt>
                <c:pt idx="1080">
                  <c:v>134.63257099999998</c:v>
                </c:pt>
                <c:pt idx="1081">
                  <c:v>134.63257099999998</c:v>
                </c:pt>
                <c:pt idx="1082">
                  <c:v>134.63257099999998</c:v>
                </c:pt>
                <c:pt idx="1083">
                  <c:v>134.63257099999998</c:v>
                </c:pt>
                <c:pt idx="1084">
                  <c:v>134.63257099999998</c:v>
                </c:pt>
                <c:pt idx="1085">
                  <c:v>134.63257099999998</c:v>
                </c:pt>
                <c:pt idx="1086">
                  <c:v>134.63257099999998</c:v>
                </c:pt>
                <c:pt idx="1087">
                  <c:v>134.63257099999998</c:v>
                </c:pt>
                <c:pt idx="1088">
                  <c:v>134.63257099999998</c:v>
                </c:pt>
                <c:pt idx="1089">
                  <c:v>134.63257099999998</c:v>
                </c:pt>
                <c:pt idx="1090">
                  <c:v>136.86789800000008</c:v>
                </c:pt>
                <c:pt idx="1091">
                  <c:v>136.86789800000008</c:v>
                </c:pt>
                <c:pt idx="1092">
                  <c:v>136.86789800000008</c:v>
                </c:pt>
                <c:pt idx="1093">
                  <c:v>136.86789800000008</c:v>
                </c:pt>
                <c:pt idx="1094">
                  <c:v>136.86789800000008</c:v>
                </c:pt>
                <c:pt idx="1095">
                  <c:v>136.86789800000008</c:v>
                </c:pt>
                <c:pt idx="1096">
                  <c:v>136.86789800000008</c:v>
                </c:pt>
                <c:pt idx="1097">
                  <c:v>136.86789800000008</c:v>
                </c:pt>
                <c:pt idx="1098">
                  <c:v>136.86789800000008</c:v>
                </c:pt>
                <c:pt idx="1099">
                  <c:v>136.86789800000008</c:v>
                </c:pt>
                <c:pt idx="1100">
                  <c:v>139.23146199999999</c:v>
                </c:pt>
                <c:pt idx="1101">
                  <c:v>139.23146199999999</c:v>
                </c:pt>
                <c:pt idx="1102">
                  <c:v>139.23146199999999</c:v>
                </c:pt>
                <c:pt idx="1103">
                  <c:v>139.23146199999999</c:v>
                </c:pt>
                <c:pt idx="1104">
                  <c:v>139.23146199999999</c:v>
                </c:pt>
                <c:pt idx="1105">
                  <c:v>139.23146199999999</c:v>
                </c:pt>
                <c:pt idx="1106">
                  <c:v>139.23146199999999</c:v>
                </c:pt>
                <c:pt idx="1107">
                  <c:v>139.23146199999999</c:v>
                </c:pt>
                <c:pt idx="1108">
                  <c:v>139.23146199999999</c:v>
                </c:pt>
                <c:pt idx="1109">
                  <c:v>139.23146199999999</c:v>
                </c:pt>
                <c:pt idx="1110">
                  <c:v>131.11609899999999</c:v>
                </c:pt>
                <c:pt idx="1111">
                  <c:v>131.11609899999999</c:v>
                </c:pt>
                <c:pt idx="1112">
                  <c:v>131.11609899999999</c:v>
                </c:pt>
                <c:pt idx="1113">
                  <c:v>131.11609899999999</c:v>
                </c:pt>
                <c:pt idx="1114">
                  <c:v>131.11609899999999</c:v>
                </c:pt>
                <c:pt idx="1115">
                  <c:v>131.11609899999999</c:v>
                </c:pt>
                <c:pt idx="1116">
                  <c:v>131.11609899999999</c:v>
                </c:pt>
                <c:pt idx="1117">
                  <c:v>131.11609899999999</c:v>
                </c:pt>
                <c:pt idx="1118">
                  <c:v>131.11609899999999</c:v>
                </c:pt>
                <c:pt idx="1119">
                  <c:v>131.11609899999999</c:v>
                </c:pt>
                <c:pt idx="1120">
                  <c:v>105.15896600000001</c:v>
                </c:pt>
                <c:pt idx="1121">
                  <c:v>105.15896600000001</c:v>
                </c:pt>
                <c:pt idx="1122">
                  <c:v>105.15896600000001</c:v>
                </c:pt>
                <c:pt idx="1123">
                  <c:v>105.15896600000001</c:v>
                </c:pt>
                <c:pt idx="1124">
                  <c:v>105.15896600000001</c:v>
                </c:pt>
                <c:pt idx="1125">
                  <c:v>105.15896600000001</c:v>
                </c:pt>
                <c:pt idx="1126">
                  <c:v>105.15896600000001</c:v>
                </c:pt>
                <c:pt idx="1127">
                  <c:v>105.15896600000001</c:v>
                </c:pt>
                <c:pt idx="1128">
                  <c:v>105.15896600000001</c:v>
                </c:pt>
                <c:pt idx="1129">
                  <c:v>105.15896600000001</c:v>
                </c:pt>
                <c:pt idx="1130">
                  <c:v>92.533601000000004</c:v>
                </c:pt>
                <c:pt idx="1131">
                  <c:v>92.533601000000004</c:v>
                </c:pt>
                <c:pt idx="1132">
                  <c:v>92.533601000000004</c:v>
                </c:pt>
                <c:pt idx="1133">
                  <c:v>92.533601000000004</c:v>
                </c:pt>
                <c:pt idx="1134">
                  <c:v>92.533601000000004</c:v>
                </c:pt>
                <c:pt idx="1135">
                  <c:v>92.533601000000004</c:v>
                </c:pt>
                <c:pt idx="1136">
                  <c:v>92.533601000000004</c:v>
                </c:pt>
                <c:pt idx="1137">
                  <c:v>92.533601000000004</c:v>
                </c:pt>
                <c:pt idx="1138">
                  <c:v>92.533601000000004</c:v>
                </c:pt>
                <c:pt idx="1139">
                  <c:v>92.533601000000004</c:v>
                </c:pt>
                <c:pt idx="1140">
                  <c:v>93.730903999999995</c:v>
                </c:pt>
                <c:pt idx="1141">
                  <c:v>93.730903999999995</c:v>
                </c:pt>
                <c:pt idx="1142">
                  <c:v>93.730903999999995</c:v>
                </c:pt>
                <c:pt idx="1143">
                  <c:v>93.730903999999995</c:v>
                </c:pt>
                <c:pt idx="1144">
                  <c:v>93.730903999999995</c:v>
                </c:pt>
                <c:pt idx="1145">
                  <c:v>93.730903999999995</c:v>
                </c:pt>
                <c:pt idx="1146">
                  <c:v>93.730903999999995</c:v>
                </c:pt>
                <c:pt idx="1147">
                  <c:v>93.730903999999995</c:v>
                </c:pt>
                <c:pt idx="1148">
                  <c:v>93.730903999999995</c:v>
                </c:pt>
                <c:pt idx="1149">
                  <c:v>93.730903999999995</c:v>
                </c:pt>
                <c:pt idx="1150">
                  <c:v>86.056171999999989</c:v>
                </c:pt>
                <c:pt idx="1151">
                  <c:v>86.056171999999989</c:v>
                </c:pt>
                <c:pt idx="1152">
                  <c:v>86.056171999999989</c:v>
                </c:pt>
                <c:pt idx="1153">
                  <c:v>86.056171999999989</c:v>
                </c:pt>
                <c:pt idx="1154">
                  <c:v>86.056171999999989</c:v>
                </c:pt>
                <c:pt idx="1155">
                  <c:v>86.056171999999989</c:v>
                </c:pt>
                <c:pt idx="1156">
                  <c:v>86.056171999999989</c:v>
                </c:pt>
                <c:pt idx="1157">
                  <c:v>86.056171999999989</c:v>
                </c:pt>
                <c:pt idx="1158">
                  <c:v>86.056171999999989</c:v>
                </c:pt>
                <c:pt idx="1159">
                  <c:v>86.056171999999989</c:v>
                </c:pt>
                <c:pt idx="1160">
                  <c:v>131.676344</c:v>
                </c:pt>
                <c:pt idx="1161">
                  <c:v>131.676344</c:v>
                </c:pt>
                <c:pt idx="1162">
                  <c:v>131.676344</c:v>
                </c:pt>
                <c:pt idx="1163">
                  <c:v>131.676344</c:v>
                </c:pt>
                <c:pt idx="1164">
                  <c:v>131.676344</c:v>
                </c:pt>
                <c:pt idx="1165">
                  <c:v>131.676344</c:v>
                </c:pt>
                <c:pt idx="1166">
                  <c:v>131.676344</c:v>
                </c:pt>
                <c:pt idx="1167">
                  <c:v>131.676344</c:v>
                </c:pt>
                <c:pt idx="1168">
                  <c:v>131.676344</c:v>
                </c:pt>
                <c:pt idx="1169">
                  <c:v>131.676344</c:v>
                </c:pt>
                <c:pt idx="1170">
                  <c:v>210.091635</c:v>
                </c:pt>
                <c:pt idx="1171">
                  <c:v>210.091635</c:v>
                </c:pt>
                <c:pt idx="1172">
                  <c:v>210.091635</c:v>
                </c:pt>
                <c:pt idx="1173">
                  <c:v>210.091635</c:v>
                </c:pt>
                <c:pt idx="1174">
                  <c:v>210.091635</c:v>
                </c:pt>
                <c:pt idx="1175">
                  <c:v>210.091635</c:v>
                </c:pt>
                <c:pt idx="1176">
                  <c:v>210.091635</c:v>
                </c:pt>
                <c:pt idx="1177">
                  <c:v>210.091635</c:v>
                </c:pt>
                <c:pt idx="1178">
                  <c:v>210.091635</c:v>
                </c:pt>
                <c:pt idx="1179">
                  <c:v>210.091635</c:v>
                </c:pt>
                <c:pt idx="1180">
                  <c:v>244.88315700000001</c:v>
                </c:pt>
                <c:pt idx="1181">
                  <c:v>244.88315700000001</c:v>
                </c:pt>
                <c:pt idx="1182">
                  <c:v>244.88315700000001</c:v>
                </c:pt>
                <c:pt idx="1183">
                  <c:v>244.88315700000001</c:v>
                </c:pt>
                <c:pt idx="1184">
                  <c:v>244.88315700000001</c:v>
                </c:pt>
                <c:pt idx="1185">
                  <c:v>244.88315700000001</c:v>
                </c:pt>
                <c:pt idx="1186">
                  <c:v>244.88315700000001</c:v>
                </c:pt>
                <c:pt idx="1187">
                  <c:v>244.88315700000001</c:v>
                </c:pt>
                <c:pt idx="1188">
                  <c:v>244.88315700000001</c:v>
                </c:pt>
                <c:pt idx="1189">
                  <c:v>244.88315700000001</c:v>
                </c:pt>
                <c:pt idx="1190">
                  <c:v>234.79467999999991</c:v>
                </c:pt>
                <c:pt idx="1191">
                  <c:v>234.79467999999991</c:v>
                </c:pt>
                <c:pt idx="1192">
                  <c:v>234.79467999999991</c:v>
                </c:pt>
                <c:pt idx="1193">
                  <c:v>234.79467999999991</c:v>
                </c:pt>
                <c:pt idx="1194">
                  <c:v>234.79467999999991</c:v>
                </c:pt>
                <c:pt idx="1195">
                  <c:v>234.79467999999991</c:v>
                </c:pt>
                <c:pt idx="1196">
                  <c:v>234.79467999999991</c:v>
                </c:pt>
                <c:pt idx="1197">
                  <c:v>234.79467999999991</c:v>
                </c:pt>
                <c:pt idx="1198">
                  <c:v>234.79467999999991</c:v>
                </c:pt>
                <c:pt idx="1199">
                  <c:v>234.79467999999991</c:v>
                </c:pt>
                <c:pt idx="1200">
                  <c:v>223.968558</c:v>
                </c:pt>
                <c:pt idx="1201">
                  <c:v>223.968558</c:v>
                </c:pt>
                <c:pt idx="1202">
                  <c:v>223.968558</c:v>
                </c:pt>
                <c:pt idx="1203">
                  <c:v>223.968558</c:v>
                </c:pt>
                <c:pt idx="1204">
                  <c:v>223.968558</c:v>
                </c:pt>
                <c:pt idx="1205">
                  <c:v>223.968558</c:v>
                </c:pt>
                <c:pt idx="1206">
                  <c:v>223.968558</c:v>
                </c:pt>
                <c:pt idx="1207">
                  <c:v>223.968558</c:v>
                </c:pt>
                <c:pt idx="1208">
                  <c:v>223.968558</c:v>
                </c:pt>
                <c:pt idx="1209">
                  <c:v>223.968558</c:v>
                </c:pt>
                <c:pt idx="1210">
                  <c:v>266.55742299999997</c:v>
                </c:pt>
                <c:pt idx="1211">
                  <c:v>266.55742299999997</c:v>
                </c:pt>
                <c:pt idx="1212">
                  <c:v>266.55742299999997</c:v>
                </c:pt>
                <c:pt idx="1213">
                  <c:v>266.55742299999997</c:v>
                </c:pt>
                <c:pt idx="1214">
                  <c:v>266.55742299999997</c:v>
                </c:pt>
                <c:pt idx="1215">
                  <c:v>266.55742299999997</c:v>
                </c:pt>
                <c:pt idx="1216">
                  <c:v>266.55742299999997</c:v>
                </c:pt>
                <c:pt idx="1217">
                  <c:v>266.55742299999997</c:v>
                </c:pt>
                <c:pt idx="1218">
                  <c:v>266.55742299999997</c:v>
                </c:pt>
                <c:pt idx="1219">
                  <c:v>266.55742299999997</c:v>
                </c:pt>
                <c:pt idx="1220">
                  <c:v>277.78826699999985</c:v>
                </c:pt>
                <c:pt idx="1221">
                  <c:v>277.78826699999985</c:v>
                </c:pt>
                <c:pt idx="1222">
                  <c:v>277.78826699999985</c:v>
                </c:pt>
                <c:pt idx="1223">
                  <c:v>277.78826699999985</c:v>
                </c:pt>
                <c:pt idx="1224">
                  <c:v>277.78826699999985</c:v>
                </c:pt>
                <c:pt idx="1225">
                  <c:v>277.78826699999985</c:v>
                </c:pt>
                <c:pt idx="1226">
                  <c:v>277.78826699999985</c:v>
                </c:pt>
                <c:pt idx="1227">
                  <c:v>277.78826699999985</c:v>
                </c:pt>
                <c:pt idx="1228">
                  <c:v>277.78826699999985</c:v>
                </c:pt>
                <c:pt idx="1229">
                  <c:v>277.78826699999985</c:v>
                </c:pt>
                <c:pt idx="1230">
                  <c:v>302.86884900000001</c:v>
                </c:pt>
                <c:pt idx="1231">
                  <c:v>302.86884900000001</c:v>
                </c:pt>
                <c:pt idx="1232">
                  <c:v>302.86884900000001</c:v>
                </c:pt>
                <c:pt idx="1233">
                  <c:v>302.86884900000001</c:v>
                </c:pt>
                <c:pt idx="1234">
                  <c:v>302.86884900000001</c:v>
                </c:pt>
                <c:pt idx="1235">
                  <c:v>302.86884900000001</c:v>
                </c:pt>
                <c:pt idx="1236">
                  <c:v>302.86884900000001</c:v>
                </c:pt>
                <c:pt idx="1237">
                  <c:v>302.86884900000001</c:v>
                </c:pt>
                <c:pt idx="1238">
                  <c:v>302.86884900000001</c:v>
                </c:pt>
                <c:pt idx="1239">
                  <c:v>302.86884900000001</c:v>
                </c:pt>
                <c:pt idx="1240">
                  <c:v>310.34163599999999</c:v>
                </c:pt>
                <c:pt idx="1241">
                  <c:v>310.34163599999999</c:v>
                </c:pt>
                <c:pt idx="1242">
                  <c:v>310.34163599999999</c:v>
                </c:pt>
                <c:pt idx="1243">
                  <c:v>310.34163599999999</c:v>
                </c:pt>
                <c:pt idx="1244">
                  <c:v>310.34163599999999</c:v>
                </c:pt>
                <c:pt idx="1245">
                  <c:v>310.34163599999999</c:v>
                </c:pt>
                <c:pt idx="1246">
                  <c:v>310.34163599999999</c:v>
                </c:pt>
                <c:pt idx="1247">
                  <c:v>310.34163599999999</c:v>
                </c:pt>
                <c:pt idx="1248">
                  <c:v>310.34163599999999</c:v>
                </c:pt>
                <c:pt idx="1249">
                  <c:v>310.34163599999999</c:v>
                </c:pt>
                <c:pt idx="1250">
                  <c:v>328.76024699999999</c:v>
                </c:pt>
                <c:pt idx="1251">
                  <c:v>328.76024699999999</c:v>
                </c:pt>
                <c:pt idx="1252">
                  <c:v>328.76024699999999</c:v>
                </c:pt>
                <c:pt idx="1253">
                  <c:v>328.76024699999999</c:v>
                </c:pt>
                <c:pt idx="1254">
                  <c:v>328.76024699999999</c:v>
                </c:pt>
                <c:pt idx="1255">
                  <c:v>328.76024699999999</c:v>
                </c:pt>
                <c:pt idx="1256">
                  <c:v>328.76024699999999</c:v>
                </c:pt>
                <c:pt idx="1257">
                  <c:v>328.76024699999999</c:v>
                </c:pt>
                <c:pt idx="1258">
                  <c:v>328.76024699999999</c:v>
                </c:pt>
                <c:pt idx="1259">
                  <c:v>328.76024699999999</c:v>
                </c:pt>
                <c:pt idx="1260">
                  <c:v>324.12216699999999</c:v>
                </c:pt>
                <c:pt idx="1261">
                  <c:v>324.12216699999999</c:v>
                </c:pt>
                <c:pt idx="1262">
                  <c:v>324.12216699999999</c:v>
                </c:pt>
                <c:pt idx="1263">
                  <c:v>324.12216699999999</c:v>
                </c:pt>
                <c:pt idx="1264">
                  <c:v>324.12216699999999</c:v>
                </c:pt>
                <c:pt idx="1265">
                  <c:v>324.12216699999999</c:v>
                </c:pt>
                <c:pt idx="1266">
                  <c:v>324.12216699999999</c:v>
                </c:pt>
                <c:pt idx="1267">
                  <c:v>324.12216699999999</c:v>
                </c:pt>
                <c:pt idx="1268">
                  <c:v>324.12216699999999</c:v>
                </c:pt>
                <c:pt idx="1269">
                  <c:v>324.12216699999999</c:v>
                </c:pt>
                <c:pt idx="1270">
                  <c:v>311.43031999999954</c:v>
                </c:pt>
                <c:pt idx="1271">
                  <c:v>311.43031999999954</c:v>
                </c:pt>
                <c:pt idx="1272">
                  <c:v>311.43031999999954</c:v>
                </c:pt>
                <c:pt idx="1273">
                  <c:v>311.43031999999954</c:v>
                </c:pt>
                <c:pt idx="1274">
                  <c:v>311.43031999999954</c:v>
                </c:pt>
                <c:pt idx="1275">
                  <c:v>311.43031999999954</c:v>
                </c:pt>
                <c:pt idx="1276">
                  <c:v>311.43031999999954</c:v>
                </c:pt>
                <c:pt idx="1277">
                  <c:v>311.43031999999954</c:v>
                </c:pt>
                <c:pt idx="1278">
                  <c:v>311.43031999999954</c:v>
                </c:pt>
                <c:pt idx="1279">
                  <c:v>311.43031999999954</c:v>
                </c:pt>
                <c:pt idx="1280">
                  <c:v>289.45724799999999</c:v>
                </c:pt>
                <c:pt idx="1281">
                  <c:v>289.45724799999999</c:v>
                </c:pt>
                <c:pt idx="1282">
                  <c:v>289.45724799999999</c:v>
                </c:pt>
                <c:pt idx="1283">
                  <c:v>289.45724799999999</c:v>
                </c:pt>
                <c:pt idx="1284">
                  <c:v>289.45724799999999</c:v>
                </c:pt>
                <c:pt idx="1285">
                  <c:v>289.45724799999999</c:v>
                </c:pt>
                <c:pt idx="1286">
                  <c:v>289.45724799999999</c:v>
                </c:pt>
                <c:pt idx="1287">
                  <c:v>289.45724799999999</c:v>
                </c:pt>
                <c:pt idx="1288">
                  <c:v>289.45724799999999</c:v>
                </c:pt>
                <c:pt idx="1289">
                  <c:v>289.45724799999999</c:v>
                </c:pt>
                <c:pt idx="1290">
                  <c:v>254.10718399999999</c:v>
                </c:pt>
                <c:pt idx="1291">
                  <c:v>254.10718399999999</c:v>
                </c:pt>
                <c:pt idx="1292">
                  <c:v>254.10718399999999</c:v>
                </c:pt>
                <c:pt idx="1293">
                  <c:v>254.10718399999999</c:v>
                </c:pt>
                <c:pt idx="1294">
                  <c:v>254.10718399999999</c:v>
                </c:pt>
                <c:pt idx="1295">
                  <c:v>254.10718399999999</c:v>
                </c:pt>
                <c:pt idx="1296">
                  <c:v>254.10718399999999</c:v>
                </c:pt>
                <c:pt idx="1297">
                  <c:v>254.10718399999999</c:v>
                </c:pt>
                <c:pt idx="1298">
                  <c:v>254.10718399999999</c:v>
                </c:pt>
                <c:pt idx="1299">
                  <c:v>254.10718399999999</c:v>
                </c:pt>
                <c:pt idx="1300">
                  <c:v>223.90573800000001</c:v>
                </c:pt>
                <c:pt idx="1301">
                  <c:v>223.90573800000001</c:v>
                </c:pt>
                <c:pt idx="1302">
                  <c:v>223.90573800000001</c:v>
                </c:pt>
                <c:pt idx="1303">
                  <c:v>223.90573800000001</c:v>
                </c:pt>
                <c:pt idx="1304">
                  <c:v>223.90573800000001</c:v>
                </c:pt>
                <c:pt idx="1305">
                  <c:v>223.90573800000001</c:v>
                </c:pt>
                <c:pt idx="1306">
                  <c:v>223.90573800000001</c:v>
                </c:pt>
                <c:pt idx="1307">
                  <c:v>223.90573800000001</c:v>
                </c:pt>
                <c:pt idx="1308">
                  <c:v>223.90573800000001</c:v>
                </c:pt>
                <c:pt idx="1309">
                  <c:v>223.90573800000001</c:v>
                </c:pt>
                <c:pt idx="1310">
                  <c:v>249.57243900000009</c:v>
                </c:pt>
                <c:pt idx="1311">
                  <c:v>249.57243900000009</c:v>
                </c:pt>
                <c:pt idx="1312">
                  <c:v>249.57243900000009</c:v>
                </c:pt>
                <c:pt idx="1313">
                  <c:v>249.57243900000009</c:v>
                </c:pt>
                <c:pt idx="1314">
                  <c:v>249.57243900000009</c:v>
                </c:pt>
                <c:pt idx="1315">
                  <c:v>249.57243900000009</c:v>
                </c:pt>
                <c:pt idx="1316">
                  <c:v>249.57243900000009</c:v>
                </c:pt>
                <c:pt idx="1317">
                  <c:v>249.57243900000009</c:v>
                </c:pt>
                <c:pt idx="1318">
                  <c:v>249.57243900000009</c:v>
                </c:pt>
                <c:pt idx="1319">
                  <c:v>249.57243900000009</c:v>
                </c:pt>
                <c:pt idx="1320">
                  <c:v>276.48381099999983</c:v>
                </c:pt>
                <c:pt idx="1321">
                  <c:v>276.48381099999983</c:v>
                </c:pt>
                <c:pt idx="1322">
                  <c:v>276.48381099999983</c:v>
                </c:pt>
                <c:pt idx="1323">
                  <c:v>276.48381099999983</c:v>
                </c:pt>
                <c:pt idx="1324">
                  <c:v>276.48381099999983</c:v>
                </c:pt>
                <c:pt idx="1325">
                  <c:v>276.48381099999983</c:v>
                </c:pt>
                <c:pt idx="1326">
                  <c:v>276.48381099999983</c:v>
                </c:pt>
                <c:pt idx="1327">
                  <c:v>276.48381099999983</c:v>
                </c:pt>
                <c:pt idx="1328">
                  <c:v>276.48381099999983</c:v>
                </c:pt>
                <c:pt idx="1329">
                  <c:v>276.48381099999983</c:v>
                </c:pt>
                <c:pt idx="1330">
                  <c:v>249.37410399999999</c:v>
                </c:pt>
                <c:pt idx="1331">
                  <c:v>249.37410399999999</c:v>
                </c:pt>
                <c:pt idx="1332">
                  <c:v>249.37410399999999</c:v>
                </c:pt>
                <c:pt idx="1333">
                  <c:v>249.37410399999999</c:v>
                </c:pt>
                <c:pt idx="1334">
                  <c:v>249.37410399999999</c:v>
                </c:pt>
                <c:pt idx="1335">
                  <c:v>249.37410399999999</c:v>
                </c:pt>
                <c:pt idx="1336">
                  <c:v>249.37410399999999</c:v>
                </c:pt>
                <c:pt idx="1337">
                  <c:v>249.37410399999999</c:v>
                </c:pt>
                <c:pt idx="1338">
                  <c:v>249.37410399999999</c:v>
                </c:pt>
                <c:pt idx="1339">
                  <c:v>249.37410399999999</c:v>
                </c:pt>
                <c:pt idx="1340">
                  <c:v>213.92132400000008</c:v>
                </c:pt>
                <c:pt idx="1341">
                  <c:v>213.92132400000008</c:v>
                </c:pt>
                <c:pt idx="1342">
                  <c:v>213.92132400000008</c:v>
                </c:pt>
                <c:pt idx="1343">
                  <c:v>213.92132400000008</c:v>
                </c:pt>
                <c:pt idx="1344">
                  <c:v>213.92132400000008</c:v>
                </c:pt>
                <c:pt idx="1345">
                  <c:v>213.92132400000008</c:v>
                </c:pt>
                <c:pt idx="1346">
                  <c:v>213.92132400000008</c:v>
                </c:pt>
                <c:pt idx="1347">
                  <c:v>213.92132400000008</c:v>
                </c:pt>
                <c:pt idx="1348">
                  <c:v>213.92132400000008</c:v>
                </c:pt>
                <c:pt idx="1349">
                  <c:v>213.92132400000008</c:v>
                </c:pt>
                <c:pt idx="1350">
                  <c:v>192.80304599999999</c:v>
                </c:pt>
                <c:pt idx="1351">
                  <c:v>192.80304599999999</c:v>
                </c:pt>
                <c:pt idx="1352">
                  <c:v>192.80304599999999</c:v>
                </c:pt>
                <c:pt idx="1353">
                  <c:v>192.80304599999999</c:v>
                </c:pt>
                <c:pt idx="1354">
                  <c:v>192.80304599999999</c:v>
                </c:pt>
                <c:pt idx="1355">
                  <c:v>192.80304599999999</c:v>
                </c:pt>
                <c:pt idx="1356">
                  <c:v>192.80304599999999</c:v>
                </c:pt>
                <c:pt idx="1357">
                  <c:v>192.80304599999999</c:v>
                </c:pt>
                <c:pt idx="1358">
                  <c:v>192.80304599999999</c:v>
                </c:pt>
                <c:pt idx="1359">
                  <c:v>192.80304599999999</c:v>
                </c:pt>
                <c:pt idx="1360">
                  <c:v>172.17198099999999</c:v>
                </c:pt>
                <c:pt idx="1361">
                  <c:v>172.17198099999999</c:v>
                </c:pt>
                <c:pt idx="1362">
                  <c:v>172.17198099999999</c:v>
                </c:pt>
                <c:pt idx="1363">
                  <c:v>172.17198099999999</c:v>
                </c:pt>
                <c:pt idx="1364">
                  <c:v>172.17198099999999</c:v>
                </c:pt>
                <c:pt idx="1365">
                  <c:v>172.17198099999999</c:v>
                </c:pt>
                <c:pt idx="1366">
                  <c:v>172.17198099999999</c:v>
                </c:pt>
                <c:pt idx="1367">
                  <c:v>172.17198099999999</c:v>
                </c:pt>
                <c:pt idx="1368">
                  <c:v>172.17198099999999</c:v>
                </c:pt>
                <c:pt idx="1369">
                  <c:v>172.17198099999999</c:v>
                </c:pt>
                <c:pt idx="1370">
                  <c:v>151.91550099999998</c:v>
                </c:pt>
                <c:pt idx="1371">
                  <c:v>151.91550099999998</c:v>
                </c:pt>
                <c:pt idx="1372">
                  <c:v>151.91550099999998</c:v>
                </c:pt>
                <c:pt idx="1373">
                  <c:v>151.91550099999998</c:v>
                </c:pt>
                <c:pt idx="1374">
                  <c:v>151.91550099999998</c:v>
                </c:pt>
                <c:pt idx="1375">
                  <c:v>151.91550099999998</c:v>
                </c:pt>
                <c:pt idx="1376">
                  <c:v>151.91550099999998</c:v>
                </c:pt>
                <c:pt idx="1377">
                  <c:v>151.91550099999998</c:v>
                </c:pt>
                <c:pt idx="1378">
                  <c:v>151.91550099999998</c:v>
                </c:pt>
                <c:pt idx="1379">
                  <c:v>151.91550099999998</c:v>
                </c:pt>
                <c:pt idx="1380">
                  <c:v>125.48901600000002</c:v>
                </c:pt>
                <c:pt idx="1381">
                  <c:v>125.48901600000002</c:v>
                </c:pt>
                <c:pt idx="1382">
                  <c:v>125.48901600000002</c:v>
                </c:pt>
                <c:pt idx="1383">
                  <c:v>125.48901600000002</c:v>
                </c:pt>
                <c:pt idx="1384">
                  <c:v>125.48901600000002</c:v>
                </c:pt>
                <c:pt idx="1385">
                  <c:v>125.48901600000002</c:v>
                </c:pt>
                <c:pt idx="1386">
                  <c:v>125.48901600000002</c:v>
                </c:pt>
                <c:pt idx="1387">
                  <c:v>125.48901600000002</c:v>
                </c:pt>
                <c:pt idx="1388">
                  <c:v>125.48901600000002</c:v>
                </c:pt>
                <c:pt idx="1389">
                  <c:v>125.48901600000002</c:v>
                </c:pt>
                <c:pt idx="1390">
                  <c:v>114.00048</c:v>
                </c:pt>
                <c:pt idx="1391">
                  <c:v>114.00048</c:v>
                </c:pt>
                <c:pt idx="1392">
                  <c:v>114.00048</c:v>
                </c:pt>
                <c:pt idx="1393">
                  <c:v>114.00048</c:v>
                </c:pt>
                <c:pt idx="1394">
                  <c:v>114.00048</c:v>
                </c:pt>
                <c:pt idx="1395">
                  <c:v>114.00048</c:v>
                </c:pt>
                <c:pt idx="1396">
                  <c:v>114.00048</c:v>
                </c:pt>
                <c:pt idx="1397">
                  <c:v>114.00048</c:v>
                </c:pt>
                <c:pt idx="1398">
                  <c:v>114.00048</c:v>
                </c:pt>
                <c:pt idx="1399">
                  <c:v>114.00048</c:v>
                </c:pt>
                <c:pt idx="1400">
                  <c:v>103.451908</c:v>
                </c:pt>
                <c:pt idx="1401">
                  <c:v>103.451908</c:v>
                </c:pt>
                <c:pt idx="1402">
                  <c:v>103.451908</c:v>
                </c:pt>
                <c:pt idx="1403">
                  <c:v>103.451908</c:v>
                </c:pt>
                <c:pt idx="1404">
                  <c:v>103.451908</c:v>
                </c:pt>
                <c:pt idx="1405">
                  <c:v>103.451908</c:v>
                </c:pt>
                <c:pt idx="1406">
                  <c:v>103.451908</c:v>
                </c:pt>
                <c:pt idx="1407">
                  <c:v>103.451908</c:v>
                </c:pt>
                <c:pt idx="1408">
                  <c:v>103.451908</c:v>
                </c:pt>
                <c:pt idx="1409">
                  <c:v>103.451908</c:v>
                </c:pt>
                <c:pt idx="1410">
                  <c:v>91.849491</c:v>
                </c:pt>
                <c:pt idx="1411">
                  <c:v>91.849491</c:v>
                </c:pt>
                <c:pt idx="1412">
                  <c:v>91.849491</c:v>
                </c:pt>
                <c:pt idx="1413">
                  <c:v>91.849491</c:v>
                </c:pt>
                <c:pt idx="1414">
                  <c:v>91.849491</c:v>
                </c:pt>
                <c:pt idx="1415">
                  <c:v>91.849491</c:v>
                </c:pt>
                <c:pt idx="1416">
                  <c:v>91.849491</c:v>
                </c:pt>
                <c:pt idx="1417">
                  <c:v>91.849491</c:v>
                </c:pt>
                <c:pt idx="1418">
                  <c:v>91.849491</c:v>
                </c:pt>
                <c:pt idx="1419">
                  <c:v>91.849491</c:v>
                </c:pt>
                <c:pt idx="1420">
                  <c:v>78.109879999999961</c:v>
                </c:pt>
                <c:pt idx="1421">
                  <c:v>78.109879999999961</c:v>
                </c:pt>
                <c:pt idx="1422">
                  <c:v>78.109879999999961</c:v>
                </c:pt>
                <c:pt idx="1423">
                  <c:v>78.109879999999961</c:v>
                </c:pt>
                <c:pt idx="1424">
                  <c:v>78.109879999999961</c:v>
                </c:pt>
                <c:pt idx="1425">
                  <c:v>78.109879999999961</c:v>
                </c:pt>
                <c:pt idx="1426">
                  <c:v>78.109879999999961</c:v>
                </c:pt>
                <c:pt idx="1427">
                  <c:v>78.109879999999961</c:v>
                </c:pt>
                <c:pt idx="1428">
                  <c:v>78.109879999999961</c:v>
                </c:pt>
                <c:pt idx="1429">
                  <c:v>78.109879999999961</c:v>
                </c:pt>
                <c:pt idx="1430">
                  <c:v>69.442003999999997</c:v>
                </c:pt>
                <c:pt idx="1431">
                  <c:v>69.442003999999997</c:v>
                </c:pt>
                <c:pt idx="1432">
                  <c:v>69.442003999999997</c:v>
                </c:pt>
                <c:pt idx="1433">
                  <c:v>69.442003999999997</c:v>
                </c:pt>
                <c:pt idx="1434">
                  <c:v>69.442003999999997</c:v>
                </c:pt>
                <c:pt idx="1435">
                  <c:v>69.442003999999997</c:v>
                </c:pt>
                <c:pt idx="1436">
                  <c:v>69.442003999999997</c:v>
                </c:pt>
                <c:pt idx="1437">
                  <c:v>69.442003999999997</c:v>
                </c:pt>
                <c:pt idx="1438">
                  <c:v>69.442003999999997</c:v>
                </c:pt>
                <c:pt idx="1439">
                  <c:v>69.442003999999997</c:v>
                </c:pt>
                <c:pt idx="1440">
                  <c:v>63.152276000000001</c:v>
                </c:pt>
                <c:pt idx="1441">
                  <c:v>63.152276000000001</c:v>
                </c:pt>
                <c:pt idx="1442">
                  <c:v>63.152276000000001</c:v>
                </c:pt>
                <c:pt idx="1443">
                  <c:v>63.152276000000001</c:v>
                </c:pt>
                <c:pt idx="1444">
                  <c:v>63.152276000000001</c:v>
                </c:pt>
                <c:pt idx="1445">
                  <c:v>63.152276000000001</c:v>
                </c:pt>
                <c:pt idx="1446">
                  <c:v>63.152276000000001</c:v>
                </c:pt>
                <c:pt idx="1447">
                  <c:v>63.152276000000001</c:v>
                </c:pt>
                <c:pt idx="1448">
                  <c:v>63.152276000000001</c:v>
                </c:pt>
                <c:pt idx="1449">
                  <c:v>63.152276000000001</c:v>
                </c:pt>
                <c:pt idx="1450">
                  <c:v>57.689986000000005</c:v>
                </c:pt>
                <c:pt idx="1451">
                  <c:v>57.689986000000005</c:v>
                </c:pt>
                <c:pt idx="1452">
                  <c:v>57.689986000000005</c:v>
                </c:pt>
                <c:pt idx="1453">
                  <c:v>57.689986000000005</c:v>
                </c:pt>
                <c:pt idx="1454">
                  <c:v>57.689986000000005</c:v>
                </c:pt>
                <c:pt idx="1455">
                  <c:v>57.689986000000005</c:v>
                </c:pt>
                <c:pt idx="1456">
                  <c:v>57.689986000000005</c:v>
                </c:pt>
                <c:pt idx="1457">
                  <c:v>57.689986000000005</c:v>
                </c:pt>
                <c:pt idx="1458">
                  <c:v>57.689986000000005</c:v>
                </c:pt>
                <c:pt idx="1459">
                  <c:v>57.689986000000005</c:v>
                </c:pt>
                <c:pt idx="1460">
                  <c:v>53.622798000000024</c:v>
                </c:pt>
                <c:pt idx="1461">
                  <c:v>53.622798000000024</c:v>
                </c:pt>
                <c:pt idx="1462">
                  <c:v>53.622798000000024</c:v>
                </c:pt>
                <c:pt idx="1463">
                  <c:v>53.622798000000024</c:v>
                </c:pt>
                <c:pt idx="1464">
                  <c:v>53.622798000000024</c:v>
                </c:pt>
                <c:pt idx="1465">
                  <c:v>53.622798000000024</c:v>
                </c:pt>
                <c:pt idx="1466">
                  <c:v>53.622798000000024</c:v>
                </c:pt>
                <c:pt idx="1467">
                  <c:v>53.622798000000024</c:v>
                </c:pt>
                <c:pt idx="1468">
                  <c:v>53.622798000000024</c:v>
                </c:pt>
                <c:pt idx="1469">
                  <c:v>53.622798000000024</c:v>
                </c:pt>
                <c:pt idx="1470">
                  <c:v>49.758570000000013</c:v>
                </c:pt>
                <c:pt idx="1471">
                  <c:v>49.758570000000013</c:v>
                </c:pt>
                <c:pt idx="1472">
                  <c:v>49.758570000000013</c:v>
                </c:pt>
                <c:pt idx="1473">
                  <c:v>49.758570000000013</c:v>
                </c:pt>
                <c:pt idx="1474">
                  <c:v>49.758570000000013</c:v>
                </c:pt>
                <c:pt idx="1475">
                  <c:v>49.758570000000013</c:v>
                </c:pt>
                <c:pt idx="1476">
                  <c:v>49.758570000000013</c:v>
                </c:pt>
                <c:pt idx="1477">
                  <c:v>49.758570000000013</c:v>
                </c:pt>
                <c:pt idx="1478">
                  <c:v>49.758570000000013</c:v>
                </c:pt>
                <c:pt idx="1479">
                  <c:v>49.758570000000013</c:v>
                </c:pt>
                <c:pt idx="1480">
                  <c:v>46.744905000000003</c:v>
                </c:pt>
                <c:pt idx="1481">
                  <c:v>46.744905000000003</c:v>
                </c:pt>
                <c:pt idx="1482">
                  <c:v>46.744905000000003</c:v>
                </c:pt>
                <c:pt idx="1483">
                  <c:v>46.744905000000003</c:v>
                </c:pt>
                <c:pt idx="1484">
                  <c:v>46.744905000000003</c:v>
                </c:pt>
                <c:pt idx="1485">
                  <c:v>46.744905000000003</c:v>
                </c:pt>
                <c:pt idx="1486">
                  <c:v>46.744905000000003</c:v>
                </c:pt>
                <c:pt idx="1487">
                  <c:v>46.744905000000003</c:v>
                </c:pt>
                <c:pt idx="1488">
                  <c:v>46.744905000000003</c:v>
                </c:pt>
                <c:pt idx="1489">
                  <c:v>46.744905000000003</c:v>
                </c:pt>
                <c:pt idx="1490">
                  <c:v>44.331078999999995</c:v>
                </c:pt>
                <c:pt idx="1491">
                  <c:v>44.331078999999995</c:v>
                </c:pt>
                <c:pt idx="1492">
                  <c:v>44.331078999999995</c:v>
                </c:pt>
                <c:pt idx="1493">
                  <c:v>44.331078999999995</c:v>
                </c:pt>
                <c:pt idx="1494">
                  <c:v>44.331078999999995</c:v>
                </c:pt>
                <c:pt idx="1495">
                  <c:v>44.331078999999995</c:v>
                </c:pt>
                <c:pt idx="1496">
                  <c:v>44.331078999999995</c:v>
                </c:pt>
                <c:pt idx="1497">
                  <c:v>44.331078999999995</c:v>
                </c:pt>
                <c:pt idx="1498">
                  <c:v>44.331078999999995</c:v>
                </c:pt>
                <c:pt idx="1499">
                  <c:v>44.331078999999995</c:v>
                </c:pt>
                <c:pt idx="1500">
                  <c:v>42.446203000000004</c:v>
                </c:pt>
                <c:pt idx="1501">
                  <c:v>42.446203000000004</c:v>
                </c:pt>
                <c:pt idx="1502">
                  <c:v>42.446203000000004</c:v>
                </c:pt>
                <c:pt idx="1503">
                  <c:v>42.446203000000004</c:v>
                </c:pt>
                <c:pt idx="1504">
                  <c:v>42.446203000000004</c:v>
                </c:pt>
                <c:pt idx="1505">
                  <c:v>42.446203000000004</c:v>
                </c:pt>
                <c:pt idx="1506">
                  <c:v>42.446203000000004</c:v>
                </c:pt>
                <c:pt idx="1507">
                  <c:v>42.446203000000004</c:v>
                </c:pt>
                <c:pt idx="1508">
                  <c:v>42.446203000000004</c:v>
                </c:pt>
                <c:pt idx="1509">
                  <c:v>42.446203000000004</c:v>
                </c:pt>
                <c:pt idx="1510">
                  <c:v>40.682076000000002</c:v>
                </c:pt>
                <c:pt idx="1511">
                  <c:v>40.682076000000002</c:v>
                </c:pt>
                <c:pt idx="1512">
                  <c:v>40.682076000000002</c:v>
                </c:pt>
                <c:pt idx="1513">
                  <c:v>40.682076000000002</c:v>
                </c:pt>
                <c:pt idx="1514">
                  <c:v>40.682076000000002</c:v>
                </c:pt>
                <c:pt idx="1515">
                  <c:v>40.682076000000002</c:v>
                </c:pt>
                <c:pt idx="1516">
                  <c:v>40.682076000000002</c:v>
                </c:pt>
                <c:pt idx="1517">
                  <c:v>40.682076000000002</c:v>
                </c:pt>
                <c:pt idx="1518">
                  <c:v>40.682076000000002</c:v>
                </c:pt>
                <c:pt idx="1519">
                  <c:v>40.682076000000002</c:v>
                </c:pt>
                <c:pt idx="1520">
                  <c:v>38.847821999999994</c:v>
                </c:pt>
                <c:pt idx="1521">
                  <c:v>38.847821999999994</c:v>
                </c:pt>
                <c:pt idx="1522">
                  <c:v>38.847821999999994</c:v>
                </c:pt>
                <c:pt idx="1523">
                  <c:v>38.847821999999994</c:v>
                </c:pt>
                <c:pt idx="1524">
                  <c:v>38.847821999999994</c:v>
                </c:pt>
                <c:pt idx="1525">
                  <c:v>38.847821999999994</c:v>
                </c:pt>
                <c:pt idx="1526">
                  <c:v>38.847821999999994</c:v>
                </c:pt>
                <c:pt idx="1527">
                  <c:v>38.847821999999994</c:v>
                </c:pt>
                <c:pt idx="1528">
                  <c:v>38.847821999999994</c:v>
                </c:pt>
                <c:pt idx="1529">
                  <c:v>38.847821999999994</c:v>
                </c:pt>
                <c:pt idx="1530">
                  <c:v>37.343887999999978</c:v>
                </c:pt>
                <c:pt idx="1531">
                  <c:v>37.343887999999978</c:v>
                </c:pt>
                <c:pt idx="1532">
                  <c:v>37.343887999999978</c:v>
                </c:pt>
                <c:pt idx="1533">
                  <c:v>37.343887999999978</c:v>
                </c:pt>
                <c:pt idx="1534">
                  <c:v>37.343887999999978</c:v>
                </c:pt>
                <c:pt idx="1535">
                  <c:v>37.343887999999978</c:v>
                </c:pt>
                <c:pt idx="1536">
                  <c:v>37.343887999999978</c:v>
                </c:pt>
                <c:pt idx="1537">
                  <c:v>37.343887999999978</c:v>
                </c:pt>
                <c:pt idx="1538">
                  <c:v>37.343887999999978</c:v>
                </c:pt>
                <c:pt idx="1539">
                  <c:v>37.343887999999978</c:v>
                </c:pt>
                <c:pt idx="1540">
                  <c:v>36.092284000000006</c:v>
                </c:pt>
                <c:pt idx="1541">
                  <c:v>36.092284000000006</c:v>
                </c:pt>
                <c:pt idx="1542">
                  <c:v>36.092284000000006</c:v>
                </c:pt>
                <c:pt idx="1543">
                  <c:v>36.092284000000006</c:v>
                </c:pt>
                <c:pt idx="1544">
                  <c:v>36.092284000000006</c:v>
                </c:pt>
                <c:pt idx="1545">
                  <c:v>36.092284000000006</c:v>
                </c:pt>
                <c:pt idx="1546">
                  <c:v>36.092284000000006</c:v>
                </c:pt>
                <c:pt idx="1547">
                  <c:v>36.092284000000006</c:v>
                </c:pt>
                <c:pt idx="1548">
                  <c:v>36.092284000000006</c:v>
                </c:pt>
                <c:pt idx="1549">
                  <c:v>36.092284000000006</c:v>
                </c:pt>
                <c:pt idx="1550">
                  <c:v>34.952030000000001</c:v>
                </c:pt>
                <c:pt idx="1551">
                  <c:v>34.952030000000001</c:v>
                </c:pt>
                <c:pt idx="1552">
                  <c:v>34.952030000000001</c:v>
                </c:pt>
                <c:pt idx="1553">
                  <c:v>34.952030000000001</c:v>
                </c:pt>
                <c:pt idx="1554">
                  <c:v>34.952030000000001</c:v>
                </c:pt>
                <c:pt idx="1555">
                  <c:v>34.952030000000001</c:v>
                </c:pt>
                <c:pt idx="1556">
                  <c:v>34.952030000000001</c:v>
                </c:pt>
                <c:pt idx="1557">
                  <c:v>34.952030000000001</c:v>
                </c:pt>
                <c:pt idx="1558">
                  <c:v>34.952030000000001</c:v>
                </c:pt>
                <c:pt idx="1559">
                  <c:v>34.952030000000001</c:v>
                </c:pt>
                <c:pt idx="1560">
                  <c:v>34.098441000000001</c:v>
                </c:pt>
                <c:pt idx="1561">
                  <c:v>34.098441000000001</c:v>
                </c:pt>
                <c:pt idx="1562">
                  <c:v>34.098441000000001</c:v>
                </c:pt>
                <c:pt idx="1563">
                  <c:v>34.098441000000001</c:v>
                </c:pt>
                <c:pt idx="1564">
                  <c:v>34.098441000000001</c:v>
                </c:pt>
                <c:pt idx="1565">
                  <c:v>34.098441000000001</c:v>
                </c:pt>
                <c:pt idx="1566">
                  <c:v>34.098441000000001</c:v>
                </c:pt>
                <c:pt idx="1567">
                  <c:v>34.098441000000001</c:v>
                </c:pt>
                <c:pt idx="1568">
                  <c:v>34.098441000000001</c:v>
                </c:pt>
                <c:pt idx="1569">
                  <c:v>34.098441000000001</c:v>
                </c:pt>
                <c:pt idx="1570">
                  <c:v>33.252182000000012</c:v>
                </c:pt>
                <c:pt idx="1571">
                  <c:v>33.252182000000012</c:v>
                </c:pt>
                <c:pt idx="1572">
                  <c:v>33.252182000000012</c:v>
                </c:pt>
                <c:pt idx="1573">
                  <c:v>33.252182000000012</c:v>
                </c:pt>
                <c:pt idx="1574">
                  <c:v>33.252182000000012</c:v>
                </c:pt>
                <c:pt idx="1575">
                  <c:v>33.252182000000012</c:v>
                </c:pt>
                <c:pt idx="1576">
                  <c:v>33.252182000000012</c:v>
                </c:pt>
                <c:pt idx="1577">
                  <c:v>33.252182000000012</c:v>
                </c:pt>
                <c:pt idx="1578">
                  <c:v>33.252182000000012</c:v>
                </c:pt>
                <c:pt idx="1579">
                  <c:v>33.252182000000012</c:v>
                </c:pt>
                <c:pt idx="1580">
                  <c:v>32.540354000000001</c:v>
                </c:pt>
                <c:pt idx="1581">
                  <c:v>32.540354000000001</c:v>
                </c:pt>
                <c:pt idx="1582">
                  <c:v>32.540354000000001</c:v>
                </c:pt>
                <c:pt idx="1583">
                  <c:v>32.540354000000001</c:v>
                </c:pt>
                <c:pt idx="1584">
                  <c:v>32.540354000000001</c:v>
                </c:pt>
                <c:pt idx="1585">
                  <c:v>32.540354000000001</c:v>
                </c:pt>
                <c:pt idx="1586">
                  <c:v>32.540354000000001</c:v>
                </c:pt>
                <c:pt idx="1587">
                  <c:v>32.540354000000001</c:v>
                </c:pt>
                <c:pt idx="1588">
                  <c:v>32.540354000000001</c:v>
                </c:pt>
                <c:pt idx="1589">
                  <c:v>32.540354000000001</c:v>
                </c:pt>
                <c:pt idx="1590">
                  <c:v>31.791698999999991</c:v>
                </c:pt>
                <c:pt idx="1591">
                  <c:v>31.791698999999991</c:v>
                </c:pt>
                <c:pt idx="1592">
                  <c:v>31.791698999999991</c:v>
                </c:pt>
                <c:pt idx="1593">
                  <c:v>31.791698999999991</c:v>
                </c:pt>
                <c:pt idx="1594">
                  <c:v>31.791698999999991</c:v>
                </c:pt>
                <c:pt idx="1595">
                  <c:v>31.791698999999991</c:v>
                </c:pt>
                <c:pt idx="1596">
                  <c:v>31.791698999999991</c:v>
                </c:pt>
                <c:pt idx="1597">
                  <c:v>31.791698999999991</c:v>
                </c:pt>
                <c:pt idx="1598">
                  <c:v>31.791698999999991</c:v>
                </c:pt>
                <c:pt idx="1599">
                  <c:v>31.791698999999991</c:v>
                </c:pt>
                <c:pt idx="1600">
                  <c:v>31.199662</c:v>
                </c:pt>
                <c:pt idx="1601">
                  <c:v>31.199662</c:v>
                </c:pt>
                <c:pt idx="1602">
                  <c:v>31.199662</c:v>
                </c:pt>
                <c:pt idx="1603">
                  <c:v>31.199662</c:v>
                </c:pt>
                <c:pt idx="1604">
                  <c:v>31.199662</c:v>
                </c:pt>
                <c:pt idx="1605">
                  <c:v>31.199662</c:v>
                </c:pt>
                <c:pt idx="1606">
                  <c:v>31.199662</c:v>
                </c:pt>
                <c:pt idx="1607">
                  <c:v>31.199662</c:v>
                </c:pt>
                <c:pt idx="1608">
                  <c:v>31.199662</c:v>
                </c:pt>
                <c:pt idx="1609">
                  <c:v>31.199662</c:v>
                </c:pt>
                <c:pt idx="1610">
                  <c:v>30.65025000000001</c:v>
                </c:pt>
                <c:pt idx="1611">
                  <c:v>30.65025000000001</c:v>
                </c:pt>
                <c:pt idx="1612">
                  <c:v>30.65025000000001</c:v>
                </c:pt>
                <c:pt idx="1613">
                  <c:v>30.65025000000001</c:v>
                </c:pt>
                <c:pt idx="1614">
                  <c:v>30.65025000000001</c:v>
                </c:pt>
                <c:pt idx="1615">
                  <c:v>30.65025000000001</c:v>
                </c:pt>
                <c:pt idx="1616">
                  <c:v>30.65025000000001</c:v>
                </c:pt>
                <c:pt idx="1617">
                  <c:v>30.65025000000001</c:v>
                </c:pt>
                <c:pt idx="1618">
                  <c:v>30.65025000000001</c:v>
                </c:pt>
                <c:pt idx="1619">
                  <c:v>30.65025000000001</c:v>
                </c:pt>
                <c:pt idx="1620">
                  <c:v>30.248602999999978</c:v>
                </c:pt>
                <c:pt idx="1621">
                  <c:v>30.248602999999978</c:v>
                </c:pt>
                <c:pt idx="1622">
                  <c:v>30.248602999999978</c:v>
                </c:pt>
                <c:pt idx="1623">
                  <c:v>30.248602999999978</c:v>
                </c:pt>
                <c:pt idx="1624">
                  <c:v>30.248602999999978</c:v>
                </c:pt>
                <c:pt idx="1625">
                  <c:v>30.248602999999978</c:v>
                </c:pt>
                <c:pt idx="1626">
                  <c:v>30.248602999999978</c:v>
                </c:pt>
                <c:pt idx="1627">
                  <c:v>30.248602999999978</c:v>
                </c:pt>
                <c:pt idx="1628">
                  <c:v>30.248602999999978</c:v>
                </c:pt>
                <c:pt idx="1629">
                  <c:v>30.248602999999978</c:v>
                </c:pt>
                <c:pt idx="1630">
                  <c:v>29.881283</c:v>
                </c:pt>
                <c:pt idx="1631">
                  <c:v>29.881283</c:v>
                </c:pt>
                <c:pt idx="1632">
                  <c:v>29.881283</c:v>
                </c:pt>
                <c:pt idx="1633">
                  <c:v>29.881283</c:v>
                </c:pt>
                <c:pt idx="1634">
                  <c:v>29.881283</c:v>
                </c:pt>
                <c:pt idx="1635">
                  <c:v>29.881283</c:v>
                </c:pt>
                <c:pt idx="1636">
                  <c:v>29.881283</c:v>
                </c:pt>
                <c:pt idx="1637">
                  <c:v>29.881283</c:v>
                </c:pt>
                <c:pt idx="1638">
                  <c:v>29.881283</c:v>
                </c:pt>
                <c:pt idx="1639">
                  <c:v>29.881283</c:v>
                </c:pt>
                <c:pt idx="1640">
                  <c:v>29.53537</c:v>
                </c:pt>
                <c:pt idx="1641">
                  <c:v>29.53537</c:v>
                </c:pt>
                <c:pt idx="1642">
                  <c:v>29.53537</c:v>
                </c:pt>
                <c:pt idx="1643">
                  <c:v>29.53537</c:v>
                </c:pt>
                <c:pt idx="1644">
                  <c:v>29.53537</c:v>
                </c:pt>
                <c:pt idx="1645">
                  <c:v>29.53537</c:v>
                </c:pt>
                <c:pt idx="1646">
                  <c:v>29.53537</c:v>
                </c:pt>
                <c:pt idx="1647">
                  <c:v>29.53537</c:v>
                </c:pt>
                <c:pt idx="1648">
                  <c:v>29.53537</c:v>
                </c:pt>
                <c:pt idx="1649">
                  <c:v>29.53537</c:v>
                </c:pt>
                <c:pt idx="1650">
                  <c:v>29.191317000000005</c:v>
                </c:pt>
                <c:pt idx="1651">
                  <c:v>29.191317000000005</c:v>
                </c:pt>
                <c:pt idx="1652">
                  <c:v>29.191317000000005</c:v>
                </c:pt>
                <c:pt idx="1653">
                  <c:v>29.191317000000005</c:v>
                </c:pt>
                <c:pt idx="1654">
                  <c:v>29.191317000000005</c:v>
                </c:pt>
                <c:pt idx="1655">
                  <c:v>29.191317000000005</c:v>
                </c:pt>
                <c:pt idx="1656">
                  <c:v>29.191317000000005</c:v>
                </c:pt>
                <c:pt idx="1657">
                  <c:v>29.191317000000005</c:v>
                </c:pt>
                <c:pt idx="1658">
                  <c:v>29.191317000000005</c:v>
                </c:pt>
                <c:pt idx="1659">
                  <c:v>29.191317000000005</c:v>
                </c:pt>
                <c:pt idx="1660">
                  <c:v>28.948528999999983</c:v>
                </c:pt>
                <c:pt idx="1661">
                  <c:v>28.948528999999983</c:v>
                </c:pt>
                <c:pt idx="1662">
                  <c:v>28.948528999999983</c:v>
                </c:pt>
                <c:pt idx="1663">
                  <c:v>28.948528999999983</c:v>
                </c:pt>
                <c:pt idx="1664">
                  <c:v>28.948528999999983</c:v>
                </c:pt>
                <c:pt idx="1665">
                  <c:v>28.948528999999983</c:v>
                </c:pt>
                <c:pt idx="1666">
                  <c:v>28.948528999999983</c:v>
                </c:pt>
                <c:pt idx="1667">
                  <c:v>28.948528999999983</c:v>
                </c:pt>
                <c:pt idx="1668">
                  <c:v>28.948528999999983</c:v>
                </c:pt>
                <c:pt idx="1669">
                  <c:v>28.948528999999983</c:v>
                </c:pt>
                <c:pt idx="1670">
                  <c:v>28.699341999999991</c:v>
                </c:pt>
                <c:pt idx="1671">
                  <c:v>28.699341999999991</c:v>
                </c:pt>
                <c:pt idx="1672">
                  <c:v>28.699341999999991</c:v>
                </c:pt>
                <c:pt idx="1673">
                  <c:v>28.699341999999991</c:v>
                </c:pt>
                <c:pt idx="1674">
                  <c:v>28.699341999999991</c:v>
                </c:pt>
                <c:pt idx="1675">
                  <c:v>28.699341999999991</c:v>
                </c:pt>
                <c:pt idx="1676">
                  <c:v>28.699341999999991</c:v>
                </c:pt>
                <c:pt idx="1677">
                  <c:v>28.699341999999991</c:v>
                </c:pt>
                <c:pt idx="1678">
                  <c:v>28.699341999999991</c:v>
                </c:pt>
                <c:pt idx="1679">
                  <c:v>28.699341999999991</c:v>
                </c:pt>
                <c:pt idx="1680">
                  <c:v>28.391902000000005</c:v>
                </c:pt>
                <c:pt idx="1681">
                  <c:v>28.391902000000005</c:v>
                </c:pt>
                <c:pt idx="1682">
                  <c:v>28.391902000000005</c:v>
                </c:pt>
                <c:pt idx="1683">
                  <c:v>28.391902000000005</c:v>
                </c:pt>
                <c:pt idx="1684">
                  <c:v>28.391902000000005</c:v>
                </c:pt>
                <c:pt idx="1685">
                  <c:v>28.391902000000005</c:v>
                </c:pt>
                <c:pt idx="1686">
                  <c:v>28.391902000000005</c:v>
                </c:pt>
                <c:pt idx="1687">
                  <c:v>28.391902000000005</c:v>
                </c:pt>
                <c:pt idx="1688">
                  <c:v>28.391902000000005</c:v>
                </c:pt>
                <c:pt idx="1689">
                  <c:v>28.391902000000005</c:v>
                </c:pt>
                <c:pt idx="1690">
                  <c:v>28.084057999999999</c:v>
                </c:pt>
                <c:pt idx="1691">
                  <c:v>28.084057999999999</c:v>
                </c:pt>
                <c:pt idx="1692">
                  <c:v>28.084057999999999</c:v>
                </c:pt>
                <c:pt idx="1693">
                  <c:v>28.084057999999999</c:v>
                </c:pt>
                <c:pt idx="1694">
                  <c:v>28.084057999999999</c:v>
                </c:pt>
                <c:pt idx="1695">
                  <c:v>28.084057999999999</c:v>
                </c:pt>
                <c:pt idx="1696">
                  <c:v>28.084057999999999</c:v>
                </c:pt>
                <c:pt idx="1697">
                  <c:v>28.084057999999999</c:v>
                </c:pt>
                <c:pt idx="1698">
                  <c:v>28.084057999999999</c:v>
                </c:pt>
                <c:pt idx="1699">
                  <c:v>28.084057999999999</c:v>
                </c:pt>
                <c:pt idx="1700">
                  <c:v>27.887916000000001</c:v>
                </c:pt>
                <c:pt idx="1701">
                  <c:v>27.887916000000001</c:v>
                </c:pt>
                <c:pt idx="1702">
                  <c:v>27.887916000000001</c:v>
                </c:pt>
                <c:pt idx="1703">
                  <c:v>27.887916000000001</c:v>
                </c:pt>
                <c:pt idx="1704">
                  <c:v>27.887916000000001</c:v>
                </c:pt>
                <c:pt idx="1705">
                  <c:v>27.887916000000001</c:v>
                </c:pt>
                <c:pt idx="1706">
                  <c:v>27.887916000000001</c:v>
                </c:pt>
                <c:pt idx="1707">
                  <c:v>27.887916000000001</c:v>
                </c:pt>
                <c:pt idx="1708">
                  <c:v>27.887916000000001</c:v>
                </c:pt>
                <c:pt idx="1709">
                  <c:v>27.887916000000001</c:v>
                </c:pt>
                <c:pt idx="1710">
                  <c:v>27.650269000000005</c:v>
                </c:pt>
                <c:pt idx="1711">
                  <c:v>27.650269000000005</c:v>
                </c:pt>
                <c:pt idx="1712">
                  <c:v>27.650269000000005</c:v>
                </c:pt>
                <c:pt idx="1713">
                  <c:v>27.650269000000005</c:v>
                </c:pt>
                <c:pt idx="1714">
                  <c:v>27.650269000000005</c:v>
                </c:pt>
                <c:pt idx="1715">
                  <c:v>27.650269000000005</c:v>
                </c:pt>
                <c:pt idx="1716">
                  <c:v>27.650269000000005</c:v>
                </c:pt>
                <c:pt idx="1717">
                  <c:v>27.650269000000005</c:v>
                </c:pt>
                <c:pt idx="1718">
                  <c:v>27.650269000000005</c:v>
                </c:pt>
                <c:pt idx="1719">
                  <c:v>27.650269000000005</c:v>
                </c:pt>
                <c:pt idx="1720">
                  <c:v>27.537292999999988</c:v>
                </c:pt>
                <c:pt idx="1721">
                  <c:v>27.537292999999988</c:v>
                </c:pt>
                <c:pt idx="1722">
                  <c:v>27.537292999999988</c:v>
                </c:pt>
                <c:pt idx="1723">
                  <c:v>27.537292999999988</c:v>
                </c:pt>
                <c:pt idx="1724">
                  <c:v>27.537292999999988</c:v>
                </c:pt>
                <c:pt idx="1725">
                  <c:v>27.537292999999988</c:v>
                </c:pt>
                <c:pt idx="1726">
                  <c:v>27.537292999999988</c:v>
                </c:pt>
                <c:pt idx="1727">
                  <c:v>27.537292999999988</c:v>
                </c:pt>
                <c:pt idx="1728">
                  <c:v>27.537292999999988</c:v>
                </c:pt>
                <c:pt idx="1729">
                  <c:v>27.537292999999988</c:v>
                </c:pt>
                <c:pt idx="1730">
                  <c:v>27.397110999999999</c:v>
                </c:pt>
                <c:pt idx="1731">
                  <c:v>27.397110999999999</c:v>
                </c:pt>
                <c:pt idx="1732">
                  <c:v>27.397110999999999</c:v>
                </c:pt>
                <c:pt idx="1733">
                  <c:v>27.397110999999999</c:v>
                </c:pt>
                <c:pt idx="1734">
                  <c:v>27.397110999999999</c:v>
                </c:pt>
                <c:pt idx="1735">
                  <c:v>27.397110999999999</c:v>
                </c:pt>
                <c:pt idx="1736">
                  <c:v>27.397110999999999</c:v>
                </c:pt>
                <c:pt idx="1737">
                  <c:v>27.397110999999999</c:v>
                </c:pt>
                <c:pt idx="1738">
                  <c:v>27.397110999999999</c:v>
                </c:pt>
                <c:pt idx="1739">
                  <c:v>27.397110999999999</c:v>
                </c:pt>
                <c:pt idx="1740">
                  <c:v>27.167262000000001</c:v>
                </c:pt>
                <c:pt idx="1741">
                  <c:v>27.167262000000001</c:v>
                </c:pt>
                <c:pt idx="1742">
                  <c:v>27.167262000000001</c:v>
                </c:pt>
                <c:pt idx="1743">
                  <c:v>27.167262000000001</c:v>
                </c:pt>
                <c:pt idx="1744">
                  <c:v>27.167262000000001</c:v>
                </c:pt>
                <c:pt idx="1745">
                  <c:v>27.167262000000001</c:v>
                </c:pt>
                <c:pt idx="1746">
                  <c:v>27.167262000000001</c:v>
                </c:pt>
                <c:pt idx="1747">
                  <c:v>27.167262000000001</c:v>
                </c:pt>
                <c:pt idx="1748">
                  <c:v>27.167262000000001</c:v>
                </c:pt>
                <c:pt idx="1749">
                  <c:v>27.167262000000001</c:v>
                </c:pt>
                <c:pt idx="1750">
                  <c:v>26.982784999999986</c:v>
                </c:pt>
                <c:pt idx="1751">
                  <c:v>26.982784999999986</c:v>
                </c:pt>
                <c:pt idx="1752">
                  <c:v>26.982784999999986</c:v>
                </c:pt>
                <c:pt idx="1753">
                  <c:v>26.982784999999986</c:v>
                </c:pt>
                <c:pt idx="1754">
                  <c:v>26.982784999999986</c:v>
                </c:pt>
                <c:pt idx="1755">
                  <c:v>26.982784999999986</c:v>
                </c:pt>
                <c:pt idx="1756">
                  <c:v>26.982784999999986</c:v>
                </c:pt>
                <c:pt idx="1757">
                  <c:v>26.982784999999986</c:v>
                </c:pt>
                <c:pt idx="1758">
                  <c:v>26.982784999999986</c:v>
                </c:pt>
                <c:pt idx="1759">
                  <c:v>26.982784999999986</c:v>
                </c:pt>
                <c:pt idx="1760">
                  <c:v>26.824055000000012</c:v>
                </c:pt>
                <c:pt idx="1761">
                  <c:v>26.824055000000012</c:v>
                </c:pt>
                <c:pt idx="1762">
                  <c:v>26.824055000000012</c:v>
                </c:pt>
                <c:pt idx="1763">
                  <c:v>26.824055000000012</c:v>
                </c:pt>
                <c:pt idx="1764">
                  <c:v>26.824055000000012</c:v>
                </c:pt>
                <c:pt idx="1765">
                  <c:v>26.824055000000012</c:v>
                </c:pt>
                <c:pt idx="1766">
                  <c:v>26.824055000000012</c:v>
                </c:pt>
                <c:pt idx="1767">
                  <c:v>26.824055000000012</c:v>
                </c:pt>
                <c:pt idx="1768">
                  <c:v>26.824055000000012</c:v>
                </c:pt>
                <c:pt idx="1769">
                  <c:v>26.824055000000012</c:v>
                </c:pt>
                <c:pt idx="1770">
                  <c:v>26.625228</c:v>
                </c:pt>
                <c:pt idx="1771">
                  <c:v>26.625228</c:v>
                </c:pt>
                <c:pt idx="1772">
                  <c:v>26.625228</c:v>
                </c:pt>
                <c:pt idx="1773">
                  <c:v>26.625228</c:v>
                </c:pt>
                <c:pt idx="1774">
                  <c:v>26.625228</c:v>
                </c:pt>
                <c:pt idx="1775">
                  <c:v>26.625228</c:v>
                </c:pt>
                <c:pt idx="1776">
                  <c:v>26.625228</c:v>
                </c:pt>
                <c:pt idx="1777">
                  <c:v>26.625228</c:v>
                </c:pt>
                <c:pt idx="1778">
                  <c:v>26.625228</c:v>
                </c:pt>
                <c:pt idx="1779">
                  <c:v>26.625228</c:v>
                </c:pt>
                <c:pt idx="1780">
                  <c:v>26.451362</c:v>
                </c:pt>
                <c:pt idx="1781">
                  <c:v>26.451362</c:v>
                </c:pt>
                <c:pt idx="1782">
                  <c:v>26.451362</c:v>
                </c:pt>
                <c:pt idx="1783">
                  <c:v>26.451362</c:v>
                </c:pt>
                <c:pt idx="1784">
                  <c:v>26.451362</c:v>
                </c:pt>
                <c:pt idx="1785">
                  <c:v>26.451362</c:v>
                </c:pt>
                <c:pt idx="1786">
                  <c:v>26.451362</c:v>
                </c:pt>
                <c:pt idx="1787">
                  <c:v>26.451362</c:v>
                </c:pt>
                <c:pt idx="1788">
                  <c:v>26.451362</c:v>
                </c:pt>
                <c:pt idx="1789">
                  <c:v>26.451362</c:v>
                </c:pt>
                <c:pt idx="1790">
                  <c:v>26.303678000000001</c:v>
                </c:pt>
                <c:pt idx="1791">
                  <c:v>26.303678000000001</c:v>
                </c:pt>
                <c:pt idx="1792">
                  <c:v>26.303678000000001</c:v>
                </c:pt>
                <c:pt idx="1793">
                  <c:v>26.303678000000001</c:v>
                </c:pt>
                <c:pt idx="1794">
                  <c:v>26.303678000000001</c:v>
                </c:pt>
                <c:pt idx="1795">
                  <c:v>26.303678000000001</c:v>
                </c:pt>
                <c:pt idx="1796">
                  <c:v>26.303678000000001</c:v>
                </c:pt>
                <c:pt idx="1797">
                  <c:v>26.303678000000001</c:v>
                </c:pt>
                <c:pt idx="1798">
                  <c:v>26.303678000000001</c:v>
                </c:pt>
                <c:pt idx="1799">
                  <c:v>26.303678000000001</c:v>
                </c:pt>
                <c:pt idx="1800">
                  <c:v>26.179745</c:v>
                </c:pt>
                <c:pt idx="1801">
                  <c:v>26.179745</c:v>
                </c:pt>
                <c:pt idx="1802">
                  <c:v>26.179745</c:v>
                </c:pt>
                <c:pt idx="1803">
                  <c:v>26.179745</c:v>
                </c:pt>
                <c:pt idx="1804">
                  <c:v>26.179745</c:v>
                </c:pt>
                <c:pt idx="1805">
                  <c:v>26.179745</c:v>
                </c:pt>
                <c:pt idx="1806">
                  <c:v>26.179745</c:v>
                </c:pt>
                <c:pt idx="1807">
                  <c:v>26.179745</c:v>
                </c:pt>
                <c:pt idx="1808">
                  <c:v>26.179745</c:v>
                </c:pt>
                <c:pt idx="1809">
                  <c:v>26.179745</c:v>
                </c:pt>
                <c:pt idx="1810">
                  <c:v>26.058617999999989</c:v>
                </c:pt>
                <c:pt idx="1811">
                  <c:v>26.058617999999989</c:v>
                </c:pt>
                <c:pt idx="1812">
                  <c:v>26.058617999999989</c:v>
                </c:pt>
                <c:pt idx="1813">
                  <c:v>26.058617999999989</c:v>
                </c:pt>
                <c:pt idx="1814">
                  <c:v>26.058617999999989</c:v>
                </c:pt>
                <c:pt idx="1815">
                  <c:v>26.058617999999989</c:v>
                </c:pt>
                <c:pt idx="1816">
                  <c:v>26.058617999999989</c:v>
                </c:pt>
                <c:pt idx="1817">
                  <c:v>26.058617999999989</c:v>
                </c:pt>
                <c:pt idx="1818">
                  <c:v>26.058617999999989</c:v>
                </c:pt>
                <c:pt idx="1819">
                  <c:v>26.058617999999989</c:v>
                </c:pt>
                <c:pt idx="1820">
                  <c:v>25.944743999999986</c:v>
                </c:pt>
                <c:pt idx="1821">
                  <c:v>25.944743999999986</c:v>
                </c:pt>
                <c:pt idx="1822">
                  <c:v>25.944743999999986</c:v>
                </c:pt>
                <c:pt idx="1823">
                  <c:v>25.944743999999986</c:v>
                </c:pt>
                <c:pt idx="1824">
                  <c:v>25.944743999999986</c:v>
                </c:pt>
                <c:pt idx="1825">
                  <c:v>25.944743999999986</c:v>
                </c:pt>
                <c:pt idx="1826">
                  <c:v>25.944743999999986</c:v>
                </c:pt>
                <c:pt idx="1827">
                  <c:v>25.944743999999986</c:v>
                </c:pt>
                <c:pt idx="1828">
                  <c:v>25.944743999999986</c:v>
                </c:pt>
                <c:pt idx="1829">
                  <c:v>25.944743999999986</c:v>
                </c:pt>
                <c:pt idx="1830">
                  <c:v>25.832305999999999</c:v>
                </c:pt>
                <c:pt idx="1831">
                  <c:v>25.832305999999999</c:v>
                </c:pt>
                <c:pt idx="1832">
                  <c:v>25.832305999999999</c:v>
                </c:pt>
                <c:pt idx="1833">
                  <c:v>25.832305999999999</c:v>
                </c:pt>
                <c:pt idx="1834">
                  <c:v>25.832305999999999</c:v>
                </c:pt>
                <c:pt idx="1835">
                  <c:v>25.832305999999999</c:v>
                </c:pt>
                <c:pt idx="1836">
                  <c:v>25.832305999999999</c:v>
                </c:pt>
                <c:pt idx="1837">
                  <c:v>25.832305999999999</c:v>
                </c:pt>
                <c:pt idx="1838">
                  <c:v>25.832305999999999</c:v>
                </c:pt>
                <c:pt idx="1839">
                  <c:v>25.832305999999999</c:v>
                </c:pt>
                <c:pt idx="1840">
                  <c:v>25.734638999999991</c:v>
                </c:pt>
                <c:pt idx="1841">
                  <c:v>25.734638999999991</c:v>
                </c:pt>
                <c:pt idx="1842">
                  <c:v>25.734638999999991</c:v>
                </c:pt>
                <c:pt idx="1843">
                  <c:v>25.734638999999991</c:v>
                </c:pt>
                <c:pt idx="1844">
                  <c:v>25.734638999999991</c:v>
                </c:pt>
                <c:pt idx="1845">
                  <c:v>25.734638999999991</c:v>
                </c:pt>
                <c:pt idx="1846">
                  <c:v>25.734638999999991</c:v>
                </c:pt>
                <c:pt idx="1847">
                  <c:v>25.734638999999991</c:v>
                </c:pt>
                <c:pt idx="1848">
                  <c:v>25.734638999999991</c:v>
                </c:pt>
                <c:pt idx="1849">
                  <c:v>25.734638999999991</c:v>
                </c:pt>
                <c:pt idx="1850">
                  <c:v>25.62294</c:v>
                </c:pt>
                <c:pt idx="1851">
                  <c:v>25.62294</c:v>
                </c:pt>
                <c:pt idx="1852">
                  <c:v>25.62294</c:v>
                </c:pt>
                <c:pt idx="1853">
                  <c:v>25.62294</c:v>
                </c:pt>
                <c:pt idx="1854">
                  <c:v>25.62294</c:v>
                </c:pt>
                <c:pt idx="1855">
                  <c:v>25.62294</c:v>
                </c:pt>
                <c:pt idx="1856">
                  <c:v>25.62294</c:v>
                </c:pt>
                <c:pt idx="1857">
                  <c:v>25.62294</c:v>
                </c:pt>
                <c:pt idx="1858">
                  <c:v>25.62294</c:v>
                </c:pt>
                <c:pt idx="1859">
                  <c:v>25.62294</c:v>
                </c:pt>
                <c:pt idx="1860">
                  <c:v>25.501424</c:v>
                </c:pt>
                <c:pt idx="1861">
                  <c:v>25.501424</c:v>
                </c:pt>
                <c:pt idx="1862">
                  <c:v>25.501424</c:v>
                </c:pt>
                <c:pt idx="1863">
                  <c:v>25.501424</c:v>
                </c:pt>
                <c:pt idx="1864">
                  <c:v>25.501424</c:v>
                </c:pt>
                <c:pt idx="1865">
                  <c:v>25.501424</c:v>
                </c:pt>
                <c:pt idx="1866">
                  <c:v>25.501424</c:v>
                </c:pt>
                <c:pt idx="1867">
                  <c:v>25.501424</c:v>
                </c:pt>
                <c:pt idx="1868">
                  <c:v>25.501424</c:v>
                </c:pt>
                <c:pt idx="1869">
                  <c:v>25.501424</c:v>
                </c:pt>
                <c:pt idx="1870">
                  <c:v>25.419471999999999</c:v>
                </c:pt>
                <c:pt idx="1871">
                  <c:v>25.419471999999999</c:v>
                </c:pt>
                <c:pt idx="1872">
                  <c:v>25.419471999999999</c:v>
                </c:pt>
                <c:pt idx="1873">
                  <c:v>25.419471999999999</c:v>
                </c:pt>
                <c:pt idx="1874">
                  <c:v>25.419471999999999</c:v>
                </c:pt>
                <c:pt idx="1875">
                  <c:v>25.419471999999999</c:v>
                </c:pt>
                <c:pt idx="1876">
                  <c:v>25.419471999999999</c:v>
                </c:pt>
                <c:pt idx="1877">
                  <c:v>25.419471999999999</c:v>
                </c:pt>
                <c:pt idx="1878">
                  <c:v>25.419471999999999</c:v>
                </c:pt>
                <c:pt idx="1879">
                  <c:v>25.419471999999999</c:v>
                </c:pt>
                <c:pt idx="1880">
                  <c:v>25.340959000000005</c:v>
                </c:pt>
                <c:pt idx="1881">
                  <c:v>25.340959000000005</c:v>
                </c:pt>
                <c:pt idx="1882">
                  <c:v>25.340959000000005</c:v>
                </c:pt>
                <c:pt idx="1883">
                  <c:v>25.340959000000005</c:v>
                </c:pt>
                <c:pt idx="1884">
                  <c:v>25.340959000000005</c:v>
                </c:pt>
                <c:pt idx="1885">
                  <c:v>25.340959000000005</c:v>
                </c:pt>
                <c:pt idx="1886">
                  <c:v>25.340959000000005</c:v>
                </c:pt>
                <c:pt idx="1887">
                  <c:v>25.340959000000005</c:v>
                </c:pt>
                <c:pt idx="1888">
                  <c:v>25.340959000000005</c:v>
                </c:pt>
                <c:pt idx="1889">
                  <c:v>25.340959000000005</c:v>
                </c:pt>
                <c:pt idx="1890">
                  <c:v>25.176870999999998</c:v>
                </c:pt>
                <c:pt idx="1891">
                  <c:v>25.176870999999998</c:v>
                </c:pt>
                <c:pt idx="1892">
                  <c:v>25.176870999999998</c:v>
                </c:pt>
                <c:pt idx="1893">
                  <c:v>25.176870999999998</c:v>
                </c:pt>
                <c:pt idx="1894">
                  <c:v>25.176870999999998</c:v>
                </c:pt>
                <c:pt idx="1895">
                  <c:v>25.176870999999998</c:v>
                </c:pt>
                <c:pt idx="1896">
                  <c:v>25.176870999999998</c:v>
                </c:pt>
                <c:pt idx="1897">
                  <c:v>25.176870999999998</c:v>
                </c:pt>
                <c:pt idx="1898">
                  <c:v>25.176870999999998</c:v>
                </c:pt>
                <c:pt idx="1899">
                  <c:v>25.176870999999998</c:v>
                </c:pt>
                <c:pt idx="1900">
                  <c:v>25.047571999999999</c:v>
                </c:pt>
                <c:pt idx="1901">
                  <c:v>25.047571999999999</c:v>
                </c:pt>
                <c:pt idx="1902">
                  <c:v>25.047571999999999</c:v>
                </c:pt>
                <c:pt idx="1903">
                  <c:v>25.047571999999999</c:v>
                </c:pt>
                <c:pt idx="1904">
                  <c:v>25.047571999999999</c:v>
                </c:pt>
                <c:pt idx="1905">
                  <c:v>25.047571999999999</c:v>
                </c:pt>
                <c:pt idx="1906">
                  <c:v>25.047571999999999</c:v>
                </c:pt>
                <c:pt idx="1907">
                  <c:v>25.047571999999999</c:v>
                </c:pt>
                <c:pt idx="1908">
                  <c:v>25.047571999999999</c:v>
                </c:pt>
                <c:pt idx="1909">
                  <c:v>25.047571999999999</c:v>
                </c:pt>
                <c:pt idx="1910">
                  <c:v>24.925014999999981</c:v>
                </c:pt>
                <c:pt idx="1911">
                  <c:v>24.925014999999981</c:v>
                </c:pt>
                <c:pt idx="1912">
                  <c:v>24.925014999999981</c:v>
                </c:pt>
                <c:pt idx="1913">
                  <c:v>24.925014999999981</c:v>
                </c:pt>
                <c:pt idx="1914">
                  <c:v>24.925014999999981</c:v>
                </c:pt>
                <c:pt idx="1915">
                  <c:v>24.925014999999981</c:v>
                </c:pt>
                <c:pt idx="1916">
                  <c:v>24.925014999999981</c:v>
                </c:pt>
                <c:pt idx="1917">
                  <c:v>24.925014999999981</c:v>
                </c:pt>
                <c:pt idx="1918">
                  <c:v>24.925014999999981</c:v>
                </c:pt>
                <c:pt idx="1919">
                  <c:v>24.925014999999981</c:v>
                </c:pt>
                <c:pt idx="1920">
                  <c:v>24.792064</c:v>
                </c:pt>
                <c:pt idx="1921">
                  <c:v>24.792064</c:v>
                </c:pt>
                <c:pt idx="1922">
                  <c:v>24.792064</c:v>
                </c:pt>
                <c:pt idx="1923">
                  <c:v>24.792064</c:v>
                </c:pt>
                <c:pt idx="1924">
                  <c:v>24.792064</c:v>
                </c:pt>
                <c:pt idx="1925">
                  <c:v>24.792064</c:v>
                </c:pt>
                <c:pt idx="1926">
                  <c:v>24.792064</c:v>
                </c:pt>
                <c:pt idx="1927">
                  <c:v>24.792064</c:v>
                </c:pt>
                <c:pt idx="1928">
                  <c:v>24.792064</c:v>
                </c:pt>
                <c:pt idx="1929">
                  <c:v>24.792064</c:v>
                </c:pt>
                <c:pt idx="1930">
                  <c:v>24.689767</c:v>
                </c:pt>
                <c:pt idx="1931">
                  <c:v>24.689767</c:v>
                </c:pt>
                <c:pt idx="1932">
                  <c:v>24.689767</c:v>
                </c:pt>
                <c:pt idx="1933">
                  <c:v>24.689767</c:v>
                </c:pt>
                <c:pt idx="1934">
                  <c:v>24.689767</c:v>
                </c:pt>
                <c:pt idx="1935">
                  <c:v>24.689767</c:v>
                </c:pt>
                <c:pt idx="1936">
                  <c:v>24.689767</c:v>
                </c:pt>
                <c:pt idx="1937">
                  <c:v>24.689767</c:v>
                </c:pt>
                <c:pt idx="1938">
                  <c:v>24.689767</c:v>
                </c:pt>
                <c:pt idx="1939">
                  <c:v>24.689767</c:v>
                </c:pt>
                <c:pt idx="1940">
                  <c:v>24.603356999999999</c:v>
                </c:pt>
                <c:pt idx="1941">
                  <c:v>24.603356999999999</c:v>
                </c:pt>
                <c:pt idx="1942">
                  <c:v>24.603356999999999</c:v>
                </c:pt>
                <c:pt idx="1943">
                  <c:v>24.603356999999999</c:v>
                </c:pt>
                <c:pt idx="1944">
                  <c:v>24.603356999999999</c:v>
                </c:pt>
                <c:pt idx="1945">
                  <c:v>24.603356999999999</c:v>
                </c:pt>
                <c:pt idx="1946">
                  <c:v>24.603356999999999</c:v>
                </c:pt>
                <c:pt idx="1947">
                  <c:v>24.603356999999999</c:v>
                </c:pt>
                <c:pt idx="1948">
                  <c:v>24.603356999999999</c:v>
                </c:pt>
                <c:pt idx="1949">
                  <c:v>24.603356999999999</c:v>
                </c:pt>
                <c:pt idx="1950">
                  <c:v>24.490931</c:v>
                </c:pt>
                <c:pt idx="1951">
                  <c:v>24.490931</c:v>
                </c:pt>
                <c:pt idx="1952">
                  <c:v>24.490931</c:v>
                </c:pt>
                <c:pt idx="1953">
                  <c:v>24.490931</c:v>
                </c:pt>
                <c:pt idx="1954">
                  <c:v>24.490931</c:v>
                </c:pt>
                <c:pt idx="1955">
                  <c:v>24.490931</c:v>
                </c:pt>
                <c:pt idx="1956">
                  <c:v>24.490931</c:v>
                </c:pt>
                <c:pt idx="1957">
                  <c:v>24.490931</c:v>
                </c:pt>
                <c:pt idx="1958">
                  <c:v>24.490931</c:v>
                </c:pt>
                <c:pt idx="1959">
                  <c:v>24.490931</c:v>
                </c:pt>
                <c:pt idx="1960">
                  <c:v>24.460066999999984</c:v>
                </c:pt>
                <c:pt idx="1961">
                  <c:v>24.460066999999984</c:v>
                </c:pt>
                <c:pt idx="1962">
                  <c:v>24.460066999999984</c:v>
                </c:pt>
                <c:pt idx="1963">
                  <c:v>24.460066999999984</c:v>
                </c:pt>
                <c:pt idx="1964">
                  <c:v>24.460066999999984</c:v>
                </c:pt>
                <c:pt idx="1965">
                  <c:v>24.460066999999984</c:v>
                </c:pt>
                <c:pt idx="1966">
                  <c:v>24.460066999999984</c:v>
                </c:pt>
                <c:pt idx="1967">
                  <c:v>24.460066999999984</c:v>
                </c:pt>
                <c:pt idx="1968">
                  <c:v>24.460066999999984</c:v>
                </c:pt>
                <c:pt idx="1969">
                  <c:v>24.460066999999984</c:v>
                </c:pt>
                <c:pt idx="1970">
                  <c:v>24.374193999999999</c:v>
                </c:pt>
                <c:pt idx="1971">
                  <c:v>24.374193999999999</c:v>
                </c:pt>
                <c:pt idx="1972">
                  <c:v>24.374193999999999</c:v>
                </c:pt>
                <c:pt idx="1973">
                  <c:v>24.374193999999999</c:v>
                </c:pt>
                <c:pt idx="1974">
                  <c:v>24.374193999999999</c:v>
                </c:pt>
                <c:pt idx="1975">
                  <c:v>24.374193999999999</c:v>
                </c:pt>
                <c:pt idx="1976">
                  <c:v>24.374193999999999</c:v>
                </c:pt>
                <c:pt idx="1977">
                  <c:v>24.374193999999999</c:v>
                </c:pt>
                <c:pt idx="1978">
                  <c:v>24.374193999999999</c:v>
                </c:pt>
                <c:pt idx="1979">
                  <c:v>24.374193999999999</c:v>
                </c:pt>
                <c:pt idx="1980">
                  <c:v>24.306996000000005</c:v>
                </c:pt>
                <c:pt idx="1981">
                  <c:v>24.306996000000005</c:v>
                </c:pt>
                <c:pt idx="1982">
                  <c:v>24.306996000000005</c:v>
                </c:pt>
                <c:pt idx="1983">
                  <c:v>24.306996000000005</c:v>
                </c:pt>
                <c:pt idx="1984">
                  <c:v>24.306996000000005</c:v>
                </c:pt>
                <c:pt idx="1985">
                  <c:v>24.306996000000005</c:v>
                </c:pt>
                <c:pt idx="1986">
                  <c:v>24.306996000000005</c:v>
                </c:pt>
                <c:pt idx="1987">
                  <c:v>24.306996000000005</c:v>
                </c:pt>
                <c:pt idx="1988">
                  <c:v>24.306996000000005</c:v>
                </c:pt>
                <c:pt idx="1989">
                  <c:v>24.306996000000005</c:v>
                </c:pt>
                <c:pt idx="1990">
                  <c:v>24.176317000000001</c:v>
                </c:pt>
                <c:pt idx="1991">
                  <c:v>24.176317000000001</c:v>
                </c:pt>
                <c:pt idx="1992">
                  <c:v>24.176317000000001</c:v>
                </c:pt>
                <c:pt idx="1993">
                  <c:v>24.176317000000001</c:v>
                </c:pt>
                <c:pt idx="1994">
                  <c:v>24.176317000000001</c:v>
                </c:pt>
              </c:numCache>
            </c:numRef>
          </c:val>
          <c:extLst xmlns:c16r2="http://schemas.microsoft.com/office/drawing/2015/06/chart">
            <c:ext xmlns:c16="http://schemas.microsoft.com/office/drawing/2014/chart" uri="{C3380CC4-5D6E-409C-BE32-E72D297353CC}">
              <c16:uniqueId val="{00000002-CEE9-408C-94A2-E0CBDDC2F529}"/>
            </c:ext>
          </c:extLst>
        </c:ser>
        <c:ser>
          <c:idx val="3"/>
          <c:order val="3"/>
          <c:tx>
            <c:strRef>
              <c:f>Sheet1!$E$1</c:f>
              <c:strCache>
                <c:ptCount val="1"/>
                <c:pt idx="0">
                  <c:v>TC-4</c:v>
                </c:pt>
              </c:strCache>
            </c:strRef>
          </c:tx>
          <c:spPr>
            <a:ln w="28575" cap="rnd">
              <a:solidFill>
                <a:schemeClr val="accent4"/>
              </a:solidFill>
              <a:round/>
            </a:ln>
            <a:effectLst/>
          </c:spPr>
          <c:marker>
            <c:symbol val="none"/>
          </c:marker>
          <c:cat>
            <c:strRef>
              <c:f>Sheet1!$A$1:$A$1996</c:f>
              <c:strCache>
                <c:ptCount val="1996"/>
                <c:pt idx="0">
                  <c:v>Time</c:v>
                </c:pt>
                <c:pt idx="1">
                  <c:v>0.9</c:v>
                </c:pt>
                <c:pt idx="2">
                  <c:v>0.9</c:v>
                </c:pt>
                <c:pt idx="3">
                  <c:v>0.9</c:v>
                </c:pt>
                <c:pt idx="4">
                  <c:v>0.9</c:v>
                </c:pt>
                <c:pt idx="5">
                  <c:v>0.9</c:v>
                </c:pt>
                <c:pt idx="6">
                  <c:v>0.9</c:v>
                </c:pt>
                <c:pt idx="7">
                  <c:v>0.9</c:v>
                </c:pt>
                <c:pt idx="8">
                  <c:v>0.9</c:v>
                </c:pt>
                <c:pt idx="9">
                  <c:v>0.9</c:v>
                </c:pt>
                <c:pt idx="10">
                  <c:v>0.9</c:v>
                </c:pt>
                <c:pt idx="11">
                  <c:v>0.9</c:v>
                </c:pt>
                <c:pt idx="12">
                  <c:v>0.9</c:v>
                </c:pt>
                <c:pt idx="13">
                  <c:v>0.9</c:v>
                </c:pt>
                <c:pt idx="14">
                  <c:v>0.9</c:v>
                </c:pt>
                <c:pt idx="15">
                  <c:v>0.9</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0.9</c:v>
                </c:pt>
                <c:pt idx="32">
                  <c:v>0.9</c:v>
                </c:pt>
                <c:pt idx="33">
                  <c:v>0.9</c:v>
                </c:pt>
                <c:pt idx="34">
                  <c:v>0.9</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c:v>
                </c:pt>
                <c:pt idx="50">
                  <c:v>0.9</c:v>
                </c:pt>
                <c:pt idx="51">
                  <c:v>0.9</c:v>
                </c:pt>
                <c:pt idx="52">
                  <c:v>0.9</c:v>
                </c:pt>
                <c:pt idx="53">
                  <c:v>0.9</c:v>
                </c:pt>
                <c:pt idx="54">
                  <c:v>0.9</c:v>
                </c:pt>
                <c:pt idx="55">
                  <c:v>0.9</c:v>
                </c:pt>
                <c:pt idx="56">
                  <c:v>0.9</c:v>
                </c:pt>
                <c:pt idx="57">
                  <c:v>0.9</c:v>
                </c:pt>
                <c:pt idx="58">
                  <c:v>0.9</c:v>
                </c:pt>
                <c:pt idx="59">
                  <c:v>0.9</c:v>
                </c:pt>
                <c:pt idx="60">
                  <c:v>0.9</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1.1</c:v>
                </c:pt>
                <c:pt idx="122">
                  <c:v>1.1</c:v>
                </c:pt>
                <c:pt idx="123">
                  <c:v>1.1</c:v>
                </c:pt>
                <c:pt idx="124">
                  <c:v>1.1</c:v>
                </c:pt>
                <c:pt idx="125">
                  <c:v>1.1</c:v>
                </c:pt>
                <c:pt idx="126">
                  <c:v>1.1</c:v>
                </c:pt>
                <c:pt idx="127">
                  <c:v>1.1</c:v>
                </c:pt>
                <c:pt idx="128">
                  <c:v>1.1</c:v>
                </c:pt>
                <c:pt idx="129">
                  <c:v>1.1</c:v>
                </c:pt>
                <c:pt idx="130">
                  <c:v>1.1</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1.1</c:v>
                </c:pt>
                <c:pt idx="144">
                  <c:v>1.1</c:v>
                </c:pt>
                <c:pt idx="145">
                  <c:v>1.1</c:v>
                </c:pt>
                <c:pt idx="146">
                  <c:v>1.1</c:v>
                </c:pt>
                <c:pt idx="147">
                  <c:v>1.1</c:v>
                </c:pt>
                <c:pt idx="148">
                  <c:v>1.1</c:v>
                </c:pt>
                <c:pt idx="149">
                  <c:v>1.1</c:v>
                </c:pt>
                <c:pt idx="150">
                  <c:v>1.1</c:v>
                </c:pt>
                <c:pt idx="151">
                  <c:v>1.1</c:v>
                </c:pt>
                <c:pt idx="152">
                  <c:v>1.1</c:v>
                </c:pt>
                <c:pt idx="153">
                  <c:v>1.1</c:v>
                </c:pt>
                <c:pt idx="154">
                  <c:v>1.1</c:v>
                </c:pt>
                <c:pt idx="155">
                  <c:v>1.1</c:v>
                </c:pt>
                <c:pt idx="156">
                  <c:v>1.1</c:v>
                </c:pt>
                <c:pt idx="157">
                  <c:v>1.1</c:v>
                </c:pt>
                <c:pt idx="158">
                  <c:v>1.1</c:v>
                </c:pt>
                <c:pt idx="159">
                  <c:v>1.1</c:v>
                </c:pt>
                <c:pt idx="160">
                  <c:v>1.1</c:v>
                </c:pt>
                <c:pt idx="161">
                  <c:v>1.1</c:v>
                </c:pt>
                <c:pt idx="162">
                  <c:v>1.1</c:v>
                </c:pt>
                <c:pt idx="163">
                  <c:v>1.1</c:v>
                </c:pt>
                <c:pt idx="164">
                  <c:v>1.1</c:v>
                </c:pt>
                <c:pt idx="165">
                  <c:v>1.1</c:v>
                </c:pt>
                <c:pt idx="166">
                  <c:v>1.1</c:v>
                </c:pt>
                <c:pt idx="167">
                  <c:v>1.1</c:v>
                </c:pt>
                <c:pt idx="168">
                  <c:v>1.1</c:v>
                </c:pt>
                <c:pt idx="169">
                  <c:v>1.1</c:v>
                </c:pt>
                <c:pt idx="170">
                  <c:v>1.1</c:v>
                </c:pt>
                <c:pt idx="171">
                  <c:v>1.1</c:v>
                </c:pt>
                <c:pt idx="172">
                  <c:v>1.1</c:v>
                </c:pt>
                <c:pt idx="173">
                  <c:v>1.1</c:v>
                </c:pt>
                <c:pt idx="174">
                  <c:v>1.1</c:v>
                </c:pt>
                <c:pt idx="175">
                  <c:v>1.1</c:v>
                </c:pt>
                <c:pt idx="176">
                  <c:v>1.1</c:v>
                </c:pt>
                <c:pt idx="177">
                  <c:v>1.1</c:v>
                </c:pt>
                <c:pt idx="178">
                  <c:v>1.1</c:v>
                </c:pt>
                <c:pt idx="179">
                  <c:v>1.1</c:v>
                </c:pt>
                <c:pt idx="180">
                  <c:v>1.1</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1.3</c:v>
                </c:pt>
                <c:pt idx="242">
                  <c:v>1.3</c:v>
                </c:pt>
                <c:pt idx="243">
                  <c:v>1.3</c:v>
                </c:pt>
                <c:pt idx="244">
                  <c:v>1.3</c:v>
                </c:pt>
                <c:pt idx="245">
                  <c:v>1.3</c:v>
                </c:pt>
                <c:pt idx="246">
                  <c:v>1.3</c:v>
                </c:pt>
                <c:pt idx="247">
                  <c:v>1.3</c:v>
                </c:pt>
                <c:pt idx="248">
                  <c:v>1.3</c:v>
                </c:pt>
                <c:pt idx="249">
                  <c:v>1.3</c:v>
                </c:pt>
                <c:pt idx="250">
                  <c:v>1.3</c:v>
                </c:pt>
                <c:pt idx="251">
                  <c:v>1.3</c:v>
                </c:pt>
                <c:pt idx="252">
                  <c:v>1.3</c:v>
                </c:pt>
                <c:pt idx="253">
                  <c:v>1.3</c:v>
                </c:pt>
                <c:pt idx="254">
                  <c:v>1.3</c:v>
                </c:pt>
                <c:pt idx="255">
                  <c:v>1.3</c:v>
                </c:pt>
                <c:pt idx="256">
                  <c:v>1.3</c:v>
                </c:pt>
                <c:pt idx="257">
                  <c:v>1.3</c:v>
                </c:pt>
                <c:pt idx="258">
                  <c:v>1.3</c:v>
                </c:pt>
                <c:pt idx="259">
                  <c:v>1.3</c:v>
                </c:pt>
                <c:pt idx="260">
                  <c:v>1.3</c:v>
                </c:pt>
                <c:pt idx="261">
                  <c:v>1.3</c:v>
                </c:pt>
                <c:pt idx="262">
                  <c:v>1.3</c:v>
                </c:pt>
                <c:pt idx="263">
                  <c:v>1.3</c:v>
                </c:pt>
                <c:pt idx="264">
                  <c:v>1.3</c:v>
                </c:pt>
                <c:pt idx="265">
                  <c:v>1.3</c:v>
                </c:pt>
                <c:pt idx="266">
                  <c:v>1.3</c:v>
                </c:pt>
                <c:pt idx="267">
                  <c:v>1.3</c:v>
                </c:pt>
                <c:pt idx="268">
                  <c:v>1.3</c:v>
                </c:pt>
                <c:pt idx="269">
                  <c:v>1.3</c:v>
                </c:pt>
                <c:pt idx="270">
                  <c:v>1.3</c:v>
                </c:pt>
                <c:pt idx="271">
                  <c:v>1.3</c:v>
                </c:pt>
                <c:pt idx="272">
                  <c:v>1.3</c:v>
                </c:pt>
                <c:pt idx="273">
                  <c:v>1.3</c:v>
                </c:pt>
                <c:pt idx="274">
                  <c:v>1.3</c:v>
                </c:pt>
                <c:pt idx="275">
                  <c:v>1.3</c:v>
                </c:pt>
                <c:pt idx="276">
                  <c:v>1.3</c:v>
                </c:pt>
                <c:pt idx="277">
                  <c:v>1.3</c:v>
                </c:pt>
                <c:pt idx="278">
                  <c:v>1.3</c:v>
                </c:pt>
                <c:pt idx="279">
                  <c:v>1.3</c:v>
                </c:pt>
                <c:pt idx="280">
                  <c:v>1.3</c:v>
                </c:pt>
                <c:pt idx="281">
                  <c:v>1.3</c:v>
                </c:pt>
                <c:pt idx="282">
                  <c:v>1.3</c:v>
                </c:pt>
                <c:pt idx="283">
                  <c:v>1.3</c:v>
                </c:pt>
                <c:pt idx="284">
                  <c:v>1.3</c:v>
                </c:pt>
                <c:pt idx="285">
                  <c:v>1.3</c:v>
                </c:pt>
                <c:pt idx="286">
                  <c:v>1.3</c:v>
                </c:pt>
                <c:pt idx="287">
                  <c:v>1.3</c:v>
                </c:pt>
                <c:pt idx="288">
                  <c:v>1.3</c:v>
                </c:pt>
                <c:pt idx="289">
                  <c:v>1.3</c:v>
                </c:pt>
                <c:pt idx="290">
                  <c:v>1.3</c:v>
                </c:pt>
                <c:pt idx="291">
                  <c:v>1.3</c:v>
                </c:pt>
                <c:pt idx="292">
                  <c:v>1.3</c:v>
                </c:pt>
                <c:pt idx="293">
                  <c:v>1.3</c:v>
                </c:pt>
                <c:pt idx="294">
                  <c:v>1.3</c:v>
                </c:pt>
                <c:pt idx="295">
                  <c:v>1.3</c:v>
                </c:pt>
                <c:pt idx="296">
                  <c:v>1.3</c:v>
                </c:pt>
                <c:pt idx="297">
                  <c:v>1.3</c:v>
                </c:pt>
                <c:pt idx="298">
                  <c:v>1.3</c:v>
                </c:pt>
                <c:pt idx="299">
                  <c:v>1.3</c:v>
                </c:pt>
                <c:pt idx="300">
                  <c:v>1.3</c:v>
                </c:pt>
                <c:pt idx="301">
                  <c:v>1.4</c:v>
                </c:pt>
                <c:pt idx="302">
                  <c:v>1.4</c:v>
                </c:pt>
                <c:pt idx="303">
                  <c:v>1.4</c:v>
                </c:pt>
                <c:pt idx="304">
                  <c:v>1.4</c:v>
                </c:pt>
                <c:pt idx="305">
                  <c:v>1.4</c:v>
                </c:pt>
                <c:pt idx="306">
                  <c:v>1.4</c:v>
                </c:pt>
                <c:pt idx="307">
                  <c:v>1.4</c:v>
                </c:pt>
                <c:pt idx="308">
                  <c:v>1.4</c:v>
                </c:pt>
                <c:pt idx="309">
                  <c:v>1.4</c:v>
                </c:pt>
                <c:pt idx="310">
                  <c:v>1.4</c:v>
                </c:pt>
                <c:pt idx="311">
                  <c:v>1.4</c:v>
                </c:pt>
                <c:pt idx="312">
                  <c:v>1.4</c:v>
                </c:pt>
                <c:pt idx="313">
                  <c:v>1.4</c:v>
                </c:pt>
                <c:pt idx="314">
                  <c:v>1.4</c:v>
                </c:pt>
                <c:pt idx="315">
                  <c:v>1.4</c:v>
                </c:pt>
                <c:pt idx="316">
                  <c:v>1.4</c:v>
                </c:pt>
                <c:pt idx="317">
                  <c:v>1.4</c:v>
                </c:pt>
                <c:pt idx="318">
                  <c:v>1.4</c:v>
                </c:pt>
                <c:pt idx="319">
                  <c:v>1.4</c:v>
                </c:pt>
                <c:pt idx="320">
                  <c:v>1.4</c:v>
                </c:pt>
                <c:pt idx="321">
                  <c:v>1.4</c:v>
                </c:pt>
                <c:pt idx="322">
                  <c:v>1.4</c:v>
                </c:pt>
                <c:pt idx="323">
                  <c:v>1.4</c:v>
                </c:pt>
                <c:pt idx="324">
                  <c:v>1.4</c:v>
                </c:pt>
                <c:pt idx="325">
                  <c:v>1.4</c:v>
                </c:pt>
                <c:pt idx="326">
                  <c:v>1.4</c:v>
                </c:pt>
                <c:pt idx="327">
                  <c:v>1.4</c:v>
                </c:pt>
                <c:pt idx="328">
                  <c:v>1.4</c:v>
                </c:pt>
                <c:pt idx="329">
                  <c:v>1.4</c:v>
                </c:pt>
                <c:pt idx="330">
                  <c:v>1.4</c:v>
                </c:pt>
                <c:pt idx="331">
                  <c:v>1.4</c:v>
                </c:pt>
                <c:pt idx="332">
                  <c:v>1.4</c:v>
                </c:pt>
                <c:pt idx="333">
                  <c:v>1.4</c:v>
                </c:pt>
                <c:pt idx="334">
                  <c:v>1.4</c:v>
                </c:pt>
                <c:pt idx="335">
                  <c:v>1.4</c:v>
                </c:pt>
                <c:pt idx="336">
                  <c:v>1.4</c:v>
                </c:pt>
                <c:pt idx="337">
                  <c:v>1.4</c:v>
                </c:pt>
                <c:pt idx="338">
                  <c:v>1.4</c:v>
                </c:pt>
                <c:pt idx="339">
                  <c:v>1.4</c:v>
                </c:pt>
                <c:pt idx="340">
                  <c:v>1.4</c:v>
                </c:pt>
                <c:pt idx="341">
                  <c:v>1.4</c:v>
                </c:pt>
                <c:pt idx="342">
                  <c:v>1.4</c:v>
                </c:pt>
                <c:pt idx="343">
                  <c:v>1.4</c:v>
                </c:pt>
                <c:pt idx="344">
                  <c:v>1.4</c:v>
                </c:pt>
                <c:pt idx="345">
                  <c:v>1.4</c:v>
                </c:pt>
                <c:pt idx="346">
                  <c:v>1.4</c:v>
                </c:pt>
                <c:pt idx="347">
                  <c:v>1.4</c:v>
                </c:pt>
                <c:pt idx="348">
                  <c:v>1.4</c:v>
                </c:pt>
                <c:pt idx="349">
                  <c:v>1.4</c:v>
                </c:pt>
                <c:pt idx="350">
                  <c:v>1.4</c:v>
                </c:pt>
                <c:pt idx="351">
                  <c:v>1.4</c:v>
                </c:pt>
                <c:pt idx="352">
                  <c:v>1.4</c:v>
                </c:pt>
                <c:pt idx="353">
                  <c:v>1.4</c:v>
                </c:pt>
                <c:pt idx="354">
                  <c:v>1.4</c:v>
                </c:pt>
                <c:pt idx="355">
                  <c:v>1.4</c:v>
                </c:pt>
                <c:pt idx="356">
                  <c:v>1.4</c:v>
                </c:pt>
                <c:pt idx="357">
                  <c:v>1.4</c:v>
                </c:pt>
                <c:pt idx="358">
                  <c:v>1.4</c:v>
                </c:pt>
                <c:pt idx="359">
                  <c:v>1.4</c:v>
                </c:pt>
                <c:pt idx="360">
                  <c:v>1.4</c:v>
                </c:pt>
                <c:pt idx="361">
                  <c:v>1.5</c:v>
                </c:pt>
                <c:pt idx="362">
                  <c:v>1.5</c:v>
                </c:pt>
                <c:pt idx="363">
                  <c:v>1.5</c:v>
                </c:pt>
                <c:pt idx="364">
                  <c:v>1.5</c:v>
                </c:pt>
                <c:pt idx="365">
                  <c:v>1.5</c:v>
                </c:pt>
                <c:pt idx="366">
                  <c:v>1.5</c:v>
                </c:pt>
                <c:pt idx="367">
                  <c:v>1.5</c:v>
                </c:pt>
                <c:pt idx="368">
                  <c:v>1.5</c:v>
                </c:pt>
                <c:pt idx="369">
                  <c:v>1.5</c:v>
                </c:pt>
                <c:pt idx="370">
                  <c:v>1.5</c:v>
                </c:pt>
                <c:pt idx="371">
                  <c:v>1.5</c:v>
                </c:pt>
                <c:pt idx="372">
                  <c:v>1.5</c:v>
                </c:pt>
                <c:pt idx="373">
                  <c:v>1.5</c:v>
                </c:pt>
                <c:pt idx="374">
                  <c:v>1.5</c:v>
                </c:pt>
                <c:pt idx="375">
                  <c:v>1.5</c:v>
                </c:pt>
                <c:pt idx="376">
                  <c:v>1.5</c:v>
                </c:pt>
                <c:pt idx="377">
                  <c:v>1.5</c:v>
                </c:pt>
                <c:pt idx="378">
                  <c:v>1.5</c:v>
                </c:pt>
                <c:pt idx="379">
                  <c:v>1.5</c:v>
                </c:pt>
                <c:pt idx="380">
                  <c:v>1.5</c:v>
                </c:pt>
                <c:pt idx="381">
                  <c:v>1.5</c:v>
                </c:pt>
                <c:pt idx="382">
                  <c:v>1.5</c:v>
                </c:pt>
                <c:pt idx="383">
                  <c:v>1.5</c:v>
                </c:pt>
                <c:pt idx="384">
                  <c:v>1.5</c:v>
                </c:pt>
                <c:pt idx="385">
                  <c:v>1.5</c:v>
                </c:pt>
                <c:pt idx="386">
                  <c:v>1.5</c:v>
                </c:pt>
                <c:pt idx="387">
                  <c:v>1.5</c:v>
                </c:pt>
                <c:pt idx="388">
                  <c:v>1.5</c:v>
                </c:pt>
                <c:pt idx="389">
                  <c:v>1.5</c:v>
                </c:pt>
                <c:pt idx="390">
                  <c:v>1.5</c:v>
                </c:pt>
                <c:pt idx="391">
                  <c:v>1.5</c:v>
                </c:pt>
                <c:pt idx="392">
                  <c:v>1.5</c:v>
                </c:pt>
                <c:pt idx="393">
                  <c:v>1.5</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c:v>
                </c:pt>
                <c:pt idx="419">
                  <c:v>1.5</c:v>
                </c:pt>
                <c:pt idx="420">
                  <c:v>1.5</c:v>
                </c:pt>
                <c:pt idx="421">
                  <c:v>1.6</c:v>
                </c:pt>
                <c:pt idx="422">
                  <c:v>1.6</c:v>
                </c:pt>
                <c:pt idx="423">
                  <c:v>1.6</c:v>
                </c:pt>
                <c:pt idx="424">
                  <c:v>1.6</c:v>
                </c:pt>
                <c:pt idx="425">
                  <c:v>1.6</c:v>
                </c:pt>
                <c:pt idx="426">
                  <c:v>1.6</c:v>
                </c:pt>
                <c:pt idx="427">
                  <c:v>1.6</c:v>
                </c:pt>
                <c:pt idx="428">
                  <c:v>1.6</c:v>
                </c:pt>
                <c:pt idx="429">
                  <c:v>1.6</c:v>
                </c:pt>
                <c:pt idx="430">
                  <c:v>1.6</c:v>
                </c:pt>
                <c:pt idx="431">
                  <c:v>1.6</c:v>
                </c:pt>
                <c:pt idx="432">
                  <c:v>1.6</c:v>
                </c:pt>
                <c:pt idx="433">
                  <c:v>1.6</c:v>
                </c:pt>
                <c:pt idx="434">
                  <c:v>1.6</c:v>
                </c:pt>
                <c:pt idx="435">
                  <c:v>1.6</c:v>
                </c:pt>
                <c:pt idx="436">
                  <c:v>1.6</c:v>
                </c:pt>
                <c:pt idx="437">
                  <c:v>1.6</c:v>
                </c:pt>
                <c:pt idx="438">
                  <c:v>1.6</c:v>
                </c:pt>
                <c:pt idx="439">
                  <c:v>1.6</c:v>
                </c:pt>
                <c:pt idx="440">
                  <c:v>1.6</c:v>
                </c:pt>
                <c:pt idx="441">
                  <c:v>1.6</c:v>
                </c:pt>
                <c:pt idx="442">
                  <c:v>1.6</c:v>
                </c:pt>
                <c:pt idx="443">
                  <c:v>1.6</c:v>
                </c:pt>
                <c:pt idx="444">
                  <c:v>1.6</c:v>
                </c:pt>
                <c:pt idx="445">
                  <c:v>1.6</c:v>
                </c:pt>
                <c:pt idx="446">
                  <c:v>1.6</c:v>
                </c:pt>
                <c:pt idx="447">
                  <c:v>1.6</c:v>
                </c:pt>
                <c:pt idx="448">
                  <c:v>1.6</c:v>
                </c:pt>
                <c:pt idx="449">
                  <c:v>1.6</c:v>
                </c:pt>
                <c:pt idx="450">
                  <c:v>1.6</c:v>
                </c:pt>
                <c:pt idx="451">
                  <c:v>1.6</c:v>
                </c:pt>
                <c:pt idx="452">
                  <c:v>1.6</c:v>
                </c:pt>
                <c:pt idx="453">
                  <c:v>1.6</c:v>
                </c:pt>
                <c:pt idx="454">
                  <c:v>1.6</c:v>
                </c:pt>
                <c:pt idx="455">
                  <c:v>1.6</c:v>
                </c:pt>
                <c:pt idx="456">
                  <c:v>1.6</c:v>
                </c:pt>
                <c:pt idx="457">
                  <c:v>1.6</c:v>
                </c:pt>
                <c:pt idx="458">
                  <c:v>1.6</c:v>
                </c:pt>
                <c:pt idx="459">
                  <c:v>1.6</c:v>
                </c:pt>
                <c:pt idx="460">
                  <c:v>1.6</c:v>
                </c:pt>
                <c:pt idx="461">
                  <c:v>1.6</c:v>
                </c:pt>
                <c:pt idx="462">
                  <c:v>1.6</c:v>
                </c:pt>
                <c:pt idx="463">
                  <c:v>1.6</c:v>
                </c:pt>
                <c:pt idx="464">
                  <c:v>1.6</c:v>
                </c:pt>
                <c:pt idx="465">
                  <c:v>1.6</c:v>
                </c:pt>
                <c:pt idx="466">
                  <c:v>1.6</c:v>
                </c:pt>
                <c:pt idx="467">
                  <c:v>1.6</c:v>
                </c:pt>
                <c:pt idx="468">
                  <c:v>1.6</c:v>
                </c:pt>
                <c:pt idx="469">
                  <c:v>1.6</c:v>
                </c:pt>
                <c:pt idx="470">
                  <c:v>1.6</c:v>
                </c:pt>
                <c:pt idx="471">
                  <c:v>1.6</c:v>
                </c:pt>
                <c:pt idx="472">
                  <c:v>1.6</c:v>
                </c:pt>
                <c:pt idx="473">
                  <c:v>1.6</c:v>
                </c:pt>
                <c:pt idx="474">
                  <c:v>1.6</c:v>
                </c:pt>
                <c:pt idx="475">
                  <c:v>1.6</c:v>
                </c:pt>
                <c:pt idx="476">
                  <c:v>1.6</c:v>
                </c:pt>
                <c:pt idx="477">
                  <c:v>1.6</c:v>
                </c:pt>
                <c:pt idx="478">
                  <c:v>1.6</c:v>
                </c:pt>
                <c:pt idx="479">
                  <c:v>1.6</c:v>
                </c:pt>
                <c:pt idx="480">
                  <c:v>1.6</c:v>
                </c:pt>
                <c:pt idx="481">
                  <c:v>1.7</c:v>
                </c:pt>
                <c:pt idx="482">
                  <c:v>1.7</c:v>
                </c:pt>
                <c:pt idx="483">
                  <c:v>1.7</c:v>
                </c:pt>
                <c:pt idx="484">
                  <c:v>1.7</c:v>
                </c:pt>
                <c:pt idx="485">
                  <c:v>1.7</c:v>
                </c:pt>
                <c:pt idx="486">
                  <c:v>1.7</c:v>
                </c:pt>
                <c:pt idx="487">
                  <c:v>1.7</c:v>
                </c:pt>
                <c:pt idx="488">
                  <c:v>1.7</c:v>
                </c:pt>
                <c:pt idx="489">
                  <c:v>1.7</c:v>
                </c:pt>
                <c:pt idx="490">
                  <c:v>1.7</c:v>
                </c:pt>
                <c:pt idx="491">
                  <c:v>1.7</c:v>
                </c:pt>
                <c:pt idx="492">
                  <c:v>1.7</c:v>
                </c:pt>
                <c:pt idx="493">
                  <c:v>1.7</c:v>
                </c:pt>
                <c:pt idx="494">
                  <c:v>1.7</c:v>
                </c:pt>
                <c:pt idx="495">
                  <c:v>1.7</c:v>
                </c:pt>
                <c:pt idx="496">
                  <c:v>1.7</c:v>
                </c:pt>
                <c:pt idx="497">
                  <c:v>1.7</c:v>
                </c:pt>
                <c:pt idx="498">
                  <c:v>1.7</c:v>
                </c:pt>
                <c:pt idx="499">
                  <c:v>1.7</c:v>
                </c:pt>
                <c:pt idx="500">
                  <c:v>1.7</c:v>
                </c:pt>
                <c:pt idx="501">
                  <c:v>1.7</c:v>
                </c:pt>
                <c:pt idx="502">
                  <c:v>1.7</c:v>
                </c:pt>
                <c:pt idx="503">
                  <c:v>1.7</c:v>
                </c:pt>
                <c:pt idx="504">
                  <c:v>1.7</c:v>
                </c:pt>
                <c:pt idx="505">
                  <c:v>1.7</c:v>
                </c:pt>
                <c:pt idx="506">
                  <c:v>1.7</c:v>
                </c:pt>
                <c:pt idx="507">
                  <c:v>1.7</c:v>
                </c:pt>
                <c:pt idx="508">
                  <c:v>1.7</c:v>
                </c:pt>
                <c:pt idx="509">
                  <c:v>1.7</c:v>
                </c:pt>
                <c:pt idx="510">
                  <c:v>1.7</c:v>
                </c:pt>
                <c:pt idx="511">
                  <c:v>1.7</c:v>
                </c:pt>
                <c:pt idx="512">
                  <c:v>1.7</c:v>
                </c:pt>
                <c:pt idx="513">
                  <c:v>1.7</c:v>
                </c:pt>
                <c:pt idx="514">
                  <c:v>1.7</c:v>
                </c:pt>
                <c:pt idx="515">
                  <c:v>1.7</c:v>
                </c:pt>
                <c:pt idx="516">
                  <c:v>1.7</c:v>
                </c:pt>
                <c:pt idx="517">
                  <c:v>1.7</c:v>
                </c:pt>
                <c:pt idx="518">
                  <c:v>1.7</c:v>
                </c:pt>
                <c:pt idx="519">
                  <c:v>1.7</c:v>
                </c:pt>
                <c:pt idx="520">
                  <c:v>1.7</c:v>
                </c:pt>
                <c:pt idx="521">
                  <c:v>1.7</c:v>
                </c:pt>
                <c:pt idx="522">
                  <c:v>1.7</c:v>
                </c:pt>
                <c:pt idx="523">
                  <c:v>1.7</c:v>
                </c:pt>
                <c:pt idx="524">
                  <c:v>1.7</c:v>
                </c:pt>
                <c:pt idx="525">
                  <c:v>1.7</c:v>
                </c:pt>
                <c:pt idx="526">
                  <c:v>1.7</c:v>
                </c:pt>
                <c:pt idx="527">
                  <c:v>1.7</c:v>
                </c:pt>
                <c:pt idx="528">
                  <c:v>1.7</c:v>
                </c:pt>
                <c:pt idx="529">
                  <c:v>1.7</c:v>
                </c:pt>
                <c:pt idx="530">
                  <c:v>1.7</c:v>
                </c:pt>
                <c:pt idx="531">
                  <c:v>1.7</c:v>
                </c:pt>
                <c:pt idx="532">
                  <c:v>1.7</c:v>
                </c:pt>
                <c:pt idx="533">
                  <c:v>1.7</c:v>
                </c:pt>
                <c:pt idx="534">
                  <c:v>1.7</c:v>
                </c:pt>
                <c:pt idx="535">
                  <c:v>1.7</c:v>
                </c:pt>
                <c:pt idx="536">
                  <c:v>1.7</c:v>
                </c:pt>
                <c:pt idx="537">
                  <c:v>1.7</c:v>
                </c:pt>
                <c:pt idx="538">
                  <c:v>1.7</c:v>
                </c:pt>
                <c:pt idx="539">
                  <c:v>1.7</c:v>
                </c:pt>
                <c:pt idx="540">
                  <c:v>1.7</c:v>
                </c:pt>
                <c:pt idx="541">
                  <c:v>1.8</c:v>
                </c:pt>
                <c:pt idx="542">
                  <c:v>1.8</c:v>
                </c:pt>
                <c:pt idx="543">
                  <c:v>1.8</c:v>
                </c:pt>
                <c:pt idx="544">
                  <c:v>1.8</c:v>
                </c:pt>
                <c:pt idx="545">
                  <c:v>1.8</c:v>
                </c:pt>
                <c:pt idx="546">
                  <c:v>1.8</c:v>
                </c:pt>
                <c:pt idx="547">
                  <c:v>1.8</c:v>
                </c:pt>
                <c:pt idx="548">
                  <c:v>1.8</c:v>
                </c:pt>
                <c:pt idx="549">
                  <c:v>1.8</c:v>
                </c:pt>
                <c:pt idx="550">
                  <c:v>1.8</c:v>
                </c:pt>
                <c:pt idx="551">
                  <c:v>1.8</c:v>
                </c:pt>
                <c:pt idx="552">
                  <c:v>1.8</c:v>
                </c:pt>
                <c:pt idx="553">
                  <c:v>1.8</c:v>
                </c:pt>
                <c:pt idx="554">
                  <c:v>1.8</c:v>
                </c:pt>
                <c:pt idx="555">
                  <c:v>1.8</c:v>
                </c:pt>
                <c:pt idx="556">
                  <c:v>1.8</c:v>
                </c:pt>
                <c:pt idx="557">
                  <c:v>1.8</c:v>
                </c:pt>
                <c:pt idx="558">
                  <c:v>1.8</c:v>
                </c:pt>
                <c:pt idx="559">
                  <c:v>1.8</c:v>
                </c:pt>
                <c:pt idx="560">
                  <c:v>1.8</c:v>
                </c:pt>
                <c:pt idx="561">
                  <c:v>1.8</c:v>
                </c:pt>
                <c:pt idx="562">
                  <c:v>1.8</c:v>
                </c:pt>
                <c:pt idx="563">
                  <c:v>1.8</c:v>
                </c:pt>
                <c:pt idx="564">
                  <c:v>1.8</c:v>
                </c:pt>
                <c:pt idx="565">
                  <c:v>1.8</c:v>
                </c:pt>
                <c:pt idx="566">
                  <c:v>1.8</c:v>
                </c:pt>
                <c:pt idx="567">
                  <c:v>1.8</c:v>
                </c:pt>
                <c:pt idx="568">
                  <c:v>1.8</c:v>
                </c:pt>
                <c:pt idx="569">
                  <c:v>1.8</c:v>
                </c:pt>
                <c:pt idx="570">
                  <c:v>1.8</c:v>
                </c:pt>
                <c:pt idx="571">
                  <c:v>1.8</c:v>
                </c:pt>
                <c:pt idx="572">
                  <c:v>1.8</c:v>
                </c:pt>
                <c:pt idx="573">
                  <c:v>1.8</c:v>
                </c:pt>
                <c:pt idx="574">
                  <c:v>1.8</c:v>
                </c:pt>
                <c:pt idx="575">
                  <c:v>1.8</c:v>
                </c:pt>
                <c:pt idx="576">
                  <c:v>1.8</c:v>
                </c:pt>
                <c:pt idx="577">
                  <c:v>1.8</c:v>
                </c:pt>
                <c:pt idx="578">
                  <c:v>1.8</c:v>
                </c:pt>
                <c:pt idx="579">
                  <c:v>1.8</c:v>
                </c:pt>
                <c:pt idx="580">
                  <c:v>1.8</c:v>
                </c:pt>
                <c:pt idx="581">
                  <c:v>1.8</c:v>
                </c:pt>
                <c:pt idx="582">
                  <c:v>1.8</c:v>
                </c:pt>
                <c:pt idx="583">
                  <c:v>1.8</c:v>
                </c:pt>
                <c:pt idx="584">
                  <c:v>1.8</c:v>
                </c:pt>
                <c:pt idx="585">
                  <c:v>1.8</c:v>
                </c:pt>
                <c:pt idx="586">
                  <c:v>1.8</c:v>
                </c:pt>
                <c:pt idx="587">
                  <c:v>1.8</c:v>
                </c:pt>
                <c:pt idx="588">
                  <c:v>1.8</c:v>
                </c:pt>
                <c:pt idx="589">
                  <c:v>1.8</c:v>
                </c:pt>
                <c:pt idx="590">
                  <c:v>1.8</c:v>
                </c:pt>
                <c:pt idx="591">
                  <c:v>1.8</c:v>
                </c:pt>
                <c:pt idx="592">
                  <c:v>1.8</c:v>
                </c:pt>
                <c:pt idx="593">
                  <c:v>1.8</c:v>
                </c:pt>
                <c:pt idx="594">
                  <c:v>1.8</c:v>
                </c:pt>
                <c:pt idx="595">
                  <c:v>1.8</c:v>
                </c:pt>
                <c:pt idx="596">
                  <c:v>1.8</c:v>
                </c:pt>
                <c:pt idx="597">
                  <c:v>1.8</c:v>
                </c:pt>
                <c:pt idx="598">
                  <c:v>1.8</c:v>
                </c:pt>
                <c:pt idx="599">
                  <c:v>1.8</c:v>
                </c:pt>
                <c:pt idx="600">
                  <c:v>1.8</c:v>
                </c:pt>
                <c:pt idx="601">
                  <c:v>1.9</c:v>
                </c:pt>
                <c:pt idx="602">
                  <c:v>1.9</c:v>
                </c:pt>
                <c:pt idx="603">
                  <c:v>1.9</c:v>
                </c:pt>
                <c:pt idx="604">
                  <c:v>1.9</c:v>
                </c:pt>
                <c:pt idx="605">
                  <c:v>1.9</c:v>
                </c:pt>
                <c:pt idx="606">
                  <c:v>1.9</c:v>
                </c:pt>
                <c:pt idx="607">
                  <c:v>1.9</c:v>
                </c:pt>
                <c:pt idx="608">
                  <c:v>1.9</c:v>
                </c:pt>
                <c:pt idx="609">
                  <c:v>1.9</c:v>
                </c:pt>
                <c:pt idx="610">
                  <c:v>1.9</c:v>
                </c:pt>
                <c:pt idx="611">
                  <c:v>1.9</c:v>
                </c:pt>
                <c:pt idx="612">
                  <c:v>1.9</c:v>
                </c:pt>
                <c:pt idx="613">
                  <c:v>1.9</c:v>
                </c:pt>
                <c:pt idx="614">
                  <c:v>1.9</c:v>
                </c:pt>
                <c:pt idx="615">
                  <c:v>1.9</c:v>
                </c:pt>
                <c:pt idx="616">
                  <c:v>1.9</c:v>
                </c:pt>
                <c:pt idx="617">
                  <c:v>1.9</c:v>
                </c:pt>
                <c:pt idx="618">
                  <c:v>1.9</c:v>
                </c:pt>
                <c:pt idx="619">
                  <c:v>1.9</c:v>
                </c:pt>
                <c:pt idx="620">
                  <c:v>1.9</c:v>
                </c:pt>
                <c:pt idx="621">
                  <c:v>1.9</c:v>
                </c:pt>
                <c:pt idx="622">
                  <c:v>1.9</c:v>
                </c:pt>
                <c:pt idx="623">
                  <c:v>1.9</c:v>
                </c:pt>
                <c:pt idx="624">
                  <c:v>1.9</c:v>
                </c:pt>
                <c:pt idx="625">
                  <c:v>1.9</c:v>
                </c:pt>
                <c:pt idx="626">
                  <c:v>1.9</c:v>
                </c:pt>
                <c:pt idx="627">
                  <c:v>1.9</c:v>
                </c:pt>
                <c:pt idx="628">
                  <c:v>1.9</c:v>
                </c:pt>
                <c:pt idx="629">
                  <c:v>1.9</c:v>
                </c:pt>
                <c:pt idx="630">
                  <c:v>1.9</c:v>
                </c:pt>
                <c:pt idx="631">
                  <c:v>1.9</c:v>
                </c:pt>
                <c:pt idx="632">
                  <c:v>1.9</c:v>
                </c:pt>
                <c:pt idx="633">
                  <c:v>1.9</c:v>
                </c:pt>
                <c:pt idx="634">
                  <c:v>1.9</c:v>
                </c:pt>
                <c:pt idx="635">
                  <c:v>1.9</c:v>
                </c:pt>
                <c:pt idx="636">
                  <c:v>1.9</c:v>
                </c:pt>
                <c:pt idx="637">
                  <c:v>1.9</c:v>
                </c:pt>
                <c:pt idx="638">
                  <c:v>1.9</c:v>
                </c:pt>
                <c:pt idx="639">
                  <c:v>1.9</c:v>
                </c:pt>
                <c:pt idx="640">
                  <c:v>1.9</c:v>
                </c:pt>
                <c:pt idx="641">
                  <c:v>1.9</c:v>
                </c:pt>
                <c:pt idx="642">
                  <c:v>1.9</c:v>
                </c:pt>
                <c:pt idx="643">
                  <c:v>1.9</c:v>
                </c:pt>
                <c:pt idx="644">
                  <c:v>1.9</c:v>
                </c:pt>
                <c:pt idx="645">
                  <c:v>1.9</c:v>
                </c:pt>
                <c:pt idx="646">
                  <c:v>1.9</c:v>
                </c:pt>
                <c:pt idx="647">
                  <c:v>1.9</c:v>
                </c:pt>
                <c:pt idx="648">
                  <c:v>1.9</c:v>
                </c:pt>
                <c:pt idx="649">
                  <c:v>1.9</c:v>
                </c:pt>
                <c:pt idx="650">
                  <c:v>1.9</c:v>
                </c:pt>
                <c:pt idx="651">
                  <c:v>1.9</c:v>
                </c:pt>
                <c:pt idx="652">
                  <c:v>1.9</c:v>
                </c:pt>
                <c:pt idx="653">
                  <c:v>1.9</c:v>
                </c:pt>
                <c:pt idx="654">
                  <c:v>1.9</c:v>
                </c:pt>
                <c:pt idx="655">
                  <c:v>1.9</c:v>
                </c:pt>
                <c:pt idx="656">
                  <c:v>1.9</c:v>
                </c:pt>
                <c:pt idx="657">
                  <c:v>1.9</c:v>
                </c:pt>
                <c:pt idx="658">
                  <c:v>1.9</c:v>
                </c:pt>
                <c:pt idx="659">
                  <c:v>1.9</c:v>
                </c:pt>
                <c:pt idx="660">
                  <c:v>1.9</c:v>
                </c:pt>
                <c:pt idx="661">
                  <c:v>2.0</c:v>
                </c:pt>
                <c:pt idx="662">
                  <c:v>2.0</c:v>
                </c:pt>
                <c:pt idx="663">
                  <c:v>2.0</c:v>
                </c:pt>
                <c:pt idx="664">
                  <c:v>2.0</c:v>
                </c:pt>
                <c:pt idx="665">
                  <c:v>2.0</c:v>
                </c:pt>
                <c:pt idx="666">
                  <c:v>2.0</c:v>
                </c:pt>
                <c:pt idx="667">
                  <c:v>2.0</c:v>
                </c:pt>
                <c:pt idx="668">
                  <c:v>2.0</c:v>
                </c:pt>
                <c:pt idx="669">
                  <c:v>2.0</c:v>
                </c:pt>
                <c:pt idx="670">
                  <c:v>2.0</c:v>
                </c:pt>
                <c:pt idx="671">
                  <c:v>2.0</c:v>
                </c:pt>
                <c:pt idx="672">
                  <c:v>2.0</c:v>
                </c:pt>
                <c:pt idx="673">
                  <c:v>2.0</c:v>
                </c:pt>
                <c:pt idx="674">
                  <c:v>2.0</c:v>
                </c:pt>
                <c:pt idx="675">
                  <c:v>2.0</c:v>
                </c:pt>
                <c:pt idx="676">
                  <c:v>2.0</c:v>
                </c:pt>
                <c:pt idx="677">
                  <c:v>2.0</c:v>
                </c:pt>
                <c:pt idx="678">
                  <c:v>2.0</c:v>
                </c:pt>
                <c:pt idx="679">
                  <c:v>2.0</c:v>
                </c:pt>
                <c:pt idx="680">
                  <c:v>2.0</c:v>
                </c:pt>
                <c:pt idx="681">
                  <c:v>2.0</c:v>
                </c:pt>
                <c:pt idx="682">
                  <c:v>2.0</c:v>
                </c:pt>
                <c:pt idx="683">
                  <c:v>2.0</c:v>
                </c:pt>
                <c:pt idx="684">
                  <c:v>2.0</c:v>
                </c:pt>
                <c:pt idx="685">
                  <c:v>2.0</c:v>
                </c:pt>
                <c:pt idx="686">
                  <c:v>2.0</c:v>
                </c:pt>
                <c:pt idx="687">
                  <c:v>2.0</c:v>
                </c:pt>
                <c:pt idx="688">
                  <c:v>2.0</c:v>
                </c:pt>
                <c:pt idx="689">
                  <c:v>2.0</c:v>
                </c:pt>
                <c:pt idx="690">
                  <c:v>2.0</c:v>
                </c:pt>
                <c:pt idx="691">
                  <c:v>2.0</c:v>
                </c:pt>
                <c:pt idx="692">
                  <c:v>2.0</c:v>
                </c:pt>
                <c:pt idx="693">
                  <c:v>2.0</c:v>
                </c:pt>
                <c:pt idx="694">
                  <c:v>2.0</c:v>
                </c:pt>
                <c:pt idx="695">
                  <c:v>2.0</c:v>
                </c:pt>
                <c:pt idx="696">
                  <c:v>2.0</c:v>
                </c:pt>
                <c:pt idx="697">
                  <c:v>2.0</c:v>
                </c:pt>
                <c:pt idx="698">
                  <c:v>2.0</c:v>
                </c:pt>
                <c:pt idx="699">
                  <c:v>2.0</c:v>
                </c:pt>
                <c:pt idx="700">
                  <c:v>2.0</c:v>
                </c:pt>
                <c:pt idx="701">
                  <c:v>2.0</c:v>
                </c:pt>
                <c:pt idx="702">
                  <c:v>2.0</c:v>
                </c:pt>
                <c:pt idx="703">
                  <c:v>2.0</c:v>
                </c:pt>
                <c:pt idx="704">
                  <c:v>2.0</c:v>
                </c:pt>
                <c:pt idx="705">
                  <c:v>2.0</c:v>
                </c:pt>
                <c:pt idx="706">
                  <c:v>2.0</c:v>
                </c:pt>
                <c:pt idx="707">
                  <c:v>2.0</c:v>
                </c:pt>
                <c:pt idx="708">
                  <c:v>2.0</c:v>
                </c:pt>
                <c:pt idx="709">
                  <c:v>2.0</c:v>
                </c:pt>
                <c:pt idx="710">
                  <c:v>2.0</c:v>
                </c:pt>
                <c:pt idx="711">
                  <c:v>2.0</c:v>
                </c:pt>
                <c:pt idx="712">
                  <c:v>2.0</c:v>
                </c:pt>
                <c:pt idx="713">
                  <c:v>2.0</c:v>
                </c:pt>
                <c:pt idx="714">
                  <c:v>2.0</c:v>
                </c:pt>
                <c:pt idx="715">
                  <c:v>2.0</c:v>
                </c:pt>
                <c:pt idx="716">
                  <c:v>2.0</c:v>
                </c:pt>
                <c:pt idx="717">
                  <c:v>2.0</c:v>
                </c:pt>
                <c:pt idx="718">
                  <c:v>2.0</c:v>
                </c:pt>
                <c:pt idx="719">
                  <c:v>2.0</c:v>
                </c:pt>
                <c:pt idx="720">
                  <c:v>2.0</c:v>
                </c:pt>
                <c:pt idx="721">
                  <c:v>2.1</c:v>
                </c:pt>
                <c:pt idx="722">
                  <c:v>2.1</c:v>
                </c:pt>
                <c:pt idx="723">
                  <c:v>2.1</c:v>
                </c:pt>
                <c:pt idx="724">
                  <c:v>2.1</c:v>
                </c:pt>
                <c:pt idx="725">
                  <c:v>2.1</c:v>
                </c:pt>
                <c:pt idx="726">
                  <c:v>2.1</c:v>
                </c:pt>
                <c:pt idx="727">
                  <c:v>2.1</c:v>
                </c:pt>
                <c:pt idx="728">
                  <c:v>2.1</c:v>
                </c:pt>
                <c:pt idx="729">
                  <c:v>2.1</c:v>
                </c:pt>
                <c:pt idx="730">
                  <c:v>2.1</c:v>
                </c:pt>
                <c:pt idx="731">
                  <c:v>2.1</c:v>
                </c:pt>
                <c:pt idx="732">
                  <c:v>2.1</c:v>
                </c:pt>
                <c:pt idx="733">
                  <c:v>2.1</c:v>
                </c:pt>
                <c:pt idx="734">
                  <c:v>2.1</c:v>
                </c:pt>
                <c:pt idx="735">
                  <c:v>2.1</c:v>
                </c:pt>
                <c:pt idx="736">
                  <c:v>2.1</c:v>
                </c:pt>
                <c:pt idx="737">
                  <c:v>2.1</c:v>
                </c:pt>
                <c:pt idx="738">
                  <c:v>2.1</c:v>
                </c:pt>
                <c:pt idx="739">
                  <c:v>2.1</c:v>
                </c:pt>
                <c:pt idx="740">
                  <c:v>2.1</c:v>
                </c:pt>
                <c:pt idx="741">
                  <c:v>2.1</c:v>
                </c:pt>
                <c:pt idx="742">
                  <c:v>2.1</c:v>
                </c:pt>
                <c:pt idx="743">
                  <c:v>2.1</c:v>
                </c:pt>
                <c:pt idx="744">
                  <c:v>2.1</c:v>
                </c:pt>
                <c:pt idx="745">
                  <c:v>2.1</c:v>
                </c:pt>
                <c:pt idx="746">
                  <c:v>2.1</c:v>
                </c:pt>
                <c:pt idx="747">
                  <c:v>2.1</c:v>
                </c:pt>
                <c:pt idx="748">
                  <c:v>2.1</c:v>
                </c:pt>
                <c:pt idx="749">
                  <c:v>2.1</c:v>
                </c:pt>
                <c:pt idx="750">
                  <c:v>2.1</c:v>
                </c:pt>
                <c:pt idx="751">
                  <c:v>2.1</c:v>
                </c:pt>
                <c:pt idx="752">
                  <c:v>2.1</c:v>
                </c:pt>
                <c:pt idx="753">
                  <c:v>2.1</c:v>
                </c:pt>
                <c:pt idx="754">
                  <c:v>2.1</c:v>
                </c:pt>
                <c:pt idx="755">
                  <c:v>2.1</c:v>
                </c:pt>
                <c:pt idx="756">
                  <c:v>2.1</c:v>
                </c:pt>
                <c:pt idx="757">
                  <c:v>2.1</c:v>
                </c:pt>
                <c:pt idx="758">
                  <c:v>2.1</c:v>
                </c:pt>
                <c:pt idx="759">
                  <c:v>2.1</c:v>
                </c:pt>
                <c:pt idx="760">
                  <c:v>2.1</c:v>
                </c:pt>
                <c:pt idx="761">
                  <c:v>2.1</c:v>
                </c:pt>
                <c:pt idx="762">
                  <c:v>2.1</c:v>
                </c:pt>
                <c:pt idx="763">
                  <c:v>2.1</c:v>
                </c:pt>
                <c:pt idx="764">
                  <c:v>2.1</c:v>
                </c:pt>
                <c:pt idx="765">
                  <c:v>2.1</c:v>
                </c:pt>
                <c:pt idx="766">
                  <c:v>2.1</c:v>
                </c:pt>
                <c:pt idx="767">
                  <c:v>2.1</c:v>
                </c:pt>
                <c:pt idx="768">
                  <c:v>2.1</c:v>
                </c:pt>
                <c:pt idx="769">
                  <c:v>2.1</c:v>
                </c:pt>
                <c:pt idx="770">
                  <c:v>2.1</c:v>
                </c:pt>
                <c:pt idx="771">
                  <c:v>2.1</c:v>
                </c:pt>
                <c:pt idx="772">
                  <c:v>2.1</c:v>
                </c:pt>
                <c:pt idx="773">
                  <c:v>2.1</c:v>
                </c:pt>
                <c:pt idx="774">
                  <c:v>2.1</c:v>
                </c:pt>
                <c:pt idx="775">
                  <c:v>2.1</c:v>
                </c:pt>
                <c:pt idx="776">
                  <c:v>2.1</c:v>
                </c:pt>
                <c:pt idx="777">
                  <c:v>2.1</c:v>
                </c:pt>
                <c:pt idx="778">
                  <c:v>2.1</c:v>
                </c:pt>
                <c:pt idx="779">
                  <c:v>2.1</c:v>
                </c:pt>
                <c:pt idx="780">
                  <c:v>2.1</c:v>
                </c:pt>
                <c:pt idx="781">
                  <c:v>2.2</c:v>
                </c:pt>
                <c:pt idx="782">
                  <c:v>2.2</c:v>
                </c:pt>
                <c:pt idx="783">
                  <c:v>2.2</c:v>
                </c:pt>
                <c:pt idx="784">
                  <c:v>2.2</c:v>
                </c:pt>
                <c:pt idx="785">
                  <c:v>2.2</c:v>
                </c:pt>
                <c:pt idx="786">
                  <c:v>2.2</c:v>
                </c:pt>
                <c:pt idx="787">
                  <c:v>2.2</c:v>
                </c:pt>
                <c:pt idx="788">
                  <c:v>2.2</c:v>
                </c:pt>
                <c:pt idx="789">
                  <c:v>2.2</c:v>
                </c:pt>
                <c:pt idx="790">
                  <c:v>2.2</c:v>
                </c:pt>
                <c:pt idx="791">
                  <c:v>2.2</c:v>
                </c:pt>
                <c:pt idx="792">
                  <c:v>2.2</c:v>
                </c:pt>
                <c:pt idx="793">
                  <c:v>2.2</c:v>
                </c:pt>
                <c:pt idx="794">
                  <c:v>2.2</c:v>
                </c:pt>
                <c:pt idx="795">
                  <c:v>2.2</c:v>
                </c:pt>
                <c:pt idx="796">
                  <c:v>2.2</c:v>
                </c:pt>
                <c:pt idx="797">
                  <c:v>2.2</c:v>
                </c:pt>
                <c:pt idx="798">
                  <c:v>2.2</c:v>
                </c:pt>
                <c:pt idx="799">
                  <c:v>2.2</c:v>
                </c:pt>
                <c:pt idx="800">
                  <c:v>2.2</c:v>
                </c:pt>
                <c:pt idx="801">
                  <c:v>2.2</c:v>
                </c:pt>
                <c:pt idx="802">
                  <c:v>2.2</c:v>
                </c:pt>
                <c:pt idx="803">
                  <c:v>2.2</c:v>
                </c:pt>
                <c:pt idx="804">
                  <c:v>2.2</c:v>
                </c:pt>
                <c:pt idx="805">
                  <c:v>2.2</c:v>
                </c:pt>
                <c:pt idx="806">
                  <c:v>2.2</c:v>
                </c:pt>
                <c:pt idx="807">
                  <c:v>2.2</c:v>
                </c:pt>
                <c:pt idx="808">
                  <c:v>2.2</c:v>
                </c:pt>
                <c:pt idx="809">
                  <c:v>2.2</c:v>
                </c:pt>
                <c:pt idx="810">
                  <c:v>2.2</c:v>
                </c:pt>
                <c:pt idx="811">
                  <c:v>2.2</c:v>
                </c:pt>
                <c:pt idx="812">
                  <c:v>2.2</c:v>
                </c:pt>
                <c:pt idx="813">
                  <c:v>2.2</c:v>
                </c:pt>
                <c:pt idx="814">
                  <c:v>2.2</c:v>
                </c:pt>
                <c:pt idx="815">
                  <c:v>2.2</c:v>
                </c:pt>
                <c:pt idx="816">
                  <c:v>2.2</c:v>
                </c:pt>
                <c:pt idx="817">
                  <c:v>2.2</c:v>
                </c:pt>
                <c:pt idx="818">
                  <c:v>2.2</c:v>
                </c:pt>
                <c:pt idx="819">
                  <c:v>2.2</c:v>
                </c:pt>
                <c:pt idx="820">
                  <c:v>2.2</c:v>
                </c:pt>
                <c:pt idx="821">
                  <c:v>2.2</c:v>
                </c:pt>
                <c:pt idx="822">
                  <c:v>2.2</c:v>
                </c:pt>
                <c:pt idx="823">
                  <c:v>2.2</c:v>
                </c:pt>
                <c:pt idx="824">
                  <c:v>2.2</c:v>
                </c:pt>
                <c:pt idx="825">
                  <c:v>2.2</c:v>
                </c:pt>
                <c:pt idx="826">
                  <c:v>2.2</c:v>
                </c:pt>
                <c:pt idx="827">
                  <c:v>2.2</c:v>
                </c:pt>
                <c:pt idx="828">
                  <c:v>2.2</c:v>
                </c:pt>
                <c:pt idx="829">
                  <c:v>2.2</c:v>
                </c:pt>
                <c:pt idx="830">
                  <c:v>2.2</c:v>
                </c:pt>
                <c:pt idx="831">
                  <c:v>2.2</c:v>
                </c:pt>
                <c:pt idx="832">
                  <c:v>2.2</c:v>
                </c:pt>
                <c:pt idx="833">
                  <c:v>2.2</c:v>
                </c:pt>
                <c:pt idx="834">
                  <c:v>2.2</c:v>
                </c:pt>
                <c:pt idx="835">
                  <c:v>2.2</c:v>
                </c:pt>
                <c:pt idx="836">
                  <c:v>2.2</c:v>
                </c:pt>
                <c:pt idx="837">
                  <c:v>2.2</c:v>
                </c:pt>
                <c:pt idx="838">
                  <c:v>2.2</c:v>
                </c:pt>
                <c:pt idx="839">
                  <c:v>2.2</c:v>
                </c:pt>
                <c:pt idx="840">
                  <c:v>2.2</c:v>
                </c:pt>
                <c:pt idx="841">
                  <c:v>2.3</c:v>
                </c:pt>
                <c:pt idx="842">
                  <c:v>2.3</c:v>
                </c:pt>
                <c:pt idx="843">
                  <c:v>2.3</c:v>
                </c:pt>
                <c:pt idx="844">
                  <c:v>2.3</c:v>
                </c:pt>
                <c:pt idx="845">
                  <c:v>2.3</c:v>
                </c:pt>
                <c:pt idx="846">
                  <c:v>2.3</c:v>
                </c:pt>
                <c:pt idx="847">
                  <c:v>2.3</c:v>
                </c:pt>
                <c:pt idx="848">
                  <c:v>2.3</c:v>
                </c:pt>
                <c:pt idx="849">
                  <c:v>2.3</c:v>
                </c:pt>
                <c:pt idx="850">
                  <c:v>2.3</c:v>
                </c:pt>
                <c:pt idx="851">
                  <c:v>2.3</c:v>
                </c:pt>
                <c:pt idx="852">
                  <c:v>2.3</c:v>
                </c:pt>
                <c:pt idx="853">
                  <c:v>2.3</c:v>
                </c:pt>
                <c:pt idx="854">
                  <c:v>2.3</c:v>
                </c:pt>
                <c:pt idx="855">
                  <c:v>2.3</c:v>
                </c:pt>
                <c:pt idx="856">
                  <c:v>2.3</c:v>
                </c:pt>
                <c:pt idx="857">
                  <c:v>2.3</c:v>
                </c:pt>
                <c:pt idx="858">
                  <c:v>2.3</c:v>
                </c:pt>
                <c:pt idx="859">
                  <c:v>2.3</c:v>
                </c:pt>
                <c:pt idx="860">
                  <c:v>2.3</c:v>
                </c:pt>
                <c:pt idx="861">
                  <c:v>2.3</c:v>
                </c:pt>
                <c:pt idx="862">
                  <c:v>2.3</c:v>
                </c:pt>
                <c:pt idx="863">
                  <c:v>2.3</c:v>
                </c:pt>
                <c:pt idx="864">
                  <c:v>2.3</c:v>
                </c:pt>
                <c:pt idx="865">
                  <c:v>2.3</c:v>
                </c:pt>
                <c:pt idx="866">
                  <c:v>2.3</c:v>
                </c:pt>
                <c:pt idx="867">
                  <c:v>2.3</c:v>
                </c:pt>
                <c:pt idx="868">
                  <c:v>2.3</c:v>
                </c:pt>
                <c:pt idx="869">
                  <c:v>2.3</c:v>
                </c:pt>
                <c:pt idx="870">
                  <c:v>2.3</c:v>
                </c:pt>
                <c:pt idx="871">
                  <c:v>2.3</c:v>
                </c:pt>
                <c:pt idx="872">
                  <c:v>2.3</c:v>
                </c:pt>
                <c:pt idx="873">
                  <c:v>2.3</c:v>
                </c:pt>
                <c:pt idx="874">
                  <c:v>2.3</c:v>
                </c:pt>
                <c:pt idx="875">
                  <c:v>2.3</c:v>
                </c:pt>
                <c:pt idx="876">
                  <c:v>2.3</c:v>
                </c:pt>
                <c:pt idx="877">
                  <c:v>2.3</c:v>
                </c:pt>
                <c:pt idx="878">
                  <c:v>2.3</c:v>
                </c:pt>
                <c:pt idx="879">
                  <c:v>2.3</c:v>
                </c:pt>
                <c:pt idx="880">
                  <c:v>2.3</c:v>
                </c:pt>
                <c:pt idx="881">
                  <c:v>2.3</c:v>
                </c:pt>
                <c:pt idx="882">
                  <c:v>2.3</c:v>
                </c:pt>
                <c:pt idx="883">
                  <c:v>2.3</c:v>
                </c:pt>
                <c:pt idx="884">
                  <c:v>2.3</c:v>
                </c:pt>
                <c:pt idx="885">
                  <c:v>2.3</c:v>
                </c:pt>
                <c:pt idx="886">
                  <c:v>2.3</c:v>
                </c:pt>
                <c:pt idx="887">
                  <c:v>2.3</c:v>
                </c:pt>
                <c:pt idx="888">
                  <c:v>2.3</c:v>
                </c:pt>
                <c:pt idx="889">
                  <c:v>2.3</c:v>
                </c:pt>
                <c:pt idx="890">
                  <c:v>2.3</c:v>
                </c:pt>
                <c:pt idx="891">
                  <c:v>2.3</c:v>
                </c:pt>
                <c:pt idx="892">
                  <c:v>2.3</c:v>
                </c:pt>
                <c:pt idx="893">
                  <c:v>2.3</c:v>
                </c:pt>
                <c:pt idx="894">
                  <c:v>2.3</c:v>
                </c:pt>
                <c:pt idx="895">
                  <c:v>2.3</c:v>
                </c:pt>
                <c:pt idx="896">
                  <c:v>2.3</c:v>
                </c:pt>
                <c:pt idx="897">
                  <c:v>2.3</c:v>
                </c:pt>
                <c:pt idx="898">
                  <c:v>2.3</c:v>
                </c:pt>
                <c:pt idx="899">
                  <c:v>2.3</c:v>
                </c:pt>
                <c:pt idx="900">
                  <c:v>2.3</c:v>
                </c:pt>
                <c:pt idx="901">
                  <c:v>2.4</c:v>
                </c:pt>
                <c:pt idx="902">
                  <c:v>2.4</c:v>
                </c:pt>
                <c:pt idx="903">
                  <c:v>2.4</c:v>
                </c:pt>
                <c:pt idx="904">
                  <c:v>2.4</c:v>
                </c:pt>
                <c:pt idx="905">
                  <c:v>2.4</c:v>
                </c:pt>
                <c:pt idx="906">
                  <c:v>2.4</c:v>
                </c:pt>
                <c:pt idx="907">
                  <c:v>2.4</c:v>
                </c:pt>
                <c:pt idx="908">
                  <c:v>2.4</c:v>
                </c:pt>
                <c:pt idx="909">
                  <c:v>2.4</c:v>
                </c:pt>
                <c:pt idx="910">
                  <c:v>2.4</c:v>
                </c:pt>
                <c:pt idx="911">
                  <c:v>2.4</c:v>
                </c:pt>
                <c:pt idx="912">
                  <c:v>2.4</c:v>
                </c:pt>
                <c:pt idx="913">
                  <c:v>2.4</c:v>
                </c:pt>
                <c:pt idx="914">
                  <c:v>2.4</c:v>
                </c:pt>
                <c:pt idx="915">
                  <c:v>2.4</c:v>
                </c:pt>
                <c:pt idx="916">
                  <c:v>2.4</c:v>
                </c:pt>
                <c:pt idx="917">
                  <c:v>2.4</c:v>
                </c:pt>
                <c:pt idx="918">
                  <c:v>2.4</c:v>
                </c:pt>
                <c:pt idx="919">
                  <c:v>2.4</c:v>
                </c:pt>
                <c:pt idx="920">
                  <c:v>2.4</c:v>
                </c:pt>
                <c:pt idx="921">
                  <c:v>2.4</c:v>
                </c:pt>
                <c:pt idx="922">
                  <c:v>2.4</c:v>
                </c:pt>
                <c:pt idx="923">
                  <c:v>2.4</c:v>
                </c:pt>
                <c:pt idx="924">
                  <c:v>2.4</c:v>
                </c:pt>
                <c:pt idx="925">
                  <c:v>2.4</c:v>
                </c:pt>
                <c:pt idx="926">
                  <c:v>2.4</c:v>
                </c:pt>
                <c:pt idx="927">
                  <c:v>2.4</c:v>
                </c:pt>
                <c:pt idx="928">
                  <c:v>2.4</c:v>
                </c:pt>
                <c:pt idx="929">
                  <c:v>2.4</c:v>
                </c:pt>
                <c:pt idx="930">
                  <c:v>2.4</c:v>
                </c:pt>
                <c:pt idx="931">
                  <c:v>2.4</c:v>
                </c:pt>
                <c:pt idx="932">
                  <c:v>2.4</c:v>
                </c:pt>
                <c:pt idx="933">
                  <c:v>2.4</c:v>
                </c:pt>
                <c:pt idx="934">
                  <c:v>2.4</c:v>
                </c:pt>
                <c:pt idx="935">
                  <c:v>2.4</c:v>
                </c:pt>
                <c:pt idx="936">
                  <c:v>2.4</c:v>
                </c:pt>
                <c:pt idx="937">
                  <c:v>2.4</c:v>
                </c:pt>
                <c:pt idx="938">
                  <c:v>2.4</c:v>
                </c:pt>
                <c:pt idx="939">
                  <c:v>2.4</c:v>
                </c:pt>
                <c:pt idx="940">
                  <c:v>2.4</c:v>
                </c:pt>
                <c:pt idx="941">
                  <c:v>2.4</c:v>
                </c:pt>
                <c:pt idx="942">
                  <c:v>2.4</c:v>
                </c:pt>
                <c:pt idx="943">
                  <c:v>2.4</c:v>
                </c:pt>
                <c:pt idx="944">
                  <c:v>2.4</c:v>
                </c:pt>
                <c:pt idx="945">
                  <c:v>2.4</c:v>
                </c:pt>
                <c:pt idx="946">
                  <c:v>2.4</c:v>
                </c:pt>
                <c:pt idx="947">
                  <c:v>2.4</c:v>
                </c:pt>
                <c:pt idx="948">
                  <c:v>2.4</c:v>
                </c:pt>
                <c:pt idx="949">
                  <c:v>2.4</c:v>
                </c:pt>
                <c:pt idx="950">
                  <c:v>2.4</c:v>
                </c:pt>
                <c:pt idx="951">
                  <c:v>2.4</c:v>
                </c:pt>
                <c:pt idx="952">
                  <c:v>2.4</c:v>
                </c:pt>
                <c:pt idx="953">
                  <c:v>2.4</c:v>
                </c:pt>
                <c:pt idx="954">
                  <c:v>2.4</c:v>
                </c:pt>
                <c:pt idx="955">
                  <c:v>2.4</c:v>
                </c:pt>
                <c:pt idx="956">
                  <c:v>2.4</c:v>
                </c:pt>
                <c:pt idx="957">
                  <c:v>2.4</c:v>
                </c:pt>
                <c:pt idx="958">
                  <c:v>2.4</c:v>
                </c:pt>
                <c:pt idx="959">
                  <c:v>2.4</c:v>
                </c:pt>
                <c:pt idx="960">
                  <c:v>2.4</c:v>
                </c:pt>
                <c:pt idx="961">
                  <c:v>2.5</c:v>
                </c:pt>
                <c:pt idx="962">
                  <c:v>2.5</c:v>
                </c:pt>
                <c:pt idx="963">
                  <c:v>2.5</c:v>
                </c:pt>
                <c:pt idx="964">
                  <c:v>2.5</c:v>
                </c:pt>
                <c:pt idx="965">
                  <c:v>2.5</c:v>
                </c:pt>
                <c:pt idx="966">
                  <c:v>2.5</c:v>
                </c:pt>
                <c:pt idx="967">
                  <c:v>2.5</c:v>
                </c:pt>
                <c:pt idx="968">
                  <c:v>2.5</c:v>
                </c:pt>
                <c:pt idx="969">
                  <c:v>2.5</c:v>
                </c:pt>
                <c:pt idx="970">
                  <c:v>2.5</c:v>
                </c:pt>
                <c:pt idx="971">
                  <c:v>2.5</c:v>
                </c:pt>
                <c:pt idx="972">
                  <c:v>2.5</c:v>
                </c:pt>
                <c:pt idx="973">
                  <c:v>2.5</c:v>
                </c:pt>
                <c:pt idx="974">
                  <c:v>2.5</c:v>
                </c:pt>
                <c:pt idx="975">
                  <c:v>2.5</c:v>
                </c:pt>
                <c:pt idx="976">
                  <c:v>2.5</c:v>
                </c:pt>
                <c:pt idx="977">
                  <c:v>2.5</c:v>
                </c:pt>
                <c:pt idx="978">
                  <c:v>2.5</c:v>
                </c:pt>
                <c:pt idx="979">
                  <c:v>2.5</c:v>
                </c:pt>
                <c:pt idx="980">
                  <c:v>2.5</c:v>
                </c:pt>
                <c:pt idx="981">
                  <c:v>2.5</c:v>
                </c:pt>
                <c:pt idx="982">
                  <c:v>2.5</c:v>
                </c:pt>
                <c:pt idx="983">
                  <c:v>2.5</c:v>
                </c:pt>
                <c:pt idx="984">
                  <c:v>2.5</c:v>
                </c:pt>
                <c:pt idx="985">
                  <c:v>2.5</c:v>
                </c:pt>
                <c:pt idx="986">
                  <c:v>2.5</c:v>
                </c:pt>
                <c:pt idx="987">
                  <c:v>2.5</c:v>
                </c:pt>
                <c:pt idx="988">
                  <c:v>2.5</c:v>
                </c:pt>
                <c:pt idx="989">
                  <c:v>2.5</c:v>
                </c:pt>
                <c:pt idx="990">
                  <c:v>2.5</c:v>
                </c:pt>
                <c:pt idx="991">
                  <c:v>2.5</c:v>
                </c:pt>
                <c:pt idx="992">
                  <c:v>2.5</c:v>
                </c:pt>
                <c:pt idx="993">
                  <c:v>2.5</c:v>
                </c:pt>
                <c:pt idx="994">
                  <c:v>2.5</c:v>
                </c:pt>
                <c:pt idx="995">
                  <c:v>2.5</c:v>
                </c:pt>
                <c:pt idx="996">
                  <c:v>2.5</c:v>
                </c:pt>
                <c:pt idx="997">
                  <c:v>2.5</c:v>
                </c:pt>
                <c:pt idx="998">
                  <c:v>2.5</c:v>
                </c:pt>
                <c:pt idx="999">
                  <c:v>2.5</c:v>
                </c:pt>
                <c:pt idx="1000">
                  <c:v>2.5</c:v>
                </c:pt>
                <c:pt idx="1001">
                  <c:v>2.5</c:v>
                </c:pt>
                <c:pt idx="1002">
                  <c:v>2.5</c:v>
                </c:pt>
                <c:pt idx="1003">
                  <c:v>2.5</c:v>
                </c:pt>
                <c:pt idx="1004">
                  <c:v>2.5</c:v>
                </c:pt>
                <c:pt idx="1005">
                  <c:v>2.5</c:v>
                </c:pt>
                <c:pt idx="1006">
                  <c:v>2.5</c:v>
                </c:pt>
                <c:pt idx="1007">
                  <c:v>2.5</c:v>
                </c:pt>
                <c:pt idx="1008">
                  <c:v>2.5</c:v>
                </c:pt>
                <c:pt idx="1009">
                  <c:v>2.5</c:v>
                </c:pt>
                <c:pt idx="1010">
                  <c:v>2.5</c:v>
                </c:pt>
                <c:pt idx="1011">
                  <c:v>2.5</c:v>
                </c:pt>
                <c:pt idx="1012">
                  <c:v>2.5</c:v>
                </c:pt>
                <c:pt idx="1013">
                  <c:v>2.5</c:v>
                </c:pt>
                <c:pt idx="1014">
                  <c:v>2.5</c:v>
                </c:pt>
                <c:pt idx="1015">
                  <c:v>2.5</c:v>
                </c:pt>
                <c:pt idx="1016">
                  <c:v>2.5</c:v>
                </c:pt>
                <c:pt idx="1017">
                  <c:v>2.5</c:v>
                </c:pt>
                <c:pt idx="1018">
                  <c:v>2.5</c:v>
                </c:pt>
                <c:pt idx="1019">
                  <c:v>2.5</c:v>
                </c:pt>
                <c:pt idx="1020">
                  <c:v>2.5</c:v>
                </c:pt>
                <c:pt idx="1021">
                  <c:v>2.6</c:v>
                </c:pt>
                <c:pt idx="1022">
                  <c:v>2.6</c:v>
                </c:pt>
                <c:pt idx="1023">
                  <c:v>2.6</c:v>
                </c:pt>
                <c:pt idx="1024">
                  <c:v>2.6</c:v>
                </c:pt>
                <c:pt idx="1025">
                  <c:v>2.6</c:v>
                </c:pt>
                <c:pt idx="1026">
                  <c:v>2.6</c:v>
                </c:pt>
                <c:pt idx="1027">
                  <c:v>2.6</c:v>
                </c:pt>
                <c:pt idx="1028">
                  <c:v>2.6</c:v>
                </c:pt>
                <c:pt idx="1029">
                  <c:v>2.6</c:v>
                </c:pt>
                <c:pt idx="1030">
                  <c:v>2.6</c:v>
                </c:pt>
                <c:pt idx="1031">
                  <c:v>2.6</c:v>
                </c:pt>
                <c:pt idx="1032">
                  <c:v>2.6</c:v>
                </c:pt>
                <c:pt idx="1033">
                  <c:v>2.6</c:v>
                </c:pt>
                <c:pt idx="1034">
                  <c:v>2.6</c:v>
                </c:pt>
                <c:pt idx="1035">
                  <c:v>2.6</c:v>
                </c:pt>
                <c:pt idx="1036">
                  <c:v>2.6</c:v>
                </c:pt>
                <c:pt idx="1037">
                  <c:v>2.6</c:v>
                </c:pt>
                <c:pt idx="1038">
                  <c:v>2.6</c:v>
                </c:pt>
                <c:pt idx="1039">
                  <c:v>2.6</c:v>
                </c:pt>
                <c:pt idx="1040">
                  <c:v>2.6</c:v>
                </c:pt>
                <c:pt idx="1041">
                  <c:v>2.6</c:v>
                </c:pt>
                <c:pt idx="1042">
                  <c:v>2.6</c:v>
                </c:pt>
                <c:pt idx="1043">
                  <c:v>2.6</c:v>
                </c:pt>
                <c:pt idx="1044">
                  <c:v>2.6</c:v>
                </c:pt>
                <c:pt idx="1045">
                  <c:v>2.6</c:v>
                </c:pt>
                <c:pt idx="1046">
                  <c:v>2.6</c:v>
                </c:pt>
                <c:pt idx="1047">
                  <c:v>2.6</c:v>
                </c:pt>
                <c:pt idx="1048">
                  <c:v>2.6</c:v>
                </c:pt>
                <c:pt idx="1049">
                  <c:v>2.6</c:v>
                </c:pt>
                <c:pt idx="1050">
                  <c:v>2.6</c:v>
                </c:pt>
                <c:pt idx="1051">
                  <c:v>2.6</c:v>
                </c:pt>
                <c:pt idx="1052">
                  <c:v>2.6</c:v>
                </c:pt>
                <c:pt idx="1053">
                  <c:v>2.6</c:v>
                </c:pt>
                <c:pt idx="1054">
                  <c:v>2.6</c:v>
                </c:pt>
                <c:pt idx="1055">
                  <c:v>2.6</c:v>
                </c:pt>
                <c:pt idx="1056">
                  <c:v>2.6</c:v>
                </c:pt>
                <c:pt idx="1057">
                  <c:v>2.6</c:v>
                </c:pt>
                <c:pt idx="1058">
                  <c:v>2.6</c:v>
                </c:pt>
                <c:pt idx="1059">
                  <c:v>2.6</c:v>
                </c:pt>
                <c:pt idx="1060">
                  <c:v>2.6</c:v>
                </c:pt>
                <c:pt idx="1061">
                  <c:v>2.6</c:v>
                </c:pt>
                <c:pt idx="1062">
                  <c:v>2.6</c:v>
                </c:pt>
                <c:pt idx="1063">
                  <c:v>2.6</c:v>
                </c:pt>
                <c:pt idx="1064">
                  <c:v>2.6</c:v>
                </c:pt>
                <c:pt idx="1065">
                  <c:v>2.6</c:v>
                </c:pt>
                <c:pt idx="1066">
                  <c:v>2.6</c:v>
                </c:pt>
                <c:pt idx="1067">
                  <c:v>2.6</c:v>
                </c:pt>
                <c:pt idx="1068">
                  <c:v>2.6</c:v>
                </c:pt>
                <c:pt idx="1069">
                  <c:v>2.6</c:v>
                </c:pt>
                <c:pt idx="1070">
                  <c:v>2.6</c:v>
                </c:pt>
                <c:pt idx="1071">
                  <c:v>2.6</c:v>
                </c:pt>
                <c:pt idx="1072">
                  <c:v>2.6</c:v>
                </c:pt>
                <c:pt idx="1073">
                  <c:v>2.6</c:v>
                </c:pt>
                <c:pt idx="1074">
                  <c:v>2.6</c:v>
                </c:pt>
                <c:pt idx="1075">
                  <c:v>2.6</c:v>
                </c:pt>
                <c:pt idx="1076">
                  <c:v>2.6</c:v>
                </c:pt>
                <c:pt idx="1077">
                  <c:v>2.6</c:v>
                </c:pt>
                <c:pt idx="1078">
                  <c:v>2.6</c:v>
                </c:pt>
                <c:pt idx="1079">
                  <c:v>2.6</c:v>
                </c:pt>
                <c:pt idx="1080">
                  <c:v>2.6</c:v>
                </c:pt>
                <c:pt idx="1081">
                  <c:v>2.7</c:v>
                </c:pt>
                <c:pt idx="1082">
                  <c:v>2.7</c:v>
                </c:pt>
                <c:pt idx="1083">
                  <c:v>2.7</c:v>
                </c:pt>
                <c:pt idx="1084">
                  <c:v>2.7</c:v>
                </c:pt>
                <c:pt idx="1085">
                  <c:v>2.7</c:v>
                </c:pt>
                <c:pt idx="1086">
                  <c:v>2.7</c:v>
                </c:pt>
                <c:pt idx="1087">
                  <c:v>2.7</c:v>
                </c:pt>
                <c:pt idx="1088">
                  <c:v>2.7</c:v>
                </c:pt>
                <c:pt idx="1089">
                  <c:v>2.7</c:v>
                </c:pt>
                <c:pt idx="1090">
                  <c:v>2.7</c:v>
                </c:pt>
                <c:pt idx="1091">
                  <c:v>2.7</c:v>
                </c:pt>
                <c:pt idx="1092">
                  <c:v>2.7</c:v>
                </c:pt>
                <c:pt idx="1093">
                  <c:v>2.7</c:v>
                </c:pt>
                <c:pt idx="1094">
                  <c:v>2.7</c:v>
                </c:pt>
                <c:pt idx="1095">
                  <c:v>2.7</c:v>
                </c:pt>
                <c:pt idx="1096">
                  <c:v>2.7</c:v>
                </c:pt>
                <c:pt idx="1097">
                  <c:v>2.7</c:v>
                </c:pt>
                <c:pt idx="1098">
                  <c:v>2.7</c:v>
                </c:pt>
                <c:pt idx="1099">
                  <c:v>2.7</c:v>
                </c:pt>
                <c:pt idx="1100">
                  <c:v>2.7</c:v>
                </c:pt>
                <c:pt idx="1101">
                  <c:v>2.7</c:v>
                </c:pt>
                <c:pt idx="1102">
                  <c:v>2.7</c:v>
                </c:pt>
                <c:pt idx="1103">
                  <c:v>2.7</c:v>
                </c:pt>
                <c:pt idx="1104">
                  <c:v>2.7</c:v>
                </c:pt>
                <c:pt idx="1105">
                  <c:v>2.7</c:v>
                </c:pt>
                <c:pt idx="1106">
                  <c:v>2.7</c:v>
                </c:pt>
                <c:pt idx="1107">
                  <c:v>2.7</c:v>
                </c:pt>
                <c:pt idx="1108">
                  <c:v>2.7</c:v>
                </c:pt>
                <c:pt idx="1109">
                  <c:v>2.7</c:v>
                </c:pt>
                <c:pt idx="1110">
                  <c:v>2.7</c:v>
                </c:pt>
                <c:pt idx="1111">
                  <c:v>2.7</c:v>
                </c:pt>
                <c:pt idx="1112">
                  <c:v>2.7</c:v>
                </c:pt>
                <c:pt idx="1113">
                  <c:v>2.7</c:v>
                </c:pt>
                <c:pt idx="1114">
                  <c:v>2.7</c:v>
                </c:pt>
                <c:pt idx="1115">
                  <c:v>2.7</c:v>
                </c:pt>
                <c:pt idx="1116">
                  <c:v>2.7</c:v>
                </c:pt>
                <c:pt idx="1117">
                  <c:v>2.7</c:v>
                </c:pt>
                <c:pt idx="1118">
                  <c:v>2.7</c:v>
                </c:pt>
                <c:pt idx="1119">
                  <c:v>2.7</c:v>
                </c:pt>
                <c:pt idx="1120">
                  <c:v>2.7</c:v>
                </c:pt>
                <c:pt idx="1121">
                  <c:v>2.7</c:v>
                </c:pt>
                <c:pt idx="1122">
                  <c:v>2.7</c:v>
                </c:pt>
                <c:pt idx="1123">
                  <c:v>2.7</c:v>
                </c:pt>
                <c:pt idx="1124">
                  <c:v>2.7</c:v>
                </c:pt>
                <c:pt idx="1125">
                  <c:v>2.7</c:v>
                </c:pt>
                <c:pt idx="1126">
                  <c:v>2.7</c:v>
                </c:pt>
                <c:pt idx="1127">
                  <c:v>2.7</c:v>
                </c:pt>
                <c:pt idx="1128">
                  <c:v>2.7</c:v>
                </c:pt>
                <c:pt idx="1129">
                  <c:v>2.7</c:v>
                </c:pt>
                <c:pt idx="1130">
                  <c:v>2.7</c:v>
                </c:pt>
                <c:pt idx="1131">
                  <c:v>2.7</c:v>
                </c:pt>
                <c:pt idx="1132">
                  <c:v>2.7</c:v>
                </c:pt>
                <c:pt idx="1133">
                  <c:v>2.7</c:v>
                </c:pt>
                <c:pt idx="1134">
                  <c:v>2.7</c:v>
                </c:pt>
                <c:pt idx="1135">
                  <c:v>2.7</c:v>
                </c:pt>
                <c:pt idx="1136">
                  <c:v>2.7</c:v>
                </c:pt>
                <c:pt idx="1137">
                  <c:v>2.7</c:v>
                </c:pt>
                <c:pt idx="1138">
                  <c:v>2.7</c:v>
                </c:pt>
                <c:pt idx="1139">
                  <c:v>2.7</c:v>
                </c:pt>
                <c:pt idx="1140">
                  <c:v>2.7</c:v>
                </c:pt>
                <c:pt idx="1141">
                  <c:v>2.8</c:v>
                </c:pt>
                <c:pt idx="1142">
                  <c:v>2.8</c:v>
                </c:pt>
                <c:pt idx="1143">
                  <c:v>2.8</c:v>
                </c:pt>
                <c:pt idx="1144">
                  <c:v>2.8</c:v>
                </c:pt>
                <c:pt idx="1145">
                  <c:v>2.8</c:v>
                </c:pt>
                <c:pt idx="1146">
                  <c:v>2.8</c:v>
                </c:pt>
                <c:pt idx="1147">
                  <c:v>2.8</c:v>
                </c:pt>
                <c:pt idx="1148">
                  <c:v>2.8</c:v>
                </c:pt>
                <c:pt idx="1149">
                  <c:v>2.8</c:v>
                </c:pt>
                <c:pt idx="1150">
                  <c:v>2.8</c:v>
                </c:pt>
                <c:pt idx="1151">
                  <c:v>2.8</c:v>
                </c:pt>
                <c:pt idx="1152">
                  <c:v>2.8</c:v>
                </c:pt>
                <c:pt idx="1153">
                  <c:v>2.8</c:v>
                </c:pt>
                <c:pt idx="1154">
                  <c:v>2.8</c:v>
                </c:pt>
                <c:pt idx="1155">
                  <c:v>2.8</c:v>
                </c:pt>
                <c:pt idx="1156">
                  <c:v>2.8</c:v>
                </c:pt>
                <c:pt idx="1157">
                  <c:v>2.8</c:v>
                </c:pt>
                <c:pt idx="1158">
                  <c:v>2.8</c:v>
                </c:pt>
                <c:pt idx="1159">
                  <c:v>2.8</c:v>
                </c:pt>
                <c:pt idx="1160">
                  <c:v>2.8</c:v>
                </c:pt>
                <c:pt idx="1161">
                  <c:v>2.8</c:v>
                </c:pt>
                <c:pt idx="1162">
                  <c:v>2.8</c:v>
                </c:pt>
                <c:pt idx="1163">
                  <c:v>2.8</c:v>
                </c:pt>
                <c:pt idx="1164">
                  <c:v>2.8</c:v>
                </c:pt>
                <c:pt idx="1165">
                  <c:v>2.8</c:v>
                </c:pt>
                <c:pt idx="1166">
                  <c:v>2.8</c:v>
                </c:pt>
                <c:pt idx="1167">
                  <c:v>2.8</c:v>
                </c:pt>
                <c:pt idx="1168">
                  <c:v>2.8</c:v>
                </c:pt>
                <c:pt idx="1169">
                  <c:v>2.8</c:v>
                </c:pt>
                <c:pt idx="1170">
                  <c:v>2.8</c:v>
                </c:pt>
                <c:pt idx="1171">
                  <c:v>2.8</c:v>
                </c:pt>
                <c:pt idx="1172">
                  <c:v>2.8</c:v>
                </c:pt>
                <c:pt idx="1173">
                  <c:v>2.8</c:v>
                </c:pt>
                <c:pt idx="1174">
                  <c:v>2.8</c:v>
                </c:pt>
                <c:pt idx="1175">
                  <c:v>2.8</c:v>
                </c:pt>
                <c:pt idx="1176">
                  <c:v>2.8</c:v>
                </c:pt>
                <c:pt idx="1177">
                  <c:v>2.8</c:v>
                </c:pt>
                <c:pt idx="1178">
                  <c:v>2.8</c:v>
                </c:pt>
                <c:pt idx="1179">
                  <c:v>2.8</c:v>
                </c:pt>
                <c:pt idx="1180">
                  <c:v>2.8</c:v>
                </c:pt>
                <c:pt idx="1181">
                  <c:v>2.8</c:v>
                </c:pt>
                <c:pt idx="1182">
                  <c:v>2.8</c:v>
                </c:pt>
                <c:pt idx="1183">
                  <c:v>2.8</c:v>
                </c:pt>
                <c:pt idx="1184">
                  <c:v>2.8</c:v>
                </c:pt>
                <c:pt idx="1185">
                  <c:v>2.8</c:v>
                </c:pt>
                <c:pt idx="1186">
                  <c:v>2.8</c:v>
                </c:pt>
                <c:pt idx="1187">
                  <c:v>2.8</c:v>
                </c:pt>
                <c:pt idx="1188">
                  <c:v>2.8</c:v>
                </c:pt>
                <c:pt idx="1189">
                  <c:v>2.8</c:v>
                </c:pt>
                <c:pt idx="1190">
                  <c:v>2.8</c:v>
                </c:pt>
                <c:pt idx="1191">
                  <c:v>2.8</c:v>
                </c:pt>
                <c:pt idx="1192">
                  <c:v>2.8</c:v>
                </c:pt>
                <c:pt idx="1193">
                  <c:v>2.8</c:v>
                </c:pt>
                <c:pt idx="1194">
                  <c:v>2.8</c:v>
                </c:pt>
                <c:pt idx="1195">
                  <c:v>2.8</c:v>
                </c:pt>
                <c:pt idx="1196">
                  <c:v>2.8</c:v>
                </c:pt>
                <c:pt idx="1197">
                  <c:v>2.8</c:v>
                </c:pt>
                <c:pt idx="1198">
                  <c:v>2.8</c:v>
                </c:pt>
                <c:pt idx="1199">
                  <c:v>2.8</c:v>
                </c:pt>
                <c:pt idx="1200">
                  <c:v>2.8</c:v>
                </c:pt>
                <c:pt idx="1201">
                  <c:v>2.9</c:v>
                </c:pt>
                <c:pt idx="1202">
                  <c:v>2.9</c:v>
                </c:pt>
                <c:pt idx="1203">
                  <c:v>2.9</c:v>
                </c:pt>
                <c:pt idx="1204">
                  <c:v>2.9</c:v>
                </c:pt>
                <c:pt idx="1205">
                  <c:v>2.9</c:v>
                </c:pt>
                <c:pt idx="1206">
                  <c:v>2.9</c:v>
                </c:pt>
                <c:pt idx="1207">
                  <c:v>2.9</c:v>
                </c:pt>
                <c:pt idx="1208">
                  <c:v>2.9</c:v>
                </c:pt>
                <c:pt idx="1209">
                  <c:v>2.9</c:v>
                </c:pt>
                <c:pt idx="1210">
                  <c:v>2.9</c:v>
                </c:pt>
                <c:pt idx="1211">
                  <c:v>2.9</c:v>
                </c:pt>
                <c:pt idx="1212">
                  <c:v>2.9</c:v>
                </c:pt>
                <c:pt idx="1213">
                  <c:v>2.9</c:v>
                </c:pt>
                <c:pt idx="1214">
                  <c:v>2.9</c:v>
                </c:pt>
                <c:pt idx="1215">
                  <c:v>2.9</c:v>
                </c:pt>
                <c:pt idx="1216">
                  <c:v>2.9</c:v>
                </c:pt>
                <c:pt idx="1217">
                  <c:v>2.9</c:v>
                </c:pt>
                <c:pt idx="1218">
                  <c:v>2.9</c:v>
                </c:pt>
                <c:pt idx="1219">
                  <c:v>2.9</c:v>
                </c:pt>
                <c:pt idx="1220">
                  <c:v>2.9</c:v>
                </c:pt>
                <c:pt idx="1221">
                  <c:v>2.9</c:v>
                </c:pt>
                <c:pt idx="1222">
                  <c:v>2.9</c:v>
                </c:pt>
                <c:pt idx="1223">
                  <c:v>2.9</c:v>
                </c:pt>
                <c:pt idx="1224">
                  <c:v>2.9</c:v>
                </c:pt>
                <c:pt idx="1225">
                  <c:v>2.9</c:v>
                </c:pt>
                <c:pt idx="1226">
                  <c:v>2.9</c:v>
                </c:pt>
                <c:pt idx="1227">
                  <c:v>2.9</c:v>
                </c:pt>
                <c:pt idx="1228">
                  <c:v>2.9</c:v>
                </c:pt>
                <c:pt idx="1229">
                  <c:v>2.9</c:v>
                </c:pt>
                <c:pt idx="1230">
                  <c:v>2.9</c:v>
                </c:pt>
                <c:pt idx="1231">
                  <c:v>2.9</c:v>
                </c:pt>
                <c:pt idx="1232">
                  <c:v>2.9</c:v>
                </c:pt>
                <c:pt idx="1233">
                  <c:v>2.9</c:v>
                </c:pt>
                <c:pt idx="1234">
                  <c:v>2.9</c:v>
                </c:pt>
                <c:pt idx="1235">
                  <c:v>2.9</c:v>
                </c:pt>
                <c:pt idx="1236">
                  <c:v>2.9</c:v>
                </c:pt>
                <c:pt idx="1237">
                  <c:v>2.9</c:v>
                </c:pt>
                <c:pt idx="1238">
                  <c:v>2.9</c:v>
                </c:pt>
                <c:pt idx="1239">
                  <c:v>2.9</c:v>
                </c:pt>
                <c:pt idx="1240">
                  <c:v>2.9</c:v>
                </c:pt>
                <c:pt idx="1241">
                  <c:v>2.9</c:v>
                </c:pt>
                <c:pt idx="1242">
                  <c:v>2.9</c:v>
                </c:pt>
                <c:pt idx="1243">
                  <c:v>2.9</c:v>
                </c:pt>
                <c:pt idx="1244">
                  <c:v>2.9</c:v>
                </c:pt>
                <c:pt idx="1245">
                  <c:v>2.9</c:v>
                </c:pt>
                <c:pt idx="1246">
                  <c:v>2.9</c:v>
                </c:pt>
                <c:pt idx="1247">
                  <c:v>2.9</c:v>
                </c:pt>
                <c:pt idx="1248">
                  <c:v>2.9</c:v>
                </c:pt>
                <c:pt idx="1249">
                  <c:v>2.9</c:v>
                </c:pt>
                <c:pt idx="1250">
                  <c:v>2.9</c:v>
                </c:pt>
                <c:pt idx="1251">
                  <c:v>2.9</c:v>
                </c:pt>
                <c:pt idx="1252">
                  <c:v>2.9</c:v>
                </c:pt>
                <c:pt idx="1253">
                  <c:v>2.9</c:v>
                </c:pt>
                <c:pt idx="1254">
                  <c:v>2.9</c:v>
                </c:pt>
                <c:pt idx="1255">
                  <c:v>2.9</c:v>
                </c:pt>
                <c:pt idx="1256">
                  <c:v>2.9</c:v>
                </c:pt>
                <c:pt idx="1257">
                  <c:v>2.9</c:v>
                </c:pt>
                <c:pt idx="1258">
                  <c:v>2.9</c:v>
                </c:pt>
                <c:pt idx="1259">
                  <c:v>2.9</c:v>
                </c:pt>
                <c:pt idx="1260">
                  <c:v>2.9</c:v>
                </c:pt>
                <c:pt idx="1261">
                  <c:v>3.0</c:v>
                </c:pt>
                <c:pt idx="1262">
                  <c:v>3.0</c:v>
                </c:pt>
                <c:pt idx="1263">
                  <c:v>3.0</c:v>
                </c:pt>
                <c:pt idx="1264">
                  <c:v>3.0</c:v>
                </c:pt>
                <c:pt idx="1265">
                  <c:v>3.0</c:v>
                </c:pt>
                <c:pt idx="1266">
                  <c:v>3.0</c:v>
                </c:pt>
                <c:pt idx="1267">
                  <c:v>3.0</c:v>
                </c:pt>
                <c:pt idx="1268">
                  <c:v>3.0</c:v>
                </c:pt>
                <c:pt idx="1269">
                  <c:v>3.0</c:v>
                </c:pt>
                <c:pt idx="1270">
                  <c:v>3.0</c:v>
                </c:pt>
                <c:pt idx="1271">
                  <c:v>3.0</c:v>
                </c:pt>
                <c:pt idx="1272">
                  <c:v>3.0</c:v>
                </c:pt>
                <c:pt idx="1273">
                  <c:v>3.0</c:v>
                </c:pt>
                <c:pt idx="1274">
                  <c:v>3.0</c:v>
                </c:pt>
                <c:pt idx="1275">
                  <c:v>3.0</c:v>
                </c:pt>
                <c:pt idx="1276">
                  <c:v>3.0</c:v>
                </c:pt>
                <c:pt idx="1277">
                  <c:v>3.0</c:v>
                </c:pt>
                <c:pt idx="1278">
                  <c:v>3.0</c:v>
                </c:pt>
                <c:pt idx="1279">
                  <c:v>3.0</c:v>
                </c:pt>
                <c:pt idx="1280">
                  <c:v>3.0</c:v>
                </c:pt>
                <c:pt idx="1281">
                  <c:v>3.0</c:v>
                </c:pt>
                <c:pt idx="1282">
                  <c:v>3.0</c:v>
                </c:pt>
                <c:pt idx="1283">
                  <c:v>3.0</c:v>
                </c:pt>
                <c:pt idx="1284">
                  <c:v>3.0</c:v>
                </c:pt>
                <c:pt idx="1285">
                  <c:v>3.0</c:v>
                </c:pt>
                <c:pt idx="1286">
                  <c:v>3.0</c:v>
                </c:pt>
                <c:pt idx="1287">
                  <c:v>3.0</c:v>
                </c:pt>
                <c:pt idx="1288">
                  <c:v>3.0</c:v>
                </c:pt>
                <c:pt idx="1289">
                  <c:v>3.0</c:v>
                </c:pt>
                <c:pt idx="1290">
                  <c:v>3.0</c:v>
                </c:pt>
                <c:pt idx="1291">
                  <c:v>3.0</c:v>
                </c:pt>
                <c:pt idx="1292">
                  <c:v>3.0</c:v>
                </c:pt>
                <c:pt idx="1293">
                  <c:v>3.0</c:v>
                </c:pt>
                <c:pt idx="1294">
                  <c:v>3.0</c:v>
                </c:pt>
                <c:pt idx="1295">
                  <c:v>3.0</c:v>
                </c:pt>
                <c:pt idx="1296">
                  <c:v>3.0</c:v>
                </c:pt>
                <c:pt idx="1297">
                  <c:v>3.0</c:v>
                </c:pt>
                <c:pt idx="1298">
                  <c:v>3.0</c:v>
                </c:pt>
                <c:pt idx="1299">
                  <c:v>3.0</c:v>
                </c:pt>
                <c:pt idx="1300">
                  <c:v>3.0</c:v>
                </c:pt>
                <c:pt idx="1301">
                  <c:v>3.0</c:v>
                </c:pt>
                <c:pt idx="1302">
                  <c:v>3.0</c:v>
                </c:pt>
                <c:pt idx="1303">
                  <c:v>3.0</c:v>
                </c:pt>
                <c:pt idx="1304">
                  <c:v>3.0</c:v>
                </c:pt>
                <c:pt idx="1305">
                  <c:v>3.0</c:v>
                </c:pt>
                <c:pt idx="1306">
                  <c:v>3.0</c:v>
                </c:pt>
                <c:pt idx="1307">
                  <c:v>3.0</c:v>
                </c:pt>
                <c:pt idx="1308">
                  <c:v>3.0</c:v>
                </c:pt>
                <c:pt idx="1309">
                  <c:v>3.0</c:v>
                </c:pt>
                <c:pt idx="1310">
                  <c:v>3.0</c:v>
                </c:pt>
                <c:pt idx="1311">
                  <c:v>3.0</c:v>
                </c:pt>
                <c:pt idx="1312">
                  <c:v>3.0</c:v>
                </c:pt>
                <c:pt idx="1313">
                  <c:v>3.0</c:v>
                </c:pt>
                <c:pt idx="1314">
                  <c:v>3.0</c:v>
                </c:pt>
                <c:pt idx="1315">
                  <c:v>3.0</c:v>
                </c:pt>
                <c:pt idx="1316">
                  <c:v>3.0</c:v>
                </c:pt>
                <c:pt idx="1317">
                  <c:v>3.0</c:v>
                </c:pt>
                <c:pt idx="1318">
                  <c:v>3.0</c:v>
                </c:pt>
                <c:pt idx="1319">
                  <c:v>3.0</c:v>
                </c:pt>
                <c:pt idx="1320">
                  <c:v>3.0</c:v>
                </c:pt>
                <c:pt idx="1321">
                  <c:v>3.1</c:v>
                </c:pt>
                <c:pt idx="1322">
                  <c:v>3.1</c:v>
                </c:pt>
                <c:pt idx="1323">
                  <c:v>3.1</c:v>
                </c:pt>
                <c:pt idx="1324">
                  <c:v>3.1</c:v>
                </c:pt>
                <c:pt idx="1325">
                  <c:v>3.1</c:v>
                </c:pt>
                <c:pt idx="1326">
                  <c:v>3.1</c:v>
                </c:pt>
                <c:pt idx="1327">
                  <c:v>3.1</c:v>
                </c:pt>
                <c:pt idx="1328">
                  <c:v>3.1</c:v>
                </c:pt>
                <c:pt idx="1329">
                  <c:v>3.1</c:v>
                </c:pt>
                <c:pt idx="1330">
                  <c:v>3.1</c:v>
                </c:pt>
                <c:pt idx="1331">
                  <c:v>3.1</c:v>
                </c:pt>
                <c:pt idx="1332">
                  <c:v>3.1</c:v>
                </c:pt>
                <c:pt idx="1333">
                  <c:v>3.1</c:v>
                </c:pt>
                <c:pt idx="1334">
                  <c:v>3.1</c:v>
                </c:pt>
                <c:pt idx="1335">
                  <c:v>3.1</c:v>
                </c:pt>
                <c:pt idx="1336">
                  <c:v>3.1</c:v>
                </c:pt>
                <c:pt idx="1337">
                  <c:v>3.1</c:v>
                </c:pt>
                <c:pt idx="1338">
                  <c:v>3.1</c:v>
                </c:pt>
                <c:pt idx="1339">
                  <c:v>3.1</c:v>
                </c:pt>
                <c:pt idx="1340">
                  <c:v>3.1</c:v>
                </c:pt>
                <c:pt idx="1341">
                  <c:v>3.1</c:v>
                </c:pt>
                <c:pt idx="1342">
                  <c:v>3.1</c:v>
                </c:pt>
                <c:pt idx="1343">
                  <c:v>3.1</c:v>
                </c:pt>
                <c:pt idx="1344">
                  <c:v>3.1</c:v>
                </c:pt>
                <c:pt idx="1345">
                  <c:v>3.1</c:v>
                </c:pt>
                <c:pt idx="1346">
                  <c:v>3.1</c:v>
                </c:pt>
                <c:pt idx="1347">
                  <c:v>3.1</c:v>
                </c:pt>
                <c:pt idx="1348">
                  <c:v>3.1</c:v>
                </c:pt>
                <c:pt idx="1349">
                  <c:v>3.1</c:v>
                </c:pt>
                <c:pt idx="1350">
                  <c:v>3.1</c:v>
                </c:pt>
                <c:pt idx="1351">
                  <c:v>3.1</c:v>
                </c:pt>
                <c:pt idx="1352">
                  <c:v>3.1</c:v>
                </c:pt>
                <c:pt idx="1353">
                  <c:v>3.1</c:v>
                </c:pt>
                <c:pt idx="1354">
                  <c:v>3.1</c:v>
                </c:pt>
                <c:pt idx="1355">
                  <c:v>3.1</c:v>
                </c:pt>
                <c:pt idx="1356">
                  <c:v>3.1</c:v>
                </c:pt>
                <c:pt idx="1357">
                  <c:v>3.1</c:v>
                </c:pt>
                <c:pt idx="1358">
                  <c:v>3.1</c:v>
                </c:pt>
                <c:pt idx="1359">
                  <c:v>3.1</c:v>
                </c:pt>
                <c:pt idx="1360">
                  <c:v>3.1</c:v>
                </c:pt>
                <c:pt idx="1361">
                  <c:v>3.1</c:v>
                </c:pt>
                <c:pt idx="1362">
                  <c:v>3.1</c:v>
                </c:pt>
                <c:pt idx="1363">
                  <c:v>3.1</c:v>
                </c:pt>
                <c:pt idx="1364">
                  <c:v>3.1</c:v>
                </c:pt>
                <c:pt idx="1365">
                  <c:v>3.1</c:v>
                </c:pt>
                <c:pt idx="1366">
                  <c:v>3.1</c:v>
                </c:pt>
                <c:pt idx="1367">
                  <c:v>3.1</c:v>
                </c:pt>
                <c:pt idx="1368">
                  <c:v>3.1</c:v>
                </c:pt>
                <c:pt idx="1369">
                  <c:v>3.1</c:v>
                </c:pt>
                <c:pt idx="1370">
                  <c:v>3.1</c:v>
                </c:pt>
                <c:pt idx="1371">
                  <c:v>3.1</c:v>
                </c:pt>
                <c:pt idx="1372">
                  <c:v>3.1</c:v>
                </c:pt>
                <c:pt idx="1373">
                  <c:v>3.1</c:v>
                </c:pt>
                <c:pt idx="1374">
                  <c:v>3.1</c:v>
                </c:pt>
                <c:pt idx="1375">
                  <c:v>3.1</c:v>
                </c:pt>
                <c:pt idx="1376">
                  <c:v>3.1</c:v>
                </c:pt>
                <c:pt idx="1377">
                  <c:v>3.1</c:v>
                </c:pt>
                <c:pt idx="1378">
                  <c:v>3.1</c:v>
                </c:pt>
                <c:pt idx="1379">
                  <c:v>3.1</c:v>
                </c:pt>
                <c:pt idx="1380">
                  <c:v>3.1</c:v>
                </c:pt>
                <c:pt idx="1381">
                  <c:v>3.2</c:v>
                </c:pt>
                <c:pt idx="1382">
                  <c:v>3.2</c:v>
                </c:pt>
                <c:pt idx="1383">
                  <c:v>3.2</c:v>
                </c:pt>
                <c:pt idx="1384">
                  <c:v>3.2</c:v>
                </c:pt>
                <c:pt idx="1385">
                  <c:v>3.2</c:v>
                </c:pt>
                <c:pt idx="1386">
                  <c:v>3.2</c:v>
                </c:pt>
                <c:pt idx="1387">
                  <c:v>3.2</c:v>
                </c:pt>
                <c:pt idx="1388">
                  <c:v>3.2</c:v>
                </c:pt>
                <c:pt idx="1389">
                  <c:v>3.2</c:v>
                </c:pt>
                <c:pt idx="1390">
                  <c:v>3.2</c:v>
                </c:pt>
                <c:pt idx="1391">
                  <c:v>3.2</c:v>
                </c:pt>
                <c:pt idx="1392">
                  <c:v>3.2</c:v>
                </c:pt>
                <c:pt idx="1393">
                  <c:v>3.2</c:v>
                </c:pt>
                <c:pt idx="1394">
                  <c:v>3.2</c:v>
                </c:pt>
                <c:pt idx="1395">
                  <c:v>3.2</c:v>
                </c:pt>
                <c:pt idx="1396">
                  <c:v>3.2</c:v>
                </c:pt>
                <c:pt idx="1397">
                  <c:v>3.2</c:v>
                </c:pt>
                <c:pt idx="1398">
                  <c:v>3.2</c:v>
                </c:pt>
                <c:pt idx="1399">
                  <c:v>3.2</c:v>
                </c:pt>
                <c:pt idx="1400">
                  <c:v>3.2</c:v>
                </c:pt>
                <c:pt idx="1401">
                  <c:v>3.2</c:v>
                </c:pt>
                <c:pt idx="1402">
                  <c:v>3.2</c:v>
                </c:pt>
                <c:pt idx="1403">
                  <c:v>3.2</c:v>
                </c:pt>
                <c:pt idx="1404">
                  <c:v>3.2</c:v>
                </c:pt>
                <c:pt idx="1405">
                  <c:v>3.2</c:v>
                </c:pt>
                <c:pt idx="1406">
                  <c:v>3.2</c:v>
                </c:pt>
                <c:pt idx="1407">
                  <c:v>3.2</c:v>
                </c:pt>
                <c:pt idx="1408">
                  <c:v>3.2</c:v>
                </c:pt>
                <c:pt idx="1409">
                  <c:v>3.2</c:v>
                </c:pt>
                <c:pt idx="1410">
                  <c:v>3.2</c:v>
                </c:pt>
                <c:pt idx="1411">
                  <c:v>3.2</c:v>
                </c:pt>
                <c:pt idx="1412">
                  <c:v>3.2</c:v>
                </c:pt>
                <c:pt idx="1413">
                  <c:v>3.2</c:v>
                </c:pt>
                <c:pt idx="1414">
                  <c:v>3.2</c:v>
                </c:pt>
                <c:pt idx="1415">
                  <c:v>3.2</c:v>
                </c:pt>
                <c:pt idx="1416">
                  <c:v>3.2</c:v>
                </c:pt>
                <c:pt idx="1417">
                  <c:v>3.2</c:v>
                </c:pt>
                <c:pt idx="1418">
                  <c:v>3.2</c:v>
                </c:pt>
                <c:pt idx="1419">
                  <c:v>3.2</c:v>
                </c:pt>
                <c:pt idx="1420">
                  <c:v>3.2</c:v>
                </c:pt>
                <c:pt idx="1421">
                  <c:v>3.2</c:v>
                </c:pt>
                <c:pt idx="1422">
                  <c:v>3.2</c:v>
                </c:pt>
                <c:pt idx="1423">
                  <c:v>3.2</c:v>
                </c:pt>
                <c:pt idx="1424">
                  <c:v>3.2</c:v>
                </c:pt>
                <c:pt idx="1425">
                  <c:v>3.2</c:v>
                </c:pt>
                <c:pt idx="1426">
                  <c:v>3.2</c:v>
                </c:pt>
                <c:pt idx="1427">
                  <c:v>3.2</c:v>
                </c:pt>
                <c:pt idx="1428">
                  <c:v>3.2</c:v>
                </c:pt>
                <c:pt idx="1429">
                  <c:v>3.2</c:v>
                </c:pt>
                <c:pt idx="1430">
                  <c:v>3.2</c:v>
                </c:pt>
                <c:pt idx="1431">
                  <c:v>3.2</c:v>
                </c:pt>
                <c:pt idx="1432">
                  <c:v>3.2</c:v>
                </c:pt>
                <c:pt idx="1433">
                  <c:v>3.2</c:v>
                </c:pt>
                <c:pt idx="1434">
                  <c:v>3.2</c:v>
                </c:pt>
                <c:pt idx="1435">
                  <c:v>3.2</c:v>
                </c:pt>
                <c:pt idx="1436">
                  <c:v>3.2</c:v>
                </c:pt>
                <c:pt idx="1437">
                  <c:v>3.2</c:v>
                </c:pt>
                <c:pt idx="1438">
                  <c:v>3.2</c:v>
                </c:pt>
                <c:pt idx="1439">
                  <c:v>3.2</c:v>
                </c:pt>
                <c:pt idx="1440">
                  <c:v>3.2</c:v>
                </c:pt>
                <c:pt idx="1441">
                  <c:v>3.3</c:v>
                </c:pt>
                <c:pt idx="1442">
                  <c:v>3.3</c:v>
                </c:pt>
                <c:pt idx="1443">
                  <c:v>3.3</c:v>
                </c:pt>
                <c:pt idx="1444">
                  <c:v>3.3</c:v>
                </c:pt>
                <c:pt idx="1445">
                  <c:v>3.3</c:v>
                </c:pt>
                <c:pt idx="1446">
                  <c:v>3.3</c:v>
                </c:pt>
                <c:pt idx="1447">
                  <c:v>3.3</c:v>
                </c:pt>
                <c:pt idx="1448">
                  <c:v>3.3</c:v>
                </c:pt>
                <c:pt idx="1449">
                  <c:v>3.3</c:v>
                </c:pt>
                <c:pt idx="1450">
                  <c:v>3.3</c:v>
                </c:pt>
                <c:pt idx="1451">
                  <c:v>3.3</c:v>
                </c:pt>
                <c:pt idx="1452">
                  <c:v>3.3</c:v>
                </c:pt>
                <c:pt idx="1453">
                  <c:v>3.3</c:v>
                </c:pt>
                <c:pt idx="1454">
                  <c:v>3.3</c:v>
                </c:pt>
                <c:pt idx="1455">
                  <c:v>3.3</c:v>
                </c:pt>
                <c:pt idx="1456">
                  <c:v>3.3</c:v>
                </c:pt>
                <c:pt idx="1457">
                  <c:v>3.3</c:v>
                </c:pt>
                <c:pt idx="1458">
                  <c:v>3.3</c:v>
                </c:pt>
                <c:pt idx="1459">
                  <c:v>3.3</c:v>
                </c:pt>
                <c:pt idx="1460">
                  <c:v>3.3</c:v>
                </c:pt>
                <c:pt idx="1461">
                  <c:v>3.3</c:v>
                </c:pt>
                <c:pt idx="1462">
                  <c:v>3.3</c:v>
                </c:pt>
                <c:pt idx="1463">
                  <c:v>3.3</c:v>
                </c:pt>
                <c:pt idx="1464">
                  <c:v>3.3</c:v>
                </c:pt>
                <c:pt idx="1465">
                  <c:v>3.3</c:v>
                </c:pt>
                <c:pt idx="1466">
                  <c:v>3.3</c:v>
                </c:pt>
                <c:pt idx="1467">
                  <c:v>3.3</c:v>
                </c:pt>
                <c:pt idx="1468">
                  <c:v>3.3</c:v>
                </c:pt>
                <c:pt idx="1469">
                  <c:v>3.3</c:v>
                </c:pt>
                <c:pt idx="1470">
                  <c:v>3.3</c:v>
                </c:pt>
                <c:pt idx="1471">
                  <c:v>3.3</c:v>
                </c:pt>
                <c:pt idx="1472">
                  <c:v>3.3</c:v>
                </c:pt>
                <c:pt idx="1473">
                  <c:v>3.3</c:v>
                </c:pt>
                <c:pt idx="1474">
                  <c:v>3.3</c:v>
                </c:pt>
                <c:pt idx="1475">
                  <c:v>3.3</c:v>
                </c:pt>
                <c:pt idx="1476">
                  <c:v>3.3</c:v>
                </c:pt>
                <c:pt idx="1477">
                  <c:v>3.3</c:v>
                </c:pt>
                <c:pt idx="1478">
                  <c:v>3.3</c:v>
                </c:pt>
                <c:pt idx="1479">
                  <c:v>3.3</c:v>
                </c:pt>
                <c:pt idx="1480">
                  <c:v>3.3</c:v>
                </c:pt>
                <c:pt idx="1481">
                  <c:v>3.3</c:v>
                </c:pt>
                <c:pt idx="1482">
                  <c:v>3.3</c:v>
                </c:pt>
                <c:pt idx="1483">
                  <c:v>3.3</c:v>
                </c:pt>
                <c:pt idx="1484">
                  <c:v>3.3</c:v>
                </c:pt>
                <c:pt idx="1485">
                  <c:v>3.3</c:v>
                </c:pt>
                <c:pt idx="1486">
                  <c:v>3.3</c:v>
                </c:pt>
                <c:pt idx="1487">
                  <c:v>3.3</c:v>
                </c:pt>
                <c:pt idx="1488">
                  <c:v>3.3</c:v>
                </c:pt>
                <c:pt idx="1489">
                  <c:v>3.3</c:v>
                </c:pt>
                <c:pt idx="1490">
                  <c:v>3.3</c:v>
                </c:pt>
                <c:pt idx="1491">
                  <c:v>3.3</c:v>
                </c:pt>
                <c:pt idx="1492">
                  <c:v>3.3</c:v>
                </c:pt>
                <c:pt idx="1493">
                  <c:v>3.3</c:v>
                </c:pt>
                <c:pt idx="1494">
                  <c:v>3.3</c:v>
                </c:pt>
                <c:pt idx="1495">
                  <c:v>3.3</c:v>
                </c:pt>
                <c:pt idx="1496">
                  <c:v>3.3</c:v>
                </c:pt>
                <c:pt idx="1497">
                  <c:v>3.3</c:v>
                </c:pt>
                <c:pt idx="1498">
                  <c:v>3.3</c:v>
                </c:pt>
                <c:pt idx="1499">
                  <c:v>3.3</c:v>
                </c:pt>
                <c:pt idx="1500">
                  <c:v>3.3</c:v>
                </c:pt>
                <c:pt idx="1501">
                  <c:v>3.4</c:v>
                </c:pt>
                <c:pt idx="1502">
                  <c:v>3.4</c:v>
                </c:pt>
                <c:pt idx="1503">
                  <c:v>3.4</c:v>
                </c:pt>
                <c:pt idx="1504">
                  <c:v>3.4</c:v>
                </c:pt>
                <c:pt idx="1505">
                  <c:v>3.4</c:v>
                </c:pt>
                <c:pt idx="1506">
                  <c:v>3.4</c:v>
                </c:pt>
                <c:pt idx="1507">
                  <c:v>3.4</c:v>
                </c:pt>
                <c:pt idx="1508">
                  <c:v>3.4</c:v>
                </c:pt>
                <c:pt idx="1509">
                  <c:v>3.4</c:v>
                </c:pt>
                <c:pt idx="1510">
                  <c:v>3.4</c:v>
                </c:pt>
                <c:pt idx="1511">
                  <c:v>3.4</c:v>
                </c:pt>
                <c:pt idx="1512">
                  <c:v>3.4</c:v>
                </c:pt>
                <c:pt idx="1513">
                  <c:v>3.4</c:v>
                </c:pt>
                <c:pt idx="1514">
                  <c:v>3.4</c:v>
                </c:pt>
                <c:pt idx="1515">
                  <c:v>3.4</c:v>
                </c:pt>
                <c:pt idx="1516">
                  <c:v>3.4</c:v>
                </c:pt>
                <c:pt idx="1517">
                  <c:v>3.4</c:v>
                </c:pt>
                <c:pt idx="1518">
                  <c:v>3.4</c:v>
                </c:pt>
                <c:pt idx="1519">
                  <c:v>3.4</c:v>
                </c:pt>
                <c:pt idx="1520">
                  <c:v>3.4</c:v>
                </c:pt>
                <c:pt idx="1521">
                  <c:v>3.4</c:v>
                </c:pt>
                <c:pt idx="1522">
                  <c:v>3.4</c:v>
                </c:pt>
                <c:pt idx="1523">
                  <c:v>3.4</c:v>
                </c:pt>
                <c:pt idx="1524">
                  <c:v>3.4</c:v>
                </c:pt>
                <c:pt idx="1525">
                  <c:v>3.4</c:v>
                </c:pt>
                <c:pt idx="1526">
                  <c:v>3.4</c:v>
                </c:pt>
                <c:pt idx="1527">
                  <c:v>3.4</c:v>
                </c:pt>
                <c:pt idx="1528">
                  <c:v>3.4</c:v>
                </c:pt>
                <c:pt idx="1529">
                  <c:v>3.4</c:v>
                </c:pt>
                <c:pt idx="1530">
                  <c:v>3.4</c:v>
                </c:pt>
                <c:pt idx="1531">
                  <c:v>3.4</c:v>
                </c:pt>
                <c:pt idx="1532">
                  <c:v>3.4</c:v>
                </c:pt>
                <c:pt idx="1533">
                  <c:v>3.4</c:v>
                </c:pt>
                <c:pt idx="1534">
                  <c:v>3.4</c:v>
                </c:pt>
                <c:pt idx="1535">
                  <c:v>3.4</c:v>
                </c:pt>
                <c:pt idx="1536">
                  <c:v>3.4</c:v>
                </c:pt>
                <c:pt idx="1537">
                  <c:v>3.4</c:v>
                </c:pt>
                <c:pt idx="1538">
                  <c:v>3.4</c:v>
                </c:pt>
                <c:pt idx="1539">
                  <c:v>3.4</c:v>
                </c:pt>
                <c:pt idx="1540">
                  <c:v>3.4</c:v>
                </c:pt>
                <c:pt idx="1541">
                  <c:v>3.4</c:v>
                </c:pt>
                <c:pt idx="1542">
                  <c:v>3.4</c:v>
                </c:pt>
                <c:pt idx="1543">
                  <c:v>3.4</c:v>
                </c:pt>
                <c:pt idx="1544">
                  <c:v>3.4</c:v>
                </c:pt>
                <c:pt idx="1545">
                  <c:v>3.4</c:v>
                </c:pt>
                <c:pt idx="1546">
                  <c:v>3.4</c:v>
                </c:pt>
                <c:pt idx="1547">
                  <c:v>3.4</c:v>
                </c:pt>
                <c:pt idx="1548">
                  <c:v>3.4</c:v>
                </c:pt>
                <c:pt idx="1549">
                  <c:v>3.4</c:v>
                </c:pt>
                <c:pt idx="1550">
                  <c:v>3.4</c:v>
                </c:pt>
                <c:pt idx="1551">
                  <c:v>3.4</c:v>
                </c:pt>
                <c:pt idx="1552">
                  <c:v>3.4</c:v>
                </c:pt>
                <c:pt idx="1553">
                  <c:v>3.4</c:v>
                </c:pt>
                <c:pt idx="1554">
                  <c:v>3.4</c:v>
                </c:pt>
                <c:pt idx="1555">
                  <c:v>3.4</c:v>
                </c:pt>
                <c:pt idx="1556">
                  <c:v>3.4</c:v>
                </c:pt>
                <c:pt idx="1557">
                  <c:v>3.4</c:v>
                </c:pt>
                <c:pt idx="1558">
                  <c:v>3.4</c:v>
                </c:pt>
                <c:pt idx="1559">
                  <c:v>3.4</c:v>
                </c:pt>
                <c:pt idx="1560">
                  <c:v>3.4</c:v>
                </c:pt>
                <c:pt idx="1561">
                  <c:v>3.5</c:v>
                </c:pt>
                <c:pt idx="1562">
                  <c:v>3.5</c:v>
                </c:pt>
                <c:pt idx="1563">
                  <c:v>3.5</c:v>
                </c:pt>
                <c:pt idx="1564">
                  <c:v>3.5</c:v>
                </c:pt>
                <c:pt idx="1565">
                  <c:v>3.5</c:v>
                </c:pt>
                <c:pt idx="1566">
                  <c:v>3.5</c:v>
                </c:pt>
                <c:pt idx="1567">
                  <c:v>3.5</c:v>
                </c:pt>
                <c:pt idx="1568">
                  <c:v>3.5</c:v>
                </c:pt>
                <c:pt idx="1569">
                  <c:v>3.5</c:v>
                </c:pt>
                <c:pt idx="1570">
                  <c:v>3.5</c:v>
                </c:pt>
                <c:pt idx="1571">
                  <c:v>3.5</c:v>
                </c:pt>
                <c:pt idx="1572">
                  <c:v>3.5</c:v>
                </c:pt>
                <c:pt idx="1573">
                  <c:v>3.5</c:v>
                </c:pt>
                <c:pt idx="1574">
                  <c:v>3.5</c:v>
                </c:pt>
                <c:pt idx="1575">
                  <c:v>3.5</c:v>
                </c:pt>
                <c:pt idx="1576">
                  <c:v>3.5</c:v>
                </c:pt>
                <c:pt idx="1577">
                  <c:v>3.5</c:v>
                </c:pt>
                <c:pt idx="1578">
                  <c:v>3.5</c:v>
                </c:pt>
                <c:pt idx="1579">
                  <c:v>3.5</c:v>
                </c:pt>
                <c:pt idx="1580">
                  <c:v>3.5</c:v>
                </c:pt>
                <c:pt idx="1581">
                  <c:v>3.5</c:v>
                </c:pt>
                <c:pt idx="1582">
                  <c:v>3.5</c:v>
                </c:pt>
                <c:pt idx="1583">
                  <c:v>3.5</c:v>
                </c:pt>
                <c:pt idx="1584">
                  <c:v>3.5</c:v>
                </c:pt>
                <c:pt idx="1585">
                  <c:v>3.5</c:v>
                </c:pt>
                <c:pt idx="1586">
                  <c:v>3.5</c:v>
                </c:pt>
                <c:pt idx="1587">
                  <c:v>3.5</c:v>
                </c:pt>
                <c:pt idx="1588">
                  <c:v>3.5</c:v>
                </c:pt>
                <c:pt idx="1589">
                  <c:v>3.5</c:v>
                </c:pt>
                <c:pt idx="1590">
                  <c:v>3.5</c:v>
                </c:pt>
                <c:pt idx="1591">
                  <c:v>3.5</c:v>
                </c:pt>
                <c:pt idx="1592">
                  <c:v>3.5</c:v>
                </c:pt>
                <c:pt idx="1593">
                  <c:v>3.5</c:v>
                </c:pt>
                <c:pt idx="1594">
                  <c:v>3.5</c:v>
                </c:pt>
                <c:pt idx="1595">
                  <c:v>3.5</c:v>
                </c:pt>
                <c:pt idx="1596">
                  <c:v>3.5</c:v>
                </c:pt>
                <c:pt idx="1597">
                  <c:v>3.5</c:v>
                </c:pt>
                <c:pt idx="1598">
                  <c:v>3.5</c:v>
                </c:pt>
                <c:pt idx="1599">
                  <c:v>3.5</c:v>
                </c:pt>
                <c:pt idx="1600">
                  <c:v>3.5</c:v>
                </c:pt>
                <c:pt idx="1601">
                  <c:v>3.5</c:v>
                </c:pt>
                <c:pt idx="1602">
                  <c:v>3.5</c:v>
                </c:pt>
                <c:pt idx="1603">
                  <c:v>3.5</c:v>
                </c:pt>
                <c:pt idx="1604">
                  <c:v>3.5</c:v>
                </c:pt>
                <c:pt idx="1605">
                  <c:v>3.5</c:v>
                </c:pt>
                <c:pt idx="1606">
                  <c:v>3.5</c:v>
                </c:pt>
                <c:pt idx="1607">
                  <c:v>3.5</c:v>
                </c:pt>
                <c:pt idx="1608">
                  <c:v>3.5</c:v>
                </c:pt>
                <c:pt idx="1609">
                  <c:v>3.5</c:v>
                </c:pt>
                <c:pt idx="1610">
                  <c:v>3.5</c:v>
                </c:pt>
                <c:pt idx="1611">
                  <c:v>3.5</c:v>
                </c:pt>
                <c:pt idx="1612">
                  <c:v>3.5</c:v>
                </c:pt>
                <c:pt idx="1613">
                  <c:v>3.5</c:v>
                </c:pt>
                <c:pt idx="1614">
                  <c:v>3.5</c:v>
                </c:pt>
                <c:pt idx="1615">
                  <c:v>3.5</c:v>
                </c:pt>
                <c:pt idx="1616">
                  <c:v>3.5</c:v>
                </c:pt>
                <c:pt idx="1617">
                  <c:v>3.5</c:v>
                </c:pt>
                <c:pt idx="1618">
                  <c:v>3.5</c:v>
                </c:pt>
                <c:pt idx="1619">
                  <c:v>3.5</c:v>
                </c:pt>
                <c:pt idx="1620">
                  <c:v>3.5</c:v>
                </c:pt>
                <c:pt idx="1621">
                  <c:v>3.6</c:v>
                </c:pt>
                <c:pt idx="1622">
                  <c:v>3.6</c:v>
                </c:pt>
                <c:pt idx="1623">
                  <c:v>3.6</c:v>
                </c:pt>
                <c:pt idx="1624">
                  <c:v>3.6</c:v>
                </c:pt>
                <c:pt idx="1625">
                  <c:v>3.6</c:v>
                </c:pt>
                <c:pt idx="1626">
                  <c:v>3.6</c:v>
                </c:pt>
                <c:pt idx="1627">
                  <c:v>3.6</c:v>
                </c:pt>
                <c:pt idx="1628">
                  <c:v>3.6</c:v>
                </c:pt>
                <c:pt idx="1629">
                  <c:v>3.6</c:v>
                </c:pt>
                <c:pt idx="1630">
                  <c:v>3.6</c:v>
                </c:pt>
                <c:pt idx="1631">
                  <c:v>3.6</c:v>
                </c:pt>
                <c:pt idx="1632">
                  <c:v>3.6</c:v>
                </c:pt>
                <c:pt idx="1633">
                  <c:v>3.6</c:v>
                </c:pt>
                <c:pt idx="1634">
                  <c:v>3.6</c:v>
                </c:pt>
                <c:pt idx="1635">
                  <c:v>3.6</c:v>
                </c:pt>
                <c:pt idx="1636">
                  <c:v>3.6</c:v>
                </c:pt>
                <c:pt idx="1637">
                  <c:v>3.6</c:v>
                </c:pt>
                <c:pt idx="1638">
                  <c:v>3.6</c:v>
                </c:pt>
                <c:pt idx="1639">
                  <c:v>3.6</c:v>
                </c:pt>
                <c:pt idx="1640">
                  <c:v>3.6</c:v>
                </c:pt>
                <c:pt idx="1641">
                  <c:v>3.6</c:v>
                </c:pt>
                <c:pt idx="1642">
                  <c:v>3.6</c:v>
                </c:pt>
                <c:pt idx="1643">
                  <c:v>3.6</c:v>
                </c:pt>
                <c:pt idx="1644">
                  <c:v>3.6</c:v>
                </c:pt>
                <c:pt idx="1645">
                  <c:v>3.6</c:v>
                </c:pt>
                <c:pt idx="1646">
                  <c:v>3.6</c:v>
                </c:pt>
                <c:pt idx="1647">
                  <c:v>3.6</c:v>
                </c:pt>
                <c:pt idx="1648">
                  <c:v>3.6</c:v>
                </c:pt>
                <c:pt idx="1649">
                  <c:v>3.6</c:v>
                </c:pt>
                <c:pt idx="1650">
                  <c:v>3.6</c:v>
                </c:pt>
                <c:pt idx="1651">
                  <c:v>3.6</c:v>
                </c:pt>
                <c:pt idx="1652">
                  <c:v>3.6</c:v>
                </c:pt>
                <c:pt idx="1653">
                  <c:v>3.6</c:v>
                </c:pt>
                <c:pt idx="1654">
                  <c:v>3.6</c:v>
                </c:pt>
                <c:pt idx="1655">
                  <c:v>3.6</c:v>
                </c:pt>
                <c:pt idx="1656">
                  <c:v>3.6</c:v>
                </c:pt>
                <c:pt idx="1657">
                  <c:v>3.6</c:v>
                </c:pt>
                <c:pt idx="1658">
                  <c:v>3.6</c:v>
                </c:pt>
                <c:pt idx="1659">
                  <c:v>3.6</c:v>
                </c:pt>
                <c:pt idx="1660">
                  <c:v>3.6</c:v>
                </c:pt>
                <c:pt idx="1661">
                  <c:v>3.6</c:v>
                </c:pt>
                <c:pt idx="1662">
                  <c:v>3.6</c:v>
                </c:pt>
                <c:pt idx="1663">
                  <c:v>3.6</c:v>
                </c:pt>
                <c:pt idx="1664">
                  <c:v>3.6</c:v>
                </c:pt>
                <c:pt idx="1665">
                  <c:v>3.6</c:v>
                </c:pt>
                <c:pt idx="1666">
                  <c:v>3.6</c:v>
                </c:pt>
                <c:pt idx="1667">
                  <c:v>3.6</c:v>
                </c:pt>
                <c:pt idx="1668">
                  <c:v>3.6</c:v>
                </c:pt>
                <c:pt idx="1669">
                  <c:v>3.6</c:v>
                </c:pt>
                <c:pt idx="1670">
                  <c:v>3.6</c:v>
                </c:pt>
                <c:pt idx="1671">
                  <c:v>3.6</c:v>
                </c:pt>
                <c:pt idx="1672">
                  <c:v>3.6</c:v>
                </c:pt>
                <c:pt idx="1673">
                  <c:v>3.6</c:v>
                </c:pt>
                <c:pt idx="1674">
                  <c:v>3.6</c:v>
                </c:pt>
                <c:pt idx="1675">
                  <c:v>3.6</c:v>
                </c:pt>
                <c:pt idx="1676">
                  <c:v>3.6</c:v>
                </c:pt>
                <c:pt idx="1677">
                  <c:v>3.6</c:v>
                </c:pt>
                <c:pt idx="1678">
                  <c:v>3.6</c:v>
                </c:pt>
                <c:pt idx="1679">
                  <c:v>3.6</c:v>
                </c:pt>
                <c:pt idx="1680">
                  <c:v>3.6</c:v>
                </c:pt>
                <c:pt idx="1681">
                  <c:v>3.7</c:v>
                </c:pt>
                <c:pt idx="1682">
                  <c:v>3.7</c:v>
                </c:pt>
                <c:pt idx="1683">
                  <c:v>3.7</c:v>
                </c:pt>
                <c:pt idx="1684">
                  <c:v>3.7</c:v>
                </c:pt>
                <c:pt idx="1685">
                  <c:v>3.7</c:v>
                </c:pt>
                <c:pt idx="1686">
                  <c:v>3.7</c:v>
                </c:pt>
                <c:pt idx="1687">
                  <c:v>3.7</c:v>
                </c:pt>
                <c:pt idx="1688">
                  <c:v>3.7</c:v>
                </c:pt>
                <c:pt idx="1689">
                  <c:v>3.7</c:v>
                </c:pt>
                <c:pt idx="1690">
                  <c:v>3.7</c:v>
                </c:pt>
                <c:pt idx="1691">
                  <c:v>3.7</c:v>
                </c:pt>
                <c:pt idx="1692">
                  <c:v>3.7</c:v>
                </c:pt>
                <c:pt idx="1693">
                  <c:v>3.7</c:v>
                </c:pt>
                <c:pt idx="1694">
                  <c:v>3.7</c:v>
                </c:pt>
                <c:pt idx="1695">
                  <c:v>3.7</c:v>
                </c:pt>
                <c:pt idx="1696">
                  <c:v>3.7</c:v>
                </c:pt>
                <c:pt idx="1697">
                  <c:v>3.7</c:v>
                </c:pt>
                <c:pt idx="1698">
                  <c:v>3.7</c:v>
                </c:pt>
                <c:pt idx="1699">
                  <c:v>3.7</c:v>
                </c:pt>
                <c:pt idx="1700">
                  <c:v>3.7</c:v>
                </c:pt>
                <c:pt idx="1701">
                  <c:v>3.7</c:v>
                </c:pt>
                <c:pt idx="1702">
                  <c:v>3.7</c:v>
                </c:pt>
                <c:pt idx="1703">
                  <c:v>3.7</c:v>
                </c:pt>
                <c:pt idx="1704">
                  <c:v>3.7</c:v>
                </c:pt>
                <c:pt idx="1705">
                  <c:v>3.7</c:v>
                </c:pt>
                <c:pt idx="1706">
                  <c:v>3.7</c:v>
                </c:pt>
                <c:pt idx="1707">
                  <c:v>3.7</c:v>
                </c:pt>
                <c:pt idx="1708">
                  <c:v>3.7</c:v>
                </c:pt>
                <c:pt idx="1709">
                  <c:v>3.7</c:v>
                </c:pt>
                <c:pt idx="1710">
                  <c:v>3.7</c:v>
                </c:pt>
                <c:pt idx="1711">
                  <c:v>3.7</c:v>
                </c:pt>
                <c:pt idx="1712">
                  <c:v>3.7</c:v>
                </c:pt>
                <c:pt idx="1713">
                  <c:v>3.7</c:v>
                </c:pt>
                <c:pt idx="1714">
                  <c:v>3.7</c:v>
                </c:pt>
                <c:pt idx="1715">
                  <c:v>3.7</c:v>
                </c:pt>
                <c:pt idx="1716">
                  <c:v>3.7</c:v>
                </c:pt>
                <c:pt idx="1717">
                  <c:v>3.7</c:v>
                </c:pt>
                <c:pt idx="1718">
                  <c:v>3.7</c:v>
                </c:pt>
                <c:pt idx="1719">
                  <c:v>3.7</c:v>
                </c:pt>
                <c:pt idx="1720">
                  <c:v>3.7</c:v>
                </c:pt>
                <c:pt idx="1721">
                  <c:v>3.7</c:v>
                </c:pt>
                <c:pt idx="1722">
                  <c:v>3.7</c:v>
                </c:pt>
                <c:pt idx="1723">
                  <c:v>3.7</c:v>
                </c:pt>
                <c:pt idx="1724">
                  <c:v>3.7</c:v>
                </c:pt>
                <c:pt idx="1725">
                  <c:v>3.7</c:v>
                </c:pt>
                <c:pt idx="1726">
                  <c:v>3.7</c:v>
                </c:pt>
                <c:pt idx="1727">
                  <c:v>3.7</c:v>
                </c:pt>
                <c:pt idx="1728">
                  <c:v>3.7</c:v>
                </c:pt>
                <c:pt idx="1729">
                  <c:v>3.7</c:v>
                </c:pt>
                <c:pt idx="1730">
                  <c:v>3.7</c:v>
                </c:pt>
                <c:pt idx="1731">
                  <c:v>3.7</c:v>
                </c:pt>
                <c:pt idx="1732">
                  <c:v>3.7</c:v>
                </c:pt>
                <c:pt idx="1733">
                  <c:v>3.7</c:v>
                </c:pt>
                <c:pt idx="1734">
                  <c:v>3.7</c:v>
                </c:pt>
                <c:pt idx="1735">
                  <c:v>3.7</c:v>
                </c:pt>
                <c:pt idx="1736">
                  <c:v>3.7</c:v>
                </c:pt>
                <c:pt idx="1737">
                  <c:v>3.7</c:v>
                </c:pt>
                <c:pt idx="1738">
                  <c:v>3.7</c:v>
                </c:pt>
                <c:pt idx="1739">
                  <c:v>3.7</c:v>
                </c:pt>
                <c:pt idx="1740">
                  <c:v>3.7</c:v>
                </c:pt>
                <c:pt idx="1741">
                  <c:v>3.8</c:v>
                </c:pt>
                <c:pt idx="1742">
                  <c:v>3.8</c:v>
                </c:pt>
                <c:pt idx="1743">
                  <c:v>3.8</c:v>
                </c:pt>
                <c:pt idx="1744">
                  <c:v>3.8</c:v>
                </c:pt>
                <c:pt idx="1745">
                  <c:v>3.8</c:v>
                </c:pt>
                <c:pt idx="1746">
                  <c:v>3.8</c:v>
                </c:pt>
                <c:pt idx="1747">
                  <c:v>3.8</c:v>
                </c:pt>
                <c:pt idx="1748">
                  <c:v>3.8</c:v>
                </c:pt>
                <c:pt idx="1749">
                  <c:v>3.8</c:v>
                </c:pt>
                <c:pt idx="1750">
                  <c:v>3.8</c:v>
                </c:pt>
                <c:pt idx="1751">
                  <c:v>3.8</c:v>
                </c:pt>
                <c:pt idx="1752">
                  <c:v>3.8</c:v>
                </c:pt>
                <c:pt idx="1753">
                  <c:v>3.8</c:v>
                </c:pt>
                <c:pt idx="1754">
                  <c:v>3.8</c:v>
                </c:pt>
                <c:pt idx="1755">
                  <c:v>3.8</c:v>
                </c:pt>
                <c:pt idx="1756">
                  <c:v>3.8</c:v>
                </c:pt>
                <c:pt idx="1757">
                  <c:v>3.8</c:v>
                </c:pt>
                <c:pt idx="1758">
                  <c:v>3.8</c:v>
                </c:pt>
                <c:pt idx="1759">
                  <c:v>3.8</c:v>
                </c:pt>
                <c:pt idx="1760">
                  <c:v>3.8</c:v>
                </c:pt>
                <c:pt idx="1761">
                  <c:v>3.8</c:v>
                </c:pt>
                <c:pt idx="1762">
                  <c:v>3.8</c:v>
                </c:pt>
                <c:pt idx="1763">
                  <c:v>3.8</c:v>
                </c:pt>
                <c:pt idx="1764">
                  <c:v>3.8</c:v>
                </c:pt>
                <c:pt idx="1765">
                  <c:v>3.8</c:v>
                </c:pt>
                <c:pt idx="1766">
                  <c:v>3.8</c:v>
                </c:pt>
                <c:pt idx="1767">
                  <c:v>3.8</c:v>
                </c:pt>
                <c:pt idx="1768">
                  <c:v>3.8</c:v>
                </c:pt>
                <c:pt idx="1769">
                  <c:v>3.8</c:v>
                </c:pt>
                <c:pt idx="1770">
                  <c:v>3.8</c:v>
                </c:pt>
                <c:pt idx="1771">
                  <c:v>3.8</c:v>
                </c:pt>
                <c:pt idx="1772">
                  <c:v>3.8</c:v>
                </c:pt>
                <c:pt idx="1773">
                  <c:v>3.8</c:v>
                </c:pt>
                <c:pt idx="1774">
                  <c:v>3.8</c:v>
                </c:pt>
                <c:pt idx="1775">
                  <c:v>3.8</c:v>
                </c:pt>
                <c:pt idx="1776">
                  <c:v>3.8</c:v>
                </c:pt>
                <c:pt idx="1777">
                  <c:v>3.8</c:v>
                </c:pt>
                <c:pt idx="1778">
                  <c:v>3.8</c:v>
                </c:pt>
                <c:pt idx="1779">
                  <c:v>3.8</c:v>
                </c:pt>
                <c:pt idx="1780">
                  <c:v>3.8</c:v>
                </c:pt>
                <c:pt idx="1781">
                  <c:v>3.8</c:v>
                </c:pt>
                <c:pt idx="1782">
                  <c:v>3.8</c:v>
                </c:pt>
                <c:pt idx="1783">
                  <c:v>3.8</c:v>
                </c:pt>
                <c:pt idx="1784">
                  <c:v>3.8</c:v>
                </c:pt>
                <c:pt idx="1785">
                  <c:v>3.8</c:v>
                </c:pt>
                <c:pt idx="1786">
                  <c:v>3.8</c:v>
                </c:pt>
                <c:pt idx="1787">
                  <c:v>3.8</c:v>
                </c:pt>
                <c:pt idx="1788">
                  <c:v>3.8</c:v>
                </c:pt>
                <c:pt idx="1789">
                  <c:v>3.8</c:v>
                </c:pt>
                <c:pt idx="1790">
                  <c:v>3.8</c:v>
                </c:pt>
                <c:pt idx="1791">
                  <c:v>3.8</c:v>
                </c:pt>
                <c:pt idx="1792">
                  <c:v>3.8</c:v>
                </c:pt>
                <c:pt idx="1793">
                  <c:v>3.8</c:v>
                </c:pt>
                <c:pt idx="1794">
                  <c:v>3.8</c:v>
                </c:pt>
                <c:pt idx="1795">
                  <c:v>3.8</c:v>
                </c:pt>
                <c:pt idx="1796">
                  <c:v>3.8</c:v>
                </c:pt>
                <c:pt idx="1797">
                  <c:v>3.8</c:v>
                </c:pt>
                <c:pt idx="1798">
                  <c:v>3.8</c:v>
                </c:pt>
                <c:pt idx="1799">
                  <c:v>3.8</c:v>
                </c:pt>
                <c:pt idx="1800">
                  <c:v>3.8</c:v>
                </c:pt>
                <c:pt idx="1801">
                  <c:v>3.9</c:v>
                </c:pt>
                <c:pt idx="1802">
                  <c:v>3.9</c:v>
                </c:pt>
                <c:pt idx="1803">
                  <c:v>3.9</c:v>
                </c:pt>
                <c:pt idx="1804">
                  <c:v>3.9</c:v>
                </c:pt>
                <c:pt idx="1805">
                  <c:v>3.9</c:v>
                </c:pt>
                <c:pt idx="1806">
                  <c:v>3.9</c:v>
                </c:pt>
                <c:pt idx="1807">
                  <c:v>3.9</c:v>
                </c:pt>
                <c:pt idx="1808">
                  <c:v>3.9</c:v>
                </c:pt>
                <c:pt idx="1809">
                  <c:v>3.9</c:v>
                </c:pt>
                <c:pt idx="1810">
                  <c:v>3.9</c:v>
                </c:pt>
                <c:pt idx="1811">
                  <c:v>3.9</c:v>
                </c:pt>
                <c:pt idx="1812">
                  <c:v>3.9</c:v>
                </c:pt>
                <c:pt idx="1813">
                  <c:v>3.9</c:v>
                </c:pt>
                <c:pt idx="1814">
                  <c:v>3.9</c:v>
                </c:pt>
                <c:pt idx="1815">
                  <c:v>3.9</c:v>
                </c:pt>
                <c:pt idx="1816">
                  <c:v>3.9</c:v>
                </c:pt>
                <c:pt idx="1817">
                  <c:v>3.9</c:v>
                </c:pt>
                <c:pt idx="1818">
                  <c:v>3.9</c:v>
                </c:pt>
                <c:pt idx="1819">
                  <c:v>3.9</c:v>
                </c:pt>
                <c:pt idx="1820">
                  <c:v>3.9</c:v>
                </c:pt>
                <c:pt idx="1821">
                  <c:v>3.9</c:v>
                </c:pt>
                <c:pt idx="1822">
                  <c:v>3.9</c:v>
                </c:pt>
                <c:pt idx="1823">
                  <c:v>3.9</c:v>
                </c:pt>
                <c:pt idx="1824">
                  <c:v>3.9</c:v>
                </c:pt>
                <c:pt idx="1825">
                  <c:v>3.9</c:v>
                </c:pt>
                <c:pt idx="1826">
                  <c:v>3.9</c:v>
                </c:pt>
                <c:pt idx="1827">
                  <c:v>3.9</c:v>
                </c:pt>
                <c:pt idx="1828">
                  <c:v>3.9</c:v>
                </c:pt>
                <c:pt idx="1829">
                  <c:v>3.9</c:v>
                </c:pt>
                <c:pt idx="1830">
                  <c:v>3.9</c:v>
                </c:pt>
                <c:pt idx="1831">
                  <c:v>3.9</c:v>
                </c:pt>
                <c:pt idx="1832">
                  <c:v>3.9</c:v>
                </c:pt>
                <c:pt idx="1833">
                  <c:v>3.9</c:v>
                </c:pt>
                <c:pt idx="1834">
                  <c:v>3.9</c:v>
                </c:pt>
                <c:pt idx="1835">
                  <c:v>3.9</c:v>
                </c:pt>
                <c:pt idx="1836">
                  <c:v>3.9</c:v>
                </c:pt>
                <c:pt idx="1837">
                  <c:v>3.9</c:v>
                </c:pt>
                <c:pt idx="1838">
                  <c:v>3.9</c:v>
                </c:pt>
                <c:pt idx="1839">
                  <c:v>3.9</c:v>
                </c:pt>
                <c:pt idx="1840">
                  <c:v>3.9</c:v>
                </c:pt>
                <c:pt idx="1841">
                  <c:v>3.9</c:v>
                </c:pt>
                <c:pt idx="1842">
                  <c:v>3.9</c:v>
                </c:pt>
                <c:pt idx="1843">
                  <c:v>3.9</c:v>
                </c:pt>
                <c:pt idx="1844">
                  <c:v>3.9</c:v>
                </c:pt>
                <c:pt idx="1845">
                  <c:v>3.9</c:v>
                </c:pt>
                <c:pt idx="1846">
                  <c:v>3.9</c:v>
                </c:pt>
                <c:pt idx="1847">
                  <c:v>3.9</c:v>
                </c:pt>
                <c:pt idx="1848">
                  <c:v>3.9</c:v>
                </c:pt>
                <c:pt idx="1849">
                  <c:v>3.9</c:v>
                </c:pt>
                <c:pt idx="1850">
                  <c:v>3.9</c:v>
                </c:pt>
                <c:pt idx="1851">
                  <c:v>3.9</c:v>
                </c:pt>
                <c:pt idx="1852">
                  <c:v>3.9</c:v>
                </c:pt>
                <c:pt idx="1853">
                  <c:v>3.9</c:v>
                </c:pt>
                <c:pt idx="1854">
                  <c:v>3.9</c:v>
                </c:pt>
                <c:pt idx="1855">
                  <c:v>3.9</c:v>
                </c:pt>
                <c:pt idx="1856">
                  <c:v>3.9</c:v>
                </c:pt>
                <c:pt idx="1857">
                  <c:v>3.9</c:v>
                </c:pt>
                <c:pt idx="1858">
                  <c:v>3.9</c:v>
                </c:pt>
                <c:pt idx="1859">
                  <c:v>3.9</c:v>
                </c:pt>
                <c:pt idx="1860">
                  <c:v>3.9</c:v>
                </c:pt>
                <c:pt idx="1861">
                  <c:v>4.0</c:v>
                </c:pt>
                <c:pt idx="1862">
                  <c:v>4.0</c:v>
                </c:pt>
                <c:pt idx="1863">
                  <c:v>4.0</c:v>
                </c:pt>
                <c:pt idx="1864">
                  <c:v>4.0</c:v>
                </c:pt>
                <c:pt idx="1865">
                  <c:v>4.0</c:v>
                </c:pt>
                <c:pt idx="1866">
                  <c:v>4.0</c:v>
                </c:pt>
                <c:pt idx="1867">
                  <c:v>4.0</c:v>
                </c:pt>
                <c:pt idx="1868">
                  <c:v>4.0</c:v>
                </c:pt>
                <c:pt idx="1869">
                  <c:v>4.0</c:v>
                </c:pt>
                <c:pt idx="1870">
                  <c:v>4.0</c:v>
                </c:pt>
                <c:pt idx="1871">
                  <c:v>4.0</c:v>
                </c:pt>
                <c:pt idx="1872">
                  <c:v>4.0</c:v>
                </c:pt>
                <c:pt idx="1873">
                  <c:v>4.0</c:v>
                </c:pt>
                <c:pt idx="1874">
                  <c:v>4.0</c:v>
                </c:pt>
                <c:pt idx="1875">
                  <c:v>4.0</c:v>
                </c:pt>
                <c:pt idx="1876">
                  <c:v>4.0</c:v>
                </c:pt>
                <c:pt idx="1877">
                  <c:v>4.0</c:v>
                </c:pt>
                <c:pt idx="1878">
                  <c:v>4.0</c:v>
                </c:pt>
                <c:pt idx="1879">
                  <c:v>4.0</c:v>
                </c:pt>
                <c:pt idx="1880">
                  <c:v>4.0</c:v>
                </c:pt>
                <c:pt idx="1881">
                  <c:v>4.0</c:v>
                </c:pt>
                <c:pt idx="1882">
                  <c:v>4.0</c:v>
                </c:pt>
                <c:pt idx="1883">
                  <c:v>4.0</c:v>
                </c:pt>
                <c:pt idx="1884">
                  <c:v>4.0</c:v>
                </c:pt>
                <c:pt idx="1885">
                  <c:v>4.0</c:v>
                </c:pt>
                <c:pt idx="1886">
                  <c:v>4.0</c:v>
                </c:pt>
                <c:pt idx="1887">
                  <c:v>4.0</c:v>
                </c:pt>
                <c:pt idx="1888">
                  <c:v>4.0</c:v>
                </c:pt>
                <c:pt idx="1889">
                  <c:v>4.0</c:v>
                </c:pt>
                <c:pt idx="1890">
                  <c:v>4.0</c:v>
                </c:pt>
                <c:pt idx="1891">
                  <c:v>4.0</c:v>
                </c:pt>
                <c:pt idx="1892">
                  <c:v>4.0</c:v>
                </c:pt>
                <c:pt idx="1893">
                  <c:v>4.0</c:v>
                </c:pt>
                <c:pt idx="1894">
                  <c:v>4.0</c:v>
                </c:pt>
                <c:pt idx="1895">
                  <c:v>4.0</c:v>
                </c:pt>
                <c:pt idx="1896">
                  <c:v>4.0</c:v>
                </c:pt>
                <c:pt idx="1897">
                  <c:v>4.0</c:v>
                </c:pt>
                <c:pt idx="1898">
                  <c:v>4.0</c:v>
                </c:pt>
                <c:pt idx="1899">
                  <c:v>4.0</c:v>
                </c:pt>
                <c:pt idx="1900">
                  <c:v>4.0</c:v>
                </c:pt>
                <c:pt idx="1901">
                  <c:v>4.0</c:v>
                </c:pt>
                <c:pt idx="1902">
                  <c:v>4.0</c:v>
                </c:pt>
                <c:pt idx="1903">
                  <c:v>4.0</c:v>
                </c:pt>
                <c:pt idx="1904">
                  <c:v>4.0</c:v>
                </c:pt>
                <c:pt idx="1905">
                  <c:v>4.0</c:v>
                </c:pt>
                <c:pt idx="1906">
                  <c:v>4.0</c:v>
                </c:pt>
                <c:pt idx="1907">
                  <c:v>4.0</c:v>
                </c:pt>
                <c:pt idx="1908">
                  <c:v>4.0</c:v>
                </c:pt>
                <c:pt idx="1909">
                  <c:v>4.0</c:v>
                </c:pt>
                <c:pt idx="1910">
                  <c:v>4.0</c:v>
                </c:pt>
                <c:pt idx="1911">
                  <c:v>4.0</c:v>
                </c:pt>
                <c:pt idx="1912">
                  <c:v>4.0</c:v>
                </c:pt>
                <c:pt idx="1913">
                  <c:v>4.0</c:v>
                </c:pt>
                <c:pt idx="1914">
                  <c:v>4.0</c:v>
                </c:pt>
                <c:pt idx="1915">
                  <c:v>4.0</c:v>
                </c:pt>
                <c:pt idx="1916">
                  <c:v>4.0</c:v>
                </c:pt>
                <c:pt idx="1917">
                  <c:v>4.0</c:v>
                </c:pt>
                <c:pt idx="1918">
                  <c:v>4.0</c:v>
                </c:pt>
                <c:pt idx="1919">
                  <c:v>4.0</c:v>
                </c:pt>
                <c:pt idx="1920">
                  <c:v>4.0</c:v>
                </c:pt>
                <c:pt idx="1921">
                  <c:v>4.1</c:v>
                </c:pt>
                <c:pt idx="1922">
                  <c:v>4.1</c:v>
                </c:pt>
                <c:pt idx="1923">
                  <c:v>4.1</c:v>
                </c:pt>
                <c:pt idx="1924">
                  <c:v>4.1</c:v>
                </c:pt>
                <c:pt idx="1925">
                  <c:v>4.1</c:v>
                </c:pt>
                <c:pt idx="1926">
                  <c:v>4.1</c:v>
                </c:pt>
                <c:pt idx="1927">
                  <c:v>4.1</c:v>
                </c:pt>
                <c:pt idx="1928">
                  <c:v>4.1</c:v>
                </c:pt>
                <c:pt idx="1929">
                  <c:v>4.1</c:v>
                </c:pt>
                <c:pt idx="1930">
                  <c:v>4.1</c:v>
                </c:pt>
                <c:pt idx="1931">
                  <c:v>4.1</c:v>
                </c:pt>
                <c:pt idx="1932">
                  <c:v>4.1</c:v>
                </c:pt>
                <c:pt idx="1933">
                  <c:v>4.1</c:v>
                </c:pt>
                <c:pt idx="1934">
                  <c:v>4.1</c:v>
                </c:pt>
                <c:pt idx="1935">
                  <c:v>4.1</c:v>
                </c:pt>
                <c:pt idx="1936">
                  <c:v>4.1</c:v>
                </c:pt>
                <c:pt idx="1937">
                  <c:v>4.1</c:v>
                </c:pt>
                <c:pt idx="1938">
                  <c:v>4.1</c:v>
                </c:pt>
                <c:pt idx="1939">
                  <c:v>4.1</c:v>
                </c:pt>
                <c:pt idx="1940">
                  <c:v>4.1</c:v>
                </c:pt>
                <c:pt idx="1941">
                  <c:v>4.1</c:v>
                </c:pt>
                <c:pt idx="1942">
                  <c:v>4.1</c:v>
                </c:pt>
                <c:pt idx="1943">
                  <c:v>4.1</c:v>
                </c:pt>
                <c:pt idx="1944">
                  <c:v>4.1</c:v>
                </c:pt>
                <c:pt idx="1945">
                  <c:v>4.1</c:v>
                </c:pt>
                <c:pt idx="1946">
                  <c:v>4.1</c:v>
                </c:pt>
                <c:pt idx="1947">
                  <c:v>4.1</c:v>
                </c:pt>
                <c:pt idx="1948">
                  <c:v>4.1</c:v>
                </c:pt>
                <c:pt idx="1949">
                  <c:v>4.1</c:v>
                </c:pt>
                <c:pt idx="1950">
                  <c:v>4.1</c:v>
                </c:pt>
                <c:pt idx="1951">
                  <c:v>4.1</c:v>
                </c:pt>
                <c:pt idx="1952">
                  <c:v>4.1</c:v>
                </c:pt>
                <c:pt idx="1953">
                  <c:v>4.1</c:v>
                </c:pt>
                <c:pt idx="1954">
                  <c:v>4.1</c:v>
                </c:pt>
                <c:pt idx="1955">
                  <c:v>4.1</c:v>
                </c:pt>
                <c:pt idx="1956">
                  <c:v>4.1</c:v>
                </c:pt>
                <c:pt idx="1957">
                  <c:v>4.1</c:v>
                </c:pt>
                <c:pt idx="1958">
                  <c:v>4.1</c:v>
                </c:pt>
                <c:pt idx="1959">
                  <c:v>4.1</c:v>
                </c:pt>
                <c:pt idx="1960">
                  <c:v>4.1</c:v>
                </c:pt>
                <c:pt idx="1961">
                  <c:v>4.1</c:v>
                </c:pt>
                <c:pt idx="1962">
                  <c:v>4.1</c:v>
                </c:pt>
                <c:pt idx="1963">
                  <c:v>4.1</c:v>
                </c:pt>
                <c:pt idx="1964">
                  <c:v>4.1</c:v>
                </c:pt>
                <c:pt idx="1965">
                  <c:v>4.1</c:v>
                </c:pt>
                <c:pt idx="1966">
                  <c:v>4.1</c:v>
                </c:pt>
                <c:pt idx="1967">
                  <c:v>4.1</c:v>
                </c:pt>
                <c:pt idx="1968">
                  <c:v>4.1</c:v>
                </c:pt>
                <c:pt idx="1969">
                  <c:v>4.1</c:v>
                </c:pt>
                <c:pt idx="1970">
                  <c:v>4.1</c:v>
                </c:pt>
                <c:pt idx="1971">
                  <c:v>4.1</c:v>
                </c:pt>
                <c:pt idx="1972">
                  <c:v>4.1</c:v>
                </c:pt>
                <c:pt idx="1973">
                  <c:v>4.1</c:v>
                </c:pt>
                <c:pt idx="1974">
                  <c:v>4.1</c:v>
                </c:pt>
                <c:pt idx="1975">
                  <c:v>4.1</c:v>
                </c:pt>
                <c:pt idx="1976">
                  <c:v>4.1</c:v>
                </c:pt>
                <c:pt idx="1977">
                  <c:v>4.1</c:v>
                </c:pt>
                <c:pt idx="1978">
                  <c:v>4.1</c:v>
                </c:pt>
                <c:pt idx="1979">
                  <c:v>4.1</c:v>
                </c:pt>
                <c:pt idx="1980">
                  <c:v>4.1</c:v>
                </c:pt>
                <c:pt idx="1981">
                  <c:v>4.2</c:v>
                </c:pt>
                <c:pt idx="1982">
                  <c:v>4.2</c:v>
                </c:pt>
                <c:pt idx="1983">
                  <c:v>4.2</c:v>
                </c:pt>
                <c:pt idx="1984">
                  <c:v>4.2</c:v>
                </c:pt>
                <c:pt idx="1985">
                  <c:v>4.2</c:v>
                </c:pt>
                <c:pt idx="1986">
                  <c:v>4.2</c:v>
                </c:pt>
                <c:pt idx="1987">
                  <c:v>4.2</c:v>
                </c:pt>
                <c:pt idx="1988">
                  <c:v>4.2</c:v>
                </c:pt>
                <c:pt idx="1989">
                  <c:v>4.2</c:v>
                </c:pt>
                <c:pt idx="1990">
                  <c:v>4.2</c:v>
                </c:pt>
                <c:pt idx="1991">
                  <c:v>4.2</c:v>
                </c:pt>
                <c:pt idx="1992">
                  <c:v>4.2</c:v>
                </c:pt>
                <c:pt idx="1993">
                  <c:v>4.2</c:v>
                </c:pt>
                <c:pt idx="1994">
                  <c:v>4.2</c:v>
                </c:pt>
                <c:pt idx="1995">
                  <c:v>4.2</c:v>
                </c:pt>
              </c:strCache>
            </c:strRef>
          </c:cat>
          <c:val>
            <c:numRef>
              <c:f>Sheet1!$E$2:$E$1996</c:f>
              <c:numCache>
                <c:formatCode>General</c:formatCode>
                <c:ptCount val="1995"/>
                <c:pt idx="0">
                  <c:v>49.415400999999996</c:v>
                </c:pt>
                <c:pt idx="1">
                  <c:v>49.415400999999996</c:v>
                </c:pt>
                <c:pt idx="2">
                  <c:v>49.415400999999996</c:v>
                </c:pt>
                <c:pt idx="3">
                  <c:v>49.415400999999996</c:v>
                </c:pt>
                <c:pt idx="4">
                  <c:v>49.415400999999996</c:v>
                </c:pt>
                <c:pt idx="5">
                  <c:v>49.415400999999996</c:v>
                </c:pt>
                <c:pt idx="6">
                  <c:v>49.415400999999996</c:v>
                </c:pt>
                <c:pt idx="7">
                  <c:v>49.415400999999996</c:v>
                </c:pt>
                <c:pt idx="8">
                  <c:v>49.415400999999996</c:v>
                </c:pt>
                <c:pt idx="9">
                  <c:v>49.415400999999996</c:v>
                </c:pt>
                <c:pt idx="10">
                  <c:v>49.586387999999999</c:v>
                </c:pt>
                <c:pt idx="11">
                  <c:v>49.586387999999999</c:v>
                </c:pt>
                <c:pt idx="12">
                  <c:v>49.586387999999999</c:v>
                </c:pt>
                <c:pt idx="13">
                  <c:v>49.586387999999999</c:v>
                </c:pt>
                <c:pt idx="14">
                  <c:v>49.586387999999999</c:v>
                </c:pt>
                <c:pt idx="15">
                  <c:v>49.586387999999999</c:v>
                </c:pt>
                <c:pt idx="16">
                  <c:v>49.586387999999999</c:v>
                </c:pt>
                <c:pt idx="17">
                  <c:v>49.586387999999999</c:v>
                </c:pt>
                <c:pt idx="18">
                  <c:v>49.586387999999999</c:v>
                </c:pt>
                <c:pt idx="19">
                  <c:v>49.586387999999999</c:v>
                </c:pt>
                <c:pt idx="20">
                  <c:v>49.783752000000021</c:v>
                </c:pt>
                <c:pt idx="21">
                  <c:v>49.783752000000021</c:v>
                </c:pt>
                <c:pt idx="22">
                  <c:v>49.783752000000021</c:v>
                </c:pt>
                <c:pt idx="23">
                  <c:v>49.783752000000021</c:v>
                </c:pt>
                <c:pt idx="24">
                  <c:v>49.783752000000021</c:v>
                </c:pt>
                <c:pt idx="25">
                  <c:v>49.783752000000021</c:v>
                </c:pt>
                <c:pt idx="26">
                  <c:v>49.783752000000021</c:v>
                </c:pt>
                <c:pt idx="27">
                  <c:v>49.783752000000021</c:v>
                </c:pt>
                <c:pt idx="28">
                  <c:v>49.783752000000021</c:v>
                </c:pt>
                <c:pt idx="29">
                  <c:v>49.783752000000021</c:v>
                </c:pt>
                <c:pt idx="30">
                  <c:v>50.048331000000012</c:v>
                </c:pt>
                <c:pt idx="31">
                  <c:v>50.048331000000012</c:v>
                </c:pt>
                <c:pt idx="32">
                  <c:v>50.048331000000012</c:v>
                </c:pt>
                <c:pt idx="33">
                  <c:v>50.048331000000012</c:v>
                </c:pt>
                <c:pt idx="34">
                  <c:v>50.048331000000012</c:v>
                </c:pt>
                <c:pt idx="35">
                  <c:v>50.048331000000012</c:v>
                </c:pt>
                <c:pt idx="36">
                  <c:v>50.048331000000012</c:v>
                </c:pt>
                <c:pt idx="37">
                  <c:v>50.048331000000012</c:v>
                </c:pt>
                <c:pt idx="38">
                  <c:v>50.048331000000012</c:v>
                </c:pt>
                <c:pt idx="39">
                  <c:v>50.048331000000012</c:v>
                </c:pt>
                <c:pt idx="40">
                  <c:v>50.430060999999995</c:v>
                </c:pt>
                <c:pt idx="41">
                  <c:v>50.430060999999995</c:v>
                </c:pt>
                <c:pt idx="42">
                  <c:v>50.430060999999995</c:v>
                </c:pt>
                <c:pt idx="43">
                  <c:v>50.430060999999995</c:v>
                </c:pt>
                <c:pt idx="44">
                  <c:v>50.430060999999995</c:v>
                </c:pt>
                <c:pt idx="45">
                  <c:v>50.430060999999995</c:v>
                </c:pt>
                <c:pt idx="46">
                  <c:v>50.430060999999995</c:v>
                </c:pt>
                <c:pt idx="47">
                  <c:v>50.430060999999995</c:v>
                </c:pt>
                <c:pt idx="48">
                  <c:v>50.430060999999995</c:v>
                </c:pt>
                <c:pt idx="49">
                  <c:v>50.430060999999995</c:v>
                </c:pt>
                <c:pt idx="50">
                  <c:v>50.740120000000012</c:v>
                </c:pt>
                <c:pt idx="51">
                  <c:v>50.740120000000012</c:v>
                </c:pt>
                <c:pt idx="52">
                  <c:v>50.740120000000012</c:v>
                </c:pt>
                <c:pt idx="53">
                  <c:v>50.740120000000012</c:v>
                </c:pt>
                <c:pt idx="54">
                  <c:v>50.740120000000012</c:v>
                </c:pt>
                <c:pt idx="55">
                  <c:v>50.740120000000012</c:v>
                </c:pt>
                <c:pt idx="56">
                  <c:v>50.740120000000012</c:v>
                </c:pt>
                <c:pt idx="57">
                  <c:v>50.740120000000012</c:v>
                </c:pt>
                <c:pt idx="58">
                  <c:v>50.740120000000012</c:v>
                </c:pt>
                <c:pt idx="59">
                  <c:v>50.740120000000012</c:v>
                </c:pt>
                <c:pt idx="60">
                  <c:v>51.072006000000002</c:v>
                </c:pt>
                <c:pt idx="61">
                  <c:v>51.072006000000002</c:v>
                </c:pt>
                <c:pt idx="62">
                  <c:v>51.072006000000002</c:v>
                </c:pt>
                <c:pt idx="63">
                  <c:v>51.072006000000002</c:v>
                </c:pt>
                <c:pt idx="64">
                  <c:v>51.072006000000002</c:v>
                </c:pt>
                <c:pt idx="65">
                  <c:v>51.072006000000002</c:v>
                </c:pt>
                <c:pt idx="66">
                  <c:v>51.072006000000002</c:v>
                </c:pt>
                <c:pt idx="67">
                  <c:v>51.072006000000002</c:v>
                </c:pt>
                <c:pt idx="68">
                  <c:v>51.072006000000002</c:v>
                </c:pt>
                <c:pt idx="69">
                  <c:v>51.072006000000002</c:v>
                </c:pt>
                <c:pt idx="70">
                  <c:v>51.585840000000005</c:v>
                </c:pt>
                <c:pt idx="71">
                  <c:v>51.585840000000005</c:v>
                </c:pt>
                <c:pt idx="72">
                  <c:v>51.585840000000005</c:v>
                </c:pt>
                <c:pt idx="73">
                  <c:v>51.585840000000005</c:v>
                </c:pt>
                <c:pt idx="74">
                  <c:v>51.585840000000005</c:v>
                </c:pt>
                <c:pt idx="75">
                  <c:v>51.585840000000005</c:v>
                </c:pt>
                <c:pt idx="76">
                  <c:v>51.585840000000005</c:v>
                </c:pt>
                <c:pt idx="77">
                  <c:v>51.585840000000005</c:v>
                </c:pt>
                <c:pt idx="78">
                  <c:v>51.585840000000005</c:v>
                </c:pt>
                <c:pt idx="79">
                  <c:v>51.585840000000005</c:v>
                </c:pt>
                <c:pt idx="80">
                  <c:v>52.156380999999996</c:v>
                </c:pt>
                <c:pt idx="81">
                  <c:v>52.156380999999996</c:v>
                </c:pt>
                <c:pt idx="82">
                  <c:v>52.156380999999996</c:v>
                </c:pt>
                <c:pt idx="83">
                  <c:v>52.156380999999996</c:v>
                </c:pt>
                <c:pt idx="84">
                  <c:v>52.156380999999996</c:v>
                </c:pt>
                <c:pt idx="85">
                  <c:v>52.156380999999996</c:v>
                </c:pt>
                <c:pt idx="86">
                  <c:v>52.156380999999996</c:v>
                </c:pt>
                <c:pt idx="87">
                  <c:v>52.156380999999996</c:v>
                </c:pt>
                <c:pt idx="88">
                  <c:v>52.156380999999996</c:v>
                </c:pt>
                <c:pt idx="89">
                  <c:v>52.156380999999996</c:v>
                </c:pt>
                <c:pt idx="90">
                  <c:v>52.617632</c:v>
                </c:pt>
                <c:pt idx="91">
                  <c:v>52.617632</c:v>
                </c:pt>
                <c:pt idx="92">
                  <c:v>52.617632</c:v>
                </c:pt>
                <c:pt idx="93">
                  <c:v>52.617632</c:v>
                </c:pt>
                <c:pt idx="94">
                  <c:v>52.617632</c:v>
                </c:pt>
                <c:pt idx="95">
                  <c:v>52.617632</c:v>
                </c:pt>
                <c:pt idx="96">
                  <c:v>52.617632</c:v>
                </c:pt>
                <c:pt idx="97">
                  <c:v>52.617632</c:v>
                </c:pt>
                <c:pt idx="98">
                  <c:v>52.617632</c:v>
                </c:pt>
                <c:pt idx="99">
                  <c:v>52.617632</c:v>
                </c:pt>
                <c:pt idx="100">
                  <c:v>53.157056999999995</c:v>
                </c:pt>
                <c:pt idx="101">
                  <c:v>53.157056999999995</c:v>
                </c:pt>
                <c:pt idx="102">
                  <c:v>53.157056999999995</c:v>
                </c:pt>
                <c:pt idx="103">
                  <c:v>53.157056999999995</c:v>
                </c:pt>
                <c:pt idx="104">
                  <c:v>53.157056999999995</c:v>
                </c:pt>
                <c:pt idx="105">
                  <c:v>53.157056999999995</c:v>
                </c:pt>
                <c:pt idx="106">
                  <c:v>53.157056999999995</c:v>
                </c:pt>
                <c:pt idx="107">
                  <c:v>53.157056999999995</c:v>
                </c:pt>
                <c:pt idx="108">
                  <c:v>53.157056999999995</c:v>
                </c:pt>
                <c:pt idx="109">
                  <c:v>53.157056999999995</c:v>
                </c:pt>
                <c:pt idx="110">
                  <c:v>53.679660000000005</c:v>
                </c:pt>
                <c:pt idx="111">
                  <c:v>53.679660000000005</c:v>
                </c:pt>
                <c:pt idx="112">
                  <c:v>53.679660000000005</c:v>
                </c:pt>
                <c:pt idx="113">
                  <c:v>53.679660000000005</c:v>
                </c:pt>
                <c:pt idx="114">
                  <c:v>53.679660000000005</c:v>
                </c:pt>
                <c:pt idx="115">
                  <c:v>53.679660000000005</c:v>
                </c:pt>
                <c:pt idx="116">
                  <c:v>53.679660000000005</c:v>
                </c:pt>
                <c:pt idx="117">
                  <c:v>53.679660000000005</c:v>
                </c:pt>
                <c:pt idx="118">
                  <c:v>53.679660000000005</c:v>
                </c:pt>
                <c:pt idx="119">
                  <c:v>53.679660000000005</c:v>
                </c:pt>
                <c:pt idx="120">
                  <c:v>54.447072999999996</c:v>
                </c:pt>
                <c:pt idx="121">
                  <c:v>54.447072999999996</c:v>
                </c:pt>
                <c:pt idx="122">
                  <c:v>54.447072999999996</c:v>
                </c:pt>
                <c:pt idx="123">
                  <c:v>54.447072999999996</c:v>
                </c:pt>
                <c:pt idx="124">
                  <c:v>54.447072999999996</c:v>
                </c:pt>
                <c:pt idx="125">
                  <c:v>54.447072999999996</c:v>
                </c:pt>
                <c:pt idx="126">
                  <c:v>54.447072999999996</c:v>
                </c:pt>
                <c:pt idx="127">
                  <c:v>54.447072999999996</c:v>
                </c:pt>
                <c:pt idx="128">
                  <c:v>54.447072999999996</c:v>
                </c:pt>
                <c:pt idx="129">
                  <c:v>54.447072999999996</c:v>
                </c:pt>
                <c:pt idx="130">
                  <c:v>55.133280000000006</c:v>
                </c:pt>
                <c:pt idx="131">
                  <c:v>55.133280000000006</c:v>
                </c:pt>
                <c:pt idx="132">
                  <c:v>55.133280000000006</c:v>
                </c:pt>
                <c:pt idx="133">
                  <c:v>55.133280000000006</c:v>
                </c:pt>
                <c:pt idx="134">
                  <c:v>55.133280000000006</c:v>
                </c:pt>
                <c:pt idx="135">
                  <c:v>55.133280000000006</c:v>
                </c:pt>
                <c:pt idx="136">
                  <c:v>55.133280000000006</c:v>
                </c:pt>
                <c:pt idx="137">
                  <c:v>55.133280000000006</c:v>
                </c:pt>
                <c:pt idx="138">
                  <c:v>55.133280000000006</c:v>
                </c:pt>
                <c:pt idx="139">
                  <c:v>55.133280000000006</c:v>
                </c:pt>
                <c:pt idx="140">
                  <c:v>55.739613000000013</c:v>
                </c:pt>
                <c:pt idx="141">
                  <c:v>55.739613000000013</c:v>
                </c:pt>
                <c:pt idx="142">
                  <c:v>55.739613000000013</c:v>
                </c:pt>
                <c:pt idx="143">
                  <c:v>55.739613000000013</c:v>
                </c:pt>
                <c:pt idx="144">
                  <c:v>55.739613000000013</c:v>
                </c:pt>
                <c:pt idx="145">
                  <c:v>55.739613000000013</c:v>
                </c:pt>
                <c:pt idx="146">
                  <c:v>55.739613000000013</c:v>
                </c:pt>
                <c:pt idx="147">
                  <c:v>55.739613000000013</c:v>
                </c:pt>
                <c:pt idx="148">
                  <c:v>55.739613000000013</c:v>
                </c:pt>
                <c:pt idx="149">
                  <c:v>55.739613000000013</c:v>
                </c:pt>
                <c:pt idx="150">
                  <c:v>56.491624999999999</c:v>
                </c:pt>
                <c:pt idx="151">
                  <c:v>56.491624999999999</c:v>
                </c:pt>
                <c:pt idx="152">
                  <c:v>56.491624999999999</c:v>
                </c:pt>
                <c:pt idx="153">
                  <c:v>56.491624999999999</c:v>
                </c:pt>
                <c:pt idx="154">
                  <c:v>56.491624999999999</c:v>
                </c:pt>
                <c:pt idx="155">
                  <c:v>56.491624999999999</c:v>
                </c:pt>
                <c:pt idx="156">
                  <c:v>56.491624999999999</c:v>
                </c:pt>
                <c:pt idx="157">
                  <c:v>56.491624999999999</c:v>
                </c:pt>
                <c:pt idx="158">
                  <c:v>56.491624999999999</c:v>
                </c:pt>
                <c:pt idx="159">
                  <c:v>56.491624999999999</c:v>
                </c:pt>
                <c:pt idx="160">
                  <c:v>57.238720000000022</c:v>
                </c:pt>
                <c:pt idx="161">
                  <c:v>57.238720000000022</c:v>
                </c:pt>
                <c:pt idx="162">
                  <c:v>57.238720000000022</c:v>
                </c:pt>
                <c:pt idx="163">
                  <c:v>57.238720000000022</c:v>
                </c:pt>
                <c:pt idx="164">
                  <c:v>57.238720000000022</c:v>
                </c:pt>
                <c:pt idx="165">
                  <c:v>57.238720000000022</c:v>
                </c:pt>
                <c:pt idx="166">
                  <c:v>57.238720000000022</c:v>
                </c:pt>
                <c:pt idx="167">
                  <c:v>57.238720000000022</c:v>
                </c:pt>
                <c:pt idx="168">
                  <c:v>57.238720000000022</c:v>
                </c:pt>
                <c:pt idx="169">
                  <c:v>57.238720000000022</c:v>
                </c:pt>
                <c:pt idx="170">
                  <c:v>57.977095999999996</c:v>
                </c:pt>
                <c:pt idx="171">
                  <c:v>57.977095999999996</c:v>
                </c:pt>
                <c:pt idx="172">
                  <c:v>57.977095999999996</c:v>
                </c:pt>
                <c:pt idx="173">
                  <c:v>57.977095999999996</c:v>
                </c:pt>
                <c:pt idx="174">
                  <c:v>57.977095999999996</c:v>
                </c:pt>
                <c:pt idx="175">
                  <c:v>57.977095999999996</c:v>
                </c:pt>
                <c:pt idx="176">
                  <c:v>57.977095999999996</c:v>
                </c:pt>
                <c:pt idx="177">
                  <c:v>57.977095999999996</c:v>
                </c:pt>
                <c:pt idx="178">
                  <c:v>57.977095999999996</c:v>
                </c:pt>
                <c:pt idx="179">
                  <c:v>57.977095999999996</c:v>
                </c:pt>
                <c:pt idx="180">
                  <c:v>58.723234000000012</c:v>
                </c:pt>
                <c:pt idx="181">
                  <c:v>58.723234000000012</c:v>
                </c:pt>
                <c:pt idx="182">
                  <c:v>58.723234000000012</c:v>
                </c:pt>
                <c:pt idx="183">
                  <c:v>58.723234000000012</c:v>
                </c:pt>
                <c:pt idx="184">
                  <c:v>58.723234000000012</c:v>
                </c:pt>
                <c:pt idx="185">
                  <c:v>58.723234000000012</c:v>
                </c:pt>
                <c:pt idx="186">
                  <c:v>58.723234000000012</c:v>
                </c:pt>
                <c:pt idx="187">
                  <c:v>58.723234000000012</c:v>
                </c:pt>
                <c:pt idx="188">
                  <c:v>58.723234000000012</c:v>
                </c:pt>
                <c:pt idx="189">
                  <c:v>58.723234000000012</c:v>
                </c:pt>
                <c:pt idx="190">
                  <c:v>59.417866999999973</c:v>
                </c:pt>
                <c:pt idx="191">
                  <c:v>59.417866999999973</c:v>
                </c:pt>
                <c:pt idx="192">
                  <c:v>59.417866999999973</c:v>
                </c:pt>
                <c:pt idx="193">
                  <c:v>59.417866999999973</c:v>
                </c:pt>
                <c:pt idx="194">
                  <c:v>59.417866999999973</c:v>
                </c:pt>
                <c:pt idx="195">
                  <c:v>59.417866999999973</c:v>
                </c:pt>
                <c:pt idx="196">
                  <c:v>59.417866999999973</c:v>
                </c:pt>
                <c:pt idx="197">
                  <c:v>59.417866999999973</c:v>
                </c:pt>
                <c:pt idx="198">
                  <c:v>59.417866999999973</c:v>
                </c:pt>
                <c:pt idx="199">
                  <c:v>59.417866999999973</c:v>
                </c:pt>
                <c:pt idx="200">
                  <c:v>60.201843000000004</c:v>
                </c:pt>
                <c:pt idx="201">
                  <c:v>60.201843000000004</c:v>
                </c:pt>
                <c:pt idx="202">
                  <c:v>60.201843000000004</c:v>
                </c:pt>
                <c:pt idx="203">
                  <c:v>60.201843000000004</c:v>
                </c:pt>
                <c:pt idx="204">
                  <c:v>60.201843000000004</c:v>
                </c:pt>
                <c:pt idx="205">
                  <c:v>60.201843000000004</c:v>
                </c:pt>
                <c:pt idx="206">
                  <c:v>60.201843000000004</c:v>
                </c:pt>
                <c:pt idx="207">
                  <c:v>60.201843000000004</c:v>
                </c:pt>
                <c:pt idx="208">
                  <c:v>60.201843000000004</c:v>
                </c:pt>
                <c:pt idx="209">
                  <c:v>60.201843000000004</c:v>
                </c:pt>
                <c:pt idx="210">
                  <c:v>61.002367</c:v>
                </c:pt>
                <c:pt idx="211">
                  <c:v>61.002367</c:v>
                </c:pt>
                <c:pt idx="212">
                  <c:v>61.002367</c:v>
                </c:pt>
                <c:pt idx="213">
                  <c:v>61.002367</c:v>
                </c:pt>
                <c:pt idx="214">
                  <c:v>61.002367</c:v>
                </c:pt>
                <c:pt idx="215">
                  <c:v>61.002367</c:v>
                </c:pt>
                <c:pt idx="216">
                  <c:v>61.002367</c:v>
                </c:pt>
                <c:pt idx="217">
                  <c:v>61.002367</c:v>
                </c:pt>
                <c:pt idx="218">
                  <c:v>61.002367</c:v>
                </c:pt>
                <c:pt idx="219">
                  <c:v>61.002367</c:v>
                </c:pt>
                <c:pt idx="220">
                  <c:v>61.788815000000021</c:v>
                </c:pt>
                <c:pt idx="221">
                  <c:v>61.788815000000021</c:v>
                </c:pt>
                <c:pt idx="222">
                  <c:v>61.788815000000021</c:v>
                </c:pt>
                <c:pt idx="223">
                  <c:v>61.788815000000021</c:v>
                </c:pt>
                <c:pt idx="224">
                  <c:v>61.788815000000021</c:v>
                </c:pt>
                <c:pt idx="225">
                  <c:v>61.788815000000021</c:v>
                </c:pt>
                <c:pt idx="226">
                  <c:v>61.788815000000021</c:v>
                </c:pt>
                <c:pt idx="227">
                  <c:v>61.788815000000021</c:v>
                </c:pt>
                <c:pt idx="228">
                  <c:v>61.788815000000021</c:v>
                </c:pt>
                <c:pt idx="229">
                  <c:v>61.788815000000021</c:v>
                </c:pt>
                <c:pt idx="230">
                  <c:v>62.465793000000012</c:v>
                </c:pt>
                <c:pt idx="231">
                  <c:v>62.465793000000012</c:v>
                </c:pt>
                <c:pt idx="232">
                  <c:v>62.465793000000012</c:v>
                </c:pt>
                <c:pt idx="233">
                  <c:v>62.465793000000012</c:v>
                </c:pt>
                <c:pt idx="234">
                  <c:v>62.465793000000012</c:v>
                </c:pt>
                <c:pt idx="235">
                  <c:v>62.465793000000012</c:v>
                </c:pt>
                <c:pt idx="236">
                  <c:v>62.465793000000012</c:v>
                </c:pt>
                <c:pt idx="237">
                  <c:v>62.465793000000012</c:v>
                </c:pt>
                <c:pt idx="238">
                  <c:v>62.465793000000012</c:v>
                </c:pt>
                <c:pt idx="239">
                  <c:v>62.465793000000012</c:v>
                </c:pt>
                <c:pt idx="240">
                  <c:v>62.995934000000013</c:v>
                </c:pt>
                <c:pt idx="241">
                  <c:v>62.995934000000013</c:v>
                </c:pt>
                <c:pt idx="242">
                  <c:v>62.995934000000013</c:v>
                </c:pt>
                <c:pt idx="243">
                  <c:v>62.995934000000013</c:v>
                </c:pt>
                <c:pt idx="244">
                  <c:v>62.995934000000013</c:v>
                </c:pt>
                <c:pt idx="245">
                  <c:v>62.995934000000013</c:v>
                </c:pt>
                <c:pt idx="246">
                  <c:v>62.995934000000013</c:v>
                </c:pt>
                <c:pt idx="247">
                  <c:v>62.995934000000013</c:v>
                </c:pt>
                <c:pt idx="248">
                  <c:v>62.995934000000013</c:v>
                </c:pt>
                <c:pt idx="249">
                  <c:v>62.995934000000013</c:v>
                </c:pt>
                <c:pt idx="250">
                  <c:v>63.840860999999997</c:v>
                </c:pt>
                <c:pt idx="251">
                  <c:v>63.840860999999997</c:v>
                </c:pt>
                <c:pt idx="252">
                  <c:v>63.840860999999997</c:v>
                </c:pt>
                <c:pt idx="253">
                  <c:v>63.840860999999997</c:v>
                </c:pt>
                <c:pt idx="254">
                  <c:v>63.840860999999997</c:v>
                </c:pt>
                <c:pt idx="255">
                  <c:v>63.840860999999997</c:v>
                </c:pt>
                <c:pt idx="256">
                  <c:v>63.840860999999997</c:v>
                </c:pt>
                <c:pt idx="257">
                  <c:v>63.840860999999997</c:v>
                </c:pt>
                <c:pt idx="258">
                  <c:v>63.840860999999997</c:v>
                </c:pt>
                <c:pt idx="259">
                  <c:v>63.840860999999997</c:v>
                </c:pt>
                <c:pt idx="260">
                  <c:v>64.702967000000001</c:v>
                </c:pt>
                <c:pt idx="261">
                  <c:v>64.702967000000001</c:v>
                </c:pt>
                <c:pt idx="262">
                  <c:v>64.702967000000001</c:v>
                </c:pt>
                <c:pt idx="263">
                  <c:v>64.702967000000001</c:v>
                </c:pt>
                <c:pt idx="264">
                  <c:v>64.702967000000001</c:v>
                </c:pt>
                <c:pt idx="265">
                  <c:v>64.702967000000001</c:v>
                </c:pt>
                <c:pt idx="266">
                  <c:v>64.702967000000001</c:v>
                </c:pt>
                <c:pt idx="267">
                  <c:v>64.702967000000001</c:v>
                </c:pt>
                <c:pt idx="268">
                  <c:v>64.702967000000001</c:v>
                </c:pt>
                <c:pt idx="269">
                  <c:v>64.702967000000001</c:v>
                </c:pt>
                <c:pt idx="270">
                  <c:v>65.490771999999978</c:v>
                </c:pt>
                <c:pt idx="271">
                  <c:v>65.490771999999978</c:v>
                </c:pt>
                <c:pt idx="272">
                  <c:v>65.490771999999978</c:v>
                </c:pt>
                <c:pt idx="273">
                  <c:v>65.490771999999978</c:v>
                </c:pt>
                <c:pt idx="274">
                  <c:v>65.490771999999978</c:v>
                </c:pt>
                <c:pt idx="275">
                  <c:v>65.490771999999978</c:v>
                </c:pt>
                <c:pt idx="276">
                  <c:v>65.490771999999978</c:v>
                </c:pt>
                <c:pt idx="277">
                  <c:v>65.490771999999978</c:v>
                </c:pt>
                <c:pt idx="278">
                  <c:v>65.490771999999978</c:v>
                </c:pt>
                <c:pt idx="279">
                  <c:v>65.490771999999978</c:v>
                </c:pt>
                <c:pt idx="280">
                  <c:v>66.376204000000001</c:v>
                </c:pt>
                <c:pt idx="281">
                  <c:v>66.376204000000001</c:v>
                </c:pt>
                <c:pt idx="282">
                  <c:v>66.376204000000001</c:v>
                </c:pt>
                <c:pt idx="283">
                  <c:v>66.376204000000001</c:v>
                </c:pt>
                <c:pt idx="284">
                  <c:v>66.376204000000001</c:v>
                </c:pt>
                <c:pt idx="285">
                  <c:v>66.376204000000001</c:v>
                </c:pt>
                <c:pt idx="286">
                  <c:v>66.376204000000001</c:v>
                </c:pt>
                <c:pt idx="287">
                  <c:v>66.376204000000001</c:v>
                </c:pt>
                <c:pt idx="288">
                  <c:v>66.376204000000001</c:v>
                </c:pt>
                <c:pt idx="289">
                  <c:v>66.376204000000001</c:v>
                </c:pt>
                <c:pt idx="290">
                  <c:v>67.076667</c:v>
                </c:pt>
                <c:pt idx="291">
                  <c:v>67.076667</c:v>
                </c:pt>
                <c:pt idx="292">
                  <c:v>67.076667</c:v>
                </c:pt>
                <c:pt idx="293">
                  <c:v>67.076667</c:v>
                </c:pt>
                <c:pt idx="294">
                  <c:v>67.076667</c:v>
                </c:pt>
                <c:pt idx="295">
                  <c:v>67.076667</c:v>
                </c:pt>
                <c:pt idx="296">
                  <c:v>67.076667</c:v>
                </c:pt>
                <c:pt idx="297">
                  <c:v>67.076667</c:v>
                </c:pt>
                <c:pt idx="298">
                  <c:v>67.076667</c:v>
                </c:pt>
                <c:pt idx="299">
                  <c:v>67.076667</c:v>
                </c:pt>
                <c:pt idx="300">
                  <c:v>68.005687999999978</c:v>
                </c:pt>
                <c:pt idx="301">
                  <c:v>68.005687999999978</c:v>
                </c:pt>
                <c:pt idx="302">
                  <c:v>68.005687999999978</c:v>
                </c:pt>
                <c:pt idx="303">
                  <c:v>68.005687999999978</c:v>
                </c:pt>
                <c:pt idx="304">
                  <c:v>68.005687999999978</c:v>
                </c:pt>
                <c:pt idx="305">
                  <c:v>68.005687999999978</c:v>
                </c:pt>
                <c:pt idx="306">
                  <c:v>68.005687999999978</c:v>
                </c:pt>
                <c:pt idx="307">
                  <c:v>68.005687999999978</c:v>
                </c:pt>
                <c:pt idx="308">
                  <c:v>68.005687999999978</c:v>
                </c:pt>
                <c:pt idx="309">
                  <c:v>68.005687999999978</c:v>
                </c:pt>
                <c:pt idx="310">
                  <c:v>68.917804000000061</c:v>
                </c:pt>
                <c:pt idx="311">
                  <c:v>68.917804000000061</c:v>
                </c:pt>
                <c:pt idx="312">
                  <c:v>68.917804000000061</c:v>
                </c:pt>
                <c:pt idx="313">
                  <c:v>68.917804000000061</c:v>
                </c:pt>
                <c:pt idx="314">
                  <c:v>68.917804000000061</c:v>
                </c:pt>
                <c:pt idx="315">
                  <c:v>68.917804000000061</c:v>
                </c:pt>
                <c:pt idx="316">
                  <c:v>68.917804000000061</c:v>
                </c:pt>
                <c:pt idx="317">
                  <c:v>68.917804000000061</c:v>
                </c:pt>
                <c:pt idx="318">
                  <c:v>68.917804000000061</c:v>
                </c:pt>
                <c:pt idx="319">
                  <c:v>68.917804000000061</c:v>
                </c:pt>
                <c:pt idx="320">
                  <c:v>69.769447</c:v>
                </c:pt>
                <c:pt idx="321">
                  <c:v>69.769447</c:v>
                </c:pt>
                <c:pt idx="322">
                  <c:v>69.769447</c:v>
                </c:pt>
                <c:pt idx="323">
                  <c:v>69.769447</c:v>
                </c:pt>
                <c:pt idx="324">
                  <c:v>69.769447</c:v>
                </c:pt>
                <c:pt idx="325">
                  <c:v>69.769447</c:v>
                </c:pt>
                <c:pt idx="326">
                  <c:v>69.769447</c:v>
                </c:pt>
                <c:pt idx="327">
                  <c:v>69.769447</c:v>
                </c:pt>
                <c:pt idx="328">
                  <c:v>69.769447</c:v>
                </c:pt>
                <c:pt idx="329">
                  <c:v>69.769447</c:v>
                </c:pt>
                <c:pt idx="330">
                  <c:v>69.103191999999979</c:v>
                </c:pt>
                <c:pt idx="331">
                  <c:v>69.103191999999979</c:v>
                </c:pt>
                <c:pt idx="332">
                  <c:v>69.103191999999979</c:v>
                </c:pt>
                <c:pt idx="333">
                  <c:v>69.103191999999979</c:v>
                </c:pt>
                <c:pt idx="334">
                  <c:v>69.103191999999979</c:v>
                </c:pt>
                <c:pt idx="335">
                  <c:v>69.103191999999979</c:v>
                </c:pt>
                <c:pt idx="336">
                  <c:v>69.103191999999979</c:v>
                </c:pt>
                <c:pt idx="337">
                  <c:v>69.103191999999979</c:v>
                </c:pt>
                <c:pt idx="338">
                  <c:v>69.103191999999979</c:v>
                </c:pt>
                <c:pt idx="339">
                  <c:v>69.103191999999979</c:v>
                </c:pt>
                <c:pt idx="340">
                  <c:v>69.118245000000002</c:v>
                </c:pt>
                <c:pt idx="341">
                  <c:v>69.118245000000002</c:v>
                </c:pt>
                <c:pt idx="342">
                  <c:v>69.118245000000002</c:v>
                </c:pt>
                <c:pt idx="343">
                  <c:v>69.118245000000002</c:v>
                </c:pt>
                <c:pt idx="344">
                  <c:v>69.118245000000002</c:v>
                </c:pt>
                <c:pt idx="345">
                  <c:v>69.118245000000002</c:v>
                </c:pt>
                <c:pt idx="346">
                  <c:v>69.118245000000002</c:v>
                </c:pt>
                <c:pt idx="347">
                  <c:v>69.118245000000002</c:v>
                </c:pt>
                <c:pt idx="348">
                  <c:v>69.118245000000002</c:v>
                </c:pt>
                <c:pt idx="349">
                  <c:v>69.118245000000002</c:v>
                </c:pt>
                <c:pt idx="350">
                  <c:v>69.667221999999995</c:v>
                </c:pt>
                <c:pt idx="351">
                  <c:v>69.667221999999995</c:v>
                </c:pt>
                <c:pt idx="352">
                  <c:v>69.667221999999995</c:v>
                </c:pt>
                <c:pt idx="353">
                  <c:v>69.667221999999995</c:v>
                </c:pt>
                <c:pt idx="354">
                  <c:v>69.667221999999995</c:v>
                </c:pt>
                <c:pt idx="355">
                  <c:v>69.667221999999995</c:v>
                </c:pt>
                <c:pt idx="356">
                  <c:v>69.667221999999995</c:v>
                </c:pt>
                <c:pt idx="357">
                  <c:v>69.667221999999995</c:v>
                </c:pt>
                <c:pt idx="358">
                  <c:v>69.667221999999995</c:v>
                </c:pt>
                <c:pt idx="359">
                  <c:v>69.667221999999995</c:v>
                </c:pt>
                <c:pt idx="360">
                  <c:v>70.691370999999961</c:v>
                </c:pt>
                <c:pt idx="361">
                  <c:v>70.691370999999961</c:v>
                </c:pt>
                <c:pt idx="362">
                  <c:v>70.691370999999961</c:v>
                </c:pt>
                <c:pt idx="363">
                  <c:v>70.691370999999961</c:v>
                </c:pt>
                <c:pt idx="364">
                  <c:v>70.691370999999961</c:v>
                </c:pt>
                <c:pt idx="365">
                  <c:v>70.691370999999961</c:v>
                </c:pt>
                <c:pt idx="366">
                  <c:v>70.691370999999961</c:v>
                </c:pt>
                <c:pt idx="367">
                  <c:v>70.691370999999961</c:v>
                </c:pt>
                <c:pt idx="368">
                  <c:v>70.691370999999961</c:v>
                </c:pt>
                <c:pt idx="369">
                  <c:v>70.691370999999961</c:v>
                </c:pt>
                <c:pt idx="370">
                  <c:v>71.866461999999999</c:v>
                </c:pt>
                <c:pt idx="371">
                  <c:v>71.866461999999999</c:v>
                </c:pt>
                <c:pt idx="372">
                  <c:v>71.866461999999999</c:v>
                </c:pt>
                <c:pt idx="373">
                  <c:v>71.866461999999999</c:v>
                </c:pt>
                <c:pt idx="374">
                  <c:v>71.866461999999999</c:v>
                </c:pt>
                <c:pt idx="375">
                  <c:v>71.866461999999999</c:v>
                </c:pt>
                <c:pt idx="376">
                  <c:v>71.866461999999999</c:v>
                </c:pt>
                <c:pt idx="377">
                  <c:v>71.866461999999999</c:v>
                </c:pt>
                <c:pt idx="378">
                  <c:v>71.866461999999999</c:v>
                </c:pt>
                <c:pt idx="379">
                  <c:v>71.866461999999999</c:v>
                </c:pt>
                <c:pt idx="380">
                  <c:v>72.588838999999908</c:v>
                </c:pt>
                <c:pt idx="381">
                  <c:v>72.588838999999908</c:v>
                </c:pt>
                <c:pt idx="382">
                  <c:v>72.588838999999908</c:v>
                </c:pt>
                <c:pt idx="383">
                  <c:v>72.588838999999908</c:v>
                </c:pt>
                <c:pt idx="384">
                  <c:v>72.588838999999908</c:v>
                </c:pt>
                <c:pt idx="385">
                  <c:v>72.588838999999908</c:v>
                </c:pt>
                <c:pt idx="386">
                  <c:v>72.588838999999908</c:v>
                </c:pt>
                <c:pt idx="387">
                  <c:v>72.588838999999908</c:v>
                </c:pt>
                <c:pt idx="388">
                  <c:v>72.588838999999908</c:v>
                </c:pt>
                <c:pt idx="389">
                  <c:v>72.588838999999908</c:v>
                </c:pt>
                <c:pt idx="390">
                  <c:v>73.405883000000003</c:v>
                </c:pt>
                <c:pt idx="391">
                  <c:v>73.405883000000003</c:v>
                </c:pt>
                <c:pt idx="392">
                  <c:v>73.405883000000003</c:v>
                </c:pt>
                <c:pt idx="393">
                  <c:v>73.405883000000003</c:v>
                </c:pt>
                <c:pt idx="394">
                  <c:v>73.405883000000003</c:v>
                </c:pt>
                <c:pt idx="395">
                  <c:v>73.405883000000003</c:v>
                </c:pt>
                <c:pt idx="396">
                  <c:v>73.405883000000003</c:v>
                </c:pt>
                <c:pt idx="397">
                  <c:v>73.405883000000003</c:v>
                </c:pt>
                <c:pt idx="398">
                  <c:v>73.405883000000003</c:v>
                </c:pt>
                <c:pt idx="399">
                  <c:v>73.405883000000003</c:v>
                </c:pt>
                <c:pt idx="400">
                  <c:v>74.389905999999982</c:v>
                </c:pt>
                <c:pt idx="401">
                  <c:v>74.389905999999982</c:v>
                </c:pt>
                <c:pt idx="402">
                  <c:v>74.389905999999982</c:v>
                </c:pt>
                <c:pt idx="403">
                  <c:v>74.389905999999982</c:v>
                </c:pt>
                <c:pt idx="404">
                  <c:v>74.389905999999982</c:v>
                </c:pt>
                <c:pt idx="405">
                  <c:v>74.389905999999982</c:v>
                </c:pt>
                <c:pt idx="406">
                  <c:v>74.389905999999982</c:v>
                </c:pt>
                <c:pt idx="407">
                  <c:v>74.389905999999982</c:v>
                </c:pt>
                <c:pt idx="408">
                  <c:v>74.389905999999982</c:v>
                </c:pt>
                <c:pt idx="409">
                  <c:v>74.389905999999982</c:v>
                </c:pt>
                <c:pt idx="410">
                  <c:v>75.402861000000001</c:v>
                </c:pt>
                <c:pt idx="411">
                  <c:v>75.402861000000001</c:v>
                </c:pt>
                <c:pt idx="412">
                  <c:v>75.402861000000001</c:v>
                </c:pt>
                <c:pt idx="413">
                  <c:v>75.402861000000001</c:v>
                </c:pt>
                <c:pt idx="414">
                  <c:v>75.402861000000001</c:v>
                </c:pt>
                <c:pt idx="415">
                  <c:v>75.402861000000001</c:v>
                </c:pt>
                <c:pt idx="416">
                  <c:v>75.402861000000001</c:v>
                </c:pt>
                <c:pt idx="417">
                  <c:v>75.402861000000001</c:v>
                </c:pt>
                <c:pt idx="418">
                  <c:v>75.402861000000001</c:v>
                </c:pt>
                <c:pt idx="419">
                  <c:v>75.402861000000001</c:v>
                </c:pt>
                <c:pt idx="420">
                  <c:v>76.340216000000026</c:v>
                </c:pt>
                <c:pt idx="421">
                  <c:v>76.340216000000026</c:v>
                </c:pt>
                <c:pt idx="422">
                  <c:v>76.340216000000026</c:v>
                </c:pt>
                <c:pt idx="423">
                  <c:v>76.340216000000026</c:v>
                </c:pt>
                <c:pt idx="424">
                  <c:v>76.340216000000026</c:v>
                </c:pt>
                <c:pt idx="425">
                  <c:v>76.340216000000026</c:v>
                </c:pt>
                <c:pt idx="426">
                  <c:v>76.340216000000026</c:v>
                </c:pt>
                <c:pt idx="427">
                  <c:v>76.340216000000026</c:v>
                </c:pt>
                <c:pt idx="428">
                  <c:v>76.340216000000026</c:v>
                </c:pt>
                <c:pt idx="429">
                  <c:v>76.340216000000026</c:v>
                </c:pt>
                <c:pt idx="430">
                  <c:v>77.484942000000004</c:v>
                </c:pt>
                <c:pt idx="431">
                  <c:v>77.484942000000004</c:v>
                </c:pt>
                <c:pt idx="432">
                  <c:v>77.484942000000004</c:v>
                </c:pt>
                <c:pt idx="433">
                  <c:v>77.484942000000004</c:v>
                </c:pt>
                <c:pt idx="434">
                  <c:v>77.484942000000004</c:v>
                </c:pt>
                <c:pt idx="435">
                  <c:v>77.484942000000004</c:v>
                </c:pt>
                <c:pt idx="436">
                  <c:v>77.484942000000004</c:v>
                </c:pt>
                <c:pt idx="437">
                  <c:v>77.484942000000004</c:v>
                </c:pt>
                <c:pt idx="438">
                  <c:v>77.484942000000004</c:v>
                </c:pt>
                <c:pt idx="439">
                  <c:v>77.484942000000004</c:v>
                </c:pt>
                <c:pt idx="440">
                  <c:v>78.668676999999988</c:v>
                </c:pt>
                <c:pt idx="441">
                  <c:v>78.668676999999988</c:v>
                </c:pt>
                <c:pt idx="442">
                  <c:v>78.668676999999988</c:v>
                </c:pt>
                <c:pt idx="443">
                  <c:v>78.668676999999988</c:v>
                </c:pt>
                <c:pt idx="444">
                  <c:v>78.668676999999988</c:v>
                </c:pt>
                <c:pt idx="445">
                  <c:v>78.668676999999988</c:v>
                </c:pt>
                <c:pt idx="446">
                  <c:v>78.668676999999988</c:v>
                </c:pt>
                <c:pt idx="447">
                  <c:v>78.668676999999988</c:v>
                </c:pt>
                <c:pt idx="448">
                  <c:v>78.668676999999988</c:v>
                </c:pt>
                <c:pt idx="449">
                  <c:v>78.668676999999988</c:v>
                </c:pt>
                <c:pt idx="450">
                  <c:v>79.604726999999983</c:v>
                </c:pt>
                <c:pt idx="451">
                  <c:v>79.604726999999983</c:v>
                </c:pt>
                <c:pt idx="452">
                  <c:v>79.604726999999983</c:v>
                </c:pt>
                <c:pt idx="453">
                  <c:v>79.604726999999983</c:v>
                </c:pt>
                <c:pt idx="454">
                  <c:v>79.604726999999983</c:v>
                </c:pt>
                <c:pt idx="455">
                  <c:v>79.604726999999983</c:v>
                </c:pt>
                <c:pt idx="456">
                  <c:v>79.604726999999983</c:v>
                </c:pt>
                <c:pt idx="457">
                  <c:v>79.604726999999983</c:v>
                </c:pt>
                <c:pt idx="458">
                  <c:v>79.604726999999983</c:v>
                </c:pt>
                <c:pt idx="459">
                  <c:v>79.604726999999983</c:v>
                </c:pt>
                <c:pt idx="460">
                  <c:v>80.743471999999983</c:v>
                </c:pt>
                <c:pt idx="461">
                  <c:v>80.743471999999983</c:v>
                </c:pt>
                <c:pt idx="462">
                  <c:v>80.743471999999983</c:v>
                </c:pt>
                <c:pt idx="463">
                  <c:v>80.743471999999983</c:v>
                </c:pt>
                <c:pt idx="464">
                  <c:v>80.743471999999983</c:v>
                </c:pt>
                <c:pt idx="465">
                  <c:v>80.743471999999983</c:v>
                </c:pt>
                <c:pt idx="466">
                  <c:v>80.743471999999983</c:v>
                </c:pt>
                <c:pt idx="467">
                  <c:v>80.743471999999983</c:v>
                </c:pt>
                <c:pt idx="468">
                  <c:v>80.743471999999983</c:v>
                </c:pt>
                <c:pt idx="469">
                  <c:v>80.743471999999983</c:v>
                </c:pt>
                <c:pt idx="470">
                  <c:v>81.790458000000001</c:v>
                </c:pt>
                <c:pt idx="471">
                  <c:v>81.790458000000001</c:v>
                </c:pt>
                <c:pt idx="472">
                  <c:v>81.790458000000001</c:v>
                </c:pt>
                <c:pt idx="473">
                  <c:v>81.790458000000001</c:v>
                </c:pt>
                <c:pt idx="474">
                  <c:v>81.790458000000001</c:v>
                </c:pt>
                <c:pt idx="475">
                  <c:v>81.790458000000001</c:v>
                </c:pt>
                <c:pt idx="476">
                  <c:v>81.790458000000001</c:v>
                </c:pt>
                <c:pt idx="477">
                  <c:v>81.790458000000001</c:v>
                </c:pt>
                <c:pt idx="478">
                  <c:v>81.790458000000001</c:v>
                </c:pt>
                <c:pt idx="479">
                  <c:v>81.790458000000001</c:v>
                </c:pt>
                <c:pt idx="480">
                  <c:v>82.75203299999994</c:v>
                </c:pt>
                <c:pt idx="481">
                  <c:v>82.75203299999994</c:v>
                </c:pt>
                <c:pt idx="482">
                  <c:v>82.75203299999994</c:v>
                </c:pt>
                <c:pt idx="483">
                  <c:v>82.75203299999994</c:v>
                </c:pt>
                <c:pt idx="484">
                  <c:v>82.75203299999994</c:v>
                </c:pt>
                <c:pt idx="485">
                  <c:v>82.75203299999994</c:v>
                </c:pt>
                <c:pt idx="486">
                  <c:v>82.75203299999994</c:v>
                </c:pt>
                <c:pt idx="487">
                  <c:v>82.75203299999994</c:v>
                </c:pt>
                <c:pt idx="488">
                  <c:v>82.75203299999994</c:v>
                </c:pt>
                <c:pt idx="489">
                  <c:v>82.75203299999994</c:v>
                </c:pt>
                <c:pt idx="490">
                  <c:v>84.045743000000002</c:v>
                </c:pt>
                <c:pt idx="491">
                  <c:v>84.045743000000002</c:v>
                </c:pt>
                <c:pt idx="492">
                  <c:v>84.045743000000002</c:v>
                </c:pt>
                <c:pt idx="493">
                  <c:v>84.045743000000002</c:v>
                </c:pt>
                <c:pt idx="494">
                  <c:v>84.045743000000002</c:v>
                </c:pt>
                <c:pt idx="495">
                  <c:v>84.045743000000002</c:v>
                </c:pt>
                <c:pt idx="496">
                  <c:v>84.045743000000002</c:v>
                </c:pt>
                <c:pt idx="497">
                  <c:v>84.045743000000002</c:v>
                </c:pt>
                <c:pt idx="498">
                  <c:v>84.045743000000002</c:v>
                </c:pt>
                <c:pt idx="499">
                  <c:v>84.045743000000002</c:v>
                </c:pt>
                <c:pt idx="500">
                  <c:v>85.211805000000027</c:v>
                </c:pt>
                <c:pt idx="501">
                  <c:v>85.211805000000027</c:v>
                </c:pt>
                <c:pt idx="502">
                  <c:v>85.211805000000027</c:v>
                </c:pt>
                <c:pt idx="503">
                  <c:v>85.211805000000027</c:v>
                </c:pt>
                <c:pt idx="504">
                  <c:v>85.211805000000027</c:v>
                </c:pt>
                <c:pt idx="505">
                  <c:v>85.211805000000027</c:v>
                </c:pt>
                <c:pt idx="506">
                  <c:v>85.211805000000027</c:v>
                </c:pt>
                <c:pt idx="507">
                  <c:v>85.211805000000027</c:v>
                </c:pt>
                <c:pt idx="508">
                  <c:v>85.211805000000027</c:v>
                </c:pt>
                <c:pt idx="509">
                  <c:v>85.211805000000027</c:v>
                </c:pt>
                <c:pt idx="510">
                  <c:v>86.340784999999983</c:v>
                </c:pt>
                <c:pt idx="511">
                  <c:v>86.340784999999983</c:v>
                </c:pt>
                <c:pt idx="512">
                  <c:v>86.340784999999983</c:v>
                </c:pt>
                <c:pt idx="513">
                  <c:v>86.340784999999983</c:v>
                </c:pt>
                <c:pt idx="514">
                  <c:v>86.340784999999983</c:v>
                </c:pt>
                <c:pt idx="515">
                  <c:v>86.340784999999983</c:v>
                </c:pt>
                <c:pt idx="516">
                  <c:v>86.340784999999983</c:v>
                </c:pt>
                <c:pt idx="517">
                  <c:v>86.340784999999983</c:v>
                </c:pt>
                <c:pt idx="518">
                  <c:v>86.340784999999983</c:v>
                </c:pt>
                <c:pt idx="519">
                  <c:v>86.340784999999983</c:v>
                </c:pt>
                <c:pt idx="520">
                  <c:v>87.443534999999997</c:v>
                </c:pt>
                <c:pt idx="521">
                  <c:v>87.443534999999997</c:v>
                </c:pt>
                <c:pt idx="522">
                  <c:v>87.443534999999997</c:v>
                </c:pt>
                <c:pt idx="523">
                  <c:v>87.443534999999997</c:v>
                </c:pt>
                <c:pt idx="524">
                  <c:v>87.443534999999997</c:v>
                </c:pt>
                <c:pt idx="525">
                  <c:v>87.443534999999997</c:v>
                </c:pt>
                <c:pt idx="526">
                  <c:v>87.443534999999997</c:v>
                </c:pt>
                <c:pt idx="527">
                  <c:v>87.443534999999997</c:v>
                </c:pt>
                <c:pt idx="528">
                  <c:v>87.443534999999997</c:v>
                </c:pt>
                <c:pt idx="529">
                  <c:v>87.443534999999997</c:v>
                </c:pt>
                <c:pt idx="530">
                  <c:v>88.628246999999988</c:v>
                </c:pt>
                <c:pt idx="531">
                  <c:v>88.628246999999988</c:v>
                </c:pt>
                <c:pt idx="532">
                  <c:v>88.628246999999988</c:v>
                </c:pt>
                <c:pt idx="533">
                  <c:v>88.628246999999988</c:v>
                </c:pt>
                <c:pt idx="534">
                  <c:v>88.628246999999988</c:v>
                </c:pt>
                <c:pt idx="535">
                  <c:v>88.628246999999988</c:v>
                </c:pt>
                <c:pt idx="536">
                  <c:v>88.628246999999988</c:v>
                </c:pt>
                <c:pt idx="537">
                  <c:v>88.628246999999988</c:v>
                </c:pt>
                <c:pt idx="538">
                  <c:v>88.628246999999988</c:v>
                </c:pt>
                <c:pt idx="539">
                  <c:v>88.628246999999988</c:v>
                </c:pt>
                <c:pt idx="540">
                  <c:v>90.237829000000076</c:v>
                </c:pt>
                <c:pt idx="541">
                  <c:v>90.237829000000076</c:v>
                </c:pt>
                <c:pt idx="542">
                  <c:v>90.237829000000076</c:v>
                </c:pt>
                <c:pt idx="543">
                  <c:v>90.237829000000076</c:v>
                </c:pt>
                <c:pt idx="544">
                  <c:v>90.237829000000076</c:v>
                </c:pt>
                <c:pt idx="545">
                  <c:v>90.237829000000076</c:v>
                </c:pt>
                <c:pt idx="546">
                  <c:v>90.237829000000076</c:v>
                </c:pt>
                <c:pt idx="547">
                  <c:v>90.237829000000076</c:v>
                </c:pt>
                <c:pt idx="548">
                  <c:v>90.237829000000076</c:v>
                </c:pt>
                <c:pt idx="549">
                  <c:v>90.237829000000076</c:v>
                </c:pt>
                <c:pt idx="550">
                  <c:v>91.257551000000007</c:v>
                </c:pt>
                <c:pt idx="551">
                  <c:v>91.257551000000007</c:v>
                </c:pt>
                <c:pt idx="552">
                  <c:v>91.257551000000007</c:v>
                </c:pt>
                <c:pt idx="553">
                  <c:v>91.257551000000007</c:v>
                </c:pt>
                <c:pt idx="554">
                  <c:v>91.257551000000007</c:v>
                </c:pt>
                <c:pt idx="555">
                  <c:v>91.257551000000007</c:v>
                </c:pt>
                <c:pt idx="556">
                  <c:v>91.257551000000007</c:v>
                </c:pt>
                <c:pt idx="557">
                  <c:v>91.257551000000007</c:v>
                </c:pt>
                <c:pt idx="558">
                  <c:v>91.257551000000007</c:v>
                </c:pt>
                <c:pt idx="559">
                  <c:v>91.257551000000007</c:v>
                </c:pt>
                <c:pt idx="560">
                  <c:v>92.642062999999979</c:v>
                </c:pt>
                <c:pt idx="561">
                  <c:v>92.642062999999979</c:v>
                </c:pt>
                <c:pt idx="562">
                  <c:v>92.642062999999979</c:v>
                </c:pt>
                <c:pt idx="563">
                  <c:v>92.642062999999979</c:v>
                </c:pt>
                <c:pt idx="564">
                  <c:v>92.642062999999979</c:v>
                </c:pt>
                <c:pt idx="565">
                  <c:v>92.642062999999979</c:v>
                </c:pt>
                <c:pt idx="566">
                  <c:v>92.642062999999979</c:v>
                </c:pt>
                <c:pt idx="567">
                  <c:v>92.642062999999979</c:v>
                </c:pt>
                <c:pt idx="568">
                  <c:v>92.642062999999979</c:v>
                </c:pt>
                <c:pt idx="569">
                  <c:v>92.642062999999979</c:v>
                </c:pt>
                <c:pt idx="570">
                  <c:v>93.304100000000005</c:v>
                </c:pt>
                <c:pt idx="571">
                  <c:v>93.304100000000005</c:v>
                </c:pt>
                <c:pt idx="572">
                  <c:v>93.304100000000005</c:v>
                </c:pt>
                <c:pt idx="573">
                  <c:v>93.304100000000005</c:v>
                </c:pt>
                <c:pt idx="574">
                  <c:v>93.304100000000005</c:v>
                </c:pt>
                <c:pt idx="575">
                  <c:v>93.304100000000005</c:v>
                </c:pt>
                <c:pt idx="576">
                  <c:v>93.304100000000005</c:v>
                </c:pt>
                <c:pt idx="577">
                  <c:v>93.304100000000005</c:v>
                </c:pt>
                <c:pt idx="578">
                  <c:v>93.304100000000005</c:v>
                </c:pt>
                <c:pt idx="579">
                  <c:v>93.304100000000005</c:v>
                </c:pt>
                <c:pt idx="580">
                  <c:v>94.937256000000076</c:v>
                </c:pt>
                <c:pt idx="581">
                  <c:v>94.937256000000076</c:v>
                </c:pt>
                <c:pt idx="582">
                  <c:v>94.937256000000076</c:v>
                </c:pt>
                <c:pt idx="583">
                  <c:v>94.937256000000076</c:v>
                </c:pt>
                <c:pt idx="584">
                  <c:v>94.937256000000076</c:v>
                </c:pt>
                <c:pt idx="585">
                  <c:v>94.937256000000076</c:v>
                </c:pt>
                <c:pt idx="586">
                  <c:v>94.937256000000076</c:v>
                </c:pt>
                <c:pt idx="587">
                  <c:v>94.937256000000076</c:v>
                </c:pt>
                <c:pt idx="588">
                  <c:v>94.937256000000076</c:v>
                </c:pt>
                <c:pt idx="589">
                  <c:v>94.937256000000076</c:v>
                </c:pt>
                <c:pt idx="590">
                  <c:v>95.964331000000001</c:v>
                </c:pt>
                <c:pt idx="591">
                  <c:v>95.964331000000001</c:v>
                </c:pt>
                <c:pt idx="592">
                  <c:v>95.964331000000001</c:v>
                </c:pt>
                <c:pt idx="593">
                  <c:v>95.964331000000001</c:v>
                </c:pt>
                <c:pt idx="594">
                  <c:v>95.964331000000001</c:v>
                </c:pt>
                <c:pt idx="595">
                  <c:v>95.964331000000001</c:v>
                </c:pt>
                <c:pt idx="596">
                  <c:v>95.964331000000001</c:v>
                </c:pt>
                <c:pt idx="597">
                  <c:v>95.964331000000001</c:v>
                </c:pt>
                <c:pt idx="598">
                  <c:v>95.964331000000001</c:v>
                </c:pt>
                <c:pt idx="599">
                  <c:v>95.964331000000001</c:v>
                </c:pt>
                <c:pt idx="600">
                  <c:v>93.982756999999978</c:v>
                </c:pt>
                <c:pt idx="601">
                  <c:v>93.982756999999978</c:v>
                </c:pt>
                <c:pt idx="602">
                  <c:v>93.982756999999978</c:v>
                </c:pt>
                <c:pt idx="603">
                  <c:v>93.982756999999978</c:v>
                </c:pt>
                <c:pt idx="604">
                  <c:v>93.982756999999978</c:v>
                </c:pt>
                <c:pt idx="605">
                  <c:v>93.982756999999978</c:v>
                </c:pt>
                <c:pt idx="606">
                  <c:v>93.982756999999978</c:v>
                </c:pt>
                <c:pt idx="607">
                  <c:v>93.982756999999978</c:v>
                </c:pt>
                <c:pt idx="608">
                  <c:v>93.982756999999978</c:v>
                </c:pt>
                <c:pt idx="609">
                  <c:v>93.982756999999978</c:v>
                </c:pt>
                <c:pt idx="610">
                  <c:v>94.845075999999978</c:v>
                </c:pt>
                <c:pt idx="611">
                  <c:v>94.845075999999978</c:v>
                </c:pt>
                <c:pt idx="612">
                  <c:v>94.845075999999978</c:v>
                </c:pt>
                <c:pt idx="613">
                  <c:v>94.845075999999978</c:v>
                </c:pt>
                <c:pt idx="614">
                  <c:v>94.845075999999978</c:v>
                </c:pt>
                <c:pt idx="615">
                  <c:v>94.845075999999978</c:v>
                </c:pt>
                <c:pt idx="616">
                  <c:v>94.845075999999978</c:v>
                </c:pt>
                <c:pt idx="617">
                  <c:v>94.845075999999978</c:v>
                </c:pt>
                <c:pt idx="618">
                  <c:v>94.845075999999978</c:v>
                </c:pt>
                <c:pt idx="619">
                  <c:v>94.845075999999978</c:v>
                </c:pt>
                <c:pt idx="620">
                  <c:v>91.403760000000005</c:v>
                </c:pt>
                <c:pt idx="621">
                  <c:v>91.403760000000005</c:v>
                </c:pt>
                <c:pt idx="622">
                  <c:v>91.403760000000005</c:v>
                </c:pt>
                <c:pt idx="623">
                  <c:v>91.403760000000005</c:v>
                </c:pt>
                <c:pt idx="624">
                  <c:v>91.403760000000005</c:v>
                </c:pt>
                <c:pt idx="625">
                  <c:v>91.403760000000005</c:v>
                </c:pt>
                <c:pt idx="626">
                  <c:v>91.403760000000005</c:v>
                </c:pt>
                <c:pt idx="627">
                  <c:v>91.403760000000005</c:v>
                </c:pt>
                <c:pt idx="628">
                  <c:v>91.403760000000005</c:v>
                </c:pt>
                <c:pt idx="629">
                  <c:v>91.403760000000005</c:v>
                </c:pt>
                <c:pt idx="630">
                  <c:v>96.083145999999999</c:v>
                </c:pt>
                <c:pt idx="631">
                  <c:v>96.083145999999999</c:v>
                </c:pt>
                <c:pt idx="632">
                  <c:v>96.083145999999999</c:v>
                </c:pt>
                <c:pt idx="633">
                  <c:v>96.083145999999999</c:v>
                </c:pt>
                <c:pt idx="634">
                  <c:v>96.083145999999999</c:v>
                </c:pt>
                <c:pt idx="635">
                  <c:v>96.083145999999999</c:v>
                </c:pt>
                <c:pt idx="636">
                  <c:v>96.083145999999999</c:v>
                </c:pt>
                <c:pt idx="637">
                  <c:v>96.083145999999999</c:v>
                </c:pt>
                <c:pt idx="638">
                  <c:v>96.083145999999999</c:v>
                </c:pt>
                <c:pt idx="639">
                  <c:v>96.083145999999999</c:v>
                </c:pt>
                <c:pt idx="640">
                  <c:v>91.339394999999982</c:v>
                </c:pt>
                <c:pt idx="641">
                  <c:v>91.339394999999982</c:v>
                </c:pt>
                <c:pt idx="642">
                  <c:v>91.339394999999982</c:v>
                </c:pt>
                <c:pt idx="643">
                  <c:v>91.339394999999982</c:v>
                </c:pt>
                <c:pt idx="644">
                  <c:v>91.339394999999982</c:v>
                </c:pt>
                <c:pt idx="645">
                  <c:v>91.339394999999982</c:v>
                </c:pt>
                <c:pt idx="646">
                  <c:v>91.339394999999982</c:v>
                </c:pt>
                <c:pt idx="647">
                  <c:v>91.339394999999982</c:v>
                </c:pt>
                <c:pt idx="648">
                  <c:v>91.339394999999982</c:v>
                </c:pt>
                <c:pt idx="649">
                  <c:v>91.339394999999982</c:v>
                </c:pt>
                <c:pt idx="650">
                  <c:v>91.211565000000036</c:v>
                </c:pt>
                <c:pt idx="651">
                  <c:v>91.211565000000036</c:v>
                </c:pt>
                <c:pt idx="652">
                  <c:v>91.211565000000036</c:v>
                </c:pt>
                <c:pt idx="653">
                  <c:v>91.211565000000036</c:v>
                </c:pt>
                <c:pt idx="654">
                  <c:v>91.211565000000036</c:v>
                </c:pt>
                <c:pt idx="655">
                  <c:v>91.211565000000036</c:v>
                </c:pt>
                <c:pt idx="656">
                  <c:v>91.211565000000036</c:v>
                </c:pt>
                <c:pt idx="657">
                  <c:v>91.211565000000036</c:v>
                </c:pt>
                <c:pt idx="658">
                  <c:v>91.211565000000036</c:v>
                </c:pt>
                <c:pt idx="659">
                  <c:v>91.211565000000036</c:v>
                </c:pt>
                <c:pt idx="660">
                  <c:v>93.29879099999998</c:v>
                </c:pt>
                <c:pt idx="661">
                  <c:v>93.29879099999998</c:v>
                </c:pt>
                <c:pt idx="662">
                  <c:v>93.29879099999998</c:v>
                </c:pt>
                <c:pt idx="663">
                  <c:v>93.29879099999998</c:v>
                </c:pt>
                <c:pt idx="664">
                  <c:v>93.29879099999998</c:v>
                </c:pt>
                <c:pt idx="665">
                  <c:v>93.29879099999998</c:v>
                </c:pt>
                <c:pt idx="666">
                  <c:v>93.29879099999998</c:v>
                </c:pt>
                <c:pt idx="667">
                  <c:v>93.29879099999998</c:v>
                </c:pt>
                <c:pt idx="668">
                  <c:v>93.29879099999998</c:v>
                </c:pt>
                <c:pt idx="669">
                  <c:v>93.29879099999998</c:v>
                </c:pt>
                <c:pt idx="670">
                  <c:v>101.384658</c:v>
                </c:pt>
                <c:pt idx="671">
                  <c:v>101.384658</c:v>
                </c:pt>
                <c:pt idx="672">
                  <c:v>101.384658</c:v>
                </c:pt>
                <c:pt idx="673">
                  <c:v>101.384658</c:v>
                </c:pt>
                <c:pt idx="674">
                  <c:v>101.384658</c:v>
                </c:pt>
                <c:pt idx="675">
                  <c:v>101.384658</c:v>
                </c:pt>
                <c:pt idx="676">
                  <c:v>101.384658</c:v>
                </c:pt>
                <c:pt idx="677">
                  <c:v>101.384658</c:v>
                </c:pt>
                <c:pt idx="678">
                  <c:v>101.384658</c:v>
                </c:pt>
                <c:pt idx="679">
                  <c:v>101.384658</c:v>
                </c:pt>
                <c:pt idx="680">
                  <c:v>100.74659100000002</c:v>
                </c:pt>
                <c:pt idx="681">
                  <c:v>100.74659100000002</c:v>
                </c:pt>
                <c:pt idx="682">
                  <c:v>100.74659100000002</c:v>
                </c:pt>
                <c:pt idx="683">
                  <c:v>100.74659100000002</c:v>
                </c:pt>
                <c:pt idx="684">
                  <c:v>100.74659100000002</c:v>
                </c:pt>
                <c:pt idx="685">
                  <c:v>100.74659100000002</c:v>
                </c:pt>
                <c:pt idx="686">
                  <c:v>100.74659100000002</c:v>
                </c:pt>
                <c:pt idx="687">
                  <c:v>100.74659100000002</c:v>
                </c:pt>
                <c:pt idx="688">
                  <c:v>100.74659100000002</c:v>
                </c:pt>
                <c:pt idx="689">
                  <c:v>100.74659100000002</c:v>
                </c:pt>
                <c:pt idx="690">
                  <c:v>111.913032</c:v>
                </c:pt>
                <c:pt idx="691">
                  <c:v>111.913032</c:v>
                </c:pt>
                <c:pt idx="692">
                  <c:v>111.913032</c:v>
                </c:pt>
                <c:pt idx="693">
                  <c:v>111.913032</c:v>
                </c:pt>
                <c:pt idx="694">
                  <c:v>111.913032</c:v>
                </c:pt>
                <c:pt idx="695">
                  <c:v>111.913032</c:v>
                </c:pt>
                <c:pt idx="696">
                  <c:v>111.913032</c:v>
                </c:pt>
                <c:pt idx="697">
                  <c:v>111.913032</c:v>
                </c:pt>
                <c:pt idx="698">
                  <c:v>111.913032</c:v>
                </c:pt>
                <c:pt idx="699">
                  <c:v>111.913032</c:v>
                </c:pt>
                <c:pt idx="700">
                  <c:v>112.488984</c:v>
                </c:pt>
                <c:pt idx="701">
                  <c:v>112.488984</c:v>
                </c:pt>
                <c:pt idx="702">
                  <c:v>112.488984</c:v>
                </c:pt>
                <c:pt idx="703">
                  <c:v>112.488984</c:v>
                </c:pt>
                <c:pt idx="704">
                  <c:v>112.488984</c:v>
                </c:pt>
                <c:pt idx="705">
                  <c:v>112.488984</c:v>
                </c:pt>
                <c:pt idx="706">
                  <c:v>112.488984</c:v>
                </c:pt>
                <c:pt idx="707">
                  <c:v>112.488984</c:v>
                </c:pt>
                <c:pt idx="708">
                  <c:v>112.488984</c:v>
                </c:pt>
                <c:pt idx="709">
                  <c:v>112.488984</c:v>
                </c:pt>
                <c:pt idx="710">
                  <c:v>111.958189</c:v>
                </c:pt>
                <c:pt idx="711">
                  <c:v>111.958189</c:v>
                </c:pt>
                <c:pt idx="712">
                  <c:v>111.958189</c:v>
                </c:pt>
                <c:pt idx="713">
                  <c:v>111.958189</c:v>
                </c:pt>
                <c:pt idx="714">
                  <c:v>111.958189</c:v>
                </c:pt>
                <c:pt idx="715">
                  <c:v>111.958189</c:v>
                </c:pt>
                <c:pt idx="716">
                  <c:v>111.958189</c:v>
                </c:pt>
                <c:pt idx="717">
                  <c:v>111.958189</c:v>
                </c:pt>
                <c:pt idx="718">
                  <c:v>111.958189</c:v>
                </c:pt>
                <c:pt idx="719">
                  <c:v>111.958189</c:v>
                </c:pt>
                <c:pt idx="720">
                  <c:v>113.21212700000002</c:v>
                </c:pt>
                <c:pt idx="721">
                  <c:v>113.21212700000002</c:v>
                </c:pt>
                <c:pt idx="722">
                  <c:v>113.21212700000002</c:v>
                </c:pt>
                <c:pt idx="723">
                  <c:v>113.21212700000002</c:v>
                </c:pt>
                <c:pt idx="724">
                  <c:v>113.21212700000002</c:v>
                </c:pt>
                <c:pt idx="725">
                  <c:v>113.21212700000002</c:v>
                </c:pt>
                <c:pt idx="726">
                  <c:v>113.21212700000002</c:v>
                </c:pt>
                <c:pt idx="727">
                  <c:v>113.21212700000002</c:v>
                </c:pt>
                <c:pt idx="728">
                  <c:v>113.21212700000002</c:v>
                </c:pt>
                <c:pt idx="729">
                  <c:v>113.21212700000002</c:v>
                </c:pt>
                <c:pt idx="730">
                  <c:v>117.67743699999995</c:v>
                </c:pt>
                <c:pt idx="731">
                  <c:v>117.67743699999995</c:v>
                </c:pt>
                <c:pt idx="732">
                  <c:v>117.67743699999995</c:v>
                </c:pt>
                <c:pt idx="733">
                  <c:v>117.67743699999995</c:v>
                </c:pt>
                <c:pt idx="734">
                  <c:v>117.67743699999995</c:v>
                </c:pt>
                <c:pt idx="735">
                  <c:v>117.67743699999995</c:v>
                </c:pt>
                <c:pt idx="736">
                  <c:v>117.67743699999995</c:v>
                </c:pt>
                <c:pt idx="737">
                  <c:v>117.67743699999995</c:v>
                </c:pt>
                <c:pt idx="738">
                  <c:v>117.67743699999995</c:v>
                </c:pt>
                <c:pt idx="739">
                  <c:v>117.67743699999995</c:v>
                </c:pt>
                <c:pt idx="740">
                  <c:v>120.466897</c:v>
                </c:pt>
                <c:pt idx="741">
                  <c:v>120.466897</c:v>
                </c:pt>
                <c:pt idx="742">
                  <c:v>120.466897</c:v>
                </c:pt>
                <c:pt idx="743">
                  <c:v>120.466897</c:v>
                </c:pt>
                <c:pt idx="744">
                  <c:v>120.466897</c:v>
                </c:pt>
                <c:pt idx="745">
                  <c:v>120.466897</c:v>
                </c:pt>
                <c:pt idx="746">
                  <c:v>120.466897</c:v>
                </c:pt>
                <c:pt idx="747">
                  <c:v>120.466897</c:v>
                </c:pt>
                <c:pt idx="748">
                  <c:v>120.466897</c:v>
                </c:pt>
                <c:pt idx="749">
                  <c:v>120.466897</c:v>
                </c:pt>
                <c:pt idx="750">
                  <c:v>119.47533900000001</c:v>
                </c:pt>
                <c:pt idx="751">
                  <c:v>119.47533900000001</c:v>
                </c:pt>
                <c:pt idx="752">
                  <c:v>119.47533900000001</c:v>
                </c:pt>
                <c:pt idx="753">
                  <c:v>119.47533900000001</c:v>
                </c:pt>
                <c:pt idx="754">
                  <c:v>119.47533900000001</c:v>
                </c:pt>
                <c:pt idx="755">
                  <c:v>119.47533900000001</c:v>
                </c:pt>
                <c:pt idx="756">
                  <c:v>119.47533900000001</c:v>
                </c:pt>
                <c:pt idx="757">
                  <c:v>119.47533900000001</c:v>
                </c:pt>
                <c:pt idx="758">
                  <c:v>119.47533900000001</c:v>
                </c:pt>
                <c:pt idx="759">
                  <c:v>119.47533900000001</c:v>
                </c:pt>
                <c:pt idx="760">
                  <c:v>114.75253699999998</c:v>
                </c:pt>
                <c:pt idx="761">
                  <c:v>114.75253699999998</c:v>
                </c:pt>
                <c:pt idx="762">
                  <c:v>114.75253699999998</c:v>
                </c:pt>
                <c:pt idx="763">
                  <c:v>114.75253699999998</c:v>
                </c:pt>
                <c:pt idx="764">
                  <c:v>114.75253699999998</c:v>
                </c:pt>
                <c:pt idx="765">
                  <c:v>114.75253699999998</c:v>
                </c:pt>
                <c:pt idx="766">
                  <c:v>114.75253699999998</c:v>
                </c:pt>
                <c:pt idx="767">
                  <c:v>114.75253699999998</c:v>
                </c:pt>
                <c:pt idx="768">
                  <c:v>114.75253699999998</c:v>
                </c:pt>
                <c:pt idx="769">
                  <c:v>114.75253699999998</c:v>
                </c:pt>
                <c:pt idx="770">
                  <c:v>119.06497299999998</c:v>
                </c:pt>
                <c:pt idx="771">
                  <c:v>119.06497299999998</c:v>
                </c:pt>
                <c:pt idx="772">
                  <c:v>119.06497299999998</c:v>
                </c:pt>
                <c:pt idx="773">
                  <c:v>119.06497299999998</c:v>
                </c:pt>
                <c:pt idx="774">
                  <c:v>119.06497299999998</c:v>
                </c:pt>
                <c:pt idx="775">
                  <c:v>119.06497299999998</c:v>
                </c:pt>
                <c:pt idx="776">
                  <c:v>119.06497299999998</c:v>
                </c:pt>
                <c:pt idx="777">
                  <c:v>119.06497299999998</c:v>
                </c:pt>
                <c:pt idx="778">
                  <c:v>119.06497299999998</c:v>
                </c:pt>
                <c:pt idx="779">
                  <c:v>119.06497299999998</c:v>
                </c:pt>
                <c:pt idx="780">
                  <c:v>117.36637199999996</c:v>
                </c:pt>
                <c:pt idx="781">
                  <c:v>117.36637199999996</c:v>
                </c:pt>
                <c:pt idx="782">
                  <c:v>117.36637199999996</c:v>
                </c:pt>
                <c:pt idx="783">
                  <c:v>117.36637199999996</c:v>
                </c:pt>
                <c:pt idx="784">
                  <c:v>117.36637199999996</c:v>
                </c:pt>
                <c:pt idx="785">
                  <c:v>117.36637199999996</c:v>
                </c:pt>
                <c:pt idx="786">
                  <c:v>117.36637199999996</c:v>
                </c:pt>
                <c:pt idx="787">
                  <c:v>117.36637199999996</c:v>
                </c:pt>
                <c:pt idx="788">
                  <c:v>117.36637199999996</c:v>
                </c:pt>
                <c:pt idx="789">
                  <c:v>117.36637199999996</c:v>
                </c:pt>
                <c:pt idx="790">
                  <c:v>123.869102</c:v>
                </c:pt>
                <c:pt idx="791">
                  <c:v>123.869102</c:v>
                </c:pt>
                <c:pt idx="792">
                  <c:v>123.869102</c:v>
                </c:pt>
                <c:pt idx="793">
                  <c:v>123.869102</c:v>
                </c:pt>
                <c:pt idx="794">
                  <c:v>123.869102</c:v>
                </c:pt>
                <c:pt idx="795">
                  <c:v>123.869102</c:v>
                </c:pt>
                <c:pt idx="796">
                  <c:v>123.869102</c:v>
                </c:pt>
                <c:pt idx="797">
                  <c:v>123.869102</c:v>
                </c:pt>
                <c:pt idx="798">
                  <c:v>123.869102</c:v>
                </c:pt>
                <c:pt idx="799">
                  <c:v>123.869102</c:v>
                </c:pt>
                <c:pt idx="800">
                  <c:v>130.09638900000004</c:v>
                </c:pt>
                <c:pt idx="801">
                  <c:v>130.09638900000004</c:v>
                </c:pt>
                <c:pt idx="802">
                  <c:v>130.09638900000004</c:v>
                </c:pt>
                <c:pt idx="803">
                  <c:v>130.09638900000004</c:v>
                </c:pt>
                <c:pt idx="804">
                  <c:v>130.09638900000004</c:v>
                </c:pt>
                <c:pt idx="805">
                  <c:v>130.09638900000004</c:v>
                </c:pt>
                <c:pt idx="806">
                  <c:v>130.09638900000004</c:v>
                </c:pt>
                <c:pt idx="807">
                  <c:v>130.09638900000004</c:v>
                </c:pt>
                <c:pt idx="808">
                  <c:v>130.09638900000004</c:v>
                </c:pt>
                <c:pt idx="809">
                  <c:v>130.09638900000004</c:v>
                </c:pt>
                <c:pt idx="810">
                  <c:v>132.75527</c:v>
                </c:pt>
                <c:pt idx="811">
                  <c:v>132.75527</c:v>
                </c:pt>
                <c:pt idx="812">
                  <c:v>132.75527</c:v>
                </c:pt>
                <c:pt idx="813">
                  <c:v>132.75527</c:v>
                </c:pt>
                <c:pt idx="814">
                  <c:v>132.75527</c:v>
                </c:pt>
                <c:pt idx="815">
                  <c:v>132.75527</c:v>
                </c:pt>
                <c:pt idx="816">
                  <c:v>132.75527</c:v>
                </c:pt>
                <c:pt idx="817">
                  <c:v>132.75527</c:v>
                </c:pt>
                <c:pt idx="818">
                  <c:v>132.75527</c:v>
                </c:pt>
                <c:pt idx="819">
                  <c:v>132.75527</c:v>
                </c:pt>
                <c:pt idx="820">
                  <c:v>119.74502600000002</c:v>
                </c:pt>
                <c:pt idx="821">
                  <c:v>119.74502600000002</c:v>
                </c:pt>
                <c:pt idx="822">
                  <c:v>119.74502600000002</c:v>
                </c:pt>
                <c:pt idx="823">
                  <c:v>119.74502600000002</c:v>
                </c:pt>
                <c:pt idx="824">
                  <c:v>119.74502600000002</c:v>
                </c:pt>
                <c:pt idx="825">
                  <c:v>119.74502600000002</c:v>
                </c:pt>
                <c:pt idx="826">
                  <c:v>119.74502600000002</c:v>
                </c:pt>
                <c:pt idx="827">
                  <c:v>119.74502600000002</c:v>
                </c:pt>
                <c:pt idx="828">
                  <c:v>119.74502600000002</c:v>
                </c:pt>
                <c:pt idx="829">
                  <c:v>119.74502600000002</c:v>
                </c:pt>
                <c:pt idx="830">
                  <c:v>120.77685</c:v>
                </c:pt>
                <c:pt idx="831">
                  <c:v>120.77685</c:v>
                </c:pt>
                <c:pt idx="832">
                  <c:v>120.77685</c:v>
                </c:pt>
                <c:pt idx="833">
                  <c:v>120.77685</c:v>
                </c:pt>
                <c:pt idx="834">
                  <c:v>120.77685</c:v>
                </c:pt>
                <c:pt idx="835">
                  <c:v>120.77685</c:v>
                </c:pt>
                <c:pt idx="836">
                  <c:v>120.77685</c:v>
                </c:pt>
                <c:pt idx="837">
                  <c:v>120.77685</c:v>
                </c:pt>
                <c:pt idx="838">
                  <c:v>120.77685</c:v>
                </c:pt>
                <c:pt idx="839">
                  <c:v>120.77685</c:v>
                </c:pt>
                <c:pt idx="840">
                  <c:v>114.90984300000002</c:v>
                </c:pt>
                <c:pt idx="841">
                  <c:v>114.90984300000002</c:v>
                </c:pt>
                <c:pt idx="842">
                  <c:v>114.90984300000002</c:v>
                </c:pt>
                <c:pt idx="843">
                  <c:v>114.90984300000002</c:v>
                </c:pt>
                <c:pt idx="844">
                  <c:v>114.90984300000002</c:v>
                </c:pt>
                <c:pt idx="845">
                  <c:v>114.90984300000002</c:v>
                </c:pt>
                <c:pt idx="846">
                  <c:v>114.90984300000002</c:v>
                </c:pt>
                <c:pt idx="847">
                  <c:v>114.90984300000002</c:v>
                </c:pt>
                <c:pt idx="848">
                  <c:v>114.90984300000002</c:v>
                </c:pt>
                <c:pt idx="849">
                  <c:v>114.90984300000002</c:v>
                </c:pt>
                <c:pt idx="850">
                  <c:v>114.93971900000004</c:v>
                </c:pt>
                <c:pt idx="851">
                  <c:v>114.93971900000004</c:v>
                </c:pt>
                <c:pt idx="852">
                  <c:v>114.93971900000004</c:v>
                </c:pt>
                <c:pt idx="853">
                  <c:v>114.93971900000004</c:v>
                </c:pt>
                <c:pt idx="854">
                  <c:v>114.93971900000004</c:v>
                </c:pt>
                <c:pt idx="855">
                  <c:v>114.93971900000004</c:v>
                </c:pt>
                <c:pt idx="856">
                  <c:v>114.93971900000004</c:v>
                </c:pt>
                <c:pt idx="857">
                  <c:v>114.93971900000004</c:v>
                </c:pt>
                <c:pt idx="858">
                  <c:v>114.93971900000004</c:v>
                </c:pt>
                <c:pt idx="859">
                  <c:v>114.93971900000004</c:v>
                </c:pt>
                <c:pt idx="860">
                  <c:v>116.828323</c:v>
                </c:pt>
                <c:pt idx="861">
                  <c:v>116.828323</c:v>
                </c:pt>
                <c:pt idx="862">
                  <c:v>116.828323</c:v>
                </c:pt>
                <c:pt idx="863">
                  <c:v>116.828323</c:v>
                </c:pt>
                <c:pt idx="864">
                  <c:v>116.828323</c:v>
                </c:pt>
                <c:pt idx="865">
                  <c:v>116.828323</c:v>
                </c:pt>
                <c:pt idx="866">
                  <c:v>116.828323</c:v>
                </c:pt>
                <c:pt idx="867">
                  <c:v>116.828323</c:v>
                </c:pt>
                <c:pt idx="868">
                  <c:v>116.828323</c:v>
                </c:pt>
                <c:pt idx="869">
                  <c:v>116.828323</c:v>
                </c:pt>
                <c:pt idx="870">
                  <c:v>114.63538999999996</c:v>
                </c:pt>
                <c:pt idx="871">
                  <c:v>114.63538999999996</c:v>
                </c:pt>
                <c:pt idx="872">
                  <c:v>114.63538999999996</c:v>
                </c:pt>
                <c:pt idx="873">
                  <c:v>114.63538999999996</c:v>
                </c:pt>
                <c:pt idx="874">
                  <c:v>114.63538999999996</c:v>
                </c:pt>
                <c:pt idx="875">
                  <c:v>114.63538999999996</c:v>
                </c:pt>
                <c:pt idx="876">
                  <c:v>114.63538999999996</c:v>
                </c:pt>
                <c:pt idx="877">
                  <c:v>114.63538999999996</c:v>
                </c:pt>
                <c:pt idx="878">
                  <c:v>114.63538999999996</c:v>
                </c:pt>
                <c:pt idx="879">
                  <c:v>114.63538999999996</c:v>
                </c:pt>
                <c:pt idx="880">
                  <c:v>122.36987199999996</c:v>
                </c:pt>
                <c:pt idx="881">
                  <c:v>122.36987199999996</c:v>
                </c:pt>
                <c:pt idx="882">
                  <c:v>122.36987199999996</c:v>
                </c:pt>
                <c:pt idx="883">
                  <c:v>122.36987199999996</c:v>
                </c:pt>
                <c:pt idx="884">
                  <c:v>122.36987199999996</c:v>
                </c:pt>
                <c:pt idx="885">
                  <c:v>122.36987199999996</c:v>
                </c:pt>
                <c:pt idx="886">
                  <c:v>122.36987199999996</c:v>
                </c:pt>
                <c:pt idx="887">
                  <c:v>122.36987199999996</c:v>
                </c:pt>
                <c:pt idx="888">
                  <c:v>122.36987199999996</c:v>
                </c:pt>
                <c:pt idx="889">
                  <c:v>122.36987199999996</c:v>
                </c:pt>
                <c:pt idx="890">
                  <c:v>119.33538299999992</c:v>
                </c:pt>
                <c:pt idx="891">
                  <c:v>119.33538299999992</c:v>
                </c:pt>
                <c:pt idx="892">
                  <c:v>119.33538299999992</c:v>
                </c:pt>
                <c:pt idx="893">
                  <c:v>119.33538299999992</c:v>
                </c:pt>
                <c:pt idx="894">
                  <c:v>119.33538299999992</c:v>
                </c:pt>
                <c:pt idx="895">
                  <c:v>119.33538299999992</c:v>
                </c:pt>
                <c:pt idx="896">
                  <c:v>119.33538299999992</c:v>
                </c:pt>
                <c:pt idx="897">
                  <c:v>119.33538299999992</c:v>
                </c:pt>
                <c:pt idx="898">
                  <c:v>119.33538299999992</c:v>
                </c:pt>
                <c:pt idx="899">
                  <c:v>119.33538299999992</c:v>
                </c:pt>
                <c:pt idx="900">
                  <c:v>120.48792200000004</c:v>
                </c:pt>
                <c:pt idx="901">
                  <c:v>120.48792200000004</c:v>
                </c:pt>
                <c:pt idx="902">
                  <c:v>120.48792200000004</c:v>
                </c:pt>
                <c:pt idx="903">
                  <c:v>120.48792200000004</c:v>
                </c:pt>
                <c:pt idx="904">
                  <c:v>120.48792200000004</c:v>
                </c:pt>
                <c:pt idx="905">
                  <c:v>120.48792200000004</c:v>
                </c:pt>
                <c:pt idx="906">
                  <c:v>120.48792200000004</c:v>
                </c:pt>
                <c:pt idx="907">
                  <c:v>120.48792200000004</c:v>
                </c:pt>
                <c:pt idx="908">
                  <c:v>120.48792200000004</c:v>
                </c:pt>
                <c:pt idx="909">
                  <c:v>120.48792200000004</c:v>
                </c:pt>
                <c:pt idx="910">
                  <c:v>118.22111500000004</c:v>
                </c:pt>
                <c:pt idx="911">
                  <c:v>118.22111500000004</c:v>
                </c:pt>
                <c:pt idx="912">
                  <c:v>118.22111500000004</c:v>
                </c:pt>
                <c:pt idx="913">
                  <c:v>118.22111500000004</c:v>
                </c:pt>
                <c:pt idx="914">
                  <c:v>118.22111500000004</c:v>
                </c:pt>
                <c:pt idx="915">
                  <c:v>118.22111500000004</c:v>
                </c:pt>
                <c:pt idx="916">
                  <c:v>118.22111500000004</c:v>
                </c:pt>
                <c:pt idx="917">
                  <c:v>118.22111500000004</c:v>
                </c:pt>
                <c:pt idx="918">
                  <c:v>118.22111500000004</c:v>
                </c:pt>
                <c:pt idx="919">
                  <c:v>118.22111500000004</c:v>
                </c:pt>
                <c:pt idx="920">
                  <c:v>116.068369</c:v>
                </c:pt>
                <c:pt idx="921">
                  <c:v>116.068369</c:v>
                </c:pt>
                <c:pt idx="922">
                  <c:v>116.068369</c:v>
                </c:pt>
                <c:pt idx="923">
                  <c:v>116.068369</c:v>
                </c:pt>
                <c:pt idx="924">
                  <c:v>116.068369</c:v>
                </c:pt>
                <c:pt idx="925">
                  <c:v>116.068369</c:v>
                </c:pt>
                <c:pt idx="926">
                  <c:v>116.068369</c:v>
                </c:pt>
                <c:pt idx="927">
                  <c:v>116.068369</c:v>
                </c:pt>
                <c:pt idx="928">
                  <c:v>116.068369</c:v>
                </c:pt>
                <c:pt idx="929">
                  <c:v>116.068369</c:v>
                </c:pt>
                <c:pt idx="930">
                  <c:v>124.509142</c:v>
                </c:pt>
                <c:pt idx="931">
                  <c:v>124.509142</c:v>
                </c:pt>
                <c:pt idx="932">
                  <c:v>124.509142</c:v>
                </c:pt>
                <c:pt idx="933">
                  <c:v>124.509142</c:v>
                </c:pt>
                <c:pt idx="934">
                  <c:v>124.509142</c:v>
                </c:pt>
                <c:pt idx="935">
                  <c:v>124.509142</c:v>
                </c:pt>
                <c:pt idx="936">
                  <c:v>124.509142</c:v>
                </c:pt>
                <c:pt idx="937">
                  <c:v>124.509142</c:v>
                </c:pt>
                <c:pt idx="938">
                  <c:v>124.509142</c:v>
                </c:pt>
                <c:pt idx="939">
                  <c:v>124.509142</c:v>
                </c:pt>
                <c:pt idx="940">
                  <c:v>126.10485199999998</c:v>
                </c:pt>
                <c:pt idx="941">
                  <c:v>126.10485199999998</c:v>
                </c:pt>
                <c:pt idx="942">
                  <c:v>126.10485199999998</c:v>
                </c:pt>
                <c:pt idx="943">
                  <c:v>126.10485199999998</c:v>
                </c:pt>
                <c:pt idx="944">
                  <c:v>126.10485199999998</c:v>
                </c:pt>
                <c:pt idx="945">
                  <c:v>126.10485199999998</c:v>
                </c:pt>
                <c:pt idx="946">
                  <c:v>126.10485199999998</c:v>
                </c:pt>
                <c:pt idx="947">
                  <c:v>126.10485199999998</c:v>
                </c:pt>
                <c:pt idx="948">
                  <c:v>126.10485199999998</c:v>
                </c:pt>
                <c:pt idx="949">
                  <c:v>126.10485199999998</c:v>
                </c:pt>
                <c:pt idx="950">
                  <c:v>129.49613100000008</c:v>
                </c:pt>
                <c:pt idx="951">
                  <c:v>129.49613100000008</c:v>
                </c:pt>
                <c:pt idx="952">
                  <c:v>129.49613100000008</c:v>
                </c:pt>
                <c:pt idx="953">
                  <c:v>129.49613100000008</c:v>
                </c:pt>
                <c:pt idx="954">
                  <c:v>129.49613100000008</c:v>
                </c:pt>
                <c:pt idx="955">
                  <c:v>129.49613100000008</c:v>
                </c:pt>
                <c:pt idx="956">
                  <c:v>129.49613100000008</c:v>
                </c:pt>
                <c:pt idx="957">
                  <c:v>129.49613100000008</c:v>
                </c:pt>
                <c:pt idx="958">
                  <c:v>129.49613100000008</c:v>
                </c:pt>
                <c:pt idx="959">
                  <c:v>129.49613100000008</c:v>
                </c:pt>
                <c:pt idx="960">
                  <c:v>123.477307</c:v>
                </c:pt>
                <c:pt idx="961">
                  <c:v>123.477307</c:v>
                </c:pt>
                <c:pt idx="962">
                  <c:v>123.477307</c:v>
                </c:pt>
                <c:pt idx="963">
                  <c:v>123.477307</c:v>
                </c:pt>
                <c:pt idx="964">
                  <c:v>123.477307</c:v>
                </c:pt>
                <c:pt idx="965">
                  <c:v>123.477307</c:v>
                </c:pt>
                <c:pt idx="966">
                  <c:v>123.477307</c:v>
                </c:pt>
                <c:pt idx="967">
                  <c:v>123.477307</c:v>
                </c:pt>
                <c:pt idx="968">
                  <c:v>123.477307</c:v>
                </c:pt>
                <c:pt idx="969">
                  <c:v>123.477307</c:v>
                </c:pt>
                <c:pt idx="970">
                  <c:v>126.916448</c:v>
                </c:pt>
                <c:pt idx="971">
                  <c:v>126.916448</c:v>
                </c:pt>
                <c:pt idx="972">
                  <c:v>126.916448</c:v>
                </c:pt>
                <c:pt idx="973">
                  <c:v>126.916448</c:v>
                </c:pt>
                <c:pt idx="974">
                  <c:v>126.916448</c:v>
                </c:pt>
                <c:pt idx="975">
                  <c:v>126.916448</c:v>
                </c:pt>
                <c:pt idx="976">
                  <c:v>126.916448</c:v>
                </c:pt>
                <c:pt idx="977">
                  <c:v>126.916448</c:v>
                </c:pt>
                <c:pt idx="978">
                  <c:v>126.916448</c:v>
                </c:pt>
                <c:pt idx="979">
                  <c:v>126.916448</c:v>
                </c:pt>
                <c:pt idx="980">
                  <c:v>134.32101500000007</c:v>
                </c:pt>
                <c:pt idx="981">
                  <c:v>134.32101500000007</c:v>
                </c:pt>
                <c:pt idx="982">
                  <c:v>134.32101500000007</c:v>
                </c:pt>
                <c:pt idx="983">
                  <c:v>134.32101500000007</c:v>
                </c:pt>
                <c:pt idx="984">
                  <c:v>134.32101500000007</c:v>
                </c:pt>
                <c:pt idx="985">
                  <c:v>134.32101500000007</c:v>
                </c:pt>
                <c:pt idx="986">
                  <c:v>134.32101500000007</c:v>
                </c:pt>
                <c:pt idx="987">
                  <c:v>134.32101500000007</c:v>
                </c:pt>
                <c:pt idx="988">
                  <c:v>134.32101500000007</c:v>
                </c:pt>
                <c:pt idx="989">
                  <c:v>134.32101500000007</c:v>
                </c:pt>
                <c:pt idx="990">
                  <c:v>127.67969199999996</c:v>
                </c:pt>
                <c:pt idx="991">
                  <c:v>127.67969199999996</c:v>
                </c:pt>
                <c:pt idx="992">
                  <c:v>127.67969199999996</c:v>
                </c:pt>
                <c:pt idx="993">
                  <c:v>127.67969199999996</c:v>
                </c:pt>
                <c:pt idx="994">
                  <c:v>127.67969199999996</c:v>
                </c:pt>
                <c:pt idx="995">
                  <c:v>127.67969199999996</c:v>
                </c:pt>
                <c:pt idx="996">
                  <c:v>127.67969199999996</c:v>
                </c:pt>
                <c:pt idx="997">
                  <c:v>127.67969199999996</c:v>
                </c:pt>
                <c:pt idx="998">
                  <c:v>127.67969199999996</c:v>
                </c:pt>
                <c:pt idx="999">
                  <c:v>127.67969199999996</c:v>
                </c:pt>
                <c:pt idx="1000">
                  <c:v>125.67027899999994</c:v>
                </c:pt>
                <c:pt idx="1001">
                  <c:v>125.67027899999994</c:v>
                </c:pt>
                <c:pt idx="1002">
                  <c:v>125.67027899999994</c:v>
                </c:pt>
                <c:pt idx="1003">
                  <c:v>125.67027899999994</c:v>
                </c:pt>
                <c:pt idx="1004">
                  <c:v>125.67027899999994</c:v>
                </c:pt>
                <c:pt idx="1005">
                  <c:v>125.67027899999994</c:v>
                </c:pt>
                <c:pt idx="1006">
                  <c:v>125.67027899999994</c:v>
                </c:pt>
                <c:pt idx="1007">
                  <c:v>125.67027899999994</c:v>
                </c:pt>
                <c:pt idx="1008">
                  <c:v>125.67027899999994</c:v>
                </c:pt>
                <c:pt idx="1009">
                  <c:v>125.67027899999994</c:v>
                </c:pt>
                <c:pt idx="1010">
                  <c:v>126.085444</c:v>
                </c:pt>
                <c:pt idx="1011">
                  <c:v>126.085444</c:v>
                </c:pt>
                <c:pt idx="1012">
                  <c:v>126.085444</c:v>
                </c:pt>
                <c:pt idx="1013">
                  <c:v>126.085444</c:v>
                </c:pt>
                <c:pt idx="1014">
                  <c:v>126.085444</c:v>
                </c:pt>
                <c:pt idx="1015">
                  <c:v>126.085444</c:v>
                </c:pt>
                <c:pt idx="1016">
                  <c:v>126.085444</c:v>
                </c:pt>
                <c:pt idx="1017">
                  <c:v>126.085444</c:v>
                </c:pt>
                <c:pt idx="1018">
                  <c:v>126.085444</c:v>
                </c:pt>
                <c:pt idx="1019">
                  <c:v>126.085444</c:v>
                </c:pt>
                <c:pt idx="1020">
                  <c:v>132.792078</c:v>
                </c:pt>
                <c:pt idx="1021">
                  <c:v>132.792078</c:v>
                </c:pt>
                <c:pt idx="1022">
                  <c:v>132.792078</c:v>
                </c:pt>
                <c:pt idx="1023">
                  <c:v>132.792078</c:v>
                </c:pt>
                <c:pt idx="1024">
                  <c:v>132.792078</c:v>
                </c:pt>
                <c:pt idx="1025">
                  <c:v>132.792078</c:v>
                </c:pt>
                <c:pt idx="1026">
                  <c:v>132.792078</c:v>
                </c:pt>
                <c:pt idx="1027">
                  <c:v>132.792078</c:v>
                </c:pt>
                <c:pt idx="1028">
                  <c:v>132.792078</c:v>
                </c:pt>
                <c:pt idx="1029">
                  <c:v>132.792078</c:v>
                </c:pt>
                <c:pt idx="1030">
                  <c:v>126.860587</c:v>
                </c:pt>
                <c:pt idx="1031">
                  <c:v>126.860587</c:v>
                </c:pt>
                <c:pt idx="1032">
                  <c:v>126.860587</c:v>
                </c:pt>
                <c:pt idx="1033">
                  <c:v>126.860587</c:v>
                </c:pt>
                <c:pt idx="1034">
                  <c:v>126.860587</c:v>
                </c:pt>
                <c:pt idx="1035">
                  <c:v>126.860587</c:v>
                </c:pt>
                <c:pt idx="1036">
                  <c:v>126.860587</c:v>
                </c:pt>
                <c:pt idx="1037">
                  <c:v>126.860587</c:v>
                </c:pt>
                <c:pt idx="1038">
                  <c:v>126.860587</c:v>
                </c:pt>
                <c:pt idx="1039">
                  <c:v>126.860587</c:v>
                </c:pt>
                <c:pt idx="1040">
                  <c:v>129.77273700000001</c:v>
                </c:pt>
                <c:pt idx="1041">
                  <c:v>129.77273700000001</c:v>
                </c:pt>
                <c:pt idx="1042">
                  <c:v>129.77273700000001</c:v>
                </c:pt>
                <c:pt idx="1043">
                  <c:v>129.77273700000001</c:v>
                </c:pt>
                <c:pt idx="1044">
                  <c:v>129.77273700000001</c:v>
                </c:pt>
                <c:pt idx="1045">
                  <c:v>129.77273700000001</c:v>
                </c:pt>
                <c:pt idx="1046">
                  <c:v>129.77273700000001</c:v>
                </c:pt>
                <c:pt idx="1047">
                  <c:v>129.77273700000001</c:v>
                </c:pt>
                <c:pt idx="1048">
                  <c:v>129.77273700000001</c:v>
                </c:pt>
                <c:pt idx="1049">
                  <c:v>129.77273700000001</c:v>
                </c:pt>
                <c:pt idx="1050">
                  <c:v>135.40412499999999</c:v>
                </c:pt>
                <c:pt idx="1051">
                  <c:v>135.40412499999999</c:v>
                </c:pt>
                <c:pt idx="1052">
                  <c:v>135.40412499999999</c:v>
                </c:pt>
                <c:pt idx="1053">
                  <c:v>135.40412499999999</c:v>
                </c:pt>
                <c:pt idx="1054">
                  <c:v>135.40412499999999</c:v>
                </c:pt>
                <c:pt idx="1055">
                  <c:v>135.40412499999999</c:v>
                </c:pt>
                <c:pt idx="1056">
                  <c:v>135.40412499999999</c:v>
                </c:pt>
                <c:pt idx="1057">
                  <c:v>135.40412499999999</c:v>
                </c:pt>
                <c:pt idx="1058">
                  <c:v>135.40412499999999</c:v>
                </c:pt>
                <c:pt idx="1059">
                  <c:v>135.40412499999999</c:v>
                </c:pt>
                <c:pt idx="1060">
                  <c:v>140.892954</c:v>
                </c:pt>
                <c:pt idx="1061">
                  <c:v>140.892954</c:v>
                </c:pt>
                <c:pt idx="1062">
                  <c:v>140.892954</c:v>
                </c:pt>
                <c:pt idx="1063">
                  <c:v>140.892954</c:v>
                </c:pt>
                <c:pt idx="1064">
                  <c:v>140.892954</c:v>
                </c:pt>
                <c:pt idx="1065">
                  <c:v>140.892954</c:v>
                </c:pt>
                <c:pt idx="1066">
                  <c:v>140.892954</c:v>
                </c:pt>
                <c:pt idx="1067">
                  <c:v>140.892954</c:v>
                </c:pt>
                <c:pt idx="1068">
                  <c:v>140.892954</c:v>
                </c:pt>
                <c:pt idx="1069">
                  <c:v>140.892954</c:v>
                </c:pt>
                <c:pt idx="1070">
                  <c:v>146.13151199999999</c:v>
                </c:pt>
                <c:pt idx="1071">
                  <c:v>146.13151199999999</c:v>
                </c:pt>
                <c:pt idx="1072">
                  <c:v>146.13151199999999</c:v>
                </c:pt>
                <c:pt idx="1073">
                  <c:v>146.13151199999999</c:v>
                </c:pt>
                <c:pt idx="1074">
                  <c:v>146.13151199999999</c:v>
                </c:pt>
                <c:pt idx="1075">
                  <c:v>146.13151199999999</c:v>
                </c:pt>
                <c:pt idx="1076">
                  <c:v>146.13151199999999</c:v>
                </c:pt>
                <c:pt idx="1077">
                  <c:v>146.13151199999999</c:v>
                </c:pt>
                <c:pt idx="1078">
                  <c:v>146.13151199999999</c:v>
                </c:pt>
                <c:pt idx="1079">
                  <c:v>146.13151199999999</c:v>
                </c:pt>
                <c:pt idx="1080">
                  <c:v>141.34141300000007</c:v>
                </c:pt>
                <c:pt idx="1081">
                  <c:v>141.34141300000007</c:v>
                </c:pt>
                <c:pt idx="1082">
                  <c:v>141.34141300000007</c:v>
                </c:pt>
                <c:pt idx="1083">
                  <c:v>141.34141300000007</c:v>
                </c:pt>
                <c:pt idx="1084">
                  <c:v>141.34141300000007</c:v>
                </c:pt>
                <c:pt idx="1085">
                  <c:v>141.34141300000007</c:v>
                </c:pt>
                <c:pt idx="1086">
                  <c:v>141.34141300000007</c:v>
                </c:pt>
                <c:pt idx="1087">
                  <c:v>141.34141300000007</c:v>
                </c:pt>
                <c:pt idx="1088">
                  <c:v>141.34141300000007</c:v>
                </c:pt>
                <c:pt idx="1089">
                  <c:v>141.34141300000007</c:v>
                </c:pt>
                <c:pt idx="1090">
                  <c:v>142.18208200000001</c:v>
                </c:pt>
                <c:pt idx="1091">
                  <c:v>142.18208200000001</c:v>
                </c:pt>
                <c:pt idx="1092">
                  <c:v>142.18208200000001</c:v>
                </c:pt>
                <c:pt idx="1093">
                  <c:v>142.18208200000001</c:v>
                </c:pt>
                <c:pt idx="1094">
                  <c:v>142.18208200000001</c:v>
                </c:pt>
                <c:pt idx="1095">
                  <c:v>142.18208200000001</c:v>
                </c:pt>
                <c:pt idx="1096">
                  <c:v>142.18208200000001</c:v>
                </c:pt>
                <c:pt idx="1097">
                  <c:v>142.18208200000001</c:v>
                </c:pt>
                <c:pt idx="1098">
                  <c:v>142.18208200000001</c:v>
                </c:pt>
                <c:pt idx="1099">
                  <c:v>142.18208200000001</c:v>
                </c:pt>
                <c:pt idx="1100">
                  <c:v>142.39182300000004</c:v>
                </c:pt>
                <c:pt idx="1101">
                  <c:v>142.39182300000004</c:v>
                </c:pt>
                <c:pt idx="1102">
                  <c:v>142.39182300000004</c:v>
                </c:pt>
                <c:pt idx="1103">
                  <c:v>142.39182300000004</c:v>
                </c:pt>
                <c:pt idx="1104">
                  <c:v>142.39182300000004</c:v>
                </c:pt>
                <c:pt idx="1105">
                  <c:v>142.39182300000004</c:v>
                </c:pt>
                <c:pt idx="1106">
                  <c:v>142.39182300000004</c:v>
                </c:pt>
                <c:pt idx="1107">
                  <c:v>142.39182300000004</c:v>
                </c:pt>
                <c:pt idx="1108">
                  <c:v>142.39182300000004</c:v>
                </c:pt>
                <c:pt idx="1109">
                  <c:v>142.39182300000004</c:v>
                </c:pt>
                <c:pt idx="1110">
                  <c:v>147.32748300000009</c:v>
                </c:pt>
                <c:pt idx="1111">
                  <c:v>147.32748300000009</c:v>
                </c:pt>
                <c:pt idx="1112">
                  <c:v>147.32748300000009</c:v>
                </c:pt>
                <c:pt idx="1113">
                  <c:v>147.32748300000009</c:v>
                </c:pt>
                <c:pt idx="1114">
                  <c:v>147.32748300000009</c:v>
                </c:pt>
                <c:pt idx="1115">
                  <c:v>147.32748300000009</c:v>
                </c:pt>
                <c:pt idx="1116">
                  <c:v>147.32748300000009</c:v>
                </c:pt>
                <c:pt idx="1117">
                  <c:v>147.32748300000009</c:v>
                </c:pt>
                <c:pt idx="1118">
                  <c:v>147.32748300000009</c:v>
                </c:pt>
                <c:pt idx="1119">
                  <c:v>147.32748300000009</c:v>
                </c:pt>
                <c:pt idx="1120">
                  <c:v>137.8874800000001</c:v>
                </c:pt>
                <c:pt idx="1121">
                  <c:v>137.8874800000001</c:v>
                </c:pt>
                <c:pt idx="1122">
                  <c:v>137.8874800000001</c:v>
                </c:pt>
                <c:pt idx="1123">
                  <c:v>137.8874800000001</c:v>
                </c:pt>
                <c:pt idx="1124">
                  <c:v>137.8874800000001</c:v>
                </c:pt>
                <c:pt idx="1125">
                  <c:v>137.8874800000001</c:v>
                </c:pt>
                <c:pt idx="1126">
                  <c:v>137.8874800000001</c:v>
                </c:pt>
                <c:pt idx="1127">
                  <c:v>137.8874800000001</c:v>
                </c:pt>
                <c:pt idx="1128">
                  <c:v>137.8874800000001</c:v>
                </c:pt>
                <c:pt idx="1129">
                  <c:v>137.8874800000001</c:v>
                </c:pt>
                <c:pt idx="1130">
                  <c:v>146.83232800000016</c:v>
                </c:pt>
                <c:pt idx="1131">
                  <c:v>146.83232800000016</c:v>
                </c:pt>
                <c:pt idx="1132">
                  <c:v>146.83232800000016</c:v>
                </c:pt>
                <c:pt idx="1133">
                  <c:v>146.83232800000016</c:v>
                </c:pt>
                <c:pt idx="1134">
                  <c:v>146.83232800000016</c:v>
                </c:pt>
                <c:pt idx="1135">
                  <c:v>146.83232800000016</c:v>
                </c:pt>
                <c:pt idx="1136">
                  <c:v>146.83232800000016</c:v>
                </c:pt>
                <c:pt idx="1137">
                  <c:v>146.83232800000016</c:v>
                </c:pt>
                <c:pt idx="1138">
                  <c:v>146.83232800000016</c:v>
                </c:pt>
                <c:pt idx="1139">
                  <c:v>146.83232800000016</c:v>
                </c:pt>
                <c:pt idx="1140">
                  <c:v>146.44519399999999</c:v>
                </c:pt>
                <c:pt idx="1141">
                  <c:v>146.44519399999999</c:v>
                </c:pt>
                <c:pt idx="1142">
                  <c:v>146.44519399999999</c:v>
                </c:pt>
                <c:pt idx="1143">
                  <c:v>146.44519399999999</c:v>
                </c:pt>
                <c:pt idx="1144">
                  <c:v>146.44519399999999</c:v>
                </c:pt>
                <c:pt idx="1145">
                  <c:v>146.44519399999999</c:v>
                </c:pt>
                <c:pt idx="1146">
                  <c:v>146.44519399999999</c:v>
                </c:pt>
                <c:pt idx="1147">
                  <c:v>146.44519399999999</c:v>
                </c:pt>
                <c:pt idx="1148">
                  <c:v>146.44519399999999</c:v>
                </c:pt>
                <c:pt idx="1149">
                  <c:v>146.44519399999999</c:v>
                </c:pt>
                <c:pt idx="1150">
                  <c:v>146.566596</c:v>
                </c:pt>
                <c:pt idx="1151">
                  <c:v>146.566596</c:v>
                </c:pt>
                <c:pt idx="1152">
                  <c:v>146.566596</c:v>
                </c:pt>
                <c:pt idx="1153">
                  <c:v>146.566596</c:v>
                </c:pt>
                <c:pt idx="1154">
                  <c:v>146.566596</c:v>
                </c:pt>
                <c:pt idx="1155">
                  <c:v>146.566596</c:v>
                </c:pt>
                <c:pt idx="1156">
                  <c:v>146.566596</c:v>
                </c:pt>
                <c:pt idx="1157">
                  <c:v>146.566596</c:v>
                </c:pt>
                <c:pt idx="1158">
                  <c:v>146.566596</c:v>
                </c:pt>
                <c:pt idx="1159">
                  <c:v>146.566596</c:v>
                </c:pt>
                <c:pt idx="1160">
                  <c:v>139.109433</c:v>
                </c:pt>
                <c:pt idx="1161">
                  <c:v>139.109433</c:v>
                </c:pt>
                <c:pt idx="1162">
                  <c:v>139.109433</c:v>
                </c:pt>
                <c:pt idx="1163">
                  <c:v>139.109433</c:v>
                </c:pt>
                <c:pt idx="1164">
                  <c:v>139.109433</c:v>
                </c:pt>
                <c:pt idx="1165">
                  <c:v>139.109433</c:v>
                </c:pt>
                <c:pt idx="1166">
                  <c:v>139.109433</c:v>
                </c:pt>
                <c:pt idx="1167">
                  <c:v>139.109433</c:v>
                </c:pt>
                <c:pt idx="1168">
                  <c:v>139.109433</c:v>
                </c:pt>
                <c:pt idx="1169">
                  <c:v>139.109433</c:v>
                </c:pt>
                <c:pt idx="1170">
                  <c:v>154.72869299999999</c:v>
                </c:pt>
                <c:pt idx="1171">
                  <c:v>154.72869299999999</c:v>
                </c:pt>
                <c:pt idx="1172">
                  <c:v>154.72869299999999</c:v>
                </c:pt>
                <c:pt idx="1173">
                  <c:v>154.72869299999999</c:v>
                </c:pt>
                <c:pt idx="1174">
                  <c:v>154.72869299999999</c:v>
                </c:pt>
                <c:pt idx="1175">
                  <c:v>154.72869299999999</c:v>
                </c:pt>
                <c:pt idx="1176">
                  <c:v>154.72869299999999</c:v>
                </c:pt>
                <c:pt idx="1177">
                  <c:v>154.72869299999999</c:v>
                </c:pt>
                <c:pt idx="1178">
                  <c:v>154.72869299999999</c:v>
                </c:pt>
                <c:pt idx="1179">
                  <c:v>154.72869299999999</c:v>
                </c:pt>
                <c:pt idx="1180">
                  <c:v>158.86213700000016</c:v>
                </c:pt>
                <c:pt idx="1181">
                  <c:v>158.86213700000016</c:v>
                </c:pt>
                <c:pt idx="1182">
                  <c:v>158.86213700000016</c:v>
                </c:pt>
                <c:pt idx="1183">
                  <c:v>158.86213700000016</c:v>
                </c:pt>
                <c:pt idx="1184">
                  <c:v>158.86213700000016</c:v>
                </c:pt>
                <c:pt idx="1185">
                  <c:v>158.86213700000016</c:v>
                </c:pt>
                <c:pt idx="1186">
                  <c:v>158.86213700000016</c:v>
                </c:pt>
                <c:pt idx="1187">
                  <c:v>158.86213700000016</c:v>
                </c:pt>
                <c:pt idx="1188">
                  <c:v>158.86213700000016</c:v>
                </c:pt>
                <c:pt idx="1189">
                  <c:v>158.86213700000016</c:v>
                </c:pt>
                <c:pt idx="1190">
                  <c:v>159.26274700000008</c:v>
                </c:pt>
                <c:pt idx="1191">
                  <c:v>159.26274700000008</c:v>
                </c:pt>
                <c:pt idx="1192">
                  <c:v>159.26274700000008</c:v>
                </c:pt>
                <c:pt idx="1193">
                  <c:v>159.26274700000008</c:v>
                </c:pt>
                <c:pt idx="1194">
                  <c:v>159.26274700000008</c:v>
                </c:pt>
                <c:pt idx="1195">
                  <c:v>159.26274700000008</c:v>
                </c:pt>
                <c:pt idx="1196">
                  <c:v>159.26274700000008</c:v>
                </c:pt>
                <c:pt idx="1197">
                  <c:v>159.26274700000008</c:v>
                </c:pt>
                <c:pt idx="1198">
                  <c:v>159.26274700000008</c:v>
                </c:pt>
                <c:pt idx="1199">
                  <c:v>159.26274700000008</c:v>
                </c:pt>
                <c:pt idx="1200">
                  <c:v>167.39256599999999</c:v>
                </c:pt>
                <c:pt idx="1201">
                  <c:v>167.39256599999999</c:v>
                </c:pt>
                <c:pt idx="1202">
                  <c:v>167.39256599999999</c:v>
                </c:pt>
                <c:pt idx="1203">
                  <c:v>167.39256599999999</c:v>
                </c:pt>
                <c:pt idx="1204">
                  <c:v>167.39256599999999</c:v>
                </c:pt>
                <c:pt idx="1205">
                  <c:v>167.39256599999999</c:v>
                </c:pt>
                <c:pt idx="1206">
                  <c:v>167.39256599999999</c:v>
                </c:pt>
                <c:pt idx="1207">
                  <c:v>167.39256599999999</c:v>
                </c:pt>
                <c:pt idx="1208">
                  <c:v>167.39256599999999</c:v>
                </c:pt>
                <c:pt idx="1209">
                  <c:v>167.39256599999999</c:v>
                </c:pt>
                <c:pt idx="1210">
                  <c:v>170.18041500000001</c:v>
                </c:pt>
                <c:pt idx="1211">
                  <c:v>170.18041500000001</c:v>
                </c:pt>
                <c:pt idx="1212">
                  <c:v>170.18041500000001</c:v>
                </c:pt>
                <c:pt idx="1213">
                  <c:v>170.18041500000001</c:v>
                </c:pt>
                <c:pt idx="1214">
                  <c:v>170.18041500000001</c:v>
                </c:pt>
                <c:pt idx="1215">
                  <c:v>170.18041500000001</c:v>
                </c:pt>
                <c:pt idx="1216">
                  <c:v>170.18041500000001</c:v>
                </c:pt>
                <c:pt idx="1217">
                  <c:v>170.18041500000001</c:v>
                </c:pt>
                <c:pt idx="1218">
                  <c:v>170.18041500000001</c:v>
                </c:pt>
                <c:pt idx="1219">
                  <c:v>170.18041500000001</c:v>
                </c:pt>
                <c:pt idx="1220">
                  <c:v>146.69230900000008</c:v>
                </c:pt>
                <c:pt idx="1221">
                  <c:v>146.69230900000008</c:v>
                </c:pt>
                <c:pt idx="1222">
                  <c:v>146.69230900000008</c:v>
                </c:pt>
                <c:pt idx="1223">
                  <c:v>146.69230900000008</c:v>
                </c:pt>
                <c:pt idx="1224">
                  <c:v>146.69230900000008</c:v>
                </c:pt>
                <c:pt idx="1225">
                  <c:v>146.69230900000008</c:v>
                </c:pt>
                <c:pt idx="1226">
                  <c:v>146.69230900000008</c:v>
                </c:pt>
                <c:pt idx="1227">
                  <c:v>146.69230900000008</c:v>
                </c:pt>
                <c:pt idx="1228">
                  <c:v>146.69230900000008</c:v>
                </c:pt>
                <c:pt idx="1229">
                  <c:v>146.69230900000008</c:v>
                </c:pt>
                <c:pt idx="1230">
                  <c:v>166.18820100000008</c:v>
                </c:pt>
                <c:pt idx="1231">
                  <c:v>166.18820100000008</c:v>
                </c:pt>
                <c:pt idx="1232">
                  <c:v>166.18820100000008</c:v>
                </c:pt>
                <c:pt idx="1233">
                  <c:v>166.18820100000008</c:v>
                </c:pt>
                <c:pt idx="1234">
                  <c:v>166.18820100000008</c:v>
                </c:pt>
                <c:pt idx="1235">
                  <c:v>166.18820100000008</c:v>
                </c:pt>
                <c:pt idx="1236">
                  <c:v>166.18820100000008</c:v>
                </c:pt>
                <c:pt idx="1237">
                  <c:v>166.18820100000008</c:v>
                </c:pt>
                <c:pt idx="1238">
                  <c:v>166.18820100000008</c:v>
                </c:pt>
                <c:pt idx="1239">
                  <c:v>166.18820100000008</c:v>
                </c:pt>
                <c:pt idx="1240">
                  <c:v>154.46739400000001</c:v>
                </c:pt>
                <c:pt idx="1241">
                  <c:v>154.46739400000001</c:v>
                </c:pt>
                <c:pt idx="1242">
                  <c:v>154.46739400000001</c:v>
                </c:pt>
                <c:pt idx="1243">
                  <c:v>154.46739400000001</c:v>
                </c:pt>
                <c:pt idx="1244">
                  <c:v>154.46739400000001</c:v>
                </c:pt>
                <c:pt idx="1245">
                  <c:v>154.46739400000001</c:v>
                </c:pt>
                <c:pt idx="1246">
                  <c:v>154.46739400000001</c:v>
                </c:pt>
                <c:pt idx="1247">
                  <c:v>154.46739400000001</c:v>
                </c:pt>
                <c:pt idx="1248">
                  <c:v>154.46739400000001</c:v>
                </c:pt>
                <c:pt idx="1249">
                  <c:v>154.46739400000001</c:v>
                </c:pt>
                <c:pt idx="1250">
                  <c:v>163.46540600000009</c:v>
                </c:pt>
                <c:pt idx="1251">
                  <c:v>163.46540600000009</c:v>
                </c:pt>
                <c:pt idx="1252">
                  <c:v>163.46540600000009</c:v>
                </c:pt>
                <c:pt idx="1253">
                  <c:v>163.46540600000009</c:v>
                </c:pt>
                <c:pt idx="1254">
                  <c:v>163.46540600000009</c:v>
                </c:pt>
                <c:pt idx="1255">
                  <c:v>163.46540600000009</c:v>
                </c:pt>
                <c:pt idx="1256">
                  <c:v>163.46540600000009</c:v>
                </c:pt>
                <c:pt idx="1257">
                  <c:v>163.46540600000009</c:v>
                </c:pt>
                <c:pt idx="1258">
                  <c:v>163.46540600000009</c:v>
                </c:pt>
                <c:pt idx="1259">
                  <c:v>163.46540600000009</c:v>
                </c:pt>
                <c:pt idx="1260">
                  <c:v>157.34462299999998</c:v>
                </c:pt>
                <c:pt idx="1261">
                  <c:v>157.34462299999998</c:v>
                </c:pt>
                <c:pt idx="1262">
                  <c:v>157.34462299999998</c:v>
                </c:pt>
                <c:pt idx="1263">
                  <c:v>157.34462299999998</c:v>
                </c:pt>
                <c:pt idx="1264">
                  <c:v>157.34462299999998</c:v>
                </c:pt>
                <c:pt idx="1265">
                  <c:v>157.34462299999998</c:v>
                </c:pt>
                <c:pt idx="1266">
                  <c:v>157.34462299999998</c:v>
                </c:pt>
                <c:pt idx="1267">
                  <c:v>157.34462299999998</c:v>
                </c:pt>
                <c:pt idx="1268">
                  <c:v>157.34462299999998</c:v>
                </c:pt>
                <c:pt idx="1269">
                  <c:v>157.34462299999998</c:v>
                </c:pt>
                <c:pt idx="1270">
                  <c:v>181.74171399999992</c:v>
                </c:pt>
                <c:pt idx="1271">
                  <c:v>181.74171399999992</c:v>
                </c:pt>
                <c:pt idx="1272">
                  <c:v>181.74171399999992</c:v>
                </c:pt>
                <c:pt idx="1273">
                  <c:v>181.74171399999992</c:v>
                </c:pt>
                <c:pt idx="1274">
                  <c:v>181.74171399999992</c:v>
                </c:pt>
                <c:pt idx="1275">
                  <c:v>181.74171399999992</c:v>
                </c:pt>
                <c:pt idx="1276">
                  <c:v>181.74171399999992</c:v>
                </c:pt>
                <c:pt idx="1277">
                  <c:v>181.74171399999992</c:v>
                </c:pt>
                <c:pt idx="1278">
                  <c:v>181.74171399999992</c:v>
                </c:pt>
                <c:pt idx="1279">
                  <c:v>181.74171399999992</c:v>
                </c:pt>
                <c:pt idx="1280">
                  <c:v>184.19395699999998</c:v>
                </c:pt>
                <c:pt idx="1281">
                  <c:v>184.19395699999998</c:v>
                </c:pt>
                <c:pt idx="1282">
                  <c:v>184.19395699999998</c:v>
                </c:pt>
                <c:pt idx="1283">
                  <c:v>184.19395699999998</c:v>
                </c:pt>
                <c:pt idx="1284">
                  <c:v>184.19395699999998</c:v>
                </c:pt>
                <c:pt idx="1285">
                  <c:v>184.19395699999998</c:v>
                </c:pt>
                <c:pt idx="1286">
                  <c:v>184.19395699999998</c:v>
                </c:pt>
                <c:pt idx="1287">
                  <c:v>184.19395699999998</c:v>
                </c:pt>
                <c:pt idx="1288">
                  <c:v>184.19395699999998</c:v>
                </c:pt>
                <c:pt idx="1289">
                  <c:v>184.19395699999998</c:v>
                </c:pt>
                <c:pt idx="1290">
                  <c:v>184.51441499999999</c:v>
                </c:pt>
                <c:pt idx="1291">
                  <c:v>184.51441499999999</c:v>
                </c:pt>
                <c:pt idx="1292">
                  <c:v>184.51441499999999</c:v>
                </c:pt>
                <c:pt idx="1293">
                  <c:v>184.51441499999999</c:v>
                </c:pt>
                <c:pt idx="1294">
                  <c:v>184.51441499999999</c:v>
                </c:pt>
                <c:pt idx="1295">
                  <c:v>184.51441499999999</c:v>
                </c:pt>
                <c:pt idx="1296">
                  <c:v>184.51441499999999</c:v>
                </c:pt>
                <c:pt idx="1297">
                  <c:v>184.51441499999999</c:v>
                </c:pt>
                <c:pt idx="1298">
                  <c:v>184.51441499999999</c:v>
                </c:pt>
                <c:pt idx="1299">
                  <c:v>184.51441499999999</c:v>
                </c:pt>
                <c:pt idx="1300">
                  <c:v>166.401769</c:v>
                </c:pt>
                <c:pt idx="1301">
                  <c:v>166.401769</c:v>
                </c:pt>
                <c:pt idx="1302">
                  <c:v>166.401769</c:v>
                </c:pt>
                <c:pt idx="1303">
                  <c:v>166.401769</c:v>
                </c:pt>
                <c:pt idx="1304">
                  <c:v>166.401769</c:v>
                </c:pt>
                <c:pt idx="1305">
                  <c:v>166.401769</c:v>
                </c:pt>
                <c:pt idx="1306">
                  <c:v>166.401769</c:v>
                </c:pt>
                <c:pt idx="1307">
                  <c:v>166.401769</c:v>
                </c:pt>
                <c:pt idx="1308">
                  <c:v>166.401769</c:v>
                </c:pt>
                <c:pt idx="1309">
                  <c:v>166.401769</c:v>
                </c:pt>
                <c:pt idx="1310">
                  <c:v>169.4737539999999</c:v>
                </c:pt>
                <c:pt idx="1311">
                  <c:v>169.4737539999999</c:v>
                </c:pt>
                <c:pt idx="1312">
                  <c:v>169.4737539999999</c:v>
                </c:pt>
                <c:pt idx="1313">
                  <c:v>169.4737539999999</c:v>
                </c:pt>
                <c:pt idx="1314">
                  <c:v>169.4737539999999</c:v>
                </c:pt>
                <c:pt idx="1315">
                  <c:v>169.4737539999999</c:v>
                </c:pt>
                <c:pt idx="1316">
                  <c:v>169.4737539999999</c:v>
                </c:pt>
                <c:pt idx="1317">
                  <c:v>169.4737539999999</c:v>
                </c:pt>
                <c:pt idx="1318">
                  <c:v>169.4737539999999</c:v>
                </c:pt>
                <c:pt idx="1319">
                  <c:v>169.4737539999999</c:v>
                </c:pt>
                <c:pt idx="1320">
                  <c:v>169.15224300000008</c:v>
                </c:pt>
                <c:pt idx="1321">
                  <c:v>169.15224300000008</c:v>
                </c:pt>
                <c:pt idx="1322">
                  <c:v>169.15224300000008</c:v>
                </c:pt>
                <c:pt idx="1323">
                  <c:v>169.15224300000008</c:v>
                </c:pt>
                <c:pt idx="1324">
                  <c:v>169.15224300000008</c:v>
                </c:pt>
                <c:pt idx="1325">
                  <c:v>169.15224300000008</c:v>
                </c:pt>
                <c:pt idx="1326">
                  <c:v>169.15224300000008</c:v>
                </c:pt>
                <c:pt idx="1327">
                  <c:v>169.15224300000008</c:v>
                </c:pt>
                <c:pt idx="1328">
                  <c:v>169.15224300000008</c:v>
                </c:pt>
                <c:pt idx="1329">
                  <c:v>169.15224300000008</c:v>
                </c:pt>
                <c:pt idx="1330">
                  <c:v>182.63673700000001</c:v>
                </c:pt>
                <c:pt idx="1331">
                  <c:v>182.63673700000001</c:v>
                </c:pt>
                <c:pt idx="1332">
                  <c:v>182.63673700000001</c:v>
                </c:pt>
                <c:pt idx="1333">
                  <c:v>182.63673700000001</c:v>
                </c:pt>
                <c:pt idx="1334">
                  <c:v>182.63673700000001</c:v>
                </c:pt>
                <c:pt idx="1335">
                  <c:v>182.63673700000001</c:v>
                </c:pt>
                <c:pt idx="1336">
                  <c:v>182.63673700000001</c:v>
                </c:pt>
                <c:pt idx="1337">
                  <c:v>182.63673700000001</c:v>
                </c:pt>
                <c:pt idx="1338">
                  <c:v>182.63673700000001</c:v>
                </c:pt>
                <c:pt idx="1339">
                  <c:v>182.63673700000001</c:v>
                </c:pt>
                <c:pt idx="1340">
                  <c:v>192.12722800000009</c:v>
                </c:pt>
                <c:pt idx="1341">
                  <c:v>192.12722800000009</c:v>
                </c:pt>
                <c:pt idx="1342">
                  <c:v>192.12722800000009</c:v>
                </c:pt>
                <c:pt idx="1343">
                  <c:v>192.12722800000009</c:v>
                </c:pt>
                <c:pt idx="1344">
                  <c:v>192.12722800000009</c:v>
                </c:pt>
                <c:pt idx="1345">
                  <c:v>192.12722800000009</c:v>
                </c:pt>
                <c:pt idx="1346">
                  <c:v>192.12722800000009</c:v>
                </c:pt>
                <c:pt idx="1347">
                  <c:v>192.12722800000009</c:v>
                </c:pt>
                <c:pt idx="1348">
                  <c:v>192.12722800000009</c:v>
                </c:pt>
                <c:pt idx="1349">
                  <c:v>192.12722800000009</c:v>
                </c:pt>
                <c:pt idx="1350">
                  <c:v>196.51724600000009</c:v>
                </c:pt>
                <c:pt idx="1351">
                  <c:v>196.51724600000009</c:v>
                </c:pt>
                <c:pt idx="1352">
                  <c:v>196.51724600000009</c:v>
                </c:pt>
                <c:pt idx="1353">
                  <c:v>196.51724600000009</c:v>
                </c:pt>
                <c:pt idx="1354">
                  <c:v>196.51724600000009</c:v>
                </c:pt>
                <c:pt idx="1355">
                  <c:v>196.51724600000009</c:v>
                </c:pt>
                <c:pt idx="1356">
                  <c:v>196.51724600000009</c:v>
                </c:pt>
                <c:pt idx="1357">
                  <c:v>196.51724600000009</c:v>
                </c:pt>
                <c:pt idx="1358">
                  <c:v>196.51724600000009</c:v>
                </c:pt>
                <c:pt idx="1359">
                  <c:v>196.51724600000009</c:v>
                </c:pt>
                <c:pt idx="1360">
                  <c:v>197.92922800000008</c:v>
                </c:pt>
                <c:pt idx="1361">
                  <c:v>197.92922800000008</c:v>
                </c:pt>
                <c:pt idx="1362">
                  <c:v>197.92922800000008</c:v>
                </c:pt>
                <c:pt idx="1363">
                  <c:v>197.92922800000008</c:v>
                </c:pt>
                <c:pt idx="1364">
                  <c:v>197.92922800000008</c:v>
                </c:pt>
                <c:pt idx="1365">
                  <c:v>197.92922800000008</c:v>
                </c:pt>
                <c:pt idx="1366">
                  <c:v>197.92922800000008</c:v>
                </c:pt>
                <c:pt idx="1367">
                  <c:v>197.92922800000008</c:v>
                </c:pt>
                <c:pt idx="1368">
                  <c:v>197.92922800000008</c:v>
                </c:pt>
                <c:pt idx="1369">
                  <c:v>197.92922800000008</c:v>
                </c:pt>
                <c:pt idx="1370">
                  <c:v>185.37379999999999</c:v>
                </c:pt>
                <c:pt idx="1371">
                  <c:v>185.37379999999999</c:v>
                </c:pt>
                <c:pt idx="1372">
                  <c:v>185.37379999999999</c:v>
                </c:pt>
                <c:pt idx="1373">
                  <c:v>185.37379999999999</c:v>
                </c:pt>
                <c:pt idx="1374">
                  <c:v>185.37379999999999</c:v>
                </c:pt>
                <c:pt idx="1375">
                  <c:v>185.37379999999999</c:v>
                </c:pt>
                <c:pt idx="1376">
                  <c:v>185.37379999999999</c:v>
                </c:pt>
                <c:pt idx="1377">
                  <c:v>185.37379999999999</c:v>
                </c:pt>
                <c:pt idx="1378">
                  <c:v>185.37379999999999</c:v>
                </c:pt>
                <c:pt idx="1379">
                  <c:v>185.37379999999999</c:v>
                </c:pt>
                <c:pt idx="1380">
                  <c:v>180.32475299999999</c:v>
                </c:pt>
                <c:pt idx="1381">
                  <c:v>180.32475299999999</c:v>
                </c:pt>
                <c:pt idx="1382">
                  <c:v>180.32475299999999</c:v>
                </c:pt>
                <c:pt idx="1383">
                  <c:v>180.32475299999999</c:v>
                </c:pt>
                <c:pt idx="1384">
                  <c:v>180.32475299999999</c:v>
                </c:pt>
                <c:pt idx="1385">
                  <c:v>180.32475299999999</c:v>
                </c:pt>
                <c:pt idx="1386">
                  <c:v>180.32475299999999</c:v>
                </c:pt>
                <c:pt idx="1387">
                  <c:v>180.32475299999999</c:v>
                </c:pt>
                <c:pt idx="1388">
                  <c:v>180.32475299999999</c:v>
                </c:pt>
                <c:pt idx="1389">
                  <c:v>180.32475299999999</c:v>
                </c:pt>
                <c:pt idx="1390">
                  <c:v>188.55675299999999</c:v>
                </c:pt>
                <c:pt idx="1391">
                  <c:v>188.55675299999999</c:v>
                </c:pt>
                <c:pt idx="1392">
                  <c:v>188.55675299999999</c:v>
                </c:pt>
                <c:pt idx="1393">
                  <c:v>188.55675299999999</c:v>
                </c:pt>
                <c:pt idx="1394">
                  <c:v>188.55675299999999</c:v>
                </c:pt>
                <c:pt idx="1395">
                  <c:v>188.55675299999999</c:v>
                </c:pt>
                <c:pt idx="1396">
                  <c:v>188.55675299999999</c:v>
                </c:pt>
                <c:pt idx="1397">
                  <c:v>188.55675299999999</c:v>
                </c:pt>
                <c:pt idx="1398">
                  <c:v>188.55675299999999</c:v>
                </c:pt>
                <c:pt idx="1399">
                  <c:v>188.55675299999999</c:v>
                </c:pt>
                <c:pt idx="1400">
                  <c:v>195.35950299999999</c:v>
                </c:pt>
                <c:pt idx="1401">
                  <c:v>195.35950299999999</c:v>
                </c:pt>
                <c:pt idx="1402">
                  <c:v>195.35950299999999</c:v>
                </c:pt>
                <c:pt idx="1403">
                  <c:v>195.35950299999999</c:v>
                </c:pt>
                <c:pt idx="1404">
                  <c:v>195.35950299999999</c:v>
                </c:pt>
                <c:pt idx="1405">
                  <c:v>195.35950299999999</c:v>
                </c:pt>
                <c:pt idx="1406">
                  <c:v>195.35950299999999</c:v>
                </c:pt>
                <c:pt idx="1407">
                  <c:v>195.35950299999999</c:v>
                </c:pt>
                <c:pt idx="1408">
                  <c:v>195.35950299999999</c:v>
                </c:pt>
                <c:pt idx="1409">
                  <c:v>195.35950299999999</c:v>
                </c:pt>
                <c:pt idx="1410">
                  <c:v>183.152773</c:v>
                </c:pt>
                <c:pt idx="1411">
                  <c:v>183.152773</c:v>
                </c:pt>
                <c:pt idx="1412">
                  <c:v>183.152773</c:v>
                </c:pt>
                <c:pt idx="1413">
                  <c:v>183.152773</c:v>
                </c:pt>
                <c:pt idx="1414">
                  <c:v>183.152773</c:v>
                </c:pt>
                <c:pt idx="1415">
                  <c:v>183.152773</c:v>
                </c:pt>
                <c:pt idx="1416">
                  <c:v>183.152773</c:v>
                </c:pt>
                <c:pt idx="1417">
                  <c:v>183.152773</c:v>
                </c:pt>
                <c:pt idx="1418">
                  <c:v>183.152773</c:v>
                </c:pt>
                <c:pt idx="1419">
                  <c:v>183.152773</c:v>
                </c:pt>
                <c:pt idx="1420">
                  <c:v>215.046482</c:v>
                </c:pt>
                <c:pt idx="1421">
                  <c:v>215.046482</c:v>
                </c:pt>
                <c:pt idx="1422">
                  <c:v>215.046482</c:v>
                </c:pt>
                <c:pt idx="1423">
                  <c:v>215.046482</c:v>
                </c:pt>
                <c:pt idx="1424">
                  <c:v>215.046482</c:v>
                </c:pt>
                <c:pt idx="1425">
                  <c:v>215.046482</c:v>
                </c:pt>
                <c:pt idx="1426">
                  <c:v>215.046482</c:v>
                </c:pt>
                <c:pt idx="1427">
                  <c:v>215.046482</c:v>
                </c:pt>
                <c:pt idx="1428">
                  <c:v>215.046482</c:v>
                </c:pt>
                <c:pt idx="1429">
                  <c:v>215.046482</c:v>
                </c:pt>
                <c:pt idx="1430">
                  <c:v>217.7440049999999</c:v>
                </c:pt>
                <c:pt idx="1431">
                  <c:v>217.7440049999999</c:v>
                </c:pt>
                <c:pt idx="1432">
                  <c:v>217.7440049999999</c:v>
                </c:pt>
                <c:pt idx="1433">
                  <c:v>217.7440049999999</c:v>
                </c:pt>
                <c:pt idx="1434">
                  <c:v>217.7440049999999</c:v>
                </c:pt>
                <c:pt idx="1435">
                  <c:v>217.7440049999999</c:v>
                </c:pt>
                <c:pt idx="1436">
                  <c:v>217.7440049999999</c:v>
                </c:pt>
                <c:pt idx="1437">
                  <c:v>217.7440049999999</c:v>
                </c:pt>
                <c:pt idx="1438">
                  <c:v>217.7440049999999</c:v>
                </c:pt>
                <c:pt idx="1439">
                  <c:v>217.7440049999999</c:v>
                </c:pt>
                <c:pt idx="1440">
                  <c:v>207.91230300000001</c:v>
                </c:pt>
                <c:pt idx="1441">
                  <c:v>207.91230300000001</c:v>
                </c:pt>
                <c:pt idx="1442">
                  <c:v>207.91230300000001</c:v>
                </c:pt>
                <c:pt idx="1443">
                  <c:v>207.91230300000001</c:v>
                </c:pt>
                <c:pt idx="1444">
                  <c:v>207.91230300000001</c:v>
                </c:pt>
                <c:pt idx="1445">
                  <c:v>207.91230300000001</c:v>
                </c:pt>
                <c:pt idx="1446">
                  <c:v>207.91230300000001</c:v>
                </c:pt>
                <c:pt idx="1447">
                  <c:v>207.91230300000001</c:v>
                </c:pt>
                <c:pt idx="1448">
                  <c:v>207.91230300000001</c:v>
                </c:pt>
                <c:pt idx="1449">
                  <c:v>207.91230300000001</c:v>
                </c:pt>
                <c:pt idx="1450">
                  <c:v>192.99346199999999</c:v>
                </c:pt>
                <c:pt idx="1451">
                  <c:v>192.99346199999999</c:v>
                </c:pt>
                <c:pt idx="1452">
                  <c:v>192.99346199999999</c:v>
                </c:pt>
                <c:pt idx="1453">
                  <c:v>192.99346199999999</c:v>
                </c:pt>
                <c:pt idx="1454">
                  <c:v>192.99346199999999</c:v>
                </c:pt>
                <c:pt idx="1455">
                  <c:v>192.99346199999999</c:v>
                </c:pt>
                <c:pt idx="1456">
                  <c:v>192.99346199999999</c:v>
                </c:pt>
                <c:pt idx="1457">
                  <c:v>192.99346199999999</c:v>
                </c:pt>
                <c:pt idx="1458">
                  <c:v>192.99346199999999</c:v>
                </c:pt>
                <c:pt idx="1459">
                  <c:v>192.99346199999999</c:v>
                </c:pt>
                <c:pt idx="1460">
                  <c:v>179.71979899999991</c:v>
                </c:pt>
                <c:pt idx="1461">
                  <c:v>179.71979899999991</c:v>
                </c:pt>
                <c:pt idx="1462">
                  <c:v>179.71979899999991</c:v>
                </c:pt>
                <c:pt idx="1463">
                  <c:v>179.71979899999991</c:v>
                </c:pt>
                <c:pt idx="1464">
                  <c:v>179.71979899999991</c:v>
                </c:pt>
                <c:pt idx="1465">
                  <c:v>179.71979899999991</c:v>
                </c:pt>
                <c:pt idx="1466">
                  <c:v>179.71979899999991</c:v>
                </c:pt>
                <c:pt idx="1467">
                  <c:v>179.71979899999991</c:v>
                </c:pt>
                <c:pt idx="1468">
                  <c:v>179.71979899999991</c:v>
                </c:pt>
                <c:pt idx="1469">
                  <c:v>179.71979899999991</c:v>
                </c:pt>
                <c:pt idx="1470">
                  <c:v>166.7890559999999</c:v>
                </c:pt>
                <c:pt idx="1471">
                  <c:v>166.7890559999999</c:v>
                </c:pt>
                <c:pt idx="1472">
                  <c:v>166.7890559999999</c:v>
                </c:pt>
                <c:pt idx="1473">
                  <c:v>166.7890559999999</c:v>
                </c:pt>
                <c:pt idx="1474">
                  <c:v>166.7890559999999</c:v>
                </c:pt>
                <c:pt idx="1475">
                  <c:v>166.7890559999999</c:v>
                </c:pt>
                <c:pt idx="1476">
                  <c:v>166.7890559999999</c:v>
                </c:pt>
                <c:pt idx="1477">
                  <c:v>166.7890559999999</c:v>
                </c:pt>
                <c:pt idx="1478">
                  <c:v>166.7890559999999</c:v>
                </c:pt>
                <c:pt idx="1479">
                  <c:v>166.7890559999999</c:v>
                </c:pt>
                <c:pt idx="1480">
                  <c:v>157.10306699999998</c:v>
                </c:pt>
                <c:pt idx="1481">
                  <c:v>157.10306699999998</c:v>
                </c:pt>
                <c:pt idx="1482">
                  <c:v>157.10306699999998</c:v>
                </c:pt>
                <c:pt idx="1483">
                  <c:v>157.10306699999998</c:v>
                </c:pt>
                <c:pt idx="1484">
                  <c:v>157.10306699999998</c:v>
                </c:pt>
                <c:pt idx="1485">
                  <c:v>157.10306699999998</c:v>
                </c:pt>
                <c:pt idx="1486">
                  <c:v>157.10306699999998</c:v>
                </c:pt>
                <c:pt idx="1487">
                  <c:v>157.10306699999998</c:v>
                </c:pt>
                <c:pt idx="1488">
                  <c:v>157.10306699999998</c:v>
                </c:pt>
                <c:pt idx="1489">
                  <c:v>157.10306699999998</c:v>
                </c:pt>
                <c:pt idx="1490">
                  <c:v>148.73445399999991</c:v>
                </c:pt>
                <c:pt idx="1491">
                  <c:v>148.73445399999991</c:v>
                </c:pt>
                <c:pt idx="1492">
                  <c:v>148.73445399999991</c:v>
                </c:pt>
                <c:pt idx="1493">
                  <c:v>148.73445399999991</c:v>
                </c:pt>
                <c:pt idx="1494">
                  <c:v>148.73445399999991</c:v>
                </c:pt>
                <c:pt idx="1495">
                  <c:v>148.73445399999991</c:v>
                </c:pt>
                <c:pt idx="1496">
                  <c:v>148.73445399999991</c:v>
                </c:pt>
                <c:pt idx="1497">
                  <c:v>148.73445399999991</c:v>
                </c:pt>
                <c:pt idx="1498">
                  <c:v>148.73445399999991</c:v>
                </c:pt>
                <c:pt idx="1499">
                  <c:v>148.73445399999991</c:v>
                </c:pt>
                <c:pt idx="1500">
                  <c:v>140.39730600000007</c:v>
                </c:pt>
                <c:pt idx="1501">
                  <c:v>140.39730600000007</c:v>
                </c:pt>
                <c:pt idx="1502">
                  <c:v>140.39730600000007</c:v>
                </c:pt>
                <c:pt idx="1503">
                  <c:v>140.39730600000007</c:v>
                </c:pt>
                <c:pt idx="1504">
                  <c:v>140.39730600000007</c:v>
                </c:pt>
                <c:pt idx="1505">
                  <c:v>140.39730600000007</c:v>
                </c:pt>
                <c:pt idx="1506">
                  <c:v>140.39730600000007</c:v>
                </c:pt>
                <c:pt idx="1507">
                  <c:v>140.39730600000007</c:v>
                </c:pt>
                <c:pt idx="1508">
                  <c:v>140.39730600000007</c:v>
                </c:pt>
                <c:pt idx="1509">
                  <c:v>140.39730600000007</c:v>
                </c:pt>
                <c:pt idx="1510">
                  <c:v>131.20198199999999</c:v>
                </c:pt>
                <c:pt idx="1511">
                  <c:v>131.20198199999999</c:v>
                </c:pt>
                <c:pt idx="1512">
                  <c:v>131.20198199999999</c:v>
                </c:pt>
                <c:pt idx="1513">
                  <c:v>131.20198199999999</c:v>
                </c:pt>
                <c:pt idx="1514">
                  <c:v>131.20198199999999</c:v>
                </c:pt>
                <c:pt idx="1515">
                  <c:v>131.20198199999999</c:v>
                </c:pt>
                <c:pt idx="1516">
                  <c:v>131.20198199999999</c:v>
                </c:pt>
                <c:pt idx="1517">
                  <c:v>131.20198199999999</c:v>
                </c:pt>
                <c:pt idx="1518">
                  <c:v>131.20198199999999</c:v>
                </c:pt>
                <c:pt idx="1519">
                  <c:v>131.20198199999999</c:v>
                </c:pt>
                <c:pt idx="1520">
                  <c:v>125.44208999999999</c:v>
                </c:pt>
                <c:pt idx="1521">
                  <c:v>125.44208999999999</c:v>
                </c:pt>
                <c:pt idx="1522">
                  <c:v>125.44208999999999</c:v>
                </c:pt>
                <c:pt idx="1523">
                  <c:v>125.44208999999999</c:v>
                </c:pt>
                <c:pt idx="1524">
                  <c:v>125.44208999999999</c:v>
                </c:pt>
                <c:pt idx="1525">
                  <c:v>125.44208999999999</c:v>
                </c:pt>
                <c:pt idx="1526">
                  <c:v>125.44208999999999</c:v>
                </c:pt>
                <c:pt idx="1527">
                  <c:v>125.44208999999999</c:v>
                </c:pt>
                <c:pt idx="1528">
                  <c:v>125.44208999999999</c:v>
                </c:pt>
                <c:pt idx="1529">
                  <c:v>125.44208999999999</c:v>
                </c:pt>
                <c:pt idx="1530">
                  <c:v>119.39729000000004</c:v>
                </c:pt>
                <c:pt idx="1531">
                  <c:v>119.39729000000004</c:v>
                </c:pt>
                <c:pt idx="1532">
                  <c:v>119.39729000000004</c:v>
                </c:pt>
                <c:pt idx="1533">
                  <c:v>119.39729000000004</c:v>
                </c:pt>
                <c:pt idx="1534">
                  <c:v>119.39729000000004</c:v>
                </c:pt>
                <c:pt idx="1535">
                  <c:v>119.39729000000004</c:v>
                </c:pt>
                <c:pt idx="1536">
                  <c:v>119.39729000000004</c:v>
                </c:pt>
                <c:pt idx="1537">
                  <c:v>119.39729000000004</c:v>
                </c:pt>
                <c:pt idx="1538">
                  <c:v>119.39729000000004</c:v>
                </c:pt>
                <c:pt idx="1539">
                  <c:v>119.39729000000004</c:v>
                </c:pt>
                <c:pt idx="1540">
                  <c:v>113.64619999999999</c:v>
                </c:pt>
                <c:pt idx="1541">
                  <c:v>113.64619999999999</c:v>
                </c:pt>
                <c:pt idx="1542">
                  <c:v>113.64619999999999</c:v>
                </c:pt>
                <c:pt idx="1543">
                  <c:v>113.64619999999999</c:v>
                </c:pt>
                <c:pt idx="1544">
                  <c:v>113.64619999999999</c:v>
                </c:pt>
                <c:pt idx="1545">
                  <c:v>113.64619999999999</c:v>
                </c:pt>
                <c:pt idx="1546">
                  <c:v>113.64619999999999</c:v>
                </c:pt>
                <c:pt idx="1547">
                  <c:v>113.64619999999999</c:v>
                </c:pt>
                <c:pt idx="1548">
                  <c:v>113.64619999999999</c:v>
                </c:pt>
                <c:pt idx="1549">
                  <c:v>113.64619999999999</c:v>
                </c:pt>
                <c:pt idx="1550">
                  <c:v>108.042756</c:v>
                </c:pt>
                <c:pt idx="1551">
                  <c:v>108.042756</c:v>
                </c:pt>
                <c:pt idx="1552">
                  <c:v>108.042756</c:v>
                </c:pt>
                <c:pt idx="1553">
                  <c:v>108.042756</c:v>
                </c:pt>
                <c:pt idx="1554">
                  <c:v>108.042756</c:v>
                </c:pt>
                <c:pt idx="1555">
                  <c:v>108.042756</c:v>
                </c:pt>
                <c:pt idx="1556">
                  <c:v>108.042756</c:v>
                </c:pt>
                <c:pt idx="1557">
                  <c:v>108.042756</c:v>
                </c:pt>
                <c:pt idx="1558">
                  <c:v>108.042756</c:v>
                </c:pt>
                <c:pt idx="1559">
                  <c:v>108.042756</c:v>
                </c:pt>
                <c:pt idx="1560">
                  <c:v>103.63022900000004</c:v>
                </c:pt>
                <c:pt idx="1561">
                  <c:v>103.63022900000004</c:v>
                </c:pt>
                <c:pt idx="1562">
                  <c:v>103.63022900000004</c:v>
                </c:pt>
                <c:pt idx="1563">
                  <c:v>103.63022900000004</c:v>
                </c:pt>
                <c:pt idx="1564">
                  <c:v>103.63022900000004</c:v>
                </c:pt>
                <c:pt idx="1565">
                  <c:v>103.63022900000004</c:v>
                </c:pt>
                <c:pt idx="1566">
                  <c:v>103.63022900000004</c:v>
                </c:pt>
                <c:pt idx="1567">
                  <c:v>103.63022900000004</c:v>
                </c:pt>
                <c:pt idx="1568">
                  <c:v>103.63022900000004</c:v>
                </c:pt>
                <c:pt idx="1569">
                  <c:v>103.63022900000004</c:v>
                </c:pt>
                <c:pt idx="1570">
                  <c:v>99.318985999999981</c:v>
                </c:pt>
                <c:pt idx="1571">
                  <c:v>99.318985999999981</c:v>
                </c:pt>
                <c:pt idx="1572">
                  <c:v>99.318985999999981</c:v>
                </c:pt>
                <c:pt idx="1573">
                  <c:v>99.318985999999981</c:v>
                </c:pt>
                <c:pt idx="1574">
                  <c:v>99.318985999999981</c:v>
                </c:pt>
                <c:pt idx="1575">
                  <c:v>99.318985999999981</c:v>
                </c:pt>
                <c:pt idx="1576">
                  <c:v>99.318985999999981</c:v>
                </c:pt>
                <c:pt idx="1577">
                  <c:v>99.318985999999981</c:v>
                </c:pt>
                <c:pt idx="1578">
                  <c:v>99.318985999999981</c:v>
                </c:pt>
                <c:pt idx="1579">
                  <c:v>99.318985999999981</c:v>
                </c:pt>
                <c:pt idx="1580">
                  <c:v>93.858337999999918</c:v>
                </c:pt>
                <c:pt idx="1581">
                  <c:v>93.858337999999918</c:v>
                </c:pt>
                <c:pt idx="1582">
                  <c:v>93.858337999999918</c:v>
                </c:pt>
                <c:pt idx="1583">
                  <c:v>93.858337999999918</c:v>
                </c:pt>
                <c:pt idx="1584">
                  <c:v>93.858337999999918</c:v>
                </c:pt>
                <c:pt idx="1585">
                  <c:v>93.858337999999918</c:v>
                </c:pt>
                <c:pt idx="1586">
                  <c:v>93.858337999999918</c:v>
                </c:pt>
                <c:pt idx="1587">
                  <c:v>93.858337999999918</c:v>
                </c:pt>
                <c:pt idx="1588">
                  <c:v>93.858337999999918</c:v>
                </c:pt>
                <c:pt idx="1589">
                  <c:v>93.858337999999918</c:v>
                </c:pt>
                <c:pt idx="1590">
                  <c:v>90.407962000000026</c:v>
                </c:pt>
                <c:pt idx="1591">
                  <c:v>90.407962000000026</c:v>
                </c:pt>
                <c:pt idx="1592">
                  <c:v>90.407962000000026</c:v>
                </c:pt>
                <c:pt idx="1593">
                  <c:v>90.407962000000026</c:v>
                </c:pt>
                <c:pt idx="1594">
                  <c:v>90.407962000000026</c:v>
                </c:pt>
                <c:pt idx="1595">
                  <c:v>90.407962000000026</c:v>
                </c:pt>
                <c:pt idx="1596">
                  <c:v>90.407962000000026</c:v>
                </c:pt>
                <c:pt idx="1597">
                  <c:v>90.407962000000026</c:v>
                </c:pt>
                <c:pt idx="1598">
                  <c:v>90.407962000000026</c:v>
                </c:pt>
                <c:pt idx="1599">
                  <c:v>90.407962000000026</c:v>
                </c:pt>
                <c:pt idx="1600">
                  <c:v>87.487810999999994</c:v>
                </c:pt>
                <c:pt idx="1601">
                  <c:v>87.487810999999994</c:v>
                </c:pt>
                <c:pt idx="1602">
                  <c:v>87.487810999999994</c:v>
                </c:pt>
                <c:pt idx="1603">
                  <c:v>87.487810999999994</c:v>
                </c:pt>
                <c:pt idx="1604">
                  <c:v>87.487810999999994</c:v>
                </c:pt>
                <c:pt idx="1605">
                  <c:v>87.487810999999994</c:v>
                </c:pt>
                <c:pt idx="1606">
                  <c:v>87.487810999999994</c:v>
                </c:pt>
                <c:pt idx="1607">
                  <c:v>87.487810999999994</c:v>
                </c:pt>
                <c:pt idx="1608">
                  <c:v>87.487810999999994</c:v>
                </c:pt>
                <c:pt idx="1609">
                  <c:v>87.487810999999994</c:v>
                </c:pt>
                <c:pt idx="1610">
                  <c:v>83.936237000000006</c:v>
                </c:pt>
                <c:pt idx="1611">
                  <c:v>83.936237000000006</c:v>
                </c:pt>
                <c:pt idx="1612">
                  <c:v>83.936237000000006</c:v>
                </c:pt>
                <c:pt idx="1613">
                  <c:v>83.936237000000006</c:v>
                </c:pt>
                <c:pt idx="1614">
                  <c:v>83.936237000000006</c:v>
                </c:pt>
                <c:pt idx="1615">
                  <c:v>83.936237000000006</c:v>
                </c:pt>
                <c:pt idx="1616">
                  <c:v>83.936237000000006</c:v>
                </c:pt>
                <c:pt idx="1617">
                  <c:v>83.936237000000006</c:v>
                </c:pt>
                <c:pt idx="1618">
                  <c:v>83.936237000000006</c:v>
                </c:pt>
                <c:pt idx="1619">
                  <c:v>83.936237000000006</c:v>
                </c:pt>
                <c:pt idx="1620">
                  <c:v>79.748016000000007</c:v>
                </c:pt>
                <c:pt idx="1621">
                  <c:v>79.748016000000007</c:v>
                </c:pt>
                <c:pt idx="1622">
                  <c:v>79.748016000000007</c:v>
                </c:pt>
                <c:pt idx="1623">
                  <c:v>79.748016000000007</c:v>
                </c:pt>
                <c:pt idx="1624">
                  <c:v>79.748016000000007</c:v>
                </c:pt>
                <c:pt idx="1625">
                  <c:v>79.748016000000007</c:v>
                </c:pt>
                <c:pt idx="1626">
                  <c:v>79.748016000000007</c:v>
                </c:pt>
                <c:pt idx="1627">
                  <c:v>79.748016000000007</c:v>
                </c:pt>
                <c:pt idx="1628">
                  <c:v>79.748016000000007</c:v>
                </c:pt>
                <c:pt idx="1629">
                  <c:v>79.748016000000007</c:v>
                </c:pt>
                <c:pt idx="1630">
                  <c:v>76.343293000000045</c:v>
                </c:pt>
                <c:pt idx="1631">
                  <c:v>76.343293000000045</c:v>
                </c:pt>
                <c:pt idx="1632">
                  <c:v>76.343293000000045</c:v>
                </c:pt>
                <c:pt idx="1633">
                  <c:v>76.343293000000045</c:v>
                </c:pt>
                <c:pt idx="1634">
                  <c:v>76.343293000000045</c:v>
                </c:pt>
                <c:pt idx="1635">
                  <c:v>76.343293000000045</c:v>
                </c:pt>
                <c:pt idx="1636">
                  <c:v>76.343293000000045</c:v>
                </c:pt>
                <c:pt idx="1637">
                  <c:v>76.343293000000045</c:v>
                </c:pt>
                <c:pt idx="1638">
                  <c:v>76.343293000000045</c:v>
                </c:pt>
                <c:pt idx="1639">
                  <c:v>76.343293000000045</c:v>
                </c:pt>
                <c:pt idx="1640">
                  <c:v>72.919796000000005</c:v>
                </c:pt>
                <c:pt idx="1641">
                  <c:v>72.919796000000005</c:v>
                </c:pt>
                <c:pt idx="1642">
                  <c:v>72.919796000000005</c:v>
                </c:pt>
                <c:pt idx="1643">
                  <c:v>72.919796000000005</c:v>
                </c:pt>
                <c:pt idx="1644">
                  <c:v>72.919796000000005</c:v>
                </c:pt>
                <c:pt idx="1645">
                  <c:v>72.919796000000005</c:v>
                </c:pt>
                <c:pt idx="1646">
                  <c:v>72.919796000000005</c:v>
                </c:pt>
                <c:pt idx="1647">
                  <c:v>72.919796000000005</c:v>
                </c:pt>
                <c:pt idx="1648">
                  <c:v>72.919796000000005</c:v>
                </c:pt>
                <c:pt idx="1649">
                  <c:v>72.919796000000005</c:v>
                </c:pt>
                <c:pt idx="1650">
                  <c:v>70.166314999999983</c:v>
                </c:pt>
                <c:pt idx="1651">
                  <c:v>70.166314999999983</c:v>
                </c:pt>
                <c:pt idx="1652">
                  <c:v>70.166314999999983</c:v>
                </c:pt>
                <c:pt idx="1653">
                  <c:v>70.166314999999983</c:v>
                </c:pt>
                <c:pt idx="1654">
                  <c:v>70.166314999999983</c:v>
                </c:pt>
                <c:pt idx="1655">
                  <c:v>70.166314999999983</c:v>
                </c:pt>
                <c:pt idx="1656">
                  <c:v>70.166314999999983</c:v>
                </c:pt>
                <c:pt idx="1657">
                  <c:v>70.166314999999983</c:v>
                </c:pt>
                <c:pt idx="1658">
                  <c:v>70.166314999999983</c:v>
                </c:pt>
                <c:pt idx="1659">
                  <c:v>70.166314999999983</c:v>
                </c:pt>
                <c:pt idx="1660">
                  <c:v>67.222383999999963</c:v>
                </c:pt>
                <c:pt idx="1661">
                  <c:v>67.222383999999963</c:v>
                </c:pt>
                <c:pt idx="1662">
                  <c:v>67.222383999999963</c:v>
                </c:pt>
                <c:pt idx="1663">
                  <c:v>67.222383999999963</c:v>
                </c:pt>
                <c:pt idx="1664">
                  <c:v>67.222383999999963</c:v>
                </c:pt>
                <c:pt idx="1665">
                  <c:v>67.222383999999963</c:v>
                </c:pt>
                <c:pt idx="1666">
                  <c:v>67.222383999999963</c:v>
                </c:pt>
                <c:pt idx="1667">
                  <c:v>67.222383999999963</c:v>
                </c:pt>
                <c:pt idx="1668">
                  <c:v>67.222383999999963</c:v>
                </c:pt>
                <c:pt idx="1669">
                  <c:v>67.222383999999963</c:v>
                </c:pt>
                <c:pt idx="1670">
                  <c:v>65.764900999999995</c:v>
                </c:pt>
                <c:pt idx="1671">
                  <c:v>65.764900999999995</c:v>
                </c:pt>
                <c:pt idx="1672">
                  <c:v>65.764900999999995</c:v>
                </c:pt>
                <c:pt idx="1673">
                  <c:v>65.764900999999995</c:v>
                </c:pt>
                <c:pt idx="1674">
                  <c:v>65.764900999999995</c:v>
                </c:pt>
                <c:pt idx="1675">
                  <c:v>65.764900999999995</c:v>
                </c:pt>
                <c:pt idx="1676">
                  <c:v>65.764900999999995</c:v>
                </c:pt>
                <c:pt idx="1677">
                  <c:v>65.764900999999995</c:v>
                </c:pt>
                <c:pt idx="1678">
                  <c:v>65.764900999999995</c:v>
                </c:pt>
                <c:pt idx="1679">
                  <c:v>65.764900999999995</c:v>
                </c:pt>
                <c:pt idx="1680">
                  <c:v>64.375871999999916</c:v>
                </c:pt>
                <c:pt idx="1681">
                  <c:v>64.375871999999916</c:v>
                </c:pt>
                <c:pt idx="1682">
                  <c:v>64.375871999999916</c:v>
                </c:pt>
                <c:pt idx="1683">
                  <c:v>64.375871999999916</c:v>
                </c:pt>
                <c:pt idx="1684">
                  <c:v>64.375871999999916</c:v>
                </c:pt>
                <c:pt idx="1685">
                  <c:v>64.375871999999916</c:v>
                </c:pt>
                <c:pt idx="1686">
                  <c:v>64.375871999999916</c:v>
                </c:pt>
                <c:pt idx="1687">
                  <c:v>64.375871999999916</c:v>
                </c:pt>
                <c:pt idx="1688">
                  <c:v>64.375871999999916</c:v>
                </c:pt>
                <c:pt idx="1689">
                  <c:v>64.375871999999916</c:v>
                </c:pt>
                <c:pt idx="1690">
                  <c:v>62.520040000000002</c:v>
                </c:pt>
                <c:pt idx="1691">
                  <c:v>62.520040000000002</c:v>
                </c:pt>
                <c:pt idx="1692">
                  <c:v>62.520040000000002</c:v>
                </c:pt>
                <c:pt idx="1693">
                  <c:v>62.520040000000002</c:v>
                </c:pt>
                <c:pt idx="1694">
                  <c:v>62.520040000000002</c:v>
                </c:pt>
                <c:pt idx="1695">
                  <c:v>62.520040000000002</c:v>
                </c:pt>
                <c:pt idx="1696">
                  <c:v>62.520040000000002</c:v>
                </c:pt>
                <c:pt idx="1697">
                  <c:v>62.520040000000002</c:v>
                </c:pt>
                <c:pt idx="1698">
                  <c:v>62.520040000000002</c:v>
                </c:pt>
                <c:pt idx="1699">
                  <c:v>62.520040000000002</c:v>
                </c:pt>
                <c:pt idx="1700">
                  <c:v>60.617447999999996</c:v>
                </c:pt>
                <c:pt idx="1701">
                  <c:v>60.617447999999996</c:v>
                </c:pt>
                <c:pt idx="1702">
                  <c:v>60.617447999999996</c:v>
                </c:pt>
                <c:pt idx="1703">
                  <c:v>60.617447999999996</c:v>
                </c:pt>
                <c:pt idx="1704">
                  <c:v>60.617447999999996</c:v>
                </c:pt>
                <c:pt idx="1705">
                  <c:v>60.617447999999996</c:v>
                </c:pt>
                <c:pt idx="1706">
                  <c:v>60.617447999999996</c:v>
                </c:pt>
                <c:pt idx="1707">
                  <c:v>60.617447999999996</c:v>
                </c:pt>
                <c:pt idx="1708">
                  <c:v>60.617447999999996</c:v>
                </c:pt>
                <c:pt idx="1709">
                  <c:v>60.617447999999996</c:v>
                </c:pt>
                <c:pt idx="1710">
                  <c:v>58.980366000000004</c:v>
                </c:pt>
                <c:pt idx="1711">
                  <c:v>58.980366000000004</c:v>
                </c:pt>
                <c:pt idx="1712">
                  <c:v>58.980366000000004</c:v>
                </c:pt>
                <c:pt idx="1713">
                  <c:v>58.980366000000004</c:v>
                </c:pt>
                <c:pt idx="1714">
                  <c:v>58.980366000000004</c:v>
                </c:pt>
                <c:pt idx="1715">
                  <c:v>58.980366000000004</c:v>
                </c:pt>
                <c:pt idx="1716">
                  <c:v>58.980366000000004</c:v>
                </c:pt>
                <c:pt idx="1717">
                  <c:v>58.980366000000004</c:v>
                </c:pt>
                <c:pt idx="1718">
                  <c:v>58.980366000000004</c:v>
                </c:pt>
                <c:pt idx="1719">
                  <c:v>58.980366000000004</c:v>
                </c:pt>
                <c:pt idx="1720">
                  <c:v>57.963359000000011</c:v>
                </c:pt>
                <c:pt idx="1721">
                  <c:v>57.963359000000011</c:v>
                </c:pt>
                <c:pt idx="1722">
                  <c:v>57.963359000000011</c:v>
                </c:pt>
                <c:pt idx="1723">
                  <c:v>57.963359000000011</c:v>
                </c:pt>
                <c:pt idx="1724">
                  <c:v>57.963359000000011</c:v>
                </c:pt>
                <c:pt idx="1725">
                  <c:v>57.963359000000011</c:v>
                </c:pt>
                <c:pt idx="1726">
                  <c:v>57.963359000000011</c:v>
                </c:pt>
                <c:pt idx="1727">
                  <c:v>57.963359000000011</c:v>
                </c:pt>
                <c:pt idx="1728">
                  <c:v>57.963359000000011</c:v>
                </c:pt>
                <c:pt idx="1729">
                  <c:v>57.963359000000011</c:v>
                </c:pt>
                <c:pt idx="1730">
                  <c:v>56.523216000000012</c:v>
                </c:pt>
                <c:pt idx="1731">
                  <c:v>56.523216000000012</c:v>
                </c:pt>
                <c:pt idx="1732">
                  <c:v>56.523216000000012</c:v>
                </c:pt>
                <c:pt idx="1733">
                  <c:v>56.523216000000012</c:v>
                </c:pt>
                <c:pt idx="1734">
                  <c:v>56.523216000000012</c:v>
                </c:pt>
                <c:pt idx="1735">
                  <c:v>56.523216000000012</c:v>
                </c:pt>
                <c:pt idx="1736">
                  <c:v>56.523216000000012</c:v>
                </c:pt>
                <c:pt idx="1737">
                  <c:v>56.523216000000012</c:v>
                </c:pt>
                <c:pt idx="1738">
                  <c:v>56.523216000000012</c:v>
                </c:pt>
                <c:pt idx="1739">
                  <c:v>56.523216000000012</c:v>
                </c:pt>
                <c:pt idx="1740">
                  <c:v>55.269988000000012</c:v>
                </c:pt>
                <c:pt idx="1741">
                  <c:v>55.269988000000012</c:v>
                </c:pt>
                <c:pt idx="1742">
                  <c:v>55.269988000000012</c:v>
                </c:pt>
                <c:pt idx="1743">
                  <c:v>55.269988000000012</c:v>
                </c:pt>
                <c:pt idx="1744">
                  <c:v>55.269988000000012</c:v>
                </c:pt>
                <c:pt idx="1745">
                  <c:v>55.269988000000012</c:v>
                </c:pt>
                <c:pt idx="1746">
                  <c:v>55.269988000000012</c:v>
                </c:pt>
                <c:pt idx="1747">
                  <c:v>55.269988000000012</c:v>
                </c:pt>
                <c:pt idx="1748">
                  <c:v>55.269988000000012</c:v>
                </c:pt>
                <c:pt idx="1749">
                  <c:v>55.269988000000012</c:v>
                </c:pt>
                <c:pt idx="1750">
                  <c:v>53.850943999999998</c:v>
                </c:pt>
                <c:pt idx="1751">
                  <c:v>53.850943999999998</c:v>
                </c:pt>
                <c:pt idx="1752">
                  <c:v>53.850943999999998</c:v>
                </c:pt>
                <c:pt idx="1753">
                  <c:v>53.850943999999998</c:v>
                </c:pt>
                <c:pt idx="1754">
                  <c:v>53.850943999999998</c:v>
                </c:pt>
                <c:pt idx="1755">
                  <c:v>53.850943999999998</c:v>
                </c:pt>
                <c:pt idx="1756">
                  <c:v>53.850943999999998</c:v>
                </c:pt>
                <c:pt idx="1757">
                  <c:v>53.850943999999998</c:v>
                </c:pt>
                <c:pt idx="1758">
                  <c:v>53.850943999999998</c:v>
                </c:pt>
                <c:pt idx="1759">
                  <c:v>53.850943999999998</c:v>
                </c:pt>
                <c:pt idx="1760">
                  <c:v>52.336072000000001</c:v>
                </c:pt>
                <c:pt idx="1761">
                  <c:v>52.336072000000001</c:v>
                </c:pt>
                <c:pt idx="1762">
                  <c:v>52.336072000000001</c:v>
                </c:pt>
                <c:pt idx="1763">
                  <c:v>52.336072000000001</c:v>
                </c:pt>
                <c:pt idx="1764">
                  <c:v>52.336072000000001</c:v>
                </c:pt>
                <c:pt idx="1765">
                  <c:v>52.336072000000001</c:v>
                </c:pt>
                <c:pt idx="1766">
                  <c:v>52.336072000000001</c:v>
                </c:pt>
                <c:pt idx="1767">
                  <c:v>52.336072000000001</c:v>
                </c:pt>
                <c:pt idx="1768">
                  <c:v>52.336072000000001</c:v>
                </c:pt>
                <c:pt idx="1769">
                  <c:v>52.336072000000001</c:v>
                </c:pt>
                <c:pt idx="1770">
                  <c:v>50.811430999999999</c:v>
                </c:pt>
                <c:pt idx="1771">
                  <c:v>50.811430999999999</c:v>
                </c:pt>
                <c:pt idx="1772">
                  <c:v>50.811430999999999</c:v>
                </c:pt>
                <c:pt idx="1773">
                  <c:v>50.811430999999999</c:v>
                </c:pt>
                <c:pt idx="1774">
                  <c:v>50.811430999999999</c:v>
                </c:pt>
                <c:pt idx="1775">
                  <c:v>50.811430999999999</c:v>
                </c:pt>
                <c:pt idx="1776">
                  <c:v>50.811430999999999</c:v>
                </c:pt>
                <c:pt idx="1777">
                  <c:v>50.811430999999999</c:v>
                </c:pt>
                <c:pt idx="1778">
                  <c:v>50.811430999999999</c:v>
                </c:pt>
                <c:pt idx="1779">
                  <c:v>50.811430999999999</c:v>
                </c:pt>
                <c:pt idx="1780">
                  <c:v>49.607111000000003</c:v>
                </c:pt>
                <c:pt idx="1781">
                  <c:v>49.607111000000003</c:v>
                </c:pt>
                <c:pt idx="1782">
                  <c:v>49.607111000000003</c:v>
                </c:pt>
                <c:pt idx="1783">
                  <c:v>49.607111000000003</c:v>
                </c:pt>
                <c:pt idx="1784">
                  <c:v>49.607111000000003</c:v>
                </c:pt>
                <c:pt idx="1785">
                  <c:v>49.607111000000003</c:v>
                </c:pt>
                <c:pt idx="1786">
                  <c:v>49.607111000000003</c:v>
                </c:pt>
                <c:pt idx="1787">
                  <c:v>49.607111000000003</c:v>
                </c:pt>
                <c:pt idx="1788">
                  <c:v>49.607111000000003</c:v>
                </c:pt>
                <c:pt idx="1789">
                  <c:v>49.607111000000003</c:v>
                </c:pt>
                <c:pt idx="1790">
                  <c:v>48.755977000000001</c:v>
                </c:pt>
                <c:pt idx="1791">
                  <c:v>48.755977000000001</c:v>
                </c:pt>
                <c:pt idx="1792">
                  <c:v>48.755977000000001</c:v>
                </c:pt>
                <c:pt idx="1793">
                  <c:v>48.755977000000001</c:v>
                </c:pt>
                <c:pt idx="1794">
                  <c:v>48.755977000000001</c:v>
                </c:pt>
                <c:pt idx="1795">
                  <c:v>48.755977000000001</c:v>
                </c:pt>
                <c:pt idx="1796">
                  <c:v>48.755977000000001</c:v>
                </c:pt>
                <c:pt idx="1797">
                  <c:v>48.755977000000001</c:v>
                </c:pt>
                <c:pt idx="1798">
                  <c:v>48.755977000000001</c:v>
                </c:pt>
                <c:pt idx="1799">
                  <c:v>48.755977000000001</c:v>
                </c:pt>
                <c:pt idx="1800">
                  <c:v>48.399951000000001</c:v>
                </c:pt>
                <c:pt idx="1801">
                  <c:v>48.399951000000001</c:v>
                </c:pt>
                <c:pt idx="1802">
                  <c:v>48.399951000000001</c:v>
                </c:pt>
                <c:pt idx="1803">
                  <c:v>48.399951000000001</c:v>
                </c:pt>
                <c:pt idx="1804">
                  <c:v>48.399951000000001</c:v>
                </c:pt>
                <c:pt idx="1805">
                  <c:v>48.399951000000001</c:v>
                </c:pt>
                <c:pt idx="1806">
                  <c:v>48.399951000000001</c:v>
                </c:pt>
                <c:pt idx="1807">
                  <c:v>48.399951000000001</c:v>
                </c:pt>
                <c:pt idx="1808">
                  <c:v>48.399951000000001</c:v>
                </c:pt>
                <c:pt idx="1809">
                  <c:v>48.399951000000001</c:v>
                </c:pt>
                <c:pt idx="1810">
                  <c:v>47.944217999999999</c:v>
                </c:pt>
                <c:pt idx="1811">
                  <c:v>47.944217999999999</c:v>
                </c:pt>
                <c:pt idx="1812">
                  <c:v>47.944217999999999</c:v>
                </c:pt>
                <c:pt idx="1813">
                  <c:v>47.944217999999999</c:v>
                </c:pt>
                <c:pt idx="1814">
                  <c:v>47.944217999999999</c:v>
                </c:pt>
                <c:pt idx="1815">
                  <c:v>47.944217999999999</c:v>
                </c:pt>
                <c:pt idx="1816">
                  <c:v>47.944217999999999</c:v>
                </c:pt>
                <c:pt idx="1817">
                  <c:v>47.944217999999999</c:v>
                </c:pt>
                <c:pt idx="1818">
                  <c:v>47.944217999999999</c:v>
                </c:pt>
                <c:pt idx="1819">
                  <c:v>47.944217999999999</c:v>
                </c:pt>
                <c:pt idx="1820">
                  <c:v>47.253752000000013</c:v>
                </c:pt>
                <c:pt idx="1821">
                  <c:v>47.253752000000013</c:v>
                </c:pt>
                <c:pt idx="1822">
                  <c:v>47.253752000000013</c:v>
                </c:pt>
                <c:pt idx="1823">
                  <c:v>47.253752000000013</c:v>
                </c:pt>
                <c:pt idx="1824">
                  <c:v>47.253752000000013</c:v>
                </c:pt>
                <c:pt idx="1825">
                  <c:v>47.253752000000013</c:v>
                </c:pt>
                <c:pt idx="1826">
                  <c:v>47.253752000000013</c:v>
                </c:pt>
                <c:pt idx="1827">
                  <c:v>47.253752000000013</c:v>
                </c:pt>
                <c:pt idx="1828">
                  <c:v>47.253752000000013</c:v>
                </c:pt>
                <c:pt idx="1829">
                  <c:v>47.253752000000013</c:v>
                </c:pt>
                <c:pt idx="1830">
                  <c:v>45.912373000000002</c:v>
                </c:pt>
                <c:pt idx="1831">
                  <c:v>45.912373000000002</c:v>
                </c:pt>
                <c:pt idx="1832">
                  <c:v>45.912373000000002</c:v>
                </c:pt>
                <c:pt idx="1833">
                  <c:v>45.912373000000002</c:v>
                </c:pt>
                <c:pt idx="1834">
                  <c:v>45.912373000000002</c:v>
                </c:pt>
                <c:pt idx="1835">
                  <c:v>45.912373000000002</c:v>
                </c:pt>
                <c:pt idx="1836">
                  <c:v>45.912373000000002</c:v>
                </c:pt>
                <c:pt idx="1837">
                  <c:v>45.912373000000002</c:v>
                </c:pt>
                <c:pt idx="1838">
                  <c:v>45.912373000000002</c:v>
                </c:pt>
                <c:pt idx="1839">
                  <c:v>45.912373000000002</c:v>
                </c:pt>
                <c:pt idx="1840">
                  <c:v>45.743329000000003</c:v>
                </c:pt>
                <c:pt idx="1841">
                  <c:v>45.743329000000003</c:v>
                </c:pt>
                <c:pt idx="1842">
                  <c:v>45.743329000000003</c:v>
                </c:pt>
                <c:pt idx="1843">
                  <c:v>45.743329000000003</c:v>
                </c:pt>
                <c:pt idx="1844">
                  <c:v>45.743329000000003</c:v>
                </c:pt>
                <c:pt idx="1845">
                  <c:v>45.743329000000003</c:v>
                </c:pt>
                <c:pt idx="1846">
                  <c:v>45.743329000000003</c:v>
                </c:pt>
                <c:pt idx="1847">
                  <c:v>45.743329000000003</c:v>
                </c:pt>
                <c:pt idx="1848">
                  <c:v>45.743329000000003</c:v>
                </c:pt>
                <c:pt idx="1849">
                  <c:v>45.743329000000003</c:v>
                </c:pt>
                <c:pt idx="1850">
                  <c:v>44.353090999999999</c:v>
                </c:pt>
                <c:pt idx="1851">
                  <c:v>44.353090999999999</c:v>
                </c:pt>
                <c:pt idx="1852">
                  <c:v>44.353090999999999</c:v>
                </c:pt>
                <c:pt idx="1853">
                  <c:v>44.353090999999999</c:v>
                </c:pt>
                <c:pt idx="1854">
                  <c:v>44.353090999999999</c:v>
                </c:pt>
                <c:pt idx="1855">
                  <c:v>44.353090999999999</c:v>
                </c:pt>
                <c:pt idx="1856">
                  <c:v>44.353090999999999</c:v>
                </c:pt>
                <c:pt idx="1857">
                  <c:v>44.353090999999999</c:v>
                </c:pt>
                <c:pt idx="1858">
                  <c:v>44.353090999999999</c:v>
                </c:pt>
                <c:pt idx="1859">
                  <c:v>44.353090999999999</c:v>
                </c:pt>
                <c:pt idx="1860">
                  <c:v>44.212318000000025</c:v>
                </c:pt>
                <c:pt idx="1861">
                  <c:v>44.212318000000025</c:v>
                </c:pt>
                <c:pt idx="1862">
                  <c:v>44.212318000000025</c:v>
                </c:pt>
                <c:pt idx="1863">
                  <c:v>44.212318000000025</c:v>
                </c:pt>
                <c:pt idx="1864">
                  <c:v>44.212318000000025</c:v>
                </c:pt>
                <c:pt idx="1865">
                  <c:v>44.212318000000025</c:v>
                </c:pt>
                <c:pt idx="1866">
                  <c:v>44.212318000000025</c:v>
                </c:pt>
                <c:pt idx="1867">
                  <c:v>44.212318000000025</c:v>
                </c:pt>
                <c:pt idx="1868">
                  <c:v>44.212318000000025</c:v>
                </c:pt>
                <c:pt idx="1869">
                  <c:v>44.212318000000025</c:v>
                </c:pt>
                <c:pt idx="1870">
                  <c:v>43.314759999999993</c:v>
                </c:pt>
                <c:pt idx="1871">
                  <c:v>43.314759999999993</c:v>
                </c:pt>
                <c:pt idx="1872">
                  <c:v>43.314759999999993</c:v>
                </c:pt>
                <c:pt idx="1873">
                  <c:v>43.314759999999993</c:v>
                </c:pt>
                <c:pt idx="1874">
                  <c:v>43.314759999999993</c:v>
                </c:pt>
                <c:pt idx="1875">
                  <c:v>43.314759999999993</c:v>
                </c:pt>
                <c:pt idx="1876">
                  <c:v>43.314759999999993</c:v>
                </c:pt>
                <c:pt idx="1877">
                  <c:v>43.314759999999993</c:v>
                </c:pt>
                <c:pt idx="1878">
                  <c:v>43.314759999999993</c:v>
                </c:pt>
                <c:pt idx="1879">
                  <c:v>43.314759999999993</c:v>
                </c:pt>
                <c:pt idx="1880">
                  <c:v>43.252718000000023</c:v>
                </c:pt>
                <c:pt idx="1881">
                  <c:v>43.252718000000023</c:v>
                </c:pt>
                <c:pt idx="1882">
                  <c:v>43.252718000000023</c:v>
                </c:pt>
                <c:pt idx="1883">
                  <c:v>43.252718000000023</c:v>
                </c:pt>
                <c:pt idx="1884">
                  <c:v>43.252718000000023</c:v>
                </c:pt>
                <c:pt idx="1885">
                  <c:v>43.252718000000023</c:v>
                </c:pt>
                <c:pt idx="1886">
                  <c:v>43.252718000000023</c:v>
                </c:pt>
                <c:pt idx="1887">
                  <c:v>43.252718000000023</c:v>
                </c:pt>
                <c:pt idx="1888">
                  <c:v>43.252718000000023</c:v>
                </c:pt>
                <c:pt idx="1889">
                  <c:v>43.252718000000023</c:v>
                </c:pt>
                <c:pt idx="1890">
                  <c:v>43.77511300000004</c:v>
                </c:pt>
                <c:pt idx="1891">
                  <c:v>43.77511300000004</c:v>
                </c:pt>
                <c:pt idx="1892">
                  <c:v>43.77511300000004</c:v>
                </c:pt>
                <c:pt idx="1893">
                  <c:v>43.77511300000004</c:v>
                </c:pt>
                <c:pt idx="1894">
                  <c:v>43.77511300000004</c:v>
                </c:pt>
                <c:pt idx="1895">
                  <c:v>43.77511300000004</c:v>
                </c:pt>
                <c:pt idx="1896">
                  <c:v>43.77511300000004</c:v>
                </c:pt>
                <c:pt idx="1897">
                  <c:v>43.77511300000004</c:v>
                </c:pt>
                <c:pt idx="1898">
                  <c:v>43.77511300000004</c:v>
                </c:pt>
                <c:pt idx="1899">
                  <c:v>43.77511300000004</c:v>
                </c:pt>
                <c:pt idx="1900">
                  <c:v>44.326737000000001</c:v>
                </c:pt>
                <c:pt idx="1901">
                  <c:v>44.326737000000001</c:v>
                </c:pt>
                <c:pt idx="1902">
                  <c:v>44.326737000000001</c:v>
                </c:pt>
                <c:pt idx="1903">
                  <c:v>44.326737000000001</c:v>
                </c:pt>
                <c:pt idx="1904">
                  <c:v>44.326737000000001</c:v>
                </c:pt>
                <c:pt idx="1905">
                  <c:v>44.326737000000001</c:v>
                </c:pt>
                <c:pt idx="1906">
                  <c:v>44.326737000000001</c:v>
                </c:pt>
                <c:pt idx="1907">
                  <c:v>44.326737000000001</c:v>
                </c:pt>
                <c:pt idx="1908">
                  <c:v>44.326737000000001</c:v>
                </c:pt>
                <c:pt idx="1909">
                  <c:v>44.326737000000001</c:v>
                </c:pt>
                <c:pt idx="1910">
                  <c:v>43.613666999999992</c:v>
                </c:pt>
                <c:pt idx="1911">
                  <c:v>43.613666999999992</c:v>
                </c:pt>
                <c:pt idx="1912">
                  <c:v>43.613666999999992</c:v>
                </c:pt>
                <c:pt idx="1913">
                  <c:v>43.613666999999992</c:v>
                </c:pt>
                <c:pt idx="1914">
                  <c:v>43.613666999999992</c:v>
                </c:pt>
                <c:pt idx="1915">
                  <c:v>43.613666999999992</c:v>
                </c:pt>
                <c:pt idx="1916">
                  <c:v>43.613666999999992</c:v>
                </c:pt>
                <c:pt idx="1917">
                  <c:v>43.613666999999992</c:v>
                </c:pt>
                <c:pt idx="1918">
                  <c:v>43.613666999999992</c:v>
                </c:pt>
                <c:pt idx="1919">
                  <c:v>43.613666999999992</c:v>
                </c:pt>
                <c:pt idx="1920">
                  <c:v>42.977783999999993</c:v>
                </c:pt>
                <c:pt idx="1921">
                  <c:v>42.977783999999993</c:v>
                </c:pt>
                <c:pt idx="1922">
                  <c:v>42.977783999999993</c:v>
                </c:pt>
                <c:pt idx="1923">
                  <c:v>42.977783999999993</c:v>
                </c:pt>
                <c:pt idx="1924">
                  <c:v>42.977783999999993</c:v>
                </c:pt>
                <c:pt idx="1925">
                  <c:v>42.977783999999993</c:v>
                </c:pt>
                <c:pt idx="1926">
                  <c:v>42.977783999999993</c:v>
                </c:pt>
                <c:pt idx="1927">
                  <c:v>42.977783999999993</c:v>
                </c:pt>
                <c:pt idx="1928">
                  <c:v>42.977783999999993</c:v>
                </c:pt>
                <c:pt idx="1929">
                  <c:v>42.977783999999993</c:v>
                </c:pt>
                <c:pt idx="1930">
                  <c:v>42.493186000000001</c:v>
                </c:pt>
                <c:pt idx="1931">
                  <c:v>42.493186000000001</c:v>
                </c:pt>
                <c:pt idx="1932">
                  <c:v>42.493186000000001</c:v>
                </c:pt>
                <c:pt idx="1933">
                  <c:v>42.493186000000001</c:v>
                </c:pt>
                <c:pt idx="1934">
                  <c:v>42.493186000000001</c:v>
                </c:pt>
                <c:pt idx="1935">
                  <c:v>42.493186000000001</c:v>
                </c:pt>
                <c:pt idx="1936">
                  <c:v>42.493186000000001</c:v>
                </c:pt>
                <c:pt idx="1937">
                  <c:v>42.493186000000001</c:v>
                </c:pt>
                <c:pt idx="1938">
                  <c:v>42.493186000000001</c:v>
                </c:pt>
                <c:pt idx="1939">
                  <c:v>42.493186000000001</c:v>
                </c:pt>
                <c:pt idx="1940">
                  <c:v>41.419645999999993</c:v>
                </c:pt>
                <c:pt idx="1941">
                  <c:v>41.419645999999993</c:v>
                </c:pt>
                <c:pt idx="1942">
                  <c:v>41.419645999999993</c:v>
                </c:pt>
                <c:pt idx="1943">
                  <c:v>41.419645999999993</c:v>
                </c:pt>
                <c:pt idx="1944">
                  <c:v>41.419645999999993</c:v>
                </c:pt>
                <c:pt idx="1945">
                  <c:v>41.419645999999993</c:v>
                </c:pt>
                <c:pt idx="1946">
                  <c:v>41.419645999999993</c:v>
                </c:pt>
                <c:pt idx="1947">
                  <c:v>41.419645999999993</c:v>
                </c:pt>
                <c:pt idx="1948">
                  <c:v>41.419645999999993</c:v>
                </c:pt>
                <c:pt idx="1949">
                  <c:v>41.419645999999993</c:v>
                </c:pt>
                <c:pt idx="1950">
                  <c:v>39.940808999999994</c:v>
                </c:pt>
                <c:pt idx="1951">
                  <c:v>39.940808999999994</c:v>
                </c:pt>
                <c:pt idx="1952">
                  <c:v>39.940808999999994</c:v>
                </c:pt>
                <c:pt idx="1953">
                  <c:v>39.940808999999994</c:v>
                </c:pt>
                <c:pt idx="1954">
                  <c:v>39.940808999999994</c:v>
                </c:pt>
                <c:pt idx="1955">
                  <c:v>39.940808999999994</c:v>
                </c:pt>
                <c:pt idx="1956">
                  <c:v>39.940808999999994</c:v>
                </c:pt>
                <c:pt idx="1957">
                  <c:v>39.940808999999994</c:v>
                </c:pt>
                <c:pt idx="1958">
                  <c:v>39.940808999999994</c:v>
                </c:pt>
                <c:pt idx="1959">
                  <c:v>39.940808999999994</c:v>
                </c:pt>
                <c:pt idx="1960">
                  <c:v>39.033330000000021</c:v>
                </c:pt>
                <c:pt idx="1961">
                  <c:v>39.033330000000021</c:v>
                </c:pt>
                <c:pt idx="1962">
                  <c:v>39.033330000000021</c:v>
                </c:pt>
                <c:pt idx="1963">
                  <c:v>39.033330000000021</c:v>
                </c:pt>
                <c:pt idx="1964">
                  <c:v>39.033330000000021</c:v>
                </c:pt>
                <c:pt idx="1965">
                  <c:v>39.033330000000021</c:v>
                </c:pt>
                <c:pt idx="1966">
                  <c:v>39.033330000000021</c:v>
                </c:pt>
                <c:pt idx="1967">
                  <c:v>39.033330000000021</c:v>
                </c:pt>
                <c:pt idx="1968">
                  <c:v>39.033330000000021</c:v>
                </c:pt>
                <c:pt idx="1969">
                  <c:v>39.033330000000021</c:v>
                </c:pt>
                <c:pt idx="1970">
                  <c:v>38.342151000000001</c:v>
                </c:pt>
                <c:pt idx="1971">
                  <c:v>38.342151000000001</c:v>
                </c:pt>
                <c:pt idx="1972">
                  <c:v>38.342151000000001</c:v>
                </c:pt>
                <c:pt idx="1973">
                  <c:v>38.342151000000001</c:v>
                </c:pt>
                <c:pt idx="1974">
                  <c:v>38.342151000000001</c:v>
                </c:pt>
                <c:pt idx="1975">
                  <c:v>38.342151000000001</c:v>
                </c:pt>
                <c:pt idx="1976">
                  <c:v>38.342151000000001</c:v>
                </c:pt>
                <c:pt idx="1977">
                  <c:v>38.342151000000001</c:v>
                </c:pt>
                <c:pt idx="1978">
                  <c:v>38.342151000000001</c:v>
                </c:pt>
                <c:pt idx="1979">
                  <c:v>38.342151000000001</c:v>
                </c:pt>
                <c:pt idx="1980">
                  <c:v>37.188401000000006</c:v>
                </c:pt>
                <c:pt idx="1981">
                  <c:v>37.188401000000006</c:v>
                </c:pt>
                <c:pt idx="1982">
                  <c:v>37.188401000000006</c:v>
                </c:pt>
                <c:pt idx="1983">
                  <c:v>37.188401000000006</c:v>
                </c:pt>
                <c:pt idx="1984">
                  <c:v>37.188401000000006</c:v>
                </c:pt>
                <c:pt idx="1985">
                  <c:v>37.188401000000006</c:v>
                </c:pt>
                <c:pt idx="1986">
                  <c:v>37.188401000000006</c:v>
                </c:pt>
                <c:pt idx="1987">
                  <c:v>37.188401000000006</c:v>
                </c:pt>
                <c:pt idx="1988">
                  <c:v>37.188401000000006</c:v>
                </c:pt>
                <c:pt idx="1989">
                  <c:v>37.188401000000006</c:v>
                </c:pt>
                <c:pt idx="1990">
                  <c:v>36.079550000000012</c:v>
                </c:pt>
                <c:pt idx="1991">
                  <c:v>36.079550000000012</c:v>
                </c:pt>
                <c:pt idx="1992">
                  <c:v>36.079550000000012</c:v>
                </c:pt>
                <c:pt idx="1993">
                  <c:v>36.079550000000012</c:v>
                </c:pt>
                <c:pt idx="1994">
                  <c:v>36.079550000000012</c:v>
                </c:pt>
              </c:numCache>
            </c:numRef>
          </c:val>
          <c:extLst xmlns:c16r2="http://schemas.microsoft.com/office/drawing/2015/06/chart">
            <c:ext xmlns:c16="http://schemas.microsoft.com/office/drawing/2014/chart" uri="{C3380CC4-5D6E-409C-BE32-E72D297353CC}">
              <c16:uniqueId val="{00000003-CEE9-408C-94A2-E0CBDDC2F529}"/>
            </c:ext>
          </c:extLst>
        </c:ser>
        <c:dLbls/>
        <c:marker val="1"/>
        <c:axId val="350549888"/>
        <c:axId val="351027200"/>
      </c:lineChart>
      <c:catAx>
        <c:axId val="350549888"/>
        <c:scaling>
          <c:orientation val="minMax"/>
        </c:scaling>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(min)</a:t>
                </a:r>
                <a:endParaRPr lang="en-IN"/>
              </a:p>
            </c:rich>
          </c:tx>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027200"/>
        <c:crosses val="autoZero"/>
        <c:auto val="1"/>
        <c:lblAlgn val="ctr"/>
        <c:lblOffset val="100"/>
      </c:catAx>
      <c:valAx>
        <c:axId val="351027200"/>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Temperature (C)</a:t>
                </a: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54988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8779F3-5C0E-4469-B12B-7EA3427C3B21}"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n-IN"/>
        </a:p>
      </dgm:t>
    </dgm:pt>
    <dgm:pt modelId="{3EFAD645-7E6B-4A5C-96AE-6CE1A9A28743}">
      <dgm:prSet phldrT="[Text]"/>
      <dgm:spPr/>
      <dgm:t>
        <a:bodyPr/>
        <a:lstStyle/>
        <a:p>
          <a:r>
            <a:rPr lang="en-IN" dirty="0" smtClean="0"/>
            <a:t>Cutting of Billet</a:t>
          </a:r>
          <a:endParaRPr lang="en-IN" dirty="0"/>
        </a:p>
      </dgm:t>
    </dgm:pt>
    <dgm:pt modelId="{76064642-D31B-40A4-8E24-FC5FBEA5F905}" type="parTrans" cxnId="{0BA04A17-B6B9-4ADD-96E9-E485DE191694}">
      <dgm:prSet/>
      <dgm:spPr/>
      <dgm:t>
        <a:bodyPr/>
        <a:lstStyle/>
        <a:p>
          <a:endParaRPr lang="en-IN"/>
        </a:p>
      </dgm:t>
    </dgm:pt>
    <dgm:pt modelId="{8E2CF3FD-D856-43B4-943F-87209F3AE01B}" type="sibTrans" cxnId="{0BA04A17-B6B9-4ADD-96E9-E485DE191694}">
      <dgm:prSet/>
      <dgm:spPr/>
      <dgm:t>
        <a:bodyPr/>
        <a:lstStyle/>
        <a:p>
          <a:endParaRPr lang="en-IN"/>
        </a:p>
      </dgm:t>
    </dgm:pt>
    <dgm:pt modelId="{A424770C-A820-47C1-AAA0-267C0D5E4314}">
      <dgm:prSet phldrT="[Text]"/>
      <dgm:spPr/>
      <dgm:t>
        <a:bodyPr/>
        <a:lstStyle/>
        <a:p>
          <a:r>
            <a:rPr lang="en-IN" dirty="0" smtClean="0"/>
            <a:t>Preliminary hardness testing</a:t>
          </a:r>
          <a:endParaRPr lang="en-IN" dirty="0"/>
        </a:p>
      </dgm:t>
    </dgm:pt>
    <dgm:pt modelId="{0B0A5A42-2399-45C4-990E-DF936B8CC604}" type="parTrans" cxnId="{E415EF4C-A18E-4E1C-BCB8-C295A7005006}">
      <dgm:prSet/>
      <dgm:spPr/>
      <dgm:t>
        <a:bodyPr/>
        <a:lstStyle/>
        <a:p>
          <a:endParaRPr lang="en-IN"/>
        </a:p>
      </dgm:t>
    </dgm:pt>
    <dgm:pt modelId="{C7ABC05C-4177-4A66-8EE5-6189E210B2F2}" type="sibTrans" cxnId="{E415EF4C-A18E-4E1C-BCB8-C295A7005006}">
      <dgm:prSet/>
      <dgm:spPr/>
      <dgm:t>
        <a:bodyPr/>
        <a:lstStyle/>
        <a:p>
          <a:endParaRPr lang="en-IN"/>
        </a:p>
      </dgm:t>
    </dgm:pt>
    <dgm:pt modelId="{E049E364-06C2-4A64-8E5B-F1AC9F69AFAD}">
      <dgm:prSet phldrT="[Text]"/>
      <dgm:spPr/>
      <dgm:t>
        <a:bodyPr/>
        <a:lstStyle/>
        <a:p>
          <a:r>
            <a:rPr lang="en-IN" dirty="0" smtClean="0"/>
            <a:t>CNC Machining</a:t>
          </a:r>
          <a:endParaRPr lang="en-IN" dirty="0"/>
        </a:p>
      </dgm:t>
    </dgm:pt>
    <dgm:pt modelId="{6B99D28D-DA07-489D-B4FE-F2775D103C34}" type="parTrans" cxnId="{7E56DA7C-37E0-4E43-B151-AD616D61D4E8}">
      <dgm:prSet/>
      <dgm:spPr/>
      <dgm:t>
        <a:bodyPr/>
        <a:lstStyle/>
        <a:p>
          <a:endParaRPr lang="en-IN"/>
        </a:p>
      </dgm:t>
    </dgm:pt>
    <dgm:pt modelId="{4F41C502-3D68-4646-ACBB-6947175CEB28}" type="sibTrans" cxnId="{7E56DA7C-37E0-4E43-B151-AD616D61D4E8}">
      <dgm:prSet/>
      <dgm:spPr/>
      <dgm:t>
        <a:bodyPr/>
        <a:lstStyle/>
        <a:p>
          <a:endParaRPr lang="en-IN"/>
        </a:p>
      </dgm:t>
    </dgm:pt>
    <dgm:pt modelId="{7FD376DD-2578-4CDF-BC79-FB19F9F557F2}">
      <dgm:prSet phldrT="[Text]"/>
      <dgm:spPr/>
      <dgm:t>
        <a:bodyPr/>
        <a:lstStyle/>
        <a:p>
          <a:r>
            <a:rPr lang="en-IN" dirty="0" smtClean="0"/>
            <a:t>Quenching</a:t>
          </a:r>
          <a:endParaRPr lang="en-IN" dirty="0"/>
        </a:p>
      </dgm:t>
    </dgm:pt>
    <dgm:pt modelId="{3F9B90F6-A35E-4655-B13A-A38BF31D0B9F}" type="parTrans" cxnId="{FB15AF80-8B75-4B25-A026-3047FDCEFBE3}">
      <dgm:prSet/>
      <dgm:spPr/>
      <dgm:t>
        <a:bodyPr/>
        <a:lstStyle/>
        <a:p>
          <a:endParaRPr lang="en-IN"/>
        </a:p>
      </dgm:t>
    </dgm:pt>
    <dgm:pt modelId="{ECC379A7-9A82-43C8-ABDF-4ABAE88F37E8}" type="sibTrans" cxnId="{FB15AF80-8B75-4B25-A026-3047FDCEFBE3}">
      <dgm:prSet/>
      <dgm:spPr/>
      <dgm:t>
        <a:bodyPr/>
        <a:lstStyle/>
        <a:p>
          <a:endParaRPr lang="en-IN"/>
        </a:p>
      </dgm:t>
    </dgm:pt>
    <dgm:pt modelId="{883A4D0C-4846-45CB-93A3-0A1828140505}">
      <dgm:prSet phldrT="[Text]"/>
      <dgm:spPr/>
      <dgm:t>
        <a:bodyPr/>
        <a:lstStyle/>
        <a:p>
          <a:r>
            <a:rPr lang="en-IN" dirty="0" smtClean="0"/>
            <a:t>Final hardness testing</a:t>
          </a:r>
          <a:endParaRPr lang="en-IN" dirty="0"/>
        </a:p>
      </dgm:t>
    </dgm:pt>
    <dgm:pt modelId="{B9A4FA61-5E63-49C0-BE2A-C91DF6C5DA37}" type="parTrans" cxnId="{16389569-650C-4C3D-B382-C3483E9E00CE}">
      <dgm:prSet/>
      <dgm:spPr/>
      <dgm:t>
        <a:bodyPr/>
        <a:lstStyle/>
        <a:p>
          <a:endParaRPr lang="en-IN"/>
        </a:p>
      </dgm:t>
    </dgm:pt>
    <dgm:pt modelId="{AE64AF25-DBBD-43A9-974A-E92CF0D13348}" type="sibTrans" cxnId="{16389569-650C-4C3D-B382-C3483E9E00CE}">
      <dgm:prSet/>
      <dgm:spPr/>
      <dgm:t>
        <a:bodyPr/>
        <a:lstStyle/>
        <a:p>
          <a:endParaRPr lang="en-IN"/>
        </a:p>
      </dgm:t>
    </dgm:pt>
    <dgm:pt modelId="{1A4E3FE9-2359-43C8-BC67-D20313B9FC04}" type="pres">
      <dgm:prSet presAssocID="{878779F3-5C0E-4469-B12B-7EA3427C3B21}" presName="diagram" presStyleCnt="0">
        <dgm:presLayoutVars>
          <dgm:dir/>
          <dgm:resizeHandles val="exact"/>
        </dgm:presLayoutVars>
      </dgm:prSet>
      <dgm:spPr/>
      <dgm:t>
        <a:bodyPr/>
        <a:lstStyle/>
        <a:p>
          <a:endParaRPr lang="en-IN"/>
        </a:p>
      </dgm:t>
    </dgm:pt>
    <dgm:pt modelId="{87073566-3F0E-40BA-8BDF-691819308FE5}" type="pres">
      <dgm:prSet presAssocID="{3EFAD645-7E6B-4A5C-96AE-6CE1A9A28743}" presName="node" presStyleLbl="node1" presStyleIdx="0" presStyleCnt="5">
        <dgm:presLayoutVars>
          <dgm:bulletEnabled val="1"/>
        </dgm:presLayoutVars>
      </dgm:prSet>
      <dgm:spPr/>
      <dgm:t>
        <a:bodyPr/>
        <a:lstStyle/>
        <a:p>
          <a:endParaRPr lang="en-IN"/>
        </a:p>
      </dgm:t>
    </dgm:pt>
    <dgm:pt modelId="{34288D23-B523-4998-9E39-E3D65990F15B}" type="pres">
      <dgm:prSet presAssocID="{8E2CF3FD-D856-43B4-943F-87209F3AE01B}" presName="sibTrans" presStyleLbl="sibTrans2D1" presStyleIdx="0" presStyleCnt="4"/>
      <dgm:spPr/>
      <dgm:t>
        <a:bodyPr/>
        <a:lstStyle/>
        <a:p>
          <a:endParaRPr lang="en-IN"/>
        </a:p>
      </dgm:t>
    </dgm:pt>
    <dgm:pt modelId="{8E023C34-14FC-4A7A-9E5F-5A17A6F8FBAE}" type="pres">
      <dgm:prSet presAssocID="{8E2CF3FD-D856-43B4-943F-87209F3AE01B}" presName="connectorText" presStyleLbl="sibTrans2D1" presStyleIdx="0" presStyleCnt="4"/>
      <dgm:spPr/>
      <dgm:t>
        <a:bodyPr/>
        <a:lstStyle/>
        <a:p>
          <a:endParaRPr lang="en-IN"/>
        </a:p>
      </dgm:t>
    </dgm:pt>
    <dgm:pt modelId="{05CE3296-6C1F-41B0-A9C1-77D427DB6927}" type="pres">
      <dgm:prSet presAssocID="{A424770C-A820-47C1-AAA0-267C0D5E4314}" presName="node" presStyleLbl="node1" presStyleIdx="1" presStyleCnt="5">
        <dgm:presLayoutVars>
          <dgm:bulletEnabled val="1"/>
        </dgm:presLayoutVars>
      </dgm:prSet>
      <dgm:spPr/>
      <dgm:t>
        <a:bodyPr/>
        <a:lstStyle/>
        <a:p>
          <a:endParaRPr lang="en-IN"/>
        </a:p>
      </dgm:t>
    </dgm:pt>
    <dgm:pt modelId="{7CE0CAF2-0D2B-44DA-A2F4-2A460D588747}" type="pres">
      <dgm:prSet presAssocID="{C7ABC05C-4177-4A66-8EE5-6189E210B2F2}" presName="sibTrans" presStyleLbl="sibTrans2D1" presStyleIdx="1" presStyleCnt="4"/>
      <dgm:spPr/>
      <dgm:t>
        <a:bodyPr/>
        <a:lstStyle/>
        <a:p>
          <a:endParaRPr lang="en-IN"/>
        </a:p>
      </dgm:t>
    </dgm:pt>
    <dgm:pt modelId="{4153BFD5-8D5D-4890-9A7C-5EA026001E05}" type="pres">
      <dgm:prSet presAssocID="{C7ABC05C-4177-4A66-8EE5-6189E210B2F2}" presName="connectorText" presStyleLbl="sibTrans2D1" presStyleIdx="1" presStyleCnt="4"/>
      <dgm:spPr/>
      <dgm:t>
        <a:bodyPr/>
        <a:lstStyle/>
        <a:p>
          <a:endParaRPr lang="en-IN"/>
        </a:p>
      </dgm:t>
    </dgm:pt>
    <dgm:pt modelId="{1F3A5B5A-E2EF-43A3-88CD-EBC12F5E8B41}" type="pres">
      <dgm:prSet presAssocID="{E049E364-06C2-4A64-8E5B-F1AC9F69AFAD}" presName="node" presStyleLbl="node1" presStyleIdx="2" presStyleCnt="5">
        <dgm:presLayoutVars>
          <dgm:bulletEnabled val="1"/>
        </dgm:presLayoutVars>
      </dgm:prSet>
      <dgm:spPr/>
      <dgm:t>
        <a:bodyPr/>
        <a:lstStyle/>
        <a:p>
          <a:endParaRPr lang="en-IN"/>
        </a:p>
      </dgm:t>
    </dgm:pt>
    <dgm:pt modelId="{6985D4BC-AA1E-4854-95C0-F8759BB5EDCC}" type="pres">
      <dgm:prSet presAssocID="{4F41C502-3D68-4646-ACBB-6947175CEB28}" presName="sibTrans" presStyleLbl="sibTrans2D1" presStyleIdx="2" presStyleCnt="4"/>
      <dgm:spPr/>
      <dgm:t>
        <a:bodyPr/>
        <a:lstStyle/>
        <a:p>
          <a:endParaRPr lang="en-IN"/>
        </a:p>
      </dgm:t>
    </dgm:pt>
    <dgm:pt modelId="{12DCC90D-4656-455B-9EF8-736A4CA8FAE5}" type="pres">
      <dgm:prSet presAssocID="{4F41C502-3D68-4646-ACBB-6947175CEB28}" presName="connectorText" presStyleLbl="sibTrans2D1" presStyleIdx="2" presStyleCnt="4"/>
      <dgm:spPr/>
      <dgm:t>
        <a:bodyPr/>
        <a:lstStyle/>
        <a:p>
          <a:endParaRPr lang="en-IN"/>
        </a:p>
      </dgm:t>
    </dgm:pt>
    <dgm:pt modelId="{9449ACCF-5116-4CA4-A83A-C4DB66C6541F}" type="pres">
      <dgm:prSet presAssocID="{7FD376DD-2578-4CDF-BC79-FB19F9F557F2}" presName="node" presStyleLbl="node1" presStyleIdx="3" presStyleCnt="5">
        <dgm:presLayoutVars>
          <dgm:bulletEnabled val="1"/>
        </dgm:presLayoutVars>
      </dgm:prSet>
      <dgm:spPr/>
      <dgm:t>
        <a:bodyPr/>
        <a:lstStyle/>
        <a:p>
          <a:endParaRPr lang="en-IN"/>
        </a:p>
      </dgm:t>
    </dgm:pt>
    <dgm:pt modelId="{CB31D018-FFBB-4B68-9688-A6BABF354F92}" type="pres">
      <dgm:prSet presAssocID="{ECC379A7-9A82-43C8-ABDF-4ABAE88F37E8}" presName="sibTrans" presStyleLbl="sibTrans2D1" presStyleIdx="3" presStyleCnt="4"/>
      <dgm:spPr/>
      <dgm:t>
        <a:bodyPr/>
        <a:lstStyle/>
        <a:p>
          <a:endParaRPr lang="en-IN"/>
        </a:p>
      </dgm:t>
    </dgm:pt>
    <dgm:pt modelId="{4A740838-8124-45FC-93D5-AB636A57CEB5}" type="pres">
      <dgm:prSet presAssocID="{ECC379A7-9A82-43C8-ABDF-4ABAE88F37E8}" presName="connectorText" presStyleLbl="sibTrans2D1" presStyleIdx="3" presStyleCnt="4"/>
      <dgm:spPr/>
      <dgm:t>
        <a:bodyPr/>
        <a:lstStyle/>
        <a:p>
          <a:endParaRPr lang="en-IN"/>
        </a:p>
      </dgm:t>
    </dgm:pt>
    <dgm:pt modelId="{2245CCDA-CCCC-4F61-9986-A9C3AB198CD1}" type="pres">
      <dgm:prSet presAssocID="{883A4D0C-4846-45CB-93A3-0A1828140505}" presName="node" presStyleLbl="node1" presStyleIdx="4" presStyleCnt="5">
        <dgm:presLayoutVars>
          <dgm:bulletEnabled val="1"/>
        </dgm:presLayoutVars>
      </dgm:prSet>
      <dgm:spPr/>
      <dgm:t>
        <a:bodyPr/>
        <a:lstStyle/>
        <a:p>
          <a:endParaRPr lang="en-IN"/>
        </a:p>
      </dgm:t>
    </dgm:pt>
  </dgm:ptLst>
  <dgm:cxnLst>
    <dgm:cxn modelId="{B6796D5D-3B70-4114-9551-1C3E2F8659DA}" type="presOf" srcId="{ECC379A7-9A82-43C8-ABDF-4ABAE88F37E8}" destId="{4A740838-8124-45FC-93D5-AB636A57CEB5}" srcOrd="1" destOrd="0" presId="urn:microsoft.com/office/officeart/2005/8/layout/process5"/>
    <dgm:cxn modelId="{D69BB2A6-7621-425B-8405-7FF50335C9C3}" type="presOf" srcId="{8E2CF3FD-D856-43B4-943F-87209F3AE01B}" destId="{34288D23-B523-4998-9E39-E3D65990F15B}" srcOrd="0" destOrd="0" presId="urn:microsoft.com/office/officeart/2005/8/layout/process5"/>
    <dgm:cxn modelId="{16389569-650C-4C3D-B382-C3483E9E00CE}" srcId="{878779F3-5C0E-4469-B12B-7EA3427C3B21}" destId="{883A4D0C-4846-45CB-93A3-0A1828140505}" srcOrd="4" destOrd="0" parTransId="{B9A4FA61-5E63-49C0-BE2A-C91DF6C5DA37}" sibTransId="{AE64AF25-DBBD-43A9-974A-E92CF0D13348}"/>
    <dgm:cxn modelId="{7E56DA7C-37E0-4E43-B151-AD616D61D4E8}" srcId="{878779F3-5C0E-4469-B12B-7EA3427C3B21}" destId="{E049E364-06C2-4A64-8E5B-F1AC9F69AFAD}" srcOrd="2" destOrd="0" parTransId="{6B99D28D-DA07-489D-B4FE-F2775D103C34}" sibTransId="{4F41C502-3D68-4646-ACBB-6947175CEB28}"/>
    <dgm:cxn modelId="{0BA04A17-B6B9-4ADD-96E9-E485DE191694}" srcId="{878779F3-5C0E-4469-B12B-7EA3427C3B21}" destId="{3EFAD645-7E6B-4A5C-96AE-6CE1A9A28743}" srcOrd="0" destOrd="0" parTransId="{76064642-D31B-40A4-8E24-FC5FBEA5F905}" sibTransId="{8E2CF3FD-D856-43B4-943F-87209F3AE01B}"/>
    <dgm:cxn modelId="{599AEF1A-C271-454C-8375-780EB62E874B}" type="presOf" srcId="{4F41C502-3D68-4646-ACBB-6947175CEB28}" destId="{6985D4BC-AA1E-4854-95C0-F8759BB5EDCC}" srcOrd="0" destOrd="0" presId="urn:microsoft.com/office/officeart/2005/8/layout/process5"/>
    <dgm:cxn modelId="{E415EF4C-A18E-4E1C-BCB8-C295A7005006}" srcId="{878779F3-5C0E-4469-B12B-7EA3427C3B21}" destId="{A424770C-A820-47C1-AAA0-267C0D5E4314}" srcOrd="1" destOrd="0" parTransId="{0B0A5A42-2399-45C4-990E-DF936B8CC604}" sibTransId="{C7ABC05C-4177-4A66-8EE5-6189E210B2F2}"/>
    <dgm:cxn modelId="{51E17B51-7C88-4646-89C8-D581BABE55DA}" type="presOf" srcId="{C7ABC05C-4177-4A66-8EE5-6189E210B2F2}" destId="{7CE0CAF2-0D2B-44DA-A2F4-2A460D588747}" srcOrd="0" destOrd="0" presId="urn:microsoft.com/office/officeart/2005/8/layout/process5"/>
    <dgm:cxn modelId="{37AA33F3-D5ED-426B-9305-A6FEF53B5417}" type="presOf" srcId="{3EFAD645-7E6B-4A5C-96AE-6CE1A9A28743}" destId="{87073566-3F0E-40BA-8BDF-691819308FE5}" srcOrd="0" destOrd="0" presId="urn:microsoft.com/office/officeart/2005/8/layout/process5"/>
    <dgm:cxn modelId="{5B7086A9-6FDA-4D31-A024-044525B8A25E}" type="presOf" srcId="{883A4D0C-4846-45CB-93A3-0A1828140505}" destId="{2245CCDA-CCCC-4F61-9986-A9C3AB198CD1}" srcOrd="0" destOrd="0" presId="urn:microsoft.com/office/officeart/2005/8/layout/process5"/>
    <dgm:cxn modelId="{A5CE3CF8-CAD8-4806-9423-9AF0B62FFA1E}" type="presOf" srcId="{ECC379A7-9A82-43C8-ABDF-4ABAE88F37E8}" destId="{CB31D018-FFBB-4B68-9688-A6BABF354F92}" srcOrd="0" destOrd="0" presId="urn:microsoft.com/office/officeart/2005/8/layout/process5"/>
    <dgm:cxn modelId="{3B61CF15-70CC-49E6-A5B5-5ACFE1BFC644}" type="presOf" srcId="{A424770C-A820-47C1-AAA0-267C0D5E4314}" destId="{05CE3296-6C1F-41B0-A9C1-77D427DB6927}" srcOrd="0" destOrd="0" presId="urn:microsoft.com/office/officeart/2005/8/layout/process5"/>
    <dgm:cxn modelId="{550BB705-C438-477F-B2F4-36B3908C1A00}" type="presOf" srcId="{E049E364-06C2-4A64-8E5B-F1AC9F69AFAD}" destId="{1F3A5B5A-E2EF-43A3-88CD-EBC12F5E8B41}" srcOrd="0" destOrd="0" presId="urn:microsoft.com/office/officeart/2005/8/layout/process5"/>
    <dgm:cxn modelId="{19DA57D1-2DC8-4B99-B7FA-5D0973FC7365}" type="presOf" srcId="{7FD376DD-2578-4CDF-BC79-FB19F9F557F2}" destId="{9449ACCF-5116-4CA4-A83A-C4DB66C6541F}" srcOrd="0" destOrd="0" presId="urn:microsoft.com/office/officeart/2005/8/layout/process5"/>
    <dgm:cxn modelId="{2BBCAE01-8825-4D10-A6FE-E51A39E487CD}" type="presOf" srcId="{878779F3-5C0E-4469-B12B-7EA3427C3B21}" destId="{1A4E3FE9-2359-43C8-BC67-D20313B9FC04}" srcOrd="0" destOrd="0" presId="urn:microsoft.com/office/officeart/2005/8/layout/process5"/>
    <dgm:cxn modelId="{153E3207-F4F9-445E-844F-CAF0669262A9}" type="presOf" srcId="{8E2CF3FD-D856-43B4-943F-87209F3AE01B}" destId="{8E023C34-14FC-4A7A-9E5F-5A17A6F8FBAE}" srcOrd="1" destOrd="0" presId="urn:microsoft.com/office/officeart/2005/8/layout/process5"/>
    <dgm:cxn modelId="{BD052AC2-7AA1-43DF-BAF1-01E5DEBC9169}" type="presOf" srcId="{C7ABC05C-4177-4A66-8EE5-6189E210B2F2}" destId="{4153BFD5-8D5D-4890-9A7C-5EA026001E05}" srcOrd="1" destOrd="0" presId="urn:microsoft.com/office/officeart/2005/8/layout/process5"/>
    <dgm:cxn modelId="{FB15AF80-8B75-4B25-A026-3047FDCEFBE3}" srcId="{878779F3-5C0E-4469-B12B-7EA3427C3B21}" destId="{7FD376DD-2578-4CDF-BC79-FB19F9F557F2}" srcOrd="3" destOrd="0" parTransId="{3F9B90F6-A35E-4655-B13A-A38BF31D0B9F}" sibTransId="{ECC379A7-9A82-43C8-ABDF-4ABAE88F37E8}"/>
    <dgm:cxn modelId="{5EA2816F-B538-41DE-BE87-ADD8072DD11B}" type="presOf" srcId="{4F41C502-3D68-4646-ACBB-6947175CEB28}" destId="{12DCC90D-4656-455B-9EF8-736A4CA8FAE5}" srcOrd="1" destOrd="0" presId="urn:microsoft.com/office/officeart/2005/8/layout/process5"/>
    <dgm:cxn modelId="{398D2CCA-9873-41D2-96BD-F48422CBF876}" type="presParOf" srcId="{1A4E3FE9-2359-43C8-BC67-D20313B9FC04}" destId="{87073566-3F0E-40BA-8BDF-691819308FE5}" srcOrd="0" destOrd="0" presId="urn:microsoft.com/office/officeart/2005/8/layout/process5"/>
    <dgm:cxn modelId="{8E910F18-971C-4805-A2E6-6074576F23D1}" type="presParOf" srcId="{1A4E3FE9-2359-43C8-BC67-D20313B9FC04}" destId="{34288D23-B523-4998-9E39-E3D65990F15B}" srcOrd="1" destOrd="0" presId="urn:microsoft.com/office/officeart/2005/8/layout/process5"/>
    <dgm:cxn modelId="{5433B130-F25D-4F9C-A8DF-D5C97E95345A}" type="presParOf" srcId="{34288D23-B523-4998-9E39-E3D65990F15B}" destId="{8E023C34-14FC-4A7A-9E5F-5A17A6F8FBAE}" srcOrd="0" destOrd="0" presId="urn:microsoft.com/office/officeart/2005/8/layout/process5"/>
    <dgm:cxn modelId="{FF8E8E3F-5724-4574-AF3F-B0956B988CC8}" type="presParOf" srcId="{1A4E3FE9-2359-43C8-BC67-D20313B9FC04}" destId="{05CE3296-6C1F-41B0-A9C1-77D427DB6927}" srcOrd="2" destOrd="0" presId="urn:microsoft.com/office/officeart/2005/8/layout/process5"/>
    <dgm:cxn modelId="{A6F805FF-D560-4F85-9708-63E6A89DBBEB}" type="presParOf" srcId="{1A4E3FE9-2359-43C8-BC67-D20313B9FC04}" destId="{7CE0CAF2-0D2B-44DA-A2F4-2A460D588747}" srcOrd="3" destOrd="0" presId="urn:microsoft.com/office/officeart/2005/8/layout/process5"/>
    <dgm:cxn modelId="{7FA7A3C9-7289-40E9-BEA3-B175A1EB8A62}" type="presParOf" srcId="{7CE0CAF2-0D2B-44DA-A2F4-2A460D588747}" destId="{4153BFD5-8D5D-4890-9A7C-5EA026001E05}" srcOrd="0" destOrd="0" presId="urn:microsoft.com/office/officeart/2005/8/layout/process5"/>
    <dgm:cxn modelId="{0AB36409-79F1-4891-81D3-136387B5EC0B}" type="presParOf" srcId="{1A4E3FE9-2359-43C8-BC67-D20313B9FC04}" destId="{1F3A5B5A-E2EF-43A3-88CD-EBC12F5E8B41}" srcOrd="4" destOrd="0" presId="urn:microsoft.com/office/officeart/2005/8/layout/process5"/>
    <dgm:cxn modelId="{69C4BF16-B0FF-4C0D-94BC-985531A58D02}" type="presParOf" srcId="{1A4E3FE9-2359-43C8-BC67-D20313B9FC04}" destId="{6985D4BC-AA1E-4854-95C0-F8759BB5EDCC}" srcOrd="5" destOrd="0" presId="urn:microsoft.com/office/officeart/2005/8/layout/process5"/>
    <dgm:cxn modelId="{560455AD-33B4-47E5-BCA5-34E7E2428EFE}" type="presParOf" srcId="{6985D4BC-AA1E-4854-95C0-F8759BB5EDCC}" destId="{12DCC90D-4656-455B-9EF8-736A4CA8FAE5}" srcOrd="0" destOrd="0" presId="urn:microsoft.com/office/officeart/2005/8/layout/process5"/>
    <dgm:cxn modelId="{E86CA887-2E2C-4C05-B1FA-983E882EC9DC}" type="presParOf" srcId="{1A4E3FE9-2359-43C8-BC67-D20313B9FC04}" destId="{9449ACCF-5116-4CA4-A83A-C4DB66C6541F}" srcOrd="6" destOrd="0" presId="urn:microsoft.com/office/officeart/2005/8/layout/process5"/>
    <dgm:cxn modelId="{75E283AE-D581-4BDB-B688-64CD222996BA}" type="presParOf" srcId="{1A4E3FE9-2359-43C8-BC67-D20313B9FC04}" destId="{CB31D018-FFBB-4B68-9688-A6BABF354F92}" srcOrd="7" destOrd="0" presId="urn:microsoft.com/office/officeart/2005/8/layout/process5"/>
    <dgm:cxn modelId="{2BEC6311-58F2-4FD6-9E34-9A5C1BB5BA8F}" type="presParOf" srcId="{CB31D018-FFBB-4B68-9688-A6BABF354F92}" destId="{4A740838-8124-45FC-93D5-AB636A57CEB5}" srcOrd="0" destOrd="0" presId="urn:microsoft.com/office/officeart/2005/8/layout/process5"/>
    <dgm:cxn modelId="{0FE4105D-07F1-4444-BD64-D1D4C3530AD0}" type="presParOf" srcId="{1A4E3FE9-2359-43C8-BC67-D20313B9FC04}" destId="{2245CCDA-CCCC-4F61-9986-A9C3AB198CD1}" srcOrd="8" destOrd="0" presId="urn:microsoft.com/office/officeart/2005/8/layout/process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8779F3-5C0E-4469-B12B-7EA3427C3B21}"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n-IN"/>
        </a:p>
      </dgm:t>
    </dgm:pt>
    <dgm:pt modelId="{3EFAD645-7E6B-4A5C-96AE-6CE1A9A28743}">
      <dgm:prSet phldrT="[Text]" custT="1"/>
      <dgm:spPr/>
      <dgm:t>
        <a:bodyPr/>
        <a:lstStyle/>
        <a:p>
          <a:r>
            <a:rPr lang="en-IN" sz="2100" dirty="0" smtClean="0"/>
            <a:t>Cutting of Work piece</a:t>
          </a:r>
          <a:endParaRPr lang="en-IN" sz="2100" dirty="0"/>
        </a:p>
      </dgm:t>
    </dgm:pt>
    <dgm:pt modelId="{76064642-D31B-40A4-8E24-FC5FBEA5F905}" type="parTrans" cxnId="{0BA04A17-B6B9-4ADD-96E9-E485DE191694}">
      <dgm:prSet/>
      <dgm:spPr/>
      <dgm:t>
        <a:bodyPr/>
        <a:lstStyle/>
        <a:p>
          <a:endParaRPr lang="en-IN"/>
        </a:p>
      </dgm:t>
    </dgm:pt>
    <dgm:pt modelId="{8E2CF3FD-D856-43B4-943F-87209F3AE01B}" type="sibTrans" cxnId="{0BA04A17-B6B9-4ADD-96E9-E485DE191694}">
      <dgm:prSet/>
      <dgm:spPr/>
      <dgm:t>
        <a:bodyPr/>
        <a:lstStyle/>
        <a:p>
          <a:endParaRPr lang="en-IN"/>
        </a:p>
      </dgm:t>
    </dgm:pt>
    <dgm:pt modelId="{A424770C-A820-47C1-AAA0-267C0D5E4314}">
      <dgm:prSet phldrT="[Text]" custT="1"/>
      <dgm:spPr/>
      <dgm:t>
        <a:bodyPr/>
        <a:lstStyle/>
        <a:p>
          <a:r>
            <a:rPr lang="en-IN" sz="2100" dirty="0" smtClean="0"/>
            <a:t>Preliminary hardness testing</a:t>
          </a:r>
        </a:p>
      </dgm:t>
    </dgm:pt>
    <dgm:pt modelId="{0B0A5A42-2399-45C4-990E-DF936B8CC604}" type="parTrans" cxnId="{E415EF4C-A18E-4E1C-BCB8-C295A7005006}">
      <dgm:prSet/>
      <dgm:spPr/>
      <dgm:t>
        <a:bodyPr/>
        <a:lstStyle/>
        <a:p>
          <a:endParaRPr lang="en-IN"/>
        </a:p>
      </dgm:t>
    </dgm:pt>
    <dgm:pt modelId="{C7ABC05C-4177-4A66-8EE5-6189E210B2F2}" type="sibTrans" cxnId="{E415EF4C-A18E-4E1C-BCB8-C295A7005006}">
      <dgm:prSet/>
      <dgm:spPr/>
      <dgm:t>
        <a:bodyPr/>
        <a:lstStyle/>
        <a:p>
          <a:endParaRPr lang="en-IN"/>
        </a:p>
      </dgm:t>
    </dgm:pt>
    <dgm:pt modelId="{E049E364-06C2-4A64-8E5B-F1AC9F69AFAD}">
      <dgm:prSet phldrT="[Text]" custT="1"/>
      <dgm:spPr/>
      <dgm:t>
        <a:bodyPr/>
        <a:lstStyle/>
        <a:p>
          <a:r>
            <a:rPr lang="en-IN" sz="2100" dirty="0" smtClean="0"/>
            <a:t>Polishing (Etching)</a:t>
          </a:r>
        </a:p>
      </dgm:t>
    </dgm:pt>
    <dgm:pt modelId="{6B99D28D-DA07-489D-B4FE-F2775D103C34}" type="parTrans" cxnId="{7E56DA7C-37E0-4E43-B151-AD616D61D4E8}">
      <dgm:prSet/>
      <dgm:spPr/>
      <dgm:t>
        <a:bodyPr/>
        <a:lstStyle/>
        <a:p>
          <a:endParaRPr lang="en-IN"/>
        </a:p>
      </dgm:t>
    </dgm:pt>
    <dgm:pt modelId="{4F41C502-3D68-4646-ACBB-6947175CEB28}" type="sibTrans" cxnId="{7E56DA7C-37E0-4E43-B151-AD616D61D4E8}">
      <dgm:prSet/>
      <dgm:spPr/>
      <dgm:t>
        <a:bodyPr/>
        <a:lstStyle/>
        <a:p>
          <a:endParaRPr lang="en-IN"/>
        </a:p>
      </dgm:t>
    </dgm:pt>
    <dgm:pt modelId="{7FD376DD-2578-4CDF-BC79-FB19F9F557F2}">
      <dgm:prSet phldrT="[Text]" custT="1"/>
      <dgm:spPr/>
      <dgm:t>
        <a:bodyPr/>
        <a:lstStyle/>
        <a:p>
          <a:r>
            <a:rPr lang="en-IN" sz="1900" dirty="0" smtClean="0"/>
            <a:t>Viewing grains under optical microscope (100x)</a:t>
          </a:r>
        </a:p>
      </dgm:t>
    </dgm:pt>
    <dgm:pt modelId="{3F9B90F6-A35E-4655-B13A-A38BF31D0B9F}" type="parTrans" cxnId="{FB15AF80-8B75-4B25-A026-3047FDCEFBE3}">
      <dgm:prSet/>
      <dgm:spPr/>
      <dgm:t>
        <a:bodyPr/>
        <a:lstStyle/>
        <a:p>
          <a:endParaRPr lang="en-IN"/>
        </a:p>
      </dgm:t>
    </dgm:pt>
    <dgm:pt modelId="{ECC379A7-9A82-43C8-ABDF-4ABAE88F37E8}" type="sibTrans" cxnId="{FB15AF80-8B75-4B25-A026-3047FDCEFBE3}">
      <dgm:prSet/>
      <dgm:spPr/>
      <dgm:t>
        <a:bodyPr/>
        <a:lstStyle/>
        <a:p>
          <a:endParaRPr lang="en-IN"/>
        </a:p>
      </dgm:t>
    </dgm:pt>
    <dgm:pt modelId="{883A4D0C-4846-45CB-93A3-0A1828140505}">
      <dgm:prSet phldrT="[Text]"/>
      <dgm:spPr/>
      <dgm:t>
        <a:bodyPr/>
        <a:lstStyle/>
        <a:p>
          <a:r>
            <a:rPr lang="en-IN" dirty="0" smtClean="0"/>
            <a:t>SEM (Scanning Electron Microscope)</a:t>
          </a:r>
          <a:endParaRPr lang="en-IN" dirty="0"/>
        </a:p>
      </dgm:t>
    </dgm:pt>
    <dgm:pt modelId="{B9A4FA61-5E63-49C0-BE2A-C91DF6C5DA37}" type="parTrans" cxnId="{16389569-650C-4C3D-B382-C3483E9E00CE}">
      <dgm:prSet/>
      <dgm:spPr/>
      <dgm:t>
        <a:bodyPr/>
        <a:lstStyle/>
        <a:p>
          <a:endParaRPr lang="en-IN"/>
        </a:p>
      </dgm:t>
    </dgm:pt>
    <dgm:pt modelId="{AE64AF25-DBBD-43A9-974A-E92CF0D13348}" type="sibTrans" cxnId="{16389569-650C-4C3D-B382-C3483E9E00CE}">
      <dgm:prSet/>
      <dgm:spPr/>
      <dgm:t>
        <a:bodyPr/>
        <a:lstStyle/>
        <a:p>
          <a:endParaRPr lang="en-IN"/>
        </a:p>
      </dgm:t>
    </dgm:pt>
    <dgm:pt modelId="{2AD7EFBD-2868-4658-9EB6-565443238D84}">
      <dgm:prSet/>
      <dgm:spPr/>
      <dgm:t>
        <a:bodyPr/>
        <a:lstStyle/>
        <a:p>
          <a:r>
            <a:rPr lang="en-IN" dirty="0" smtClean="0"/>
            <a:t>EDS (To identify composition)</a:t>
          </a:r>
          <a:endParaRPr lang="en-IN" dirty="0"/>
        </a:p>
      </dgm:t>
    </dgm:pt>
    <dgm:pt modelId="{4DAAF636-8E1B-4A5E-9AA0-EAD72CCD0BE1}" type="parTrans" cxnId="{ACB03494-96D7-4C4C-9ABC-9A47015073B7}">
      <dgm:prSet/>
      <dgm:spPr/>
      <dgm:t>
        <a:bodyPr/>
        <a:lstStyle/>
        <a:p>
          <a:endParaRPr lang="en-IN"/>
        </a:p>
      </dgm:t>
    </dgm:pt>
    <dgm:pt modelId="{2447629B-C181-4314-A2CC-C5C307D36750}" type="sibTrans" cxnId="{ACB03494-96D7-4C4C-9ABC-9A47015073B7}">
      <dgm:prSet/>
      <dgm:spPr/>
      <dgm:t>
        <a:bodyPr/>
        <a:lstStyle/>
        <a:p>
          <a:endParaRPr lang="en-IN"/>
        </a:p>
      </dgm:t>
    </dgm:pt>
    <dgm:pt modelId="{7AE0980F-E452-4127-BCD2-C9F881FD3892}">
      <dgm:prSet/>
      <dgm:spPr/>
      <dgm:t>
        <a:bodyPr/>
        <a:lstStyle/>
        <a:p>
          <a:r>
            <a:rPr lang="en-IN" dirty="0" smtClean="0"/>
            <a:t>Bead on Plate</a:t>
          </a:r>
          <a:endParaRPr lang="en-IN" dirty="0"/>
        </a:p>
      </dgm:t>
    </dgm:pt>
    <dgm:pt modelId="{753410B8-FC2F-4D51-A5F8-D581D9AC86B7}" type="parTrans" cxnId="{2F3AAEC1-74D5-4091-9343-A47656D6789A}">
      <dgm:prSet/>
      <dgm:spPr/>
      <dgm:t>
        <a:bodyPr/>
        <a:lstStyle/>
        <a:p>
          <a:endParaRPr lang="en-IN"/>
        </a:p>
      </dgm:t>
    </dgm:pt>
    <dgm:pt modelId="{9907CD64-2B64-4AF4-8DF5-35C8F513998F}" type="sibTrans" cxnId="{2F3AAEC1-74D5-4091-9343-A47656D6789A}">
      <dgm:prSet/>
      <dgm:spPr/>
      <dgm:t>
        <a:bodyPr/>
        <a:lstStyle/>
        <a:p>
          <a:endParaRPr lang="en-IN"/>
        </a:p>
      </dgm:t>
    </dgm:pt>
    <dgm:pt modelId="{7BD1802F-E356-4729-9A72-7A6EF920E398}">
      <dgm:prSet/>
      <dgm:spPr/>
      <dgm:t>
        <a:bodyPr/>
        <a:lstStyle/>
        <a:p>
          <a:r>
            <a:rPr lang="en-IN" dirty="0" smtClean="0"/>
            <a:t>Final Hardness Testing</a:t>
          </a:r>
          <a:endParaRPr lang="en-IN" dirty="0"/>
        </a:p>
      </dgm:t>
    </dgm:pt>
    <dgm:pt modelId="{523DFD83-7414-455C-890A-D981B35532C8}" type="parTrans" cxnId="{D1813A53-D194-43EE-AB23-9488F539A548}">
      <dgm:prSet/>
      <dgm:spPr/>
      <dgm:t>
        <a:bodyPr/>
        <a:lstStyle/>
        <a:p>
          <a:endParaRPr lang="en-IN"/>
        </a:p>
      </dgm:t>
    </dgm:pt>
    <dgm:pt modelId="{CBF09CB9-B71B-417E-9429-FB1177D4E493}" type="sibTrans" cxnId="{D1813A53-D194-43EE-AB23-9488F539A548}">
      <dgm:prSet/>
      <dgm:spPr/>
      <dgm:t>
        <a:bodyPr/>
        <a:lstStyle/>
        <a:p>
          <a:endParaRPr lang="en-IN"/>
        </a:p>
      </dgm:t>
    </dgm:pt>
    <dgm:pt modelId="{1A4E3FE9-2359-43C8-BC67-D20313B9FC04}" type="pres">
      <dgm:prSet presAssocID="{878779F3-5C0E-4469-B12B-7EA3427C3B21}" presName="diagram" presStyleCnt="0">
        <dgm:presLayoutVars>
          <dgm:dir/>
          <dgm:resizeHandles val="exact"/>
        </dgm:presLayoutVars>
      </dgm:prSet>
      <dgm:spPr/>
      <dgm:t>
        <a:bodyPr/>
        <a:lstStyle/>
        <a:p>
          <a:endParaRPr lang="en-IN"/>
        </a:p>
      </dgm:t>
    </dgm:pt>
    <dgm:pt modelId="{87073566-3F0E-40BA-8BDF-691819308FE5}" type="pres">
      <dgm:prSet presAssocID="{3EFAD645-7E6B-4A5C-96AE-6CE1A9A28743}" presName="node" presStyleLbl="node1" presStyleIdx="0" presStyleCnt="8">
        <dgm:presLayoutVars>
          <dgm:bulletEnabled val="1"/>
        </dgm:presLayoutVars>
      </dgm:prSet>
      <dgm:spPr/>
      <dgm:t>
        <a:bodyPr/>
        <a:lstStyle/>
        <a:p>
          <a:endParaRPr lang="en-IN"/>
        </a:p>
      </dgm:t>
    </dgm:pt>
    <dgm:pt modelId="{34288D23-B523-4998-9E39-E3D65990F15B}" type="pres">
      <dgm:prSet presAssocID="{8E2CF3FD-D856-43B4-943F-87209F3AE01B}" presName="sibTrans" presStyleLbl="sibTrans2D1" presStyleIdx="0" presStyleCnt="7"/>
      <dgm:spPr/>
      <dgm:t>
        <a:bodyPr/>
        <a:lstStyle/>
        <a:p>
          <a:endParaRPr lang="en-IN"/>
        </a:p>
      </dgm:t>
    </dgm:pt>
    <dgm:pt modelId="{8E023C34-14FC-4A7A-9E5F-5A17A6F8FBAE}" type="pres">
      <dgm:prSet presAssocID="{8E2CF3FD-D856-43B4-943F-87209F3AE01B}" presName="connectorText" presStyleLbl="sibTrans2D1" presStyleIdx="0" presStyleCnt="7"/>
      <dgm:spPr/>
      <dgm:t>
        <a:bodyPr/>
        <a:lstStyle/>
        <a:p>
          <a:endParaRPr lang="en-IN"/>
        </a:p>
      </dgm:t>
    </dgm:pt>
    <dgm:pt modelId="{05CE3296-6C1F-41B0-A9C1-77D427DB6927}" type="pres">
      <dgm:prSet presAssocID="{A424770C-A820-47C1-AAA0-267C0D5E4314}" presName="node" presStyleLbl="node1" presStyleIdx="1" presStyleCnt="8">
        <dgm:presLayoutVars>
          <dgm:bulletEnabled val="1"/>
        </dgm:presLayoutVars>
      </dgm:prSet>
      <dgm:spPr/>
      <dgm:t>
        <a:bodyPr/>
        <a:lstStyle/>
        <a:p>
          <a:endParaRPr lang="en-IN"/>
        </a:p>
      </dgm:t>
    </dgm:pt>
    <dgm:pt modelId="{7CE0CAF2-0D2B-44DA-A2F4-2A460D588747}" type="pres">
      <dgm:prSet presAssocID="{C7ABC05C-4177-4A66-8EE5-6189E210B2F2}" presName="sibTrans" presStyleLbl="sibTrans2D1" presStyleIdx="1" presStyleCnt="7"/>
      <dgm:spPr/>
      <dgm:t>
        <a:bodyPr/>
        <a:lstStyle/>
        <a:p>
          <a:endParaRPr lang="en-IN"/>
        </a:p>
      </dgm:t>
    </dgm:pt>
    <dgm:pt modelId="{4153BFD5-8D5D-4890-9A7C-5EA026001E05}" type="pres">
      <dgm:prSet presAssocID="{C7ABC05C-4177-4A66-8EE5-6189E210B2F2}" presName="connectorText" presStyleLbl="sibTrans2D1" presStyleIdx="1" presStyleCnt="7"/>
      <dgm:spPr/>
      <dgm:t>
        <a:bodyPr/>
        <a:lstStyle/>
        <a:p>
          <a:endParaRPr lang="en-IN"/>
        </a:p>
      </dgm:t>
    </dgm:pt>
    <dgm:pt modelId="{1F3A5B5A-E2EF-43A3-88CD-EBC12F5E8B41}" type="pres">
      <dgm:prSet presAssocID="{E049E364-06C2-4A64-8E5B-F1AC9F69AFAD}" presName="node" presStyleLbl="node1" presStyleIdx="2" presStyleCnt="8">
        <dgm:presLayoutVars>
          <dgm:bulletEnabled val="1"/>
        </dgm:presLayoutVars>
      </dgm:prSet>
      <dgm:spPr/>
      <dgm:t>
        <a:bodyPr/>
        <a:lstStyle/>
        <a:p>
          <a:endParaRPr lang="en-IN"/>
        </a:p>
      </dgm:t>
    </dgm:pt>
    <dgm:pt modelId="{6985D4BC-AA1E-4854-95C0-F8759BB5EDCC}" type="pres">
      <dgm:prSet presAssocID="{4F41C502-3D68-4646-ACBB-6947175CEB28}" presName="sibTrans" presStyleLbl="sibTrans2D1" presStyleIdx="2" presStyleCnt="7"/>
      <dgm:spPr/>
      <dgm:t>
        <a:bodyPr/>
        <a:lstStyle/>
        <a:p>
          <a:endParaRPr lang="en-IN"/>
        </a:p>
      </dgm:t>
    </dgm:pt>
    <dgm:pt modelId="{12DCC90D-4656-455B-9EF8-736A4CA8FAE5}" type="pres">
      <dgm:prSet presAssocID="{4F41C502-3D68-4646-ACBB-6947175CEB28}" presName="connectorText" presStyleLbl="sibTrans2D1" presStyleIdx="2" presStyleCnt="7"/>
      <dgm:spPr/>
      <dgm:t>
        <a:bodyPr/>
        <a:lstStyle/>
        <a:p>
          <a:endParaRPr lang="en-IN"/>
        </a:p>
      </dgm:t>
    </dgm:pt>
    <dgm:pt modelId="{9449ACCF-5116-4CA4-A83A-C4DB66C6541F}" type="pres">
      <dgm:prSet presAssocID="{7FD376DD-2578-4CDF-BC79-FB19F9F557F2}" presName="node" presStyleLbl="node1" presStyleIdx="3" presStyleCnt="8">
        <dgm:presLayoutVars>
          <dgm:bulletEnabled val="1"/>
        </dgm:presLayoutVars>
      </dgm:prSet>
      <dgm:spPr/>
      <dgm:t>
        <a:bodyPr/>
        <a:lstStyle/>
        <a:p>
          <a:endParaRPr lang="en-IN"/>
        </a:p>
      </dgm:t>
    </dgm:pt>
    <dgm:pt modelId="{CB31D018-FFBB-4B68-9688-A6BABF354F92}" type="pres">
      <dgm:prSet presAssocID="{ECC379A7-9A82-43C8-ABDF-4ABAE88F37E8}" presName="sibTrans" presStyleLbl="sibTrans2D1" presStyleIdx="3" presStyleCnt="7"/>
      <dgm:spPr/>
      <dgm:t>
        <a:bodyPr/>
        <a:lstStyle/>
        <a:p>
          <a:endParaRPr lang="en-IN"/>
        </a:p>
      </dgm:t>
    </dgm:pt>
    <dgm:pt modelId="{4A740838-8124-45FC-93D5-AB636A57CEB5}" type="pres">
      <dgm:prSet presAssocID="{ECC379A7-9A82-43C8-ABDF-4ABAE88F37E8}" presName="connectorText" presStyleLbl="sibTrans2D1" presStyleIdx="3" presStyleCnt="7"/>
      <dgm:spPr/>
      <dgm:t>
        <a:bodyPr/>
        <a:lstStyle/>
        <a:p>
          <a:endParaRPr lang="en-IN"/>
        </a:p>
      </dgm:t>
    </dgm:pt>
    <dgm:pt modelId="{2245CCDA-CCCC-4F61-9986-A9C3AB198CD1}" type="pres">
      <dgm:prSet presAssocID="{883A4D0C-4846-45CB-93A3-0A1828140505}" presName="node" presStyleLbl="node1" presStyleIdx="4" presStyleCnt="8">
        <dgm:presLayoutVars>
          <dgm:bulletEnabled val="1"/>
        </dgm:presLayoutVars>
      </dgm:prSet>
      <dgm:spPr/>
      <dgm:t>
        <a:bodyPr/>
        <a:lstStyle/>
        <a:p>
          <a:endParaRPr lang="en-IN"/>
        </a:p>
      </dgm:t>
    </dgm:pt>
    <dgm:pt modelId="{F8E8B4FE-7BAE-4DAA-8230-D0FD1F6DAAB3}" type="pres">
      <dgm:prSet presAssocID="{AE64AF25-DBBD-43A9-974A-E92CF0D13348}" presName="sibTrans" presStyleLbl="sibTrans2D1" presStyleIdx="4" presStyleCnt="7"/>
      <dgm:spPr/>
      <dgm:t>
        <a:bodyPr/>
        <a:lstStyle/>
        <a:p>
          <a:endParaRPr lang="en-IN"/>
        </a:p>
      </dgm:t>
    </dgm:pt>
    <dgm:pt modelId="{7C67E289-50A9-4091-B603-FF6F0EDE68B6}" type="pres">
      <dgm:prSet presAssocID="{AE64AF25-DBBD-43A9-974A-E92CF0D13348}" presName="connectorText" presStyleLbl="sibTrans2D1" presStyleIdx="4" presStyleCnt="7"/>
      <dgm:spPr/>
      <dgm:t>
        <a:bodyPr/>
        <a:lstStyle/>
        <a:p>
          <a:endParaRPr lang="en-IN"/>
        </a:p>
      </dgm:t>
    </dgm:pt>
    <dgm:pt modelId="{DD21FDDE-30BD-434B-A4C9-9F642ACC2183}" type="pres">
      <dgm:prSet presAssocID="{2AD7EFBD-2868-4658-9EB6-565443238D84}" presName="node" presStyleLbl="node1" presStyleIdx="5" presStyleCnt="8">
        <dgm:presLayoutVars>
          <dgm:bulletEnabled val="1"/>
        </dgm:presLayoutVars>
      </dgm:prSet>
      <dgm:spPr/>
      <dgm:t>
        <a:bodyPr/>
        <a:lstStyle/>
        <a:p>
          <a:endParaRPr lang="en-IN"/>
        </a:p>
      </dgm:t>
    </dgm:pt>
    <dgm:pt modelId="{9686FBD8-11EF-4E04-B29F-E0BAAACA37E1}" type="pres">
      <dgm:prSet presAssocID="{2447629B-C181-4314-A2CC-C5C307D36750}" presName="sibTrans" presStyleLbl="sibTrans2D1" presStyleIdx="5" presStyleCnt="7"/>
      <dgm:spPr/>
      <dgm:t>
        <a:bodyPr/>
        <a:lstStyle/>
        <a:p>
          <a:endParaRPr lang="en-IN"/>
        </a:p>
      </dgm:t>
    </dgm:pt>
    <dgm:pt modelId="{ACB4C5A2-6A1C-4488-B1E9-DE21845C5148}" type="pres">
      <dgm:prSet presAssocID="{2447629B-C181-4314-A2CC-C5C307D36750}" presName="connectorText" presStyleLbl="sibTrans2D1" presStyleIdx="5" presStyleCnt="7"/>
      <dgm:spPr/>
      <dgm:t>
        <a:bodyPr/>
        <a:lstStyle/>
        <a:p>
          <a:endParaRPr lang="en-IN"/>
        </a:p>
      </dgm:t>
    </dgm:pt>
    <dgm:pt modelId="{EE14B2B9-CEEC-4645-B566-86D1FA19D38A}" type="pres">
      <dgm:prSet presAssocID="{7AE0980F-E452-4127-BCD2-C9F881FD3892}" presName="node" presStyleLbl="node1" presStyleIdx="6" presStyleCnt="8">
        <dgm:presLayoutVars>
          <dgm:bulletEnabled val="1"/>
        </dgm:presLayoutVars>
      </dgm:prSet>
      <dgm:spPr/>
      <dgm:t>
        <a:bodyPr/>
        <a:lstStyle/>
        <a:p>
          <a:endParaRPr lang="en-IN"/>
        </a:p>
      </dgm:t>
    </dgm:pt>
    <dgm:pt modelId="{4963091B-335A-4C80-997A-BB014179B688}" type="pres">
      <dgm:prSet presAssocID="{9907CD64-2B64-4AF4-8DF5-35C8F513998F}" presName="sibTrans" presStyleLbl="sibTrans2D1" presStyleIdx="6" presStyleCnt="7"/>
      <dgm:spPr/>
      <dgm:t>
        <a:bodyPr/>
        <a:lstStyle/>
        <a:p>
          <a:endParaRPr lang="en-IN"/>
        </a:p>
      </dgm:t>
    </dgm:pt>
    <dgm:pt modelId="{4A436572-5D25-4CAC-948B-A8BD4A50F535}" type="pres">
      <dgm:prSet presAssocID="{9907CD64-2B64-4AF4-8DF5-35C8F513998F}" presName="connectorText" presStyleLbl="sibTrans2D1" presStyleIdx="6" presStyleCnt="7"/>
      <dgm:spPr/>
      <dgm:t>
        <a:bodyPr/>
        <a:lstStyle/>
        <a:p>
          <a:endParaRPr lang="en-IN"/>
        </a:p>
      </dgm:t>
    </dgm:pt>
    <dgm:pt modelId="{1AAD9BB4-DC82-4AD1-9389-1D9BD5A64E81}" type="pres">
      <dgm:prSet presAssocID="{7BD1802F-E356-4729-9A72-7A6EF920E398}" presName="node" presStyleLbl="node1" presStyleIdx="7" presStyleCnt="8">
        <dgm:presLayoutVars>
          <dgm:bulletEnabled val="1"/>
        </dgm:presLayoutVars>
      </dgm:prSet>
      <dgm:spPr/>
      <dgm:t>
        <a:bodyPr/>
        <a:lstStyle/>
        <a:p>
          <a:endParaRPr lang="en-IN"/>
        </a:p>
      </dgm:t>
    </dgm:pt>
  </dgm:ptLst>
  <dgm:cxnLst>
    <dgm:cxn modelId="{16389569-650C-4C3D-B382-C3483E9E00CE}" srcId="{878779F3-5C0E-4469-B12B-7EA3427C3B21}" destId="{883A4D0C-4846-45CB-93A3-0A1828140505}" srcOrd="4" destOrd="0" parTransId="{B9A4FA61-5E63-49C0-BE2A-C91DF6C5DA37}" sibTransId="{AE64AF25-DBBD-43A9-974A-E92CF0D13348}"/>
    <dgm:cxn modelId="{541B234E-F98A-4C76-862A-81C9F39C369A}" type="presOf" srcId="{8E2CF3FD-D856-43B4-943F-87209F3AE01B}" destId="{34288D23-B523-4998-9E39-E3D65990F15B}" srcOrd="0" destOrd="0" presId="urn:microsoft.com/office/officeart/2005/8/layout/process5"/>
    <dgm:cxn modelId="{10B498DD-1BF7-4DC2-B152-EA003BD798C8}" type="presOf" srcId="{C7ABC05C-4177-4A66-8EE5-6189E210B2F2}" destId="{7CE0CAF2-0D2B-44DA-A2F4-2A460D588747}" srcOrd="0" destOrd="0" presId="urn:microsoft.com/office/officeart/2005/8/layout/process5"/>
    <dgm:cxn modelId="{80A994C1-AC02-46E3-9F54-2941870A25CB}" type="presOf" srcId="{9907CD64-2B64-4AF4-8DF5-35C8F513998F}" destId="{4963091B-335A-4C80-997A-BB014179B688}" srcOrd="0" destOrd="0" presId="urn:microsoft.com/office/officeart/2005/8/layout/process5"/>
    <dgm:cxn modelId="{59C58F50-251C-4467-B396-69DAE7BAC02D}" type="presOf" srcId="{C7ABC05C-4177-4A66-8EE5-6189E210B2F2}" destId="{4153BFD5-8D5D-4890-9A7C-5EA026001E05}" srcOrd="1" destOrd="0" presId="urn:microsoft.com/office/officeart/2005/8/layout/process5"/>
    <dgm:cxn modelId="{8F9D5D56-94AF-4592-BCDC-6E30497501E3}" type="presOf" srcId="{4F41C502-3D68-4646-ACBB-6947175CEB28}" destId="{12DCC90D-4656-455B-9EF8-736A4CA8FAE5}" srcOrd="1" destOrd="0" presId="urn:microsoft.com/office/officeart/2005/8/layout/process5"/>
    <dgm:cxn modelId="{7DB7B2B7-7B36-44E5-8A15-FCFD51BAB1ED}" type="presOf" srcId="{4F41C502-3D68-4646-ACBB-6947175CEB28}" destId="{6985D4BC-AA1E-4854-95C0-F8759BB5EDCC}" srcOrd="0" destOrd="0" presId="urn:microsoft.com/office/officeart/2005/8/layout/process5"/>
    <dgm:cxn modelId="{2F3AAEC1-74D5-4091-9343-A47656D6789A}" srcId="{878779F3-5C0E-4469-B12B-7EA3427C3B21}" destId="{7AE0980F-E452-4127-BCD2-C9F881FD3892}" srcOrd="6" destOrd="0" parTransId="{753410B8-FC2F-4D51-A5F8-D581D9AC86B7}" sibTransId="{9907CD64-2B64-4AF4-8DF5-35C8F513998F}"/>
    <dgm:cxn modelId="{ACB03494-96D7-4C4C-9ABC-9A47015073B7}" srcId="{878779F3-5C0E-4469-B12B-7EA3427C3B21}" destId="{2AD7EFBD-2868-4658-9EB6-565443238D84}" srcOrd="5" destOrd="0" parTransId="{4DAAF636-8E1B-4A5E-9AA0-EAD72CCD0BE1}" sibTransId="{2447629B-C181-4314-A2CC-C5C307D36750}"/>
    <dgm:cxn modelId="{CB779E9D-141A-460F-B264-5785791E397D}" type="presOf" srcId="{AE64AF25-DBBD-43A9-974A-E92CF0D13348}" destId="{F8E8B4FE-7BAE-4DAA-8230-D0FD1F6DAAB3}" srcOrd="0" destOrd="0" presId="urn:microsoft.com/office/officeart/2005/8/layout/process5"/>
    <dgm:cxn modelId="{ECAC72DB-AEA9-4527-894E-088F6863F869}" type="presOf" srcId="{A424770C-A820-47C1-AAA0-267C0D5E4314}" destId="{05CE3296-6C1F-41B0-A9C1-77D427DB6927}" srcOrd="0" destOrd="0" presId="urn:microsoft.com/office/officeart/2005/8/layout/process5"/>
    <dgm:cxn modelId="{2402EA4D-CE12-4C87-A261-1207AF3EE14D}" type="presOf" srcId="{3EFAD645-7E6B-4A5C-96AE-6CE1A9A28743}" destId="{87073566-3F0E-40BA-8BDF-691819308FE5}" srcOrd="0" destOrd="0" presId="urn:microsoft.com/office/officeart/2005/8/layout/process5"/>
    <dgm:cxn modelId="{2BF2F6B3-51CD-4E08-8A4C-9F1AE78F5640}" type="presOf" srcId="{7AE0980F-E452-4127-BCD2-C9F881FD3892}" destId="{EE14B2B9-CEEC-4645-B566-86D1FA19D38A}" srcOrd="0" destOrd="0" presId="urn:microsoft.com/office/officeart/2005/8/layout/process5"/>
    <dgm:cxn modelId="{2A8F0FB8-D780-4E42-A463-00ED30D24112}" type="presOf" srcId="{883A4D0C-4846-45CB-93A3-0A1828140505}" destId="{2245CCDA-CCCC-4F61-9986-A9C3AB198CD1}" srcOrd="0" destOrd="0" presId="urn:microsoft.com/office/officeart/2005/8/layout/process5"/>
    <dgm:cxn modelId="{140CFAD8-1885-4794-B3F6-F6BF5208F82D}" type="presOf" srcId="{2447629B-C181-4314-A2CC-C5C307D36750}" destId="{ACB4C5A2-6A1C-4488-B1E9-DE21845C5148}" srcOrd="1" destOrd="0" presId="urn:microsoft.com/office/officeart/2005/8/layout/process5"/>
    <dgm:cxn modelId="{E1A2F6CC-4A78-4FD3-8B4C-9AC73B323E39}" type="presOf" srcId="{8E2CF3FD-D856-43B4-943F-87209F3AE01B}" destId="{8E023C34-14FC-4A7A-9E5F-5A17A6F8FBAE}" srcOrd="1" destOrd="0" presId="urn:microsoft.com/office/officeart/2005/8/layout/process5"/>
    <dgm:cxn modelId="{D1813A53-D194-43EE-AB23-9488F539A548}" srcId="{878779F3-5C0E-4469-B12B-7EA3427C3B21}" destId="{7BD1802F-E356-4729-9A72-7A6EF920E398}" srcOrd="7" destOrd="0" parTransId="{523DFD83-7414-455C-890A-D981B35532C8}" sibTransId="{CBF09CB9-B71B-417E-9429-FB1177D4E493}"/>
    <dgm:cxn modelId="{50D2A381-A67B-4B13-9E2C-B6CC5854FE26}" type="presOf" srcId="{2AD7EFBD-2868-4658-9EB6-565443238D84}" destId="{DD21FDDE-30BD-434B-A4C9-9F642ACC2183}" srcOrd="0" destOrd="0" presId="urn:microsoft.com/office/officeart/2005/8/layout/process5"/>
    <dgm:cxn modelId="{6F760840-AECC-4FCA-88FD-AA89C6B350B4}" type="presOf" srcId="{7BD1802F-E356-4729-9A72-7A6EF920E398}" destId="{1AAD9BB4-DC82-4AD1-9389-1D9BD5A64E81}" srcOrd="0" destOrd="0" presId="urn:microsoft.com/office/officeart/2005/8/layout/process5"/>
    <dgm:cxn modelId="{5D0D94C0-733F-40CC-BC0D-37FDC60AE449}" type="presOf" srcId="{9907CD64-2B64-4AF4-8DF5-35C8F513998F}" destId="{4A436572-5D25-4CAC-948B-A8BD4A50F535}" srcOrd="1" destOrd="0" presId="urn:microsoft.com/office/officeart/2005/8/layout/process5"/>
    <dgm:cxn modelId="{0BA04A17-B6B9-4ADD-96E9-E485DE191694}" srcId="{878779F3-5C0E-4469-B12B-7EA3427C3B21}" destId="{3EFAD645-7E6B-4A5C-96AE-6CE1A9A28743}" srcOrd="0" destOrd="0" parTransId="{76064642-D31B-40A4-8E24-FC5FBEA5F905}" sibTransId="{8E2CF3FD-D856-43B4-943F-87209F3AE01B}"/>
    <dgm:cxn modelId="{85D8077B-7FA0-4D18-98B4-2EC06E965E42}" type="presOf" srcId="{ECC379A7-9A82-43C8-ABDF-4ABAE88F37E8}" destId="{CB31D018-FFBB-4B68-9688-A6BABF354F92}" srcOrd="0" destOrd="0" presId="urn:microsoft.com/office/officeart/2005/8/layout/process5"/>
    <dgm:cxn modelId="{FB15AF80-8B75-4B25-A026-3047FDCEFBE3}" srcId="{878779F3-5C0E-4469-B12B-7EA3427C3B21}" destId="{7FD376DD-2578-4CDF-BC79-FB19F9F557F2}" srcOrd="3" destOrd="0" parTransId="{3F9B90F6-A35E-4655-B13A-A38BF31D0B9F}" sibTransId="{ECC379A7-9A82-43C8-ABDF-4ABAE88F37E8}"/>
    <dgm:cxn modelId="{7E56DA7C-37E0-4E43-B151-AD616D61D4E8}" srcId="{878779F3-5C0E-4469-B12B-7EA3427C3B21}" destId="{E049E364-06C2-4A64-8E5B-F1AC9F69AFAD}" srcOrd="2" destOrd="0" parTransId="{6B99D28D-DA07-489D-B4FE-F2775D103C34}" sibTransId="{4F41C502-3D68-4646-ACBB-6947175CEB28}"/>
    <dgm:cxn modelId="{CE3DB13D-BDF5-45AF-91D5-5A646B156898}" type="presOf" srcId="{7FD376DD-2578-4CDF-BC79-FB19F9F557F2}" destId="{9449ACCF-5116-4CA4-A83A-C4DB66C6541F}" srcOrd="0" destOrd="0" presId="urn:microsoft.com/office/officeart/2005/8/layout/process5"/>
    <dgm:cxn modelId="{46EA6260-F091-4B8D-8BFE-63669F4C4C67}" type="presOf" srcId="{878779F3-5C0E-4469-B12B-7EA3427C3B21}" destId="{1A4E3FE9-2359-43C8-BC67-D20313B9FC04}" srcOrd="0" destOrd="0" presId="urn:microsoft.com/office/officeart/2005/8/layout/process5"/>
    <dgm:cxn modelId="{09636F64-3CB9-41B4-9677-7B94548F6866}" type="presOf" srcId="{AE64AF25-DBBD-43A9-974A-E92CF0D13348}" destId="{7C67E289-50A9-4091-B603-FF6F0EDE68B6}" srcOrd="1" destOrd="0" presId="urn:microsoft.com/office/officeart/2005/8/layout/process5"/>
    <dgm:cxn modelId="{21197E7C-DC34-4E3E-A412-415EC537E99E}" type="presOf" srcId="{E049E364-06C2-4A64-8E5B-F1AC9F69AFAD}" destId="{1F3A5B5A-E2EF-43A3-88CD-EBC12F5E8B41}" srcOrd="0" destOrd="0" presId="urn:microsoft.com/office/officeart/2005/8/layout/process5"/>
    <dgm:cxn modelId="{E415EF4C-A18E-4E1C-BCB8-C295A7005006}" srcId="{878779F3-5C0E-4469-B12B-7EA3427C3B21}" destId="{A424770C-A820-47C1-AAA0-267C0D5E4314}" srcOrd="1" destOrd="0" parTransId="{0B0A5A42-2399-45C4-990E-DF936B8CC604}" sibTransId="{C7ABC05C-4177-4A66-8EE5-6189E210B2F2}"/>
    <dgm:cxn modelId="{D1C9FAD0-B398-4E80-A22D-399EF2F836FA}" type="presOf" srcId="{ECC379A7-9A82-43C8-ABDF-4ABAE88F37E8}" destId="{4A740838-8124-45FC-93D5-AB636A57CEB5}" srcOrd="1" destOrd="0" presId="urn:microsoft.com/office/officeart/2005/8/layout/process5"/>
    <dgm:cxn modelId="{D4ED5439-D344-402E-A8E0-C29BC6BEB8B2}" type="presOf" srcId="{2447629B-C181-4314-A2CC-C5C307D36750}" destId="{9686FBD8-11EF-4E04-B29F-E0BAAACA37E1}" srcOrd="0" destOrd="0" presId="urn:microsoft.com/office/officeart/2005/8/layout/process5"/>
    <dgm:cxn modelId="{3D36F9AF-9439-4E0C-BF78-3B624BC02454}" type="presParOf" srcId="{1A4E3FE9-2359-43C8-BC67-D20313B9FC04}" destId="{87073566-3F0E-40BA-8BDF-691819308FE5}" srcOrd="0" destOrd="0" presId="urn:microsoft.com/office/officeart/2005/8/layout/process5"/>
    <dgm:cxn modelId="{35730AB6-17DE-4D39-BDEF-A9137BCC83E5}" type="presParOf" srcId="{1A4E3FE9-2359-43C8-BC67-D20313B9FC04}" destId="{34288D23-B523-4998-9E39-E3D65990F15B}" srcOrd="1" destOrd="0" presId="urn:microsoft.com/office/officeart/2005/8/layout/process5"/>
    <dgm:cxn modelId="{5E5BD1C4-2E19-4958-BF92-8110518D6472}" type="presParOf" srcId="{34288D23-B523-4998-9E39-E3D65990F15B}" destId="{8E023C34-14FC-4A7A-9E5F-5A17A6F8FBAE}" srcOrd="0" destOrd="0" presId="urn:microsoft.com/office/officeart/2005/8/layout/process5"/>
    <dgm:cxn modelId="{032E3C9B-5627-42E9-A41B-BBA87DF2DFDE}" type="presParOf" srcId="{1A4E3FE9-2359-43C8-BC67-D20313B9FC04}" destId="{05CE3296-6C1F-41B0-A9C1-77D427DB6927}" srcOrd="2" destOrd="0" presId="urn:microsoft.com/office/officeart/2005/8/layout/process5"/>
    <dgm:cxn modelId="{A34FFD5B-E3E3-42EF-9D9E-40913EAF7F67}" type="presParOf" srcId="{1A4E3FE9-2359-43C8-BC67-D20313B9FC04}" destId="{7CE0CAF2-0D2B-44DA-A2F4-2A460D588747}" srcOrd="3" destOrd="0" presId="urn:microsoft.com/office/officeart/2005/8/layout/process5"/>
    <dgm:cxn modelId="{9AF5BB2F-0CA2-4594-A7C1-629BA7EEE6CE}" type="presParOf" srcId="{7CE0CAF2-0D2B-44DA-A2F4-2A460D588747}" destId="{4153BFD5-8D5D-4890-9A7C-5EA026001E05}" srcOrd="0" destOrd="0" presId="urn:microsoft.com/office/officeart/2005/8/layout/process5"/>
    <dgm:cxn modelId="{8B088D54-2BB4-4307-8BBE-05D9B01237CA}" type="presParOf" srcId="{1A4E3FE9-2359-43C8-BC67-D20313B9FC04}" destId="{1F3A5B5A-E2EF-43A3-88CD-EBC12F5E8B41}" srcOrd="4" destOrd="0" presId="urn:microsoft.com/office/officeart/2005/8/layout/process5"/>
    <dgm:cxn modelId="{824F7CA1-F7E1-4424-AD78-1553A428884D}" type="presParOf" srcId="{1A4E3FE9-2359-43C8-BC67-D20313B9FC04}" destId="{6985D4BC-AA1E-4854-95C0-F8759BB5EDCC}" srcOrd="5" destOrd="0" presId="urn:microsoft.com/office/officeart/2005/8/layout/process5"/>
    <dgm:cxn modelId="{32C1E745-1B9E-4D08-85F3-46BD7C48F026}" type="presParOf" srcId="{6985D4BC-AA1E-4854-95C0-F8759BB5EDCC}" destId="{12DCC90D-4656-455B-9EF8-736A4CA8FAE5}" srcOrd="0" destOrd="0" presId="urn:microsoft.com/office/officeart/2005/8/layout/process5"/>
    <dgm:cxn modelId="{855AE34A-34AC-4981-8AFE-8604A1CAF9D7}" type="presParOf" srcId="{1A4E3FE9-2359-43C8-BC67-D20313B9FC04}" destId="{9449ACCF-5116-4CA4-A83A-C4DB66C6541F}" srcOrd="6" destOrd="0" presId="urn:microsoft.com/office/officeart/2005/8/layout/process5"/>
    <dgm:cxn modelId="{67A6B015-493E-41FE-8C02-A90FCEC86370}" type="presParOf" srcId="{1A4E3FE9-2359-43C8-BC67-D20313B9FC04}" destId="{CB31D018-FFBB-4B68-9688-A6BABF354F92}" srcOrd="7" destOrd="0" presId="urn:microsoft.com/office/officeart/2005/8/layout/process5"/>
    <dgm:cxn modelId="{7E143CC8-FB1D-4848-A84B-E1B7F6B15088}" type="presParOf" srcId="{CB31D018-FFBB-4B68-9688-A6BABF354F92}" destId="{4A740838-8124-45FC-93D5-AB636A57CEB5}" srcOrd="0" destOrd="0" presId="urn:microsoft.com/office/officeart/2005/8/layout/process5"/>
    <dgm:cxn modelId="{5B567036-A24A-4367-BD78-E4668316C9F0}" type="presParOf" srcId="{1A4E3FE9-2359-43C8-BC67-D20313B9FC04}" destId="{2245CCDA-CCCC-4F61-9986-A9C3AB198CD1}" srcOrd="8" destOrd="0" presId="urn:microsoft.com/office/officeart/2005/8/layout/process5"/>
    <dgm:cxn modelId="{1600492C-D25B-4DE8-909D-523A29100513}" type="presParOf" srcId="{1A4E3FE9-2359-43C8-BC67-D20313B9FC04}" destId="{F8E8B4FE-7BAE-4DAA-8230-D0FD1F6DAAB3}" srcOrd="9" destOrd="0" presId="urn:microsoft.com/office/officeart/2005/8/layout/process5"/>
    <dgm:cxn modelId="{02FEC2C8-56BE-485B-99B0-D01E69DC089A}" type="presParOf" srcId="{F8E8B4FE-7BAE-4DAA-8230-D0FD1F6DAAB3}" destId="{7C67E289-50A9-4091-B603-FF6F0EDE68B6}" srcOrd="0" destOrd="0" presId="urn:microsoft.com/office/officeart/2005/8/layout/process5"/>
    <dgm:cxn modelId="{06AB386B-9BD4-40B1-A7A0-B3DD03D9E512}" type="presParOf" srcId="{1A4E3FE9-2359-43C8-BC67-D20313B9FC04}" destId="{DD21FDDE-30BD-434B-A4C9-9F642ACC2183}" srcOrd="10" destOrd="0" presId="urn:microsoft.com/office/officeart/2005/8/layout/process5"/>
    <dgm:cxn modelId="{7806F849-3BBA-4BCC-A497-93FE06A92BB1}" type="presParOf" srcId="{1A4E3FE9-2359-43C8-BC67-D20313B9FC04}" destId="{9686FBD8-11EF-4E04-B29F-E0BAAACA37E1}" srcOrd="11" destOrd="0" presId="urn:microsoft.com/office/officeart/2005/8/layout/process5"/>
    <dgm:cxn modelId="{C056A0AD-ABEB-4358-BCBE-9E9D0AE27035}" type="presParOf" srcId="{9686FBD8-11EF-4E04-B29F-E0BAAACA37E1}" destId="{ACB4C5A2-6A1C-4488-B1E9-DE21845C5148}" srcOrd="0" destOrd="0" presId="urn:microsoft.com/office/officeart/2005/8/layout/process5"/>
    <dgm:cxn modelId="{0BC2AF42-43A6-4B65-83D0-E3CC419FDC17}" type="presParOf" srcId="{1A4E3FE9-2359-43C8-BC67-D20313B9FC04}" destId="{EE14B2B9-CEEC-4645-B566-86D1FA19D38A}" srcOrd="12" destOrd="0" presId="urn:microsoft.com/office/officeart/2005/8/layout/process5"/>
    <dgm:cxn modelId="{ADAF14A2-71BE-41C9-B40B-0FA1BDE1D6A0}" type="presParOf" srcId="{1A4E3FE9-2359-43C8-BC67-D20313B9FC04}" destId="{4963091B-335A-4C80-997A-BB014179B688}" srcOrd="13" destOrd="0" presId="urn:microsoft.com/office/officeart/2005/8/layout/process5"/>
    <dgm:cxn modelId="{F66F379A-2C66-4786-8499-392AFD314853}" type="presParOf" srcId="{4963091B-335A-4C80-997A-BB014179B688}" destId="{4A436572-5D25-4CAC-948B-A8BD4A50F535}" srcOrd="0" destOrd="0" presId="urn:microsoft.com/office/officeart/2005/8/layout/process5"/>
    <dgm:cxn modelId="{82467091-31B9-47C9-897D-755E9CB65F14}" type="presParOf" srcId="{1A4E3FE9-2359-43C8-BC67-D20313B9FC04}" destId="{1AAD9BB4-DC82-4AD1-9389-1D9BD5A64E81}" srcOrd="14" destOrd="0" presId="urn:microsoft.com/office/officeart/2005/8/layout/process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1D4432-E747-432B-8C11-36A1046F7399}"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IN"/>
        </a:p>
      </dgm:t>
    </dgm:pt>
    <dgm:pt modelId="{95931E00-CE3A-4D5E-886D-58190C9C8BB6}">
      <dgm:prSet phldrT="[Text]"/>
      <dgm:spPr/>
      <dgm:t>
        <a:bodyPr/>
        <a:lstStyle/>
        <a:p>
          <a:r>
            <a:rPr lang="en-IN" dirty="0" smtClean="0"/>
            <a:t>Cutting the 8 samples</a:t>
          </a:r>
          <a:endParaRPr lang="en-IN" dirty="0"/>
        </a:p>
      </dgm:t>
    </dgm:pt>
    <dgm:pt modelId="{B7A4AC9A-68D5-472B-BFAB-E83A634CF932}" type="parTrans" cxnId="{96401359-8389-4282-BCD5-BC809545E777}">
      <dgm:prSet/>
      <dgm:spPr/>
      <dgm:t>
        <a:bodyPr/>
        <a:lstStyle/>
        <a:p>
          <a:endParaRPr lang="en-IN"/>
        </a:p>
      </dgm:t>
    </dgm:pt>
    <dgm:pt modelId="{C06FBADB-6CA7-4DE8-9169-641673D5558F}" type="sibTrans" cxnId="{96401359-8389-4282-BCD5-BC809545E777}">
      <dgm:prSet/>
      <dgm:spPr/>
      <dgm:t>
        <a:bodyPr/>
        <a:lstStyle/>
        <a:p>
          <a:endParaRPr lang="en-IN"/>
        </a:p>
      </dgm:t>
    </dgm:pt>
    <dgm:pt modelId="{07D29DCA-EAAE-427A-A6B4-839D0E83084A}">
      <dgm:prSet phldrT="[Text]"/>
      <dgm:spPr/>
      <dgm:t>
        <a:bodyPr/>
        <a:lstStyle/>
        <a:p>
          <a:r>
            <a:rPr lang="en-IN" dirty="0" smtClean="0"/>
            <a:t>Etching</a:t>
          </a:r>
          <a:endParaRPr lang="en-IN" dirty="0"/>
        </a:p>
      </dgm:t>
    </dgm:pt>
    <dgm:pt modelId="{1443FE86-D947-4E00-8B75-D17EFF3BA849}" type="parTrans" cxnId="{C1CED7CC-68F0-4759-8BBB-7B4E35C504B7}">
      <dgm:prSet/>
      <dgm:spPr/>
      <dgm:t>
        <a:bodyPr/>
        <a:lstStyle/>
        <a:p>
          <a:endParaRPr lang="en-IN"/>
        </a:p>
      </dgm:t>
    </dgm:pt>
    <dgm:pt modelId="{EA01A08A-06E0-4ADD-BC83-100B118449E0}" type="sibTrans" cxnId="{C1CED7CC-68F0-4759-8BBB-7B4E35C504B7}">
      <dgm:prSet/>
      <dgm:spPr/>
      <dgm:t>
        <a:bodyPr/>
        <a:lstStyle/>
        <a:p>
          <a:endParaRPr lang="en-IN"/>
        </a:p>
      </dgm:t>
    </dgm:pt>
    <dgm:pt modelId="{D41C7174-C52D-44F3-B8FE-28E0463C5C47}">
      <dgm:prSet phldrT="[Text]"/>
      <dgm:spPr/>
      <dgm:t>
        <a:bodyPr/>
        <a:lstStyle/>
        <a:p>
          <a:r>
            <a:rPr lang="en-IN" dirty="0" smtClean="0"/>
            <a:t>Viewing grain structure under the optical microscope</a:t>
          </a:r>
          <a:endParaRPr lang="en-IN" dirty="0"/>
        </a:p>
      </dgm:t>
    </dgm:pt>
    <dgm:pt modelId="{0CAAB1D1-49E8-4288-8A38-E73EC864C040}" type="parTrans" cxnId="{E4F73071-1C9A-4431-9092-51C245A466AB}">
      <dgm:prSet/>
      <dgm:spPr/>
      <dgm:t>
        <a:bodyPr/>
        <a:lstStyle/>
        <a:p>
          <a:endParaRPr lang="en-IN"/>
        </a:p>
      </dgm:t>
    </dgm:pt>
    <dgm:pt modelId="{BA0B8637-E4D1-4EAA-B340-CF1876D46186}" type="sibTrans" cxnId="{E4F73071-1C9A-4431-9092-51C245A466AB}">
      <dgm:prSet/>
      <dgm:spPr/>
      <dgm:t>
        <a:bodyPr/>
        <a:lstStyle/>
        <a:p>
          <a:endParaRPr lang="en-IN"/>
        </a:p>
      </dgm:t>
    </dgm:pt>
    <dgm:pt modelId="{5B0BA561-8C20-42A0-BFA8-F3CF557C93D3}">
      <dgm:prSet phldrT="[Text]"/>
      <dgm:spPr/>
      <dgm:t>
        <a:bodyPr/>
        <a:lstStyle/>
        <a:p>
          <a:r>
            <a:rPr lang="en-IN" dirty="0" smtClean="0"/>
            <a:t>Hardness Testing</a:t>
          </a:r>
          <a:endParaRPr lang="en-IN" dirty="0"/>
        </a:p>
      </dgm:t>
    </dgm:pt>
    <dgm:pt modelId="{4C3B8D9F-A0AE-4555-9C53-C85FA7982C01}" type="parTrans" cxnId="{249D940D-AF06-4547-9E51-349EAB208A5C}">
      <dgm:prSet/>
      <dgm:spPr/>
      <dgm:t>
        <a:bodyPr/>
        <a:lstStyle/>
        <a:p>
          <a:endParaRPr lang="en-IN"/>
        </a:p>
      </dgm:t>
    </dgm:pt>
    <dgm:pt modelId="{9DC301C9-7942-4541-B75F-28E692A2460B}" type="sibTrans" cxnId="{249D940D-AF06-4547-9E51-349EAB208A5C}">
      <dgm:prSet/>
      <dgm:spPr/>
      <dgm:t>
        <a:bodyPr/>
        <a:lstStyle/>
        <a:p>
          <a:endParaRPr lang="en-IN"/>
        </a:p>
      </dgm:t>
    </dgm:pt>
    <dgm:pt modelId="{089B1DD8-7767-46D5-8C0E-24C5883311AD}">
      <dgm:prSet phldrT="[Text]"/>
      <dgm:spPr/>
      <dgm:t>
        <a:bodyPr/>
        <a:lstStyle/>
        <a:p>
          <a:r>
            <a:rPr lang="en-IN" dirty="0" smtClean="0"/>
            <a:t>Impact Testing</a:t>
          </a:r>
          <a:endParaRPr lang="en-IN" dirty="0"/>
        </a:p>
      </dgm:t>
    </dgm:pt>
    <dgm:pt modelId="{1BD067EF-6D25-4871-A999-BC626A07C44F}" type="parTrans" cxnId="{276EEBAF-0ACE-48F3-8E59-3E8EDFCA9170}">
      <dgm:prSet/>
      <dgm:spPr/>
      <dgm:t>
        <a:bodyPr/>
        <a:lstStyle/>
        <a:p>
          <a:endParaRPr lang="en-IN"/>
        </a:p>
      </dgm:t>
    </dgm:pt>
    <dgm:pt modelId="{6899BF87-E296-48BB-A950-CE5ADBADA5DC}" type="sibTrans" cxnId="{276EEBAF-0ACE-48F3-8E59-3E8EDFCA9170}">
      <dgm:prSet/>
      <dgm:spPr/>
      <dgm:t>
        <a:bodyPr/>
        <a:lstStyle/>
        <a:p>
          <a:endParaRPr lang="en-IN"/>
        </a:p>
      </dgm:t>
    </dgm:pt>
    <dgm:pt modelId="{C0DEF7B0-7C3D-4896-B7C6-A779E9E8ACD6}">
      <dgm:prSet phldrT="[Text]"/>
      <dgm:spPr/>
      <dgm:t>
        <a:bodyPr/>
        <a:lstStyle/>
        <a:p>
          <a:r>
            <a:rPr lang="en-IN" dirty="0" smtClean="0"/>
            <a:t>Tensile Testing</a:t>
          </a:r>
          <a:endParaRPr lang="en-IN" dirty="0"/>
        </a:p>
      </dgm:t>
    </dgm:pt>
    <dgm:pt modelId="{99541DF8-3464-4DFE-8B4B-FA177C1562FE}" type="parTrans" cxnId="{728BE68D-FAFB-4D8B-823C-6BFDD7ADEE2F}">
      <dgm:prSet/>
      <dgm:spPr/>
      <dgm:t>
        <a:bodyPr/>
        <a:lstStyle/>
        <a:p>
          <a:endParaRPr lang="en-IN"/>
        </a:p>
      </dgm:t>
    </dgm:pt>
    <dgm:pt modelId="{816F4C10-C70C-42BD-8F98-F182892D3ACE}" type="sibTrans" cxnId="{728BE68D-FAFB-4D8B-823C-6BFDD7ADEE2F}">
      <dgm:prSet/>
      <dgm:spPr/>
      <dgm:t>
        <a:bodyPr/>
        <a:lstStyle/>
        <a:p>
          <a:endParaRPr lang="en-IN"/>
        </a:p>
      </dgm:t>
    </dgm:pt>
    <dgm:pt modelId="{A120029B-E9BA-4DC7-8A62-FFD41F415B95}" type="pres">
      <dgm:prSet presAssocID="{871D4432-E747-432B-8C11-36A1046F7399}" presName="Name0" presStyleCnt="0">
        <dgm:presLayoutVars>
          <dgm:dir/>
          <dgm:resizeHandles/>
        </dgm:presLayoutVars>
      </dgm:prSet>
      <dgm:spPr/>
      <dgm:t>
        <a:bodyPr/>
        <a:lstStyle/>
        <a:p>
          <a:endParaRPr lang="en-IN"/>
        </a:p>
      </dgm:t>
    </dgm:pt>
    <dgm:pt modelId="{6195CED7-7B5A-4FB5-B331-CAACC72DC8F2}" type="pres">
      <dgm:prSet presAssocID="{95931E00-CE3A-4D5E-886D-58190C9C8BB6}" presName="compNode" presStyleCnt="0"/>
      <dgm:spPr/>
      <dgm:t>
        <a:bodyPr/>
        <a:lstStyle/>
        <a:p>
          <a:endParaRPr lang="en-IN"/>
        </a:p>
      </dgm:t>
    </dgm:pt>
    <dgm:pt modelId="{902ED09C-F070-4B8B-8F59-8736778F8B67}" type="pres">
      <dgm:prSet presAssocID="{95931E00-CE3A-4D5E-886D-58190C9C8BB6}" presName="dummyConnPt" presStyleCnt="0"/>
      <dgm:spPr/>
      <dgm:t>
        <a:bodyPr/>
        <a:lstStyle/>
        <a:p>
          <a:endParaRPr lang="en-IN"/>
        </a:p>
      </dgm:t>
    </dgm:pt>
    <dgm:pt modelId="{9886D0E5-464B-4E65-9B15-77D8ECA7D360}" type="pres">
      <dgm:prSet presAssocID="{95931E00-CE3A-4D5E-886D-58190C9C8BB6}" presName="node" presStyleLbl="node1" presStyleIdx="0" presStyleCnt="6">
        <dgm:presLayoutVars>
          <dgm:bulletEnabled val="1"/>
        </dgm:presLayoutVars>
      </dgm:prSet>
      <dgm:spPr/>
      <dgm:t>
        <a:bodyPr/>
        <a:lstStyle/>
        <a:p>
          <a:endParaRPr lang="en-IN"/>
        </a:p>
      </dgm:t>
    </dgm:pt>
    <dgm:pt modelId="{C625B63D-CD7E-4D49-8CEF-8ED51013B306}" type="pres">
      <dgm:prSet presAssocID="{C06FBADB-6CA7-4DE8-9169-641673D5558F}" presName="sibTrans" presStyleLbl="bgSibTrans2D1" presStyleIdx="0" presStyleCnt="5"/>
      <dgm:spPr/>
      <dgm:t>
        <a:bodyPr/>
        <a:lstStyle/>
        <a:p>
          <a:endParaRPr lang="en-IN"/>
        </a:p>
      </dgm:t>
    </dgm:pt>
    <dgm:pt modelId="{0CB11F06-813C-49F1-8B85-55175710D142}" type="pres">
      <dgm:prSet presAssocID="{07D29DCA-EAAE-427A-A6B4-839D0E83084A}" presName="compNode" presStyleCnt="0"/>
      <dgm:spPr/>
      <dgm:t>
        <a:bodyPr/>
        <a:lstStyle/>
        <a:p>
          <a:endParaRPr lang="en-IN"/>
        </a:p>
      </dgm:t>
    </dgm:pt>
    <dgm:pt modelId="{EF7CE72E-73E7-45F2-9FE6-8985F1B88493}" type="pres">
      <dgm:prSet presAssocID="{07D29DCA-EAAE-427A-A6B4-839D0E83084A}" presName="dummyConnPt" presStyleCnt="0"/>
      <dgm:spPr/>
      <dgm:t>
        <a:bodyPr/>
        <a:lstStyle/>
        <a:p>
          <a:endParaRPr lang="en-IN"/>
        </a:p>
      </dgm:t>
    </dgm:pt>
    <dgm:pt modelId="{01DCC931-BC5C-45B7-B354-576149D03B92}" type="pres">
      <dgm:prSet presAssocID="{07D29DCA-EAAE-427A-A6B4-839D0E83084A}" presName="node" presStyleLbl="node1" presStyleIdx="1" presStyleCnt="6">
        <dgm:presLayoutVars>
          <dgm:bulletEnabled val="1"/>
        </dgm:presLayoutVars>
      </dgm:prSet>
      <dgm:spPr/>
      <dgm:t>
        <a:bodyPr/>
        <a:lstStyle/>
        <a:p>
          <a:endParaRPr lang="en-IN"/>
        </a:p>
      </dgm:t>
    </dgm:pt>
    <dgm:pt modelId="{35A0C2C2-288B-4185-A9CA-3727D08A97FC}" type="pres">
      <dgm:prSet presAssocID="{EA01A08A-06E0-4ADD-BC83-100B118449E0}" presName="sibTrans" presStyleLbl="bgSibTrans2D1" presStyleIdx="1" presStyleCnt="5"/>
      <dgm:spPr/>
      <dgm:t>
        <a:bodyPr/>
        <a:lstStyle/>
        <a:p>
          <a:endParaRPr lang="en-IN"/>
        </a:p>
      </dgm:t>
    </dgm:pt>
    <dgm:pt modelId="{DC6DF449-AE79-4DB9-9BA7-CAD1B8A364ED}" type="pres">
      <dgm:prSet presAssocID="{D41C7174-C52D-44F3-B8FE-28E0463C5C47}" presName="compNode" presStyleCnt="0"/>
      <dgm:spPr/>
      <dgm:t>
        <a:bodyPr/>
        <a:lstStyle/>
        <a:p>
          <a:endParaRPr lang="en-IN"/>
        </a:p>
      </dgm:t>
    </dgm:pt>
    <dgm:pt modelId="{9D8881D4-F1CA-4F30-93AB-4C19B11A981F}" type="pres">
      <dgm:prSet presAssocID="{D41C7174-C52D-44F3-B8FE-28E0463C5C47}" presName="dummyConnPt" presStyleCnt="0"/>
      <dgm:spPr/>
      <dgm:t>
        <a:bodyPr/>
        <a:lstStyle/>
        <a:p>
          <a:endParaRPr lang="en-IN"/>
        </a:p>
      </dgm:t>
    </dgm:pt>
    <dgm:pt modelId="{A47C179D-2279-4860-94E1-17A39D1993B3}" type="pres">
      <dgm:prSet presAssocID="{D41C7174-C52D-44F3-B8FE-28E0463C5C47}" presName="node" presStyleLbl="node1" presStyleIdx="2" presStyleCnt="6">
        <dgm:presLayoutVars>
          <dgm:bulletEnabled val="1"/>
        </dgm:presLayoutVars>
      </dgm:prSet>
      <dgm:spPr/>
      <dgm:t>
        <a:bodyPr/>
        <a:lstStyle/>
        <a:p>
          <a:endParaRPr lang="en-IN"/>
        </a:p>
      </dgm:t>
    </dgm:pt>
    <dgm:pt modelId="{C99A4390-3A7A-4C4D-B5ED-60B38AC7766E}" type="pres">
      <dgm:prSet presAssocID="{BA0B8637-E4D1-4EAA-B340-CF1876D46186}" presName="sibTrans" presStyleLbl="bgSibTrans2D1" presStyleIdx="2" presStyleCnt="5"/>
      <dgm:spPr/>
      <dgm:t>
        <a:bodyPr/>
        <a:lstStyle/>
        <a:p>
          <a:endParaRPr lang="en-IN"/>
        </a:p>
      </dgm:t>
    </dgm:pt>
    <dgm:pt modelId="{4763F43B-895F-4AB1-A70D-37227BDA7094}" type="pres">
      <dgm:prSet presAssocID="{5B0BA561-8C20-42A0-BFA8-F3CF557C93D3}" presName="compNode" presStyleCnt="0"/>
      <dgm:spPr/>
      <dgm:t>
        <a:bodyPr/>
        <a:lstStyle/>
        <a:p>
          <a:endParaRPr lang="en-IN"/>
        </a:p>
      </dgm:t>
    </dgm:pt>
    <dgm:pt modelId="{BA6F381B-0268-42C2-9ACE-CF543D8B883B}" type="pres">
      <dgm:prSet presAssocID="{5B0BA561-8C20-42A0-BFA8-F3CF557C93D3}" presName="dummyConnPt" presStyleCnt="0"/>
      <dgm:spPr/>
      <dgm:t>
        <a:bodyPr/>
        <a:lstStyle/>
        <a:p>
          <a:endParaRPr lang="en-IN"/>
        </a:p>
      </dgm:t>
    </dgm:pt>
    <dgm:pt modelId="{7F92F703-4FC2-44A1-AE0A-B72151CD69FB}" type="pres">
      <dgm:prSet presAssocID="{5B0BA561-8C20-42A0-BFA8-F3CF557C93D3}" presName="node" presStyleLbl="node1" presStyleIdx="3" presStyleCnt="6">
        <dgm:presLayoutVars>
          <dgm:bulletEnabled val="1"/>
        </dgm:presLayoutVars>
      </dgm:prSet>
      <dgm:spPr/>
      <dgm:t>
        <a:bodyPr/>
        <a:lstStyle/>
        <a:p>
          <a:endParaRPr lang="en-IN"/>
        </a:p>
      </dgm:t>
    </dgm:pt>
    <dgm:pt modelId="{7DF68BD9-EA78-4AFE-A7A7-88E6DD1F4EAD}" type="pres">
      <dgm:prSet presAssocID="{9DC301C9-7942-4541-B75F-28E692A2460B}" presName="sibTrans" presStyleLbl="bgSibTrans2D1" presStyleIdx="3" presStyleCnt="5"/>
      <dgm:spPr/>
      <dgm:t>
        <a:bodyPr/>
        <a:lstStyle/>
        <a:p>
          <a:endParaRPr lang="en-IN"/>
        </a:p>
      </dgm:t>
    </dgm:pt>
    <dgm:pt modelId="{8B5443E4-23D4-48A5-8812-6165512B162B}" type="pres">
      <dgm:prSet presAssocID="{089B1DD8-7767-46D5-8C0E-24C5883311AD}" presName="compNode" presStyleCnt="0"/>
      <dgm:spPr/>
      <dgm:t>
        <a:bodyPr/>
        <a:lstStyle/>
        <a:p>
          <a:endParaRPr lang="en-IN"/>
        </a:p>
      </dgm:t>
    </dgm:pt>
    <dgm:pt modelId="{B9D27524-DBA1-4706-81C5-D88642DBDA2C}" type="pres">
      <dgm:prSet presAssocID="{089B1DD8-7767-46D5-8C0E-24C5883311AD}" presName="dummyConnPt" presStyleCnt="0"/>
      <dgm:spPr/>
      <dgm:t>
        <a:bodyPr/>
        <a:lstStyle/>
        <a:p>
          <a:endParaRPr lang="en-IN"/>
        </a:p>
      </dgm:t>
    </dgm:pt>
    <dgm:pt modelId="{13A6D53A-8A17-42F2-9F05-09313BDE3421}" type="pres">
      <dgm:prSet presAssocID="{089B1DD8-7767-46D5-8C0E-24C5883311AD}" presName="node" presStyleLbl="node1" presStyleIdx="4" presStyleCnt="6">
        <dgm:presLayoutVars>
          <dgm:bulletEnabled val="1"/>
        </dgm:presLayoutVars>
      </dgm:prSet>
      <dgm:spPr/>
      <dgm:t>
        <a:bodyPr/>
        <a:lstStyle/>
        <a:p>
          <a:endParaRPr lang="en-IN"/>
        </a:p>
      </dgm:t>
    </dgm:pt>
    <dgm:pt modelId="{BF46D785-4DFA-49F5-904E-435516BB1FBB}" type="pres">
      <dgm:prSet presAssocID="{6899BF87-E296-48BB-A950-CE5ADBADA5DC}" presName="sibTrans" presStyleLbl="bgSibTrans2D1" presStyleIdx="4" presStyleCnt="5"/>
      <dgm:spPr/>
      <dgm:t>
        <a:bodyPr/>
        <a:lstStyle/>
        <a:p>
          <a:endParaRPr lang="en-IN"/>
        </a:p>
      </dgm:t>
    </dgm:pt>
    <dgm:pt modelId="{1E90EA5E-D2B0-4F9F-A3BE-73519EBDAFC2}" type="pres">
      <dgm:prSet presAssocID="{C0DEF7B0-7C3D-4896-B7C6-A779E9E8ACD6}" presName="compNode" presStyleCnt="0"/>
      <dgm:spPr/>
      <dgm:t>
        <a:bodyPr/>
        <a:lstStyle/>
        <a:p>
          <a:endParaRPr lang="en-IN"/>
        </a:p>
      </dgm:t>
    </dgm:pt>
    <dgm:pt modelId="{B099F663-2079-4430-9B5B-E4D4AD45235B}" type="pres">
      <dgm:prSet presAssocID="{C0DEF7B0-7C3D-4896-B7C6-A779E9E8ACD6}" presName="dummyConnPt" presStyleCnt="0"/>
      <dgm:spPr/>
      <dgm:t>
        <a:bodyPr/>
        <a:lstStyle/>
        <a:p>
          <a:endParaRPr lang="en-IN"/>
        </a:p>
      </dgm:t>
    </dgm:pt>
    <dgm:pt modelId="{AEC07627-285E-4C68-B4F3-CA60CAE37B83}" type="pres">
      <dgm:prSet presAssocID="{C0DEF7B0-7C3D-4896-B7C6-A779E9E8ACD6}" presName="node" presStyleLbl="node1" presStyleIdx="5" presStyleCnt="6">
        <dgm:presLayoutVars>
          <dgm:bulletEnabled val="1"/>
        </dgm:presLayoutVars>
      </dgm:prSet>
      <dgm:spPr/>
      <dgm:t>
        <a:bodyPr/>
        <a:lstStyle/>
        <a:p>
          <a:endParaRPr lang="en-IN"/>
        </a:p>
      </dgm:t>
    </dgm:pt>
  </dgm:ptLst>
  <dgm:cxnLst>
    <dgm:cxn modelId="{7D88D7F9-A222-44C1-BE89-24C9FD858345}" type="presOf" srcId="{C0DEF7B0-7C3D-4896-B7C6-A779E9E8ACD6}" destId="{AEC07627-285E-4C68-B4F3-CA60CAE37B83}" srcOrd="0" destOrd="0" presId="urn:microsoft.com/office/officeart/2005/8/layout/bProcess4"/>
    <dgm:cxn modelId="{728BE68D-FAFB-4D8B-823C-6BFDD7ADEE2F}" srcId="{871D4432-E747-432B-8C11-36A1046F7399}" destId="{C0DEF7B0-7C3D-4896-B7C6-A779E9E8ACD6}" srcOrd="5" destOrd="0" parTransId="{99541DF8-3464-4DFE-8B4B-FA177C1562FE}" sibTransId="{816F4C10-C70C-42BD-8F98-F182892D3ACE}"/>
    <dgm:cxn modelId="{276EEBAF-0ACE-48F3-8E59-3E8EDFCA9170}" srcId="{871D4432-E747-432B-8C11-36A1046F7399}" destId="{089B1DD8-7767-46D5-8C0E-24C5883311AD}" srcOrd="4" destOrd="0" parTransId="{1BD067EF-6D25-4871-A999-BC626A07C44F}" sibTransId="{6899BF87-E296-48BB-A950-CE5ADBADA5DC}"/>
    <dgm:cxn modelId="{5EAD4F08-B14B-4970-8A34-D55FD78E94E7}" type="presOf" srcId="{6899BF87-E296-48BB-A950-CE5ADBADA5DC}" destId="{BF46D785-4DFA-49F5-904E-435516BB1FBB}" srcOrd="0" destOrd="0" presId="urn:microsoft.com/office/officeart/2005/8/layout/bProcess4"/>
    <dgm:cxn modelId="{37A93849-0815-4728-9CF2-DA00647AAEAA}" type="presOf" srcId="{D41C7174-C52D-44F3-B8FE-28E0463C5C47}" destId="{A47C179D-2279-4860-94E1-17A39D1993B3}" srcOrd="0" destOrd="0" presId="urn:microsoft.com/office/officeart/2005/8/layout/bProcess4"/>
    <dgm:cxn modelId="{37AE50ED-6E8C-43E7-8AFE-5D4A5F003323}" type="presOf" srcId="{871D4432-E747-432B-8C11-36A1046F7399}" destId="{A120029B-E9BA-4DC7-8A62-FFD41F415B95}" srcOrd="0" destOrd="0" presId="urn:microsoft.com/office/officeart/2005/8/layout/bProcess4"/>
    <dgm:cxn modelId="{C1CED7CC-68F0-4759-8BBB-7B4E35C504B7}" srcId="{871D4432-E747-432B-8C11-36A1046F7399}" destId="{07D29DCA-EAAE-427A-A6B4-839D0E83084A}" srcOrd="1" destOrd="0" parTransId="{1443FE86-D947-4E00-8B75-D17EFF3BA849}" sibTransId="{EA01A08A-06E0-4ADD-BC83-100B118449E0}"/>
    <dgm:cxn modelId="{B3B36EF9-16C2-47AA-B060-D9DCDB40F4ED}" type="presOf" srcId="{07D29DCA-EAAE-427A-A6B4-839D0E83084A}" destId="{01DCC931-BC5C-45B7-B354-576149D03B92}" srcOrd="0" destOrd="0" presId="urn:microsoft.com/office/officeart/2005/8/layout/bProcess4"/>
    <dgm:cxn modelId="{224F6B5F-8795-4EDD-AA42-F971CC9231E0}" type="presOf" srcId="{C06FBADB-6CA7-4DE8-9169-641673D5558F}" destId="{C625B63D-CD7E-4D49-8CEF-8ED51013B306}" srcOrd="0" destOrd="0" presId="urn:microsoft.com/office/officeart/2005/8/layout/bProcess4"/>
    <dgm:cxn modelId="{249D940D-AF06-4547-9E51-349EAB208A5C}" srcId="{871D4432-E747-432B-8C11-36A1046F7399}" destId="{5B0BA561-8C20-42A0-BFA8-F3CF557C93D3}" srcOrd="3" destOrd="0" parTransId="{4C3B8D9F-A0AE-4555-9C53-C85FA7982C01}" sibTransId="{9DC301C9-7942-4541-B75F-28E692A2460B}"/>
    <dgm:cxn modelId="{13F702FA-DDAB-47EB-BB7A-B3B90C69B3BE}" type="presOf" srcId="{5B0BA561-8C20-42A0-BFA8-F3CF557C93D3}" destId="{7F92F703-4FC2-44A1-AE0A-B72151CD69FB}" srcOrd="0" destOrd="0" presId="urn:microsoft.com/office/officeart/2005/8/layout/bProcess4"/>
    <dgm:cxn modelId="{96401359-8389-4282-BCD5-BC809545E777}" srcId="{871D4432-E747-432B-8C11-36A1046F7399}" destId="{95931E00-CE3A-4D5E-886D-58190C9C8BB6}" srcOrd="0" destOrd="0" parTransId="{B7A4AC9A-68D5-472B-BFAB-E83A634CF932}" sibTransId="{C06FBADB-6CA7-4DE8-9169-641673D5558F}"/>
    <dgm:cxn modelId="{A573D5E9-EA75-49B0-AB02-1B46E7530A71}" type="presOf" srcId="{EA01A08A-06E0-4ADD-BC83-100B118449E0}" destId="{35A0C2C2-288B-4185-A9CA-3727D08A97FC}" srcOrd="0" destOrd="0" presId="urn:microsoft.com/office/officeart/2005/8/layout/bProcess4"/>
    <dgm:cxn modelId="{45DEB769-8DDD-4A4F-BDA3-EADAA5CC1CE8}" type="presOf" srcId="{95931E00-CE3A-4D5E-886D-58190C9C8BB6}" destId="{9886D0E5-464B-4E65-9B15-77D8ECA7D360}" srcOrd="0" destOrd="0" presId="urn:microsoft.com/office/officeart/2005/8/layout/bProcess4"/>
    <dgm:cxn modelId="{331A9035-6171-4911-AF24-D49C6FD45DB1}" type="presOf" srcId="{9DC301C9-7942-4541-B75F-28E692A2460B}" destId="{7DF68BD9-EA78-4AFE-A7A7-88E6DD1F4EAD}" srcOrd="0" destOrd="0" presId="urn:microsoft.com/office/officeart/2005/8/layout/bProcess4"/>
    <dgm:cxn modelId="{8493FAC2-80E2-4370-BA9E-2C0989B2C5C0}" type="presOf" srcId="{089B1DD8-7767-46D5-8C0E-24C5883311AD}" destId="{13A6D53A-8A17-42F2-9F05-09313BDE3421}" srcOrd="0" destOrd="0" presId="urn:microsoft.com/office/officeart/2005/8/layout/bProcess4"/>
    <dgm:cxn modelId="{E4F73071-1C9A-4431-9092-51C245A466AB}" srcId="{871D4432-E747-432B-8C11-36A1046F7399}" destId="{D41C7174-C52D-44F3-B8FE-28E0463C5C47}" srcOrd="2" destOrd="0" parTransId="{0CAAB1D1-49E8-4288-8A38-E73EC864C040}" sibTransId="{BA0B8637-E4D1-4EAA-B340-CF1876D46186}"/>
    <dgm:cxn modelId="{8C1B3C20-0F08-4B07-943B-1DF9F7679FB1}" type="presOf" srcId="{BA0B8637-E4D1-4EAA-B340-CF1876D46186}" destId="{C99A4390-3A7A-4C4D-B5ED-60B38AC7766E}" srcOrd="0" destOrd="0" presId="urn:microsoft.com/office/officeart/2005/8/layout/bProcess4"/>
    <dgm:cxn modelId="{9AD3DB6E-8007-4267-A6CB-0921B69103E3}" type="presParOf" srcId="{A120029B-E9BA-4DC7-8A62-FFD41F415B95}" destId="{6195CED7-7B5A-4FB5-B331-CAACC72DC8F2}" srcOrd="0" destOrd="0" presId="urn:microsoft.com/office/officeart/2005/8/layout/bProcess4"/>
    <dgm:cxn modelId="{070BADBE-A6BF-4617-BFA5-08C4D7CFA891}" type="presParOf" srcId="{6195CED7-7B5A-4FB5-B331-CAACC72DC8F2}" destId="{902ED09C-F070-4B8B-8F59-8736778F8B67}" srcOrd="0" destOrd="0" presId="urn:microsoft.com/office/officeart/2005/8/layout/bProcess4"/>
    <dgm:cxn modelId="{3E211BCA-5BB2-4E19-A490-4C10BD45278C}" type="presParOf" srcId="{6195CED7-7B5A-4FB5-B331-CAACC72DC8F2}" destId="{9886D0E5-464B-4E65-9B15-77D8ECA7D360}" srcOrd="1" destOrd="0" presId="urn:microsoft.com/office/officeart/2005/8/layout/bProcess4"/>
    <dgm:cxn modelId="{2CA6B93E-C19B-43EB-8DB1-EBB20BF9DA2A}" type="presParOf" srcId="{A120029B-E9BA-4DC7-8A62-FFD41F415B95}" destId="{C625B63D-CD7E-4D49-8CEF-8ED51013B306}" srcOrd="1" destOrd="0" presId="urn:microsoft.com/office/officeart/2005/8/layout/bProcess4"/>
    <dgm:cxn modelId="{488D9206-8C03-4B5A-83E9-9611715B5E17}" type="presParOf" srcId="{A120029B-E9BA-4DC7-8A62-FFD41F415B95}" destId="{0CB11F06-813C-49F1-8B85-55175710D142}" srcOrd="2" destOrd="0" presId="urn:microsoft.com/office/officeart/2005/8/layout/bProcess4"/>
    <dgm:cxn modelId="{6BD6A453-D4B7-4DA5-85BF-530D40D476A0}" type="presParOf" srcId="{0CB11F06-813C-49F1-8B85-55175710D142}" destId="{EF7CE72E-73E7-45F2-9FE6-8985F1B88493}" srcOrd="0" destOrd="0" presId="urn:microsoft.com/office/officeart/2005/8/layout/bProcess4"/>
    <dgm:cxn modelId="{E9D3BB77-230D-41E1-966B-60888C2F6FA7}" type="presParOf" srcId="{0CB11F06-813C-49F1-8B85-55175710D142}" destId="{01DCC931-BC5C-45B7-B354-576149D03B92}" srcOrd="1" destOrd="0" presId="urn:microsoft.com/office/officeart/2005/8/layout/bProcess4"/>
    <dgm:cxn modelId="{759E4781-A939-4900-9FC0-9954C8159158}" type="presParOf" srcId="{A120029B-E9BA-4DC7-8A62-FFD41F415B95}" destId="{35A0C2C2-288B-4185-A9CA-3727D08A97FC}" srcOrd="3" destOrd="0" presId="urn:microsoft.com/office/officeart/2005/8/layout/bProcess4"/>
    <dgm:cxn modelId="{D91FB619-6174-4A0E-B2F3-241C1E50E03F}" type="presParOf" srcId="{A120029B-E9BA-4DC7-8A62-FFD41F415B95}" destId="{DC6DF449-AE79-4DB9-9BA7-CAD1B8A364ED}" srcOrd="4" destOrd="0" presId="urn:microsoft.com/office/officeart/2005/8/layout/bProcess4"/>
    <dgm:cxn modelId="{33B7A17E-6F3A-45C6-8499-7F82D512F2B1}" type="presParOf" srcId="{DC6DF449-AE79-4DB9-9BA7-CAD1B8A364ED}" destId="{9D8881D4-F1CA-4F30-93AB-4C19B11A981F}" srcOrd="0" destOrd="0" presId="urn:microsoft.com/office/officeart/2005/8/layout/bProcess4"/>
    <dgm:cxn modelId="{FC8D4FE6-3BCF-48C4-AEDC-B4913CC7C539}" type="presParOf" srcId="{DC6DF449-AE79-4DB9-9BA7-CAD1B8A364ED}" destId="{A47C179D-2279-4860-94E1-17A39D1993B3}" srcOrd="1" destOrd="0" presId="urn:microsoft.com/office/officeart/2005/8/layout/bProcess4"/>
    <dgm:cxn modelId="{29E92806-4ED5-4C66-854A-F788355489B1}" type="presParOf" srcId="{A120029B-E9BA-4DC7-8A62-FFD41F415B95}" destId="{C99A4390-3A7A-4C4D-B5ED-60B38AC7766E}" srcOrd="5" destOrd="0" presId="urn:microsoft.com/office/officeart/2005/8/layout/bProcess4"/>
    <dgm:cxn modelId="{445CDFCB-4A59-472C-8E6D-BFDC5C780EFB}" type="presParOf" srcId="{A120029B-E9BA-4DC7-8A62-FFD41F415B95}" destId="{4763F43B-895F-4AB1-A70D-37227BDA7094}" srcOrd="6" destOrd="0" presId="urn:microsoft.com/office/officeart/2005/8/layout/bProcess4"/>
    <dgm:cxn modelId="{6F84A362-BD39-4CBA-9C14-1AB1222DF9E7}" type="presParOf" srcId="{4763F43B-895F-4AB1-A70D-37227BDA7094}" destId="{BA6F381B-0268-42C2-9ACE-CF543D8B883B}" srcOrd="0" destOrd="0" presId="urn:microsoft.com/office/officeart/2005/8/layout/bProcess4"/>
    <dgm:cxn modelId="{63746F4F-3AB5-44E3-A8E1-DAE89634235A}" type="presParOf" srcId="{4763F43B-895F-4AB1-A70D-37227BDA7094}" destId="{7F92F703-4FC2-44A1-AE0A-B72151CD69FB}" srcOrd="1" destOrd="0" presId="urn:microsoft.com/office/officeart/2005/8/layout/bProcess4"/>
    <dgm:cxn modelId="{B768715F-FCC6-4474-8209-700F49D6F4F3}" type="presParOf" srcId="{A120029B-E9BA-4DC7-8A62-FFD41F415B95}" destId="{7DF68BD9-EA78-4AFE-A7A7-88E6DD1F4EAD}" srcOrd="7" destOrd="0" presId="urn:microsoft.com/office/officeart/2005/8/layout/bProcess4"/>
    <dgm:cxn modelId="{70D5AC80-B470-455D-A58E-52900E35C2BE}" type="presParOf" srcId="{A120029B-E9BA-4DC7-8A62-FFD41F415B95}" destId="{8B5443E4-23D4-48A5-8812-6165512B162B}" srcOrd="8" destOrd="0" presId="urn:microsoft.com/office/officeart/2005/8/layout/bProcess4"/>
    <dgm:cxn modelId="{1345C306-506C-4BD2-862E-18397EEF9D62}" type="presParOf" srcId="{8B5443E4-23D4-48A5-8812-6165512B162B}" destId="{B9D27524-DBA1-4706-81C5-D88642DBDA2C}" srcOrd="0" destOrd="0" presId="urn:microsoft.com/office/officeart/2005/8/layout/bProcess4"/>
    <dgm:cxn modelId="{6AA4F417-5A91-465C-9F17-3DD1FF44F171}" type="presParOf" srcId="{8B5443E4-23D4-48A5-8812-6165512B162B}" destId="{13A6D53A-8A17-42F2-9F05-09313BDE3421}" srcOrd="1" destOrd="0" presId="urn:microsoft.com/office/officeart/2005/8/layout/bProcess4"/>
    <dgm:cxn modelId="{365A0B76-C03D-41E8-952D-012FA874654A}" type="presParOf" srcId="{A120029B-E9BA-4DC7-8A62-FFD41F415B95}" destId="{BF46D785-4DFA-49F5-904E-435516BB1FBB}" srcOrd="9" destOrd="0" presId="urn:microsoft.com/office/officeart/2005/8/layout/bProcess4"/>
    <dgm:cxn modelId="{B4325CB6-269F-4CA9-BE47-227FA4F88E3F}" type="presParOf" srcId="{A120029B-E9BA-4DC7-8A62-FFD41F415B95}" destId="{1E90EA5E-D2B0-4F9F-A3BE-73519EBDAFC2}" srcOrd="10" destOrd="0" presId="urn:microsoft.com/office/officeart/2005/8/layout/bProcess4"/>
    <dgm:cxn modelId="{544B8F04-AB57-4B42-AEE5-6AE8A0791339}" type="presParOf" srcId="{1E90EA5E-D2B0-4F9F-A3BE-73519EBDAFC2}" destId="{B099F663-2079-4430-9B5B-E4D4AD45235B}" srcOrd="0" destOrd="0" presId="urn:microsoft.com/office/officeart/2005/8/layout/bProcess4"/>
    <dgm:cxn modelId="{C96158E1-38C6-4440-9202-CC9F6EDCAC50}" type="presParOf" srcId="{1E90EA5E-D2B0-4F9F-A3BE-73519EBDAFC2}" destId="{AEC07627-285E-4C68-B4F3-CA60CAE37B83}" srcOrd="1" destOrd="0" presId="urn:microsoft.com/office/officeart/2005/8/layout/b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073566-3F0E-40BA-8BDF-691819308FE5}">
      <dsp:nvSpPr>
        <dsp:cNvPr id="0" name=""/>
        <dsp:cNvSpPr/>
      </dsp:nvSpPr>
      <dsp:spPr>
        <a:xfrm>
          <a:off x="5357" y="192087"/>
          <a:ext cx="1601390" cy="9608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smtClean="0"/>
            <a:t>Cutting of Billet</a:t>
          </a:r>
          <a:endParaRPr lang="en-IN" sz="1800" kern="1200" dirty="0"/>
        </a:p>
      </dsp:txBody>
      <dsp:txXfrm>
        <a:off x="5357" y="192087"/>
        <a:ext cx="1601390" cy="960834"/>
      </dsp:txXfrm>
    </dsp:sp>
    <dsp:sp modelId="{34288D23-B523-4998-9E39-E3D65990F15B}">
      <dsp:nvSpPr>
        <dsp:cNvPr id="0" name=""/>
        <dsp:cNvSpPr/>
      </dsp:nvSpPr>
      <dsp:spPr>
        <a:xfrm>
          <a:off x="1747670" y="473932"/>
          <a:ext cx="339494" cy="39714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IN" sz="1400" kern="1200"/>
        </a:p>
      </dsp:txBody>
      <dsp:txXfrm>
        <a:off x="1747670" y="473932"/>
        <a:ext cx="339494" cy="397144"/>
      </dsp:txXfrm>
    </dsp:sp>
    <dsp:sp modelId="{05CE3296-6C1F-41B0-A9C1-77D427DB6927}">
      <dsp:nvSpPr>
        <dsp:cNvPr id="0" name=""/>
        <dsp:cNvSpPr/>
      </dsp:nvSpPr>
      <dsp:spPr>
        <a:xfrm>
          <a:off x="2247304" y="192087"/>
          <a:ext cx="1601390" cy="960834"/>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smtClean="0"/>
            <a:t>Preliminary hardness testing</a:t>
          </a:r>
          <a:endParaRPr lang="en-IN" sz="1800" kern="1200" dirty="0"/>
        </a:p>
      </dsp:txBody>
      <dsp:txXfrm>
        <a:off x="2247304" y="192087"/>
        <a:ext cx="1601390" cy="960834"/>
      </dsp:txXfrm>
    </dsp:sp>
    <dsp:sp modelId="{7CE0CAF2-0D2B-44DA-A2F4-2A460D588747}">
      <dsp:nvSpPr>
        <dsp:cNvPr id="0" name=""/>
        <dsp:cNvSpPr/>
      </dsp:nvSpPr>
      <dsp:spPr>
        <a:xfrm>
          <a:off x="3989617" y="473932"/>
          <a:ext cx="339494" cy="397144"/>
        </a:xfrm>
        <a:prstGeom prst="rightArrow">
          <a:avLst>
            <a:gd name="adj1" fmla="val 60000"/>
            <a:gd name="adj2" fmla="val 50000"/>
          </a:avLst>
        </a:prstGeom>
        <a:solidFill>
          <a:schemeClr val="accent2">
            <a:hueOff val="1560506"/>
            <a:satOff val="-1946"/>
            <a:lumOff val="4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IN" sz="1400" kern="1200"/>
        </a:p>
      </dsp:txBody>
      <dsp:txXfrm>
        <a:off x="3989617" y="473932"/>
        <a:ext cx="339494" cy="397144"/>
      </dsp:txXfrm>
    </dsp:sp>
    <dsp:sp modelId="{1F3A5B5A-E2EF-43A3-88CD-EBC12F5E8B41}">
      <dsp:nvSpPr>
        <dsp:cNvPr id="0" name=""/>
        <dsp:cNvSpPr/>
      </dsp:nvSpPr>
      <dsp:spPr>
        <a:xfrm>
          <a:off x="4489251" y="192087"/>
          <a:ext cx="1601390" cy="960834"/>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smtClean="0"/>
            <a:t>CNC Machining</a:t>
          </a:r>
          <a:endParaRPr lang="en-IN" sz="1800" kern="1200" dirty="0"/>
        </a:p>
      </dsp:txBody>
      <dsp:txXfrm>
        <a:off x="4489251" y="192087"/>
        <a:ext cx="1601390" cy="960834"/>
      </dsp:txXfrm>
    </dsp:sp>
    <dsp:sp modelId="{6985D4BC-AA1E-4854-95C0-F8759BB5EDCC}">
      <dsp:nvSpPr>
        <dsp:cNvPr id="0" name=""/>
        <dsp:cNvSpPr/>
      </dsp:nvSpPr>
      <dsp:spPr>
        <a:xfrm rot="5400000">
          <a:off x="5120199" y="1265019"/>
          <a:ext cx="339494" cy="397144"/>
        </a:xfrm>
        <a:prstGeom prst="rightArrow">
          <a:avLst>
            <a:gd name="adj1" fmla="val 60000"/>
            <a:gd name="adj2" fmla="val 50000"/>
          </a:avLst>
        </a:prstGeom>
        <a:solidFill>
          <a:schemeClr val="accent2">
            <a:hueOff val="3121013"/>
            <a:satOff val="-3893"/>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IN" sz="1400" kern="1200"/>
        </a:p>
      </dsp:txBody>
      <dsp:txXfrm rot="5400000">
        <a:off x="5120199" y="1265019"/>
        <a:ext cx="339494" cy="397144"/>
      </dsp:txXfrm>
    </dsp:sp>
    <dsp:sp modelId="{9449ACCF-5116-4CA4-A83A-C4DB66C6541F}">
      <dsp:nvSpPr>
        <dsp:cNvPr id="0" name=""/>
        <dsp:cNvSpPr/>
      </dsp:nvSpPr>
      <dsp:spPr>
        <a:xfrm>
          <a:off x="4489251" y="1793478"/>
          <a:ext cx="1601390" cy="960834"/>
        </a:xfrm>
        <a:prstGeom prst="roundRect">
          <a:avLst>
            <a:gd name="adj" fmla="val 1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smtClean="0"/>
            <a:t>Quenching</a:t>
          </a:r>
          <a:endParaRPr lang="en-IN" sz="1800" kern="1200" dirty="0"/>
        </a:p>
      </dsp:txBody>
      <dsp:txXfrm>
        <a:off x="4489251" y="1793478"/>
        <a:ext cx="1601390" cy="960834"/>
      </dsp:txXfrm>
    </dsp:sp>
    <dsp:sp modelId="{CB31D018-FFBB-4B68-9688-A6BABF354F92}">
      <dsp:nvSpPr>
        <dsp:cNvPr id="0" name=""/>
        <dsp:cNvSpPr/>
      </dsp:nvSpPr>
      <dsp:spPr>
        <a:xfrm rot="10800000">
          <a:off x="4008834" y="2075322"/>
          <a:ext cx="339494" cy="397144"/>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IN" sz="1400" kern="1200"/>
        </a:p>
      </dsp:txBody>
      <dsp:txXfrm rot="10800000">
        <a:off x="4008834" y="2075322"/>
        <a:ext cx="339494" cy="397144"/>
      </dsp:txXfrm>
    </dsp:sp>
    <dsp:sp modelId="{2245CCDA-CCCC-4F61-9986-A9C3AB198CD1}">
      <dsp:nvSpPr>
        <dsp:cNvPr id="0" name=""/>
        <dsp:cNvSpPr/>
      </dsp:nvSpPr>
      <dsp:spPr>
        <a:xfrm>
          <a:off x="2247304" y="1793478"/>
          <a:ext cx="1601390" cy="960834"/>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sz="1800" kern="1200" dirty="0" smtClean="0"/>
            <a:t>Final hardness testing</a:t>
          </a:r>
          <a:endParaRPr lang="en-IN" sz="1800" kern="1200" dirty="0"/>
        </a:p>
      </dsp:txBody>
      <dsp:txXfrm>
        <a:off x="2247304" y="1793478"/>
        <a:ext cx="1601390" cy="96083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073566-3F0E-40BA-8BDF-691819308FE5}">
      <dsp:nvSpPr>
        <dsp:cNvPr id="0" name=""/>
        <dsp:cNvSpPr/>
      </dsp:nvSpPr>
      <dsp:spPr>
        <a:xfrm>
          <a:off x="6429" y="16430"/>
          <a:ext cx="1921668" cy="115300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Cutting of Work piece</a:t>
          </a:r>
          <a:endParaRPr lang="en-IN" sz="2100" kern="1200" dirty="0"/>
        </a:p>
      </dsp:txBody>
      <dsp:txXfrm>
        <a:off x="6429" y="16430"/>
        <a:ext cx="1921668" cy="1153001"/>
      </dsp:txXfrm>
    </dsp:sp>
    <dsp:sp modelId="{34288D23-B523-4998-9E39-E3D65990F15B}">
      <dsp:nvSpPr>
        <dsp:cNvPr id="0" name=""/>
        <dsp:cNvSpPr/>
      </dsp:nvSpPr>
      <dsp:spPr>
        <a:xfrm>
          <a:off x="2097204" y="354644"/>
          <a:ext cx="407393" cy="4765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a:off x="2097204" y="354644"/>
        <a:ext cx="407393" cy="476573"/>
      </dsp:txXfrm>
    </dsp:sp>
    <dsp:sp modelId="{05CE3296-6C1F-41B0-A9C1-77D427DB6927}">
      <dsp:nvSpPr>
        <dsp:cNvPr id="0" name=""/>
        <dsp:cNvSpPr/>
      </dsp:nvSpPr>
      <dsp:spPr>
        <a:xfrm>
          <a:off x="2696765" y="16430"/>
          <a:ext cx="1921668" cy="1153001"/>
        </a:xfrm>
        <a:prstGeom prst="roundRect">
          <a:avLst>
            <a:gd name="adj" fmla="val 10000"/>
          </a:avLst>
        </a:prstGeom>
        <a:solidFill>
          <a:schemeClr val="accent2">
            <a:hueOff val="668788"/>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Preliminary hardness testing</a:t>
          </a:r>
        </a:p>
      </dsp:txBody>
      <dsp:txXfrm>
        <a:off x="2696765" y="16430"/>
        <a:ext cx="1921668" cy="1153001"/>
      </dsp:txXfrm>
    </dsp:sp>
    <dsp:sp modelId="{7CE0CAF2-0D2B-44DA-A2F4-2A460D588747}">
      <dsp:nvSpPr>
        <dsp:cNvPr id="0" name=""/>
        <dsp:cNvSpPr/>
      </dsp:nvSpPr>
      <dsp:spPr>
        <a:xfrm>
          <a:off x="4787541" y="354644"/>
          <a:ext cx="407393" cy="476573"/>
        </a:xfrm>
        <a:prstGeom prst="rightArrow">
          <a:avLst>
            <a:gd name="adj1" fmla="val 60000"/>
            <a:gd name="adj2" fmla="val 50000"/>
          </a:avLst>
        </a:prstGeom>
        <a:solidFill>
          <a:schemeClr val="accent2">
            <a:hueOff val="780253"/>
            <a:satOff val="-973"/>
            <a:lumOff val="2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a:off x="4787541" y="354644"/>
        <a:ext cx="407393" cy="476573"/>
      </dsp:txXfrm>
    </dsp:sp>
    <dsp:sp modelId="{1F3A5B5A-E2EF-43A3-88CD-EBC12F5E8B41}">
      <dsp:nvSpPr>
        <dsp:cNvPr id="0" name=""/>
        <dsp:cNvSpPr/>
      </dsp:nvSpPr>
      <dsp:spPr>
        <a:xfrm>
          <a:off x="5387101" y="16430"/>
          <a:ext cx="1921668" cy="1153001"/>
        </a:xfrm>
        <a:prstGeom prst="roundRect">
          <a:avLst>
            <a:gd name="adj" fmla="val 10000"/>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Polishing (Etching)</a:t>
          </a:r>
        </a:p>
      </dsp:txBody>
      <dsp:txXfrm>
        <a:off x="5387101" y="16430"/>
        <a:ext cx="1921668" cy="1153001"/>
      </dsp:txXfrm>
    </dsp:sp>
    <dsp:sp modelId="{6985D4BC-AA1E-4854-95C0-F8759BB5EDCC}">
      <dsp:nvSpPr>
        <dsp:cNvPr id="0" name=""/>
        <dsp:cNvSpPr/>
      </dsp:nvSpPr>
      <dsp:spPr>
        <a:xfrm rot="5400000">
          <a:off x="6144239" y="1303948"/>
          <a:ext cx="407393" cy="476573"/>
        </a:xfrm>
        <a:prstGeom prst="rightArrow">
          <a:avLst>
            <a:gd name="adj1" fmla="val 60000"/>
            <a:gd name="adj2" fmla="val 50000"/>
          </a:avLst>
        </a:prstGeom>
        <a:solidFill>
          <a:schemeClr val="accent2">
            <a:hueOff val="1560506"/>
            <a:satOff val="-1946"/>
            <a:lumOff val="4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rot="5400000">
        <a:off x="6144239" y="1303948"/>
        <a:ext cx="407393" cy="476573"/>
      </dsp:txXfrm>
    </dsp:sp>
    <dsp:sp modelId="{9449ACCF-5116-4CA4-A83A-C4DB66C6541F}">
      <dsp:nvSpPr>
        <dsp:cNvPr id="0" name=""/>
        <dsp:cNvSpPr/>
      </dsp:nvSpPr>
      <dsp:spPr>
        <a:xfrm>
          <a:off x="5387101" y="1938099"/>
          <a:ext cx="1921668" cy="1153001"/>
        </a:xfrm>
        <a:prstGeom prst="roundRect">
          <a:avLst>
            <a:gd name="adj" fmla="val 10000"/>
          </a:avLst>
        </a:prstGeom>
        <a:solidFill>
          <a:schemeClr val="accent2">
            <a:hueOff val="2006365"/>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Viewing grains under optical microscope (100x)</a:t>
          </a:r>
        </a:p>
      </dsp:txBody>
      <dsp:txXfrm>
        <a:off x="5387101" y="1938099"/>
        <a:ext cx="1921668" cy="1153001"/>
      </dsp:txXfrm>
    </dsp:sp>
    <dsp:sp modelId="{CB31D018-FFBB-4B68-9688-A6BABF354F92}">
      <dsp:nvSpPr>
        <dsp:cNvPr id="0" name=""/>
        <dsp:cNvSpPr/>
      </dsp:nvSpPr>
      <dsp:spPr>
        <a:xfrm rot="10800000">
          <a:off x="4810601" y="2276313"/>
          <a:ext cx="407393" cy="476573"/>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rot="10800000">
        <a:off x="4810601" y="2276313"/>
        <a:ext cx="407393" cy="476573"/>
      </dsp:txXfrm>
    </dsp:sp>
    <dsp:sp modelId="{2245CCDA-CCCC-4F61-9986-A9C3AB198CD1}">
      <dsp:nvSpPr>
        <dsp:cNvPr id="0" name=""/>
        <dsp:cNvSpPr/>
      </dsp:nvSpPr>
      <dsp:spPr>
        <a:xfrm>
          <a:off x="2696765" y="1938099"/>
          <a:ext cx="1921668" cy="1153001"/>
        </a:xfrm>
        <a:prstGeom prst="roundRect">
          <a:avLst>
            <a:gd name="adj" fmla="val 10000"/>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SEM (Scanning Electron Microscope)</a:t>
          </a:r>
          <a:endParaRPr lang="en-IN" sz="2100" kern="1200" dirty="0"/>
        </a:p>
      </dsp:txBody>
      <dsp:txXfrm>
        <a:off x="2696765" y="1938099"/>
        <a:ext cx="1921668" cy="1153001"/>
      </dsp:txXfrm>
    </dsp:sp>
    <dsp:sp modelId="{F8E8B4FE-7BAE-4DAA-8230-D0FD1F6DAAB3}">
      <dsp:nvSpPr>
        <dsp:cNvPr id="0" name=""/>
        <dsp:cNvSpPr/>
      </dsp:nvSpPr>
      <dsp:spPr>
        <a:xfrm rot="10800000">
          <a:off x="2120264" y="2276313"/>
          <a:ext cx="407393" cy="476573"/>
        </a:xfrm>
        <a:prstGeom prst="rightArrow">
          <a:avLst>
            <a:gd name="adj1" fmla="val 60000"/>
            <a:gd name="adj2" fmla="val 50000"/>
          </a:avLst>
        </a:prstGeom>
        <a:solidFill>
          <a:schemeClr val="accent2">
            <a:hueOff val="3121013"/>
            <a:satOff val="-3893"/>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rot="10800000">
        <a:off x="2120264" y="2276313"/>
        <a:ext cx="407393" cy="476573"/>
      </dsp:txXfrm>
    </dsp:sp>
    <dsp:sp modelId="{DD21FDDE-30BD-434B-A4C9-9F642ACC2183}">
      <dsp:nvSpPr>
        <dsp:cNvPr id="0" name=""/>
        <dsp:cNvSpPr/>
      </dsp:nvSpPr>
      <dsp:spPr>
        <a:xfrm>
          <a:off x="6429" y="1938099"/>
          <a:ext cx="1921668" cy="1153001"/>
        </a:xfrm>
        <a:prstGeom prst="roundRect">
          <a:avLst>
            <a:gd name="adj" fmla="val 10000"/>
          </a:avLst>
        </a:prstGeom>
        <a:solidFill>
          <a:schemeClr val="accent2">
            <a:hueOff val="3343942"/>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EDS (To identify composition)</a:t>
          </a:r>
          <a:endParaRPr lang="en-IN" sz="2100" kern="1200" dirty="0"/>
        </a:p>
      </dsp:txBody>
      <dsp:txXfrm>
        <a:off x="6429" y="1938099"/>
        <a:ext cx="1921668" cy="1153001"/>
      </dsp:txXfrm>
    </dsp:sp>
    <dsp:sp modelId="{9686FBD8-11EF-4E04-B29F-E0BAAACA37E1}">
      <dsp:nvSpPr>
        <dsp:cNvPr id="0" name=""/>
        <dsp:cNvSpPr/>
      </dsp:nvSpPr>
      <dsp:spPr>
        <a:xfrm rot="5400000">
          <a:off x="763566" y="3225617"/>
          <a:ext cx="407393" cy="476573"/>
        </a:xfrm>
        <a:prstGeom prst="rightArrow">
          <a:avLst>
            <a:gd name="adj1" fmla="val 60000"/>
            <a:gd name="adj2" fmla="val 50000"/>
          </a:avLst>
        </a:prstGeom>
        <a:solidFill>
          <a:schemeClr val="accent2">
            <a:hueOff val="3901266"/>
            <a:satOff val="-4866"/>
            <a:lumOff val="11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rot="5400000">
        <a:off x="763566" y="3225617"/>
        <a:ext cx="407393" cy="476573"/>
      </dsp:txXfrm>
    </dsp:sp>
    <dsp:sp modelId="{EE14B2B9-CEEC-4645-B566-86D1FA19D38A}">
      <dsp:nvSpPr>
        <dsp:cNvPr id="0" name=""/>
        <dsp:cNvSpPr/>
      </dsp:nvSpPr>
      <dsp:spPr>
        <a:xfrm>
          <a:off x="6429" y="3859768"/>
          <a:ext cx="1921668" cy="1153001"/>
        </a:xfrm>
        <a:prstGeom prst="roundRect">
          <a:avLst>
            <a:gd name="adj" fmla="val 10000"/>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Bead on Plate</a:t>
          </a:r>
          <a:endParaRPr lang="en-IN" sz="2100" kern="1200" dirty="0"/>
        </a:p>
      </dsp:txBody>
      <dsp:txXfrm>
        <a:off x="6429" y="3859768"/>
        <a:ext cx="1921668" cy="1153001"/>
      </dsp:txXfrm>
    </dsp:sp>
    <dsp:sp modelId="{4963091B-335A-4C80-997A-BB014179B688}">
      <dsp:nvSpPr>
        <dsp:cNvPr id="0" name=""/>
        <dsp:cNvSpPr/>
      </dsp:nvSpPr>
      <dsp:spPr>
        <a:xfrm>
          <a:off x="2097204" y="4197981"/>
          <a:ext cx="407393" cy="476573"/>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IN" sz="1700" kern="1200"/>
        </a:p>
      </dsp:txBody>
      <dsp:txXfrm>
        <a:off x="2097204" y="4197981"/>
        <a:ext cx="407393" cy="476573"/>
      </dsp:txXfrm>
    </dsp:sp>
    <dsp:sp modelId="{1AAD9BB4-DC82-4AD1-9389-1D9BD5A64E81}">
      <dsp:nvSpPr>
        <dsp:cNvPr id="0" name=""/>
        <dsp:cNvSpPr/>
      </dsp:nvSpPr>
      <dsp:spPr>
        <a:xfrm>
          <a:off x="2696765" y="3859768"/>
          <a:ext cx="1921668" cy="1153001"/>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IN" sz="2100" kern="1200" dirty="0" smtClean="0"/>
            <a:t>Final Hardness Testing</a:t>
          </a:r>
          <a:endParaRPr lang="en-IN" sz="2100" kern="1200" dirty="0"/>
        </a:p>
      </dsp:txBody>
      <dsp:txXfrm>
        <a:off x="2696765" y="3859768"/>
        <a:ext cx="1921668" cy="115300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625B63D-CD7E-4D49-8CEF-8ED51013B306}">
      <dsp:nvSpPr>
        <dsp:cNvPr id="0" name=""/>
        <dsp:cNvSpPr/>
      </dsp:nvSpPr>
      <dsp:spPr>
        <a:xfrm rot="5400000">
          <a:off x="301169" y="1051845"/>
          <a:ext cx="1638641" cy="19810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86D0E5-464B-4E65-9B15-77D8ECA7D360}">
      <dsp:nvSpPr>
        <dsp:cNvPr id="0" name=""/>
        <dsp:cNvSpPr/>
      </dsp:nvSpPr>
      <dsp:spPr>
        <a:xfrm>
          <a:off x="674139" y="173"/>
          <a:ext cx="2201167" cy="13207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Cutting the 8 samples</a:t>
          </a:r>
          <a:endParaRPr lang="en-IN" sz="1900" kern="1200" dirty="0"/>
        </a:p>
      </dsp:txBody>
      <dsp:txXfrm>
        <a:off x="674139" y="173"/>
        <a:ext cx="2201167" cy="1320700"/>
      </dsp:txXfrm>
    </dsp:sp>
    <dsp:sp modelId="{35A0C2C2-288B-4185-A9CA-3727D08A97FC}">
      <dsp:nvSpPr>
        <dsp:cNvPr id="0" name=""/>
        <dsp:cNvSpPr/>
      </dsp:nvSpPr>
      <dsp:spPr>
        <a:xfrm rot="5400000">
          <a:off x="301169" y="2702721"/>
          <a:ext cx="1638641" cy="198105"/>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DCC931-BC5C-45B7-B354-576149D03B92}">
      <dsp:nvSpPr>
        <dsp:cNvPr id="0" name=""/>
        <dsp:cNvSpPr/>
      </dsp:nvSpPr>
      <dsp:spPr>
        <a:xfrm>
          <a:off x="674139" y="1651049"/>
          <a:ext cx="2201167" cy="13207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Etching</a:t>
          </a:r>
          <a:endParaRPr lang="en-IN" sz="1900" kern="1200" dirty="0"/>
        </a:p>
      </dsp:txBody>
      <dsp:txXfrm>
        <a:off x="674139" y="1651049"/>
        <a:ext cx="2201167" cy="1320700"/>
      </dsp:txXfrm>
    </dsp:sp>
    <dsp:sp modelId="{C99A4390-3A7A-4C4D-B5ED-60B38AC7766E}">
      <dsp:nvSpPr>
        <dsp:cNvPr id="0" name=""/>
        <dsp:cNvSpPr/>
      </dsp:nvSpPr>
      <dsp:spPr>
        <a:xfrm>
          <a:off x="1126607" y="3528159"/>
          <a:ext cx="2915319" cy="198105"/>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7C179D-2279-4860-94E1-17A39D1993B3}">
      <dsp:nvSpPr>
        <dsp:cNvPr id="0" name=""/>
        <dsp:cNvSpPr/>
      </dsp:nvSpPr>
      <dsp:spPr>
        <a:xfrm>
          <a:off x="674139" y="3301925"/>
          <a:ext cx="2201167" cy="13207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Viewing grain structure under the optical microscope</a:t>
          </a:r>
          <a:endParaRPr lang="en-IN" sz="1900" kern="1200" dirty="0"/>
        </a:p>
      </dsp:txBody>
      <dsp:txXfrm>
        <a:off x="674139" y="3301925"/>
        <a:ext cx="2201167" cy="1320700"/>
      </dsp:txXfrm>
    </dsp:sp>
    <dsp:sp modelId="{7DF68BD9-EA78-4AFE-A7A7-88E6DD1F4EAD}">
      <dsp:nvSpPr>
        <dsp:cNvPr id="0" name=""/>
        <dsp:cNvSpPr/>
      </dsp:nvSpPr>
      <dsp:spPr>
        <a:xfrm rot="16200000">
          <a:off x="3228722" y="2702721"/>
          <a:ext cx="1638641" cy="198105"/>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92F703-4FC2-44A1-AE0A-B72151CD69FB}">
      <dsp:nvSpPr>
        <dsp:cNvPr id="0" name=""/>
        <dsp:cNvSpPr/>
      </dsp:nvSpPr>
      <dsp:spPr>
        <a:xfrm>
          <a:off x="3601692" y="3301925"/>
          <a:ext cx="2201167" cy="13207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Hardness Testing</a:t>
          </a:r>
          <a:endParaRPr lang="en-IN" sz="1900" kern="1200" dirty="0"/>
        </a:p>
      </dsp:txBody>
      <dsp:txXfrm>
        <a:off x="3601692" y="3301925"/>
        <a:ext cx="2201167" cy="1320700"/>
      </dsp:txXfrm>
    </dsp:sp>
    <dsp:sp modelId="{BF46D785-4DFA-49F5-904E-435516BB1FBB}">
      <dsp:nvSpPr>
        <dsp:cNvPr id="0" name=""/>
        <dsp:cNvSpPr/>
      </dsp:nvSpPr>
      <dsp:spPr>
        <a:xfrm rot="16200000">
          <a:off x="3228722" y="1051845"/>
          <a:ext cx="1638641" cy="198105"/>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A6D53A-8A17-42F2-9F05-09313BDE3421}">
      <dsp:nvSpPr>
        <dsp:cNvPr id="0" name=""/>
        <dsp:cNvSpPr/>
      </dsp:nvSpPr>
      <dsp:spPr>
        <a:xfrm>
          <a:off x="3601692" y="1651049"/>
          <a:ext cx="2201167" cy="13207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Impact Testing</a:t>
          </a:r>
          <a:endParaRPr lang="en-IN" sz="1900" kern="1200" dirty="0"/>
        </a:p>
      </dsp:txBody>
      <dsp:txXfrm>
        <a:off x="3601692" y="1651049"/>
        <a:ext cx="2201167" cy="1320700"/>
      </dsp:txXfrm>
    </dsp:sp>
    <dsp:sp modelId="{AEC07627-285E-4C68-B4F3-CA60CAE37B83}">
      <dsp:nvSpPr>
        <dsp:cNvPr id="0" name=""/>
        <dsp:cNvSpPr/>
      </dsp:nvSpPr>
      <dsp:spPr>
        <a:xfrm>
          <a:off x="3601692" y="173"/>
          <a:ext cx="2201167" cy="13207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smtClean="0"/>
            <a:t>Tensile Testing</a:t>
          </a:r>
          <a:endParaRPr lang="en-IN" sz="1900" kern="1200" dirty="0"/>
        </a:p>
      </dsp:txBody>
      <dsp:txXfrm>
        <a:off x="3601692" y="173"/>
        <a:ext cx="2201167" cy="13207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CD88A9-A788-4ACE-BD19-22C1C086D927}" type="datetimeFigureOut">
              <a:rPr lang="en-IN" smtClean="0"/>
              <a:pPr/>
              <a:t>25-05-2020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283853-2772-4009-8BAF-7EF3FBB64BED}" type="slidenum">
              <a:rPr lang="en-IN" smtClean="0"/>
              <a:pPr/>
              <a:t>‹#›</a:t>
            </a:fld>
            <a:endParaRPr lang="en-IN"/>
          </a:p>
        </p:txBody>
      </p:sp>
    </p:spTree>
    <p:extLst>
      <p:ext uri="{BB962C8B-B14F-4D97-AF65-F5344CB8AC3E}">
        <p14:creationId xmlns:p14="http://schemas.microsoft.com/office/powerpoint/2010/main" xmlns="" val="76878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solidFill>
                  <a:prstClr val="black"/>
                </a:solidFill>
              </a:rPr>
              <a:pPr/>
              <a:t>3</a:t>
            </a:fld>
            <a:endParaRPr lang="en-IN">
              <a:solidFill>
                <a:prstClr val="black"/>
              </a:solidFill>
            </a:endParaRPr>
          </a:p>
        </p:txBody>
      </p:sp>
    </p:spTree>
    <p:extLst>
      <p:ext uri="{BB962C8B-B14F-4D97-AF65-F5344CB8AC3E}">
        <p14:creationId xmlns:p14="http://schemas.microsoft.com/office/powerpoint/2010/main" xmlns="" val="234865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12</a:t>
            </a:fld>
            <a:endParaRPr lang="en-IN"/>
          </a:p>
        </p:txBody>
      </p:sp>
    </p:spTree>
    <p:extLst>
      <p:ext uri="{BB962C8B-B14F-4D97-AF65-F5344CB8AC3E}">
        <p14:creationId xmlns:p14="http://schemas.microsoft.com/office/powerpoint/2010/main" xmlns="" val="84964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13</a:t>
            </a:fld>
            <a:endParaRPr lang="en-IN"/>
          </a:p>
        </p:txBody>
      </p:sp>
    </p:spTree>
    <p:extLst>
      <p:ext uri="{BB962C8B-B14F-4D97-AF65-F5344CB8AC3E}">
        <p14:creationId xmlns:p14="http://schemas.microsoft.com/office/powerpoint/2010/main" xmlns="" val="638484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14</a:t>
            </a:fld>
            <a:endParaRPr lang="en-IN"/>
          </a:p>
        </p:txBody>
      </p:sp>
    </p:spTree>
    <p:extLst>
      <p:ext uri="{BB962C8B-B14F-4D97-AF65-F5344CB8AC3E}">
        <p14:creationId xmlns:p14="http://schemas.microsoft.com/office/powerpoint/2010/main" xmlns="" val="2412778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15</a:t>
            </a:fld>
            <a:endParaRPr lang="en-IN"/>
          </a:p>
        </p:txBody>
      </p:sp>
    </p:spTree>
    <p:extLst>
      <p:ext uri="{BB962C8B-B14F-4D97-AF65-F5344CB8AC3E}">
        <p14:creationId xmlns:p14="http://schemas.microsoft.com/office/powerpoint/2010/main" xmlns="" val="364217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16</a:t>
            </a:fld>
            <a:endParaRPr lang="en-IN"/>
          </a:p>
        </p:txBody>
      </p:sp>
    </p:spTree>
    <p:extLst>
      <p:ext uri="{BB962C8B-B14F-4D97-AF65-F5344CB8AC3E}">
        <p14:creationId xmlns:p14="http://schemas.microsoft.com/office/powerpoint/2010/main" xmlns="" val="1871940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17</a:t>
            </a:fld>
            <a:endParaRPr lang="en-IN"/>
          </a:p>
        </p:txBody>
      </p:sp>
    </p:spTree>
    <p:extLst>
      <p:ext uri="{BB962C8B-B14F-4D97-AF65-F5344CB8AC3E}">
        <p14:creationId xmlns:p14="http://schemas.microsoft.com/office/powerpoint/2010/main" xmlns="" val="2952021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18</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19</a:t>
            </a:fld>
            <a:endParaRPr lang="en-IN"/>
          </a:p>
        </p:txBody>
      </p:sp>
    </p:spTree>
    <p:extLst>
      <p:ext uri="{BB962C8B-B14F-4D97-AF65-F5344CB8AC3E}">
        <p14:creationId xmlns:p14="http://schemas.microsoft.com/office/powerpoint/2010/main" xmlns="" val="638484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20</a:t>
            </a:fld>
            <a:endParaRPr lang="en-IN"/>
          </a:p>
        </p:txBody>
      </p:sp>
    </p:spTree>
    <p:extLst>
      <p:ext uri="{BB962C8B-B14F-4D97-AF65-F5344CB8AC3E}">
        <p14:creationId xmlns:p14="http://schemas.microsoft.com/office/powerpoint/2010/main" xmlns="" val="1295916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21</a:t>
            </a:fld>
            <a:endParaRPr lang="en-IN"/>
          </a:p>
        </p:txBody>
      </p:sp>
    </p:spTree>
    <p:extLst>
      <p:ext uri="{BB962C8B-B14F-4D97-AF65-F5344CB8AC3E}">
        <p14:creationId xmlns:p14="http://schemas.microsoft.com/office/powerpoint/2010/main" xmlns="" val="250510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solidFill>
                  <a:prstClr val="black"/>
                </a:solidFill>
              </a:rPr>
              <a:pPr/>
              <a:t>4</a:t>
            </a:fld>
            <a:endParaRPr lang="en-IN">
              <a:solidFill>
                <a:prstClr val="black"/>
              </a:solidFill>
            </a:endParaRPr>
          </a:p>
        </p:txBody>
      </p:sp>
    </p:spTree>
    <p:extLst>
      <p:ext uri="{BB962C8B-B14F-4D97-AF65-F5344CB8AC3E}">
        <p14:creationId xmlns:p14="http://schemas.microsoft.com/office/powerpoint/2010/main" xmlns="" val="234865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22</a:t>
            </a:fld>
            <a:endParaRPr lang="en-IN"/>
          </a:p>
        </p:txBody>
      </p:sp>
    </p:spTree>
    <p:extLst>
      <p:ext uri="{BB962C8B-B14F-4D97-AF65-F5344CB8AC3E}">
        <p14:creationId xmlns:p14="http://schemas.microsoft.com/office/powerpoint/2010/main" xmlns="" val="2348654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23</a:t>
            </a:fld>
            <a:endParaRPr lang="en-IN"/>
          </a:p>
        </p:txBody>
      </p:sp>
    </p:spTree>
    <p:extLst>
      <p:ext uri="{BB962C8B-B14F-4D97-AF65-F5344CB8AC3E}">
        <p14:creationId xmlns:p14="http://schemas.microsoft.com/office/powerpoint/2010/main" xmlns="" val="163968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24</a:t>
            </a:fld>
            <a:endParaRPr lang="en-IN"/>
          </a:p>
        </p:txBody>
      </p:sp>
    </p:spTree>
    <p:extLst>
      <p:ext uri="{BB962C8B-B14F-4D97-AF65-F5344CB8AC3E}">
        <p14:creationId xmlns:p14="http://schemas.microsoft.com/office/powerpoint/2010/main" xmlns="" val="925905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2BF3CBAE-6D41-4971-9FDA-F4B0661B9A5F}" type="slidenum">
              <a:rPr lang="en-IN" smtClean="0"/>
              <a:pPr/>
              <a:t>5</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2BF3CBAE-6D41-4971-9FDA-F4B0661B9A5F}" type="slidenum">
              <a:rPr lang="en-IN" smtClean="0"/>
              <a:pPr/>
              <a:t>6</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2BF3CBAE-6D41-4971-9FDA-F4B0661B9A5F}" type="slidenum">
              <a:rPr lang="en-IN" smtClean="0"/>
              <a:pPr/>
              <a:t>7</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8</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2BF3CBAE-6D41-4971-9FDA-F4B0661B9A5F}" type="slidenum">
              <a:rPr lang="en-IN" smtClean="0"/>
              <a:pPr/>
              <a:t>9</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10</a:t>
            </a:fld>
            <a:endParaRPr lang="en-IN"/>
          </a:p>
        </p:txBody>
      </p:sp>
    </p:spTree>
    <p:extLst>
      <p:ext uri="{BB962C8B-B14F-4D97-AF65-F5344CB8AC3E}">
        <p14:creationId xmlns:p14="http://schemas.microsoft.com/office/powerpoint/2010/main" xmlns="" val="341797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BF3CBAE-6D41-4971-9FDA-F4B0661B9A5F}" type="slidenum">
              <a:rPr lang="en-IN" smtClean="0"/>
              <a:pPr/>
              <a:t>11</a:t>
            </a:fld>
            <a:endParaRPr lang="en-IN"/>
          </a:p>
        </p:txBody>
      </p:sp>
    </p:spTree>
    <p:extLst>
      <p:ext uri="{BB962C8B-B14F-4D97-AF65-F5344CB8AC3E}">
        <p14:creationId xmlns:p14="http://schemas.microsoft.com/office/powerpoint/2010/main" xmlns="" val="289231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27.png"/><Relationship Id="rId5" Type="http://schemas.microsoft.com/office/2007/relationships/media" Target="../media/media1.mp4"/><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astm.org/Standards/E18.ht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0.jpeg"/><Relationship Id="rId3" Type="http://schemas.openxmlformats.org/officeDocument/2006/relationships/notesSlide" Target="../notesSlides/notesSlide7.xml"/><Relationship Id="rId7" Type="http://schemas.openxmlformats.org/officeDocument/2006/relationships/diagramQuickStyle" Target="../diagrams/quickStyle2.xml"/><Relationship Id="rId12"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Layout" Target="../diagrams/layout2.xml"/><Relationship Id="rId11" Type="http://schemas.openxmlformats.org/officeDocument/2006/relationships/image" Target="../media/image8.jpeg"/><Relationship Id="rId5" Type="http://schemas.openxmlformats.org/officeDocument/2006/relationships/diagramData" Target="../diagrams/data2.xml"/><Relationship Id="rId15" Type="http://schemas.openxmlformats.org/officeDocument/2006/relationships/image" Target="../media/image11.jpeg"/><Relationship Id="rId10" Type="http://schemas.openxmlformats.org/officeDocument/2006/relationships/image" Target="../media/image7.jpeg"/><Relationship Id="rId4" Type="http://schemas.openxmlformats.org/officeDocument/2006/relationships/image" Target="../media/image3.jpeg"/><Relationship Id="rId9" Type="http://schemas.microsoft.com/office/2007/relationships/diagramDrawing" Target="../diagrams/drawing2.xml"/><Relationship Id="rId1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r PPT-01.jpg"/>
          <p:cNvPicPr>
            <a:picLocks noChangeAspect="1"/>
          </p:cNvPicPr>
          <p:nvPr/>
        </p:nvPicPr>
        <p:blipFill>
          <a:blip r:embed="rId2" cstate="print"/>
          <a:stretch>
            <a:fillRect/>
          </a:stretch>
        </p:blipFill>
        <p:spPr>
          <a:xfrm>
            <a:off x="0" y="0"/>
            <a:ext cx="9144000" cy="5277218"/>
          </a:xfrm>
          <a:prstGeom prst="rect">
            <a:avLst/>
          </a:prstGeom>
        </p:spPr>
      </p:pic>
      <p:sp>
        <p:nvSpPr>
          <p:cNvPr id="5" name="Title 1"/>
          <p:cNvSpPr txBox="1">
            <a:spLocks/>
          </p:cNvSpPr>
          <p:nvPr/>
        </p:nvSpPr>
        <p:spPr>
          <a:xfrm>
            <a:off x="1187624" y="5229200"/>
            <a:ext cx="6172200" cy="151216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strike="noStrike" kern="1200" cap="none" spc="0" normalizeH="0" baseline="0" noProof="0" dirty="0" smtClean="0">
                <a:ln>
                  <a:noFill/>
                </a:ln>
                <a:solidFill>
                  <a:srgbClr val="C00000"/>
                </a:solidFill>
                <a:effectLst/>
                <a:uLnTx/>
                <a:uFillTx/>
                <a:latin typeface="Georgia" pitchFamily="18" charset="0"/>
                <a:ea typeface="+mj-ea"/>
                <a:cs typeface="+mj-cs"/>
              </a:rPr>
              <a:t>Capstone Project</a:t>
            </a:r>
            <a:r>
              <a:rPr kumimoji="0" lang="en-US" sz="4400" b="0" i="0" u="none" strike="noStrike" kern="1200" cap="none" spc="0" normalizeH="0" baseline="0" noProof="0" dirty="0" smtClean="0">
                <a:ln>
                  <a:noFill/>
                </a:ln>
                <a:solidFill>
                  <a:schemeClr val="tx1"/>
                </a:solidFill>
                <a:effectLst/>
                <a:uLnTx/>
                <a:uFillTx/>
                <a:latin typeface="Georgia" pitchFamily="18" charset="0"/>
                <a:ea typeface="+mj-ea"/>
                <a:cs typeface="+mj-cs"/>
              </a:rPr>
              <a:t/>
            </a:r>
            <a:br>
              <a:rPr kumimoji="0" lang="en-US" sz="4400" b="0" i="0" u="none" strike="noStrike" kern="1200" cap="none" spc="0" normalizeH="0" baseline="0" noProof="0" dirty="0" smtClean="0">
                <a:ln>
                  <a:noFill/>
                </a:ln>
                <a:solidFill>
                  <a:schemeClr val="tx1"/>
                </a:solidFill>
                <a:effectLst/>
                <a:uLnTx/>
                <a:uFillTx/>
                <a:latin typeface="Georgia" pitchFamily="18" charset="0"/>
                <a:ea typeface="+mj-ea"/>
                <a:cs typeface="+mj-cs"/>
              </a:rPr>
            </a:br>
            <a:r>
              <a:rPr kumimoji="0" lang="en-US" sz="3700" b="1" i="0" strike="noStrike" kern="1200" cap="none" spc="0" normalizeH="0" baseline="0" noProof="0" dirty="0" smtClean="0">
                <a:ln>
                  <a:noFill/>
                </a:ln>
                <a:solidFill>
                  <a:schemeClr val="tx1"/>
                </a:solidFill>
                <a:effectLst/>
                <a:uLnTx/>
                <a:uFillTx/>
                <a:latin typeface="Georgia" pitchFamily="18" charset="0"/>
                <a:ea typeface="+mj-ea"/>
                <a:cs typeface="+mj-cs"/>
              </a:rPr>
              <a:t>Group-4</a:t>
            </a:r>
            <a:endParaRPr kumimoji="0" lang="en-IN" sz="3700" b="1" i="0"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327010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t>9</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Accomplished</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2886722796"/>
              </p:ext>
            </p:extLst>
          </p:nvPr>
        </p:nvGraphicFramePr>
        <p:xfrm>
          <a:off x="152400" y="1084897"/>
          <a:ext cx="8686800" cy="4249103"/>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1905000">
                  <a:extLst>
                    <a:ext uri="{9D8B030D-6E8A-4147-A177-3AD203B41FA5}">
                      <a16:colId xmlns:a16="http://schemas.microsoft.com/office/drawing/2014/main" xmlns="" val="2881996550"/>
                    </a:ext>
                  </a:extLst>
                </a:gridCol>
                <a:gridCol w="6019800">
                  <a:extLst>
                    <a:ext uri="{9D8B030D-6E8A-4147-A177-3AD203B41FA5}">
                      <a16:colId xmlns:a16="http://schemas.microsoft.com/office/drawing/2014/main" xmlns="" val="2655991192"/>
                    </a:ext>
                  </a:extLst>
                </a:gridCol>
              </a:tblGrid>
              <a:tr h="381001">
                <a:tc>
                  <a:txBody>
                    <a:bodyPr/>
                    <a:lstStyle/>
                    <a:p>
                      <a:pPr algn="ctr"/>
                      <a:r>
                        <a:rPr lang="en-US" sz="1200" b="1" dirty="0" smtClean="0"/>
                        <a:t>Task</a:t>
                      </a:r>
                      <a:r>
                        <a:rPr lang="en-US" sz="1200" b="1" baseline="0" dirty="0" smtClean="0"/>
                        <a:t> No</a:t>
                      </a:r>
                      <a:r>
                        <a:rPr lang="en-US" sz="1200" b="1" dirty="0" smtClean="0"/>
                        <a:t>.</a:t>
                      </a:r>
                      <a:endParaRPr lang="en-IN" sz="1200" b="1" dirty="0"/>
                    </a:p>
                  </a:txBody>
                  <a:tcPr anchor="ctr">
                    <a:solidFill>
                      <a:schemeClr val="bg1">
                        <a:lumMod val="95000"/>
                      </a:schemeClr>
                    </a:solidFill>
                  </a:tcPr>
                </a:tc>
                <a:tc>
                  <a:txBody>
                    <a:bodyPr/>
                    <a:lstStyle/>
                    <a:p>
                      <a:pPr algn="ctr"/>
                      <a:r>
                        <a:rPr lang="en-US" sz="1200" b="1" dirty="0" smtClean="0"/>
                        <a:t>Task</a:t>
                      </a:r>
                      <a:r>
                        <a:rPr lang="en-US" sz="1200" b="1" baseline="0" dirty="0" smtClean="0"/>
                        <a:t>s</a:t>
                      </a:r>
                      <a:endParaRPr lang="en-IN" sz="1200" b="1" dirty="0"/>
                    </a:p>
                  </a:txBody>
                  <a:tcPr anchor="ctr">
                    <a:solidFill>
                      <a:schemeClr val="bg1">
                        <a:lumMod val="95000"/>
                      </a:schemeClr>
                    </a:solidFill>
                  </a:tcPr>
                </a:tc>
                <a:tc>
                  <a:txBody>
                    <a:bodyPr/>
                    <a:lstStyle/>
                    <a:p>
                      <a:pPr algn="ctr"/>
                      <a:r>
                        <a:rPr lang="en-US" sz="1200" b="1" dirty="0" smtClean="0"/>
                        <a:t>Details</a:t>
                      </a:r>
                      <a:r>
                        <a:rPr lang="en-US" sz="1200" b="1" baseline="0" dirty="0" smtClean="0"/>
                        <a:t> &amp; Observations</a:t>
                      </a:r>
                      <a:endParaRPr lang="en-IN" sz="1200" b="1" dirty="0"/>
                    </a:p>
                  </a:txBody>
                  <a:tcPr anchor="ctr">
                    <a:solidFill>
                      <a:schemeClr val="bg1">
                        <a:lumMod val="95000"/>
                      </a:schemeClr>
                    </a:solidFill>
                  </a:tcPr>
                </a:tc>
                <a:extLst>
                  <a:ext uri="{0D108BD9-81ED-4DB2-BD59-A6C34878D82A}">
                    <a16:rowId xmlns:a16="http://schemas.microsoft.com/office/drawing/2014/main" xmlns="" val="262432101"/>
                  </a:ext>
                </a:extLst>
              </a:tr>
              <a:tr h="1277302">
                <a:tc>
                  <a:txBody>
                    <a:bodyPr/>
                    <a:lstStyle/>
                    <a:p>
                      <a:pPr algn="ctr"/>
                      <a:r>
                        <a:rPr lang="en-US" sz="1200" dirty="0" smtClean="0"/>
                        <a:t>1.</a:t>
                      </a:r>
                      <a:endParaRPr lang="en-IN" sz="1200" dirty="0"/>
                    </a:p>
                  </a:txBody>
                  <a:tcPr anchor="ctr">
                    <a:solidFill>
                      <a:schemeClr val="bg1">
                        <a:lumMod val="95000"/>
                      </a:schemeClr>
                    </a:solidFill>
                  </a:tcPr>
                </a:tc>
                <a:tc>
                  <a:txBody>
                    <a:bodyPr/>
                    <a:lstStyle/>
                    <a:p>
                      <a:pPr algn="l"/>
                      <a:r>
                        <a:rPr lang="en-US" sz="1200" dirty="0" smtClean="0"/>
                        <a:t>Brass sample procurement</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590800">
                <a:tc>
                  <a:txBody>
                    <a:bodyPr/>
                    <a:lstStyle/>
                    <a:p>
                      <a:pPr algn="ctr"/>
                      <a:r>
                        <a:rPr lang="en-US" sz="1200" dirty="0" smtClean="0"/>
                        <a:t>2.</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Material</a:t>
                      </a:r>
                      <a:r>
                        <a:rPr lang="en-US" sz="1200" baseline="0" dirty="0" smtClean="0"/>
                        <a:t> feasibility</a:t>
                      </a:r>
                      <a:r>
                        <a:rPr lang="en-US" sz="1200" dirty="0" smtClean="0"/>
                        <a:t> testing-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Cutting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Grinding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Polishing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Etching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Microstructure</a:t>
                      </a:r>
                      <a:r>
                        <a:rPr lang="en-US" sz="1200" baseline="0" dirty="0" smtClean="0"/>
                        <a:t> using Optical Microscope &amp; SEM</a:t>
                      </a:r>
                      <a:endParaRPr lang="en-IN" sz="1200" dirty="0"/>
                    </a:p>
                  </a:txBody>
                  <a:tcPr anchor="ctr">
                    <a:solidFill>
                      <a:schemeClr val="bg1">
                        <a:lumMod val="95000"/>
                      </a:schemeClr>
                    </a:solidFill>
                  </a:tcPr>
                </a:tc>
                <a:tc>
                  <a:txBody>
                    <a:bodyPr/>
                    <a:lstStyle/>
                    <a:p>
                      <a:pPr algn="ctr"/>
                      <a:endParaRPr lang="en-IN" sz="12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pic>
        <p:nvPicPr>
          <p:cNvPr id="5" name="Picture 4"/>
          <p:cNvPicPr>
            <a:picLocks noChangeAspect="1"/>
          </p:cNvPicPr>
          <p:nvPr/>
        </p:nvPicPr>
        <p:blipFill>
          <a:blip r:embed="rId4" cstate="print"/>
          <a:stretch>
            <a:fillRect/>
          </a:stretch>
        </p:blipFill>
        <p:spPr>
          <a:xfrm>
            <a:off x="2856162" y="1561042"/>
            <a:ext cx="1554480" cy="908869"/>
          </a:xfrm>
          <a:prstGeom prst="rect">
            <a:avLst/>
          </a:prstGeom>
        </p:spPr>
      </p:pic>
      <p:sp>
        <p:nvSpPr>
          <p:cNvPr id="6" name="TextBox 5"/>
          <p:cNvSpPr txBox="1"/>
          <p:nvPr/>
        </p:nvSpPr>
        <p:spPr>
          <a:xfrm>
            <a:off x="2946300" y="2465464"/>
            <a:ext cx="1402080" cy="276999"/>
          </a:xfrm>
          <a:prstGeom prst="rect">
            <a:avLst/>
          </a:prstGeom>
          <a:noFill/>
        </p:spPr>
        <p:txBody>
          <a:bodyPr wrap="square" rtlCol="0">
            <a:spAutoFit/>
          </a:bodyPr>
          <a:lstStyle/>
          <a:p>
            <a:pPr algn="ctr"/>
            <a:r>
              <a:rPr lang="en-US" sz="1200" dirty="0" smtClean="0"/>
              <a:t>Sample-1</a:t>
            </a:r>
            <a:endParaRPr lang="en-IN" sz="1200"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xmlns="" val="0"/>
              </a:ext>
            </a:extLst>
          </a:blip>
          <a:srcRect l="42099" r="24321" b="63334"/>
          <a:stretch/>
        </p:blipFill>
        <p:spPr>
          <a:xfrm rot="16200000">
            <a:off x="4711333" y="1252176"/>
            <a:ext cx="925222" cy="1526603"/>
          </a:xfrm>
          <a:prstGeom prst="rect">
            <a:avLst/>
          </a:prstGeom>
        </p:spPr>
      </p:pic>
      <p:sp>
        <p:nvSpPr>
          <p:cNvPr id="20" name="TextBox 19"/>
          <p:cNvSpPr txBox="1"/>
          <p:nvPr/>
        </p:nvSpPr>
        <p:spPr>
          <a:xfrm>
            <a:off x="4480393" y="2465462"/>
            <a:ext cx="1402080" cy="276999"/>
          </a:xfrm>
          <a:prstGeom prst="rect">
            <a:avLst/>
          </a:prstGeom>
          <a:noFill/>
        </p:spPr>
        <p:txBody>
          <a:bodyPr wrap="square" rtlCol="0">
            <a:spAutoFit/>
          </a:bodyPr>
          <a:lstStyle/>
          <a:p>
            <a:pPr algn="ctr"/>
            <a:r>
              <a:rPr lang="en-US" sz="1200" dirty="0" smtClean="0"/>
              <a:t>Sample-2</a:t>
            </a:r>
            <a:endParaRPr lang="en-IN" sz="1200"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xmlns="" val="0"/>
              </a:ext>
            </a:extLst>
          </a:blip>
          <a:srcRect l="10291" t="32805" r="16622" b="42751"/>
          <a:stretch/>
        </p:blipFill>
        <p:spPr>
          <a:xfrm>
            <a:off x="5937246" y="1533486"/>
            <a:ext cx="1567417" cy="931978"/>
          </a:xfrm>
          <a:prstGeom prst="rect">
            <a:avLst/>
          </a:prstGeom>
        </p:spPr>
      </p:pic>
      <p:sp>
        <p:nvSpPr>
          <p:cNvPr id="21" name="TextBox 20"/>
          <p:cNvSpPr txBox="1"/>
          <p:nvPr/>
        </p:nvSpPr>
        <p:spPr>
          <a:xfrm>
            <a:off x="6014487" y="2465463"/>
            <a:ext cx="1402080" cy="276999"/>
          </a:xfrm>
          <a:prstGeom prst="rect">
            <a:avLst/>
          </a:prstGeom>
          <a:noFill/>
        </p:spPr>
        <p:txBody>
          <a:bodyPr wrap="square" rtlCol="0">
            <a:spAutoFit/>
          </a:bodyPr>
          <a:lstStyle/>
          <a:p>
            <a:pPr algn="ctr"/>
            <a:r>
              <a:rPr lang="en-US" sz="1200" dirty="0" smtClean="0"/>
              <a:t>Sample-3</a:t>
            </a:r>
            <a:endParaRPr lang="en-IN" sz="1200" dirty="0"/>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xmlns="" val="0"/>
              </a:ext>
            </a:extLst>
          </a:blip>
          <a:srcRect l="4568" t="45556" r="20370" b="45555"/>
          <a:stretch/>
        </p:blipFill>
        <p:spPr>
          <a:xfrm>
            <a:off x="7498277" y="1914146"/>
            <a:ext cx="1347310" cy="551317"/>
          </a:xfrm>
          <a:prstGeom prst="rect">
            <a:avLst/>
          </a:prstGeom>
        </p:spPr>
      </p:pic>
      <p:sp>
        <p:nvSpPr>
          <p:cNvPr id="24" name="TextBox 23"/>
          <p:cNvSpPr txBox="1"/>
          <p:nvPr/>
        </p:nvSpPr>
        <p:spPr>
          <a:xfrm>
            <a:off x="7470892" y="2450362"/>
            <a:ext cx="1402080" cy="276999"/>
          </a:xfrm>
          <a:prstGeom prst="rect">
            <a:avLst/>
          </a:prstGeom>
          <a:noFill/>
        </p:spPr>
        <p:txBody>
          <a:bodyPr wrap="square" rtlCol="0">
            <a:spAutoFit/>
          </a:bodyPr>
          <a:lstStyle/>
          <a:p>
            <a:pPr algn="ctr"/>
            <a:r>
              <a:rPr lang="en-US" sz="1200" dirty="0" smtClean="0"/>
              <a:t>Sample-4</a:t>
            </a:r>
            <a:endParaRPr lang="en-IN" sz="1200" dirty="0"/>
          </a:p>
        </p:txBody>
      </p:sp>
      <p:pic>
        <p:nvPicPr>
          <p:cNvPr id="25" name="Picture 24"/>
          <p:cNvPicPr>
            <a:picLocks noChangeAspect="1"/>
          </p:cNvPicPr>
          <p:nvPr/>
        </p:nvPicPr>
        <p:blipFill rotWithShape="1">
          <a:blip r:embed="rId8" cstate="print">
            <a:extLst>
              <a:ext uri="{28A0092B-C50C-407E-A947-70E740481C1C}">
                <a14:useLocalDpi xmlns:a14="http://schemas.microsoft.com/office/drawing/2010/main" xmlns="" val="0"/>
              </a:ext>
            </a:extLst>
          </a:blip>
          <a:srcRect l="18889" t="19540" r="52477" b="37563"/>
          <a:stretch/>
        </p:blipFill>
        <p:spPr>
          <a:xfrm rot="5400000">
            <a:off x="3114714" y="3735230"/>
            <a:ext cx="1017459" cy="1570479"/>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xmlns="" val="0"/>
              </a:ext>
            </a:extLst>
          </a:blip>
          <a:srcRect l="9167" t="2994" r="15000" b="21073"/>
          <a:stretch/>
        </p:blipFill>
        <p:spPr>
          <a:xfrm>
            <a:off x="2838205" y="2769396"/>
            <a:ext cx="1570479" cy="1013744"/>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443222" y="2769396"/>
            <a:ext cx="2166368" cy="162477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628175" y="2770341"/>
            <a:ext cx="2165108" cy="1623831"/>
          </a:xfrm>
          <a:prstGeom prst="rect">
            <a:avLst/>
          </a:prstGeom>
        </p:spPr>
      </p:pic>
      <p:sp>
        <p:nvSpPr>
          <p:cNvPr id="29" name="TextBox 28"/>
          <p:cNvSpPr txBox="1"/>
          <p:nvPr/>
        </p:nvSpPr>
        <p:spPr>
          <a:xfrm>
            <a:off x="2922403" y="3762685"/>
            <a:ext cx="1402080" cy="276999"/>
          </a:xfrm>
          <a:prstGeom prst="rect">
            <a:avLst/>
          </a:prstGeom>
          <a:noFill/>
        </p:spPr>
        <p:txBody>
          <a:bodyPr wrap="square" rtlCol="0">
            <a:spAutoFit/>
          </a:bodyPr>
          <a:lstStyle/>
          <a:p>
            <a:pPr algn="ctr"/>
            <a:r>
              <a:rPr lang="en-US" sz="1200" dirty="0" smtClean="0"/>
              <a:t>Grinding</a:t>
            </a:r>
            <a:endParaRPr lang="en-IN" sz="1200" dirty="0"/>
          </a:p>
        </p:txBody>
      </p:sp>
      <p:sp>
        <p:nvSpPr>
          <p:cNvPr id="30" name="TextBox 29"/>
          <p:cNvSpPr txBox="1"/>
          <p:nvPr/>
        </p:nvSpPr>
        <p:spPr>
          <a:xfrm>
            <a:off x="2932362" y="5008363"/>
            <a:ext cx="1402080" cy="276999"/>
          </a:xfrm>
          <a:prstGeom prst="rect">
            <a:avLst/>
          </a:prstGeom>
          <a:noFill/>
        </p:spPr>
        <p:txBody>
          <a:bodyPr wrap="square" rtlCol="0">
            <a:spAutoFit/>
          </a:bodyPr>
          <a:lstStyle/>
          <a:p>
            <a:pPr algn="ctr"/>
            <a:r>
              <a:rPr lang="en-US" sz="1200" dirty="0" smtClean="0"/>
              <a:t>Polishing</a:t>
            </a:r>
            <a:endParaRPr lang="en-IN" sz="1200" dirty="0"/>
          </a:p>
        </p:txBody>
      </p:sp>
      <p:sp>
        <p:nvSpPr>
          <p:cNvPr id="31" name="TextBox 30"/>
          <p:cNvSpPr txBox="1"/>
          <p:nvPr/>
        </p:nvSpPr>
        <p:spPr>
          <a:xfrm>
            <a:off x="4825366" y="4408480"/>
            <a:ext cx="1402080" cy="276999"/>
          </a:xfrm>
          <a:prstGeom prst="rect">
            <a:avLst/>
          </a:prstGeom>
          <a:noFill/>
        </p:spPr>
        <p:txBody>
          <a:bodyPr wrap="square" rtlCol="0">
            <a:spAutoFit/>
          </a:bodyPr>
          <a:lstStyle/>
          <a:p>
            <a:pPr algn="ctr"/>
            <a:r>
              <a:rPr lang="en-US" sz="1200" dirty="0" smtClean="0"/>
              <a:t>SEM </a:t>
            </a:r>
            <a:r>
              <a:rPr lang="en-US" sz="1200" dirty="0"/>
              <a:t>x</a:t>
            </a:r>
            <a:r>
              <a:rPr lang="en-US" sz="1200" dirty="0" smtClean="0"/>
              <a:t>2000</a:t>
            </a:r>
            <a:endParaRPr lang="en-IN" sz="1200" dirty="0"/>
          </a:p>
        </p:txBody>
      </p:sp>
      <p:sp>
        <p:nvSpPr>
          <p:cNvPr id="32" name="TextBox 31"/>
          <p:cNvSpPr txBox="1"/>
          <p:nvPr/>
        </p:nvSpPr>
        <p:spPr>
          <a:xfrm>
            <a:off x="7009689" y="4408479"/>
            <a:ext cx="1402080" cy="276999"/>
          </a:xfrm>
          <a:prstGeom prst="rect">
            <a:avLst/>
          </a:prstGeom>
          <a:noFill/>
        </p:spPr>
        <p:txBody>
          <a:bodyPr wrap="square" rtlCol="0">
            <a:spAutoFit/>
          </a:bodyPr>
          <a:lstStyle/>
          <a:p>
            <a:pPr algn="ctr"/>
            <a:r>
              <a:rPr lang="en-US" sz="1200" dirty="0" smtClean="0"/>
              <a:t>SEM x500</a:t>
            </a:r>
            <a:endParaRPr lang="en-IN" sz="1200" dirty="0"/>
          </a:p>
        </p:txBody>
      </p:sp>
      <p:sp>
        <p:nvSpPr>
          <p:cNvPr id="33" name="TextBox 32"/>
          <p:cNvSpPr txBox="1"/>
          <p:nvPr/>
        </p:nvSpPr>
        <p:spPr>
          <a:xfrm>
            <a:off x="4848628" y="5029199"/>
            <a:ext cx="3539796" cy="276999"/>
          </a:xfrm>
          <a:prstGeom prst="rect">
            <a:avLst/>
          </a:prstGeom>
          <a:noFill/>
        </p:spPr>
        <p:txBody>
          <a:bodyPr wrap="square" rtlCol="0">
            <a:spAutoFit/>
          </a:bodyPr>
          <a:lstStyle/>
          <a:p>
            <a:pPr algn="ctr"/>
            <a:r>
              <a:rPr lang="en-US" sz="1200" dirty="0" smtClean="0">
                <a:solidFill>
                  <a:srgbClr val="FF0000"/>
                </a:solidFill>
              </a:rPr>
              <a:t>Result</a:t>
            </a:r>
            <a:r>
              <a:rPr lang="en-US" sz="1200" dirty="0" smtClean="0"/>
              <a:t>- </a:t>
            </a:r>
            <a:r>
              <a:rPr lang="en-US" sz="1200" dirty="0" err="1" smtClean="0"/>
              <a:t>Equiaxed</a:t>
            </a:r>
            <a:r>
              <a:rPr lang="en-US" sz="1200" dirty="0" smtClean="0"/>
              <a:t> samples identified</a:t>
            </a:r>
            <a:endParaRPr lang="en-IN" sz="1200" dirty="0"/>
          </a:p>
        </p:txBody>
      </p:sp>
    </p:spTree>
    <p:extLst>
      <p:ext uri="{BB962C8B-B14F-4D97-AF65-F5344CB8AC3E}">
        <p14:creationId xmlns:p14="http://schemas.microsoft.com/office/powerpoint/2010/main" xmlns="" val="2471048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smtClean="0"/>
              <a:t>10</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Accomplished</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448233196"/>
              </p:ext>
            </p:extLst>
          </p:nvPr>
        </p:nvGraphicFramePr>
        <p:xfrm>
          <a:off x="152400" y="1084897"/>
          <a:ext cx="8686800" cy="4401503"/>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1905000">
                  <a:extLst>
                    <a:ext uri="{9D8B030D-6E8A-4147-A177-3AD203B41FA5}">
                      <a16:colId xmlns:a16="http://schemas.microsoft.com/office/drawing/2014/main" xmlns="" val="2881996550"/>
                    </a:ext>
                  </a:extLst>
                </a:gridCol>
                <a:gridCol w="6019800">
                  <a:extLst>
                    <a:ext uri="{9D8B030D-6E8A-4147-A177-3AD203B41FA5}">
                      <a16:colId xmlns:a16="http://schemas.microsoft.com/office/drawing/2014/main" xmlns="" val="2655991192"/>
                    </a:ext>
                  </a:extLst>
                </a:gridCol>
              </a:tblGrid>
              <a:tr h="381001">
                <a:tc>
                  <a:txBody>
                    <a:bodyPr/>
                    <a:lstStyle/>
                    <a:p>
                      <a:pPr algn="ctr"/>
                      <a:r>
                        <a:rPr lang="en-US" sz="1200" b="1" dirty="0" smtClean="0"/>
                        <a:t>Task</a:t>
                      </a:r>
                      <a:r>
                        <a:rPr lang="en-US" sz="1200" b="1" baseline="0" dirty="0" smtClean="0"/>
                        <a:t> No</a:t>
                      </a:r>
                      <a:r>
                        <a:rPr lang="en-US" sz="1200" b="1" dirty="0" smtClean="0"/>
                        <a:t>.</a:t>
                      </a:r>
                      <a:endParaRPr lang="en-IN" sz="1200" b="1" dirty="0"/>
                    </a:p>
                  </a:txBody>
                  <a:tcPr anchor="ctr">
                    <a:solidFill>
                      <a:schemeClr val="bg1">
                        <a:lumMod val="95000"/>
                      </a:schemeClr>
                    </a:solidFill>
                  </a:tcPr>
                </a:tc>
                <a:tc>
                  <a:txBody>
                    <a:bodyPr/>
                    <a:lstStyle/>
                    <a:p>
                      <a:pPr algn="ctr"/>
                      <a:r>
                        <a:rPr lang="en-US" sz="1200" b="1" dirty="0" smtClean="0"/>
                        <a:t>Task</a:t>
                      </a:r>
                      <a:r>
                        <a:rPr lang="en-US" sz="1200" b="1" baseline="0" dirty="0" smtClean="0"/>
                        <a:t>s</a:t>
                      </a:r>
                      <a:endParaRPr lang="en-IN" sz="1200" b="1" dirty="0"/>
                    </a:p>
                  </a:txBody>
                  <a:tcPr anchor="ctr">
                    <a:solidFill>
                      <a:schemeClr val="bg1">
                        <a:lumMod val="95000"/>
                      </a:schemeClr>
                    </a:solidFill>
                  </a:tcPr>
                </a:tc>
                <a:tc>
                  <a:txBody>
                    <a:bodyPr/>
                    <a:lstStyle/>
                    <a:p>
                      <a:pPr algn="ctr"/>
                      <a:r>
                        <a:rPr lang="en-US" sz="1200" b="1" dirty="0" smtClean="0"/>
                        <a:t>Details</a:t>
                      </a:r>
                      <a:r>
                        <a:rPr lang="en-US" sz="1200" b="1" baseline="0" dirty="0" smtClean="0"/>
                        <a:t> &amp; Observations</a:t>
                      </a:r>
                      <a:endParaRPr lang="en-IN" sz="1200" b="1" dirty="0"/>
                    </a:p>
                  </a:txBody>
                  <a:tcPr anchor="ctr">
                    <a:solidFill>
                      <a:schemeClr val="bg1">
                        <a:lumMod val="95000"/>
                      </a:schemeClr>
                    </a:solidFill>
                  </a:tcPr>
                </a:tc>
                <a:extLst>
                  <a:ext uri="{0D108BD9-81ED-4DB2-BD59-A6C34878D82A}">
                    <a16:rowId xmlns:a16="http://schemas.microsoft.com/office/drawing/2014/main" xmlns="" val="262432101"/>
                  </a:ext>
                </a:extLst>
              </a:tr>
              <a:tr h="1277302">
                <a:tc>
                  <a:txBody>
                    <a:bodyPr/>
                    <a:lstStyle/>
                    <a:p>
                      <a:pPr algn="ctr"/>
                      <a:r>
                        <a:rPr lang="en-US" sz="1200" dirty="0" smtClean="0"/>
                        <a:t>3.</a:t>
                      </a:r>
                      <a:endParaRPr lang="en-IN" sz="1200" dirty="0"/>
                    </a:p>
                  </a:txBody>
                  <a:tcPr anchor="ctr">
                    <a:solidFill>
                      <a:schemeClr val="bg1">
                        <a:lumMod val="95000"/>
                      </a:schemeClr>
                    </a:solidFill>
                  </a:tcPr>
                </a:tc>
                <a:tc>
                  <a:txBody>
                    <a:bodyPr/>
                    <a:lstStyle/>
                    <a:p>
                      <a:pPr algn="l"/>
                      <a:r>
                        <a:rPr lang="en-US" sz="1200" dirty="0" smtClean="0"/>
                        <a:t>Tool</a:t>
                      </a:r>
                      <a:r>
                        <a:rPr lang="en-US" sz="1200" baseline="0" dirty="0" smtClean="0"/>
                        <a:t> material selection &amp; procurement</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743200">
                <a:tc>
                  <a:txBody>
                    <a:bodyPr/>
                    <a:lstStyle/>
                    <a:p>
                      <a:pPr algn="ctr"/>
                      <a:r>
                        <a:rPr lang="en-US" sz="1200" dirty="0" smtClean="0"/>
                        <a:t>4.</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Tool</a:t>
                      </a:r>
                      <a:r>
                        <a:rPr lang="en-US" sz="1200" baseline="0" dirty="0" smtClean="0"/>
                        <a:t> Fabrication</a:t>
                      </a:r>
                      <a:r>
                        <a:rPr lang="en-US" sz="120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Manual Cutting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CNC Turning -</a:t>
                      </a:r>
                      <a:r>
                        <a:rPr lang="en-US" sz="1200" baseline="0" dirty="0" smtClean="0"/>
                        <a:t> </a:t>
                      </a:r>
                      <a:r>
                        <a:rPr lang="en-US" sz="1200" dirty="0" smtClean="0"/>
                        <a:t>Ø12mm</a:t>
                      </a:r>
                      <a:r>
                        <a:rPr lang="en-US" sz="1200" baseline="0" dirty="0" smtClean="0"/>
                        <a:t> &amp; </a:t>
                      </a:r>
                      <a:r>
                        <a:rPr lang="en-US" sz="1200" dirty="0" smtClean="0"/>
                        <a:t>Ø15mm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Quenching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Hardness Testing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a:txBody>
                  <a:tcPr anchor="ctr">
                    <a:solidFill>
                      <a:schemeClr val="bg1">
                        <a:lumMod val="95000"/>
                      </a:schemeClr>
                    </a:solidFill>
                  </a:tcPr>
                </a:tc>
                <a:tc>
                  <a:txBody>
                    <a:bodyPr/>
                    <a:lstStyle/>
                    <a:p>
                      <a:pPr algn="ctr"/>
                      <a:endParaRPr lang="en-IN" sz="1200" baseline="-250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sp>
        <p:nvSpPr>
          <p:cNvPr id="30" name="TextBox 29"/>
          <p:cNvSpPr txBox="1"/>
          <p:nvPr/>
        </p:nvSpPr>
        <p:spPr>
          <a:xfrm>
            <a:off x="3213068" y="3844290"/>
            <a:ext cx="1402080" cy="276999"/>
          </a:xfrm>
          <a:prstGeom prst="rect">
            <a:avLst/>
          </a:prstGeom>
          <a:noFill/>
        </p:spPr>
        <p:txBody>
          <a:bodyPr wrap="square" rtlCol="0">
            <a:spAutoFit/>
          </a:bodyPr>
          <a:lstStyle/>
          <a:p>
            <a:pPr algn="ctr"/>
            <a:r>
              <a:rPr lang="en-US" sz="1200" dirty="0" smtClean="0"/>
              <a:t>CNC Turning</a:t>
            </a:r>
            <a:endParaRPr lang="en-IN" sz="1200" dirty="0"/>
          </a:p>
        </p:txBody>
      </p:sp>
      <p:sp>
        <p:nvSpPr>
          <p:cNvPr id="3" name="TextBox 2"/>
          <p:cNvSpPr txBox="1"/>
          <p:nvPr/>
        </p:nvSpPr>
        <p:spPr>
          <a:xfrm>
            <a:off x="5521826" y="2433645"/>
            <a:ext cx="2438400" cy="276999"/>
          </a:xfrm>
          <a:prstGeom prst="rect">
            <a:avLst/>
          </a:prstGeom>
          <a:noFill/>
        </p:spPr>
        <p:txBody>
          <a:bodyPr wrap="square" rtlCol="0">
            <a:spAutoFit/>
          </a:bodyPr>
          <a:lstStyle/>
          <a:p>
            <a:r>
              <a:rPr lang="en-US" sz="1200" dirty="0">
                <a:solidFill>
                  <a:srgbClr val="FF0000"/>
                </a:solidFill>
              </a:rPr>
              <a:t>Result</a:t>
            </a:r>
            <a:r>
              <a:rPr lang="en-US" sz="1200" dirty="0"/>
              <a:t>-EN-31 selected </a:t>
            </a:r>
            <a:endParaRPr lang="en-IN" sz="12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xmlns="" val="0"/>
              </a:ext>
            </a:extLst>
          </a:blip>
          <a:srcRect l="32079" t="14731" r="31763" b="53047"/>
          <a:stretch/>
        </p:blipFill>
        <p:spPr>
          <a:xfrm rot="16200000">
            <a:off x="3342609" y="1139664"/>
            <a:ext cx="1142998" cy="1925389"/>
          </a:xfrm>
          <a:prstGeom prst="rect">
            <a:avLst/>
          </a:prstGeom>
        </p:spPr>
      </p:pic>
      <p:sp>
        <p:nvSpPr>
          <p:cNvPr id="13" name="TextBox 12"/>
          <p:cNvSpPr txBox="1"/>
          <p:nvPr/>
        </p:nvSpPr>
        <p:spPr>
          <a:xfrm>
            <a:off x="5515402" y="1533559"/>
            <a:ext cx="2444824" cy="276999"/>
          </a:xfrm>
          <a:prstGeom prst="rect">
            <a:avLst/>
          </a:prstGeom>
          <a:noFill/>
        </p:spPr>
        <p:txBody>
          <a:bodyPr wrap="square" rtlCol="0">
            <a:spAutoFit/>
          </a:bodyPr>
          <a:lstStyle/>
          <a:p>
            <a:r>
              <a:rPr lang="en-US" sz="1200" dirty="0"/>
              <a:t>Dimensions – Ø20mm x 200mm</a:t>
            </a:r>
            <a:endParaRPr lang="en-IN" sz="1200" dirty="0"/>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xmlns="" val="0"/>
              </a:ext>
            </a:extLst>
          </a:blip>
          <a:srcRect l="7500" t="5432" r="22500" b="14345"/>
          <a:stretch/>
        </p:blipFill>
        <p:spPr>
          <a:xfrm>
            <a:off x="2962845" y="2858861"/>
            <a:ext cx="1913958" cy="1005689"/>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xmlns="" val="0"/>
              </a:ext>
            </a:extLst>
          </a:blip>
          <a:srcRect l="9092" t="16522" r="13635" b="48751"/>
          <a:stretch/>
        </p:blipFill>
        <p:spPr>
          <a:xfrm>
            <a:off x="7027255" y="2835755"/>
            <a:ext cx="1379631" cy="1011382"/>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xmlns="" val="0"/>
              </a:ext>
            </a:extLst>
          </a:blip>
          <a:srcRect l="20371" t="4446" b="42221"/>
          <a:stretch/>
        </p:blipFill>
        <p:spPr>
          <a:xfrm>
            <a:off x="5127026" y="2846353"/>
            <a:ext cx="1579267" cy="1008536"/>
          </a:xfrm>
          <a:prstGeom prst="rect">
            <a:avLst/>
          </a:prstGeom>
        </p:spPr>
      </p:pic>
      <p:sp>
        <p:nvSpPr>
          <p:cNvPr id="34" name="TextBox 33"/>
          <p:cNvSpPr txBox="1"/>
          <p:nvPr/>
        </p:nvSpPr>
        <p:spPr>
          <a:xfrm>
            <a:off x="5079422" y="3844291"/>
            <a:ext cx="1805942" cy="276999"/>
          </a:xfrm>
          <a:prstGeom prst="rect">
            <a:avLst/>
          </a:prstGeom>
          <a:noFill/>
        </p:spPr>
        <p:txBody>
          <a:bodyPr wrap="square" rtlCol="0">
            <a:spAutoFit/>
          </a:bodyPr>
          <a:lstStyle/>
          <a:p>
            <a:pPr algn="ctr"/>
            <a:r>
              <a:rPr lang="en-US" sz="1200" dirty="0" smtClean="0"/>
              <a:t>Heat Treatment @</a:t>
            </a:r>
            <a:r>
              <a:rPr lang="en-US" sz="1200" dirty="0" smtClean="0"/>
              <a:t>800C</a:t>
            </a:r>
            <a:endParaRPr lang="en-IN" sz="1200" dirty="0"/>
          </a:p>
        </p:txBody>
      </p:sp>
      <p:sp>
        <p:nvSpPr>
          <p:cNvPr id="35" name="TextBox 34"/>
          <p:cNvSpPr txBox="1"/>
          <p:nvPr/>
        </p:nvSpPr>
        <p:spPr>
          <a:xfrm>
            <a:off x="7044976" y="3833748"/>
            <a:ext cx="1402080" cy="276999"/>
          </a:xfrm>
          <a:prstGeom prst="rect">
            <a:avLst/>
          </a:prstGeom>
          <a:noFill/>
        </p:spPr>
        <p:txBody>
          <a:bodyPr wrap="square" rtlCol="0">
            <a:spAutoFit/>
          </a:bodyPr>
          <a:lstStyle/>
          <a:p>
            <a:pPr algn="ctr"/>
            <a:r>
              <a:rPr lang="en-US" sz="1200" dirty="0" smtClean="0"/>
              <a:t>Quenching</a:t>
            </a:r>
            <a:endParaRPr lang="en-IN" sz="1200" dirty="0"/>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xmlns="" val="0"/>
              </a:ext>
            </a:extLst>
          </a:blip>
          <a:srcRect l="7500" t="26497" r="35833" b="39153"/>
          <a:stretch/>
        </p:blipFill>
        <p:spPr>
          <a:xfrm>
            <a:off x="4161848" y="4113518"/>
            <a:ext cx="3686752" cy="1030121"/>
          </a:xfrm>
          <a:prstGeom prst="rect">
            <a:avLst/>
          </a:prstGeom>
        </p:spPr>
      </p:pic>
      <p:sp>
        <p:nvSpPr>
          <p:cNvPr id="36" name="TextBox 35"/>
          <p:cNvSpPr txBox="1"/>
          <p:nvPr/>
        </p:nvSpPr>
        <p:spPr>
          <a:xfrm>
            <a:off x="5483284" y="5133405"/>
            <a:ext cx="1402080" cy="276999"/>
          </a:xfrm>
          <a:prstGeom prst="rect">
            <a:avLst/>
          </a:prstGeom>
          <a:noFill/>
        </p:spPr>
        <p:txBody>
          <a:bodyPr wrap="square" rtlCol="0">
            <a:spAutoFit/>
          </a:bodyPr>
          <a:lstStyle/>
          <a:p>
            <a:pPr algn="ctr"/>
            <a:r>
              <a:rPr lang="en-US" sz="1200" dirty="0" smtClean="0"/>
              <a:t>Final Tool</a:t>
            </a:r>
            <a:endParaRPr lang="en-IN" sz="1200" dirty="0"/>
          </a:p>
        </p:txBody>
      </p:sp>
    </p:spTree>
    <p:extLst>
      <p:ext uri="{BB962C8B-B14F-4D97-AF65-F5344CB8AC3E}">
        <p14:creationId xmlns:p14="http://schemas.microsoft.com/office/powerpoint/2010/main" xmlns="" val="3342346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11</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Accomplished</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4288171815"/>
              </p:ext>
            </p:extLst>
          </p:nvPr>
        </p:nvGraphicFramePr>
        <p:xfrm>
          <a:off x="152400" y="1084897"/>
          <a:ext cx="8686800" cy="4249103"/>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1981200">
                  <a:extLst>
                    <a:ext uri="{9D8B030D-6E8A-4147-A177-3AD203B41FA5}">
                      <a16:colId xmlns:a16="http://schemas.microsoft.com/office/drawing/2014/main" xmlns="" val="2881996550"/>
                    </a:ext>
                  </a:extLst>
                </a:gridCol>
                <a:gridCol w="5943600">
                  <a:extLst>
                    <a:ext uri="{9D8B030D-6E8A-4147-A177-3AD203B41FA5}">
                      <a16:colId xmlns:a16="http://schemas.microsoft.com/office/drawing/2014/main" xmlns="" val="2655991192"/>
                    </a:ext>
                  </a:extLst>
                </a:gridCol>
              </a:tblGrid>
              <a:tr h="381001">
                <a:tc>
                  <a:txBody>
                    <a:bodyPr/>
                    <a:lstStyle/>
                    <a:p>
                      <a:pPr algn="ctr"/>
                      <a:r>
                        <a:rPr lang="en-US" sz="1200" b="1" dirty="0" smtClean="0"/>
                        <a:t>Task</a:t>
                      </a:r>
                      <a:r>
                        <a:rPr lang="en-US" sz="1200" b="1" baseline="0" dirty="0" smtClean="0"/>
                        <a:t> No</a:t>
                      </a:r>
                      <a:r>
                        <a:rPr lang="en-US" sz="1200" b="1" dirty="0" smtClean="0"/>
                        <a:t>.</a:t>
                      </a:r>
                      <a:endParaRPr lang="en-IN" sz="1200" b="1" dirty="0"/>
                    </a:p>
                  </a:txBody>
                  <a:tcPr anchor="ctr">
                    <a:solidFill>
                      <a:schemeClr val="bg1">
                        <a:lumMod val="95000"/>
                      </a:schemeClr>
                    </a:solidFill>
                  </a:tcPr>
                </a:tc>
                <a:tc>
                  <a:txBody>
                    <a:bodyPr/>
                    <a:lstStyle/>
                    <a:p>
                      <a:pPr algn="ctr"/>
                      <a:r>
                        <a:rPr lang="en-US" sz="1200" b="1" dirty="0" smtClean="0"/>
                        <a:t>Task</a:t>
                      </a:r>
                      <a:r>
                        <a:rPr lang="en-US" sz="1200" b="1" baseline="0" dirty="0" smtClean="0"/>
                        <a:t>s</a:t>
                      </a:r>
                      <a:endParaRPr lang="en-IN" sz="1200" b="1" dirty="0"/>
                    </a:p>
                  </a:txBody>
                  <a:tcPr anchor="ctr">
                    <a:solidFill>
                      <a:schemeClr val="bg1">
                        <a:lumMod val="95000"/>
                      </a:schemeClr>
                    </a:solidFill>
                  </a:tcPr>
                </a:tc>
                <a:tc>
                  <a:txBody>
                    <a:bodyPr/>
                    <a:lstStyle/>
                    <a:p>
                      <a:pPr algn="ctr"/>
                      <a:r>
                        <a:rPr lang="en-US" sz="1200" b="1" dirty="0" smtClean="0"/>
                        <a:t>Details</a:t>
                      </a:r>
                      <a:r>
                        <a:rPr lang="en-US" sz="1200" b="1" baseline="0" dirty="0" smtClean="0"/>
                        <a:t> &amp; Observations</a:t>
                      </a:r>
                      <a:endParaRPr lang="en-IN" sz="1200" b="1" dirty="0"/>
                    </a:p>
                  </a:txBody>
                  <a:tcPr anchor="ctr">
                    <a:solidFill>
                      <a:schemeClr val="bg1">
                        <a:lumMod val="95000"/>
                      </a:schemeClr>
                    </a:solidFill>
                  </a:tcPr>
                </a:tc>
                <a:extLst>
                  <a:ext uri="{0D108BD9-81ED-4DB2-BD59-A6C34878D82A}">
                    <a16:rowId xmlns:a16="http://schemas.microsoft.com/office/drawing/2014/main" xmlns="" val="262432101"/>
                  </a:ext>
                </a:extLst>
              </a:tr>
              <a:tr h="1277302">
                <a:tc>
                  <a:txBody>
                    <a:bodyPr/>
                    <a:lstStyle/>
                    <a:p>
                      <a:pPr algn="ctr"/>
                      <a:r>
                        <a:rPr lang="en-US" sz="1200" dirty="0" smtClean="0"/>
                        <a:t>5.</a:t>
                      </a:r>
                      <a:endParaRPr lang="en-IN" sz="1200" dirty="0"/>
                    </a:p>
                  </a:txBody>
                  <a:tcPr anchor="ctr">
                    <a:solidFill>
                      <a:schemeClr val="bg1">
                        <a:lumMod val="95000"/>
                      </a:schemeClr>
                    </a:solidFill>
                  </a:tcPr>
                </a:tc>
                <a:tc>
                  <a:txBody>
                    <a:bodyPr/>
                    <a:lstStyle/>
                    <a:p>
                      <a:pPr algn="l"/>
                      <a:r>
                        <a:rPr lang="en-US" sz="1200" dirty="0" smtClean="0"/>
                        <a:t>Trial</a:t>
                      </a:r>
                      <a:r>
                        <a:rPr lang="en-US" sz="1200" baseline="0" dirty="0" smtClean="0"/>
                        <a:t> Run to test feasibility of process</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590800">
                <a:tc>
                  <a:txBody>
                    <a:bodyPr/>
                    <a:lstStyle/>
                    <a:p>
                      <a:pPr algn="ctr"/>
                      <a:r>
                        <a:rPr lang="en-US" sz="1200" dirty="0" smtClean="0"/>
                        <a:t>6.</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Thermocouples</a:t>
                      </a:r>
                      <a:r>
                        <a:rPr lang="en-US" sz="1200" baseline="0" dirty="0" smtClean="0"/>
                        <a:t> preparation</a:t>
                      </a:r>
                      <a:r>
                        <a:rPr lang="en-US" sz="120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Bead Formation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Calibration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a:txBody>
                  <a:tcPr anchor="ctr">
                    <a:solidFill>
                      <a:schemeClr val="bg1">
                        <a:lumMod val="95000"/>
                      </a:schemeClr>
                    </a:solidFill>
                  </a:tcPr>
                </a:tc>
                <a:tc>
                  <a:txBody>
                    <a:bodyPr/>
                    <a:lstStyle/>
                    <a:p>
                      <a:pPr algn="ctr"/>
                      <a:endParaRPr lang="en-IN" sz="1200" baseline="-250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4568" t="22222" r="6543" b="44444"/>
          <a:stretch/>
        </p:blipFill>
        <p:spPr>
          <a:xfrm>
            <a:off x="3072115" y="1494409"/>
            <a:ext cx="1824353" cy="1216235"/>
          </a:xfrm>
          <a:prstGeom prst="rect">
            <a:avLst/>
          </a:prstGeom>
        </p:spPr>
      </p:pic>
      <p:sp>
        <p:nvSpPr>
          <p:cNvPr id="6" name="TextBox 5"/>
          <p:cNvSpPr txBox="1"/>
          <p:nvPr/>
        </p:nvSpPr>
        <p:spPr>
          <a:xfrm>
            <a:off x="5127026" y="1600200"/>
            <a:ext cx="2492974" cy="830997"/>
          </a:xfrm>
          <a:prstGeom prst="rect">
            <a:avLst/>
          </a:prstGeom>
          <a:noFill/>
        </p:spPr>
        <p:txBody>
          <a:bodyPr wrap="square" rtlCol="0">
            <a:spAutoFit/>
          </a:bodyPr>
          <a:lstStyle/>
          <a:p>
            <a:r>
              <a:rPr lang="en-US" sz="1200" dirty="0" smtClean="0">
                <a:solidFill>
                  <a:srgbClr val="FF0000"/>
                </a:solidFill>
              </a:rPr>
              <a:t>Parameters-</a:t>
            </a:r>
            <a:endParaRPr lang="en-US" sz="1200" dirty="0"/>
          </a:p>
          <a:p>
            <a:pPr marL="285750" indent="-285750">
              <a:buFont typeface="Arial" panose="020B0604020202020204" pitchFamily="34" charset="0"/>
              <a:buChar char="•"/>
            </a:pPr>
            <a:r>
              <a:rPr lang="en-US" sz="1200" dirty="0" smtClean="0"/>
              <a:t>Tool Diameter – </a:t>
            </a:r>
            <a:r>
              <a:rPr lang="en-US" sz="1200" dirty="0"/>
              <a:t>Ø</a:t>
            </a:r>
            <a:r>
              <a:rPr lang="en-US" sz="1200" dirty="0" smtClean="0"/>
              <a:t>15mm</a:t>
            </a:r>
          </a:p>
          <a:p>
            <a:pPr marL="285750" indent="-285750">
              <a:buFont typeface="Arial" panose="020B0604020202020204" pitchFamily="34" charset="0"/>
              <a:buChar char="•"/>
            </a:pPr>
            <a:r>
              <a:rPr lang="en-US" sz="1200" dirty="0" smtClean="0"/>
              <a:t>Feed – 40mm</a:t>
            </a:r>
          </a:p>
          <a:p>
            <a:pPr marL="285750" indent="-285750">
              <a:buFont typeface="Arial" panose="020B0604020202020204" pitchFamily="34" charset="0"/>
              <a:buChar char="•"/>
            </a:pPr>
            <a:r>
              <a:rPr lang="en-US" sz="1200" dirty="0" smtClean="0"/>
              <a:t>RPM – 900rpm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96696" y="2881462"/>
            <a:ext cx="3042292" cy="2281719"/>
          </a:xfrm>
          <a:prstGeom prst="rect">
            <a:avLst/>
          </a:prstGeom>
        </p:spPr>
      </p:pic>
      <p:sp>
        <p:nvSpPr>
          <p:cNvPr id="20" name="TextBox 19"/>
          <p:cNvSpPr txBox="1"/>
          <p:nvPr/>
        </p:nvSpPr>
        <p:spPr>
          <a:xfrm>
            <a:off x="6248400" y="2881462"/>
            <a:ext cx="2362200" cy="1384995"/>
          </a:xfrm>
          <a:prstGeom prst="rect">
            <a:avLst/>
          </a:prstGeom>
          <a:noFill/>
        </p:spPr>
        <p:txBody>
          <a:bodyPr wrap="square" rtlCol="0">
            <a:spAutoFit/>
          </a:bodyPr>
          <a:lstStyle/>
          <a:p>
            <a:r>
              <a:rPr lang="en-US" sz="1200" dirty="0" smtClean="0"/>
              <a:t>K-type Thermocouples were tested to measure the temperature of boiled water allowed to cool naturally and thermocouples found to show variation more than 1.5C from expected reading were defective.</a:t>
            </a:r>
            <a:endParaRPr lang="en-IN" sz="1200" dirty="0"/>
          </a:p>
        </p:txBody>
      </p:sp>
    </p:spTree>
    <p:extLst>
      <p:ext uri="{BB962C8B-B14F-4D97-AF65-F5344CB8AC3E}">
        <p14:creationId xmlns:p14="http://schemas.microsoft.com/office/powerpoint/2010/main" xmlns="" val="192763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12</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Accomplished</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04719754"/>
              </p:ext>
            </p:extLst>
          </p:nvPr>
        </p:nvGraphicFramePr>
        <p:xfrm>
          <a:off x="152400" y="1084897"/>
          <a:ext cx="8686800" cy="5011103"/>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1981200">
                  <a:extLst>
                    <a:ext uri="{9D8B030D-6E8A-4147-A177-3AD203B41FA5}">
                      <a16:colId xmlns:a16="http://schemas.microsoft.com/office/drawing/2014/main" xmlns="" val="2881996550"/>
                    </a:ext>
                  </a:extLst>
                </a:gridCol>
                <a:gridCol w="5943600">
                  <a:extLst>
                    <a:ext uri="{9D8B030D-6E8A-4147-A177-3AD203B41FA5}">
                      <a16:colId xmlns:a16="http://schemas.microsoft.com/office/drawing/2014/main" xmlns="" val="2655991192"/>
                    </a:ext>
                  </a:extLst>
                </a:gridCol>
              </a:tblGrid>
              <a:tr h="381001">
                <a:tc>
                  <a:txBody>
                    <a:bodyPr/>
                    <a:lstStyle/>
                    <a:p>
                      <a:pPr algn="ctr"/>
                      <a:r>
                        <a:rPr lang="en-US" sz="1200" b="1" dirty="0" smtClean="0"/>
                        <a:t>Task</a:t>
                      </a:r>
                      <a:r>
                        <a:rPr lang="en-US" sz="1200" b="1" baseline="0" dirty="0" smtClean="0"/>
                        <a:t> No</a:t>
                      </a:r>
                      <a:r>
                        <a:rPr lang="en-US" sz="1200" b="1" dirty="0" smtClean="0"/>
                        <a:t>.</a:t>
                      </a:r>
                      <a:endParaRPr lang="en-IN" sz="1200" b="1" dirty="0"/>
                    </a:p>
                  </a:txBody>
                  <a:tcPr anchor="ctr">
                    <a:solidFill>
                      <a:schemeClr val="bg1">
                        <a:lumMod val="95000"/>
                      </a:schemeClr>
                    </a:solidFill>
                  </a:tcPr>
                </a:tc>
                <a:tc>
                  <a:txBody>
                    <a:bodyPr/>
                    <a:lstStyle/>
                    <a:p>
                      <a:pPr algn="ctr"/>
                      <a:r>
                        <a:rPr lang="en-US" sz="1200" b="1" dirty="0" smtClean="0"/>
                        <a:t>Task</a:t>
                      </a:r>
                      <a:r>
                        <a:rPr lang="en-US" sz="1200" b="1" baseline="0" dirty="0" smtClean="0"/>
                        <a:t>s</a:t>
                      </a:r>
                      <a:endParaRPr lang="en-IN" sz="1200" b="1" dirty="0"/>
                    </a:p>
                  </a:txBody>
                  <a:tcPr anchor="ctr">
                    <a:solidFill>
                      <a:schemeClr val="bg1">
                        <a:lumMod val="95000"/>
                      </a:schemeClr>
                    </a:solidFill>
                  </a:tcPr>
                </a:tc>
                <a:tc>
                  <a:txBody>
                    <a:bodyPr/>
                    <a:lstStyle/>
                    <a:p>
                      <a:pPr algn="ctr"/>
                      <a:r>
                        <a:rPr lang="en-US" sz="1200" b="1" dirty="0" smtClean="0"/>
                        <a:t>Details</a:t>
                      </a:r>
                      <a:r>
                        <a:rPr lang="en-US" sz="1200" b="1" baseline="0" dirty="0" smtClean="0"/>
                        <a:t> &amp; Observations</a:t>
                      </a:r>
                      <a:endParaRPr lang="en-IN" sz="1200" b="1" dirty="0"/>
                    </a:p>
                  </a:txBody>
                  <a:tcPr anchor="ctr">
                    <a:solidFill>
                      <a:schemeClr val="bg1">
                        <a:lumMod val="95000"/>
                      </a:schemeClr>
                    </a:solidFill>
                  </a:tcPr>
                </a:tc>
                <a:extLst>
                  <a:ext uri="{0D108BD9-81ED-4DB2-BD59-A6C34878D82A}">
                    <a16:rowId xmlns:a16="http://schemas.microsoft.com/office/drawing/2014/main" xmlns="" val="262432101"/>
                  </a:ext>
                </a:extLst>
              </a:tr>
              <a:tr h="4630102">
                <a:tc>
                  <a:txBody>
                    <a:bodyPr/>
                    <a:lstStyle/>
                    <a:p>
                      <a:pPr algn="ctr"/>
                      <a:r>
                        <a:rPr lang="en-US" sz="1200" dirty="0" smtClean="0"/>
                        <a:t>7.</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Beads</a:t>
                      </a:r>
                      <a:r>
                        <a:rPr lang="en-US" sz="1200" baseline="0" dirty="0" smtClean="0">
                          <a:solidFill>
                            <a:schemeClr val="tx2"/>
                          </a:solidFill>
                        </a:rPr>
                        <a:t> on Plate</a:t>
                      </a:r>
                      <a:r>
                        <a:rPr lang="en-US" sz="1200" baseline="0" dirty="0" smtClean="0">
                          <a:solidFill>
                            <a:schemeClr val="tx1"/>
                          </a:solidFill>
                        </a:rPr>
                        <a:t> </a:t>
                      </a:r>
                      <a:r>
                        <a:rPr lang="en-US" sz="1200" baseline="0" dirty="0" smtClean="0"/>
                        <a:t>with simultaneous Temperature monitoring</a:t>
                      </a:r>
                      <a:endParaRPr lang="en-US" sz="1200" dirty="0" smtClean="0"/>
                    </a:p>
                  </a:txBody>
                  <a:tcPr anchor="ctr">
                    <a:solidFill>
                      <a:schemeClr val="bg1">
                        <a:lumMod val="95000"/>
                      </a:schemeClr>
                    </a:solidFill>
                  </a:tcPr>
                </a:tc>
                <a:tc>
                  <a:txBody>
                    <a:bodyPr/>
                    <a:lstStyle/>
                    <a:p>
                      <a:pPr algn="ctr"/>
                      <a:endParaRPr lang="en-IN" sz="1200" baseline="-250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sp>
        <p:nvSpPr>
          <p:cNvPr id="3" name="TextBox 2"/>
          <p:cNvSpPr txBox="1"/>
          <p:nvPr/>
        </p:nvSpPr>
        <p:spPr>
          <a:xfrm>
            <a:off x="2971800" y="1676400"/>
            <a:ext cx="5715000" cy="830997"/>
          </a:xfrm>
          <a:prstGeom prst="rect">
            <a:avLst/>
          </a:prstGeom>
          <a:noFill/>
        </p:spPr>
        <p:txBody>
          <a:bodyPr wrap="square" rtlCol="0">
            <a:spAutoFit/>
          </a:bodyPr>
          <a:lstStyle/>
          <a:p>
            <a:r>
              <a:rPr lang="en-US" sz="1200" dirty="0" smtClean="0">
                <a:solidFill>
                  <a:srgbClr val="FF0000"/>
                </a:solidFill>
              </a:rPr>
              <a:t>Parameters-</a:t>
            </a:r>
          </a:p>
          <a:p>
            <a:pPr marL="285750" indent="-285750">
              <a:buFont typeface="Wingdings" panose="05000000000000000000" pitchFamily="2" charset="2"/>
              <a:buChar char="Ø"/>
            </a:pPr>
            <a:r>
              <a:rPr lang="en-US" sz="1200" dirty="0" smtClean="0"/>
              <a:t>Tool Diameter - Ø15 &amp; Ø12mm</a:t>
            </a:r>
            <a:endParaRPr lang="en-US" sz="1200" dirty="0"/>
          </a:p>
          <a:p>
            <a:pPr marL="285750" indent="-285750">
              <a:buFont typeface="Wingdings" panose="05000000000000000000" pitchFamily="2" charset="2"/>
              <a:buChar char="Ø"/>
            </a:pPr>
            <a:r>
              <a:rPr lang="en-US" sz="1200" dirty="0" smtClean="0"/>
              <a:t>Feed – 40 &amp; 80mm</a:t>
            </a:r>
            <a:endParaRPr lang="en-US" sz="1200" dirty="0"/>
          </a:p>
          <a:p>
            <a:pPr marL="285750" indent="-285750">
              <a:buFont typeface="Wingdings" panose="05000000000000000000" pitchFamily="2" charset="2"/>
              <a:buChar char="Ø"/>
            </a:pPr>
            <a:r>
              <a:rPr lang="en-US" sz="1200" dirty="0" smtClean="0"/>
              <a:t> Rotational Speed- 900 &amp; 1400 rpm </a:t>
            </a:r>
            <a:endParaRPr lang="en-IN" sz="1200" dirty="0"/>
          </a:p>
        </p:txBody>
      </p:sp>
      <p:pic>
        <p:nvPicPr>
          <p:cNvPr id="5" name="New video">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120124" y="2583745"/>
            <a:ext cx="5566676" cy="3131255"/>
          </a:xfrm>
          <a:prstGeom prst="rect">
            <a:avLst/>
          </a:prstGeom>
          <a:ln>
            <a:solidFill>
              <a:schemeClr val="tx1"/>
            </a:solidFill>
          </a:ln>
        </p:spPr>
      </p:pic>
      <p:sp>
        <p:nvSpPr>
          <p:cNvPr id="6" name="TextBox 5"/>
          <p:cNvSpPr txBox="1"/>
          <p:nvPr/>
        </p:nvSpPr>
        <p:spPr>
          <a:xfrm>
            <a:off x="4493762" y="5791348"/>
            <a:ext cx="2819400" cy="276999"/>
          </a:xfrm>
          <a:prstGeom prst="rect">
            <a:avLst/>
          </a:prstGeom>
          <a:noFill/>
        </p:spPr>
        <p:txBody>
          <a:bodyPr wrap="square" rtlCol="0">
            <a:spAutoFit/>
          </a:bodyPr>
          <a:lstStyle/>
          <a:p>
            <a:pPr algn="ctr"/>
            <a:r>
              <a:rPr lang="en-US" sz="1200" dirty="0" smtClean="0"/>
              <a:t>Process Representation</a:t>
            </a:r>
            <a:endParaRPr lang="en-IN" sz="1200" dirty="0"/>
          </a:p>
        </p:txBody>
      </p:sp>
    </p:spTree>
    <p:extLst>
      <p:ext uri="{BB962C8B-B14F-4D97-AF65-F5344CB8AC3E}">
        <p14:creationId xmlns:p14="http://schemas.microsoft.com/office/powerpoint/2010/main" xmlns="" val="992819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13</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Beads on Plate Observations</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23942693"/>
              </p:ext>
            </p:extLst>
          </p:nvPr>
        </p:nvGraphicFramePr>
        <p:xfrm>
          <a:off x="152400" y="1084897"/>
          <a:ext cx="8686800" cy="4495801"/>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2514600">
                  <a:extLst>
                    <a:ext uri="{9D8B030D-6E8A-4147-A177-3AD203B41FA5}">
                      <a16:colId xmlns:a16="http://schemas.microsoft.com/office/drawing/2014/main" xmlns="" val="2881996550"/>
                    </a:ext>
                  </a:extLst>
                </a:gridCol>
                <a:gridCol w="5410200">
                  <a:extLst>
                    <a:ext uri="{9D8B030D-6E8A-4147-A177-3AD203B41FA5}">
                      <a16:colId xmlns:a16="http://schemas.microsoft.com/office/drawing/2014/main" xmlns="" val="2655991192"/>
                    </a:ext>
                  </a:extLst>
                </a:gridCol>
              </a:tblGrid>
              <a:tr h="381001">
                <a:tc>
                  <a:txBody>
                    <a:bodyPr/>
                    <a:lstStyle/>
                    <a:p>
                      <a:pPr marL="0" algn="ctr" defTabSz="914400" rtl="0" eaLnBrk="1" latinLnBrk="0" hangingPunct="1"/>
                      <a:r>
                        <a:rPr lang="en-US" sz="1200" b="1" kern="1200" dirty="0" smtClean="0">
                          <a:solidFill>
                            <a:schemeClr val="tx1"/>
                          </a:solidFill>
                          <a:latin typeface="+mn-lt"/>
                          <a:ea typeface="+mn-ea"/>
                          <a:cs typeface="+mn-cs"/>
                        </a:rPr>
                        <a:t>Run No.</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Parameters </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Observations</a:t>
                      </a:r>
                      <a:endParaRPr lang="en-IN" sz="1200" b="1" kern="1200" dirty="0">
                        <a:solidFill>
                          <a:schemeClr val="tx1"/>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xmlns="" val="262432101"/>
                  </a:ext>
                </a:extLst>
              </a:tr>
              <a:tr h="2057400">
                <a:tc>
                  <a:txBody>
                    <a:bodyPr/>
                    <a:lstStyle/>
                    <a:p>
                      <a:pPr algn="ctr"/>
                      <a:r>
                        <a:rPr lang="en-US" sz="1200" dirty="0" smtClean="0"/>
                        <a:t>1.</a:t>
                      </a:r>
                      <a:endParaRPr lang="en-IN" sz="1200" dirty="0"/>
                    </a:p>
                  </a:txBody>
                  <a:tcPr anchor="ctr">
                    <a:solidFill>
                      <a:schemeClr val="bg1">
                        <a:lumMod val="95000"/>
                      </a:schemeClr>
                    </a:solidFill>
                  </a:tcPr>
                </a:tc>
                <a:tc>
                  <a:txBody>
                    <a:bodyPr/>
                    <a:lstStyle/>
                    <a:p>
                      <a:pPr algn="l"/>
                      <a:r>
                        <a:rPr lang="en-US" sz="1200" dirty="0" smtClean="0"/>
                        <a:t>Tool Diameter – Ø15mm</a:t>
                      </a:r>
                    </a:p>
                    <a:p>
                      <a:pPr algn="l"/>
                      <a:r>
                        <a:rPr lang="en-US" sz="1200" dirty="0" smtClean="0"/>
                        <a:t>R.P.M.</a:t>
                      </a:r>
                      <a:r>
                        <a:rPr lang="en-US" sz="1200" baseline="0" dirty="0" smtClean="0"/>
                        <a:t> – 900rpm</a:t>
                      </a:r>
                    </a:p>
                    <a:p>
                      <a:pPr algn="l"/>
                      <a:r>
                        <a:rPr lang="en-US" sz="1200" baseline="0" dirty="0" smtClean="0"/>
                        <a:t>Feed -  40mm/min</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057400">
                <a:tc>
                  <a:txBody>
                    <a:bodyPr/>
                    <a:lstStyle/>
                    <a:p>
                      <a:pPr algn="ctr"/>
                      <a:r>
                        <a:rPr lang="en-US" sz="1200" dirty="0" smtClean="0"/>
                        <a:t>2.</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Tool Diameter – Ø15mm</a:t>
                      </a:r>
                    </a:p>
                    <a:p>
                      <a:pPr algn="l"/>
                      <a:r>
                        <a:rPr lang="en-US" sz="1200" dirty="0" smtClean="0"/>
                        <a:t>R.P.M.</a:t>
                      </a:r>
                      <a:r>
                        <a:rPr lang="en-US" sz="1200" baseline="0" dirty="0" smtClean="0"/>
                        <a:t> – 1400rpm</a:t>
                      </a:r>
                    </a:p>
                    <a:p>
                      <a:pPr algn="l"/>
                      <a:r>
                        <a:rPr lang="en-US" sz="1200" baseline="0" dirty="0" smtClean="0"/>
                        <a:t>Feed – 40mm/min</a:t>
                      </a:r>
                      <a:endParaRPr lang="en-IN" sz="1200" dirty="0" smtClean="0"/>
                    </a:p>
                    <a:p>
                      <a:pPr algn="ctr"/>
                      <a:endParaRPr lang="en-IN" sz="1200" dirty="0"/>
                    </a:p>
                  </a:txBody>
                  <a:tcPr anchor="ctr">
                    <a:solidFill>
                      <a:schemeClr val="bg1">
                        <a:lumMod val="95000"/>
                      </a:schemeClr>
                    </a:solidFill>
                  </a:tcPr>
                </a:tc>
                <a:tc>
                  <a:txBody>
                    <a:bodyPr/>
                    <a:lstStyle/>
                    <a:p>
                      <a:pPr algn="ctr"/>
                      <a:endParaRPr lang="en-IN" sz="12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graphicFrame>
        <p:nvGraphicFramePr>
          <p:cNvPr id="12" name="Chart 11"/>
          <p:cNvGraphicFramePr>
            <a:graphicFrameLocks/>
          </p:cNvGraphicFramePr>
          <p:nvPr>
            <p:extLst>
              <p:ext uri="{D42A27DB-BD31-4B8C-83A1-F6EECF244321}">
                <p14:modId xmlns:p14="http://schemas.microsoft.com/office/powerpoint/2010/main" xmlns="" val="1645543475"/>
              </p:ext>
            </p:extLst>
          </p:nvPr>
        </p:nvGraphicFramePr>
        <p:xfrm>
          <a:off x="3467100" y="3702416"/>
          <a:ext cx="3657600" cy="18782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xmlns="" val="2744326982"/>
              </p:ext>
            </p:extLst>
          </p:nvPr>
        </p:nvGraphicFramePr>
        <p:xfrm>
          <a:off x="3581400" y="1487512"/>
          <a:ext cx="3429000" cy="2039158"/>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6858000" y="3111195"/>
            <a:ext cx="1676400" cy="276999"/>
          </a:xfrm>
          <a:prstGeom prst="rect">
            <a:avLst/>
          </a:prstGeom>
          <a:noFill/>
        </p:spPr>
        <p:txBody>
          <a:bodyPr wrap="square" rtlCol="0">
            <a:spAutoFit/>
          </a:bodyPr>
          <a:lstStyle/>
          <a:p>
            <a:r>
              <a:rPr lang="en-US" sz="1200" b="1" u="sng" dirty="0" smtClean="0"/>
              <a:t>Peak Temp – 304.49 C</a:t>
            </a:r>
            <a:endParaRPr lang="en-IN" sz="1200" b="1" u="sng" dirty="0"/>
          </a:p>
        </p:txBody>
      </p:sp>
      <p:sp>
        <p:nvSpPr>
          <p:cNvPr id="16" name="TextBox 15"/>
          <p:cNvSpPr txBox="1"/>
          <p:nvPr/>
        </p:nvSpPr>
        <p:spPr>
          <a:xfrm>
            <a:off x="6781800" y="5210382"/>
            <a:ext cx="1752600" cy="276999"/>
          </a:xfrm>
          <a:prstGeom prst="rect">
            <a:avLst/>
          </a:prstGeom>
          <a:noFill/>
        </p:spPr>
        <p:txBody>
          <a:bodyPr wrap="square" rtlCol="0">
            <a:spAutoFit/>
          </a:bodyPr>
          <a:lstStyle/>
          <a:p>
            <a:r>
              <a:rPr lang="en-US" sz="1200" b="1" u="sng" dirty="0" smtClean="0"/>
              <a:t>Peak Temp – 317.3375 C</a:t>
            </a:r>
            <a:endParaRPr lang="en-IN" sz="1200" b="1" u="sng" dirty="0"/>
          </a:p>
        </p:txBody>
      </p:sp>
    </p:spTree>
    <p:extLst>
      <p:ext uri="{BB962C8B-B14F-4D97-AF65-F5344CB8AC3E}">
        <p14:creationId xmlns:p14="http://schemas.microsoft.com/office/powerpoint/2010/main" xmlns="" val="1698270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14</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Beads on Plate Observations</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032876764"/>
              </p:ext>
            </p:extLst>
          </p:nvPr>
        </p:nvGraphicFramePr>
        <p:xfrm>
          <a:off x="152400" y="1084897"/>
          <a:ext cx="8686800" cy="4495801"/>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2514600">
                  <a:extLst>
                    <a:ext uri="{9D8B030D-6E8A-4147-A177-3AD203B41FA5}">
                      <a16:colId xmlns:a16="http://schemas.microsoft.com/office/drawing/2014/main" xmlns="" val="2881996550"/>
                    </a:ext>
                  </a:extLst>
                </a:gridCol>
                <a:gridCol w="5410200">
                  <a:extLst>
                    <a:ext uri="{9D8B030D-6E8A-4147-A177-3AD203B41FA5}">
                      <a16:colId xmlns:a16="http://schemas.microsoft.com/office/drawing/2014/main" xmlns="" val="2655991192"/>
                    </a:ext>
                  </a:extLst>
                </a:gridCol>
              </a:tblGrid>
              <a:tr h="381001">
                <a:tc>
                  <a:txBody>
                    <a:bodyPr/>
                    <a:lstStyle/>
                    <a:p>
                      <a:pPr marL="0" algn="ctr" defTabSz="914400" rtl="0" eaLnBrk="1" latinLnBrk="0" hangingPunct="1"/>
                      <a:r>
                        <a:rPr lang="en-US" sz="1200" b="1" kern="1200" dirty="0" smtClean="0">
                          <a:solidFill>
                            <a:schemeClr val="tx1"/>
                          </a:solidFill>
                          <a:latin typeface="+mn-lt"/>
                          <a:ea typeface="+mn-ea"/>
                          <a:cs typeface="+mn-cs"/>
                        </a:rPr>
                        <a:t>Run No.</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Parameters </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Observations</a:t>
                      </a:r>
                      <a:endParaRPr lang="en-IN" sz="1200" b="1" kern="1200" dirty="0">
                        <a:solidFill>
                          <a:schemeClr val="tx1"/>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xmlns="" val="262432101"/>
                  </a:ext>
                </a:extLst>
              </a:tr>
              <a:tr h="2057400">
                <a:tc>
                  <a:txBody>
                    <a:bodyPr/>
                    <a:lstStyle/>
                    <a:p>
                      <a:pPr algn="ctr"/>
                      <a:r>
                        <a:rPr lang="en-US" sz="1200" dirty="0" smtClean="0"/>
                        <a:t>3.</a:t>
                      </a:r>
                      <a:endParaRPr lang="en-IN" sz="1200" dirty="0"/>
                    </a:p>
                  </a:txBody>
                  <a:tcPr anchor="ctr">
                    <a:solidFill>
                      <a:schemeClr val="bg1">
                        <a:lumMod val="95000"/>
                      </a:schemeClr>
                    </a:solidFill>
                  </a:tcPr>
                </a:tc>
                <a:tc>
                  <a:txBody>
                    <a:bodyPr/>
                    <a:lstStyle/>
                    <a:p>
                      <a:pPr algn="l"/>
                      <a:r>
                        <a:rPr lang="en-US" sz="1200" dirty="0" smtClean="0"/>
                        <a:t>Tool Diameter – Ø12mm</a:t>
                      </a:r>
                    </a:p>
                    <a:p>
                      <a:pPr algn="l"/>
                      <a:r>
                        <a:rPr lang="en-US" sz="1200" dirty="0" smtClean="0"/>
                        <a:t>R.P.M.</a:t>
                      </a:r>
                      <a:r>
                        <a:rPr lang="en-US" sz="1200" baseline="0" dirty="0" smtClean="0"/>
                        <a:t> – 1400rpm</a:t>
                      </a:r>
                    </a:p>
                    <a:p>
                      <a:pPr algn="l"/>
                      <a:r>
                        <a:rPr lang="en-US" sz="1200" baseline="0" dirty="0" smtClean="0"/>
                        <a:t>Feed -  40mm/min</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057400">
                <a:tc>
                  <a:txBody>
                    <a:bodyPr/>
                    <a:lstStyle/>
                    <a:p>
                      <a:pPr algn="ctr"/>
                      <a:r>
                        <a:rPr lang="en-US" sz="1200" dirty="0" smtClean="0"/>
                        <a:t>4.</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Tool Diameter – Ø12mm</a:t>
                      </a:r>
                    </a:p>
                    <a:p>
                      <a:pPr algn="l"/>
                      <a:r>
                        <a:rPr lang="en-US" sz="1200" dirty="0" smtClean="0"/>
                        <a:t>R.P.M.</a:t>
                      </a:r>
                      <a:r>
                        <a:rPr lang="en-US" sz="1200" baseline="0" dirty="0" smtClean="0"/>
                        <a:t> – 1400rpm</a:t>
                      </a:r>
                    </a:p>
                    <a:p>
                      <a:pPr algn="l"/>
                      <a:r>
                        <a:rPr lang="en-US" sz="1200" baseline="0" dirty="0" smtClean="0"/>
                        <a:t>Feed – 80mm/min</a:t>
                      </a:r>
                      <a:endParaRPr lang="en-IN" sz="1200" dirty="0" smtClean="0"/>
                    </a:p>
                    <a:p>
                      <a:pPr algn="ctr"/>
                      <a:endParaRPr lang="en-IN" sz="1200" dirty="0"/>
                    </a:p>
                  </a:txBody>
                  <a:tcPr anchor="ctr">
                    <a:solidFill>
                      <a:schemeClr val="bg1">
                        <a:lumMod val="95000"/>
                      </a:schemeClr>
                    </a:solidFill>
                  </a:tcPr>
                </a:tc>
                <a:tc>
                  <a:txBody>
                    <a:bodyPr/>
                    <a:lstStyle/>
                    <a:p>
                      <a:pPr algn="ctr"/>
                      <a:endParaRPr lang="en-IN" sz="12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sp>
        <p:nvSpPr>
          <p:cNvPr id="3" name="TextBox 2"/>
          <p:cNvSpPr txBox="1"/>
          <p:nvPr/>
        </p:nvSpPr>
        <p:spPr>
          <a:xfrm>
            <a:off x="6858000" y="3111195"/>
            <a:ext cx="1676400" cy="276999"/>
          </a:xfrm>
          <a:prstGeom prst="rect">
            <a:avLst/>
          </a:prstGeom>
          <a:noFill/>
        </p:spPr>
        <p:txBody>
          <a:bodyPr wrap="square" rtlCol="0">
            <a:spAutoFit/>
          </a:bodyPr>
          <a:lstStyle/>
          <a:p>
            <a:r>
              <a:rPr lang="en-US" sz="1200" b="1" u="sng" dirty="0" smtClean="0"/>
              <a:t>Peak Temp – </a:t>
            </a:r>
            <a:r>
              <a:rPr lang="en-US" sz="1200" b="1" u="sng" dirty="0"/>
              <a:t>232.627 </a:t>
            </a:r>
            <a:r>
              <a:rPr lang="en-US" sz="1200" b="1" u="sng" dirty="0" smtClean="0"/>
              <a:t>C</a:t>
            </a:r>
            <a:endParaRPr lang="en-IN" sz="1200" b="1" u="sng" dirty="0"/>
          </a:p>
        </p:txBody>
      </p:sp>
      <p:sp>
        <p:nvSpPr>
          <p:cNvPr id="16" name="TextBox 15"/>
          <p:cNvSpPr txBox="1"/>
          <p:nvPr/>
        </p:nvSpPr>
        <p:spPr>
          <a:xfrm>
            <a:off x="6934200" y="5210382"/>
            <a:ext cx="1600200" cy="276999"/>
          </a:xfrm>
          <a:prstGeom prst="rect">
            <a:avLst/>
          </a:prstGeom>
          <a:noFill/>
        </p:spPr>
        <p:txBody>
          <a:bodyPr wrap="square" rtlCol="0">
            <a:spAutoFit/>
          </a:bodyPr>
          <a:lstStyle/>
          <a:p>
            <a:r>
              <a:rPr lang="en-US" sz="1200" b="1" u="sng" dirty="0" smtClean="0"/>
              <a:t>Peak Temp – 253.47 C</a:t>
            </a:r>
            <a:endParaRPr lang="en-IN" sz="1200" b="1" u="sng" dirty="0"/>
          </a:p>
        </p:txBody>
      </p:sp>
      <p:graphicFrame>
        <p:nvGraphicFramePr>
          <p:cNvPr id="14" name="Chart 13"/>
          <p:cNvGraphicFramePr>
            <a:graphicFrameLocks/>
          </p:cNvGraphicFramePr>
          <p:nvPr>
            <p:extLst>
              <p:ext uri="{D42A27DB-BD31-4B8C-83A1-F6EECF244321}">
                <p14:modId xmlns:p14="http://schemas.microsoft.com/office/powerpoint/2010/main" xmlns="" val="2128127728"/>
              </p:ext>
            </p:extLst>
          </p:nvPr>
        </p:nvGraphicFramePr>
        <p:xfrm>
          <a:off x="3505200" y="1520284"/>
          <a:ext cx="3895725" cy="20018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a:graphicFrameLocks/>
          </p:cNvGraphicFramePr>
          <p:nvPr>
            <p:extLst>
              <p:ext uri="{D42A27DB-BD31-4B8C-83A1-F6EECF244321}">
                <p14:modId xmlns:p14="http://schemas.microsoft.com/office/powerpoint/2010/main" xmlns="" val="2396820549"/>
              </p:ext>
            </p:extLst>
          </p:nvPr>
        </p:nvGraphicFramePr>
        <p:xfrm>
          <a:off x="3505200" y="3484631"/>
          <a:ext cx="3886200" cy="2133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335265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15</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Beads on Plate Observations</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4131528730"/>
              </p:ext>
            </p:extLst>
          </p:nvPr>
        </p:nvGraphicFramePr>
        <p:xfrm>
          <a:off x="152400" y="1084897"/>
          <a:ext cx="8686800" cy="4495801"/>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2514600">
                  <a:extLst>
                    <a:ext uri="{9D8B030D-6E8A-4147-A177-3AD203B41FA5}">
                      <a16:colId xmlns:a16="http://schemas.microsoft.com/office/drawing/2014/main" xmlns="" val="2881996550"/>
                    </a:ext>
                  </a:extLst>
                </a:gridCol>
                <a:gridCol w="5410200">
                  <a:extLst>
                    <a:ext uri="{9D8B030D-6E8A-4147-A177-3AD203B41FA5}">
                      <a16:colId xmlns:a16="http://schemas.microsoft.com/office/drawing/2014/main" xmlns="" val="2655991192"/>
                    </a:ext>
                  </a:extLst>
                </a:gridCol>
              </a:tblGrid>
              <a:tr h="381001">
                <a:tc>
                  <a:txBody>
                    <a:bodyPr/>
                    <a:lstStyle/>
                    <a:p>
                      <a:pPr marL="0" algn="ctr" defTabSz="914400" rtl="0" eaLnBrk="1" latinLnBrk="0" hangingPunct="1"/>
                      <a:r>
                        <a:rPr lang="en-US" sz="1200" b="1" kern="1200" dirty="0" smtClean="0">
                          <a:solidFill>
                            <a:schemeClr val="tx1"/>
                          </a:solidFill>
                          <a:latin typeface="+mn-lt"/>
                          <a:ea typeface="+mn-ea"/>
                          <a:cs typeface="+mn-cs"/>
                        </a:rPr>
                        <a:t>Run No.</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Parameters </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Observations</a:t>
                      </a:r>
                      <a:endParaRPr lang="en-IN" sz="1200" b="1" kern="1200" dirty="0">
                        <a:solidFill>
                          <a:schemeClr val="tx1"/>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xmlns="" val="262432101"/>
                  </a:ext>
                </a:extLst>
              </a:tr>
              <a:tr h="2057400">
                <a:tc>
                  <a:txBody>
                    <a:bodyPr/>
                    <a:lstStyle/>
                    <a:p>
                      <a:pPr algn="ctr"/>
                      <a:r>
                        <a:rPr lang="en-US" sz="1200" dirty="0" smtClean="0"/>
                        <a:t>5.</a:t>
                      </a:r>
                      <a:endParaRPr lang="en-IN" sz="1200" dirty="0"/>
                    </a:p>
                  </a:txBody>
                  <a:tcPr anchor="ctr">
                    <a:solidFill>
                      <a:schemeClr val="bg1">
                        <a:lumMod val="95000"/>
                      </a:schemeClr>
                    </a:solidFill>
                  </a:tcPr>
                </a:tc>
                <a:tc>
                  <a:txBody>
                    <a:bodyPr/>
                    <a:lstStyle/>
                    <a:p>
                      <a:pPr algn="l"/>
                      <a:r>
                        <a:rPr lang="en-US" sz="1200" dirty="0" smtClean="0"/>
                        <a:t>Tool Diameter – Ø15mm</a:t>
                      </a:r>
                    </a:p>
                    <a:p>
                      <a:pPr algn="l"/>
                      <a:r>
                        <a:rPr lang="en-US" sz="1200" dirty="0" smtClean="0"/>
                        <a:t>R.P.M.</a:t>
                      </a:r>
                      <a:r>
                        <a:rPr lang="en-US" sz="1200" baseline="0" dirty="0" smtClean="0"/>
                        <a:t> – 1400rpm</a:t>
                      </a:r>
                    </a:p>
                    <a:p>
                      <a:pPr algn="l"/>
                      <a:r>
                        <a:rPr lang="en-US" sz="1200" baseline="0" dirty="0" smtClean="0"/>
                        <a:t>Feed -  80mm/min</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057400">
                <a:tc>
                  <a:txBody>
                    <a:bodyPr/>
                    <a:lstStyle/>
                    <a:p>
                      <a:pPr algn="ctr"/>
                      <a:r>
                        <a:rPr lang="en-US" sz="1200" dirty="0" smtClean="0"/>
                        <a:t>6.</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Tool Diameter – Ø15mm</a:t>
                      </a:r>
                    </a:p>
                    <a:p>
                      <a:pPr algn="l"/>
                      <a:r>
                        <a:rPr lang="en-US" sz="1200" dirty="0" smtClean="0"/>
                        <a:t>R.P.M.</a:t>
                      </a:r>
                      <a:r>
                        <a:rPr lang="en-US" sz="1200" baseline="0" dirty="0" smtClean="0"/>
                        <a:t> – 900rpm</a:t>
                      </a:r>
                    </a:p>
                    <a:p>
                      <a:pPr algn="l"/>
                      <a:r>
                        <a:rPr lang="en-US" sz="1200" baseline="0" dirty="0" smtClean="0"/>
                        <a:t>Feed – 80mm/min</a:t>
                      </a:r>
                      <a:endParaRPr lang="en-IN" sz="1200" dirty="0" smtClean="0"/>
                    </a:p>
                    <a:p>
                      <a:pPr algn="ctr"/>
                      <a:endParaRPr lang="en-IN" sz="1200" dirty="0"/>
                    </a:p>
                  </a:txBody>
                  <a:tcPr anchor="ctr">
                    <a:solidFill>
                      <a:schemeClr val="bg1">
                        <a:lumMod val="95000"/>
                      </a:schemeClr>
                    </a:solidFill>
                  </a:tcPr>
                </a:tc>
                <a:tc>
                  <a:txBody>
                    <a:bodyPr/>
                    <a:lstStyle/>
                    <a:p>
                      <a:pPr algn="ctr"/>
                      <a:endParaRPr lang="en-IN" sz="12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sp>
        <p:nvSpPr>
          <p:cNvPr id="3" name="TextBox 2"/>
          <p:cNvSpPr txBox="1"/>
          <p:nvPr/>
        </p:nvSpPr>
        <p:spPr>
          <a:xfrm>
            <a:off x="6858000" y="3111195"/>
            <a:ext cx="1676400" cy="276999"/>
          </a:xfrm>
          <a:prstGeom prst="rect">
            <a:avLst/>
          </a:prstGeom>
          <a:noFill/>
        </p:spPr>
        <p:txBody>
          <a:bodyPr wrap="square" rtlCol="0">
            <a:spAutoFit/>
          </a:bodyPr>
          <a:lstStyle/>
          <a:p>
            <a:r>
              <a:rPr lang="en-US" sz="1200" b="1" u="sng" dirty="0" smtClean="0"/>
              <a:t>Peak Temp – </a:t>
            </a:r>
            <a:r>
              <a:rPr lang="en-US" sz="1200" b="1" u="sng" dirty="0"/>
              <a:t>237.68 </a:t>
            </a:r>
            <a:r>
              <a:rPr lang="en-US" sz="1200" b="1" u="sng" dirty="0" smtClean="0"/>
              <a:t>C</a:t>
            </a:r>
            <a:endParaRPr lang="en-IN" sz="1200" b="1" u="sng" dirty="0"/>
          </a:p>
        </p:txBody>
      </p:sp>
      <p:sp>
        <p:nvSpPr>
          <p:cNvPr id="16" name="TextBox 15"/>
          <p:cNvSpPr txBox="1"/>
          <p:nvPr/>
        </p:nvSpPr>
        <p:spPr>
          <a:xfrm>
            <a:off x="6858000" y="5210382"/>
            <a:ext cx="1676400" cy="276999"/>
          </a:xfrm>
          <a:prstGeom prst="rect">
            <a:avLst/>
          </a:prstGeom>
          <a:noFill/>
        </p:spPr>
        <p:txBody>
          <a:bodyPr wrap="square" rtlCol="0">
            <a:spAutoFit/>
          </a:bodyPr>
          <a:lstStyle/>
          <a:p>
            <a:r>
              <a:rPr lang="en-US" sz="1200" b="1" u="sng" dirty="0" smtClean="0"/>
              <a:t>Peak Temp – </a:t>
            </a:r>
            <a:r>
              <a:rPr lang="en-US" sz="1200" b="1" u="sng" dirty="0"/>
              <a:t>277.81 </a:t>
            </a:r>
            <a:r>
              <a:rPr lang="en-US" sz="1200" b="1" u="sng" dirty="0" smtClean="0"/>
              <a:t>C</a:t>
            </a:r>
            <a:endParaRPr lang="en-IN" sz="1200" b="1" u="sng" dirty="0"/>
          </a:p>
        </p:txBody>
      </p:sp>
      <p:graphicFrame>
        <p:nvGraphicFramePr>
          <p:cNvPr id="14" name="Chart 13"/>
          <p:cNvGraphicFramePr>
            <a:graphicFrameLocks/>
          </p:cNvGraphicFramePr>
          <p:nvPr>
            <p:extLst>
              <p:ext uri="{D42A27DB-BD31-4B8C-83A1-F6EECF244321}">
                <p14:modId xmlns:p14="http://schemas.microsoft.com/office/powerpoint/2010/main" xmlns="" val="1388196038"/>
              </p:ext>
            </p:extLst>
          </p:nvPr>
        </p:nvGraphicFramePr>
        <p:xfrm>
          <a:off x="3429000" y="1487512"/>
          <a:ext cx="3810000" cy="19261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a:graphicFrameLocks/>
          </p:cNvGraphicFramePr>
          <p:nvPr>
            <p:extLst>
              <p:ext uri="{D42A27DB-BD31-4B8C-83A1-F6EECF244321}">
                <p14:modId xmlns:p14="http://schemas.microsoft.com/office/powerpoint/2010/main" xmlns="" val="725656142"/>
              </p:ext>
            </p:extLst>
          </p:nvPr>
        </p:nvGraphicFramePr>
        <p:xfrm>
          <a:off x="3448493" y="3549471"/>
          <a:ext cx="3852530" cy="20312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2028680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16</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Beads on Plate Observations</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339689799"/>
              </p:ext>
            </p:extLst>
          </p:nvPr>
        </p:nvGraphicFramePr>
        <p:xfrm>
          <a:off x="152400" y="1084897"/>
          <a:ext cx="8686800" cy="4495801"/>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xmlns="" val="567374083"/>
                    </a:ext>
                  </a:extLst>
                </a:gridCol>
                <a:gridCol w="2514600">
                  <a:extLst>
                    <a:ext uri="{9D8B030D-6E8A-4147-A177-3AD203B41FA5}">
                      <a16:colId xmlns:a16="http://schemas.microsoft.com/office/drawing/2014/main" xmlns="" val="2881996550"/>
                    </a:ext>
                  </a:extLst>
                </a:gridCol>
                <a:gridCol w="5410200">
                  <a:extLst>
                    <a:ext uri="{9D8B030D-6E8A-4147-A177-3AD203B41FA5}">
                      <a16:colId xmlns:a16="http://schemas.microsoft.com/office/drawing/2014/main" xmlns="" val="2655991192"/>
                    </a:ext>
                  </a:extLst>
                </a:gridCol>
              </a:tblGrid>
              <a:tr h="381001">
                <a:tc>
                  <a:txBody>
                    <a:bodyPr/>
                    <a:lstStyle/>
                    <a:p>
                      <a:pPr marL="0" algn="ctr" defTabSz="914400" rtl="0" eaLnBrk="1" latinLnBrk="0" hangingPunct="1"/>
                      <a:r>
                        <a:rPr lang="en-US" sz="1200" b="1" kern="1200" dirty="0" smtClean="0">
                          <a:solidFill>
                            <a:schemeClr val="tx1"/>
                          </a:solidFill>
                          <a:latin typeface="+mn-lt"/>
                          <a:ea typeface="+mn-ea"/>
                          <a:cs typeface="+mn-cs"/>
                        </a:rPr>
                        <a:t>Run No.</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Parameters </a:t>
                      </a:r>
                      <a:endParaRPr lang="en-IN" sz="1200" b="1" kern="1200" dirty="0">
                        <a:solidFill>
                          <a:schemeClr val="tx1"/>
                        </a:solidFill>
                        <a:latin typeface="+mn-lt"/>
                        <a:ea typeface="+mn-ea"/>
                        <a:cs typeface="+mn-cs"/>
                      </a:endParaRPr>
                    </a:p>
                  </a:txBody>
                  <a:tcPr anchor="ctr">
                    <a:solidFill>
                      <a:schemeClr val="bg1">
                        <a:lumMod val="95000"/>
                      </a:schemeClr>
                    </a:solidFill>
                  </a:tcPr>
                </a:tc>
                <a:tc>
                  <a:txBody>
                    <a:bodyPr/>
                    <a:lstStyle/>
                    <a:p>
                      <a:pPr marL="0" algn="ctr" defTabSz="914400" rtl="0" eaLnBrk="1" latinLnBrk="0" hangingPunct="1"/>
                      <a:r>
                        <a:rPr lang="en-US" sz="1200" b="1" kern="1200" dirty="0" smtClean="0">
                          <a:solidFill>
                            <a:schemeClr val="tx1"/>
                          </a:solidFill>
                          <a:latin typeface="+mn-lt"/>
                          <a:ea typeface="+mn-ea"/>
                          <a:cs typeface="+mn-cs"/>
                        </a:rPr>
                        <a:t>Observations</a:t>
                      </a:r>
                      <a:endParaRPr lang="en-IN" sz="1200" b="1" kern="1200" dirty="0">
                        <a:solidFill>
                          <a:schemeClr val="tx1"/>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xmlns="" val="262432101"/>
                  </a:ext>
                </a:extLst>
              </a:tr>
              <a:tr h="2057400">
                <a:tc>
                  <a:txBody>
                    <a:bodyPr/>
                    <a:lstStyle/>
                    <a:p>
                      <a:pPr algn="ctr"/>
                      <a:r>
                        <a:rPr lang="en-US" sz="1200" dirty="0" smtClean="0"/>
                        <a:t>7.</a:t>
                      </a:r>
                      <a:endParaRPr lang="en-IN" sz="1200" dirty="0"/>
                    </a:p>
                  </a:txBody>
                  <a:tcPr anchor="ctr">
                    <a:solidFill>
                      <a:schemeClr val="bg1">
                        <a:lumMod val="95000"/>
                      </a:schemeClr>
                    </a:solidFill>
                  </a:tcPr>
                </a:tc>
                <a:tc>
                  <a:txBody>
                    <a:bodyPr/>
                    <a:lstStyle/>
                    <a:p>
                      <a:pPr algn="l"/>
                      <a:r>
                        <a:rPr lang="en-US" sz="1200" dirty="0" smtClean="0"/>
                        <a:t>Tool Diameter – Ø12mm</a:t>
                      </a:r>
                    </a:p>
                    <a:p>
                      <a:pPr algn="l"/>
                      <a:r>
                        <a:rPr lang="en-US" sz="1200" dirty="0" smtClean="0"/>
                        <a:t>R.P.M.</a:t>
                      </a:r>
                      <a:r>
                        <a:rPr lang="en-US" sz="1200" baseline="0" dirty="0" smtClean="0"/>
                        <a:t> – 900rpm</a:t>
                      </a:r>
                    </a:p>
                    <a:p>
                      <a:pPr algn="l"/>
                      <a:r>
                        <a:rPr lang="en-US" sz="1200" baseline="0" dirty="0" smtClean="0"/>
                        <a:t>Feed -  80mm/min</a:t>
                      </a:r>
                      <a:endParaRPr lang="en-IN" sz="1200" dirty="0"/>
                    </a:p>
                  </a:txBody>
                  <a:tcPr anchor="ctr">
                    <a:solidFill>
                      <a:schemeClr val="bg1">
                        <a:lumMod val="95000"/>
                      </a:schemeClr>
                    </a:solidFill>
                  </a:tcPr>
                </a:tc>
                <a:tc>
                  <a:txBody>
                    <a:bodyPr/>
                    <a:lstStyle/>
                    <a:p>
                      <a:pPr algn="ctr"/>
                      <a:r>
                        <a:rPr lang="en-US" sz="1200" dirty="0" smtClean="0"/>
                        <a:t>                                 </a:t>
                      </a:r>
                      <a:endParaRPr lang="en-IN" sz="1200" dirty="0"/>
                    </a:p>
                  </a:txBody>
                  <a:tcPr anchor="ctr">
                    <a:solidFill>
                      <a:schemeClr val="bg1">
                        <a:lumMod val="95000"/>
                      </a:schemeClr>
                    </a:solidFill>
                  </a:tcPr>
                </a:tc>
                <a:extLst>
                  <a:ext uri="{0D108BD9-81ED-4DB2-BD59-A6C34878D82A}">
                    <a16:rowId xmlns:a16="http://schemas.microsoft.com/office/drawing/2014/main" xmlns="" val="2197690312"/>
                  </a:ext>
                </a:extLst>
              </a:tr>
              <a:tr h="2057400">
                <a:tc>
                  <a:txBody>
                    <a:bodyPr/>
                    <a:lstStyle/>
                    <a:p>
                      <a:pPr algn="ctr"/>
                      <a:r>
                        <a:rPr lang="en-US" sz="1200" dirty="0" smtClean="0"/>
                        <a:t>8.</a:t>
                      </a:r>
                      <a:endParaRPr lang="en-IN" sz="1200" dirty="0"/>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Tool Diameter – Ø12mm</a:t>
                      </a:r>
                    </a:p>
                    <a:p>
                      <a:pPr algn="l"/>
                      <a:r>
                        <a:rPr lang="en-US" sz="1200" dirty="0" smtClean="0"/>
                        <a:t>R.P.M.</a:t>
                      </a:r>
                      <a:r>
                        <a:rPr lang="en-US" sz="1200" baseline="0" dirty="0" smtClean="0"/>
                        <a:t> – 900rpm</a:t>
                      </a:r>
                    </a:p>
                    <a:p>
                      <a:pPr algn="l"/>
                      <a:r>
                        <a:rPr lang="en-US" sz="1200" baseline="0" dirty="0" smtClean="0"/>
                        <a:t>Feed – 40mm/min</a:t>
                      </a:r>
                      <a:endParaRPr lang="en-IN" sz="1200" dirty="0" smtClean="0"/>
                    </a:p>
                    <a:p>
                      <a:pPr algn="ctr"/>
                      <a:endParaRPr lang="en-IN" sz="1200" dirty="0"/>
                    </a:p>
                  </a:txBody>
                  <a:tcPr anchor="ctr">
                    <a:solidFill>
                      <a:schemeClr val="bg1">
                        <a:lumMod val="95000"/>
                      </a:schemeClr>
                    </a:solidFill>
                  </a:tcPr>
                </a:tc>
                <a:tc>
                  <a:txBody>
                    <a:bodyPr/>
                    <a:lstStyle/>
                    <a:p>
                      <a:pPr algn="ctr"/>
                      <a:endParaRPr lang="en-IN" sz="1200" dirty="0"/>
                    </a:p>
                  </a:txBody>
                  <a:tcPr anchor="ctr">
                    <a:solidFill>
                      <a:schemeClr val="bg1">
                        <a:lumMod val="95000"/>
                      </a:schemeClr>
                    </a:solidFill>
                  </a:tcPr>
                </a:tc>
                <a:extLst>
                  <a:ext uri="{0D108BD9-81ED-4DB2-BD59-A6C34878D82A}">
                    <a16:rowId xmlns:a16="http://schemas.microsoft.com/office/drawing/2014/main" xmlns="" val="2289681047"/>
                  </a:ext>
                </a:extLst>
              </a:tr>
            </a:tbl>
          </a:graphicData>
        </a:graphic>
      </p:graphicFrame>
      <p:sp>
        <p:nvSpPr>
          <p:cNvPr id="3" name="TextBox 2"/>
          <p:cNvSpPr txBox="1"/>
          <p:nvPr/>
        </p:nvSpPr>
        <p:spPr>
          <a:xfrm>
            <a:off x="6934200" y="3111195"/>
            <a:ext cx="1600200" cy="276999"/>
          </a:xfrm>
          <a:prstGeom prst="rect">
            <a:avLst/>
          </a:prstGeom>
          <a:noFill/>
        </p:spPr>
        <p:txBody>
          <a:bodyPr wrap="square" rtlCol="0">
            <a:spAutoFit/>
          </a:bodyPr>
          <a:lstStyle/>
          <a:p>
            <a:r>
              <a:rPr lang="en-US" sz="1200" b="1" u="sng" dirty="0" smtClean="0"/>
              <a:t>Peak Temp – </a:t>
            </a:r>
            <a:r>
              <a:rPr lang="en-US" sz="1200" b="1" u="sng" dirty="0"/>
              <a:t>215.09 </a:t>
            </a:r>
            <a:r>
              <a:rPr lang="en-US" sz="1200" b="1" u="sng" dirty="0" smtClean="0"/>
              <a:t>C</a:t>
            </a:r>
            <a:endParaRPr lang="en-IN" sz="1200" b="1" u="sng" dirty="0"/>
          </a:p>
        </p:txBody>
      </p:sp>
      <p:sp>
        <p:nvSpPr>
          <p:cNvPr id="16" name="TextBox 15"/>
          <p:cNvSpPr txBox="1"/>
          <p:nvPr/>
        </p:nvSpPr>
        <p:spPr>
          <a:xfrm>
            <a:off x="6934200" y="5210382"/>
            <a:ext cx="1600200" cy="276999"/>
          </a:xfrm>
          <a:prstGeom prst="rect">
            <a:avLst/>
          </a:prstGeom>
          <a:noFill/>
        </p:spPr>
        <p:txBody>
          <a:bodyPr wrap="square" rtlCol="0">
            <a:spAutoFit/>
          </a:bodyPr>
          <a:lstStyle/>
          <a:p>
            <a:r>
              <a:rPr lang="en-US" sz="1200" b="1" u="sng" dirty="0" smtClean="0"/>
              <a:t>Peak Temp – </a:t>
            </a:r>
            <a:r>
              <a:rPr lang="en-US" sz="1200" b="1" u="sng" dirty="0"/>
              <a:t>328.76 </a:t>
            </a:r>
            <a:r>
              <a:rPr lang="en-US" sz="1200" b="1" u="sng" dirty="0" smtClean="0"/>
              <a:t>C</a:t>
            </a:r>
            <a:endParaRPr lang="en-IN" sz="1200" b="1" u="sng" dirty="0"/>
          </a:p>
        </p:txBody>
      </p:sp>
      <p:graphicFrame>
        <p:nvGraphicFramePr>
          <p:cNvPr id="14" name="Chart 13"/>
          <p:cNvGraphicFramePr>
            <a:graphicFrameLocks/>
          </p:cNvGraphicFramePr>
          <p:nvPr>
            <p:extLst>
              <p:ext uri="{D42A27DB-BD31-4B8C-83A1-F6EECF244321}">
                <p14:modId xmlns:p14="http://schemas.microsoft.com/office/powerpoint/2010/main" xmlns="" val="3977455785"/>
              </p:ext>
            </p:extLst>
          </p:nvPr>
        </p:nvGraphicFramePr>
        <p:xfrm>
          <a:off x="3463556" y="1472689"/>
          <a:ext cx="4000500" cy="21215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a:graphicFrameLocks/>
          </p:cNvGraphicFramePr>
          <p:nvPr>
            <p:extLst>
              <p:ext uri="{D42A27DB-BD31-4B8C-83A1-F6EECF244321}">
                <p14:modId xmlns:p14="http://schemas.microsoft.com/office/powerpoint/2010/main" xmlns="" val="1177233111"/>
              </p:ext>
            </p:extLst>
          </p:nvPr>
        </p:nvGraphicFramePr>
        <p:xfrm>
          <a:off x="3733800" y="3576555"/>
          <a:ext cx="3730256" cy="21330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4228663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smtClean="0"/>
              <a:t>17</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smtClean="0">
                <a:solidFill>
                  <a:srgbClr val="FF0000"/>
                </a:solidFill>
                <a:latin typeface="Georgia" pitchFamily="18" charset="0"/>
              </a:rPr>
              <a:t>Cost Feasibility</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12" name="Table 11"/>
          <p:cNvGraphicFramePr>
            <a:graphicFrameLocks noGrp="1"/>
          </p:cNvGraphicFramePr>
          <p:nvPr/>
        </p:nvGraphicFramePr>
        <p:xfrm>
          <a:off x="457198" y="990600"/>
          <a:ext cx="8382002" cy="2962275"/>
        </p:xfrm>
        <a:graphic>
          <a:graphicData uri="http://schemas.openxmlformats.org/drawingml/2006/table">
            <a:tbl>
              <a:tblPr/>
              <a:tblGrid>
                <a:gridCol w="990602">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1600200">
                  <a:extLst>
                    <a:ext uri="{9D8B030D-6E8A-4147-A177-3AD203B41FA5}">
                      <a16:colId xmlns:a16="http://schemas.microsoft.com/office/drawing/2014/main" xmlns="" val="20004"/>
                    </a:ext>
                  </a:extLst>
                </a:gridCol>
                <a:gridCol w="1447800">
                  <a:extLst>
                    <a:ext uri="{9D8B030D-6E8A-4147-A177-3AD203B41FA5}">
                      <a16:colId xmlns:a16="http://schemas.microsoft.com/office/drawing/2014/main" xmlns="" val="20005"/>
                    </a:ext>
                  </a:extLst>
                </a:gridCol>
              </a:tblGrid>
              <a:tr h="592455">
                <a:tc>
                  <a:txBody>
                    <a:bodyPr/>
                    <a:lstStyle/>
                    <a:p>
                      <a:pPr algn="ctr" fontAlgn="ctr"/>
                      <a:r>
                        <a:rPr lang="en-IN" sz="1600" b="0" i="0" u="none" strike="noStrike" dirty="0" err="1">
                          <a:solidFill>
                            <a:srgbClr val="000000"/>
                          </a:solidFill>
                          <a:latin typeface="Georgia" pitchFamily="18" charset="0"/>
                        </a:rPr>
                        <a:t>S.No</a:t>
                      </a:r>
                      <a:r>
                        <a:rPr lang="en-IN" sz="1600" b="0" i="0" u="none" strike="noStrike" dirty="0">
                          <a:solidFill>
                            <a:srgbClr val="000000"/>
                          </a:solidFill>
                          <a:latin typeface="Georgia"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2"/>
                    </a:solidFill>
                  </a:tcPr>
                </a:tc>
                <a:tc>
                  <a:txBody>
                    <a:bodyPr/>
                    <a:lstStyle/>
                    <a:p>
                      <a:pPr algn="ctr" fontAlgn="ctr"/>
                      <a:r>
                        <a:rPr lang="en-IN" sz="1600" b="0" i="0" u="none" strike="noStrike">
                          <a:solidFill>
                            <a:srgbClr val="000000"/>
                          </a:solidFill>
                          <a:latin typeface="Georgia" pitchFamily="18" charset="0"/>
                        </a:rPr>
                        <a:t>Supplier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2"/>
                    </a:solidFill>
                  </a:tcPr>
                </a:tc>
                <a:tc>
                  <a:txBody>
                    <a:bodyPr/>
                    <a:lstStyle/>
                    <a:p>
                      <a:pPr algn="ctr" fontAlgn="ctr"/>
                      <a:r>
                        <a:rPr lang="en-IN" sz="1600" b="0" i="0" u="none" strike="noStrike">
                          <a:solidFill>
                            <a:srgbClr val="000000"/>
                          </a:solidFill>
                          <a:latin typeface="Georgia" pitchFamily="18" charset="0"/>
                        </a:rPr>
                        <a:t>Type of Grains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2"/>
                    </a:solidFill>
                  </a:tcPr>
                </a:tc>
                <a:tc>
                  <a:txBody>
                    <a:bodyPr/>
                    <a:lstStyle/>
                    <a:p>
                      <a:pPr algn="ctr" fontAlgn="ctr"/>
                      <a:r>
                        <a:rPr lang="en-IN" sz="1600" b="0" i="0" u="none" strike="noStrike" dirty="0">
                          <a:solidFill>
                            <a:srgbClr val="000000"/>
                          </a:solidFill>
                          <a:latin typeface="Georgia" pitchFamily="18" charset="0"/>
                        </a:rPr>
                        <a:t>Cost per </a:t>
                      </a:r>
                      <a:r>
                        <a:rPr lang="en-IN" sz="1600" b="0" i="0" u="none" strike="noStrike" dirty="0" smtClean="0">
                          <a:solidFill>
                            <a:srgbClr val="000000"/>
                          </a:solidFill>
                          <a:latin typeface="Georgia" pitchFamily="18" charset="0"/>
                        </a:rPr>
                        <a:t>Kg (in Rs)</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2"/>
                    </a:solidFill>
                  </a:tcPr>
                </a:tc>
                <a:tc>
                  <a:txBody>
                    <a:bodyPr/>
                    <a:lstStyle/>
                    <a:p>
                      <a:pPr algn="ctr" fontAlgn="ctr"/>
                      <a:r>
                        <a:rPr lang="en-IN" sz="1600" b="0" i="0" u="none" strike="noStrike" dirty="0">
                          <a:solidFill>
                            <a:srgbClr val="000000"/>
                          </a:solidFill>
                          <a:latin typeface="Georgia" pitchFamily="18" charset="0"/>
                        </a:rPr>
                        <a:t>Cutting </a:t>
                      </a:r>
                      <a:r>
                        <a:rPr lang="en-IN" sz="1600" b="0" i="0" u="none" strike="noStrike" dirty="0" smtClean="0">
                          <a:solidFill>
                            <a:srgbClr val="000000"/>
                          </a:solidFill>
                          <a:latin typeface="Georgia" pitchFamily="18" charset="0"/>
                        </a:rPr>
                        <a:t>Cost per plate (in Rs)</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2"/>
                    </a:solidFill>
                  </a:tcPr>
                </a:tc>
                <a:tc>
                  <a:txBody>
                    <a:bodyPr/>
                    <a:lstStyle/>
                    <a:p>
                      <a:pPr algn="ctr" fontAlgn="ctr"/>
                      <a:r>
                        <a:rPr lang="en-IN" sz="1600" b="0" i="0" u="none" strike="noStrike">
                          <a:solidFill>
                            <a:srgbClr val="000000"/>
                          </a:solidFill>
                          <a:latin typeface="Georgia" pitchFamily="18" charset="0"/>
                        </a:rPr>
                        <a:t>Availability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2"/>
                    </a:solidFill>
                  </a:tcPr>
                </a:tc>
                <a:extLst>
                  <a:ext uri="{0D108BD9-81ED-4DB2-BD59-A6C34878D82A}">
                    <a16:rowId xmlns:a16="http://schemas.microsoft.com/office/drawing/2014/main" xmlns="" val="10000"/>
                  </a:ext>
                </a:extLst>
              </a:tr>
              <a:tr h="592455">
                <a:tc>
                  <a:txBody>
                    <a:bodyPr/>
                    <a:lstStyle/>
                    <a:p>
                      <a:pPr algn="ctr" fontAlgn="ctr"/>
                      <a:r>
                        <a:rPr lang="en-IN" sz="1600" b="0" i="0" u="none" strike="noStrike" dirty="0">
                          <a:solidFill>
                            <a:srgbClr val="000000"/>
                          </a:solidFill>
                          <a:latin typeface="Georgia"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a:solidFill>
                            <a:srgbClr val="000000"/>
                          </a:solidFill>
                          <a:latin typeface="Georgia" pitchFamily="18" charset="0"/>
                        </a:rPr>
                        <a:t>Bombay Metals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a:solidFill>
                            <a:srgbClr val="FF0000"/>
                          </a:solidFill>
                          <a:latin typeface="Georgia" pitchFamily="18" charset="0"/>
                        </a:rPr>
                        <a:t>Non </a:t>
                      </a:r>
                      <a:r>
                        <a:rPr lang="en-IN" sz="1600" b="0" i="0" u="none" strike="noStrike" dirty="0" err="1">
                          <a:solidFill>
                            <a:srgbClr val="FF0000"/>
                          </a:solidFill>
                          <a:latin typeface="Georgia" pitchFamily="18" charset="0"/>
                        </a:rPr>
                        <a:t>Equiaxed</a:t>
                      </a:r>
                      <a:endParaRPr lang="en-IN" sz="1600" b="0" i="0" u="none" strike="noStrike" dirty="0">
                        <a:solidFill>
                          <a:srgbClr val="FF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smtClean="0">
                          <a:solidFill>
                            <a:srgbClr val="000000"/>
                          </a:solidFill>
                          <a:latin typeface="Georgia" pitchFamily="18" charset="0"/>
                        </a:rPr>
                        <a:t>410</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smtClean="0">
                          <a:solidFill>
                            <a:srgbClr val="000000"/>
                          </a:solidFill>
                          <a:latin typeface="Georgia" pitchFamily="18" charset="0"/>
                        </a:rPr>
                        <a:t>20</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latin typeface="Georgia" pitchFamily="18" charset="0"/>
                        </a:rPr>
                        <a:t>Same 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92455">
                <a:tc>
                  <a:txBody>
                    <a:bodyPr/>
                    <a:lstStyle/>
                    <a:p>
                      <a:pPr algn="ctr" fontAlgn="ctr"/>
                      <a:r>
                        <a:rPr lang="en-IN" sz="1600" b="0" i="0" u="none" strike="noStrike">
                          <a:solidFill>
                            <a:srgbClr val="000000"/>
                          </a:solidFill>
                          <a:latin typeface="Georgia"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latin typeface="Georgia" pitchFamily="18" charset="0"/>
                        </a:rPr>
                        <a:t>Hindustan Metals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algn="ctr" fontAlgn="ctr"/>
                      <a:r>
                        <a:rPr lang="en-IN" sz="1600" b="0" i="0" u="none" strike="noStrike" dirty="0" err="1">
                          <a:solidFill>
                            <a:srgbClr val="000000"/>
                          </a:solidFill>
                          <a:latin typeface="Georgia" pitchFamily="18" charset="0"/>
                        </a:rPr>
                        <a:t>Equiaxed</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algn="ctr" fontAlgn="ctr"/>
                      <a:r>
                        <a:rPr lang="en-IN" sz="1600" b="0" i="0" u="none" strike="noStrike" dirty="0">
                          <a:solidFill>
                            <a:srgbClr val="000000"/>
                          </a:solidFill>
                          <a:latin typeface="Georgia"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algn="ctr" fontAlgn="ctr"/>
                      <a:r>
                        <a:rPr lang="en-IN" sz="1600" b="0" i="0" u="none" strike="noStrike">
                          <a:solidFill>
                            <a:srgbClr val="000000"/>
                          </a:solidFill>
                          <a:latin typeface="Georgia" pitchFamily="18"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algn="ctr" fontAlgn="ctr"/>
                      <a:r>
                        <a:rPr lang="en-IN" sz="1600" b="0" i="0" u="none" strike="noStrike">
                          <a:solidFill>
                            <a:srgbClr val="000000"/>
                          </a:solidFill>
                          <a:latin typeface="Georgia" pitchFamily="18" charset="0"/>
                        </a:rPr>
                        <a:t>Same 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extLst>
                  <a:ext uri="{0D108BD9-81ED-4DB2-BD59-A6C34878D82A}">
                    <a16:rowId xmlns:a16="http://schemas.microsoft.com/office/drawing/2014/main" xmlns="" val="10002"/>
                  </a:ext>
                </a:extLst>
              </a:tr>
              <a:tr h="592455">
                <a:tc>
                  <a:txBody>
                    <a:bodyPr/>
                    <a:lstStyle/>
                    <a:p>
                      <a:pPr algn="ctr" fontAlgn="ctr"/>
                      <a:r>
                        <a:rPr lang="en-IN" sz="1600" b="0" i="0" u="none" strike="noStrike">
                          <a:solidFill>
                            <a:srgbClr val="000000"/>
                          </a:solidFill>
                          <a:latin typeface="Georgia"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latin typeface="Georgia" pitchFamily="18" charset="0"/>
                        </a:rPr>
                        <a:t>Ludhiana Metals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latin typeface="Georgia" pitchFamily="18" charset="0"/>
                        </a:rPr>
                        <a:t>Equiaxed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a:solidFill>
                            <a:srgbClr val="FF0000"/>
                          </a:solidFill>
                          <a:latin typeface="Georgia" pitchFamily="18" charset="0"/>
                        </a:rPr>
                        <a:t>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smtClean="0">
                          <a:solidFill>
                            <a:srgbClr val="000000"/>
                          </a:solidFill>
                          <a:latin typeface="Georgia" pitchFamily="18" charset="0"/>
                        </a:rPr>
                        <a:t>25</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latin typeface="Georgia" pitchFamily="18" charset="0"/>
                        </a:rPr>
                        <a:t>Same 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92455">
                <a:tc>
                  <a:txBody>
                    <a:bodyPr/>
                    <a:lstStyle/>
                    <a:p>
                      <a:pPr algn="ctr" fontAlgn="ctr"/>
                      <a:r>
                        <a:rPr lang="en-IN" sz="1600" b="0" i="0" u="none" strike="noStrike">
                          <a:solidFill>
                            <a:srgbClr val="000000"/>
                          </a:solidFill>
                          <a:latin typeface="Georgia" pitchFamily="18"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a:solidFill>
                            <a:srgbClr val="000000"/>
                          </a:solidFill>
                          <a:latin typeface="Georgia" pitchFamily="18" charset="0"/>
                        </a:rPr>
                        <a:t>New Metals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latin typeface="Georgia" pitchFamily="18" charset="0"/>
                        </a:rPr>
                        <a:t>Equiaxed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smtClean="0">
                          <a:solidFill>
                            <a:srgbClr val="000000"/>
                          </a:solidFill>
                          <a:latin typeface="Georgia" pitchFamily="18" charset="0"/>
                        </a:rPr>
                        <a:t>435</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smtClean="0">
                          <a:solidFill>
                            <a:srgbClr val="000000"/>
                          </a:solidFill>
                          <a:latin typeface="Georgia" pitchFamily="18" charset="0"/>
                        </a:rPr>
                        <a:t>Our self</a:t>
                      </a:r>
                      <a:endParaRPr lang="en-IN" sz="1600" b="0" i="0" u="none" strike="noStrike" dirty="0">
                        <a:solidFill>
                          <a:srgbClr val="000000"/>
                        </a:solidFill>
                        <a:latin typeface="Georgia"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a:solidFill>
                            <a:srgbClr val="FF0000"/>
                          </a:solidFill>
                          <a:latin typeface="Georgia" pitchFamily="18" charset="0"/>
                        </a:rPr>
                        <a:t>After 7 days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6" name="TextBox 15"/>
          <p:cNvSpPr txBox="1"/>
          <p:nvPr/>
        </p:nvSpPr>
        <p:spPr>
          <a:xfrm>
            <a:off x="533400" y="4038600"/>
            <a:ext cx="8054280" cy="1384995"/>
          </a:xfrm>
          <a:prstGeom prst="rect">
            <a:avLst/>
          </a:prstGeom>
          <a:noFill/>
        </p:spPr>
        <p:txBody>
          <a:bodyPr wrap="square" rtlCol="0">
            <a:spAutoFit/>
          </a:bodyPr>
          <a:lstStyle/>
          <a:p>
            <a:pPr marL="457200" indent="-457200">
              <a:buFont typeface="+mj-lt"/>
              <a:buAutoNum type="arabicPeriod"/>
            </a:pPr>
            <a:r>
              <a:rPr lang="en-IN" sz="1200" dirty="0" smtClean="0">
                <a:latin typeface="Calibri" panose="020F0502020204030204" pitchFamily="34" charset="0"/>
                <a:cs typeface="Calibri" panose="020F0502020204030204" pitchFamily="34" charset="0"/>
              </a:rPr>
              <a:t>Out of the 4 samples tested the cheapest one was found out to be non-</a:t>
            </a:r>
            <a:r>
              <a:rPr lang="en-IN" sz="1200" dirty="0" err="1" smtClean="0">
                <a:latin typeface="Calibri" panose="020F0502020204030204" pitchFamily="34" charset="0"/>
                <a:cs typeface="Calibri" panose="020F0502020204030204" pitchFamily="34" charset="0"/>
              </a:rPr>
              <a:t>equiaxed</a:t>
            </a:r>
            <a:r>
              <a:rPr lang="en-IN" sz="1200" dirty="0" smtClean="0">
                <a:latin typeface="Calibri" panose="020F0502020204030204" pitchFamily="34" charset="0"/>
                <a:cs typeface="Calibri" panose="020F0502020204030204" pitchFamily="34" charset="0"/>
              </a:rPr>
              <a:t>. So that needs to be rejected though it was the cheapest.</a:t>
            </a:r>
          </a:p>
          <a:p>
            <a:pPr marL="457200" indent="-457200">
              <a:buFont typeface="+mj-lt"/>
              <a:buAutoNum type="arabicPeriod"/>
            </a:pPr>
            <a:r>
              <a:rPr lang="en-IN" sz="1200" dirty="0" smtClean="0">
                <a:latin typeface="Calibri" panose="020F0502020204030204" pitchFamily="34" charset="0"/>
                <a:cs typeface="Calibri" panose="020F0502020204030204" pitchFamily="34" charset="0"/>
              </a:rPr>
              <a:t>The 0ne with new metals was not available in time that's why we rejected it though it was cheaper than that at Hindustan Metals.</a:t>
            </a:r>
          </a:p>
          <a:p>
            <a:pPr marL="457200" indent="-457200">
              <a:buFont typeface="+mj-lt"/>
              <a:buAutoNum type="arabicPeriod"/>
            </a:pPr>
            <a:r>
              <a:rPr lang="en-IN" sz="1200" dirty="0" smtClean="0">
                <a:latin typeface="Calibri" panose="020F0502020204030204" pitchFamily="34" charset="0"/>
                <a:cs typeface="Calibri" panose="020F0502020204030204" pitchFamily="34" charset="0"/>
              </a:rPr>
              <a:t>So we were left with 2 options i.e. Hindustan Metals and Ludhiana Metals and bought the cheaper one keeping in mind our budget constraints.</a:t>
            </a:r>
          </a:p>
          <a:p>
            <a:r>
              <a:rPr lang="en-IN" sz="1200" dirty="0" smtClean="0">
                <a:latin typeface="Calibri" panose="020F0502020204030204" pitchFamily="34" charset="0"/>
                <a:cs typeface="Calibri" panose="020F0502020204030204" pitchFamily="34" charset="0"/>
              </a:rPr>
              <a:t> </a:t>
            </a:r>
            <a:endParaRPr lang="en-IN" sz="12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18</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to be done</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4" name="Diagram 3"/>
          <p:cNvGraphicFramePr/>
          <p:nvPr>
            <p:extLst>
              <p:ext uri="{D42A27DB-BD31-4B8C-83A1-F6EECF244321}">
                <p14:modId xmlns:p14="http://schemas.microsoft.com/office/powerpoint/2010/main" xmlns="" val="1261032992"/>
              </p:ext>
            </p:extLst>
          </p:nvPr>
        </p:nvGraphicFramePr>
        <p:xfrm>
          <a:off x="1524000" y="1397000"/>
          <a:ext cx="6477000" cy="462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2286000" y="838200"/>
            <a:ext cx="4343400" cy="369332"/>
          </a:xfrm>
          <a:prstGeom prst="rect">
            <a:avLst/>
          </a:prstGeom>
          <a:noFill/>
        </p:spPr>
        <p:txBody>
          <a:bodyPr wrap="square" rtlCol="0">
            <a:spAutoFit/>
          </a:bodyPr>
          <a:lstStyle/>
          <a:p>
            <a:r>
              <a:rPr lang="en-IN" dirty="0" smtClean="0"/>
              <a:t>Approximate time required = 15 days</a:t>
            </a:r>
            <a:endParaRPr lang="en-IN" dirty="0"/>
          </a:p>
        </p:txBody>
      </p:sp>
    </p:spTree>
    <p:extLst>
      <p:ext uri="{BB962C8B-B14F-4D97-AF65-F5344CB8AC3E}">
        <p14:creationId xmlns:p14="http://schemas.microsoft.com/office/powerpoint/2010/main" xmlns="" val="983581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908720"/>
            <a:ext cx="7344816" cy="1296144"/>
          </a:xfrm>
        </p:spPr>
        <p:txBody>
          <a:bodyPr>
            <a:noAutofit/>
          </a:bodyPr>
          <a:lstStyle/>
          <a:p>
            <a:pPr algn="ctr"/>
            <a:r>
              <a:rPr lang="en-US" dirty="0" smtClean="0">
                <a:solidFill>
                  <a:schemeClr val="accent6">
                    <a:lumMod val="75000"/>
                  </a:schemeClr>
                </a:solidFill>
                <a:latin typeface="Georgia" pitchFamily="18" charset="0"/>
              </a:rPr>
              <a:t>Dynamic Recrystallization in FSW of Brass: An effect of process parameters</a:t>
            </a:r>
            <a:endParaRPr lang="en-IN" dirty="0">
              <a:solidFill>
                <a:schemeClr val="accent6">
                  <a:lumMod val="75000"/>
                </a:schemeClr>
              </a:solidFill>
              <a:latin typeface="Georgia" pitchFamily="18" charset="0"/>
            </a:endParaRPr>
          </a:p>
        </p:txBody>
      </p:sp>
      <p:sp>
        <p:nvSpPr>
          <p:cNvPr id="4" name="TextBox 3"/>
          <p:cNvSpPr txBox="1"/>
          <p:nvPr/>
        </p:nvSpPr>
        <p:spPr>
          <a:xfrm>
            <a:off x="0" y="4077072"/>
            <a:ext cx="5500726" cy="2215991"/>
          </a:xfrm>
          <a:prstGeom prst="rect">
            <a:avLst/>
          </a:prstGeom>
          <a:noFill/>
        </p:spPr>
        <p:txBody>
          <a:bodyPr wrap="square" rtlCol="0">
            <a:spAutoFit/>
          </a:bodyPr>
          <a:lstStyle/>
          <a:p>
            <a:pPr algn="ctr"/>
            <a:r>
              <a:rPr lang="en-US" sz="2000" b="1" dirty="0" smtClean="0">
                <a:latin typeface="Georgia" pitchFamily="18" charset="0"/>
              </a:rPr>
              <a:t>Team Members                                                                                     </a:t>
            </a:r>
          </a:p>
          <a:p>
            <a:pPr algn="ctr"/>
            <a:r>
              <a:rPr lang="en-US" sz="2000" dirty="0" smtClean="0">
                <a:latin typeface="Georgia" pitchFamily="18" charset="0"/>
              </a:rPr>
              <a:t>Neeraj Goyal          	(101608095)                                                             </a:t>
            </a:r>
          </a:p>
          <a:p>
            <a:pPr algn="ctr"/>
            <a:r>
              <a:rPr lang="en-US" sz="2000" dirty="0" smtClean="0">
                <a:latin typeface="Georgia" pitchFamily="18" charset="0"/>
              </a:rPr>
              <a:t>Parukh Sharma       	(101608106)                                                            </a:t>
            </a:r>
          </a:p>
          <a:p>
            <a:pPr algn="ctr"/>
            <a:r>
              <a:rPr lang="en-US" sz="2000" dirty="0" smtClean="0">
                <a:latin typeface="Georgia" pitchFamily="18" charset="0"/>
              </a:rPr>
              <a:t>Kushagar Chanana  	(101788013)</a:t>
            </a:r>
          </a:p>
          <a:p>
            <a:pPr algn="ctr"/>
            <a:r>
              <a:rPr lang="en-US" sz="2000" dirty="0" smtClean="0">
                <a:latin typeface="Georgia" pitchFamily="18" charset="0"/>
              </a:rPr>
              <a:t>Kapil                     	(101788030)</a:t>
            </a:r>
          </a:p>
          <a:p>
            <a:pPr algn="ctr"/>
            <a:r>
              <a:rPr lang="en-US" sz="2000" dirty="0" smtClean="0">
                <a:latin typeface="Georgia" pitchFamily="18" charset="0"/>
              </a:rPr>
              <a:t>Manas Asija            	(101788031)</a:t>
            </a:r>
          </a:p>
          <a:p>
            <a:pPr algn="ctr"/>
            <a:endParaRPr lang="en-US" dirty="0">
              <a:latin typeface="Georgia" pitchFamily="18" charset="0"/>
            </a:endParaRPr>
          </a:p>
        </p:txBody>
      </p:sp>
      <p:sp>
        <p:nvSpPr>
          <p:cNvPr id="5" name="TextBox 4"/>
          <p:cNvSpPr txBox="1"/>
          <p:nvPr/>
        </p:nvSpPr>
        <p:spPr>
          <a:xfrm>
            <a:off x="5292080" y="4149080"/>
            <a:ext cx="2928958" cy="1292662"/>
          </a:xfrm>
          <a:prstGeom prst="rect">
            <a:avLst/>
          </a:prstGeom>
          <a:noFill/>
        </p:spPr>
        <p:txBody>
          <a:bodyPr wrap="square" rtlCol="0">
            <a:spAutoFit/>
          </a:bodyPr>
          <a:lstStyle/>
          <a:p>
            <a:pPr algn="ctr"/>
            <a:r>
              <a:rPr lang="en-US" sz="2000" b="1" dirty="0" smtClean="0">
                <a:solidFill>
                  <a:srgbClr val="002060"/>
                </a:solidFill>
                <a:latin typeface="Georgia" pitchFamily="18" charset="0"/>
              </a:rPr>
              <a:t>Project Supervisors</a:t>
            </a:r>
            <a:endParaRPr lang="en-US" sz="2000" dirty="0" smtClean="0">
              <a:latin typeface="Georgia" pitchFamily="18" charset="0"/>
            </a:endParaRPr>
          </a:p>
          <a:p>
            <a:pPr algn="ctr"/>
            <a:r>
              <a:rPr lang="en-US" sz="2000" dirty="0" smtClean="0">
                <a:solidFill>
                  <a:srgbClr val="002060"/>
                </a:solidFill>
                <a:latin typeface="Georgia" pitchFamily="18" charset="0"/>
              </a:rPr>
              <a:t>Prof. Ajay Batish</a:t>
            </a:r>
          </a:p>
          <a:p>
            <a:pPr algn="ctr"/>
            <a:r>
              <a:rPr lang="en-US" sz="2000" dirty="0" smtClean="0">
                <a:solidFill>
                  <a:srgbClr val="002060"/>
                </a:solidFill>
                <a:latin typeface="Georgia" pitchFamily="18" charset="0"/>
              </a:rPr>
              <a:t>Dr. Dinesh W. </a:t>
            </a:r>
            <a:r>
              <a:rPr lang="en-US" sz="2000" dirty="0" err="1" smtClean="0">
                <a:solidFill>
                  <a:srgbClr val="002060"/>
                </a:solidFill>
                <a:latin typeface="Georgia" pitchFamily="18" charset="0"/>
              </a:rPr>
              <a:t>Rathod</a:t>
            </a:r>
            <a:endParaRPr lang="en-US" sz="2000" dirty="0" smtClean="0">
              <a:solidFill>
                <a:srgbClr val="002060"/>
              </a:solidFill>
              <a:latin typeface="Georgia" pitchFamily="18" charset="0"/>
            </a:endParaRPr>
          </a:p>
          <a:p>
            <a:pPr algn="ctr"/>
            <a:endParaRPr lang="en-US" dirty="0">
              <a:latin typeface="Georgia" pitchFamily="18" charset="0"/>
            </a:endParaRPr>
          </a:p>
        </p:txBody>
      </p:sp>
      <p:cxnSp>
        <p:nvCxnSpPr>
          <p:cNvPr id="8" name="Straight Connector 7"/>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srcRect/>
          <a:stretch>
            <a:fillRect/>
          </a:stretch>
        </p:blipFill>
        <p:spPr bwMode="auto">
          <a:xfrm>
            <a:off x="3203848" y="2276872"/>
            <a:ext cx="2483768" cy="1844977"/>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sp>
        <p:nvSpPr>
          <p:cNvPr id="11" name="Slide Number Placeholder 10"/>
          <p:cNvSpPr>
            <a:spLocks noGrp="1"/>
          </p:cNvSpPr>
          <p:nvPr>
            <p:ph type="sldNum" sz="quarter" idx="12"/>
          </p:nvPr>
        </p:nvSpPr>
        <p:spPr/>
        <p:txBody>
          <a:bodyPr/>
          <a:lstStyle/>
          <a:p>
            <a:r>
              <a:rPr lang="en-IN" dirty="0" smtClean="0"/>
              <a:t>1</a:t>
            </a: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smtClean="0"/>
              <a:t>19</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to be done</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3093169643"/>
              </p:ext>
            </p:extLst>
          </p:nvPr>
        </p:nvGraphicFramePr>
        <p:xfrm>
          <a:off x="304800" y="775665"/>
          <a:ext cx="8534399" cy="5472735"/>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xmlns="" val="4061514016"/>
                    </a:ext>
                  </a:extLst>
                </a:gridCol>
                <a:gridCol w="1828800">
                  <a:extLst>
                    <a:ext uri="{9D8B030D-6E8A-4147-A177-3AD203B41FA5}">
                      <a16:colId xmlns:a16="http://schemas.microsoft.com/office/drawing/2014/main" xmlns="" val="20000"/>
                    </a:ext>
                  </a:extLst>
                </a:gridCol>
                <a:gridCol w="6095999">
                  <a:extLst>
                    <a:ext uri="{9D8B030D-6E8A-4147-A177-3AD203B41FA5}">
                      <a16:colId xmlns:a16="http://schemas.microsoft.com/office/drawing/2014/main" xmlns="" val="20001"/>
                    </a:ext>
                  </a:extLst>
                </a:gridCol>
              </a:tblGrid>
              <a:tr h="275895">
                <a:tc>
                  <a:txBody>
                    <a:bodyPr/>
                    <a:lstStyle/>
                    <a:p>
                      <a:pPr algn="ctr"/>
                      <a:r>
                        <a:rPr lang="en-US" sz="1200" b="1" u="sng" dirty="0" smtClean="0"/>
                        <a:t>Sr. No.</a:t>
                      </a:r>
                    </a:p>
                  </a:txBody>
                  <a:tcPr anchor="ctr">
                    <a:solidFill>
                      <a:schemeClr val="bg1">
                        <a:lumMod val="95000"/>
                      </a:schemeClr>
                    </a:solidFill>
                  </a:tcPr>
                </a:tc>
                <a:tc>
                  <a:txBody>
                    <a:bodyPr/>
                    <a:lstStyle/>
                    <a:p>
                      <a:pPr algn="ctr"/>
                      <a:r>
                        <a:rPr lang="en-US" sz="1200" b="1" u="sng" dirty="0" smtClean="0"/>
                        <a:t>Task</a:t>
                      </a:r>
                    </a:p>
                  </a:txBody>
                  <a:tcPr anchor="ctr">
                    <a:solidFill>
                      <a:schemeClr val="bg1">
                        <a:lumMod val="95000"/>
                      </a:schemeClr>
                    </a:solidFill>
                  </a:tcPr>
                </a:tc>
                <a:tc>
                  <a:txBody>
                    <a:bodyPr/>
                    <a:lstStyle/>
                    <a:p>
                      <a:pPr algn="ctr"/>
                      <a:r>
                        <a:rPr lang="en-US" sz="1200" b="1" u="sng" dirty="0" smtClean="0"/>
                        <a:t>Details</a:t>
                      </a:r>
                      <a:endParaRPr lang="en-IN" sz="1200" b="1" u="sng" dirty="0"/>
                    </a:p>
                  </a:txBody>
                  <a:tcPr anchor="ctr">
                    <a:solidFill>
                      <a:schemeClr val="bg1">
                        <a:lumMod val="95000"/>
                      </a:schemeClr>
                    </a:solidFill>
                  </a:tcPr>
                </a:tc>
                <a:extLst>
                  <a:ext uri="{0D108BD9-81ED-4DB2-BD59-A6C34878D82A}">
                    <a16:rowId xmlns:a16="http://schemas.microsoft.com/office/drawing/2014/main" xmlns="" val="10000"/>
                  </a:ext>
                </a:extLst>
              </a:tr>
              <a:tr h="1752600">
                <a:tc>
                  <a:txBody>
                    <a:bodyPr/>
                    <a:lstStyle/>
                    <a:p>
                      <a:pPr algn="l"/>
                      <a:r>
                        <a:rPr lang="en-US" sz="1200" dirty="0" smtClean="0"/>
                        <a:t>1</a:t>
                      </a:r>
                    </a:p>
                  </a:txBody>
                  <a:tcPr>
                    <a:solidFill>
                      <a:schemeClr val="bg1">
                        <a:lumMod val="95000"/>
                      </a:schemeClr>
                    </a:solidFill>
                  </a:tcPr>
                </a:tc>
                <a:tc>
                  <a:txBody>
                    <a:bodyPr/>
                    <a:lstStyle/>
                    <a:p>
                      <a:pPr algn="l"/>
                      <a:r>
                        <a:rPr lang="en-US" sz="1200" dirty="0" smtClean="0"/>
                        <a:t>Cutting</a:t>
                      </a:r>
                      <a:r>
                        <a:rPr lang="en-US" sz="1200" baseline="0" dirty="0" smtClean="0"/>
                        <a:t> of samples</a:t>
                      </a:r>
                      <a:endParaRPr lang="en-US" sz="1200" dirty="0" smtClean="0"/>
                    </a:p>
                  </a:txBody>
                  <a:tcPr>
                    <a:solidFill>
                      <a:schemeClr val="bg1">
                        <a:lumMod val="95000"/>
                      </a:schemeClr>
                    </a:solidFill>
                  </a:tcPr>
                </a:tc>
                <a:tc>
                  <a:txBody>
                    <a:bodyPr/>
                    <a:lstStyle/>
                    <a:p>
                      <a:pPr algn="l"/>
                      <a:endParaRPr lang="en-IN" sz="1200" dirty="0">
                        <a:solidFill>
                          <a:srgbClr val="FF0000"/>
                        </a:solidFill>
                      </a:endParaRPr>
                    </a:p>
                  </a:txBody>
                  <a:tcPr anchor="ctr">
                    <a:solidFill>
                      <a:schemeClr val="bg1">
                        <a:lumMod val="95000"/>
                      </a:schemeClr>
                    </a:solidFill>
                  </a:tcPr>
                </a:tc>
                <a:extLst>
                  <a:ext uri="{0D108BD9-81ED-4DB2-BD59-A6C34878D82A}">
                    <a16:rowId xmlns:a16="http://schemas.microsoft.com/office/drawing/2014/main" xmlns="" val="4200021423"/>
                  </a:ext>
                </a:extLst>
              </a:tr>
              <a:tr h="990600">
                <a:tc>
                  <a:txBody>
                    <a:bodyPr/>
                    <a:lstStyle/>
                    <a:p>
                      <a:pPr algn="l"/>
                      <a:r>
                        <a:rPr lang="en-US" sz="1200" dirty="0" smtClean="0"/>
                        <a:t>2.</a:t>
                      </a:r>
                    </a:p>
                  </a:txBody>
                  <a:tcPr>
                    <a:solidFill>
                      <a:schemeClr val="bg1">
                        <a:lumMod val="95000"/>
                      </a:schemeClr>
                    </a:solidFill>
                  </a:tcPr>
                </a:tc>
                <a:tc>
                  <a:txBody>
                    <a:bodyPr/>
                    <a:lstStyle/>
                    <a:p>
                      <a:pPr algn="l"/>
                      <a:r>
                        <a:rPr lang="en-US" sz="1200" dirty="0" smtClean="0"/>
                        <a:t>Etching</a:t>
                      </a:r>
                    </a:p>
                  </a:txBody>
                  <a:tcPr>
                    <a:solidFill>
                      <a:schemeClr val="bg1">
                        <a:lumMod val="95000"/>
                      </a:schemeClr>
                    </a:solidFill>
                  </a:tcPr>
                </a:tc>
                <a:tc>
                  <a:txBody>
                    <a:bodyPr/>
                    <a:lstStyle/>
                    <a:p>
                      <a:pPr algn="l"/>
                      <a:r>
                        <a:rPr lang="en-US" sz="1200" dirty="0" smtClean="0"/>
                        <a:t>The</a:t>
                      </a:r>
                      <a:r>
                        <a:rPr lang="en-US" sz="1200" baseline="0" dirty="0" smtClean="0"/>
                        <a:t> samples obtained after cutting need to be etched with appropriate etchants to get the enhance visibility of the grain structure.</a:t>
                      </a:r>
                    </a:p>
                    <a:p>
                      <a:pPr algn="l"/>
                      <a:endParaRPr lang="en-US" sz="1200" baseline="0" dirty="0" smtClean="0"/>
                    </a:p>
                    <a:p>
                      <a:pPr algn="l"/>
                      <a:r>
                        <a:rPr lang="en-US" sz="1200" baseline="0" dirty="0" smtClean="0">
                          <a:solidFill>
                            <a:srgbClr val="FF0000"/>
                          </a:solidFill>
                        </a:rPr>
                        <a:t>Etchant </a:t>
                      </a:r>
                      <a:r>
                        <a:rPr lang="en-US" sz="1200" baseline="0" dirty="0" smtClean="0">
                          <a:solidFill>
                            <a:srgbClr val="FF0000"/>
                          </a:solidFill>
                        </a:rPr>
                        <a:t>used- Ammonium Hydroxide (dilute solutions)</a:t>
                      </a:r>
                      <a:endParaRPr lang="en-US" sz="1200" baseline="0" dirty="0" smtClean="0">
                        <a:solidFill>
                          <a:srgbClr val="FF0000"/>
                        </a:solidFill>
                      </a:endParaRPr>
                    </a:p>
                    <a:p>
                      <a:pPr algn="l"/>
                      <a:r>
                        <a:rPr lang="en-US" sz="1200" baseline="0" dirty="0" smtClean="0">
                          <a:solidFill>
                            <a:srgbClr val="FF0000"/>
                          </a:solidFill>
                        </a:rPr>
                        <a:t>Standard Used-  ASTM E407 </a:t>
                      </a:r>
                      <a:endParaRPr lang="en-IN" sz="1200" dirty="0">
                        <a:solidFill>
                          <a:srgbClr val="FF0000"/>
                        </a:solidFill>
                      </a:endParaRPr>
                    </a:p>
                  </a:txBody>
                  <a:tcPr>
                    <a:solidFill>
                      <a:schemeClr val="bg1">
                        <a:lumMod val="95000"/>
                      </a:schemeClr>
                    </a:solidFill>
                  </a:tcPr>
                </a:tc>
                <a:extLst>
                  <a:ext uri="{0D108BD9-81ED-4DB2-BD59-A6C34878D82A}">
                    <a16:rowId xmlns:a16="http://schemas.microsoft.com/office/drawing/2014/main" xmlns="" val="1547451128"/>
                  </a:ext>
                </a:extLst>
              </a:tr>
              <a:tr h="457199">
                <a:tc>
                  <a:txBody>
                    <a:bodyPr/>
                    <a:lstStyle/>
                    <a:p>
                      <a:pPr algn="l"/>
                      <a:r>
                        <a:rPr lang="en-US" sz="1200" dirty="0" smtClean="0"/>
                        <a:t>3.</a:t>
                      </a:r>
                    </a:p>
                  </a:txBody>
                  <a:tcPr>
                    <a:solidFill>
                      <a:schemeClr val="bg1">
                        <a:lumMod val="95000"/>
                      </a:schemeClr>
                    </a:solidFill>
                  </a:tcPr>
                </a:tc>
                <a:tc>
                  <a:txBody>
                    <a:bodyPr/>
                    <a:lstStyle/>
                    <a:p>
                      <a:pPr algn="l"/>
                      <a:r>
                        <a:rPr lang="en-US" sz="1200" dirty="0" smtClean="0"/>
                        <a:t>Observation of changes to grain structure</a:t>
                      </a:r>
                    </a:p>
                  </a:txBody>
                  <a:tcPr>
                    <a:solidFill>
                      <a:schemeClr val="bg1">
                        <a:lumMod val="95000"/>
                      </a:schemeClr>
                    </a:solidFill>
                  </a:tcPr>
                </a:tc>
                <a:tc>
                  <a:txBody>
                    <a:bodyPr/>
                    <a:lstStyle/>
                    <a:p>
                      <a:pPr algn="l"/>
                      <a:r>
                        <a:rPr lang="en-US" sz="1200" dirty="0" smtClean="0"/>
                        <a:t>The grain</a:t>
                      </a:r>
                      <a:r>
                        <a:rPr lang="en-US" sz="1200" baseline="0" dirty="0" smtClean="0"/>
                        <a:t> structure of all the 8 samples need to be observed to check the changes under various parametric conditions.</a:t>
                      </a:r>
                      <a:endParaRPr lang="en-IN" sz="1200" dirty="0"/>
                    </a:p>
                  </a:txBody>
                  <a:tcPr>
                    <a:solidFill>
                      <a:schemeClr val="bg1">
                        <a:lumMod val="95000"/>
                      </a:schemeClr>
                    </a:solidFill>
                  </a:tcPr>
                </a:tc>
                <a:extLst>
                  <a:ext uri="{0D108BD9-81ED-4DB2-BD59-A6C34878D82A}">
                    <a16:rowId xmlns:a16="http://schemas.microsoft.com/office/drawing/2014/main" xmlns="" val="3811412547"/>
                  </a:ext>
                </a:extLst>
              </a:tr>
              <a:tr h="1981200">
                <a:tc>
                  <a:txBody>
                    <a:bodyPr/>
                    <a:lstStyle/>
                    <a:p>
                      <a:pPr algn="l"/>
                      <a:r>
                        <a:rPr lang="en-US" sz="1200" dirty="0" smtClean="0"/>
                        <a:t>4.</a:t>
                      </a:r>
                    </a:p>
                  </a:txBody>
                  <a:tcPr>
                    <a:solidFill>
                      <a:schemeClr val="bg1">
                        <a:lumMod val="95000"/>
                      </a:schemeClr>
                    </a:solidFill>
                  </a:tcPr>
                </a:tc>
                <a:tc>
                  <a:txBody>
                    <a:bodyPr/>
                    <a:lstStyle/>
                    <a:p>
                      <a:pPr algn="l"/>
                      <a:r>
                        <a:rPr lang="en-US" sz="1200" dirty="0" smtClean="0"/>
                        <a:t>Rockwell Hardness Testing</a:t>
                      </a:r>
                    </a:p>
                  </a:txBody>
                  <a:tcPr>
                    <a:solidFill>
                      <a:schemeClr val="bg1">
                        <a:lumMod val="95000"/>
                      </a:schemeClr>
                    </a:solidFill>
                  </a:tcPr>
                </a:tc>
                <a:tc>
                  <a:txBody>
                    <a:bodyPr/>
                    <a:lstStyle/>
                    <a:p>
                      <a:pPr algn="l"/>
                      <a:endParaRPr lang="en-IN" sz="1200" dirty="0"/>
                    </a:p>
                  </a:txBody>
                  <a:tcPr>
                    <a:solidFill>
                      <a:schemeClr val="bg1">
                        <a:lumMod val="95000"/>
                      </a:schemeClr>
                    </a:solidFill>
                  </a:tcPr>
                </a:tc>
                <a:extLst>
                  <a:ext uri="{0D108BD9-81ED-4DB2-BD59-A6C34878D82A}">
                    <a16:rowId xmlns:a16="http://schemas.microsoft.com/office/drawing/2014/main" xmlns="" val="1994004125"/>
                  </a:ext>
                </a:extLst>
              </a:tr>
            </a:tbl>
          </a:graphicData>
        </a:graphic>
      </p:graphicFrame>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r="18782"/>
          <a:stretch/>
        </p:blipFill>
        <p:spPr>
          <a:xfrm>
            <a:off x="5638800" y="1143908"/>
            <a:ext cx="3048000" cy="1625600"/>
          </a:xfrm>
          <a:prstGeom prst="rect">
            <a:avLst/>
          </a:prstGeom>
        </p:spPr>
      </p:pic>
      <p:sp>
        <p:nvSpPr>
          <p:cNvPr id="4" name="TextBox 3"/>
          <p:cNvSpPr txBox="1"/>
          <p:nvPr/>
        </p:nvSpPr>
        <p:spPr>
          <a:xfrm>
            <a:off x="2743200" y="1052737"/>
            <a:ext cx="2895600" cy="1569660"/>
          </a:xfrm>
          <a:prstGeom prst="rect">
            <a:avLst/>
          </a:prstGeom>
          <a:noFill/>
        </p:spPr>
        <p:txBody>
          <a:bodyPr wrap="square" rtlCol="0">
            <a:spAutoFit/>
          </a:bodyPr>
          <a:lstStyle/>
          <a:p>
            <a:r>
              <a:rPr lang="en-US" sz="1200" dirty="0"/>
              <a:t>Wire Electrical Discharge Machining Cutting (E.D.M.) is required to be done for all the 8 samples</a:t>
            </a:r>
            <a:r>
              <a:rPr lang="en-US" sz="1200" dirty="0" smtClean="0"/>
              <a:t>.</a:t>
            </a:r>
          </a:p>
          <a:p>
            <a:r>
              <a:rPr lang="en-US" sz="1200" dirty="0" smtClean="0"/>
              <a:t>Wire EDM was our preferred way of  cutting of samples as it leaves very less debris and produces a very accurate line, though the cost is bit on the higher side.</a:t>
            </a:r>
            <a:endParaRPr lang="en-US" sz="1200" dirty="0"/>
          </a:p>
          <a:p>
            <a:endParaRPr lang="en-IN" sz="1200"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l="28889" t="8889" r="27777" b="7777"/>
          <a:stretch/>
        </p:blipFill>
        <p:spPr>
          <a:xfrm>
            <a:off x="7748834" y="4347865"/>
            <a:ext cx="950976" cy="1828800"/>
          </a:xfrm>
          <a:prstGeom prst="rect">
            <a:avLst/>
          </a:prstGeom>
        </p:spPr>
      </p:pic>
      <p:sp>
        <p:nvSpPr>
          <p:cNvPr id="6" name="TextBox 5"/>
          <p:cNvSpPr txBox="1"/>
          <p:nvPr/>
        </p:nvSpPr>
        <p:spPr>
          <a:xfrm>
            <a:off x="2743200" y="4276130"/>
            <a:ext cx="5147319" cy="1015663"/>
          </a:xfrm>
          <a:prstGeom prst="rect">
            <a:avLst/>
          </a:prstGeom>
          <a:noFill/>
        </p:spPr>
        <p:txBody>
          <a:bodyPr wrap="square" rtlCol="0">
            <a:spAutoFit/>
          </a:bodyPr>
          <a:lstStyle/>
          <a:p>
            <a:r>
              <a:rPr lang="en-US" sz="1200" dirty="0"/>
              <a:t>Rockwell hardness testing needs to be done on all the samples to observe the variation of material after exposure to various parametric conditions from standard hardness of brass. </a:t>
            </a:r>
          </a:p>
          <a:p>
            <a:endParaRPr lang="en-US" sz="1200" dirty="0"/>
          </a:p>
          <a:p>
            <a:r>
              <a:rPr lang="en-US" sz="1200" dirty="0" smtClean="0">
                <a:solidFill>
                  <a:srgbClr val="FF0000"/>
                </a:solidFill>
              </a:rPr>
              <a:t>Standard Used- ASTM B36/36M</a:t>
            </a:r>
            <a:endParaRPr lang="en-IN" sz="1200" dirty="0">
              <a:solidFill>
                <a:srgbClr val="FF0000"/>
              </a:solidFill>
            </a:endParaRPr>
          </a:p>
        </p:txBody>
      </p:sp>
    </p:spTree>
    <p:extLst>
      <p:ext uri="{BB962C8B-B14F-4D97-AF65-F5344CB8AC3E}">
        <p14:creationId xmlns:p14="http://schemas.microsoft.com/office/powerpoint/2010/main" xmlns="" val="753418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smtClean="0"/>
              <a:t>20</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Tasks to be done</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1156677484"/>
              </p:ext>
            </p:extLst>
          </p:nvPr>
        </p:nvGraphicFramePr>
        <p:xfrm>
          <a:off x="304800" y="775665"/>
          <a:ext cx="8534399" cy="3948735"/>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xmlns="" val="4061514016"/>
                    </a:ext>
                  </a:extLst>
                </a:gridCol>
                <a:gridCol w="1828800">
                  <a:extLst>
                    <a:ext uri="{9D8B030D-6E8A-4147-A177-3AD203B41FA5}">
                      <a16:colId xmlns:a16="http://schemas.microsoft.com/office/drawing/2014/main" xmlns="" val="20000"/>
                    </a:ext>
                  </a:extLst>
                </a:gridCol>
                <a:gridCol w="6095999">
                  <a:extLst>
                    <a:ext uri="{9D8B030D-6E8A-4147-A177-3AD203B41FA5}">
                      <a16:colId xmlns:a16="http://schemas.microsoft.com/office/drawing/2014/main" xmlns="" val="20001"/>
                    </a:ext>
                  </a:extLst>
                </a:gridCol>
              </a:tblGrid>
              <a:tr h="275895">
                <a:tc>
                  <a:txBody>
                    <a:bodyPr/>
                    <a:lstStyle/>
                    <a:p>
                      <a:pPr algn="ctr"/>
                      <a:r>
                        <a:rPr lang="en-US" sz="1200" b="1" u="sng" dirty="0" smtClean="0"/>
                        <a:t>Sr. No.</a:t>
                      </a:r>
                    </a:p>
                  </a:txBody>
                  <a:tcPr anchor="ctr">
                    <a:solidFill>
                      <a:schemeClr val="bg1">
                        <a:lumMod val="95000"/>
                      </a:schemeClr>
                    </a:solidFill>
                  </a:tcPr>
                </a:tc>
                <a:tc>
                  <a:txBody>
                    <a:bodyPr/>
                    <a:lstStyle/>
                    <a:p>
                      <a:pPr algn="ctr"/>
                      <a:r>
                        <a:rPr lang="en-US" sz="1200" b="1" u="sng" dirty="0" smtClean="0"/>
                        <a:t>Task</a:t>
                      </a:r>
                    </a:p>
                  </a:txBody>
                  <a:tcPr anchor="ctr">
                    <a:solidFill>
                      <a:schemeClr val="bg1">
                        <a:lumMod val="95000"/>
                      </a:schemeClr>
                    </a:solidFill>
                  </a:tcPr>
                </a:tc>
                <a:tc>
                  <a:txBody>
                    <a:bodyPr/>
                    <a:lstStyle/>
                    <a:p>
                      <a:pPr algn="ctr"/>
                      <a:r>
                        <a:rPr lang="en-US" sz="1200" b="1" u="sng" dirty="0" smtClean="0"/>
                        <a:t>Details</a:t>
                      </a:r>
                      <a:endParaRPr lang="en-IN" sz="1200" b="1" u="sng" dirty="0"/>
                    </a:p>
                  </a:txBody>
                  <a:tcPr anchor="ctr">
                    <a:solidFill>
                      <a:schemeClr val="bg1">
                        <a:lumMod val="95000"/>
                      </a:schemeClr>
                    </a:solidFill>
                  </a:tcPr>
                </a:tc>
                <a:extLst>
                  <a:ext uri="{0D108BD9-81ED-4DB2-BD59-A6C34878D82A}">
                    <a16:rowId xmlns:a16="http://schemas.microsoft.com/office/drawing/2014/main" xmlns="" val="10000"/>
                  </a:ext>
                </a:extLst>
              </a:tr>
              <a:tr h="1752600">
                <a:tc>
                  <a:txBody>
                    <a:bodyPr/>
                    <a:lstStyle/>
                    <a:p>
                      <a:pPr algn="l"/>
                      <a:r>
                        <a:rPr lang="en-US" sz="1200" dirty="0" smtClean="0"/>
                        <a:t>5.</a:t>
                      </a:r>
                    </a:p>
                  </a:txBody>
                  <a:tcPr>
                    <a:solidFill>
                      <a:schemeClr val="bg1">
                        <a:lumMod val="95000"/>
                      </a:schemeClr>
                    </a:solidFill>
                  </a:tcPr>
                </a:tc>
                <a:tc>
                  <a:txBody>
                    <a:bodyPr/>
                    <a:lstStyle/>
                    <a:p>
                      <a:pPr algn="l"/>
                      <a:r>
                        <a:rPr lang="en-US" sz="1200" dirty="0" smtClean="0"/>
                        <a:t>Notch Test with </a:t>
                      </a:r>
                      <a:r>
                        <a:rPr lang="en-US" sz="1200" dirty="0" err="1" smtClean="0"/>
                        <a:t>Charpy</a:t>
                      </a:r>
                      <a:r>
                        <a:rPr lang="en-US" sz="1200" dirty="0" smtClean="0"/>
                        <a:t> Impact Tester</a:t>
                      </a:r>
                    </a:p>
                  </a:txBody>
                  <a:tcPr>
                    <a:solidFill>
                      <a:schemeClr val="bg1">
                        <a:lumMod val="95000"/>
                      </a:schemeClr>
                    </a:solidFill>
                  </a:tcPr>
                </a:tc>
                <a:tc>
                  <a:txBody>
                    <a:bodyPr/>
                    <a:lstStyle/>
                    <a:p>
                      <a:pPr algn="l"/>
                      <a:endParaRPr lang="en-IN" sz="1200" dirty="0"/>
                    </a:p>
                  </a:txBody>
                  <a:tcPr anchor="ctr">
                    <a:solidFill>
                      <a:schemeClr val="bg1">
                        <a:lumMod val="95000"/>
                      </a:schemeClr>
                    </a:solidFill>
                  </a:tcPr>
                </a:tc>
                <a:extLst>
                  <a:ext uri="{0D108BD9-81ED-4DB2-BD59-A6C34878D82A}">
                    <a16:rowId xmlns:a16="http://schemas.microsoft.com/office/drawing/2014/main" xmlns="" val="4200021423"/>
                  </a:ext>
                </a:extLst>
              </a:tr>
              <a:tr h="1920240">
                <a:tc>
                  <a:txBody>
                    <a:bodyPr/>
                    <a:lstStyle/>
                    <a:p>
                      <a:pPr algn="l"/>
                      <a:r>
                        <a:rPr lang="en-US" sz="1200" dirty="0" smtClean="0"/>
                        <a:t>6.</a:t>
                      </a:r>
                    </a:p>
                  </a:txBody>
                  <a:tcPr>
                    <a:solidFill>
                      <a:schemeClr val="bg1">
                        <a:lumMod val="95000"/>
                      </a:schemeClr>
                    </a:solidFill>
                  </a:tcPr>
                </a:tc>
                <a:tc>
                  <a:txBody>
                    <a:bodyPr/>
                    <a:lstStyle/>
                    <a:p>
                      <a:pPr algn="l"/>
                      <a:r>
                        <a:rPr lang="en-US" sz="1200" dirty="0" smtClean="0"/>
                        <a:t>Tensile Testing</a:t>
                      </a:r>
                    </a:p>
                  </a:txBody>
                  <a:tcPr>
                    <a:solidFill>
                      <a:schemeClr val="bg1">
                        <a:lumMod val="95000"/>
                      </a:schemeClr>
                    </a:solidFill>
                  </a:tcPr>
                </a:tc>
                <a:tc>
                  <a:txBody>
                    <a:bodyPr/>
                    <a:lstStyle/>
                    <a:p>
                      <a:pPr algn="l"/>
                      <a:endParaRPr lang="en-IN" sz="1200" dirty="0"/>
                    </a:p>
                  </a:txBody>
                  <a:tcPr anchor="ctr">
                    <a:solidFill>
                      <a:schemeClr val="bg1">
                        <a:lumMod val="95000"/>
                      </a:schemeClr>
                    </a:solidFill>
                  </a:tcPr>
                </a:tc>
                <a:extLst>
                  <a:ext uri="{0D108BD9-81ED-4DB2-BD59-A6C34878D82A}">
                    <a16:rowId xmlns:a16="http://schemas.microsoft.com/office/drawing/2014/main" xmlns="" val="43509834"/>
                  </a:ext>
                </a:extLst>
              </a:tr>
            </a:tbl>
          </a:graphicData>
        </a:graphic>
      </p:graphicFrame>
      <p:sp>
        <p:nvSpPr>
          <p:cNvPr id="13" name="TextBox 12"/>
          <p:cNvSpPr txBox="1"/>
          <p:nvPr/>
        </p:nvSpPr>
        <p:spPr>
          <a:xfrm>
            <a:off x="2743201" y="1058260"/>
            <a:ext cx="4190999" cy="1200329"/>
          </a:xfrm>
          <a:prstGeom prst="rect">
            <a:avLst/>
          </a:prstGeom>
          <a:noFill/>
        </p:spPr>
        <p:txBody>
          <a:bodyPr wrap="square" rtlCol="0">
            <a:spAutoFit/>
          </a:bodyPr>
          <a:lstStyle/>
          <a:p>
            <a:r>
              <a:rPr lang="en-US" sz="1200" dirty="0" smtClean="0"/>
              <a:t>Notch Test with </a:t>
            </a:r>
            <a:r>
              <a:rPr lang="en-US" sz="1200" dirty="0" err="1" smtClean="0"/>
              <a:t>Charpy</a:t>
            </a:r>
            <a:r>
              <a:rPr lang="en-US" sz="1200" dirty="0" smtClean="0"/>
              <a:t> Impact tester </a:t>
            </a:r>
            <a:r>
              <a:rPr lang="en-US" sz="1200" dirty="0"/>
              <a:t>needs to be done on all the samples to observe the variation of material after exposure to various parametric conditions from standard </a:t>
            </a:r>
            <a:r>
              <a:rPr lang="en-US" sz="1200" dirty="0" smtClean="0"/>
              <a:t>property </a:t>
            </a:r>
            <a:r>
              <a:rPr lang="en-US" sz="1200" dirty="0"/>
              <a:t>of brass. </a:t>
            </a:r>
          </a:p>
          <a:p>
            <a:endParaRPr lang="en-US" sz="1200" dirty="0"/>
          </a:p>
          <a:p>
            <a:r>
              <a:rPr lang="en-US" sz="1200" dirty="0" smtClean="0">
                <a:solidFill>
                  <a:srgbClr val="FF0000"/>
                </a:solidFill>
              </a:rPr>
              <a:t>Standard Used- ASTM E23</a:t>
            </a:r>
            <a:endParaRPr lang="en-IN" sz="1200" dirty="0">
              <a:solidFill>
                <a:srgbClr val="FF0000"/>
              </a:solidFill>
            </a:endParaRPr>
          </a:p>
        </p:txBody>
      </p:sp>
      <p:sp>
        <p:nvSpPr>
          <p:cNvPr id="14" name="TextBox 13"/>
          <p:cNvSpPr txBox="1"/>
          <p:nvPr/>
        </p:nvSpPr>
        <p:spPr>
          <a:xfrm>
            <a:off x="2752493" y="2813704"/>
            <a:ext cx="4336275" cy="1015663"/>
          </a:xfrm>
          <a:prstGeom prst="rect">
            <a:avLst/>
          </a:prstGeom>
          <a:noFill/>
        </p:spPr>
        <p:txBody>
          <a:bodyPr wrap="square" rtlCol="0">
            <a:spAutoFit/>
          </a:bodyPr>
          <a:lstStyle/>
          <a:p>
            <a:r>
              <a:rPr lang="en-US" sz="1200" dirty="0" smtClean="0"/>
              <a:t>Tensile </a:t>
            </a:r>
            <a:r>
              <a:rPr lang="en-US" sz="1200" dirty="0"/>
              <a:t>testing needs to be done on all the samples to observe the variation of material after exposure to various parametric conditions from standard </a:t>
            </a:r>
            <a:r>
              <a:rPr lang="en-US" sz="1200" dirty="0" smtClean="0"/>
              <a:t>property </a:t>
            </a:r>
            <a:r>
              <a:rPr lang="en-US" sz="1200" dirty="0"/>
              <a:t>of brass. </a:t>
            </a:r>
          </a:p>
          <a:p>
            <a:endParaRPr lang="en-US" sz="1200" dirty="0"/>
          </a:p>
          <a:p>
            <a:r>
              <a:rPr lang="en-US" sz="1200" dirty="0" smtClean="0">
                <a:solidFill>
                  <a:srgbClr val="FF0000"/>
                </a:solidFill>
              </a:rPr>
              <a:t>Standard Used- A370-07a</a:t>
            </a:r>
            <a:endParaRPr lang="en-IN" sz="1200" dirty="0">
              <a:solidFill>
                <a:srgbClr val="FF0000"/>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28666" r="16667"/>
          <a:stretch/>
        </p:blipFill>
        <p:spPr>
          <a:xfrm>
            <a:off x="7088768" y="1063598"/>
            <a:ext cx="1715119" cy="171193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l="20319" r="17530" b="3200"/>
          <a:stretch/>
        </p:blipFill>
        <p:spPr>
          <a:xfrm>
            <a:off x="7620000" y="2897420"/>
            <a:ext cx="1143000" cy="1736521"/>
          </a:xfrm>
          <a:prstGeom prst="rect">
            <a:avLst/>
          </a:prstGeom>
        </p:spPr>
      </p:pic>
    </p:spTree>
    <p:extLst>
      <p:ext uri="{BB962C8B-B14F-4D97-AF65-F5344CB8AC3E}">
        <p14:creationId xmlns:p14="http://schemas.microsoft.com/office/powerpoint/2010/main" xmlns="" val="17472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smtClean="0"/>
              <a:t>21</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End result if we are unable to continue</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sp>
        <p:nvSpPr>
          <p:cNvPr id="2" name="TextBox 1"/>
          <p:cNvSpPr txBox="1"/>
          <p:nvPr/>
        </p:nvSpPr>
        <p:spPr>
          <a:xfrm>
            <a:off x="762000" y="990600"/>
            <a:ext cx="7924800" cy="2062103"/>
          </a:xfrm>
          <a:prstGeom prst="rect">
            <a:avLst/>
          </a:prstGeom>
          <a:noFill/>
        </p:spPr>
        <p:txBody>
          <a:bodyPr wrap="square" rtlCol="0">
            <a:spAutoFit/>
          </a:bodyPr>
          <a:lstStyle/>
          <a:p>
            <a:pPr marL="285750" indent="-285750">
              <a:buFont typeface="Arial" panose="020B0604020202020204" pitchFamily="34" charset="0"/>
              <a:buChar char="•"/>
            </a:pPr>
            <a:r>
              <a:rPr lang="en-IN" sz="1600" dirty="0" smtClean="0"/>
              <a:t>Before the lockdown started, we were able to conduct 8 runs and gather the Temperature distribution data using thermocouples for each run</a:t>
            </a:r>
            <a:r>
              <a:rPr lang="en-IN" sz="1600" dirty="0" smtClean="0"/>
              <a:t>. These temperatures were within the recrystallization temperature of brass.</a:t>
            </a:r>
            <a:endParaRPr lang="en-IN" sz="1600" dirty="0" smtClean="0"/>
          </a:p>
          <a:p>
            <a:pPr marL="285750" indent="-285750">
              <a:buFont typeface="Arial" panose="020B0604020202020204" pitchFamily="34" charset="0"/>
              <a:buChar char="•"/>
            </a:pPr>
            <a:r>
              <a:rPr lang="en-IN" sz="1600" dirty="0"/>
              <a:t>If we are unable to continue, we will still be able to do the analysis of the data collected and show the correlations between the temperature distribution and the parameters we varied</a:t>
            </a:r>
            <a:r>
              <a:rPr lang="en-IN" sz="1600" dirty="0" smtClean="0"/>
              <a:t>.</a:t>
            </a:r>
          </a:p>
          <a:p>
            <a:pPr marL="285750" indent="-285750">
              <a:buFont typeface="Arial" panose="020B0604020202020204" pitchFamily="34" charset="0"/>
              <a:buChar char="•"/>
            </a:pPr>
            <a:r>
              <a:rPr lang="en-IN" sz="1600" dirty="0"/>
              <a:t>What we won’t be able to do is the analysis of the impact of </a:t>
            </a:r>
            <a:r>
              <a:rPr lang="en-IN" sz="1600" dirty="0" smtClean="0"/>
              <a:t>bead on plate of </a:t>
            </a:r>
            <a:r>
              <a:rPr lang="en-IN" sz="1600" dirty="0"/>
              <a:t>brass on its hardness, tensile strength, impact strength and the grain structure. </a:t>
            </a:r>
            <a:endParaRPr lang="en-IN" dirty="0"/>
          </a:p>
        </p:txBody>
      </p:sp>
    </p:spTree>
    <p:extLst>
      <p:ext uri="{BB962C8B-B14F-4D97-AF65-F5344CB8AC3E}">
        <p14:creationId xmlns:p14="http://schemas.microsoft.com/office/powerpoint/2010/main" xmlns="" val="1870909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22</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err="1" smtClean="0">
                <a:solidFill>
                  <a:srgbClr val="FF0000"/>
                </a:solidFill>
                <a:latin typeface="Georgia" pitchFamily="18" charset="0"/>
              </a:rPr>
              <a:t>Challanges</a:t>
            </a:r>
            <a:r>
              <a:rPr lang="en-IN" sz="2800" b="1" u="sng" dirty="0" smtClean="0">
                <a:solidFill>
                  <a:srgbClr val="FF0000"/>
                </a:solidFill>
                <a:latin typeface="Georgia" pitchFamily="18" charset="0"/>
              </a:rPr>
              <a:t> Faced</a:t>
            </a:r>
            <a:endParaRPr lang="en-IN" sz="2800"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1618006031"/>
              </p:ext>
            </p:extLst>
          </p:nvPr>
        </p:nvGraphicFramePr>
        <p:xfrm>
          <a:off x="304800" y="790905"/>
          <a:ext cx="8534399" cy="5381295"/>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xmlns="" val="4061514016"/>
                    </a:ext>
                  </a:extLst>
                </a:gridCol>
                <a:gridCol w="2819400">
                  <a:extLst>
                    <a:ext uri="{9D8B030D-6E8A-4147-A177-3AD203B41FA5}">
                      <a16:colId xmlns:a16="http://schemas.microsoft.com/office/drawing/2014/main" xmlns="" val="20000"/>
                    </a:ext>
                  </a:extLst>
                </a:gridCol>
                <a:gridCol w="5105399">
                  <a:extLst>
                    <a:ext uri="{9D8B030D-6E8A-4147-A177-3AD203B41FA5}">
                      <a16:colId xmlns:a16="http://schemas.microsoft.com/office/drawing/2014/main" xmlns="" val="20001"/>
                    </a:ext>
                  </a:extLst>
                </a:gridCol>
              </a:tblGrid>
              <a:tr h="352095">
                <a:tc>
                  <a:txBody>
                    <a:bodyPr/>
                    <a:lstStyle/>
                    <a:p>
                      <a:pPr algn="l"/>
                      <a:r>
                        <a:rPr lang="en-US" sz="1200" dirty="0" smtClean="0"/>
                        <a:t>Sr. No.</a:t>
                      </a:r>
                    </a:p>
                  </a:txBody>
                  <a:tcPr>
                    <a:solidFill>
                      <a:schemeClr val="bg1">
                        <a:lumMod val="95000"/>
                      </a:schemeClr>
                    </a:solidFill>
                  </a:tcPr>
                </a:tc>
                <a:tc>
                  <a:txBody>
                    <a:bodyPr/>
                    <a:lstStyle/>
                    <a:p>
                      <a:pPr algn="l"/>
                      <a:r>
                        <a:rPr lang="en-US" sz="1200" dirty="0" smtClean="0"/>
                        <a:t>Problem</a:t>
                      </a:r>
                    </a:p>
                  </a:txBody>
                  <a:tcPr>
                    <a:solidFill>
                      <a:schemeClr val="bg1">
                        <a:lumMod val="95000"/>
                      </a:schemeClr>
                    </a:solidFill>
                  </a:tcPr>
                </a:tc>
                <a:tc>
                  <a:txBody>
                    <a:bodyPr/>
                    <a:lstStyle/>
                    <a:p>
                      <a:pPr algn="l"/>
                      <a:r>
                        <a:rPr lang="en-US" sz="1200" dirty="0" smtClean="0"/>
                        <a:t>Description</a:t>
                      </a:r>
                      <a:endParaRPr lang="en-IN" sz="1200" dirty="0"/>
                    </a:p>
                  </a:txBody>
                  <a:tcPr>
                    <a:solidFill>
                      <a:schemeClr val="bg1">
                        <a:lumMod val="95000"/>
                      </a:schemeClr>
                    </a:solidFill>
                  </a:tcPr>
                </a:tc>
                <a:extLst>
                  <a:ext uri="{0D108BD9-81ED-4DB2-BD59-A6C34878D82A}">
                    <a16:rowId xmlns:a16="http://schemas.microsoft.com/office/drawing/2014/main" xmlns="" val="10000"/>
                  </a:ext>
                </a:extLst>
              </a:tr>
              <a:tr h="533400">
                <a:tc>
                  <a:txBody>
                    <a:bodyPr/>
                    <a:lstStyle/>
                    <a:p>
                      <a:pPr algn="l"/>
                      <a:r>
                        <a:rPr lang="en-US" sz="1200" dirty="0" smtClean="0"/>
                        <a:t>1</a:t>
                      </a:r>
                    </a:p>
                  </a:txBody>
                  <a:tcPr>
                    <a:solidFill>
                      <a:schemeClr val="bg1">
                        <a:lumMod val="95000"/>
                      </a:schemeClr>
                    </a:solidFill>
                  </a:tcPr>
                </a:tc>
                <a:tc>
                  <a:txBody>
                    <a:bodyPr/>
                    <a:lstStyle/>
                    <a:p>
                      <a:pPr algn="l"/>
                      <a:r>
                        <a:rPr lang="en-US" sz="1200" dirty="0" smtClean="0"/>
                        <a:t>Material &amp; Cutting</a:t>
                      </a:r>
                      <a:r>
                        <a:rPr lang="en-US" sz="1200" baseline="0" dirty="0" smtClean="0"/>
                        <a:t> Equipment </a:t>
                      </a:r>
                      <a:r>
                        <a:rPr lang="en-US" sz="1200" dirty="0" smtClean="0"/>
                        <a:t>Availability</a:t>
                      </a:r>
                    </a:p>
                  </a:txBody>
                  <a:tcPr>
                    <a:solidFill>
                      <a:schemeClr val="bg1">
                        <a:lumMod val="95000"/>
                      </a:schemeClr>
                    </a:solidFill>
                  </a:tcPr>
                </a:tc>
                <a:tc>
                  <a:txBody>
                    <a:bodyPr/>
                    <a:lstStyle/>
                    <a:p>
                      <a:pPr algn="l"/>
                      <a:r>
                        <a:rPr lang="en-US" sz="1200" dirty="0" smtClean="0"/>
                        <a:t>From collecting variety</a:t>
                      </a:r>
                      <a:r>
                        <a:rPr lang="en-US" sz="1200" baseline="0" dirty="0" smtClean="0"/>
                        <a:t> of samples to procurement of appropriate material, it has to be sourced from Ludhiana or Delhi.</a:t>
                      </a:r>
                      <a:endParaRPr lang="en-IN" sz="1200" dirty="0"/>
                    </a:p>
                  </a:txBody>
                  <a:tcPr>
                    <a:solidFill>
                      <a:schemeClr val="bg1">
                        <a:lumMod val="95000"/>
                      </a:schemeClr>
                    </a:solidFill>
                  </a:tcPr>
                </a:tc>
                <a:extLst>
                  <a:ext uri="{0D108BD9-81ED-4DB2-BD59-A6C34878D82A}">
                    <a16:rowId xmlns:a16="http://schemas.microsoft.com/office/drawing/2014/main" xmlns="" val="4200021423"/>
                  </a:ext>
                </a:extLst>
              </a:tr>
              <a:tr h="1066800">
                <a:tc>
                  <a:txBody>
                    <a:bodyPr/>
                    <a:lstStyle/>
                    <a:p>
                      <a:pPr algn="l"/>
                      <a:r>
                        <a:rPr lang="en-US" sz="1200" dirty="0" smtClean="0"/>
                        <a:t>2</a:t>
                      </a:r>
                    </a:p>
                  </a:txBody>
                  <a:tcPr>
                    <a:solidFill>
                      <a:schemeClr val="bg1">
                        <a:lumMod val="95000"/>
                      </a:schemeClr>
                    </a:solidFill>
                  </a:tcPr>
                </a:tc>
                <a:tc>
                  <a:txBody>
                    <a:bodyPr/>
                    <a:lstStyle/>
                    <a:p>
                      <a:pPr algn="l"/>
                      <a:r>
                        <a:rPr lang="en-US" sz="1200" dirty="0" smtClean="0"/>
                        <a:t>Tool Tip</a:t>
                      </a:r>
                      <a:r>
                        <a:rPr lang="en-US" sz="1200" baseline="0" dirty="0" smtClean="0"/>
                        <a:t> Tapering</a:t>
                      </a:r>
                      <a:endParaRPr lang="en-US" sz="1200" dirty="0" smtClean="0"/>
                    </a:p>
                  </a:txBody>
                  <a:tcPr>
                    <a:solidFill>
                      <a:schemeClr val="bg1">
                        <a:lumMod val="95000"/>
                      </a:schemeClr>
                    </a:solidFill>
                  </a:tcPr>
                </a:tc>
                <a:tc>
                  <a:txBody>
                    <a:bodyPr/>
                    <a:lstStyle/>
                    <a:p>
                      <a:pPr algn="l"/>
                      <a:endParaRPr lang="en-IN" sz="1200" dirty="0"/>
                    </a:p>
                  </a:txBody>
                  <a:tcPr>
                    <a:solidFill>
                      <a:schemeClr val="bg1">
                        <a:lumMod val="95000"/>
                      </a:schemeClr>
                    </a:solidFill>
                  </a:tcPr>
                </a:tc>
                <a:extLst>
                  <a:ext uri="{0D108BD9-81ED-4DB2-BD59-A6C34878D82A}">
                    <a16:rowId xmlns:a16="http://schemas.microsoft.com/office/drawing/2014/main" xmlns="" val="3048069108"/>
                  </a:ext>
                </a:extLst>
              </a:tr>
              <a:tr h="1752600">
                <a:tc>
                  <a:txBody>
                    <a:bodyPr/>
                    <a:lstStyle/>
                    <a:p>
                      <a:pPr algn="l"/>
                      <a:r>
                        <a:rPr lang="en-US" sz="1200" dirty="0" smtClean="0"/>
                        <a:t>3</a:t>
                      </a:r>
                    </a:p>
                  </a:txBody>
                  <a:tcPr>
                    <a:solidFill>
                      <a:schemeClr val="bg1">
                        <a:lumMod val="95000"/>
                      </a:schemeClr>
                    </a:solidFill>
                  </a:tcPr>
                </a:tc>
                <a:tc>
                  <a:txBody>
                    <a:bodyPr/>
                    <a:lstStyle/>
                    <a:p>
                      <a:pPr algn="l"/>
                      <a:r>
                        <a:rPr lang="en-US" sz="1200" dirty="0" smtClean="0"/>
                        <a:t>Collet Sizing unavailable</a:t>
                      </a:r>
                    </a:p>
                  </a:txBody>
                  <a:tcPr>
                    <a:solidFill>
                      <a:schemeClr val="bg1">
                        <a:lumMod val="95000"/>
                      </a:schemeClr>
                    </a:solidFill>
                  </a:tcPr>
                </a:tc>
                <a:tc>
                  <a:txBody>
                    <a:bodyPr/>
                    <a:lstStyle/>
                    <a:p>
                      <a:pPr algn="l"/>
                      <a:r>
                        <a:rPr lang="en-US" sz="1200" dirty="0" smtClean="0"/>
                        <a:t>The Collet for holding</a:t>
                      </a:r>
                      <a:r>
                        <a:rPr lang="en-US" sz="1200" baseline="0" dirty="0" smtClean="0"/>
                        <a:t> the tool is not required as per the required dimensions.</a:t>
                      </a:r>
                    </a:p>
                    <a:p>
                      <a:pPr algn="l"/>
                      <a:endParaRPr lang="en-IN" sz="1200" dirty="0"/>
                    </a:p>
                  </a:txBody>
                  <a:tcPr>
                    <a:solidFill>
                      <a:schemeClr val="bg1">
                        <a:lumMod val="95000"/>
                      </a:schemeClr>
                    </a:solidFill>
                  </a:tcPr>
                </a:tc>
                <a:extLst>
                  <a:ext uri="{0D108BD9-81ED-4DB2-BD59-A6C34878D82A}">
                    <a16:rowId xmlns:a16="http://schemas.microsoft.com/office/drawing/2014/main" xmlns="" val="3238863797"/>
                  </a:ext>
                </a:extLst>
              </a:tr>
              <a:tr h="1676400">
                <a:tc>
                  <a:txBody>
                    <a:bodyPr/>
                    <a:lstStyle/>
                    <a:p>
                      <a:pPr algn="l"/>
                      <a:r>
                        <a:rPr lang="en-US" sz="1200" dirty="0" smtClean="0"/>
                        <a:t>4</a:t>
                      </a:r>
                    </a:p>
                  </a:txBody>
                  <a:tcPr>
                    <a:solidFill>
                      <a:schemeClr val="bg1">
                        <a:lumMod val="95000"/>
                      </a:schemeClr>
                    </a:solidFill>
                  </a:tcPr>
                </a:tc>
                <a:tc>
                  <a:txBody>
                    <a:bodyPr/>
                    <a:lstStyle/>
                    <a:p>
                      <a:pPr algn="l"/>
                      <a:r>
                        <a:rPr lang="en-US" sz="1200" dirty="0" smtClean="0"/>
                        <a:t>T-bolts not available</a:t>
                      </a:r>
                    </a:p>
                  </a:txBody>
                  <a:tcPr>
                    <a:solidFill>
                      <a:schemeClr val="bg1">
                        <a:lumMod val="95000"/>
                      </a:schemeClr>
                    </a:solidFill>
                  </a:tcPr>
                </a:tc>
                <a:tc>
                  <a:txBody>
                    <a:bodyPr/>
                    <a:lstStyle/>
                    <a:p>
                      <a:pPr algn="l"/>
                      <a:r>
                        <a:rPr lang="en-IN" sz="1200" dirty="0" smtClean="0"/>
                        <a:t>The nut couldn’t get into the space without threads. So spacer were made in the workshop. It halted the bidding process initially.</a:t>
                      </a:r>
                    </a:p>
                    <a:p>
                      <a:pPr algn="l"/>
                      <a:endParaRPr lang="en-IN" sz="1200" dirty="0"/>
                    </a:p>
                  </a:txBody>
                  <a:tcPr>
                    <a:solidFill>
                      <a:schemeClr val="bg1">
                        <a:lumMod val="95000"/>
                      </a:schemeClr>
                    </a:solidFill>
                  </a:tcPr>
                </a:tc>
                <a:extLst>
                  <a:ext uri="{0D108BD9-81ED-4DB2-BD59-A6C34878D82A}">
                    <a16:rowId xmlns:a16="http://schemas.microsoft.com/office/drawing/2014/main" xmlns="" val="2144411808"/>
                  </a:ext>
                </a:extLst>
              </a:tr>
            </a:tbl>
          </a:graphicData>
        </a:graphic>
      </p:graphicFrame>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l="7500" t="26497" r="35833" b="39153"/>
          <a:stretch/>
        </p:blipFill>
        <p:spPr>
          <a:xfrm>
            <a:off x="4267200" y="1695107"/>
            <a:ext cx="3686752" cy="1030121"/>
          </a:xfrm>
          <a:prstGeom prst="rect">
            <a:avLst/>
          </a:prstGeom>
        </p:spPr>
      </p:pic>
      <p:sp>
        <p:nvSpPr>
          <p:cNvPr id="2" name="Oval 1"/>
          <p:cNvSpPr/>
          <p:nvPr/>
        </p:nvSpPr>
        <p:spPr>
          <a:xfrm>
            <a:off x="7620000" y="1956042"/>
            <a:ext cx="333952" cy="456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xmlns="" val="0"/>
              </a:ext>
            </a:extLst>
          </a:blip>
          <a:srcRect l="21200" t="5600" r="21200" b="5600"/>
          <a:stretch/>
        </p:blipFill>
        <p:spPr>
          <a:xfrm rot="5400000">
            <a:off x="5347525" y="2544090"/>
            <a:ext cx="1526101" cy="2352739"/>
          </a:xfrm>
          <a:prstGeom prst="rect">
            <a:avLst/>
          </a:prstGeom>
        </p:spPr>
      </p:pic>
      <p:pic>
        <p:nvPicPr>
          <p:cNvPr id="16" name="Picture 2" descr="C:\Users\pc\Desktop\2YHY6_AS01.jpg"/>
          <p:cNvPicPr>
            <a:picLocks noChangeAspect="1" noChangeArrowheads="1"/>
          </p:cNvPicPr>
          <p:nvPr/>
        </p:nvPicPr>
        <p:blipFill rotWithShape="1">
          <a:blip r:embed="rId6" cstate="print"/>
          <a:srcRect t="10001" b="13333"/>
          <a:stretch/>
        </p:blipFill>
        <p:spPr bwMode="auto">
          <a:xfrm>
            <a:off x="5091272" y="4928999"/>
            <a:ext cx="2038606" cy="1192340"/>
          </a:xfrm>
          <a:prstGeom prst="rect">
            <a:avLst/>
          </a:prstGeom>
          <a:noFill/>
        </p:spPr>
      </p:pic>
    </p:spTree>
    <p:extLst>
      <p:ext uri="{BB962C8B-B14F-4D97-AF65-F5344CB8AC3E}">
        <p14:creationId xmlns:p14="http://schemas.microsoft.com/office/powerpoint/2010/main" xmlns="" val="2717592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IN" dirty="0" smtClean="0"/>
              <a:t>23</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smtClean="0">
                <a:solidFill>
                  <a:srgbClr val="FF0000"/>
                </a:solidFill>
                <a:latin typeface="Georgia" pitchFamily="18" charset="0"/>
              </a:rPr>
              <a:t>References</a:t>
            </a:r>
            <a:endParaRPr lang="en-IN" sz="2800" dirty="0"/>
          </a:p>
        </p:txBody>
      </p:sp>
      <p:sp>
        <p:nvSpPr>
          <p:cNvPr id="16" name="TextBox 15"/>
          <p:cNvSpPr txBox="1"/>
          <p:nvPr/>
        </p:nvSpPr>
        <p:spPr>
          <a:xfrm>
            <a:off x="310698" y="856357"/>
            <a:ext cx="8054280" cy="5355312"/>
          </a:xfrm>
          <a:prstGeom prst="rect">
            <a:avLst/>
          </a:prstGeom>
          <a:noFill/>
        </p:spPr>
        <p:txBody>
          <a:bodyPr wrap="square" rtlCol="0">
            <a:spAutoFit/>
          </a:bodyPr>
          <a:lstStyle/>
          <a:p>
            <a:pPr algn="just"/>
            <a:r>
              <a:rPr lang="en-IN" dirty="0" smtClean="0"/>
              <a:t>[1] The joint properties of brass plates by friction stir welding</a:t>
            </a:r>
          </a:p>
          <a:p>
            <a:pPr algn="just"/>
            <a:r>
              <a:rPr lang="en-IN" dirty="0" err="1" smtClean="0"/>
              <a:t>Cemal</a:t>
            </a:r>
            <a:r>
              <a:rPr lang="en-IN" dirty="0" smtClean="0"/>
              <a:t> </a:t>
            </a:r>
            <a:r>
              <a:rPr lang="en-IN" dirty="0" err="1" smtClean="0"/>
              <a:t>Meran</a:t>
            </a:r>
            <a:r>
              <a:rPr lang="en-IN" dirty="0" smtClean="0"/>
              <a:t> Mechanical Engineering Department, Engineering Faculty, </a:t>
            </a:r>
            <a:r>
              <a:rPr lang="en-IN" dirty="0" err="1" smtClean="0"/>
              <a:t>Pamukkale</a:t>
            </a:r>
            <a:r>
              <a:rPr lang="en-IN" dirty="0" smtClean="0"/>
              <a:t> University, 20020 </a:t>
            </a:r>
            <a:r>
              <a:rPr lang="en-IN" dirty="0" err="1" smtClean="0"/>
              <a:t>Camlik</a:t>
            </a:r>
            <a:r>
              <a:rPr lang="en-IN" dirty="0" smtClean="0"/>
              <a:t>, </a:t>
            </a:r>
            <a:r>
              <a:rPr lang="en-IN" dirty="0" err="1" smtClean="0"/>
              <a:t>Denizli</a:t>
            </a:r>
            <a:r>
              <a:rPr lang="en-IN" dirty="0" smtClean="0"/>
              <a:t>, Turkey</a:t>
            </a:r>
          </a:p>
          <a:p>
            <a:pPr algn="just"/>
            <a:endParaRPr lang="en-IN" dirty="0" smtClean="0"/>
          </a:p>
          <a:p>
            <a:pPr algn="just"/>
            <a:r>
              <a:rPr lang="en-IN" dirty="0" smtClean="0"/>
              <a:t>[2] The effect of weld parameters on friction stir welding of brass plates G. C ̧ am, H. T. </a:t>
            </a:r>
            <a:r>
              <a:rPr lang="en-IN" dirty="0" err="1" smtClean="0"/>
              <a:t>Serindag</a:t>
            </a:r>
            <a:r>
              <a:rPr lang="en-IN" dirty="0" smtClean="0"/>
              <a:t> ̆ , A. C ̧ </a:t>
            </a:r>
            <a:r>
              <a:rPr lang="en-IN" dirty="0" err="1" smtClean="0"/>
              <a:t>akan,S</a:t>
            </a:r>
            <a:r>
              <a:rPr lang="en-IN" dirty="0" smtClean="0"/>
              <a:t>. </a:t>
            </a:r>
            <a:r>
              <a:rPr lang="en-IN" dirty="0" err="1" smtClean="0"/>
              <a:t>Mistikoglu</a:t>
            </a:r>
            <a:r>
              <a:rPr lang="en-IN" dirty="0" smtClean="0"/>
              <a:t>, H. </a:t>
            </a:r>
            <a:r>
              <a:rPr lang="en-IN" dirty="0" err="1" smtClean="0"/>
              <a:t>Yavuz</a:t>
            </a:r>
            <a:endParaRPr lang="en-IN" dirty="0" smtClean="0"/>
          </a:p>
          <a:p>
            <a:pPr algn="just"/>
            <a:endParaRPr lang="en-IN" dirty="0" smtClean="0"/>
          </a:p>
          <a:p>
            <a:pPr algn="just"/>
            <a:r>
              <a:rPr lang="en-IN" dirty="0" smtClean="0"/>
              <a:t>[3]</a:t>
            </a:r>
            <a:r>
              <a:rPr lang="en-IN" b="1" dirty="0" smtClean="0"/>
              <a:t> </a:t>
            </a:r>
            <a:r>
              <a:rPr lang="en-IN" dirty="0" smtClean="0"/>
              <a:t>Hardness and tensile behaviour of friction stir welded Cu-40wt%Zn brass</a:t>
            </a:r>
          </a:p>
          <a:p>
            <a:pPr algn="just"/>
            <a:r>
              <a:rPr lang="en-IN" dirty="0" smtClean="0"/>
              <a:t>N </a:t>
            </a:r>
            <a:r>
              <a:rPr lang="en-IN" dirty="0" err="1" smtClean="0"/>
              <a:t>Srirangarajalu</a:t>
            </a:r>
            <a:r>
              <a:rPr lang="en-IN" dirty="0" smtClean="0"/>
              <a:t> &amp; A </a:t>
            </a:r>
            <a:r>
              <a:rPr lang="en-IN" dirty="0" err="1" smtClean="0"/>
              <a:t>Rajadurai</a:t>
            </a:r>
            <a:r>
              <a:rPr lang="en-IN" dirty="0"/>
              <a:t> </a:t>
            </a:r>
            <a:r>
              <a:rPr lang="en-IN" dirty="0" smtClean="0"/>
              <a:t>Madras Institute of Technology, Anna University, Chennai 600 044, India</a:t>
            </a:r>
          </a:p>
          <a:p>
            <a:pPr algn="just"/>
            <a:endParaRPr lang="en-IN" dirty="0" smtClean="0"/>
          </a:p>
          <a:p>
            <a:pPr algn="just"/>
            <a:r>
              <a:rPr lang="en-IN" dirty="0" smtClean="0"/>
              <a:t>[4] </a:t>
            </a:r>
            <a:r>
              <a:rPr lang="en-IN" dirty="0" err="1" smtClean="0"/>
              <a:t>Microstructural</a:t>
            </a:r>
            <a:r>
              <a:rPr lang="en-IN" dirty="0" smtClean="0"/>
              <a:t> and Mechanical Characterization of Friction Stir Butt Joint</a:t>
            </a:r>
          </a:p>
          <a:p>
            <a:pPr algn="just"/>
            <a:r>
              <a:rPr lang="en-IN" dirty="0" smtClean="0"/>
              <a:t>Welded 63% Cu-37% Zn Brass Plate BY G. QAM, S. MISTIKOGLU, AND M. PAKDIL</a:t>
            </a:r>
          </a:p>
          <a:p>
            <a:pPr algn="just"/>
            <a:endParaRPr lang="en-IN" dirty="0" smtClean="0"/>
          </a:p>
          <a:p>
            <a:pPr algn="just"/>
            <a:r>
              <a:rPr lang="en-IN" dirty="0" smtClean="0"/>
              <a:t>[5] </a:t>
            </a:r>
            <a:r>
              <a:rPr lang="en-IN" dirty="0" err="1" smtClean="0"/>
              <a:t>P.Prasanna</a:t>
            </a:r>
            <a:r>
              <a:rPr lang="en-IN" dirty="0" smtClean="0"/>
              <a:t> et.al, “Effect of tool pin profile and Heat Treatment process in the friction stir welding of AA6061, Volume no-27,01,2013</a:t>
            </a:r>
          </a:p>
          <a:p>
            <a:pPr algn="just"/>
            <a:endParaRPr lang="en-IN" dirty="0" smtClean="0"/>
          </a:p>
          <a:p>
            <a:pPr algn="just"/>
            <a:r>
              <a:rPr lang="en-IN" dirty="0" smtClean="0"/>
              <a:t>[6] ASTM E18 - 20 Standard Test Methods for Rockwell Hardness of Metallic Materials  </a:t>
            </a:r>
            <a:r>
              <a:rPr lang="en-IN" dirty="0" smtClean="0">
                <a:hlinkClick r:id="rId4"/>
              </a:rPr>
              <a:t>https://www.astm.org/Standards/E18.htm</a:t>
            </a:r>
            <a:endParaRPr lang="en-IN" dirty="0" smtClean="0"/>
          </a:p>
        </p:txBody>
      </p:sp>
    </p:spTree>
    <p:extLst>
      <p:ext uri="{BB962C8B-B14F-4D97-AF65-F5344CB8AC3E}">
        <p14:creationId xmlns:p14="http://schemas.microsoft.com/office/powerpoint/2010/main" xmlns="" val="1686954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10596" t="21429" r="9933" b="21429"/>
          <a:stretch/>
        </p:blipFill>
        <p:spPr>
          <a:xfrm>
            <a:off x="0" y="838200"/>
            <a:ext cx="9144000" cy="4931229"/>
          </a:xfrm>
          <a:prstGeom prst="rect">
            <a:avLst/>
          </a:prstGeom>
        </p:spPr>
      </p:pic>
    </p:spTree>
    <p:extLst>
      <p:ext uri="{BB962C8B-B14F-4D97-AF65-F5344CB8AC3E}">
        <p14:creationId xmlns:p14="http://schemas.microsoft.com/office/powerpoint/2010/main" xmlns="" val="314235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solidFill>
                  <a:prstClr val="black">
                    <a:tint val="75000"/>
                  </a:prstClr>
                </a:solidFill>
              </a:rPr>
              <a:t>2</a:t>
            </a:r>
            <a:endParaRPr lang="en-IN" dirty="0">
              <a:solidFill>
                <a:prstClr val="black">
                  <a:tint val="75000"/>
                </a:prstClr>
              </a:solidFill>
            </a:endParaRPr>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Literature Review</a:t>
            </a:r>
            <a:endParaRPr lang="en-IN" sz="2800" dirty="0">
              <a:solidFill>
                <a:prstClr val="black"/>
              </a:solidFill>
            </a:endParaRPr>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solidFill>
                  <a:prstClr val="black"/>
                </a:solidFill>
              </a:rPr>
              <a:t>     </a:t>
            </a:r>
            <a:endParaRPr lang="en-IN" sz="2400" dirty="0">
              <a:solidFill>
                <a:prstClr val="black"/>
              </a:solidFill>
              <a:latin typeface="Georgia"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xmlns="" val="4125139209"/>
              </p:ext>
            </p:extLst>
          </p:nvPr>
        </p:nvGraphicFramePr>
        <p:xfrm>
          <a:off x="304800" y="790905"/>
          <a:ext cx="8534400" cy="54864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1143000">
                <a:tc>
                  <a:txBody>
                    <a:bodyPr/>
                    <a:lstStyle/>
                    <a:p>
                      <a:pPr algn="l"/>
                      <a:r>
                        <a:rPr lang="en-US" sz="1200" b="1" dirty="0" smtClean="0"/>
                        <a:t>The joint properties of brass plates by friction stir welding</a:t>
                      </a:r>
                    </a:p>
                    <a:p>
                      <a:pPr algn="l"/>
                      <a:r>
                        <a:rPr lang="en-US" sz="1200" dirty="0" err="1" smtClean="0"/>
                        <a:t>Cemal</a:t>
                      </a:r>
                      <a:r>
                        <a:rPr lang="en-US" sz="1200" dirty="0" smtClean="0"/>
                        <a:t> </a:t>
                      </a:r>
                      <a:r>
                        <a:rPr lang="en-US" sz="1200" dirty="0" err="1" smtClean="0"/>
                        <a:t>Meran</a:t>
                      </a:r>
                      <a:r>
                        <a:rPr lang="en-US" sz="1200" dirty="0" smtClean="0"/>
                        <a:t> </a:t>
                      </a:r>
                      <a:r>
                        <a:rPr lang="en-US" sz="1200" baseline="0" dirty="0" smtClean="0"/>
                        <a:t> </a:t>
                      </a:r>
                      <a:r>
                        <a:rPr lang="en-US" sz="1200" dirty="0" smtClean="0"/>
                        <a:t>Mech. Engineering</a:t>
                      </a:r>
                      <a:r>
                        <a:rPr lang="en-US" sz="1200" baseline="0" dirty="0" smtClean="0"/>
                        <a:t> </a:t>
                      </a:r>
                      <a:r>
                        <a:rPr lang="en-US" sz="1200" dirty="0" smtClean="0"/>
                        <a:t>Dept., Engineering Faculty, </a:t>
                      </a:r>
                      <a:r>
                        <a:rPr lang="en-US" sz="1200" dirty="0" err="1" smtClean="0"/>
                        <a:t>Pamukkale</a:t>
                      </a:r>
                      <a:r>
                        <a:rPr lang="en-US" sz="1200" dirty="0" smtClean="0"/>
                        <a:t> University, 20020 </a:t>
                      </a:r>
                      <a:r>
                        <a:rPr lang="en-US" sz="1200" dirty="0" err="1" smtClean="0"/>
                        <a:t>Camlik</a:t>
                      </a:r>
                      <a:r>
                        <a:rPr lang="en-US" sz="1200" dirty="0" smtClean="0"/>
                        <a:t>, </a:t>
                      </a:r>
                      <a:r>
                        <a:rPr lang="en-US" sz="1200" dirty="0" err="1" smtClean="0"/>
                        <a:t>Denizli</a:t>
                      </a:r>
                      <a:r>
                        <a:rPr lang="en-US" sz="1200" dirty="0" smtClean="0"/>
                        <a:t>, Turkey</a:t>
                      </a:r>
                    </a:p>
                  </a:txBody>
                  <a:tcPr>
                    <a:solidFill>
                      <a:schemeClr val="bg1">
                        <a:lumMod val="95000"/>
                      </a:schemeClr>
                    </a:solidFill>
                  </a:tcPr>
                </a:tc>
                <a:tc>
                  <a:txBody>
                    <a:bodyPr/>
                    <a:lstStyle/>
                    <a:p>
                      <a:pPr algn="l"/>
                      <a:r>
                        <a:rPr lang="en-IN" sz="1200" dirty="0" smtClean="0"/>
                        <a:t>There are three factors that determine joint characteristics obtained by friction stir welding used definite pin</a:t>
                      </a:r>
                      <a:r>
                        <a:rPr lang="en-IN" sz="1200" baseline="0" dirty="0" smtClean="0"/>
                        <a:t> </a:t>
                      </a:r>
                      <a:r>
                        <a:rPr lang="en-IN" sz="1200" dirty="0" smtClean="0"/>
                        <a:t>surface geometry. These are pins rotation speed, pins</a:t>
                      </a:r>
                      <a:r>
                        <a:rPr lang="en-IN" sz="1200" baseline="0" dirty="0" smtClean="0"/>
                        <a:t> </a:t>
                      </a:r>
                      <a:r>
                        <a:rPr lang="en-IN" sz="1200" dirty="0" smtClean="0"/>
                        <a:t>welding speed and pins depth of sinking. Pins rotation</a:t>
                      </a:r>
                      <a:r>
                        <a:rPr lang="en-IN" sz="1200" baseline="0" dirty="0" smtClean="0"/>
                        <a:t> </a:t>
                      </a:r>
                      <a:r>
                        <a:rPr lang="en-IN" sz="1200" dirty="0" smtClean="0"/>
                        <a:t>speed and pins welding speed can be controlled easily.</a:t>
                      </a:r>
                    </a:p>
                    <a:p>
                      <a:pPr algn="l"/>
                      <a:r>
                        <a:rPr lang="en-IN" sz="1200" dirty="0" smtClean="0"/>
                        <a:t>But, pins depth of sinking is so critical factor and difficult to be controlled. [1]</a:t>
                      </a:r>
                    </a:p>
                    <a:p>
                      <a:pPr algn="l"/>
                      <a:endParaRPr lang="en-IN" sz="1200" dirty="0"/>
                    </a:p>
                  </a:txBody>
                  <a:tcPr>
                    <a:solidFill>
                      <a:schemeClr val="bg1">
                        <a:lumMod val="95000"/>
                      </a:schemeClr>
                    </a:solidFill>
                  </a:tcPr>
                </a:tc>
                <a:extLst>
                  <a:ext uri="{0D108BD9-81ED-4DB2-BD59-A6C34878D82A}">
                    <a16:rowId xmlns:a16="http://schemas.microsoft.com/office/drawing/2014/main" xmlns="" val="10000"/>
                  </a:ext>
                </a:extLst>
              </a:tr>
              <a:tr h="858707">
                <a:tc>
                  <a:txBody>
                    <a:bodyPr/>
                    <a:lstStyle/>
                    <a:p>
                      <a:pPr algn="l"/>
                      <a:r>
                        <a:rPr lang="en-IN" sz="1200" b="1" dirty="0" smtClean="0"/>
                        <a:t>The effect of weld parameters on friction stir</a:t>
                      </a:r>
                      <a:r>
                        <a:rPr lang="en-IN" sz="1200" b="1" baseline="0" dirty="0" smtClean="0"/>
                        <a:t> </a:t>
                      </a:r>
                      <a:r>
                        <a:rPr lang="en-IN" sz="1200" b="1" dirty="0" smtClean="0"/>
                        <a:t>welding of brass plates</a:t>
                      </a:r>
                      <a:endParaRPr lang="en-IN" sz="1200" dirty="0" smtClean="0"/>
                    </a:p>
                    <a:p>
                      <a:pPr algn="l"/>
                      <a:r>
                        <a:rPr lang="en-IN" sz="1200" dirty="0" smtClean="0"/>
                        <a:t>G. C . Am, H. T. </a:t>
                      </a:r>
                      <a:r>
                        <a:rPr lang="en-IN" sz="1200" dirty="0" err="1" smtClean="0"/>
                        <a:t>Serindag</a:t>
                      </a:r>
                      <a:r>
                        <a:rPr lang="en-IN" sz="1200" dirty="0" smtClean="0"/>
                        <a:t> ̆ , A. C. Akan,</a:t>
                      </a:r>
                      <a:r>
                        <a:rPr lang="en-IN" sz="1200" baseline="0" dirty="0" smtClean="0"/>
                        <a:t> </a:t>
                      </a:r>
                      <a:r>
                        <a:rPr lang="en-IN" sz="1200" dirty="0" smtClean="0"/>
                        <a:t>S. </a:t>
                      </a:r>
                      <a:r>
                        <a:rPr lang="en-IN" sz="1200" dirty="0" err="1" smtClean="0"/>
                        <a:t>Mistikoglu</a:t>
                      </a:r>
                      <a:r>
                        <a:rPr lang="en-IN" sz="1200" dirty="0" smtClean="0"/>
                        <a:t>, H. </a:t>
                      </a:r>
                      <a:r>
                        <a:rPr lang="en-IN" sz="1200" dirty="0" err="1" smtClean="0"/>
                        <a:t>Yavuz</a:t>
                      </a:r>
                      <a:endParaRPr lang="en-IN" sz="1200" dirty="0"/>
                    </a:p>
                  </a:txBody>
                  <a:tcPr>
                    <a:solidFill>
                      <a:schemeClr val="bg1">
                        <a:lumMod val="95000"/>
                      </a:schemeClr>
                    </a:solidFill>
                  </a:tcPr>
                </a:tc>
                <a:tc>
                  <a:txBody>
                    <a:bodyPr/>
                    <a:lstStyle/>
                    <a:p>
                      <a:pPr algn="l"/>
                      <a:r>
                        <a:rPr lang="en-IN" sz="1200" dirty="0" smtClean="0"/>
                        <a:t>Several difficulties are encountered in fusion welding of</a:t>
                      </a:r>
                      <a:r>
                        <a:rPr lang="en-IN" sz="1200" baseline="0" dirty="0" smtClean="0"/>
                        <a:t> </a:t>
                      </a:r>
                      <a:r>
                        <a:rPr lang="en-IN" sz="1200" dirty="0" smtClean="0"/>
                        <a:t>brasses with conventional joining processes are:</a:t>
                      </a:r>
                    </a:p>
                    <a:p>
                      <a:pPr algn="l">
                        <a:buFont typeface="Arial" pitchFamily="34" charset="0"/>
                        <a:buChar char="•"/>
                      </a:pPr>
                      <a:r>
                        <a:rPr lang="en-IN" sz="1200" dirty="0" smtClean="0"/>
                        <a:t> Formation of weld surface irregularities.</a:t>
                      </a:r>
                    </a:p>
                    <a:p>
                      <a:pPr algn="l">
                        <a:buFont typeface="Arial" pitchFamily="34" charset="0"/>
                        <a:buChar char="•"/>
                      </a:pPr>
                      <a:r>
                        <a:rPr lang="en-IN" sz="1200" dirty="0" smtClean="0"/>
                        <a:t> Change of colour due to oxidation.</a:t>
                      </a:r>
                    </a:p>
                    <a:p>
                      <a:pPr algn="l">
                        <a:buFont typeface="Arial" pitchFamily="34" charset="0"/>
                        <a:buChar char="•"/>
                      </a:pPr>
                      <a:r>
                        <a:rPr lang="en-IN" sz="1200" dirty="0" smtClean="0"/>
                        <a:t> Insufficient penetration.</a:t>
                      </a:r>
                    </a:p>
                    <a:p>
                      <a:pPr algn="l">
                        <a:buFont typeface="Arial" pitchFamily="34" charset="0"/>
                        <a:buChar char="•"/>
                      </a:pPr>
                      <a:r>
                        <a:rPr lang="en-IN" sz="1200" dirty="0" smtClean="0"/>
                        <a:t> Loss of strength at weld surface due to the formation of </a:t>
                      </a:r>
                      <a:r>
                        <a:rPr lang="en-IN" sz="1200" dirty="0" err="1" smtClean="0"/>
                        <a:t>ZnO</a:t>
                      </a:r>
                      <a:r>
                        <a:rPr lang="en-IN" sz="1200" dirty="0" smtClean="0"/>
                        <a:t>.</a:t>
                      </a:r>
                    </a:p>
                    <a:p>
                      <a:pPr algn="l">
                        <a:buFont typeface="Arial" pitchFamily="34" charset="0"/>
                        <a:buChar char="•"/>
                      </a:pPr>
                      <a:r>
                        <a:rPr lang="en-IN" sz="1200" dirty="0" smtClean="0"/>
                        <a:t> Loss of strength in fusion zone due to the evaporation of Zn.</a:t>
                      </a:r>
                    </a:p>
                    <a:p>
                      <a:pPr algn="l"/>
                      <a:r>
                        <a:rPr lang="en-IN" sz="1200" dirty="0" smtClean="0"/>
                        <a:t>Almost all of these problems are not expected to be encountered in friction stir welding, which is a solid state joining</a:t>
                      </a:r>
                      <a:r>
                        <a:rPr lang="en-IN" sz="1200" baseline="0" dirty="0" smtClean="0"/>
                        <a:t> </a:t>
                      </a:r>
                      <a:r>
                        <a:rPr lang="en-IN" sz="1200" dirty="0" smtClean="0"/>
                        <a:t>technique. [2]</a:t>
                      </a:r>
                      <a:endParaRPr lang="en-IN" sz="1200" dirty="0"/>
                    </a:p>
                  </a:txBody>
                  <a:tcPr>
                    <a:solidFill>
                      <a:schemeClr val="bg1">
                        <a:lumMod val="95000"/>
                      </a:schemeClr>
                    </a:solidFill>
                  </a:tcPr>
                </a:tc>
                <a:extLst>
                  <a:ext uri="{0D108BD9-81ED-4DB2-BD59-A6C34878D82A}">
                    <a16:rowId xmlns:a16="http://schemas.microsoft.com/office/drawing/2014/main" xmlns="" val="10001"/>
                  </a:ext>
                </a:extLst>
              </a:tr>
              <a:tr h="858707">
                <a:tc>
                  <a:txBody>
                    <a:bodyPr/>
                    <a:lstStyle/>
                    <a:p>
                      <a:pPr algn="l"/>
                      <a:r>
                        <a:rPr lang="en-IN" sz="1200" b="1" dirty="0" smtClean="0"/>
                        <a:t>Hardness and tensile behaviour of friction stir welded Cu-40wt%Zn brass</a:t>
                      </a:r>
                    </a:p>
                    <a:p>
                      <a:pPr algn="l"/>
                      <a:r>
                        <a:rPr lang="en-IN" sz="1200" b="0" dirty="0" smtClean="0"/>
                        <a:t>N </a:t>
                      </a:r>
                      <a:r>
                        <a:rPr lang="en-IN" sz="1200" b="0" dirty="0" err="1" smtClean="0"/>
                        <a:t>Srirangarajalu</a:t>
                      </a:r>
                      <a:r>
                        <a:rPr lang="en-IN" sz="1200" b="0" dirty="0" smtClean="0"/>
                        <a:t> &amp; A </a:t>
                      </a:r>
                      <a:r>
                        <a:rPr lang="en-IN" sz="1200" b="0" dirty="0" err="1" smtClean="0"/>
                        <a:t>Rajadurai</a:t>
                      </a:r>
                      <a:endParaRPr lang="en-IN" sz="1200" b="0" dirty="0" smtClean="0"/>
                    </a:p>
                    <a:p>
                      <a:pPr algn="l"/>
                      <a:r>
                        <a:rPr lang="en-IN" sz="1200" b="0" dirty="0" smtClean="0"/>
                        <a:t>Madras Institute of Technology, Anna University, Chennai 600 044, India</a:t>
                      </a:r>
                      <a:endParaRPr lang="en-IN" sz="1200" b="0" dirty="0"/>
                    </a:p>
                  </a:txBody>
                  <a:tcPr>
                    <a:solidFill>
                      <a:schemeClr val="bg1">
                        <a:lumMod val="95000"/>
                      </a:schemeClr>
                    </a:solidFill>
                  </a:tcPr>
                </a:tc>
                <a:tc>
                  <a:txBody>
                    <a:bodyPr/>
                    <a:lstStyle/>
                    <a:p>
                      <a:pPr algn="l"/>
                      <a:r>
                        <a:rPr lang="en-IN" sz="1200" kern="1200" dirty="0" smtClean="0">
                          <a:solidFill>
                            <a:schemeClr val="tx1"/>
                          </a:solidFill>
                          <a:latin typeface="+mn-lt"/>
                          <a:ea typeface="+mn-ea"/>
                          <a:cs typeface="+mn-cs"/>
                        </a:rPr>
                        <a:t>In previous study various tool pin</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profiles were</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examined and it was found that only</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taper threaded tool pin profile gave a better</a:t>
                      </a:r>
                      <a:r>
                        <a:rPr lang="en-IN" sz="1200" kern="1200" baseline="0" dirty="0" smtClean="0">
                          <a:solidFill>
                            <a:schemeClr val="tx1"/>
                          </a:solidFill>
                          <a:latin typeface="+mn-lt"/>
                          <a:ea typeface="+mn-ea"/>
                          <a:cs typeface="+mn-cs"/>
                        </a:rPr>
                        <a:t> weld,</a:t>
                      </a:r>
                    </a:p>
                    <a:p>
                      <a:pPr algn="l"/>
                      <a:r>
                        <a:rPr lang="en-IN" sz="1200" kern="1200" dirty="0" smtClean="0">
                          <a:solidFill>
                            <a:schemeClr val="tx1"/>
                          </a:solidFill>
                          <a:latin typeface="+mn-lt"/>
                          <a:ea typeface="+mn-ea"/>
                          <a:cs typeface="+mn-cs"/>
                        </a:rPr>
                        <a:t>During welding, the weld tool was tilted at angle of</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3 degree clockwise. The weld nugget of FSW samples were analyzed by polishing and etching with nitric acid and distilled water (with equal ratio) for nearly 3-4 s in the cross-section perpendicular to the welding direction. weld.</a:t>
                      </a:r>
                      <a:r>
                        <a:rPr lang="en-IN" sz="1200" dirty="0" smtClean="0"/>
                        <a:t> [3]</a:t>
                      </a:r>
                      <a:endParaRPr lang="en-IN" sz="1200" kern="1200" dirty="0" smtClean="0">
                        <a:solidFill>
                          <a:schemeClr val="tx1"/>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xmlns="" val="330406770"/>
                  </a:ext>
                </a:extLst>
              </a:tr>
              <a:tr h="858707">
                <a:tc>
                  <a:txBody>
                    <a:bodyPr/>
                    <a:lstStyle/>
                    <a:p>
                      <a:pPr algn="l"/>
                      <a:r>
                        <a:rPr lang="en-IN" sz="1200" b="1" dirty="0" smtClean="0"/>
                        <a:t>Microstructural and Mechanical</a:t>
                      </a:r>
                      <a:r>
                        <a:rPr lang="en-IN" sz="1200" b="1" baseline="0" dirty="0" smtClean="0"/>
                        <a:t> </a:t>
                      </a:r>
                      <a:r>
                        <a:rPr lang="en-IN" sz="1200" b="1" dirty="0" smtClean="0"/>
                        <a:t>Characterization of Friction Stir Butt Joint</a:t>
                      </a:r>
                      <a:r>
                        <a:rPr lang="en-IN" sz="1200" b="1" baseline="0" dirty="0" smtClean="0"/>
                        <a:t> </a:t>
                      </a:r>
                      <a:r>
                        <a:rPr lang="en-IN" sz="1200" b="1" dirty="0" smtClean="0"/>
                        <a:t>Welded 63% Cu-37% Zn Brass Plate</a:t>
                      </a:r>
                    </a:p>
                    <a:p>
                      <a:pPr algn="l"/>
                      <a:r>
                        <a:rPr lang="en-IN" sz="1200" b="0" kern="1200" dirty="0" smtClean="0">
                          <a:solidFill>
                            <a:schemeClr val="tx1"/>
                          </a:solidFill>
                          <a:latin typeface="+mn-lt"/>
                          <a:ea typeface="+mn-ea"/>
                          <a:cs typeface="+mn-cs"/>
                        </a:rPr>
                        <a:t>BY G. QAM, S. MISTIKOGLU, AND M. PAKDIL</a:t>
                      </a:r>
                    </a:p>
                  </a:txBody>
                  <a:tcPr>
                    <a:solidFill>
                      <a:schemeClr val="bg1">
                        <a:lumMod val="95000"/>
                      </a:schemeClr>
                    </a:solidFill>
                  </a:tcPr>
                </a:tc>
                <a:tc>
                  <a:txBody>
                    <a:bodyPr/>
                    <a:lstStyle/>
                    <a:p>
                      <a:pPr algn="l"/>
                      <a:r>
                        <a:rPr lang="en-IN" sz="1200" kern="1200" dirty="0" smtClean="0">
                          <a:solidFill>
                            <a:schemeClr val="tx1"/>
                          </a:solidFill>
                          <a:latin typeface="+mn-lt"/>
                          <a:ea typeface="+mn-ea"/>
                          <a:cs typeface="+mn-cs"/>
                        </a:rPr>
                        <a:t>In this study, the applicability of friction stir welding to 63% Cu-37% Zn</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brass plate has been investigated. The</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joint performance values were determined by</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conducting optical microscopy, micro hardness measurements, and mechanical testing (e.g., tensile and bend tests). The effects of</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the tool rotational speed  and the welding speed on</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the joint performance were determined. The best joint performances were obtained at a rotational speed of</a:t>
                      </a:r>
                      <a:r>
                        <a:rPr lang="en-IN" sz="1200" kern="1200" baseline="0" dirty="0" smtClean="0">
                          <a:solidFill>
                            <a:schemeClr val="tx1"/>
                          </a:solidFill>
                          <a:latin typeface="+mn-lt"/>
                          <a:ea typeface="+mn-ea"/>
                          <a:cs typeface="+mn-cs"/>
                        </a:rPr>
                        <a:t> </a:t>
                      </a:r>
                      <a:r>
                        <a:rPr lang="en-IN" sz="1200" kern="1200" dirty="0" smtClean="0">
                          <a:solidFill>
                            <a:schemeClr val="tx1"/>
                          </a:solidFill>
                          <a:latin typeface="+mn-lt"/>
                          <a:ea typeface="+mn-ea"/>
                          <a:cs typeface="+mn-cs"/>
                        </a:rPr>
                        <a:t>1400 rev/min with a welding speed of</a:t>
                      </a:r>
                      <a:r>
                        <a:rPr lang="en-IN" sz="1200" kern="1200" baseline="0" dirty="0" smtClean="0">
                          <a:solidFill>
                            <a:schemeClr val="tx1"/>
                          </a:solidFill>
                          <a:latin typeface="+mn-lt"/>
                          <a:ea typeface="+mn-ea"/>
                          <a:cs typeface="+mn-cs"/>
                        </a:rPr>
                        <a:t> 80</a:t>
                      </a:r>
                      <a:r>
                        <a:rPr lang="en-IN" sz="1200" kern="1200" dirty="0" smtClean="0">
                          <a:solidFill>
                            <a:schemeClr val="tx1"/>
                          </a:solidFill>
                          <a:latin typeface="+mn-lt"/>
                          <a:ea typeface="+mn-ea"/>
                          <a:cs typeface="+mn-cs"/>
                        </a:rPr>
                        <a:t> mm/min.</a:t>
                      </a:r>
                      <a:r>
                        <a:rPr lang="en-IN" sz="1200" dirty="0" smtClean="0"/>
                        <a:t> [4]</a:t>
                      </a:r>
                      <a:endParaRPr lang="en-IN" sz="1200" kern="1200" dirty="0" smtClean="0">
                        <a:solidFill>
                          <a:schemeClr val="tx1"/>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xmlns="" val="75722037"/>
                  </a:ext>
                </a:extLst>
              </a:tr>
            </a:tbl>
          </a:graphicData>
        </a:graphic>
      </p:graphicFrame>
    </p:spTree>
    <p:extLst>
      <p:ext uri="{BB962C8B-B14F-4D97-AF65-F5344CB8AC3E}">
        <p14:creationId xmlns:p14="http://schemas.microsoft.com/office/powerpoint/2010/main" xmlns="" val="1684622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solidFill>
                  <a:prstClr val="black">
                    <a:tint val="75000"/>
                  </a:prstClr>
                </a:solidFill>
              </a:rPr>
              <a:t>3</a:t>
            </a:r>
            <a:endParaRPr lang="en-IN" dirty="0">
              <a:solidFill>
                <a:prstClr val="black">
                  <a:tint val="75000"/>
                </a:prstClr>
              </a:solidFill>
            </a:endParaRPr>
          </a:p>
        </p:txBody>
      </p:sp>
      <p:sp>
        <p:nvSpPr>
          <p:cNvPr id="11" name="Rectangle 10"/>
          <p:cNvSpPr/>
          <p:nvPr/>
        </p:nvSpPr>
        <p:spPr>
          <a:xfrm>
            <a:off x="1115616" y="188640"/>
            <a:ext cx="7272808" cy="523220"/>
          </a:xfrm>
          <a:prstGeom prst="rect">
            <a:avLst/>
          </a:prstGeom>
        </p:spPr>
        <p:txBody>
          <a:bodyPr wrap="square">
            <a:spAutoFit/>
          </a:bodyPr>
          <a:lstStyle/>
          <a:p>
            <a:pPr algn="ctr"/>
            <a:r>
              <a:rPr lang="en-US" sz="2800" b="1" u="sng" dirty="0" smtClean="0">
                <a:solidFill>
                  <a:srgbClr val="FF0000"/>
                </a:solidFill>
                <a:latin typeface="Georgia" pitchFamily="18" charset="0"/>
              </a:rPr>
              <a:t>Literature Review</a:t>
            </a:r>
            <a:endParaRPr lang="en-IN" sz="2800" dirty="0">
              <a:solidFill>
                <a:prstClr val="black"/>
              </a:solidFill>
            </a:endParaRPr>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solidFill>
                  <a:prstClr val="black"/>
                </a:solidFill>
              </a:rPr>
              <a:t>     </a:t>
            </a:r>
            <a:endParaRPr lang="en-IN" sz="2400" dirty="0">
              <a:solidFill>
                <a:prstClr val="black"/>
              </a:solidFill>
              <a:latin typeface="Georgia" pitchFamily="18" charset="0"/>
            </a:endParaRPr>
          </a:p>
        </p:txBody>
      </p:sp>
      <p:sp>
        <p:nvSpPr>
          <p:cNvPr id="12" name="TextBox 11"/>
          <p:cNvSpPr txBox="1"/>
          <p:nvPr/>
        </p:nvSpPr>
        <p:spPr>
          <a:xfrm>
            <a:off x="762000" y="1143000"/>
            <a:ext cx="7848600" cy="5447645"/>
          </a:xfrm>
          <a:prstGeom prst="rect">
            <a:avLst/>
          </a:prstGeom>
          <a:noFill/>
        </p:spPr>
        <p:txBody>
          <a:bodyPr wrap="square" rtlCol="0">
            <a:spAutoFit/>
          </a:bodyPr>
          <a:lstStyle/>
          <a:p>
            <a:pPr marL="228600" indent="-228600">
              <a:buFont typeface="+mj-lt"/>
              <a:buAutoNum type="arabicPeriod"/>
            </a:pPr>
            <a:r>
              <a:rPr lang="en-IN" sz="1200" dirty="0" smtClean="0">
                <a:solidFill>
                  <a:prstClr val="black"/>
                </a:solidFill>
                <a:latin typeface="Georgia" pitchFamily="18" charset="0"/>
              </a:rPr>
              <a:t>This research paper told us that FSW depends on the primary factors i.e. Diameter of the tool, RPM of the tool and the feed Rate. This helped us in choosing these 3 categories for our research paper.</a:t>
            </a:r>
          </a:p>
          <a:p>
            <a:pPr marL="228600" indent="-228600">
              <a:buFont typeface="+mj-lt"/>
              <a:buAutoNum type="arabicPeriod"/>
            </a:pPr>
            <a:endParaRPr lang="en-IN" sz="1200" dirty="0" smtClean="0">
              <a:solidFill>
                <a:prstClr val="black"/>
              </a:solidFill>
              <a:latin typeface="Georgia" pitchFamily="18" charset="0"/>
            </a:endParaRPr>
          </a:p>
          <a:p>
            <a:pPr marL="228600" indent="-228600">
              <a:buFont typeface="+mj-lt"/>
              <a:buAutoNum type="arabicPeriod"/>
            </a:pPr>
            <a:r>
              <a:rPr lang="en-IN" sz="1200" dirty="0" smtClean="0">
                <a:solidFill>
                  <a:prstClr val="black"/>
                </a:solidFill>
                <a:latin typeface="Georgia" pitchFamily="18" charset="0"/>
              </a:rPr>
              <a:t>This research paper helped us getting the knowledge of the defects produced in the conventional welding of the brass and how the solid state weld helps  overcome these defects for the practical application of brass.</a:t>
            </a:r>
          </a:p>
          <a:p>
            <a:pPr marL="228600" indent="-228600">
              <a:buFont typeface="+mj-lt"/>
              <a:buAutoNum type="arabicPeriod"/>
            </a:pPr>
            <a:endParaRPr lang="en-IN" sz="1200" dirty="0" smtClean="0">
              <a:solidFill>
                <a:prstClr val="black"/>
              </a:solidFill>
              <a:latin typeface="Georgia" pitchFamily="18" charset="0"/>
            </a:endParaRPr>
          </a:p>
          <a:p>
            <a:pPr marL="228600" indent="-228600">
              <a:buFont typeface="+mj-lt"/>
              <a:buAutoNum type="arabicPeriod"/>
            </a:pPr>
            <a:r>
              <a:rPr lang="en-IN" sz="1200" dirty="0" smtClean="0">
                <a:solidFill>
                  <a:prstClr val="black"/>
                </a:solidFill>
                <a:latin typeface="Georgia" pitchFamily="18" charset="0"/>
              </a:rPr>
              <a:t>This research paper helped us getting the tool pin specifications as here it is mentioned that the tapered pin will cause much less vibrations and mechanical disturbances during the welding or the bead process than the conventional cylindrical pin.</a:t>
            </a:r>
          </a:p>
          <a:p>
            <a:pPr marL="228600" indent="-228600">
              <a:buFont typeface="+mj-lt"/>
              <a:buAutoNum type="arabicPeriod"/>
            </a:pPr>
            <a:endParaRPr lang="en-IN" sz="1200" dirty="0" smtClean="0">
              <a:solidFill>
                <a:prstClr val="black"/>
              </a:solidFill>
              <a:latin typeface="Georgia" pitchFamily="18" charset="0"/>
            </a:endParaRPr>
          </a:p>
          <a:p>
            <a:pPr marL="228600" indent="-228600">
              <a:buFont typeface="+mj-lt"/>
              <a:buAutoNum type="arabicPeriod"/>
            </a:pPr>
            <a:r>
              <a:rPr lang="en-IN" sz="1200" dirty="0" smtClean="0">
                <a:solidFill>
                  <a:prstClr val="black"/>
                </a:solidFill>
                <a:latin typeface="Georgia" pitchFamily="18" charset="0"/>
              </a:rPr>
              <a:t>This research paper told us about the etchant to be used for the microscopy. The rotational speeds and the diameter of the tool were mentioned here for getting the desired results.</a:t>
            </a:r>
          </a:p>
          <a:p>
            <a:pPr marL="228600" indent="-228600">
              <a:buFont typeface="+mj-lt"/>
              <a:buAutoNum type="arabicPeriod"/>
            </a:pPr>
            <a:endParaRPr lang="en-IN" sz="1200" dirty="0" smtClean="0">
              <a:solidFill>
                <a:prstClr val="black"/>
              </a:solidFill>
              <a:latin typeface="Georgia" pitchFamily="18" charset="0"/>
            </a:endParaRPr>
          </a:p>
          <a:p>
            <a:pPr marL="228600" indent="-228600">
              <a:buFont typeface="+mj-lt"/>
              <a:buAutoNum type="arabicPeriod"/>
            </a:pPr>
            <a:endParaRPr lang="en-IN" sz="1200" dirty="0" smtClean="0">
              <a:solidFill>
                <a:prstClr val="black"/>
              </a:solidFill>
              <a:latin typeface="Georgia" pitchFamily="18" charset="0"/>
            </a:endParaRPr>
          </a:p>
          <a:p>
            <a:pPr marL="228600" indent="-228600"/>
            <a:endParaRPr lang="en-IN" sz="1200" dirty="0" smtClean="0">
              <a:solidFill>
                <a:prstClr val="black"/>
              </a:solidFill>
              <a:latin typeface="Georgia" pitchFamily="18" charset="0"/>
            </a:endParaRPr>
          </a:p>
          <a:p>
            <a:r>
              <a:rPr lang="en-IN" sz="1200" dirty="0" smtClean="0">
                <a:solidFill>
                  <a:prstClr val="black"/>
                </a:solidFill>
                <a:latin typeface="Georgia" pitchFamily="18" charset="0"/>
              </a:rPr>
              <a:t>Some </a:t>
            </a:r>
            <a:r>
              <a:rPr lang="en-IN" sz="1200" dirty="0" smtClean="0">
                <a:solidFill>
                  <a:prstClr val="black"/>
                </a:solidFill>
                <a:latin typeface="Georgia" pitchFamily="18" charset="0"/>
              </a:rPr>
              <a:t>other research papers consulted are-</a:t>
            </a:r>
          </a:p>
          <a:p>
            <a:endParaRPr lang="en-IN" sz="1200" dirty="0" smtClean="0">
              <a:solidFill>
                <a:prstClr val="black"/>
              </a:solidFill>
              <a:latin typeface="Georgia" pitchFamily="18" charset="0"/>
            </a:endParaRPr>
          </a:p>
          <a:p>
            <a:pPr marL="171450" indent="-171450">
              <a:buFont typeface="Wingdings" panose="05000000000000000000" pitchFamily="2" charset="2"/>
              <a:buChar char="§"/>
            </a:pPr>
            <a:r>
              <a:rPr lang="en-IN" sz="1200" b="1" dirty="0" smtClean="0">
                <a:solidFill>
                  <a:prstClr val="black"/>
                </a:solidFill>
                <a:latin typeface="Georgia" pitchFamily="18" charset="0"/>
              </a:rPr>
              <a:t>Effect of rotation speed on the microstructure and mechanical properties of dissimilar friction stir-welded copper/brass metals</a:t>
            </a:r>
          </a:p>
          <a:p>
            <a:r>
              <a:rPr lang="en-IN" sz="1200" dirty="0" smtClean="0">
                <a:solidFill>
                  <a:prstClr val="black"/>
                </a:solidFill>
                <a:latin typeface="Georgia" pitchFamily="18" charset="0"/>
              </a:rPr>
              <a:t>     L. Zhou &amp; W. L. Zhou &amp; J. C. </a:t>
            </a:r>
            <a:r>
              <a:rPr lang="en-IN" sz="1200" dirty="0" err="1" smtClean="0">
                <a:solidFill>
                  <a:prstClr val="black"/>
                </a:solidFill>
                <a:latin typeface="Georgia" pitchFamily="18" charset="0"/>
              </a:rPr>
              <a:t>Feng</a:t>
            </a:r>
            <a:r>
              <a:rPr lang="en-IN" sz="1200" dirty="0" smtClean="0">
                <a:solidFill>
                  <a:prstClr val="black"/>
                </a:solidFill>
                <a:latin typeface="Georgia" pitchFamily="18" charset="0"/>
              </a:rPr>
              <a:t> &amp; W. X. He &amp; Y. X. Huang &amp; S. S. Dong</a:t>
            </a:r>
          </a:p>
          <a:p>
            <a:pPr marL="171450" indent="-171450">
              <a:buFont typeface="Wingdings" panose="05000000000000000000" pitchFamily="2" charset="2"/>
              <a:buChar char="§"/>
            </a:pPr>
            <a:endParaRPr lang="en-IN" sz="1200" dirty="0" smtClean="0">
              <a:solidFill>
                <a:prstClr val="black"/>
              </a:solidFill>
              <a:latin typeface="Georgia" pitchFamily="18" charset="0"/>
            </a:endParaRPr>
          </a:p>
          <a:p>
            <a:pPr marL="171450" indent="-171450">
              <a:buFont typeface="Wingdings" panose="05000000000000000000" pitchFamily="2" charset="2"/>
              <a:buChar char="§"/>
            </a:pPr>
            <a:r>
              <a:rPr lang="en-IN" sz="1200" b="1" dirty="0" smtClean="0">
                <a:solidFill>
                  <a:prstClr val="black"/>
                </a:solidFill>
                <a:latin typeface="Georgia" pitchFamily="18" charset="0"/>
              </a:rPr>
              <a:t>Microstructure and Mechanical Characterization of Friction-Stir-Welded Dual-Phase Brass</a:t>
            </a:r>
          </a:p>
          <a:p>
            <a:r>
              <a:rPr lang="en-IN" sz="1200" dirty="0" smtClean="0">
                <a:solidFill>
                  <a:prstClr val="black"/>
                </a:solidFill>
                <a:latin typeface="Georgia" pitchFamily="18" charset="0"/>
              </a:rPr>
              <a:t>     R. </a:t>
            </a:r>
            <a:r>
              <a:rPr lang="en-IN" sz="1200" dirty="0" err="1" smtClean="0">
                <a:solidFill>
                  <a:prstClr val="black"/>
                </a:solidFill>
                <a:latin typeface="Georgia" pitchFamily="18" charset="0"/>
              </a:rPr>
              <a:t>Ramesh</a:t>
            </a:r>
            <a:r>
              <a:rPr lang="en-IN" sz="1200" dirty="0" smtClean="0">
                <a:solidFill>
                  <a:prstClr val="black"/>
                </a:solidFill>
                <a:latin typeface="Georgia" pitchFamily="18" charset="0"/>
              </a:rPr>
              <a:t>, I. </a:t>
            </a:r>
            <a:r>
              <a:rPr lang="en-IN" sz="1200" dirty="0" err="1" smtClean="0">
                <a:solidFill>
                  <a:prstClr val="black"/>
                </a:solidFill>
                <a:latin typeface="Georgia" pitchFamily="18" charset="0"/>
              </a:rPr>
              <a:t>Dinaharan</a:t>
            </a:r>
            <a:r>
              <a:rPr lang="en-IN" sz="1200" dirty="0" smtClean="0">
                <a:solidFill>
                  <a:prstClr val="black"/>
                </a:solidFill>
                <a:latin typeface="Georgia" pitchFamily="18" charset="0"/>
              </a:rPr>
              <a:t>, E.T. </a:t>
            </a:r>
            <a:r>
              <a:rPr lang="en-IN" sz="1200" dirty="0" err="1" smtClean="0">
                <a:solidFill>
                  <a:prstClr val="black"/>
                </a:solidFill>
                <a:latin typeface="Georgia" pitchFamily="18" charset="0"/>
              </a:rPr>
              <a:t>Akinlabi</a:t>
            </a:r>
            <a:r>
              <a:rPr lang="en-IN" sz="1200" dirty="0" smtClean="0">
                <a:solidFill>
                  <a:prstClr val="black"/>
                </a:solidFill>
                <a:latin typeface="Georgia" pitchFamily="18" charset="0"/>
              </a:rPr>
              <a:t>, and N. </a:t>
            </a:r>
            <a:r>
              <a:rPr lang="en-IN" sz="1200" dirty="0" err="1" smtClean="0">
                <a:solidFill>
                  <a:prstClr val="black"/>
                </a:solidFill>
                <a:latin typeface="Georgia" pitchFamily="18" charset="0"/>
              </a:rPr>
              <a:t>Murugan</a:t>
            </a:r>
            <a:endParaRPr lang="en-IN" sz="1200" dirty="0" smtClean="0">
              <a:solidFill>
                <a:prstClr val="black"/>
              </a:solidFill>
              <a:latin typeface="Georgia" pitchFamily="18" charset="0"/>
            </a:endParaRPr>
          </a:p>
          <a:p>
            <a:pPr marL="171450" indent="-171450">
              <a:buFont typeface="Wingdings" panose="05000000000000000000" pitchFamily="2" charset="2"/>
              <a:buChar char="§"/>
            </a:pPr>
            <a:endParaRPr lang="en-IN" sz="1200" dirty="0" smtClean="0">
              <a:solidFill>
                <a:prstClr val="black"/>
              </a:solidFill>
              <a:latin typeface="Georgia" pitchFamily="18" charset="0"/>
            </a:endParaRPr>
          </a:p>
          <a:p>
            <a:pPr marL="171450" indent="-171450">
              <a:buFont typeface="Wingdings" panose="05000000000000000000" pitchFamily="2" charset="2"/>
              <a:buChar char="§"/>
            </a:pPr>
            <a:r>
              <a:rPr lang="en-IN" sz="1200" b="1" dirty="0" smtClean="0">
                <a:solidFill>
                  <a:prstClr val="black"/>
                </a:solidFill>
                <a:latin typeface="Georgia" pitchFamily="18" charset="0"/>
              </a:rPr>
              <a:t>Effects of Welding and rotational speeds on the Microstructure and Hardness of Friction Stir Welded Single-Phase Brass</a:t>
            </a:r>
          </a:p>
          <a:p>
            <a:r>
              <a:rPr lang="en-IN" sz="1200" b="1" dirty="0">
                <a:solidFill>
                  <a:prstClr val="black"/>
                </a:solidFill>
                <a:latin typeface="Georgia" pitchFamily="18" charset="0"/>
              </a:rPr>
              <a:t> </a:t>
            </a:r>
            <a:r>
              <a:rPr lang="en-IN" sz="1200" b="1" dirty="0" smtClean="0">
                <a:solidFill>
                  <a:prstClr val="black"/>
                </a:solidFill>
                <a:latin typeface="Georgia" pitchFamily="18" charset="0"/>
              </a:rPr>
              <a:t>    </a:t>
            </a:r>
            <a:r>
              <a:rPr lang="en-IN" sz="1200" dirty="0" err="1" smtClean="0">
                <a:solidFill>
                  <a:prstClr val="black"/>
                </a:solidFill>
                <a:latin typeface="Georgia" pitchFamily="18" charset="0"/>
              </a:rPr>
              <a:t>Sajjad</a:t>
            </a:r>
            <a:r>
              <a:rPr lang="en-IN" sz="1200" dirty="0" smtClean="0">
                <a:solidFill>
                  <a:prstClr val="black"/>
                </a:solidFill>
                <a:latin typeface="Georgia" pitchFamily="18" charset="0"/>
              </a:rPr>
              <a:t> </a:t>
            </a:r>
            <a:r>
              <a:rPr lang="en-IN" sz="1200" dirty="0" err="1" smtClean="0">
                <a:solidFill>
                  <a:prstClr val="black"/>
                </a:solidFill>
                <a:latin typeface="Georgia" pitchFamily="18" charset="0"/>
              </a:rPr>
              <a:t>Emami</a:t>
            </a:r>
            <a:r>
              <a:rPr lang="en-IN" sz="1200" dirty="0" smtClean="0">
                <a:solidFill>
                  <a:prstClr val="black"/>
                </a:solidFill>
                <a:latin typeface="Georgia" pitchFamily="18" charset="0"/>
              </a:rPr>
              <a:t> • </a:t>
            </a:r>
            <a:r>
              <a:rPr lang="en-IN" sz="1200" dirty="0" err="1" smtClean="0">
                <a:solidFill>
                  <a:prstClr val="black"/>
                </a:solidFill>
                <a:latin typeface="Georgia" pitchFamily="18" charset="0"/>
              </a:rPr>
              <a:t>Tohid</a:t>
            </a:r>
            <a:r>
              <a:rPr lang="en-IN" sz="1200" dirty="0" smtClean="0">
                <a:solidFill>
                  <a:prstClr val="black"/>
                </a:solidFill>
                <a:latin typeface="Georgia" pitchFamily="18" charset="0"/>
              </a:rPr>
              <a:t> </a:t>
            </a:r>
            <a:r>
              <a:rPr lang="en-IN" sz="1200" dirty="0" err="1" smtClean="0">
                <a:solidFill>
                  <a:prstClr val="black"/>
                </a:solidFill>
                <a:latin typeface="Georgia" pitchFamily="18" charset="0"/>
              </a:rPr>
              <a:t>Saeid</a:t>
            </a:r>
            <a:endParaRPr lang="en-IN" sz="1200" dirty="0" smtClean="0">
              <a:solidFill>
                <a:prstClr val="black"/>
              </a:solidFill>
              <a:latin typeface="Georgia" pitchFamily="18" charset="0"/>
            </a:endParaRPr>
          </a:p>
          <a:p>
            <a:endParaRPr lang="en-IN" sz="1200" dirty="0">
              <a:solidFill>
                <a:prstClr val="black"/>
              </a:solidFill>
              <a:latin typeface="Georgia" pitchFamily="18" charset="0"/>
            </a:endParaRPr>
          </a:p>
        </p:txBody>
      </p:sp>
    </p:spTree>
    <p:extLst>
      <p:ext uri="{BB962C8B-B14F-4D97-AF65-F5344CB8AC3E}">
        <p14:creationId xmlns:p14="http://schemas.microsoft.com/office/powerpoint/2010/main" xmlns="" val="3682951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t>4</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smtClean="0">
                <a:solidFill>
                  <a:srgbClr val="FF0000"/>
                </a:solidFill>
                <a:latin typeface="Georgia" pitchFamily="18" charset="0"/>
              </a:rPr>
              <a:t>Design of Experiments</a:t>
            </a:r>
            <a:endParaRPr lang="en-IN" sz="2800" dirty="0"/>
          </a:p>
        </p:txBody>
      </p:sp>
      <p:sp>
        <p:nvSpPr>
          <p:cNvPr id="7" name="TextBox 6"/>
          <p:cNvSpPr txBox="1"/>
          <p:nvPr/>
        </p:nvSpPr>
        <p:spPr>
          <a:xfrm>
            <a:off x="0" y="1341208"/>
            <a:ext cx="8892480" cy="3477875"/>
          </a:xfrm>
          <a:prstGeom prst="rect">
            <a:avLst/>
          </a:prstGeom>
          <a:noFill/>
        </p:spPr>
        <p:txBody>
          <a:bodyPr wrap="square" rtlCol="0">
            <a:spAutoFit/>
          </a:bodyPr>
          <a:lstStyle/>
          <a:p>
            <a:r>
              <a:rPr lang="en-IN" sz="2000" dirty="0" smtClean="0">
                <a:latin typeface="Calibri" panose="020F0502020204030204" pitchFamily="34" charset="0"/>
                <a:cs typeface="Calibri" panose="020F0502020204030204" pitchFamily="34" charset="0"/>
              </a:rPr>
              <a:t>Parameters to be considered for experiment:</a:t>
            </a:r>
          </a:p>
          <a:p>
            <a:pPr marL="342900" indent="-342900">
              <a:buFontTx/>
              <a:buAutoNum type="arabicPeriod"/>
            </a:pPr>
            <a:r>
              <a:rPr lang="en-IN" sz="2000" dirty="0" smtClean="0">
                <a:latin typeface="Calibri" panose="020F0502020204030204" pitchFamily="34" charset="0"/>
                <a:cs typeface="Calibri" panose="020F0502020204030204" pitchFamily="34" charset="0"/>
              </a:rPr>
              <a:t>RPM of the tool – </a:t>
            </a:r>
            <a:r>
              <a:rPr lang="en-IN" sz="2000" dirty="0" smtClean="0">
                <a:solidFill>
                  <a:srgbClr val="FF0000"/>
                </a:solidFill>
                <a:latin typeface="Calibri" panose="020F0502020204030204" pitchFamily="34" charset="0"/>
                <a:cs typeface="Calibri" panose="020F0502020204030204" pitchFamily="34" charset="0"/>
              </a:rPr>
              <a:t>Low-900, High -1400</a:t>
            </a:r>
          </a:p>
          <a:p>
            <a:pPr marL="342900" indent="-342900">
              <a:buAutoNum type="arabicPeriod"/>
            </a:pPr>
            <a:r>
              <a:rPr lang="en-IN" sz="2000" dirty="0" smtClean="0">
                <a:latin typeface="Calibri" panose="020F0502020204030204" pitchFamily="34" charset="0"/>
                <a:cs typeface="Calibri" panose="020F0502020204030204" pitchFamily="34" charset="0"/>
              </a:rPr>
              <a:t>Welding Speed – </a:t>
            </a:r>
            <a:r>
              <a:rPr lang="en-IN" sz="2000" dirty="0" smtClean="0">
                <a:solidFill>
                  <a:srgbClr val="FF0000"/>
                </a:solidFill>
                <a:latin typeface="Calibri" panose="020F0502020204030204" pitchFamily="34" charset="0"/>
                <a:cs typeface="Calibri" panose="020F0502020204030204" pitchFamily="34" charset="0"/>
              </a:rPr>
              <a:t>Low-40mm/min , High-80mm/min</a:t>
            </a:r>
          </a:p>
          <a:p>
            <a:pPr marL="342900" indent="-342900">
              <a:buAutoNum type="arabicPeriod"/>
            </a:pPr>
            <a:r>
              <a:rPr lang="en-IN" sz="2000" dirty="0" smtClean="0">
                <a:latin typeface="Calibri" panose="020F0502020204030204" pitchFamily="34" charset="0"/>
                <a:cs typeface="Calibri" panose="020F0502020204030204" pitchFamily="34" charset="0"/>
              </a:rPr>
              <a:t>Tool Diameter variation– </a:t>
            </a:r>
            <a:r>
              <a:rPr lang="en-IN" sz="2000" dirty="0" smtClean="0">
                <a:solidFill>
                  <a:srgbClr val="FF0000"/>
                </a:solidFill>
                <a:latin typeface="Calibri" panose="020F0502020204030204" pitchFamily="34" charset="0"/>
                <a:cs typeface="Calibri" panose="020F0502020204030204" pitchFamily="34" charset="0"/>
              </a:rPr>
              <a:t>Low-</a:t>
            </a:r>
            <a:r>
              <a:rPr lang="en-US" sz="2000" dirty="0">
                <a:solidFill>
                  <a:srgbClr val="FF0000"/>
                </a:solidFill>
              </a:rPr>
              <a:t>Ø</a:t>
            </a:r>
            <a:r>
              <a:rPr lang="en-IN" sz="2000" dirty="0" smtClean="0">
                <a:solidFill>
                  <a:srgbClr val="FF0000"/>
                </a:solidFill>
                <a:latin typeface="Calibri" panose="020F0502020204030204" pitchFamily="34" charset="0"/>
                <a:cs typeface="Calibri" panose="020F0502020204030204" pitchFamily="34" charset="0"/>
              </a:rPr>
              <a:t>12mm, High-</a:t>
            </a:r>
            <a:r>
              <a:rPr lang="en-US" sz="2000" dirty="0">
                <a:solidFill>
                  <a:srgbClr val="FF0000"/>
                </a:solidFill>
              </a:rPr>
              <a:t>Ø</a:t>
            </a:r>
            <a:r>
              <a:rPr lang="en-IN" sz="2000" dirty="0" smtClean="0">
                <a:solidFill>
                  <a:srgbClr val="FF0000"/>
                </a:solidFill>
                <a:latin typeface="Calibri" panose="020F0502020204030204" pitchFamily="34" charset="0"/>
                <a:cs typeface="Calibri" panose="020F0502020204030204" pitchFamily="34" charset="0"/>
              </a:rPr>
              <a:t>15mm</a:t>
            </a:r>
          </a:p>
          <a:p>
            <a:pPr marL="342900" indent="-342900"/>
            <a:endParaRPr lang="en-US" sz="2000" dirty="0" smtClean="0">
              <a:latin typeface="Calibri" panose="020F0502020204030204" pitchFamily="34" charset="0"/>
              <a:cs typeface="Calibri" panose="020F0502020204030204" pitchFamily="34" charset="0"/>
            </a:endParaRPr>
          </a:p>
          <a:p>
            <a:r>
              <a:rPr lang="en-IN" sz="2000" dirty="0">
                <a:latin typeface="Calibri" panose="020F0502020204030204" pitchFamily="34" charset="0"/>
                <a:cs typeface="Calibri" panose="020F0502020204030204" pitchFamily="34" charset="0"/>
              </a:rPr>
              <a:t>The parameters are selected from the literature review for the FSW on the brass plate from the research papers mentioned before.</a:t>
            </a:r>
          </a:p>
          <a:p>
            <a:pPr marL="342900" indent="-342900"/>
            <a:endParaRPr lang="en-IN" sz="2000" dirty="0" smtClean="0">
              <a:latin typeface="Calibri" panose="020F0502020204030204" pitchFamily="34" charset="0"/>
              <a:cs typeface="Calibri" panose="020F0502020204030204" pitchFamily="34" charset="0"/>
            </a:endParaRPr>
          </a:p>
          <a:p>
            <a:pPr marL="342900" indent="-342900"/>
            <a:r>
              <a:rPr lang="en-IN" sz="2000" dirty="0" smtClean="0">
                <a:latin typeface="Calibri" panose="020F0502020204030204" pitchFamily="34" charset="0"/>
                <a:cs typeface="Calibri" panose="020F0502020204030204" pitchFamily="34" charset="0"/>
              </a:rPr>
              <a:t>We have </a:t>
            </a:r>
            <a:r>
              <a:rPr lang="en-IN" sz="2000" dirty="0" smtClean="0">
                <a:solidFill>
                  <a:srgbClr val="FF0000"/>
                </a:solidFill>
                <a:latin typeface="Calibri" panose="020F0502020204030204" pitchFamily="34" charset="0"/>
                <a:cs typeface="Calibri" panose="020F0502020204030204" pitchFamily="34" charset="0"/>
              </a:rPr>
              <a:t>3</a:t>
            </a:r>
            <a:r>
              <a:rPr lang="en-IN" sz="2000" dirty="0" smtClean="0">
                <a:latin typeface="Calibri" panose="020F0502020204030204" pitchFamily="34" charset="0"/>
                <a:cs typeface="Calibri" panose="020F0502020204030204" pitchFamily="34" charset="0"/>
              </a:rPr>
              <a:t> parameters and corresponding </a:t>
            </a:r>
            <a:r>
              <a:rPr lang="en-IN" sz="2000" dirty="0" smtClean="0">
                <a:solidFill>
                  <a:srgbClr val="FF0000"/>
                </a:solidFill>
                <a:latin typeface="Calibri" panose="020F0502020204030204" pitchFamily="34" charset="0"/>
                <a:cs typeface="Calibri" panose="020F0502020204030204" pitchFamily="34" charset="0"/>
              </a:rPr>
              <a:t>2</a:t>
            </a:r>
            <a:r>
              <a:rPr lang="en-IN" sz="2000" dirty="0" smtClean="0">
                <a:latin typeface="Calibri" panose="020F0502020204030204" pitchFamily="34" charset="0"/>
                <a:cs typeface="Calibri" panose="020F0502020204030204" pitchFamily="34" charset="0"/>
              </a:rPr>
              <a:t> levels of variation for each.</a:t>
            </a:r>
          </a:p>
          <a:p>
            <a:r>
              <a:rPr lang="en-IN" sz="2000" dirty="0" smtClean="0">
                <a:latin typeface="Calibri" panose="020F0502020204030204" pitchFamily="34" charset="0"/>
                <a:cs typeface="Calibri" panose="020F0502020204030204" pitchFamily="34" charset="0"/>
              </a:rPr>
              <a:t>Therefore, there are </a:t>
            </a:r>
            <a:r>
              <a:rPr lang="en-IN" sz="2000" dirty="0" smtClean="0">
                <a:solidFill>
                  <a:srgbClr val="FF0000"/>
                </a:solidFill>
                <a:latin typeface="Calibri" panose="020F0502020204030204" pitchFamily="34" charset="0"/>
                <a:cs typeface="Calibri" panose="020F0502020204030204" pitchFamily="34" charset="0"/>
              </a:rPr>
              <a:t>2x2x2 </a:t>
            </a:r>
            <a:r>
              <a:rPr lang="en-IN" sz="2000" dirty="0" smtClean="0">
                <a:latin typeface="Calibri" panose="020F0502020204030204" pitchFamily="34" charset="0"/>
                <a:cs typeface="Calibri" panose="020F0502020204030204" pitchFamily="34" charset="0"/>
              </a:rPr>
              <a:t>i.e. </a:t>
            </a:r>
            <a:r>
              <a:rPr lang="en-IN" sz="2000" dirty="0" smtClean="0">
                <a:solidFill>
                  <a:srgbClr val="FF0000"/>
                </a:solidFill>
                <a:latin typeface="Calibri" panose="020F0502020204030204" pitchFamily="34" charset="0"/>
                <a:cs typeface="Calibri" panose="020F0502020204030204" pitchFamily="34" charset="0"/>
              </a:rPr>
              <a:t>8 </a:t>
            </a:r>
            <a:r>
              <a:rPr lang="en-IN" sz="2000" dirty="0" smtClean="0">
                <a:latin typeface="Calibri" panose="020F0502020204030204" pitchFamily="34" charset="0"/>
                <a:cs typeface="Calibri" panose="020F0502020204030204" pitchFamily="34" charset="0"/>
              </a:rPr>
              <a:t>test cases on which we will perform the bead on plate.</a:t>
            </a:r>
            <a:endParaRPr lang="en-IN" sz="2400" dirty="0" smtClean="0">
              <a:latin typeface="Georgi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smtClean="0"/>
              <a:t>5</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smtClean="0">
                <a:solidFill>
                  <a:srgbClr val="FF0000"/>
                </a:solidFill>
                <a:latin typeface="Georgia" pitchFamily="18" charset="0"/>
              </a:rPr>
              <a:t>Preparation of Tool</a:t>
            </a:r>
            <a:endParaRPr lang="en-IN" sz="2800" dirty="0"/>
          </a:p>
        </p:txBody>
      </p:sp>
      <p:sp>
        <p:nvSpPr>
          <p:cNvPr id="7" name="TextBox 6"/>
          <p:cNvSpPr txBox="1"/>
          <p:nvPr/>
        </p:nvSpPr>
        <p:spPr>
          <a:xfrm>
            <a:off x="251520" y="3733800"/>
            <a:ext cx="8892480" cy="1754326"/>
          </a:xfrm>
          <a:prstGeom prst="rect">
            <a:avLst/>
          </a:prstGeom>
          <a:noFill/>
        </p:spPr>
        <p:txBody>
          <a:bodyPr wrap="square" rtlCol="0">
            <a:spAutoFit/>
          </a:bodyPr>
          <a:lstStyle/>
          <a:p>
            <a:r>
              <a:rPr lang="en-IN" dirty="0" smtClean="0">
                <a:latin typeface="Georgia" pitchFamily="18" charset="0"/>
              </a:rPr>
              <a:t>Tool was cut to the length of 80mm length and </a:t>
            </a:r>
            <a:r>
              <a:rPr lang="en-IN" dirty="0" smtClean="0">
                <a:latin typeface="Georgia" pitchFamily="18" charset="0"/>
              </a:rPr>
              <a:t>15mm </a:t>
            </a:r>
            <a:r>
              <a:rPr lang="en-IN" dirty="0" smtClean="0">
                <a:latin typeface="Georgia" pitchFamily="18" charset="0"/>
              </a:rPr>
              <a:t>diameter </a:t>
            </a:r>
            <a:r>
              <a:rPr lang="en-IN" dirty="0" smtClean="0">
                <a:latin typeface="Georgia" pitchFamily="18" charset="0"/>
              </a:rPr>
              <a:t>as per the literature </a:t>
            </a:r>
            <a:r>
              <a:rPr lang="en-IN" dirty="0" smtClean="0">
                <a:latin typeface="Georgia" pitchFamily="18" charset="0"/>
              </a:rPr>
              <a:t>review</a:t>
            </a:r>
            <a:r>
              <a:rPr lang="en-IN" dirty="0" smtClean="0">
                <a:latin typeface="Georgia" pitchFamily="18" charset="0"/>
              </a:rPr>
              <a:t>. If the tool would have been longer then it would have the greater moment on the tip and that would make the tool weaker.</a:t>
            </a:r>
            <a:endParaRPr lang="en-IN" dirty="0" smtClean="0">
              <a:latin typeface="Georgia" pitchFamily="18" charset="0"/>
            </a:endParaRPr>
          </a:p>
          <a:p>
            <a:r>
              <a:rPr lang="en-IN" dirty="0" smtClean="0">
                <a:latin typeface="Georgia" pitchFamily="18" charset="0"/>
              </a:rPr>
              <a:t>Other tools to be made via same </a:t>
            </a:r>
            <a:r>
              <a:rPr lang="en-IN" dirty="0" smtClean="0">
                <a:latin typeface="Georgia" pitchFamily="18" charset="0"/>
              </a:rPr>
              <a:t>process.</a:t>
            </a:r>
            <a:endParaRPr lang="en-IN" dirty="0" smtClean="0">
              <a:latin typeface="Georgia" pitchFamily="18" charset="0"/>
            </a:endParaRPr>
          </a:p>
          <a:p>
            <a:r>
              <a:rPr lang="en-IN" dirty="0" smtClean="0">
                <a:latin typeface="Georgia" pitchFamily="18" charset="0"/>
              </a:rPr>
              <a:t>Rockwell hardness testing was used for the finding the hardness of the specimen.</a:t>
            </a:r>
          </a:p>
          <a:p>
            <a:r>
              <a:rPr lang="en-IN" dirty="0" smtClean="0">
                <a:latin typeface="Georgia" pitchFamily="18" charset="0"/>
              </a:rPr>
              <a:t>Quenching was done for hardening of the tool.</a:t>
            </a:r>
          </a:p>
        </p:txBody>
      </p:sp>
      <p:graphicFrame>
        <p:nvGraphicFramePr>
          <p:cNvPr id="15" name="Diagram 14"/>
          <p:cNvGraphicFramePr/>
          <p:nvPr/>
        </p:nvGraphicFramePr>
        <p:xfrm>
          <a:off x="1676400" y="914400"/>
          <a:ext cx="6096000"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t>6</a:t>
            </a:r>
            <a:endParaRPr lang="en-IN" dirty="0"/>
          </a:p>
        </p:txBody>
      </p:sp>
      <p:sp>
        <p:nvSpPr>
          <p:cNvPr id="11" name="Rectangle 10"/>
          <p:cNvSpPr/>
          <p:nvPr/>
        </p:nvSpPr>
        <p:spPr>
          <a:xfrm>
            <a:off x="1143000" y="152400"/>
            <a:ext cx="7272808" cy="523220"/>
          </a:xfrm>
          <a:prstGeom prst="rect">
            <a:avLst/>
          </a:prstGeom>
        </p:spPr>
        <p:txBody>
          <a:bodyPr wrap="square">
            <a:spAutoFit/>
          </a:bodyPr>
          <a:lstStyle/>
          <a:p>
            <a:pPr algn="ctr"/>
            <a:r>
              <a:rPr lang="en-IN" sz="2800" b="1" dirty="0" smtClean="0">
                <a:solidFill>
                  <a:srgbClr val="FF0000"/>
                </a:solidFill>
                <a:latin typeface="Georgia" pitchFamily="18" charset="0"/>
              </a:rPr>
              <a:t>Quenching process</a:t>
            </a:r>
            <a:endParaRPr lang="en-IN" sz="2800" dirty="0"/>
          </a:p>
        </p:txBody>
      </p:sp>
      <p:sp>
        <p:nvSpPr>
          <p:cNvPr id="7" name="TextBox 6"/>
          <p:cNvSpPr txBox="1"/>
          <p:nvPr/>
        </p:nvSpPr>
        <p:spPr>
          <a:xfrm>
            <a:off x="228600" y="882352"/>
            <a:ext cx="8686800" cy="1815882"/>
          </a:xfrm>
          <a:prstGeom prst="rect">
            <a:avLst/>
          </a:prstGeom>
          <a:noFill/>
        </p:spPr>
        <p:txBody>
          <a:bodyPr wrap="square" rtlCol="0">
            <a:spAutoFit/>
          </a:bodyPr>
          <a:lstStyle/>
          <a:p>
            <a:pPr algn="just"/>
            <a:r>
              <a:rPr lang="en-IN" sz="1600" dirty="0">
                <a:latin typeface="Calibri" panose="020F0502020204030204" pitchFamily="34" charset="0"/>
                <a:cs typeface="Calibri" panose="020F0502020204030204" pitchFamily="34" charset="0"/>
              </a:rPr>
              <a:t>Quenching is the rapid cooling of a metal to adjust the mechanical properties of its original state. To perform the quenching process, a metal is heated to a temperature greater than that of normal conditions, typically somewhere above its recrystallization temperature but below its melting temperature. </a:t>
            </a:r>
          </a:p>
          <a:p>
            <a:pPr algn="just"/>
            <a:r>
              <a:rPr lang="en-IN" sz="1600" dirty="0">
                <a:latin typeface="Calibri" panose="020F0502020204030204" pitchFamily="34" charset="0"/>
                <a:cs typeface="Calibri" panose="020F0502020204030204" pitchFamily="34" charset="0"/>
              </a:rPr>
              <a:t>For the Quenching process </a:t>
            </a:r>
            <a:r>
              <a:rPr lang="en-IN" sz="1600" b="1" dirty="0">
                <a:latin typeface="Calibri" panose="020F0502020204030204" pitchFamily="34" charset="0"/>
                <a:cs typeface="Calibri" panose="020F0502020204030204" pitchFamily="34" charset="0"/>
              </a:rPr>
              <a:t>ASTM D3520-88(1998)</a:t>
            </a:r>
            <a:r>
              <a:rPr lang="en-IN" sz="1600" dirty="0">
                <a:latin typeface="Calibri" panose="020F0502020204030204" pitchFamily="34" charset="0"/>
                <a:cs typeface="Calibri" panose="020F0502020204030204" pitchFamily="34" charset="0"/>
              </a:rPr>
              <a:t> were used based on the literature review of the research paper mentioned below. The standards tells us about  the hardening temperature and time. [5]</a:t>
            </a:r>
          </a:p>
        </p:txBody>
      </p:sp>
      <p:graphicFrame>
        <p:nvGraphicFramePr>
          <p:cNvPr id="12" name="Table 11"/>
          <p:cNvGraphicFramePr>
            <a:graphicFrameLocks noGrp="1"/>
          </p:cNvGraphicFramePr>
          <p:nvPr>
            <p:extLst>
              <p:ext uri="{D42A27DB-BD31-4B8C-83A1-F6EECF244321}">
                <p14:modId xmlns:p14="http://schemas.microsoft.com/office/powerpoint/2010/main" xmlns="" val="697650115"/>
              </p:ext>
            </p:extLst>
          </p:nvPr>
        </p:nvGraphicFramePr>
        <p:xfrm>
          <a:off x="580292" y="3158986"/>
          <a:ext cx="4572000" cy="1483360"/>
        </p:xfrm>
        <a:graphic>
          <a:graphicData uri="http://schemas.openxmlformats.org/drawingml/2006/table">
            <a:tbl>
              <a:tblPr firstRow="1" bandRow="1">
                <a:tableStyleId>{21E4AEA4-8DFA-4A89-87EB-49C32662AFE0}</a:tableStyleId>
              </a:tblPr>
              <a:tblGrid>
                <a:gridCol w="2667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370840">
                <a:tc>
                  <a:txBody>
                    <a:bodyPr/>
                    <a:lstStyle/>
                    <a:p>
                      <a:r>
                        <a:rPr lang="en-IN" sz="1600" b="0" dirty="0" smtClean="0">
                          <a:latin typeface="Calibri" panose="020F0502020204030204" pitchFamily="34" charset="0"/>
                          <a:cs typeface="Calibri" panose="020F0502020204030204" pitchFamily="34" charset="0"/>
                        </a:rPr>
                        <a:t>Quenching Parameters</a:t>
                      </a:r>
                      <a:endParaRPr lang="en-IN" sz="1600" b="0" dirty="0">
                        <a:latin typeface="Calibri" panose="020F0502020204030204" pitchFamily="34" charset="0"/>
                        <a:cs typeface="Calibri" panose="020F0502020204030204" pitchFamily="34" charset="0"/>
                      </a:endParaRPr>
                    </a:p>
                  </a:txBody>
                  <a:tcPr/>
                </a:tc>
                <a:tc>
                  <a:txBody>
                    <a:bodyPr/>
                    <a:lstStyle/>
                    <a:p>
                      <a:endParaRPr lang="en-IN"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370840">
                <a:tc>
                  <a:txBody>
                    <a:bodyPr/>
                    <a:lstStyle/>
                    <a:p>
                      <a:r>
                        <a:rPr lang="en-IN" sz="1600" b="0" dirty="0" smtClean="0">
                          <a:latin typeface="Calibri" panose="020F0502020204030204" pitchFamily="34" charset="0"/>
                          <a:cs typeface="Calibri" panose="020F0502020204030204" pitchFamily="34" charset="0"/>
                        </a:rPr>
                        <a:t>Hardening</a:t>
                      </a:r>
                      <a:r>
                        <a:rPr lang="en-IN" sz="1600" b="0" baseline="0" dirty="0" smtClean="0">
                          <a:latin typeface="Calibri" panose="020F0502020204030204" pitchFamily="34" charset="0"/>
                          <a:cs typeface="Calibri" panose="020F0502020204030204" pitchFamily="34" charset="0"/>
                        </a:rPr>
                        <a:t> Temperature</a:t>
                      </a:r>
                      <a:endParaRPr lang="en-IN" sz="1600" b="0" dirty="0">
                        <a:latin typeface="Calibri" panose="020F0502020204030204" pitchFamily="34" charset="0"/>
                        <a:cs typeface="Calibri" panose="020F0502020204030204" pitchFamily="34" charset="0"/>
                      </a:endParaRPr>
                    </a:p>
                  </a:txBody>
                  <a:tcPr/>
                </a:tc>
                <a:tc>
                  <a:txBody>
                    <a:bodyPr/>
                    <a:lstStyle/>
                    <a:p>
                      <a:r>
                        <a:rPr lang="en-IN" sz="1600" b="0" dirty="0" smtClean="0">
                          <a:latin typeface="Calibri" panose="020F0502020204030204" pitchFamily="34" charset="0"/>
                          <a:cs typeface="Calibri" panose="020F0502020204030204" pitchFamily="34" charset="0"/>
                        </a:rPr>
                        <a:t>800</a:t>
                      </a:r>
                      <a:r>
                        <a:rPr lang="en-IN" sz="1600" b="0" baseline="0" dirty="0" smtClean="0">
                          <a:latin typeface="Calibri" panose="020F0502020204030204" pitchFamily="34" charset="0"/>
                          <a:cs typeface="Calibri" panose="020F0502020204030204" pitchFamily="34" charset="0"/>
                        </a:rPr>
                        <a:t> </a:t>
                      </a:r>
                      <a:r>
                        <a:rPr lang="he-IL" sz="1600" b="0" baseline="0" dirty="0" smtClean="0">
                          <a:latin typeface="Calibri" panose="020F0502020204030204" pitchFamily="34" charset="0"/>
                          <a:cs typeface="Calibri" panose="020F0502020204030204" pitchFamily="34" charset="0"/>
                        </a:rPr>
                        <a:t>֯</a:t>
                      </a:r>
                      <a:r>
                        <a:rPr lang="en-IN" sz="1600" b="0" baseline="0" dirty="0" smtClean="0">
                          <a:latin typeface="Calibri" panose="020F0502020204030204" pitchFamily="34" charset="0"/>
                          <a:cs typeface="Calibri" panose="020F0502020204030204" pitchFamily="34" charset="0"/>
                        </a:rPr>
                        <a:t>C</a:t>
                      </a:r>
                      <a:endParaRPr lang="en-IN"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370840">
                <a:tc>
                  <a:txBody>
                    <a:bodyPr/>
                    <a:lstStyle/>
                    <a:p>
                      <a:r>
                        <a:rPr lang="en-IN" sz="1600" b="0" dirty="0" smtClean="0">
                          <a:latin typeface="Calibri" panose="020F0502020204030204" pitchFamily="34" charset="0"/>
                          <a:cs typeface="Calibri" panose="020F0502020204030204" pitchFamily="34" charset="0"/>
                        </a:rPr>
                        <a:t>Quenching Medium</a:t>
                      </a:r>
                      <a:endParaRPr lang="en-IN" sz="1600" b="0" dirty="0">
                        <a:latin typeface="Calibri" panose="020F0502020204030204" pitchFamily="34" charset="0"/>
                        <a:cs typeface="Calibri" panose="020F0502020204030204" pitchFamily="34" charset="0"/>
                      </a:endParaRPr>
                    </a:p>
                  </a:txBody>
                  <a:tcPr/>
                </a:tc>
                <a:tc>
                  <a:txBody>
                    <a:bodyPr/>
                    <a:lstStyle/>
                    <a:p>
                      <a:r>
                        <a:rPr lang="en-IN" sz="1600" b="0" dirty="0" smtClean="0">
                          <a:latin typeface="Calibri" panose="020F0502020204030204" pitchFamily="34" charset="0"/>
                          <a:cs typeface="Calibri" panose="020F0502020204030204" pitchFamily="34" charset="0"/>
                        </a:rPr>
                        <a:t>Sunflower</a:t>
                      </a:r>
                      <a:r>
                        <a:rPr lang="en-IN" sz="1600" b="0" baseline="0" dirty="0" smtClean="0">
                          <a:latin typeface="Calibri" panose="020F0502020204030204" pitchFamily="34" charset="0"/>
                          <a:cs typeface="Calibri" panose="020F0502020204030204" pitchFamily="34" charset="0"/>
                        </a:rPr>
                        <a:t> Oil</a:t>
                      </a:r>
                      <a:endParaRPr lang="en-IN"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r h="370840">
                <a:tc>
                  <a:txBody>
                    <a:bodyPr/>
                    <a:lstStyle/>
                    <a:p>
                      <a:r>
                        <a:rPr lang="en-IN" sz="1600" b="0" dirty="0" smtClean="0">
                          <a:latin typeface="Calibri" panose="020F0502020204030204" pitchFamily="34" charset="0"/>
                          <a:cs typeface="Calibri" panose="020F0502020204030204" pitchFamily="34" charset="0"/>
                        </a:rPr>
                        <a:t>Time of heating</a:t>
                      </a:r>
                      <a:endParaRPr lang="en-IN" sz="1600" b="0" dirty="0">
                        <a:latin typeface="Calibri" panose="020F0502020204030204" pitchFamily="34" charset="0"/>
                        <a:cs typeface="Calibri" panose="020F0502020204030204" pitchFamily="34" charset="0"/>
                      </a:endParaRPr>
                    </a:p>
                  </a:txBody>
                  <a:tcPr/>
                </a:tc>
                <a:tc>
                  <a:txBody>
                    <a:bodyPr/>
                    <a:lstStyle/>
                    <a:p>
                      <a:r>
                        <a:rPr lang="en-IN" sz="1600" b="0" dirty="0" smtClean="0">
                          <a:latin typeface="Calibri" panose="020F0502020204030204" pitchFamily="34" charset="0"/>
                          <a:cs typeface="Calibri" panose="020F0502020204030204" pitchFamily="34" charset="0"/>
                        </a:rPr>
                        <a:t>75 minutes</a:t>
                      </a:r>
                      <a:endParaRPr lang="en-IN"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3"/>
                  </a:ext>
                </a:extLst>
              </a:tr>
            </a:tbl>
          </a:graphicData>
        </a:graphic>
      </p:graphicFrame>
      <p:pic>
        <p:nvPicPr>
          <p:cNvPr id="24578" name="Picture 2" descr="C:\Users\pc\Desktop\IMG_20200116_124541.jpg"/>
          <p:cNvPicPr>
            <a:picLocks noChangeAspect="1" noChangeArrowheads="1"/>
          </p:cNvPicPr>
          <p:nvPr/>
        </p:nvPicPr>
        <p:blipFill>
          <a:blip r:embed="rId4" cstate="print"/>
          <a:srcRect/>
          <a:stretch>
            <a:fillRect/>
          </a:stretch>
        </p:blipFill>
        <p:spPr bwMode="auto">
          <a:xfrm rot="5400000">
            <a:off x="6034087" y="3102968"/>
            <a:ext cx="2514600" cy="1933574"/>
          </a:xfrm>
          <a:prstGeom prst="rect">
            <a:avLst/>
          </a:prstGeom>
          <a:noFill/>
        </p:spPr>
      </p:pic>
      <p:sp>
        <p:nvSpPr>
          <p:cNvPr id="15" name="Rectangle 14"/>
          <p:cNvSpPr/>
          <p:nvPr/>
        </p:nvSpPr>
        <p:spPr>
          <a:xfrm>
            <a:off x="5562600" y="5356656"/>
            <a:ext cx="3581400" cy="523220"/>
          </a:xfrm>
          <a:prstGeom prst="rect">
            <a:avLst/>
          </a:prstGeom>
        </p:spPr>
        <p:txBody>
          <a:bodyPr wrap="square">
            <a:spAutoFit/>
          </a:bodyPr>
          <a:lstStyle/>
          <a:p>
            <a:pPr algn="ctr"/>
            <a:r>
              <a:rPr lang="en-IN" sz="1400" i="1" dirty="0" smtClean="0"/>
              <a:t>Fig1 Quenching Process</a:t>
            </a:r>
          </a:p>
          <a:p>
            <a:pPr algn="ctr"/>
            <a:r>
              <a:rPr lang="en-IN" sz="1400" i="1" dirty="0" smtClean="0"/>
              <a:t>(</a:t>
            </a:r>
            <a:r>
              <a:rPr lang="en-IN" sz="1400" i="1" dirty="0" err="1" smtClean="0"/>
              <a:t>Pic</a:t>
            </a:r>
            <a:r>
              <a:rPr lang="en-IN" sz="1400" i="1" dirty="0" smtClean="0"/>
              <a:t>. taken from Material Science Lab.)</a:t>
            </a:r>
            <a:endParaRPr lang="en-IN" sz="14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t>7</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smtClean="0">
                <a:solidFill>
                  <a:srgbClr val="FF0000"/>
                </a:solidFill>
                <a:latin typeface="Georgia" pitchFamily="18" charset="0"/>
              </a:rPr>
              <a:t>Continued.</a:t>
            </a:r>
            <a:endParaRPr lang="en-IN" sz="2800" dirty="0"/>
          </a:p>
        </p:txBody>
      </p:sp>
      <p:graphicFrame>
        <p:nvGraphicFramePr>
          <p:cNvPr id="13" name="Table 12"/>
          <p:cNvGraphicFramePr>
            <a:graphicFrameLocks noGrp="1"/>
          </p:cNvGraphicFramePr>
          <p:nvPr>
            <p:extLst>
              <p:ext uri="{D42A27DB-BD31-4B8C-83A1-F6EECF244321}">
                <p14:modId xmlns:p14="http://schemas.microsoft.com/office/powerpoint/2010/main" xmlns="" val="363305560"/>
              </p:ext>
            </p:extLst>
          </p:nvPr>
        </p:nvGraphicFramePr>
        <p:xfrm>
          <a:off x="381000" y="4191000"/>
          <a:ext cx="8229600" cy="1269066"/>
        </p:xfrm>
        <a:graphic>
          <a:graphicData uri="http://schemas.openxmlformats.org/drawingml/2006/table">
            <a:tbl>
              <a:tblPr firstRow="1" bandRow="1">
                <a:tableStyleId>{21E4AEA4-8DFA-4A89-87EB-49C32662AFE0}</a:tableStyleId>
              </a:tblPr>
              <a:tblGrid>
                <a:gridCol w="1645920">
                  <a:extLst>
                    <a:ext uri="{9D8B030D-6E8A-4147-A177-3AD203B41FA5}">
                      <a16:colId xmlns:a16="http://schemas.microsoft.com/office/drawing/2014/main" xmlns="" val="20000"/>
                    </a:ext>
                  </a:extLst>
                </a:gridCol>
                <a:gridCol w="1645920">
                  <a:extLst>
                    <a:ext uri="{9D8B030D-6E8A-4147-A177-3AD203B41FA5}">
                      <a16:colId xmlns:a16="http://schemas.microsoft.com/office/drawing/2014/main" xmlns="" val="20001"/>
                    </a:ext>
                  </a:extLst>
                </a:gridCol>
                <a:gridCol w="1645920">
                  <a:extLst>
                    <a:ext uri="{9D8B030D-6E8A-4147-A177-3AD203B41FA5}">
                      <a16:colId xmlns:a16="http://schemas.microsoft.com/office/drawing/2014/main" xmlns="" val="20002"/>
                    </a:ext>
                  </a:extLst>
                </a:gridCol>
                <a:gridCol w="1645920">
                  <a:extLst>
                    <a:ext uri="{9D8B030D-6E8A-4147-A177-3AD203B41FA5}">
                      <a16:colId xmlns:a16="http://schemas.microsoft.com/office/drawing/2014/main" xmlns="" val="20003"/>
                    </a:ext>
                  </a:extLst>
                </a:gridCol>
                <a:gridCol w="1645920">
                  <a:extLst>
                    <a:ext uri="{9D8B030D-6E8A-4147-A177-3AD203B41FA5}">
                      <a16:colId xmlns:a16="http://schemas.microsoft.com/office/drawing/2014/main" xmlns="" val="20004"/>
                    </a:ext>
                  </a:extLst>
                </a:gridCol>
              </a:tblGrid>
              <a:tr h="451653">
                <a:tc>
                  <a:txBody>
                    <a:bodyPr/>
                    <a:lstStyle/>
                    <a:p>
                      <a:pPr algn="ctr"/>
                      <a:r>
                        <a:rPr lang="en-US" dirty="0" smtClean="0">
                          <a:latin typeface="Calibri" panose="020F0502020204030204" pitchFamily="34" charset="0"/>
                          <a:cs typeface="Calibri" panose="020F0502020204030204" pitchFamily="34" charset="0"/>
                        </a:rPr>
                        <a:t>Condition</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 (HRC-1)</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(HRC-2)</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(HRC-3)</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Average</a:t>
                      </a:r>
                      <a:endParaRPr lang="en-IN"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451653">
                <a:tc>
                  <a:txBody>
                    <a:bodyPr/>
                    <a:lstStyle/>
                    <a:p>
                      <a:r>
                        <a:rPr lang="en-IN" dirty="0" smtClean="0">
                          <a:latin typeface="Calibri" panose="020F0502020204030204" pitchFamily="34" charset="0"/>
                          <a:cs typeface="Calibri" panose="020F0502020204030204" pitchFamily="34" charset="0"/>
                        </a:rPr>
                        <a:t>Unquenched</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54 </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57 </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56 </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55.67 </a:t>
                      </a:r>
                      <a:endParaRPr lang="en-IN"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356417">
                <a:tc>
                  <a:txBody>
                    <a:bodyPr/>
                    <a:lstStyle/>
                    <a:p>
                      <a:r>
                        <a:rPr lang="en-IN" dirty="0" smtClean="0">
                          <a:latin typeface="Calibri" panose="020F0502020204030204" pitchFamily="34" charset="0"/>
                          <a:cs typeface="Calibri" panose="020F0502020204030204" pitchFamily="34" charset="0"/>
                        </a:rPr>
                        <a:t>Quenched</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64 </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63 </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65 </a:t>
                      </a:r>
                      <a:endParaRPr lang="en-IN" dirty="0">
                        <a:latin typeface="Calibri" panose="020F0502020204030204" pitchFamily="34" charset="0"/>
                        <a:cs typeface="Calibri" panose="020F0502020204030204" pitchFamily="34" charset="0"/>
                      </a:endParaRPr>
                    </a:p>
                  </a:txBody>
                  <a:tcPr/>
                </a:tc>
                <a:tc>
                  <a:txBody>
                    <a:bodyPr/>
                    <a:lstStyle/>
                    <a:p>
                      <a:pPr algn="ctr"/>
                      <a:r>
                        <a:rPr lang="en-IN" dirty="0" smtClean="0">
                          <a:latin typeface="Calibri" panose="020F0502020204030204" pitchFamily="34" charset="0"/>
                          <a:cs typeface="Calibri" panose="020F0502020204030204" pitchFamily="34" charset="0"/>
                        </a:rPr>
                        <a:t>64 </a:t>
                      </a:r>
                      <a:endParaRPr lang="en-IN"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bl>
          </a:graphicData>
        </a:graphic>
      </p:graphicFrame>
      <p:pic>
        <p:nvPicPr>
          <p:cNvPr id="2049" name="Picture 1" descr="1"/>
          <p:cNvPicPr>
            <a:picLocks noChangeAspect="1" noChangeArrowheads="1"/>
          </p:cNvPicPr>
          <p:nvPr/>
        </p:nvPicPr>
        <p:blipFill>
          <a:blip r:embed="rId4" cstate="print"/>
          <a:srcRect/>
          <a:stretch>
            <a:fillRect/>
          </a:stretch>
        </p:blipFill>
        <p:spPr bwMode="auto">
          <a:xfrm>
            <a:off x="6559624" y="1009295"/>
            <a:ext cx="1828800" cy="2095970"/>
          </a:xfrm>
          <a:prstGeom prst="rect">
            <a:avLst/>
          </a:prstGeom>
          <a:noFill/>
        </p:spPr>
      </p:pic>
      <p:sp>
        <p:nvSpPr>
          <p:cNvPr id="14" name="Rectangle 13"/>
          <p:cNvSpPr/>
          <p:nvPr/>
        </p:nvSpPr>
        <p:spPr>
          <a:xfrm>
            <a:off x="5919218" y="3252018"/>
            <a:ext cx="3213059" cy="523220"/>
          </a:xfrm>
          <a:prstGeom prst="rect">
            <a:avLst/>
          </a:prstGeom>
        </p:spPr>
        <p:txBody>
          <a:bodyPr wrap="none">
            <a:spAutoFit/>
          </a:bodyPr>
          <a:lstStyle/>
          <a:p>
            <a:pPr algn="ctr"/>
            <a:r>
              <a:rPr lang="en-IN" sz="1400" i="1" dirty="0" smtClean="0"/>
              <a:t>Fig 2 Rockwell hardness testing machine </a:t>
            </a:r>
          </a:p>
          <a:p>
            <a:pPr algn="ctr"/>
            <a:r>
              <a:rPr lang="en-IN" sz="1400" i="1" dirty="0" smtClean="0"/>
              <a:t>(Image taken from Material Science Lab.)</a:t>
            </a:r>
            <a:endParaRPr lang="en-IN" sz="1400" i="1" dirty="0"/>
          </a:p>
        </p:txBody>
      </p:sp>
      <p:sp>
        <p:nvSpPr>
          <p:cNvPr id="15" name="TextBox 14"/>
          <p:cNvSpPr txBox="1"/>
          <p:nvPr/>
        </p:nvSpPr>
        <p:spPr>
          <a:xfrm>
            <a:off x="152400" y="4800600"/>
            <a:ext cx="4114800" cy="461665"/>
          </a:xfrm>
          <a:prstGeom prst="rect">
            <a:avLst/>
          </a:prstGeom>
          <a:noFill/>
        </p:spPr>
        <p:txBody>
          <a:bodyPr wrap="square" rtlCol="0">
            <a:spAutoFit/>
          </a:bodyPr>
          <a:lstStyle/>
          <a:p>
            <a:pPr marL="342900" indent="-342900"/>
            <a:r>
              <a:rPr lang="en-IN" sz="2400" dirty="0" smtClean="0"/>
              <a:t>     </a:t>
            </a:r>
            <a:endParaRPr lang="en-IN" sz="2400" dirty="0">
              <a:latin typeface="Georgia" pitchFamily="18" charset="0"/>
            </a:endParaRPr>
          </a:p>
        </p:txBody>
      </p:sp>
      <p:sp>
        <p:nvSpPr>
          <p:cNvPr id="12" name="TextBox 11"/>
          <p:cNvSpPr txBox="1"/>
          <p:nvPr/>
        </p:nvSpPr>
        <p:spPr>
          <a:xfrm>
            <a:off x="123092" y="844549"/>
            <a:ext cx="6096000" cy="2554545"/>
          </a:xfrm>
          <a:prstGeom prst="rect">
            <a:avLst/>
          </a:prstGeom>
          <a:noFill/>
        </p:spPr>
        <p:txBody>
          <a:bodyPr wrap="square" rtlCol="0">
            <a:spAutoFit/>
          </a:bodyPr>
          <a:lstStyle/>
          <a:p>
            <a:r>
              <a:rPr lang="en-IN" sz="1600" b="1" dirty="0" smtClean="0">
                <a:latin typeface="Calibri" panose="020F0502020204030204" pitchFamily="34" charset="0"/>
                <a:cs typeface="Calibri" panose="020F0502020204030204" pitchFamily="34" charset="0"/>
              </a:rPr>
              <a:t>Rockwell Hardness Testing </a:t>
            </a:r>
            <a:endParaRPr lang="en-IN" sz="1600" b="1" dirty="0" smtClean="0">
              <a:latin typeface="Calibri" panose="020F0502020204030204" pitchFamily="34" charset="0"/>
              <a:cs typeface="Calibri" panose="020F0502020204030204" pitchFamily="34" charset="0"/>
            </a:endParaRPr>
          </a:p>
          <a:p>
            <a:endParaRPr lang="en-IN" sz="1600" b="1" dirty="0" smtClean="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IN" sz="1600" dirty="0" smtClean="0">
                <a:latin typeface="Calibri" panose="020F0502020204030204" pitchFamily="34" charset="0"/>
                <a:cs typeface="Calibri" panose="020F0502020204030204" pitchFamily="34" charset="0"/>
              </a:rPr>
              <a:t>In this testing a verified machine is used to force a diamond </a:t>
            </a:r>
            <a:r>
              <a:rPr lang="en-IN" sz="1600" dirty="0" err="1" smtClean="0">
                <a:latin typeface="Calibri" panose="020F0502020204030204" pitchFamily="34" charset="0"/>
                <a:cs typeface="Calibri" panose="020F0502020204030204" pitchFamily="34" charset="0"/>
              </a:rPr>
              <a:t>spheroconical</a:t>
            </a:r>
            <a:r>
              <a:rPr lang="en-IN" sz="1600" dirty="0" smtClean="0">
                <a:latin typeface="Calibri" panose="020F0502020204030204" pitchFamily="34" charset="0"/>
                <a:cs typeface="Calibri" panose="020F0502020204030204" pitchFamily="34" charset="0"/>
              </a:rPr>
              <a:t> indenter under specified conditions into the surface of the material under the test. [6]</a:t>
            </a:r>
            <a:r>
              <a:rPr lang="en-IN" sz="1600" b="1" dirty="0" smtClean="0">
                <a:latin typeface="Calibri" panose="020F0502020204030204" pitchFamily="34" charset="0"/>
                <a:cs typeface="Calibri" panose="020F0502020204030204" pitchFamily="34" charset="0"/>
              </a:rPr>
              <a:t>  </a:t>
            </a:r>
          </a:p>
          <a:p>
            <a:pPr marL="342900" indent="-342900" algn="just">
              <a:buFont typeface="Arial" panose="020B0604020202020204" pitchFamily="34" charset="0"/>
              <a:buChar char="•"/>
            </a:pPr>
            <a:r>
              <a:rPr lang="en-IN" sz="1600" dirty="0" smtClean="0">
                <a:latin typeface="Calibri" panose="020F0502020204030204" pitchFamily="34" charset="0"/>
                <a:cs typeface="Calibri" panose="020F0502020204030204" pitchFamily="34" charset="0"/>
              </a:rPr>
              <a:t>Preliminary hardness testing results of EN31. Rockwell hardness test was done before quenching, three observations were taken. </a:t>
            </a:r>
            <a:r>
              <a:rPr lang="en-IN" sz="1600" b="1" u="sng" dirty="0" smtClean="0">
                <a:latin typeface="Calibri" panose="020F0502020204030204" pitchFamily="34" charset="0"/>
                <a:cs typeface="Calibri" panose="020F0502020204030204" pitchFamily="34" charset="0"/>
              </a:rPr>
              <a:t>ASTM A370 </a:t>
            </a:r>
            <a:r>
              <a:rPr lang="en-IN" sz="1600" dirty="0" smtClean="0">
                <a:latin typeface="Calibri" panose="020F0502020204030204" pitchFamily="34" charset="0"/>
                <a:cs typeface="Calibri" panose="020F0502020204030204" pitchFamily="34" charset="0"/>
              </a:rPr>
              <a:t>standards were used for the Rockwell hardness testing for the EN31.</a:t>
            </a:r>
          </a:p>
          <a:p>
            <a:pPr marL="342900" indent="-342900" algn="just">
              <a:buFont typeface="Arial" panose="020B0604020202020204" pitchFamily="34" charset="0"/>
              <a:buChar char="•"/>
            </a:pPr>
            <a:r>
              <a:rPr lang="en-IN" sz="1600" dirty="0" smtClean="0">
                <a:latin typeface="Calibri" panose="020F0502020204030204" pitchFamily="34" charset="0"/>
                <a:cs typeface="Calibri" panose="020F0502020204030204" pitchFamily="34" charset="0"/>
              </a:rPr>
              <a:t>And another three observations were taken after quenching</a:t>
            </a:r>
            <a:endParaRPr lang="en-IN" sz="1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cstate="print"/>
          <a:srcRect/>
          <a:stretch>
            <a:fillRect/>
          </a:stretch>
        </p:blipFill>
        <p:spPr bwMode="auto">
          <a:xfrm>
            <a:off x="0" y="0"/>
            <a:ext cx="720080" cy="576638"/>
          </a:xfrm>
          <a:prstGeom prst="rect">
            <a:avLst/>
          </a:prstGeom>
          <a:noFill/>
          <a:ln w="9525">
            <a:noFill/>
            <a:miter lim="800000"/>
            <a:headEnd/>
            <a:tailEnd/>
          </a:ln>
          <a:effectLst/>
        </p:spPr>
      </p:pic>
      <p:cxnSp>
        <p:nvCxnSpPr>
          <p:cNvPr id="9" name="Straight Connector 8"/>
          <p:cNvCxnSpPr/>
          <p:nvPr/>
        </p:nvCxnSpPr>
        <p:spPr>
          <a:xfrm>
            <a:off x="0" y="62068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0" y="6432698"/>
            <a:ext cx="9144000" cy="0"/>
          </a:xfrm>
          <a:prstGeom prst="line">
            <a:avLst/>
          </a:prstGeom>
          <a:ln w="635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r>
              <a:rPr lang="en-US" dirty="0"/>
              <a:t>8</a:t>
            </a:r>
            <a:endParaRPr lang="en-IN" dirty="0"/>
          </a:p>
        </p:txBody>
      </p:sp>
      <p:sp>
        <p:nvSpPr>
          <p:cNvPr id="11" name="Rectangle 10"/>
          <p:cNvSpPr/>
          <p:nvPr/>
        </p:nvSpPr>
        <p:spPr>
          <a:xfrm>
            <a:off x="1115616" y="188640"/>
            <a:ext cx="7272808" cy="523220"/>
          </a:xfrm>
          <a:prstGeom prst="rect">
            <a:avLst/>
          </a:prstGeom>
        </p:spPr>
        <p:txBody>
          <a:bodyPr wrap="square">
            <a:spAutoFit/>
          </a:bodyPr>
          <a:lstStyle/>
          <a:p>
            <a:pPr algn="ctr"/>
            <a:r>
              <a:rPr lang="en-IN" sz="2800" b="1" u="sng" dirty="0" smtClean="0">
                <a:solidFill>
                  <a:srgbClr val="FF0000"/>
                </a:solidFill>
                <a:latin typeface="Georgia" pitchFamily="18" charset="0"/>
              </a:rPr>
              <a:t>Preparation of </a:t>
            </a:r>
            <a:r>
              <a:rPr lang="en-IN" sz="2800" b="1" u="sng" dirty="0" err="1" smtClean="0">
                <a:solidFill>
                  <a:srgbClr val="FF0000"/>
                </a:solidFill>
                <a:latin typeface="Georgia" pitchFamily="18" charset="0"/>
              </a:rPr>
              <a:t>Workpiece</a:t>
            </a:r>
            <a:endParaRPr lang="en-IN" sz="2800" dirty="0"/>
          </a:p>
        </p:txBody>
      </p:sp>
      <p:graphicFrame>
        <p:nvGraphicFramePr>
          <p:cNvPr id="15" name="Diagram 14"/>
          <p:cNvGraphicFramePr/>
          <p:nvPr/>
        </p:nvGraphicFramePr>
        <p:xfrm>
          <a:off x="1143000" y="914400"/>
          <a:ext cx="7315200" cy="502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descr="C:\Users\paruk\Desktop\3.jfif"/>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810000" y="685800"/>
            <a:ext cx="1981200" cy="2030686"/>
          </a:xfrm>
          <a:prstGeom prst="rect">
            <a:avLst/>
          </a:prstGeom>
          <a:noFill/>
          <a:ln>
            <a:noFill/>
          </a:ln>
        </p:spPr>
      </p:pic>
      <p:pic>
        <p:nvPicPr>
          <p:cNvPr id="13" name="Picture 12" descr="C:\Users\paruk\Desktop\4.jfif"/>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477000" y="685800"/>
            <a:ext cx="2305493" cy="1524000"/>
          </a:xfrm>
          <a:prstGeom prst="rect">
            <a:avLst/>
          </a:prstGeom>
          <a:noFill/>
          <a:ln>
            <a:noFill/>
          </a:ln>
        </p:spPr>
      </p:pic>
      <p:pic>
        <p:nvPicPr>
          <p:cNvPr id="14" name="Picture 13" descr="C:\Users\paruk\Desktop\5.jfif"/>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477000" y="2667000"/>
            <a:ext cx="2362200" cy="1898875"/>
          </a:xfrm>
          <a:prstGeom prst="rect">
            <a:avLst/>
          </a:prstGeom>
          <a:noFill/>
          <a:ln>
            <a:noFill/>
          </a:ln>
        </p:spPr>
      </p:pic>
      <p:pic>
        <p:nvPicPr>
          <p:cNvPr id="25602" name="Picture 2" descr="C:\Users\pc\Desktop\Brass-1.jpg"/>
          <p:cNvPicPr>
            <a:picLocks noChangeAspect="1" noChangeArrowheads="1"/>
          </p:cNvPicPr>
          <p:nvPr/>
        </p:nvPicPr>
        <p:blipFill>
          <a:blip r:embed="rId13" cstate="print"/>
          <a:srcRect/>
          <a:stretch>
            <a:fillRect/>
          </a:stretch>
        </p:blipFill>
        <p:spPr bwMode="auto">
          <a:xfrm>
            <a:off x="3733800" y="2743200"/>
            <a:ext cx="2201587" cy="1651000"/>
          </a:xfrm>
          <a:prstGeom prst="rect">
            <a:avLst/>
          </a:prstGeom>
          <a:noFill/>
        </p:spPr>
      </p:pic>
      <p:graphicFrame>
        <p:nvGraphicFramePr>
          <p:cNvPr id="25603" name="Object 3"/>
          <p:cNvGraphicFramePr>
            <a:graphicFrameLocks noChangeAspect="1"/>
          </p:cNvGraphicFramePr>
          <p:nvPr/>
        </p:nvGraphicFramePr>
        <p:xfrm>
          <a:off x="228600" y="838200"/>
          <a:ext cx="8715514" cy="5510213"/>
        </p:xfrm>
        <a:graphic>
          <a:graphicData uri="http://schemas.openxmlformats.org/presentationml/2006/ole">
            <p:oleObj spid="_x0000_s25652" name="Acrobat Document" r:id="rId14" imgW="7543519" imgH="5828904" progId="AcroExch.Document.7">
              <p:embed/>
            </p:oleObj>
          </a:graphicData>
        </a:graphic>
      </p:graphicFrame>
      <p:pic>
        <p:nvPicPr>
          <p:cNvPr id="25604" name="Picture 4" descr="C:\Users\pc\Desktop\IMG_20200121_161227.jpg"/>
          <p:cNvPicPr>
            <a:picLocks noChangeAspect="1" noChangeArrowheads="1"/>
          </p:cNvPicPr>
          <p:nvPr/>
        </p:nvPicPr>
        <p:blipFill>
          <a:blip r:embed="rId15" cstate="print"/>
          <a:srcRect/>
          <a:stretch>
            <a:fillRect/>
          </a:stretch>
        </p:blipFill>
        <p:spPr bwMode="auto">
          <a:xfrm>
            <a:off x="381000" y="4114800"/>
            <a:ext cx="2844800" cy="213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25602"/>
                                        </p:tgtEl>
                                        <p:attrNameLst>
                                          <p:attrName>style.visibility</p:attrName>
                                        </p:attrNameLst>
                                      </p:cBhvr>
                                      <p:to>
                                        <p:strVal val="visible"/>
                                      </p:to>
                                    </p:set>
                                    <p:animEffect transition="in" filter="barn(inHorizontal)">
                                      <p:cBhvr>
                                        <p:cTn id="22" dur="500"/>
                                        <p:tgtEl>
                                          <p:spTgt spid="2560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25603"/>
                                        </p:tgtEl>
                                        <p:attrNameLst>
                                          <p:attrName>style.visibility</p:attrName>
                                        </p:attrNameLst>
                                      </p:cBhvr>
                                      <p:to>
                                        <p:strVal val="visible"/>
                                      </p:to>
                                    </p:set>
                                    <p:animEffect transition="in" filter="barn(inHorizontal)">
                                      <p:cBhvr>
                                        <p:cTn id="27" dur="500"/>
                                        <p:tgtEl>
                                          <p:spTgt spid="2560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6" fill="hold" nodeType="clickEffect">
                                  <p:stCondLst>
                                    <p:cond delay="0"/>
                                  </p:stCondLst>
                                  <p:childTnLst>
                                    <p:animEffect transition="out" filter="barn(inHorizontal)">
                                      <p:cBhvr>
                                        <p:cTn id="31" dur="500"/>
                                        <p:tgtEl>
                                          <p:spTgt spid="25603"/>
                                        </p:tgtEl>
                                      </p:cBhvr>
                                    </p:animEffect>
                                    <p:set>
                                      <p:cBhvr>
                                        <p:cTn id="32" dur="1" fill="hold">
                                          <p:stCondLst>
                                            <p:cond delay="499"/>
                                          </p:stCondLst>
                                        </p:cTn>
                                        <p:tgtEl>
                                          <p:spTgt spid="256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25604"/>
                                        </p:tgtEl>
                                        <p:attrNameLst>
                                          <p:attrName>style.visibility</p:attrName>
                                        </p:attrNameLst>
                                      </p:cBhvr>
                                      <p:to>
                                        <p:strVal val="visible"/>
                                      </p:to>
                                    </p:set>
                                    <p:animEffect transition="in" filter="barn(inHorizontal)">
                                      <p:cBhvr>
                                        <p:cTn id="3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TotalTime>
  <Words>2494</Words>
  <Application>Microsoft Office PowerPoint</Application>
  <PresentationFormat>On-screen Show (4:3)</PresentationFormat>
  <Paragraphs>446</Paragraphs>
  <Slides>25</Slides>
  <Notes>22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pc</cp:lastModifiedBy>
  <cp:revision>69</cp:revision>
  <dcterms:created xsi:type="dcterms:W3CDTF">2006-08-16T00:00:00Z</dcterms:created>
  <dcterms:modified xsi:type="dcterms:W3CDTF">2020-05-24T23:38:47Z</dcterms:modified>
</cp:coreProperties>
</file>